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47975" y="725460"/>
            <a:ext cx="6888480" cy="1351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2D6E2E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6721" y="4759010"/>
            <a:ext cx="5199956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C1353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D6E2E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C1353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4"/>
            <a:ext cx="10692003" cy="7559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C1353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3400" y="613361"/>
            <a:ext cx="7406599" cy="125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C1353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8500" y="1951130"/>
            <a:ext cx="8001000" cy="3815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D6E2E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3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2.jpe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3.png"/><Relationship Id="rId7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3.png"/><Relationship Id="rId7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3.png"/><Relationship Id="rId21" Type="http://schemas.openxmlformats.org/officeDocument/2006/relationships/image" Target="../media/image171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2.jpe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3.png"/><Relationship Id="rId7" Type="http://schemas.openxmlformats.org/officeDocument/2006/relationships/image" Target="../media/image1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" Type="http://schemas.openxmlformats.org/officeDocument/2006/relationships/image" Target="../media/image3.png"/><Relationship Id="rId21" Type="http://schemas.openxmlformats.org/officeDocument/2006/relationships/image" Target="../media/image19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2" Type="http://schemas.openxmlformats.org/officeDocument/2006/relationships/image" Target="../media/image2.jpe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2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3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2.jpe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0947" y="669546"/>
            <a:ext cx="607060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3260" algn="l"/>
              </a:tabLst>
            </a:pPr>
            <a:r>
              <a:rPr sz="4700" b="1" spc="-150" dirty="0">
                <a:solidFill>
                  <a:srgbClr val="C1353B"/>
                </a:solidFill>
                <a:latin typeface="Century Gothic"/>
                <a:cs typeface="Century Gothic"/>
              </a:rPr>
              <a:t>Εθελοντική	</a:t>
            </a:r>
            <a:r>
              <a:rPr sz="4700" b="1" spc="-175" dirty="0">
                <a:solidFill>
                  <a:srgbClr val="C1353B"/>
                </a:solidFill>
                <a:latin typeface="Century Gothic"/>
                <a:cs typeface="Century Gothic"/>
              </a:rPr>
              <a:t>Αιμοδοσία</a:t>
            </a:r>
            <a:endParaRPr sz="4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42781" y="1731454"/>
            <a:ext cx="4899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Γιατί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πρέπει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δίνουμε</a:t>
            </a:r>
            <a:r>
              <a:rPr sz="3200" b="1" spc="-49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αίμα;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3119" y="5539712"/>
            <a:ext cx="938530" cy="128905"/>
          </a:xfrm>
          <a:custGeom>
            <a:avLst/>
            <a:gdLst/>
            <a:ahLst/>
            <a:cxnLst/>
            <a:rect l="l" t="t" r="r" b="b"/>
            <a:pathLst>
              <a:path w="938529" h="128904">
                <a:moveTo>
                  <a:pt x="142049" y="101498"/>
                </a:moveTo>
                <a:lnTo>
                  <a:pt x="92806" y="106189"/>
                </a:lnTo>
                <a:lnTo>
                  <a:pt x="43802" y="113042"/>
                </a:lnTo>
                <a:lnTo>
                  <a:pt x="6731" y="123888"/>
                </a:lnTo>
                <a:lnTo>
                  <a:pt x="2082" y="128219"/>
                </a:lnTo>
                <a:lnTo>
                  <a:pt x="0" y="128536"/>
                </a:lnTo>
                <a:lnTo>
                  <a:pt x="18097" y="125818"/>
                </a:lnTo>
                <a:lnTo>
                  <a:pt x="12192" y="120205"/>
                </a:lnTo>
                <a:lnTo>
                  <a:pt x="142049" y="101498"/>
                </a:lnTo>
                <a:close/>
              </a:path>
              <a:path w="938529" h="128904">
                <a:moveTo>
                  <a:pt x="330225" y="60756"/>
                </a:moveTo>
                <a:lnTo>
                  <a:pt x="280339" y="68186"/>
                </a:lnTo>
                <a:lnTo>
                  <a:pt x="311637" y="69672"/>
                </a:lnTo>
                <a:lnTo>
                  <a:pt x="342963" y="71615"/>
                </a:lnTo>
                <a:lnTo>
                  <a:pt x="390144" y="64769"/>
                </a:lnTo>
                <a:lnTo>
                  <a:pt x="330225" y="60756"/>
                </a:lnTo>
                <a:close/>
              </a:path>
              <a:path w="938529" h="128904">
                <a:moveTo>
                  <a:pt x="898131" y="0"/>
                </a:moveTo>
                <a:lnTo>
                  <a:pt x="832485" y="1092"/>
                </a:lnTo>
                <a:lnTo>
                  <a:pt x="763079" y="4724"/>
                </a:lnTo>
                <a:lnTo>
                  <a:pt x="739275" y="6905"/>
                </a:lnTo>
                <a:lnTo>
                  <a:pt x="667943" y="14211"/>
                </a:lnTo>
                <a:lnTo>
                  <a:pt x="686206" y="15709"/>
                </a:lnTo>
                <a:lnTo>
                  <a:pt x="737158" y="19380"/>
                </a:lnTo>
                <a:lnTo>
                  <a:pt x="772474" y="16384"/>
                </a:lnTo>
                <a:lnTo>
                  <a:pt x="919510" y="7006"/>
                </a:lnTo>
                <a:lnTo>
                  <a:pt x="938212" y="6070"/>
                </a:lnTo>
                <a:lnTo>
                  <a:pt x="89813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9573" y="5519752"/>
            <a:ext cx="1042035" cy="86995"/>
          </a:xfrm>
          <a:custGeom>
            <a:avLst/>
            <a:gdLst/>
            <a:ahLst/>
            <a:cxnLst/>
            <a:rect l="l" t="t" r="r" b="b"/>
            <a:pathLst>
              <a:path w="1042035" h="86995">
                <a:moveTo>
                  <a:pt x="67251" y="86385"/>
                </a:moveTo>
                <a:lnTo>
                  <a:pt x="27482" y="86385"/>
                </a:lnTo>
                <a:lnTo>
                  <a:pt x="65112" y="86715"/>
                </a:lnTo>
                <a:lnTo>
                  <a:pt x="67251" y="86385"/>
                </a:lnTo>
                <a:close/>
              </a:path>
              <a:path w="1042035" h="86995">
                <a:moveTo>
                  <a:pt x="80937" y="74993"/>
                </a:moveTo>
                <a:lnTo>
                  <a:pt x="77596" y="75018"/>
                </a:lnTo>
                <a:lnTo>
                  <a:pt x="0" y="86563"/>
                </a:lnTo>
                <a:lnTo>
                  <a:pt x="67251" y="86385"/>
                </a:lnTo>
                <a:lnTo>
                  <a:pt x="122186" y="77927"/>
                </a:lnTo>
                <a:lnTo>
                  <a:pt x="80937" y="74993"/>
                </a:lnTo>
                <a:close/>
              </a:path>
              <a:path w="1042035" h="86995">
                <a:moveTo>
                  <a:pt x="1039723" y="14325"/>
                </a:moveTo>
                <a:lnTo>
                  <a:pt x="1040333" y="14389"/>
                </a:lnTo>
                <a:lnTo>
                  <a:pt x="1041590" y="14439"/>
                </a:lnTo>
                <a:lnTo>
                  <a:pt x="1039723" y="14325"/>
                </a:lnTo>
                <a:close/>
              </a:path>
              <a:path w="1042035" h="86995">
                <a:moveTo>
                  <a:pt x="892073" y="0"/>
                </a:moveTo>
                <a:lnTo>
                  <a:pt x="900861" y="1473"/>
                </a:lnTo>
                <a:lnTo>
                  <a:pt x="949261" y="10756"/>
                </a:lnTo>
                <a:lnTo>
                  <a:pt x="994497" y="12165"/>
                </a:lnTo>
                <a:lnTo>
                  <a:pt x="1039723" y="14325"/>
                </a:lnTo>
                <a:lnTo>
                  <a:pt x="1028458" y="12090"/>
                </a:lnTo>
                <a:lnTo>
                  <a:pt x="1017236" y="8324"/>
                </a:lnTo>
                <a:lnTo>
                  <a:pt x="1006003" y="4692"/>
                </a:lnTo>
                <a:lnTo>
                  <a:pt x="994702" y="2857"/>
                </a:lnTo>
                <a:lnTo>
                  <a:pt x="892073" y="0"/>
                </a:lnTo>
                <a:close/>
              </a:path>
              <a:path w="1042035" h="86995">
                <a:moveTo>
                  <a:pt x="626097" y="6134"/>
                </a:moveTo>
                <a:lnTo>
                  <a:pt x="611144" y="7381"/>
                </a:lnTo>
                <a:lnTo>
                  <a:pt x="552442" y="13150"/>
                </a:lnTo>
                <a:lnTo>
                  <a:pt x="421449" y="27927"/>
                </a:lnTo>
                <a:lnTo>
                  <a:pt x="487387" y="33045"/>
                </a:lnTo>
                <a:lnTo>
                  <a:pt x="541977" y="28462"/>
                </a:lnTo>
                <a:lnTo>
                  <a:pt x="596633" y="24688"/>
                </a:lnTo>
                <a:lnTo>
                  <a:pt x="678677" y="18152"/>
                </a:lnTo>
                <a:lnTo>
                  <a:pt x="706056" y="16306"/>
                </a:lnTo>
                <a:lnTo>
                  <a:pt x="646116" y="8507"/>
                </a:lnTo>
                <a:lnTo>
                  <a:pt x="626097" y="6134"/>
                </a:lnTo>
                <a:close/>
              </a:path>
              <a:path w="1042035" h="86995">
                <a:moveTo>
                  <a:pt x="712558" y="1092"/>
                </a:moveTo>
                <a:lnTo>
                  <a:pt x="680897" y="2514"/>
                </a:lnTo>
                <a:lnTo>
                  <a:pt x="721699" y="7566"/>
                </a:lnTo>
                <a:lnTo>
                  <a:pt x="761491" y="13093"/>
                </a:lnTo>
                <a:lnTo>
                  <a:pt x="790663" y="11798"/>
                </a:lnTo>
                <a:lnTo>
                  <a:pt x="798804" y="11531"/>
                </a:lnTo>
                <a:lnTo>
                  <a:pt x="712558" y="109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4678" y="5544434"/>
            <a:ext cx="532130" cy="63500"/>
          </a:xfrm>
          <a:custGeom>
            <a:avLst/>
            <a:gdLst/>
            <a:ahLst/>
            <a:cxnLst/>
            <a:rect l="l" t="t" r="r" b="b"/>
            <a:pathLst>
              <a:path w="532130" h="63500">
                <a:moveTo>
                  <a:pt x="57086" y="53251"/>
                </a:moveTo>
                <a:lnTo>
                  <a:pt x="0" y="62039"/>
                </a:lnTo>
                <a:lnTo>
                  <a:pt x="12199" y="62290"/>
                </a:lnTo>
                <a:lnTo>
                  <a:pt x="48780" y="63461"/>
                </a:lnTo>
                <a:lnTo>
                  <a:pt x="98666" y="56032"/>
                </a:lnTo>
                <a:lnTo>
                  <a:pt x="57086" y="53251"/>
                </a:lnTo>
                <a:close/>
              </a:path>
              <a:path w="532130" h="63500">
                <a:moveTo>
                  <a:pt x="531520" y="0"/>
                </a:moveTo>
                <a:lnTo>
                  <a:pt x="476869" y="3783"/>
                </a:lnTo>
                <a:lnTo>
                  <a:pt x="422275" y="8356"/>
                </a:lnTo>
                <a:lnTo>
                  <a:pt x="436384" y="9499"/>
                </a:lnTo>
                <a:lnTo>
                  <a:pt x="507715" y="2186"/>
                </a:lnTo>
                <a:lnTo>
                  <a:pt x="5315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1059" y="5623749"/>
            <a:ext cx="696595" cy="93980"/>
          </a:xfrm>
          <a:custGeom>
            <a:avLst/>
            <a:gdLst/>
            <a:ahLst/>
            <a:cxnLst/>
            <a:rect l="l" t="t" r="r" b="b"/>
            <a:pathLst>
              <a:path w="696594" h="93979">
                <a:moveTo>
                  <a:pt x="68757" y="66636"/>
                </a:moveTo>
                <a:lnTo>
                  <a:pt x="38911" y="69076"/>
                </a:lnTo>
                <a:lnTo>
                  <a:pt x="9017" y="71107"/>
                </a:lnTo>
                <a:lnTo>
                  <a:pt x="1041" y="93281"/>
                </a:lnTo>
                <a:lnTo>
                  <a:pt x="0" y="93446"/>
                </a:lnTo>
                <a:lnTo>
                  <a:pt x="175703" y="67157"/>
                </a:lnTo>
                <a:lnTo>
                  <a:pt x="70358" y="67157"/>
                </a:lnTo>
                <a:lnTo>
                  <a:pt x="69583" y="66967"/>
                </a:lnTo>
                <a:lnTo>
                  <a:pt x="68757" y="66636"/>
                </a:lnTo>
                <a:close/>
              </a:path>
              <a:path w="696594" h="93979">
                <a:moveTo>
                  <a:pt x="323037" y="40195"/>
                </a:moveTo>
                <a:lnTo>
                  <a:pt x="272811" y="46379"/>
                </a:lnTo>
                <a:lnTo>
                  <a:pt x="183309" y="56489"/>
                </a:lnTo>
                <a:lnTo>
                  <a:pt x="121804" y="62686"/>
                </a:lnTo>
                <a:lnTo>
                  <a:pt x="71221" y="67157"/>
                </a:lnTo>
                <a:lnTo>
                  <a:pt x="175703" y="67157"/>
                </a:lnTo>
                <a:lnTo>
                  <a:pt x="210439" y="62001"/>
                </a:lnTo>
                <a:lnTo>
                  <a:pt x="208432" y="61353"/>
                </a:lnTo>
                <a:lnTo>
                  <a:pt x="188899" y="56514"/>
                </a:lnTo>
                <a:lnTo>
                  <a:pt x="189255" y="56489"/>
                </a:lnTo>
                <a:lnTo>
                  <a:pt x="189433" y="56489"/>
                </a:lnTo>
                <a:lnTo>
                  <a:pt x="223008" y="53720"/>
                </a:lnTo>
                <a:lnTo>
                  <a:pt x="256468" y="50080"/>
                </a:lnTo>
                <a:lnTo>
                  <a:pt x="289811" y="45572"/>
                </a:lnTo>
                <a:lnTo>
                  <a:pt x="323037" y="40195"/>
                </a:lnTo>
                <a:close/>
              </a:path>
              <a:path w="696594" h="93979">
                <a:moveTo>
                  <a:pt x="190754" y="56476"/>
                </a:moveTo>
                <a:lnTo>
                  <a:pt x="189903" y="56476"/>
                </a:lnTo>
                <a:lnTo>
                  <a:pt x="188899" y="56514"/>
                </a:lnTo>
                <a:lnTo>
                  <a:pt x="192697" y="56718"/>
                </a:lnTo>
                <a:lnTo>
                  <a:pt x="191693" y="56565"/>
                </a:lnTo>
                <a:lnTo>
                  <a:pt x="190754" y="56476"/>
                </a:lnTo>
                <a:close/>
              </a:path>
              <a:path w="696594" h="93979">
                <a:moveTo>
                  <a:pt x="41402" y="45580"/>
                </a:moveTo>
                <a:lnTo>
                  <a:pt x="18300" y="49072"/>
                </a:lnTo>
                <a:lnTo>
                  <a:pt x="17462" y="50291"/>
                </a:lnTo>
                <a:lnTo>
                  <a:pt x="16522" y="52108"/>
                </a:lnTo>
                <a:lnTo>
                  <a:pt x="35175" y="47166"/>
                </a:lnTo>
                <a:lnTo>
                  <a:pt x="41402" y="45580"/>
                </a:lnTo>
                <a:close/>
              </a:path>
              <a:path w="696594" h="93979">
                <a:moveTo>
                  <a:pt x="663041" y="0"/>
                </a:moveTo>
                <a:lnTo>
                  <a:pt x="639406" y="2890"/>
                </a:lnTo>
                <a:lnTo>
                  <a:pt x="615810" y="6095"/>
                </a:lnTo>
                <a:lnTo>
                  <a:pt x="635330" y="7937"/>
                </a:lnTo>
                <a:lnTo>
                  <a:pt x="696506" y="2946"/>
                </a:lnTo>
                <a:lnTo>
                  <a:pt x="66304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4254" y="5680994"/>
            <a:ext cx="1214755" cy="160020"/>
          </a:xfrm>
          <a:custGeom>
            <a:avLst/>
            <a:gdLst/>
            <a:ahLst/>
            <a:cxnLst/>
            <a:rect l="l" t="t" r="r" b="b"/>
            <a:pathLst>
              <a:path w="1214754" h="160020">
                <a:moveTo>
                  <a:pt x="37630" y="147167"/>
                </a:moveTo>
                <a:lnTo>
                  <a:pt x="7124" y="150558"/>
                </a:lnTo>
                <a:lnTo>
                  <a:pt x="5308" y="152844"/>
                </a:lnTo>
                <a:lnTo>
                  <a:pt x="3873" y="154736"/>
                </a:lnTo>
                <a:lnTo>
                  <a:pt x="3251" y="155384"/>
                </a:lnTo>
                <a:lnTo>
                  <a:pt x="2857" y="155828"/>
                </a:lnTo>
                <a:lnTo>
                  <a:pt x="0" y="159486"/>
                </a:lnTo>
                <a:lnTo>
                  <a:pt x="64744" y="149631"/>
                </a:lnTo>
                <a:lnTo>
                  <a:pt x="38303" y="148247"/>
                </a:lnTo>
                <a:lnTo>
                  <a:pt x="37947" y="147866"/>
                </a:lnTo>
                <a:lnTo>
                  <a:pt x="37630" y="147167"/>
                </a:lnTo>
                <a:close/>
              </a:path>
              <a:path w="1214754" h="160020">
                <a:moveTo>
                  <a:pt x="924115" y="52298"/>
                </a:moveTo>
                <a:lnTo>
                  <a:pt x="910045" y="55538"/>
                </a:lnTo>
                <a:lnTo>
                  <a:pt x="895908" y="58521"/>
                </a:lnTo>
                <a:lnTo>
                  <a:pt x="932836" y="57415"/>
                </a:lnTo>
                <a:lnTo>
                  <a:pt x="944968" y="57175"/>
                </a:lnTo>
                <a:lnTo>
                  <a:pt x="938022" y="55524"/>
                </a:lnTo>
                <a:lnTo>
                  <a:pt x="924115" y="52298"/>
                </a:lnTo>
                <a:close/>
              </a:path>
              <a:path w="1214754" h="160020">
                <a:moveTo>
                  <a:pt x="1008379" y="47891"/>
                </a:moveTo>
                <a:lnTo>
                  <a:pt x="1060284" y="57442"/>
                </a:lnTo>
                <a:lnTo>
                  <a:pt x="1090532" y="58131"/>
                </a:lnTo>
                <a:lnTo>
                  <a:pt x="1181392" y="61239"/>
                </a:lnTo>
                <a:lnTo>
                  <a:pt x="1184630" y="61239"/>
                </a:lnTo>
                <a:lnTo>
                  <a:pt x="1192307" y="51130"/>
                </a:lnTo>
                <a:lnTo>
                  <a:pt x="1068108" y="51130"/>
                </a:lnTo>
                <a:lnTo>
                  <a:pt x="1023313" y="48570"/>
                </a:lnTo>
                <a:lnTo>
                  <a:pt x="1008379" y="47891"/>
                </a:lnTo>
                <a:close/>
              </a:path>
              <a:path w="1214754" h="160020">
                <a:moveTo>
                  <a:pt x="1065110" y="9385"/>
                </a:moveTo>
                <a:lnTo>
                  <a:pt x="1061732" y="13322"/>
                </a:lnTo>
                <a:lnTo>
                  <a:pt x="1056043" y="20281"/>
                </a:lnTo>
                <a:lnTo>
                  <a:pt x="1038694" y="20307"/>
                </a:lnTo>
                <a:lnTo>
                  <a:pt x="1044572" y="24828"/>
                </a:lnTo>
                <a:lnTo>
                  <a:pt x="1050404" y="30622"/>
                </a:lnTo>
                <a:lnTo>
                  <a:pt x="1055693" y="36412"/>
                </a:lnTo>
                <a:lnTo>
                  <a:pt x="1059942" y="40919"/>
                </a:lnTo>
                <a:lnTo>
                  <a:pt x="1062075" y="43192"/>
                </a:lnTo>
                <a:lnTo>
                  <a:pt x="1066915" y="48570"/>
                </a:lnTo>
                <a:lnTo>
                  <a:pt x="1069009" y="51130"/>
                </a:lnTo>
                <a:lnTo>
                  <a:pt x="1192307" y="51130"/>
                </a:lnTo>
                <a:lnTo>
                  <a:pt x="1196936" y="45034"/>
                </a:lnTo>
                <a:lnTo>
                  <a:pt x="1198156" y="43726"/>
                </a:lnTo>
                <a:lnTo>
                  <a:pt x="1200175" y="41262"/>
                </a:lnTo>
                <a:lnTo>
                  <a:pt x="1202766" y="38201"/>
                </a:lnTo>
                <a:lnTo>
                  <a:pt x="1214247" y="25831"/>
                </a:lnTo>
                <a:lnTo>
                  <a:pt x="1138049" y="11417"/>
                </a:lnTo>
                <a:lnTo>
                  <a:pt x="1075385" y="11404"/>
                </a:lnTo>
                <a:lnTo>
                  <a:pt x="1065110" y="9385"/>
                </a:lnTo>
                <a:close/>
              </a:path>
              <a:path w="1214754" h="160020">
                <a:moveTo>
                  <a:pt x="1059548" y="40551"/>
                </a:moveTo>
                <a:lnTo>
                  <a:pt x="1059856" y="40919"/>
                </a:lnTo>
                <a:lnTo>
                  <a:pt x="1059548" y="40551"/>
                </a:lnTo>
                <a:close/>
              </a:path>
              <a:path w="1214754" h="160020">
                <a:moveTo>
                  <a:pt x="1077696" y="0"/>
                </a:moveTo>
                <a:lnTo>
                  <a:pt x="1077467" y="6591"/>
                </a:lnTo>
                <a:lnTo>
                  <a:pt x="1076617" y="11417"/>
                </a:lnTo>
                <a:lnTo>
                  <a:pt x="1138049" y="11417"/>
                </a:lnTo>
                <a:lnTo>
                  <a:pt x="107769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1493" y="5660339"/>
            <a:ext cx="175260" cy="28575"/>
          </a:xfrm>
          <a:custGeom>
            <a:avLst/>
            <a:gdLst/>
            <a:ahLst/>
            <a:cxnLst/>
            <a:rect l="l" t="t" r="r" b="b"/>
            <a:pathLst>
              <a:path w="175260" h="28575">
                <a:moveTo>
                  <a:pt x="174853" y="0"/>
                </a:moveTo>
                <a:lnTo>
                  <a:pt x="0" y="25412"/>
                </a:lnTo>
                <a:lnTo>
                  <a:pt x="1308" y="25806"/>
                </a:lnTo>
                <a:lnTo>
                  <a:pt x="4178" y="26517"/>
                </a:lnTo>
                <a:lnTo>
                  <a:pt x="9207" y="28016"/>
                </a:lnTo>
                <a:lnTo>
                  <a:pt x="82156" y="17437"/>
                </a:lnTo>
                <a:lnTo>
                  <a:pt x="17485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9961" y="5622185"/>
            <a:ext cx="474345" cy="64135"/>
          </a:xfrm>
          <a:custGeom>
            <a:avLst/>
            <a:gdLst/>
            <a:ahLst/>
            <a:cxnLst/>
            <a:rect l="l" t="t" r="r" b="b"/>
            <a:pathLst>
              <a:path w="474344" h="64135">
                <a:moveTo>
                  <a:pt x="0" y="58077"/>
                </a:moveTo>
                <a:lnTo>
                  <a:pt x="19519" y="62915"/>
                </a:lnTo>
                <a:lnTo>
                  <a:pt x="21539" y="63563"/>
                </a:lnTo>
                <a:lnTo>
                  <a:pt x="57402" y="58280"/>
                </a:lnTo>
                <a:lnTo>
                  <a:pt x="3797" y="58280"/>
                </a:lnTo>
                <a:lnTo>
                  <a:pt x="0" y="58077"/>
                </a:lnTo>
                <a:close/>
              </a:path>
              <a:path w="474344" h="64135">
                <a:moveTo>
                  <a:pt x="175171" y="36512"/>
                </a:moveTo>
                <a:lnTo>
                  <a:pt x="134137" y="41757"/>
                </a:lnTo>
                <a:lnTo>
                  <a:pt x="100906" y="47134"/>
                </a:lnTo>
                <a:lnTo>
                  <a:pt x="67564" y="51642"/>
                </a:lnTo>
                <a:lnTo>
                  <a:pt x="34107" y="55282"/>
                </a:lnTo>
                <a:lnTo>
                  <a:pt x="687" y="58038"/>
                </a:lnTo>
                <a:lnTo>
                  <a:pt x="1854" y="58038"/>
                </a:lnTo>
                <a:lnTo>
                  <a:pt x="2794" y="58127"/>
                </a:lnTo>
                <a:lnTo>
                  <a:pt x="3797" y="58280"/>
                </a:lnTo>
                <a:lnTo>
                  <a:pt x="57402" y="58280"/>
                </a:lnTo>
                <a:lnTo>
                  <a:pt x="196380" y="38150"/>
                </a:lnTo>
                <a:lnTo>
                  <a:pt x="200088" y="37452"/>
                </a:lnTo>
                <a:lnTo>
                  <a:pt x="183489" y="36766"/>
                </a:lnTo>
                <a:lnTo>
                  <a:pt x="175171" y="36512"/>
                </a:lnTo>
                <a:close/>
              </a:path>
              <a:path w="474344" h="64135">
                <a:moveTo>
                  <a:pt x="259918" y="25285"/>
                </a:moveTo>
                <a:lnTo>
                  <a:pt x="191808" y="34340"/>
                </a:lnTo>
                <a:lnTo>
                  <a:pt x="210591" y="35521"/>
                </a:lnTo>
                <a:lnTo>
                  <a:pt x="265303" y="25730"/>
                </a:lnTo>
                <a:lnTo>
                  <a:pt x="259918" y="25285"/>
                </a:lnTo>
                <a:close/>
              </a:path>
              <a:path w="474344" h="64135">
                <a:moveTo>
                  <a:pt x="455142" y="0"/>
                </a:moveTo>
                <a:lnTo>
                  <a:pt x="405650" y="5778"/>
                </a:lnTo>
                <a:lnTo>
                  <a:pt x="426910" y="7658"/>
                </a:lnTo>
                <a:lnTo>
                  <a:pt x="450507" y="4457"/>
                </a:lnTo>
                <a:lnTo>
                  <a:pt x="474141" y="1562"/>
                </a:lnTo>
                <a:lnTo>
                  <a:pt x="4551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3652" y="5649217"/>
            <a:ext cx="195580" cy="28575"/>
          </a:xfrm>
          <a:custGeom>
            <a:avLst/>
            <a:gdLst/>
            <a:ahLst/>
            <a:cxnLst/>
            <a:rect l="l" t="t" r="r" b="b"/>
            <a:pathLst>
              <a:path w="195580" h="28575">
                <a:moveTo>
                  <a:pt x="97269" y="10464"/>
                </a:moveTo>
                <a:lnTo>
                  <a:pt x="92697" y="11125"/>
                </a:lnTo>
                <a:lnTo>
                  <a:pt x="0" y="28562"/>
                </a:lnTo>
                <a:lnTo>
                  <a:pt x="118605" y="11595"/>
                </a:lnTo>
                <a:lnTo>
                  <a:pt x="97269" y="10464"/>
                </a:lnTo>
                <a:close/>
              </a:path>
              <a:path w="195580" h="28575">
                <a:moveTo>
                  <a:pt x="177076" y="0"/>
                </a:moveTo>
                <a:lnTo>
                  <a:pt x="109994" y="8686"/>
                </a:lnTo>
                <a:lnTo>
                  <a:pt x="130162" y="10032"/>
                </a:lnTo>
                <a:lnTo>
                  <a:pt x="195452" y="1562"/>
                </a:lnTo>
                <a:lnTo>
                  <a:pt x="1770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6346" y="5647918"/>
            <a:ext cx="84455" cy="12700"/>
          </a:xfrm>
          <a:custGeom>
            <a:avLst/>
            <a:gdLst/>
            <a:ahLst/>
            <a:cxnLst/>
            <a:rect l="l" t="t" r="r" b="b"/>
            <a:pathLst>
              <a:path w="84455" h="12700">
                <a:moveTo>
                  <a:pt x="3708" y="11722"/>
                </a:moveTo>
                <a:lnTo>
                  <a:pt x="0" y="12420"/>
                </a:lnTo>
                <a:lnTo>
                  <a:pt x="4572" y="11760"/>
                </a:lnTo>
                <a:lnTo>
                  <a:pt x="3708" y="11722"/>
                </a:lnTo>
                <a:close/>
              </a:path>
              <a:path w="84455" h="12700">
                <a:moveTo>
                  <a:pt x="68910" y="0"/>
                </a:moveTo>
                <a:lnTo>
                  <a:pt x="14198" y="9779"/>
                </a:lnTo>
                <a:lnTo>
                  <a:pt x="17297" y="9982"/>
                </a:lnTo>
                <a:lnTo>
                  <a:pt x="84378" y="1295"/>
                </a:lnTo>
                <a:lnTo>
                  <a:pt x="689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2601" y="5584529"/>
            <a:ext cx="1219835" cy="298450"/>
          </a:xfrm>
          <a:custGeom>
            <a:avLst/>
            <a:gdLst/>
            <a:ahLst/>
            <a:cxnLst/>
            <a:rect l="l" t="t" r="r" b="b"/>
            <a:pathLst>
              <a:path w="1219835" h="298450">
                <a:moveTo>
                  <a:pt x="739978" y="294462"/>
                </a:moveTo>
                <a:lnTo>
                  <a:pt x="719391" y="297256"/>
                </a:lnTo>
                <a:lnTo>
                  <a:pt x="739406" y="298196"/>
                </a:lnTo>
                <a:lnTo>
                  <a:pt x="739673" y="297129"/>
                </a:lnTo>
                <a:lnTo>
                  <a:pt x="739863" y="295871"/>
                </a:lnTo>
                <a:lnTo>
                  <a:pt x="739978" y="294462"/>
                </a:lnTo>
                <a:close/>
              </a:path>
              <a:path w="1219835" h="298450">
                <a:moveTo>
                  <a:pt x="804075" y="286321"/>
                </a:moveTo>
                <a:lnTo>
                  <a:pt x="744029" y="293928"/>
                </a:lnTo>
                <a:lnTo>
                  <a:pt x="751885" y="295019"/>
                </a:lnTo>
                <a:lnTo>
                  <a:pt x="759775" y="295797"/>
                </a:lnTo>
                <a:lnTo>
                  <a:pt x="767702" y="296263"/>
                </a:lnTo>
                <a:lnTo>
                  <a:pt x="775665" y="296418"/>
                </a:lnTo>
                <a:lnTo>
                  <a:pt x="783780" y="296418"/>
                </a:lnTo>
                <a:lnTo>
                  <a:pt x="791946" y="295935"/>
                </a:lnTo>
                <a:lnTo>
                  <a:pt x="800163" y="294970"/>
                </a:lnTo>
                <a:lnTo>
                  <a:pt x="802411" y="294970"/>
                </a:lnTo>
                <a:lnTo>
                  <a:pt x="803668" y="291452"/>
                </a:lnTo>
                <a:lnTo>
                  <a:pt x="804075" y="286321"/>
                </a:lnTo>
                <a:close/>
              </a:path>
              <a:path w="1219835" h="298450">
                <a:moveTo>
                  <a:pt x="253631" y="261848"/>
                </a:moveTo>
                <a:lnTo>
                  <a:pt x="239369" y="263448"/>
                </a:lnTo>
                <a:lnTo>
                  <a:pt x="239445" y="264502"/>
                </a:lnTo>
                <a:lnTo>
                  <a:pt x="239610" y="265087"/>
                </a:lnTo>
                <a:lnTo>
                  <a:pt x="248653" y="265684"/>
                </a:lnTo>
                <a:lnTo>
                  <a:pt x="253199" y="265125"/>
                </a:lnTo>
                <a:lnTo>
                  <a:pt x="253314" y="263956"/>
                </a:lnTo>
                <a:lnTo>
                  <a:pt x="253631" y="261848"/>
                </a:lnTo>
                <a:close/>
              </a:path>
              <a:path w="1219835" h="298450">
                <a:moveTo>
                  <a:pt x="94653" y="188442"/>
                </a:moveTo>
                <a:lnTo>
                  <a:pt x="39471" y="193992"/>
                </a:lnTo>
                <a:lnTo>
                  <a:pt x="38722" y="195237"/>
                </a:lnTo>
                <a:lnTo>
                  <a:pt x="38480" y="195592"/>
                </a:lnTo>
                <a:lnTo>
                  <a:pt x="26098" y="216369"/>
                </a:lnTo>
                <a:lnTo>
                  <a:pt x="53276" y="216141"/>
                </a:lnTo>
                <a:lnTo>
                  <a:pt x="143089" y="202692"/>
                </a:lnTo>
                <a:lnTo>
                  <a:pt x="98234" y="202692"/>
                </a:lnTo>
                <a:lnTo>
                  <a:pt x="95935" y="196456"/>
                </a:lnTo>
                <a:lnTo>
                  <a:pt x="94653" y="188442"/>
                </a:lnTo>
                <a:close/>
              </a:path>
              <a:path w="1219835" h="298450">
                <a:moveTo>
                  <a:pt x="148805" y="196062"/>
                </a:moveTo>
                <a:lnTo>
                  <a:pt x="101091" y="202692"/>
                </a:lnTo>
                <a:lnTo>
                  <a:pt x="143089" y="202692"/>
                </a:lnTo>
                <a:lnTo>
                  <a:pt x="148996" y="201803"/>
                </a:lnTo>
                <a:lnTo>
                  <a:pt x="148843" y="198247"/>
                </a:lnTo>
                <a:lnTo>
                  <a:pt x="148805" y="196062"/>
                </a:lnTo>
                <a:close/>
              </a:path>
              <a:path w="1219835" h="298450">
                <a:moveTo>
                  <a:pt x="1158836" y="90081"/>
                </a:moveTo>
                <a:lnTo>
                  <a:pt x="1143596" y="90119"/>
                </a:lnTo>
                <a:lnTo>
                  <a:pt x="1143609" y="93408"/>
                </a:lnTo>
                <a:lnTo>
                  <a:pt x="1206766" y="105854"/>
                </a:lnTo>
                <a:lnTo>
                  <a:pt x="1210843" y="101117"/>
                </a:lnTo>
                <a:lnTo>
                  <a:pt x="1215517" y="95961"/>
                </a:lnTo>
                <a:lnTo>
                  <a:pt x="1219357" y="95961"/>
                </a:lnTo>
                <a:lnTo>
                  <a:pt x="1219390" y="90627"/>
                </a:lnTo>
                <a:lnTo>
                  <a:pt x="1158836" y="90081"/>
                </a:lnTo>
                <a:close/>
              </a:path>
              <a:path w="1219835" h="298450">
                <a:moveTo>
                  <a:pt x="1219357" y="95961"/>
                </a:moveTo>
                <a:lnTo>
                  <a:pt x="1216723" y="95961"/>
                </a:lnTo>
                <a:lnTo>
                  <a:pt x="1219339" y="96469"/>
                </a:lnTo>
                <a:lnTo>
                  <a:pt x="1219357" y="95961"/>
                </a:lnTo>
                <a:close/>
              </a:path>
              <a:path w="1219835" h="298450">
                <a:moveTo>
                  <a:pt x="872147" y="36753"/>
                </a:moveTo>
                <a:lnTo>
                  <a:pt x="823542" y="39068"/>
                </a:lnTo>
                <a:lnTo>
                  <a:pt x="774966" y="42164"/>
                </a:lnTo>
                <a:lnTo>
                  <a:pt x="786968" y="43294"/>
                </a:lnTo>
                <a:lnTo>
                  <a:pt x="855224" y="38725"/>
                </a:lnTo>
                <a:lnTo>
                  <a:pt x="878001" y="37477"/>
                </a:lnTo>
                <a:lnTo>
                  <a:pt x="872147" y="36753"/>
                </a:lnTo>
                <a:close/>
              </a:path>
              <a:path w="1219835" h="298450">
                <a:moveTo>
                  <a:pt x="131546" y="31457"/>
                </a:moveTo>
                <a:lnTo>
                  <a:pt x="129374" y="32258"/>
                </a:lnTo>
                <a:lnTo>
                  <a:pt x="131521" y="31953"/>
                </a:lnTo>
                <a:lnTo>
                  <a:pt x="131546" y="31457"/>
                </a:lnTo>
                <a:close/>
              </a:path>
              <a:path w="1219835" h="298450">
                <a:moveTo>
                  <a:pt x="80937" y="13449"/>
                </a:moveTo>
                <a:lnTo>
                  <a:pt x="42596" y="24004"/>
                </a:lnTo>
                <a:lnTo>
                  <a:pt x="0" y="40563"/>
                </a:lnTo>
                <a:lnTo>
                  <a:pt x="2247" y="44056"/>
                </a:lnTo>
                <a:lnTo>
                  <a:pt x="6438" y="50812"/>
                </a:lnTo>
                <a:lnTo>
                  <a:pt x="12877" y="60579"/>
                </a:lnTo>
                <a:lnTo>
                  <a:pt x="13868" y="62039"/>
                </a:lnTo>
                <a:lnTo>
                  <a:pt x="27348" y="56739"/>
                </a:lnTo>
                <a:lnTo>
                  <a:pt x="40963" y="51842"/>
                </a:lnTo>
                <a:lnTo>
                  <a:pt x="54741" y="47396"/>
                </a:lnTo>
                <a:lnTo>
                  <a:pt x="68706" y="43446"/>
                </a:lnTo>
                <a:lnTo>
                  <a:pt x="69329" y="39890"/>
                </a:lnTo>
                <a:lnTo>
                  <a:pt x="69926" y="37223"/>
                </a:lnTo>
                <a:lnTo>
                  <a:pt x="71907" y="18618"/>
                </a:lnTo>
                <a:lnTo>
                  <a:pt x="75768" y="16598"/>
                </a:lnTo>
                <a:lnTo>
                  <a:pt x="79197" y="14478"/>
                </a:lnTo>
                <a:lnTo>
                  <a:pt x="80937" y="13449"/>
                </a:lnTo>
                <a:close/>
              </a:path>
              <a:path w="1219835" h="298450">
                <a:moveTo>
                  <a:pt x="414629" y="0"/>
                </a:moveTo>
                <a:lnTo>
                  <a:pt x="394923" y="819"/>
                </a:lnTo>
                <a:lnTo>
                  <a:pt x="375269" y="2117"/>
                </a:lnTo>
                <a:lnTo>
                  <a:pt x="355686" y="3954"/>
                </a:lnTo>
                <a:lnTo>
                  <a:pt x="336194" y="6388"/>
                </a:lnTo>
                <a:lnTo>
                  <a:pt x="325835" y="7495"/>
                </a:lnTo>
                <a:lnTo>
                  <a:pt x="315504" y="8758"/>
                </a:lnTo>
                <a:lnTo>
                  <a:pt x="305199" y="10176"/>
                </a:lnTo>
                <a:lnTo>
                  <a:pt x="294919" y="11747"/>
                </a:lnTo>
                <a:lnTo>
                  <a:pt x="307323" y="11168"/>
                </a:lnTo>
                <a:lnTo>
                  <a:pt x="319732" y="10725"/>
                </a:lnTo>
                <a:lnTo>
                  <a:pt x="332145" y="10415"/>
                </a:lnTo>
                <a:lnTo>
                  <a:pt x="344563" y="10236"/>
                </a:lnTo>
                <a:lnTo>
                  <a:pt x="41462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342" y="5588308"/>
            <a:ext cx="139700" cy="16510"/>
          </a:xfrm>
          <a:custGeom>
            <a:avLst/>
            <a:gdLst/>
            <a:ahLst/>
            <a:cxnLst/>
            <a:rect l="l" t="t" r="r" b="b"/>
            <a:pathLst>
              <a:path w="139700" h="16510">
                <a:moveTo>
                  <a:pt x="82448" y="0"/>
                </a:moveTo>
                <a:lnTo>
                  <a:pt x="0" y="12153"/>
                </a:lnTo>
                <a:lnTo>
                  <a:pt x="59918" y="16179"/>
                </a:lnTo>
                <a:lnTo>
                  <a:pt x="139534" y="4775"/>
                </a:lnTo>
                <a:lnTo>
                  <a:pt x="824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7166" y="5584047"/>
            <a:ext cx="129539" cy="13970"/>
          </a:xfrm>
          <a:custGeom>
            <a:avLst/>
            <a:gdLst/>
            <a:ahLst/>
            <a:cxnLst/>
            <a:rect l="l" t="t" r="r" b="b"/>
            <a:pathLst>
              <a:path w="129539" h="13970">
                <a:moveTo>
                  <a:pt x="64130" y="10693"/>
                </a:moveTo>
                <a:lnTo>
                  <a:pt x="3340" y="10693"/>
                </a:lnTo>
                <a:lnTo>
                  <a:pt x="44602" y="13639"/>
                </a:lnTo>
                <a:lnTo>
                  <a:pt x="64130" y="10693"/>
                </a:lnTo>
                <a:close/>
              </a:path>
              <a:path w="129539" h="13970">
                <a:moveTo>
                  <a:pt x="106197" y="0"/>
                </a:moveTo>
                <a:lnTo>
                  <a:pt x="102387" y="0"/>
                </a:lnTo>
                <a:lnTo>
                  <a:pt x="86212" y="117"/>
                </a:lnTo>
                <a:lnTo>
                  <a:pt x="70065" y="482"/>
                </a:lnTo>
                <a:lnTo>
                  <a:pt x="0" y="10718"/>
                </a:lnTo>
                <a:lnTo>
                  <a:pt x="64130" y="10693"/>
                </a:lnTo>
                <a:lnTo>
                  <a:pt x="129400" y="1181"/>
                </a:lnTo>
                <a:lnTo>
                  <a:pt x="113830" y="50"/>
                </a:lnTo>
                <a:lnTo>
                  <a:pt x="1061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762" y="5585224"/>
            <a:ext cx="124460" cy="15240"/>
          </a:xfrm>
          <a:custGeom>
            <a:avLst/>
            <a:gdLst/>
            <a:ahLst/>
            <a:cxnLst/>
            <a:rect l="l" t="t" r="r" b="b"/>
            <a:pathLst>
              <a:path w="124460" h="15239">
                <a:moveTo>
                  <a:pt x="84810" y="0"/>
                </a:moveTo>
                <a:lnTo>
                  <a:pt x="42391" y="6115"/>
                </a:lnTo>
                <a:lnTo>
                  <a:pt x="0" y="12458"/>
                </a:lnTo>
                <a:lnTo>
                  <a:pt x="41579" y="15240"/>
                </a:lnTo>
                <a:lnTo>
                  <a:pt x="103416" y="6110"/>
                </a:lnTo>
                <a:lnTo>
                  <a:pt x="124028" y="3086"/>
                </a:lnTo>
                <a:lnTo>
                  <a:pt x="848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4097" y="562106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57" y="0"/>
                </a:lnTo>
              </a:path>
            </a:pathLst>
          </a:custGeom>
          <a:ln w="1127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365" y="5680486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9918" y="0"/>
                </a:moveTo>
                <a:lnTo>
                  <a:pt x="8750" y="0"/>
                </a:lnTo>
                <a:lnTo>
                  <a:pt x="4076" y="5156"/>
                </a:lnTo>
                <a:lnTo>
                  <a:pt x="0" y="9893"/>
                </a:lnTo>
                <a:lnTo>
                  <a:pt x="10299" y="11925"/>
                </a:lnTo>
                <a:lnTo>
                  <a:pt x="11506" y="11925"/>
                </a:lnTo>
                <a:lnTo>
                  <a:pt x="12357" y="7099"/>
                </a:lnTo>
                <a:lnTo>
                  <a:pt x="12585" y="508"/>
                </a:lnTo>
                <a:lnTo>
                  <a:pt x="99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5104" y="561877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698" y="0"/>
                </a:lnTo>
              </a:path>
            </a:pathLst>
          </a:custGeom>
          <a:ln w="994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7272" y="5483194"/>
            <a:ext cx="1261110" cy="101600"/>
          </a:xfrm>
          <a:custGeom>
            <a:avLst/>
            <a:gdLst/>
            <a:ahLst/>
            <a:cxnLst/>
            <a:rect l="l" t="t" r="r" b="b"/>
            <a:pathLst>
              <a:path w="1261110" h="101600">
                <a:moveTo>
                  <a:pt x="1176159" y="92113"/>
                </a:moveTo>
                <a:lnTo>
                  <a:pt x="1142121" y="92291"/>
                </a:lnTo>
                <a:lnTo>
                  <a:pt x="1108106" y="92827"/>
                </a:lnTo>
                <a:lnTo>
                  <a:pt x="1074111" y="93720"/>
                </a:lnTo>
                <a:lnTo>
                  <a:pt x="1040129" y="94970"/>
                </a:lnTo>
                <a:lnTo>
                  <a:pt x="1063628" y="96704"/>
                </a:lnTo>
                <a:lnTo>
                  <a:pt x="1087107" y="98780"/>
                </a:lnTo>
                <a:lnTo>
                  <a:pt x="1088682" y="98882"/>
                </a:lnTo>
                <a:lnTo>
                  <a:pt x="1090574" y="99796"/>
                </a:lnTo>
                <a:lnTo>
                  <a:pt x="1092568" y="101142"/>
                </a:lnTo>
                <a:lnTo>
                  <a:pt x="1225537" y="98170"/>
                </a:lnTo>
                <a:lnTo>
                  <a:pt x="1233078" y="97916"/>
                </a:lnTo>
                <a:lnTo>
                  <a:pt x="1240696" y="97509"/>
                </a:lnTo>
                <a:lnTo>
                  <a:pt x="1248288" y="96822"/>
                </a:lnTo>
                <a:lnTo>
                  <a:pt x="1255663" y="95745"/>
                </a:lnTo>
                <a:lnTo>
                  <a:pt x="1255331" y="95745"/>
                </a:lnTo>
                <a:lnTo>
                  <a:pt x="1260043" y="94373"/>
                </a:lnTo>
                <a:lnTo>
                  <a:pt x="1260817" y="93217"/>
                </a:lnTo>
                <a:lnTo>
                  <a:pt x="1197309" y="92182"/>
                </a:lnTo>
                <a:lnTo>
                  <a:pt x="1176159" y="92113"/>
                </a:lnTo>
                <a:close/>
              </a:path>
              <a:path w="1261110" h="101600">
                <a:moveTo>
                  <a:pt x="1052682" y="55397"/>
                </a:moveTo>
                <a:lnTo>
                  <a:pt x="1049863" y="55416"/>
                </a:lnTo>
                <a:lnTo>
                  <a:pt x="1046352" y="58508"/>
                </a:lnTo>
                <a:lnTo>
                  <a:pt x="1042720" y="61988"/>
                </a:lnTo>
                <a:lnTo>
                  <a:pt x="1091361" y="61188"/>
                </a:lnTo>
                <a:lnTo>
                  <a:pt x="1052682" y="55397"/>
                </a:lnTo>
                <a:close/>
              </a:path>
              <a:path w="1261110" h="101600">
                <a:moveTo>
                  <a:pt x="1013790" y="49644"/>
                </a:moveTo>
                <a:lnTo>
                  <a:pt x="958354" y="52870"/>
                </a:lnTo>
                <a:lnTo>
                  <a:pt x="976372" y="55416"/>
                </a:lnTo>
                <a:lnTo>
                  <a:pt x="983983" y="56514"/>
                </a:lnTo>
                <a:lnTo>
                  <a:pt x="1051013" y="55397"/>
                </a:lnTo>
                <a:lnTo>
                  <a:pt x="1052682" y="55397"/>
                </a:lnTo>
                <a:lnTo>
                  <a:pt x="1013790" y="49644"/>
                </a:lnTo>
                <a:close/>
              </a:path>
              <a:path w="1261110" h="101600">
                <a:moveTo>
                  <a:pt x="129781" y="20192"/>
                </a:moveTo>
                <a:lnTo>
                  <a:pt x="71325" y="36644"/>
                </a:lnTo>
                <a:lnTo>
                  <a:pt x="24525" y="56570"/>
                </a:lnTo>
                <a:lnTo>
                  <a:pt x="2108" y="68833"/>
                </a:lnTo>
                <a:lnTo>
                  <a:pt x="0" y="69900"/>
                </a:lnTo>
                <a:lnTo>
                  <a:pt x="2628" y="70180"/>
                </a:lnTo>
                <a:lnTo>
                  <a:pt x="7835" y="70180"/>
                </a:lnTo>
                <a:lnTo>
                  <a:pt x="9944" y="70091"/>
                </a:lnTo>
                <a:lnTo>
                  <a:pt x="13144" y="69900"/>
                </a:lnTo>
                <a:lnTo>
                  <a:pt x="14069" y="69824"/>
                </a:lnTo>
                <a:lnTo>
                  <a:pt x="13855" y="69824"/>
                </a:lnTo>
                <a:lnTo>
                  <a:pt x="15100" y="69761"/>
                </a:lnTo>
                <a:lnTo>
                  <a:pt x="16459" y="69735"/>
                </a:lnTo>
                <a:lnTo>
                  <a:pt x="37079" y="69735"/>
                </a:lnTo>
                <a:lnTo>
                  <a:pt x="42913" y="69418"/>
                </a:lnTo>
                <a:lnTo>
                  <a:pt x="92316" y="44792"/>
                </a:lnTo>
                <a:lnTo>
                  <a:pt x="138899" y="28371"/>
                </a:lnTo>
                <a:lnTo>
                  <a:pt x="132816" y="22796"/>
                </a:lnTo>
                <a:lnTo>
                  <a:pt x="129781" y="20192"/>
                </a:lnTo>
                <a:close/>
              </a:path>
              <a:path w="1261110" h="101600">
                <a:moveTo>
                  <a:pt x="37079" y="69735"/>
                </a:moveTo>
                <a:lnTo>
                  <a:pt x="19494" y="69735"/>
                </a:lnTo>
                <a:lnTo>
                  <a:pt x="26428" y="69824"/>
                </a:lnTo>
                <a:lnTo>
                  <a:pt x="35445" y="69824"/>
                </a:lnTo>
                <a:lnTo>
                  <a:pt x="37079" y="69735"/>
                </a:lnTo>
                <a:close/>
              </a:path>
              <a:path w="1261110" h="101600">
                <a:moveTo>
                  <a:pt x="425653" y="0"/>
                </a:moveTo>
                <a:lnTo>
                  <a:pt x="405812" y="188"/>
                </a:lnTo>
                <a:lnTo>
                  <a:pt x="386029" y="803"/>
                </a:lnTo>
                <a:lnTo>
                  <a:pt x="366331" y="1918"/>
                </a:lnTo>
                <a:lnTo>
                  <a:pt x="346748" y="3606"/>
                </a:lnTo>
                <a:lnTo>
                  <a:pt x="385502" y="4237"/>
                </a:lnTo>
                <a:lnTo>
                  <a:pt x="424221" y="5768"/>
                </a:lnTo>
                <a:lnTo>
                  <a:pt x="501599" y="10388"/>
                </a:lnTo>
                <a:lnTo>
                  <a:pt x="796404" y="34112"/>
                </a:lnTo>
                <a:lnTo>
                  <a:pt x="816930" y="36078"/>
                </a:lnTo>
                <a:lnTo>
                  <a:pt x="878395" y="42684"/>
                </a:lnTo>
                <a:lnTo>
                  <a:pt x="905800" y="40690"/>
                </a:lnTo>
                <a:lnTo>
                  <a:pt x="834237" y="27711"/>
                </a:lnTo>
                <a:lnTo>
                  <a:pt x="786500" y="22846"/>
                </a:lnTo>
                <a:lnTo>
                  <a:pt x="738541" y="18865"/>
                </a:lnTo>
                <a:lnTo>
                  <a:pt x="524587" y="3370"/>
                </a:lnTo>
                <a:lnTo>
                  <a:pt x="463526" y="565"/>
                </a:lnTo>
                <a:lnTo>
                  <a:pt x="444589" y="151"/>
                </a:lnTo>
                <a:lnTo>
                  <a:pt x="42565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1251" y="5538612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39" h="7620">
                <a:moveTo>
                  <a:pt x="65893" y="0"/>
                </a:moveTo>
                <a:lnTo>
                  <a:pt x="0" y="1098"/>
                </a:lnTo>
                <a:lnTo>
                  <a:pt x="40081" y="7169"/>
                </a:lnTo>
                <a:lnTo>
                  <a:pt x="46126" y="6915"/>
                </a:lnTo>
                <a:lnTo>
                  <a:pt x="58750" y="6559"/>
                </a:lnTo>
                <a:lnTo>
                  <a:pt x="62382" y="3092"/>
                </a:lnTo>
                <a:lnTo>
                  <a:pt x="658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5669" y="5522269"/>
            <a:ext cx="135890" cy="13970"/>
          </a:xfrm>
          <a:custGeom>
            <a:avLst/>
            <a:gdLst/>
            <a:ahLst/>
            <a:cxnLst/>
            <a:rect l="l" t="t" r="r" b="b"/>
            <a:pathLst>
              <a:path w="135889" h="13970">
                <a:moveTo>
                  <a:pt x="54800" y="0"/>
                </a:moveTo>
                <a:lnTo>
                  <a:pt x="27405" y="1614"/>
                </a:lnTo>
                <a:lnTo>
                  <a:pt x="0" y="3619"/>
                </a:lnTo>
                <a:lnTo>
                  <a:pt x="20019" y="5993"/>
                </a:lnTo>
                <a:lnTo>
                  <a:pt x="79959" y="13792"/>
                </a:lnTo>
                <a:lnTo>
                  <a:pt x="135394" y="10579"/>
                </a:lnTo>
                <a:lnTo>
                  <a:pt x="95602" y="5051"/>
                </a:lnTo>
                <a:lnTo>
                  <a:pt x="548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2178" y="5668789"/>
            <a:ext cx="92710" cy="29209"/>
          </a:xfrm>
          <a:custGeom>
            <a:avLst/>
            <a:gdLst/>
            <a:ahLst/>
            <a:cxnLst/>
            <a:rect l="l" t="t" r="r" b="b"/>
            <a:pathLst>
              <a:path w="92710" h="29210">
                <a:moveTo>
                  <a:pt x="65404" y="7073"/>
                </a:moveTo>
                <a:lnTo>
                  <a:pt x="44808" y="12863"/>
                </a:lnTo>
                <a:lnTo>
                  <a:pt x="24269" y="18986"/>
                </a:lnTo>
                <a:lnTo>
                  <a:pt x="18414" y="20497"/>
                </a:lnTo>
                <a:lnTo>
                  <a:pt x="7658" y="22136"/>
                </a:lnTo>
                <a:lnTo>
                  <a:pt x="0" y="28321"/>
                </a:lnTo>
                <a:lnTo>
                  <a:pt x="2781" y="28663"/>
                </a:lnTo>
                <a:lnTo>
                  <a:pt x="6057" y="28651"/>
                </a:lnTo>
                <a:lnTo>
                  <a:pt x="7061" y="28575"/>
                </a:lnTo>
                <a:lnTo>
                  <a:pt x="45207" y="26797"/>
                </a:lnTo>
                <a:lnTo>
                  <a:pt x="57899" y="26060"/>
                </a:lnTo>
                <a:lnTo>
                  <a:pt x="58191" y="25349"/>
                </a:lnTo>
                <a:lnTo>
                  <a:pt x="62356" y="13004"/>
                </a:lnTo>
                <a:lnTo>
                  <a:pt x="65404" y="7073"/>
                </a:lnTo>
                <a:close/>
              </a:path>
              <a:path w="92710" h="29210">
                <a:moveTo>
                  <a:pt x="92455" y="0"/>
                </a:moveTo>
                <a:lnTo>
                  <a:pt x="90284" y="533"/>
                </a:lnTo>
                <a:lnTo>
                  <a:pt x="92646" y="177"/>
                </a:lnTo>
                <a:lnTo>
                  <a:pt x="9245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77" y="5668965"/>
            <a:ext cx="60325" cy="26034"/>
          </a:xfrm>
          <a:custGeom>
            <a:avLst/>
            <a:gdLst/>
            <a:ahLst/>
            <a:cxnLst/>
            <a:rect l="l" t="t" r="r" b="b"/>
            <a:pathLst>
              <a:path w="60325" h="26035">
                <a:moveTo>
                  <a:pt x="34747" y="0"/>
                </a:moveTo>
                <a:lnTo>
                  <a:pt x="292" y="25171"/>
                </a:lnTo>
                <a:lnTo>
                  <a:pt x="0" y="25882"/>
                </a:lnTo>
                <a:lnTo>
                  <a:pt x="29894" y="23853"/>
                </a:lnTo>
                <a:lnTo>
                  <a:pt x="59740" y="21424"/>
                </a:lnTo>
                <a:lnTo>
                  <a:pt x="54000" y="19100"/>
                </a:lnTo>
                <a:lnTo>
                  <a:pt x="45351" y="9766"/>
                </a:lnTo>
                <a:lnTo>
                  <a:pt x="42773" y="7620"/>
                </a:lnTo>
                <a:lnTo>
                  <a:pt x="347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4365" y="5535926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70">
                <a:moveTo>
                  <a:pt x="0" y="0"/>
                </a:moveTo>
                <a:lnTo>
                  <a:pt x="14350" y="1016"/>
                </a:lnTo>
                <a:lnTo>
                  <a:pt x="28206" y="927"/>
                </a:lnTo>
                <a:lnTo>
                  <a:pt x="7041" y="177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1303" y="5582484"/>
            <a:ext cx="104775" cy="45720"/>
          </a:xfrm>
          <a:custGeom>
            <a:avLst/>
            <a:gdLst/>
            <a:ahLst/>
            <a:cxnLst/>
            <a:rect l="l" t="t" r="r" b="b"/>
            <a:pathLst>
              <a:path w="104775" h="45720">
                <a:moveTo>
                  <a:pt x="104419" y="0"/>
                </a:moveTo>
                <a:lnTo>
                  <a:pt x="98348" y="825"/>
                </a:lnTo>
                <a:lnTo>
                  <a:pt x="95326" y="1269"/>
                </a:lnTo>
                <a:lnTo>
                  <a:pt x="74359" y="3801"/>
                </a:lnTo>
                <a:lnTo>
                  <a:pt x="32811" y="10912"/>
                </a:lnTo>
                <a:lnTo>
                  <a:pt x="7061" y="18643"/>
                </a:lnTo>
                <a:lnTo>
                  <a:pt x="3213" y="20675"/>
                </a:lnTo>
                <a:lnTo>
                  <a:pt x="1231" y="39268"/>
                </a:lnTo>
                <a:lnTo>
                  <a:pt x="622" y="41935"/>
                </a:lnTo>
                <a:lnTo>
                  <a:pt x="0" y="45491"/>
                </a:lnTo>
                <a:lnTo>
                  <a:pt x="53835" y="35280"/>
                </a:lnTo>
                <a:lnTo>
                  <a:pt x="60667" y="34302"/>
                </a:lnTo>
                <a:lnTo>
                  <a:pt x="62839" y="33502"/>
                </a:lnTo>
                <a:lnTo>
                  <a:pt x="63157" y="27254"/>
                </a:lnTo>
                <a:lnTo>
                  <a:pt x="63766" y="20358"/>
                </a:lnTo>
                <a:lnTo>
                  <a:pt x="64960" y="19773"/>
                </a:lnTo>
                <a:lnTo>
                  <a:pt x="74642" y="14401"/>
                </a:lnTo>
                <a:lnTo>
                  <a:pt x="84447" y="9315"/>
                </a:lnTo>
                <a:lnTo>
                  <a:pt x="94373" y="4514"/>
                </a:lnTo>
                <a:lnTo>
                  <a:pt x="1044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7250" y="5766986"/>
            <a:ext cx="54610" cy="20320"/>
          </a:xfrm>
          <a:custGeom>
            <a:avLst/>
            <a:gdLst/>
            <a:ahLst/>
            <a:cxnLst/>
            <a:rect l="l" t="t" r="r" b="b"/>
            <a:pathLst>
              <a:path w="54610" h="20320">
                <a:moveTo>
                  <a:pt x="54203" y="0"/>
                </a:moveTo>
                <a:lnTo>
                  <a:pt x="0" y="5994"/>
                </a:lnTo>
                <a:lnTo>
                  <a:pt x="1295" y="13995"/>
                </a:lnTo>
                <a:lnTo>
                  <a:pt x="3594" y="20231"/>
                </a:lnTo>
                <a:lnTo>
                  <a:pt x="6667" y="20205"/>
                </a:lnTo>
                <a:lnTo>
                  <a:pt x="54152" y="13601"/>
                </a:lnTo>
                <a:lnTo>
                  <a:pt x="542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7189" y="5769536"/>
            <a:ext cx="636905" cy="194945"/>
          </a:xfrm>
          <a:custGeom>
            <a:avLst/>
            <a:gdLst/>
            <a:ahLst/>
            <a:cxnLst/>
            <a:rect l="l" t="t" r="r" b="b"/>
            <a:pathLst>
              <a:path w="636904" h="194945">
                <a:moveTo>
                  <a:pt x="187642" y="164566"/>
                </a:moveTo>
                <a:lnTo>
                  <a:pt x="187375" y="164566"/>
                </a:lnTo>
                <a:lnTo>
                  <a:pt x="107463" y="175682"/>
                </a:lnTo>
                <a:lnTo>
                  <a:pt x="75753" y="179274"/>
                </a:lnTo>
                <a:lnTo>
                  <a:pt x="43975" y="182164"/>
                </a:lnTo>
                <a:lnTo>
                  <a:pt x="12128" y="184353"/>
                </a:lnTo>
                <a:lnTo>
                  <a:pt x="3136" y="184823"/>
                </a:lnTo>
                <a:lnTo>
                  <a:pt x="0" y="188493"/>
                </a:lnTo>
                <a:lnTo>
                  <a:pt x="14263" y="190519"/>
                </a:lnTo>
                <a:lnTo>
                  <a:pt x="28538" y="192198"/>
                </a:lnTo>
                <a:lnTo>
                  <a:pt x="42824" y="193529"/>
                </a:lnTo>
                <a:lnTo>
                  <a:pt x="57124" y="194513"/>
                </a:lnTo>
                <a:lnTo>
                  <a:pt x="80558" y="192845"/>
                </a:lnTo>
                <a:lnTo>
                  <a:pt x="103957" y="190604"/>
                </a:lnTo>
                <a:lnTo>
                  <a:pt x="127320" y="187787"/>
                </a:lnTo>
                <a:lnTo>
                  <a:pt x="245884" y="171156"/>
                </a:lnTo>
                <a:lnTo>
                  <a:pt x="261667" y="169252"/>
                </a:lnTo>
                <a:lnTo>
                  <a:pt x="277469" y="167525"/>
                </a:lnTo>
                <a:lnTo>
                  <a:pt x="255006" y="166334"/>
                </a:lnTo>
                <a:lnTo>
                  <a:pt x="232532" y="165398"/>
                </a:lnTo>
                <a:lnTo>
                  <a:pt x="210070" y="164786"/>
                </a:lnTo>
                <a:lnTo>
                  <a:pt x="187642" y="164566"/>
                </a:lnTo>
                <a:close/>
              </a:path>
              <a:path w="636904" h="194945">
                <a:moveTo>
                  <a:pt x="238836" y="157822"/>
                </a:moveTo>
                <a:lnTo>
                  <a:pt x="214452" y="160947"/>
                </a:lnTo>
                <a:lnTo>
                  <a:pt x="236544" y="161798"/>
                </a:lnTo>
                <a:lnTo>
                  <a:pt x="302818" y="165125"/>
                </a:lnTo>
                <a:lnTo>
                  <a:pt x="328780" y="163132"/>
                </a:lnTo>
                <a:lnTo>
                  <a:pt x="337439" y="162572"/>
                </a:lnTo>
                <a:lnTo>
                  <a:pt x="238836" y="157822"/>
                </a:lnTo>
                <a:close/>
              </a:path>
              <a:path w="636904" h="194945">
                <a:moveTo>
                  <a:pt x="288163" y="152095"/>
                </a:moveTo>
                <a:lnTo>
                  <a:pt x="280885" y="152781"/>
                </a:lnTo>
                <a:lnTo>
                  <a:pt x="273621" y="153568"/>
                </a:lnTo>
                <a:lnTo>
                  <a:pt x="263499" y="154787"/>
                </a:lnTo>
                <a:lnTo>
                  <a:pt x="414642" y="162344"/>
                </a:lnTo>
                <a:lnTo>
                  <a:pt x="422160" y="163080"/>
                </a:lnTo>
                <a:lnTo>
                  <a:pt x="429641" y="164045"/>
                </a:lnTo>
                <a:lnTo>
                  <a:pt x="440080" y="164744"/>
                </a:lnTo>
                <a:lnTo>
                  <a:pt x="441782" y="164744"/>
                </a:lnTo>
                <a:lnTo>
                  <a:pt x="444639" y="162191"/>
                </a:lnTo>
                <a:lnTo>
                  <a:pt x="447560" y="159054"/>
                </a:lnTo>
                <a:lnTo>
                  <a:pt x="464904" y="158540"/>
                </a:lnTo>
                <a:lnTo>
                  <a:pt x="508608" y="158369"/>
                </a:lnTo>
                <a:lnTo>
                  <a:pt x="511368" y="154673"/>
                </a:lnTo>
                <a:lnTo>
                  <a:pt x="325628" y="154660"/>
                </a:lnTo>
                <a:lnTo>
                  <a:pt x="288163" y="152095"/>
                </a:lnTo>
                <a:close/>
              </a:path>
              <a:path w="636904" h="194945">
                <a:moveTo>
                  <a:pt x="508608" y="158369"/>
                </a:moveTo>
                <a:lnTo>
                  <a:pt x="489826" y="158369"/>
                </a:lnTo>
                <a:lnTo>
                  <a:pt x="497382" y="158457"/>
                </a:lnTo>
                <a:lnTo>
                  <a:pt x="504952" y="158661"/>
                </a:lnTo>
                <a:lnTo>
                  <a:pt x="508419" y="158623"/>
                </a:lnTo>
                <a:lnTo>
                  <a:pt x="508608" y="158369"/>
                </a:lnTo>
                <a:close/>
              </a:path>
              <a:path w="636904" h="194945">
                <a:moveTo>
                  <a:pt x="376745" y="148272"/>
                </a:moveTo>
                <a:lnTo>
                  <a:pt x="369252" y="148272"/>
                </a:lnTo>
                <a:lnTo>
                  <a:pt x="358120" y="148343"/>
                </a:lnTo>
                <a:lnTo>
                  <a:pt x="346994" y="148558"/>
                </a:lnTo>
                <a:lnTo>
                  <a:pt x="335875" y="148915"/>
                </a:lnTo>
                <a:lnTo>
                  <a:pt x="324764" y="149415"/>
                </a:lnTo>
                <a:lnTo>
                  <a:pt x="327081" y="152095"/>
                </a:lnTo>
                <a:lnTo>
                  <a:pt x="328663" y="154673"/>
                </a:lnTo>
                <a:lnTo>
                  <a:pt x="511378" y="154660"/>
                </a:lnTo>
                <a:lnTo>
                  <a:pt x="515930" y="148564"/>
                </a:lnTo>
                <a:lnTo>
                  <a:pt x="391706" y="148564"/>
                </a:lnTo>
                <a:lnTo>
                  <a:pt x="384225" y="148361"/>
                </a:lnTo>
                <a:lnTo>
                  <a:pt x="376745" y="148272"/>
                </a:lnTo>
                <a:close/>
              </a:path>
              <a:path w="636904" h="194945">
                <a:moveTo>
                  <a:pt x="334822" y="113195"/>
                </a:moveTo>
                <a:lnTo>
                  <a:pt x="334695" y="113703"/>
                </a:lnTo>
                <a:lnTo>
                  <a:pt x="334391" y="114592"/>
                </a:lnTo>
                <a:lnTo>
                  <a:pt x="362673" y="116065"/>
                </a:lnTo>
                <a:lnTo>
                  <a:pt x="371449" y="126987"/>
                </a:lnTo>
                <a:lnTo>
                  <a:pt x="375386" y="130632"/>
                </a:lnTo>
                <a:lnTo>
                  <a:pt x="391706" y="148564"/>
                </a:lnTo>
                <a:lnTo>
                  <a:pt x="515935" y="148558"/>
                </a:lnTo>
                <a:lnTo>
                  <a:pt x="520255" y="142773"/>
                </a:lnTo>
                <a:lnTo>
                  <a:pt x="521843" y="141058"/>
                </a:lnTo>
                <a:lnTo>
                  <a:pt x="523532" y="138950"/>
                </a:lnTo>
                <a:lnTo>
                  <a:pt x="525767" y="136232"/>
                </a:lnTo>
                <a:lnTo>
                  <a:pt x="537806" y="123266"/>
                </a:lnTo>
                <a:lnTo>
                  <a:pt x="334822" y="113195"/>
                </a:lnTo>
                <a:close/>
              </a:path>
              <a:path w="636904" h="194945">
                <a:moveTo>
                  <a:pt x="549313" y="11582"/>
                </a:moveTo>
                <a:lnTo>
                  <a:pt x="491844" y="24772"/>
                </a:lnTo>
                <a:lnTo>
                  <a:pt x="432917" y="33401"/>
                </a:lnTo>
                <a:lnTo>
                  <a:pt x="368846" y="39014"/>
                </a:lnTo>
                <a:lnTo>
                  <a:pt x="471182" y="44056"/>
                </a:lnTo>
                <a:lnTo>
                  <a:pt x="504612" y="38957"/>
                </a:lnTo>
                <a:lnTo>
                  <a:pt x="537637" y="32175"/>
                </a:lnTo>
                <a:lnTo>
                  <a:pt x="570254" y="23707"/>
                </a:lnTo>
                <a:lnTo>
                  <a:pt x="602462" y="13550"/>
                </a:lnTo>
                <a:lnTo>
                  <a:pt x="562579" y="11970"/>
                </a:lnTo>
                <a:lnTo>
                  <a:pt x="549313" y="11582"/>
                </a:lnTo>
                <a:close/>
              </a:path>
              <a:path w="636904" h="194945">
                <a:moveTo>
                  <a:pt x="610247" y="30251"/>
                </a:moveTo>
                <a:lnTo>
                  <a:pt x="600544" y="32789"/>
                </a:lnTo>
                <a:lnTo>
                  <a:pt x="590826" y="35221"/>
                </a:lnTo>
                <a:lnTo>
                  <a:pt x="581094" y="37546"/>
                </a:lnTo>
                <a:lnTo>
                  <a:pt x="571347" y="39763"/>
                </a:lnTo>
                <a:lnTo>
                  <a:pt x="605345" y="35255"/>
                </a:lnTo>
                <a:lnTo>
                  <a:pt x="607720" y="33045"/>
                </a:lnTo>
                <a:lnTo>
                  <a:pt x="610247" y="30251"/>
                </a:lnTo>
                <a:close/>
              </a:path>
              <a:path w="636904" h="194945">
                <a:moveTo>
                  <a:pt x="636790" y="0"/>
                </a:moveTo>
                <a:lnTo>
                  <a:pt x="604926" y="4219"/>
                </a:lnTo>
                <a:lnTo>
                  <a:pt x="573024" y="7962"/>
                </a:lnTo>
                <a:lnTo>
                  <a:pt x="618515" y="11125"/>
                </a:lnTo>
                <a:lnTo>
                  <a:pt x="621868" y="11442"/>
                </a:lnTo>
                <a:lnTo>
                  <a:pt x="625221" y="11798"/>
                </a:lnTo>
                <a:lnTo>
                  <a:pt x="629246" y="6718"/>
                </a:lnTo>
                <a:lnTo>
                  <a:pt x="634631" y="317"/>
                </a:lnTo>
                <a:lnTo>
                  <a:pt x="63679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4963" y="5881782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5" h="2539">
                <a:moveTo>
                  <a:pt x="7035" y="0"/>
                </a:moveTo>
                <a:lnTo>
                  <a:pt x="0" y="977"/>
                </a:lnTo>
                <a:lnTo>
                  <a:pt x="26606" y="2349"/>
                </a:lnTo>
                <a:lnTo>
                  <a:pt x="26771" y="1930"/>
                </a:lnTo>
                <a:lnTo>
                  <a:pt x="26924" y="1460"/>
                </a:lnTo>
                <a:lnTo>
                  <a:pt x="27038" y="952"/>
                </a:lnTo>
                <a:lnTo>
                  <a:pt x="70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22573" y="554319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57" y="0"/>
                </a:lnTo>
              </a:path>
            </a:pathLst>
          </a:custGeom>
          <a:ln w="12687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5890" y="5553928"/>
            <a:ext cx="84455" cy="7620"/>
          </a:xfrm>
          <a:custGeom>
            <a:avLst/>
            <a:gdLst/>
            <a:ahLst/>
            <a:cxnLst/>
            <a:rect l="l" t="t" r="r" b="b"/>
            <a:pathLst>
              <a:path w="84455" h="7620">
                <a:moveTo>
                  <a:pt x="15176" y="0"/>
                </a:moveTo>
                <a:lnTo>
                  <a:pt x="0" y="1701"/>
                </a:lnTo>
                <a:lnTo>
                  <a:pt x="64261" y="7112"/>
                </a:lnTo>
                <a:lnTo>
                  <a:pt x="84391" y="5168"/>
                </a:lnTo>
                <a:lnTo>
                  <a:pt x="151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15748" y="5547678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80" h="6985">
                <a:moveTo>
                  <a:pt x="15278" y="0"/>
                </a:moveTo>
                <a:lnTo>
                  <a:pt x="0" y="1866"/>
                </a:lnTo>
                <a:lnTo>
                  <a:pt x="63982" y="6718"/>
                </a:lnTo>
                <a:lnTo>
                  <a:pt x="81203" y="5118"/>
                </a:lnTo>
                <a:lnTo>
                  <a:pt x="152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9734" y="5552793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17221" y="0"/>
                </a:moveTo>
                <a:lnTo>
                  <a:pt x="0" y="1600"/>
                </a:lnTo>
                <a:lnTo>
                  <a:pt x="16154" y="2832"/>
                </a:lnTo>
                <a:lnTo>
                  <a:pt x="31330" y="1130"/>
                </a:lnTo>
                <a:lnTo>
                  <a:pt x="172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2922" y="5596278"/>
            <a:ext cx="144780" cy="17780"/>
          </a:xfrm>
          <a:custGeom>
            <a:avLst/>
            <a:gdLst/>
            <a:ahLst/>
            <a:cxnLst/>
            <a:rect l="l" t="t" r="r" b="b"/>
            <a:pathLst>
              <a:path w="144780" h="17779">
                <a:moveTo>
                  <a:pt x="144602" y="0"/>
                </a:moveTo>
                <a:lnTo>
                  <a:pt x="95831" y="3566"/>
                </a:lnTo>
                <a:lnTo>
                  <a:pt x="39582" y="10226"/>
                </a:lnTo>
                <a:lnTo>
                  <a:pt x="0" y="17703"/>
                </a:lnTo>
                <a:lnTo>
                  <a:pt x="18066" y="15610"/>
                </a:lnTo>
                <a:lnTo>
                  <a:pt x="36166" y="13808"/>
                </a:lnTo>
                <a:lnTo>
                  <a:pt x="54299" y="12295"/>
                </a:lnTo>
                <a:lnTo>
                  <a:pt x="72466" y="11074"/>
                </a:lnTo>
                <a:lnTo>
                  <a:pt x="92392" y="10490"/>
                </a:lnTo>
                <a:lnTo>
                  <a:pt x="105377" y="7483"/>
                </a:lnTo>
                <a:lnTo>
                  <a:pt x="118406" y="4730"/>
                </a:lnTo>
                <a:lnTo>
                  <a:pt x="131481" y="2235"/>
                </a:lnTo>
                <a:lnTo>
                  <a:pt x="14460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4120" y="5582225"/>
            <a:ext cx="296545" cy="34290"/>
          </a:xfrm>
          <a:custGeom>
            <a:avLst/>
            <a:gdLst/>
            <a:ahLst/>
            <a:cxnLst/>
            <a:rect l="l" t="t" r="r" b="b"/>
            <a:pathLst>
              <a:path w="296544" h="34289">
                <a:moveTo>
                  <a:pt x="128536" y="5575"/>
                </a:moveTo>
                <a:lnTo>
                  <a:pt x="122605" y="5575"/>
                </a:lnTo>
                <a:lnTo>
                  <a:pt x="97481" y="6845"/>
                </a:lnTo>
                <a:lnTo>
                  <a:pt x="72704" y="10656"/>
                </a:lnTo>
                <a:lnTo>
                  <a:pt x="48275" y="17014"/>
                </a:lnTo>
                <a:lnTo>
                  <a:pt x="24193" y="25920"/>
                </a:lnTo>
                <a:lnTo>
                  <a:pt x="18083" y="27725"/>
                </a:lnTo>
                <a:lnTo>
                  <a:pt x="12018" y="29635"/>
                </a:lnTo>
                <a:lnTo>
                  <a:pt x="6000" y="31649"/>
                </a:lnTo>
                <a:lnTo>
                  <a:pt x="25" y="33769"/>
                </a:lnTo>
                <a:lnTo>
                  <a:pt x="0" y="34264"/>
                </a:lnTo>
                <a:lnTo>
                  <a:pt x="6261" y="33375"/>
                </a:lnTo>
                <a:lnTo>
                  <a:pt x="18808" y="31762"/>
                </a:lnTo>
                <a:lnTo>
                  <a:pt x="58386" y="24276"/>
                </a:lnTo>
                <a:lnTo>
                  <a:pt x="114640" y="17618"/>
                </a:lnTo>
                <a:lnTo>
                  <a:pt x="163398" y="14058"/>
                </a:lnTo>
                <a:lnTo>
                  <a:pt x="173678" y="12480"/>
                </a:lnTo>
                <a:lnTo>
                  <a:pt x="183983" y="11058"/>
                </a:lnTo>
                <a:lnTo>
                  <a:pt x="194314" y="9794"/>
                </a:lnTo>
                <a:lnTo>
                  <a:pt x="204673" y="8686"/>
                </a:lnTo>
                <a:lnTo>
                  <a:pt x="224165" y="6252"/>
                </a:lnTo>
                <a:lnTo>
                  <a:pt x="224753" y="6197"/>
                </a:lnTo>
                <a:lnTo>
                  <a:pt x="140474" y="6197"/>
                </a:lnTo>
                <a:lnTo>
                  <a:pt x="134493" y="5778"/>
                </a:lnTo>
                <a:lnTo>
                  <a:pt x="128536" y="5575"/>
                </a:lnTo>
                <a:close/>
              </a:path>
              <a:path w="296544" h="34289">
                <a:moveTo>
                  <a:pt x="257644" y="0"/>
                </a:moveTo>
                <a:lnTo>
                  <a:pt x="253860" y="0"/>
                </a:lnTo>
                <a:lnTo>
                  <a:pt x="225458" y="459"/>
                </a:lnTo>
                <a:lnTo>
                  <a:pt x="197096" y="1646"/>
                </a:lnTo>
                <a:lnTo>
                  <a:pt x="168769" y="3559"/>
                </a:lnTo>
                <a:lnTo>
                  <a:pt x="140474" y="6197"/>
                </a:lnTo>
                <a:lnTo>
                  <a:pt x="224753" y="6197"/>
                </a:lnTo>
                <a:lnTo>
                  <a:pt x="243747" y="4416"/>
                </a:lnTo>
                <a:lnTo>
                  <a:pt x="263401" y="3118"/>
                </a:lnTo>
                <a:lnTo>
                  <a:pt x="283108" y="2298"/>
                </a:lnTo>
                <a:lnTo>
                  <a:pt x="296405" y="368"/>
                </a:lnTo>
                <a:lnTo>
                  <a:pt x="2576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57220" y="5582598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13309" y="0"/>
                </a:moveTo>
                <a:lnTo>
                  <a:pt x="0" y="1930"/>
                </a:lnTo>
                <a:lnTo>
                  <a:pt x="16157" y="1565"/>
                </a:lnTo>
                <a:lnTo>
                  <a:pt x="43018" y="1447"/>
                </a:lnTo>
                <a:lnTo>
                  <a:pt x="25006" y="266"/>
                </a:lnTo>
                <a:lnTo>
                  <a:pt x="13309" y="0"/>
                </a:lnTo>
                <a:close/>
              </a:path>
              <a:path w="43814" h="2539">
                <a:moveTo>
                  <a:pt x="43018" y="1447"/>
                </a:moveTo>
                <a:lnTo>
                  <a:pt x="32334" y="1447"/>
                </a:lnTo>
                <a:lnTo>
                  <a:pt x="43776" y="1498"/>
                </a:lnTo>
                <a:lnTo>
                  <a:pt x="43018" y="144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7621" y="5589209"/>
            <a:ext cx="285115" cy="104139"/>
          </a:xfrm>
          <a:custGeom>
            <a:avLst/>
            <a:gdLst/>
            <a:ahLst/>
            <a:cxnLst/>
            <a:rect l="l" t="t" r="r" b="b"/>
            <a:pathLst>
              <a:path w="285114" h="104139">
                <a:moveTo>
                  <a:pt x="51813" y="83464"/>
                </a:moveTo>
                <a:lnTo>
                  <a:pt x="36763" y="83578"/>
                </a:lnTo>
                <a:lnTo>
                  <a:pt x="0" y="87425"/>
                </a:lnTo>
                <a:lnTo>
                  <a:pt x="187" y="89141"/>
                </a:lnTo>
                <a:lnTo>
                  <a:pt x="78064" y="103758"/>
                </a:lnTo>
                <a:lnTo>
                  <a:pt x="78394" y="98678"/>
                </a:lnTo>
                <a:lnTo>
                  <a:pt x="78473" y="96321"/>
                </a:lnTo>
                <a:lnTo>
                  <a:pt x="78584" y="88734"/>
                </a:lnTo>
                <a:lnTo>
                  <a:pt x="51813" y="83464"/>
                </a:lnTo>
                <a:close/>
              </a:path>
              <a:path w="285114" h="104139">
                <a:moveTo>
                  <a:pt x="154314" y="84150"/>
                </a:moveTo>
                <a:lnTo>
                  <a:pt x="154365" y="85940"/>
                </a:lnTo>
                <a:lnTo>
                  <a:pt x="216594" y="87426"/>
                </a:lnTo>
                <a:lnTo>
                  <a:pt x="278800" y="89547"/>
                </a:lnTo>
                <a:lnTo>
                  <a:pt x="280454" y="85115"/>
                </a:lnTo>
                <a:lnTo>
                  <a:pt x="200479" y="85115"/>
                </a:lnTo>
                <a:lnTo>
                  <a:pt x="154314" y="84150"/>
                </a:lnTo>
                <a:close/>
              </a:path>
              <a:path w="285114" h="104139">
                <a:moveTo>
                  <a:pt x="48257" y="0"/>
                </a:moveTo>
                <a:lnTo>
                  <a:pt x="51521" y="2959"/>
                </a:lnTo>
                <a:lnTo>
                  <a:pt x="54454" y="5981"/>
                </a:lnTo>
                <a:lnTo>
                  <a:pt x="56067" y="7327"/>
                </a:lnTo>
                <a:lnTo>
                  <a:pt x="58722" y="9791"/>
                </a:lnTo>
                <a:lnTo>
                  <a:pt x="96017" y="16094"/>
                </a:lnTo>
                <a:lnTo>
                  <a:pt x="133247" y="22788"/>
                </a:lnTo>
                <a:lnTo>
                  <a:pt x="170412" y="29870"/>
                </a:lnTo>
                <a:lnTo>
                  <a:pt x="207515" y="37337"/>
                </a:lnTo>
                <a:lnTo>
                  <a:pt x="208569" y="45081"/>
                </a:lnTo>
                <a:lnTo>
                  <a:pt x="207083" y="61474"/>
                </a:lnTo>
                <a:lnTo>
                  <a:pt x="204054" y="77743"/>
                </a:lnTo>
                <a:lnTo>
                  <a:pt x="200479" y="85115"/>
                </a:lnTo>
                <a:lnTo>
                  <a:pt x="280454" y="85115"/>
                </a:lnTo>
                <a:lnTo>
                  <a:pt x="281563" y="82141"/>
                </a:lnTo>
                <a:lnTo>
                  <a:pt x="283807" y="65787"/>
                </a:lnTo>
                <a:lnTo>
                  <a:pt x="284588" y="49283"/>
                </a:lnTo>
                <a:lnTo>
                  <a:pt x="282953" y="41427"/>
                </a:lnTo>
                <a:lnTo>
                  <a:pt x="236226" y="31900"/>
                </a:lnTo>
                <a:lnTo>
                  <a:pt x="189391" y="22995"/>
                </a:lnTo>
                <a:lnTo>
                  <a:pt x="142450" y="14710"/>
                </a:lnTo>
                <a:lnTo>
                  <a:pt x="95404" y="7045"/>
                </a:lnTo>
                <a:lnTo>
                  <a:pt x="4825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1664" y="5726616"/>
            <a:ext cx="86995" cy="14604"/>
          </a:xfrm>
          <a:custGeom>
            <a:avLst/>
            <a:gdLst/>
            <a:ahLst/>
            <a:cxnLst/>
            <a:rect l="l" t="t" r="r" b="b"/>
            <a:pathLst>
              <a:path w="86995" h="14604">
                <a:moveTo>
                  <a:pt x="56769" y="0"/>
                </a:moveTo>
                <a:lnTo>
                  <a:pt x="41643" y="76"/>
                </a:lnTo>
                <a:lnTo>
                  <a:pt x="36410" y="1651"/>
                </a:lnTo>
                <a:lnTo>
                  <a:pt x="31127" y="3086"/>
                </a:lnTo>
                <a:lnTo>
                  <a:pt x="25806" y="4381"/>
                </a:lnTo>
                <a:lnTo>
                  <a:pt x="19422" y="7029"/>
                </a:lnTo>
                <a:lnTo>
                  <a:pt x="12993" y="9464"/>
                </a:lnTo>
                <a:lnTo>
                  <a:pt x="6520" y="11685"/>
                </a:lnTo>
                <a:lnTo>
                  <a:pt x="0" y="13690"/>
                </a:lnTo>
                <a:lnTo>
                  <a:pt x="495" y="14173"/>
                </a:lnTo>
                <a:lnTo>
                  <a:pt x="43991" y="13083"/>
                </a:lnTo>
                <a:lnTo>
                  <a:pt x="58496" y="12903"/>
                </a:lnTo>
                <a:lnTo>
                  <a:pt x="72634" y="9910"/>
                </a:lnTo>
                <a:lnTo>
                  <a:pt x="86715" y="6680"/>
                </a:lnTo>
                <a:lnTo>
                  <a:pt x="5676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07162" y="5672786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4" h="4445">
                <a:moveTo>
                  <a:pt x="37223" y="0"/>
                </a:moveTo>
                <a:lnTo>
                  <a:pt x="0" y="609"/>
                </a:lnTo>
                <a:lnTo>
                  <a:pt x="431" y="3848"/>
                </a:lnTo>
                <a:lnTo>
                  <a:pt x="372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76143" y="567405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10">
                <a:moveTo>
                  <a:pt x="0" y="3810"/>
                </a:moveTo>
                <a:lnTo>
                  <a:pt x="10055" y="3810"/>
                </a:lnTo>
                <a:lnTo>
                  <a:pt x="10055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3241" y="567342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97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1434" y="5674615"/>
            <a:ext cx="60960" cy="635"/>
          </a:xfrm>
          <a:custGeom>
            <a:avLst/>
            <a:gdLst/>
            <a:ahLst/>
            <a:cxnLst/>
            <a:rect l="l" t="t" r="r" b="b"/>
            <a:pathLst>
              <a:path w="60960" h="635">
                <a:moveTo>
                  <a:pt x="60538" y="0"/>
                </a:moveTo>
                <a:lnTo>
                  <a:pt x="0" y="0"/>
                </a:lnTo>
                <a:lnTo>
                  <a:pt x="60553" y="533"/>
                </a:lnTo>
                <a:lnTo>
                  <a:pt x="605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7652" y="5730993"/>
            <a:ext cx="29845" cy="9525"/>
          </a:xfrm>
          <a:custGeom>
            <a:avLst/>
            <a:gdLst/>
            <a:ahLst/>
            <a:cxnLst/>
            <a:rect l="l" t="t" r="r" b="b"/>
            <a:pathLst>
              <a:path w="29845" h="9525">
                <a:moveTo>
                  <a:pt x="29819" y="0"/>
                </a:moveTo>
                <a:lnTo>
                  <a:pt x="22783" y="1638"/>
                </a:lnTo>
                <a:lnTo>
                  <a:pt x="15697" y="3124"/>
                </a:lnTo>
                <a:lnTo>
                  <a:pt x="8563" y="4457"/>
                </a:lnTo>
                <a:lnTo>
                  <a:pt x="0" y="5854"/>
                </a:lnTo>
                <a:lnTo>
                  <a:pt x="1346" y="6870"/>
                </a:lnTo>
                <a:lnTo>
                  <a:pt x="2692" y="8064"/>
                </a:lnTo>
                <a:lnTo>
                  <a:pt x="4013" y="9309"/>
                </a:lnTo>
                <a:lnTo>
                  <a:pt x="10533" y="7304"/>
                </a:lnTo>
                <a:lnTo>
                  <a:pt x="17006" y="5083"/>
                </a:lnTo>
                <a:lnTo>
                  <a:pt x="23435" y="2647"/>
                </a:lnTo>
                <a:lnTo>
                  <a:pt x="298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91406" y="5768267"/>
            <a:ext cx="115570" cy="18415"/>
          </a:xfrm>
          <a:custGeom>
            <a:avLst/>
            <a:gdLst/>
            <a:ahLst/>
            <a:cxnLst/>
            <a:rect l="l" t="t" r="r" b="b"/>
            <a:pathLst>
              <a:path w="115569" h="18414">
                <a:moveTo>
                  <a:pt x="76593" y="1460"/>
                </a:moveTo>
                <a:lnTo>
                  <a:pt x="50954" y="5118"/>
                </a:lnTo>
                <a:lnTo>
                  <a:pt x="0" y="12319"/>
                </a:lnTo>
                <a:lnTo>
                  <a:pt x="38" y="14516"/>
                </a:lnTo>
                <a:lnTo>
                  <a:pt x="190" y="18059"/>
                </a:lnTo>
                <a:lnTo>
                  <a:pt x="30213" y="13538"/>
                </a:lnTo>
                <a:lnTo>
                  <a:pt x="30505" y="13017"/>
                </a:lnTo>
                <a:lnTo>
                  <a:pt x="30822" y="12738"/>
                </a:lnTo>
                <a:lnTo>
                  <a:pt x="31165" y="12700"/>
                </a:lnTo>
                <a:lnTo>
                  <a:pt x="39966" y="12065"/>
                </a:lnTo>
                <a:lnTo>
                  <a:pt x="85585" y="5194"/>
                </a:lnTo>
                <a:lnTo>
                  <a:pt x="74218" y="5194"/>
                </a:lnTo>
                <a:lnTo>
                  <a:pt x="74702" y="5115"/>
                </a:lnTo>
                <a:lnTo>
                  <a:pt x="75606" y="3571"/>
                </a:lnTo>
                <a:lnTo>
                  <a:pt x="76593" y="1460"/>
                </a:lnTo>
                <a:close/>
              </a:path>
              <a:path w="115569" h="18414">
                <a:moveTo>
                  <a:pt x="105638" y="0"/>
                </a:moveTo>
                <a:lnTo>
                  <a:pt x="74218" y="5194"/>
                </a:lnTo>
                <a:lnTo>
                  <a:pt x="85585" y="5194"/>
                </a:lnTo>
                <a:lnTo>
                  <a:pt x="115163" y="762"/>
                </a:lnTo>
                <a:lnTo>
                  <a:pt x="111975" y="469"/>
                </a:lnTo>
                <a:lnTo>
                  <a:pt x="108813" y="215"/>
                </a:lnTo>
                <a:lnTo>
                  <a:pt x="1056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65619" y="5767539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17564" y="0"/>
                </a:moveTo>
                <a:lnTo>
                  <a:pt x="2387" y="2184"/>
                </a:lnTo>
                <a:lnTo>
                  <a:pt x="1358" y="4356"/>
                </a:lnTo>
                <a:lnTo>
                  <a:pt x="495" y="5842"/>
                </a:lnTo>
                <a:lnTo>
                  <a:pt x="0" y="5930"/>
                </a:lnTo>
                <a:lnTo>
                  <a:pt x="31419" y="723"/>
                </a:lnTo>
                <a:lnTo>
                  <a:pt x="26797" y="406"/>
                </a:lnTo>
                <a:lnTo>
                  <a:pt x="22186" y="165"/>
                </a:lnTo>
                <a:lnTo>
                  <a:pt x="175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8725" y="5544144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022" y="0"/>
                </a:lnTo>
              </a:path>
            </a:pathLst>
          </a:custGeom>
          <a:ln w="1457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76450" y="5555627"/>
            <a:ext cx="83820" cy="8255"/>
          </a:xfrm>
          <a:custGeom>
            <a:avLst/>
            <a:gdLst/>
            <a:ahLst/>
            <a:cxnLst/>
            <a:rect l="l" t="t" r="r" b="b"/>
            <a:pathLst>
              <a:path w="83819" h="8254">
                <a:moveTo>
                  <a:pt x="19443" y="0"/>
                </a:moveTo>
                <a:lnTo>
                  <a:pt x="0" y="2260"/>
                </a:lnTo>
                <a:lnTo>
                  <a:pt x="58000" y="8089"/>
                </a:lnTo>
                <a:lnTo>
                  <a:pt x="83705" y="5410"/>
                </a:lnTo>
                <a:lnTo>
                  <a:pt x="194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00566" y="5549543"/>
            <a:ext cx="79375" cy="6985"/>
          </a:xfrm>
          <a:custGeom>
            <a:avLst/>
            <a:gdLst/>
            <a:ahLst/>
            <a:cxnLst/>
            <a:rect l="l" t="t" r="r" b="b"/>
            <a:pathLst>
              <a:path w="79375" h="6985">
                <a:moveTo>
                  <a:pt x="15176" y="0"/>
                </a:moveTo>
                <a:lnTo>
                  <a:pt x="0" y="1879"/>
                </a:lnTo>
                <a:lnTo>
                  <a:pt x="59270" y="6819"/>
                </a:lnTo>
                <a:lnTo>
                  <a:pt x="79159" y="4851"/>
                </a:lnTo>
                <a:lnTo>
                  <a:pt x="151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59841" y="5554398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4" h="3810">
                <a:moveTo>
                  <a:pt x="19888" y="0"/>
                </a:moveTo>
                <a:lnTo>
                  <a:pt x="0" y="1968"/>
                </a:lnTo>
                <a:lnTo>
                  <a:pt x="16611" y="3492"/>
                </a:lnTo>
                <a:lnTo>
                  <a:pt x="36055" y="1231"/>
                </a:lnTo>
                <a:lnTo>
                  <a:pt x="198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4137" y="5576682"/>
            <a:ext cx="299085" cy="39370"/>
          </a:xfrm>
          <a:custGeom>
            <a:avLst/>
            <a:gdLst/>
            <a:ahLst/>
            <a:cxnLst/>
            <a:rect l="l" t="t" r="r" b="b"/>
            <a:pathLst>
              <a:path w="299085" h="39370">
                <a:moveTo>
                  <a:pt x="142024" y="0"/>
                </a:moveTo>
                <a:lnTo>
                  <a:pt x="91559" y="1277"/>
                </a:lnTo>
                <a:lnTo>
                  <a:pt x="41579" y="5803"/>
                </a:lnTo>
                <a:lnTo>
                  <a:pt x="2120" y="25577"/>
                </a:lnTo>
                <a:lnTo>
                  <a:pt x="939" y="26162"/>
                </a:lnTo>
                <a:lnTo>
                  <a:pt x="330" y="33058"/>
                </a:lnTo>
                <a:lnTo>
                  <a:pt x="0" y="39306"/>
                </a:lnTo>
                <a:lnTo>
                  <a:pt x="5982" y="37194"/>
                </a:lnTo>
                <a:lnTo>
                  <a:pt x="12004" y="35182"/>
                </a:lnTo>
                <a:lnTo>
                  <a:pt x="18070" y="33270"/>
                </a:lnTo>
                <a:lnTo>
                  <a:pt x="24180" y="31457"/>
                </a:lnTo>
                <a:lnTo>
                  <a:pt x="48262" y="22551"/>
                </a:lnTo>
                <a:lnTo>
                  <a:pt x="72690" y="16194"/>
                </a:lnTo>
                <a:lnTo>
                  <a:pt x="97463" y="12382"/>
                </a:lnTo>
                <a:lnTo>
                  <a:pt x="122580" y="11112"/>
                </a:lnTo>
                <a:lnTo>
                  <a:pt x="147134" y="11112"/>
                </a:lnTo>
                <a:lnTo>
                  <a:pt x="168751" y="9096"/>
                </a:lnTo>
                <a:lnTo>
                  <a:pt x="197078" y="7183"/>
                </a:lnTo>
                <a:lnTo>
                  <a:pt x="225444" y="5996"/>
                </a:lnTo>
                <a:lnTo>
                  <a:pt x="253847" y="5537"/>
                </a:lnTo>
                <a:lnTo>
                  <a:pt x="297185" y="5537"/>
                </a:lnTo>
                <a:lnTo>
                  <a:pt x="205849" y="1392"/>
                </a:lnTo>
                <a:lnTo>
                  <a:pt x="173963" y="393"/>
                </a:lnTo>
                <a:lnTo>
                  <a:pt x="142024" y="0"/>
                </a:lnTo>
                <a:close/>
              </a:path>
              <a:path w="299085" h="39370">
                <a:moveTo>
                  <a:pt x="147134" y="11112"/>
                </a:moveTo>
                <a:lnTo>
                  <a:pt x="128511" y="11112"/>
                </a:lnTo>
                <a:lnTo>
                  <a:pt x="134467" y="11328"/>
                </a:lnTo>
                <a:lnTo>
                  <a:pt x="140461" y="11734"/>
                </a:lnTo>
                <a:lnTo>
                  <a:pt x="147134" y="11112"/>
                </a:lnTo>
                <a:close/>
              </a:path>
              <a:path w="299085" h="39370">
                <a:moveTo>
                  <a:pt x="297185" y="5537"/>
                </a:moveTo>
                <a:lnTo>
                  <a:pt x="253847" y="5537"/>
                </a:lnTo>
                <a:lnTo>
                  <a:pt x="267321" y="5561"/>
                </a:lnTo>
                <a:lnTo>
                  <a:pt x="296392" y="5918"/>
                </a:lnTo>
                <a:lnTo>
                  <a:pt x="297814" y="5702"/>
                </a:lnTo>
                <a:lnTo>
                  <a:pt x="298538" y="5613"/>
                </a:lnTo>
                <a:lnTo>
                  <a:pt x="297185" y="553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70524" y="558229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2146" y="0"/>
                </a:moveTo>
                <a:lnTo>
                  <a:pt x="0" y="304"/>
                </a:lnTo>
                <a:lnTo>
                  <a:pt x="11709" y="571"/>
                </a:lnTo>
                <a:lnTo>
                  <a:pt x="21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01566" y="5598997"/>
            <a:ext cx="214617" cy="79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47471" y="5726691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836" y="0"/>
                </a:moveTo>
                <a:lnTo>
                  <a:pt x="8966" y="76"/>
                </a:lnTo>
                <a:lnTo>
                  <a:pt x="8724" y="304"/>
                </a:lnTo>
                <a:lnTo>
                  <a:pt x="8458" y="482"/>
                </a:lnTo>
                <a:lnTo>
                  <a:pt x="8153" y="584"/>
                </a:lnTo>
                <a:lnTo>
                  <a:pt x="5448" y="1879"/>
                </a:lnTo>
                <a:lnTo>
                  <a:pt x="2730" y="3124"/>
                </a:lnTo>
                <a:lnTo>
                  <a:pt x="0" y="4305"/>
                </a:lnTo>
                <a:lnTo>
                  <a:pt x="5321" y="3009"/>
                </a:lnTo>
                <a:lnTo>
                  <a:pt x="10604" y="1574"/>
                </a:lnTo>
                <a:lnTo>
                  <a:pt x="158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68657" y="5637890"/>
            <a:ext cx="593725" cy="71120"/>
          </a:xfrm>
          <a:custGeom>
            <a:avLst/>
            <a:gdLst/>
            <a:ahLst/>
            <a:cxnLst/>
            <a:rect l="l" t="t" r="r" b="b"/>
            <a:pathLst>
              <a:path w="593725" h="71120">
                <a:moveTo>
                  <a:pt x="130365" y="61671"/>
                </a:moveTo>
                <a:lnTo>
                  <a:pt x="87507" y="63303"/>
                </a:lnTo>
                <a:lnTo>
                  <a:pt x="44564" y="66382"/>
                </a:lnTo>
                <a:lnTo>
                  <a:pt x="0" y="70053"/>
                </a:lnTo>
                <a:lnTo>
                  <a:pt x="20408" y="70611"/>
                </a:lnTo>
                <a:lnTo>
                  <a:pt x="75377" y="66379"/>
                </a:lnTo>
                <a:lnTo>
                  <a:pt x="102894" y="64182"/>
                </a:lnTo>
                <a:lnTo>
                  <a:pt x="130365" y="61671"/>
                </a:lnTo>
                <a:close/>
              </a:path>
              <a:path w="593725" h="71120">
                <a:moveTo>
                  <a:pt x="345706" y="52654"/>
                </a:moveTo>
                <a:lnTo>
                  <a:pt x="345579" y="56222"/>
                </a:lnTo>
                <a:lnTo>
                  <a:pt x="368033" y="55930"/>
                </a:lnTo>
                <a:lnTo>
                  <a:pt x="345706" y="52654"/>
                </a:lnTo>
                <a:close/>
              </a:path>
              <a:path w="593725" h="71120">
                <a:moveTo>
                  <a:pt x="376021" y="29705"/>
                </a:moveTo>
                <a:lnTo>
                  <a:pt x="409337" y="35155"/>
                </a:lnTo>
                <a:lnTo>
                  <a:pt x="432904" y="39344"/>
                </a:lnTo>
                <a:lnTo>
                  <a:pt x="438937" y="38734"/>
                </a:lnTo>
                <a:lnTo>
                  <a:pt x="438658" y="36537"/>
                </a:lnTo>
                <a:lnTo>
                  <a:pt x="438492" y="35496"/>
                </a:lnTo>
                <a:lnTo>
                  <a:pt x="475729" y="34899"/>
                </a:lnTo>
                <a:lnTo>
                  <a:pt x="485775" y="33794"/>
                </a:lnTo>
                <a:lnTo>
                  <a:pt x="547810" y="33794"/>
                </a:lnTo>
                <a:lnTo>
                  <a:pt x="462200" y="31024"/>
                </a:lnTo>
                <a:lnTo>
                  <a:pt x="419100" y="30132"/>
                </a:lnTo>
                <a:lnTo>
                  <a:pt x="376021" y="29705"/>
                </a:lnTo>
                <a:close/>
              </a:path>
              <a:path w="593725" h="71120">
                <a:moveTo>
                  <a:pt x="593221" y="34721"/>
                </a:moveTo>
                <a:lnTo>
                  <a:pt x="512241" y="34721"/>
                </a:lnTo>
                <a:lnTo>
                  <a:pt x="593280" y="35471"/>
                </a:lnTo>
                <a:lnTo>
                  <a:pt x="593221" y="34721"/>
                </a:lnTo>
                <a:close/>
              </a:path>
              <a:path w="593725" h="71120">
                <a:moveTo>
                  <a:pt x="547810" y="33794"/>
                </a:moveTo>
                <a:lnTo>
                  <a:pt x="485775" y="33794"/>
                </a:lnTo>
                <a:lnTo>
                  <a:pt x="490778" y="34785"/>
                </a:lnTo>
                <a:lnTo>
                  <a:pt x="593221" y="34721"/>
                </a:lnTo>
                <a:lnTo>
                  <a:pt x="593151" y="33820"/>
                </a:lnTo>
                <a:lnTo>
                  <a:pt x="548525" y="33820"/>
                </a:lnTo>
                <a:lnTo>
                  <a:pt x="547810" y="33794"/>
                </a:lnTo>
                <a:close/>
              </a:path>
              <a:path w="593725" h="71120">
                <a:moveTo>
                  <a:pt x="551472" y="0"/>
                </a:moveTo>
                <a:lnTo>
                  <a:pt x="551495" y="11285"/>
                </a:lnTo>
                <a:lnTo>
                  <a:pt x="550879" y="22244"/>
                </a:lnTo>
                <a:lnTo>
                  <a:pt x="549823" y="30535"/>
                </a:lnTo>
                <a:lnTo>
                  <a:pt x="548525" y="33820"/>
                </a:lnTo>
                <a:lnTo>
                  <a:pt x="593151" y="33820"/>
                </a:lnTo>
                <a:lnTo>
                  <a:pt x="592520" y="25745"/>
                </a:lnTo>
                <a:lnTo>
                  <a:pt x="590811" y="16741"/>
                </a:lnTo>
                <a:lnTo>
                  <a:pt x="588010" y="9914"/>
                </a:lnTo>
                <a:lnTo>
                  <a:pt x="583971" y="6718"/>
                </a:lnTo>
                <a:lnTo>
                  <a:pt x="5514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59705" y="5731804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735" y="0"/>
                </a:lnTo>
              </a:path>
            </a:pathLst>
          </a:custGeom>
          <a:ln w="1008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91406" y="5757115"/>
            <a:ext cx="123825" cy="23495"/>
          </a:xfrm>
          <a:custGeom>
            <a:avLst/>
            <a:gdLst/>
            <a:ahLst/>
            <a:cxnLst/>
            <a:rect l="l" t="t" r="r" b="b"/>
            <a:pathLst>
              <a:path w="123825" h="23495">
                <a:moveTo>
                  <a:pt x="123355" y="8089"/>
                </a:moveTo>
                <a:lnTo>
                  <a:pt x="105638" y="11150"/>
                </a:lnTo>
                <a:lnTo>
                  <a:pt x="108813" y="11366"/>
                </a:lnTo>
                <a:lnTo>
                  <a:pt x="111975" y="11620"/>
                </a:lnTo>
                <a:lnTo>
                  <a:pt x="115163" y="11912"/>
                </a:lnTo>
                <a:lnTo>
                  <a:pt x="120040" y="11188"/>
                </a:lnTo>
                <a:lnTo>
                  <a:pt x="122224" y="9093"/>
                </a:lnTo>
                <a:lnTo>
                  <a:pt x="123355" y="8089"/>
                </a:lnTo>
                <a:close/>
              </a:path>
              <a:path w="123825" h="23495">
                <a:moveTo>
                  <a:pt x="81787" y="0"/>
                </a:moveTo>
                <a:lnTo>
                  <a:pt x="50" y="9867"/>
                </a:lnTo>
                <a:lnTo>
                  <a:pt x="0" y="23482"/>
                </a:lnTo>
                <a:lnTo>
                  <a:pt x="76593" y="12611"/>
                </a:lnTo>
                <a:lnTo>
                  <a:pt x="78231" y="9169"/>
                </a:lnTo>
                <a:lnTo>
                  <a:pt x="80276" y="3987"/>
                </a:lnTo>
                <a:lnTo>
                  <a:pt x="817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68004" y="5743901"/>
            <a:ext cx="111125" cy="26034"/>
          </a:xfrm>
          <a:custGeom>
            <a:avLst/>
            <a:gdLst/>
            <a:ahLst/>
            <a:cxnLst/>
            <a:rect l="l" t="t" r="r" b="b"/>
            <a:pathLst>
              <a:path w="111125" h="26035">
                <a:moveTo>
                  <a:pt x="106705" y="0"/>
                </a:moveTo>
                <a:lnTo>
                  <a:pt x="5181" y="13220"/>
                </a:lnTo>
                <a:lnTo>
                  <a:pt x="3670" y="17195"/>
                </a:lnTo>
                <a:lnTo>
                  <a:pt x="1638" y="22377"/>
                </a:lnTo>
                <a:lnTo>
                  <a:pt x="0" y="25831"/>
                </a:lnTo>
                <a:lnTo>
                  <a:pt x="15176" y="23634"/>
                </a:lnTo>
                <a:lnTo>
                  <a:pt x="33321" y="23634"/>
                </a:lnTo>
                <a:lnTo>
                  <a:pt x="46761" y="21297"/>
                </a:lnTo>
                <a:lnTo>
                  <a:pt x="49656" y="18745"/>
                </a:lnTo>
                <a:lnTo>
                  <a:pt x="52616" y="16548"/>
                </a:lnTo>
                <a:lnTo>
                  <a:pt x="55156" y="15811"/>
                </a:lnTo>
                <a:lnTo>
                  <a:pt x="68881" y="11327"/>
                </a:lnTo>
                <a:lnTo>
                  <a:pt x="82700" y="7231"/>
                </a:lnTo>
                <a:lnTo>
                  <a:pt x="96613" y="3522"/>
                </a:lnTo>
                <a:lnTo>
                  <a:pt x="110616" y="203"/>
                </a:lnTo>
                <a:lnTo>
                  <a:pt x="106705" y="0"/>
                </a:lnTo>
                <a:close/>
              </a:path>
              <a:path w="111125" h="26035">
                <a:moveTo>
                  <a:pt x="33321" y="23634"/>
                </a:moveTo>
                <a:lnTo>
                  <a:pt x="15176" y="23634"/>
                </a:lnTo>
                <a:lnTo>
                  <a:pt x="19799" y="23799"/>
                </a:lnTo>
                <a:lnTo>
                  <a:pt x="24409" y="24041"/>
                </a:lnTo>
                <a:lnTo>
                  <a:pt x="29044" y="24371"/>
                </a:lnTo>
                <a:lnTo>
                  <a:pt x="33321" y="2363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74708" y="5742181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877" y="0"/>
                </a:moveTo>
                <a:lnTo>
                  <a:pt x="0" y="1714"/>
                </a:lnTo>
                <a:lnTo>
                  <a:pt x="3911" y="1917"/>
                </a:lnTo>
                <a:lnTo>
                  <a:pt x="6896" y="1244"/>
                </a:lnTo>
                <a:lnTo>
                  <a:pt x="12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92739" y="5808544"/>
            <a:ext cx="385629" cy="74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11445" y="5747245"/>
            <a:ext cx="118110" cy="21590"/>
          </a:xfrm>
          <a:custGeom>
            <a:avLst/>
            <a:gdLst/>
            <a:ahLst/>
            <a:cxnLst/>
            <a:rect l="l" t="t" r="r" b="b"/>
            <a:pathLst>
              <a:path w="118110" h="21589">
                <a:moveTo>
                  <a:pt x="101765" y="0"/>
                </a:moveTo>
                <a:lnTo>
                  <a:pt x="3314" y="17957"/>
                </a:lnTo>
                <a:lnTo>
                  <a:pt x="2184" y="18961"/>
                </a:lnTo>
                <a:lnTo>
                  <a:pt x="0" y="21056"/>
                </a:lnTo>
                <a:lnTo>
                  <a:pt x="110871" y="4876"/>
                </a:lnTo>
                <a:lnTo>
                  <a:pt x="118021" y="3505"/>
                </a:lnTo>
                <a:lnTo>
                  <a:pt x="112623" y="2781"/>
                </a:lnTo>
                <a:lnTo>
                  <a:pt x="107162" y="1460"/>
                </a:lnTo>
                <a:lnTo>
                  <a:pt x="1017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14761" y="5744099"/>
            <a:ext cx="99060" cy="21590"/>
          </a:xfrm>
          <a:custGeom>
            <a:avLst/>
            <a:gdLst/>
            <a:ahLst/>
            <a:cxnLst/>
            <a:rect l="l" t="t" r="r" b="b"/>
            <a:pathLst>
              <a:path w="99060" h="21589">
                <a:moveTo>
                  <a:pt x="63855" y="0"/>
                </a:moveTo>
                <a:lnTo>
                  <a:pt x="49859" y="3319"/>
                </a:lnTo>
                <a:lnTo>
                  <a:pt x="35950" y="7029"/>
                </a:lnTo>
                <a:lnTo>
                  <a:pt x="22132" y="11129"/>
                </a:lnTo>
                <a:lnTo>
                  <a:pt x="8407" y="15620"/>
                </a:lnTo>
                <a:lnTo>
                  <a:pt x="5854" y="16344"/>
                </a:lnTo>
                <a:lnTo>
                  <a:pt x="2895" y="18541"/>
                </a:lnTo>
                <a:lnTo>
                  <a:pt x="0" y="21107"/>
                </a:lnTo>
                <a:lnTo>
                  <a:pt x="98450" y="3149"/>
                </a:lnTo>
                <a:lnTo>
                  <a:pt x="92113" y="1371"/>
                </a:lnTo>
                <a:lnTo>
                  <a:pt x="638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78616" y="5741431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14528" y="0"/>
                </a:moveTo>
                <a:lnTo>
                  <a:pt x="8966" y="749"/>
                </a:lnTo>
                <a:lnTo>
                  <a:pt x="5981" y="1358"/>
                </a:lnTo>
                <a:lnTo>
                  <a:pt x="0" y="2667"/>
                </a:lnTo>
                <a:lnTo>
                  <a:pt x="28257" y="4038"/>
                </a:lnTo>
                <a:lnTo>
                  <a:pt x="22669" y="2463"/>
                </a:lnTo>
                <a:lnTo>
                  <a:pt x="19837" y="1727"/>
                </a:lnTo>
                <a:lnTo>
                  <a:pt x="20010" y="1727"/>
                </a:lnTo>
                <a:lnTo>
                  <a:pt x="17462" y="901"/>
                </a:lnTo>
                <a:lnTo>
                  <a:pt x="14528" y="0"/>
                </a:lnTo>
                <a:close/>
              </a:path>
              <a:path w="28575" h="4445">
                <a:moveTo>
                  <a:pt x="19837" y="1727"/>
                </a:moveTo>
                <a:lnTo>
                  <a:pt x="20027" y="1778"/>
                </a:lnTo>
                <a:lnTo>
                  <a:pt x="19837" y="1727"/>
                </a:lnTo>
                <a:close/>
              </a:path>
              <a:path w="28575" h="4445">
                <a:moveTo>
                  <a:pt x="20010" y="1727"/>
                </a:moveTo>
                <a:lnTo>
                  <a:pt x="19837" y="1727"/>
                </a:lnTo>
                <a:lnTo>
                  <a:pt x="20032" y="1778"/>
                </a:lnTo>
                <a:lnTo>
                  <a:pt x="20167" y="1778"/>
                </a:lnTo>
                <a:lnTo>
                  <a:pt x="20010" y="1727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1449" y="5740485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17767" y="0"/>
                </a:moveTo>
                <a:lnTo>
                  <a:pt x="0" y="5118"/>
                </a:lnTo>
                <a:lnTo>
                  <a:pt x="3721" y="5295"/>
                </a:lnTo>
                <a:lnTo>
                  <a:pt x="28219" y="520"/>
                </a:lnTo>
                <a:lnTo>
                  <a:pt x="177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39039" y="5667960"/>
            <a:ext cx="375920" cy="43180"/>
          </a:xfrm>
          <a:custGeom>
            <a:avLst/>
            <a:gdLst/>
            <a:ahLst/>
            <a:cxnLst/>
            <a:rect l="l" t="t" r="r" b="b"/>
            <a:pathLst>
              <a:path w="375920" h="43179">
                <a:moveTo>
                  <a:pt x="236520" y="31597"/>
                </a:moveTo>
                <a:lnTo>
                  <a:pt x="159981" y="31597"/>
                </a:lnTo>
                <a:lnTo>
                  <a:pt x="132515" y="34109"/>
                </a:lnTo>
                <a:lnTo>
                  <a:pt x="104956" y="36309"/>
                </a:lnTo>
                <a:lnTo>
                  <a:pt x="50025" y="40538"/>
                </a:lnTo>
                <a:lnTo>
                  <a:pt x="109131" y="42900"/>
                </a:lnTo>
                <a:lnTo>
                  <a:pt x="178362" y="36306"/>
                </a:lnTo>
                <a:lnTo>
                  <a:pt x="194930" y="34807"/>
                </a:lnTo>
                <a:lnTo>
                  <a:pt x="236520" y="31597"/>
                </a:lnTo>
                <a:close/>
              </a:path>
              <a:path w="375920" h="43179">
                <a:moveTo>
                  <a:pt x="118516" y="9588"/>
                </a:moveTo>
                <a:lnTo>
                  <a:pt x="61194" y="19335"/>
                </a:lnTo>
                <a:lnTo>
                  <a:pt x="3911" y="29959"/>
                </a:lnTo>
                <a:lnTo>
                  <a:pt x="2603" y="33375"/>
                </a:lnTo>
                <a:lnTo>
                  <a:pt x="1168" y="36956"/>
                </a:lnTo>
                <a:lnTo>
                  <a:pt x="0" y="39408"/>
                </a:lnTo>
                <a:lnTo>
                  <a:pt x="29616" y="39979"/>
                </a:lnTo>
                <a:lnTo>
                  <a:pt x="74232" y="36306"/>
                </a:lnTo>
                <a:lnTo>
                  <a:pt x="95670" y="34576"/>
                </a:lnTo>
                <a:lnTo>
                  <a:pt x="117125" y="33229"/>
                </a:lnTo>
                <a:lnTo>
                  <a:pt x="138562" y="32244"/>
                </a:lnTo>
                <a:lnTo>
                  <a:pt x="159981" y="31597"/>
                </a:lnTo>
                <a:lnTo>
                  <a:pt x="236520" y="31597"/>
                </a:lnTo>
                <a:lnTo>
                  <a:pt x="237888" y="31492"/>
                </a:lnTo>
                <a:lnTo>
                  <a:pt x="279615" y="29095"/>
                </a:lnTo>
                <a:lnTo>
                  <a:pt x="239456" y="23275"/>
                </a:lnTo>
                <a:lnTo>
                  <a:pt x="199218" y="18084"/>
                </a:lnTo>
                <a:lnTo>
                  <a:pt x="158904" y="13522"/>
                </a:lnTo>
                <a:lnTo>
                  <a:pt x="118516" y="9588"/>
                </a:lnTo>
                <a:close/>
              </a:path>
              <a:path w="375920" h="43179">
                <a:moveTo>
                  <a:pt x="183946" y="0"/>
                </a:moveTo>
                <a:lnTo>
                  <a:pt x="169579" y="1942"/>
                </a:lnTo>
                <a:lnTo>
                  <a:pt x="126631" y="8305"/>
                </a:lnTo>
                <a:lnTo>
                  <a:pt x="175766" y="12740"/>
                </a:lnTo>
                <a:lnTo>
                  <a:pt x="323087" y="27660"/>
                </a:lnTo>
                <a:lnTo>
                  <a:pt x="362167" y="26421"/>
                </a:lnTo>
                <a:lnTo>
                  <a:pt x="375196" y="26149"/>
                </a:lnTo>
                <a:lnTo>
                  <a:pt x="375323" y="22593"/>
                </a:lnTo>
                <a:lnTo>
                  <a:pt x="329581" y="16302"/>
                </a:lnTo>
                <a:lnTo>
                  <a:pt x="283760" y="10553"/>
                </a:lnTo>
                <a:lnTo>
                  <a:pt x="237861" y="5348"/>
                </a:lnTo>
                <a:lnTo>
                  <a:pt x="191884" y="685"/>
                </a:lnTo>
                <a:lnTo>
                  <a:pt x="1839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95504" y="569791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47447" y="0"/>
                </a:moveTo>
                <a:lnTo>
                  <a:pt x="33654" y="2654"/>
                </a:lnTo>
                <a:lnTo>
                  <a:pt x="0" y="9461"/>
                </a:lnTo>
                <a:lnTo>
                  <a:pt x="9258" y="9194"/>
                </a:lnTo>
                <a:lnTo>
                  <a:pt x="43656" y="9194"/>
                </a:lnTo>
                <a:lnTo>
                  <a:pt x="44703" y="6997"/>
                </a:lnTo>
                <a:lnTo>
                  <a:pt x="46139" y="3416"/>
                </a:lnTo>
                <a:lnTo>
                  <a:pt x="47447" y="0"/>
                </a:lnTo>
                <a:close/>
              </a:path>
              <a:path w="47625" h="9525">
                <a:moveTo>
                  <a:pt x="43656" y="9194"/>
                </a:moveTo>
                <a:lnTo>
                  <a:pt x="9258" y="9194"/>
                </a:lnTo>
                <a:lnTo>
                  <a:pt x="43535" y="9448"/>
                </a:lnTo>
                <a:lnTo>
                  <a:pt x="43656" y="919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8833" y="5631729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160" y="0"/>
                </a:lnTo>
              </a:path>
            </a:pathLst>
          </a:custGeom>
          <a:ln w="7810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567" y="5625073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74" y="0"/>
                </a:lnTo>
              </a:path>
            </a:pathLst>
          </a:custGeom>
          <a:ln w="1066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805" y="561695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59" y="0"/>
                </a:lnTo>
              </a:path>
            </a:pathLst>
          </a:custGeom>
          <a:ln w="866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51313" y="5611260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19" h="4445">
                <a:moveTo>
                  <a:pt x="31648" y="0"/>
                </a:moveTo>
                <a:lnTo>
                  <a:pt x="0" y="2540"/>
                </a:lnTo>
                <a:lnTo>
                  <a:pt x="14490" y="4165"/>
                </a:lnTo>
                <a:lnTo>
                  <a:pt x="45707" y="1358"/>
                </a:lnTo>
                <a:lnTo>
                  <a:pt x="316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64056" y="561960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97" y="0"/>
                </a:moveTo>
                <a:lnTo>
                  <a:pt x="0" y="139"/>
                </a:lnTo>
                <a:lnTo>
                  <a:pt x="2781" y="457"/>
                </a:lnTo>
                <a:lnTo>
                  <a:pt x="61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97015" y="561522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73" y="0"/>
                </a:lnTo>
              </a:path>
            </a:pathLst>
          </a:custGeom>
          <a:ln w="901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82965" y="5609520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21551" y="0"/>
                </a:moveTo>
                <a:lnTo>
                  <a:pt x="14452" y="508"/>
                </a:lnTo>
                <a:lnTo>
                  <a:pt x="0" y="1739"/>
                </a:lnTo>
                <a:lnTo>
                  <a:pt x="14058" y="3098"/>
                </a:lnTo>
                <a:lnTo>
                  <a:pt x="35471" y="1193"/>
                </a:lnTo>
                <a:lnTo>
                  <a:pt x="215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9300" y="5607822"/>
            <a:ext cx="116839" cy="10160"/>
          </a:xfrm>
          <a:custGeom>
            <a:avLst/>
            <a:gdLst/>
            <a:ahLst/>
            <a:cxnLst/>
            <a:rect l="l" t="t" r="r" b="b"/>
            <a:pathLst>
              <a:path w="116839" h="10160">
                <a:moveTo>
                  <a:pt x="93931" y="2679"/>
                </a:moveTo>
                <a:lnTo>
                  <a:pt x="11544" y="2679"/>
                </a:lnTo>
                <a:lnTo>
                  <a:pt x="9143" y="2895"/>
                </a:lnTo>
                <a:lnTo>
                  <a:pt x="78879" y="9537"/>
                </a:lnTo>
                <a:lnTo>
                  <a:pt x="88376" y="8332"/>
                </a:lnTo>
                <a:lnTo>
                  <a:pt x="97853" y="7023"/>
                </a:lnTo>
                <a:lnTo>
                  <a:pt x="107311" y="5608"/>
                </a:lnTo>
                <a:lnTo>
                  <a:pt x="116751" y="4089"/>
                </a:lnTo>
                <a:lnTo>
                  <a:pt x="93931" y="2679"/>
                </a:lnTo>
                <a:close/>
              </a:path>
              <a:path w="116839" h="10160">
                <a:moveTo>
                  <a:pt x="23355" y="0"/>
                </a:moveTo>
                <a:lnTo>
                  <a:pt x="15570" y="380"/>
                </a:lnTo>
                <a:lnTo>
                  <a:pt x="0" y="1358"/>
                </a:lnTo>
                <a:lnTo>
                  <a:pt x="3149" y="2222"/>
                </a:lnTo>
                <a:lnTo>
                  <a:pt x="6286" y="2768"/>
                </a:lnTo>
                <a:lnTo>
                  <a:pt x="10109" y="2768"/>
                </a:lnTo>
                <a:lnTo>
                  <a:pt x="10833" y="2743"/>
                </a:lnTo>
                <a:lnTo>
                  <a:pt x="11544" y="2679"/>
                </a:lnTo>
                <a:lnTo>
                  <a:pt x="93931" y="2679"/>
                </a:lnTo>
                <a:lnTo>
                  <a:pt x="70048" y="1482"/>
                </a:lnTo>
                <a:lnTo>
                  <a:pt x="46701" y="599"/>
                </a:lnTo>
                <a:lnTo>
                  <a:pt x="233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4518" y="5609186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6332" y="1308"/>
                </a:moveTo>
                <a:lnTo>
                  <a:pt x="14884" y="1409"/>
                </a:lnTo>
                <a:lnTo>
                  <a:pt x="12454" y="1409"/>
                </a:lnTo>
                <a:lnTo>
                  <a:pt x="13919" y="1536"/>
                </a:lnTo>
                <a:lnTo>
                  <a:pt x="16332" y="1308"/>
                </a:lnTo>
                <a:close/>
              </a:path>
              <a:path w="16510" h="1904">
                <a:moveTo>
                  <a:pt x="9752" y="1175"/>
                </a:moveTo>
                <a:lnTo>
                  <a:pt x="11061" y="1409"/>
                </a:lnTo>
                <a:lnTo>
                  <a:pt x="12454" y="1409"/>
                </a:lnTo>
                <a:lnTo>
                  <a:pt x="9752" y="1175"/>
                </a:lnTo>
                <a:close/>
              </a:path>
              <a:path w="16510" h="1904">
                <a:moveTo>
                  <a:pt x="4775" y="0"/>
                </a:moveTo>
                <a:lnTo>
                  <a:pt x="0" y="330"/>
                </a:lnTo>
                <a:lnTo>
                  <a:pt x="9752" y="1175"/>
                </a:lnTo>
                <a:lnTo>
                  <a:pt x="7937" y="850"/>
                </a:lnTo>
                <a:lnTo>
                  <a:pt x="47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38809" y="5606425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0" y="0"/>
                </a:moveTo>
                <a:lnTo>
                  <a:pt x="9791" y="1447"/>
                </a:lnTo>
                <a:lnTo>
                  <a:pt x="15392" y="342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32652" y="560901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51" y="0"/>
                </a:lnTo>
              </a:path>
            </a:pathLst>
          </a:custGeom>
          <a:ln w="580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4684" y="5529593"/>
            <a:ext cx="490220" cy="114300"/>
          </a:xfrm>
          <a:custGeom>
            <a:avLst/>
            <a:gdLst/>
            <a:ahLst/>
            <a:cxnLst/>
            <a:rect l="l" t="t" r="r" b="b"/>
            <a:pathLst>
              <a:path w="490219" h="114300">
                <a:moveTo>
                  <a:pt x="344487" y="0"/>
                </a:moveTo>
                <a:lnTo>
                  <a:pt x="273067" y="1538"/>
                </a:lnTo>
                <a:lnTo>
                  <a:pt x="201561" y="5867"/>
                </a:lnTo>
                <a:lnTo>
                  <a:pt x="147754" y="13781"/>
                </a:lnTo>
                <a:lnTo>
                  <a:pt x="94805" y="26238"/>
                </a:lnTo>
                <a:lnTo>
                  <a:pt x="47286" y="42883"/>
                </a:lnTo>
                <a:lnTo>
                  <a:pt x="2387" y="65633"/>
                </a:lnTo>
                <a:lnTo>
                  <a:pt x="0" y="66865"/>
                </a:lnTo>
                <a:lnTo>
                  <a:pt x="1790" y="88912"/>
                </a:lnTo>
                <a:lnTo>
                  <a:pt x="1803" y="89789"/>
                </a:lnTo>
                <a:lnTo>
                  <a:pt x="2743" y="113931"/>
                </a:lnTo>
                <a:lnTo>
                  <a:pt x="11384" y="108971"/>
                </a:lnTo>
                <a:lnTo>
                  <a:pt x="20126" y="104246"/>
                </a:lnTo>
                <a:lnTo>
                  <a:pt x="28967" y="99756"/>
                </a:lnTo>
                <a:lnTo>
                  <a:pt x="37909" y="95504"/>
                </a:lnTo>
                <a:lnTo>
                  <a:pt x="36931" y="93980"/>
                </a:lnTo>
                <a:lnTo>
                  <a:pt x="36309" y="93078"/>
                </a:lnTo>
                <a:lnTo>
                  <a:pt x="59024" y="80574"/>
                </a:lnTo>
                <a:lnTo>
                  <a:pt x="106671" y="60261"/>
                </a:lnTo>
                <a:lnTo>
                  <a:pt x="150060" y="47756"/>
                </a:lnTo>
                <a:lnTo>
                  <a:pt x="168719" y="43624"/>
                </a:lnTo>
                <a:lnTo>
                  <a:pt x="177448" y="40238"/>
                </a:lnTo>
                <a:lnTo>
                  <a:pt x="186280" y="37074"/>
                </a:lnTo>
                <a:lnTo>
                  <a:pt x="195212" y="34134"/>
                </a:lnTo>
                <a:lnTo>
                  <a:pt x="204241" y="31419"/>
                </a:lnTo>
                <a:lnTo>
                  <a:pt x="225196" y="29253"/>
                </a:lnTo>
                <a:lnTo>
                  <a:pt x="245978" y="26011"/>
                </a:lnTo>
                <a:lnTo>
                  <a:pt x="266586" y="21695"/>
                </a:lnTo>
                <a:lnTo>
                  <a:pt x="287020" y="16306"/>
                </a:lnTo>
                <a:lnTo>
                  <a:pt x="330919" y="12031"/>
                </a:lnTo>
                <a:lnTo>
                  <a:pt x="374732" y="8805"/>
                </a:lnTo>
                <a:lnTo>
                  <a:pt x="418536" y="6768"/>
                </a:lnTo>
                <a:lnTo>
                  <a:pt x="462406" y="6057"/>
                </a:lnTo>
                <a:lnTo>
                  <a:pt x="485556" y="6057"/>
                </a:lnTo>
                <a:lnTo>
                  <a:pt x="438200" y="2921"/>
                </a:lnTo>
                <a:lnTo>
                  <a:pt x="414730" y="1618"/>
                </a:lnTo>
                <a:lnTo>
                  <a:pt x="391291" y="708"/>
                </a:lnTo>
                <a:lnTo>
                  <a:pt x="367879" y="174"/>
                </a:lnTo>
                <a:lnTo>
                  <a:pt x="344487" y="0"/>
                </a:lnTo>
                <a:close/>
              </a:path>
              <a:path w="490219" h="114300">
                <a:moveTo>
                  <a:pt x="485556" y="6057"/>
                </a:moveTo>
                <a:lnTo>
                  <a:pt x="462406" y="6057"/>
                </a:lnTo>
                <a:lnTo>
                  <a:pt x="469219" y="6074"/>
                </a:lnTo>
                <a:lnTo>
                  <a:pt x="489686" y="6337"/>
                </a:lnTo>
                <a:lnTo>
                  <a:pt x="485556" y="605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40893" y="5573213"/>
            <a:ext cx="132715" cy="52069"/>
          </a:xfrm>
          <a:custGeom>
            <a:avLst/>
            <a:gdLst/>
            <a:ahLst/>
            <a:cxnLst/>
            <a:rect l="l" t="t" r="r" b="b"/>
            <a:pathLst>
              <a:path w="132714" h="52070">
                <a:moveTo>
                  <a:pt x="132511" y="0"/>
                </a:moveTo>
                <a:lnTo>
                  <a:pt x="95288" y="8839"/>
                </a:lnTo>
                <a:lnTo>
                  <a:pt x="46305" y="26023"/>
                </a:lnTo>
                <a:lnTo>
                  <a:pt x="0" y="49466"/>
                </a:lnTo>
                <a:lnTo>
                  <a:pt x="723" y="50355"/>
                </a:lnTo>
                <a:lnTo>
                  <a:pt x="1701" y="51879"/>
                </a:lnTo>
                <a:lnTo>
                  <a:pt x="15662" y="45797"/>
                </a:lnTo>
                <a:lnTo>
                  <a:pt x="29865" y="40278"/>
                </a:lnTo>
                <a:lnTo>
                  <a:pt x="66840" y="28714"/>
                </a:lnTo>
                <a:lnTo>
                  <a:pt x="82638" y="24764"/>
                </a:lnTo>
                <a:lnTo>
                  <a:pt x="94776" y="17830"/>
                </a:lnTo>
                <a:lnTo>
                  <a:pt x="107132" y="11391"/>
                </a:lnTo>
                <a:lnTo>
                  <a:pt x="119709" y="5448"/>
                </a:lnTo>
                <a:lnTo>
                  <a:pt x="1325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55793" y="5586578"/>
            <a:ext cx="73660" cy="6985"/>
          </a:xfrm>
          <a:custGeom>
            <a:avLst/>
            <a:gdLst/>
            <a:ahLst/>
            <a:cxnLst/>
            <a:rect l="l" t="t" r="r" b="b"/>
            <a:pathLst>
              <a:path w="73660" h="6985">
                <a:moveTo>
                  <a:pt x="11874" y="0"/>
                </a:moveTo>
                <a:lnTo>
                  <a:pt x="0" y="1727"/>
                </a:lnTo>
                <a:lnTo>
                  <a:pt x="57086" y="6515"/>
                </a:lnTo>
                <a:lnTo>
                  <a:pt x="73342" y="4165"/>
                </a:lnTo>
                <a:lnTo>
                  <a:pt x="27245" y="904"/>
                </a:lnTo>
                <a:lnTo>
                  <a:pt x="118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00992" y="5584099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89" h="1270">
                <a:moveTo>
                  <a:pt x="0" y="0"/>
                </a:moveTo>
                <a:lnTo>
                  <a:pt x="15582" y="1130"/>
                </a:lnTo>
                <a:lnTo>
                  <a:pt x="17437" y="850"/>
                </a:lnTo>
                <a:lnTo>
                  <a:pt x="21132" y="342"/>
                </a:lnTo>
                <a:lnTo>
                  <a:pt x="7048" y="6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16575" y="5584444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5" h="4445">
                <a:moveTo>
                  <a:pt x="5549" y="0"/>
                </a:moveTo>
                <a:lnTo>
                  <a:pt x="0" y="774"/>
                </a:lnTo>
                <a:lnTo>
                  <a:pt x="39217" y="3860"/>
                </a:lnTo>
                <a:lnTo>
                  <a:pt x="51092" y="2133"/>
                </a:lnTo>
                <a:lnTo>
                  <a:pt x="34632" y="1270"/>
                </a:lnTo>
                <a:lnTo>
                  <a:pt x="26403" y="927"/>
                </a:lnTo>
                <a:lnTo>
                  <a:pt x="11582" y="152"/>
                </a:lnTo>
                <a:lnTo>
                  <a:pt x="55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73399" y="5535646"/>
            <a:ext cx="335915" cy="38100"/>
          </a:xfrm>
          <a:custGeom>
            <a:avLst/>
            <a:gdLst/>
            <a:ahLst/>
            <a:cxnLst/>
            <a:rect l="l" t="t" r="r" b="b"/>
            <a:pathLst>
              <a:path w="335914" h="38100">
                <a:moveTo>
                  <a:pt x="293687" y="0"/>
                </a:moveTo>
                <a:lnTo>
                  <a:pt x="249824" y="710"/>
                </a:lnTo>
                <a:lnTo>
                  <a:pt x="206022" y="2747"/>
                </a:lnTo>
                <a:lnTo>
                  <a:pt x="162206" y="5973"/>
                </a:lnTo>
                <a:lnTo>
                  <a:pt x="118300" y="10248"/>
                </a:lnTo>
                <a:lnTo>
                  <a:pt x="97867" y="15639"/>
                </a:lnTo>
                <a:lnTo>
                  <a:pt x="77258" y="19958"/>
                </a:lnTo>
                <a:lnTo>
                  <a:pt x="56476" y="23200"/>
                </a:lnTo>
                <a:lnTo>
                  <a:pt x="35521" y="25361"/>
                </a:lnTo>
                <a:lnTo>
                  <a:pt x="26494" y="28081"/>
                </a:lnTo>
                <a:lnTo>
                  <a:pt x="17565" y="31021"/>
                </a:lnTo>
                <a:lnTo>
                  <a:pt x="8658" y="34212"/>
                </a:lnTo>
                <a:lnTo>
                  <a:pt x="0" y="37566"/>
                </a:lnTo>
                <a:lnTo>
                  <a:pt x="17462" y="34212"/>
                </a:lnTo>
                <a:lnTo>
                  <a:pt x="35009" y="31334"/>
                </a:lnTo>
                <a:lnTo>
                  <a:pt x="52644" y="28936"/>
                </a:lnTo>
                <a:lnTo>
                  <a:pt x="70370" y="27025"/>
                </a:lnTo>
                <a:lnTo>
                  <a:pt x="113284" y="23685"/>
                </a:lnTo>
                <a:lnTo>
                  <a:pt x="137123" y="18267"/>
                </a:lnTo>
                <a:lnTo>
                  <a:pt x="185259" y="10003"/>
                </a:lnTo>
                <a:lnTo>
                  <a:pt x="241049" y="4867"/>
                </a:lnTo>
                <a:lnTo>
                  <a:pt x="303903" y="1906"/>
                </a:lnTo>
                <a:lnTo>
                  <a:pt x="335318" y="1295"/>
                </a:lnTo>
                <a:lnTo>
                  <a:pt x="320967" y="279"/>
                </a:lnTo>
                <a:lnTo>
                  <a:pt x="300500" y="16"/>
                </a:lnTo>
                <a:lnTo>
                  <a:pt x="2936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23532" y="5559325"/>
            <a:ext cx="163195" cy="38735"/>
          </a:xfrm>
          <a:custGeom>
            <a:avLst/>
            <a:gdLst/>
            <a:ahLst/>
            <a:cxnLst/>
            <a:rect l="l" t="t" r="r" b="b"/>
            <a:pathLst>
              <a:path w="163194" h="38735">
                <a:moveTo>
                  <a:pt x="163156" y="0"/>
                </a:moveTo>
                <a:lnTo>
                  <a:pt x="120230" y="3340"/>
                </a:lnTo>
                <a:lnTo>
                  <a:pt x="67329" y="10533"/>
                </a:lnTo>
                <a:lnTo>
                  <a:pt x="24493" y="25279"/>
                </a:lnTo>
                <a:lnTo>
                  <a:pt x="0" y="38646"/>
                </a:lnTo>
                <a:lnTo>
                  <a:pt x="20581" y="34069"/>
                </a:lnTo>
                <a:lnTo>
                  <a:pt x="41290" y="30173"/>
                </a:lnTo>
                <a:lnTo>
                  <a:pt x="62129" y="26960"/>
                </a:lnTo>
                <a:lnTo>
                  <a:pt x="83096" y="24434"/>
                </a:lnTo>
                <a:lnTo>
                  <a:pt x="86118" y="23977"/>
                </a:lnTo>
                <a:lnTo>
                  <a:pt x="92189" y="23164"/>
                </a:lnTo>
                <a:lnTo>
                  <a:pt x="105986" y="17512"/>
                </a:lnTo>
                <a:lnTo>
                  <a:pt x="120000" y="12387"/>
                </a:lnTo>
                <a:lnTo>
                  <a:pt x="134232" y="7793"/>
                </a:lnTo>
                <a:lnTo>
                  <a:pt x="148678" y="3733"/>
                </a:lnTo>
                <a:lnTo>
                  <a:pt x="153492" y="2438"/>
                </a:lnTo>
                <a:lnTo>
                  <a:pt x="158318" y="1193"/>
                </a:lnTo>
                <a:lnTo>
                  <a:pt x="1631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67672" y="5586079"/>
            <a:ext cx="72390" cy="5080"/>
          </a:xfrm>
          <a:custGeom>
            <a:avLst/>
            <a:gdLst/>
            <a:ahLst/>
            <a:cxnLst/>
            <a:rect l="l" t="t" r="r" b="b"/>
            <a:pathLst>
              <a:path w="72389" h="5079">
                <a:moveTo>
                  <a:pt x="3416" y="0"/>
                </a:moveTo>
                <a:lnTo>
                  <a:pt x="0" y="495"/>
                </a:lnTo>
                <a:lnTo>
                  <a:pt x="15365" y="1399"/>
                </a:lnTo>
                <a:lnTo>
                  <a:pt x="61468" y="4660"/>
                </a:lnTo>
                <a:lnTo>
                  <a:pt x="72097" y="3124"/>
                </a:lnTo>
                <a:lnTo>
                  <a:pt x="34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28163" y="5584590"/>
            <a:ext cx="43180" cy="2540"/>
          </a:xfrm>
          <a:custGeom>
            <a:avLst/>
            <a:gdLst/>
            <a:ahLst/>
            <a:cxnLst/>
            <a:rect l="l" t="t" r="r" b="b"/>
            <a:pathLst>
              <a:path w="43180" h="2539">
                <a:moveTo>
                  <a:pt x="0" y="0"/>
                </a:moveTo>
                <a:lnTo>
                  <a:pt x="14820" y="774"/>
                </a:lnTo>
                <a:lnTo>
                  <a:pt x="23050" y="1117"/>
                </a:lnTo>
                <a:lnTo>
                  <a:pt x="39509" y="1993"/>
                </a:lnTo>
                <a:lnTo>
                  <a:pt x="42926" y="148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2229" y="558286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0" y="0"/>
                </a:moveTo>
                <a:lnTo>
                  <a:pt x="18757" y="1231"/>
                </a:lnTo>
                <a:lnTo>
                  <a:pt x="25806" y="1295"/>
                </a:lnTo>
                <a:lnTo>
                  <a:pt x="39890" y="1574"/>
                </a:lnTo>
                <a:lnTo>
                  <a:pt x="40652" y="1460"/>
                </a:lnTo>
                <a:lnTo>
                  <a:pt x="10168" y="28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22124" y="5584329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762" y="0"/>
                </a:moveTo>
                <a:lnTo>
                  <a:pt x="0" y="114"/>
                </a:lnTo>
                <a:lnTo>
                  <a:pt x="6032" y="266"/>
                </a:lnTo>
                <a:lnTo>
                  <a:pt x="4279" y="165"/>
                </a:lnTo>
                <a:lnTo>
                  <a:pt x="7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6687" y="5536938"/>
            <a:ext cx="414020" cy="26670"/>
          </a:xfrm>
          <a:custGeom>
            <a:avLst/>
            <a:gdLst/>
            <a:ahLst/>
            <a:cxnLst/>
            <a:rect l="l" t="t" r="r" b="b"/>
            <a:pathLst>
              <a:path w="414019" h="26670">
                <a:moveTo>
                  <a:pt x="394129" y="16979"/>
                </a:moveTo>
                <a:lnTo>
                  <a:pt x="131711" y="16979"/>
                </a:lnTo>
                <a:lnTo>
                  <a:pt x="147262" y="17075"/>
                </a:lnTo>
                <a:lnTo>
                  <a:pt x="162802" y="17372"/>
                </a:lnTo>
                <a:lnTo>
                  <a:pt x="178326" y="17885"/>
                </a:lnTo>
                <a:lnTo>
                  <a:pt x="193827" y="18630"/>
                </a:lnTo>
                <a:lnTo>
                  <a:pt x="320776" y="26568"/>
                </a:lnTo>
                <a:lnTo>
                  <a:pt x="367309" y="20420"/>
                </a:lnTo>
                <a:lnTo>
                  <a:pt x="394129" y="16979"/>
                </a:lnTo>
                <a:close/>
              </a:path>
              <a:path w="414019" h="26670">
                <a:moveTo>
                  <a:pt x="222034" y="0"/>
                </a:moveTo>
                <a:lnTo>
                  <a:pt x="159199" y="1812"/>
                </a:lnTo>
                <a:lnTo>
                  <a:pt x="96278" y="5854"/>
                </a:lnTo>
                <a:lnTo>
                  <a:pt x="47825" y="12412"/>
                </a:lnTo>
                <a:lnTo>
                  <a:pt x="0" y="22390"/>
                </a:lnTo>
                <a:lnTo>
                  <a:pt x="32877" y="20210"/>
                </a:lnTo>
                <a:lnTo>
                  <a:pt x="65808" y="18499"/>
                </a:lnTo>
                <a:lnTo>
                  <a:pt x="98762" y="17380"/>
                </a:lnTo>
                <a:lnTo>
                  <a:pt x="131711" y="16979"/>
                </a:lnTo>
                <a:lnTo>
                  <a:pt x="394191" y="16972"/>
                </a:lnTo>
                <a:lnTo>
                  <a:pt x="413880" y="14490"/>
                </a:lnTo>
                <a:lnTo>
                  <a:pt x="2220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86068" y="556605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386" y="0"/>
                </a:lnTo>
              </a:path>
            </a:pathLst>
          </a:custGeom>
          <a:ln w="1633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07459" y="5551428"/>
            <a:ext cx="152400" cy="15875"/>
          </a:xfrm>
          <a:custGeom>
            <a:avLst/>
            <a:gdLst/>
            <a:ahLst/>
            <a:cxnLst/>
            <a:rect l="l" t="t" r="r" b="b"/>
            <a:pathLst>
              <a:path w="152400" h="15875">
                <a:moveTo>
                  <a:pt x="93103" y="0"/>
                </a:moveTo>
                <a:lnTo>
                  <a:pt x="0" y="12077"/>
                </a:lnTo>
                <a:lnTo>
                  <a:pt x="50063" y="15798"/>
                </a:lnTo>
                <a:lnTo>
                  <a:pt x="152387" y="4940"/>
                </a:lnTo>
                <a:lnTo>
                  <a:pt x="931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57518" y="5556368"/>
            <a:ext cx="119380" cy="13335"/>
          </a:xfrm>
          <a:custGeom>
            <a:avLst/>
            <a:gdLst/>
            <a:ahLst/>
            <a:cxnLst/>
            <a:rect l="l" t="t" r="r" b="b"/>
            <a:pathLst>
              <a:path w="119380" h="13335">
                <a:moveTo>
                  <a:pt x="102323" y="0"/>
                </a:moveTo>
                <a:lnTo>
                  <a:pt x="0" y="10858"/>
                </a:lnTo>
                <a:lnTo>
                  <a:pt x="28549" y="13157"/>
                </a:lnTo>
                <a:lnTo>
                  <a:pt x="96699" y="4210"/>
                </a:lnTo>
                <a:lnTo>
                  <a:pt x="118935" y="1524"/>
                </a:lnTo>
                <a:lnTo>
                  <a:pt x="1023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5718" y="5553919"/>
            <a:ext cx="391795" cy="28575"/>
          </a:xfrm>
          <a:custGeom>
            <a:avLst/>
            <a:gdLst/>
            <a:ahLst/>
            <a:cxnLst/>
            <a:rect l="l" t="t" r="r" b="b"/>
            <a:pathLst>
              <a:path w="391794" h="28575">
                <a:moveTo>
                  <a:pt x="202679" y="0"/>
                </a:moveTo>
                <a:lnTo>
                  <a:pt x="136775" y="1519"/>
                </a:lnTo>
                <a:lnTo>
                  <a:pt x="70967" y="5410"/>
                </a:lnTo>
                <a:lnTo>
                  <a:pt x="27811" y="17789"/>
                </a:lnTo>
                <a:lnTo>
                  <a:pt x="0" y="28562"/>
                </a:lnTo>
                <a:lnTo>
                  <a:pt x="24904" y="25828"/>
                </a:lnTo>
                <a:lnTo>
                  <a:pt x="49979" y="24036"/>
                </a:lnTo>
                <a:lnTo>
                  <a:pt x="75175" y="23056"/>
                </a:lnTo>
                <a:lnTo>
                  <a:pt x="100444" y="22758"/>
                </a:lnTo>
                <a:lnTo>
                  <a:pt x="296316" y="22758"/>
                </a:lnTo>
                <a:lnTo>
                  <a:pt x="391744" y="9588"/>
                </a:lnTo>
                <a:lnTo>
                  <a:pt x="264807" y="1651"/>
                </a:lnTo>
                <a:lnTo>
                  <a:pt x="249299" y="905"/>
                </a:lnTo>
                <a:lnTo>
                  <a:pt x="233772" y="392"/>
                </a:lnTo>
                <a:lnTo>
                  <a:pt x="218230" y="95"/>
                </a:lnTo>
                <a:lnTo>
                  <a:pt x="202679" y="0"/>
                </a:lnTo>
                <a:close/>
              </a:path>
              <a:path w="391794" h="28575">
                <a:moveTo>
                  <a:pt x="296316" y="22758"/>
                </a:moveTo>
                <a:lnTo>
                  <a:pt x="100444" y="22758"/>
                </a:lnTo>
                <a:lnTo>
                  <a:pt x="132378" y="23151"/>
                </a:lnTo>
                <a:lnTo>
                  <a:pt x="164264" y="24150"/>
                </a:lnTo>
                <a:lnTo>
                  <a:pt x="256946" y="28371"/>
                </a:lnTo>
                <a:lnTo>
                  <a:pt x="296316" y="2275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71095" y="5569525"/>
            <a:ext cx="176530" cy="19685"/>
          </a:xfrm>
          <a:custGeom>
            <a:avLst/>
            <a:gdLst/>
            <a:ahLst/>
            <a:cxnLst/>
            <a:rect l="l" t="t" r="r" b="b"/>
            <a:pathLst>
              <a:path w="176530" h="19685">
                <a:moveTo>
                  <a:pt x="114973" y="0"/>
                </a:moveTo>
                <a:lnTo>
                  <a:pt x="0" y="16548"/>
                </a:lnTo>
                <a:lnTo>
                  <a:pt x="68681" y="19685"/>
                </a:lnTo>
                <a:lnTo>
                  <a:pt x="176377" y="4699"/>
                </a:lnTo>
                <a:lnTo>
                  <a:pt x="1149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2666" y="5563504"/>
            <a:ext cx="185420" cy="20955"/>
          </a:xfrm>
          <a:custGeom>
            <a:avLst/>
            <a:gdLst/>
            <a:ahLst/>
            <a:cxnLst/>
            <a:rect l="l" t="t" r="r" b="b"/>
            <a:pathLst>
              <a:path w="185419" h="20954">
                <a:moveTo>
                  <a:pt x="134797" y="0"/>
                </a:moveTo>
                <a:lnTo>
                  <a:pt x="0" y="18795"/>
                </a:lnTo>
                <a:lnTo>
                  <a:pt x="9563" y="19367"/>
                </a:lnTo>
                <a:lnTo>
                  <a:pt x="19731" y="19652"/>
                </a:lnTo>
                <a:lnTo>
                  <a:pt x="50215" y="20827"/>
                </a:lnTo>
                <a:lnTo>
                  <a:pt x="117495" y="11798"/>
                </a:lnTo>
                <a:lnTo>
                  <a:pt x="184861" y="3721"/>
                </a:lnTo>
                <a:lnTo>
                  <a:pt x="1347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22889" y="5567222"/>
            <a:ext cx="163195" cy="19050"/>
          </a:xfrm>
          <a:custGeom>
            <a:avLst/>
            <a:gdLst/>
            <a:ahLst/>
            <a:cxnLst/>
            <a:rect l="l" t="t" r="r" b="b"/>
            <a:pathLst>
              <a:path w="163194" h="19050">
                <a:moveTo>
                  <a:pt x="134632" y="0"/>
                </a:moveTo>
                <a:lnTo>
                  <a:pt x="67278" y="8077"/>
                </a:lnTo>
                <a:lnTo>
                  <a:pt x="0" y="17106"/>
                </a:lnTo>
                <a:lnTo>
                  <a:pt x="3517" y="17272"/>
                </a:lnTo>
                <a:lnTo>
                  <a:pt x="5270" y="17373"/>
                </a:lnTo>
                <a:lnTo>
                  <a:pt x="48196" y="18859"/>
                </a:lnTo>
                <a:lnTo>
                  <a:pt x="163182" y="2298"/>
                </a:lnTo>
                <a:lnTo>
                  <a:pt x="13463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57523" y="5614894"/>
            <a:ext cx="262890" cy="40640"/>
          </a:xfrm>
          <a:custGeom>
            <a:avLst/>
            <a:gdLst/>
            <a:ahLst/>
            <a:cxnLst/>
            <a:rect l="l" t="t" r="r" b="b"/>
            <a:pathLst>
              <a:path w="262889" h="40639">
                <a:moveTo>
                  <a:pt x="58064" y="34556"/>
                </a:moveTo>
                <a:lnTo>
                  <a:pt x="42837" y="36054"/>
                </a:lnTo>
                <a:lnTo>
                  <a:pt x="0" y="39801"/>
                </a:lnTo>
                <a:lnTo>
                  <a:pt x="4965" y="40487"/>
                </a:lnTo>
                <a:lnTo>
                  <a:pt x="70802" y="37642"/>
                </a:lnTo>
                <a:lnTo>
                  <a:pt x="79773" y="37642"/>
                </a:lnTo>
                <a:lnTo>
                  <a:pt x="58064" y="34556"/>
                </a:lnTo>
                <a:close/>
              </a:path>
              <a:path w="262889" h="40639">
                <a:moveTo>
                  <a:pt x="79773" y="37642"/>
                </a:moveTo>
                <a:lnTo>
                  <a:pt x="70802" y="37642"/>
                </a:lnTo>
                <a:lnTo>
                  <a:pt x="83769" y="38214"/>
                </a:lnTo>
                <a:lnTo>
                  <a:pt x="79773" y="37642"/>
                </a:lnTo>
                <a:close/>
              </a:path>
              <a:path w="262889" h="40639">
                <a:moveTo>
                  <a:pt x="217601" y="0"/>
                </a:moveTo>
                <a:lnTo>
                  <a:pt x="202682" y="4492"/>
                </a:lnTo>
                <a:lnTo>
                  <a:pt x="187782" y="8775"/>
                </a:lnTo>
                <a:lnTo>
                  <a:pt x="206517" y="12171"/>
                </a:lnTo>
                <a:lnTo>
                  <a:pt x="262610" y="22999"/>
                </a:lnTo>
                <a:lnTo>
                  <a:pt x="262293" y="15125"/>
                </a:lnTo>
                <a:lnTo>
                  <a:pt x="261315" y="8902"/>
                </a:lnTo>
                <a:lnTo>
                  <a:pt x="259270" y="8509"/>
                </a:lnTo>
                <a:lnTo>
                  <a:pt x="2176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62485" y="5623667"/>
            <a:ext cx="257810" cy="48260"/>
          </a:xfrm>
          <a:custGeom>
            <a:avLst/>
            <a:gdLst/>
            <a:ahLst/>
            <a:cxnLst/>
            <a:rect l="l" t="t" r="r" b="b"/>
            <a:pathLst>
              <a:path w="257810" h="48260">
                <a:moveTo>
                  <a:pt x="65836" y="28867"/>
                </a:moveTo>
                <a:lnTo>
                  <a:pt x="0" y="31711"/>
                </a:lnTo>
                <a:lnTo>
                  <a:pt x="20568" y="34610"/>
                </a:lnTo>
                <a:lnTo>
                  <a:pt x="82194" y="43929"/>
                </a:lnTo>
                <a:lnTo>
                  <a:pt x="125273" y="44355"/>
                </a:lnTo>
                <a:lnTo>
                  <a:pt x="168373" y="45246"/>
                </a:lnTo>
                <a:lnTo>
                  <a:pt x="254685" y="48031"/>
                </a:lnTo>
                <a:lnTo>
                  <a:pt x="255996" y="44749"/>
                </a:lnTo>
                <a:lnTo>
                  <a:pt x="257052" y="36461"/>
                </a:lnTo>
                <a:lnTo>
                  <a:pt x="257447" y="29438"/>
                </a:lnTo>
                <a:lnTo>
                  <a:pt x="78803" y="29438"/>
                </a:lnTo>
                <a:lnTo>
                  <a:pt x="65836" y="28867"/>
                </a:lnTo>
                <a:close/>
              </a:path>
              <a:path w="257810" h="48260">
                <a:moveTo>
                  <a:pt x="182816" y="0"/>
                </a:moveTo>
                <a:lnTo>
                  <a:pt x="150889" y="8410"/>
                </a:lnTo>
                <a:lnTo>
                  <a:pt x="118767" y="15633"/>
                </a:lnTo>
                <a:lnTo>
                  <a:pt x="86240" y="21484"/>
                </a:lnTo>
                <a:lnTo>
                  <a:pt x="53098" y="25780"/>
                </a:lnTo>
                <a:lnTo>
                  <a:pt x="78803" y="29438"/>
                </a:lnTo>
                <a:lnTo>
                  <a:pt x="257447" y="29438"/>
                </a:lnTo>
                <a:lnTo>
                  <a:pt x="257653" y="25780"/>
                </a:lnTo>
                <a:lnTo>
                  <a:pt x="257644" y="14223"/>
                </a:lnTo>
                <a:lnTo>
                  <a:pt x="201552" y="3395"/>
                </a:lnTo>
                <a:lnTo>
                  <a:pt x="1828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67765" y="5651420"/>
            <a:ext cx="98425" cy="13335"/>
          </a:xfrm>
          <a:custGeom>
            <a:avLst/>
            <a:gdLst/>
            <a:ahLst/>
            <a:cxnLst/>
            <a:rect l="l" t="t" r="r" b="b"/>
            <a:pathLst>
              <a:path w="98425" h="13335">
                <a:moveTo>
                  <a:pt x="49022" y="0"/>
                </a:moveTo>
                <a:lnTo>
                  <a:pt x="0" y="9486"/>
                </a:lnTo>
                <a:lnTo>
                  <a:pt x="50076" y="13144"/>
                </a:lnTo>
                <a:lnTo>
                  <a:pt x="98082" y="3860"/>
                </a:lnTo>
                <a:lnTo>
                  <a:pt x="490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43806" y="5650774"/>
            <a:ext cx="73025" cy="10160"/>
          </a:xfrm>
          <a:custGeom>
            <a:avLst/>
            <a:gdLst/>
            <a:ahLst/>
            <a:cxnLst/>
            <a:rect l="l" t="t" r="r" b="b"/>
            <a:pathLst>
              <a:path w="73025" h="10160">
                <a:moveTo>
                  <a:pt x="65303" y="0"/>
                </a:moveTo>
                <a:lnTo>
                  <a:pt x="0" y="8470"/>
                </a:lnTo>
                <a:lnTo>
                  <a:pt x="23952" y="10134"/>
                </a:lnTo>
                <a:lnTo>
                  <a:pt x="72986" y="647"/>
                </a:lnTo>
                <a:lnTo>
                  <a:pt x="653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19577" y="5676426"/>
            <a:ext cx="537210" cy="107314"/>
          </a:xfrm>
          <a:custGeom>
            <a:avLst/>
            <a:gdLst/>
            <a:ahLst/>
            <a:cxnLst/>
            <a:rect l="l" t="t" r="r" b="b"/>
            <a:pathLst>
              <a:path w="537210" h="107314">
                <a:moveTo>
                  <a:pt x="321118" y="11925"/>
                </a:moveTo>
                <a:lnTo>
                  <a:pt x="2792" y="59004"/>
                </a:lnTo>
                <a:lnTo>
                  <a:pt x="157" y="66877"/>
                </a:lnTo>
                <a:lnTo>
                  <a:pt x="108" y="70154"/>
                </a:lnTo>
                <a:lnTo>
                  <a:pt x="0" y="84594"/>
                </a:lnTo>
                <a:lnTo>
                  <a:pt x="1196" y="99864"/>
                </a:lnTo>
                <a:lnTo>
                  <a:pt x="3161" y="107302"/>
                </a:lnTo>
                <a:lnTo>
                  <a:pt x="62495" y="102095"/>
                </a:lnTo>
                <a:lnTo>
                  <a:pt x="65378" y="97205"/>
                </a:lnTo>
                <a:lnTo>
                  <a:pt x="72083" y="85153"/>
                </a:lnTo>
                <a:lnTo>
                  <a:pt x="76363" y="84594"/>
                </a:lnTo>
                <a:lnTo>
                  <a:pt x="116635" y="78765"/>
                </a:lnTo>
                <a:lnTo>
                  <a:pt x="117041" y="70154"/>
                </a:lnTo>
                <a:lnTo>
                  <a:pt x="118972" y="63030"/>
                </a:lnTo>
                <a:lnTo>
                  <a:pt x="278509" y="40132"/>
                </a:lnTo>
                <a:lnTo>
                  <a:pt x="282065" y="36880"/>
                </a:lnTo>
                <a:lnTo>
                  <a:pt x="285355" y="33515"/>
                </a:lnTo>
                <a:lnTo>
                  <a:pt x="289952" y="29819"/>
                </a:lnTo>
                <a:lnTo>
                  <a:pt x="300823" y="17995"/>
                </a:lnTo>
                <a:lnTo>
                  <a:pt x="326795" y="13563"/>
                </a:lnTo>
                <a:lnTo>
                  <a:pt x="324890" y="13055"/>
                </a:lnTo>
                <a:lnTo>
                  <a:pt x="321118" y="11925"/>
                </a:lnTo>
                <a:close/>
              </a:path>
              <a:path w="537210" h="107314">
                <a:moveTo>
                  <a:pt x="537170" y="0"/>
                </a:moveTo>
                <a:lnTo>
                  <a:pt x="463701" y="12890"/>
                </a:lnTo>
                <a:lnTo>
                  <a:pt x="489304" y="9232"/>
                </a:lnTo>
                <a:lnTo>
                  <a:pt x="53717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98075" y="5662518"/>
            <a:ext cx="312420" cy="54610"/>
          </a:xfrm>
          <a:custGeom>
            <a:avLst/>
            <a:gdLst/>
            <a:ahLst/>
            <a:cxnLst/>
            <a:rect l="l" t="t" r="r" b="b"/>
            <a:pathLst>
              <a:path w="312419" h="54610">
                <a:moveTo>
                  <a:pt x="48298" y="27470"/>
                </a:moveTo>
                <a:lnTo>
                  <a:pt x="22326" y="31902"/>
                </a:lnTo>
                <a:lnTo>
                  <a:pt x="11455" y="43726"/>
                </a:lnTo>
                <a:lnTo>
                  <a:pt x="6857" y="47421"/>
                </a:lnTo>
                <a:lnTo>
                  <a:pt x="3568" y="50787"/>
                </a:lnTo>
                <a:lnTo>
                  <a:pt x="0" y="54051"/>
                </a:lnTo>
                <a:lnTo>
                  <a:pt x="59474" y="45237"/>
                </a:lnTo>
                <a:lnTo>
                  <a:pt x="57213" y="43053"/>
                </a:lnTo>
                <a:lnTo>
                  <a:pt x="76930" y="41541"/>
                </a:lnTo>
                <a:lnTo>
                  <a:pt x="96608" y="39725"/>
                </a:lnTo>
                <a:lnTo>
                  <a:pt x="138658" y="33540"/>
                </a:lnTo>
                <a:lnTo>
                  <a:pt x="55435" y="29184"/>
                </a:lnTo>
                <a:lnTo>
                  <a:pt x="51866" y="28422"/>
                </a:lnTo>
                <a:lnTo>
                  <a:pt x="48298" y="27470"/>
                </a:lnTo>
                <a:close/>
              </a:path>
              <a:path w="312419" h="54610">
                <a:moveTo>
                  <a:pt x="261391" y="0"/>
                </a:moveTo>
                <a:lnTo>
                  <a:pt x="192443" y="13106"/>
                </a:lnTo>
                <a:lnTo>
                  <a:pt x="168815" y="17013"/>
                </a:lnTo>
                <a:lnTo>
                  <a:pt x="145180" y="20473"/>
                </a:lnTo>
                <a:lnTo>
                  <a:pt x="121462" y="23495"/>
                </a:lnTo>
                <a:lnTo>
                  <a:pt x="184962" y="26822"/>
                </a:lnTo>
                <a:lnTo>
                  <a:pt x="185127" y="26797"/>
                </a:lnTo>
                <a:lnTo>
                  <a:pt x="203554" y="23475"/>
                </a:lnTo>
                <a:lnTo>
                  <a:pt x="240308" y="17010"/>
                </a:lnTo>
                <a:lnTo>
                  <a:pt x="258673" y="13906"/>
                </a:lnTo>
                <a:lnTo>
                  <a:pt x="312331" y="3492"/>
                </a:lnTo>
                <a:lnTo>
                  <a:pt x="2613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40699" y="5677777"/>
            <a:ext cx="73025" cy="12700"/>
          </a:xfrm>
          <a:custGeom>
            <a:avLst/>
            <a:gdLst/>
            <a:ahLst/>
            <a:cxnLst/>
            <a:rect l="l" t="t" r="r" b="b"/>
            <a:pathLst>
              <a:path w="73025" h="12700">
                <a:moveTo>
                  <a:pt x="72948" y="0"/>
                </a:moveTo>
                <a:lnTo>
                  <a:pt x="0" y="10579"/>
                </a:lnTo>
                <a:lnTo>
                  <a:pt x="3771" y="11696"/>
                </a:lnTo>
                <a:lnTo>
                  <a:pt x="5676" y="12217"/>
                </a:lnTo>
                <a:lnTo>
                  <a:pt x="729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373" y="5660806"/>
            <a:ext cx="213360" cy="35560"/>
          </a:xfrm>
          <a:custGeom>
            <a:avLst/>
            <a:gdLst/>
            <a:ahLst/>
            <a:cxnLst/>
            <a:rect l="l" t="t" r="r" b="b"/>
            <a:pathLst>
              <a:path w="213360" h="35560">
                <a:moveTo>
                  <a:pt x="185877" y="0"/>
                </a:moveTo>
                <a:lnTo>
                  <a:pt x="67271" y="16967"/>
                </a:lnTo>
                <a:lnTo>
                  <a:pt x="0" y="29184"/>
                </a:lnTo>
                <a:lnTo>
                  <a:pt x="3568" y="30137"/>
                </a:lnTo>
                <a:lnTo>
                  <a:pt x="7137" y="30899"/>
                </a:lnTo>
                <a:lnTo>
                  <a:pt x="90360" y="35255"/>
                </a:lnTo>
                <a:lnTo>
                  <a:pt x="136664" y="28536"/>
                </a:lnTo>
                <a:lnTo>
                  <a:pt x="73177" y="25209"/>
                </a:lnTo>
                <a:lnTo>
                  <a:pt x="96887" y="22187"/>
                </a:lnTo>
                <a:lnTo>
                  <a:pt x="120543" y="18722"/>
                </a:lnTo>
                <a:lnTo>
                  <a:pt x="144145" y="14815"/>
                </a:lnTo>
                <a:lnTo>
                  <a:pt x="213093" y="1714"/>
                </a:lnTo>
                <a:lnTo>
                  <a:pt x="1858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82066" y="5755194"/>
            <a:ext cx="55244" cy="23495"/>
          </a:xfrm>
          <a:custGeom>
            <a:avLst/>
            <a:gdLst/>
            <a:ahLst/>
            <a:cxnLst/>
            <a:rect l="l" t="t" r="r" b="b"/>
            <a:pathLst>
              <a:path w="55244" h="23495">
                <a:moveTo>
                  <a:pt x="54140" y="0"/>
                </a:moveTo>
                <a:lnTo>
                  <a:pt x="13868" y="5829"/>
                </a:lnTo>
                <a:lnTo>
                  <a:pt x="9601" y="6388"/>
                </a:lnTo>
                <a:lnTo>
                  <a:pt x="2895" y="18440"/>
                </a:lnTo>
                <a:lnTo>
                  <a:pt x="0" y="23329"/>
                </a:lnTo>
                <a:lnTo>
                  <a:pt x="55181" y="17779"/>
                </a:lnTo>
                <a:lnTo>
                  <a:pt x="54279" y="12204"/>
                </a:lnTo>
                <a:lnTo>
                  <a:pt x="53912" y="6388"/>
                </a:lnTo>
                <a:lnTo>
                  <a:pt x="54009" y="2824"/>
                </a:lnTo>
                <a:lnTo>
                  <a:pt x="541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36205" y="5685657"/>
            <a:ext cx="372745" cy="69850"/>
          </a:xfrm>
          <a:custGeom>
            <a:avLst/>
            <a:gdLst/>
            <a:ahLst/>
            <a:cxnLst/>
            <a:rect l="l" t="t" r="r" b="b"/>
            <a:pathLst>
              <a:path w="372744" h="69850">
                <a:moveTo>
                  <a:pt x="161874" y="30911"/>
                </a:moveTo>
                <a:lnTo>
                  <a:pt x="2336" y="53809"/>
                </a:lnTo>
                <a:lnTo>
                  <a:pt x="419" y="60921"/>
                </a:lnTo>
                <a:lnTo>
                  <a:pt x="0" y="69532"/>
                </a:lnTo>
                <a:lnTo>
                  <a:pt x="41046" y="64185"/>
                </a:lnTo>
                <a:lnTo>
                  <a:pt x="57188" y="61887"/>
                </a:lnTo>
                <a:lnTo>
                  <a:pt x="57899" y="59029"/>
                </a:lnTo>
                <a:lnTo>
                  <a:pt x="58839" y="57175"/>
                </a:lnTo>
                <a:lnTo>
                  <a:pt x="148259" y="44196"/>
                </a:lnTo>
                <a:lnTo>
                  <a:pt x="148526" y="43853"/>
                </a:lnTo>
                <a:lnTo>
                  <a:pt x="148742" y="43649"/>
                </a:lnTo>
                <a:lnTo>
                  <a:pt x="180425" y="38277"/>
                </a:lnTo>
                <a:lnTo>
                  <a:pt x="151384" y="38277"/>
                </a:lnTo>
                <a:lnTo>
                  <a:pt x="153835" y="37884"/>
                </a:lnTo>
                <a:lnTo>
                  <a:pt x="158000" y="34455"/>
                </a:lnTo>
                <a:lnTo>
                  <a:pt x="161874" y="30911"/>
                </a:lnTo>
                <a:close/>
              </a:path>
              <a:path w="372744" h="69850">
                <a:moveTo>
                  <a:pt x="225285" y="25895"/>
                </a:moveTo>
                <a:lnTo>
                  <a:pt x="206837" y="29126"/>
                </a:lnTo>
                <a:lnTo>
                  <a:pt x="151384" y="38277"/>
                </a:lnTo>
                <a:lnTo>
                  <a:pt x="180425" y="38277"/>
                </a:lnTo>
                <a:lnTo>
                  <a:pt x="229108" y="29578"/>
                </a:lnTo>
                <a:lnTo>
                  <a:pt x="225285" y="25895"/>
                </a:lnTo>
                <a:close/>
              </a:path>
              <a:path w="372744" h="69850">
                <a:moveTo>
                  <a:pt x="372668" y="0"/>
                </a:moveTo>
                <a:lnTo>
                  <a:pt x="346875" y="3683"/>
                </a:lnTo>
                <a:lnTo>
                  <a:pt x="348322" y="3771"/>
                </a:lnTo>
                <a:lnTo>
                  <a:pt x="351231" y="3911"/>
                </a:lnTo>
                <a:lnTo>
                  <a:pt x="358381" y="2679"/>
                </a:lnTo>
                <a:lnTo>
                  <a:pt x="3726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35941" y="5689342"/>
            <a:ext cx="351497" cy="92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26458" y="5859185"/>
            <a:ext cx="41275" cy="10160"/>
          </a:xfrm>
          <a:custGeom>
            <a:avLst/>
            <a:gdLst/>
            <a:ahLst/>
            <a:cxnLst/>
            <a:rect l="l" t="t" r="r" b="b"/>
            <a:pathLst>
              <a:path w="41275" h="10160">
                <a:moveTo>
                  <a:pt x="41097" y="0"/>
                </a:moveTo>
                <a:lnTo>
                  <a:pt x="0" y="7810"/>
                </a:lnTo>
                <a:lnTo>
                  <a:pt x="40030" y="9715"/>
                </a:lnTo>
                <a:lnTo>
                  <a:pt x="40329" y="5915"/>
                </a:lnTo>
                <a:lnTo>
                  <a:pt x="40639" y="3009"/>
                </a:lnTo>
                <a:lnTo>
                  <a:pt x="410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78269" y="5826514"/>
            <a:ext cx="171450" cy="31115"/>
          </a:xfrm>
          <a:custGeom>
            <a:avLst/>
            <a:gdLst/>
            <a:ahLst/>
            <a:cxnLst/>
            <a:rect l="l" t="t" r="r" b="b"/>
            <a:pathLst>
              <a:path w="171450" h="31114">
                <a:moveTo>
                  <a:pt x="171183" y="0"/>
                </a:moveTo>
                <a:lnTo>
                  <a:pt x="132486" y="6093"/>
                </a:lnTo>
                <a:lnTo>
                  <a:pt x="93887" y="12706"/>
                </a:lnTo>
                <a:lnTo>
                  <a:pt x="16725" y="27089"/>
                </a:lnTo>
                <a:lnTo>
                  <a:pt x="0" y="30530"/>
                </a:lnTo>
                <a:lnTo>
                  <a:pt x="20836" y="27694"/>
                </a:lnTo>
                <a:lnTo>
                  <a:pt x="41627" y="24520"/>
                </a:lnTo>
                <a:lnTo>
                  <a:pt x="62375" y="21008"/>
                </a:lnTo>
                <a:lnTo>
                  <a:pt x="162661" y="1765"/>
                </a:lnTo>
                <a:lnTo>
                  <a:pt x="1711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68774" y="581892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56" y="0"/>
                </a:lnTo>
              </a:path>
            </a:pathLst>
          </a:custGeom>
          <a:ln w="1880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66482" y="5823713"/>
            <a:ext cx="297815" cy="46355"/>
          </a:xfrm>
          <a:custGeom>
            <a:avLst/>
            <a:gdLst/>
            <a:ahLst/>
            <a:cxnLst/>
            <a:rect l="l" t="t" r="r" b="b"/>
            <a:pathLst>
              <a:path w="297814" h="46354">
                <a:moveTo>
                  <a:pt x="202285" y="0"/>
                </a:moveTo>
                <a:lnTo>
                  <a:pt x="182968" y="2806"/>
                </a:lnTo>
                <a:lnTo>
                  <a:pt x="174459" y="4572"/>
                </a:lnTo>
                <a:lnTo>
                  <a:pt x="74161" y="23807"/>
                </a:lnTo>
                <a:lnTo>
                  <a:pt x="53413" y="27316"/>
                </a:lnTo>
                <a:lnTo>
                  <a:pt x="32621" y="30488"/>
                </a:lnTo>
                <a:lnTo>
                  <a:pt x="11785" y="33324"/>
                </a:lnTo>
                <a:lnTo>
                  <a:pt x="1066" y="35471"/>
                </a:lnTo>
                <a:lnTo>
                  <a:pt x="609" y="38481"/>
                </a:lnTo>
                <a:lnTo>
                  <a:pt x="253" y="41808"/>
                </a:lnTo>
                <a:lnTo>
                  <a:pt x="0" y="45186"/>
                </a:lnTo>
                <a:lnTo>
                  <a:pt x="23736" y="46304"/>
                </a:lnTo>
                <a:lnTo>
                  <a:pt x="145897" y="22890"/>
                </a:lnTo>
                <a:lnTo>
                  <a:pt x="199062" y="14375"/>
                </a:lnTo>
                <a:lnTo>
                  <a:pt x="252514" y="8178"/>
                </a:lnTo>
                <a:lnTo>
                  <a:pt x="297484" y="4610"/>
                </a:lnTo>
                <a:lnTo>
                  <a:pt x="2022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21885" y="5822317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4" h="8889">
                <a:moveTo>
                  <a:pt x="49707" y="0"/>
                </a:moveTo>
                <a:lnTo>
                  <a:pt x="0" y="5841"/>
                </a:lnTo>
                <a:lnTo>
                  <a:pt x="317" y="6540"/>
                </a:lnTo>
                <a:lnTo>
                  <a:pt x="673" y="6934"/>
                </a:lnTo>
                <a:lnTo>
                  <a:pt x="27114" y="8318"/>
                </a:lnTo>
                <a:lnTo>
                  <a:pt x="47650" y="5194"/>
                </a:lnTo>
                <a:lnTo>
                  <a:pt x="497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66674" y="5833703"/>
            <a:ext cx="240665" cy="40640"/>
          </a:xfrm>
          <a:custGeom>
            <a:avLst/>
            <a:gdLst/>
            <a:ahLst/>
            <a:cxnLst/>
            <a:rect l="l" t="t" r="r" b="b"/>
            <a:pathLst>
              <a:path w="240664" h="40639">
                <a:moveTo>
                  <a:pt x="240042" y="0"/>
                </a:moveTo>
                <a:lnTo>
                  <a:pt x="197675" y="4521"/>
                </a:lnTo>
                <a:lnTo>
                  <a:pt x="133985" y="13284"/>
                </a:lnTo>
                <a:lnTo>
                  <a:pt x="78477" y="23983"/>
                </a:lnTo>
                <a:lnTo>
                  <a:pt x="0" y="38836"/>
                </a:lnTo>
                <a:lnTo>
                  <a:pt x="31699" y="40360"/>
                </a:lnTo>
                <a:lnTo>
                  <a:pt x="119049" y="29184"/>
                </a:lnTo>
                <a:lnTo>
                  <a:pt x="126365" y="28384"/>
                </a:lnTo>
                <a:lnTo>
                  <a:pt x="133680" y="27686"/>
                </a:lnTo>
                <a:lnTo>
                  <a:pt x="174307" y="27686"/>
                </a:lnTo>
                <a:lnTo>
                  <a:pt x="174790" y="24726"/>
                </a:lnTo>
                <a:lnTo>
                  <a:pt x="185138" y="24293"/>
                </a:lnTo>
                <a:lnTo>
                  <a:pt x="195495" y="23983"/>
                </a:lnTo>
                <a:lnTo>
                  <a:pt x="205860" y="23798"/>
                </a:lnTo>
                <a:lnTo>
                  <a:pt x="238983" y="23736"/>
                </a:lnTo>
                <a:lnTo>
                  <a:pt x="239927" y="13284"/>
                </a:lnTo>
                <a:lnTo>
                  <a:pt x="240042" y="0"/>
                </a:lnTo>
                <a:close/>
              </a:path>
              <a:path w="240664" h="40639">
                <a:moveTo>
                  <a:pt x="174307" y="27686"/>
                </a:moveTo>
                <a:lnTo>
                  <a:pt x="133680" y="27686"/>
                </a:lnTo>
                <a:lnTo>
                  <a:pt x="172732" y="30340"/>
                </a:lnTo>
                <a:lnTo>
                  <a:pt x="173545" y="30340"/>
                </a:lnTo>
                <a:lnTo>
                  <a:pt x="174231" y="28155"/>
                </a:lnTo>
                <a:lnTo>
                  <a:pt x="174307" y="27686"/>
                </a:lnTo>
                <a:close/>
              </a:path>
              <a:path w="240664" h="40639">
                <a:moveTo>
                  <a:pt x="238983" y="23736"/>
                </a:moveTo>
                <a:lnTo>
                  <a:pt x="223151" y="23736"/>
                </a:lnTo>
                <a:lnTo>
                  <a:pt x="230085" y="23812"/>
                </a:lnTo>
                <a:lnTo>
                  <a:pt x="237020" y="23977"/>
                </a:lnTo>
                <a:lnTo>
                  <a:pt x="238963" y="23964"/>
                </a:lnTo>
                <a:lnTo>
                  <a:pt x="238983" y="2373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53108" y="5846988"/>
            <a:ext cx="147955" cy="27940"/>
          </a:xfrm>
          <a:custGeom>
            <a:avLst/>
            <a:gdLst/>
            <a:ahLst/>
            <a:cxnLst/>
            <a:rect l="l" t="t" r="r" b="b"/>
            <a:pathLst>
              <a:path w="147955" h="27939">
                <a:moveTo>
                  <a:pt x="147548" y="0"/>
                </a:moveTo>
                <a:lnTo>
                  <a:pt x="110599" y="5888"/>
                </a:lnTo>
                <a:lnTo>
                  <a:pt x="73726" y="12239"/>
                </a:lnTo>
                <a:lnTo>
                  <a:pt x="0" y="25984"/>
                </a:lnTo>
                <a:lnTo>
                  <a:pt x="39636" y="27851"/>
                </a:lnTo>
                <a:lnTo>
                  <a:pt x="45275" y="27076"/>
                </a:lnTo>
                <a:lnTo>
                  <a:pt x="13563" y="25552"/>
                </a:lnTo>
                <a:lnTo>
                  <a:pt x="1475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95796" y="5844758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5" h="5079">
                <a:moveTo>
                  <a:pt x="14605" y="0"/>
                </a:moveTo>
                <a:lnTo>
                  <a:pt x="431" y="1625"/>
                </a:lnTo>
                <a:lnTo>
                  <a:pt x="266" y="2628"/>
                </a:lnTo>
                <a:lnTo>
                  <a:pt x="0" y="4902"/>
                </a:lnTo>
                <a:lnTo>
                  <a:pt x="26784" y="1219"/>
                </a:lnTo>
                <a:lnTo>
                  <a:pt x="146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24395" y="5717241"/>
            <a:ext cx="60325" cy="3175"/>
          </a:xfrm>
          <a:custGeom>
            <a:avLst/>
            <a:gdLst/>
            <a:ahLst/>
            <a:cxnLst/>
            <a:rect l="l" t="t" r="r" b="b"/>
            <a:pathLst>
              <a:path w="60325" h="3175">
                <a:moveTo>
                  <a:pt x="58077" y="0"/>
                </a:moveTo>
                <a:lnTo>
                  <a:pt x="53962" y="0"/>
                </a:lnTo>
                <a:lnTo>
                  <a:pt x="40428" y="85"/>
                </a:lnTo>
                <a:lnTo>
                  <a:pt x="26919" y="350"/>
                </a:lnTo>
                <a:lnTo>
                  <a:pt x="13441" y="809"/>
                </a:lnTo>
                <a:lnTo>
                  <a:pt x="0" y="1473"/>
                </a:lnTo>
                <a:lnTo>
                  <a:pt x="34048" y="3060"/>
                </a:lnTo>
                <a:lnTo>
                  <a:pt x="60134" y="12"/>
                </a:lnTo>
                <a:lnTo>
                  <a:pt x="580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87585" y="574121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4851" y="0"/>
                </a:moveTo>
                <a:lnTo>
                  <a:pt x="0" y="965"/>
                </a:lnTo>
                <a:lnTo>
                  <a:pt x="5562" y="215"/>
                </a:lnTo>
                <a:lnTo>
                  <a:pt x="48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22309" y="575074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7162" y="0"/>
                </a:moveTo>
                <a:lnTo>
                  <a:pt x="0" y="1371"/>
                </a:lnTo>
                <a:lnTo>
                  <a:pt x="8280" y="139"/>
                </a:lnTo>
                <a:lnTo>
                  <a:pt x="71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55168" y="5741005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5" h="5079">
                <a:moveTo>
                  <a:pt x="24498" y="0"/>
                </a:moveTo>
                <a:lnTo>
                  <a:pt x="0" y="4775"/>
                </a:lnTo>
                <a:lnTo>
                  <a:pt x="5359" y="4991"/>
                </a:lnTo>
                <a:lnTo>
                  <a:pt x="8026" y="5067"/>
                </a:lnTo>
                <a:lnTo>
                  <a:pt x="38608" y="698"/>
                </a:lnTo>
                <a:lnTo>
                  <a:pt x="244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85131" y="5656525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16637" y="0"/>
                </a:moveTo>
                <a:lnTo>
                  <a:pt x="0" y="2171"/>
                </a:lnTo>
                <a:lnTo>
                  <a:pt x="8318" y="2425"/>
                </a:lnTo>
                <a:lnTo>
                  <a:pt x="24930" y="3111"/>
                </a:lnTo>
                <a:lnTo>
                  <a:pt x="35420" y="1181"/>
                </a:lnTo>
                <a:lnTo>
                  <a:pt x="166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10916" y="5657900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19" h="3175">
                <a:moveTo>
                  <a:pt x="12725" y="0"/>
                </a:moveTo>
                <a:lnTo>
                  <a:pt x="0" y="1778"/>
                </a:lnTo>
                <a:lnTo>
                  <a:pt x="14236" y="2476"/>
                </a:lnTo>
                <a:lnTo>
                  <a:pt x="21336" y="2908"/>
                </a:lnTo>
                <a:lnTo>
                  <a:pt x="32893" y="1346"/>
                </a:lnTo>
                <a:lnTo>
                  <a:pt x="127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10061" y="5657702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69" h="2539">
                <a:moveTo>
                  <a:pt x="10490" y="0"/>
                </a:moveTo>
                <a:lnTo>
                  <a:pt x="0" y="1943"/>
                </a:lnTo>
                <a:lnTo>
                  <a:pt x="863" y="1981"/>
                </a:lnTo>
                <a:lnTo>
                  <a:pt x="13576" y="203"/>
                </a:lnTo>
                <a:lnTo>
                  <a:pt x="104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29037" y="5737754"/>
            <a:ext cx="282575" cy="13970"/>
          </a:xfrm>
          <a:custGeom>
            <a:avLst/>
            <a:gdLst/>
            <a:ahLst/>
            <a:cxnLst/>
            <a:rect l="l" t="t" r="r" b="b"/>
            <a:pathLst>
              <a:path w="282575" h="13970">
                <a:moveTo>
                  <a:pt x="258194" y="8674"/>
                </a:moveTo>
                <a:lnTo>
                  <a:pt x="112763" y="8674"/>
                </a:lnTo>
                <a:lnTo>
                  <a:pt x="153718" y="8999"/>
                </a:lnTo>
                <a:lnTo>
                  <a:pt x="194670" y="9974"/>
                </a:lnTo>
                <a:lnTo>
                  <a:pt x="235619" y="11594"/>
                </a:lnTo>
                <a:lnTo>
                  <a:pt x="277215" y="13881"/>
                </a:lnTo>
                <a:lnTo>
                  <a:pt x="277799" y="13893"/>
                </a:lnTo>
                <a:lnTo>
                  <a:pt x="282447" y="13893"/>
                </a:lnTo>
                <a:lnTo>
                  <a:pt x="281978" y="13131"/>
                </a:lnTo>
                <a:lnTo>
                  <a:pt x="258194" y="8674"/>
                </a:lnTo>
                <a:close/>
              </a:path>
              <a:path w="282575" h="13970">
                <a:moveTo>
                  <a:pt x="76111" y="1638"/>
                </a:moveTo>
                <a:lnTo>
                  <a:pt x="59804" y="1663"/>
                </a:lnTo>
                <a:lnTo>
                  <a:pt x="51028" y="1777"/>
                </a:lnTo>
                <a:lnTo>
                  <a:pt x="38394" y="4205"/>
                </a:lnTo>
                <a:lnTo>
                  <a:pt x="25685" y="6411"/>
                </a:lnTo>
                <a:lnTo>
                  <a:pt x="12891" y="8387"/>
                </a:lnTo>
                <a:lnTo>
                  <a:pt x="0" y="10121"/>
                </a:lnTo>
                <a:lnTo>
                  <a:pt x="698" y="10820"/>
                </a:lnTo>
                <a:lnTo>
                  <a:pt x="990" y="11087"/>
                </a:lnTo>
                <a:lnTo>
                  <a:pt x="28931" y="10034"/>
                </a:lnTo>
                <a:lnTo>
                  <a:pt x="56876" y="9280"/>
                </a:lnTo>
                <a:lnTo>
                  <a:pt x="84822" y="8826"/>
                </a:lnTo>
                <a:lnTo>
                  <a:pt x="258194" y="8674"/>
                </a:lnTo>
                <a:lnTo>
                  <a:pt x="221604" y="1816"/>
                </a:lnTo>
                <a:lnTo>
                  <a:pt x="106019" y="1816"/>
                </a:lnTo>
                <a:lnTo>
                  <a:pt x="76111" y="1638"/>
                </a:lnTo>
                <a:close/>
              </a:path>
              <a:path w="282575" h="13970">
                <a:moveTo>
                  <a:pt x="148716" y="0"/>
                </a:moveTo>
                <a:lnTo>
                  <a:pt x="100177" y="419"/>
                </a:lnTo>
                <a:lnTo>
                  <a:pt x="106019" y="1816"/>
                </a:lnTo>
                <a:lnTo>
                  <a:pt x="221604" y="1816"/>
                </a:lnTo>
                <a:lnTo>
                  <a:pt x="215506" y="673"/>
                </a:lnTo>
                <a:lnTo>
                  <a:pt x="14871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08372" y="5727071"/>
            <a:ext cx="136525" cy="11430"/>
          </a:xfrm>
          <a:custGeom>
            <a:avLst/>
            <a:gdLst/>
            <a:ahLst/>
            <a:cxnLst/>
            <a:rect l="l" t="t" r="r" b="b"/>
            <a:pathLst>
              <a:path w="136525" h="11429">
                <a:moveTo>
                  <a:pt x="132534" y="10680"/>
                </a:moveTo>
                <a:lnTo>
                  <a:pt x="69380" y="10680"/>
                </a:lnTo>
                <a:lnTo>
                  <a:pt x="136169" y="11353"/>
                </a:lnTo>
                <a:lnTo>
                  <a:pt x="132534" y="10680"/>
                </a:lnTo>
                <a:close/>
              </a:path>
              <a:path w="136525" h="11429">
                <a:moveTo>
                  <a:pt x="24638" y="0"/>
                </a:moveTo>
                <a:lnTo>
                  <a:pt x="12333" y="3197"/>
                </a:lnTo>
                <a:lnTo>
                  <a:pt x="0" y="6223"/>
                </a:lnTo>
                <a:lnTo>
                  <a:pt x="20840" y="11099"/>
                </a:lnTo>
                <a:lnTo>
                  <a:pt x="132534" y="10680"/>
                </a:lnTo>
                <a:lnTo>
                  <a:pt x="84264" y="1816"/>
                </a:lnTo>
                <a:lnTo>
                  <a:pt x="39544" y="321"/>
                </a:lnTo>
                <a:lnTo>
                  <a:pt x="246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23830" y="5739536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4" h="8889">
                <a:moveTo>
                  <a:pt x="56235" y="0"/>
                </a:moveTo>
                <a:lnTo>
                  <a:pt x="28122" y="1252"/>
                </a:lnTo>
                <a:lnTo>
                  <a:pt x="0" y="2895"/>
                </a:lnTo>
                <a:lnTo>
                  <a:pt x="2006" y="4940"/>
                </a:lnTo>
                <a:lnTo>
                  <a:pt x="3822" y="6934"/>
                </a:lnTo>
                <a:lnTo>
                  <a:pt x="5206" y="8331"/>
                </a:lnTo>
                <a:lnTo>
                  <a:pt x="18098" y="6599"/>
                </a:lnTo>
                <a:lnTo>
                  <a:pt x="30892" y="4627"/>
                </a:lnTo>
                <a:lnTo>
                  <a:pt x="43601" y="2425"/>
                </a:lnTo>
                <a:lnTo>
                  <a:pt x="562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22157" y="5726611"/>
            <a:ext cx="111125" cy="15875"/>
          </a:xfrm>
          <a:custGeom>
            <a:avLst/>
            <a:gdLst/>
            <a:ahLst/>
            <a:cxnLst/>
            <a:rect l="l" t="t" r="r" b="b"/>
            <a:pathLst>
              <a:path w="111125" h="15875">
                <a:moveTo>
                  <a:pt x="57946" y="12903"/>
                </a:moveTo>
                <a:lnTo>
                  <a:pt x="43496" y="13089"/>
                </a:lnTo>
                <a:lnTo>
                  <a:pt x="0" y="14173"/>
                </a:lnTo>
                <a:lnTo>
                  <a:pt x="1663" y="15824"/>
                </a:lnTo>
                <a:lnTo>
                  <a:pt x="29792" y="14181"/>
                </a:lnTo>
                <a:lnTo>
                  <a:pt x="57946" y="12903"/>
                </a:lnTo>
                <a:close/>
              </a:path>
              <a:path w="111125" h="15875">
                <a:moveTo>
                  <a:pt x="62471" y="0"/>
                </a:moveTo>
                <a:lnTo>
                  <a:pt x="56273" y="0"/>
                </a:lnTo>
                <a:lnTo>
                  <a:pt x="86220" y="6680"/>
                </a:lnTo>
                <a:lnTo>
                  <a:pt x="94437" y="4724"/>
                </a:lnTo>
                <a:lnTo>
                  <a:pt x="102654" y="2641"/>
                </a:lnTo>
                <a:lnTo>
                  <a:pt x="110845" y="457"/>
                </a:lnTo>
                <a:lnTo>
                  <a:pt x="624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60949" y="5776948"/>
            <a:ext cx="144780" cy="40640"/>
          </a:xfrm>
          <a:custGeom>
            <a:avLst/>
            <a:gdLst/>
            <a:ahLst/>
            <a:cxnLst/>
            <a:rect l="l" t="t" r="r" b="b"/>
            <a:pathLst>
              <a:path w="144779" h="40639">
                <a:moveTo>
                  <a:pt x="57581" y="32346"/>
                </a:moveTo>
                <a:lnTo>
                  <a:pt x="43189" y="34084"/>
                </a:lnTo>
                <a:lnTo>
                  <a:pt x="0" y="38823"/>
                </a:lnTo>
                <a:lnTo>
                  <a:pt x="16306" y="39687"/>
                </a:lnTo>
                <a:lnTo>
                  <a:pt x="16459" y="39877"/>
                </a:lnTo>
                <a:lnTo>
                  <a:pt x="16598" y="40220"/>
                </a:lnTo>
                <a:lnTo>
                  <a:pt x="26906" y="38461"/>
                </a:lnTo>
                <a:lnTo>
                  <a:pt x="37166" y="36560"/>
                </a:lnTo>
                <a:lnTo>
                  <a:pt x="47388" y="34520"/>
                </a:lnTo>
                <a:lnTo>
                  <a:pt x="57581" y="32346"/>
                </a:lnTo>
                <a:close/>
              </a:path>
              <a:path w="144779" h="40639">
                <a:moveTo>
                  <a:pt x="111455" y="4381"/>
                </a:moveTo>
                <a:lnTo>
                  <a:pt x="109076" y="7378"/>
                </a:lnTo>
                <a:lnTo>
                  <a:pt x="107264" y="9766"/>
                </a:lnTo>
                <a:lnTo>
                  <a:pt x="105587" y="11582"/>
                </a:lnTo>
                <a:lnTo>
                  <a:pt x="100799" y="18072"/>
                </a:lnTo>
                <a:lnTo>
                  <a:pt x="96481" y="22834"/>
                </a:lnTo>
                <a:lnTo>
                  <a:pt x="108430" y="19573"/>
                </a:lnTo>
                <a:lnTo>
                  <a:pt x="120373" y="16173"/>
                </a:lnTo>
                <a:lnTo>
                  <a:pt x="132322" y="12640"/>
                </a:lnTo>
                <a:lnTo>
                  <a:pt x="144201" y="9004"/>
                </a:lnTo>
                <a:lnTo>
                  <a:pt x="143205" y="9004"/>
                </a:lnTo>
                <a:lnTo>
                  <a:pt x="139953" y="8458"/>
                </a:lnTo>
                <a:lnTo>
                  <a:pt x="133997" y="7378"/>
                </a:lnTo>
                <a:lnTo>
                  <a:pt x="131267" y="6832"/>
                </a:lnTo>
                <a:lnTo>
                  <a:pt x="131417" y="6832"/>
                </a:lnTo>
                <a:lnTo>
                  <a:pt x="124866" y="6032"/>
                </a:lnTo>
                <a:lnTo>
                  <a:pt x="118160" y="5105"/>
                </a:lnTo>
                <a:lnTo>
                  <a:pt x="111455" y="4381"/>
                </a:lnTo>
                <a:close/>
              </a:path>
              <a:path w="144779" h="40639">
                <a:moveTo>
                  <a:pt x="131417" y="6832"/>
                </a:moveTo>
                <a:lnTo>
                  <a:pt x="131267" y="6832"/>
                </a:lnTo>
                <a:lnTo>
                  <a:pt x="131495" y="6845"/>
                </a:lnTo>
                <a:close/>
              </a:path>
              <a:path w="144779" h="40639">
                <a:moveTo>
                  <a:pt x="50876" y="0"/>
                </a:moveTo>
                <a:lnTo>
                  <a:pt x="42214" y="2400"/>
                </a:lnTo>
                <a:lnTo>
                  <a:pt x="59270" y="546"/>
                </a:lnTo>
                <a:lnTo>
                  <a:pt x="5087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18365" y="5777499"/>
            <a:ext cx="154305" cy="38735"/>
          </a:xfrm>
          <a:custGeom>
            <a:avLst/>
            <a:gdLst/>
            <a:ahLst/>
            <a:cxnLst/>
            <a:rect l="l" t="t" r="r" b="b"/>
            <a:pathLst>
              <a:path w="154304" h="38735">
                <a:moveTo>
                  <a:pt x="101854" y="0"/>
                </a:moveTo>
                <a:lnTo>
                  <a:pt x="84797" y="1841"/>
                </a:lnTo>
                <a:lnTo>
                  <a:pt x="80352" y="3048"/>
                </a:lnTo>
                <a:lnTo>
                  <a:pt x="78143" y="3619"/>
                </a:lnTo>
                <a:lnTo>
                  <a:pt x="91409" y="4007"/>
                </a:lnTo>
                <a:lnTo>
                  <a:pt x="131292" y="5588"/>
                </a:lnTo>
                <a:lnTo>
                  <a:pt x="99078" y="15744"/>
                </a:lnTo>
                <a:lnTo>
                  <a:pt x="66460" y="24212"/>
                </a:lnTo>
                <a:lnTo>
                  <a:pt x="33435" y="30994"/>
                </a:lnTo>
                <a:lnTo>
                  <a:pt x="0" y="36093"/>
                </a:lnTo>
                <a:lnTo>
                  <a:pt x="42583" y="38277"/>
                </a:lnTo>
                <a:lnTo>
                  <a:pt x="85772" y="33537"/>
                </a:lnTo>
                <a:lnTo>
                  <a:pt x="129373" y="24826"/>
                </a:lnTo>
                <a:lnTo>
                  <a:pt x="148170" y="11036"/>
                </a:lnTo>
                <a:lnTo>
                  <a:pt x="149860" y="9207"/>
                </a:lnTo>
                <a:lnTo>
                  <a:pt x="151726" y="6743"/>
                </a:lnTo>
                <a:lnTo>
                  <a:pt x="154038" y="3835"/>
                </a:lnTo>
                <a:lnTo>
                  <a:pt x="150685" y="3479"/>
                </a:lnTo>
                <a:lnTo>
                  <a:pt x="147332" y="3162"/>
                </a:lnTo>
                <a:lnTo>
                  <a:pt x="1018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96371" y="5815775"/>
            <a:ext cx="81280" cy="10795"/>
          </a:xfrm>
          <a:custGeom>
            <a:avLst/>
            <a:gdLst/>
            <a:ahLst/>
            <a:cxnLst/>
            <a:rect l="l" t="t" r="r" b="b"/>
            <a:pathLst>
              <a:path w="81279" h="10795">
                <a:moveTo>
                  <a:pt x="64579" y="0"/>
                </a:moveTo>
                <a:lnTo>
                  <a:pt x="0" y="6184"/>
                </a:lnTo>
                <a:lnTo>
                  <a:pt x="298" y="7687"/>
                </a:lnTo>
                <a:lnTo>
                  <a:pt x="673" y="10363"/>
                </a:lnTo>
                <a:lnTo>
                  <a:pt x="40868" y="6705"/>
                </a:lnTo>
                <a:lnTo>
                  <a:pt x="81178" y="1397"/>
                </a:lnTo>
                <a:lnTo>
                  <a:pt x="81038" y="1054"/>
                </a:lnTo>
                <a:lnTo>
                  <a:pt x="80873" y="863"/>
                </a:lnTo>
                <a:lnTo>
                  <a:pt x="645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06687" y="582680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60" y="0"/>
                </a:lnTo>
              </a:path>
            </a:pathLst>
          </a:custGeom>
          <a:ln w="967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06691" y="5830484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4" h="3810">
                <a:moveTo>
                  <a:pt x="0" y="0"/>
                </a:moveTo>
                <a:lnTo>
                  <a:pt x="25" y="3213"/>
                </a:lnTo>
                <a:lnTo>
                  <a:pt x="23075" y="1155"/>
                </a:lnTo>
                <a:lnTo>
                  <a:pt x="19138" y="952"/>
                </a:lnTo>
                <a:lnTo>
                  <a:pt x="17183" y="90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94592" y="581358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23774" y="0"/>
                </a:moveTo>
                <a:lnTo>
                  <a:pt x="15887" y="1003"/>
                </a:lnTo>
                <a:lnTo>
                  <a:pt x="7962" y="1854"/>
                </a:lnTo>
                <a:lnTo>
                  <a:pt x="0" y="2578"/>
                </a:lnTo>
                <a:lnTo>
                  <a:pt x="723" y="4000"/>
                </a:lnTo>
                <a:lnTo>
                  <a:pt x="1308" y="6007"/>
                </a:lnTo>
                <a:lnTo>
                  <a:pt x="1777" y="8369"/>
                </a:lnTo>
                <a:lnTo>
                  <a:pt x="66357" y="2184"/>
                </a:lnTo>
                <a:lnTo>
                  <a:pt x="237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06536" y="5823202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839" y="0"/>
                </a:lnTo>
              </a:path>
            </a:pathLst>
          </a:custGeom>
          <a:ln w="1408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64913" y="5840381"/>
            <a:ext cx="217804" cy="24130"/>
          </a:xfrm>
          <a:custGeom>
            <a:avLst/>
            <a:gdLst/>
            <a:ahLst/>
            <a:cxnLst/>
            <a:rect l="l" t="t" r="r" b="b"/>
            <a:pathLst>
              <a:path w="217805" h="24129">
                <a:moveTo>
                  <a:pt x="119341" y="88"/>
                </a:moveTo>
                <a:lnTo>
                  <a:pt x="0" y="17881"/>
                </a:lnTo>
                <a:lnTo>
                  <a:pt x="16471" y="19977"/>
                </a:lnTo>
                <a:lnTo>
                  <a:pt x="23436" y="21005"/>
                </a:lnTo>
                <a:lnTo>
                  <a:pt x="30921" y="22172"/>
                </a:lnTo>
                <a:lnTo>
                  <a:pt x="38477" y="23118"/>
                </a:lnTo>
                <a:lnTo>
                  <a:pt x="45935" y="23507"/>
                </a:lnTo>
                <a:lnTo>
                  <a:pt x="47358" y="23507"/>
                </a:lnTo>
                <a:lnTo>
                  <a:pt x="48755" y="23456"/>
                </a:lnTo>
                <a:lnTo>
                  <a:pt x="91024" y="19951"/>
                </a:lnTo>
                <a:lnTo>
                  <a:pt x="155858" y="13931"/>
                </a:lnTo>
                <a:lnTo>
                  <a:pt x="106413" y="13931"/>
                </a:lnTo>
                <a:lnTo>
                  <a:pt x="108610" y="13601"/>
                </a:lnTo>
                <a:lnTo>
                  <a:pt x="115252" y="5321"/>
                </a:lnTo>
                <a:lnTo>
                  <a:pt x="119341" y="88"/>
                </a:lnTo>
                <a:close/>
              </a:path>
              <a:path w="217805" h="24129">
                <a:moveTo>
                  <a:pt x="16192" y="19951"/>
                </a:moveTo>
                <a:lnTo>
                  <a:pt x="16367" y="19977"/>
                </a:lnTo>
                <a:lnTo>
                  <a:pt x="16192" y="19951"/>
                </a:lnTo>
                <a:close/>
              </a:path>
              <a:path w="217805" h="24129">
                <a:moveTo>
                  <a:pt x="16207" y="19953"/>
                </a:moveTo>
                <a:lnTo>
                  <a:pt x="16395" y="19977"/>
                </a:lnTo>
                <a:lnTo>
                  <a:pt x="16207" y="19953"/>
                </a:lnTo>
                <a:close/>
              </a:path>
              <a:path w="217805" h="24129">
                <a:moveTo>
                  <a:pt x="201955" y="0"/>
                </a:moveTo>
                <a:lnTo>
                  <a:pt x="106413" y="13931"/>
                </a:lnTo>
                <a:lnTo>
                  <a:pt x="155858" y="13931"/>
                </a:lnTo>
                <a:lnTo>
                  <a:pt x="217055" y="7594"/>
                </a:lnTo>
                <a:lnTo>
                  <a:pt x="217055" y="4127"/>
                </a:lnTo>
                <a:lnTo>
                  <a:pt x="217271" y="1536"/>
                </a:lnTo>
                <a:lnTo>
                  <a:pt x="20195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71336" y="5830629"/>
            <a:ext cx="97155" cy="24130"/>
          </a:xfrm>
          <a:custGeom>
            <a:avLst/>
            <a:gdLst/>
            <a:ahLst/>
            <a:cxnLst/>
            <a:rect l="l" t="t" r="r" b="b"/>
            <a:pathLst>
              <a:path w="97155" h="24129">
                <a:moveTo>
                  <a:pt x="77660" y="0"/>
                </a:moveTo>
                <a:lnTo>
                  <a:pt x="12928" y="9842"/>
                </a:lnTo>
                <a:lnTo>
                  <a:pt x="8826" y="15074"/>
                </a:lnTo>
                <a:lnTo>
                  <a:pt x="2197" y="23355"/>
                </a:lnTo>
                <a:lnTo>
                  <a:pt x="0" y="23685"/>
                </a:lnTo>
                <a:lnTo>
                  <a:pt x="95529" y="9753"/>
                </a:lnTo>
                <a:lnTo>
                  <a:pt x="93179" y="9512"/>
                </a:lnTo>
                <a:lnTo>
                  <a:pt x="96570" y="977"/>
                </a:lnTo>
                <a:lnTo>
                  <a:pt x="776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81981" y="5841923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203" y="0"/>
                </a:moveTo>
                <a:lnTo>
                  <a:pt x="79" y="1473"/>
                </a:lnTo>
                <a:lnTo>
                  <a:pt x="0" y="6057"/>
                </a:lnTo>
                <a:lnTo>
                  <a:pt x="14249" y="4457"/>
                </a:lnTo>
                <a:lnTo>
                  <a:pt x="14427" y="3352"/>
                </a:lnTo>
                <a:lnTo>
                  <a:pt x="14643" y="2349"/>
                </a:lnTo>
                <a:lnTo>
                  <a:pt x="14871" y="1473"/>
                </a:lnTo>
                <a:lnTo>
                  <a:pt x="2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65224" y="5894492"/>
            <a:ext cx="93345" cy="15240"/>
          </a:xfrm>
          <a:custGeom>
            <a:avLst/>
            <a:gdLst/>
            <a:ahLst/>
            <a:cxnLst/>
            <a:rect l="l" t="t" r="r" b="b"/>
            <a:pathLst>
              <a:path w="93344" h="15239">
                <a:moveTo>
                  <a:pt x="87160" y="0"/>
                </a:moveTo>
                <a:lnTo>
                  <a:pt x="66574" y="2598"/>
                </a:lnTo>
                <a:lnTo>
                  <a:pt x="45945" y="4868"/>
                </a:lnTo>
                <a:lnTo>
                  <a:pt x="25273" y="6813"/>
                </a:lnTo>
                <a:lnTo>
                  <a:pt x="4559" y="8432"/>
                </a:lnTo>
                <a:lnTo>
                  <a:pt x="0" y="8890"/>
                </a:lnTo>
                <a:lnTo>
                  <a:pt x="8521" y="10388"/>
                </a:lnTo>
                <a:lnTo>
                  <a:pt x="17570" y="11796"/>
                </a:lnTo>
                <a:lnTo>
                  <a:pt x="27071" y="13034"/>
                </a:lnTo>
                <a:lnTo>
                  <a:pt x="36603" y="14013"/>
                </a:lnTo>
                <a:lnTo>
                  <a:pt x="46100" y="14681"/>
                </a:lnTo>
                <a:lnTo>
                  <a:pt x="53771" y="15087"/>
                </a:lnTo>
                <a:lnTo>
                  <a:pt x="72088" y="10256"/>
                </a:lnTo>
                <a:lnTo>
                  <a:pt x="81250" y="7984"/>
                </a:lnTo>
                <a:lnTo>
                  <a:pt x="90423" y="5816"/>
                </a:lnTo>
                <a:lnTo>
                  <a:pt x="91160" y="3975"/>
                </a:lnTo>
                <a:lnTo>
                  <a:pt x="91998" y="2070"/>
                </a:lnTo>
                <a:lnTo>
                  <a:pt x="92849" y="292"/>
                </a:lnTo>
                <a:lnTo>
                  <a:pt x="87160" y="0"/>
                </a:lnTo>
                <a:close/>
              </a:path>
              <a:path w="93344" h="15239">
                <a:moveTo>
                  <a:pt x="8166" y="10350"/>
                </a:moveTo>
                <a:lnTo>
                  <a:pt x="8413" y="10388"/>
                </a:lnTo>
                <a:lnTo>
                  <a:pt x="8166" y="1035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55652" y="5894783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5" h="5714">
                <a:moveTo>
                  <a:pt x="2425" y="0"/>
                </a:moveTo>
                <a:lnTo>
                  <a:pt x="1574" y="1778"/>
                </a:lnTo>
                <a:lnTo>
                  <a:pt x="723" y="3682"/>
                </a:lnTo>
                <a:lnTo>
                  <a:pt x="0" y="5524"/>
                </a:lnTo>
                <a:lnTo>
                  <a:pt x="6286" y="4064"/>
                </a:lnTo>
                <a:lnTo>
                  <a:pt x="12598" y="2692"/>
                </a:lnTo>
                <a:lnTo>
                  <a:pt x="18923" y="1409"/>
                </a:lnTo>
                <a:lnTo>
                  <a:pt x="19443" y="838"/>
                </a:lnTo>
                <a:lnTo>
                  <a:pt x="24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74580" y="589562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520" y="0"/>
                </a:moveTo>
                <a:lnTo>
                  <a:pt x="0" y="558"/>
                </a:lnTo>
                <a:lnTo>
                  <a:pt x="2362" y="88"/>
                </a:lnTo>
                <a:lnTo>
                  <a:pt x="5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41894" y="5931654"/>
            <a:ext cx="559435" cy="42545"/>
          </a:xfrm>
          <a:custGeom>
            <a:avLst/>
            <a:gdLst/>
            <a:ahLst/>
            <a:cxnLst/>
            <a:rect l="l" t="t" r="r" b="b"/>
            <a:pathLst>
              <a:path w="559435" h="42545">
                <a:moveTo>
                  <a:pt x="32943" y="21272"/>
                </a:moveTo>
                <a:lnTo>
                  <a:pt x="25763" y="23188"/>
                </a:lnTo>
                <a:lnTo>
                  <a:pt x="18584" y="25158"/>
                </a:lnTo>
                <a:lnTo>
                  <a:pt x="0" y="30454"/>
                </a:lnTo>
                <a:lnTo>
                  <a:pt x="7797" y="31775"/>
                </a:lnTo>
                <a:lnTo>
                  <a:pt x="15338" y="33004"/>
                </a:lnTo>
                <a:lnTo>
                  <a:pt x="22778" y="33941"/>
                </a:lnTo>
                <a:lnTo>
                  <a:pt x="37820" y="35471"/>
                </a:lnTo>
                <a:lnTo>
                  <a:pt x="55248" y="37450"/>
                </a:lnTo>
                <a:lnTo>
                  <a:pt x="72691" y="39255"/>
                </a:lnTo>
                <a:lnTo>
                  <a:pt x="107619" y="42354"/>
                </a:lnTo>
                <a:lnTo>
                  <a:pt x="147126" y="42102"/>
                </a:lnTo>
                <a:lnTo>
                  <a:pt x="172567" y="41508"/>
                </a:lnTo>
                <a:lnTo>
                  <a:pt x="198027" y="39959"/>
                </a:lnTo>
                <a:lnTo>
                  <a:pt x="237591" y="36842"/>
                </a:lnTo>
                <a:lnTo>
                  <a:pt x="261120" y="34010"/>
                </a:lnTo>
                <a:lnTo>
                  <a:pt x="106603" y="34010"/>
                </a:lnTo>
                <a:lnTo>
                  <a:pt x="95020" y="33941"/>
                </a:lnTo>
                <a:lnTo>
                  <a:pt x="83434" y="33734"/>
                </a:lnTo>
                <a:lnTo>
                  <a:pt x="71840" y="33389"/>
                </a:lnTo>
                <a:lnTo>
                  <a:pt x="60236" y="32905"/>
                </a:lnTo>
                <a:lnTo>
                  <a:pt x="93634" y="23279"/>
                </a:lnTo>
                <a:lnTo>
                  <a:pt x="81915" y="23279"/>
                </a:lnTo>
                <a:lnTo>
                  <a:pt x="69659" y="23153"/>
                </a:lnTo>
                <a:lnTo>
                  <a:pt x="57410" y="22775"/>
                </a:lnTo>
                <a:lnTo>
                  <a:pt x="45171" y="22148"/>
                </a:lnTo>
                <a:lnTo>
                  <a:pt x="32943" y="21272"/>
                </a:lnTo>
                <a:close/>
              </a:path>
              <a:path w="559435" h="42545">
                <a:moveTo>
                  <a:pt x="162420" y="32384"/>
                </a:moveTo>
                <a:lnTo>
                  <a:pt x="148487" y="33099"/>
                </a:lnTo>
                <a:lnTo>
                  <a:pt x="134540" y="33607"/>
                </a:lnTo>
                <a:lnTo>
                  <a:pt x="120579" y="33910"/>
                </a:lnTo>
                <a:lnTo>
                  <a:pt x="106603" y="34010"/>
                </a:lnTo>
                <a:lnTo>
                  <a:pt x="261120" y="34010"/>
                </a:lnTo>
                <a:lnTo>
                  <a:pt x="266923" y="33312"/>
                </a:lnTo>
                <a:lnTo>
                  <a:pt x="195503" y="33312"/>
                </a:lnTo>
                <a:lnTo>
                  <a:pt x="187228" y="33254"/>
                </a:lnTo>
                <a:lnTo>
                  <a:pt x="178957" y="33081"/>
                </a:lnTo>
                <a:lnTo>
                  <a:pt x="170688" y="32792"/>
                </a:lnTo>
                <a:lnTo>
                  <a:pt x="162420" y="32384"/>
                </a:lnTo>
                <a:close/>
              </a:path>
              <a:path w="559435" h="42545">
                <a:moveTo>
                  <a:pt x="506869" y="0"/>
                </a:moveTo>
                <a:lnTo>
                  <a:pt x="452443" y="6339"/>
                </a:lnTo>
                <a:lnTo>
                  <a:pt x="406881" y="12344"/>
                </a:lnTo>
                <a:lnTo>
                  <a:pt x="325470" y="23625"/>
                </a:lnTo>
                <a:lnTo>
                  <a:pt x="293741" y="27219"/>
                </a:lnTo>
                <a:lnTo>
                  <a:pt x="230073" y="32308"/>
                </a:lnTo>
                <a:lnTo>
                  <a:pt x="195503" y="33312"/>
                </a:lnTo>
                <a:lnTo>
                  <a:pt x="266923" y="33312"/>
                </a:lnTo>
                <a:lnTo>
                  <a:pt x="269602" y="32988"/>
                </a:lnTo>
                <a:lnTo>
                  <a:pt x="333171" y="24594"/>
                </a:lnTo>
                <a:lnTo>
                  <a:pt x="364972" y="20027"/>
                </a:lnTo>
                <a:lnTo>
                  <a:pt x="387713" y="17026"/>
                </a:lnTo>
                <a:lnTo>
                  <a:pt x="410356" y="14398"/>
                </a:lnTo>
                <a:lnTo>
                  <a:pt x="432941" y="12137"/>
                </a:lnTo>
                <a:lnTo>
                  <a:pt x="455510" y="10236"/>
                </a:lnTo>
                <a:lnTo>
                  <a:pt x="488151" y="10236"/>
                </a:lnTo>
                <a:lnTo>
                  <a:pt x="483565" y="9410"/>
                </a:lnTo>
                <a:lnTo>
                  <a:pt x="481190" y="9016"/>
                </a:lnTo>
                <a:lnTo>
                  <a:pt x="478815" y="8661"/>
                </a:lnTo>
                <a:lnTo>
                  <a:pt x="497507" y="7655"/>
                </a:lnTo>
                <a:lnTo>
                  <a:pt x="516259" y="6883"/>
                </a:lnTo>
                <a:lnTo>
                  <a:pt x="535095" y="6339"/>
                </a:lnTo>
                <a:lnTo>
                  <a:pt x="558850" y="5956"/>
                </a:lnTo>
                <a:lnTo>
                  <a:pt x="549681" y="4140"/>
                </a:lnTo>
                <a:lnTo>
                  <a:pt x="550091" y="4140"/>
                </a:lnTo>
                <a:lnTo>
                  <a:pt x="545299" y="3365"/>
                </a:lnTo>
                <a:lnTo>
                  <a:pt x="540131" y="2590"/>
                </a:lnTo>
                <a:lnTo>
                  <a:pt x="534936" y="1930"/>
                </a:lnTo>
                <a:lnTo>
                  <a:pt x="506869" y="0"/>
                </a:lnTo>
                <a:close/>
              </a:path>
              <a:path w="559435" h="42545">
                <a:moveTo>
                  <a:pt x="94030" y="23164"/>
                </a:moveTo>
                <a:lnTo>
                  <a:pt x="85953" y="23279"/>
                </a:lnTo>
                <a:lnTo>
                  <a:pt x="93634" y="23279"/>
                </a:lnTo>
                <a:lnTo>
                  <a:pt x="94030" y="23164"/>
                </a:lnTo>
                <a:close/>
              </a:path>
              <a:path w="559435" h="42545">
                <a:moveTo>
                  <a:pt x="488151" y="10236"/>
                </a:moveTo>
                <a:lnTo>
                  <a:pt x="455510" y="10236"/>
                </a:lnTo>
                <a:lnTo>
                  <a:pt x="486206" y="12331"/>
                </a:lnTo>
                <a:lnTo>
                  <a:pt x="486727" y="12344"/>
                </a:lnTo>
                <a:lnTo>
                  <a:pt x="491617" y="12344"/>
                </a:lnTo>
                <a:lnTo>
                  <a:pt x="491185" y="10782"/>
                </a:lnTo>
                <a:lnTo>
                  <a:pt x="488151" y="10236"/>
                </a:lnTo>
                <a:close/>
              </a:path>
              <a:path w="559435" h="42545">
                <a:moveTo>
                  <a:pt x="550176" y="4140"/>
                </a:moveTo>
                <a:lnTo>
                  <a:pt x="550405" y="4190"/>
                </a:lnTo>
                <a:lnTo>
                  <a:pt x="550176" y="414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04309" y="5924320"/>
            <a:ext cx="372745" cy="41275"/>
          </a:xfrm>
          <a:custGeom>
            <a:avLst/>
            <a:gdLst/>
            <a:ahLst/>
            <a:cxnLst/>
            <a:rect l="l" t="t" r="r" b="b"/>
            <a:pathLst>
              <a:path w="372744" h="41275">
                <a:moveTo>
                  <a:pt x="157327" y="6172"/>
                </a:moveTo>
                <a:lnTo>
                  <a:pt x="130251" y="9778"/>
                </a:lnTo>
                <a:lnTo>
                  <a:pt x="152950" y="9998"/>
                </a:lnTo>
                <a:lnTo>
                  <a:pt x="175412" y="10610"/>
                </a:lnTo>
                <a:lnTo>
                  <a:pt x="197883" y="11547"/>
                </a:lnTo>
                <a:lnTo>
                  <a:pt x="220345" y="12738"/>
                </a:lnTo>
                <a:lnTo>
                  <a:pt x="204543" y="14466"/>
                </a:lnTo>
                <a:lnTo>
                  <a:pt x="188760" y="16375"/>
                </a:lnTo>
                <a:lnTo>
                  <a:pt x="70196" y="32999"/>
                </a:lnTo>
                <a:lnTo>
                  <a:pt x="46832" y="35817"/>
                </a:lnTo>
                <a:lnTo>
                  <a:pt x="23433" y="38058"/>
                </a:lnTo>
                <a:lnTo>
                  <a:pt x="0" y="39725"/>
                </a:lnTo>
                <a:lnTo>
                  <a:pt x="8268" y="40127"/>
                </a:lnTo>
                <a:lnTo>
                  <a:pt x="16538" y="40417"/>
                </a:lnTo>
                <a:lnTo>
                  <a:pt x="24813" y="40593"/>
                </a:lnTo>
                <a:lnTo>
                  <a:pt x="33096" y="40652"/>
                </a:lnTo>
                <a:lnTo>
                  <a:pt x="41728" y="40590"/>
                </a:lnTo>
                <a:lnTo>
                  <a:pt x="99525" y="37446"/>
                </a:lnTo>
                <a:lnTo>
                  <a:pt x="163057" y="30960"/>
                </a:lnTo>
                <a:lnTo>
                  <a:pt x="290153" y="13654"/>
                </a:lnTo>
                <a:lnTo>
                  <a:pt x="316883" y="10350"/>
                </a:lnTo>
                <a:lnTo>
                  <a:pt x="245694" y="10350"/>
                </a:lnTo>
                <a:lnTo>
                  <a:pt x="179419" y="7016"/>
                </a:lnTo>
                <a:lnTo>
                  <a:pt x="157327" y="6172"/>
                </a:lnTo>
                <a:close/>
              </a:path>
              <a:path w="372744" h="41275">
                <a:moveTo>
                  <a:pt x="206375" y="0"/>
                </a:moveTo>
                <a:lnTo>
                  <a:pt x="181724" y="3047"/>
                </a:lnTo>
                <a:lnTo>
                  <a:pt x="280327" y="7797"/>
                </a:lnTo>
                <a:lnTo>
                  <a:pt x="271661" y="8352"/>
                </a:lnTo>
                <a:lnTo>
                  <a:pt x="245694" y="10350"/>
                </a:lnTo>
                <a:lnTo>
                  <a:pt x="316883" y="10350"/>
                </a:lnTo>
                <a:lnTo>
                  <a:pt x="329488" y="8826"/>
                </a:lnTo>
                <a:lnTo>
                  <a:pt x="336969" y="8026"/>
                </a:lnTo>
                <a:lnTo>
                  <a:pt x="344449" y="7340"/>
                </a:lnTo>
                <a:lnTo>
                  <a:pt x="353103" y="7340"/>
                </a:lnTo>
                <a:lnTo>
                  <a:pt x="206375" y="0"/>
                </a:lnTo>
                <a:close/>
              </a:path>
              <a:path w="372744" h="41275">
                <a:moveTo>
                  <a:pt x="353103" y="7340"/>
                </a:moveTo>
                <a:lnTo>
                  <a:pt x="344449" y="7340"/>
                </a:lnTo>
                <a:lnTo>
                  <a:pt x="372516" y="9258"/>
                </a:lnTo>
                <a:lnTo>
                  <a:pt x="365048" y="8305"/>
                </a:lnTo>
                <a:lnTo>
                  <a:pt x="357517" y="7569"/>
                </a:lnTo>
                <a:lnTo>
                  <a:pt x="353103" y="73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92296" y="5935842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" y="0"/>
                </a:lnTo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57556" y="5676267"/>
            <a:ext cx="205104" cy="20955"/>
          </a:xfrm>
          <a:custGeom>
            <a:avLst/>
            <a:gdLst/>
            <a:ahLst/>
            <a:cxnLst/>
            <a:rect l="l" t="t" r="r" b="b"/>
            <a:pathLst>
              <a:path w="205104" h="20954">
                <a:moveTo>
                  <a:pt x="8115" y="0"/>
                </a:moveTo>
                <a:lnTo>
                  <a:pt x="0" y="1282"/>
                </a:lnTo>
                <a:lnTo>
                  <a:pt x="40387" y="5216"/>
                </a:lnTo>
                <a:lnTo>
                  <a:pt x="80702" y="9778"/>
                </a:lnTo>
                <a:lnTo>
                  <a:pt x="120940" y="14970"/>
                </a:lnTo>
                <a:lnTo>
                  <a:pt x="161099" y="20789"/>
                </a:lnTo>
                <a:lnTo>
                  <a:pt x="178714" y="20123"/>
                </a:lnTo>
                <a:lnTo>
                  <a:pt x="195834" y="19723"/>
                </a:lnTo>
                <a:lnTo>
                  <a:pt x="204571" y="19354"/>
                </a:lnTo>
                <a:lnTo>
                  <a:pt x="57249" y="4435"/>
                </a:lnTo>
                <a:lnTo>
                  <a:pt x="81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59467" y="5660911"/>
            <a:ext cx="58419" cy="5715"/>
          </a:xfrm>
          <a:custGeom>
            <a:avLst/>
            <a:gdLst/>
            <a:ahLst/>
            <a:cxnLst/>
            <a:rect l="l" t="t" r="r" b="b"/>
            <a:pathLst>
              <a:path w="58419" h="5714">
                <a:moveTo>
                  <a:pt x="8293" y="0"/>
                </a:moveTo>
                <a:lnTo>
                  <a:pt x="0" y="1600"/>
                </a:lnTo>
                <a:lnTo>
                  <a:pt x="50939" y="5105"/>
                </a:lnTo>
                <a:lnTo>
                  <a:pt x="58369" y="3657"/>
                </a:lnTo>
                <a:lnTo>
                  <a:pt x="82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32253" y="5659244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11556" y="0"/>
                </a:moveTo>
                <a:lnTo>
                  <a:pt x="0" y="1562"/>
                </a:lnTo>
                <a:lnTo>
                  <a:pt x="27203" y="3276"/>
                </a:lnTo>
                <a:lnTo>
                  <a:pt x="35509" y="1663"/>
                </a:lnTo>
                <a:lnTo>
                  <a:pt x="115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05256" y="583024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35" y="0"/>
                </a:moveTo>
                <a:lnTo>
                  <a:pt x="0" y="165"/>
                </a:lnTo>
                <a:lnTo>
                  <a:pt x="469" y="203"/>
                </a:lnTo>
                <a:lnTo>
                  <a:pt x="1435" y="241"/>
                </a:lnTo>
                <a:lnTo>
                  <a:pt x="14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00656" y="583869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057" y="0"/>
                </a:lnTo>
              </a:path>
            </a:pathLst>
          </a:custGeom>
          <a:ln w="1657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63965" y="5825171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80" h="5714">
                <a:moveTo>
                  <a:pt x="42570" y="0"/>
                </a:moveTo>
                <a:lnTo>
                  <a:pt x="0" y="3162"/>
                </a:lnTo>
                <a:lnTo>
                  <a:pt x="41287" y="5245"/>
                </a:lnTo>
                <a:lnTo>
                  <a:pt x="42722" y="5067"/>
                </a:lnTo>
                <a:lnTo>
                  <a:pt x="42644" y="1604"/>
                </a:lnTo>
                <a:lnTo>
                  <a:pt x="425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90219" y="5828328"/>
            <a:ext cx="315595" cy="45085"/>
          </a:xfrm>
          <a:custGeom>
            <a:avLst/>
            <a:gdLst/>
            <a:ahLst/>
            <a:cxnLst/>
            <a:rect l="l" t="t" r="r" b="b"/>
            <a:pathLst>
              <a:path w="315594" h="45085">
                <a:moveTo>
                  <a:pt x="273748" y="0"/>
                </a:moveTo>
                <a:lnTo>
                  <a:pt x="228777" y="3568"/>
                </a:lnTo>
                <a:lnTo>
                  <a:pt x="175326" y="9763"/>
                </a:lnTo>
                <a:lnTo>
                  <a:pt x="122161" y="18275"/>
                </a:lnTo>
                <a:lnTo>
                  <a:pt x="0" y="41681"/>
                </a:lnTo>
                <a:lnTo>
                  <a:pt x="62890" y="44640"/>
                </a:lnTo>
                <a:lnTo>
                  <a:pt x="136617" y="30900"/>
                </a:lnTo>
                <a:lnTo>
                  <a:pt x="173489" y="24550"/>
                </a:lnTo>
                <a:lnTo>
                  <a:pt x="210439" y="18656"/>
                </a:lnTo>
                <a:lnTo>
                  <a:pt x="259286" y="9805"/>
                </a:lnTo>
                <a:lnTo>
                  <a:pt x="275602" y="7048"/>
                </a:lnTo>
                <a:lnTo>
                  <a:pt x="305170" y="3242"/>
                </a:lnTo>
                <a:lnTo>
                  <a:pt x="315036" y="2082"/>
                </a:lnTo>
                <a:lnTo>
                  <a:pt x="2737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48995" y="5827505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5" h="4445">
                <a:moveTo>
                  <a:pt x="20535" y="0"/>
                </a:moveTo>
                <a:lnTo>
                  <a:pt x="0" y="3124"/>
                </a:lnTo>
                <a:lnTo>
                  <a:pt x="18910" y="4102"/>
                </a:lnTo>
                <a:lnTo>
                  <a:pt x="205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96230" y="5843391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5" h="3175">
                <a:moveTo>
                  <a:pt x="622" y="0"/>
                </a:moveTo>
                <a:lnTo>
                  <a:pt x="393" y="876"/>
                </a:lnTo>
                <a:lnTo>
                  <a:pt x="177" y="1879"/>
                </a:lnTo>
                <a:lnTo>
                  <a:pt x="0" y="2984"/>
                </a:lnTo>
                <a:lnTo>
                  <a:pt x="14173" y="1371"/>
                </a:lnTo>
                <a:lnTo>
                  <a:pt x="62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30970" y="5722043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50088" y="0"/>
                </a:moveTo>
                <a:lnTo>
                  <a:pt x="37522" y="1090"/>
                </a:lnTo>
                <a:lnTo>
                  <a:pt x="24987" y="2400"/>
                </a:lnTo>
                <a:lnTo>
                  <a:pt x="12480" y="3929"/>
                </a:lnTo>
                <a:lnTo>
                  <a:pt x="0" y="5676"/>
                </a:lnTo>
                <a:lnTo>
                  <a:pt x="9499" y="5499"/>
                </a:lnTo>
                <a:lnTo>
                  <a:pt x="18783" y="5499"/>
                </a:lnTo>
                <a:lnTo>
                  <a:pt x="50088" y="0"/>
                </a:lnTo>
                <a:close/>
              </a:path>
              <a:path w="50164" h="5714">
                <a:moveTo>
                  <a:pt x="18783" y="5499"/>
                </a:moveTo>
                <a:lnTo>
                  <a:pt x="9499" y="5499"/>
                </a:lnTo>
                <a:lnTo>
                  <a:pt x="18643" y="5524"/>
                </a:lnTo>
                <a:lnTo>
                  <a:pt x="18783" y="549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71331" y="5727544"/>
            <a:ext cx="78740" cy="13335"/>
          </a:xfrm>
          <a:custGeom>
            <a:avLst/>
            <a:gdLst/>
            <a:ahLst/>
            <a:cxnLst/>
            <a:rect l="l" t="t" r="r" b="b"/>
            <a:pathLst>
              <a:path w="78739" h="13335">
                <a:moveTo>
                  <a:pt x="72186" y="0"/>
                </a:moveTo>
                <a:lnTo>
                  <a:pt x="69138" y="0"/>
                </a:lnTo>
                <a:lnTo>
                  <a:pt x="59639" y="177"/>
                </a:lnTo>
                <a:lnTo>
                  <a:pt x="11252" y="9093"/>
                </a:lnTo>
                <a:lnTo>
                  <a:pt x="0" y="12331"/>
                </a:lnTo>
                <a:lnTo>
                  <a:pt x="11315" y="12877"/>
                </a:lnTo>
                <a:lnTo>
                  <a:pt x="78282" y="25"/>
                </a:lnTo>
                <a:lnTo>
                  <a:pt x="721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69215" y="5739879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69" h="1270">
                <a:moveTo>
                  <a:pt x="2120" y="0"/>
                </a:moveTo>
                <a:lnTo>
                  <a:pt x="0" y="609"/>
                </a:lnTo>
                <a:lnTo>
                  <a:pt x="10452" y="1130"/>
                </a:lnTo>
                <a:lnTo>
                  <a:pt x="12433" y="723"/>
                </a:lnTo>
                <a:lnTo>
                  <a:pt x="13423" y="546"/>
                </a:lnTo>
                <a:lnTo>
                  <a:pt x="21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49620" y="5723427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826" y="0"/>
                </a:lnTo>
              </a:path>
            </a:pathLst>
          </a:custGeom>
          <a:ln w="943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82651" y="5727565"/>
            <a:ext cx="112395" cy="13970"/>
          </a:xfrm>
          <a:custGeom>
            <a:avLst/>
            <a:gdLst/>
            <a:ahLst/>
            <a:cxnLst/>
            <a:rect l="l" t="t" r="r" b="b"/>
            <a:pathLst>
              <a:path w="112394" h="13970">
                <a:moveTo>
                  <a:pt x="66967" y="0"/>
                </a:moveTo>
                <a:lnTo>
                  <a:pt x="0" y="12852"/>
                </a:lnTo>
                <a:lnTo>
                  <a:pt x="15074" y="13576"/>
                </a:lnTo>
                <a:lnTo>
                  <a:pt x="112077" y="584"/>
                </a:lnTo>
                <a:lnTo>
                  <a:pt x="669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79661" y="5740421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2984" y="0"/>
                </a:moveTo>
                <a:lnTo>
                  <a:pt x="0" y="584"/>
                </a:lnTo>
                <a:lnTo>
                  <a:pt x="14122" y="1282"/>
                </a:lnTo>
                <a:lnTo>
                  <a:pt x="18072" y="723"/>
                </a:lnTo>
                <a:lnTo>
                  <a:pt x="29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81152" y="5454036"/>
            <a:ext cx="1206500" cy="135255"/>
          </a:xfrm>
          <a:custGeom>
            <a:avLst/>
            <a:gdLst/>
            <a:ahLst/>
            <a:cxnLst/>
            <a:rect l="l" t="t" r="r" b="b"/>
            <a:pathLst>
              <a:path w="1206500" h="135254">
                <a:moveTo>
                  <a:pt x="968686" y="130301"/>
                </a:moveTo>
                <a:lnTo>
                  <a:pt x="943604" y="130873"/>
                </a:lnTo>
                <a:lnTo>
                  <a:pt x="974732" y="135178"/>
                </a:lnTo>
                <a:lnTo>
                  <a:pt x="972763" y="133400"/>
                </a:lnTo>
                <a:lnTo>
                  <a:pt x="970668" y="131635"/>
                </a:lnTo>
                <a:lnTo>
                  <a:pt x="968686" y="130301"/>
                </a:lnTo>
                <a:close/>
              </a:path>
              <a:path w="1206500" h="135254">
                <a:moveTo>
                  <a:pt x="1016324" y="75780"/>
                </a:moveTo>
                <a:lnTo>
                  <a:pt x="971779" y="76144"/>
                </a:lnTo>
                <a:lnTo>
                  <a:pt x="927234" y="77241"/>
                </a:lnTo>
                <a:lnTo>
                  <a:pt x="949010" y="80139"/>
                </a:lnTo>
                <a:lnTo>
                  <a:pt x="1014216" y="89661"/>
                </a:lnTo>
                <a:lnTo>
                  <a:pt x="967480" y="90347"/>
                </a:lnTo>
                <a:lnTo>
                  <a:pt x="1028186" y="99786"/>
                </a:lnTo>
                <a:lnTo>
                  <a:pt x="1064057" y="106216"/>
                </a:lnTo>
                <a:lnTo>
                  <a:pt x="1099804" y="113351"/>
                </a:lnTo>
                <a:lnTo>
                  <a:pt x="1135425" y="121196"/>
                </a:lnTo>
                <a:lnTo>
                  <a:pt x="1136936" y="121488"/>
                </a:lnTo>
                <a:lnTo>
                  <a:pt x="1137241" y="121907"/>
                </a:lnTo>
                <a:lnTo>
                  <a:pt x="1136936" y="122377"/>
                </a:lnTo>
                <a:lnTo>
                  <a:pt x="1154082" y="122868"/>
                </a:lnTo>
                <a:lnTo>
                  <a:pt x="1205554" y="124879"/>
                </a:lnTo>
                <a:lnTo>
                  <a:pt x="1206164" y="124879"/>
                </a:lnTo>
                <a:lnTo>
                  <a:pt x="1203750" y="122377"/>
                </a:lnTo>
                <a:lnTo>
                  <a:pt x="1198810" y="117551"/>
                </a:lnTo>
                <a:lnTo>
                  <a:pt x="1196169" y="115100"/>
                </a:lnTo>
                <a:lnTo>
                  <a:pt x="1191007" y="110036"/>
                </a:lnTo>
                <a:lnTo>
                  <a:pt x="1184147" y="103360"/>
                </a:lnTo>
                <a:lnTo>
                  <a:pt x="1176856" y="97392"/>
                </a:lnTo>
                <a:lnTo>
                  <a:pt x="1169956" y="94132"/>
                </a:lnTo>
                <a:lnTo>
                  <a:pt x="1077691" y="76479"/>
                </a:lnTo>
                <a:lnTo>
                  <a:pt x="1031667" y="75823"/>
                </a:lnTo>
                <a:lnTo>
                  <a:pt x="1016324" y="75780"/>
                </a:lnTo>
                <a:close/>
              </a:path>
              <a:path w="1206500" h="135254">
                <a:moveTo>
                  <a:pt x="1196283" y="115100"/>
                </a:moveTo>
                <a:lnTo>
                  <a:pt x="1196613" y="115417"/>
                </a:lnTo>
                <a:lnTo>
                  <a:pt x="1196283" y="115100"/>
                </a:lnTo>
                <a:close/>
              </a:path>
              <a:path w="1206500" h="135254">
                <a:moveTo>
                  <a:pt x="915715" y="94221"/>
                </a:moveTo>
                <a:lnTo>
                  <a:pt x="912489" y="97434"/>
                </a:lnTo>
                <a:lnTo>
                  <a:pt x="909733" y="100304"/>
                </a:lnTo>
                <a:lnTo>
                  <a:pt x="908654" y="101231"/>
                </a:lnTo>
                <a:lnTo>
                  <a:pt x="906228" y="103695"/>
                </a:lnTo>
                <a:lnTo>
                  <a:pt x="926147" y="103998"/>
                </a:lnTo>
                <a:lnTo>
                  <a:pt x="946055" y="104527"/>
                </a:lnTo>
                <a:lnTo>
                  <a:pt x="965953" y="105284"/>
                </a:lnTo>
                <a:lnTo>
                  <a:pt x="985844" y="106273"/>
                </a:lnTo>
                <a:lnTo>
                  <a:pt x="933264" y="97104"/>
                </a:lnTo>
                <a:lnTo>
                  <a:pt x="915715" y="94221"/>
                </a:lnTo>
                <a:close/>
              </a:path>
              <a:path w="1206500" h="135254">
                <a:moveTo>
                  <a:pt x="190024" y="32626"/>
                </a:moveTo>
                <a:lnTo>
                  <a:pt x="184093" y="32626"/>
                </a:lnTo>
                <a:lnTo>
                  <a:pt x="140716" y="34183"/>
                </a:lnTo>
                <a:lnTo>
                  <a:pt x="98079" y="38852"/>
                </a:lnTo>
                <a:lnTo>
                  <a:pt x="56181" y="46631"/>
                </a:lnTo>
                <a:lnTo>
                  <a:pt x="15018" y="57518"/>
                </a:lnTo>
                <a:lnTo>
                  <a:pt x="18345" y="60604"/>
                </a:lnTo>
                <a:lnTo>
                  <a:pt x="18777" y="60972"/>
                </a:lnTo>
                <a:lnTo>
                  <a:pt x="34411" y="75945"/>
                </a:lnTo>
                <a:lnTo>
                  <a:pt x="37014" y="75933"/>
                </a:lnTo>
                <a:lnTo>
                  <a:pt x="87891" y="56870"/>
                </a:lnTo>
                <a:lnTo>
                  <a:pt x="114925" y="49933"/>
                </a:lnTo>
                <a:lnTo>
                  <a:pt x="142175" y="44134"/>
                </a:lnTo>
                <a:lnTo>
                  <a:pt x="169642" y="39470"/>
                </a:lnTo>
                <a:lnTo>
                  <a:pt x="197327" y="35940"/>
                </a:lnTo>
                <a:lnTo>
                  <a:pt x="203682" y="35030"/>
                </a:lnTo>
                <a:lnTo>
                  <a:pt x="210058" y="34201"/>
                </a:lnTo>
                <a:lnTo>
                  <a:pt x="216454" y="33447"/>
                </a:lnTo>
                <a:lnTo>
                  <a:pt x="221791" y="32880"/>
                </a:lnTo>
                <a:lnTo>
                  <a:pt x="201949" y="32880"/>
                </a:lnTo>
                <a:lnTo>
                  <a:pt x="195980" y="32715"/>
                </a:lnTo>
                <a:lnTo>
                  <a:pt x="190024" y="32626"/>
                </a:lnTo>
                <a:close/>
              </a:path>
              <a:path w="1206500" h="135254">
                <a:moveTo>
                  <a:pt x="712187" y="26238"/>
                </a:moveTo>
                <a:lnTo>
                  <a:pt x="241472" y="26238"/>
                </a:lnTo>
                <a:lnTo>
                  <a:pt x="255954" y="26304"/>
                </a:lnTo>
                <a:lnTo>
                  <a:pt x="284865" y="26838"/>
                </a:lnTo>
                <a:lnTo>
                  <a:pt x="318845" y="28092"/>
                </a:lnTo>
                <a:lnTo>
                  <a:pt x="377425" y="31076"/>
                </a:lnTo>
                <a:lnTo>
                  <a:pt x="432505" y="33515"/>
                </a:lnTo>
                <a:lnTo>
                  <a:pt x="485478" y="36474"/>
                </a:lnTo>
                <a:lnTo>
                  <a:pt x="693487" y="52855"/>
                </a:lnTo>
                <a:lnTo>
                  <a:pt x="742706" y="56964"/>
                </a:lnTo>
                <a:lnTo>
                  <a:pt x="791872" y="61613"/>
                </a:lnTo>
                <a:lnTo>
                  <a:pt x="840988" y="66801"/>
                </a:lnTo>
                <a:lnTo>
                  <a:pt x="866903" y="65958"/>
                </a:lnTo>
                <a:lnTo>
                  <a:pt x="918730" y="65042"/>
                </a:lnTo>
                <a:lnTo>
                  <a:pt x="1015549" y="64935"/>
                </a:lnTo>
                <a:lnTo>
                  <a:pt x="966094" y="57073"/>
                </a:lnTo>
                <a:lnTo>
                  <a:pt x="911590" y="49170"/>
                </a:lnTo>
                <a:lnTo>
                  <a:pt x="856991" y="42011"/>
                </a:lnTo>
                <a:lnTo>
                  <a:pt x="802296" y="35595"/>
                </a:lnTo>
                <a:lnTo>
                  <a:pt x="712187" y="26238"/>
                </a:lnTo>
                <a:close/>
              </a:path>
              <a:path w="1206500" h="135254">
                <a:moveTo>
                  <a:pt x="1015549" y="64935"/>
                </a:moveTo>
                <a:lnTo>
                  <a:pt x="944645" y="64935"/>
                </a:lnTo>
                <a:lnTo>
                  <a:pt x="963602" y="64988"/>
                </a:lnTo>
                <a:lnTo>
                  <a:pt x="1020502" y="65722"/>
                </a:lnTo>
                <a:lnTo>
                  <a:pt x="1015549" y="64935"/>
                </a:lnTo>
                <a:close/>
              </a:path>
              <a:path w="1206500" h="135254">
                <a:moveTo>
                  <a:pt x="281858" y="0"/>
                </a:moveTo>
                <a:lnTo>
                  <a:pt x="218028" y="723"/>
                </a:lnTo>
                <a:lnTo>
                  <a:pt x="160805" y="4914"/>
                </a:lnTo>
                <a:lnTo>
                  <a:pt x="104058" y="13373"/>
                </a:lnTo>
                <a:lnTo>
                  <a:pt x="51008" y="25858"/>
                </a:lnTo>
                <a:lnTo>
                  <a:pt x="0" y="44932"/>
                </a:lnTo>
                <a:lnTo>
                  <a:pt x="591" y="44932"/>
                </a:lnTo>
                <a:lnTo>
                  <a:pt x="3004" y="46850"/>
                </a:lnTo>
                <a:lnTo>
                  <a:pt x="5899" y="49352"/>
                </a:lnTo>
                <a:lnTo>
                  <a:pt x="24759" y="44488"/>
                </a:lnTo>
                <a:lnTo>
                  <a:pt x="41406" y="40596"/>
                </a:lnTo>
                <a:lnTo>
                  <a:pt x="92196" y="33045"/>
                </a:lnTo>
                <a:lnTo>
                  <a:pt x="166662" y="27970"/>
                </a:lnTo>
                <a:lnTo>
                  <a:pt x="241472" y="26238"/>
                </a:lnTo>
                <a:lnTo>
                  <a:pt x="712187" y="26238"/>
                </a:lnTo>
                <a:lnTo>
                  <a:pt x="698620" y="24823"/>
                </a:lnTo>
                <a:lnTo>
                  <a:pt x="649535" y="20524"/>
                </a:lnTo>
                <a:lnTo>
                  <a:pt x="410052" y="3412"/>
                </a:lnTo>
                <a:lnTo>
                  <a:pt x="367326" y="1468"/>
                </a:lnTo>
                <a:lnTo>
                  <a:pt x="324604" y="355"/>
                </a:lnTo>
                <a:lnTo>
                  <a:pt x="281858" y="0"/>
                </a:lnTo>
                <a:close/>
              </a:path>
              <a:path w="1206500" h="135254">
                <a:moveTo>
                  <a:pt x="221850" y="32753"/>
                </a:moveTo>
                <a:lnTo>
                  <a:pt x="213875" y="32753"/>
                </a:lnTo>
                <a:lnTo>
                  <a:pt x="201949" y="32880"/>
                </a:lnTo>
                <a:lnTo>
                  <a:pt x="221791" y="32880"/>
                </a:lnTo>
                <a:lnTo>
                  <a:pt x="222866" y="32765"/>
                </a:lnTo>
                <a:lnTo>
                  <a:pt x="221850" y="3275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80281" y="5545782"/>
            <a:ext cx="217170" cy="17780"/>
          </a:xfrm>
          <a:custGeom>
            <a:avLst/>
            <a:gdLst/>
            <a:ahLst/>
            <a:cxnLst/>
            <a:rect l="l" t="t" r="r" b="b"/>
            <a:pathLst>
              <a:path w="217170" h="17779">
                <a:moveTo>
                  <a:pt x="201053" y="0"/>
                </a:moveTo>
                <a:lnTo>
                  <a:pt x="182351" y="935"/>
                </a:lnTo>
                <a:lnTo>
                  <a:pt x="35309" y="10313"/>
                </a:lnTo>
                <a:lnTo>
                  <a:pt x="0" y="13309"/>
                </a:lnTo>
                <a:lnTo>
                  <a:pt x="52514" y="17703"/>
                </a:lnTo>
                <a:lnTo>
                  <a:pt x="117886" y="13731"/>
                </a:lnTo>
                <a:lnTo>
                  <a:pt x="139699" y="12636"/>
                </a:lnTo>
                <a:lnTo>
                  <a:pt x="165382" y="12064"/>
                </a:lnTo>
                <a:lnTo>
                  <a:pt x="207173" y="11874"/>
                </a:lnTo>
                <a:lnTo>
                  <a:pt x="209524" y="9486"/>
                </a:lnTo>
                <a:lnTo>
                  <a:pt x="210604" y="8559"/>
                </a:lnTo>
                <a:lnTo>
                  <a:pt x="213359" y="5689"/>
                </a:lnTo>
                <a:lnTo>
                  <a:pt x="216585" y="2476"/>
                </a:lnTo>
                <a:lnTo>
                  <a:pt x="201053" y="0"/>
                </a:lnTo>
                <a:close/>
              </a:path>
              <a:path w="217170" h="17779">
                <a:moveTo>
                  <a:pt x="207173" y="11874"/>
                </a:moveTo>
                <a:lnTo>
                  <a:pt x="191046" y="11874"/>
                </a:lnTo>
                <a:lnTo>
                  <a:pt x="207098" y="1195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22129" y="5518978"/>
            <a:ext cx="236854" cy="12700"/>
          </a:xfrm>
          <a:custGeom>
            <a:avLst/>
            <a:gdLst/>
            <a:ahLst/>
            <a:cxnLst/>
            <a:rect l="l" t="t" r="r" b="b"/>
            <a:pathLst>
              <a:path w="236854" h="12700">
                <a:moveTo>
                  <a:pt x="103670" y="0"/>
                </a:moveTo>
                <a:lnTo>
                  <a:pt x="77752" y="105"/>
                </a:lnTo>
                <a:lnTo>
                  <a:pt x="25917" y="1017"/>
                </a:lnTo>
                <a:lnTo>
                  <a:pt x="0" y="1866"/>
                </a:lnTo>
                <a:lnTo>
                  <a:pt x="86245" y="12306"/>
                </a:lnTo>
                <a:lnTo>
                  <a:pt x="130802" y="11202"/>
                </a:lnTo>
                <a:lnTo>
                  <a:pt x="233061" y="10833"/>
                </a:lnTo>
                <a:lnTo>
                  <a:pt x="188302" y="2247"/>
                </a:lnTo>
                <a:lnTo>
                  <a:pt x="179527" y="774"/>
                </a:lnTo>
                <a:lnTo>
                  <a:pt x="103670" y="0"/>
                </a:lnTo>
                <a:close/>
              </a:path>
              <a:path w="236854" h="12700">
                <a:moveTo>
                  <a:pt x="233061" y="10833"/>
                </a:moveTo>
                <a:lnTo>
                  <a:pt x="175348" y="10833"/>
                </a:lnTo>
                <a:lnTo>
                  <a:pt x="190691" y="10876"/>
                </a:lnTo>
                <a:lnTo>
                  <a:pt x="236702" y="11531"/>
                </a:lnTo>
                <a:lnTo>
                  <a:pt x="233061" y="1083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87054" y="5480277"/>
            <a:ext cx="1131570" cy="104775"/>
          </a:xfrm>
          <a:custGeom>
            <a:avLst/>
            <a:gdLst/>
            <a:ahLst/>
            <a:cxnLst/>
            <a:rect l="l" t="t" r="r" b="b"/>
            <a:pathLst>
              <a:path w="1131570" h="104775">
                <a:moveTo>
                  <a:pt x="1126411" y="94272"/>
                </a:moveTo>
                <a:lnTo>
                  <a:pt x="881456" y="94272"/>
                </a:lnTo>
                <a:lnTo>
                  <a:pt x="880249" y="97345"/>
                </a:lnTo>
                <a:lnTo>
                  <a:pt x="937704" y="104635"/>
                </a:lnTo>
                <a:lnTo>
                  <a:pt x="962787" y="104063"/>
                </a:lnTo>
                <a:lnTo>
                  <a:pt x="960793" y="102717"/>
                </a:lnTo>
                <a:lnTo>
                  <a:pt x="958888" y="101803"/>
                </a:lnTo>
                <a:lnTo>
                  <a:pt x="957326" y="101701"/>
                </a:lnTo>
                <a:lnTo>
                  <a:pt x="933846" y="99618"/>
                </a:lnTo>
                <a:lnTo>
                  <a:pt x="978320" y="95742"/>
                </a:lnTo>
                <a:lnTo>
                  <a:pt x="1129916" y="95034"/>
                </a:lnTo>
                <a:lnTo>
                  <a:pt x="1126411" y="94272"/>
                </a:lnTo>
                <a:close/>
              </a:path>
              <a:path w="1131570" h="104775">
                <a:moveTo>
                  <a:pt x="1129916" y="95034"/>
                </a:moveTo>
                <a:lnTo>
                  <a:pt x="1046378" y="95034"/>
                </a:lnTo>
                <a:lnTo>
                  <a:pt x="1088688" y="95305"/>
                </a:lnTo>
                <a:lnTo>
                  <a:pt x="1131036" y="96139"/>
                </a:lnTo>
                <a:lnTo>
                  <a:pt x="1131294" y="95742"/>
                </a:lnTo>
                <a:lnTo>
                  <a:pt x="1131023" y="95250"/>
                </a:lnTo>
                <a:lnTo>
                  <a:pt x="1129916" y="95034"/>
                </a:lnTo>
                <a:close/>
              </a:path>
              <a:path w="1131570" h="104775">
                <a:moveTo>
                  <a:pt x="874382" y="89789"/>
                </a:moveTo>
                <a:lnTo>
                  <a:pt x="817410" y="90233"/>
                </a:lnTo>
                <a:lnTo>
                  <a:pt x="857453" y="94665"/>
                </a:lnTo>
                <a:lnTo>
                  <a:pt x="881456" y="94272"/>
                </a:lnTo>
                <a:lnTo>
                  <a:pt x="1126411" y="94272"/>
                </a:lnTo>
                <a:lnTo>
                  <a:pt x="1106232" y="89827"/>
                </a:lnTo>
                <a:lnTo>
                  <a:pt x="884643" y="89827"/>
                </a:lnTo>
                <a:lnTo>
                  <a:pt x="874382" y="89789"/>
                </a:lnTo>
                <a:close/>
              </a:path>
              <a:path w="1131570" h="104775">
                <a:moveTo>
                  <a:pt x="900328" y="77457"/>
                </a:moveTo>
                <a:lnTo>
                  <a:pt x="888060" y="89776"/>
                </a:lnTo>
                <a:lnTo>
                  <a:pt x="884643" y="89827"/>
                </a:lnTo>
                <a:lnTo>
                  <a:pt x="1106232" y="89827"/>
                </a:lnTo>
                <a:lnTo>
                  <a:pt x="1093904" y="87111"/>
                </a:lnTo>
                <a:lnTo>
                  <a:pt x="1058404" y="80022"/>
                </a:lnTo>
                <a:lnTo>
                  <a:pt x="979944" y="80022"/>
                </a:lnTo>
                <a:lnTo>
                  <a:pt x="960053" y="79039"/>
                </a:lnTo>
                <a:lnTo>
                  <a:pt x="940155" y="78282"/>
                </a:lnTo>
                <a:lnTo>
                  <a:pt x="920247" y="77754"/>
                </a:lnTo>
                <a:lnTo>
                  <a:pt x="900328" y="77457"/>
                </a:lnTo>
                <a:close/>
              </a:path>
              <a:path w="1131570" h="104775">
                <a:moveTo>
                  <a:pt x="961580" y="64109"/>
                </a:moveTo>
                <a:lnTo>
                  <a:pt x="912939" y="64897"/>
                </a:lnTo>
                <a:lnTo>
                  <a:pt x="909802" y="67983"/>
                </a:lnTo>
                <a:lnTo>
                  <a:pt x="979944" y="80022"/>
                </a:lnTo>
                <a:lnTo>
                  <a:pt x="1058404" y="80022"/>
                </a:lnTo>
                <a:lnTo>
                  <a:pt x="1022286" y="73542"/>
                </a:lnTo>
                <a:lnTo>
                  <a:pt x="961580" y="64109"/>
                </a:lnTo>
                <a:close/>
              </a:path>
              <a:path w="1131570" h="104775">
                <a:moveTo>
                  <a:pt x="235572" y="0"/>
                </a:moveTo>
                <a:lnTo>
                  <a:pt x="160761" y="1727"/>
                </a:lnTo>
                <a:lnTo>
                  <a:pt x="86283" y="6807"/>
                </a:lnTo>
                <a:lnTo>
                  <a:pt x="35498" y="14358"/>
                </a:lnTo>
                <a:lnTo>
                  <a:pt x="0" y="23114"/>
                </a:lnTo>
                <a:lnTo>
                  <a:pt x="3022" y="25717"/>
                </a:lnTo>
                <a:lnTo>
                  <a:pt x="6578" y="28943"/>
                </a:lnTo>
                <a:lnTo>
                  <a:pt x="9118" y="31280"/>
                </a:lnTo>
                <a:lnTo>
                  <a:pt x="50275" y="20388"/>
                </a:lnTo>
                <a:lnTo>
                  <a:pt x="92175" y="12609"/>
                </a:lnTo>
                <a:lnTo>
                  <a:pt x="134814" y="7943"/>
                </a:lnTo>
                <a:lnTo>
                  <a:pt x="178193" y="6388"/>
                </a:lnTo>
                <a:lnTo>
                  <a:pt x="218444" y="6388"/>
                </a:lnTo>
                <a:lnTo>
                  <a:pt x="236550" y="4831"/>
                </a:lnTo>
                <a:lnTo>
                  <a:pt x="256247" y="3716"/>
                </a:lnTo>
                <a:lnTo>
                  <a:pt x="276031" y="3098"/>
                </a:lnTo>
                <a:lnTo>
                  <a:pt x="335623" y="2908"/>
                </a:lnTo>
                <a:lnTo>
                  <a:pt x="293382" y="1066"/>
                </a:lnTo>
                <a:lnTo>
                  <a:pt x="264520" y="266"/>
                </a:lnTo>
                <a:lnTo>
                  <a:pt x="235572" y="0"/>
                </a:lnTo>
                <a:close/>
              </a:path>
              <a:path w="1131570" h="104775">
                <a:moveTo>
                  <a:pt x="218444" y="6388"/>
                </a:moveTo>
                <a:lnTo>
                  <a:pt x="184124" y="6388"/>
                </a:lnTo>
                <a:lnTo>
                  <a:pt x="190068" y="6477"/>
                </a:lnTo>
                <a:lnTo>
                  <a:pt x="196037" y="6642"/>
                </a:lnTo>
                <a:lnTo>
                  <a:pt x="207975" y="6502"/>
                </a:lnTo>
                <a:lnTo>
                  <a:pt x="217114" y="6502"/>
                </a:lnTo>
                <a:lnTo>
                  <a:pt x="218444" y="6388"/>
                </a:lnTo>
                <a:close/>
              </a:path>
              <a:path w="1131570" h="104775">
                <a:moveTo>
                  <a:pt x="335623" y="2908"/>
                </a:moveTo>
                <a:lnTo>
                  <a:pt x="295871" y="2908"/>
                </a:lnTo>
                <a:lnTo>
                  <a:pt x="314806" y="3061"/>
                </a:lnTo>
                <a:lnTo>
                  <a:pt x="333740" y="3478"/>
                </a:lnTo>
                <a:lnTo>
                  <a:pt x="371513" y="4838"/>
                </a:lnTo>
                <a:lnTo>
                  <a:pt x="335623" y="290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232792" y="5545175"/>
            <a:ext cx="167640" cy="25400"/>
          </a:xfrm>
          <a:custGeom>
            <a:avLst/>
            <a:gdLst/>
            <a:ahLst/>
            <a:cxnLst/>
            <a:rect l="l" t="t" r="r" b="b"/>
            <a:pathLst>
              <a:path w="167639" h="25400">
                <a:moveTo>
                  <a:pt x="143890" y="12484"/>
                </a:moveTo>
                <a:lnTo>
                  <a:pt x="138531" y="12484"/>
                </a:lnTo>
                <a:lnTo>
                  <a:pt x="112874" y="12674"/>
                </a:lnTo>
                <a:lnTo>
                  <a:pt x="87198" y="13246"/>
                </a:lnTo>
                <a:lnTo>
                  <a:pt x="65383" y="14341"/>
                </a:lnTo>
                <a:lnTo>
                  <a:pt x="0" y="18313"/>
                </a:lnTo>
                <a:lnTo>
                  <a:pt x="67758" y="24930"/>
                </a:lnTo>
                <a:lnTo>
                  <a:pt x="71666" y="25336"/>
                </a:lnTo>
                <a:lnTo>
                  <a:pt x="142328" y="24879"/>
                </a:lnTo>
                <a:lnTo>
                  <a:pt x="154584" y="12560"/>
                </a:lnTo>
                <a:lnTo>
                  <a:pt x="143890" y="12484"/>
                </a:lnTo>
                <a:close/>
              </a:path>
              <a:path w="167639" h="25400">
                <a:moveTo>
                  <a:pt x="141471" y="24892"/>
                </a:moveTo>
                <a:lnTo>
                  <a:pt x="128650" y="24892"/>
                </a:lnTo>
                <a:lnTo>
                  <a:pt x="138899" y="24930"/>
                </a:lnTo>
                <a:lnTo>
                  <a:pt x="141471" y="24892"/>
                </a:lnTo>
                <a:close/>
              </a:path>
              <a:path w="167639" h="25400">
                <a:moveTo>
                  <a:pt x="167208" y="0"/>
                </a:moveTo>
                <a:lnTo>
                  <a:pt x="160502" y="165"/>
                </a:lnTo>
                <a:lnTo>
                  <a:pt x="148539" y="609"/>
                </a:lnTo>
                <a:lnTo>
                  <a:pt x="164071" y="3086"/>
                </a:lnTo>
                <a:lnTo>
                  <a:pt x="1672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44500" y="5574546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24015" y="0"/>
                </a:moveTo>
                <a:lnTo>
                  <a:pt x="0" y="393"/>
                </a:lnTo>
                <a:lnTo>
                  <a:pt x="22796" y="3073"/>
                </a:lnTo>
                <a:lnTo>
                  <a:pt x="240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60154" y="5559095"/>
            <a:ext cx="73025" cy="6350"/>
          </a:xfrm>
          <a:custGeom>
            <a:avLst/>
            <a:gdLst/>
            <a:ahLst/>
            <a:cxnLst/>
            <a:rect l="l" t="t" r="r" b="b"/>
            <a:pathLst>
              <a:path w="73025" h="6350">
                <a:moveTo>
                  <a:pt x="20129" y="0"/>
                </a:moveTo>
                <a:lnTo>
                  <a:pt x="0" y="1943"/>
                </a:lnTo>
                <a:lnTo>
                  <a:pt x="46088" y="6311"/>
                </a:lnTo>
                <a:lnTo>
                  <a:pt x="72631" y="4394"/>
                </a:lnTo>
                <a:lnTo>
                  <a:pt x="201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81387" y="5584912"/>
            <a:ext cx="85090" cy="14604"/>
          </a:xfrm>
          <a:custGeom>
            <a:avLst/>
            <a:gdLst/>
            <a:ahLst/>
            <a:cxnLst/>
            <a:rect l="l" t="t" r="r" b="b"/>
            <a:pathLst>
              <a:path w="85089" h="14604">
                <a:moveTo>
                  <a:pt x="43370" y="0"/>
                </a:moveTo>
                <a:lnTo>
                  <a:pt x="0" y="1193"/>
                </a:lnTo>
                <a:lnTo>
                  <a:pt x="21269" y="4234"/>
                </a:lnTo>
                <a:lnTo>
                  <a:pt x="84963" y="14084"/>
                </a:lnTo>
                <a:lnTo>
                  <a:pt x="82296" y="11633"/>
                </a:lnTo>
                <a:lnTo>
                  <a:pt x="80695" y="10286"/>
                </a:lnTo>
                <a:lnTo>
                  <a:pt x="77749" y="7251"/>
                </a:lnTo>
                <a:lnTo>
                  <a:pt x="74498" y="4305"/>
                </a:lnTo>
                <a:lnTo>
                  <a:pt x="433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63722" y="5570508"/>
            <a:ext cx="161290" cy="15875"/>
          </a:xfrm>
          <a:custGeom>
            <a:avLst/>
            <a:gdLst/>
            <a:ahLst/>
            <a:cxnLst/>
            <a:rect l="l" t="t" r="r" b="b"/>
            <a:pathLst>
              <a:path w="161289" h="15875">
                <a:moveTo>
                  <a:pt x="103581" y="7112"/>
                </a:moveTo>
                <a:lnTo>
                  <a:pt x="101117" y="13335"/>
                </a:lnTo>
                <a:lnTo>
                  <a:pt x="117665" y="15595"/>
                </a:lnTo>
                <a:lnTo>
                  <a:pt x="161036" y="14401"/>
                </a:lnTo>
                <a:lnTo>
                  <a:pt x="103581" y="7112"/>
                </a:lnTo>
                <a:close/>
              </a:path>
              <a:path w="161289" h="15875">
                <a:moveTo>
                  <a:pt x="40741" y="0"/>
                </a:moveTo>
                <a:lnTo>
                  <a:pt x="0" y="977"/>
                </a:lnTo>
                <a:lnTo>
                  <a:pt x="36372" y="5168"/>
                </a:lnTo>
                <a:lnTo>
                  <a:pt x="80784" y="4432"/>
                </a:lnTo>
                <a:lnTo>
                  <a:pt x="407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06248" y="556748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09" y="0"/>
                </a:lnTo>
              </a:path>
            </a:pathLst>
          </a:custGeom>
          <a:ln w="798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00091" y="5574943"/>
            <a:ext cx="67310" cy="9525"/>
          </a:xfrm>
          <a:custGeom>
            <a:avLst/>
            <a:gdLst/>
            <a:ahLst/>
            <a:cxnLst/>
            <a:rect l="l" t="t" r="r" b="b"/>
            <a:pathLst>
              <a:path w="67310" h="9525">
                <a:moveTo>
                  <a:pt x="44411" y="0"/>
                </a:moveTo>
                <a:lnTo>
                  <a:pt x="0" y="723"/>
                </a:lnTo>
                <a:lnTo>
                  <a:pt x="16273" y="2679"/>
                </a:lnTo>
                <a:lnTo>
                  <a:pt x="64757" y="8902"/>
                </a:lnTo>
                <a:lnTo>
                  <a:pt x="67208" y="2679"/>
                </a:lnTo>
                <a:lnTo>
                  <a:pt x="444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34452" y="5561035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89" h="7620">
                <a:moveTo>
                  <a:pt x="25704" y="0"/>
                </a:moveTo>
                <a:lnTo>
                  <a:pt x="0" y="2679"/>
                </a:lnTo>
                <a:lnTo>
                  <a:pt x="38823" y="6997"/>
                </a:lnTo>
                <a:lnTo>
                  <a:pt x="71793" y="4368"/>
                </a:lnTo>
                <a:lnTo>
                  <a:pt x="257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360770" y="5586110"/>
            <a:ext cx="121285" cy="29209"/>
          </a:xfrm>
          <a:custGeom>
            <a:avLst/>
            <a:gdLst/>
            <a:ahLst/>
            <a:cxnLst/>
            <a:rect l="l" t="t" r="r" b="b"/>
            <a:pathLst>
              <a:path w="121285" h="29210">
                <a:moveTo>
                  <a:pt x="20612" y="0"/>
                </a:moveTo>
                <a:lnTo>
                  <a:pt x="2933" y="609"/>
                </a:lnTo>
                <a:lnTo>
                  <a:pt x="0" y="8039"/>
                </a:lnTo>
                <a:lnTo>
                  <a:pt x="28710" y="12890"/>
                </a:lnTo>
                <a:lnTo>
                  <a:pt x="57262" y="17953"/>
                </a:lnTo>
                <a:lnTo>
                  <a:pt x="114363" y="28790"/>
                </a:lnTo>
                <a:lnTo>
                  <a:pt x="120675" y="26835"/>
                </a:lnTo>
                <a:lnTo>
                  <a:pt x="105575" y="12890"/>
                </a:lnTo>
                <a:lnTo>
                  <a:pt x="41883" y="3041"/>
                </a:lnTo>
                <a:lnTo>
                  <a:pt x="206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24604" y="5586714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70" h="7620">
                <a:moveTo>
                  <a:pt x="39103" y="0"/>
                </a:moveTo>
                <a:lnTo>
                  <a:pt x="0" y="1638"/>
                </a:lnTo>
                <a:lnTo>
                  <a:pt x="36169" y="7429"/>
                </a:lnTo>
                <a:lnTo>
                  <a:pt x="391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16761" y="5571482"/>
            <a:ext cx="165100" cy="15240"/>
          </a:xfrm>
          <a:custGeom>
            <a:avLst/>
            <a:gdLst/>
            <a:ahLst/>
            <a:cxnLst/>
            <a:rect l="l" t="t" r="r" b="b"/>
            <a:pathLst>
              <a:path w="165100" h="15239">
                <a:moveTo>
                  <a:pt x="148081" y="12357"/>
                </a:moveTo>
                <a:lnTo>
                  <a:pt x="146951" y="15227"/>
                </a:lnTo>
                <a:lnTo>
                  <a:pt x="164617" y="14630"/>
                </a:lnTo>
                <a:lnTo>
                  <a:pt x="148081" y="12357"/>
                </a:lnTo>
                <a:close/>
              </a:path>
              <a:path w="165100" h="15239">
                <a:moveTo>
                  <a:pt x="46951" y="0"/>
                </a:moveTo>
                <a:lnTo>
                  <a:pt x="0" y="1790"/>
                </a:lnTo>
                <a:lnTo>
                  <a:pt x="25895" y="5130"/>
                </a:lnTo>
                <a:lnTo>
                  <a:pt x="83324" y="4190"/>
                </a:lnTo>
                <a:lnTo>
                  <a:pt x="469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73276" y="5569341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786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42661" y="558200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267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86081" y="5604486"/>
            <a:ext cx="66040" cy="8255"/>
          </a:xfrm>
          <a:custGeom>
            <a:avLst/>
            <a:gdLst/>
            <a:ahLst/>
            <a:cxnLst/>
            <a:rect l="l" t="t" r="r" b="b"/>
            <a:pathLst>
              <a:path w="66039" h="8254">
                <a:moveTo>
                  <a:pt x="47180" y="0"/>
                </a:moveTo>
                <a:lnTo>
                  <a:pt x="0" y="6845"/>
                </a:lnTo>
                <a:lnTo>
                  <a:pt x="18630" y="8204"/>
                </a:lnTo>
                <a:lnTo>
                  <a:pt x="65557" y="1358"/>
                </a:lnTo>
                <a:lnTo>
                  <a:pt x="471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61011" y="562290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89" y="0"/>
                </a:lnTo>
              </a:path>
            </a:pathLst>
          </a:custGeom>
          <a:ln w="1012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33264" y="5593089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4" h="13335">
                <a:moveTo>
                  <a:pt x="79616" y="0"/>
                </a:moveTo>
                <a:lnTo>
                  <a:pt x="0" y="11391"/>
                </a:lnTo>
                <a:lnTo>
                  <a:pt x="18364" y="12750"/>
                </a:lnTo>
                <a:lnTo>
                  <a:pt x="99504" y="1625"/>
                </a:lnTo>
                <a:lnTo>
                  <a:pt x="796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5626" y="5615758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81" y="0"/>
                </a:lnTo>
              </a:path>
            </a:pathLst>
          </a:custGeom>
          <a:ln w="1285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14516" y="5606695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4">
                <a:moveTo>
                  <a:pt x="48399" y="0"/>
                </a:moveTo>
                <a:lnTo>
                  <a:pt x="0" y="6718"/>
                </a:lnTo>
                <a:lnTo>
                  <a:pt x="12369" y="7632"/>
                </a:lnTo>
                <a:lnTo>
                  <a:pt x="63271" y="1143"/>
                </a:lnTo>
                <a:lnTo>
                  <a:pt x="483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04707" y="5605842"/>
            <a:ext cx="58419" cy="7620"/>
          </a:xfrm>
          <a:custGeom>
            <a:avLst/>
            <a:gdLst/>
            <a:ahLst/>
            <a:cxnLst/>
            <a:rect l="l" t="t" r="r" b="b"/>
            <a:pathLst>
              <a:path w="58419" h="7620">
                <a:moveTo>
                  <a:pt x="46926" y="0"/>
                </a:moveTo>
                <a:lnTo>
                  <a:pt x="0" y="6858"/>
                </a:lnTo>
                <a:lnTo>
                  <a:pt x="9804" y="7569"/>
                </a:lnTo>
                <a:lnTo>
                  <a:pt x="58204" y="850"/>
                </a:lnTo>
                <a:lnTo>
                  <a:pt x="469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26879" y="5615710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58" y="0"/>
                </a:lnTo>
              </a:path>
            </a:pathLst>
          </a:custGeom>
          <a:ln w="1573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60065" y="5617605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19" h="6350">
                <a:moveTo>
                  <a:pt x="41973" y="0"/>
                </a:moveTo>
                <a:lnTo>
                  <a:pt x="0" y="5981"/>
                </a:lnTo>
                <a:lnTo>
                  <a:pt x="952" y="6057"/>
                </a:lnTo>
                <a:lnTo>
                  <a:pt x="45567" y="241"/>
                </a:lnTo>
                <a:lnTo>
                  <a:pt x="419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62917" y="5601921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496" y="0"/>
                </a:lnTo>
              </a:path>
            </a:pathLst>
          </a:custGeom>
          <a:ln w="1184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51636" y="5594715"/>
            <a:ext cx="97790" cy="12065"/>
          </a:xfrm>
          <a:custGeom>
            <a:avLst/>
            <a:gdLst/>
            <a:ahLst/>
            <a:cxnLst/>
            <a:rect l="l" t="t" r="r" b="b"/>
            <a:pathLst>
              <a:path w="97789" h="12064">
                <a:moveTo>
                  <a:pt x="81127" y="0"/>
                </a:moveTo>
                <a:lnTo>
                  <a:pt x="0" y="11125"/>
                </a:lnTo>
                <a:lnTo>
                  <a:pt x="11277" y="11976"/>
                </a:lnTo>
                <a:lnTo>
                  <a:pt x="97599" y="1282"/>
                </a:lnTo>
                <a:lnTo>
                  <a:pt x="811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77795" y="560757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769" y="0"/>
                </a:lnTo>
              </a:path>
            </a:pathLst>
          </a:custGeom>
          <a:ln w="2004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02032" y="561257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061" y="0"/>
                </a:lnTo>
              </a:path>
            </a:pathLst>
          </a:custGeom>
          <a:ln w="1052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93854" y="563616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08" y="0"/>
                </a:lnTo>
              </a:path>
            </a:pathLst>
          </a:custGeom>
          <a:ln w="1150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55996" y="5620063"/>
            <a:ext cx="163195" cy="17145"/>
          </a:xfrm>
          <a:custGeom>
            <a:avLst/>
            <a:gdLst/>
            <a:ahLst/>
            <a:cxnLst/>
            <a:rect l="l" t="t" r="r" b="b"/>
            <a:pathLst>
              <a:path w="163195" h="17145">
                <a:moveTo>
                  <a:pt x="110845" y="0"/>
                </a:moveTo>
                <a:lnTo>
                  <a:pt x="83258" y="3240"/>
                </a:lnTo>
                <a:lnTo>
                  <a:pt x="55551" y="5913"/>
                </a:lnTo>
                <a:lnTo>
                  <a:pt x="0" y="10350"/>
                </a:lnTo>
                <a:lnTo>
                  <a:pt x="57467" y="16548"/>
                </a:lnTo>
                <a:lnTo>
                  <a:pt x="124942" y="11609"/>
                </a:lnTo>
                <a:lnTo>
                  <a:pt x="147447" y="10236"/>
                </a:lnTo>
                <a:lnTo>
                  <a:pt x="157797" y="7632"/>
                </a:lnTo>
                <a:lnTo>
                  <a:pt x="162953" y="6261"/>
                </a:lnTo>
                <a:lnTo>
                  <a:pt x="1108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12882" y="5590745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4" h="4445">
                <a:moveTo>
                  <a:pt x="16256" y="0"/>
                </a:moveTo>
                <a:lnTo>
                  <a:pt x="0" y="2349"/>
                </a:lnTo>
                <a:lnTo>
                  <a:pt x="19888" y="3975"/>
                </a:lnTo>
                <a:lnTo>
                  <a:pt x="37388" y="1676"/>
                </a:lnTo>
                <a:lnTo>
                  <a:pt x="162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94089" y="5605315"/>
            <a:ext cx="88900" cy="8890"/>
          </a:xfrm>
          <a:custGeom>
            <a:avLst/>
            <a:gdLst/>
            <a:ahLst/>
            <a:cxnLst/>
            <a:rect l="l" t="t" r="r" b="b"/>
            <a:pathLst>
              <a:path w="88900" h="8889">
                <a:moveTo>
                  <a:pt x="53467" y="2705"/>
                </a:moveTo>
                <a:lnTo>
                  <a:pt x="14998" y="4013"/>
                </a:lnTo>
                <a:lnTo>
                  <a:pt x="57226" y="8483"/>
                </a:lnTo>
                <a:lnTo>
                  <a:pt x="88874" y="5943"/>
                </a:lnTo>
                <a:lnTo>
                  <a:pt x="53467" y="2705"/>
                </a:lnTo>
                <a:close/>
              </a:path>
              <a:path w="88900" h="8889">
                <a:moveTo>
                  <a:pt x="21196" y="0"/>
                </a:moveTo>
                <a:lnTo>
                  <a:pt x="0" y="2222"/>
                </a:lnTo>
                <a:lnTo>
                  <a:pt x="20720" y="891"/>
                </a:lnTo>
                <a:lnTo>
                  <a:pt x="27660" y="520"/>
                </a:lnTo>
                <a:lnTo>
                  <a:pt x="211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949243" y="5593882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5" h="3810">
                <a:moveTo>
                  <a:pt x="18681" y="0"/>
                </a:moveTo>
                <a:lnTo>
                  <a:pt x="0" y="2108"/>
                </a:lnTo>
                <a:lnTo>
                  <a:pt x="5981" y="2578"/>
                </a:lnTo>
                <a:lnTo>
                  <a:pt x="22174" y="3683"/>
                </a:lnTo>
                <a:lnTo>
                  <a:pt x="39420" y="1739"/>
                </a:lnTo>
                <a:lnTo>
                  <a:pt x="186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932765" y="5592423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17500" y="0"/>
                </a:moveTo>
                <a:lnTo>
                  <a:pt x="0" y="2285"/>
                </a:lnTo>
                <a:lnTo>
                  <a:pt x="16471" y="3568"/>
                </a:lnTo>
                <a:lnTo>
                  <a:pt x="35153" y="1460"/>
                </a:lnTo>
                <a:lnTo>
                  <a:pt x="175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971420" y="560146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39979" y="0"/>
                </a:lnTo>
              </a:path>
            </a:pathLst>
          </a:custGeom>
          <a:ln w="1168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88573" y="5604998"/>
            <a:ext cx="59055" cy="4445"/>
          </a:xfrm>
          <a:custGeom>
            <a:avLst/>
            <a:gdLst/>
            <a:ahLst/>
            <a:cxnLst/>
            <a:rect l="l" t="t" r="r" b="b"/>
            <a:pathLst>
              <a:path w="59055" h="4445">
                <a:moveTo>
                  <a:pt x="22821" y="0"/>
                </a:moveTo>
                <a:lnTo>
                  <a:pt x="0" y="2311"/>
                </a:lnTo>
                <a:lnTo>
                  <a:pt x="20523" y="4330"/>
                </a:lnTo>
                <a:lnTo>
                  <a:pt x="58978" y="3022"/>
                </a:lnTo>
                <a:lnTo>
                  <a:pt x="53338" y="2540"/>
                </a:lnTo>
                <a:lnTo>
                  <a:pt x="5511" y="2540"/>
                </a:lnTo>
                <a:lnTo>
                  <a:pt x="26720" y="317"/>
                </a:lnTo>
                <a:lnTo>
                  <a:pt x="22821" y="0"/>
                </a:lnTo>
                <a:close/>
              </a:path>
              <a:path w="59055" h="4445">
                <a:moveTo>
                  <a:pt x="33172" y="838"/>
                </a:moveTo>
                <a:lnTo>
                  <a:pt x="26232" y="1209"/>
                </a:lnTo>
                <a:lnTo>
                  <a:pt x="5511" y="2540"/>
                </a:lnTo>
                <a:lnTo>
                  <a:pt x="53338" y="2540"/>
                </a:lnTo>
                <a:lnTo>
                  <a:pt x="33172" y="83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03446" y="562632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15506" y="0"/>
                </a:moveTo>
                <a:lnTo>
                  <a:pt x="10350" y="1371"/>
                </a:lnTo>
                <a:lnTo>
                  <a:pt x="0" y="3975"/>
                </a:lnTo>
                <a:lnTo>
                  <a:pt x="32702" y="2197"/>
                </a:lnTo>
                <a:lnTo>
                  <a:pt x="155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929133" y="5589203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10642" y="0"/>
                </a:moveTo>
                <a:lnTo>
                  <a:pt x="0" y="1536"/>
                </a:lnTo>
                <a:lnTo>
                  <a:pt x="21132" y="3213"/>
                </a:lnTo>
                <a:lnTo>
                  <a:pt x="34645" y="1485"/>
                </a:lnTo>
                <a:lnTo>
                  <a:pt x="106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15296" y="5603842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14414" y="0"/>
                </a:moveTo>
                <a:lnTo>
                  <a:pt x="4800" y="965"/>
                </a:lnTo>
                <a:lnTo>
                  <a:pt x="0" y="1473"/>
                </a:lnTo>
                <a:lnTo>
                  <a:pt x="6451" y="1993"/>
                </a:lnTo>
                <a:lnTo>
                  <a:pt x="28270" y="952"/>
                </a:lnTo>
                <a:lnTo>
                  <a:pt x="144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66838" y="5619083"/>
            <a:ext cx="67310" cy="7620"/>
          </a:xfrm>
          <a:custGeom>
            <a:avLst/>
            <a:gdLst/>
            <a:ahLst/>
            <a:cxnLst/>
            <a:rect l="l" t="t" r="r" b="b"/>
            <a:pathLst>
              <a:path w="67310" h="7620">
                <a:moveTo>
                  <a:pt x="37706" y="0"/>
                </a:moveTo>
                <a:lnTo>
                  <a:pt x="3416" y="520"/>
                </a:lnTo>
                <a:lnTo>
                  <a:pt x="0" y="977"/>
                </a:lnTo>
                <a:lnTo>
                  <a:pt x="52108" y="7238"/>
                </a:lnTo>
                <a:lnTo>
                  <a:pt x="56997" y="5943"/>
                </a:lnTo>
                <a:lnTo>
                  <a:pt x="66725" y="3213"/>
                </a:lnTo>
                <a:lnTo>
                  <a:pt x="377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70251" y="5617363"/>
            <a:ext cx="34290" cy="2540"/>
          </a:xfrm>
          <a:custGeom>
            <a:avLst/>
            <a:gdLst/>
            <a:ahLst/>
            <a:cxnLst/>
            <a:rect l="l" t="t" r="r" b="b"/>
            <a:pathLst>
              <a:path w="34289" h="2539">
                <a:moveTo>
                  <a:pt x="17932" y="0"/>
                </a:moveTo>
                <a:lnTo>
                  <a:pt x="7289" y="1231"/>
                </a:lnTo>
                <a:lnTo>
                  <a:pt x="2328" y="1931"/>
                </a:lnTo>
                <a:lnTo>
                  <a:pt x="0" y="2235"/>
                </a:lnTo>
                <a:lnTo>
                  <a:pt x="34289" y="1714"/>
                </a:lnTo>
                <a:lnTo>
                  <a:pt x="179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147554" y="5607496"/>
            <a:ext cx="57150" cy="3810"/>
          </a:xfrm>
          <a:custGeom>
            <a:avLst/>
            <a:gdLst/>
            <a:ahLst/>
            <a:cxnLst/>
            <a:rect l="l" t="t" r="r" b="b"/>
            <a:pathLst>
              <a:path w="57150" h="3810">
                <a:moveTo>
                  <a:pt x="32219" y="0"/>
                </a:moveTo>
                <a:lnTo>
                  <a:pt x="0" y="520"/>
                </a:lnTo>
                <a:lnTo>
                  <a:pt x="35407" y="3759"/>
                </a:lnTo>
                <a:lnTo>
                  <a:pt x="35648" y="3746"/>
                </a:lnTo>
                <a:lnTo>
                  <a:pt x="42760" y="3098"/>
                </a:lnTo>
                <a:lnTo>
                  <a:pt x="56959" y="2019"/>
                </a:lnTo>
                <a:lnTo>
                  <a:pt x="322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42791" y="5626073"/>
            <a:ext cx="49530" cy="6350"/>
          </a:xfrm>
          <a:custGeom>
            <a:avLst/>
            <a:gdLst/>
            <a:ahLst/>
            <a:cxnLst/>
            <a:rect l="l" t="t" r="r" b="b"/>
            <a:pathLst>
              <a:path w="49529" h="6350">
                <a:moveTo>
                  <a:pt x="23037" y="0"/>
                </a:moveTo>
                <a:lnTo>
                  <a:pt x="11430" y="3365"/>
                </a:lnTo>
                <a:lnTo>
                  <a:pt x="7620" y="4305"/>
                </a:lnTo>
                <a:lnTo>
                  <a:pt x="0" y="6096"/>
                </a:lnTo>
                <a:lnTo>
                  <a:pt x="49022" y="3225"/>
                </a:lnTo>
                <a:lnTo>
                  <a:pt x="230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54296" y="564112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902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13465" y="563517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79" y="0"/>
                </a:lnTo>
              </a:path>
            </a:pathLst>
          </a:custGeom>
          <a:ln w="975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67925" y="559212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16116" y="0"/>
                </a:moveTo>
                <a:lnTo>
                  <a:pt x="0" y="1765"/>
                </a:lnTo>
                <a:lnTo>
                  <a:pt x="20739" y="3505"/>
                </a:lnTo>
                <a:lnTo>
                  <a:pt x="37858" y="1651"/>
                </a:lnTo>
                <a:lnTo>
                  <a:pt x="161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950265" y="5590694"/>
            <a:ext cx="34290" cy="3810"/>
          </a:xfrm>
          <a:custGeom>
            <a:avLst/>
            <a:gdLst/>
            <a:ahLst/>
            <a:cxnLst/>
            <a:rect l="l" t="t" r="r" b="b"/>
            <a:pathLst>
              <a:path w="34289" h="3810">
                <a:moveTo>
                  <a:pt x="13512" y="0"/>
                </a:moveTo>
                <a:lnTo>
                  <a:pt x="0" y="1727"/>
                </a:lnTo>
                <a:lnTo>
                  <a:pt x="17665" y="3187"/>
                </a:lnTo>
                <a:lnTo>
                  <a:pt x="33781" y="1422"/>
                </a:lnTo>
                <a:lnTo>
                  <a:pt x="135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988664" y="559939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363" y="0"/>
                </a:lnTo>
              </a:path>
            </a:pathLst>
          </a:custGeom>
          <a:ln w="1122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11392" y="5603605"/>
            <a:ext cx="68580" cy="4445"/>
          </a:xfrm>
          <a:custGeom>
            <a:avLst/>
            <a:gdLst/>
            <a:ahLst/>
            <a:cxnLst/>
            <a:rect l="l" t="t" r="r" b="b"/>
            <a:pathLst>
              <a:path w="68580" h="4445">
                <a:moveTo>
                  <a:pt x="32169" y="1193"/>
                </a:moveTo>
                <a:lnTo>
                  <a:pt x="10350" y="2222"/>
                </a:lnTo>
                <a:lnTo>
                  <a:pt x="36169" y="4419"/>
                </a:lnTo>
                <a:lnTo>
                  <a:pt x="68376" y="3886"/>
                </a:lnTo>
                <a:lnTo>
                  <a:pt x="32169" y="1193"/>
                </a:lnTo>
                <a:close/>
              </a:path>
              <a:path w="68580" h="4445">
                <a:moveTo>
                  <a:pt x="14643" y="0"/>
                </a:moveTo>
                <a:lnTo>
                  <a:pt x="0" y="1396"/>
                </a:lnTo>
                <a:lnTo>
                  <a:pt x="3898" y="1701"/>
                </a:lnTo>
                <a:lnTo>
                  <a:pt x="18313" y="241"/>
                </a:lnTo>
                <a:lnTo>
                  <a:pt x="15874" y="63"/>
                </a:lnTo>
                <a:lnTo>
                  <a:pt x="146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71149" y="5622292"/>
            <a:ext cx="95250" cy="15240"/>
          </a:xfrm>
          <a:custGeom>
            <a:avLst/>
            <a:gdLst/>
            <a:ahLst/>
            <a:cxnLst/>
            <a:rect l="l" t="t" r="r" b="b"/>
            <a:pathLst>
              <a:path w="95250" h="15239">
                <a:moveTo>
                  <a:pt x="62420" y="0"/>
                </a:moveTo>
                <a:lnTo>
                  <a:pt x="52679" y="2730"/>
                </a:lnTo>
                <a:lnTo>
                  <a:pt x="47802" y="4025"/>
                </a:lnTo>
                <a:lnTo>
                  <a:pt x="64998" y="6235"/>
                </a:lnTo>
                <a:lnTo>
                  <a:pt x="32296" y="8000"/>
                </a:lnTo>
                <a:lnTo>
                  <a:pt x="24247" y="9932"/>
                </a:lnTo>
                <a:lnTo>
                  <a:pt x="16181" y="11782"/>
                </a:lnTo>
                <a:lnTo>
                  <a:pt x="8098" y="13551"/>
                </a:lnTo>
                <a:lnTo>
                  <a:pt x="0" y="15239"/>
                </a:lnTo>
                <a:lnTo>
                  <a:pt x="71640" y="9880"/>
                </a:lnTo>
                <a:lnTo>
                  <a:pt x="79260" y="8089"/>
                </a:lnTo>
                <a:lnTo>
                  <a:pt x="83070" y="7150"/>
                </a:lnTo>
                <a:lnTo>
                  <a:pt x="94678" y="3784"/>
                </a:lnTo>
                <a:lnTo>
                  <a:pt x="624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047472" y="5563711"/>
            <a:ext cx="126364" cy="13335"/>
          </a:xfrm>
          <a:custGeom>
            <a:avLst/>
            <a:gdLst/>
            <a:ahLst/>
            <a:cxnLst/>
            <a:rect l="l" t="t" r="r" b="b"/>
            <a:pathLst>
              <a:path w="126364" h="13335">
                <a:moveTo>
                  <a:pt x="86982" y="0"/>
                </a:moveTo>
                <a:lnTo>
                  <a:pt x="65222" y="2436"/>
                </a:lnTo>
                <a:lnTo>
                  <a:pt x="0" y="10515"/>
                </a:lnTo>
                <a:lnTo>
                  <a:pt x="32092" y="13233"/>
                </a:lnTo>
                <a:lnTo>
                  <a:pt x="102360" y="6350"/>
                </a:lnTo>
                <a:lnTo>
                  <a:pt x="125806" y="4330"/>
                </a:lnTo>
                <a:lnTo>
                  <a:pt x="869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39774" y="5574224"/>
            <a:ext cx="140335" cy="16510"/>
          </a:xfrm>
          <a:custGeom>
            <a:avLst/>
            <a:gdLst/>
            <a:ahLst/>
            <a:cxnLst/>
            <a:rect l="l" t="t" r="r" b="b"/>
            <a:pathLst>
              <a:path w="140335" h="16510">
                <a:moveTo>
                  <a:pt x="107695" y="0"/>
                </a:moveTo>
                <a:lnTo>
                  <a:pt x="0" y="14986"/>
                </a:lnTo>
                <a:lnTo>
                  <a:pt x="24002" y="16471"/>
                </a:lnTo>
                <a:lnTo>
                  <a:pt x="113753" y="5575"/>
                </a:lnTo>
                <a:lnTo>
                  <a:pt x="139788" y="2717"/>
                </a:lnTo>
                <a:lnTo>
                  <a:pt x="1076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29885" y="5594139"/>
            <a:ext cx="245745" cy="60960"/>
          </a:xfrm>
          <a:custGeom>
            <a:avLst/>
            <a:gdLst/>
            <a:ahLst/>
            <a:cxnLst/>
            <a:rect l="l" t="t" r="r" b="b"/>
            <a:pathLst>
              <a:path w="245745" h="60960">
                <a:moveTo>
                  <a:pt x="48666" y="50406"/>
                </a:moveTo>
                <a:lnTo>
                  <a:pt x="39265" y="51803"/>
                </a:lnTo>
                <a:lnTo>
                  <a:pt x="29846" y="53100"/>
                </a:lnTo>
                <a:lnTo>
                  <a:pt x="20411" y="54294"/>
                </a:lnTo>
                <a:lnTo>
                  <a:pt x="10960" y="55384"/>
                </a:lnTo>
                <a:lnTo>
                  <a:pt x="3657" y="56413"/>
                </a:lnTo>
                <a:lnTo>
                  <a:pt x="0" y="56870"/>
                </a:lnTo>
                <a:lnTo>
                  <a:pt x="27647" y="60566"/>
                </a:lnTo>
                <a:lnTo>
                  <a:pt x="85369" y="55359"/>
                </a:lnTo>
                <a:lnTo>
                  <a:pt x="85699" y="55308"/>
                </a:lnTo>
                <a:lnTo>
                  <a:pt x="48666" y="50406"/>
                </a:lnTo>
                <a:close/>
              </a:path>
              <a:path w="245745" h="60960">
                <a:moveTo>
                  <a:pt x="177199" y="14731"/>
                </a:moveTo>
                <a:lnTo>
                  <a:pt x="176568" y="14731"/>
                </a:lnTo>
                <a:lnTo>
                  <a:pt x="186512" y="16027"/>
                </a:lnTo>
                <a:lnTo>
                  <a:pt x="181381" y="17627"/>
                </a:lnTo>
                <a:lnTo>
                  <a:pt x="177342" y="18986"/>
                </a:lnTo>
                <a:lnTo>
                  <a:pt x="169240" y="21628"/>
                </a:lnTo>
                <a:lnTo>
                  <a:pt x="215417" y="29527"/>
                </a:lnTo>
                <a:lnTo>
                  <a:pt x="230317" y="25244"/>
                </a:lnTo>
                <a:lnTo>
                  <a:pt x="245236" y="20751"/>
                </a:lnTo>
                <a:lnTo>
                  <a:pt x="214126" y="14744"/>
                </a:lnTo>
                <a:lnTo>
                  <a:pt x="177199" y="14731"/>
                </a:lnTo>
                <a:close/>
              </a:path>
              <a:path w="245745" h="60960">
                <a:moveTo>
                  <a:pt x="130886" y="0"/>
                </a:moveTo>
                <a:lnTo>
                  <a:pt x="129666" y="3073"/>
                </a:lnTo>
                <a:lnTo>
                  <a:pt x="128295" y="6959"/>
                </a:lnTo>
                <a:lnTo>
                  <a:pt x="126555" y="11417"/>
                </a:lnTo>
                <a:lnTo>
                  <a:pt x="177393" y="14744"/>
                </a:lnTo>
                <a:lnTo>
                  <a:pt x="214057" y="14731"/>
                </a:lnTo>
                <a:lnTo>
                  <a:pt x="159537" y="4848"/>
                </a:lnTo>
                <a:lnTo>
                  <a:pt x="130886" y="0"/>
                </a:lnTo>
                <a:close/>
              </a:path>
              <a:path w="245745" h="60960">
                <a:moveTo>
                  <a:pt x="214057" y="14731"/>
                </a:moveTo>
                <a:lnTo>
                  <a:pt x="177291" y="14731"/>
                </a:lnTo>
                <a:lnTo>
                  <a:pt x="214126" y="1474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41862" y="5588350"/>
            <a:ext cx="119380" cy="17780"/>
          </a:xfrm>
          <a:custGeom>
            <a:avLst/>
            <a:gdLst/>
            <a:ahLst/>
            <a:cxnLst/>
            <a:rect l="l" t="t" r="r" b="b"/>
            <a:pathLst>
              <a:path w="119379" h="17779">
                <a:moveTo>
                  <a:pt x="82740" y="0"/>
                </a:moveTo>
                <a:lnTo>
                  <a:pt x="41322" y="2312"/>
                </a:lnTo>
                <a:lnTo>
                  <a:pt x="0" y="5359"/>
                </a:lnTo>
                <a:lnTo>
                  <a:pt x="74282" y="14859"/>
                </a:lnTo>
                <a:lnTo>
                  <a:pt x="114579" y="17195"/>
                </a:lnTo>
                <a:lnTo>
                  <a:pt x="116306" y="12750"/>
                </a:lnTo>
                <a:lnTo>
                  <a:pt x="117779" y="8648"/>
                </a:lnTo>
                <a:lnTo>
                  <a:pt x="118910" y="5791"/>
                </a:lnTo>
                <a:lnTo>
                  <a:pt x="8274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78550" y="5615770"/>
            <a:ext cx="167005" cy="34290"/>
          </a:xfrm>
          <a:custGeom>
            <a:avLst/>
            <a:gdLst/>
            <a:ahLst/>
            <a:cxnLst/>
            <a:rect l="l" t="t" r="r" b="b"/>
            <a:pathLst>
              <a:path w="167004" h="34289">
                <a:moveTo>
                  <a:pt x="120573" y="0"/>
                </a:moveTo>
                <a:lnTo>
                  <a:pt x="103962" y="5254"/>
                </a:lnTo>
                <a:lnTo>
                  <a:pt x="87274" y="10299"/>
                </a:lnTo>
                <a:lnTo>
                  <a:pt x="113258" y="13525"/>
                </a:lnTo>
                <a:lnTo>
                  <a:pt x="64249" y="16395"/>
                </a:lnTo>
                <a:lnTo>
                  <a:pt x="48266" y="19941"/>
                </a:lnTo>
                <a:lnTo>
                  <a:pt x="32229" y="23187"/>
                </a:lnTo>
                <a:lnTo>
                  <a:pt x="16139" y="26132"/>
                </a:lnTo>
                <a:lnTo>
                  <a:pt x="0" y="28778"/>
                </a:lnTo>
                <a:lnTo>
                  <a:pt x="37033" y="33680"/>
                </a:lnTo>
                <a:lnTo>
                  <a:pt x="70174" y="29384"/>
                </a:lnTo>
                <a:lnTo>
                  <a:pt x="102701" y="23533"/>
                </a:lnTo>
                <a:lnTo>
                  <a:pt x="134823" y="16310"/>
                </a:lnTo>
                <a:lnTo>
                  <a:pt x="166751" y="7899"/>
                </a:lnTo>
                <a:lnTo>
                  <a:pt x="1205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176676" y="5593706"/>
            <a:ext cx="139700" cy="9525"/>
          </a:xfrm>
          <a:custGeom>
            <a:avLst/>
            <a:gdLst/>
            <a:ahLst/>
            <a:cxnLst/>
            <a:rect l="l" t="t" r="r" b="b"/>
            <a:pathLst>
              <a:path w="139700" h="9525">
                <a:moveTo>
                  <a:pt x="125172" y="7556"/>
                </a:moveTo>
                <a:lnTo>
                  <a:pt x="69913" y="7556"/>
                </a:lnTo>
                <a:lnTo>
                  <a:pt x="87375" y="7697"/>
                </a:lnTo>
                <a:lnTo>
                  <a:pt x="104767" y="8094"/>
                </a:lnTo>
                <a:lnTo>
                  <a:pt x="122118" y="8708"/>
                </a:lnTo>
                <a:lnTo>
                  <a:pt x="139458" y="9499"/>
                </a:lnTo>
                <a:lnTo>
                  <a:pt x="125172" y="7556"/>
                </a:lnTo>
                <a:close/>
              </a:path>
              <a:path w="139700" h="9525">
                <a:moveTo>
                  <a:pt x="65189" y="0"/>
                </a:moveTo>
                <a:lnTo>
                  <a:pt x="0" y="5664"/>
                </a:lnTo>
                <a:lnTo>
                  <a:pt x="4876" y="5829"/>
                </a:lnTo>
                <a:lnTo>
                  <a:pt x="9842" y="7277"/>
                </a:lnTo>
                <a:lnTo>
                  <a:pt x="14859" y="9093"/>
                </a:lnTo>
                <a:lnTo>
                  <a:pt x="35077" y="8183"/>
                </a:lnTo>
                <a:lnTo>
                  <a:pt x="46739" y="7831"/>
                </a:lnTo>
                <a:lnTo>
                  <a:pt x="58348" y="7624"/>
                </a:lnTo>
                <a:lnTo>
                  <a:pt x="125172" y="7556"/>
                </a:lnTo>
                <a:lnTo>
                  <a:pt x="651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129714" y="5599372"/>
            <a:ext cx="62230" cy="5715"/>
          </a:xfrm>
          <a:custGeom>
            <a:avLst/>
            <a:gdLst/>
            <a:ahLst/>
            <a:cxnLst/>
            <a:rect l="l" t="t" r="r" b="b"/>
            <a:pathLst>
              <a:path w="62230" h="5714">
                <a:moveTo>
                  <a:pt x="46964" y="0"/>
                </a:moveTo>
                <a:lnTo>
                  <a:pt x="0" y="4470"/>
                </a:lnTo>
                <a:lnTo>
                  <a:pt x="13843" y="5422"/>
                </a:lnTo>
                <a:lnTo>
                  <a:pt x="61823" y="3428"/>
                </a:lnTo>
                <a:lnTo>
                  <a:pt x="56807" y="1600"/>
                </a:lnTo>
                <a:lnTo>
                  <a:pt x="51841" y="152"/>
                </a:lnTo>
                <a:lnTo>
                  <a:pt x="4696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304541" y="5613932"/>
            <a:ext cx="55244" cy="8890"/>
          </a:xfrm>
          <a:custGeom>
            <a:avLst/>
            <a:gdLst/>
            <a:ahLst/>
            <a:cxnLst/>
            <a:rect l="l" t="t" r="r" b="b"/>
            <a:pathLst>
              <a:path w="55245" h="8889">
                <a:moveTo>
                  <a:pt x="32219" y="5016"/>
                </a:moveTo>
                <a:lnTo>
                  <a:pt x="28168" y="5016"/>
                </a:lnTo>
                <a:lnTo>
                  <a:pt x="0" y="5156"/>
                </a:lnTo>
                <a:lnTo>
                  <a:pt x="29032" y="8356"/>
                </a:lnTo>
                <a:lnTo>
                  <a:pt x="36550" y="6172"/>
                </a:lnTo>
                <a:lnTo>
                  <a:pt x="40309" y="5041"/>
                </a:lnTo>
                <a:lnTo>
                  <a:pt x="32219" y="5016"/>
                </a:lnTo>
                <a:close/>
              </a:path>
              <a:path w="55245" h="8889">
                <a:moveTo>
                  <a:pt x="48399" y="0"/>
                </a:moveTo>
                <a:lnTo>
                  <a:pt x="47745" y="1384"/>
                </a:lnTo>
                <a:lnTo>
                  <a:pt x="47332" y="2209"/>
                </a:lnTo>
                <a:lnTo>
                  <a:pt x="46863" y="3035"/>
                </a:lnTo>
                <a:lnTo>
                  <a:pt x="52158" y="1384"/>
                </a:lnTo>
                <a:lnTo>
                  <a:pt x="54800" y="533"/>
                </a:lnTo>
                <a:lnTo>
                  <a:pt x="483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03865" y="5607471"/>
            <a:ext cx="149225" cy="12065"/>
          </a:xfrm>
          <a:custGeom>
            <a:avLst/>
            <a:gdLst/>
            <a:ahLst/>
            <a:cxnLst/>
            <a:rect l="l" t="t" r="r" b="b"/>
            <a:pathLst>
              <a:path w="149225" h="12064">
                <a:moveTo>
                  <a:pt x="122186" y="4444"/>
                </a:moveTo>
                <a:lnTo>
                  <a:pt x="112747" y="5964"/>
                </a:lnTo>
                <a:lnTo>
                  <a:pt x="103289" y="7378"/>
                </a:lnTo>
                <a:lnTo>
                  <a:pt x="93811" y="8688"/>
                </a:lnTo>
                <a:lnTo>
                  <a:pt x="84315" y="9893"/>
                </a:lnTo>
                <a:lnTo>
                  <a:pt x="100672" y="11607"/>
                </a:lnTo>
                <a:lnTo>
                  <a:pt x="141065" y="11480"/>
                </a:lnTo>
                <a:lnTo>
                  <a:pt x="149072" y="6464"/>
                </a:lnTo>
                <a:lnTo>
                  <a:pt x="122186" y="4444"/>
                </a:lnTo>
                <a:close/>
              </a:path>
              <a:path w="149225" h="12064">
                <a:moveTo>
                  <a:pt x="141065" y="11480"/>
                </a:moveTo>
                <a:lnTo>
                  <a:pt x="128841" y="11480"/>
                </a:lnTo>
                <a:lnTo>
                  <a:pt x="140982" y="11506"/>
                </a:lnTo>
                <a:close/>
              </a:path>
              <a:path w="149225" h="12064">
                <a:moveTo>
                  <a:pt x="0" y="0"/>
                </a:moveTo>
                <a:lnTo>
                  <a:pt x="1816" y="647"/>
                </a:lnTo>
                <a:lnTo>
                  <a:pt x="3619" y="1219"/>
                </a:lnTo>
                <a:lnTo>
                  <a:pt x="5422" y="1714"/>
                </a:lnTo>
                <a:lnTo>
                  <a:pt x="13220" y="1181"/>
                </a:lnTo>
                <a:lnTo>
                  <a:pt x="28790" y="355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79776" y="5607446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17843" y="0"/>
                </a:moveTo>
                <a:lnTo>
                  <a:pt x="0" y="50"/>
                </a:lnTo>
                <a:lnTo>
                  <a:pt x="24739" y="2070"/>
                </a:lnTo>
                <a:lnTo>
                  <a:pt x="29514" y="1739"/>
                </a:lnTo>
                <a:lnTo>
                  <a:pt x="27711" y="1244"/>
                </a:lnTo>
                <a:lnTo>
                  <a:pt x="25907" y="673"/>
                </a:lnTo>
                <a:lnTo>
                  <a:pt x="24091" y="25"/>
                </a:lnTo>
                <a:lnTo>
                  <a:pt x="178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186704" y="5640044"/>
            <a:ext cx="65405" cy="8255"/>
          </a:xfrm>
          <a:custGeom>
            <a:avLst/>
            <a:gdLst/>
            <a:ahLst/>
            <a:cxnLst/>
            <a:rect l="l" t="t" r="r" b="b"/>
            <a:pathLst>
              <a:path w="65404" h="8254">
                <a:moveTo>
                  <a:pt x="55994" y="0"/>
                </a:moveTo>
                <a:lnTo>
                  <a:pt x="0" y="5588"/>
                </a:lnTo>
                <a:lnTo>
                  <a:pt x="19634" y="7975"/>
                </a:lnTo>
                <a:lnTo>
                  <a:pt x="31095" y="6506"/>
                </a:lnTo>
                <a:lnTo>
                  <a:pt x="42525" y="4878"/>
                </a:lnTo>
                <a:lnTo>
                  <a:pt x="53927" y="3091"/>
                </a:lnTo>
                <a:lnTo>
                  <a:pt x="65303" y="1143"/>
                </a:lnTo>
                <a:lnTo>
                  <a:pt x="559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42702" y="5637533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448" y="0"/>
                </a:moveTo>
                <a:lnTo>
                  <a:pt x="0" y="2514"/>
                </a:lnTo>
                <a:lnTo>
                  <a:pt x="9309" y="3657"/>
                </a:lnTo>
                <a:lnTo>
                  <a:pt x="15697" y="2514"/>
                </a:lnTo>
                <a:lnTo>
                  <a:pt x="22085" y="1295"/>
                </a:lnTo>
                <a:lnTo>
                  <a:pt x="284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112325" y="5577782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340" y="0"/>
                </a:lnTo>
              </a:path>
            </a:pathLst>
          </a:custGeom>
          <a:ln w="901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079565" y="557397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8" y="0"/>
                </a:lnTo>
              </a:path>
            </a:pathLst>
          </a:custGeom>
          <a:ln w="1187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37099" y="558515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502" y="0"/>
                </a:lnTo>
              </a:path>
            </a:pathLst>
          </a:custGeom>
          <a:ln w="1709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984040" y="558684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060" y="0"/>
                </a:lnTo>
              </a:path>
            </a:pathLst>
          </a:custGeom>
          <a:ln w="1386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63777" y="5576943"/>
            <a:ext cx="148590" cy="15240"/>
          </a:xfrm>
          <a:custGeom>
            <a:avLst/>
            <a:gdLst/>
            <a:ahLst/>
            <a:cxnLst/>
            <a:rect l="l" t="t" r="r" b="b"/>
            <a:pathLst>
              <a:path w="148589" h="15239">
                <a:moveTo>
                  <a:pt x="115785" y="0"/>
                </a:moveTo>
                <a:lnTo>
                  <a:pt x="102763" y="1404"/>
                </a:lnTo>
                <a:lnTo>
                  <a:pt x="0" y="13754"/>
                </a:lnTo>
                <a:lnTo>
                  <a:pt x="20269" y="15176"/>
                </a:lnTo>
                <a:lnTo>
                  <a:pt x="111953" y="6102"/>
                </a:lnTo>
                <a:lnTo>
                  <a:pt x="148539" y="2971"/>
                </a:lnTo>
                <a:lnTo>
                  <a:pt x="1157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005778" y="5582297"/>
            <a:ext cx="236220" cy="21590"/>
          </a:xfrm>
          <a:custGeom>
            <a:avLst/>
            <a:gdLst/>
            <a:ahLst/>
            <a:cxnLst/>
            <a:rect l="l" t="t" r="r" b="b"/>
            <a:pathLst>
              <a:path w="236219" h="21589">
                <a:moveTo>
                  <a:pt x="131318" y="0"/>
                </a:moveTo>
                <a:lnTo>
                  <a:pt x="65616" y="5154"/>
                </a:lnTo>
                <a:lnTo>
                  <a:pt x="0" y="11480"/>
                </a:lnTo>
                <a:lnTo>
                  <a:pt x="120256" y="21310"/>
                </a:lnTo>
                <a:lnTo>
                  <a:pt x="168719" y="17081"/>
                </a:lnTo>
                <a:lnTo>
                  <a:pt x="169379" y="17056"/>
                </a:lnTo>
                <a:lnTo>
                  <a:pt x="171187" y="17056"/>
                </a:lnTo>
                <a:lnTo>
                  <a:pt x="236080" y="11404"/>
                </a:lnTo>
                <a:lnTo>
                  <a:pt x="157531" y="2655"/>
                </a:lnTo>
                <a:lnTo>
                  <a:pt x="131318" y="0"/>
                </a:lnTo>
                <a:close/>
              </a:path>
              <a:path w="236219" h="21589">
                <a:moveTo>
                  <a:pt x="171187" y="17056"/>
                </a:moveTo>
                <a:lnTo>
                  <a:pt x="169379" y="17056"/>
                </a:lnTo>
                <a:lnTo>
                  <a:pt x="170903" y="17081"/>
                </a:lnTo>
                <a:lnTo>
                  <a:pt x="171187" y="17056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26033" y="5599352"/>
            <a:ext cx="50800" cy="5080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076" y="0"/>
                </a:moveTo>
                <a:lnTo>
                  <a:pt x="49123" y="0"/>
                </a:lnTo>
                <a:lnTo>
                  <a:pt x="48463" y="25"/>
                </a:lnTo>
                <a:lnTo>
                  <a:pt x="0" y="4254"/>
                </a:lnTo>
                <a:lnTo>
                  <a:pt x="1231" y="4318"/>
                </a:lnTo>
                <a:lnTo>
                  <a:pt x="3682" y="4495"/>
                </a:lnTo>
                <a:lnTo>
                  <a:pt x="50647" y="25"/>
                </a:lnTo>
                <a:lnTo>
                  <a:pt x="5007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355132" y="5605550"/>
            <a:ext cx="61594" cy="10795"/>
          </a:xfrm>
          <a:custGeom>
            <a:avLst/>
            <a:gdLst/>
            <a:ahLst/>
            <a:cxnLst/>
            <a:rect l="l" t="t" r="r" b="b"/>
            <a:pathLst>
              <a:path w="61595" h="10795">
                <a:moveTo>
                  <a:pt x="1308" y="0"/>
                </a:moveTo>
                <a:lnTo>
                  <a:pt x="0" y="3289"/>
                </a:lnTo>
                <a:lnTo>
                  <a:pt x="43992" y="10223"/>
                </a:lnTo>
                <a:lnTo>
                  <a:pt x="56134" y="6222"/>
                </a:lnTo>
                <a:lnTo>
                  <a:pt x="61264" y="4610"/>
                </a:lnTo>
                <a:lnTo>
                  <a:pt x="51320" y="3327"/>
                </a:lnTo>
                <a:lnTo>
                  <a:pt x="51952" y="3327"/>
                </a:lnTo>
                <a:lnTo>
                  <a:pt x="1308" y="0"/>
                </a:lnTo>
                <a:close/>
              </a:path>
              <a:path w="61595" h="10795">
                <a:moveTo>
                  <a:pt x="51952" y="3327"/>
                </a:moveTo>
                <a:lnTo>
                  <a:pt x="51320" y="3327"/>
                </a:lnTo>
                <a:lnTo>
                  <a:pt x="52082" y="3340"/>
                </a:lnTo>
                <a:lnTo>
                  <a:pt x="51952" y="332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316140" y="5603205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0" y="0"/>
                </a:moveTo>
                <a:lnTo>
                  <a:pt x="22669" y="3213"/>
                </a:lnTo>
                <a:lnTo>
                  <a:pt x="38061" y="3568"/>
                </a:lnTo>
                <a:lnTo>
                  <a:pt x="32461" y="4673"/>
                </a:lnTo>
                <a:lnTo>
                  <a:pt x="38989" y="5638"/>
                </a:lnTo>
                <a:lnTo>
                  <a:pt x="39971" y="3213"/>
                </a:lnTo>
                <a:lnTo>
                  <a:pt x="40297" y="234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333569" y="5608842"/>
            <a:ext cx="66040" cy="17780"/>
          </a:xfrm>
          <a:custGeom>
            <a:avLst/>
            <a:gdLst/>
            <a:ahLst/>
            <a:cxnLst/>
            <a:rect l="l" t="t" r="r" b="b"/>
            <a:pathLst>
              <a:path w="66039" h="17779">
                <a:moveTo>
                  <a:pt x="12877" y="10134"/>
                </a:moveTo>
                <a:lnTo>
                  <a:pt x="11277" y="10134"/>
                </a:lnTo>
                <a:lnTo>
                  <a:pt x="3759" y="12369"/>
                </a:lnTo>
                <a:lnTo>
                  <a:pt x="0" y="13449"/>
                </a:lnTo>
                <a:lnTo>
                  <a:pt x="32257" y="17233"/>
                </a:lnTo>
                <a:lnTo>
                  <a:pt x="48941" y="12188"/>
                </a:lnTo>
                <a:lnTo>
                  <a:pt x="55423" y="10160"/>
                </a:lnTo>
                <a:lnTo>
                  <a:pt x="16090" y="10160"/>
                </a:lnTo>
                <a:lnTo>
                  <a:pt x="12877" y="10134"/>
                </a:lnTo>
                <a:close/>
              </a:path>
              <a:path w="66039" h="17779">
                <a:moveTo>
                  <a:pt x="21564" y="0"/>
                </a:moveTo>
                <a:lnTo>
                  <a:pt x="20840" y="1790"/>
                </a:lnTo>
                <a:lnTo>
                  <a:pt x="20078" y="3556"/>
                </a:lnTo>
                <a:lnTo>
                  <a:pt x="19367" y="5092"/>
                </a:lnTo>
                <a:lnTo>
                  <a:pt x="25768" y="5626"/>
                </a:lnTo>
                <a:lnTo>
                  <a:pt x="17830" y="8128"/>
                </a:lnTo>
                <a:lnTo>
                  <a:pt x="17119" y="9372"/>
                </a:lnTo>
                <a:lnTo>
                  <a:pt x="16509" y="10147"/>
                </a:lnTo>
                <a:lnTo>
                  <a:pt x="16090" y="10160"/>
                </a:lnTo>
                <a:lnTo>
                  <a:pt x="55423" y="10160"/>
                </a:lnTo>
                <a:lnTo>
                  <a:pt x="65557" y="6934"/>
                </a:lnTo>
                <a:lnTo>
                  <a:pt x="215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91536" y="5601270"/>
            <a:ext cx="163830" cy="17780"/>
          </a:xfrm>
          <a:custGeom>
            <a:avLst/>
            <a:gdLst/>
            <a:ahLst/>
            <a:cxnLst/>
            <a:rect l="l" t="t" r="r" b="b"/>
            <a:pathLst>
              <a:path w="163829" h="17779">
                <a:moveTo>
                  <a:pt x="159867" y="15697"/>
                </a:moveTo>
                <a:lnTo>
                  <a:pt x="153314" y="17703"/>
                </a:lnTo>
                <a:lnTo>
                  <a:pt x="158127" y="17729"/>
                </a:lnTo>
                <a:lnTo>
                  <a:pt x="158556" y="17703"/>
                </a:lnTo>
                <a:lnTo>
                  <a:pt x="159156" y="16941"/>
                </a:lnTo>
                <a:lnTo>
                  <a:pt x="159867" y="15697"/>
                </a:lnTo>
                <a:close/>
              </a:path>
              <a:path w="163829" h="17779">
                <a:moveTo>
                  <a:pt x="157060" y="6603"/>
                </a:moveTo>
                <a:lnTo>
                  <a:pt x="149567" y="8051"/>
                </a:lnTo>
                <a:lnTo>
                  <a:pt x="142049" y="9397"/>
                </a:lnTo>
                <a:lnTo>
                  <a:pt x="134518" y="10642"/>
                </a:lnTo>
                <a:lnTo>
                  <a:pt x="161404" y="12661"/>
                </a:lnTo>
                <a:lnTo>
                  <a:pt x="162115" y="11125"/>
                </a:lnTo>
                <a:lnTo>
                  <a:pt x="163601" y="7569"/>
                </a:lnTo>
                <a:lnTo>
                  <a:pt x="157060" y="6603"/>
                </a:lnTo>
                <a:close/>
              </a:path>
              <a:path w="163829" h="17779">
                <a:moveTo>
                  <a:pt x="55054" y="0"/>
                </a:moveTo>
                <a:lnTo>
                  <a:pt x="43489" y="65"/>
                </a:lnTo>
                <a:lnTo>
                  <a:pt x="31878" y="268"/>
                </a:lnTo>
                <a:lnTo>
                  <a:pt x="20212" y="616"/>
                </a:lnTo>
                <a:lnTo>
                  <a:pt x="0" y="1523"/>
                </a:lnTo>
                <a:lnTo>
                  <a:pt x="1904" y="2222"/>
                </a:lnTo>
                <a:lnTo>
                  <a:pt x="10147" y="5422"/>
                </a:lnTo>
                <a:lnTo>
                  <a:pt x="12331" y="6197"/>
                </a:lnTo>
                <a:lnTo>
                  <a:pt x="41122" y="6553"/>
                </a:lnTo>
                <a:lnTo>
                  <a:pt x="59283" y="5781"/>
                </a:lnTo>
                <a:lnTo>
                  <a:pt x="77438" y="5248"/>
                </a:lnTo>
                <a:lnTo>
                  <a:pt x="95582" y="4938"/>
                </a:lnTo>
                <a:lnTo>
                  <a:pt x="145061" y="4838"/>
                </a:lnTo>
                <a:lnTo>
                  <a:pt x="124599" y="1930"/>
                </a:lnTo>
                <a:lnTo>
                  <a:pt x="107257" y="1141"/>
                </a:lnTo>
                <a:lnTo>
                  <a:pt x="89903" y="531"/>
                </a:lnTo>
                <a:lnTo>
                  <a:pt x="72511" y="139"/>
                </a:lnTo>
                <a:lnTo>
                  <a:pt x="55054" y="0"/>
                </a:lnTo>
                <a:close/>
              </a:path>
              <a:path w="163829" h="17779">
                <a:moveTo>
                  <a:pt x="145061" y="4838"/>
                </a:moveTo>
                <a:lnTo>
                  <a:pt x="113715" y="4838"/>
                </a:lnTo>
                <a:lnTo>
                  <a:pt x="147269" y="5156"/>
                </a:lnTo>
                <a:lnTo>
                  <a:pt x="145061" y="4838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43554" y="5602799"/>
            <a:ext cx="60325" cy="5080"/>
          </a:xfrm>
          <a:custGeom>
            <a:avLst/>
            <a:gdLst/>
            <a:ahLst/>
            <a:cxnLst/>
            <a:rect l="l" t="t" r="r" b="b"/>
            <a:pathLst>
              <a:path w="60325" h="5079">
                <a:moveTo>
                  <a:pt x="47980" y="0"/>
                </a:moveTo>
                <a:lnTo>
                  <a:pt x="0" y="2006"/>
                </a:lnTo>
                <a:lnTo>
                  <a:pt x="36220" y="4699"/>
                </a:lnTo>
                <a:lnTo>
                  <a:pt x="60275" y="4648"/>
                </a:lnTo>
                <a:lnTo>
                  <a:pt x="58127" y="3898"/>
                </a:lnTo>
                <a:lnTo>
                  <a:pt x="53708" y="2184"/>
                </a:lnTo>
                <a:lnTo>
                  <a:pt x="51803" y="1422"/>
                </a:lnTo>
                <a:lnTo>
                  <a:pt x="49885" y="685"/>
                </a:lnTo>
                <a:lnTo>
                  <a:pt x="47980" y="0"/>
                </a:lnTo>
                <a:close/>
              </a:path>
              <a:path w="60325" h="5079">
                <a:moveTo>
                  <a:pt x="60275" y="4648"/>
                </a:moveTo>
                <a:lnTo>
                  <a:pt x="46037" y="4648"/>
                </a:lnTo>
                <a:lnTo>
                  <a:pt x="57188" y="4660"/>
                </a:lnTo>
                <a:lnTo>
                  <a:pt x="60312" y="466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206338" y="5641189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89" h="10160">
                <a:moveTo>
                  <a:pt x="45669" y="0"/>
                </a:moveTo>
                <a:lnTo>
                  <a:pt x="34293" y="1948"/>
                </a:lnTo>
                <a:lnTo>
                  <a:pt x="22891" y="3735"/>
                </a:lnTo>
                <a:lnTo>
                  <a:pt x="11461" y="5363"/>
                </a:lnTo>
                <a:lnTo>
                  <a:pt x="0" y="6832"/>
                </a:lnTo>
                <a:lnTo>
                  <a:pt x="23545" y="9829"/>
                </a:lnTo>
                <a:lnTo>
                  <a:pt x="27203" y="9359"/>
                </a:lnTo>
                <a:lnTo>
                  <a:pt x="34505" y="8331"/>
                </a:lnTo>
                <a:lnTo>
                  <a:pt x="43956" y="7240"/>
                </a:lnTo>
                <a:lnTo>
                  <a:pt x="53392" y="6046"/>
                </a:lnTo>
                <a:lnTo>
                  <a:pt x="62811" y="4750"/>
                </a:lnTo>
                <a:lnTo>
                  <a:pt x="72212" y="3352"/>
                </a:lnTo>
                <a:lnTo>
                  <a:pt x="456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52002" y="563835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92" y="0"/>
                </a:lnTo>
              </a:path>
            </a:pathLst>
          </a:custGeom>
          <a:ln w="1238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61209" y="5658223"/>
            <a:ext cx="48895" cy="10795"/>
          </a:xfrm>
          <a:custGeom>
            <a:avLst/>
            <a:gdLst/>
            <a:ahLst/>
            <a:cxnLst/>
            <a:rect l="l" t="t" r="r" b="b"/>
            <a:pathLst>
              <a:path w="48894" h="10795">
                <a:moveTo>
                  <a:pt x="48882" y="0"/>
                </a:moveTo>
                <a:lnTo>
                  <a:pt x="0" y="7315"/>
                </a:lnTo>
                <a:lnTo>
                  <a:pt x="3428" y="10566"/>
                </a:lnTo>
                <a:lnTo>
                  <a:pt x="26112" y="5078"/>
                </a:lnTo>
                <a:lnTo>
                  <a:pt x="4888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455306" y="5639127"/>
            <a:ext cx="167005" cy="26670"/>
          </a:xfrm>
          <a:custGeom>
            <a:avLst/>
            <a:gdLst/>
            <a:ahLst/>
            <a:cxnLst/>
            <a:rect l="l" t="t" r="r" b="b"/>
            <a:pathLst>
              <a:path w="167005" h="26670">
                <a:moveTo>
                  <a:pt x="166725" y="0"/>
                </a:moveTo>
                <a:lnTo>
                  <a:pt x="159651" y="292"/>
                </a:lnTo>
                <a:lnTo>
                  <a:pt x="140284" y="1358"/>
                </a:lnTo>
                <a:lnTo>
                  <a:pt x="129857" y="2082"/>
                </a:lnTo>
                <a:lnTo>
                  <a:pt x="0" y="20789"/>
                </a:lnTo>
                <a:lnTo>
                  <a:pt x="5905" y="26403"/>
                </a:lnTo>
                <a:lnTo>
                  <a:pt x="54787" y="19100"/>
                </a:lnTo>
                <a:lnTo>
                  <a:pt x="82593" y="13442"/>
                </a:lnTo>
                <a:lnTo>
                  <a:pt x="110518" y="8374"/>
                </a:lnTo>
                <a:lnTo>
                  <a:pt x="138562" y="3893"/>
                </a:lnTo>
                <a:lnTo>
                  <a:pt x="1667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89824" y="5643648"/>
            <a:ext cx="352425" cy="47625"/>
          </a:xfrm>
          <a:custGeom>
            <a:avLst/>
            <a:gdLst/>
            <a:ahLst/>
            <a:cxnLst/>
            <a:rect l="l" t="t" r="r" b="b"/>
            <a:pathLst>
              <a:path w="352425" h="47625">
                <a:moveTo>
                  <a:pt x="243878" y="14262"/>
                </a:moveTo>
                <a:lnTo>
                  <a:pt x="233898" y="14291"/>
                </a:lnTo>
                <a:lnTo>
                  <a:pt x="202247" y="19176"/>
                </a:lnTo>
                <a:lnTo>
                  <a:pt x="151888" y="27856"/>
                </a:lnTo>
                <a:lnTo>
                  <a:pt x="101395" y="35342"/>
                </a:lnTo>
                <a:lnTo>
                  <a:pt x="50766" y="41635"/>
                </a:lnTo>
                <a:lnTo>
                  <a:pt x="0" y="46735"/>
                </a:lnTo>
                <a:lnTo>
                  <a:pt x="825" y="47066"/>
                </a:lnTo>
                <a:lnTo>
                  <a:pt x="1587" y="47256"/>
                </a:lnTo>
                <a:lnTo>
                  <a:pt x="2540" y="47243"/>
                </a:lnTo>
                <a:lnTo>
                  <a:pt x="53035" y="42785"/>
                </a:lnTo>
                <a:lnTo>
                  <a:pt x="153778" y="32333"/>
                </a:lnTo>
                <a:lnTo>
                  <a:pt x="254279" y="20294"/>
                </a:lnTo>
                <a:lnTo>
                  <a:pt x="269684" y="17525"/>
                </a:lnTo>
                <a:lnTo>
                  <a:pt x="284060" y="14744"/>
                </a:lnTo>
                <a:lnTo>
                  <a:pt x="253926" y="14291"/>
                </a:lnTo>
                <a:lnTo>
                  <a:pt x="243878" y="14262"/>
                </a:lnTo>
                <a:close/>
              </a:path>
              <a:path w="352425" h="47625">
                <a:moveTo>
                  <a:pt x="330733" y="0"/>
                </a:moveTo>
                <a:lnTo>
                  <a:pt x="324358" y="1244"/>
                </a:lnTo>
                <a:lnTo>
                  <a:pt x="277126" y="7746"/>
                </a:lnTo>
                <a:lnTo>
                  <a:pt x="261454" y="10096"/>
                </a:lnTo>
                <a:lnTo>
                  <a:pt x="297992" y="12052"/>
                </a:lnTo>
                <a:lnTo>
                  <a:pt x="352183" y="1587"/>
                </a:lnTo>
                <a:lnTo>
                  <a:pt x="3307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44095" y="5645232"/>
            <a:ext cx="126364" cy="19050"/>
          </a:xfrm>
          <a:custGeom>
            <a:avLst/>
            <a:gdLst/>
            <a:ahLst/>
            <a:cxnLst/>
            <a:rect l="l" t="t" r="r" b="b"/>
            <a:pathLst>
              <a:path w="126364" h="19050">
                <a:moveTo>
                  <a:pt x="29794" y="13157"/>
                </a:moveTo>
                <a:lnTo>
                  <a:pt x="7708" y="17360"/>
                </a:lnTo>
                <a:lnTo>
                  <a:pt x="0" y="18707"/>
                </a:lnTo>
                <a:lnTo>
                  <a:pt x="41046" y="13462"/>
                </a:lnTo>
                <a:lnTo>
                  <a:pt x="29794" y="13157"/>
                </a:lnTo>
                <a:close/>
              </a:path>
              <a:path w="126364" h="19050">
                <a:moveTo>
                  <a:pt x="97917" y="0"/>
                </a:moveTo>
                <a:lnTo>
                  <a:pt x="43726" y="10464"/>
                </a:lnTo>
                <a:lnTo>
                  <a:pt x="57670" y="11290"/>
                </a:lnTo>
                <a:lnTo>
                  <a:pt x="125780" y="2235"/>
                </a:lnTo>
                <a:lnTo>
                  <a:pt x="979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64633" y="5638126"/>
            <a:ext cx="198120" cy="31115"/>
          </a:xfrm>
          <a:custGeom>
            <a:avLst/>
            <a:gdLst/>
            <a:ahLst/>
            <a:cxnLst/>
            <a:rect l="l" t="t" r="r" b="b"/>
            <a:pathLst>
              <a:path w="198119" h="31114">
                <a:moveTo>
                  <a:pt x="198081" y="0"/>
                </a:moveTo>
                <a:lnTo>
                  <a:pt x="45453" y="20091"/>
                </a:lnTo>
                <a:lnTo>
                  <a:pt x="0" y="30657"/>
                </a:lnTo>
                <a:lnTo>
                  <a:pt x="190" y="30835"/>
                </a:lnTo>
                <a:lnTo>
                  <a:pt x="1980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510091" y="5638450"/>
            <a:ext cx="132715" cy="20320"/>
          </a:xfrm>
          <a:custGeom>
            <a:avLst/>
            <a:gdLst/>
            <a:ahLst/>
            <a:cxnLst/>
            <a:rect l="l" t="t" r="r" b="b"/>
            <a:pathLst>
              <a:path w="132714" h="20320">
                <a:moveTo>
                  <a:pt x="132626" y="0"/>
                </a:moveTo>
                <a:lnTo>
                  <a:pt x="83774" y="4568"/>
                </a:lnTo>
                <a:lnTo>
                  <a:pt x="27805" y="14121"/>
                </a:lnTo>
                <a:lnTo>
                  <a:pt x="0" y="19773"/>
                </a:lnTo>
                <a:lnTo>
                  <a:pt x="1326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464831" y="5638086"/>
            <a:ext cx="356235" cy="52705"/>
          </a:xfrm>
          <a:custGeom>
            <a:avLst/>
            <a:gdLst/>
            <a:ahLst/>
            <a:cxnLst/>
            <a:rect l="l" t="t" r="r" b="b"/>
            <a:pathLst>
              <a:path w="356235" h="52704">
                <a:moveTo>
                  <a:pt x="207848" y="0"/>
                </a:moveTo>
                <a:lnTo>
                  <a:pt x="197878" y="38"/>
                </a:lnTo>
                <a:lnTo>
                  <a:pt x="0" y="30873"/>
                </a:lnTo>
                <a:lnTo>
                  <a:pt x="8013" y="38506"/>
                </a:lnTo>
                <a:lnTo>
                  <a:pt x="10591" y="40640"/>
                </a:lnTo>
                <a:lnTo>
                  <a:pt x="19240" y="49987"/>
                </a:lnTo>
                <a:lnTo>
                  <a:pt x="24980" y="52298"/>
                </a:lnTo>
                <a:lnTo>
                  <a:pt x="75754" y="47197"/>
                </a:lnTo>
                <a:lnTo>
                  <a:pt x="126387" y="40905"/>
                </a:lnTo>
                <a:lnTo>
                  <a:pt x="168268" y="34696"/>
                </a:lnTo>
                <a:lnTo>
                  <a:pt x="69761" y="34696"/>
                </a:lnTo>
                <a:lnTo>
                  <a:pt x="45208" y="28879"/>
                </a:lnTo>
                <a:lnTo>
                  <a:pt x="32791" y="28879"/>
                </a:lnTo>
                <a:lnTo>
                  <a:pt x="34366" y="28651"/>
                </a:lnTo>
                <a:lnTo>
                  <a:pt x="34711" y="28629"/>
                </a:lnTo>
                <a:lnTo>
                  <a:pt x="80413" y="22661"/>
                </a:lnTo>
                <a:lnTo>
                  <a:pt x="128077" y="17922"/>
                </a:lnTo>
                <a:lnTo>
                  <a:pt x="175825" y="14903"/>
                </a:lnTo>
                <a:lnTo>
                  <a:pt x="223697" y="13843"/>
                </a:lnTo>
                <a:lnTo>
                  <a:pt x="298562" y="13843"/>
                </a:lnTo>
                <a:lnTo>
                  <a:pt x="302120" y="13309"/>
                </a:lnTo>
                <a:lnTo>
                  <a:pt x="349351" y="6807"/>
                </a:lnTo>
                <a:lnTo>
                  <a:pt x="355726" y="5562"/>
                </a:lnTo>
                <a:lnTo>
                  <a:pt x="330538" y="3894"/>
                </a:lnTo>
                <a:lnTo>
                  <a:pt x="305344" y="2517"/>
                </a:lnTo>
                <a:lnTo>
                  <a:pt x="280147" y="1497"/>
                </a:lnTo>
                <a:lnTo>
                  <a:pt x="231405" y="227"/>
                </a:lnTo>
                <a:lnTo>
                  <a:pt x="207848" y="0"/>
                </a:lnTo>
                <a:close/>
              </a:path>
              <a:path w="356235" h="52704">
                <a:moveTo>
                  <a:pt x="258914" y="19850"/>
                </a:moveTo>
                <a:lnTo>
                  <a:pt x="194817" y="21450"/>
                </a:lnTo>
                <a:lnTo>
                  <a:pt x="137606" y="26188"/>
                </a:lnTo>
                <a:lnTo>
                  <a:pt x="80784" y="34366"/>
                </a:lnTo>
                <a:lnTo>
                  <a:pt x="79222" y="34594"/>
                </a:lnTo>
                <a:lnTo>
                  <a:pt x="77622" y="34696"/>
                </a:lnTo>
                <a:lnTo>
                  <a:pt x="168268" y="34696"/>
                </a:lnTo>
                <a:lnTo>
                  <a:pt x="176882" y="33419"/>
                </a:lnTo>
                <a:lnTo>
                  <a:pt x="227241" y="24739"/>
                </a:lnTo>
                <a:lnTo>
                  <a:pt x="258914" y="19850"/>
                </a:lnTo>
                <a:close/>
              </a:path>
              <a:path w="356235" h="52704">
                <a:moveTo>
                  <a:pt x="34711" y="28629"/>
                </a:moveTo>
                <a:lnTo>
                  <a:pt x="34366" y="28651"/>
                </a:lnTo>
                <a:lnTo>
                  <a:pt x="32791" y="28879"/>
                </a:lnTo>
                <a:lnTo>
                  <a:pt x="34711" y="28629"/>
                </a:lnTo>
                <a:close/>
              </a:path>
              <a:path w="356235" h="52704">
                <a:moveTo>
                  <a:pt x="43814" y="28549"/>
                </a:moveTo>
                <a:lnTo>
                  <a:pt x="35953" y="28549"/>
                </a:lnTo>
                <a:lnTo>
                  <a:pt x="34711" y="28629"/>
                </a:lnTo>
                <a:lnTo>
                  <a:pt x="32791" y="28879"/>
                </a:lnTo>
                <a:lnTo>
                  <a:pt x="45208" y="28879"/>
                </a:lnTo>
                <a:lnTo>
                  <a:pt x="43814" y="28549"/>
                </a:lnTo>
                <a:close/>
              </a:path>
              <a:path w="356235" h="52704">
                <a:moveTo>
                  <a:pt x="298562" y="13843"/>
                </a:moveTo>
                <a:lnTo>
                  <a:pt x="223697" y="13843"/>
                </a:lnTo>
                <a:lnTo>
                  <a:pt x="234467" y="13898"/>
                </a:lnTo>
                <a:lnTo>
                  <a:pt x="245248" y="14066"/>
                </a:lnTo>
                <a:lnTo>
                  <a:pt x="256035" y="14351"/>
                </a:lnTo>
                <a:lnTo>
                  <a:pt x="286448" y="15659"/>
                </a:lnTo>
                <a:lnTo>
                  <a:pt x="298562" y="1384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723744" y="5653744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5" h="5079">
                <a:moveTo>
                  <a:pt x="52639" y="4165"/>
                </a:moveTo>
                <a:lnTo>
                  <a:pt x="6642" y="4165"/>
                </a:lnTo>
                <a:lnTo>
                  <a:pt x="20005" y="4194"/>
                </a:lnTo>
                <a:lnTo>
                  <a:pt x="50139" y="4648"/>
                </a:lnTo>
                <a:lnTo>
                  <a:pt x="52639" y="4165"/>
                </a:lnTo>
                <a:close/>
              </a:path>
              <a:path w="64135" h="5079">
                <a:moveTo>
                  <a:pt x="27533" y="0"/>
                </a:moveTo>
                <a:lnTo>
                  <a:pt x="0" y="4203"/>
                </a:lnTo>
                <a:lnTo>
                  <a:pt x="52639" y="4165"/>
                </a:lnTo>
                <a:lnTo>
                  <a:pt x="64084" y="1955"/>
                </a:lnTo>
                <a:lnTo>
                  <a:pt x="27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73892" y="5655702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13931" y="0"/>
                </a:moveTo>
                <a:lnTo>
                  <a:pt x="0" y="2692"/>
                </a:lnTo>
                <a:lnTo>
                  <a:pt x="11239" y="2984"/>
                </a:lnTo>
                <a:lnTo>
                  <a:pt x="27876" y="825"/>
                </a:lnTo>
                <a:lnTo>
                  <a:pt x="139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497623" y="5651931"/>
            <a:ext cx="254000" cy="20955"/>
          </a:xfrm>
          <a:custGeom>
            <a:avLst/>
            <a:gdLst/>
            <a:ahLst/>
            <a:cxnLst/>
            <a:rect l="l" t="t" r="r" b="b"/>
            <a:pathLst>
              <a:path w="254000" h="20954">
                <a:moveTo>
                  <a:pt x="86543" y="14693"/>
                </a:moveTo>
                <a:lnTo>
                  <a:pt x="11023" y="14693"/>
                </a:lnTo>
                <a:lnTo>
                  <a:pt x="36969" y="20840"/>
                </a:lnTo>
                <a:lnTo>
                  <a:pt x="44831" y="20840"/>
                </a:lnTo>
                <a:lnTo>
                  <a:pt x="46431" y="20751"/>
                </a:lnTo>
                <a:lnTo>
                  <a:pt x="47993" y="20523"/>
                </a:lnTo>
                <a:lnTo>
                  <a:pt x="76356" y="16002"/>
                </a:lnTo>
                <a:lnTo>
                  <a:pt x="86543" y="14693"/>
                </a:lnTo>
                <a:close/>
              </a:path>
              <a:path w="254000" h="20954">
                <a:moveTo>
                  <a:pt x="1967" y="14779"/>
                </a:moveTo>
                <a:lnTo>
                  <a:pt x="1574" y="14808"/>
                </a:lnTo>
                <a:lnTo>
                  <a:pt x="0" y="15036"/>
                </a:lnTo>
                <a:lnTo>
                  <a:pt x="1967" y="14779"/>
                </a:lnTo>
                <a:close/>
              </a:path>
              <a:path w="254000" h="20954">
                <a:moveTo>
                  <a:pt x="190906" y="0"/>
                </a:moveTo>
                <a:lnTo>
                  <a:pt x="143033" y="1060"/>
                </a:lnTo>
                <a:lnTo>
                  <a:pt x="95286" y="4079"/>
                </a:lnTo>
                <a:lnTo>
                  <a:pt x="47622" y="8818"/>
                </a:lnTo>
                <a:lnTo>
                  <a:pt x="1967" y="14779"/>
                </a:lnTo>
                <a:lnTo>
                  <a:pt x="3162" y="14693"/>
                </a:lnTo>
                <a:lnTo>
                  <a:pt x="86543" y="14693"/>
                </a:lnTo>
                <a:lnTo>
                  <a:pt x="133370" y="9548"/>
                </a:lnTo>
                <a:lnTo>
                  <a:pt x="194079" y="6502"/>
                </a:lnTo>
                <a:lnTo>
                  <a:pt x="226123" y="6007"/>
                </a:lnTo>
                <a:lnTo>
                  <a:pt x="253657" y="1816"/>
                </a:lnTo>
                <a:lnTo>
                  <a:pt x="223239" y="508"/>
                </a:lnTo>
                <a:lnTo>
                  <a:pt x="212451" y="223"/>
                </a:lnTo>
                <a:lnTo>
                  <a:pt x="201674" y="55"/>
                </a:lnTo>
                <a:lnTo>
                  <a:pt x="1909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28625" y="5655420"/>
            <a:ext cx="79375" cy="11430"/>
          </a:xfrm>
          <a:custGeom>
            <a:avLst/>
            <a:gdLst/>
            <a:ahLst/>
            <a:cxnLst/>
            <a:rect l="l" t="t" r="r" b="b"/>
            <a:pathLst>
              <a:path w="79375" h="11429">
                <a:moveTo>
                  <a:pt x="39039" y="0"/>
                </a:moveTo>
                <a:lnTo>
                  <a:pt x="35750" y="3073"/>
                </a:lnTo>
                <a:lnTo>
                  <a:pt x="32499" y="5715"/>
                </a:lnTo>
                <a:lnTo>
                  <a:pt x="30632" y="5930"/>
                </a:lnTo>
                <a:lnTo>
                  <a:pt x="0" y="9944"/>
                </a:lnTo>
                <a:lnTo>
                  <a:pt x="16205" y="11163"/>
                </a:lnTo>
                <a:lnTo>
                  <a:pt x="79006" y="3048"/>
                </a:lnTo>
                <a:lnTo>
                  <a:pt x="390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17840" y="5655284"/>
            <a:ext cx="50165" cy="10160"/>
          </a:xfrm>
          <a:custGeom>
            <a:avLst/>
            <a:gdLst/>
            <a:ahLst/>
            <a:cxnLst/>
            <a:rect l="l" t="t" r="r" b="b"/>
            <a:pathLst>
              <a:path w="50164" h="10160">
                <a:moveTo>
                  <a:pt x="48006" y="0"/>
                </a:moveTo>
                <a:lnTo>
                  <a:pt x="0" y="9283"/>
                </a:lnTo>
                <a:lnTo>
                  <a:pt x="10782" y="10083"/>
                </a:lnTo>
                <a:lnTo>
                  <a:pt x="43281" y="5842"/>
                </a:lnTo>
                <a:lnTo>
                  <a:pt x="46532" y="3213"/>
                </a:lnTo>
                <a:lnTo>
                  <a:pt x="49822" y="139"/>
                </a:lnTo>
                <a:lnTo>
                  <a:pt x="480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944823" y="5658473"/>
            <a:ext cx="106680" cy="11430"/>
          </a:xfrm>
          <a:custGeom>
            <a:avLst/>
            <a:gdLst/>
            <a:ahLst/>
            <a:cxnLst/>
            <a:rect l="l" t="t" r="r" b="b"/>
            <a:pathLst>
              <a:path w="106680" h="11429">
                <a:moveTo>
                  <a:pt x="68490" y="7467"/>
                </a:moveTo>
                <a:lnTo>
                  <a:pt x="11127" y="7469"/>
                </a:lnTo>
                <a:lnTo>
                  <a:pt x="10896" y="7505"/>
                </a:lnTo>
                <a:lnTo>
                  <a:pt x="10467" y="8102"/>
                </a:lnTo>
                <a:lnTo>
                  <a:pt x="10058" y="8851"/>
                </a:lnTo>
                <a:lnTo>
                  <a:pt x="37884" y="10960"/>
                </a:lnTo>
                <a:lnTo>
                  <a:pt x="68490" y="7467"/>
                </a:lnTo>
                <a:close/>
              </a:path>
              <a:path w="106680" h="11429">
                <a:moveTo>
                  <a:pt x="62814" y="0"/>
                </a:moveTo>
                <a:lnTo>
                  <a:pt x="4783" y="7469"/>
                </a:lnTo>
                <a:lnTo>
                  <a:pt x="0" y="8102"/>
                </a:lnTo>
                <a:lnTo>
                  <a:pt x="3771" y="8382"/>
                </a:lnTo>
                <a:lnTo>
                  <a:pt x="11137" y="7467"/>
                </a:lnTo>
                <a:lnTo>
                  <a:pt x="68490" y="7467"/>
                </a:lnTo>
                <a:lnTo>
                  <a:pt x="99021" y="4381"/>
                </a:lnTo>
                <a:lnTo>
                  <a:pt x="106184" y="3454"/>
                </a:lnTo>
                <a:lnTo>
                  <a:pt x="628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48599" y="5665942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4">
                <a:moveTo>
                  <a:pt x="7366" y="0"/>
                </a:moveTo>
                <a:lnTo>
                  <a:pt x="0" y="914"/>
                </a:lnTo>
                <a:lnTo>
                  <a:pt x="6273" y="1384"/>
                </a:lnTo>
                <a:lnTo>
                  <a:pt x="6743" y="546"/>
                </a:lnTo>
                <a:lnTo>
                  <a:pt x="7124" y="38"/>
                </a:lnTo>
                <a:lnTo>
                  <a:pt x="73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82703" y="5662860"/>
            <a:ext cx="61594" cy="7620"/>
          </a:xfrm>
          <a:custGeom>
            <a:avLst/>
            <a:gdLst/>
            <a:ahLst/>
            <a:cxnLst/>
            <a:rect l="l" t="t" r="r" b="b"/>
            <a:pathLst>
              <a:path w="61594" h="7620">
                <a:moveTo>
                  <a:pt x="61137" y="0"/>
                </a:moveTo>
                <a:lnTo>
                  <a:pt x="30595" y="3082"/>
                </a:lnTo>
                <a:lnTo>
                  <a:pt x="0" y="6578"/>
                </a:lnTo>
                <a:lnTo>
                  <a:pt x="7708" y="7162"/>
                </a:lnTo>
                <a:lnTo>
                  <a:pt x="611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15974" y="5664422"/>
            <a:ext cx="90805" cy="9525"/>
          </a:xfrm>
          <a:custGeom>
            <a:avLst/>
            <a:gdLst/>
            <a:ahLst/>
            <a:cxnLst/>
            <a:rect l="l" t="t" r="r" b="b"/>
            <a:pathLst>
              <a:path w="90805" h="9525">
                <a:moveTo>
                  <a:pt x="65443" y="0"/>
                </a:moveTo>
                <a:lnTo>
                  <a:pt x="49056" y="1664"/>
                </a:lnTo>
                <a:lnTo>
                  <a:pt x="32683" y="3494"/>
                </a:lnTo>
                <a:lnTo>
                  <a:pt x="16329" y="5488"/>
                </a:lnTo>
                <a:lnTo>
                  <a:pt x="0" y="7645"/>
                </a:lnTo>
                <a:lnTo>
                  <a:pt x="19824" y="9283"/>
                </a:lnTo>
                <a:lnTo>
                  <a:pt x="90741" y="2133"/>
                </a:lnTo>
                <a:lnTo>
                  <a:pt x="654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35800" y="5671409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185" y="0"/>
                </a:lnTo>
              </a:path>
            </a:pathLst>
          </a:custGeom>
          <a:ln w="970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43836" y="5661923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7175" y="0"/>
                </a:moveTo>
                <a:lnTo>
                  <a:pt x="0" y="939"/>
                </a:lnTo>
                <a:lnTo>
                  <a:pt x="8597" y="114"/>
                </a:lnTo>
                <a:lnTo>
                  <a:pt x="71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90400" y="566705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20" y="0"/>
                </a:lnTo>
              </a:path>
            </a:pathLst>
          </a:custGeom>
          <a:ln w="1003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808877" y="5666672"/>
            <a:ext cx="126364" cy="19050"/>
          </a:xfrm>
          <a:custGeom>
            <a:avLst/>
            <a:gdLst/>
            <a:ahLst/>
            <a:cxnLst/>
            <a:rect l="l" t="t" r="r" b="b"/>
            <a:pathLst>
              <a:path w="126364" h="19050">
                <a:moveTo>
                  <a:pt x="110477" y="0"/>
                </a:moveTo>
                <a:lnTo>
                  <a:pt x="94798" y="2293"/>
                </a:lnTo>
                <a:lnTo>
                  <a:pt x="47866" y="9753"/>
                </a:lnTo>
                <a:lnTo>
                  <a:pt x="0" y="18986"/>
                </a:lnTo>
                <a:lnTo>
                  <a:pt x="126365" y="1181"/>
                </a:lnTo>
                <a:lnTo>
                  <a:pt x="1104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55291" y="5666017"/>
            <a:ext cx="264160" cy="41910"/>
          </a:xfrm>
          <a:custGeom>
            <a:avLst/>
            <a:gdLst/>
            <a:ahLst/>
            <a:cxnLst/>
            <a:rect l="l" t="t" r="r" b="b"/>
            <a:pathLst>
              <a:path w="264160" h="41910">
                <a:moveTo>
                  <a:pt x="39395" y="36233"/>
                </a:moveTo>
                <a:lnTo>
                  <a:pt x="19716" y="38044"/>
                </a:lnTo>
                <a:lnTo>
                  <a:pt x="0" y="39560"/>
                </a:lnTo>
                <a:lnTo>
                  <a:pt x="2260" y="41732"/>
                </a:lnTo>
                <a:lnTo>
                  <a:pt x="39395" y="36233"/>
                </a:lnTo>
                <a:close/>
              </a:path>
              <a:path w="264160" h="41910">
                <a:moveTo>
                  <a:pt x="255117" y="0"/>
                </a:moveTo>
                <a:lnTo>
                  <a:pt x="201460" y="10401"/>
                </a:lnTo>
                <a:lnTo>
                  <a:pt x="248387" y="2952"/>
                </a:lnTo>
                <a:lnTo>
                  <a:pt x="264058" y="660"/>
                </a:lnTo>
                <a:lnTo>
                  <a:pt x="2551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661486" y="5667857"/>
            <a:ext cx="311150" cy="47625"/>
          </a:xfrm>
          <a:custGeom>
            <a:avLst/>
            <a:gdLst/>
            <a:ahLst/>
            <a:cxnLst/>
            <a:rect l="l" t="t" r="r" b="b"/>
            <a:pathLst>
              <a:path w="311150" h="47625">
                <a:moveTo>
                  <a:pt x="82842" y="28600"/>
                </a:moveTo>
                <a:lnTo>
                  <a:pt x="0" y="43700"/>
                </a:lnTo>
                <a:lnTo>
                  <a:pt x="3835" y="47383"/>
                </a:lnTo>
                <a:lnTo>
                  <a:pt x="99885" y="29502"/>
                </a:lnTo>
                <a:lnTo>
                  <a:pt x="82842" y="28600"/>
                </a:lnTo>
                <a:close/>
              </a:path>
              <a:path w="311150" h="47625">
                <a:moveTo>
                  <a:pt x="292404" y="1447"/>
                </a:moveTo>
                <a:lnTo>
                  <a:pt x="291743" y="2908"/>
                </a:lnTo>
                <a:lnTo>
                  <a:pt x="290588" y="5689"/>
                </a:lnTo>
                <a:lnTo>
                  <a:pt x="303885" y="3771"/>
                </a:lnTo>
                <a:lnTo>
                  <a:pt x="310540" y="2908"/>
                </a:lnTo>
                <a:lnTo>
                  <a:pt x="292404" y="1447"/>
                </a:lnTo>
                <a:close/>
              </a:path>
              <a:path w="311150" h="47625">
                <a:moveTo>
                  <a:pt x="273748" y="0"/>
                </a:moveTo>
                <a:lnTo>
                  <a:pt x="147396" y="17792"/>
                </a:lnTo>
                <a:lnTo>
                  <a:pt x="140258" y="19164"/>
                </a:lnTo>
                <a:lnTo>
                  <a:pt x="125945" y="21717"/>
                </a:lnTo>
                <a:lnTo>
                  <a:pt x="138683" y="22377"/>
                </a:lnTo>
                <a:lnTo>
                  <a:pt x="207819" y="10502"/>
                </a:lnTo>
                <a:lnTo>
                  <a:pt x="242486" y="5132"/>
                </a:lnTo>
                <a:lnTo>
                  <a:pt x="277241" y="266"/>
                </a:lnTo>
                <a:lnTo>
                  <a:pt x="2737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57542" y="5703985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91" y="0"/>
                </a:lnTo>
              </a:path>
            </a:pathLst>
          </a:custGeom>
          <a:ln w="1513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65317" y="5668131"/>
            <a:ext cx="288925" cy="49530"/>
          </a:xfrm>
          <a:custGeom>
            <a:avLst/>
            <a:gdLst/>
            <a:ahLst/>
            <a:cxnLst/>
            <a:rect l="l" t="t" r="r" b="b"/>
            <a:pathLst>
              <a:path w="288925" h="49529">
                <a:moveTo>
                  <a:pt x="96050" y="29222"/>
                </a:moveTo>
                <a:lnTo>
                  <a:pt x="0" y="47104"/>
                </a:lnTo>
                <a:lnTo>
                  <a:pt x="2285" y="49314"/>
                </a:lnTo>
                <a:lnTo>
                  <a:pt x="125818" y="30772"/>
                </a:lnTo>
                <a:lnTo>
                  <a:pt x="96050" y="29222"/>
                </a:lnTo>
                <a:close/>
              </a:path>
              <a:path w="288925" h="49529">
                <a:moveTo>
                  <a:pt x="273405" y="0"/>
                </a:moveTo>
                <a:lnTo>
                  <a:pt x="238652" y="4865"/>
                </a:lnTo>
                <a:lnTo>
                  <a:pt x="203990" y="10236"/>
                </a:lnTo>
                <a:lnTo>
                  <a:pt x="134861" y="22110"/>
                </a:lnTo>
                <a:lnTo>
                  <a:pt x="143967" y="22593"/>
                </a:lnTo>
                <a:lnTo>
                  <a:pt x="150037" y="24295"/>
                </a:lnTo>
                <a:lnTo>
                  <a:pt x="156095" y="26301"/>
                </a:lnTo>
                <a:lnTo>
                  <a:pt x="225513" y="16256"/>
                </a:lnTo>
                <a:lnTo>
                  <a:pt x="245065" y="12450"/>
                </a:lnTo>
                <a:lnTo>
                  <a:pt x="258937" y="9929"/>
                </a:lnTo>
                <a:lnTo>
                  <a:pt x="272832" y="7587"/>
                </a:lnTo>
                <a:lnTo>
                  <a:pt x="286753" y="5422"/>
                </a:lnTo>
                <a:lnTo>
                  <a:pt x="287388" y="3860"/>
                </a:lnTo>
                <a:lnTo>
                  <a:pt x="288010" y="2400"/>
                </a:lnTo>
                <a:lnTo>
                  <a:pt x="288569" y="1181"/>
                </a:lnTo>
                <a:lnTo>
                  <a:pt x="2734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744334" y="5689570"/>
            <a:ext cx="55880" cy="8255"/>
          </a:xfrm>
          <a:custGeom>
            <a:avLst/>
            <a:gdLst/>
            <a:ahLst/>
            <a:cxnLst/>
            <a:rect l="l" t="t" r="r" b="b"/>
            <a:pathLst>
              <a:path w="55880" h="8254">
                <a:moveTo>
                  <a:pt x="43103" y="0"/>
                </a:moveTo>
                <a:lnTo>
                  <a:pt x="23139" y="3313"/>
                </a:lnTo>
                <a:lnTo>
                  <a:pt x="3136" y="6311"/>
                </a:lnTo>
                <a:lnTo>
                  <a:pt x="0" y="6883"/>
                </a:lnTo>
                <a:lnTo>
                  <a:pt x="17030" y="7785"/>
                </a:lnTo>
                <a:lnTo>
                  <a:pt x="55841" y="673"/>
                </a:lnTo>
                <a:lnTo>
                  <a:pt x="431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743608" y="5695884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3860" y="0"/>
                </a:moveTo>
                <a:lnTo>
                  <a:pt x="0" y="533"/>
                </a:lnTo>
                <a:lnTo>
                  <a:pt x="723" y="571"/>
                </a:lnTo>
                <a:lnTo>
                  <a:pt x="38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761363" y="5690238"/>
            <a:ext cx="60325" cy="8890"/>
          </a:xfrm>
          <a:custGeom>
            <a:avLst/>
            <a:gdLst/>
            <a:ahLst/>
            <a:cxnLst/>
            <a:rect l="l" t="t" r="r" b="b"/>
            <a:pathLst>
              <a:path w="60325" h="8889">
                <a:moveTo>
                  <a:pt x="38811" y="0"/>
                </a:moveTo>
                <a:lnTo>
                  <a:pt x="0" y="7111"/>
                </a:lnTo>
                <a:lnTo>
                  <a:pt x="29768" y="8661"/>
                </a:lnTo>
                <a:lnTo>
                  <a:pt x="60045" y="4203"/>
                </a:lnTo>
                <a:lnTo>
                  <a:pt x="54000" y="2184"/>
                </a:lnTo>
                <a:lnTo>
                  <a:pt x="47929" y="482"/>
                </a:lnTo>
                <a:lnTo>
                  <a:pt x="388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51284" y="5670767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20739" y="0"/>
                </a:moveTo>
                <a:lnTo>
                  <a:pt x="14084" y="863"/>
                </a:lnTo>
                <a:lnTo>
                  <a:pt x="787" y="2781"/>
                </a:lnTo>
                <a:lnTo>
                  <a:pt x="0" y="4749"/>
                </a:lnTo>
                <a:lnTo>
                  <a:pt x="28930" y="673"/>
                </a:lnTo>
                <a:lnTo>
                  <a:pt x="207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890833" y="5673548"/>
            <a:ext cx="61594" cy="11430"/>
          </a:xfrm>
          <a:custGeom>
            <a:avLst/>
            <a:gdLst/>
            <a:ahLst/>
            <a:cxnLst/>
            <a:rect l="l" t="t" r="r" b="b"/>
            <a:pathLst>
              <a:path w="61594" h="11429">
                <a:moveTo>
                  <a:pt x="61239" y="0"/>
                </a:moveTo>
                <a:lnTo>
                  <a:pt x="47318" y="2164"/>
                </a:lnTo>
                <a:lnTo>
                  <a:pt x="33423" y="4506"/>
                </a:lnTo>
                <a:lnTo>
                  <a:pt x="19552" y="7027"/>
                </a:lnTo>
                <a:lnTo>
                  <a:pt x="0" y="10833"/>
                </a:lnTo>
                <a:lnTo>
                  <a:pt x="60452" y="1968"/>
                </a:lnTo>
                <a:lnTo>
                  <a:pt x="612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48141" y="5673454"/>
            <a:ext cx="77470" cy="10795"/>
          </a:xfrm>
          <a:custGeom>
            <a:avLst/>
            <a:gdLst/>
            <a:ahLst/>
            <a:cxnLst/>
            <a:rect l="l" t="t" r="r" b="b"/>
            <a:pathLst>
              <a:path w="77469" h="10795">
                <a:moveTo>
                  <a:pt x="57950" y="0"/>
                </a:moveTo>
                <a:lnTo>
                  <a:pt x="29138" y="4392"/>
                </a:lnTo>
                <a:lnTo>
                  <a:pt x="393" y="9309"/>
                </a:lnTo>
                <a:lnTo>
                  <a:pt x="0" y="10337"/>
                </a:lnTo>
                <a:lnTo>
                  <a:pt x="77088" y="1409"/>
                </a:lnTo>
                <a:lnTo>
                  <a:pt x="579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32770" y="5682757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760" y="0"/>
                </a:moveTo>
                <a:lnTo>
                  <a:pt x="0" y="2921"/>
                </a:lnTo>
                <a:lnTo>
                  <a:pt x="15379" y="1028"/>
                </a:lnTo>
                <a:lnTo>
                  <a:pt x="157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42950" y="5674861"/>
            <a:ext cx="114935" cy="23495"/>
          </a:xfrm>
          <a:custGeom>
            <a:avLst/>
            <a:gdLst/>
            <a:ahLst/>
            <a:cxnLst/>
            <a:rect l="l" t="t" r="r" b="b"/>
            <a:pathLst>
              <a:path w="114935" h="23495">
                <a:moveTo>
                  <a:pt x="82283" y="0"/>
                </a:moveTo>
                <a:lnTo>
                  <a:pt x="5194" y="8928"/>
                </a:lnTo>
                <a:lnTo>
                  <a:pt x="4267" y="11442"/>
                </a:lnTo>
                <a:lnTo>
                  <a:pt x="3644" y="13208"/>
                </a:lnTo>
                <a:lnTo>
                  <a:pt x="3517" y="13500"/>
                </a:lnTo>
                <a:lnTo>
                  <a:pt x="1905" y="18097"/>
                </a:lnTo>
                <a:lnTo>
                  <a:pt x="0" y="23050"/>
                </a:lnTo>
                <a:lnTo>
                  <a:pt x="57283" y="12433"/>
                </a:lnTo>
                <a:lnTo>
                  <a:pt x="114604" y="2692"/>
                </a:lnTo>
                <a:lnTo>
                  <a:pt x="822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81001" y="5683788"/>
            <a:ext cx="267335" cy="52705"/>
          </a:xfrm>
          <a:custGeom>
            <a:avLst/>
            <a:gdLst/>
            <a:ahLst/>
            <a:cxnLst/>
            <a:rect l="l" t="t" r="r" b="b"/>
            <a:pathLst>
              <a:path w="267335" h="52704">
                <a:moveTo>
                  <a:pt x="167855" y="18148"/>
                </a:moveTo>
                <a:lnTo>
                  <a:pt x="94970" y="32219"/>
                </a:lnTo>
                <a:lnTo>
                  <a:pt x="42751" y="40403"/>
                </a:lnTo>
                <a:lnTo>
                  <a:pt x="21039" y="43494"/>
                </a:lnTo>
                <a:lnTo>
                  <a:pt x="0" y="46215"/>
                </a:lnTo>
                <a:lnTo>
                  <a:pt x="2793" y="48653"/>
                </a:lnTo>
                <a:lnTo>
                  <a:pt x="5791" y="50939"/>
                </a:lnTo>
                <a:lnTo>
                  <a:pt x="8508" y="52057"/>
                </a:lnTo>
                <a:lnTo>
                  <a:pt x="16001" y="52438"/>
                </a:lnTo>
                <a:lnTo>
                  <a:pt x="52638" y="42823"/>
                </a:lnTo>
                <a:lnTo>
                  <a:pt x="89420" y="34840"/>
                </a:lnTo>
                <a:lnTo>
                  <a:pt x="126640" y="29008"/>
                </a:lnTo>
                <a:lnTo>
                  <a:pt x="164591" y="25844"/>
                </a:lnTo>
                <a:lnTo>
                  <a:pt x="189542" y="24542"/>
                </a:lnTo>
                <a:lnTo>
                  <a:pt x="214502" y="23583"/>
                </a:lnTo>
                <a:lnTo>
                  <a:pt x="241227" y="18211"/>
                </a:lnTo>
                <a:lnTo>
                  <a:pt x="169024" y="18211"/>
                </a:lnTo>
                <a:lnTo>
                  <a:pt x="167855" y="18148"/>
                </a:lnTo>
                <a:close/>
              </a:path>
              <a:path w="267335" h="52704">
                <a:moveTo>
                  <a:pt x="267144" y="0"/>
                </a:moveTo>
                <a:lnTo>
                  <a:pt x="251777" y="1892"/>
                </a:lnTo>
                <a:lnTo>
                  <a:pt x="167919" y="18135"/>
                </a:lnTo>
                <a:lnTo>
                  <a:pt x="169024" y="18211"/>
                </a:lnTo>
                <a:lnTo>
                  <a:pt x="241227" y="18211"/>
                </a:lnTo>
                <a:lnTo>
                  <a:pt x="248157" y="16776"/>
                </a:lnTo>
                <a:lnTo>
                  <a:pt x="261950" y="14122"/>
                </a:lnTo>
                <a:lnTo>
                  <a:pt x="263855" y="9169"/>
                </a:lnTo>
                <a:lnTo>
                  <a:pt x="265544" y="4381"/>
                </a:lnTo>
                <a:lnTo>
                  <a:pt x="266217" y="2514"/>
                </a:lnTo>
                <a:lnTo>
                  <a:pt x="2671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848856" y="570192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3" y="0"/>
                </a:moveTo>
                <a:lnTo>
                  <a:pt x="1168" y="76"/>
                </a:lnTo>
                <a:lnTo>
                  <a:pt x="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667604" y="5684389"/>
            <a:ext cx="223520" cy="37465"/>
          </a:xfrm>
          <a:custGeom>
            <a:avLst/>
            <a:gdLst/>
            <a:ahLst/>
            <a:cxnLst/>
            <a:rect l="l" t="t" r="r" b="b"/>
            <a:pathLst>
              <a:path w="223519" h="37464">
                <a:moveTo>
                  <a:pt x="123532" y="14516"/>
                </a:moveTo>
                <a:lnTo>
                  <a:pt x="0" y="33045"/>
                </a:lnTo>
                <a:lnTo>
                  <a:pt x="4267" y="37172"/>
                </a:lnTo>
                <a:lnTo>
                  <a:pt x="113157" y="21755"/>
                </a:lnTo>
                <a:lnTo>
                  <a:pt x="143573" y="15570"/>
                </a:lnTo>
                <a:lnTo>
                  <a:pt x="123532" y="14516"/>
                </a:lnTo>
                <a:close/>
              </a:path>
              <a:path w="223519" h="37464">
                <a:moveTo>
                  <a:pt x="223227" y="0"/>
                </a:moveTo>
                <a:lnTo>
                  <a:pt x="153809" y="10045"/>
                </a:lnTo>
                <a:lnTo>
                  <a:pt x="155943" y="10756"/>
                </a:lnTo>
                <a:lnTo>
                  <a:pt x="160197" y="12230"/>
                </a:lnTo>
                <a:lnTo>
                  <a:pt x="2232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91134" y="5694436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30" h="5714">
                <a:moveTo>
                  <a:pt x="30276" y="0"/>
                </a:moveTo>
                <a:lnTo>
                  <a:pt x="0" y="4470"/>
                </a:lnTo>
                <a:lnTo>
                  <a:pt x="20040" y="5524"/>
                </a:lnTo>
                <a:lnTo>
                  <a:pt x="26060" y="4241"/>
                </a:lnTo>
                <a:lnTo>
                  <a:pt x="36664" y="2184"/>
                </a:lnTo>
                <a:lnTo>
                  <a:pt x="32410" y="711"/>
                </a:lnTo>
                <a:lnTo>
                  <a:pt x="302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71875" y="5706146"/>
            <a:ext cx="109220" cy="17780"/>
          </a:xfrm>
          <a:custGeom>
            <a:avLst/>
            <a:gdLst/>
            <a:ahLst/>
            <a:cxnLst/>
            <a:rect l="l" t="t" r="r" b="b"/>
            <a:pathLst>
              <a:path w="109219" h="17779">
                <a:moveTo>
                  <a:pt x="108889" y="0"/>
                </a:moveTo>
                <a:lnTo>
                  <a:pt x="0" y="15417"/>
                </a:lnTo>
                <a:lnTo>
                  <a:pt x="838" y="16230"/>
                </a:lnTo>
                <a:lnTo>
                  <a:pt x="1320" y="16624"/>
                </a:lnTo>
                <a:lnTo>
                  <a:pt x="2476" y="17691"/>
                </a:lnTo>
                <a:lnTo>
                  <a:pt x="29172" y="13821"/>
                </a:lnTo>
                <a:lnTo>
                  <a:pt x="55806" y="9583"/>
                </a:lnTo>
                <a:lnTo>
                  <a:pt x="82379" y="4977"/>
                </a:lnTo>
                <a:lnTo>
                  <a:pt x="1088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48526" y="5671444"/>
            <a:ext cx="57785" cy="11430"/>
          </a:xfrm>
          <a:custGeom>
            <a:avLst/>
            <a:gdLst/>
            <a:ahLst/>
            <a:cxnLst/>
            <a:rect l="l" t="t" r="r" b="b"/>
            <a:pathLst>
              <a:path w="57785" h="11429">
                <a:moveTo>
                  <a:pt x="31686" y="0"/>
                </a:moveTo>
                <a:lnTo>
                  <a:pt x="2755" y="4076"/>
                </a:lnTo>
                <a:lnTo>
                  <a:pt x="1778" y="6553"/>
                </a:lnTo>
                <a:lnTo>
                  <a:pt x="0" y="11315"/>
                </a:lnTo>
                <a:lnTo>
                  <a:pt x="28755" y="6403"/>
                </a:lnTo>
                <a:lnTo>
                  <a:pt x="57569" y="2006"/>
                </a:lnTo>
                <a:lnTo>
                  <a:pt x="47866" y="1358"/>
                </a:lnTo>
                <a:lnTo>
                  <a:pt x="316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80763" y="5675523"/>
            <a:ext cx="170815" cy="31115"/>
          </a:xfrm>
          <a:custGeom>
            <a:avLst/>
            <a:gdLst/>
            <a:ahLst/>
            <a:cxnLst/>
            <a:rect l="l" t="t" r="r" b="b"/>
            <a:pathLst>
              <a:path w="170814" h="31114">
                <a:moveTo>
                  <a:pt x="30416" y="24434"/>
                </a:moveTo>
                <a:lnTo>
                  <a:pt x="0" y="30619"/>
                </a:lnTo>
                <a:lnTo>
                  <a:pt x="40386" y="24955"/>
                </a:lnTo>
                <a:lnTo>
                  <a:pt x="30416" y="24434"/>
                </a:lnTo>
                <a:close/>
              </a:path>
              <a:path w="170814" h="31114">
                <a:moveTo>
                  <a:pt x="170522" y="0"/>
                </a:moveTo>
                <a:lnTo>
                  <a:pt x="110005" y="8877"/>
                </a:lnTo>
                <a:lnTo>
                  <a:pt x="47028" y="21094"/>
                </a:lnTo>
                <a:lnTo>
                  <a:pt x="51142" y="22504"/>
                </a:lnTo>
                <a:lnTo>
                  <a:pt x="53200" y="23164"/>
                </a:lnTo>
                <a:lnTo>
                  <a:pt x="152006" y="10147"/>
                </a:lnTo>
                <a:lnTo>
                  <a:pt x="152730" y="10020"/>
                </a:lnTo>
                <a:lnTo>
                  <a:pt x="153441" y="9867"/>
                </a:lnTo>
                <a:lnTo>
                  <a:pt x="158756" y="8864"/>
                </a:lnTo>
                <a:lnTo>
                  <a:pt x="167767" y="7239"/>
                </a:lnTo>
                <a:lnTo>
                  <a:pt x="168567" y="5041"/>
                </a:lnTo>
                <a:lnTo>
                  <a:pt x="169545" y="2476"/>
                </a:lnTo>
                <a:lnTo>
                  <a:pt x="1705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11185" y="5696624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60" h="4445">
                <a:moveTo>
                  <a:pt x="16611" y="0"/>
                </a:moveTo>
                <a:lnTo>
                  <a:pt x="6007" y="2057"/>
                </a:lnTo>
                <a:lnTo>
                  <a:pt x="0" y="3340"/>
                </a:lnTo>
                <a:lnTo>
                  <a:pt x="9969" y="3860"/>
                </a:lnTo>
                <a:lnTo>
                  <a:pt x="22783" y="2057"/>
                </a:lnTo>
                <a:lnTo>
                  <a:pt x="20726" y="1409"/>
                </a:lnTo>
                <a:lnTo>
                  <a:pt x="1661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74350" y="5685670"/>
            <a:ext cx="258445" cy="51435"/>
          </a:xfrm>
          <a:custGeom>
            <a:avLst/>
            <a:gdLst/>
            <a:ahLst/>
            <a:cxnLst/>
            <a:rect l="l" t="t" r="r" b="b"/>
            <a:pathLst>
              <a:path w="258444" h="51435">
                <a:moveTo>
                  <a:pt x="15163" y="50177"/>
                </a:moveTo>
                <a:lnTo>
                  <a:pt x="16154" y="50584"/>
                </a:lnTo>
                <a:lnTo>
                  <a:pt x="17106" y="50838"/>
                </a:lnTo>
                <a:lnTo>
                  <a:pt x="20929" y="51041"/>
                </a:lnTo>
                <a:lnTo>
                  <a:pt x="22656" y="50545"/>
                </a:lnTo>
                <a:lnTo>
                  <a:pt x="15163" y="50177"/>
                </a:lnTo>
                <a:close/>
              </a:path>
              <a:path w="258444" h="51435">
                <a:moveTo>
                  <a:pt x="146799" y="14808"/>
                </a:moveTo>
                <a:lnTo>
                  <a:pt x="136512" y="16268"/>
                </a:lnTo>
                <a:lnTo>
                  <a:pt x="106413" y="20472"/>
                </a:lnTo>
                <a:lnTo>
                  <a:pt x="79902" y="25451"/>
                </a:lnTo>
                <a:lnTo>
                  <a:pt x="53330" y="30060"/>
                </a:lnTo>
                <a:lnTo>
                  <a:pt x="26696" y="34299"/>
                </a:lnTo>
                <a:lnTo>
                  <a:pt x="0" y="38163"/>
                </a:lnTo>
                <a:lnTo>
                  <a:pt x="1816" y="39852"/>
                </a:lnTo>
                <a:lnTo>
                  <a:pt x="4152" y="42151"/>
                </a:lnTo>
                <a:lnTo>
                  <a:pt x="6642" y="44335"/>
                </a:lnTo>
                <a:lnTo>
                  <a:pt x="27689" y="41614"/>
                </a:lnTo>
                <a:lnTo>
                  <a:pt x="49404" y="38523"/>
                </a:lnTo>
                <a:lnTo>
                  <a:pt x="101625" y="30340"/>
                </a:lnTo>
                <a:lnTo>
                  <a:pt x="174510" y="16268"/>
                </a:lnTo>
                <a:lnTo>
                  <a:pt x="146799" y="14808"/>
                </a:lnTo>
                <a:close/>
              </a:path>
              <a:path w="258444" h="51435">
                <a:moveTo>
                  <a:pt x="258419" y="0"/>
                </a:moveTo>
                <a:lnTo>
                  <a:pt x="159613" y="13017"/>
                </a:lnTo>
                <a:lnTo>
                  <a:pt x="164579" y="14592"/>
                </a:lnTo>
                <a:lnTo>
                  <a:pt x="169557" y="15862"/>
                </a:lnTo>
                <a:lnTo>
                  <a:pt x="174574" y="16255"/>
                </a:lnTo>
                <a:lnTo>
                  <a:pt x="25841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21156" y="5698687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10">
                <a:moveTo>
                  <a:pt x="12814" y="0"/>
                </a:moveTo>
                <a:lnTo>
                  <a:pt x="0" y="1790"/>
                </a:lnTo>
                <a:lnTo>
                  <a:pt x="27711" y="3251"/>
                </a:lnTo>
                <a:lnTo>
                  <a:pt x="22745" y="2844"/>
                </a:lnTo>
                <a:lnTo>
                  <a:pt x="17779" y="1574"/>
                </a:lnTo>
                <a:lnTo>
                  <a:pt x="1281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19351" y="5665369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9270" y="0"/>
                </a:moveTo>
                <a:lnTo>
                  <a:pt x="0" y="1308"/>
                </a:lnTo>
                <a:lnTo>
                  <a:pt x="15887" y="2489"/>
                </a:lnTo>
                <a:lnTo>
                  <a:pt x="25476" y="1206"/>
                </a:lnTo>
                <a:lnTo>
                  <a:pt x="92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910410" y="5664567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7429" y="0"/>
                </a:moveTo>
                <a:lnTo>
                  <a:pt x="0" y="1447"/>
                </a:lnTo>
                <a:lnTo>
                  <a:pt x="8940" y="2108"/>
                </a:lnTo>
                <a:lnTo>
                  <a:pt x="18211" y="800"/>
                </a:lnTo>
                <a:lnTo>
                  <a:pt x="74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35241" y="5666580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5">
                <a:moveTo>
                  <a:pt x="19634" y="749"/>
                </a:moveTo>
                <a:lnTo>
                  <a:pt x="19342" y="1282"/>
                </a:lnTo>
                <a:lnTo>
                  <a:pt x="18643" y="2730"/>
                </a:lnTo>
                <a:lnTo>
                  <a:pt x="36779" y="4190"/>
                </a:lnTo>
                <a:lnTo>
                  <a:pt x="43903" y="3276"/>
                </a:lnTo>
                <a:lnTo>
                  <a:pt x="47459" y="2857"/>
                </a:lnTo>
                <a:lnTo>
                  <a:pt x="19634" y="749"/>
                </a:lnTo>
                <a:close/>
              </a:path>
              <a:path w="47625" h="4445">
                <a:moveTo>
                  <a:pt x="9588" y="0"/>
                </a:moveTo>
                <a:lnTo>
                  <a:pt x="0" y="1282"/>
                </a:lnTo>
                <a:lnTo>
                  <a:pt x="3479" y="1549"/>
                </a:lnTo>
                <a:lnTo>
                  <a:pt x="13360" y="279"/>
                </a:lnTo>
                <a:lnTo>
                  <a:pt x="95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938717" y="5666860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9880" y="0"/>
                </a:moveTo>
                <a:lnTo>
                  <a:pt x="0" y="1270"/>
                </a:lnTo>
                <a:lnTo>
                  <a:pt x="15176" y="2451"/>
                </a:lnTo>
                <a:lnTo>
                  <a:pt x="15862" y="1003"/>
                </a:lnTo>
                <a:lnTo>
                  <a:pt x="16154" y="469"/>
                </a:lnTo>
                <a:lnTo>
                  <a:pt x="98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972027" y="5669433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10680" y="0"/>
                </a:moveTo>
                <a:lnTo>
                  <a:pt x="3556" y="863"/>
                </a:lnTo>
                <a:lnTo>
                  <a:pt x="0" y="1333"/>
                </a:lnTo>
                <a:lnTo>
                  <a:pt x="8191" y="2006"/>
                </a:lnTo>
                <a:lnTo>
                  <a:pt x="18376" y="596"/>
                </a:lnTo>
                <a:lnTo>
                  <a:pt x="106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006092" y="5672070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4" h="3175">
                <a:moveTo>
                  <a:pt x="9880" y="0"/>
                </a:moveTo>
                <a:lnTo>
                  <a:pt x="0" y="1384"/>
                </a:lnTo>
                <a:lnTo>
                  <a:pt x="19138" y="2794"/>
                </a:lnTo>
                <a:lnTo>
                  <a:pt x="29705" y="1638"/>
                </a:lnTo>
                <a:lnTo>
                  <a:pt x="98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025236" y="5673704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39" h="4445">
                <a:moveTo>
                  <a:pt x="10566" y="0"/>
                </a:moveTo>
                <a:lnTo>
                  <a:pt x="0" y="1155"/>
                </a:lnTo>
                <a:lnTo>
                  <a:pt x="32321" y="3848"/>
                </a:lnTo>
                <a:lnTo>
                  <a:pt x="40436" y="2565"/>
                </a:lnTo>
                <a:lnTo>
                  <a:pt x="105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980208" y="5670027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4" h="3810">
                <a:moveTo>
                  <a:pt x="10198" y="0"/>
                </a:moveTo>
                <a:lnTo>
                  <a:pt x="0" y="1422"/>
                </a:lnTo>
                <a:lnTo>
                  <a:pt x="16192" y="2768"/>
                </a:lnTo>
                <a:lnTo>
                  <a:pt x="25882" y="3428"/>
                </a:lnTo>
                <a:lnTo>
                  <a:pt x="35763" y="2044"/>
                </a:lnTo>
                <a:lnTo>
                  <a:pt x="101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190708" y="5759913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489" y="0"/>
                </a:moveTo>
                <a:lnTo>
                  <a:pt x="0" y="228"/>
                </a:lnTo>
                <a:lnTo>
                  <a:pt x="11861" y="850"/>
                </a:lnTo>
                <a:lnTo>
                  <a:pt x="13220" y="1244"/>
                </a:lnTo>
                <a:lnTo>
                  <a:pt x="13360" y="1765"/>
                </a:lnTo>
                <a:lnTo>
                  <a:pt x="21208" y="317"/>
                </a:lnTo>
                <a:lnTo>
                  <a:pt x="248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40656" y="5760142"/>
            <a:ext cx="163830" cy="20320"/>
          </a:xfrm>
          <a:custGeom>
            <a:avLst/>
            <a:gdLst/>
            <a:ahLst/>
            <a:cxnLst/>
            <a:rect l="l" t="t" r="r" b="b"/>
            <a:pathLst>
              <a:path w="163830" h="20320">
                <a:moveTo>
                  <a:pt x="150050" y="0"/>
                </a:moveTo>
                <a:lnTo>
                  <a:pt x="141782" y="774"/>
                </a:lnTo>
                <a:lnTo>
                  <a:pt x="124295" y="3306"/>
                </a:lnTo>
                <a:lnTo>
                  <a:pt x="106770" y="5511"/>
                </a:lnTo>
                <a:lnTo>
                  <a:pt x="89210" y="7393"/>
                </a:lnTo>
                <a:lnTo>
                  <a:pt x="71615" y="8953"/>
                </a:lnTo>
                <a:lnTo>
                  <a:pt x="35745" y="14133"/>
                </a:lnTo>
                <a:lnTo>
                  <a:pt x="0" y="19837"/>
                </a:lnTo>
                <a:lnTo>
                  <a:pt x="40525" y="17018"/>
                </a:lnTo>
                <a:lnTo>
                  <a:pt x="56464" y="15546"/>
                </a:lnTo>
                <a:lnTo>
                  <a:pt x="72366" y="13908"/>
                </a:lnTo>
                <a:lnTo>
                  <a:pt x="88222" y="12062"/>
                </a:lnTo>
                <a:lnTo>
                  <a:pt x="104025" y="9969"/>
                </a:lnTo>
                <a:lnTo>
                  <a:pt x="118937" y="8241"/>
                </a:lnTo>
                <a:lnTo>
                  <a:pt x="133804" y="6257"/>
                </a:lnTo>
                <a:lnTo>
                  <a:pt x="148627" y="4022"/>
                </a:lnTo>
                <a:lnTo>
                  <a:pt x="163410" y="1536"/>
                </a:lnTo>
                <a:lnTo>
                  <a:pt x="163271" y="1016"/>
                </a:lnTo>
                <a:lnTo>
                  <a:pt x="161912" y="622"/>
                </a:lnTo>
                <a:lnTo>
                  <a:pt x="1500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112273" y="5760913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5" h="8254">
                <a:moveTo>
                  <a:pt x="70167" y="0"/>
                </a:moveTo>
                <a:lnTo>
                  <a:pt x="49537" y="2078"/>
                </a:lnTo>
                <a:lnTo>
                  <a:pt x="28956" y="4432"/>
                </a:lnTo>
                <a:lnTo>
                  <a:pt x="0" y="8178"/>
                </a:lnTo>
                <a:lnTo>
                  <a:pt x="17594" y="6618"/>
                </a:lnTo>
                <a:lnTo>
                  <a:pt x="35155" y="4737"/>
                </a:lnTo>
                <a:lnTo>
                  <a:pt x="52679" y="2531"/>
                </a:lnTo>
                <a:lnTo>
                  <a:pt x="701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188185" y="5759861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876" y="0"/>
                </a:moveTo>
                <a:lnTo>
                  <a:pt x="0" y="139"/>
                </a:lnTo>
                <a:lnTo>
                  <a:pt x="2527" y="279"/>
                </a:lnTo>
                <a:lnTo>
                  <a:pt x="5016" y="50"/>
                </a:lnTo>
                <a:lnTo>
                  <a:pt x="8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184733" y="5759829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3454" y="177"/>
                </a:lnTo>
                <a:lnTo>
                  <a:pt x="4330" y="3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019261" y="5760011"/>
            <a:ext cx="171450" cy="22225"/>
          </a:xfrm>
          <a:custGeom>
            <a:avLst/>
            <a:gdLst/>
            <a:ahLst/>
            <a:cxnLst/>
            <a:rect l="l" t="t" r="r" b="b"/>
            <a:pathLst>
              <a:path w="171450" h="22225">
                <a:moveTo>
                  <a:pt x="93014" y="9080"/>
                </a:moveTo>
                <a:lnTo>
                  <a:pt x="75134" y="10321"/>
                </a:lnTo>
                <a:lnTo>
                  <a:pt x="57226" y="11239"/>
                </a:lnTo>
                <a:lnTo>
                  <a:pt x="17272" y="14389"/>
                </a:lnTo>
                <a:lnTo>
                  <a:pt x="2235" y="16192"/>
                </a:lnTo>
                <a:lnTo>
                  <a:pt x="0" y="21729"/>
                </a:lnTo>
                <a:lnTo>
                  <a:pt x="21399" y="19964"/>
                </a:lnTo>
                <a:lnTo>
                  <a:pt x="57145" y="14260"/>
                </a:lnTo>
                <a:lnTo>
                  <a:pt x="93014" y="9080"/>
                </a:lnTo>
                <a:close/>
              </a:path>
              <a:path w="171450" h="22225">
                <a:moveTo>
                  <a:pt x="168922" y="0"/>
                </a:moveTo>
                <a:lnTo>
                  <a:pt x="163182" y="901"/>
                </a:lnTo>
                <a:lnTo>
                  <a:pt x="171450" y="127"/>
                </a:lnTo>
                <a:lnTo>
                  <a:pt x="16892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036535" y="5767086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650" y="0"/>
                </a:lnTo>
              </a:path>
            </a:pathLst>
          </a:custGeom>
          <a:ln w="1461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021500" y="5774395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5036" y="0"/>
                </a:moveTo>
                <a:lnTo>
                  <a:pt x="253" y="1143"/>
                </a:lnTo>
                <a:lnTo>
                  <a:pt x="0" y="1816"/>
                </a:lnTo>
                <a:lnTo>
                  <a:pt x="150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021755" y="5759768"/>
            <a:ext cx="154305" cy="15875"/>
          </a:xfrm>
          <a:custGeom>
            <a:avLst/>
            <a:gdLst/>
            <a:ahLst/>
            <a:cxnLst/>
            <a:rect l="l" t="t" r="r" b="b"/>
            <a:pathLst>
              <a:path w="154305" h="15875">
                <a:moveTo>
                  <a:pt x="152387" y="0"/>
                </a:moveTo>
                <a:lnTo>
                  <a:pt x="109575" y="482"/>
                </a:lnTo>
                <a:lnTo>
                  <a:pt x="55165" y="6835"/>
                </a:lnTo>
                <a:lnTo>
                  <a:pt x="812" y="13779"/>
                </a:lnTo>
                <a:lnTo>
                  <a:pt x="0" y="15773"/>
                </a:lnTo>
                <a:lnTo>
                  <a:pt x="14782" y="14630"/>
                </a:lnTo>
                <a:lnTo>
                  <a:pt x="84404" y="6831"/>
                </a:lnTo>
                <a:lnTo>
                  <a:pt x="154139" y="12"/>
                </a:lnTo>
                <a:lnTo>
                  <a:pt x="1523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022572" y="576690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62" y="0"/>
                </a:lnTo>
              </a:path>
            </a:pathLst>
          </a:custGeom>
          <a:ln w="1330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22340" y="5761236"/>
            <a:ext cx="81280" cy="11430"/>
          </a:xfrm>
          <a:custGeom>
            <a:avLst/>
            <a:gdLst/>
            <a:ahLst/>
            <a:cxnLst/>
            <a:rect l="l" t="t" r="r" b="b"/>
            <a:pathLst>
              <a:path w="81280" h="11429">
                <a:moveTo>
                  <a:pt x="80746" y="0"/>
                </a:moveTo>
                <a:lnTo>
                  <a:pt x="67109" y="691"/>
                </a:lnTo>
                <a:lnTo>
                  <a:pt x="53460" y="1530"/>
                </a:lnTo>
                <a:lnTo>
                  <a:pt x="6578" y="5194"/>
                </a:lnTo>
                <a:lnTo>
                  <a:pt x="5638" y="5765"/>
                </a:lnTo>
                <a:lnTo>
                  <a:pt x="4826" y="6108"/>
                </a:lnTo>
                <a:lnTo>
                  <a:pt x="2006" y="6108"/>
                </a:lnTo>
                <a:lnTo>
                  <a:pt x="1536" y="6972"/>
                </a:lnTo>
                <a:lnTo>
                  <a:pt x="800" y="8597"/>
                </a:lnTo>
                <a:lnTo>
                  <a:pt x="0" y="10515"/>
                </a:lnTo>
                <a:lnTo>
                  <a:pt x="927" y="10579"/>
                </a:lnTo>
                <a:lnTo>
                  <a:pt x="787" y="10934"/>
                </a:lnTo>
                <a:lnTo>
                  <a:pt x="34040" y="6108"/>
                </a:lnTo>
                <a:lnTo>
                  <a:pt x="4152" y="6108"/>
                </a:lnTo>
                <a:lnTo>
                  <a:pt x="2082" y="5969"/>
                </a:lnTo>
                <a:lnTo>
                  <a:pt x="35025" y="5969"/>
                </a:lnTo>
                <a:lnTo>
                  <a:pt x="74676" y="723"/>
                </a:lnTo>
                <a:lnTo>
                  <a:pt x="8074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035964" y="5777165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19" h="3810">
                <a:moveTo>
                  <a:pt x="45224" y="0"/>
                </a:moveTo>
                <a:lnTo>
                  <a:pt x="4699" y="2806"/>
                </a:lnTo>
                <a:lnTo>
                  <a:pt x="1562" y="3327"/>
                </a:lnTo>
                <a:lnTo>
                  <a:pt x="0" y="3606"/>
                </a:lnTo>
                <a:lnTo>
                  <a:pt x="452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019143" y="5779978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21513" y="0"/>
                </a:moveTo>
                <a:lnTo>
                  <a:pt x="114" y="1765"/>
                </a:lnTo>
                <a:lnTo>
                  <a:pt x="0" y="2044"/>
                </a:lnTo>
                <a:lnTo>
                  <a:pt x="16814" y="787"/>
                </a:lnTo>
                <a:lnTo>
                  <a:pt x="215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024425" y="5766434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495" y="0"/>
                </a:moveTo>
                <a:lnTo>
                  <a:pt x="241" y="342"/>
                </a:lnTo>
                <a:lnTo>
                  <a:pt x="0" y="774"/>
                </a:lnTo>
                <a:lnTo>
                  <a:pt x="2057" y="901"/>
                </a:lnTo>
                <a:lnTo>
                  <a:pt x="2743" y="901"/>
                </a:lnTo>
                <a:lnTo>
                  <a:pt x="3543" y="571"/>
                </a:lnTo>
                <a:lnTo>
                  <a:pt x="44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988158" y="5718012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34048" y="0"/>
                </a:moveTo>
                <a:lnTo>
                  <a:pt x="0" y="3683"/>
                </a:lnTo>
                <a:lnTo>
                  <a:pt x="17703" y="4521"/>
                </a:lnTo>
                <a:lnTo>
                  <a:pt x="47320" y="495"/>
                </a:lnTo>
                <a:lnTo>
                  <a:pt x="340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58451" y="5717251"/>
            <a:ext cx="64135" cy="4445"/>
          </a:xfrm>
          <a:custGeom>
            <a:avLst/>
            <a:gdLst/>
            <a:ahLst/>
            <a:cxnLst/>
            <a:rect l="l" t="t" r="r" b="b"/>
            <a:pathLst>
              <a:path w="64135" h="4445">
                <a:moveTo>
                  <a:pt x="26085" y="0"/>
                </a:moveTo>
                <a:lnTo>
                  <a:pt x="0" y="3048"/>
                </a:lnTo>
                <a:lnTo>
                  <a:pt x="29705" y="4445"/>
                </a:lnTo>
                <a:lnTo>
                  <a:pt x="63754" y="762"/>
                </a:lnTo>
                <a:lnTo>
                  <a:pt x="44910" y="252"/>
                </a:lnTo>
                <a:lnTo>
                  <a:pt x="260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800797" y="574494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851" y="0"/>
                </a:moveTo>
                <a:lnTo>
                  <a:pt x="0" y="1219"/>
                </a:lnTo>
                <a:lnTo>
                  <a:pt x="3352" y="1117"/>
                </a:lnTo>
                <a:lnTo>
                  <a:pt x="88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763201" y="5741703"/>
            <a:ext cx="57150" cy="5080"/>
          </a:xfrm>
          <a:custGeom>
            <a:avLst/>
            <a:gdLst/>
            <a:ahLst/>
            <a:cxnLst/>
            <a:rect l="l" t="t" r="r" b="b"/>
            <a:pathLst>
              <a:path w="57150" h="5079">
                <a:moveTo>
                  <a:pt x="30581" y="0"/>
                </a:moveTo>
                <a:lnTo>
                  <a:pt x="0" y="4381"/>
                </a:lnTo>
                <a:lnTo>
                  <a:pt x="6743" y="4584"/>
                </a:lnTo>
                <a:lnTo>
                  <a:pt x="13474" y="4686"/>
                </a:lnTo>
                <a:lnTo>
                  <a:pt x="26022" y="4686"/>
                </a:lnTo>
                <a:lnTo>
                  <a:pt x="31800" y="4610"/>
                </a:lnTo>
                <a:lnTo>
                  <a:pt x="37604" y="4457"/>
                </a:lnTo>
                <a:lnTo>
                  <a:pt x="46443" y="3238"/>
                </a:lnTo>
                <a:lnTo>
                  <a:pt x="56781" y="1270"/>
                </a:lnTo>
                <a:lnTo>
                  <a:pt x="3058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307329" y="5606314"/>
            <a:ext cx="302260" cy="95885"/>
          </a:xfrm>
          <a:custGeom>
            <a:avLst/>
            <a:gdLst/>
            <a:ahLst/>
            <a:cxnLst/>
            <a:rect l="l" t="t" r="r" b="b"/>
            <a:pathLst>
              <a:path w="302260" h="95885">
                <a:moveTo>
                  <a:pt x="49136" y="40246"/>
                </a:moveTo>
                <a:lnTo>
                  <a:pt x="36776" y="45467"/>
                </a:lnTo>
                <a:lnTo>
                  <a:pt x="24482" y="50957"/>
                </a:lnTo>
                <a:lnTo>
                  <a:pt x="12231" y="56682"/>
                </a:lnTo>
                <a:lnTo>
                  <a:pt x="0" y="62610"/>
                </a:lnTo>
                <a:lnTo>
                  <a:pt x="17640" y="79171"/>
                </a:lnTo>
                <a:lnTo>
                  <a:pt x="33591" y="95427"/>
                </a:lnTo>
                <a:lnTo>
                  <a:pt x="35445" y="95402"/>
                </a:lnTo>
                <a:lnTo>
                  <a:pt x="79006" y="73990"/>
                </a:lnTo>
                <a:lnTo>
                  <a:pt x="95677" y="67937"/>
                </a:lnTo>
                <a:lnTo>
                  <a:pt x="112504" y="62447"/>
                </a:lnTo>
                <a:lnTo>
                  <a:pt x="129486" y="57522"/>
                </a:lnTo>
                <a:lnTo>
                  <a:pt x="138435" y="55244"/>
                </a:lnTo>
                <a:lnTo>
                  <a:pt x="59880" y="55244"/>
                </a:lnTo>
                <a:lnTo>
                  <a:pt x="54597" y="48285"/>
                </a:lnTo>
                <a:lnTo>
                  <a:pt x="49136" y="40246"/>
                </a:lnTo>
                <a:close/>
              </a:path>
              <a:path w="302260" h="95885">
                <a:moveTo>
                  <a:pt x="101688" y="34759"/>
                </a:moveTo>
                <a:lnTo>
                  <a:pt x="91663" y="39436"/>
                </a:lnTo>
                <a:lnTo>
                  <a:pt x="81761" y="44397"/>
                </a:lnTo>
                <a:lnTo>
                  <a:pt x="71979" y="49642"/>
                </a:lnTo>
                <a:lnTo>
                  <a:pt x="62217" y="55219"/>
                </a:lnTo>
                <a:lnTo>
                  <a:pt x="138435" y="55244"/>
                </a:lnTo>
                <a:lnTo>
                  <a:pt x="146621" y="53162"/>
                </a:lnTo>
                <a:lnTo>
                  <a:pt x="149910" y="49872"/>
                </a:lnTo>
                <a:lnTo>
                  <a:pt x="152831" y="46723"/>
                </a:lnTo>
                <a:lnTo>
                  <a:pt x="155879" y="44094"/>
                </a:lnTo>
                <a:lnTo>
                  <a:pt x="157828" y="41922"/>
                </a:lnTo>
                <a:lnTo>
                  <a:pt x="100431" y="41922"/>
                </a:lnTo>
                <a:lnTo>
                  <a:pt x="101688" y="34759"/>
                </a:lnTo>
                <a:close/>
              </a:path>
              <a:path w="302260" h="95885">
                <a:moveTo>
                  <a:pt x="166700" y="12153"/>
                </a:moveTo>
                <a:lnTo>
                  <a:pt x="122993" y="29041"/>
                </a:lnTo>
                <a:lnTo>
                  <a:pt x="100431" y="41922"/>
                </a:lnTo>
                <a:lnTo>
                  <a:pt x="157828" y="41922"/>
                </a:lnTo>
                <a:lnTo>
                  <a:pt x="161086" y="38290"/>
                </a:lnTo>
                <a:lnTo>
                  <a:pt x="165849" y="34328"/>
                </a:lnTo>
                <a:lnTo>
                  <a:pt x="166217" y="27660"/>
                </a:lnTo>
                <a:lnTo>
                  <a:pt x="166471" y="19646"/>
                </a:lnTo>
                <a:lnTo>
                  <a:pt x="166597" y="14528"/>
                </a:lnTo>
                <a:lnTo>
                  <a:pt x="166700" y="12153"/>
                </a:lnTo>
                <a:close/>
              </a:path>
              <a:path w="302260" h="95885">
                <a:moveTo>
                  <a:pt x="240792" y="10617"/>
                </a:moveTo>
                <a:lnTo>
                  <a:pt x="230337" y="14108"/>
                </a:lnTo>
                <a:lnTo>
                  <a:pt x="220005" y="17881"/>
                </a:lnTo>
                <a:lnTo>
                  <a:pt x="209791" y="21940"/>
                </a:lnTo>
                <a:lnTo>
                  <a:pt x="199694" y="26288"/>
                </a:lnTo>
                <a:lnTo>
                  <a:pt x="260413" y="16903"/>
                </a:lnTo>
                <a:lnTo>
                  <a:pt x="258711" y="16433"/>
                </a:lnTo>
                <a:lnTo>
                  <a:pt x="255574" y="15659"/>
                </a:lnTo>
                <a:lnTo>
                  <a:pt x="247002" y="12128"/>
                </a:lnTo>
                <a:lnTo>
                  <a:pt x="240792" y="10617"/>
                </a:lnTo>
                <a:close/>
              </a:path>
              <a:path w="302260" h="95885">
                <a:moveTo>
                  <a:pt x="302234" y="0"/>
                </a:moveTo>
                <a:lnTo>
                  <a:pt x="257149" y="5803"/>
                </a:lnTo>
                <a:lnTo>
                  <a:pt x="250063" y="7797"/>
                </a:lnTo>
                <a:lnTo>
                  <a:pt x="3022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53949" y="5607894"/>
            <a:ext cx="332740" cy="52069"/>
          </a:xfrm>
          <a:custGeom>
            <a:avLst/>
            <a:gdLst/>
            <a:ahLst/>
            <a:cxnLst/>
            <a:rect l="l" t="t" r="r" b="b"/>
            <a:pathLst>
              <a:path w="332739" h="52070">
                <a:moveTo>
                  <a:pt x="19227" y="32740"/>
                </a:moveTo>
                <a:lnTo>
                  <a:pt x="14465" y="36715"/>
                </a:lnTo>
                <a:lnTo>
                  <a:pt x="9258" y="42519"/>
                </a:lnTo>
                <a:lnTo>
                  <a:pt x="6210" y="45135"/>
                </a:lnTo>
                <a:lnTo>
                  <a:pt x="3289" y="48298"/>
                </a:lnTo>
                <a:lnTo>
                  <a:pt x="0" y="51574"/>
                </a:lnTo>
                <a:lnTo>
                  <a:pt x="8189" y="49710"/>
                </a:lnTo>
                <a:lnTo>
                  <a:pt x="16413" y="47967"/>
                </a:lnTo>
                <a:lnTo>
                  <a:pt x="24672" y="46349"/>
                </a:lnTo>
                <a:lnTo>
                  <a:pt x="32969" y="44856"/>
                </a:lnTo>
                <a:lnTo>
                  <a:pt x="48708" y="42481"/>
                </a:lnTo>
                <a:lnTo>
                  <a:pt x="18148" y="42481"/>
                </a:lnTo>
                <a:lnTo>
                  <a:pt x="18580" y="42214"/>
                </a:lnTo>
                <a:lnTo>
                  <a:pt x="18927" y="38007"/>
                </a:lnTo>
                <a:lnTo>
                  <a:pt x="19227" y="32740"/>
                </a:lnTo>
                <a:close/>
              </a:path>
              <a:path w="332739" h="52070">
                <a:moveTo>
                  <a:pt x="113792" y="15328"/>
                </a:moveTo>
                <a:lnTo>
                  <a:pt x="53073" y="24714"/>
                </a:lnTo>
                <a:lnTo>
                  <a:pt x="18161" y="42481"/>
                </a:lnTo>
                <a:lnTo>
                  <a:pt x="48708" y="42481"/>
                </a:lnTo>
                <a:lnTo>
                  <a:pt x="57446" y="41163"/>
                </a:lnTo>
                <a:lnTo>
                  <a:pt x="81978" y="38007"/>
                </a:lnTo>
                <a:lnTo>
                  <a:pt x="106567" y="35390"/>
                </a:lnTo>
                <a:lnTo>
                  <a:pt x="131216" y="33312"/>
                </a:lnTo>
                <a:lnTo>
                  <a:pt x="219568" y="20154"/>
                </a:lnTo>
                <a:lnTo>
                  <a:pt x="127698" y="20154"/>
                </a:lnTo>
                <a:lnTo>
                  <a:pt x="119329" y="16941"/>
                </a:lnTo>
                <a:lnTo>
                  <a:pt x="113792" y="15328"/>
                </a:lnTo>
                <a:close/>
              </a:path>
              <a:path w="332739" h="52070">
                <a:moveTo>
                  <a:pt x="269506" y="0"/>
                </a:moveTo>
                <a:lnTo>
                  <a:pt x="135064" y="20116"/>
                </a:lnTo>
                <a:lnTo>
                  <a:pt x="134404" y="20154"/>
                </a:lnTo>
                <a:lnTo>
                  <a:pt x="219568" y="20154"/>
                </a:lnTo>
                <a:lnTo>
                  <a:pt x="332130" y="3441"/>
                </a:lnTo>
                <a:lnTo>
                  <a:pt x="300804" y="1492"/>
                </a:lnTo>
                <a:lnTo>
                  <a:pt x="2695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548116" y="5606134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5">
                <a:moveTo>
                  <a:pt x="88938" y="0"/>
                </a:moveTo>
                <a:lnTo>
                  <a:pt x="61426" y="182"/>
                </a:lnTo>
                <a:lnTo>
                  <a:pt x="9271" y="7975"/>
                </a:lnTo>
                <a:lnTo>
                  <a:pt x="3073" y="9829"/>
                </a:lnTo>
                <a:lnTo>
                  <a:pt x="0" y="10807"/>
                </a:lnTo>
                <a:lnTo>
                  <a:pt x="6223" y="12319"/>
                </a:lnTo>
                <a:lnTo>
                  <a:pt x="14782" y="15849"/>
                </a:lnTo>
                <a:lnTo>
                  <a:pt x="19024" y="16903"/>
                </a:lnTo>
                <a:lnTo>
                  <a:pt x="19634" y="17081"/>
                </a:lnTo>
                <a:lnTo>
                  <a:pt x="126568" y="330"/>
                </a:lnTo>
                <a:lnTo>
                  <a:pt x="889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67745" y="5606468"/>
            <a:ext cx="156210" cy="21590"/>
          </a:xfrm>
          <a:custGeom>
            <a:avLst/>
            <a:gdLst/>
            <a:ahLst/>
            <a:cxnLst/>
            <a:rect l="l" t="t" r="r" b="b"/>
            <a:pathLst>
              <a:path w="156210" h="21589">
                <a:moveTo>
                  <a:pt x="106933" y="0"/>
                </a:moveTo>
                <a:lnTo>
                  <a:pt x="0" y="16751"/>
                </a:lnTo>
                <a:lnTo>
                  <a:pt x="5537" y="18364"/>
                </a:lnTo>
                <a:lnTo>
                  <a:pt x="13906" y="21590"/>
                </a:lnTo>
                <a:lnTo>
                  <a:pt x="20599" y="21590"/>
                </a:lnTo>
                <a:lnTo>
                  <a:pt x="21272" y="21539"/>
                </a:lnTo>
                <a:lnTo>
                  <a:pt x="155714" y="1422"/>
                </a:lnTo>
                <a:lnTo>
                  <a:pt x="119127" y="252"/>
                </a:lnTo>
                <a:lnTo>
                  <a:pt x="1069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356469" y="5616489"/>
            <a:ext cx="118110" cy="45085"/>
          </a:xfrm>
          <a:custGeom>
            <a:avLst/>
            <a:gdLst/>
            <a:ahLst/>
            <a:cxnLst/>
            <a:rect l="l" t="t" r="r" b="b"/>
            <a:pathLst>
              <a:path w="118110" h="45085">
                <a:moveTo>
                  <a:pt x="54838" y="11480"/>
                </a:moveTo>
                <a:lnTo>
                  <a:pt x="40872" y="15430"/>
                </a:lnTo>
                <a:lnTo>
                  <a:pt x="27095" y="19877"/>
                </a:lnTo>
                <a:lnTo>
                  <a:pt x="13479" y="24773"/>
                </a:lnTo>
                <a:lnTo>
                  <a:pt x="0" y="30073"/>
                </a:lnTo>
                <a:lnTo>
                  <a:pt x="5448" y="38112"/>
                </a:lnTo>
                <a:lnTo>
                  <a:pt x="10744" y="45072"/>
                </a:lnTo>
                <a:lnTo>
                  <a:pt x="12966" y="45072"/>
                </a:lnTo>
                <a:lnTo>
                  <a:pt x="22841" y="39464"/>
                </a:lnTo>
                <a:lnTo>
                  <a:pt x="32619" y="34220"/>
                </a:lnTo>
                <a:lnTo>
                  <a:pt x="42521" y="29261"/>
                </a:lnTo>
                <a:lnTo>
                  <a:pt x="52552" y="24587"/>
                </a:lnTo>
                <a:lnTo>
                  <a:pt x="54838" y="11480"/>
                </a:lnTo>
                <a:close/>
              </a:path>
              <a:path w="118110" h="45085">
                <a:moveTo>
                  <a:pt x="117652" y="0"/>
                </a:moveTo>
                <a:lnTo>
                  <a:pt x="97167" y="7683"/>
                </a:lnTo>
                <a:lnTo>
                  <a:pt x="100914" y="6515"/>
                </a:lnTo>
                <a:lnTo>
                  <a:pt x="104673" y="5410"/>
                </a:lnTo>
                <a:lnTo>
                  <a:pt x="111493" y="3543"/>
                </a:lnTo>
                <a:lnTo>
                  <a:pt x="117563" y="1981"/>
                </a:lnTo>
                <a:lnTo>
                  <a:pt x="1176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07757" y="5624177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29">
                <a:moveTo>
                  <a:pt x="45885" y="0"/>
                </a:moveTo>
                <a:lnTo>
                  <a:pt x="1257" y="16903"/>
                </a:lnTo>
                <a:lnTo>
                  <a:pt x="0" y="24066"/>
                </a:lnTo>
                <a:lnTo>
                  <a:pt x="11184" y="17411"/>
                </a:lnTo>
                <a:lnTo>
                  <a:pt x="22561" y="11180"/>
                </a:lnTo>
                <a:lnTo>
                  <a:pt x="34129" y="5376"/>
                </a:lnTo>
                <a:lnTo>
                  <a:pt x="458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409017" y="5616790"/>
            <a:ext cx="63500" cy="24765"/>
          </a:xfrm>
          <a:custGeom>
            <a:avLst/>
            <a:gdLst/>
            <a:ahLst/>
            <a:cxnLst/>
            <a:rect l="l" t="t" r="r" b="b"/>
            <a:pathLst>
              <a:path w="63500" h="24764">
                <a:moveTo>
                  <a:pt x="62953" y="0"/>
                </a:moveTo>
                <a:lnTo>
                  <a:pt x="22131" y="6569"/>
                </a:lnTo>
                <a:lnTo>
                  <a:pt x="0" y="24282"/>
                </a:lnTo>
                <a:lnTo>
                  <a:pt x="10941" y="19562"/>
                </a:lnTo>
                <a:lnTo>
                  <a:pt x="22028" y="15174"/>
                </a:lnTo>
                <a:lnTo>
                  <a:pt x="33257" y="11118"/>
                </a:lnTo>
                <a:lnTo>
                  <a:pt x="44627" y="7391"/>
                </a:lnTo>
                <a:lnTo>
                  <a:pt x="50660" y="4762"/>
                </a:lnTo>
                <a:lnTo>
                  <a:pt x="56768" y="2298"/>
                </a:lnTo>
                <a:lnTo>
                  <a:pt x="629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73177" y="5606769"/>
            <a:ext cx="112395" cy="34290"/>
          </a:xfrm>
          <a:custGeom>
            <a:avLst/>
            <a:gdLst/>
            <a:ahLst/>
            <a:cxnLst/>
            <a:rect l="l" t="t" r="r" b="b"/>
            <a:pathLst>
              <a:path w="112394" h="34289">
                <a:moveTo>
                  <a:pt x="112141" y="0"/>
                </a:moveTo>
                <a:lnTo>
                  <a:pt x="74037" y="1805"/>
                </a:lnTo>
                <a:lnTo>
                  <a:pt x="19748" y="7213"/>
                </a:lnTo>
                <a:lnTo>
                  <a:pt x="368" y="27216"/>
                </a:lnTo>
                <a:lnTo>
                  <a:pt x="0" y="33870"/>
                </a:lnTo>
                <a:lnTo>
                  <a:pt x="2476" y="31788"/>
                </a:lnTo>
                <a:lnTo>
                  <a:pt x="4826" y="30225"/>
                </a:lnTo>
                <a:lnTo>
                  <a:pt x="33845" y="25831"/>
                </a:lnTo>
                <a:lnTo>
                  <a:pt x="43942" y="21488"/>
                </a:lnTo>
                <a:lnTo>
                  <a:pt x="54155" y="17430"/>
                </a:lnTo>
                <a:lnTo>
                  <a:pt x="64488" y="13658"/>
                </a:lnTo>
                <a:lnTo>
                  <a:pt x="74942" y="10172"/>
                </a:lnTo>
                <a:lnTo>
                  <a:pt x="73215" y="9753"/>
                </a:lnTo>
                <a:lnTo>
                  <a:pt x="72008" y="9537"/>
                </a:lnTo>
                <a:lnTo>
                  <a:pt x="69570" y="9537"/>
                </a:lnTo>
                <a:lnTo>
                  <a:pt x="84213" y="7340"/>
                </a:lnTo>
                <a:lnTo>
                  <a:pt x="87744" y="6324"/>
                </a:lnTo>
                <a:lnTo>
                  <a:pt x="100622" y="2870"/>
                </a:lnTo>
                <a:lnTo>
                  <a:pt x="106375" y="1396"/>
                </a:lnTo>
                <a:lnTo>
                  <a:pt x="112141" y="0"/>
                </a:lnTo>
                <a:close/>
              </a:path>
              <a:path w="112394" h="34289">
                <a:moveTo>
                  <a:pt x="71653" y="9474"/>
                </a:moveTo>
                <a:lnTo>
                  <a:pt x="70142" y="9474"/>
                </a:lnTo>
                <a:lnTo>
                  <a:pt x="69570" y="9537"/>
                </a:lnTo>
                <a:lnTo>
                  <a:pt x="72008" y="9537"/>
                </a:lnTo>
                <a:lnTo>
                  <a:pt x="71653" y="947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72105" y="5632605"/>
            <a:ext cx="34925" cy="17780"/>
          </a:xfrm>
          <a:custGeom>
            <a:avLst/>
            <a:gdLst/>
            <a:ahLst/>
            <a:cxnLst/>
            <a:rect l="l" t="t" r="r" b="b"/>
            <a:pathLst>
              <a:path w="34925" h="17779">
                <a:moveTo>
                  <a:pt x="34912" y="0"/>
                </a:moveTo>
                <a:lnTo>
                  <a:pt x="5892" y="4381"/>
                </a:lnTo>
                <a:lnTo>
                  <a:pt x="3543" y="5956"/>
                </a:lnTo>
                <a:lnTo>
                  <a:pt x="1066" y="8039"/>
                </a:lnTo>
                <a:lnTo>
                  <a:pt x="787" y="13042"/>
                </a:lnTo>
                <a:lnTo>
                  <a:pt x="419" y="17500"/>
                </a:lnTo>
                <a:lnTo>
                  <a:pt x="0" y="17780"/>
                </a:lnTo>
                <a:lnTo>
                  <a:pt x="8589" y="12989"/>
                </a:lnTo>
                <a:lnTo>
                  <a:pt x="17270" y="8428"/>
                </a:lnTo>
                <a:lnTo>
                  <a:pt x="26044" y="4097"/>
                </a:lnTo>
                <a:lnTo>
                  <a:pt x="349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42750" y="561411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7527" y="2133"/>
                </a:moveTo>
                <a:lnTo>
                  <a:pt x="2082" y="2133"/>
                </a:lnTo>
                <a:lnTo>
                  <a:pt x="3632" y="2400"/>
                </a:lnTo>
                <a:lnTo>
                  <a:pt x="5372" y="2819"/>
                </a:lnTo>
                <a:lnTo>
                  <a:pt x="7527" y="2133"/>
                </a:lnTo>
                <a:close/>
              </a:path>
              <a:path w="15239" h="3175">
                <a:moveTo>
                  <a:pt x="14643" y="0"/>
                </a:moveTo>
                <a:lnTo>
                  <a:pt x="0" y="2197"/>
                </a:lnTo>
                <a:lnTo>
                  <a:pt x="558" y="2133"/>
                </a:lnTo>
                <a:lnTo>
                  <a:pt x="7527" y="2133"/>
                </a:lnTo>
                <a:lnTo>
                  <a:pt x="11544" y="901"/>
                </a:lnTo>
                <a:lnTo>
                  <a:pt x="146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74029" y="5613989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897" y="0"/>
                </a:moveTo>
                <a:lnTo>
                  <a:pt x="6349" y="1612"/>
                </a:lnTo>
                <a:lnTo>
                  <a:pt x="88" y="2501"/>
                </a:lnTo>
                <a:lnTo>
                  <a:pt x="0" y="4483"/>
                </a:lnTo>
                <a:lnTo>
                  <a:pt x="6286" y="2895"/>
                </a:lnTo>
                <a:lnTo>
                  <a:pt x="12572" y="1397"/>
                </a:lnTo>
                <a:lnTo>
                  <a:pt x="188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72107" y="565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981060" y="5636896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769" y="0"/>
                </a:lnTo>
              </a:path>
            </a:pathLst>
          </a:custGeom>
          <a:ln w="10413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84508" y="5629845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52362" y="0"/>
                </a:moveTo>
                <a:lnTo>
                  <a:pt x="39336" y="1923"/>
                </a:lnTo>
                <a:lnTo>
                  <a:pt x="13319" y="6131"/>
                </a:lnTo>
                <a:lnTo>
                  <a:pt x="330" y="8432"/>
                </a:lnTo>
                <a:lnTo>
                  <a:pt x="0" y="8775"/>
                </a:lnTo>
                <a:lnTo>
                  <a:pt x="71869" y="1841"/>
                </a:lnTo>
                <a:lnTo>
                  <a:pt x="523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939387" y="5638617"/>
            <a:ext cx="45720" cy="8890"/>
          </a:xfrm>
          <a:custGeom>
            <a:avLst/>
            <a:gdLst/>
            <a:ahLst/>
            <a:cxnLst/>
            <a:rect l="l" t="t" r="r" b="b"/>
            <a:pathLst>
              <a:path w="45719" h="8889">
                <a:moveTo>
                  <a:pt x="45123" y="0"/>
                </a:moveTo>
                <a:lnTo>
                  <a:pt x="41821" y="342"/>
                </a:lnTo>
                <a:lnTo>
                  <a:pt x="0" y="8432"/>
                </a:lnTo>
                <a:lnTo>
                  <a:pt x="41668" y="3492"/>
                </a:lnTo>
                <a:lnTo>
                  <a:pt x="451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981205" y="5638284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632" y="0"/>
                </a:moveTo>
                <a:lnTo>
                  <a:pt x="0" y="673"/>
                </a:lnTo>
                <a:lnTo>
                  <a:pt x="3302" y="330"/>
                </a:lnTo>
                <a:lnTo>
                  <a:pt x="36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869882" y="5627966"/>
            <a:ext cx="167005" cy="20320"/>
          </a:xfrm>
          <a:custGeom>
            <a:avLst/>
            <a:gdLst/>
            <a:ahLst/>
            <a:cxnLst/>
            <a:rect l="l" t="t" r="r" b="b"/>
            <a:pathLst>
              <a:path w="167005" h="20320">
                <a:moveTo>
                  <a:pt x="42519" y="13754"/>
                </a:moveTo>
                <a:lnTo>
                  <a:pt x="0" y="19507"/>
                </a:lnTo>
                <a:lnTo>
                  <a:pt x="5384" y="19951"/>
                </a:lnTo>
                <a:lnTo>
                  <a:pt x="42519" y="13754"/>
                </a:lnTo>
                <a:close/>
              </a:path>
              <a:path w="167005" h="20320">
                <a:moveTo>
                  <a:pt x="145732" y="0"/>
                </a:moveTo>
                <a:lnTo>
                  <a:pt x="123698" y="2806"/>
                </a:lnTo>
                <a:lnTo>
                  <a:pt x="121246" y="4305"/>
                </a:lnTo>
                <a:lnTo>
                  <a:pt x="117944" y="7353"/>
                </a:lnTo>
                <a:lnTo>
                  <a:pt x="114960" y="10312"/>
                </a:lnTo>
                <a:lnTo>
                  <a:pt x="127948" y="8010"/>
                </a:lnTo>
                <a:lnTo>
                  <a:pt x="153961" y="3802"/>
                </a:lnTo>
                <a:lnTo>
                  <a:pt x="166992" y="1879"/>
                </a:lnTo>
                <a:lnTo>
                  <a:pt x="1457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890733" y="5644868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74" y="0"/>
                </a:lnTo>
              </a:path>
            </a:pathLst>
          </a:custGeom>
          <a:ln w="1181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875265" y="56399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313" y="0"/>
                </a:lnTo>
              </a:path>
            </a:pathLst>
          </a:custGeom>
          <a:ln w="1844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68299" y="5632939"/>
            <a:ext cx="125730" cy="22225"/>
          </a:xfrm>
          <a:custGeom>
            <a:avLst/>
            <a:gdLst/>
            <a:ahLst/>
            <a:cxnLst/>
            <a:rect l="l" t="t" r="r" b="b"/>
            <a:pathLst>
              <a:path w="125730" h="22225">
                <a:moveTo>
                  <a:pt x="100533" y="0"/>
                </a:moveTo>
                <a:lnTo>
                  <a:pt x="79887" y="1971"/>
                </a:lnTo>
                <a:lnTo>
                  <a:pt x="12763" y="9169"/>
                </a:lnTo>
                <a:lnTo>
                  <a:pt x="9893" y="12103"/>
                </a:lnTo>
                <a:lnTo>
                  <a:pt x="7924" y="13817"/>
                </a:lnTo>
                <a:lnTo>
                  <a:pt x="4000" y="18072"/>
                </a:lnTo>
                <a:lnTo>
                  <a:pt x="0" y="21894"/>
                </a:lnTo>
                <a:lnTo>
                  <a:pt x="31263" y="16199"/>
                </a:lnTo>
                <a:lnTo>
                  <a:pt x="62599" y="10983"/>
                </a:lnTo>
                <a:lnTo>
                  <a:pt x="94024" y="6423"/>
                </a:lnTo>
                <a:lnTo>
                  <a:pt x="125552" y="2692"/>
                </a:lnTo>
                <a:lnTo>
                  <a:pt x="1005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916786" y="5642107"/>
            <a:ext cx="64769" cy="13335"/>
          </a:xfrm>
          <a:custGeom>
            <a:avLst/>
            <a:gdLst/>
            <a:ahLst/>
            <a:cxnLst/>
            <a:rect l="l" t="t" r="r" b="b"/>
            <a:pathLst>
              <a:path w="64769" h="13335">
                <a:moveTo>
                  <a:pt x="64274" y="0"/>
                </a:moveTo>
                <a:lnTo>
                  <a:pt x="22606" y="4940"/>
                </a:lnTo>
                <a:lnTo>
                  <a:pt x="0" y="9309"/>
                </a:lnTo>
                <a:lnTo>
                  <a:pt x="49060" y="13182"/>
                </a:lnTo>
                <a:lnTo>
                  <a:pt x="51511" y="12725"/>
                </a:lnTo>
                <a:lnTo>
                  <a:pt x="55524" y="8902"/>
                </a:lnTo>
                <a:lnTo>
                  <a:pt x="59436" y="4648"/>
                </a:lnTo>
                <a:lnTo>
                  <a:pt x="61404" y="2933"/>
                </a:lnTo>
                <a:lnTo>
                  <a:pt x="642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909112" y="5647046"/>
            <a:ext cx="30480" cy="4445"/>
          </a:xfrm>
          <a:custGeom>
            <a:avLst/>
            <a:gdLst/>
            <a:ahLst/>
            <a:cxnLst/>
            <a:rect l="l" t="t" r="r" b="b"/>
            <a:pathLst>
              <a:path w="30480" h="4445">
                <a:moveTo>
                  <a:pt x="30276" y="0"/>
                </a:moveTo>
                <a:lnTo>
                  <a:pt x="0" y="3733"/>
                </a:lnTo>
                <a:lnTo>
                  <a:pt x="7670" y="4368"/>
                </a:lnTo>
                <a:lnTo>
                  <a:pt x="302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114697" y="5667579"/>
            <a:ext cx="438556" cy="109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10625" y="5780313"/>
            <a:ext cx="277495" cy="26034"/>
          </a:xfrm>
          <a:custGeom>
            <a:avLst/>
            <a:gdLst/>
            <a:ahLst/>
            <a:cxnLst/>
            <a:rect l="l" t="t" r="r" b="b"/>
            <a:pathLst>
              <a:path w="277495" h="26035">
                <a:moveTo>
                  <a:pt x="74929" y="5397"/>
                </a:moveTo>
                <a:lnTo>
                  <a:pt x="65903" y="6089"/>
                </a:lnTo>
                <a:lnTo>
                  <a:pt x="38773" y="8445"/>
                </a:lnTo>
                <a:lnTo>
                  <a:pt x="29843" y="10448"/>
                </a:lnTo>
                <a:lnTo>
                  <a:pt x="20888" y="12326"/>
                </a:lnTo>
                <a:lnTo>
                  <a:pt x="11909" y="14083"/>
                </a:lnTo>
                <a:lnTo>
                  <a:pt x="2908" y="15722"/>
                </a:lnTo>
                <a:lnTo>
                  <a:pt x="1181" y="20256"/>
                </a:lnTo>
                <a:lnTo>
                  <a:pt x="0" y="23228"/>
                </a:lnTo>
                <a:lnTo>
                  <a:pt x="50228" y="25590"/>
                </a:lnTo>
                <a:lnTo>
                  <a:pt x="88049" y="19659"/>
                </a:lnTo>
                <a:lnTo>
                  <a:pt x="135324" y="14350"/>
                </a:lnTo>
                <a:lnTo>
                  <a:pt x="224224" y="5740"/>
                </a:lnTo>
                <a:lnTo>
                  <a:pt x="79819" y="5727"/>
                </a:lnTo>
                <a:lnTo>
                  <a:pt x="74929" y="5397"/>
                </a:lnTo>
                <a:close/>
              </a:path>
              <a:path w="277495" h="26035">
                <a:moveTo>
                  <a:pt x="224650" y="0"/>
                </a:moveTo>
                <a:lnTo>
                  <a:pt x="154447" y="1143"/>
                </a:lnTo>
                <a:lnTo>
                  <a:pt x="84226" y="4724"/>
                </a:lnTo>
                <a:lnTo>
                  <a:pt x="82803" y="5372"/>
                </a:lnTo>
                <a:lnTo>
                  <a:pt x="81457" y="5740"/>
                </a:lnTo>
                <a:lnTo>
                  <a:pt x="224224" y="5740"/>
                </a:lnTo>
                <a:lnTo>
                  <a:pt x="277291" y="596"/>
                </a:lnTo>
                <a:lnTo>
                  <a:pt x="237797" y="37"/>
                </a:lnTo>
                <a:lnTo>
                  <a:pt x="22465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13538" y="5785039"/>
            <a:ext cx="81915" cy="11430"/>
          </a:xfrm>
          <a:custGeom>
            <a:avLst/>
            <a:gdLst/>
            <a:ahLst/>
            <a:cxnLst/>
            <a:rect l="l" t="t" r="r" b="b"/>
            <a:pathLst>
              <a:path w="81914" h="11429">
                <a:moveTo>
                  <a:pt x="35864" y="3721"/>
                </a:moveTo>
                <a:lnTo>
                  <a:pt x="27265" y="4546"/>
                </a:lnTo>
                <a:lnTo>
                  <a:pt x="1435" y="7289"/>
                </a:lnTo>
                <a:lnTo>
                  <a:pt x="603" y="9359"/>
                </a:lnTo>
                <a:lnTo>
                  <a:pt x="0" y="10998"/>
                </a:lnTo>
                <a:lnTo>
                  <a:pt x="9000" y="9359"/>
                </a:lnTo>
                <a:lnTo>
                  <a:pt x="17980" y="7602"/>
                </a:lnTo>
                <a:lnTo>
                  <a:pt x="26935" y="5724"/>
                </a:lnTo>
                <a:lnTo>
                  <a:pt x="35864" y="3721"/>
                </a:lnTo>
                <a:close/>
              </a:path>
              <a:path w="81914" h="11429">
                <a:moveTo>
                  <a:pt x="81318" y="0"/>
                </a:moveTo>
                <a:lnTo>
                  <a:pt x="72021" y="673"/>
                </a:lnTo>
                <a:lnTo>
                  <a:pt x="77038" y="1016"/>
                </a:lnTo>
                <a:lnTo>
                  <a:pt x="78549" y="1016"/>
                </a:lnTo>
                <a:lnTo>
                  <a:pt x="79895" y="647"/>
                </a:lnTo>
                <a:lnTo>
                  <a:pt x="813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855" y="5780915"/>
            <a:ext cx="236220" cy="27940"/>
          </a:xfrm>
          <a:custGeom>
            <a:avLst/>
            <a:gdLst/>
            <a:ahLst/>
            <a:cxnLst/>
            <a:rect l="l" t="t" r="r" b="b"/>
            <a:pathLst>
              <a:path w="236220" h="27939">
                <a:moveTo>
                  <a:pt x="227063" y="0"/>
                </a:moveTo>
                <a:lnTo>
                  <a:pt x="85095" y="13748"/>
                </a:lnTo>
                <a:lnTo>
                  <a:pt x="37820" y="19050"/>
                </a:lnTo>
                <a:lnTo>
                  <a:pt x="0" y="24993"/>
                </a:lnTo>
                <a:lnTo>
                  <a:pt x="55181" y="27622"/>
                </a:lnTo>
                <a:lnTo>
                  <a:pt x="103258" y="23555"/>
                </a:lnTo>
                <a:lnTo>
                  <a:pt x="148975" y="18342"/>
                </a:lnTo>
                <a:lnTo>
                  <a:pt x="207019" y="7303"/>
                </a:lnTo>
                <a:lnTo>
                  <a:pt x="235648" y="203"/>
                </a:lnTo>
                <a:lnTo>
                  <a:pt x="2270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010195" y="5803544"/>
            <a:ext cx="50800" cy="3810"/>
          </a:xfrm>
          <a:custGeom>
            <a:avLst/>
            <a:gdLst/>
            <a:ahLst/>
            <a:cxnLst/>
            <a:rect l="l" t="t" r="r" b="b"/>
            <a:pathLst>
              <a:path w="50800" h="3810">
                <a:moveTo>
                  <a:pt x="431" y="0"/>
                </a:moveTo>
                <a:lnTo>
                  <a:pt x="0" y="1079"/>
                </a:lnTo>
                <a:lnTo>
                  <a:pt x="44792" y="3340"/>
                </a:lnTo>
                <a:lnTo>
                  <a:pt x="50660" y="2362"/>
                </a:lnTo>
                <a:lnTo>
                  <a:pt x="4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054991" y="5805909"/>
            <a:ext cx="61594" cy="3810"/>
          </a:xfrm>
          <a:custGeom>
            <a:avLst/>
            <a:gdLst/>
            <a:ahLst/>
            <a:cxnLst/>
            <a:rect l="l" t="t" r="r" b="b"/>
            <a:pathLst>
              <a:path w="61594" h="3810">
                <a:moveTo>
                  <a:pt x="5867" y="0"/>
                </a:moveTo>
                <a:lnTo>
                  <a:pt x="0" y="965"/>
                </a:lnTo>
                <a:lnTo>
                  <a:pt x="50228" y="3505"/>
                </a:lnTo>
                <a:lnTo>
                  <a:pt x="61036" y="2628"/>
                </a:lnTo>
                <a:lnTo>
                  <a:pt x="58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78142" y="5808065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0" y="0"/>
                </a:moveTo>
                <a:lnTo>
                  <a:pt x="25357" y="1346"/>
                </a:lnTo>
                <a:lnTo>
                  <a:pt x="25565" y="1460"/>
                </a:lnTo>
                <a:lnTo>
                  <a:pt x="27076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22703" y="5849654"/>
            <a:ext cx="308908" cy="64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05526" y="5884127"/>
            <a:ext cx="333375" cy="40640"/>
          </a:xfrm>
          <a:custGeom>
            <a:avLst/>
            <a:gdLst/>
            <a:ahLst/>
            <a:cxnLst/>
            <a:rect l="l" t="t" r="r" b="b"/>
            <a:pathLst>
              <a:path w="333375" h="40639">
                <a:moveTo>
                  <a:pt x="237743" y="279"/>
                </a:moveTo>
                <a:lnTo>
                  <a:pt x="186832" y="7426"/>
                </a:lnTo>
                <a:lnTo>
                  <a:pt x="159346" y="10667"/>
                </a:lnTo>
                <a:lnTo>
                  <a:pt x="147745" y="12715"/>
                </a:lnTo>
                <a:lnTo>
                  <a:pt x="136088" y="14514"/>
                </a:lnTo>
                <a:lnTo>
                  <a:pt x="124376" y="16063"/>
                </a:lnTo>
                <a:lnTo>
                  <a:pt x="112610" y="17360"/>
                </a:lnTo>
                <a:lnTo>
                  <a:pt x="38113" y="26570"/>
                </a:lnTo>
                <a:lnTo>
                  <a:pt x="26516" y="27776"/>
                </a:lnTo>
                <a:lnTo>
                  <a:pt x="14915" y="28766"/>
                </a:lnTo>
                <a:lnTo>
                  <a:pt x="3314" y="29540"/>
                </a:lnTo>
                <a:lnTo>
                  <a:pt x="0" y="30467"/>
                </a:lnTo>
                <a:lnTo>
                  <a:pt x="205155" y="40195"/>
                </a:lnTo>
                <a:lnTo>
                  <a:pt x="215277" y="38976"/>
                </a:lnTo>
                <a:lnTo>
                  <a:pt x="222554" y="38188"/>
                </a:lnTo>
                <a:lnTo>
                  <a:pt x="229831" y="37503"/>
                </a:lnTo>
                <a:lnTo>
                  <a:pt x="268750" y="37503"/>
                </a:lnTo>
                <a:lnTo>
                  <a:pt x="266420" y="34823"/>
                </a:lnTo>
                <a:lnTo>
                  <a:pt x="277531" y="34323"/>
                </a:lnTo>
                <a:lnTo>
                  <a:pt x="288651" y="33966"/>
                </a:lnTo>
                <a:lnTo>
                  <a:pt x="299781" y="33751"/>
                </a:lnTo>
                <a:lnTo>
                  <a:pt x="333109" y="33680"/>
                </a:lnTo>
                <a:lnTo>
                  <a:pt x="317055" y="16040"/>
                </a:lnTo>
                <a:lnTo>
                  <a:pt x="313118" y="12395"/>
                </a:lnTo>
                <a:lnTo>
                  <a:pt x="305129" y="2463"/>
                </a:lnTo>
                <a:lnTo>
                  <a:pt x="273392" y="2463"/>
                </a:lnTo>
                <a:lnTo>
                  <a:pt x="237743" y="279"/>
                </a:lnTo>
                <a:close/>
              </a:path>
              <a:path w="333375" h="40639">
                <a:moveTo>
                  <a:pt x="268750" y="37503"/>
                </a:moveTo>
                <a:lnTo>
                  <a:pt x="229831" y="37503"/>
                </a:lnTo>
                <a:lnTo>
                  <a:pt x="267411" y="40081"/>
                </a:lnTo>
                <a:lnTo>
                  <a:pt x="270332" y="40081"/>
                </a:lnTo>
                <a:lnTo>
                  <a:pt x="268750" y="37503"/>
                </a:lnTo>
                <a:close/>
              </a:path>
              <a:path w="333375" h="40639">
                <a:moveTo>
                  <a:pt x="333109" y="33680"/>
                </a:moveTo>
                <a:lnTo>
                  <a:pt x="318401" y="33680"/>
                </a:lnTo>
                <a:lnTo>
                  <a:pt x="325881" y="33769"/>
                </a:lnTo>
                <a:lnTo>
                  <a:pt x="333374" y="33972"/>
                </a:lnTo>
                <a:lnTo>
                  <a:pt x="333109" y="33680"/>
                </a:lnTo>
                <a:close/>
              </a:path>
              <a:path w="333375" h="40639">
                <a:moveTo>
                  <a:pt x="276047" y="0"/>
                </a:moveTo>
                <a:lnTo>
                  <a:pt x="275450" y="1562"/>
                </a:lnTo>
                <a:lnTo>
                  <a:pt x="274612" y="2463"/>
                </a:lnTo>
                <a:lnTo>
                  <a:pt x="305129" y="2463"/>
                </a:lnTo>
                <a:lnTo>
                  <a:pt x="304342" y="1485"/>
                </a:lnTo>
                <a:lnTo>
                  <a:pt x="2760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95783" y="5882763"/>
            <a:ext cx="386080" cy="31115"/>
          </a:xfrm>
          <a:custGeom>
            <a:avLst/>
            <a:gdLst/>
            <a:ahLst/>
            <a:cxnLst/>
            <a:rect l="l" t="t" r="r" b="b"/>
            <a:pathLst>
              <a:path w="386080" h="31114">
                <a:moveTo>
                  <a:pt x="41795" y="11760"/>
                </a:moveTo>
                <a:lnTo>
                  <a:pt x="0" y="18275"/>
                </a:lnTo>
                <a:lnTo>
                  <a:pt x="135826" y="25082"/>
                </a:lnTo>
                <a:lnTo>
                  <a:pt x="128206" y="26847"/>
                </a:lnTo>
                <a:lnTo>
                  <a:pt x="120611" y="28778"/>
                </a:lnTo>
                <a:lnTo>
                  <a:pt x="113055" y="30899"/>
                </a:lnTo>
                <a:lnTo>
                  <a:pt x="124656" y="30125"/>
                </a:lnTo>
                <a:lnTo>
                  <a:pt x="136256" y="29136"/>
                </a:lnTo>
                <a:lnTo>
                  <a:pt x="147854" y="27934"/>
                </a:lnTo>
                <a:lnTo>
                  <a:pt x="219790" y="19037"/>
                </a:lnTo>
                <a:lnTo>
                  <a:pt x="162242" y="19037"/>
                </a:lnTo>
                <a:lnTo>
                  <a:pt x="147095" y="18842"/>
                </a:lnTo>
                <a:lnTo>
                  <a:pt x="131962" y="18257"/>
                </a:lnTo>
                <a:lnTo>
                  <a:pt x="116843" y="17285"/>
                </a:lnTo>
                <a:lnTo>
                  <a:pt x="101739" y="15925"/>
                </a:lnTo>
                <a:lnTo>
                  <a:pt x="86740" y="15451"/>
                </a:lnTo>
                <a:lnTo>
                  <a:pt x="71748" y="14600"/>
                </a:lnTo>
                <a:lnTo>
                  <a:pt x="56766" y="13370"/>
                </a:lnTo>
                <a:lnTo>
                  <a:pt x="41795" y="11760"/>
                </a:lnTo>
                <a:close/>
              </a:path>
              <a:path w="386080" h="31114">
                <a:moveTo>
                  <a:pt x="269100" y="12026"/>
                </a:moveTo>
                <a:lnTo>
                  <a:pt x="215013" y="16861"/>
                </a:lnTo>
                <a:lnTo>
                  <a:pt x="170905" y="18973"/>
                </a:lnTo>
                <a:lnTo>
                  <a:pt x="162242" y="19037"/>
                </a:lnTo>
                <a:lnTo>
                  <a:pt x="219790" y="19037"/>
                </a:lnTo>
                <a:lnTo>
                  <a:pt x="222351" y="18719"/>
                </a:lnTo>
                <a:lnTo>
                  <a:pt x="234117" y="17422"/>
                </a:lnTo>
                <a:lnTo>
                  <a:pt x="245830" y="15873"/>
                </a:lnTo>
                <a:lnTo>
                  <a:pt x="257491" y="14074"/>
                </a:lnTo>
                <a:lnTo>
                  <a:pt x="269100" y="12026"/>
                </a:lnTo>
                <a:close/>
              </a:path>
              <a:path w="386080" h="31114">
                <a:moveTo>
                  <a:pt x="359181" y="0"/>
                </a:moveTo>
                <a:lnTo>
                  <a:pt x="347484" y="1650"/>
                </a:lnTo>
                <a:lnTo>
                  <a:pt x="383133" y="3822"/>
                </a:lnTo>
                <a:lnTo>
                  <a:pt x="384352" y="3822"/>
                </a:lnTo>
                <a:lnTo>
                  <a:pt x="385191" y="2920"/>
                </a:lnTo>
                <a:lnTo>
                  <a:pt x="385787" y="1358"/>
                </a:lnTo>
                <a:lnTo>
                  <a:pt x="3591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737572" y="5890670"/>
            <a:ext cx="60325" cy="8255"/>
          </a:xfrm>
          <a:custGeom>
            <a:avLst/>
            <a:gdLst/>
            <a:ahLst/>
            <a:cxnLst/>
            <a:rect l="l" t="t" r="r" b="b"/>
            <a:pathLst>
              <a:path w="60325" h="8254">
                <a:moveTo>
                  <a:pt x="28905" y="0"/>
                </a:moveTo>
                <a:lnTo>
                  <a:pt x="17183" y="977"/>
                </a:lnTo>
                <a:lnTo>
                  <a:pt x="0" y="3848"/>
                </a:lnTo>
                <a:lnTo>
                  <a:pt x="14970" y="5458"/>
                </a:lnTo>
                <a:lnTo>
                  <a:pt x="29954" y="6689"/>
                </a:lnTo>
                <a:lnTo>
                  <a:pt x="44950" y="7544"/>
                </a:lnTo>
                <a:lnTo>
                  <a:pt x="59956" y="8026"/>
                </a:lnTo>
                <a:lnTo>
                  <a:pt x="52557" y="7211"/>
                </a:lnTo>
                <a:lnTo>
                  <a:pt x="45162" y="6307"/>
                </a:lnTo>
                <a:lnTo>
                  <a:pt x="37769" y="5309"/>
                </a:lnTo>
                <a:lnTo>
                  <a:pt x="30378" y="4216"/>
                </a:lnTo>
                <a:lnTo>
                  <a:pt x="29718" y="4140"/>
                </a:lnTo>
                <a:lnTo>
                  <a:pt x="29222" y="2565"/>
                </a:lnTo>
                <a:lnTo>
                  <a:pt x="289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964876" y="5882793"/>
            <a:ext cx="78740" cy="12065"/>
          </a:xfrm>
          <a:custGeom>
            <a:avLst/>
            <a:gdLst/>
            <a:ahLst/>
            <a:cxnLst/>
            <a:rect l="l" t="t" r="r" b="b"/>
            <a:pathLst>
              <a:path w="78739" h="12064">
                <a:moveTo>
                  <a:pt x="50622" y="0"/>
                </a:moveTo>
                <a:lnTo>
                  <a:pt x="38065" y="3450"/>
                </a:lnTo>
                <a:lnTo>
                  <a:pt x="25444" y="6600"/>
                </a:lnTo>
                <a:lnTo>
                  <a:pt x="12756" y="9451"/>
                </a:lnTo>
                <a:lnTo>
                  <a:pt x="0" y="12001"/>
                </a:lnTo>
                <a:lnTo>
                  <a:pt x="27485" y="8755"/>
                </a:lnTo>
                <a:lnTo>
                  <a:pt x="78397" y="1612"/>
                </a:lnTo>
                <a:lnTo>
                  <a:pt x="5062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97533" y="5880439"/>
            <a:ext cx="257810" cy="21590"/>
          </a:xfrm>
          <a:custGeom>
            <a:avLst/>
            <a:gdLst/>
            <a:ahLst/>
            <a:cxnLst/>
            <a:rect l="l" t="t" r="r" b="b"/>
            <a:pathLst>
              <a:path w="257810" h="21589">
                <a:moveTo>
                  <a:pt x="0" y="18249"/>
                </a:moveTo>
                <a:lnTo>
                  <a:pt x="15096" y="19609"/>
                </a:lnTo>
                <a:lnTo>
                  <a:pt x="30211" y="20581"/>
                </a:lnTo>
                <a:lnTo>
                  <a:pt x="45343" y="21166"/>
                </a:lnTo>
                <a:lnTo>
                  <a:pt x="60490" y="21361"/>
                </a:lnTo>
                <a:lnTo>
                  <a:pt x="69152" y="21297"/>
                </a:lnTo>
                <a:lnTo>
                  <a:pt x="113262" y="19185"/>
                </a:lnTo>
                <a:lnTo>
                  <a:pt x="124134" y="18351"/>
                </a:lnTo>
                <a:lnTo>
                  <a:pt x="11391" y="18351"/>
                </a:lnTo>
                <a:lnTo>
                  <a:pt x="3797" y="18326"/>
                </a:lnTo>
                <a:lnTo>
                  <a:pt x="0" y="18249"/>
                </a:lnTo>
                <a:close/>
              </a:path>
              <a:path w="257810" h="21589">
                <a:moveTo>
                  <a:pt x="211213" y="0"/>
                </a:moveTo>
                <a:lnTo>
                  <a:pt x="157948" y="6823"/>
                </a:lnTo>
                <a:lnTo>
                  <a:pt x="92544" y="13705"/>
                </a:lnTo>
                <a:lnTo>
                  <a:pt x="47662" y="17263"/>
                </a:lnTo>
                <a:lnTo>
                  <a:pt x="11391" y="18351"/>
                </a:lnTo>
                <a:lnTo>
                  <a:pt x="124134" y="18351"/>
                </a:lnTo>
                <a:lnTo>
                  <a:pt x="167347" y="14350"/>
                </a:lnTo>
                <a:lnTo>
                  <a:pt x="205413" y="5807"/>
                </a:lnTo>
                <a:lnTo>
                  <a:pt x="217970" y="2349"/>
                </a:lnTo>
                <a:lnTo>
                  <a:pt x="257249" y="2349"/>
                </a:lnTo>
                <a:lnTo>
                  <a:pt x="257429" y="2324"/>
                </a:lnTo>
                <a:lnTo>
                  <a:pt x="211213" y="0"/>
                </a:lnTo>
                <a:close/>
              </a:path>
              <a:path w="257810" h="21589">
                <a:moveTo>
                  <a:pt x="257249" y="2349"/>
                </a:moveTo>
                <a:lnTo>
                  <a:pt x="217970" y="2349"/>
                </a:lnTo>
                <a:lnTo>
                  <a:pt x="245732" y="3975"/>
                </a:lnTo>
                <a:lnTo>
                  <a:pt x="257249" y="234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66480" y="588681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265" y="0"/>
                </a:lnTo>
              </a:path>
            </a:pathLst>
          </a:custGeom>
          <a:ln w="2396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96676" y="5909571"/>
            <a:ext cx="329565" cy="43815"/>
          </a:xfrm>
          <a:custGeom>
            <a:avLst/>
            <a:gdLst/>
            <a:ahLst/>
            <a:cxnLst/>
            <a:rect l="l" t="t" r="r" b="b"/>
            <a:pathLst>
              <a:path w="329564" h="43814">
                <a:moveTo>
                  <a:pt x="329311" y="17602"/>
                </a:moveTo>
                <a:lnTo>
                  <a:pt x="313944" y="18491"/>
                </a:lnTo>
                <a:lnTo>
                  <a:pt x="306273" y="19075"/>
                </a:lnTo>
                <a:lnTo>
                  <a:pt x="307517" y="19024"/>
                </a:lnTo>
                <a:lnTo>
                  <a:pt x="322262" y="18110"/>
                </a:lnTo>
                <a:lnTo>
                  <a:pt x="329311" y="17602"/>
                </a:lnTo>
                <a:close/>
              </a:path>
              <a:path w="329564" h="43814">
                <a:moveTo>
                  <a:pt x="177449" y="16395"/>
                </a:moveTo>
                <a:lnTo>
                  <a:pt x="10579" y="16395"/>
                </a:lnTo>
                <a:lnTo>
                  <a:pt x="15753" y="22009"/>
                </a:lnTo>
                <a:lnTo>
                  <a:pt x="57156" y="41252"/>
                </a:lnTo>
                <a:lnTo>
                  <a:pt x="78155" y="43357"/>
                </a:lnTo>
                <a:lnTo>
                  <a:pt x="101054" y="37611"/>
                </a:lnTo>
                <a:lnTo>
                  <a:pt x="124020" y="32532"/>
                </a:lnTo>
                <a:lnTo>
                  <a:pt x="147126" y="28246"/>
                </a:lnTo>
                <a:lnTo>
                  <a:pt x="170446" y="24879"/>
                </a:lnTo>
                <a:lnTo>
                  <a:pt x="174320" y="20091"/>
                </a:lnTo>
                <a:lnTo>
                  <a:pt x="177449" y="16395"/>
                </a:lnTo>
                <a:close/>
              </a:path>
              <a:path w="329564" h="43814">
                <a:moveTo>
                  <a:pt x="22313" y="0"/>
                </a:moveTo>
                <a:lnTo>
                  <a:pt x="15722" y="1803"/>
                </a:lnTo>
                <a:lnTo>
                  <a:pt x="0" y="6286"/>
                </a:lnTo>
                <a:lnTo>
                  <a:pt x="10541" y="16408"/>
                </a:lnTo>
                <a:lnTo>
                  <a:pt x="177449" y="16395"/>
                </a:lnTo>
                <a:lnTo>
                  <a:pt x="179298" y="14211"/>
                </a:lnTo>
                <a:lnTo>
                  <a:pt x="183375" y="13042"/>
                </a:lnTo>
                <a:lnTo>
                  <a:pt x="187769" y="11531"/>
                </a:lnTo>
                <a:lnTo>
                  <a:pt x="192176" y="10083"/>
                </a:lnTo>
                <a:lnTo>
                  <a:pt x="196608" y="8699"/>
                </a:lnTo>
                <a:lnTo>
                  <a:pt x="223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67133" y="5918264"/>
            <a:ext cx="219075" cy="16510"/>
          </a:xfrm>
          <a:custGeom>
            <a:avLst/>
            <a:gdLst/>
            <a:ahLst/>
            <a:cxnLst/>
            <a:rect l="l" t="t" r="r" b="b"/>
            <a:pathLst>
              <a:path w="219075" h="16510">
                <a:moveTo>
                  <a:pt x="26149" y="0"/>
                </a:moveTo>
                <a:lnTo>
                  <a:pt x="21716" y="1384"/>
                </a:lnTo>
                <a:lnTo>
                  <a:pt x="17310" y="2832"/>
                </a:lnTo>
                <a:lnTo>
                  <a:pt x="12915" y="4343"/>
                </a:lnTo>
                <a:lnTo>
                  <a:pt x="8839" y="5524"/>
                </a:lnTo>
                <a:lnTo>
                  <a:pt x="3800" y="11478"/>
                </a:lnTo>
                <a:lnTo>
                  <a:pt x="0" y="16179"/>
                </a:lnTo>
                <a:lnTo>
                  <a:pt x="9532" y="15104"/>
                </a:lnTo>
                <a:lnTo>
                  <a:pt x="19119" y="14208"/>
                </a:lnTo>
                <a:lnTo>
                  <a:pt x="28764" y="13497"/>
                </a:lnTo>
                <a:lnTo>
                  <a:pt x="69294" y="11460"/>
                </a:lnTo>
                <a:lnTo>
                  <a:pt x="100139" y="10426"/>
                </a:lnTo>
                <a:lnTo>
                  <a:pt x="208483" y="10426"/>
                </a:lnTo>
                <a:lnTo>
                  <a:pt x="208781" y="10388"/>
                </a:lnTo>
                <a:lnTo>
                  <a:pt x="135813" y="10388"/>
                </a:lnTo>
                <a:lnTo>
                  <a:pt x="143484" y="9804"/>
                </a:lnTo>
                <a:lnTo>
                  <a:pt x="151168" y="9309"/>
                </a:lnTo>
                <a:lnTo>
                  <a:pt x="158851" y="8915"/>
                </a:lnTo>
                <a:lnTo>
                  <a:pt x="215119" y="8915"/>
                </a:lnTo>
                <a:lnTo>
                  <a:pt x="26149" y="0"/>
                </a:lnTo>
                <a:close/>
              </a:path>
              <a:path w="219075" h="16510">
                <a:moveTo>
                  <a:pt x="208483" y="10426"/>
                </a:moveTo>
                <a:lnTo>
                  <a:pt x="100139" y="10426"/>
                </a:lnTo>
                <a:lnTo>
                  <a:pt x="147372" y="10926"/>
                </a:lnTo>
                <a:lnTo>
                  <a:pt x="194500" y="12217"/>
                </a:lnTo>
                <a:lnTo>
                  <a:pt x="208483" y="10426"/>
                </a:lnTo>
                <a:close/>
              </a:path>
              <a:path w="219075" h="16510">
                <a:moveTo>
                  <a:pt x="215119" y="8915"/>
                </a:moveTo>
                <a:lnTo>
                  <a:pt x="158851" y="8915"/>
                </a:lnTo>
                <a:lnTo>
                  <a:pt x="151803" y="9423"/>
                </a:lnTo>
                <a:lnTo>
                  <a:pt x="135813" y="10388"/>
                </a:lnTo>
                <a:lnTo>
                  <a:pt x="208781" y="10388"/>
                </a:lnTo>
                <a:lnTo>
                  <a:pt x="218897" y="9093"/>
                </a:lnTo>
                <a:lnTo>
                  <a:pt x="215119" y="891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735924" y="5950738"/>
            <a:ext cx="17780" cy="4445"/>
          </a:xfrm>
          <a:custGeom>
            <a:avLst/>
            <a:gdLst/>
            <a:ahLst/>
            <a:cxnLst/>
            <a:rect l="l" t="t" r="r" b="b"/>
            <a:pathLst>
              <a:path w="17780" h="4445">
                <a:moveTo>
                  <a:pt x="17462" y="0"/>
                </a:moveTo>
                <a:lnTo>
                  <a:pt x="9207" y="1701"/>
                </a:lnTo>
                <a:lnTo>
                  <a:pt x="5092" y="2603"/>
                </a:lnTo>
                <a:lnTo>
                  <a:pt x="0" y="4076"/>
                </a:lnTo>
                <a:lnTo>
                  <a:pt x="4800" y="3975"/>
                </a:lnTo>
                <a:lnTo>
                  <a:pt x="9601" y="3822"/>
                </a:lnTo>
                <a:lnTo>
                  <a:pt x="14401" y="3619"/>
                </a:lnTo>
                <a:lnTo>
                  <a:pt x="1746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50327" y="5934102"/>
            <a:ext cx="184785" cy="20320"/>
          </a:xfrm>
          <a:custGeom>
            <a:avLst/>
            <a:gdLst/>
            <a:ahLst/>
            <a:cxnLst/>
            <a:rect l="l" t="t" r="r" b="b"/>
            <a:pathLst>
              <a:path w="184785" h="20320">
                <a:moveTo>
                  <a:pt x="184238" y="0"/>
                </a:moveTo>
                <a:lnTo>
                  <a:pt x="142219" y="901"/>
                </a:lnTo>
                <a:lnTo>
                  <a:pt x="76016" y="5837"/>
                </a:lnTo>
                <a:lnTo>
                  <a:pt x="27258" y="12205"/>
                </a:lnTo>
                <a:lnTo>
                  <a:pt x="0" y="20256"/>
                </a:lnTo>
                <a:lnTo>
                  <a:pt x="5981" y="19964"/>
                </a:lnTo>
                <a:lnTo>
                  <a:pt x="40838" y="17598"/>
                </a:lnTo>
                <a:lnTo>
                  <a:pt x="72617" y="14708"/>
                </a:lnTo>
                <a:lnTo>
                  <a:pt x="104326" y="11115"/>
                </a:lnTo>
                <a:lnTo>
                  <a:pt x="1842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219428" y="5654701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38100" y="0"/>
                </a:moveTo>
                <a:lnTo>
                  <a:pt x="0" y="3149"/>
                </a:lnTo>
                <a:lnTo>
                  <a:pt x="43065" y="673"/>
                </a:lnTo>
                <a:lnTo>
                  <a:pt x="381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122984" y="5655378"/>
            <a:ext cx="222250" cy="46355"/>
          </a:xfrm>
          <a:custGeom>
            <a:avLst/>
            <a:gdLst/>
            <a:ahLst/>
            <a:cxnLst/>
            <a:rect l="l" t="t" r="r" b="b"/>
            <a:pathLst>
              <a:path w="222250" h="46354">
                <a:moveTo>
                  <a:pt x="191249" y="38734"/>
                </a:moveTo>
                <a:lnTo>
                  <a:pt x="178221" y="39006"/>
                </a:lnTo>
                <a:lnTo>
                  <a:pt x="139141" y="40246"/>
                </a:lnTo>
                <a:lnTo>
                  <a:pt x="190512" y="45986"/>
                </a:lnTo>
                <a:lnTo>
                  <a:pt x="190874" y="43934"/>
                </a:lnTo>
                <a:lnTo>
                  <a:pt x="191096" y="41516"/>
                </a:lnTo>
                <a:lnTo>
                  <a:pt x="191249" y="38734"/>
                </a:lnTo>
                <a:close/>
              </a:path>
              <a:path w="222250" h="46354">
                <a:moveTo>
                  <a:pt x="139496" y="0"/>
                </a:moveTo>
                <a:lnTo>
                  <a:pt x="96443" y="2476"/>
                </a:lnTo>
                <a:lnTo>
                  <a:pt x="37979" y="7970"/>
                </a:lnTo>
                <a:lnTo>
                  <a:pt x="0" y="12572"/>
                </a:lnTo>
                <a:lnTo>
                  <a:pt x="7937" y="13258"/>
                </a:lnTo>
                <a:lnTo>
                  <a:pt x="53914" y="17921"/>
                </a:lnTo>
                <a:lnTo>
                  <a:pt x="99814" y="23126"/>
                </a:lnTo>
                <a:lnTo>
                  <a:pt x="145635" y="28875"/>
                </a:lnTo>
                <a:lnTo>
                  <a:pt x="191376" y="35166"/>
                </a:lnTo>
                <a:lnTo>
                  <a:pt x="191554" y="27660"/>
                </a:lnTo>
                <a:lnTo>
                  <a:pt x="191173" y="18872"/>
                </a:lnTo>
                <a:lnTo>
                  <a:pt x="190487" y="12268"/>
                </a:lnTo>
                <a:lnTo>
                  <a:pt x="221703" y="12217"/>
                </a:lnTo>
                <a:lnTo>
                  <a:pt x="160065" y="2898"/>
                </a:lnTo>
                <a:lnTo>
                  <a:pt x="1394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200683" y="5706489"/>
            <a:ext cx="75565" cy="6350"/>
          </a:xfrm>
          <a:custGeom>
            <a:avLst/>
            <a:gdLst/>
            <a:ahLst/>
            <a:cxnLst/>
            <a:rect l="l" t="t" r="r" b="b"/>
            <a:pathLst>
              <a:path w="75564" h="6350">
                <a:moveTo>
                  <a:pt x="75349" y="0"/>
                </a:moveTo>
                <a:lnTo>
                  <a:pt x="56526" y="462"/>
                </a:lnTo>
                <a:lnTo>
                  <a:pt x="37701" y="1174"/>
                </a:lnTo>
                <a:lnTo>
                  <a:pt x="18859" y="2153"/>
                </a:lnTo>
                <a:lnTo>
                  <a:pt x="0" y="3416"/>
                </a:lnTo>
                <a:lnTo>
                  <a:pt x="2539" y="4038"/>
                </a:lnTo>
                <a:lnTo>
                  <a:pt x="5067" y="4838"/>
                </a:lnTo>
                <a:lnTo>
                  <a:pt x="7607" y="5740"/>
                </a:lnTo>
                <a:lnTo>
                  <a:pt x="58442" y="1627"/>
                </a:lnTo>
                <a:lnTo>
                  <a:pt x="753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079945" y="570891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49" y="0"/>
                </a:lnTo>
              </a:path>
            </a:pathLst>
          </a:custGeom>
          <a:ln w="796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09108" y="5721935"/>
            <a:ext cx="75565" cy="6350"/>
          </a:xfrm>
          <a:custGeom>
            <a:avLst/>
            <a:gdLst/>
            <a:ahLst/>
            <a:cxnLst/>
            <a:rect l="l" t="t" r="r" b="b"/>
            <a:pathLst>
              <a:path w="75564" h="6350">
                <a:moveTo>
                  <a:pt x="30149" y="2857"/>
                </a:moveTo>
                <a:lnTo>
                  <a:pt x="22613" y="3469"/>
                </a:lnTo>
                <a:lnTo>
                  <a:pt x="0" y="5549"/>
                </a:lnTo>
                <a:lnTo>
                  <a:pt x="14630" y="6261"/>
                </a:lnTo>
                <a:lnTo>
                  <a:pt x="40322" y="3555"/>
                </a:lnTo>
                <a:lnTo>
                  <a:pt x="30149" y="2857"/>
                </a:lnTo>
                <a:close/>
              </a:path>
              <a:path w="75564" h="6350">
                <a:moveTo>
                  <a:pt x="75069" y="0"/>
                </a:moveTo>
                <a:lnTo>
                  <a:pt x="67182" y="380"/>
                </a:lnTo>
                <a:lnTo>
                  <a:pt x="51460" y="1320"/>
                </a:lnTo>
                <a:lnTo>
                  <a:pt x="54368" y="2108"/>
                </a:lnTo>
                <a:lnTo>
                  <a:pt x="750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48166" y="5697057"/>
            <a:ext cx="249554" cy="31750"/>
          </a:xfrm>
          <a:custGeom>
            <a:avLst/>
            <a:gdLst/>
            <a:ahLst/>
            <a:cxnLst/>
            <a:rect l="l" t="t" r="r" b="b"/>
            <a:pathLst>
              <a:path w="249554" h="31750">
                <a:moveTo>
                  <a:pt x="101269" y="28435"/>
                </a:moveTo>
                <a:lnTo>
                  <a:pt x="75577" y="31140"/>
                </a:lnTo>
                <a:lnTo>
                  <a:pt x="84023" y="31559"/>
                </a:lnTo>
                <a:lnTo>
                  <a:pt x="107086" y="28829"/>
                </a:lnTo>
                <a:lnTo>
                  <a:pt x="101269" y="28435"/>
                </a:lnTo>
                <a:close/>
              </a:path>
              <a:path w="249554" h="31750">
                <a:moveTo>
                  <a:pt x="146481" y="24396"/>
                </a:moveTo>
                <a:lnTo>
                  <a:pt x="136004" y="24866"/>
                </a:lnTo>
                <a:lnTo>
                  <a:pt x="115303" y="26987"/>
                </a:lnTo>
                <a:lnTo>
                  <a:pt x="117614" y="27609"/>
                </a:lnTo>
                <a:lnTo>
                  <a:pt x="146481" y="24396"/>
                </a:lnTo>
                <a:close/>
              </a:path>
              <a:path w="249554" h="31750">
                <a:moveTo>
                  <a:pt x="227863" y="9436"/>
                </a:moveTo>
                <a:lnTo>
                  <a:pt x="204761" y="11595"/>
                </a:lnTo>
                <a:lnTo>
                  <a:pt x="160121" y="15176"/>
                </a:lnTo>
                <a:lnTo>
                  <a:pt x="162115" y="15875"/>
                </a:lnTo>
                <a:lnTo>
                  <a:pt x="173469" y="20142"/>
                </a:lnTo>
                <a:lnTo>
                  <a:pt x="177139" y="21209"/>
                </a:lnTo>
                <a:lnTo>
                  <a:pt x="242188" y="15328"/>
                </a:lnTo>
                <a:lnTo>
                  <a:pt x="249135" y="13271"/>
                </a:lnTo>
                <a:lnTo>
                  <a:pt x="239907" y="11584"/>
                </a:lnTo>
                <a:lnTo>
                  <a:pt x="227863" y="9436"/>
                </a:lnTo>
                <a:close/>
              </a:path>
              <a:path w="249554" h="31750">
                <a:moveTo>
                  <a:pt x="170497" y="0"/>
                </a:moveTo>
                <a:lnTo>
                  <a:pt x="128762" y="2390"/>
                </a:lnTo>
                <a:lnTo>
                  <a:pt x="85801" y="5707"/>
                </a:lnTo>
                <a:lnTo>
                  <a:pt x="22479" y="11595"/>
                </a:lnTo>
                <a:lnTo>
                  <a:pt x="0" y="13804"/>
                </a:lnTo>
                <a:lnTo>
                  <a:pt x="31788" y="15468"/>
                </a:lnTo>
                <a:lnTo>
                  <a:pt x="86170" y="10972"/>
                </a:lnTo>
                <a:lnTo>
                  <a:pt x="107207" y="9602"/>
                </a:lnTo>
                <a:lnTo>
                  <a:pt x="128224" y="8578"/>
                </a:lnTo>
                <a:lnTo>
                  <a:pt x="149224" y="7874"/>
                </a:lnTo>
                <a:lnTo>
                  <a:pt x="218812" y="7874"/>
                </a:lnTo>
                <a:lnTo>
                  <a:pt x="170497" y="0"/>
                </a:lnTo>
                <a:close/>
              </a:path>
              <a:path w="249554" h="31750">
                <a:moveTo>
                  <a:pt x="171217" y="11595"/>
                </a:moveTo>
                <a:lnTo>
                  <a:pt x="146202" y="11595"/>
                </a:lnTo>
                <a:lnTo>
                  <a:pt x="149364" y="12077"/>
                </a:lnTo>
                <a:lnTo>
                  <a:pt x="152514" y="12852"/>
                </a:lnTo>
                <a:lnTo>
                  <a:pt x="171217" y="11595"/>
                </a:lnTo>
                <a:close/>
              </a:path>
              <a:path w="249554" h="31750">
                <a:moveTo>
                  <a:pt x="218812" y="7874"/>
                </a:moveTo>
                <a:lnTo>
                  <a:pt x="149224" y="7874"/>
                </a:lnTo>
                <a:lnTo>
                  <a:pt x="107480" y="11595"/>
                </a:lnTo>
                <a:lnTo>
                  <a:pt x="99987" y="12230"/>
                </a:lnTo>
                <a:lnTo>
                  <a:pt x="142608" y="11595"/>
                </a:lnTo>
                <a:lnTo>
                  <a:pt x="171373" y="11584"/>
                </a:lnTo>
                <a:lnTo>
                  <a:pt x="190215" y="10606"/>
                </a:lnTo>
                <a:lnTo>
                  <a:pt x="209041" y="9896"/>
                </a:lnTo>
                <a:lnTo>
                  <a:pt x="227850" y="9436"/>
                </a:lnTo>
                <a:lnTo>
                  <a:pt x="218812" y="787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189" y="5712386"/>
            <a:ext cx="158750" cy="20320"/>
          </a:xfrm>
          <a:custGeom>
            <a:avLst/>
            <a:gdLst/>
            <a:ahLst/>
            <a:cxnLst/>
            <a:rect l="l" t="t" r="r" b="b"/>
            <a:pathLst>
              <a:path w="158750" h="20320">
                <a:moveTo>
                  <a:pt x="23063" y="13500"/>
                </a:moveTo>
                <a:lnTo>
                  <a:pt x="0" y="16230"/>
                </a:lnTo>
                <a:lnTo>
                  <a:pt x="77724" y="20180"/>
                </a:lnTo>
                <a:lnTo>
                  <a:pt x="97949" y="15844"/>
                </a:lnTo>
                <a:lnTo>
                  <a:pt x="103101" y="14605"/>
                </a:lnTo>
                <a:lnTo>
                  <a:pt x="39497" y="14592"/>
                </a:lnTo>
                <a:lnTo>
                  <a:pt x="23063" y="13500"/>
                </a:lnTo>
                <a:close/>
              </a:path>
              <a:path w="158750" h="20320">
                <a:moveTo>
                  <a:pt x="158165" y="0"/>
                </a:moveTo>
                <a:lnTo>
                  <a:pt x="93116" y="5880"/>
                </a:lnTo>
                <a:lnTo>
                  <a:pt x="97104" y="7048"/>
                </a:lnTo>
                <a:lnTo>
                  <a:pt x="101079" y="7823"/>
                </a:lnTo>
                <a:lnTo>
                  <a:pt x="105473" y="7823"/>
                </a:lnTo>
                <a:lnTo>
                  <a:pt x="83904" y="8297"/>
                </a:lnTo>
                <a:lnTo>
                  <a:pt x="62458" y="9067"/>
                </a:lnTo>
                <a:lnTo>
                  <a:pt x="33591" y="12280"/>
                </a:lnTo>
                <a:lnTo>
                  <a:pt x="38442" y="13665"/>
                </a:lnTo>
                <a:lnTo>
                  <a:pt x="41389" y="14605"/>
                </a:lnTo>
                <a:lnTo>
                  <a:pt x="103154" y="14592"/>
                </a:lnTo>
                <a:lnTo>
                  <a:pt x="118063" y="11004"/>
                </a:lnTo>
                <a:lnTo>
                  <a:pt x="138119" y="5707"/>
                </a:lnTo>
                <a:lnTo>
                  <a:pt x="1581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595377" y="5850507"/>
            <a:ext cx="114300" cy="43815"/>
          </a:xfrm>
          <a:custGeom>
            <a:avLst/>
            <a:gdLst/>
            <a:ahLst/>
            <a:cxnLst/>
            <a:rect l="l" t="t" r="r" b="b"/>
            <a:pathLst>
              <a:path w="114300" h="43814">
                <a:moveTo>
                  <a:pt x="338" y="0"/>
                </a:moveTo>
                <a:lnTo>
                  <a:pt x="82" y="6896"/>
                </a:lnTo>
                <a:lnTo>
                  <a:pt x="0" y="13868"/>
                </a:lnTo>
                <a:lnTo>
                  <a:pt x="467" y="23856"/>
                </a:lnTo>
                <a:lnTo>
                  <a:pt x="47198" y="42388"/>
                </a:lnTo>
                <a:lnTo>
                  <a:pt x="61591" y="43357"/>
                </a:lnTo>
                <a:lnTo>
                  <a:pt x="62695" y="43218"/>
                </a:lnTo>
                <a:lnTo>
                  <a:pt x="63242" y="43129"/>
                </a:lnTo>
                <a:lnTo>
                  <a:pt x="65197" y="39090"/>
                </a:lnTo>
                <a:lnTo>
                  <a:pt x="66975" y="35877"/>
                </a:lnTo>
                <a:lnTo>
                  <a:pt x="69211" y="31711"/>
                </a:lnTo>
                <a:lnTo>
                  <a:pt x="74811" y="16611"/>
                </a:lnTo>
                <a:lnTo>
                  <a:pt x="98437" y="16611"/>
                </a:lnTo>
                <a:lnTo>
                  <a:pt x="102269" y="13868"/>
                </a:lnTo>
                <a:lnTo>
                  <a:pt x="108187" y="10172"/>
                </a:lnTo>
                <a:lnTo>
                  <a:pt x="114270" y="6896"/>
                </a:lnTo>
                <a:lnTo>
                  <a:pt x="338" y="0"/>
                </a:lnTo>
                <a:close/>
              </a:path>
              <a:path w="114300" h="43814">
                <a:moveTo>
                  <a:pt x="98437" y="16611"/>
                </a:moveTo>
                <a:lnTo>
                  <a:pt x="74811" y="16611"/>
                </a:lnTo>
                <a:lnTo>
                  <a:pt x="82228" y="16624"/>
                </a:lnTo>
                <a:lnTo>
                  <a:pt x="96503" y="17995"/>
                </a:lnTo>
                <a:lnTo>
                  <a:pt x="98437" y="1661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595720" y="5842310"/>
            <a:ext cx="144780" cy="51435"/>
          </a:xfrm>
          <a:custGeom>
            <a:avLst/>
            <a:gdLst/>
            <a:ahLst/>
            <a:cxnLst/>
            <a:rect l="l" t="t" r="r" b="b"/>
            <a:pathLst>
              <a:path w="144780" h="51435">
                <a:moveTo>
                  <a:pt x="81584" y="24803"/>
                </a:moveTo>
                <a:lnTo>
                  <a:pt x="74472" y="24803"/>
                </a:lnTo>
                <a:lnTo>
                  <a:pt x="68859" y="39916"/>
                </a:lnTo>
                <a:lnTo>
                  <a:pt x="66636" y="44081"/>
                </a:lnTo>
                <a:lnTo>
                  <a:pt x="64858" y="47282"/>
                </a:lnTo>
                <a:lnTo>
                  <a:pt x="62903" y="51333"/>
                </a:lnTo>
                <a:lnTo>
                  <a:pt x="69989" y="50355"/>
                </a:lnTo>
                <a:lnTo>
                  <a:pt x="84137" y="48196"/>
                </a:lnTo>
                <a:lnTo>
                  <a:pt x="86652" y="45478"/>
                </a:lnTo>
                <a:lnTo>
                  <a:pt x="89319" y="42240"/>
                </a:lnTo>
                <a:lnTo>
                  <a:pt x="91452" y="39573"/>
                </a:lnTo>
                <a:lnTo>
                  <a:pt x="93548" y="37312"/>
                </a:lnTo>
                <a:lnTo>
                  <a:pt x="101595" y="26187"/>
                </a:lnTo>
                <a:lnTo>
                  <a:pt x="96151" y="26187"/>
                </a:lnTo>
                <a:lnTo>
                  <a:pt x="81584" y="24803"/>
                </a:lnTo>
                <a:close/>
              </a:path>
              <a:path w="144780" h="51435">
                <a:moveTo>
                  <a:pt x="26860" y="3670"/>
                </a:moveTo>
                <a:lnTo>
                  <a:pt x="23168" y="4203"/>
                </a:lnTo>
                <a:lnTo>
                  <a:pt x="76" y="7340"/>
                </a:lnTo>
                <a:lnTo>
                  <a:pt x="0" y="8204"/>
                </a:lnTo>
                <a:lnTo>
                  <a:pt x="113918" y="15100"/>
                </a:lnTo>
                <a:lnTo>
                  <a:pt x="107848" y="18364"/>
                </a:lnTo>
                <a:lnTo>
                  <a:pt x="101930" y="22059"/>
                </a:lnTo>
                <a:lnTo>
                  <a:pt x="96151" y="26187"/>
                </a:lnTo>
                <a:lnTo>
                  <a:pt x="101595" y="26187"/>
                </a:lnTo>
                <a:lnTo>
                  <a:pt x="104305" y="22440"/>
                </a:lnTo>
                <a:lnTo>
                  <a:pt x="108419" y="22021"/>
                </a:lnTo>
                <a:lnTo>
                  <a:pt x="126377" y="20662"/>
                </a:lnTo>
                <a:lnTo>
                  <a:pt x="126885" y="14236"/>
                </a:lnTo>
                <a:lnTo>
                  <a:pt x="128308" y="5778"/>
                </a:lnTo>
                <a:lnTo>
                  <a:pt x="132622" y="4483"/>
                </a:lnTo>
                <a:lnTo>
                  <a:pt x="57467" y="4483"/>
                </a:lnTo>
                <a:lnTo>
                  <a:pt x="44094" y="4371"/>
                </a:lnTo>
                <a:lnTo>
                  <a:pt x="36169" y="4202"/>
                </a:lnTo>
                <a:lnTo>
                  <a:pt x="30721" y="4051"/>
                </a:lnTo>
                <a:lnTo>
                  <a:pt x="26860" y="3670"/>
                </a:lnTo>
                <a:close/>
              </a:path>
              <a:path w="144780" h="51435">
                <a:moveTo>
                  <a:pt x="144437" y="0"/>
                </a:moveTo>
                <a:lnTo>
                  <a:pt x="122727" y="1959"/>
                </a:lnTo>
                <a:lnTo>
                  <a:pt x="100995" y="3360"/>
                </a:lnTo>
                <a:lnTo>
                  <a:pt x="79133" y="4203"/>
                </a:lnTo>
                <a:lnTo>
                  <a:pt x="57467" y="4483"/>
                </a:lnTo>
                <a:lnTo>
                  <a:pt x="132622" y="4483"/>
                </a:lnTo>
                <a:lnTo>
                  <a:pt x="133556" y="4202"/>
                </a:lnTo>
                <a:lnTo>
                  <a:pt x="137159" y="2692"/>
                </a:lnTo>
                <a:lnTo>
                  <a:pt x="140779" y="1295"/>
                </a:lnTo>
                <a:lnTo>
                  <a:pt x="1444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722101" y="5839902"/>
            <a:ext cx="67310" cy="23495"/>
          </a:xfrm>
          <a:custGeom>
            <a:avLst/>
            <a:gdLst/>
            <a:ahLst/>
            <a:cxnLst/>
            <a:rect l="l" t="t" r="r" b="b"/>
            <a:pathLst>
              <a:path w="67310" h="23495">
                <a:moveTo>
                  <a:pt x="39255" y="0"/>
                </a:moveTo>
                <a:lnTo>
                  <a:pt x="18059" y="2412"/>
                </a:lnTo>
                <a:lnTo>
                  <a:pt x="14401" y="3708"/>
                </a:lnTo>
                <a:lnTo>
                  <a:pt x="10769" y="5105"/>
                </a:lnTo>
                <a:lnTo>
                  <a:pt x="7162" y="6603"/>
                </a:lnTo>
                <a:lnTo>
                  <a:pt x="1917" y="8191"/>
                </a:lnTo>
                <a:lnTo>
                  <a:pt x="508" y="16636"/>
                </a:lnTo>
                <a:lnTo>
                  <a:pt x="0" y="23063"/>
                </a:lnTo>
                <a:lnTo>
                  <a:pt x="22818" y="20956"/>
                </a:lnTo>
                <a:lnTo>
                  <a:pt x="45580" y="18440"/>
                </a:lnTo>
                <a:lnTo>
                  <a:pt x="46609" y="12153"/>
                </a:lnTo>
                <a:lnTo>
                  <a:pt x="48082" y="7404"/>
                </a:lnTo>
                <a:lnTo>
                  <a:pt x="49999" y="6857"/>
                </a:lnTo>
                <a:lnTo>
                  <a:pt x="55613" y="4927"/>
                </a:lnTo>
                <a:lnTo>
                  <a:pt x="61252" y="3111"/>
                </a:lnTo>
                <a:lnTo>
                  <a:pt x="66903" y="1384"/>
                </a:lnTo>
                <a:lnTo>
                  <a:pt x="392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79849" y="5862967"/>
            <a:ext cx="42545" cy="27940"/>
          </a:xfrm>
          <a:custGeom>
            <a:avLst/>
            <a:gdLst/>
            <a:ahLst/>
            <a:cxnLst/>
            <a:rect l="l" t="t" r="r" b="b"/>
            <a:pathLst>
              <a:path w="42544" h="27939">
                <a:moveTo>
                  <a:pt x="42252" y="0"/>
                </a:moveTo>
                <a:lnTo>
                  <a:pt x="36271" y="495"/>
                </a:lnTo>
                <a:lnTo>
                  <a:pt x="24282" y="1358"/>
                </a:lnTo>
                <a:lnTo>
                  <a:pt x="20167" y="1778"/>
                </a:lnTo>
                <a:lnTo>
                  <a:pt x="9423" y="16649"/>
                </a:lnTo>
                <a:lnTo>
                  <a:pt x="7315" y="18923"/>
                </a:lnTo>
                <a:lnTo>
                  <a:pt x="5181" y="21590"/>
                </a:lnTo>
                <a:lnTo>
                  <a:pt x="2514" y="24828"/>
                </a:lnTo>
                <a:lnTo>
                  <a:pt x="0" y="27533"/>
                </a:lnTo>
                <a:lnTo>
                  <a:pt x="20966" y="24083"/>
                </a:lnTo>
                <a:lnTo>
                  <a:pt x="41884" y="20281"/>
                </a:lnTo>
                <a:lnTo>
                  <a:pt x="41122" y="15455"/>
                </a:lnTo>
                <a:lnTo>
                  <a:pt x="41668" y="9944"/>
                </a:lnTo>
                <a:lnTo>
                  <a:pt x="41998" y="4622"/>
                </a:lnTo>
                <a:lnTo>
                  <a:pt x="42115" y="1778"/>
                </a:lnTo>
                <a:lnTo>
                  <a:pt x="422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720976" y="5858342"/>
            <a:ext cx="46990" cy="25400"/>
          </a:xfrm>
          <a:custGeom>
            <a:avLst/>
            <a:gdLst/>
            <a:ahLst/>
            <a:cxnLst/>
            <a:rect l="l" t="t" r="r" b="b"/>
            <a:pathLst>
              <a:path w="46989" h="25400">
                <a:moveTo>
                  <a:pt x="46710" y="0"/>
                </a:moveTo>
                <a:lnTo>
                  <a:pt x="23944" y="2516"/>
                </a:lnTo>
                <a:lnTo>
                  <a:pt x="1130" y="4622"/>
                </a:lnTo>
                <a:lnTo>
                  <a:pt x="953" y="6765"/>
                </a:lnTo>
                <a:lnTo>
                  <a:pt x="890" y="8661"/>
                </a:lnTo>
                <a:lnTo>
                  <a:pt x="533" y="14579"/>
                </a:lnTo>
                <a:lnTo>
                  <a:pt x="0" y="20091"/>
                </a:lnTo>
                <a:lnTo>
                  <a:pt x="761" y="24904"/>
                </a:lnTo>
                <a:lnTo>
                  <a:pt x="45173" y="16319"/>
                </a:lnTo>
                <a:lnTo>
                  <a:pt x="45364" y="12484"/>
                </a:lnTo>
                <a:lnTo>
                  <a:pt x="45516" y="10553"/>
                </a:lnTo>
                <a:lnTo>
                  <a:pt x="5486" y="8661"/>
                </a:lnTo>
                <a:lnTo>
                  <a:pt x="46583" y="838"/>
                </a:lnTo>
                <a:lnTo>
                  <a:pt x="467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10157" y="5804626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38" y="0"/>
                </a:moveTo>
                <a:lnTo>
                  <a:pt x="44589" y="2298"/>
                </a:lnTo>
                <a:lnTo>
                  <a:pt x="44830" y="2247"/>
                </a:lnTo>
                <a:lnTo>
                  <a:pt x="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904488" y="5804735"/>
            <a:ext cx="150495" cy="19050"/>
          </a:xfrm>
          <a:custGeom>
            <a:avLst/>
            <a:gdLst/>
            <a:ahLst/>
            <a:cxnLst/>
            <a:rect l="l" t="t" r="r" b="b"/>
            <a:pathLst>
              <a:path w="150494" h="19050">
                <a:moveTo>
                  <a:pt x="62014" y="8966"/>
                </a:moveTo>
                <a:lnTo>
                  <a:pt x="46486" y="10463"/>
                </a:lnTo>
                <a:lnTo>
                  <a:pt x="30973" y="12117"/>
                </a:lnTo>
                <a:lnTo>
                  <a:pt x="15477" y="13925"/>
                </a:lnTo>
                <a:lnTo>
                  <a:pt x="0" y="15887"/>
                </a:lnTo>
                <a:lnTo>
                  <a:pt x="59829" y="18757"/>
                </a:lnTo>
                <a:lnTo>
                  <a:pt x="97891" y="11404"/>
                </a:lnTo>
                <a:lnTo>
                  <a:pt x="62014" y="8966"/>
                </a:lnTo>
                <a:close/>
              </a:path>
              <a:path w="150494" h="19050">
                <a:moveTo>
                  <a:pt x="105664" y="0"/>
                </a:moveTo>
                <a:lnTo>
                  <a:pt x="103822" y="4559"/>
                </a:lnTo>
                <a:lnTo>
                  <a:pt x="101803" y="9232"/>
                </a:lnTo>
                <a:lnTo>
                  <a:pt x="100622" y="10909"/>
                </a:lnTo>
                <a:lnTo>
                  <a:pt x="150253" y="2184"/>
                </a:lnTo>
                <a:lnTo>
                  <a:pt x="1056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761360" y="5820619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143129" y="0"/>
                </a:moveTo>
                <a:lnTo>
                  <a:pt x="134912" y="1079"/>
                </a:lnTo>
                <a:lnTo>
                  <a:pt x="59304" y="11785"/>
                </a:lnTo>
                <a:lnTo>
                  <a:pt x="0" y="19278"/>
                </a:lnTo>
                <a:lnTo>
                  <a:pt x="27647" y="20675"/>
                </a:lnTo>
                <a:lnTo>
                  <a:pt x="21983" y="22390"/>
                </a:lnTo>
                <a:lnTo>
                  <a:pt x="16357" y="24206"/>
                </a:lnTo>
                <a:lnTo>
                  <a:pt x="10744" y="26136"/>
                </a:lnTo>
                <a:lnTo>
                  <a:pt x="8813" y="26695"/>
                </a:lnTo>
                <a:lnTo>
                  <a:pt x="7340" y="31432"/>
                </a:lnTo>
                <a:lnTo>
                  <a:pt x="6324" y="37719"/>
                </a:lnTo>
                <a:lnTo>
                  <a:pt x="16903" y="36423"/>
                </a:lnTo>
                <a:lnTo>
                  <a:pt x="33629" y="32981"/>
                </a:lnTo>
                <a:lnTo>
                  <a:pt x="110796" y="18599"/>
                </a:lnTo>
                <a:lnTo>
                  <a:pt x="149392" y="11986"/>
                </a:lnTo>
                <a:lnTo>
                  <a:pt x="188087" y="5892"/>
                </a:lnTo>
                <a:lnTo>
                  <a:pt x="202958" y="2870"/>
                </a:lnTo>
                <a:lnTo>
                  <a:pt x="1431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54738" y="5806878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4" h="1270">
                <a:moveTo>
                  <a:pt x="254" y="0"/>
                </a:moveTo>
                <a:lnTo>
                  <a:pt x="0" y="38"/>
                </a:lnTo>
                <a:lnTo>
                  <a:pt x="23406" y="1193"/>
                </a:lnTo>
                <a:lnTo>
                  <a:pt x="2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964319" y="5806918"/>
            <a:ext cx="139700" cy="17145"/>
          </a:xfrm>
          <a:custGeom>
            <a:avLst/>
            <a:gdLst/>
            <a:ahLst/>
            <a:cxnLst/>
            <a:rect l="l" t="t" r="r" b="b"/>
            <a:pathLst>
              <a:path w="139700" h="17145">
                <a:moveTo>
                  <a:pt x="38061" y="9220"/>
                </a:moveTo>
                <a:lnTo>
                  <a:pt x="0" y="16573"/>
                </a:lnTo>
                <a:lnTo>
                  <a:pt x="4445" y="16789"/>
                </a:lnTo>
                <a:lnTo>
                  <a:pt x="43027" y="11709"/>
                </a:lnTo>
                <a:lnTo>
                  <a:pt x="63932" y="9359"/>
                </a:lnTo>
                <a:lnTo>
                  <a:pt x="40259" y="9359"/>
                </a:lnTo>
                <a:lnTo>
                  <a:pt x="38061" y="9220"/>
                </a:lnTo>
                <a:close/>
              </a:path>
              <a:path w="139700" h="17145">
                <a:moveTo>
                  <a:pt x="90424" y="0"/>
                </a:moveTo>
                <a:lnTo>
                  <a:pt x="40792" y="8724"/>
                </a:lnTo>
                <a:lnTo>
                  <a:pt x="40500" y="9131"/>
                </a:lnTo>
                <a:lnTo>
                  <a:pt x="40259" y="9359"/>
                </a:lnTo>
                <a:lnTo>
                  <a:pt x="63932" y="9359"/>
                </a:lnTo>
                <a:lnTo>
                  <a:pt x="67048" y="9009"/>
                </a:lnTo>
                <a:lnTo>
                  <a:pt x="91130" y="6665"/>
                </a:lnTo>
                <a:lnTo>
                  <a:pt x="139395" y="2603"/>
                </a:lnTo>
                <a:lnTo>
                  <a:pt x="139141" y="2476"/>
                </a:lnTo>
                <a:lnTo>
                  <a:pt x="904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766157" y="5823493"/>
            <a:ext cx="203200" cy="51435"/>
          </a:xfrm>
          <a:custGeom>
            <a:avLst/>
            <a:gdLst/>
            <a:ahLst/>
            <a:cxnLst/>
            <a:rect l="l" t="t" r="r" b="b"/>
            <a:pathLst>
              <a:path w="203200" h="51435">
                <a:moveTo>
                  <a:pt x="330" y="45402"/>
                </a:moveTo>
                <a:lnTo>
                  <a:pt x="76" y="49263"/>
                </a:lnTo>
                <a:lnTo>
                  <a:pt x="0" y="51168"/>
                </a:lnTo>
                <a:lnTo>
                  <a:pt x="24053" y="46520"/>
                </a:lnTo>
                <a:lnTo>
                  <a:pt x="330" y="45402"/>
                </a:lnTo>
                <a:close/>
              </a:path>
              <a:path w="203200" h="51435">
                <a:moveTo>
                  <a:pt x="12115" y="33540"/>
                </a:moveTo>
                <a:lnTo>
                  <a:pt x="1524" y="34848"/>
                </a:lnTo>
                <a:lnTo>
                  <a:pt x="1397" y="35687"/>
                </a:lnTo>
                <a:lnTo>
                  <a:pt x="12115" y="33540"/>
                </a:lnTo>
                <a:close/>
              </a:path>
              <a:path w="203200" h="51435">
                <a:moveTo>
                  <a:pt x="198158" y="0"/>
                </a:moveTo>
                <a:lnTo>
                  <a:pt x="183299" y="3022"/>
                </a:lnTo>
                <a:lnTo>
                  <a:pt x="202615" y="215"/>
                </a:lnTo>
                <a:lnTo>
                  <a:pt x="1981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54749" y="5889638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607" y="0"/>
                </a:moveTo>
                <a:lnTo>
                  <a:pt x="3797" y="1371"/>
                </a:lnTo>
                <a:lnTo>
                  <a:pt x="0" y="2006"/>
                </a:lnTo>
                <a:lnTo>
                  <a:pt x="11722" y="1028"/>
                </a:lnTo>
                <a:lnTo>
                  <a:pt x="116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66354" y="588182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390" y="0"/>
                </a:lnTo>
              </a:path>
            </a:pathLst>
          </a:custGeom>
          <a:ln w="1770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33008" y="5721762"/>
            <a:ext cx="59690" cy="7620"/>
          </a:xfrm>
          <a:custGeom>
            <a:avLst/>
            <a:gdLst/>
            <a:ahLst/>
            <a:cxnLst/>
            <a:rect l="l" t="t" r="r" b="b"/>
            <a:pathLst>
              <a:path w="59689" h="7620">
                <a:moveTo>
                  <a:pt x="19138" y="0"/>
                </a:moveTo>
                <a:lnTo>
                  <a:pt x="12763" y="1828"/>
                </a:lnTo>
                <a:lnTo>
                  <a:pt x="0" y="5308"/>
                </a:lnTo>
                <a:lnTo>
                  <a:pt x="14906" y="5629"/>
                </a:lnTo>
                <a:lnTo>
                  <a:pt x="59626" y="7124"/>
                </a:lnTo>
                <a:lnTo>
                  <a:pt x="191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69655" y="5713230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70">
                <a:moveTo>
                  <a:pt x="65073" y="13373"/>
                </a:moveTo>
                <a:lnTo>
                  <a:pt x="10845" y="13373"/>
                </a:lnTo>
                <a:lnTo>
                  <a:pt x="27070" y="13401"/>
                </a:lnTo>
                <a:lnTo>
                  <a:pt x="63360" y="13830"/>
                </a:lnTo>
                <a:lnTo>
                  <a:pt x="65073" y="13373"/>
                </a:lnTo>
                <a:close/>
              </a:path>
              <a:path w="82550" h="13970">
                <a:moveTo>
                  <a:pt x="30365" y="0"/>
                </a:moveTo>
                <a:lnTo>
                  <a:pt x="22867" y="3162"/>
                </a:lnTo>
                <a:lnTo>
                  <a:pt x="15306" y="6132"/>
                </a:lnTo>
                <a:lnTo>
                  <a:pt x="7684" y="8910"/>
                </a:lnTo>
                <a:lnTo>
                  <a:pt x="0" y="11493"/>
                </a:lnTo>
                <a:lnTo>
                  <a:pt x="8775" y="13385"/>
                </a:lnTo>
                <a:lnTo>
                  <a:pt x="65073" y="13373"/>
                </a:lnTo>
                <a:lnTo>
                  <a:pt x="69735" y="12128"/>
                </a:lnTo>
                <a:lnTo>
                  <a:pt x="82486" y="8534"/>
                </a:lnTo>
                <a:lnTo>
                  <a:pt x="303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57567" y="570699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76" y="520"/>
                </a:lnTo>
                <a:lnTo>
                  <a:pt x="2590" y="35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357641" y="5707344"/>
            <a:ext cx="42545" cy="17780"/>
          </a:xfrm>
          <a:custGeom>
            <a:avLst/>
            <a:gdLst/>
            <a:ahLst/>
            <a:cxnLst/>
            <a:rect l="l" t="t" r="r" b="b"/>
            <a:pathLst>
              <a:path w="42545" h="17779">
                <a:moveTo>
                  <a:pt x="2514" y="0"/>
                </a:moveTo>
                <a:lnTo>
                  <a:pt x="0" y="165"/>
                </a:lnTo>
                <a:lnTo>
                  <a:pt x="840" y="5892"/>
                </a:lnTo>
                <a:lnTo>
                  <a:pt x="997" y="9052"/>
                </a:lnTo>
                <a:lnTo>
                  <a:pt x="985" y="12018"/>
                </a:lnTo>
                <a:lnTo>
                  <a:pt x="546" y="14947"/>
                </a:lnTo>
                <a:lnTo>
                  <a:pt x="12014" y="17373"/>
                </a:lnTo>
                <a:lnTo>
                  <a:pt x="19698" y="14792"/>
                </a:lnTo>
                <a:lnTo>
                  <a:pt x="27320" y="12018"/>
                </a:lnTo>
                <a:lnTo>
                  <a:pt x="34881" y="9052"/>
                </a:lnTo>
                <a:lnTo>
                  <a:pt x="42379" y="5892"/>
                </a:lnTo>
                <a:lnTo>
                  <a:pt x="25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297306" y="5701365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60">
                <a:moveTo>
                  <a:pt x="16192" y="0"/>
                </a:moveTo>
                <a:lnTo>
                  <a:pt x="15735" y="2628"/>
                </a:lnTo>
                <a:lnTo>
                  <a:pt x="15062" y="4343"/>
                </a:lnTo>
                <a:lnTo>
                  <a:pt x="4711" y="7543"/>
                </a:lnTo>
                <a:lnTo>
                  <a:pt x="0" y="8953"/>
                </a:lnTo>
                <a:lnTo>
                  <a:pt x="5676" y="10007"/>
                </a:lnTo>
                <a:lnTo>
                  <a:pt x="60337" y="6146"/>
                </a:lnTo>
                <a:lnTo>
                  <a:pt x="60261" y="5626"/>
                </a:lnTo>
                <a:lnTo>
                  <a:pt x="27234" y="1318"/>
                </a:lnTo>
                <a:lnTo>
                  <a:pt x="161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02984" y="5707509"/>
            <a:ext cx="55880" cy="15240"/>
          </a:xfrm>
          <a:custGeom>
            <a:avLst/>
            <a:gdLst/>
            <a:ahLst/>
            <a:cxnLst/>
            <a:rect l="l" t="t" r="r" b="b"/>
            <a:pathLst>
              <a:path w="55879" h="15239">
                <a:moveTo>
                  <a:pt x="54660" y="0"/>
                </a:moveTo>
                <a:lnTo>
                  <a:pt x="0" y="3860"/>
                </a:lnTo>
                <a:lnTo>
                  <a:pt x="13816" y="6479"/>
                </a:lnTo>
                <a:lnTo>
                  <a:pt x="55206" y="14782"/>
                </a:lnTo>
                <a:lnTo>
                  <a:pt x="55765" y="11061"/>
                </a:lnTo>
                <a:lnTo>
                  <a:pt x="55498" y="5676"/>
                </a:lnTo>
                <a:lnTo>
                  <a:pt x="546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313322" y="5747870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5709" y="0"/>
                </a:moveTo>
                <a:lnTo>
                  <a:pt x="10833" y="609"/>
                </a:lnTo>
                <a:lnTo>
                  <a:pt x="0" y="1752"/>
                </a:lnTo>
                <a:lnTo>
                  <a:pt x="16700" y="965"/>
                </a:lnTo>
                <a:lnTo>
                  <a:pt x="157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256284" y="5742432"/>
            <a:ext cx="73025" cy="10795"/>
          </a:xfrm>
          <a:custGeom>
            <a:avLst/>
            <a:gdLst/>
            <a:ahLst/>
            <a:cxnLst/>
            <a:rect l="l" t="t" r="r" b="b"/>
            <a:pathLst>
              <a:path w="73025" h="10795">
                <a:moveTo>
                  <a:pt x="0" y="6286"/>
                </a:moveTo>
                <a:lnTo>
                  <a:pt x="4241" y="10350"/>
                </a:lnTo>
                <a:lnTo>
                  <a:pt x="57378" y="7162"/>
                </a:lnTo>
                <a:lnTo>
                  <a:pt x="65017" y="6349"/>
                </a:lnTo>
                <a:lnTo>
                  <a:pt x="5194" y="6349"/>
                </a:lnTo>
                <a:lnTo>
                  <a:pt x="1739" y="6324"/>
                </a:lnTo>
                <a:lnTo>
                  <a:pt x="0" y="6286"/>
                </a:lnTo>
                <a:close/>
              </a:path>
              <a:path w="73025" h="10795">
                <a:moveTo>
                  <a:pt x="67538" y="0"/>
                </a:moveTo>
                <a:lnTo>
                  <a:pt x="53378" y="977"/>
                </a:lnTo>
                <a:lnTo>
                  <a:pt x="41550" y="3322"/>
                </a:lnTo>
                <a:lnTo>
                  <a:pt x="29576" y="5002"/>
                </a:lnTo>
                <a:lnTo>
                  <a:pt x="17457" y="6012"/>
                </a:lnTo>
                <a:lnTo>
                  <a:pt x="5194" y="6349"/>
                </a:lnTo>
                <a:lnTo>
                  <a:pt x="65017" y="6349"/>
                </a:lnTo>
                <a:lnTo>
                  <a:pt x="67881" y="6045"/>
                </a:lnTo>
                <a:lnTo>
                  <a:pt x="72745" y="5435"/>
                </a:lnTo>
                <a:lnTo>
                  <a:pt x="71373" y="4025"/>
                </a:lnTo>
                <a:lnTo>
                  <a:pt x="69557" y="2044"/>
                </a:lnTo>
                <a:lnTo>
                  <a:pt x="675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09659" y="5740786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2496" y="0"/>
                </a:moveTo>
                <a:lnTo>
                  <a:pt x="10032" y="88"/>
                </a:lnTo>
                <a:lnTo>
                  <a:pt x="6705" y="1015"/>
                </a:lnTo>
                <a:lnTo>
                  <a:pt x="3365" y="1866"/>
                </a:lnTo>
                <a:lnTo>
                  <a:pt x="0" y="2628"/>
                </a:lnTo>
                <a:lnTo>
                  <a:pt x="14160" y="1650"/>
                </a:lnTo>
                <a:lnTo>
                  <a:pt x="13548" y="1015"/>
                </a:lnTo>
                <a:lnTo>
                  <a:pt x="124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255520" y="5743412"/>
            <a:ext cx="54610" cy="5715"/>
          </a:xfrm>
          <a:custGeom>
            <a:avLst/>
            <a:gdLst/>
            <a:ahLst/>
            <a:cxnLst/>
            <a:rect l="l" t="t" r="r" b="b"/>
            <a:pathLst>
              <a:path w="54610" h="5714">
                <a:moveTo>
                  <a:pt x="54140" y="0"/>
                </a:moveTo>
                <a:lnTo>
                  <a:pt x="43441" y="812"/>
                </a:lnTo>
                <a:lnTo>
                  <a:pt x="0" y="4597"/>
                </a:lnTo>
                <a:lnTo>
                  <a:pt x="203" y="4762"/>
                </a:lnTo>
                <a:lnTo>
                  <a:pt x="761" y="5295"/>
                </a:lnTo>
                <a:lnTo>
                  <a:pt x="2501" y="5346"/>
                </a:lnTo>
                <a:lnTo>
                  <a:pt x="4229" y="5359"/>
                </a:lnTo>
                <a:lnTo>
                  <a:pt x="5956" y="5359"/>
                </a:lnTo>
                <a:lnTo>
                  <a:pt x="18219" y="5023"/>
                </a:lnTo>
                <a:lnTo>
                  <a:pt x="30338" y="4017"/>
                </a:lnTo>
                <a:lnTo>
                  <a:pt x="42312" y="2342"/>
                </a:lnTo>
                <a:lnTo>
                  <a:pt x="541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53734" y="5740869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39" h="7620">
                <a:moveTo>
                  <a:pt x="65963" y="0"/>
                </a:moveTo>
                <a:lnTo>
                  <a:pt x="28168" y="1587"/>
                </a:lnTo>
                <a:lnTo>
                  <a:pt x="10388" y="4368"/>
                </a:lnTo>
                <a:lnTo>
                  <a:pt x="0" y="5511"/>
                </a:lnTo>
                <a:lnTo>
                  <a:pt x="1270" y="6692"/>
                </a:lnTo>
                <a:lnTo>
                  <a:pt x="1790" y="7137"/>
                </a:lnTo>
                <a:lnTo>
                  <a:pt x="45226" y="3352"/>
                </a:lnTo>
                <a:lnTo>
                  <a:pt x="55930" y="2540"/>
                </a:lnTo>
                <a:lnTo>
                  <a:pt x="59296" y="1778"/>
                </a:lnTo>
                <a:lnTo>
                  <a:pt x="62636" y="927"/>
                </a:lnTo>
                <a:lnTo>
                  <a:pt x="659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51268" y="5742452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4" h="4445">
                <a:moveTo>
                  <a:pt x="30632" y="0"/>
                </a:moveTo>
                <a:lnTo>
                  <a:pt x="0" y="1587"/>
                </a:lnTo>
                <a:lnTo>
                  <a:pt x="2463" y="3924"/>
                </a:lnTo>
                <a:lnTo>
                  <a:pt x="12852" y="2781"/>
                </a:lnTo>
                <a:lnTo>
                  <a:pt x="3063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049399" y="5773608"/>
            <a:ext cx="262890" cy="15240"/>
          </a:xfrm>
          <a:custGeom>
            <a:avLst/>
            <a:gdLst/>
            <a:ahLst/>
            <a:cxnLst/>
            <a:rect l="l" t="t" r="r" b="b"/>
            <a:pathLst>
              <a:path w="262889" h="15239">
                <a:moveTo>
                  <a:pt x="17475" y="10871"/>
                </a:moveTo>
                <a:lnTo>
                  <a:pt x="11671" y="12369"/>
                </a:lnTo>
                <a:lnTo>
                  <a:pt x="5842" y="13792"/>
                </a:lnTo>
                <a:lnTo>
                  <a:pt x="0" y="15151"/>
                </a:lnTo>
                <a:lnTo>
                  <a:pt x="27130" y="12795"/>
                </a:lnTo>
                <a:lnTo>
                  <a:pt x="36156" y="12103"/>
                </a:lnTo>
                <a:lnTo>
                  <a:pt x="17475" y="10871"/>
                </a:lnTo>
                <a:close/>
              </a:path>
              <a:path w="262889" h="15239">
                <a:moveTo>
                  <a:pt x="109778" y="0"/>
                </a:moveTo>
                <a:lnTo>
                  <a:pt x="65303" y="1739"/>
                </a:lnTo>
                <a:lnTo>
                  <a:pt x="56883" y="2755"/>
                </a:lnTo>
                <a:lnTo>
                  <a:pt x="53124" y="6388"/>
                </a:lnTo>
                <a:lnTo>
                  <a:pt x="49060" y="9791"/>
                </a:lnTo>
                <a:lnTo>
                  <a:pt x="45453" y="11429"/>
                </a:lnTo>
                <a:lnTo>
                  <a:pt x="80578" y="9320"/>
                </a:lnTo>
                <a:lnTo>
                  <a:pt x="115674" y="7848"/>
                </a:lnTo>
                <a:lnTo>
                  <a:pt x="150766" y="6986"/>
                </a:lnTo>
                <a:lnTo>
                  <a:pt x="244342" y="6705"/>
                </a:lnTo>
                <a:lnTo>
                  <a:pt x="253758" y="5740"/>
                </a:lnTo>
                <a:lnTo>
                  <a:pt x="262420" y="3340"/>
                </a:lnTo>
                <a:lnTo>
                  <a:pt x="209143" y="177"/>
                </a:lnTo>
                <a:lnTo>
                  <a:pt x="109778" y="0"/>
                </a:lnTo>
                <a:close/>
              </a:path>
              <a:path w="262889" h="15239">
                <a:moveTo>
                  <a:pt x="244342" y="6705"/>
                </a:moveTo>
                <a:lnTo>
                  <a:pt x="185877" y="6705"/>
                </a:lnTo>
                <a:lnTo>
                  <a:pt x="199024" y="6743"/>
                </a:lnTo>
                <a:lnTo>
                  <a:pt x="238518" y="7302"/>
                </a:lnTo>
                <a:lnTo>
                  <a:pt x="244342" y="670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014972" y="5776362"/>
            <a:ext cx="91440" cy="16510"/>
          </a:xfrm>
          <a:custGeom>
            <a:avLst/>
            <a:gdLst/>
            <a:ahLst/>
            <a:cxnLst/>
            <a:rect l="l" t="t" r="r" b="b"/>
            <a:pathLst>
              <a:path w="91439" h="16510">
                <a:moveTo>
                  <a:pt x="91312" y="0"/>
                </a:moveTo>
                <a:lnTo>
                  <a:pt x="83858" y="939"/>
                </a:lnTo>
                <a:lnTo>
                  <a:pt x="1447" y="12407"/>
                </a:lnTo>
                <a:lnTo>
                  <a:pt x="0" y="15976"/>
                </a:lnTo>
                <a:lnTo>
                  <a:pt x="34429" y="12395"/>
                </a:lnTo>
                <a:lnTo>
                  <a:pt x="40271" y="11049"/>
                </a:lnTo>
                <a:lnTo>
                  <a:pt x="46088" y="9613"/>
                </a:lnTo>
                <a:lnTo>
                  <a:pt x="51904" y="8115"/>
                </a:lnTo>
                <a:lnTo>
                  <a:pt x="81122" y="8115"/>
                </a:lnTo>
                <a:lnTo>
                  <a:pt x="83489" y="7048"/>
                </a:lnTo>
                <a:lnTo>
                  <a:pt x="87553" y="3632"/>
                </a:lnTo>
                <a:lnTo>
                  <a:pt x="91312" y="0"/>
                </a:lnTo>
                <a:close/>
              </a:path>
              <a:path w="91439" h="16510">
                <a:moveTo>
                  <a:pt x="81122" y="8115"/>
                </a:moveTo>
                <a:lnTo>
                  <a:pt x="51904" y="8115"/>
                </a:lnTo>
                <a:lnTo>
                  <a:pt x="70586" y="9347"/>
                </a:lnTo>
                <a:lnTo>
                  <a:pt x="79882" y="8674"/>
                </a:lnTo>
                <a:lnTo>
                  <a:pt x="81122" y="811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87911" y="5779343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252" y="0"/>
                </a:moveTo>
                <a:lnTo>
                  <a:pt x="0" y="1574"/>
                </a:lnTo>
                <a:lnTo>
                  <a:pt x="8585" y="1778"/>
                </a:lnTo>
                <a:lnTo>
                  <a:pt x="13030" y="609"/>
                </a:lnTo>
                <a:lnTo>
                  <a:pt x="152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618999" y="5893866"/>
            <a:ext cx="186690" cy="24765"/>
          </a:xfrm>
          <a:custGeom>
            <a:avLst/>
            <a:gdLst/>
            <a:ahLst/>
            <a:cxnLst/>
            <a:rect l="l" t="t" r="r" b="b"/>
            <a:pathLst>
              <a:path w="186689" h="24764">
                <a:moveTo>
                  <a:pt x="36652" y="6438"/>
                </a:moveTo>
                <a:lnTo>
                  <a:pt x="27478" y="8609"/>
                </a:lnTo>
                <a:lnTo>
                  <a:pt x="18316" y="10883"/>
                </a:lnTo>
                <a:lnTo>
                  <a:pt x="9046" y="13284"/>
                </a:lnTo>
                <a:lnTo>
                  <a:pt x="0" y="15709"/>
                </a:lnTo>
                <a:lnTo>
                  <a:pt x="174282" y="24396"/>
                </a:lnTo>
                <a:lnTo>
                  <a:pt x="182435" y="21894"/>
                </a:lnTo>
                <a:lnTo>
                  <a:pt x="186302" y="20789"/>
                </a:lnTo>
                <a:lnTo>
                  <a:pt x="154685" y="20789"/>
                </a:lnTo>
                <a:lnTo>
                  <a:pt x="137355" y="20547"/>
                </a:lnTo>
                <a:lnTo>
                  <a:pt x="120016" y="19818"/>
                </a:lnTo>
                <a:lnTo>
                  <a:pt x="102670" y="18603"/>
                </a:lnTo>
                <a:lnTo>
                  <a:pt x="85318" y="16903"/>
                </a:lnTo>
                <a:lnTo>
                  <a:pt x="34797" y="15913"/>
                </a:lnTo>
                <a:lnTo>
                  <a:pt x="34455" y="14884"/>
                </a:lnTo>
                <a:lnTo>
                  <a:pt x="34620" y="13284"/>
                </a:lnTo>
                <a:lnTo>
                  <a:pt x="22847" y="12687"/>
                </a:lnTo>
                <a:lnTo>
                  <a:pt x="34950" y="11468"/>
                </a:lnTo>
                <a:lnTo>
                  <a:pt x="35318" y="9994"/>
                </a:lnTo>
                <a:lnTo>
                  <a:pt x="35928" y="8255"/>
                </a:lnTo>
                <a:lnTo>
                  <a:pt x="36652" y="6438"/>
                </a:lnTo>
                <a:close/>
              </a:path>
              <a:path w="186689" h="24764">
                <a:moveTo>
                  <a:pt x="178358" y="20332"/>
                </a:moveTo>
                <a:lnTo>
                  <a:pt x="170472" y="20637"/>
                </a:lnTo>
                <a:lnTo>
                  <a:pt x="162585" y="20789"/>
                </a:lnTo>
                <a:lnTo>
                  <a:pt x="186302" y="20789"/>
                </a:lnTo>
                <a:lnTo>
                  <a:pt x="186524" y="20726"/>
                </a:lnTo>
                <a:lnTo>
                  <a:pt x="178358" y="20332"/>
                </a:lnTo>
                <a:close/>
              </a:path>
              <a:path w="186689" h="24764">
                <a:moveTo>
                  <a:pt x="37972" y="0"/>
                </a:moveTo>
                <a:lnTo>
                  <a:pt x="34912" y="431"/>
                </a:lnTo>
                <a:lnTo>
                  <a:pt x="33388" y="622"/>
                </a:lnTo>
                <a:lnTo>
                  <a:pt x="39077" y="914"/>
                </a:lnTo>
                <a:lnTo>
                  <a:pt x="39471" y="88"/>
                </a:lnTo>
                <a:lnTo>
                  <a:pt x="379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653525" y="5893954"/>
            <a:ext cx="144145" cy="20955"/>
          </a:xfrm>
          <a:custGeom>
            <a:avLst/>
            <a:gdLst/>
            <a:ahLst/>
            <a:cxnLst/>
            <a:rect l="l" t="t" r="r" b="b"/>
            <a:pathLst>
              <a:path w="144144" h="20954">
                <a:moveTo>
                  <a:pt x="95" y="13195"/>
                </a:moveTo>
                <a:lnTo>
                  <a:pt x="0" y="15005"/>
                </a:lnTo>
                <a:lnTo>
                  <a:pt x="272" y="15824"/>
                </a:lnTo>
                <a:lnTo>
                  <a:pt x="50793" y="16814"/>
                </a:lnTo>
                <a:lnTo>
                  <a:pt x="68145" y="18515"/>
                </a:lnTo>
                <a:lnTo>
                  <a:pt x="85491" y="19729"/>
                </a:lnTo>
                <a:lnTo>
                  <a:pt x="102830" y="20458"/>
                </a:lnTo>
                <a:lnTo>
                  <a:pt x="120160" y="20700"/>
                </a:lnTo>
                <a:lnTo>
                  <a:pt x="128047" y="20700"/>
                </a:lnTo>
                <a:lnTo>
                  <a:pt x="135934" y="20548"/>
                </a:lnTo>
                <a:lnTo>
                  <a:pt x="143833" y="20243"/>
                </a:lnTo>
                <a:lnTo>
                  <a:pt x="95" y="13195"/>
                </a:lnTo>
                <a:close/>
              </a:path>
              <a:path w="144144" h="20954">
                <a:moveTo>
                  <a:pt x="21050" y="2235"/>
                </a:moveTo>
                <a:lnTo>
                  <a:pt x="425" y="11379"/>
                </a:lnTo>
                <a:lnTo>
                  <a:pt x="39668" y="7467"/>
                </a:lnTo>
                <a:lnTo>
                  <a:pt x="42259" y="7086"/>
                </a:lnTo>
                <a:lnTo>
                  <a:pt x="17760" y="5791"/>
                </a:lnTo>
                <a:lnTo>
                  <a:pt x="18852" y="4597"/>
                </a:lnTo>
                <a:lnTo>
                  <a:pt x="19957" y="3428"/>
                </a:lnTo>
                <a:lnTo>
                  <a:pt x="21050" y="2235"/>
                </a:lnTo>
                <a:close/>
              </a:path>
              <a:path w="144144" h="20954">
                <a:moveTo>
                  <a:pt x="4946" y="0"/>
                </a:moveTo>
                <a:lnTo>
                  <a:pt x="4552" y="825"/>
                </a:lnTo>
                <a:lnTo>
                  <a:pt x="21570" y="1676"/>
                </a:lnTo>
                <a:lnTo>
                  <a:pt x="22510" y="660"/>
                </a:lnTo>
                <a:lnTo>
                  <a:pt x="16655" y="533"/>
                </a:lnTo>
                <a:lnTo>
                  <a:pt x="10801" y="304"/>
                </a:lnTo>
                <a:lnTo>
                  <a:pt x="49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957768" y="5924758"/>
            <a:ext cx="39370" cy="2540"/>
          </a:xfrm>
          <a:custGeom>
            <a:avLst/>
            <a:gdLst/>
            <a:ahLst/>
            <a:cxnLst/>
            <a:rect l="l" t="t" r="r" b="b"/>
            <a:pathLst>
              <a:path w="39369" h="2539">
                <a:moveTo>
                  <a:pt x="0" y="2539"/>
                </a:moveTo>
                <a:lnTo>
                  <a:pt x="39050" y="2539"/>
                </a:lnTo>
                <a:lnTo>
                  <a:pt x="39050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863547" y="592158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78" y="0"/>
                </a:lnTo>
              </a:path>
            </a:pathLst>
          </a:custGeom>
          <a:ln w="635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794871" y="5917138"/>
            <a:ext cx="78105" cy="1270"/>
          </a:xfrm>
          <a:custGeom>
            <a:avLst/>
            <a:gdLst/>
            <a:ahLst/>
            <a:cxnLst/>
            <a:rect l="l" t="t" r="r" b="b"/>
            <a:pathLst>
              <a:path w="78105" h="1270">
                <a:moveTo>
                  <a:pt x="0" y="1270"/>
                </a:moveTo>
                <a:lnTo>
                  <a:pt x="77702" y="1270"/>
                </a:lnTo>
                <a:lnTo>
                  <a:pt x="7770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98994" y="5915868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89" h="1270">
                <a:moveTo>
                  <a:pt x="0" y="1270"/>
                </a:moveTo>
                <a:lnTo>
                  <a:pt x="46761" y="1270"/>
                </a:lnTo>
                <a:lnTo>
                  <a:pt x="467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803306" y="5914598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631" y="1270"/>
                </a:lnTo>
                <a:lnTo>
                  <a:pt x="156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671278" y="5893431"/>
            <a:ext cx="66675" cy="7620"/>
          </a:xfrm>
          <a:custGeom>
            <a:avLst/>
            <a:gdLst/>
            <a:ahLst/>
            <a:cxnLst/>
            <a:rect l="l" t="t" r="r" b="b"/>
            <a:pathLst>
              <a:path w="66675" h="7620">
                <a:moveTo>
                  <a:pt x="4762" y="1181"/>
                </a:moveTo>
                <a:lnTo>
                  <a:pt x="3822" y="2197"/>
                </a:lnTo>
                <a:lnTo>
                  <a:pt x="5664" y="2286"/>
                </a:lnTo>
                <a:lnTo>
                  <a:pt x="3301" y="2755"/>
                </a:lnTo>
                <a:lnTo>
                  <a:pt x="0" y="6311"/>
                </a:lnTo>
                <a:lnTo>
                  <a:pt x="24510" y="7607"/>
                </a:lnTo>
                <a:lnTo>
                  <a:pt x="64806" y="1333"/>
                </a:lnTo>
                <a:lnTo>
                  <a:pt x="13677" y="1333"/>
                </a:lnTo>
                <a:lnTo>
                  <a:pt x="9220" y="1282"/>
                </a:lnTo>
                <a:lnTo>
                  <a:pt x="4762" y="1181"/>
                </a:lnTo>
                <a:close/>
              </a:path>
              <a:path w="66675" h="7620">
                <a:moveTo>
                  <a:pt x="58178" y="0"/>
                </a:moveTo>
                <a:lnTo>
                  <a:pt x="44206" y="765"/>
                </a:lnTo>
                <a:lnTo>
                  <a:pt x="35513" y="1082"/>
                </a:lnTo>
                <a:lnTo>
                  <a:pt x="26828" y="1271"/>
                </a:lnTo>
                <a:lnTo>
                  <a:pt x="18148" y="1333"/>
                </a:lnTo>
                <a:lnTo>
                  <a:pt x="64806" y="1333"/>
                </a:lnTo>
                <a:lnTo>
                  <a:pt x="66293" y="1092"/>
                </a:lnTo>
                <a:lnTo>
                  <a:pt x="62280" y="609"/>
                </a:lnTo>
                <a:lnTo>
                  <a:pt x="60274" y="342"/>
                </a:lnTo>
                <a:lnTo>
                  <a:pt x="59524" y="279"/>
                </a:lnTo>
                <a:lnTo>
                  <a:pt x="58826" y="165"/>
                </a:lnTo>
                <a:lnTo>
                  <a:pt x="581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729453" y="5891649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25298" y="0"/>
                </a:moveTo>
                <a:lnTo>
                  <a:pt x="16878" y="660"/>
                </a:lnTo>
                <a:lnTo>
                  <a:pt x="0" y="1778"/>
                </a:lnTo>
                <a:lnTo>
                  <a:pt x="647" y="1943"/>
                </a:lnTo>
                <a:lnTo>
                  <a:pt x="1358" y="2057"/>
                </a:lnTo>
                <a:lnTo>
                  <a:pt x="2108" y="2120"/>
                </a:lnTo>
                <a:lnTo>
                  <a:pt x="8127" y="2870"/>
                </a:lnTo>
                <a:lnTo>
                  <a:pt x="252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674838" y="5934445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290" y="0"/>
                </a:moveTo>
                <a:lnTo>
                  <a:pt x="68963" y="3367"/>
                </a:lnTo>
                <a:lnTo>
                  <a:pt x="45854" y="7653"/>
                </a:lnTo>
                <a:lnTo>
                  <a:pt x="22891" y="12731"/>
                </a:lnTo>
                <a:lnTo>
                  <a:pt x="0" y="18478"/>
                </a:lnTo>
                <a:lnTo>
                  <a:pt x="12227" y="19356"/>
                </a:lnTo>
                <a:lnTo>
                  <a:pt x="24468" y="19988"/>
                </a:lnTo>
                <a:lnTo>
                  <a:pt x="36815" y="20370"/>
                </a:lnTo>
                <a:lnTo>
                  <a:pt x="48983" y="20497"/>
                </a:lnTo>
                <a:lnTo>
                  <a:pt x="53009" y="20497"/>
                </a:lnTo>
                <a:lnTo>
                  <a:pt x="61090" y="20369"/>
                </a:lnTo>
                <a:lnTo>
                  <a:pt x="66179" y="18897"/>
                </a:lnTo>
                <a:lnTo>
                  <a:pt x="70294" y="17995"/>
                </a:lnTo>
                <a:lnTo>
                  <a:pt x="78549" y="16294"/>
                </a:lnTo>
                <a:lnTo>
                  <a:pt x="88010" y="5168"/>
                </a:lnTo>
                <a:lnTo>
                  <a:pt x="89103" y="3987"/>
                </a:lnTo>
                <a:lnTo>
                  <a:pt x="90589" y="2095"/>
                </a:lnTo>
                <a:lnTo>
                  <a:pt x="922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753390" y="5928693"/>
            <a:ext cx="208279" cy="22225"/>
          </a:xfrm>
          <a:custGeom>
            <a:avLst/>
            <a:gdLst/>
            <a:ahLst/>
            <a:cxnLst/>
            <a:rect l="l" t="t" r="r" b="b"/>
            <a:pathLst>
              <a:path w="208280" h="22225">
                <a:moveTo>
                  <a:pt x="113880" y="0"/>
                </a:moveTo>
                <a:lnTo>
                  <a:pt x="42511" y="3065"/>
                </a:lnTo>
                <a:lnTo>
                  <a:pt x="10553" y="9740"/>
                </a:lnTo>
                <a:lnTo>
                  <a:pt x="9461" y="10922"/>
                </a:lnTo>
                <a:lnTo>
                  <a:pt x="0" y="22047"/>
                </a:lnTo>
                <a:lnTo>
                  <a:pt x="24197" y="17610"/>
                </a:lnTo>
                <a:lnTo>
                  <a:pt x="48515" y="14011"/>
                </a:lnTo>
                <a:lnTo>
                  <a:pt x="118270" y="7521"/>
                </a:lnTo>
                <a:lnTo>
                  <a:pt x="160134" y="5626"/>
                </a:lnTo>
                <a:lnTo>
                  <a:pt x="181178" y="5410"/>
                </a:lnTo>
                <a:lnTo>
                  <a:pt x="208241" y="1790"/>
                </a:lnTo>
                <a:lnTo>
                  <a:pt x="161113" y="500"/>
                </a:lnTo>
                <a:lnTo>
                  <a:pt x="1138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76013" y="570648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38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18656" y="570297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43" y="0"/>
                </a:lnTo>
              </a:path>
            </a:pathLst>
          </a:custGeom>
          <a:ln w="1469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656969" y="58936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650" y="0"/>
                </a:moveTo>
                <a:lnTo>
                  <a:pt x="1104" y="88"/>
                </a:lnTo>
                <a:lnTo>
                  <a:pt x="0" y="228"/>
                </a:lnTo>
                <a:lnTo>
                  <a:pt x="1498" y="317"/>
                </a:lnTo>
                <a:lnTo>
                  <a:pt x="16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658478" y="5890504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89" h="4445">
                <a:moveTo>
                  <a:pt x="21374" y="0"/>
                </a:moveTo>
                <a:lnTo>
                  <a:pt x="7226" y="2159"/>
                </a:lnTo>
                <a:lnTo>
                  <a:pt x="139" y="3136"/>
                </a:lnTo>
                <a:lnTo>
                  <a:pt x="0" y="3454"/>
                </a:lnTo>
                <a:lnTo>
                  <a:pt x="5841" y="3759"/>
                </a:lnTo>
                <a:lnTo>
                  <a:pt x="11696" y="3975"/>
                </a:lnTo>
                <a:lnTo>
                  <a:pt x="17564" y="4114"/>
                </a:lnTo>
                <a:lnTo>
                  <a:pt x="213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676042" y="5883252"/>
            <a:ext cx="53975" cy="12065"/>
          </a:xfrm>
          <a:custGeom>
            <a:avLst/>
            <a:gdLst/>
            <a:ahLst/>
            <a:cxnLst/>
            <a:rect l="l" t="t" r="r" b="b"/>
            <a:pathLst>
              <a:path w="53975" h="12064">
                <a:moveTo>
                  <a:pt x="45694" y="0"/>
                </a:moveTo>
                <a:lnTo>
                  <a:pt x="24776" y="3797"/>
                </a:lnTo>
                <a:lnTo>
                  <a:pt x="3810" y="7251"/>
                </a:lnTo>
                <a:lnTo>
                  <a:pt x="0" y="11366"/>
                </a:lnTo>
                <a:lnTo>
                  <a:pt x="8915" y="11506"/>
                </a:lnTo>
                <a:lnTo>
                  <a:pt x="13385" y="11506"/>
                </a:lnTo>
                <a:lnTo>
                  <a:pt x="51663" y="10287"/>
                </a:lnTo>
                <a:lnTo>
                  <a:pt x="53416" y="10172"/>
                </a:lnTo>
                <a:lnTo>
                  <a:pt x="48501" y="8915"/>
                </a:lnTo>
                <a:lnTo>
                  <a:pt x="46456" y="4787"/>
                </a:lnTo>
                <a:lnTo>
                  <a:pt x="456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721742" y="5874668"/>
            <a:ext cx="45085" cy="19050"/>
          </a:xfrm>
          <a:custGeom>
            <a:avLst/>
            <a:gdLst/>
            <a:ahLst/>
            <a:cxnLst/>
            <a:rect l="l" t="t" r="r" b="b"/>
            <a:pathLst>
              <a:path w="45085" h="19050">
                <a:moveTo>
                  <a:pt x="44411" y="0"/>
                </a:moveTo>
                <a:lnTo>
                  <a:pt x="0" y="8585"/>
                </a:lnTo>
                <a:lnTo>
                  <a:pt x="749" y="13373"/>
                </a:lnTo>
                <a:lnTo>
                  <a:pt x="2806" y="17500"/>
                </a:lnTo>
                <a:lnTo>
                  <a:pt x="7708" y="18757"/>
                </a:lnTo>
                <a:lnTo>
                  <a:pt x="24587" y="17653"/>
                </a:lnTo>
                <a:lnTo>
                  <a:pt x="33007" y="16979"/>
                </a:lnTo>
                <a:lnTo>
                  <a:pt x="44615" y="14973"/>
                </a:lnTo>
                <a:lnTo>
                  <a:pt x="44234" y="11188"/>
                </a:lnTo>
                <a:lnTo>
                  <a:pt x="44170" y="5740"/>
                </a:lnTo>
                <a:lnTo>
                  <a:pt x="444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765983" y="5879821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121" y="0"/>
                </a:lnTo>
              </a:path>
            </a:pathLst>
          </a:custGeom>
          <a:ln w="1962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322540" y="5750881"/>
            <a:ext cx="442713" cy="932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927861" y="5721700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5" h="8254">
                <a:moveTo>
                  <a:pt x="60299" y="0"/>
                </a:moveTo>
                <a:lnTo>
                  <a:pt x="0" y="7327"/>
                </a:lnTo>
                <a:lnTo>
                  <a:pt x="25984" y="8255"/>
                </a:lnTo>
                <a:lnTo>
                  <a:pt x="77990" y="838"/>
                </a:lnTo>
                <a:lnTo>
                  <a:pt x="602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94728" y="5724668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433" y="0"/>
                </a:lnTo>
              </a:path>
            </a:pathLst>
          </a:custGeom>
          <a:ln w="872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827214" y="5729034"/>
            <a:ext cx="127000" cy="14604"/>
          </a:xfrm>
          <a:custGeom>
            <a:avLst/>
            <a:gdLst/>
            <a:ahLst/>
            <a:cxnLst/>
            <a:rect l="l" t="t" r="r" b="b"/>
            <a:pathLst>
              <a:path w="127000" h="14604">
                <a:moveTo>
                  <a:pt x="100647" y="0"/>
                </a:moveTo>
                <a:lnTo>
                  <a:pt x="0" y="13512"/>
                </a:lnTo>
                <a:lnTo>
                  <a:pt x="18440" y="14376"/>
                </a:lnTo>
                <a:lnTo>
                  <a:pt x="25567" y="13659"/>
                </a:lnTo>
                <a:lnTo>
                  <a:pt x="32697" y="12863"/>
                </a:lnTo>
                <a:lnTo>
                  <a:pt x="39830" y="11988"/>
                </a:lnTo>
                <a:lnTo>
                  <a:pt x="46964" y="11036"/>
                </a:lnTo>
                <a:lnTo>
                  <a:pt x="126631" y="927"/>
                </a:lnTo>
                <a:lnTo>
                  <a:pt x="1006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804156" y="5742546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10" h="3810">
                <a:moveTo>
                  <a:pt x="23063" y="0"/>
                </a:moveTo>
                <a:lnTo>
                  <a:pt x="5499" y="2400"/>
                </a:lnTo>
                <a:lnTo>
                  <a:pt x="3657" y="2755"/>
                </a:lnTo>
                <a:lnTo>
                  <a:pt x="0" y="3517"/>
                </a:lnTo>
                <a:lnTo>
                  <a:pt x="10365" y="3101"/>
                </a:lnTo>
                <a:lnTo>
                  <a:pt x="20735" y="2519"/>
                </a:lnTo>
                <a:lnTo>
                  <a:pt x="31111" y="1773"/>
                </a:lnTo>
                <a:lnTo>
                  <a:pt x="41490" y="863"/>
                </a:lnTo>
                <a:lnTo>
                  <a:pt x="230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797737" y="5728149"/>
            <a:ext cx="130175" cy="14604"/>
          </a:xfrm>
          <a:custGeom>
            <a:avLst/>
            <a:gdLst/>
            <a:ahLst/>
            <a:cxnLst/>
            <a:rect l="l" t="t" r="r" b="b"/>
            <a:pathLst>
              <a:path w="130175" h="14604">
                <a:moveTo>
                  <a:pt x="96989" y="0"/>
                </a:moveTo>
                <a:lnTo>
                  <a:pt x="0" y="12992"/>
                </a:lnTo>
                <a:lnTo>
                  <a:pt x="29476" y="14401"/>
                </a:lnTo>
                <a:lnTo>
                  <a:pt x="130124" y="888"/>
                </a:lnTo>
                <a:lnTo>
                  <a:pt x="969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793782" y="5741140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5" h="3810">
                <a:moveTo>
                  <a:pt x="3949" y="0"/>
                </a:moveTo>
                <a:lnTo>
                  <a:pt x="0" y="558"/>
                </a:lnTo>
                <a:lnTo>
                  <a:pt x="26200" y="1828"/>
                </a:lnTo>
                <a:lnTo>
                  <a:pt x="15862" y="3797"/>
                </a:lnTo>
                <a:lnTo>
                  <a:pt x="33439" y="1409"/>
                </a:lnTo>
                <a:lnTo>
                  <a:pt x="394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585171" y="5611332"/>
            <a:ext cx="219710" cy="30480"/>
          </a:xfrm>
          <a:custGeom>
            <a:avLst/>
            <a:gdLst/>
            <a:ahLst/>
            <a:cxnLst/>
            <a:rect l="l" t="t" r="r" b="b"/>
            <a:pathLst>
              <a:path w="219710" h="30479">
                <a:moveTo>
                  <a:pt x="200913" y="0"/>
                </a:moveTo>
                <a:lnTo>
                  <a:pt x="0" y="29883"/>
                </a:lnTo>
                <a:lnTo>
                  <a:pt x="22720" y="28435"/>
                </a:lnTo>
                <a:lnTo>
                  <a:pt x="36855" y="27800"/>
                </a:lnTo>
                <a:lnTo>
                  <a:pt x="61771" y="24853"/>
                </a:lnTo>
                <a:lnTo>
                  <a:pt x="70091" y="23977"/>
                </a:lnTo>
                <a:lnTo>
                  <a:pt x="219544" y="1358"/>
                </a:lnTo>
                <a:lnTo>
                  <a:pt x="2009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820556" y="5625396"/>
            <a:ext cx="128270" cy="20320"/>
          </a:xfrm>
          <a:custGeom>
            <a:avLst/>
            <a:gdLst/>
            <a:ahLst/>
            <a:cxnLst/>
            <a:rect l="l" t="t" r="r" b="b"/>
            <a:pathLst>
              <a:path w="128269" h="20320">
                <a:moveTo>
                  <a:pt x="127673" y="0"/>
                </a:moveTo>
                <a:lnTo>
                  <a:pt x="4190" y="17437"/>
                </a:lnTo>
                <a:lnTo>
                  <a:pt x="0" y="18249"/>
                </a:lnTo>
                <a:lnTo>
                  <a:pt x="21450" y="19837"/>
                </a:lnTo>
                <a:lnTo>
                  <a:pt x="105562" y="3530"/>
                </a:lnTo>
                <a:lnTo>
                  <a:pt x="1276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842013" y="5623657"/>
            <a:ext cx="173990" cy="24130"/>
          </a:xfrm>
          <a:custGeom>
            <a:avLst/>
            <a:gdLst/>
            <a:ahLst/>
            <a:cxnLst/>
            <a:rect l="l" t="t" r="r" b="b"/>
            <a:pathLst>
              <a:path w="173989" h="24129">
                <a:moveTo>
                  <a:pt x="118999" y="0"/>
                </a:moveTo>
                <a:lnTo>
                  <a:pt x="106222" y="1739"/>
                </a:lnTo>
                <a:lnTo>
                  <a:pt x="84112" y="5270"/>
                </a:lnTo>
                <a:lnTo>
                  <a:pt x="0" y="21577"/>
                </a:lnTo>
                <a:lnTo>
                  <a:pt x="27863" y="23812"/>
                </a:lnTo>
                <a:lnTo>
                  <a:pt x="70383" y="18059"/>
                </a:lnTo>
                <a:lnTo>
                  <a:pt x="112031" y="11723"/>
                </a:lnTo>
                <a:lnTo>
                  <a:pt x="132907" y="8835"/>
                </a:lnTo>
                <a:lnTo>
                  <a:pt x="153822" y="6159"/>
                </a:lnTo>
                <a:lnTo>
                  <a:pt x="158958" y="6159"/>
                </a:lnTo>
                <a:lnTo>
                  <a:pt x="173596" y="4318"/>
                </a:lnTo>
                <a:lnTo>
                  <a:pt x="118999" y="0"/>
                </a:lnTo>
                <a:close/>
              </a:path>
              <a:path w="173989" h="24129">
                <a:moveTo>
                  <a:pt x="158958" y="6159"/>
                </a:moveTo>
                <a:lnTo>
                  <a:pt x="153822" y="6159"/>
                </a:lnTo>
                <a:lnTo>
                  <a:pt x="153207" y="6238"/>
                </a:lnTo>
                <a:lnTo>
                  <a:pt x="152438" y="6578"/>
                </a:lnTo>
                <a:lnTo>
                  <a:pt x="151561" y="7112"/>
                </a:lnTo>
                <a:lnTo>
                  <a:pt x="158958" y="615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912408" y="5629892"/>
            <a:ext cx="83185" cy="12065"/>
          </a:xfrm>
          <a:custGeom>
            <a:avLst/>
            <a:gdLst/>
            <a:ahLst/>
            <a:cxnLst/>
            <a:rect l="l" t="t" r="r" b="b"/>
            <a:pathLst>
              <a:path w="83185" h="12064">
                <a:moveTo>
                  <a:pt x="82811" y="0"/>
                </a:moveTo>
                <a:lnTo>
                  <a:pt x="62511" y="2597"/>
                </a:lnTo>
                <a:lnTo>
                  <a:pt x="41636" y="5487"/>
                </a:lnTo>
                <a:lnTo>
                  <a:pt x="0" y="11833"/>
                </a:lnTo>
                <a:lnTo>
                  <a:pt x="81165" y="886"/>
                </a:lnTo>
                <a:lnTo>
                  <a:pt x="82041" y="340"/>
                </a:lnTo>
                <a:lnTo>
                  <a:pt x="828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642721" y="5613416"/>
            <a:ext cx="184785" cy="25400"/>
          </a:xfrm>
          <a:custGeom>
            <a:avLst/>
            <a:gdLst/>
            <a:ahLst/>
            <a:cxnLst/>
            <a:rect l="l" t="t" r="r" b="b"/>
            <a:pathLst>
              <a:path w="184785" h="25400">
                <a:moveTo>
                  <a:pt x="171792" y="0"/>
                </a:moveTo>
                <a:lnTo>
                  <a:pt x="0" y="25031"/>
                </a:lnTo>
                <a:lnTo>
                  <a:pt x="19989" y="24714"/>
                </a:lnTo>
                <a:lnTo>
                  <a:pt x="143083" y="6502"/>
                </a:lnTo>
                <a:lnTo>
                  <a:pt x="184162" y="901"/>
                </a:lnTo>
                <a:lnTo>
                  <a:pt x="1717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22035" y="5612696"/>
            <a:ext cx="193040" cy="26670"/>
          </a:xfrm>
          <a:custGeom>
            <a:avLst/>
            <a:gdLst/>
            <a:ahLst/>
            <a:cxnLst/>
            <a:rect l="l" t="t" r="r" b="b"/>
            <a:pathLst>
              <a:path w="193039" h="26670">
                <a:moveTo>
                  <a:pt x="182676" y="0"/>
                </a:moveTo>
                <a:lnTo>
                  <a:pt x="33235" y="22606"/>
                </a:lnTo>
                <a:lnTo>
                  <a:pt x="24908" y="23481"/>
                </a:lnTo>
                <a:lnTo>
                  <a:pt x="0" y="26428"/>
                </a:lnTo>
                <a:lnTo>
                  <a:pt x="13779" y="25920"/>
                </a:lnTo>
                <a:lnTo>
                  <a:pt x="20688" y="25755"/>
                </a:lnTo>
                <a:lnTo>
                  <a:pt x="192481" y="723"/>
                </a:lnTo>
                <a:lnTo>
                  <a:pt x="1826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662721" y="5614323"/>
            <a:ext cx="297815" cy="29845"/>
          </a:xfrm>
          <a:custGeom>
            <a:avLst/>
            <a:gdLst/>
            <a:ahLst/>
            <a:cxnLst/>
            <a:rect l="l" t="t" r="r" b="b"/>
            <a:pathLst>
              <a:path w="297814" h="29845">
                <a:moveTo>
                  <a:pt x="194902" y="23761"/>
                </a:moveTo>
                <a:lnTo>
                  <a:pt x="6642" y="23761"/>
                </a:lnTo>
                <a:lnTo>
                  <a:pt x="21737" y="23818"/>
                </a:lnTo>
                <a:lnTo>
                  <a:pt x="33515" y="23990"/>
                </a:lnTo>
                <a:lnTo>
                  <a:pt x="57073" y="24676"/>
                </a:lnTo>
                <a:lnTo>
                  <a:pt x="82261" y="25264"/>
                </a:lnTo>
                <a:lnTo>
                  <a:pt x="107454" y="26281"/>
                </a:lnTo>
                <a:lnTo>
                  <a:pt x="132647" y="27656"/>
                </a:lnTo>
                <a:lnTo>
                  <a:pt x="157835" y="29324"/>
                </a:lnTo>
                <a:lnTo>
                  <a:pt x="162026" y="28511"/>
                </a:lnTo>
                <a:lnTo>
                  <a:pt x="194902" y="23761"/>
                </a:lnTo>
                <a:close/>
              </a:path>
              <a:path w="297814" h="29845">
                <a:moveTo>
                  <a:pt x="164160" y="0"/>
                </a:moveTo>
                <a:lnTo>
                  <a:pt x="123083" y="5601"/>
                </a:lnTo>
                <a:lnTo>
                  <a:pt x="0" y="23799"/>
                </a:lnTo>
                <a:lnTo>
                  <a:pt x="194902" y="23761"/>
                </a:lnTo>
                <a:lnTo>
                  <a:pt x="285508" y="11074"/>
                </a:lnTo>
                <a:lnTo>
                  <a:pt x="297332" y="9258"/>
                </a:lnTo>
                <a:lnTo>
                  <a:pt x="1641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948235" y="5623584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1823" y="0"/>
                </a:moveTo>
                <a:lnTo>
                  <a:pt x="0" y="1816"/>
                </a:lnTo>
                <a:lnTo>
                  <a:pt x="12776" y="76"/>
                </a:lnTo>
                <a:lnTo>
                  <a:pt x="118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967670" y="5635637"/>
            <a:ext cx="186690" cy="22860"/>
          </a:xfrm>
          <a:custGeom>
            <a:avLst/>
            <a:gdLst/>
            <a:ahLst/>
            <a:cxnLst/>
            <a:rect l="l" t="t" r="r" b="b"/>
            <a:pathLst>
              <a:path w="186689" h="22860">
                <a:moveTo>
                  <a:pt x="126187" y="0"/>
                </a:moveTo>
                <a:lnTo>
                  <a:pt x="63234" y="8285"/>
                </a:lnTo>
                <a:lnTo>
                  <a:pt x="635" y="19189"/>
                </a:lnTo>
                <a:lnTo>
                  <a:pt x="0" y="19786"/>
                </a:lnTo>
                <a:lnTo>
                  <a:pt x="39966" y="22834"/>
                </a:lnTo>
                <a:lnTo>
                  <a:pt x="147256" y="10312"/>
                </a:lnTo>
                <a:lnTo>
                  <a:pt x="186626" y="6273"/>
                </a:lnTo>
                <a:lnTo>
                  <a:pt x="1261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965848" y="565482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51" y="0"/>
                </a:moveTo>
                <a:lnTo>
                  <a:pt x="0" y="457"/>
                </a:lnTo>
                <a:lnTo>
                  <a:pt x="1816" y="596"/>
                </a:lnTo>
                <a:lnTo>
                  <a:pt x="24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007636" y="5641909"/>
            <a:ext cx="179070" cy="20320"/>
          </a:xfrm>
          <a:custGeom>
            <a:avLst/>
            <a:gdLst/>
            <a:ahLst/>
            <a:cxnLst/>
            <a:rect l="l" t="t" r="r" b="b"/>
            <a:pathLst>
              <a:path w="179069" h="20320">
                <a:moveTo>
                  <a:pt x="146659" y="0"/>
                </a:moveTo>
                <a:lnTo>
                  <a:pt x="107289" y="4038"/>
                </a:lnTo>
                <a:lnTo>
                  <a:pt x="0" y="16560"/>
                </a:lnTo>
                <a:lnTo>
                  <a:pt x="43370" y="20015"/>
                </a:lnTo>
                <a:lnTo>
                  <a:pt x="70405" y="16559"/>
                </a:lnTo>
                <a:lnTo>
                  <a:pt x="165322" y="5229"/>
                </a:lnTo>
                <a:lnTo>
                  <a:pt x="179070" y="3733"/>
                </a:lnTo>
                <a:lnTo>
                  <a:pt x="1466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081416" y="565878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10" y="0"/>
                </a:lnTo>
              </a:path>
            </a:pathLst>
          </a:custGeom>
          <a:ln w="1554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106718" y="566290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12" y="0"/>
                </a:lnTo>
              </a:path>
            </a:pathLst>
          </a:custGeom>
          <a:ln w="1010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051007" y="5645639"/>
            <a:ext cx="155575" cy="16510"/>
          </a:xfrm>
          <a:custGeom>
            <a:avLst/>
            <a:gdLst/>
            <a:ahLst/>
            <a:cxnLst/>
            <a:rect l="l" t="t" r="r" b="b"/>
            <a:pathLst>
              <a:path w="155575" h="16510">
                <a:moveTo>
                  <a:pt x="135699" y="0"/>
                </a:moveTo>
                <a:lnTo>
                  <a:pt x="121951" y="1500"/>
                </a:lnTo>
                <a:lnTo>
                  <a:pt x="0" y="16281"/>
                </a:lnTo>
                <a:lnTo>
                  <a:pt x="952" y="16370"/>
                </a:lnTo>
                <a:lnTo>
                  <a:pt x="1435" y="16395"/>
                </a:lnTo>
                <a:lnTo>
                  <a:pt x="101079" y="7150"/>
                </a:lnTo>
                <a:lnTo>
                  <a:pt x="114699" y="6288"/>
                </a:lnTo>
                <a:lnTo>
                  <a:pt x="128281" y="5207"/>
                </a:lnTo>
                <a:lnTo>
                  <a:pt x="141821" y="3906"/>
                </a:lnTo>
                <a:lnTo>
                  <a:pt x="155321" y="2387"/>
                </a:lnTo>
                <a:lnTo>
                  <a:pt x="1356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052436" y="5656222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639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066149" y="5732566"/>
            <a:ext cx="185420" cy="20955"/>
          </a:xfrm>
          <a:custGeom>
            <a:avLst/>
            <a:gdLst/>
            <a:ahLst/>
            <a:cxnLst/>
            <a:rect l="l" t="t" r="r" b="b"/>
            <a:pathLst>
              <a:path w="185420" h="20954">
                <a:moveTo>
                  <a:pt x="143763" y="0"/>
                </a:moveTo>
                <a:lnTo>
                  <a:pt x="95236" y="7993"/>
                </a:lnTo>
                <a:lnTo>
                  <a:pt x="0" y="16725"/>
                </a:lnTo>
                <a:lnTo>
                  <a:pt x="56895" y="19850"/>
                </a:lnTo>
                <a:lnTo>
                  <a:pt x="57721" y="20218"/>
                </a:lnTo>
                <a:lnTo>
                  <a:pt x="58153" y="20789"/>
                </a:lnTo>
                <a:lnTo>
                  <a:pt x="121592" y="15587"/>
                </a:lnTo>
                <a:lnTo>
                  <a:pt x="185127" y="11480"/>
                </a:lnTo>
                <a:lnTo>
                  <a:pt x="180555" y="7162"/>
                </a:lnTo>
                <a:lnTo>
                  <a:pt x="174434" y="1612"/>
                </a:lnTo>
                <a:lnTo>
                  <a:pt x="1437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033829" y="5749287"/>
            <a:ext cx="90805" cy="13970"/>
          </a:xfrm>
          <a:custGeom>
            <a:avLst/>
            <a:gdLst/>
            <a:ahLst/>
            <a:cxnLst/>
            <a:rect l="l" t="t" r="r" b="b"/>
            <a:pathLst>
              <a:path w="90805" h="13970">
                <a:moveTo>
                  <a:pt x="32321" y="0"/>
                </a:moveTo>
                <a:lnTo>
                  <a:pt x="12166" y="1650"/>
                </a:lnTo>
                <a:lnTo>
                  <a:pt x="11341" y="2489"/>
                </a:lnTo>
                <a:lnTo>
                  <a:pt x="10147" y="3505"/>
                </a:lnTo>
                <a:lnTo>
                  <a:pt x="4813" y="9169"/>
                </a:lnTo>
                <a:lnTo>
                  <a:pt x="0" y="13373"/>
                </a:lnTo>
                <a:lnTo>
                  <a:pt x="67840" y="6193"/>
                </a:lnTo>
                <a:lnTo>
                  <a:pt x="90474" y="4076"/>
                </a:lnTo>
                <a:lnTo>
                  <a:pt x="90042" y="3505"/>
                </a:lnTo>
                <a:lnTo>
                  <a:pt x="89217" y="3136"/>
                </a:lnTo>
                <a:lnTo>
                  <a:pt x="323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109487" y="5754193"/>
            <a:ext cx="163830" cy="21590"/>
          </a:xfrm>
          <a:custGeom>
            <a:avLst/>
            <a:gdLst/>
            <a:ahLst/>
            <a:cxnLst/>
            <a:rect l="l" t="t" r="r" b="b"/>
            <a:pathLst>
              <a:path w="163829" h="21589">
                <a:moveTo>
                  <a:pt x="152526" y="0"/>
                </a:moveTo>
                <a:lnTo>
                  <a:pt x="83705" y="5714"/>
                </a:lnTo>
                <a:lnTo>
                  <a:pt x="102425" y="6045"/>
                </a:lnTo>
                <a:lnTo>
                  <a:pt x="94576" y="7480"/>
                </a:lnTo>
                <a:lnTo>
                  <a:pt x="94995" y="9016"/>
                </a:lnTo>
                <a:lnTo>
                  <a:pt x="83896" y="11544"/>
                </a:lnTo>
                <a:lnTo>
                  <a:pt x="82219" y="11709"/>
                </a:lnTo>
                <a:lnTo>
                  <a:pt x="61586" y="13450"/>
                </a:lnTo>
                <a:lnTo>
                  <a:pt x="41005" y="15644"/>
                </a:lnTo>
                <a:lnTo>
                  <a:pt x="20476" y="18294"/>
                </a:lnTo>
                <a:lnTo>
                  <a:pt x="0" y="21399"/>
                </a:lnTo>
                <a:lnTo>
                  <a:pt x="5219" y="21145"/>
                </a:lnTo>
                <a:lnTo>
                  <a:pt x="20385" y="19414"/>
                </a:lnTo>
                <a:lnTo>
                  <a:pt x="35525" y="17841"/>
                </a:lnTo>
                <a:lnTo>
                  <a:pt x="50650" y="16428"/>
                </a:lnTo>
                <a:lnTo>
                  <a:pt x="65773" y="15176"/>
                </a:lnTo>
                <a:lnTo>
                  <a:pt x="98468" y="15176"/>
                </a:lnTo>
                <a:lnTo>
                  <a:pt x="96494" y="13106"/>
                </a:lnTo>
                <a:lnTo>
                  <a:pt x="113205" y="12238"/>
                </a:lnTo>
                <a:lnTo>
                  <a:pt x="129971" y="11555"/>
                </a:lnTo>
                <a:lnTo>
                  <a:pt x="146804" y="11050"/>
                </a:lnTo>
                <a:lnTo>
                  <a:pt x="163715" y="10718"/>
                </a:lnTo>
                <a:lnTo>
                  <a:pt x="152526" y="0"/>
                </a:lnTo>
                <a:close/>
              </a:path>
              <a:path w="163829" h="21589">
                <a:moveTo>
                  <a:pt x="98468" y="15176"/>
                </a:moveTo>
                <a:lnTo>
                  <a:pt x="65773" y="15176"/>
                </a:lnTo>
                <a:lnTo>
                  <a:pt x="97294" y="17310"/>
                </a:lnTo>
                <a:lnTo>
                  <a:pt x="99860" y="17310"/>
                </a:lnTo>
                <a:lnTo>
                  <a:pt x="98590" y="15303"/>
                </a:lnTo>
                <a:lnTo>
                  <a:pt x="98468" y="1517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081183" y="5761675"/>
            <a:ext cx="123825" cy="15875"/>
          </a:xfrm>
          <a:custGeom>
            <a:avLst/>
            <a:gdLst/>
            <a:ahLst/>
            <a:cxnLst/>
            <a:rect l="l" t="t" r="r" b="b"/>
            <a:pathLst>
              <a:path w="123825" h="15875">
                <a:moveTo>
                  <a:pt x="122885" y="0"/>
                </a:moveTo>
                <a:lnTo>
                  <a:pt x="108102" y="2490"/>
                </a:lnTo>
                <a:lnTo>
                  <a:pt x="93278" y="4725"/>
                </a:lnTo>
                <a:lnTo>
                  <a:pt x="78411" y="6706"/>
                </a:lnTo>
                <a:lnTo>
                  <a:pt x="63499" y="8432"/>
                </a:lnTo>
                <a:lnTo>
                  <a:pt x="47697" y="10525"/>
                </a:lnTo>
                <a:lnTo>
                  <a:pt x="31840" y="12372"/>
                </a:lnTo>
                <a:lnTo>
                  <a:pt x="15938" y="14015"/>
                </a:lnTo>
                <a:lnTo>
                  <a:pt x="0" y="15494"/>
                </a:lnTo>
                <a:lnTo>
                  <a:pt x="28308" y="13919"/>
                </a:lnTo>
                <a:lnTo>
                  <a:pt x="48777" y="10813"/>
                </a:lnTo>
                <a:lnTo>
                  <a:pt x="69303" y="8164"/>
                </a:lnTo>
                <a:lnTo>
                  <a:pt x="89887" y="5969"/>
                </a:lnTo>
                <a:lnTo>
                  <a:pt x="110528" y="4229"/>
                </a:lnTo>
                <a:lnTo>
                  <a:pt x="112204" y="4064"/>
                </a:lnTo>
                <a:lnTo>
                  <a:pt x="123304" y="1536"/>
                </a:lnTo>
                <a:lnTo>
                  <a:pt x="1228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189066" y="5752777"/>
            <a:ext cx="73025" cy="7620"/>
          </a:xfrm>
          <a:custGeom>
            <a:avLst/>
            <a:gdLst/>
            <a:ahLst/>
            <a:cxnLst/>
            <a:rect l="l" t="t" r="r" b="b"/>
            <a:pathLst>
              <a:path w="73025" h="7620">
                <a:moveTo>
                  <a:pt x="71462" y="0"/>
                </a:moveTo>
                <a:lnTo>
                  <a:pt x="59108" y="889"/>
                </a:lnTo>
                <a:lnTo>
                  <a:pt x="10490" y="4902"/>
                </a:lnTo>
                <a:lnTo>
                  <a:pt x="2070" y="6756"/>
                </a:lnTo>
                <a:lnTo>
                  <a:pt x="0" y="7086"/>
                </a:lnTo>
                <a:lnTo>
                  <a:pt x="4127" y="7137"/>
                </a:lnTo>
                <a:lnTo>
                  <a:pt x="72948" y="1422"/>
                </a:lnTo>
                <a:lnTo>
                  <a:pt x="714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178780" y="5757684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5" h="2539">
                <a:moveTo>
                  <a:pt x="20777" y="0"/>
                </a:moveTo>
                <a:lnTo>
                  <a:pt x="0" y="1828"/>
                </a:lnTo>
                <a:lnTo>
                  <a:pt x="5956" y="2146"/>
                </a:lnTo>
                <a:lnTo>
                  <a:pt x="8839" y="2171"/>
                </a:lnTo>
                <a:lnTo>
                  <a:pt x="10286" y="2171"/>
                </a:lnTo>
                <a:lnTo>
                  <a:pt x="12415" y="1828"/>
                </a:lnTo>
                <a:lnTo>
                  <a:pt x="207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75889" y="575951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2895" y="0"/>
                </a:moveTo>
                <a:lnTo>
                  <a:pt x="0" y="266"/>
                </a:lnTo>
                <a:lnTo>
                  <a:pt x="5892" y="279"/>
                </a:lnTo>
                <a:lnTo>
                  <a:pt x="8839" y="317"/>
                </a:lnTo>
                <a:lnTo>
                  <a:pt x="28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957197" y="5764757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4" h="4445">
                <a:moveTo>
                  <a:pt x="31089" y="0"/>
                </a:moveTo>
                <a:lnTo>
                  <a:pt x="23310" y="733"/>
                </a:lnTo>
                <a:lnTo>
                  <a:pt x="0" y="3175"/>
                </a:lnTo>
                <a:lnTo>
                  <a:pt x="22212" y="4381"/>
                </a:lnTo>
                <a:lnTo>
                  <a:pt x="48539" y="1193"/>
                </a:lnTo>
                <a:lnTo>
                  <a:pt x="310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915441" y="5750943"/>
            <a:ext cx="130810" cy="17145"/>
          </a:xfrm>
          <a:custGeom>
            <a:avLst/>
            <a:gdLst/>
            <a:ahLst/>
            <a:cxnLst/>
            <a:rect l="l" t="t" r="r" b="b"/>
            <a:pathLst>
              <a:path w="130810" h="17145">
                <a:moveTo>
                  <a:pt x="130556" y="0"/>
                </a:moveTo>
                <a:lnTo>
                  <a:pt x="75131" y="5220"/>
                </a:lnTo>
                <a:lnTo>
                  <a:pt x="0" y="15062"/>
                </a:lnTo>
                <a:lnTo>
                  <a:pt x="41757" y="16992"/>
                </a:lnTo>
                <a:lnTo>
                  <a:pt x="65067" y="14545"/>
                </a:lnTo>
                <a:lnTo>
                  <a:pt x="72847" y="13817"/>
                </a:lnTo>
                <a:lnTo>
                  <a:pt x="100492" y="13817"/>
                </a:lnTo>
                <a:lnTo>
                  <a:pt x="118389" y="11722"/>
                </a:lnTo>
                <a:lnTo>
                  <a:pt x="123202" y="7505"/>
                </a:lnTo>
                <a:lnTo>
                  <a:pt x="128524" y="1854"/>
                </a:lnTo>
                <a:lnTo>
                  <a:pt x="129730" y="838"/>
                </a:lnTo>
                <a:lnTo>
                  <a:pt x="130556" y="0"/>
                </a:lnTo>
                <a:close/>
              </a:path>
              <a:path w="130810" h="17145">
                <a:moveTo>
                  <a:pt x="100492" y="13817"/>
                </a:moveTo>
                <a:lnTo>
                  <a:pt x="72847" y="13817"/>
                </a:lnTo>
                <a:lnTo>
                  <a:pt x="90297" y="15011"/>
                </a:lnTo>
                <a:lnTo>
                  <a:pt x="100492" y="13817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057466" y="5727481"/>
            <a:ext cx="66675" cy="8255"/>
          </a:xfrm>
          <a:custGeom>
            <a:avLst/>
            <a:gdLst/>
            <a:ahLst/>
            <a:cxnLst/>
            <a:rect l="l" t="t" r="r" b="b"/>
            <a:pathLst>
              <a:path w="66675" h="8254">
                <a:moveTo>
                  <a:pt x="51638" y="0"/>
                </a:moveTo>
                <a:lnTo>
                  <a:pt x="27133" y="2632"/>
                </a:lnTo>
                <a:lnTo>
                  <a:pt x="2552" y="5702"/>
                </a:lnTo>
                <a:lnTo>
                  <a:pt x="1727" y="6388"/>
                </a:lnTo>
                <a:lnTo>
                  <a:pt x="0" y="7950"/>
                </a:lnTo>
                <a:lnTo>
                  <a:pt x="571" y="7988"/>
                </a:lnTo>
                <a:lnTo>
                  <a:pt x="66268" y="723"/>
                </a:lnTo>
                <a:lnTo>
                  <a:pt x="516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058043" y="5728201"/>
            <a:ext cx="74295" cy="9525"/>
          </a:xfrm>
          <a:custGeom>
            <a:avLst/>
            <a:gdLst/>
            <a:ahLst/>
            <a:cxnLst/>
            <a:rect l="l" t="t" r="r" b="b"/>
            <a:pathLst>
              <a:path w="74294" h="9525">
                <a:moveTo>
                  <a:pt x="65697" y="0"/>
                </a:moveTo>
                <a:lnTo>
                  <a:pt x="0" y="7277"/>
                </a:lnTo>
                <a:lnTo>
                  <a:pt x="5016" y="7594"/>
                </a:lnTo>
                <a:lnTo>
                  <a:pt x="4457" y="7594"/>
                </a:lnTo>
                <a:lnTo>
                  <a:pt x="3365" y="8305"/>
                </a:lnTo>
                <a:lnTo>
                  <a:pt x="1981" y="9423"/>
                </a:lnTo>
                <a:lnTo>
                  <a:pt x="74155" y="419"/>
                </a:lnTo>
                <a:lnTo>
                  <a:pt x="656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048501" y="5728616"/>
            <a:ext cx="161925" cy="20955"/>
          </a:xfrm>
          <a:custGeom>
            <a:avLst/>
            <a:gdLst/>
            <a:ahLst/>
            <a:cxnLst/>
            <a:rect l="l" t="t" r="r" b="b"/>
            <a:pathLst>
              <a:path w="161925" h="20954">
                <a:moveTo>
                  <a:pt x="83693" y="0"/>
                </a:moveTo>
                <a:lnTo>
                  <a:pt x="11518" y="9004"/>
                </a:lnTo>
                <a:lnTo>
                  <a:pt x="8267" y="11620"/>
                </a:lnTo>
                <a:lnTo>
                  <a:pt x="3314" y="16497"/>
                </a:lnTo>
                <a:lnTo>
                  <a:pt x="0" y="19812"/>
                </a:lnTo>
                <a:lnTo>
                  <a:pt x="17653" y="20675"/>
                </a:lnTo>
                <a:lnTo>
                  <a:pt x="76742" y="15708"/>
                </a:lnTo>
                <a:lnTo>
                  <a:pt x="129205" y="9652"/>
                </a:lnTo>
                <a:lnTo>
                  <a:pt x="161417" y="3949"/>
                </a:lnTo>
                <a:lnTo>
                  <a:pt x="8369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046001" y="5748432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19" h="2539">
                <a:moveTo>
                  <a:pt x="2501" y="0"/>
                </a:moveTo>
                <a:lnTo>
                  <a:pt x="0" y="2514"/>
                </a:lnTo>
                <a:lnTo>
                  <a:pt x="20154" y="850"/>
                </a:lnTo>
                <a:lnTo>
                  <a:pt x="250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731531" y="5762673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30" h="3810">
                <a:moveTo>
                  <a:pt x="23596" y="0"/>
                </a:moveTo>
                <a:lnTo>
                  <a:pt x="0" y="3378"/>
                </a:lnTo>
                <a:lnTo>
                  <a:pt x="190" y="3632"/>
                </a:lnTo>
                <a:lnTo>
                  <a:pt x="4432" y="3479"/>
                </a:lnTo>
                <a:lnTo>
                  <a:pt x="235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731295" y="5762664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30" h="3810">
                <a:moveTo>
                  <a:pt x="23863" y="0"/>
                </a:moveTo>
                <a:lnTo>
                  <a:pt x="0" y="2997"/>
                </a:lnTo>
                <a:lnTo>
                  <a:pt x="241" y="3378"/>
                </a:lnTo>
                <a:lnTo>
                  <a:pt x="238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35973" y="576229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772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816667" y="575832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5" h="1904">
                <a:moveTo>
                  <a:pt x="14173" y="0"/>
                </a:moveTo>
                <a:lnTo>
                  <a:pt x="7810" y="101"/>
                </a:lnTo>
                <a:lnTo>
                  <a:pt x="0" y="1587"/>
                </a:lnTo>
                <a:lnTo>
                  <a:pt x="141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730863" y="5760194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37426" y="0"/>
                </a:moveTo>
                <a:lnTo>
                  <a:pt x="23229" y="814"/>
                </a:lnTo>
                <a:lnTo>
                  <a:pt x="9042" y="1828"/>
                </a:lnTo>
                <a:lnTo>
                  <a:pt x="0" y="4406"/>
                </a:lnTo>
                <a:lnTo>
                  <a:pt x="63" y="4838"/>
                </a:lnTo>
                <a:lnTo>
                  <a:pt x="431" y="5473"/>
                </a:lnTo>
                <a:lnTo>
                  <a:pt x="24295" y="2476"/>
                </a:lnTo>
                <a:lnTo>
                  <a:pt x="374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755252" y="5759768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60" h="3175">
                <a:moveTo>
                  <a:pt x="22491" y="0"/>
                </a:moveTo>
                <a:lnTo>
                  <a:pt x="19075" y="139"/>
                </a:lnTo>
                <a:lnTo>
                  <a:pt x="0" y="2882"/>
                </a:lnTo>
                <a:lnTo>
                  <a:pt x="224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755163" y="5759913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19164" y="0"/>
                </a:moveTo>
                <a:lnTo>
                  <a:pt x="13131" y="279"/>
                </a:lnTo>
                <a:lnTo>
                  <a:pt x="0" y="2755"/>
                </a:lnTo>
                <a:lnTo>
                  <a:pt x="191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731714" y="576615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4254" y="0"/>
                </a:moveTo>
                <a:lnTo>
                  <a:pt x="0" y="139"/>
                </a:lnTo>
                <a:lnTo>
                  <a:pt x="254" y="495"/>
                </a:lnTo>
                <a:lnTo>
                  <a:pt x="406" y="660"/>
                </a:lnTo>
                <a:lnTo>
                  <a:pt x="42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732123" y="5757322"/>
            <a:ext cx="95885" cy="9525"/>
          </a:xfrm>
          <a:custGeom>
            <a:avLst/>
            <a:gdLst/>
            <a:ahLst/>
            <a:cxnLst/>
            <a:rect l="l" t="t" r="r" b="b"/>
            <a:pathLst>
              <a:path w="95885" h="9525">
                <a:moveTo>
                  <a:pt x="84543" y="2590"/>
                </a:moveTo>
                <a:lnTo>
                  <a:pt x="32966" y="7137"/>
                </a:lnTo>
                <a:lnTo>
                  <a:pt x="3848" y="8826"/>
                </a:lnTo>
                <a:lnTo>
                  <a:pt x="0" y="9499"/>
                </a:lnTo>
                <a:lnTo>
                  <a:pt x="16279" y="8305"/>
                </a:lnTo>
                <a:lnTo>
                  <a:pt x="32561" y="7354"/>
                </a:lnTo>
                <a:lnTo>
                  <a:pt x="48859" y="6672"/>
                </a:lnTo>
                <a:lnTo>
                  <a:pt x="65176" y="6261"/>
                </a:lnTo>
                <a:lnTo>
                  <a:pt x="84543" y="2590"/>
                </a:lnTo>
                <a:close/>
              </a:path>
              <a:path w="95885" h="9525">
                <a:moveTo>
                  <a:pt x="64528" y="0"/>
                </a:moveTo>
                <a:lnTo>
                  <a:pt x="45618" y="2451"/>
                </a:lnTo>
                <a:lnTo>
                  <a:pt x="58688" y="2011"/>
                </a:lnTo>
                <a:lnTo>
                  <a:pt x="71767" y="1752"/>
                </a:lnTo>
                <a:lnTo>
                  <a:pt x="78625" y="1460"/>
                </a:lnTo>
                <a:lnTo>
                  <a:pt x="85483" y="1244"/>
                </a:lnTo>
                <a:lnTo>
                  <a:pt x="92354" y="1117"/>
                </a:lnTo>
                <a:lnTo>
                  <a:pt x="95545" y="507"/>
                </a:lnTo>
                <a:lnTo>
                  <a:pt x="80987" y="507"/>
                </a:lnTo>
                <a:lnTo>
                  <a:pt x="72745" y="342"/>
                </a:lnTo>
                <a:lnTo>
                  <a:pt x="64528" y="0"/>
                </a:lnTo>
                <a:close/>
              </a:path>
              <a:path w="95885" h="9525">
                <a:moveTo>
                  <a:pt x="95745" y="469"/>
                </a:moveTo>
                <a:lnTo>
                  <a:pt x="91401" y="507"/>
                </a:lnTo>
                <a:lnTo>
                  <a:pt x="95545" y="507"/>
                </a:lnTo>
                <a:lnTo>
                  <a:pt x="95745" y="46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797307" y="5755808"/>
            <a:ext cx="83185" cy="8255"/>
          </a:xfrm>
          <a:custGeom>
            <a:avLst/>
            <a:gdLst/>
            <a:ahLst/>
            <a:cxnLst/>
            <a:rect l="l" t="t" r="r" b="b"/>
            <a:pathLst>
              <a:path w="83185" h="8254">
                <a:moveTo>
                  <a:pt x="41796" y="7721"/>
                </a:moveTo>
                <a:lnTo>
                  <a:pt x="3378" y="7721"/>
                </a:lnTo>
                <a:lnTo>
                  <a:pt x="40297" y="8013"/>
                </a:lnTo>
                <a:lnTo>
                  <a:pt x="41796" y="7721"/>
                </a:lnTo>
                <a:close/>
              </a:path>
              <a:path w="83185" h="8254">
                <a:moveTo>
                  <a:pt x="69117" y="2514"/>
                </a:moveTo>
                <a:lnTo>
                  <a:pt x="33527" y="2514"/>
                </a:lnTo>
                <a:lnTo>
                  <a:pt x="19354" y="4102"/>
                </a:lnTo>
                <a:lnTo>
                  <a:pt x="0" y="7772"/>
                </a:lnTo>
                <a:lnTo>
                  <a:pt x="3378" y="7721"/>
                </a:lnTo>
                <a:lnTo>
                  <a:pt x="41796" y="7721"/>
                </a:lnTo>
                <a:lnTo>
                  <a:pt x="69117" y="2514"/>
                </a:lnTo>
                <a:close/>
              </a:path>
              <a:path w="83185" h="8254">
                <a:moveTo>
                  <a:pt x="82892" y="0"/>
                </a:moveTo>
                <a:lnTo>
                  <a:pt x="74980" y="495"/>
                </a:lnTo>
                <a:lnTo>
                  <a:pt x="67043" y="838"/>
                </a:lnTo>
                <a:lnTo>
                  <a:pt x="59105" y="990"/>
                </a:lnTo>
                <a:lnTo>
                  <a:pt x="51964" y="1367"/>
                </a:lnTo>
                <a:lnTo>
                  <a:pt x="44827" y="1658"/>
                </a:lnTo>
                <a:lnTo>
                  <a:pt x="37695" y="1867"/>
                </a:lnTo>
                <a:lnTo>
                  <a:pt x="30568" y="1993"/>
                </a:lnTo>
                <a:lnTo>
                  <a:pt x="27177" y="2628"/>
                </a:lnTo>
                <a:lnTo>
                  <a:pt x="33527" y="2514"/>
                </a:lnTo>
                <a:lnTo>
                  <a:pt x="69117" y="2514"/>
                </a:lnTo>
                <a:lnTo>
                  <a:pt x="828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837600" y="575572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135" y="0"/>
                </a:lnTo>
              </a:path>
            </a:pathLst>
          </a:custGeom>
          <a:ln w="1751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869281" y="57643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84" y="0"/>
                </a:moveTo>
                <a:lnTo>
                  <a:pt x="0" y="88"/>
                </a:lnTo>
                <a:lnTo>
                  <a:pt x="126" y="88"/>
                </a:lnTo>
                <a:lnTo>
                  <a:pt x="58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739917" y="5755162"/>
            <a:ext cx="46990" cy="6985"/>
          </a:xfrm>
          <a:custGeom>
            <a:avLst/>
            <a:gdLst/>
            <a:ahLst/>
            <a:cxnLst/>
            <a:rect l="l" t="t" r="r" b="b"/>
            <a:pathLst>
              <a:path w="46989" h="6985">
                <a:moveTo>
                  <a:pt x="25336" y="0"/>
                </a:moveTo>
                <a:lnTo>
                  <a:pt x="19002" y="1659"/>
                </a:lnTo>
                <a:lnTo>
                  <a:pt x="0" y="6858"/>
                </a:lnTo>
                <a:lnTo>
                  <a:pt x="14176" y="5848"/>
                </a:lnTo>
                <a:lnTo>
                  <a:pt x="28371" y="5029"/>
                </a:lnTo>
                <a:lnTo>
                  <a:pt x="46494" y="1638"/>
                </a:lnTo>
                <a:lnTo>
                  <a:pt x="39433" y="1219"/>
                </a:lnTo>
                <a:lnTo>
                  <a:pt x="32385" y="673"/>
                </a:lnTo>
                <a:lnTo>
                  <a:pt x="253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774326" y="5757173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60" h="3175">
                <a:moveTo>
                  <a:pt x="19138" y="0"/>
                </a:moveTo>
                <a:lnTo>
                  <a:pt x="0" y="2743"/>
                </a:lnTo>
                <a:lnTo>
                  <a:pt x="3416" y="2590"/>
                </a:lnTo>
                <a:lnTo>
                  <a:pt x="22326" y="152"/>
                </a:lnTo>
                <a:lnTo>
                  <a:pt x="191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768296" y="5756798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18110" y="0"/>
                </a:moveTo>
                <a:lnTo>
                  <a:pt x="0" y="3390"/>
                </a:lnTo>
                <a:lnTo>
                  <a:pt x="6032" y="3111"/>
                </a:lnTo>
                <a:lnTo>
                  <a:pt x="25171" y="381"/>
                </a:lnTo>
                <a:lnTo>
                  <a:pt x="1811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031291" y="5733181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5">
                <a:moveTo>
                  <a:pt x="28727" y="0"/>
                </a:moveTo>
                <a:lnTo>
                  <a:pt x="21043" y="1028"/>
                </a:lnTo>
                <a:lnTo>
                  <a:pt x="0" y="4089"/>
                </a:lnTo>
                <a:lnTo>
                  <a:pt x="15265" y="3619"/>
                </a:lnTo>
                <a:lnTo>
                  <a:pt x="26746" y="2286"/>
                </a:lnTo>
                <a:lnTo>
                  <a:pt x="26174" y="2247"/>
                </a:lnTo>
                <a:lnTo>
                  <a:pt x="27901" y="685"/>
                </a:lnTo>
                <a:lnTo>
                  <a:pt x="287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971209" y="574086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078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995509" y="5737619"/>
            <a:ext cx="64769" cy="11430"/>
          </a:xfrm>
          <a:custGeom>
            <a:avLst/>
            <a:gdLst/>
            <a:ahLst/>
            <a:cxnLst/>
            <a:rect l="l" t="t" r="r" b="b"/>
            <a:pathLst>
              <a:path w="64769" h="11429">
                <a:moveTo>
                  <a:pt x="64516" y="0"/>
                </a:moveTo>
                <a:lnTo>
                  <a:pt x="0" y="8636"/>
                </a:lnTo>
                <a:lnTo>
                  <a:pt x="52997" y="10807"/>
                </a:lnTo>
                <a:lnTo>
                  <a:pt x="56311" y="7493"/>
                </a:lnTo>
                <a:lnTo>
                  <a:pt x="61252" y="2616"/>
                </a:lnTo>
                <a:lnTo>
                  <a:pt x="6451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869860" y="5745495"/>
            <a:ext cx="125730" cy="19050"/>
          </a:xfrm>
          <a:custGeom>
            <a:avLst/>
            <a:gdLst/>
            <a:ahLst/>
            <a:cxnLst/>
            <a:rect l="l" t="t" r="r" b="b"/>
            <a:pathLst>
              <a:path w="125730" h="19050">
                <a:moveTo>
                  <a:pt x="101345" y="0"/>
                </a:moveTo>
                <a:lnTo>
                  <a:pt x="89877" y="1473"/>
                </a:lnTo>
                <a:lnTo>
                  <a:pt x="0" y="18897"/>
                </a:lnTo>
                <a:lnTo>
                  <a:pt x="125653" y="762"/>
                </a:lnTo>
                <a:lnTo>
                  <a:pt x="10134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869412" y="5746255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5" h="20320">
                <a:moveTo>
                  <a:pt x="126098" y="0"/>
                </a:moveTo>
                <a:lnTo>
                  <a:pt x="152" y="18186"/>
                </a:lnTo>
                <a:lnTo>
                  <a:pt x="0" y="18224"/>
                </a:lnTo>
                <a:lnTo>
                  <a:pt x="46024" y="19748"/>
                </a:lnTo>
                <a:lnTo>
                  <a:pt x="88531" y="13820"/>
                </a:lnTo>
                <a:lnTo>
                  <a:pt x="102755" y="12026"/>
                </a:lnTo>
                <a:lnTo>
                  <a:pt x="121163" y="9906"/>
                </a:lnTo>
                <a:lnTo>
                  <a:pt x="158087" y="6285"/>
                </a:lnTo>
                <a:lnTo>
                  <a:pt x="176580" y="4686"/>
                </a:lnTo>
                <a:lnTo>
                  <a:pt x="179095" y="2171"/>
                </a:lnTo>
                <a:lnTo>
                  <a:pt x="12609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199561" y="5748485"/>
            <a:ext cx="61594" cy="9525"/>
          </a:xfrm>
          <a:custGeom>
            <a:avLst/>
            <a:gdLst/>
            <a:ahLst/>
            <a:cxnLst/>
            <a:rect l="l" t="t" r="r" b="b"/>
            <a:pathLst>
              <a:path w="61595" h="9525">
                <a:moveTo>
                  <a:pt x="50418" y="0"/>
                </a:moveTo>
                <a:lnTo>
                  <a:pt x="36169" y="1257"/>
                </a:lnTo>
                <a:lnTo>
                  <a:pt x="0" y="9194"/>
                </a:lnTo>
                <a:lnTo>
                  <a:pt x="48616" y="5182"/>
                </a:lnTo>
                <a:lnTo>
                  <a:pt x="60972" y="4292"/>
                </a:lnTo>
                <a:lnTo>
                  <a:pt x="56730" y="228"/>
                </a:lnTo>
                <a:lnTo>
                  <a:pt x="54622" y="190"/>
                </a:lnTo>
                <a:lnTo>
                  <a:pt x="504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235732" y="5748068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5" h="1904">
                <a:moveTo>
                  <a:pt x="7658" y="0"/>
                </a:moveTo>
                <a:lnTo>
                  <a:pt x="0" y="1676"/>
                </a:lnTo>
                <a:lnTo>
                  <a:pt x="14249" y="419"/>
                </a:lnTo>
                <a:lnTo>
                  <a:pt x="12052" y="317"/>
                </a:lnTo>
                <a:lnTo>
                  <a:pt x="76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151126" y="5748004"/>
            <a:ext cx="105410" cy="12065"/>
          </a:xfrm>
          <a:custGeom>
            <a:avLst/>
            <a:gdLst/>
            <a:ahLst/>
            <a:cxnLst/>
            <a:rect l="l" t="t" r="r" b="b"/>
            <a:pathLst>
              <a:path w="105410" h="12064">
                <a:moveTo>
                  <a:pt x="84607" y="1739"/>
                </a:moveTo>
                <a:lnTo>
                  <a:pt x="0" y="10083"/>
                </a:lnTo>
                <a:lnTo>
                  <a:pt x="27660" y="11506"/>
                </a:lnTo>
                <a:lnTo>
                  <a:pt x="48425" y="9677"/>
                </a:lnTo>
                <a:lnTo>
                  <a:pt x="84607" y="1739"/>
                </a:lnTo>
                <a:close/>
              </a:path>
              <a:path w="105410" h="12064">
                <a:moveTo>
                  <a:pt x="104394" y="0"/>
                </a:moveTo>
                <a:lnTo>
                  <a:pt x="98856" y="482"/>
                </a:lnTo>
                <a:lnTo>
                  <a:pt x="103060" y="660"/>
                </a:lnTo>
                <a:lnTo>
                  <a:pt x="105156" y="711"/>
                </a:lnTo>
                <a:lnTo>
                  <a:pt x="1043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138059" y="5746380"/>
            <a:ext cx="117475" cy="12065"/>
          </a:xfrm>
          <a:custGeom>
            <a:avLst/>
            <a:gdLst/>
            <a:ahLst/>
            <a:cxnLst/>
            <a:rect l="l" t="t" r="r" b="b"/>
            <a:pathLst>
              <a:path w="117475" h="12064">
                <a:moveTo>
                  <a:pt x="115671" y="0"/>
                </a:moveTo>
                <a:lnTo>
                  <a:pt x="0" y="11036"/>
                </a:lnTo>
                <a:lnTo>
                  <a:pt x="13068" y="11709"/>
                </a:lnTo>
                <a:lnTo>
                  <a:pt x="97675" y="3365"/>
                </a:lnTo>
                <a:lnTo>
                  <a:pt x="105333" y="1689"/>
                </a:lnTo>
                <a:lnTo>
                  <a:pt x="116733" y="1689"/>
                </a:lnTo>
                <a:lnTo>
                  <a:pt x="117462" y="1625"/>
                </a:lnTo>
                <a:lnTo>
                  <a:pt x="116941" y="1193"/>
                </a:lnTo>
                <a:lnTo>
                  <a:pt x="115671" y="0"/>
                </a:lnTo>
                <a:close/>
              </a:path>
              <a:path w="117475" h="12064">
                <a:moveTo>
                  <a:pt x="116733" y="1689"/>
                </a:moveTo>
                <a:lnTo>
                  <a:pt x="105333" y="1689"/>
                </a:lnTo>
                <a:lnTo>
                  <a:pt x="109728" y="2006"/>
                </a:lnTo>
                <a:lnTo>
                  <a:pt x="111925" y="2108"/>
                </a:lnTo>
                <a:lnTo>
                  <a:pt x="116733" y="168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131329" y="5758090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39">
                <a:moveTo>
                  <a:pt x="19799" y="0"/>
                </a:moveTo>
                <a:lnTo>
                  <a:pt x="0" y="2159"/>
                </a:lnTo>
                <a:lnTo>
                  <a:pt x="29484" y="1705"/>
                </a:lnTo>
                <a:lnTo>
                  <a:pt x="44702" y="1676"/>
                </a:lnTo>
                <a:lnTo>
                  <a:pt x="47459" y="1422"/>
                </a:lnTo>
                <a:lnTo>
                  <a:pt x="19799" y="0"/>
                </a:lnTo>
                <a:close/>
              </a:path>
              <a:path w="47625" h="2539">
                <a:moveTo>
                  <a:pt x="44702" y="1676"/>
                </a:moveTo>
                <a:lnTo>
                  <a:pt x="39306" y="1676"/>
                </a:lnTo>
                <a:lnTo>
                  <a:pt x="44564" y="1689"/>
                </a:lnTo>
                <a:lnTo>
                  <a:pt x="44702" y="167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103090" y="5757422"/>
            <a:ext cx="48260" cy="3810"/>
          </a:xfrm>
          <a:custGeom>
            <a:avLst/>
            <a:gdLst/>
            <a:ahLst/>
            <a:cxnLst/>
            <a:rect l="l" t="t" r="r" b="b"/>
            <a:pathLst>
              <a:path w="48260" h="3810">
                <a:moveTo>
                  <a:pt x="34975" y="0"/>
                </a:moveTo>
                <a:lnTo>
                  <a:pt x="0" y="3810"/>
                </a:lnTo>
                <a:lnTo>
                  <a:pt x="28244" y="2819"/>
                </a:lnTo>
                <a:lnTo>
                  <a:pt x="48044" y="673"/>
                </a:lnTo>
                <a:lnTo>
                  <a:pt x="349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124005" y="575073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30" y="0"/>
                </a:lnTo>
              </a:path>
            </a:pathLst>
          </a:custGeom>
          <a:ln w="1337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979402" y="5753356"/>
            <a:ext cx="158750" cy="16510"/>
          </a:xfrm>
          <a:custGeom>
            <a:avLst/>
            <a:gdLst/>
            <a:ahLst/>
            <a:cxnLst/>
            <a:rect l="l" t="t" r="r" b="b"/>
            <a:pathLst>
              <a:path w="158750" h="16510">
                <a:moveTo>
                  <a:pt x="26339" y="12598"/>
                </a:moveTo>
                <a:lnTo>
                  <a:pt x="0" y="15773"/>
                </a:lnTo>
                <a:lnTo>
                  <a:pt x="8547" y="16268"/>
                </a:lnTo>
                <a:lnTo>
                  <a:pt x="38557" y="13423"/>
                </a:lnTo>
                <a:lnTo>
                  <a:pt x="26339" y="12598"/>
                </a:lnTo>
                <a:close/>
              </a:path>
              <a:path w="158750" h="16510">
                <a:moveTo>
                  <a:pt x="144894" y="0"/>
                </a:moveTo>
                <a:lnTo>
                  <a:pt x="122260" y="2118"/>
                </a:lnTo>
                <a:lnTo>
                  <a:pt x="54432" y="9309"/>
                </a:lnTo>
                <a:lnTo>
                  <a:pt x="52641" y="10871"/>
                </a:lnTo>
                <a:lnTo>
                  <a:pt x="50927" y="12230"/>
                </a:lnTo>
                <a:lnTo>
                  <a:pt x="49517" y="13081"/>
                </a:lnTo>
                <a:lnTo>
                  <a:pt x="96399" y="9405"/>
                </a:lnTo>
                <a:lnTo>
                  <a:pt x="110048" y="8570"/>
                </a:lnTo>
                <a:lnTo>
                  <a:pt x="123685" y="7886"/>
                </a:lnTo>
                <a:lnTo>
                  <a:pt x="158661" y="4064"/>
                </a:lnTo>
                <a:lnTo>
                  <a:pt x="144614" y="3352"/>
                </a:lnTo>
                <a:lnTo>
                  <a:pt x="145262" y="2019"/>
                </a:lnTo>
                <a:lnTo>
                  <a:pt x="145503" y="812"/>
                </a:lnTo>
                <a:lnTo>
                  <a:pt x="14489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106284" y="577534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420" y="0"/>
                </a:moveTo>
                <a:lnTo>
                  <a:pt x="3200" y="253"/>
                </a:lnTo>
                <a:lnTo>
                  <a:pt x="304" y="723"/>
                </a:lnTo>
                <a:lnTo>
                  <a:pt x="0" y="1015"/>
                </a:lnTo>
                <a:lnTo>
                  <a:pt x="84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016411" y="5782184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78" y="0"/>
                </a:lnTo>
              </a:path>
            </a:pathLst>
          </a:custGeom>
          <a:ln w="1318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018445" y="5780769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80" h="3175">
                <a:moveTo>
                  <a:pt x="17513" y="0"/>
                </a:moveTo>
                <a:lnTo>
                  <a:pt x="698" y="1257"/>
                </a:lnTo>
                <a:lnTo>
                  <a:pt x="0" y="2997"/>
                </a:lnTo>
                <a:lnTo>
                  <a:pt x="175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005742" y="5762664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28092" y="0"/>
                </a:moveTo>
                <a:lnTo>
                  <a:pt x="0" y="3289"/>
                </a:lnTo>
                <a:lnTo>
                  <a:pt x="12217" y="4114"/>
                </a:lnTo>
                <a:lnTo>
                  <a:pt x="19507" y="3479"/>
                </a:lnTo>
                <a:lnTo>
                  <a:pt x="23661" y="3479"/>
                </a:lnTo>
                <a:lnTo>
                  <a:pt x="24587" y="2921"/>
                </a:lnTo>
                <a:lnTo>
                  <a:pt x="26301" y="1562"/>
                </a:lnTo>
                <a:lnTo>
                  <a:pt x="28092" y="0"/>
                </a:lnTo>
                <a:close/>
              </a:path>
              <a:path w="28575" h="4445">
                <a:moveTo>
                  <a:pt x="23661" y="3479"/>
                </a:moveTo>
                <a:lnTo>
                  <a:pt x="19367" y="3492"/>
                </a:lnTo>
                <a:lnTo>
                  <a:pt x="19176" y="3721"/>
                </a:lnTo>
                <a:lnTo>
                  <a:pt x="18935" y="4114"/>
                </a:lnTo>
                <a:lnTo>
                  <a:pt x="23177" y="3771"/>
                </a:lnTo>
                <a:lnTo>
                  <a:pt x="23661" y="3479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888185" y="571291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76" y="0"/>
                </a:lnTo>
              </a:path>
            </a:pathLst>
          </a:custGeom>
          <a:ln w="995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881743" y="5712605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38023" y="0"/>
                </a:moveTo>
                <a:lnTo>
                  <a:pt x="0" y="4102"/>
                </a:lnTo>
                <a:lnTo>
                  <a:pt x="6438" y="4406"/>
                </a:lnTo>
                <a:lnTo>
                  <a:pt x="380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919763" y="5707365"/>
            <a:ext cx="48895" cy="5715"/>
          </a:xfrm>
          <a:custGeom>
            <a:avLst/>
            <a:gdLst/>
            <a:ahLst/>
            <a:cxnLst/>
            <a:rect l="l" t="t" r="r" b="b"/>
            <a:pathLst>
              <a:path w="48894" h="5714">
                <a:moveTo>
                  <a:pt x="19278" y="0"/>
                </a:moveTo>
                <a:lnTo>
                  <a:pt x="18427" y="1803"/>
                </a:lnTo>
                <a:lnTo>
                  <a:pt x="17716" y="2984"/>
                </a:lnTo>
                <a:lnTo>
                  <a:pt x="0" y="5245"/>
                </a:lnTo>
                <a:lnTo>
                  <a:pt x="48895" y="571"/>
                </a:lnTo>
                <a:lnTo>
                  <a:pt x="192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852868" y="5711904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69" y="0"/>
                </a:lnTo>
              </a:path>
            </a:pathLst>
          </a:custGeom>
          <a:ln w="960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907059" y="5708500"/>
            <a:ext cx="141605" cy="10795"/>
          </a:xfrm>
          <a:custGeom>
            <a:avLst/>
            <a:gdLst/>
            <a:ahLst/>
            <a:cxnLst/>
            <a:rect l="l" t="t" r="r" b="b"/>
            <a:pathLst>
              <a:path w="141605" h="10795">
                <a:moveTo>
                  <a:pt x="82003" y="0"/>
                </a:moveTo>
                <a:lnTo>
                  <a:pt x="32308" y="4965"/>
                </a:lnTo>
                <a:lnTo>
                  <a:pt x="0" y="9398"/>
                </a:lnTo>
                <a:lnTo>
                  <a:pt x="17335" y="10210"/>
                </a:lnTo>
                <a:lnTo>
                  <a:pt x="30782" y="9546"/>
                </a:lnTo>
                <a:lnTo>
                  <a:pt x="44259" y="9088"/>
                </a:lnTo>
                <a:lnTo>
                  <a:pt x="57765" y="8823"/>
                </a:lnTo>
                <a:lnTo>
                  <a:pt x="77596" y="8737"/>
                </a:lnTo>
                <a:lnTo>
                  <a:pt x="79311" y="8547"/>
                </a:lnTo>
                <a:lnTo>
                  <a:pt x="94245" y="7075"/>
                </a:lnTo>
                <a:lnTo>
                  <a:pt x="141109" y="2362"/>
                </a:lnTo>
                <a:lnTo>
                  <a:pt x="82003" y="0"/>
                </a:lnTo>
                <a:close/>
              </a:path>
              <a:path w="141605" h="10795">
                <a:moveTo>
                  <a:pt x="77596" y="8737"/>
                </a:moveTo>
                <a:lnTo>
                  <a:pt x="71297" y="8737"/>
                </a:lnTo>
                <a:lnTo>
                  <a:pt x="77482" y="875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713212" y="5746078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79">
                <a:moveTo>
                  <a:pt x="6248" y="0"/>
                </a:moveTo>
                <a:lnTo>
                  <a:pt x="0" y="1168"/>
                </a:lnTo>
                <a:lnTo>
                  <a:pt x="5397" y="2628"/>
                </a:lnTo>
                <a:lnTo>
                  <a:pt x="10858" y="3949"/>
                </a:lnTo>
                <a:lnTo>
                  <a:pt x="16255" y="4673"/>
                </a:lnTo>
                <a:lnTo>
                  <a:pt x="33616" y="1308"/>
                </a:lnTo>
                <a:lnTo>
                  <a:pt x="62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706871" y="574547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4216" y="1193"/>
                </a:lnTo>
                <a:lnTo>
                  <a:pt x="6337" y="1765"/>
                </a:lnTo>
                <a:lnTo>
                  <a:pt x="12585" y="60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719461" y="5739714"/>
            <a:ext cx="50165" cy="8255"/>
          </a:xfrm>
          <a:custGeom>
            <a:avLst/>
            <a:gdLst/>
            <a:ahLst/>
            <a:cxnLst/>
            <a:rect l="l" t="t" r="r" b="b"/>
            <a:pathLst>
              <a:path w="50164" h="8254">
                <a:moveTo>
                  <a:pt x="34378" y="0"/>
                </a:moveTo>
                <a:lnTo>
                  <a:pt x="0" y="6362"/>
                </a:lnTo>
                <a:lnTo>
                  <a:pt x="27368" y="7683"/>
                </a:lnTo>
                <a:lnTo>
                  <a:pt x="35712" y="6057"/>
                </a:lnTo>
                <a:lnTo>
                  <a:pt x="31991" y="5880"/>
                </a:lnTo>
                <a:lnTo>
                  <a:pt x="49758" y="774"/>
                </a:lnTo>
                <a:lnTo>
                  <a:pt x="343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693140" y="5737942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60" h="8254">
                <a:moveTo>
                  <a:pt x="25857" y="0"/>
                </a:moveTo>
                <a:lnTo>
                  <a:pt x="0" y="3492"/>
                </a:lnTo>
                <a:lnTo>
                  <a:pt x="2946" y="4394"/>
                </a:lnTo>
                <a:lnTo>
                  <a:pt x="5651" y="5270"/>
                </a:lnTo>
                <a:lnTo>
                  <a:pt x="5497" y="5270"/>
                </a:lnTo>
                <a:lnTo>
                  <a:pt x="8140" y="5943"/>
                </a:lnTo>
                <a:lnTo>
                  <a:pt x="13728" y="7531"/>
                </a:lnTo>
                <a:lnTo>
                  <a:pt x="26314" y="8140"/>
                </a:lnTo>
                <a:lnTo>
                  <a:pt x="41797" y="5270"/>
                </a:lnTo>
                <a:lnTo>
                  <a:pt x="5651" y="5270"/>
                </a:lnTo>
                <a:lnTo>
                  <a:pt x="5397" y="5245"/>
                </a:lnTo>
                <a:lnTo>
                  <a:pt x="41934" y="5245"/>
                </a:lnTo>
                <a:lnTo>
                  <a:pt x="60706" y="1765"/>
                </a:lnTo>
                <a:lnTo>
                  <a:pt x="258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686081" y="5736713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5" h="5079">
                <a:moveTo>
                  <a:pt x="9194" y="0"/>
                </a:moveTo>
                <a:lnTo>
                  <a:pt x="0" y="2616"/>
                </a:lnTo>
                <a:lnTo>
                  <a:pt x="203" y="2616"/>
                </a:lnTo>
                <a:lnTo>
                  <a:pt x="3289" y="3543"/>
                </a:lnTo>
                <a:lnTo>
                  <a:pt x="6349" y="4495"/>
                </a:lnTo>
                <a:lnTo>
                  <a:pt x="13169" y="3162"/>
                </a:lnTo>
                <a:lnTo>
                  <a:pt x="20027" y="1981"/>
                </a:lnTo>
                <a:lnTo>
                  <a:pt x="26898" y="914"/>
                </a:lnTo>
                <a:lnTo>
                  <a:pt x="919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692438" y="5737630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20548" y="0"/>
                </a:moveTo>
                <a:lnTo>
                  <a:pt x="13665" y="1066"/>
                </a:lnTo>
                <a:lnTo>
                  <a:pt x="6819" y="2247"/>
                </a:lnTo>
                <a:lnTo>
                  <a:pt x="0" y="3581"/>
                </a:lnTo>
                <a:lnTo>
                  <a:pt x="711" y="3797"/>
                </a:lnTo>
                <a:lnTo>
                  <a:pt x="26555" y="317"/>
                </a:lnTo>
                <a:lnTo>
                  <a:pt x="2054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729473" y="5747391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4" h="3810">
                <a:moveTo>
                  <a:pt x="17360" y="0"/>
                </a:moveTo>
                <a:lnTo>
                  <a:pt x="0" y="3352"/>
                </a:lnTo>
                <a:lnTo>
                  <a:pt x="1117" y="3492"/>
                </a:lnTo>
                <a:lnTo>
                  <a:pt x="22923" y="266"/>
                </a:lnTo>
                <a:lnTo>
                  <a:pt x="173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746830" y="5745776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8343" y="0"/>
                </a:moveTo>
                <a:lnTo>
                  <a:pt x="0" y="1612"/>
                </a:lnTo>
                <a:lnTo>
                  <a:pt x="5562" y="1879"/>
                </a:lnTo>
                <a:lnTo>
                  <a:pt x="16370" y="304"/>
                </a:lnTo>
                <a:lnTo>
                  <a:pt x="83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819135" y="5717013"/>
            <a:ext cx="88265" cy="11430"/>
          </a:xfrm>
          <a:custGeom>
            <a:avLst/>
            <a:gdLst/>
            <a:ahLst/>
            <a:cxnLst/>
            <a:rect l="l" t="t" r="r" b="b"/>
            <a:pathLst>
              <a:path w="88264" h="11429">
                <a:moveTo>
                  <a:pt x="69049" y="0"/>
                </a:moveTo>
                <a:lnTo>
                  <a:pt x="51756" y="2603"/>
                </a:lnTo>
                <a:lnTo>
                  <a:pt x="0" y="11049"/>
                </a:lnTo>
                <a:lnTo>
                  <a:pt x="11836" y="10706"/>
                </a:lnTo>
                <a:lnTo>
                  <a:pt x="24316" y="8958"/>
                </a:lnTo>
                <a:lnTo>
                  <a:pt x="36823" y="7429"/>
                </a:lnTo>
                <a:lnTo>
                  <a:pt x="49358" y="6119"/>
                </a:lnTo>
                <a:lnTo>
                  <a:pt x="61925" y="5029"/>
                </a:lnTo>
                <a:lnTo>
                  <a:pt x="87922" y="889"/>
                </a:lnTo>
                <a:lnTo>
                  <a:pt x="690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769786" y="57238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402" y="0"/>
                </a:lnTo>
              </a:path>
            </a:pathLst>
          </a:custGeom>
          <a:ln w="1435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756795" y="5727722"/>
            <a:ext cx="74295" cy="12700"/>
          </a:xfrm>
          <a:custGeom>
            <a:avLst/>
            <a:gdLst/>
            <a:ahLst/>
            <a:cxnLst/>
            <a:rect l="l" t="t" r="r" b="b"/>
            <a:pathLst>
              <a:path w="74294" h="12700">
                <a:moveTo>
                  <a:pt x="74180" y="0"/>
                </a:moveTo>
                <a:lnTo>
                  <a:pt x="62344" y="342"/>
                </a:lnTo>
                <a:lnTo>
                  <a:pt x="0" y="11442"/>
                </a:lnTo>
                <a:lnTo>
                  <a:pt x="14541" y="12153"/>
                </a:lnTo>
                <a:lnTo>
                  <a:pt x="25793" y="8915"/>
                </a:lnTo>
                <a:lnTo>
                  <a:pt x="37847" y="6372"/>
                </a:lnTo>
                <a:lnTo>
                  <a:pt x="49930" y="4038"/>
                </a:lnTo>
                <a:lnTo>
                  <a:pt x="62041" y="1914"/>
                </a:lnTo>
                <a:lnTo>
                  <a:pt x="741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22366" y="573361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774" y="0"/>
                </a:lnTo>
              </a:path>
            </a:pathLst>
          </a:custGeom>
          <a:ln w="1109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753840" y="5739170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80" h="1904">
                <a:moveTo>
                  <a:pt x="2959" y="0"/>
                </a:moveTo>
                <a:lnTo>
                  <a:pt x="0" y="546"/>
                </a:lnTo>
                <a:lnTo>
                  <a:pt x="15379" y="1308"/>
                </a:lnTo>
                <a:lnTo>
                  <a:pt x="16090" y="1117"/>
                </a:lnTo>
                <a:lnTo>
                  <a:pt x="16789" y="901"/>
                </a:lnTo>
                <a:lnTo>
                  <a:pt x="17500" y="711"/>
                </a:lnTo>
                <a:lnTo>
                  <a:pt x="295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719002" y="5737483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365" y="0"/>
                </a:moveTo>
                <a:lnTo>
                  <a:pt x="0" y="457"/>
                </a:lnTo>
                <a:lnTo>
                  <a:pt x="34836" y="2235"/>
                </a:lnTo>
                <a:lnTo>
                  <a:pt x="37795" y="1689"/>
                </a:lnTo>
                <a:lnTo>
                  <a:pt x="336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697002" y="5707376"/>
            <a:ext cx="198755" cy="29845"/>
          </a:xfrm>
          <a:custGeom>
            <a:avLst/>
            <a:gdLst/>
            <a:ahLst/>
            <a:cxnLst/>
            <a:rect l="l" t="t" r="r" b="b"/>
            <a:pathLst>
              <a:path w="198755" h="29845">
                <a:moveTo>
                  <a:pt x="198500" y="0"/>
                </a:moveTo>
                <a:lnTo>
                  <a:pt x="148589" y="2260"/>
                </a:lnTo>
                <a:lnTo>
                  <a:pt x="73418" y="11250"/>
                </a:lnTo>
                <a:lnTo>
                  <a:pt x="0" y="28841"/>
                </a:lnTo>
                <a:lnTo>
                  <a:pt x="19037" y="29794"/>
                </a:lnTo>
                <a:lnTo>
                  <a:pt x="22466" y="29286"/>
                </a:lnTo>
                <a:lnTo>
                  <a:pt x="25895" y="28816"/>
                </a:lnTo>
                <a:lnTo>
                  <a:pt x="40193" y="27025"/>
                </a:lnTo>
                <a:lnTo>
                  <a:pt x="51047" y="25787"/>
                </a:lnTo>
                <a:lnTo>
                  <a:pt x="61910" y="24673"/>
                </a:lnTo>
                <a:lnTo>
                  <a:pt x="72783" y="23685"/>
                </a:lnTo>
                <a:lnTo>
                  <a:pt x="152034" y="13201"/>
                </a:lnTo>
                <a:lnTo>
                  <a:pt x="184734" y="9334"/>
                </a:lnTo>
                <a:lnTo>
                  <a:pt x="155854" y="7975"/>
                </a:lnTo>
                <a:lnTo>
                  <a:pt x="1985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695279" y="5736223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4">
                <a:moveTo>
                  <a:pt x="1727" y="0"/>
                </a:moveTo>
                <a:lnTo>
                  <a:pt x="571" y="317"/>
                </a:lnTo>
                <a:lnTo>
                  <a:pt x="0" y="495"/>
                </a:lnTo>
                <a:lnTo>
                  <a:pt x="17703" y="1409"/>
                </a:lnTo>
                <a:lnTo>
                  <a:pt x="20751" y="952"/>
                </a:lnTo>
                <a:lnTo>
                  <a:pt x="172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881053" y="5717898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26009" y="0"/>
                </a:moveTo>
                <a:lnTo>
                  <a:pt x="0" y="4140"/>
                </a:lnTo>
                <a:lnTo>
                  <a:pt x="7607" y="3581"/>
                </a:lnTo>
                <a:lnTo>
                  <a:pt x="11417" y="3340"/>
                </a:lnTo>
                <a:lnTo>
                  <a:pt x="19372" y="2582"/>
                </a:lnTo>
                <a:lnTo>
                  <a:pt x="27347" y="1909"/>
                </a:lnTo>
                <a:lnTo>
                  <a:pt x="35339" y="1320"/>
                </a:lnTo>
                <a:lnTo>
                  <a:pt x="43345" y="812"/>
                </a:lnTo>
                <a:lnTo>
                  <a:pt x="260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716038" y="5731056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53746" y="0"/>
                </a:moveTo>
                <a:lnTo>
                  <a:pt x="6857" y="5130"/>
                </a:lnTo>
                <a:lnTo>
                  <a:pt x="0" y="6108"/>
                </a:lnTo>
                <a:lnTo>
                  <a:pt x="6324" y="6426"/>
                </a:lnTo>
                <a:lnTo>
                  <a:pt x="5374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712986" y="573717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3048" y="0"/>
                </a:moveTo>
                <a:lnTo>
                  <a:pt x="0" y="457"/>
                </a:lnTo>
                <a:lnTo>
                  <a:pt x="6007" y="774"/>
                </a:lnTo>
                <a:lnTo>
                  <a:pt x="9385" y="317"/>
                </a:lnTo>
                <a:lnTo>
                  <a:pt x="304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071273" y="5724710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53" y="0"/>
                </a:moveTo>
                <a:lnTo>
                  <a:pt x="0" y="939"/>
                </a:lnTo>
                <a:lnTo>
                  <a:pt x="4533" y="1155"/>
                </a:lnTo>
                <a:lnTo>
                  <a:pt x="121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045932" y="5717781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356" y="0"/>
                </a:lnTo>
              </a:path>
            </a:pathLst>
          </a:custGeom>
          <a:ln w="1574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005852" y="5709282"/>
            <a:ext cx="142875" cy="14604"/>
          </a:xfrm>
          <a:custGeom>
            <a:avLst/>
            <a:gdLst/>
            <a:ahLst/>
            <a:cxnLst/>
            <a:rect l="l" t="t" r="r" b="b"/>
            <a:pathLst>
              <a:path w="142875" h="14604">
                <a:moveTo>
                  <a:pt x="74091" y="3238"/>
                </a:moveTo>
                <a:lnTo>
                  <a:pt x="16357" y="8724"/>
                </a:lnTo>
                <a:lnTo>
                  <a:pt x="29629" y="9232"/>
                </a:lnTo>
                <a:lnTo>
                  <a:pt x="0" y="13246"/>
                </a:lnTo>
                <a:lnTo>
                  <a:pt x="15735" y="13995"/>
                </a:lnTo>
                <a:lnTo>
                  <a:pt x="33828" y="11354"/>
                </a:lnTo>
                <a:lnTo>
                  <a:pt x="51950" y="8918"/>
                </a:lnTo>
                <a:lnTo>
                  <a:pt x="70104" y="6715"/>
                </a:lnTo>
                <a:lnTo>
                  <a:pt x="88290" y="4775"/>
                </a:lnTo>
                <a:lnTo>
                  <a:pt x="100341" y="3619"/>
                </a:lnTo>
                <a:lnTo>
                  <a:pt x="80873" y="3619"/>
                </a:lnTo>
                <a:lnTo>
                  <a:pt x="74091" y="3238"/>
                </a:lnTo>
                <a:close/>
              </a:path>
              <a:path w="142875" h="14604">
                <a:moveTo>
                  <a:pt x="142303" y="0"/>
                </a:moveTo>
                <a:lnTo>
                  <a:pt x="122440" y="292"/>
                </a:lnTo>
                <a:lnTo>
                  <a:pt x="101642" y="1817"/>
                </a:lnTo>
                <a:lnTo>
                  <a:pt x="80873" y="3619"/>
                </a:lnTo>
                <a:lnTo>
                  <a:pt x="100341" y="3619"/>
                </a:lnTo>
                <a:lnTo>
                  <a:pt x="1423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075805" y="5721211"/>
            <a:ext cx="115570" cy="6350"/>
          </a:xfrm>
          <a:custGeom>
            <a:avLst/>
            <a:gdLst/>
            <a:ahLst/>
            <a:cxnLst/>
            <a:rect l="l" t="t" r="r" b="b"/>
            <a:pathLst>
              <a:path w="115569" h="6350">
                <a:moveTo>
                  <a:pt x="115404" y="0"/>
                </a:moveTo>
                <a:lnTo>
                  <a:pt x="111391" y="0"/>
                </a:lnTo>
                <a:lnTo>
                  <a:pt x="85477" y="197"/>
                </a:lnTo>
                <a:lnTo>
                  <a:pt x="33598" y="1907"/>
                </a:lnTo>
                <a:lnTo>
                  <a:pt x="0" y="4660"/>
                </a:lnTo>
                <a:lnTo>
                  <a:pt x="33299" y="6273"/>
                </a:lnTo>
                <a:lnTo>
                  <a:pt x="63449" y="3581"/>
                </a:lnTo>
                <a:lnTo>
                  <a:pt x="80405" y="3581"/>
                </a:lnTo>
                <a:lnTo>
                  <a:pt x="87668" y="2832"/>
                </a:lnTo>
                <a:lnTo>
                  <a:pt x="84747" y="2057"/>
                </a:lnTo>
                <a:lnTo>
                  <a:pt x="100495" y="1104"/>
                </a:lnTo>
                <a:lnTo>
                  <a:pt x="108369" y="723"/>
                </a:lnTo>
                <a:lnTo>
                  <a:pt x="115404" y="0"/>
                </a:lnTo>
                <a:close/>
              </a:path>
              <a:path w="115569" h="6350">
                <a:moveTo>
                  <a:pt x="80405" y="3581"/>
                </a:moveTo>
                <a:lnTo>
                  <a:pt x="63449" y="3581"/>
                </a:lnTo>
                <a:lnTo>
                  <a:pt x="73634" y="4279"/>
                </a:lnTo>
                <a:lnTo>
                  <a:pt x="80405" y="3581"/>
                </a:lnTo>
                <a:close/>
              </a:path>
              <a:path w="115569" h="6350">
                <a:moveTo>
                  <a:pt x="84956" y="2044"/>
                </a:moveTo>
                <a:lnTo>
                  <a:pt x="84747" y="2044"/>
                </a:lnTo>
                <a:lnTo>
                  <a:pt x="84956" y="204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984531" y="5708651"/>
            <a:ext cx="241300" cy="17780"/>
          </a:xfrm>
          <a:custGeom>
            <a:avLst/>
            <a:gdLst/>
            <a:ahLst/>
            <a:cxnLst/>
            <a:rect l="l" t="t" r="r" b="b"/>
            <a:pathLst>
              <a:path w="241300" h="17779">
                <a:moveTo>
                  <a:pt x="178943" y="15392"/>
                </a:moveTo>
                <a:lnTo>
                  <a:pt x="164909" y="16840"/>
                </a:lnTo>
                <a:lnTo>
                  <a:pt x="170726" y="17233"/>
                </a:lnTo>
                <a:lnTo>
                  <a:pt x="181241" y="16014"/>
                </a:lnTo>
                <a:lnTo>
                  <a:pt x="178943" y="15392"/>
                </a:lnTo>
                <a:close/>
              </a:path>
              <a:path w="241300" h="17779">
                <a:moveTo>
                  <a:pt x="223761" y="3581"/>
                </a:moveTo>
                <a:lnTo>
                  <a:pt x="160842" y="8574"/>
                </a:lnTo>
                <a:lnTo>
                  <a:pt x="114347" y="13866"/>
                </a:lnTo>
                <a:lnTo>
                  <a:pt x="98894" y="16065"/>
                </a:lnTo>
                <a:lnTo>
                  <a:pt x="124872" y="14467"/>
                </a:lnTo>
                <a:lnTo>
                  <a:pt x="150823" y="13379"/>
                </a:lnTo>
                <a:lnTo>
                  <a:pt x="176752" y="12757"/>
                </a:lnTo>
                <a:lnTo>
                  <a:pt x="212391" y="12560"/>
                </a:lnTo>
                <a:lnTo>
                  <a:pt x="240779" y="9626"/>
                </a:lnTo>
                <a:lnTo>
                  <a:pt x="237096" y="8547"/>
                </a:lnTo>
                <a:lnTo>
                  <a:pt x="225755" y="4279"/>
                </a:lnTo>
                <a:lnTo>
                  <a:pt x="223761" y="3581"/>
                </a:lnTo>
                <a:close/>
              </a:path>
              <a:path w="241300" h="17779">
                <a:moveTo>
                  <a:pt x="209842" y="0"/>
                </a:moveTo>
                <a:lnTo>
                  <a:pt x="206692" y="0"/>
                </a:lnTo>
                <a:lnTo>
                  <a:pt x="163626" y="634"/>
                </a:lnTo>
                <a:lnTo>
                  <a:pt x="109613" y="5397"/>
                </a:lnTo>
                <a:lnTo>
                  <a:pt x="55146" y="11984"/>
                </a:lnTo>
                <a:lnTo>
                  <a:pt x="37045" y="14617"/>
                </a:lnTo>
                <a:lnTo>
                  <a:pt x="61391" y="15773"/>
                </a:lnTo>
                <a:lnTo>
                  <a:pt x="129865" y="8572"/>
                </a:lnTo>
                <a:lnTo>
                  <a:pt x="210248" y="1689"/>
                </a:lnTo>
                <a:lnTo>
                  <a:pt x="216154" y="1257"/>
                </a:lnTo>
                <a:lnTo>
                  <a:pt x="213004" y="482"/>
                </a:lnTo>
                <a:lnTo>
                  <a:pt x="209842" y="0"/>
                </a:lnTo>
                <a:close/>
              </a:path>
              <a:path w="241300" h="17779">
                <a:moveTo>
                  <a:pt x="212391" y="12560"/>
                </a:moveTo>
                <a:lnTo>
                  <a:pt x="206679" y="12560"/>
                </a:lnTo>
                <a:lnTo>
                  <a:pt x="199644" y="13284"/>
                </a:lnTo>
                <a:lnTo>
                  <a:pt x="210108" y="12801"/>
                </a:lnTo>
                <a:lnTo>
                  <a:pt x="212391" y="12560"/>
                </a:lnTo>
                <a:close/>
              </a:path>
              <a:path w="241300" h="17779">
                <a:moveTo>
                  <a:pt x="63639" y="2209"/>
                </a:moveTo>
                <a:lnTo>
                  <a:pt x="1841" y="8394"/>
                </a:lnTo>
                <a:lnTo>
                  <a:pt x="0" y="8597"/>
                </a:lnTo>
                <a:lnTo>
                  <a:pt x="18830" y="8850"/>
                </a:lnTo>
                <a:lnTo>
                  <a:pt x="37680" y="9359"/>
                </a:lnTo>
                <a:lnTo>
                  <a:pt x="45473" y="8572"/>
                </a:lnTo>
                <a:lnTo>
                  <a:pt x="95415" y="3873"/>
                </a:lnTo>
                <a:lnTo>
                  <a:pt x="63639" y="220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155248" y="5718267"/>
            <a:ext cx="82550" cy="8890"/>
          </a:xfrm>
          <a:custGeom>
            <a:avLst/>
            <a:gdLst/>
            <a:ahLst/>
            <a:cxnLst/>
            <a:rect l="l" t="t" r="r" b="b"/>
            <a:pathLst>
              <a:path w="82550" h="8889">
                <a:moveTo>
                  <a:pt x="10528" y="6400"/>
                </a:moveTo>
                <a:lnTo>
                  <a:pt x="0" y="7619"/>
                </a:lnTo>
                <a:lnTo>
                  <a:pt x="16598" y="8724"/>
                </a:lnTo>
                <a:lnTo>
                  <a:pt x="18326" y="8724"/>
                </a:lnTo>
                <a:lnTo>
                  <a:pt x="15392" y="7785"/>
                </a:lnTo>
                <a:lnTo>
                  <a:pt x="10528" y="6400"/>
                </a:lnTo>
                <a:close/>
              </a:path>
              <a:path w="82550" h="8889">
                <a:moveTo>
                  <a:pt x="70053" y="0"/>
                </a:moveTo>
                <a:lnTo>
                  <a:pt x="39395" y="3187"/>
                </a:lnTo>
                <a:lnTo>
                  <a:pt x="60842" y="2417"/>
                </a:lnTo>
                <a:lnTo>
                  <a:pt x="82423" y="1943"/>
                </a:lnTo>
                <a:lnTo>
                  <a:pt x="78016" y="1943"/>
                </a:lnTo>
                <a:lnTo>
                  <a:pt x="74041" y="1155"/>
                </a:lnTo>
                <a:lnTo>
                  <a:pt x="7005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748761" y="5748976"/>
            <a:ext cx="40640" cy="6350"/>
          </a:xfrm>
          <a:custGeom>
            <a:avLst/>
            <a:gdLst/>
            <a:ahLst/>
            <a:cxnLst/>
            <a:rect l="l" t="t" r="r" b="b"/>
            <a:pathLst>
              <a:path w="40639" h="6350">
                <a:moveTo>
                  <a:pt x="31597" y="0"/>
                </a:moveTo>
                <a:lnTo>
                  <a:pt x="0" y="4381"/>
                </a:lnTo>
                <a:lnTo>
                  <a:pt x="5486" y="5067"/>
                </a:lnTo>
                <a:lnTo>
                  <a:pt x="10985" y="5664"/>
                </a:lnTo>
                <a:lnTo>
                  <a:pt x="16497" y="6184"/>
                </a:lnTo>
                <a:lnTo>
                  <a:pt x="24383" y="4152"/>
                </a:lnTo>
                <a:lnTo>
                  <a:pt x="32283" y="2222"/>
                </a:lnTo>
                <a:lnTo>
                  <a:pt x="40195" y="406"/>
                </a:lnTo>
                <a:lnTo>
                  <a:pt x="315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780353" y="5746057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30" h="3810">
                <a:moveTo>
                  <a:pt x="23799" y="0"/>
                </a:moveTo>
                <a:lnTo>
                  <a:pt x="20446" y="101"/>
                </a:lnTo>
                <a:lnTo>
                  <a:pt x="0" y="2921"/>
                </a:lnTo>
                <a:lnTo>
                  <a:pt x="8597" y="3327"/>
                </a:lnTo>
                <a:lnTo>
                  <a:pt x="18719" y="1054"/>
                </a:lnTo>
                <a:lnTo>
                  <a:pt x="2379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730591" y="5747651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21805" y="0"/>
                </a:moveTo>
                <a:lnTo>
                  <a:pt x="0" y="3225"/>
                </a:lnTo>
                <a:lnTo>
                  <a:pt x="698" y="3314"/>
                </a:lnTo>
                <a:lnTo>
                  <a:pt x="1054" y="3340"/>
                </a:lnTo>
                <a:lnTo>
                  <a:pt x="6756" y="4216"/>
                </a:lnTo>
                <a:lnTo>
                  <a:pt x="12458" y="5003"/>
                </a:lnTo>
                <a:lnTo>
                  <a:pt x="18161" y="5715"/>
                </a:lnTo>
                <a:lnTo>
                  <a:pt x="49771" y="1320"/>
                </a:lnTo>
                <a:lnTo>
                  <a:pt x="218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752401" y="5746078"/>
            <a:ext cx="48895" cy="3175"/>
          </a:xfrm>
          <a:custGeom>
            <a:avLst/>
            <a:gdLst/>
            <a:ahLst/>
            <a:cxnLst/>
            <a:rect l="l" t="t" r="r" b="b"/>
            <a:pathLst>
              <a:path w="48894" h="3175">
                <a:moveTo>
                  <a:pt x="10794" y="0"/>
                </a:moveTo>
                <a:lnTo>
                  <a:pt x="0" y="1574"/>
                </a:lnTo>
                <a:lnTo>
                  <a:pt x="27952" y="2895"/>
                </a:lnTo>
                <a:lnTo>
                  <a:pt x="46734" y="317"/>
                </a:lnTo>
                <a:lnTo>
                  <a:pt x="24282" y="317"/>
                </a:lnTo>
                <a:lnTo>
                  <a:pt x="17538" y="203"/>
                </a:lnTo>
                <a:lnTo>
                  <a:pt x="10794" y="0"/>
                </a:lnTo>
                <a:close/>
              </a:path>
              <a:path w="48894" h="3175">
                <a:moveTo>
                  <a:pt x="48399" y="88"/>
                </a:moveTo>
                <a:lnTo>
                  <a:pt x="42608" y="241"/>
                </a:lnTo>
                <a:lnTo>
                  <a:pt x="36817" y="317"/>
                </a:lnTo>
                <a:lnTo>
                  <a:pt x="46734" y="317"/>
                </a:lnTo>
                <a:lnTo>
                  <a:pt x="48399" y="88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98213" y="5725648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5" h="8254">
                <a:moveTo>
                  <a:pt x="73063" y="0"/>
                </a:moveTo>
                <a:lnTo>
                  <a:pt x="0" y="6350"/>
                </a:lnTo>
                <a:lnTo>
                  <a:pt x="29235" y="7950"/>
                </a:lnTo>
                <a:lnTo>
                  <a:pt x="34505" y="7416"/>
                </a:lnTo>
                <a:lnTo>
                  <a:pt x="66799" y="1912"/>
                </a:lnTo>
                <a:lnTo>
                  <a:pt x="77584" y="215"/>
                </a:lnTo>
                <a:lnTo>
                  <a:pt x="730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988589" y="5724431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5" h="7620">
                <a:moveTo>
                  <a:pt x="57340" y="0"/>
                </a:moveTo>
                <a:lnTo>
                  <a:pt x="0" y="7086"/>
                </a:lnTo>
                <a:lnTo>
                  <a:pt x="9626" y="7569"/>
                </a:lnTo>
                <a:lnTo>
                  <a:pt x="82689" y="1219"/>
                </a:lnTo>
                <a:lnTo>
                  <a:pt x="573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953837" y="5722533"/>
            <a:ext cx="67945" cy="8890"/>
          </a:xfrm>
          <a:custGeom>
            <a:avLst/>
            <a:gdLst/>
            <a:ahLst/>
            <a:cxnLst/>
            <a:rect l="l" t="t" r="r" b="b"/>
            <a:pathLst>
              <a:path w="67944" h="8889">
                <a:moveTo>
                  <a:pt x="52019" y="0"/>
                </a:moveTo>
                <a:lnTo>
                  <a:pt x="0" y="7429"/>
                </a:lnTo>
                <a:lnTo>
                  <a:pt x="20967" y="8318"/>
                </a:lnTo>
                <a:lnTo>
                  <a:pt x="67741" y="736"/>
                </a:lnTo>
                <a:lnTo>
                  <a:pt x="520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032711" y="5725867"/>
            <a:ext cx="76835" cy="7620"/>
          </a:xfrm>
          <a:custGeom>
            <a:avLst/>
            <a:gdLst/>
            <a:ahLst/>
            <a:cxnLst/>
            <a:rect l="l" t="t" r="r" b="b"/>
            <a:pathLst>
              <a:path w="76835" h="7620">
                <a:moveTo>
                  <a:pt x="52410" y="4191"/>
                </a:moveTo>
                <a:lnTo>
                  <a:pt x="32372" y="4191"/>
                </a:lnTo>
                <a:lnTo>
                  <a:pt x="31249" y="4291"/>
                </a:lnTo>
                <a:lnTo>
                  <a:pt x="29413" y="5537"/>
                </a:lnTo>
                <a:lnTo>
                  <a:pt x="27305" y="7315"/>
                </a:lnTo>
                <a:lnTo>
                  <a:pt x="52410" y="4191"/>
                </a:lnTo>
                <a:close/>
              </a:path>
              <a:path w="76835" h="7620">
                <a:moveTo>
                  <a:pt x="43091" y="0"/>
                </a:moveTo>
                <a:lnTo>
                  <a:pt x="16691" y="4291"/>
                </a:lnTo>
                <a:lnTo>
                  <a:pt x="0" y="7200"/>
                </a:lnTo>
                <a:lnTo>
                  <a:pt x="31267" y="4279"/>
                </a:lnTo>
                <a:lnTo>
                  <a:pt x="32372" y="4191"/>
                </a:lnTo>
                <a:lnTo>
                  <a:pt x="52410" y="4191"/>
                </a:lnTo>
                <a:lnTo>
                  <a:pt x="76390" y="1612"/>
                </a:lnTo>
                <a:lnTo>
                  <a:pt x="430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974795" y="5723273"/>
            <a:ext cx="71755" cy="8255"/>
          </a:xfrm>
          <a:custGeom>
            <a:avLst/>
            <a:gdLst/>
            <a:ahLst/>
            <a:cxnLst/>
            <a:rect l="l" t="t" r="r" b="b"/>
            <a:pathLst>
              <a:path w="71755" h="8254">
                <a:moveTo>
                  <a:pt x="46786" y="0"/>
                </a:moveTo>
                <a:lnTo>
                  <a:pt x="35077" y="1806"/>
                </a:lnTo>
                <a:lnTo>
                  <a:pt x="0" y="7581"/>
                </a:lnTo>
                <a:lnTo>
                  <a:pt x="13792" y="8242"/>
                </a:lnTo>
                <a:lnTo>
                  <a:pt x="71132" y="1155"/>
                </a:lnTo>
                <a:lnTo>
                  <a:pt x="467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894629" y="5741286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21742" y="0"/>
                </a:moveTo>
                <a:lnTo>
                  <a:pt x="0" y="2946"/>
                </a:lnTo>
                <a:lnTo>
                  <a:pt x="4762" y="2959"/>
                </a:lnTo>
                <a:lnTo>
                  <a:pt x="5606" y="2946"/>
                </a:lnTo>
                <a:lnTo>
                  <a:pt x="217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796642" y="5744234"/>
            <a:ext cx="104139" cy="13970"/>
          </a:xfrm>
          <a:custGeom>
            <a:avLst/>
            <a:gdLst/>
            <a:ahLst/>
            <a:cxnLst/>
            <a:rect l="l" t="t" r="r" b="b"/>
            <a:pathLst>
              <a:path w="104139" h="13970">
                <a:moveTo>
                  <a:pt x="101980" y="0"/>
                </a:moveTo>
                <a:lnTo>
                  <a:pt x="97886" y="12"/>
                </a:lnTo>
                <a:lnTo>
                  <a:pt x="0" y="13081"/>
                </a:lnTo>
                <a:lnTo>
                  <a:pt x="8229" y="13423"/>
                </a:lnTo>
                <a:lnTo>
                  <a:pt x="16459" y="13589"/>
                </a:lnTo>
                <a:lnTo>
                  <a:pt x="29044" y="13589"/>
                </a:lnTo>
                <a:lnTo>
                  <a:pt x="31229" y="13563"/>
                </a:lnTo>
                <a:lnTo>
                  <a:pt x="103517" y="12"/>
                </a:lnTo>
                <a:lnTo>
                  <a:pt x="1019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900163" y="5731993"/>
            <a:ext cx="132715" cy="13335"/>
          </a:xfrm>
          <a:custGeom>
            <a:avLst/>
            <a:gdLst/>
            <a:ahLst/>
            <a:cxnLst/>
            <a:rect l="l" t="t" r="r" b="b"/>
            <a:pathLst>
              <a:path w="132714" h="13335">
                <a:moveTo>
                  <a:pt x="98056" y="0"/>
                </a:moveTo>
                <a:lnTo>
                  <a:pt x="41986" y="5791"/>
                </a:lnTo>
                <a:lnTo>
                  <a:pt x="16205" y="9296"/>
                </a:lnTo>
                <a:lnTo>
                  <a:pt x="0" y="12255"/>
                </a:lnTo>
                <a:lnTo>
                  <a:pt x="45935" y="12877"/>
                </a:lnTo>
                <a:lnTo>
                  <a:pt x="90233" y="6515"/>
                </a:lnTo>
                <a:lnTo>
                  <a:pt x="105549" y="6057"/>
                </a:lnTo>
                <a:lnTo>
                  <a:pt x="129629" y="1600"/>
                </a:lnTo>
                <a:lnTo>
                  <a:pt x="127292" y="1600"/>
                </a:lnTo>
                <a:lnTo>
                  <a:pt x="98056" y="0"/>
                </a:lnTo>
                <a:close/>
              </a:path>
              <a:path w="132714" h="13335">
                <a:moveTo>
                  <a:pt x="132549" y="1066"/>
                </a:moveTo>
                <a:lnTo>
                  <a:pt x="127292" y="1600"/>
                </a:lnTo>
                <a:lnTo>
                  <a:pt x="129629" y="1600"/>
                </a:lnTo>
                <a:lnTo>
                  <a:pt x="132549" y="106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942140" y="5731516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70">
                <a:moveTo>
                  <a:pt x="63576" y="6540"/>
                </a:moveTo>
                <a:lnTo>
                  <a:pt x="48260" y="6997"/>
                </a:lnTo>
                <a:lnTo>
                  <a:pt x="3949" y="13347"/>
                </a:lnTo>
                <a:lnTo>
                  <a:pt x="25577" y="13868"/>
                </a:lnTo>
                <a:lnTo>
                  <a:pt x="63576" y="6540"/>
                </a:lnTo>
                <a:close/>
              </a:path>
              <a:path w="64135" h="13970">
                <a:moveTo>
                  <a:pt x="46443" y="0"/>
                </a:moveTo>
                <a:lnTo>
                  <a:pt x="0" y="6273"/>
                </a:lnTo>
                <a:lnTo>
                  <a:pt x="56083" y="482"/>
                </a:lnTo>
                <a:lnTo>
                  <a:pt x="464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827872" y="5744245"/>
            <a:ext cx="118745" cy="13970"/>
          </a:xfrm>
          <a:custGeom>
            <a:avLst/>
            <a:gdLst/>
            <a:ahLst/>
            <a:cxnLst/>
            <a:rect l="l" t="t" r="r" b="b"/>
            <a:pathLst>
              <a:path w="118744" h="13970">
                <a:moveTo>
                  <a:pt x="72288" y="0"/>
                </a:moveTo>
                <a:lnTo>
                  <a:pt x="0" y="13550"/>
                </a:lnTo>
                <a:lnTo>
                  <a:pt x="7127" y="13431"/>
                </a:lnTo>
                <a:lnTo>
                  <a:pt x="14258" y="13225"/>
                </a:lnTo>
                <a:lnTo>
                  <a:pt x="21395" y="12931"/>
                </a:lnTo>
                <a:lnTo>
                  <a:pt x="28536" y="12547"/>
                </a:lnTo>
                <a:lnTo>
                  <a:pt x="36487" y="12395"/>
                </a:lnTo>
                <a:lnTo>
                  <a:pt x="44411" y="12065"/>
                </a:lnTo>
                <a:lnTo>
                  <a:pt x="52324" y="11569"/>
                </a:lnTo>
                <a:lnTo>
                  <a:pt x="85236" y="5876"/>
                </a:lnTo>
                <a:lnTo>
                  <a:pt x="118224" y="622"/>
                </a:lnTo>
                <a:lnTo>
                  <a:pt x="722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880193" y="5744870"/>
            <a:ext cx="87630" cy="11430"/>
          </a:xfrm>
          <a:custGeom>
            <a:avLst/>
            <a:gdLst/>
            <a:ahLst/>
            <a:cxnLst/>
            <a:rect l="l" t="t" r="r" b="b"/>
            <a:pathLst>
              <a:path w="87630" h="11429">
                <a:moveTo>
                  <a:pt x="65900" y="0"/>
                </a:moveTo>
                <a:lnTo>
                  <a:pt x="32916" y="5253"/>
                </a:lnTo>
                <a:lnTo>
                  <a:pt x="0" y="10934"/>
                </a:lnTo>
                <a:lnTo>
                  <a:pt x="10234" y="10184"/>
                </a:lnTo>
                <a:lnTo>
                  <a:pt x="20459" y="9247"/>
                </a:lnTo>
                <a:lnTo>
                  <a:pt x="30675" y="8121"/>
                </a:lnTo>
                <a:lnTo>
                  <a:pt x="79540" y="2095"/>
                </a:lnTo>
                <a:lnTo>
                  <a:pt x="87515" y="520"/>
                </a:lnTo>
                <a:lnTo>
                  <a:pt x="6590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886981" y="5739775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37693" y="0"/>
                </a:moveTo>
                <a:lnTo>
                  <a:pt x="0" y="4572"/>
                </a:lnTo>
                <a:lnTo>
                  <a:pt x="2539" y="4508"/>
                </a:lnTo>
                <a:lnTo>
                  <a:pt x="7645" y="4457"/>
                </a:lnTo>
                <a:lnTo>
                  <a:pt x="29387" y="1511"/>
                </a:lnTo>
                <a:lnTo>
                  <a:pt x="376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765256" y="5729963"/>
            <a:ext cx="209550" cy="27305"/>
          </a:xfrm>
          <a:custGeom>
            <a:avLst/>
            <a:gdLst/>
            <a:ahLst/>
            <a:cxnLst/>
            <a:rect l="l" t="t" r="r" b="b"/>
            <a:pathLst>
              <a:path w="209550" h="27304">
                <a:moveTo>
                  <a:pt x="23698" y="19418"/>
                </a:moveTo>
                <a:lnTo>
                  <a:pt x="15786" y="21234"/>
                </a:lnTo>
                <a:lnTo>
                  <a:pt x="7886" y="23164"/>
                </a:lnTo>
                <a:lnTo>
                  <a:pt x="0" y="25196"/>
                </a:lnTo>
                <a:lnTo>
                  <a:pt x="7035" y="25882"/>
                </a:lnTo>
                <a:lnTo>
                  <a:pt x="14097" y="26415"/>
                </a:lnTo>
                <a:lnTo>
                  <a:pt x="21145" y="26835"/>
                </a:lnTo>
                <a:lnTo>
                  <a:pt x="46850" y="22289"/>
                </a:lnTo>
                <a:lnTo>
                  <a:pt x="55435" y="20904"/>
                </a:lnTo>
                <a:lnTo>
                  <a:pt x="23698" y="19418"/>
                </a:lnTo>
                <a:close/>
              </a:path>
              <a:path w="209550" h="27304">
                <a:moveTo>
                  <a:pt x="188582" y="0"/>
                </a:moveTo>
                <a:lnTo>
                  <a:pt x="108927" y="10109"/>
                </a:lnTo>
                <a:lnTo>
                  <a:pt x="101793" y="11061"/>
                </a:lnTo>
                <a:lnTo>
                  <a:pt x="94659" y="11936"/>
                </a:lnTo>
                <a:lnTo>
                  <a:pt x="87525" y="12732"/>
                </a:lnTo>
                <a:lnTo>
                  <a:pt x="80391" y="13449"/>
                </a:lnTo>
                <a:lnTo>
                  <a:pt x="110058" y="14846"/>
                </a:lnTo>
                <a:lnTo>
                  <a:pt x="113931" y="14630"/>
                </a:lnTo>
                <a:lnTo>
                  <a:pt x="117817" y="14477"/>
                </a:lnTo>
                <a:lnTo>
                  <a:pt x="121729" y="14389"/>
                </a:lnTo>
                <a:lnTo>
                  <a:pt x="159423" y="9817"/>
                </a:lnTo>
                <a:lnTo>
                  <a:pt x="209550" y="888"/>
                </a:lnTo>
                <a:lnTo>
                  <a:pt x="1885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793469" y="575077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55" y="0"/>
                </a:lnTo>
              </a:path>
            </a:pathLst>
          </a:custGeom>
          <a:ln w="1308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786404" y="5743412"/>
            <a:ext cx="100965" cy="13970"/>
          </a:xfrm>
          <a:custGeom>
            <a:avLst/>
            <a:gdLst/>
            <a:ahLst/>
            <a:cxnLst/>
            <a:rect l="l" t="t" r="r" b="b"/>
            <a:pathLst>
              <a:path w="100964" h="13970">
                <a:moveTo>
                  <a:pt x="59245" y="0"/>
                </a:moveTo>
                <a:lnTo>
                  <a:pt x="48865" y="909"/>
                </a:lnTo>
                <a:lnTo>
                  <a:pt x="38490" y="1654"/>
                </a:lnTo>
                <a:lnTo>
                  <a:pt x="28120" y="2232"/>
                </a:lnTo>
                <a:lnTo>
                  <a:pt x="17754" y="2641"/>
                </a:lnTo>
                <a:lnTo>
                  <a:pt x="12674" y="3695"/>
                </a:lnTo>
                <a:lnTo>
                  <a:pt x="2552" y="5969"/>
                </a:lnTo>
                <a:lnTo>
                  <a:pt x="34289" y="7454"/>
                </a:lnTo>
                <a:lnTo>
                  <a:pt x="25704" y="8840"/>
                </a:lnTo>
                <a:lnTo>
                  <a:pt x="0" y="13385"/>
                </a:lnTo>
                <a:lnTo>
                  <a:pt x="7061" y="13766"/>
                </a:lnTo>
                <a:lnTo>
                  <a:pt x="84797" y="2959"/>
                </a:lnTo>
                <a:lnTo>
                  <a:pt x="97009" y="1397"/>
                </a:lnTo>
                <a:lnTo>
                  <a:pt x="88899" y="1397"/>
                </a:lnTo>
                <a:lnTo>
                  <a:pt x="59245" y="0"/>
                </a:lnTo>
                <a:close/>
              </a:path>
              <a:path w="100964" h="13970">
                <a:moveTo>
                  <a:pt x="100583" y="939"/>
                </a:moveTo>
                <a:lnTo>
                  <a:pt x="96672" y="1028"/>
                </a:lnTo>
                <a:lnTo>
                  <a:pt x="92786" y="1181"/>
                </a:lnTo>
                <a:lnTo>
                  <a:pt x="88899" y="1397"/>
                </a:lnTo>
                <a:lnTo>
                  <a:pt x="97009" y="1397"/>
                </a:lnTo>
                <a:lnTo>
                  <a:pt x="100583" y="939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916377" y="5730050"/>
            <a:ext cx="149225" cy="11430"/>
          </a:xfrm>
          <a:custGeom>
            <a:avLst/>
            <a:gdLst/>
            <a:ahLst/>
            <a:cxnLst/>
            <a:rect l="l" t="t" r="r" b="b"/>
            <a:pathLst>
              <a:path w="149225" h="11429">
                <a:moveTo>
                  <a:pt x="25768" y="7734"/>
                </a:moveTo>
                <a:lnTo>
                  <a:pt x="8293" y="9728"/>
                </a:lnTo>
                <a:lnTo>
                  <a:pt x="0" y="11239"/>
                </a:lnTo>
                <a:lnTo>
                  <a:pt x="25768" y="7734"/>
                </a:lnTo>
                <a:close/>
              </a:path>
              <a:path w="149225" h="11429">
                <a:moveTo>
                  <a:pt x="148704" y="0"/>
                </a:moveTo>
                <a:lnTo>
                  <a:pt x="116331" y="3009"/>
                </a:lnTo>
                <a:lnTo>
                  <a:pt x="89344" y="8001"/>
                </a:lnTo>
                <a:lnTo>
                  <a:pt x="114922" y="7226"/>
                </a:lnTo>
                <a:lnTo>
                  <a:pt x="132105" y="4699"/>
                </a:lnTo>
                <a:lnTo>
                  <a:pt x="143636" y="3124"/>
                </a:lnTo>
                <a:lnTo>
                  <a:pt x="145745" y="1358"/>
                </a:lnTo>
                <a:lnTo>
                  <a:pt x="147599" y="101"/>
                </a:lnTo>
                <a:lnTo>
                  <a:pt x="14870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924680" y="5730862"/>
            <a:ext cx="106680" cy="15240"/>
          </a:xfrm>
          <a:custGeom>
            <a:avLst/>
            <a:gdLst/>
            <a:ahLst/>
            <a:cxnLst/>
            <a:rect l="l" t="t" r="r" b="b"/>
            <a:pathLst>
              <a:path w="106680" h="15239">
                <a:moveTo>
                  <a:pt x="106616" y="6413"/>
                </a:moveTo>
                <a:lnTo>
                  <a:pt x="81038" y="7200"/>
                </a:lnTo>
                <a:lnTo>
                  <a:pt x="43040" y="14528"/>
                </a:lnTo>
                <a:lnTo>
                  <a:pt x="46520" y="14630"/>
                </a:lnTo>
                <a:lnTo>
                  <a:pt x="106616" y="6413"/>
                </a:lnTo>
                <a:close/>
              </a:path>
              <a:path w="106680" h="15239">
                <a:moveTo>
                  <a:pt x="50114" y="0"/>
                </a:moveTo>
                <a:lnTo>
                  <a:pt x="0" y="8915"/>
                </a:lnTo>
                <a:lnTo>
                  <a:pt x="17462" y="6921"/>
                </a:lnTo>
                <a:lnTo>
                  <a:pt x="63906" y="647"/>
                </a:lnTo>
                <a:lnTo>
                  <a:pt x="5011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959740" y="5745391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7975" y="0"/>
                </a:moveTo>
                <a:lnTo>
                  <a:pt x="0" y="1574"/>
                </a:lnTo>
                <a:lnTo>
                  <a:pt x="11468" y="101"/>
                </a:lnTo>
                <a:lnTo>
                  <a:pt x="797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698454" y="574316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569533" y="5820608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103" y="0"/>
                </a:moveTo>
                <a:lnTo>
                  <a:pt x="2057" y="1714"/>
                </a:lnTo>
                <a:lnTo>
                  <a:pt x="0" y="6896"/>
                </a:lnTo>
                <a:lnTo>
                  <a:pt x="15100" y="4610"/>
                </a:lnTo>
                <a:lnTo>
                  <a:pt x="15748" y="1511"/>
                </a:lnTo>
                <a:lnTo>
                  <a:pt x="161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584641" y="5813399"/>
            <a:ext cx="58419" cy="12065"/>
          </a:xfrm>
          <a:custGeom>
            <a:avLst/>
            <a:gdLst/>
            <a:ahLst/>
            <a:cxnLst/>
            <a:rect l="l" t="t" r="r" b="b"/>
            <a:pathLst>
              <a:path w="58419" h="12064">
                <a:moveTo>
                  <a:pt x="58064" y="0"/>
                </a:moveTo>
                <a:lnTo>
                  <a:pt x="990" y="7213"/>
                </a:lnTo>
                <a:lnTo>
                  <a:pt x="635" y="8724"/>
                </a:lnTo>
                <a:lnTo>
                  <a:pt x="304" y="10261"/>
                </a:lnTo>
                <a:lnTo>
                  <a:pt x="0" y="11811"/>
                </a:lnTo>
                <a:lnTo>
                  <a:pt x="58216" y="3009"/>
                </a:lnTo>
                <a:lnTo>
                  <a:pt x="580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642704" y="5807012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4" h="9525">
                <a:moveTo>
                  <a:pt x="48768" y="0"/>
                </a:moveTo>
                <a:lnTo>
                  <a:pt x="0" y="6388"/>
                </a:lnTo>
                <a:lnTo>
                  <a:pt x="152" y="9397"/>
                </a:lnTo>
                <a:lnTo>
                  <a:pt x="48590" y="2171"/>
                </a:lnTo>
                <a:lnTo>
                  <a:pt x="487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691298" y="580680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727" y="0"/>
                </a:moveTo>
                <a:lnTo>
                  <a:pt x="177" y="203"/>
                </a:lnTo>
                <a:lnTo>
                  <a:pt x="0" y="2387"/>
                </a:lnTo>
                <a:lnTo>
                  <a:pt x="3543" y="1866"/>
                </a:lnTo>
                <a:lnTo>
                  <a:pt x="2336" y="660"/>
                </a:lnTo>
                <a:lnTo>
                  <a:pt x="17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693031" y="5796271"/>
            <a:ext cx="82550" cy="12700"/>
          </a:xfrm>
          <a:custGeom>
            <a:avLst/>
            <a:gdLst/>
            <a:ahLst/>
            <a:cxnLst/>
            <a:rect l="l" t="t" r="r" b="b"/>
            <a:pathLst>
              <a:path w="82550" h="12700">
                <a:moveTo>
                  <a:pt x="78244" y="0"/>
                </a:moveTo>
                <a:lnTo>
                  <a:pt x="0" y="10528"/>
                </a:lnTo>
                <a:lnTo>
                  <a:pt x="609" y="11188"/>
                </a:lnTo>
                <a:lnTo>
                  <a:pt x="1803" y="12395"/>
                </a:lnTo>
                <a:lnTo>
                  <a:pt x="82296" y="673"/>
                </a:lnTo>
                <a:lnTo>
                  <a:pt x="7824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768106" y="5801846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89" h="10160">
                <a:moveTo>
                  <a:pt x="68021" y="0"/>
                </a:moveTo>
                <a:lnTo>
                  <a:pt x="0" y="9994"/>
                </a:lnTo>
                <a:lnTo>
                  <a:pt x="71818" y="76"/>
                </a:lnTo>
                <a:lnTo>
                  <a:pt x="680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610402" y="5836111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60">
                <a:moveTo>
                  <a:pt x="69799" y="0"/>
                </a:moveTo>
                <a:lnTo>
                  <a:pt x="0" y="8648"/>
                </a:lnTo>
                <a:lnTo>
                  <a:pt x="12166" y="9867"/>
                </a:lnTo>
                <a:lnTo>
                  <a:pt x="26546" y="7653"/>
                </a:lnTo>
                <a:lnTo>
                  <a:pt x="40903" y="5278"/>
                </a:lnTo>
                <a:lnTo>
                  <a:pt x="55236" y="2743"/>
                </a:lnTo>
                <a:lnTo>
                  <a:pt x="697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566869" y="5838057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709" y="0"/>
                </a:moveTo>
                <a:lnTo>
                  <a:pt x="0" y="2324"/>
                </a:lnTo>
                <a:lnTo>
                  <a:pt x="15316" y="3860"/>
                </a:lnTo>
                <a:lnTo>
                  <a:pt x="15544" y="1371"/>
                </a:lnTo>
                <a:lnTo>
                  <a:pt x="157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564514" y="5831610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3390" y="0"/>
                </a:moveTo>
                <a:lnTo>
                  <a:pt x="0" y="8534"/>
                </a:lnTo>
                <a:lnTo>
                  <a:pt x="2349" y="8775"/>
                </a:lnTo>
                <a:lnTo>
                  <a:pt x="18059" y="6451"/>
                </a:lnTo>
                <a:lnTo>
                  <a:pt x="18275" y="4660"/>
                </a:lnTo>
                <a:lnTo>
                  <a:pt x="18541" y="2755"/>
                </a:lnTo>
                <a:lnTo>
                  <a:pt x="18846" y="787"/>
                </a:lnTo>
                <a:lnTo>
                  <a:pt x="33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582184" y="5833807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89" h="10160">
                <a:moveTo>
                  <a:pt x="29184" y="0"/>
                </a:moveTo>
                <a:lnTo>
                  <a:pt x="393" y="4254"/>
                </a:lnTo>
                <a:lnTo>
                  <a:pt x="192" y="6019"/>
                </a:lnTo>
                <a:lnTo>
                  <a:pt x="0" y="8115"/>
                </a:lnTo>
                <a:lnTo>
                  <a:pt x="14668" y="9588"/>
                </a:lnTo>
                <a:lnTo>
                  <a:pt x="15240" y="7416"/>
                </a:lnTo>
                <a:lnTo>
                  <a:pt x="16002" y="6019"/>
                </a:lnTo>
                <a:lnTo>
                  <a:pt x="16929" y="5753"/>
                </a:lnTo>
                <a:lnTo>
                  <a:pt x="22580" y="3810"/>
                </a:lnTo>
                <a:lnTo>
                  <a:pt x="28257" y="1981"/>
                </a:lnTo>
                <a:lnTo>
                  <a:pt x="33972" y="241"/>
                </a:lnTo>
                <a:lnTo>
                  <a:pt x="29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582585" y="5832402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10" h="5714">
                <a:moveTo>
                  <a:pt x="774" y="0"/>
                </a:moveTo>
                <a:lnTo>
                  <a:pt x="469" y="1968"/>
                </a:lnTo>
                <a:lnTo>
                  <a:pt x="203" y="3873"/>
                </a:lnTo>
                <a:lnTo>
                  <a:pt x="0" y="5651"/>
                </a:lnTo>
                <a:lnTo>
                  <a:pt x="28778" y="1409"/>
                </a:lnTo>
                <a:lnTo>
                  <a:pt x="7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567912" y="5825211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16725" y="0"/>
                </a:moveTo>
                <a:lnTo>
                  <a:pt x="1612" y="2298"/>
                </a:lnTo>
                <a:lnTo>
                  <a:pt x="0" y="6400"/>
                </a:lnTo>
                <a:lnTo>
                  <a:pt x="15443" y="7188"/>
                </a:lnTo>
                <a:lnTo>
                  <a:pt x="15811" y="4838"/>
                </a:lnTo>
                <a:lnTo>
                  <a:pt x="16266" y="2298"/>
                </a:lnTo>
                <a:lnTo>
                  <a:pt x="167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596846" y="5828629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10">
                <a:moveTo>
                  <a:pt x="49428" y="0"/>
                </a:moveTo>
                <a:lnTo>
                  <a:pt x="14528" y="5181"/>
                </a:lnTo>
                <a:lnTo>
                  <a:pt x="19303" y="5422"/>
                </a:lnTo>
                <a:lnTo>
                  <a:pt x="13601" y="7162"/>
                </a:lnTo>
                <a:lnTo>
                  <a:pt x="7924" y="8991"/>
                </a:lnTo>
                <a:lnTo>
                  <a:pt x="2260" y="10934"/>
                </a:lnTo>
                <a:lnTo>
                  <a:pt x="1333" y="11201"/>
                </a:lnTo>
                <a:lnTo>
                  <a:pt x="584" y="12598"/>
                </a:lnTo>
                <a:lnTo>
                  <a:pt x="0" y="14757"/>
                </a:lnTo>
                <a:lnTo>
                  <a:pt x="13550" y="16129"/>
                </a:lnTo>
                <a:lnTo>
                  <a:pt x="83350" y="7480"/>
                </a:lnTo>
                <a:lnTo>
                  <a:pt x="91681" y="5880"/>
                </a:lnTo>
                <a:lnTo>
                  <a:pt x="52755" y="3086"/>
                </a:lnTo>
                <a:lnTo>
                  <a:pt x="50825" y="1841"/>
                </a:lnTo>
                <a:lnTo>
                  <a:pt x="494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583364" y="5816409"/>
            <a:ext cx="63500" cy="17780"/>
          </a:xfrm>
          <a:custGeom>
            <a:avLst/>
            <a:gdLst/>
            <a:ahLst/>
            <a:cxnLst/>
            <a:rect l="l" t="t" r="r" b="b"/>
            <a:pathLst>
              <a:path w="63500" h="17779">
                <a:moveTo>
                  <a:pt x="59499" y="0"/>
                </a:moveTo>
                <a:lnTo>
                  <a:pt x="1270" y="8801"/>
                </a:lnTo>
                <a:lnTo>
                  <a:pt x="787" y="11226"/>
                </a:lnTo>
                <a:lnTo>
                  <a:pt x="355" y="13652"/>
                </a:lnTo>
                <a:lnTo>
                  <a:pt x="0" y="15989"/>
                </a:lnTo>
                <a:lnTo>
                  <a:pt x="28003" y="17399"/>
                </a:lnTo>
                <a:lnTo>
                  <a:pt x="62915" y="12217"/>
                </a:lnTo>
                <a:lnTo>
                  <a:pt x="60604" y="9156"/>
                </a:lnTo>
                <a:lnTo>
                  <a:pt x="59817" y="4432"/>
                </a:lnTo>
                <a:lnTo>
                  <a:pt x="594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646273" y="5822015"/>
            <a:ext cx="45085" cy="12700"/>
          </a:xfrm>
          <a:custGeom>
            <a:avLst/>
            <a:gdLst/>
            <a:ahLst/>
            <a:cxnLst/>
            <a:rect l="l" t="t" r="r" b="b"/>
            <a:pathLst>
              <a:path w="45085" h="12700">
                <a:moveTo>
                  <a:pt x="44475" y="0"/>
                </a:moveTo>
                <a:lnTo>
                  <a:pt x="0" y="6616"/>
                </a:lnTo>
                <a:lnTo>
                  <a:pt x="1397" y="8458"/>
                </a:lnTo>
                <a:lnTo>
                  <a:pt x="3340" y="9702"/>
                </a:lnTo>
                <a:lnTo>
                  <a:pt x="42252" y="12496"/>
                </a:lnTo>
                <a:lnTo>
                  <a:pt x="44932" y="11976"/>
                </a:lnTo>
                <a:lnTo>
                  <a:pt x="44602" y="9702"/>
                </a:lnTo>
                <a:lnTo>
                  <a:pt x="44530" y="8458"/>
                </a:lnTo>
                <a:lnTo>
                  <a:pt x="444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642863" y="5809190"/>
            <a:ext cx="48895" cy="19685"/>
          </a:xfrm>
          <a:custGeom>
            <a:avLst/>
            <a:gdLst/>
            <a:ahLst/>
            <a:cxnLst/>
            <a:rect l="l" t="t" r="r" b="b"/>
            <a:pathLst>
              <a:path w="48894" h="19685">
                <a:moveTo>
                  <a:pt x="48437" y="0"/>
                </a:moveTo>
                <a:lnTo>
                  <a:pt x="0" y="7213"/>
                </a:lnTo>
                <a:lnTo>
                  <a:pt x="317" y="11645"/>
                </a:lnTo>
                <a:lnTo>
                  <a:pt x="1104" y="16370"/>
                </a:lnTo>
                <a:lnTo>
                  <a:pt x="3416" y="19443"/>
                </a:lnTo>
                <a:lnTo>
                  <a:pt x="47891" y="12827"/>
                </a:lnTo>
                <a:lnTo>
                  <a:pt x="47997" y="7213"/>
                </a:lnTo>
                <a:lnTo>
                  <a:pt x="48120" y="4330"/>
                </a:lnTo>
                <a:lnTo>
                  <a:pt x="4843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690684" y="5812273"/>
            <a:ext cx="107950" cy="22225"/>
          </a:xfrm>
          <a:custGeom>
            <a:avLst/>
            <a:gdLst/>
            <a:ahLst/>
            <a:cxnLst/>
            <a:rect l="l" t="t" r="r" b="b"/>
            <a:pathLst>
              <a:path w="107950" h="22225">
                <a:moveTo>
                  <a:pt x="65443" y="0"/>
                </a:moveTo>
                <a:lnTo>
                  <a:pt x="63" y="9740"/>
                </a:lnTo>
                <a:lnTo>
                  <a:pt x="0" y="14808"/>
                </a:lnTo>
                <a:lnTo>
                  <a:pt x="152" y="19177"/>
                </a:lnTo>
                <a:lnTo>
                  <a:pt x="520" y="21717"/>
                </a:lnTo>
                <a:lnTo>
                  <a:pt x="107518" y="927"/>
                </a:lnTo>
                <a:lnTo>
                  <a:pt x="97002" y="535"/>
                </a:lnTo>
                <a:lnTo>
                  <a:pt x="75966" y="76"/>
                </a:lnTo>
                <a:lnTo>
                  <a:pt x="654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690748" y="5808670"/>
            <a:ext cx="65405" cy="13970"/>
          </a:xfrm>
          <a:custGeom>
            <a:avLst/>
            <a:gdLst/>
            <a:ahLst/>
            <a:cxnLst/>
            <a:rect l="l" t="t" r="r" b="b"/>
            <a:pathLst>
              <a:path w="65405" h="13970">
                <a:moveTo>
                  <a:pt x="4089" y="0"/>
                </a:moveTo>
                <a:lnTo>
                  <a:pt x="558" y="520"/>
                </a:lnTo>
                <a:lnTo>
                  <a:pt x="227" y="4889"/>
                </a:lnTo>
                <a:lnTo>
                  <a:pt x="50" y="9309"/>
                </a:lnTo>
                <a:lnTo>
                  <a:pt x="0" y="13347"/>
                </a:lnTo>
                <a:lnTo>
                  <a:pt x="56770" y="4889"/>
                </a:lnTo>
                <a:lnTo>
                  <a:pt x="9906" y="4889"/>
                </a:lnTo>
                <a:lnTo>
                  <a:pt x="7137" y="2984"/>
                </a:lnTo>
                <a:lnTo>
                  <a:pt x="4089" y="0"/>
                </a:lnTo>
                <a:close/>
              </a:path>
              <a:path w="65405" h="13970">
                <a:moveTo>
                  <a:pt x="65379" y="3606"/>
                </a:moveTo>
                <a:lnTo>
                  <a:pt x="50519" y="3685"/>
                </a:lnTo>
                <a:lnTo>
                  <a:pt x="37622" y="3924"/>
                </a:lnTo>
                <a:lnTo>
                  <a:pt x="24722" y="4324"/>
                </a:lnTo>
                <a:lnTo>
                  <a:pt x="11823" y="4889"/>
                </a:lnTo>
                <a:lnTo>
                  <a:pt x="56770" y="4889"/>
                </a:lnTo>
                <a:lnTo>
                  <a:pt x="65379" y="3606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756131" y="5801648"/>
            <a:ext cx="100965" cy="12065"/>
          </a:xfrm>
          <a:custGeom>
            <a:avLst/>
            <a:gdLst/>
            <a:ahLst/>
            <a:cxnLst/>
            <a:rect l="l" t="t" r="r" b="b"/>
            <a:pathLst>
              <a:path w="100964" h="12064">
                <a:moveTo>
                  <a:pt x="71666" y="0"/>
                </a:moveTo>
                <a:lnTo>
                  <a:pt x="0" y="10629"/>
                </a:lnTo>
                <a:lnTo>
                  <a:pt x="10515" y="10701"/>
                </a:lnTo>
                <a:lnTo>
                  <a:pt x="21031" y="10879"/>
                </a:lnTo>
                <a:lnTo>
                  <a:pt x="31546" y="11163"/>
                </a:lnTo>
                <a:lnTo>
                  <a:pt x="42062" y="11557"/>
                </a:lnTo>
                <a:lnTo>
                  <a:pt x="49099" y="10185"/>
                </a:lnTo>
                <a:lnTo>
                  <a:pt x="11976" y="10185"/>
                </a:lnTo>
                <a:lnTo>
                  <a:pt x="79997" y="203"/>
                </a:lnTo>
                <a:lnTo>
                  <a:pt x="74180" y="25"/>
                </a:lnTo>
                <a:lnTo>
                  <a:pt x="71666" y="0"/>
                </a:lnTo>
                <a:close/>
              </a:path>
              <a:path w="100964" h="12064">
                <a:moveTo>
                  <a:pt x="83794" y="279"/>
                </a:moveTo>
                <a:lnTo>
                  <a:pt x="11976" y="10185"/>
                </a:lnTo>
                <a:lnTo>
                  <a:pt x="49099" y="10185"/>
                </a:lnTo>
                <a:lnTo>
                  <a:pt x="100596" y="444"/>
                </a:lnTo>
                <a:lnTo>
                  <a:pt x="94996" y="444"/>
                </a:lnTo>
                <a:lnTo>
                  <a:pt x="83794" y="27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694839" y="5796949"/>
            <a:ext cx="133350" cy="17145"/>
          </a:xfrm>
          <a:custGeom>
            <a:avLst/>
            <a:gdLst/>
            <a:ahLst/>
            <a:cxnLst/>
            <a:rect l="l" t="t" r="r" b="b"/>
            <a:pathLst>
              <a:path w="133350" h="17145">
                <a:moveTo>
                  <a:pt x="80492" y="0"/>
                </a:moveTo>
                <a:lnTo>
                  <a:pt x="0" y="11722"/>
                </a:lnTo>
                <a:lnTo>
                  <a:pt x="3047" y="14706"/>
                </a:lnTo>
                <a:lnTo>
                  <a:pt x="5816" y="16611"/>
                </a:lnTo>
                <a:lnTo>
                  <a:pt x="7734" y="16611"/>
                </a:lnTo>
                <a:lnTo>
                  <a:pt x="20632" y="16046"/>
                </a:lnTo>
                <a:lnTo>
                  <a:pt x="33532" y="15646"/>
                </a:lnTo>
                <a:lnTo>
                  <a:pt x="46430" y="15407"/>
                </a:lnTo>
                <a:lnTo>
                  <a:pt x="61290" y="15328"/>
                </a:lnTo>
                <a:lnTo>
                  <a:pt x="132956" y="4699"/>
                </a:lnTo>
                <a:lnTo>
                  <a:pt x="119797" y="4225"/>
                </a:lnTo>
                <a:lnTo>
                  <a:pt x="106667" y="3282"/>
                </a:lnTo>
                <a:lnTo>
                  <a:pt x="93565" y="1873"/>
                </a:lnTo>
                <a:lnTo>
                  <a:pt x="8049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977056" y="5776207"/>
            <a:ext cx="44450" cy="9525"/>
          </a:xfrm>
          <a:custGeom>
            <a:avLst/>
            <a:gdLst/>
            <a:ahLst/>
            <a:cxnLst/>
            <a:rect l="l" t="t" r="r" b="b"/>
            <a:pathLst>
              <a:path w="44450" h="9525">
                <a:moveTo>
                  <a:pt x="44437" y="0"/>
                </a:moveTo>
                <a:lnTo>
                  <a:pt x="35064" y="1143"/>
                </a:lnTo>
                <a:lnTo>
                  <a:pt x="26322" y="3282"/>
                </a:lnTo>
                <a:lnTo>
                  <a:pt x="17565" y="5324"/>
                </a:lnTo>
                <a:lnTo>
                  <a:pt x="8791" y="7275"/>
                </a:lnTo>
                <a:lnTo>
                  <a:pt x="0" y="9144"/>
                </a:lnTo>
                <a:lnTo>
                  <a:pt x="23202" y="7251"/>
                </a:lnTo>
                <a:lnTo>
                  <a:pt x="42202" y="5524"/>
                </a:lnTo>
                <a:lnTo>
                  <a:pt x="444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883301" y="5777353"/>
            <a:ext cx="128905" cy="19050"/>
          </a:xfrm>
          <a:custGeom>
            <a:avLst/>
            <a:gdLst/>
            <a:ahLst/>
            <a:cxnLst/>
            <a:rect l="l" t="t" r="r" b="b"/>
            <a:pathLst>
              <a:path w="128905" h="19050">
                <a:moveTo>
                  <a:pt x="128816" y="0"/>
                </a:moveTo>
                <a:lnTo>
                  <a:pt x="112281" y="2081"/>
                </a:lnTo>
                <a:lnTo>
                  <a:pt x="28829" y="13487"/>
                </a:lnTo>
                <a:lnTo>
                  <a:pt x="0" y="18872"/>
                </a:lnTo>
                <a:lnTo>
                  <a:pt x="39966" y="14020"/>
                </a:lnTo>
                <a:lnTo>
                  <a:pt x="52101" y="12422"/>
                </a:lnTo>
                <a:lnTo>
                  <a:pt x="64254" y="10953"/>
                </a:lnTo>
                <a:lnTo>
                  <a:pt x="76423" y="9627"/>
                </a:lnTo>
                <a:lnTo>
                  <a:pt x="93751" y="8001"/>
                </a:lnTo>
                <a:lnTo>
                  <a:pt x="111321" y="4181"/>
                </a:lnTo>
                <a:lnTo>
                  <a:pt x="120079" y="2139"/>
                </a:lnTo>
                <a:lnTo>
                  <a:pt x="1288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865014" y="5790834"/>
            <a:ext cx="47625" cy="7620"/>
          </a:xfrm>
          <a:custGeom>
            <a:avLst/>
            <a:gdLst/>
            <a:ahLst/>
            <a:cxnLst/>
            <a:rect l="l" t="t" r="r" b="b"/>
            <a:pathLst>
              <a:path w="47625" h="7620">
                <a:moveTo>
                  <a:pt x="47117" y="0"/>
                </a:moveTo>
                <a:lnTo>
                  <a:pt x="0" y="6807"/>
                </a:lnTo>
                <a:lnTo>
                  <a:pt x="5384" y="7048"/>
                </a:lnTo>
                <a:lnTo>
                  <a:pt x="18288" y="5397"/>
                </a:lnTo>
                <a:lnTo>
                  <a:pt x="471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87918" y="5779531"/>
            <a:ext cx="110489" cy="15240"/>
          </a:xfrm>
          <a:custGeom>
            <a:avLst/>
            <a:gdLst/>
            <a:ahLst/>
            <a:cxnLst/>
            <a:rect l="l" t="t" r="r" b="b"/>
            <a:pathLst>
              <a:path w="110489" h="15239">
                <a:moveTo>
                  <a:pt x="110274" y="0"/>
                </a:moveTo>
                <a:lnTo>
                  <a:pt x="98623" y="1402"/>
                </a:lnTo>
                <a:lnTo>
                  <a:pt x="0" y="14478"/>
                </a:lnTo>
                <a:lnTo>
                  <a:pt x="5422" y="14731"/>
                </a:lnTo>
                <a:lnTo>
                  <a:pt x="1102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71273" y="5794011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16649" y="0"/>
                </a:moveTo>
                <a:lnTo>
                  <a:pt x="0" y="2260"/>
                </a:lnTo>
                <a:lnTo>
                  <a:pt x="4064" y="2933"/>
                </a:lnTo>
                <a:lnTo>
                  <a:pt x="22072" y="253"/>
                </a:lnTo>
                <a:lnTo>
                  <a:pt x="1664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836130" y="5797637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89" h="4445">
                <a:moveTo>
                  <a:pt x="28879" y="0"/>
                </a:moveTo>
                <a:lnTo>
                  <a:pt x="0" y="4203"/>
                </a:lnTo>
                <a:lnTo>
                  <a:pt x="3797" y="4292"/>
                </a:lnTo>
                <a:lnTo>
                  <a:pt x="34264" y="253"/>
                </a:lnTo>
                <a:lnTo>
                  <a:pt x="2887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012121" y="5775540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9639" y="0"/>
                </a:moveTo>
                <a:lnTo>
                  <a:pt x="5981" y="292"/>
                </a:lnTo>
                <a:lnTo>
                  <a:pt x="0" y="1816"/>
                </a:lnTo>
                <a:lnTo>
                  <a:pt x="9372" y="660"/>
                </a:lnTo>
                <a:lnTo>
                  <a:pt x="96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912126" y="5782193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439" y="0"/>
                </a:lnTo>
              </a:path>
            </a:pathLst>
          </a:custGeom>
          <a:ln w="1728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959959" y="5772165"/>
            <a:ext cx="63500" cy="10795"/>
          </a:xfrm>
          <a:custGeom>
            <a:avLst/>
            <a:gdLst/>
            <a:ahLst/>
            <a:cxnLst/>
            <a:rect l="l" t="t" r="r" b="b"/>
            <a:pathLst>
              <a:path w="63500" h="10795">
                <a:moveTo>
                  <a:pt x="63169" y="0"/>
                </a:moveTo>
                <a:lnTo>
                  <a:pt x="0" y="10172"/>
                </a:lnTo>
                <a:lnTo>
                  <a:pt x="62610" y="1384"/>
                </a:lnTo>
                <a:lnTo>
                  <a:pt x="6316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857414" y="5782344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69" h="15875">
                <a:moveTo>
                  <a:pt x="102539" y="0"/>
                </a:moveTo>
                <a:lnTo>
                  <a:pt x="0" y="14922"/>
                </a:lnTo>
                <a:lnTo>
                  <a:pt x="7594" y="15290"/>
                </a:lnTo>
                <a:lnTo>
                  <a:pt x="54711" y="8496"/>
                </a:lnTo>
                <a:lnTo>
                  <a:pt x="1025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793347" y="5767028"/>
            <a:ext cx="231140" cy="30480"/>
          </a:xfrm>
          <a:custGeom>
            <a:avLst/>
            <a:gdLst/>
            <a:ahLst/>
            <a:cxnLst/>
            <a:rect l="l" t="t" r="r" b="b"/>
            <a:pathLst>
              <a:path w="231139" h="30479">
                <a:moveTo>
                  <a:pt x="228371" y="0"/>
                </a:moveTo>
                <a:lnTo>
                  <a:pt x="166552" y="5705"/>
                </a:lnTo>
                <a:lnTo>
                  <a:pt x="104838" y="12496"/>
                </a:lnTo>
                <a:lnTo>
                  <a:pt x="0" y="27228"/>
                </a:lnTo>
                <a:lnTo>
                  <a:pt x="64058" y="30238"/>
                </a:lnTo>
                <a:lnTo>
                  <a:pt x="166611" y="15316"/>
                </a:lnTo>
                <a:lnTo>
                  <a:pt x="213969" y="7561"/>
                </a:lnTo>
                <a:lnTo>
                  <a:pt x="229781" y="5130"/>
                </a:lnTo>
                <a:lnTo>
                  <a:pt x="229920" y="4787"/>
                </a:lnTo>
                <a:lnTo>
                  <a:pt x="228993" y="4724"/>
                </a:lnTo>
                <a:lnTo>
                  <a:pt x="229834" y="2717"/>
                </a:lnTo>
                <a:lnTo>
                  <a:pt x="230530" y="1181"/>
                </a:lnTo>
                <a:lnTo>
                  <a:pt x="231076" y="177"/>
                </a:lnTo>
                <a:lnTo>
                  <a:pt x="22837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000260" y="5781738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18999" y="0"/>
                </a:moveTo>
                <a:lnTo>
                  <a:pt x="0" y="1714"/>
                </a:lnTo>
                <a:lnTo>
                  <a:pt x="18884" y="279"/>
                </a:lnTo>
                <a:lnTo>
                  <a:pt x="189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74906" y="5791376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4" h="6985">
                <a:moveTo>
                  <a:pt x="48361" y="0"/>
                </a:moveTo>
                <a:lnTo>
                  <a:pt x="8394" y="4851"/>
                </a:lnTo>
                <a:lnTo>
                  <a:pt x="0" y="6426"/>
                </a:lnTo>
                <a:lnTo>
                  <a:pt x="4902" y="6692"/>
                </a:lnTo>
                <a:lnTo>
                  <a:pt x="26612" y="3184"/>
                </a:lnTo>
                <a:lnTo>
                  <a:pt x="483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870396" y="5796230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03" y="0"/>
                </a:moveTo>
                <a:lnTo>
                  <a:pt x="0" y="1651"/>
                </a:lnTo>
                <a:lnTo>
                  <a:pt x="8178" y="2044"/>
                </a:lnTo>
                <a:lnTo>
                  <a:pt x="9410" y="1828"/>
                </a:lnTo>
                <a:lnTo>
                  <a:pt x="4508" y="1574"/>
                </a:lnTo>
                <a:lnTo>
                  <a:pt x="1290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021712" y="576677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959" y="0"/>
                </a:moveTo>
                <a:lnTo>
                  <a:pt x="0" y="253"/>
                </a:lnTo>
                <a:lnTo>
                  <a:pt x="2717" y="431"/>
                </a:lnTo>
                <a:lnTo>
                  <a:pt x="295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27794" y="5797271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4" h="5079">
                <a:moveTo>
                  <a:pt x="29616" y="0"/>
                </a:moveTo>
                <a:lnTo>
                  <a:pt x="0" y="4381"/>
                </a:lnTo>
                <a:lnTo>
                  <a:pt x="2514" y="4406"/>
                </a:lnTo>
                <a:lnTo>
                  <a:pt x="8331" y="4572"/>
                </a:lnTo>
                <a:lnTo>
                  <a:pt x="37210" y="368"/>
                </a:lnTo>
                <a:lnTo>
                  <a:pt x="2961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75336" y="5794261"/>
            <a:ext cx="82550" cy="7620"/>
          </a:xfrm>
          <a:custGeom>
            <a:avLst/>
            <a:gdLst/>
            <a:ahLst/>
            <a:cxnLst/>
            <a:rect l="l" t="t" r="r" b="b"/>
            <a:pathLst>
              <a:path w="82550" h="7620">
                <a:moveTo>
                  <a:pt x="18008" y="0"/>
                </a:moveTo>
                <a:lnTo>
                  <a:pt x="0" y="2692"/>
                </a:lnTo>
                <a:lnTo>
                  <a:pt x="13073" y="4566"/>
                </a:lnTo>
                <a:lnTo>
                  <a:pt x="26174" y="5975"/>
                </a:lnTo>
                <a:lnTo>
                  <a:pt x="39304" y="6917"/>
                </a:lnTo>
                <a:lnTo>
                  <a:pt x="52463" y="7391"/>
                </a:lnTo>
                <a:lnTo>
                  <a:pt x="82080" y="3009"/>
                </a:lnTo>
                <a:lnTo>
                  <a:pt x="1800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839929" y="5797886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5" h="4445">
                <a:moveTo>
                  <a:pt x="30467" y="0"/>
                </a:moveTo>
                <a:lnTo>
                  <a:pt x="0" y="4038"/>
                </a:lnTo>
                <a:lnTo>
                  <a:pt x="5588" y="4152"/>
                </a:lnTo>
                <a:lnTo>
                  <a:pt x="11201" y="4203"/>
                </a:lnTo>
                <a:lnTo>
                  <a:pt x="16802" y="4203"/>
                </a:lnTo>
                <a:lnTo>
                  <a:pt x="38646" y="381"/>
                </a:lnTo>
                <a:lnTo>
                  <a:pt x="3046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76790" y="5792033"/>
            <a:ext cx="65405" cy="16510"/>
          </a:xfrm>
          <a:custGeom>
            <a:avLst/>
            <a:gdLst/>
            <a:ahLst/>
            <a:cxnLst/>
            <a:rect l="l" t="t" r="r" b="b"/>
            <a:pathLst>
              <a:path w="65405" h="16510">
                <a:moveTo>
                  <a:pt x="17665" y="0"/>
                </a:moveTo>
                <a:lnTo>
                  <a:pt x="13969" y="1181"/>
                </a:lnTo>
                <a:lnTo>
                  <a:pt x="10274" y="2400"/>
                </a:lnTo>
                <a:lnTo>
                  <a:pt x="6591" y="3657"/>
                </a:lnTo>
                <a:lnTo>
                  <a:pt x="4825" y="4165"/>
                </a:lnTo>
                <a:lnTo>
                  <a:pt x="2133" y="10464"/>
                </a:lnTo>
                <a:lnTo>
                  <a:pt x="0" y="16205"/>
                </a:lnTo>
                <a:lnTo>
                  <a:pt x="13804" y="14147"/>
                </a:lnTo>
                <a:lnTo>
                  <a:pt x="14947" y="12153"/>
                </a:lnTo>
                <a:lnTo>
                  <a:pt x="16167" y="10922"/>
                </a:lnTo>
                <a:lnTo>
                  <a:pt x="53004" y="6331"/>
                </a:lnTo>
                <a:lnTo>
                  <a:pt x="64808" y="4724"/>
                </a:lnTo>
                <a:lnTo>
                  <a:pt x="176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571592" y="5806179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8999" y="0"/>
                </a:moveTo>
                <a:lnTo>
                  <a:pt x="5194" y="2057"/>
                </a:lnTo>
                <a:lnTo>
                  <a:pt x="3505" y="6591"/>
                </a:lnTo>
                <a:lnTo>
                  <a:pt x="2146" y="10782"/>
                </a:lnTo>
                <a:lnTo>
                  <a:pt x="1841" y="11506"/>
                </a:lnTo>
                <a:lnTo>
                  <a:pt x="0" y="16141"/>
                </a:lnTo>
                <a:lnTo>
                  <a:pt x="14046" y="14427"/>
                </a:lnTo>
                <a:lnTo>
                  <a:pt x="15417" y="8610"/>
                </a:lnTo>
                <a:lnTo>
                  <a:pt x="17106" y="3276"/>
                </a:lnTo>
                <a:lnTo>
                  <a:pt x="189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590586" y="5796761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69" h="9525">
                <a:moveTo>
                  <a:pt x="51015" y="0"/>
                </a:moveTo>
                <a:lnTo>
                  <a:pt x="39211" y="1601"/>
                </a:lnTo>
                <a:lnTo>
                  <a:pt x="2374" y="6184"/>
                </a:lnTo>
                <a:lnTo>
                  <a:pt x="1155" y="7429"/>
                </a:lnTo>
                <a:lnTo>
                  <a:pt x="0" y="9423"/>
                </a:lnTo>
                <a:lnTo>
                  <a:pt x="51447" y="1701"/>
                </a:lnTo>
                <a:lnTo>
                  <a:pt x="51485" y="50"/>
                </a:lnTo>
                <a:lnTo>
                  <a:pt x="510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585633" y="5798459"/>
            <a:ext cx="57150" cy="22225"/>
          </a:xfrm>
          <a:custGeom>
            <a:avLst/>
            <a:gdLst/>
            <a:ahLst/>
            <a:cxnLst/>
            <a:rect l="l" t="t" r="r" b="b"/>
            <a:pathLst>
              <a:path w="57150" h="22225">
                <a:moveTo>
                  <a:pt x="56400" y="0"/>
                </a:moveTo>
                <a:lnTo>
                  <a:pt x="4953" y="7721"/>
                </a:lnTo>
                <a:lnTo>
                  <a:pt x="3060" y="10998"/>
                </a:lnTo>
                <a:lnTo>
                  <a:pt x="1371" y="16332"/>
                </a:lnTo>
                <a:lnTo>
                  <a:pt x="0" y="22148"/>
                </a:lnTo>
                <a:lnTo>
                  <a:pt x="57073" y="14935"/>
                </a:lnTo>
                <a:lnTo>
                  <a:pt x="56976" y="10998"/>
                </a:lnTo>
                <a:lnTo>
                  <a:pt x="56807" y="7454"/>
                </a:lnTo>
                <a:lnTo>
                  <a:pt x="56400" y="3797"/>
                </a:lnTo>
                <a:lnTo>
                  <a:pt x="564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642029" y="579681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38" y="0"/>
                </a:moveTo>
                <a:lnTo>
                  <a:pt x="0" y="1651"/>
                </a:lnTo>
                <a:lnTo>
                  <a:pt x="6591" y="647"/>
                </a:lnTo>
                <a:lnTo>
                  <a:pt x="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642033" y="5797459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10">
                <a:moveTo>
                  <a:pt x="6591" y="0"/>
                </a:moveTo>
                <a:lnTo>
                  <a:pt x="0" y="1003"/>
                </a:lnTo>
                <a:lnTo>
                  <a:pt x="83" y="5549"/>
                </a:lnTo>
                <a:lnTo>
                  <a:pt x="333" y="7797"/>
                </a:lnTo>
                <a:lnTo>
                  <a:pt x="458" y="9550"/>
                </a:lnTo>
                <a:lnTo>
                  <a:pt x="584" y="12179"/>
                </a:lnTo>
                <a:lnTo>
                  <a:pt x="673" y="15938"/>
                </a:lnTo>
                <a:lnTo>
                  <a:pt x="49441" y="9550"/>
                </a:lnTo>
                <a:lnTo>
                  <a:pt x="49593" y="7797"/>
                </a:lnTo>
                <a:lnTo>
                  <a:pt x="47625" y="5549"/>
                </a:lnTo>
                <a:lnTo>
                  <a:pt x="45618" y="2997"/>
                </a:lnTo>
                <a:lnTo>
                  <a:pt x="43805" y="419"/>
                </a:lnTo>
                <a:lnTo>
                  <a:pt x="36588" y="419"/>
                </a:lnTo>
                <a:lnTo>
                  <a:pt x="19810" y="314"/>
                </a:lnTo>
                <a:lnTo>
                  <a:pt x="6591" y="0"/>
                </a:lnTo>
                <a:close/>
              </a:path>
              <a:path w="50164" h="16510">
                <a:moveTo>
                  <a:pt x="43751" y="342"/>
                </a:moveTo>
                <a:lnTo>
                  <a:pt x="36588" y="419"/>
                </a:lnTo>
                <a:lnTo>
                  <a:pt x="43805" y="41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685783" y="5797689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6794" y="0"/>
                </a:moveTo>
                <a:lnTo>
                  <a:pt x="0" y="114"/>
                </a:lnTo>
                <a:lnTo>
                  <a:pt x="1866" y="2768"/>
                </a:lnTo>
                <a:lnTo>
                  <a:pt x="3873" y="5321"/>
                </a:lnTo>
                <a:lnTo>
                  <a:pt x="5841" y="7569"/>
                </a:lnTo>
                <a:lnTo>
                  <a:pt x="6108" y="4864"/>
                </a:lnTo>
                <a:lnTo>
                  <a:pt x="6426" y="2286"/>
                </a:lnTo>
                <a:lnTo>
                  <a:pt x="679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691477" y="58052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52" y="0"/>
                </a:moveTo>
                <a:lnTo>
                  <a:pt x="0" y="1752"/>
                </a:lnTo>
                <a:lnTo>
                  <a:pt x="1549" y="1536"/>
                </a:lnTo>
                <a:lnTo>
                  <a:pt x="1079" y="1054"/>
                </a:lnTo>
                <a:lnTo>
                  <a:pt x="1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691630" y="5793468"/>
            <a:ext cx="80010" cy="13335"/>
          </a:xfrm>
          <a:custGeom>
            <a:avLst/>
            <a:gdLst/>
            <a:ahLst/>
            <a:cxnLst/>
            <a:rect l="l" t="t" r="r" b="b"/>
            <a:pathLst>
              <a:path w="80010" h="13335">
                <a:moveTo>
                  <a:pt x="69710" y="0"/>
                </a:moveTo>
                <a:lnTo>
                  <a:pt x="52541" y="1583"/>
                </a:lnTo>
                <a:lnTo>
                  <a:pt x="35359" y="2813"/>
                </a:lnTo>
                <a:lnTo>
                  <a:pt x="18164" y="3689"/>
                </a:lnTo>
                <a:lnTo>
                  <a:pt x="952" y="4216"/>
                </a:lnTo>
                <a:lnTo>
                  <a:pt x="571" y="6515"/>
                </a:lnTo>
                <a:lnTo>
                  <a:pt x="254" y="9080"/>
                </a:lnTo>
                <a:lnTo>
                  <a:pt x="0" y="11798"/>
                </a:lnTo>
                <a:lnTo>
                  <a:pt x="927" y="12852"/>
                </a:lnTo>
                <a:lnTo>
                  <a:pt x="1397" y="13335"/>
                </a:lnTo>
                <a:lnTo>
                  <a:pt x="79641" y="2806"/>
                </a:lnTo>
                <a:lnTo>
                  <a:pt x="75057" y="1981"/>
                </a:lnTo>
                <a:lnTo>
                  <a:pt x="73418" y="1816"/>
                </a:lnTo>
                <a:lnTo>
                  <a:pt x="71602" y="1092"/>
                </a:lnTo>
                <a:lnTo>
                  <a:pt x="6971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594455" y="5766883"/>
            <a:ext cx="137795" cy="30480"/>
          </a:xfrm>
          <a:custGeom>
            <a:avLst/>
            <a:gdLst/>
            <a:ahLst/>
            <a:cxnLst/>
            <a:rect l="l" t="t" r="r" b="b"/>
            <a:pathLst>
              <a:path w="137794" h="30479">
                <a:moveTo>
                  <a:pt x="137299" y="0"/>
                </a:moveTo>
                <a:lnTo>
                  <a:pt x="62560" y="9461"/>
                </a:lnTo>
                <a:lnTo>
                  <a:pt x="15475" y="20493"/>
                </a:lnTo>
                <a:lnTo>
                  <a:pt x="0" y="25146"/>
                </a:lnTo>
                <a:lnTo>
                  <a:pt x="47142" y="29883"/>
                </a:lnTo>
                <a:lnTo>
                  <a:pt x="47612" y="29819"/>
                </a:lnTo>
                <a:lnTo>
                  <a:pt x="47853" y="23583"/>
                </a:lnTo>
                <a:lnTo>
                  <a:pt x="49453" y="17462"/>
                </a:lnTo>
                <a:lnTo>
                  <a:pt x="55486" y="16776"/>
                </a:lnTo>
                <a:lnTo>
                  <a:pt x="82321" y="14249"/>
                </a:lnTo>
                <a:lnTo>
                  <a:pt x="81127" y="10287"/>
                </a:lnTo>
                <a:lnTo>
                  <a:pt x="81483" y="7505"/>
                </a:lnTo>
                <a:lnTo>
                  <a:pt x="84378" y="7251"/>
                </a:lnTo>
                <a:lnTo>
                  <a:pt x="97676" y="5856"/>
                </a:lnTo>
                <a:lnTo>
                  <a:pt x="110924" y="4144"/>
                </a:lnTo>
                <a:lnTo>
                  <a:pt x="124130" y="2174"/>
                </a:lnTo>
                <a:lnTo>
                  <a:pt x="1372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641601" y="5768543"/>
            <a:ext cx="72390" cy="28575"/>
          </a:xfrm>
          <a:custGeom>
            <a:avLst/>
            <a:gdLst/>
            <a:ahLst/>
            <a:cxnLst/>
            <a:rect l="l" t="t" r="r" b="b"/>
            <a:pathLst>
              <a:path w="72389" h="28575">
                <a:moveTo>
                  <a:pt x="469" y="28155"/>
                </a:moveTo>
                <a:lnTo>
                  <a:pt x="0" y="28219"/>
                </a:lnTo>
                <a:lnTo>
                  <a:pt x="469" y="28270"/>
                </a:lnTo>
                <a:close/>
              </a:path>
              <a:path w="72389" h="28575">
                <a:moveTo>
                  <a:pt x="72263" y="0"/>
                </a:moveTo>
                <a:lnTo>
                  <a:pt x="30146" y="5283"/>
                </a:lnTo>
                <a:lnTo>
                  <a:pt x="15417" y="7797"/>
                </a:lnTo>
                <a:lnTo>
                  <a:pt x="722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675586" y="5766851"/>
            <a:ext cx="63500" cy="14604"/>
          </a:xfrm>
          <a:custGeom>
            <a:avLst/>
            <a:gdLst/>
            <a:ahLst/>
            <a:cxnLst/>
            <a:rect l="l" t="t" r="r" b="b"/>
            <a:pathLst>
              <a:path w="63500" h="14604">
                <a:moveTo>
                  <a:pt x="56553" y="0"/>
                </a:moveTo>
                <a:lnTo>
                  <a:pt x="56172" y="38"/>
                </a:lnTo>
                <a:lnTo>
                  <a:pt x="42997" y="2210"/>
                </a:lnTo>
                <a:lnTo>
                  <a:pt x="29791" y="4176"/>
                </a:lnTo>
                <a:lnTo>
                  <a:pt x="16542" y="5883"/>
                </a:lnTo>
                <a:lnTo>
                  <a:pt x="3238" y="7277"/>
                </a:lnTo>
                <a:lnTo>
                  <a:pt x="355" y="7543"/>
                </a:lnTo>
                <a:lnTo>
                  <a:pt x="0" y="10312"/>
                </a:lnTo>
                <a:lnTo>
                  <a:pt x="1181" y="14287"/>
                </a:lnTo>
                <a:lnTo>
                  <a:pt x="16694" y="12596"/>
                </a:lnTo>
                <a:lnTo>
                  <a:pt x="32183" y="10742"/>
                </a:lnTo>
                <a:lnTo>
                  <a:pt x="47645" y="8724"/>
                </a:lnTo>
                <a:lnTo>
                  <a:pt x="63080" y="6540"/>
                </a:lnTo>
                <a:lnTo>
                  <a:pt x="61264" y="4902"/>
                </a:lnTo>
                <a:lnTo>
                  <a:pt x="58204" y="2044"/>
                </a:lnTo>
                <a:lnTo>
                  <a:pt x="565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642064" y="5781135"/>
            <a:ext cx="39370" cy="15875"/>
          </a:xfrm>
          <a:custGeom>
            <a:avLst/>
            <a:gdLst/>
            <a:ahLst/>
            <a:cxnLst/>
            <a:rect l="l" t="t" r="r" b="b"/>
            <a:pathLst>
              <a:path w="39369" h="15875">
                <a:moveTo>
                  <a:pt x="34709" y="0"/>
                </a:moveTo>
                <a:lnTo>
                  <a:pt x="7886" y="2527"/>
                </a:lnTo>
                <a:lnTo>
                  <a:pt x="1841" y="3213"/>
                </a:lnTo>
                <a:lnTo>
                  <a:pt x="241" y="9334"/>
                </a:lnTo>
                <a:lnTo>
                  <a:pt x="0" y="15570"/>
                </a:lnTo>
                <a:lnTo>
                  <a:pt x="39293" y="9829"/>
                </a:lnTo>
                <a:lnTo>
                  <a:pt x="37198" y="6261"/>
                </a:lnTo>
                <a:lnTo>
                  <a:pt x="35560" y="2819"/>
                </a:lnTo>
                <a:lnTo>
                  <a:pt x="347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642071" y="5790958"/>
            <a:ext cx="40640" cy="6985"/>
          </a:xfrm>
          <a:custGeom>
            <a:avLst/>
            <a:gdLst/>
            <a:ahLst/>
            <a:cxnLst/>
            <a:rect l="l" t="t" r="r" b="b"/>
            <a:pathLst>
              <a:path w="40639" h="6985">
                <a:moveTo>
                  <a:pt x="39281" y="0"/>
                </a:moveTo>
                <a:lnTo>
                  <a:pt x="0" y="5740"/>
                </a:lnTo>
                <a:lnTo>
                  <a:pt x="6426" y="6502"/>
                </a:lnTo>
                <a:lnTo>
                  <a:pt x="40131" y="1422"/>
                </a:lnTo>
                <a:lnTo>
                  <a:pt x="392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648623" y="5792386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33578" y="0"/>
                </a:moveTo>
                <a:lnTo>
                  <a:pt x="0" y="5079"/>
                </a:lnTo>
                <a:lnTo>
                  <a:pt x="13219" y="5387"/>
                </a:lnTo>
                <a:lnTo>
                  <a:pt x="26428" y="5486"/>
                </a:lnTo>
                <a:lnTo>
                  <a:pt x="33578" y="5473"/>
                </a:lnTo>
                <a:lnTo>
                  <a:pt x="37160" y="5422"/>
                </a:lnTo>
                <a:lnTo>
                  <a:pt x="35902" y="3632"/>
                </a:lnTo>
                <a:lnTo>
                  <a:pt x="34683" y="1816"/>
                </a:lnTo>
                <a:lnTo>
                  <a:pt x="3357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76771" y="5773394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4" h="17779">
                <a:moveTo>
                  <a:pt x="61899" y="0"/>
                </a:moveTo>
                <a:lnTo>
                  <a:pt x="46459" y="2181"/>
                </a:lnTo>
                <a:lnTo>
                  <a:pt x="30997" y="4195"/>
                </a:lnTo>
                <a:lnTo>
                  <a:pt x="15511" y="6045"/>
                </a:lnTo>
                <a:lnTo>
                  <a:pt x="0" y="7734"/>
                </a:lnTo>
                <a:lnTo>
                  <a:pt x="850" y="10566"/>
                </a:lnTo>
                <a:lnTo>
                  <a:pt x="2501" y="14008"/>
                </a:lnTo>
                <a:lnTo>
                  <a:pt x="4584" y="17564"/>
                </a:lnTo>
                <a:lnTo>
                  <a:pt x="18491" y="15392"/>
                </a:lnTo>
                <a:lnTo>
                  <a:pt x="18795" y="15049"/>
                </a:lnTo>
                <a:lnTo>
                  <a:pt x="19113" y="14833"/>
                </a:lnTo>
                <a:lnTo>
                  <a:pt x="24472" y="14452"/>
                </a:lnTo>
                <a:lnTo>
                  <a:pt x="69202" y="6997"/>
                </a:lnTo>
                <a:lnTo>
                  <a:pt x="64935" y="2705"/>
                </a:lnTo>
                <a:lnTo>
                  <a:pt x="618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681347" y="5780397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10" h="12064">
                <a:moveTo>
                  <a:pt x="13919" y="8394"/>
                </a:moveTo>
                <a:lnTo>
                  <a:pt x="0" y="10566"/>
                </a:lnTo>
                <a:lnTo>
                  <a:pt x="850" y="11988"/>
                </a:lnTo>
                <a:lnTo>
                  <a:pt x="12954" y="10160"/>
                </a:lnTo>
                <a:lnTo>
                  <a:pt x="13258" y="9398"/>
                </a:lnTo>
                <a:lnTo>
                  <a:pt x="13576" y="8801"/>
                </a:lnTo>
                <a:lnTo>
                  <a:pt x="13919" y="8394"/>
                </a:lnTo>
                <a:close/>
              </a:path>
              <a:path w="67310" h="12064">
                <a:moveTo>
                  <a:pt x="64630" y="0"/>
                </a:moveTo>
                <a:lnTo>
                  <a:pt x="19900" y="7442"/>
                </a:lnTo>
                <a:lnTo>
                  <a:pt x="28016" y="6858"/>
                </a:lnTo>
                <a:lnTo>
                  <a:pt x="44208" y="5435"/>
                </a:lnTo>
                <a:lnTo>
                  <a:pt x="66687" y="2044"/>
                </a:lnTo>
                <a:lnTo>
                  <a:pt x="646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682198" y="5782436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10" h="15875">
                <a:moveTo>
                  <a:pt x="12103" y="8115"/>
                </a:moveTo>
                <a:lnTo>
                  <a:pt x="0" y="9944"/>
                </a:lnTo>
                <a:lnTo>
                  <a:pt x="1117" y="11760"/>
                </a:lnTo>
                <a:lnTo>
                  <a:pt x="2324" y="13589"/>
                </a:lnTo>
                <a:lnTo>
                  <a:pt x="3581" y="15367"/>
                </a:lnTo>
                <a:lnTo>
                  <a:pt x="10375" y="15252"/>
                </a:lnTo>
                <a:lnTo>
                  <a:pt x="10858" y="12293"/>
                </a:lnTo>
                <a:lnTo>
                  <a:pt x="11430" y="9804"/>
                </a:lnTo>
                <a:lnTo>
                  <a:pt x="12103" y="8115"/>
                </a:lnTo>
                <a:close/>
              </a:path>
              <a:path w="67310" h="15875">
                <a:moveTo>
                  <a:pt x="65836" y="0"/>
                </a:moveTo>
                <a:lnTo>
                  <a:pt x="43357" y="3390"/>
                </a:lnTo>
                <a:lnTo>
                  <a:pt x="59042" y="1879"/>
                </a:lnTo>
                <a:lnTo>
                  <a:pt x="66865" y="1016"/>
                </a:lnTo>
                <a:lnTo>
                  <a:pt x="6583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695263" y="578784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81" y="0"/>
                </a:moveTo>
                <a:lnTo>
                  <a:pt x="622" y="381"/>
                </a:lnTo>
                <a:lnTo>
                  <a:pt x="304" y="596"/>
                </a:lnTo>
                <a:lnTo>
                  <a:pt x="0" y="952"/>
                </a:lnTo>
                <a:lnTo>
                  <a:pt x="598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694296" y="578583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1254" y="0"/>
                </a:moveTo>
                <a:lnTo>
                  <a:pt x="15062" y="1422"/>
                </a:lnTo>
                <a:lnTo>
                  <a:pt x="6946" y="2006"/>
                </a:lnTo>
                <a:lnTo>
                  <a:pt x="965" y="2959"/>
                </a:lnTo>
                <a:lnTo>
                  <a:pt x="622" y="3365"/>
                </a:lnTo>
                <a:lnTo>
                  <a:pt x="304" y="3962"/>
                </a:lnTo>
                <a:lnTo>
                  <a:pt x="0" y="4724"/>
                </a:lnTo>
                <a:lnTo>
                  <a:pt x="312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692574" y="5783447"/>
            <a:ext cx="69215" cy="14604"/>
          </a:xfrm>
          <a:custGeom>
            <a:avLst/>
            <a:gdLst/>
            <a:ahLst/>
            <a:cxnLst/>
            <a:rect l="l" t="t" r="r" b="b"/>
            <a:pathLst>
              <a:path w="69214" h="14604">
                <a:moveTo>
                  <a:pt x="56489" y="0"/>
                </a:moveTo>
                <a:lnTo>
                  <a:pt x="48666" y="863"/>
                </a:lnTo>
                <a:lnTo>
                  <a:pt x="32981" y="2387"/>
                </a:lnTo>
                <a:lnTo>
                  <a:pt x="1727" y="7099"/>
                </a:lnTo>
                <a:lnTo>
                  <a:pt x="1054" y="8788"/>
                </a:lnTo>
                <a:lnTo>
                  <a:pt x="482" y="11277"/>
                </a:lnTo>
                <a:lnTo>
                  <a:pt x="0" y="14236"/>
                </a:lnTo>
                <a:lnTo>
                  <a:pt x="17219" y="13715"/>
                </a:lnTo>
                <a:lnTo>
                  <a:pt x="34418" y="12838"/>
                </a:lnTo>
                <a:lnTo>
                  <a:pt x="51601" y="11606"/>
                </a:lnTo>
                <a:lnTo>
                  <a:pt x="68770" y="10020"/>
                </a:lnTo>
                <a:lnTo>
                  <a:pt x="64782" y="7734"/>
                </a:lnTo>
                <a:lnTo>
                  <a:pt x="60426" y="3809"/>
                </a:lnTo>
                <a:lnTo>
                  <a:pt x="5648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973555" y="5796033"/>
            <a:ext cx="40005" cy="7620"/>
          </a:xfrm>
          <a:custGeom>
            <a:avLst/>
            <a:gdLst/>
            <a:ahLst/>
            <a:cxnLst/>
            <a:rect l="l" t="t" r="r" b="b"/>
            <a:pathLst>
              <a:path w="40005" h="7620">
                <a:moveTo>
                  <a:pt x="39979" y="0"/>
                </a:moveTo>
                <a:lnTo>
                  <a:pt x="30028" y="1667"/>
                </a:lnTo>
                <a:lnTo>
                  <a:pt x="20046" y="3182"/>
                </a:lnTo>
                <a:lnTo>
                  <a:pt x="10036" y="4548"/>
                </a:lnTo>
                <a:lnTo>
                  <a:pt x="0" y="5765"/>
                </a:lnTo>
                <a:lnTo>
                  <a:pt x="37071" y="7505"/>
                </a:lnTo>
                <a:lnTo>
                  <a:pt x="38252" y="4546"/>
                </a:lnTo>
                <a:lnTo>
                  <a:pt x="399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944944" y="5792334"/>
            <a:ext cx="70485" cy="9525"/>
          </a:xfrm>
          <a:custGeom>
            <a:avLst/>
            <a:gdLst/>
            <a:ahLst/>
            <a:cxnLst/>
            <a:rect l="l" t="t" r="r" b="b"/>
            <a:pathLst>
              <a:path w="70485" h="9525">
                <a:moveTo>
                  <a:pt x="70027" y="0"/>
                </a:moveTo>
                <a:lnTo>
                  <a:pt x="0" y="8127"/>
                </a:lnTo>
                <a:lnTo>
                  <a:pt x="28613" y="9474"/>
                </a:lnTo>
                <a:lnTo>
                  <a:pt x="38647" y="8249"/>
                </a:lnTo>
                <a:lnTo>
                  <a:pt x="48655" y="6880"/>
                </a:lnTo>
                <a:lnTo>
                  <a:pt x="58636" y="5362"/>
                </a:lnTo>
                <a:lnTo>
                  <a:pt x="68592" y="3695"/>
                </a:lnTo>
                <a:lnTo>
                  <a:pt x="69278" y="1879"/>
                </a:lnTo>
                <a:lnTo>
                  <a:pt x="700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967122" y="5801804"/>
            <a:ext cx="43815" cy="3175"/>
          </a:xfrm>
          <a:custGeom>
            <a:avLst/>
            <a:gdLst/>
            <a:ahLst/>
            <a:cxnLst/>
            <a:rect l="l" t="t" r="r" b="b"/>
            <a:pathLst>
              <a:path w="43814" h="3175">
                <a:moveTo>
                  <a:pt x="6438" y="0"/>
                </a:moveTo>
                <a:lnTo>
                  <a:pt x="2146" y="482"/>
                </a:lnTo>
                <a:lnTo>
                  <a:pt x="0" y="698"/>
                </a:lnTo>
                <a:lnTo>
                  <a:pt x="43078" y="2819"/>
                </a:lnTo>
                <a:lnTo>
                  <a:pt x="43510" y="1739"/>
                </a:lnTo>
                <a:lnTo>
                  <a:pt x="64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939157" y="5800459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39">
                <a:moveTo>
                  <a:pt x="5791" y="0"/>
                </a:moveTo>
                <a:lnTo>
                  <a:pt x="0" y="698"/>
                </a:lnTo>
                <a:lnTo>
                  <a:pt x="27965" y="2044"/>
                </a:lnTo>
                <a:lnTo>
                  <a:pt x="34404" y="1346"/>
                </a:lnTo>
                <a:lnTo>
                  <a:pt x="57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622570" y="584073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95" y="0"/>
                </a:lnTo>
              </a:path>
            </a:pathLst>
          </a:custGeom>
          <a:ln w="1211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691039" y="583464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0"/>
                </a:moveTo>
                <a:lnTo>
                  <a:pt x="0" y="38"/>
                </a:lnTo>
                <a:lnTo>
                  <a:pt x="279" y="5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740162" y="5839288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9105" y="0"/>
                </a:moveTo>
                <a:lnTo>
                  <a:pt x="6057" y="939"/>
                </a:lnTo>
                <a:lnTo>
                  <a:pt x="3022" y="1943"/>
                </a:lnTo>
                <a:lnTo>
                  <a:pt x="0" y="3022"/>
                </a:lnTo>
                <a:lnTo>
                  <a:pt x="21196" y="609"/>
                </a:lnTo>
                <a:lnTo>
                  <a:pt x="91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966606" y="5802501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520" y="0"/>
                </a:moveTo>
                <a:lnTo>
                  <a:pt x="0" y="63"/>
                </a:lnTo>
                <a:lnTo>
                  <a:pt x="43548" y="2235"/>
                </a:lnTo>
                <a:lnTo>
                  <a:pt x="5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691317" y="5834693"/>
            <a:ext cx="60325" cy="5080"/>
          </a:xfrm>
          <a:custGeom>
            <a:avLst/>
            <a:gdLst/>
            <a:ahLst/>
            <a:cxnLst/>
            <a:rect l="l" t="t" r="r" b="b"/>
            <a:pathLst>
              <a:path w="60325" h="5079">
                <a:moveTo>
                  <a:pt x="0" y="0"/>
                </a:moveTo>
                <a:lnTo>
                  <a:pt x="190" y="1028"/>
                </a:lnTo>
                <a:lnTo>
                  <a:pt x="431" y="1612"/>
                </a:lnTo>
                <a:lnTo>
                  <a:pt x="57950" y="4597"/>
                </a:lnTo>
                <a:lnTo>
                  <a:pt x="60020" y="397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939072" y="5801159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88" y="0"/>
                </a:moveTo>
                <a:lnTo>
                  <a:pt x="27533" y="1409"/>
                </a:lnTo>
                <a:lnTo>
                  <a:pt x="28054" y="1346"/>
                </a:lnTo>
                <a:lnTo>
                  <a:pt x="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820085" y="5802565"/>
            <a:ext cx="190500" cy="18415"/>
          </a:xfrm>
          <a:custGeom>
            <a:avLst/>
            <a:gdLst/>
            <a:ahLst/>
            <a:cxnLst/>
            <a:rect l="l" t="t" r="r" b="b"/>
            <a:pathLst>
              <a:path w="190500" h="18414">
                <a:moveTo>
                  <a:pt x="146519" y="0"/>
                </a:moveTo>
                <a:lnTo>
                  <a:pt x="136423" y="965"/>
                </a:lnTo>
                <a:lnTo>
                  <a:pt x="105546" y="5208"/>
                </a:lnTo>
                <a:lnTo>
                  <a:pt x="74580" y="8491"/>
                </a:lnTo>
                <a:lnTo>
                  <a:pt x="43529" y="10814"/>
                </a:lnTo>
                <a:lnTo>
                  <a:pt x="12395" y="12179"/>
                </a:lnTo>
                <a:lnTo>
                  <a:pt x="0" y="13855"/>
                </a:lnTo>
                <a:lnTo>
                  <a:pt x="84404" y="18059"/>
                </a:lnTo>
                <a:lnTo>
                  <a:pt x="99882" y="16092"/>
                </a:lnTo>
                <a:lnTo>
                  <a:pt x="115377" y="14284"/>
                </a:lnTo>
                <a:lnTo>
                  <a:pt x="130890" y="12633"/>
                </a:lnTo>
                <a:lnTo>
                  <a:pt x="146418" y="11137"/>
                </a:lnTo>
                <a:lnTo>
                  <a:pt x="186322" y="11137"/>
                </a:lnTo>
                <a:lnTo>
                  <a:pt x="188226" y="6731"/>
                </a:lnTo>
                <a:lnTo>
                  <a:pt x="190068" y="2171"/>
                </a:lnTo>
                <a:lnTo>
                  <a:pt x="146519" y="0"/>
                </a:lnTo>
                <a:close/>
              </a:path>
              <a:path w="190500" h="18414">
                <a:moveTo>
                  <a:pt x="186322" y="11137"/>
                </a:moveTo>
                <a:lnTo>
                  <a:pt x="146418" y="11137"/>
                </a:lnTo>
                <a:lnTo>
                  <a:pt x="182295" y="13576"/>
                </a:lnTo>
                <a:lnTo>
                  <a:pt x="185026" y="13068"/>
                </a:lnTo>
                <a:lnTo>
                  <a:pt x="186207" y="11404"/>
                </a:lnTo>
                <a:lnTo>
                  <a:pt x="186322" y="1113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691311" y="5816419"/>
            <a:ext cx="213360" cy="23495"/>
          </a:xfrm>
          <a:custGeom>
            <a:avLst/>
            <a:gdLst/>
            <a:ahLst/>
            <a:cxnLst/>
            <a:rect l="l" t="t" r="r" b="b"/>
            <a:pathLst>
              <a:path w="213360" h="23495">
                <a:moveTo>
                  <a:pt x="128777" y="0"/>
                </a:moveTo>
                <a:lnTo>
                  <a:pt x="22174" y="15189"/>
                </a:lnTo>
                <a:lnTo>
                  <a:pt x="0" y="18224"/>
                </a:lnTo>
                <a:lnTo>
                  <a:pt x="60032" y="22237"/>
                </a:lnTo>
                <a:lnTo>
                  <a:pt x="57950" y="22872"/>
                </a:lnTo>
                <a:lnTo>
                  <a:pt x="70040" y="23482"/>
                </a:lnTo>
                <a:lnTo>
                  <a:pt x="129351" y="15978"/>
                </a:lnTo>
                <a:lnTo>
                  <a:pt x="204965" y="5283"/>
                </a:lnTo>
                <a:lnTo>
                  <a:pt x="213182" y="4203"/>
                </a:lnTo>
                <a:lnTo>
                  <a:pt x="1287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832486" y="580795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24" y="0"/>
                </a:lnTo>
              </a:path>
            </a:pathLst>
          </a:custGeom>
          <a:ln w="1357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002380" y="581563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30" y="0"/>
                </a:moveTo>
                <a:lnTo>
                  <a:pt x="0" y="495"/>
                </a:lnTo>
                <a:lnTo>
                  <a:pt x="2019" y="634"/>
                </a:lnTo>
                <a:lnTo>
                  <a:pt x="2197" y="634"/>
                </a:lnTo>
                <a:lnTo>
                  <a:pt x="2438" y="406"/>
                </a:lnTo>
                <a:lnTo>
                  <a:pt x="273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931414" y="5788770"/>
            <a:ext cx="85090" cy="12065"/>
          </a:xfrm>
          <a:custGeom>
            <a:avLst/>
            <a:gdLst/>
            <a:ahLst/>
            <a:cxnLst/>
            <a:rect l="l" t="t" r="r" b="b"/>
            <a:pathLst>
              <a:path w="85089" h="12064">
                <a:moveTo>
                  <a:pt x="85001" y="0"/>
                </a:moveTo>
                <a:lnTo>
                  <a:pt x="20116" y="8039"/>
                </a:lnTo>
                <a:lnTo>
                  <a:pt x="10274" y="9080"/>
                </a:lnTo>
                <a:lnTo>
                  <a:pt x="0" y="11061"/>
                </a:lnTo>
                <a:lnTo>
                  <a:pt x="13538" y="11684"/>
                </a:lnTo>
                <a:lnTo>
                  <a:pt x="83553" y="3568"/>
                </a:lnTo>
                <a:lnTo>
                  <a:pt x="850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916464" y="5797846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5222" y="0"/>
                </a:moveTo>
                <a:lnTo>
                  <a:pt x="16814" y="838"/>
                </a:lnTo>
                <a:lnTo>
                  <a:pt x="8407" y="1562"/>
                </a:lnTo>
                <a:lnTo>
                  <a:pt x="0" y="2159"/>
                </a:lnTo>
                <a:lnTo>
                  <a:pt x="22694" y="3314"/>
                </a:lnTo>
                <a:lnTo>
                  <a:pt x="28486" y="2616"/>
                </a:lnTo>
                <a:lnTo>
                  <a:pt x="14947" y="1981"/>
                </a:lnTo>
                <a:lnTo>
                  <a:pt x="252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915876" y="5800002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584" y="0"/>
                </a:moveTo>
                <a:lnTo>
                  <a:pt x="0" y="38"/>
                </a:lnTo>
                <a:lnTo>
                  <a:pt x="18656" y="927"/>
                </a:lnTo>
                <a:lnTo>
                  <a:pt x="5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680199" y="5834505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331" y="0"/>
                </a:moveTo>
                <a:lnTo>
                  <a:pt x="0" y="1600"/>
                </a:lnTo>
                <a:lnTo>
                  <a:pt x="10833" y="165"/>
                </a:lnTo>
                <a:lnTo>
                  <a:pt x="83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688535" y="583398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667" y="0"/>
                </a:moveTo>
                <a:lnTo>
                  <a:pt x="0" y="520"/>
                </a:lnTo>
                <a:lnTo>
                  <a:pt x="2501" y="685"/>
                </a:lnTo>
                <a:lnTo>
                  <a:pt x="2679" y="660"/>
                </a:lnTo>
                <a:lnTo>
                  <a:pt x="26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934529" y="5800929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0"/>
                </a:moveTo>
                <a:lnTo>
                  <a:pt x="1511" y="88"/>
                </a:lnTo>
                <a:lnTo>
                  <a:pt x="3035" y="152"/>
                </a:lnTo>
                <a:lnTo>
                  <a:pt x="4546" y="24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807643" y="5814096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8204" y="0"/>
                </a:moveTo>
                <a:lnTo>
                  <a:pt x="0" y="1676"/>
                </a:lnTo>
                <a:lnTo>
                  <a:pt x="12445" y="2324"/>
                </a:lnTo>
                <a:lnTo>
                  <a:pt x="23902" y="774"/>
                </a:lnTo>
                <a:lnTo>
                  <a:pt x="20053" y="774"/>
                </a:lnTo>
                <a:lnTo>
                  <a:pt x="8204" y="0"/>
                </a:lnTo>
                <a:close/>
              </a:path>
              <a:path w="25400" h="2539">
                <a:moveTo>
                  <a:pt x="24841" y="647"/>
                </a:moveTo>
                <a:lnTo>
                  <a:pt x="20053" y="774"/>
                </a:lnTo>
                <a:lnTo>
                  <a:pt x="23902" y="774"/>
                </a:lnTo>
                <a:lnTo>
                  <a:pt x="24841" y="647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691202" y="5813201"/>
            <a:ext cx="128905" cy="21590"/>
          </a:xfrm>
          <a:custGeom>
            <a:avLst/>
            <a:gdLst/>
            <a:ahLst/>
            <a:cxnLst/>
            <a:rect l="l" t="t" r="r" b="b"/>
            <a:pathLst>
              <a:path w="128905" h="21589">
                <a:moveTo>
                  <a:pt x="106997" y="0"/>
                </a:moveTo>
                <a:lnTo>
                  <a:pt x="0" y="20777"/>
                </a:lnTo>
                <a:lnTo>
                  <a:pt x="101" y="21437"/>
                </a:lnTo>
                <a:lnTo>
                  <a:pt x="22288" y="18402"/>
                </a:lnTo>
                <a:lnTo>
                  <a:pt x="128892" y="3213"/>
                </a:lnTo>
                <a:lnTo>
                  <a:pt x="116446" y="2578"/>
                </a:lnTo>
                <a:lnTo>
                  <a:pt x="124650" y="888"/>
                </a:lnTo>
                <a:lnTo>
                  <a:pt x="112890" y="253"/>
                </a:lnTo>
                <a:lnTo>
                  <a:pt x="10699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815851" y="5800044"/>
            <a:ext cx="123825" cy="15240"/>
          </a:xfrm>
          <a:custGeom>
            <a:avLst/>
            <a:gdLst/>
            <a:ahLst/>
            <a:cxnLst/>
            <a:rect l="l" t="t" r="r" b="b"/>
            <a:pathLst>
              <a:path w="123825" h="15239">
                <a:moveTo>
                  <a:pt x="100025" y="0"/>
                </a:moveTo>
                <a:lnTo>
                  <a:pt x="85371" y="889"/>
                </a:lnTo>
                <a:lnTo>
                  <a:pt x="70764" y="1536"/>
                </a:lnTo>
                <a:lnTo>
                  <a:pt x="37680" y="7096"/>
                </a:lnTo>
                <a:lnTo>
                  <a:pt x="4673" y="13093"/>
                </a:lnTo>
                <a:lnTo>
                  <a:pt x="0" y="14058"/>
                </a:lnTo>
                <a:lnTo>
                  <a:pt x="11849" y="14820"/>
                </a:lnTo>
                <a:lnTo>
                  <a:pt x="16637" y="14693"/>
                </a:lnTo>
                <a:lnTo>
                  <a:pt x="123228" y="1130"/>
                </a:lnTo>
                <a:lnTo>
                  <a:pt x="118648" y="887"/>
                </a:lnTo>
                <a:lnTo>
                  <a:pt x="1000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798199" y="58078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12522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766012" y="5767936"/>
            <a:ext cx="213995" cy="26670"/>
          </a:xfrm>
          <a:custGeom>
            <a:avLst/>
            <a:gdLst/>
            <a:ahLst/>
            <a:cxnLst/>
            <a:rect l="l" t="t" r="r" b="b"/>
            <a:pathLst>
              <a:path w="213994" h="26670">
                <a:moveTo>
                  <a:pt x="191185" y="0"/>
                </a:moveTo>
                <a:lnTo>
                  <a:pt x="163534" y="3351"/>
                </a:lnTo>
                <a:lnTo>
                  <a:pt x="72323" y="16109"/>
                </a:lnTo>
                <a:lnTo>
                  <a:pt x="0" y="25044"/>
                </a:lnTo>
                <a:lnTo>
                  <a:pt x="21907" y="26073"/>
                </a:lnTo>
                <a:lnTo>
                  <a:pt x="120525" y="12997"/>
                </a:lnTo>
                <a:lnTo>
                  <a:pt x="132181" y="11595"/>
                </a:lnTo>
                <a:lnTo>
                  <a:pt x="213385" y="1193"/>
                </a:lnTo>
                <a:lnTo>
                  <a:pt x="19118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762154" y="5766008"/>
            <a:ext cx="195580" cy="27305"/>
          </a:xfrm>
          <a:custGeom>
            <a:avLst/>
            <a:gdLst/>
            <a:ahLst/>
            <a:cxnLst/>
            <a:rect l="l" t="t" r="r" b="b"/>
            <a:pathLst>
              <a:path w="195580" h="27304">
                <a:moveTo>
                  <a:pt x="153288" y="0"/>
                </a:moveTo>
                <a:lnTo>
                  <a:pt x="114885" y="6030"/>
                </a:lnTo>
                <a:lnTo>
                  <a:pt x="76577" y="12569"/>
                </a:lnTo>
                <a:lnTo>
                  <a:pt x="0" y="26796"/>
                </a:lnTo>
                <a:lnTo>
                  <a:pt x="3848" y="26974"/>
                </a:lnTo>
                <a:lnTo>
                  <a:pt x="76179" y="18040"/>
                </a:lnTo>
                <a:lnTo>
                  <a:pt x="167395" y="5281"/>
                </a:lnTo>
                <a:lnTo>
                  <a:pt x="195046" y="1930"/>
                </a:lnTo>
                <a:lnTo>
                  <a:pt x="15328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761335" y="5792981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4673" y="0"/>
                </a:moveTo>
                <a:lnTo>
                  <a:pt x="0" y="482"/>
                </a:lnTo>
                <a:lnTo>
                  <a:pt x="1904" y="1587"/>
                </a:lnTo>
                <a:lnTo>
                  <a:pt x="3721" y="2298"/>
                </a:lnTo>
                <a:lnTo>
                  <a:pt x="5346" y="2463"/>
                </a:lnTo>
                <a:lnTo>
                  <a:pt x="8407" y="3035"/>
                </a:lnTo>
                <a:lnTo>
                  <a:pt x="9944" y="3289"/>
                </a:lnTo>
                <a:lnTo>
                  <a:pt x="26593" y="1028"/>
                </a:lnTo>
                <a:lnTo>
                  <a:pt x="4673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732140" y="5763579"/>
            <a:ext cx="65405" cy="10160"/>
          </a:xfrm>
          <a:custGeom>
            <a:avLst/>
            <a:gdLst/>
            <a:ahLst/>
            <a:cxnLst/>
            <a:rect l="l" t="t" r="r" b="b"/>
            <a:pathLst>
              <a:path w="65405" h="10160">
                <a:moveTo>
                  <a:pt x="65163" y="0"/>
                </a:moveTo>
                <a:lnTo>
                  <a:pt x="48845" y="411"/>
                </a:lnTo>
                <a:lnTo>
                  <a:pt x="32543" y="1095"/>
                </a:lnTo>
                <a:lnTo>
                  <a:pt x="16261" y="2050"/>
                </a:lnTo>
                <a:lnTo>
                  <a:pt x="0" y="3276"/>
                </a:lnTo>
                <a:lnTo>
                  <a:pt x="1650" y="5308"/>
                </a:lnTo>
                <a:lnTo>
                  <a:pt x="4711" y="8166"/>
                </a:lnTo>
                <a:lnTo>
                  <a:pt x="6527" y="9817"/>
                </a:lnTo>
                <a:lnTo>
                  <a:pt x="21222" y="7583"/>
                </a:lnTo>
                <a:lnTo>
                  <a:pt x="35893" y="5203"/>
                </a:lnTo>
                <a:lnTo>
                  <a:pt x="50540" y="2676"/>
                </a:lnTo>
                <a:lnTo>
                  <a:pt x="651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738676" y="5763529"/>
            <a:ext cx="99060" cy="17145"/>
          </a:xfrm>
          <a:custGeom>
            <a:avLst/>
            <a:gdLst/>
            <a:ahLst/>
            <a:cxnLst/>
            <a:rect l="l" t="t" r="r" b="b"/>
            <a:pathLst>
              <a:path w="99060" h="17145">
                <a:moveTo>
                  <a:pt x="62014" y="0"/>
                </a:moveTo>
                <a:lnTo>
                  <a:pt x="58623" y="50"/>
                </a:lnTo>
                <a:lnTo>
                  <a:pt x="44000" y="2727"/>
                </a:lnTo>
                <a:lnTo>
                  <a:pt x="29354" y="5254"/>
                </a:lnTo>
                <a:lnTo>
                  <a:pt x="14687" y="7633"/>
                </a:lnTo>
                <a:lnTo>
                  <a:pt x="0" y="9867"/>
                </a:lnTo>
                <a:lnTo>
                  <a:pt x="1422" y="11137"/>
                </a:lnTo>
                <a:lnTo>
                  <a:pt x="3022" y="12572"/>
                </a:lnTo>
                <a:lnTo>
                  <a:pt x="7302" y="16865"/>
                </a:lnTo>
                <a:lnTo>
                  <a:pt x="90144" y="2044"/>
                </a:lnTo>
                <a:lnTo>
                  <a:pt x="98920" y="292"/>
                </a:lnTo>
                <a:lnTo>
                  <a:pt x="6201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745971" y="5763821"/>
            <a:ext cx="123825" cy="19050"/>
          </a:xfrm>
          <a:custGeom>
            <a:avLst/>
            <a:gdLst/>
            <a:ahLst/>
            <a:cxnLst/>
            <a:rect l="l" t="t" r="r" b="b"/>
            <a:pathLst>
              <a:path w="123825" h="19050">
                <a:moveTo>
                  <a:pt x="91630" y="0"/>
                </a:moveTo>
                <a:lnTo>
                  <a:pt x="82842" y="1752"/>
                </a:lnTo>
                <a:lnTo>
                  <a:pt x="0" y="16573"/>
                </a:lnTo>
                <a:lnTo>
                  <a:pt x="2057" y="18618"/>
                </a:lnTo>
                <a:lnTo>
                  <a:pt x="123304" y="660"/>
                </a:lnTo>
                <a:lnTo>
                  <a:pt x="916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748029" y="5764476"/>
            <a:ext cx="121920" cy="19050"/>
          </a:xfrm>
          <a:custGeom>
            <a:avLst/>
            <a:gdLst/>
            <a:ahLst/>
            <a:cxnLst/>
            <a:rect l="l" t="t" r="r" b="b"/>
            <a:pathLst>
              <a:path w="121919" h="19050">
                <a:moveTo>
                  <a:pt x="121373" y="0"/>
                </a:moveTo>
                <a:lnTo>
                  <a:pt x="0" y="17957"/>
                </a:lnTo>
                <a:lnTo>
                  <a:pt x="1028" y="18973"/>
                </a:lnTo>
                <a:lnTo>
                  <a:pt x="27230" y="15802"/>
                </a:lnTo>
                <a:lnTo>
                  <a:pt x="53355" y="12098"/>
                </a:lnTo>
                <a:lnTo>
                  <a:pt x="79409" y="7863"/>
                </a:lnTo>
                <a:lnTo>
                  <a:pt x="105397" y="3098"/>
                </a:lnTo>
                <a:lnTo>
                  <a:pt x="121373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749062" y="5764476"/>
            <a:ext cx="167005" cy="29209"/>
          </a:xfrm>
          <a:custGeom>
            <a:avLst/>
            <a:gdLst/>
            <a:ahLst/>
            <a:cxnLst/>
            <a:rect l="l" t="t" r="r" b="b"/>
            <a:pathLst>
              <a:path w="167005" h="29210">
                <a:moveTo>
                  <a:pt x="120345" y="0"/>
                </a:moveTo>
                <a:lnTo>
                  <a:pt x="78374" y="7863"/>
                </a:lnTo>
                <a:lnTo>
                  <a:pt x="26196" y="15802"/>
                </a:lnTo>
                <a:lnTo>
                  <a:pt x="0" y="18973"/>
                </a:lnTo>
                <a:lnTo>
                  <a:pt x="3936" y="22783"/>
                </a:lnTo>
                <a:lnTo>
                  <a:pt x="8305" y="26695"/>
                </a:lnTo>
                <a:lnTo>
                  <a:pt x="12280" y="28994"/>
                </a:lnTo>
                <a:lnTo>
                  <a:pt x="15392" y="28676"/>
                </a:lnTo>
                <a:lnTo>
                  <a:pt x="16941" y="28498"/>
                </a:lnTo>
                <a:lnTo>
                  <a:pt x="13093" y="28321"/>
                </a:lnTo>
                <a:lnTo>
                  <a:pt x="89671" y="14100"/>
                </a:lnTo>
                <a:lnTo>
                  <a:pt x="127979" y="7561"/>
                </a:lnTo>
                <a:lnTo>
                  <a:pt x="166382" y="1536"/>
                </a:lnTo>
                <a:lnTo>
                  <a:pt x="120345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898195" y="5766779"/>
            <a:ext cx="123825" cy="13335"/>
          </a:xfrm>
          <a:custGeom>
            <a:avLst/>
            <a:gdLst/>
            <a:ahLst/>
            <a:cxnLst/>
            <a:rect l="l" t="t" r="r" b="b"/>
            <a:pathLst>
              <a:path w="123825" h="13335">
                <a:moveTo>
                  <a:pt x="81203" y="2349"/>
                </a:moveTo>
                <a:lnTo>
                  <a:pt x="0" y="12750"/>
                </a:lnTo>
                <a:lnTo>
                  <a:pt x="61702" y="5949"/>
                </a:lnTo>
                <a:lnTo>
                  <a:pt x="93955" y="2844"/>
                </a:lnTo>
                <a:lnTo>
                  <a:pt x="89763" y="2844"/>
                </a:lnTo>
                <a:lnTo>
                  <a:pt x="81203" y="2349"/>
                </a:lnTo>
                <a:close/>
              </a:path>
              <a:path w="123825" h="13335">
                <a:moveTo>
                  <a:pt x="119761" y="0"/>
                </a:moveTo>
                <a:lnTo>
                  <a:pt x="89763" y="2844"/>
                </a:lnTo>
                <a:lnTo>
                  <a:pt x="93955" y="2844"/>
                </a:lnTo>
                <a:lnTo>
                  <a:pt x="123520" y="253"/>
                </a:lnTo>
                <a:lnTo>
                  <a:pt x="11976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017954" y="5766143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7289" y="0"/>
                </a:moveTo>
                <a:lnTo>
                  <a:pt x="0" y="635"/>
                </a:lnTo>
                <a:lnTo>
                  <a:pt x="3759" y="889"/>
                </a:lnTo>
                <a:lnTo>
                  <a:pt x="6718" y="635"/>
                </a:lnTo>
                <a:lnTo>
                  <a:pt x="6972" y="241"/>
                </a:lnTo>
                <a:lnTo>
                  <a:pt x="7162" y="12"/>
                </a:lnTo>
                <a:lnTo>
                  <a:pt x="7289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973205" y="5783458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5" h="3175">
                <a:moveTo>
                  <a:pt x="27050" y="0"/>
                </a:moveTo>
                <a:lnTo>
                  <a:pt x="3848" y="1892"/>
                </a:lnTo>
                <a:lnTo>
                  <a:pt x="0" y="2692"/>
                </a:lnTo>
                <a:lnTo>
                  <a:pt x="270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923270" y="5785354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53784" y="0"/>
                </a:moveTo>
                <a:lnTo>
                  <a:pt x="36456" y="1626"/>
                </a:lnTo>
                <a:lnTo>
                  <a:pt x="24287" y="2952"/>
                </a:lnTo>
                <a:lnTo>
                  <a:pt x="12134" y="4421"/>
                </a:lnTo>
                <a:lnTo>
                  <a:pt x="0" y="6019"/>
                </a:lnTo>
                <a:lnTo>
                  <a:pt x="29489" y="2878"/>
                </a:lnTo>
                <a:lnTo>
                  <a:pt x="38493" y="2032"/>
                </a:lnTo>
                <a:lnTo>
                  <a:pt x="49936" y="800"/>
                </a:lnTo>
                <a:lnTo>
                  <a:pt x="537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941681" y="5783760"/>
            <a:ext cx="76835" cy="14604"/>
          </a:xfrm>
          <a:custGeom>
            <a:avLst/>
            <a:gdLst/>
            <a:ahLst/>
            <a:cxnLst/>
            <a:rect l="l" t="t" r="r" b="b"/>
            <a:pathLst>
              <a:path w="76835" h="14604">
                <a:moveTo>
                  <a:pt x="76758" y="0"/>
                </a:moveTo>
                <a:lnTo>
                  <a:pt x="0" y="14084"/>
                </a:lnTo>
                <a:lnTo>
                  <a:pt x="9855" y="13055"/>
                </a:lnTo>
                <a:lnTo>
                  <a:pt x="74726" y="5016"/>
                </a:lnTo>
                <a:lnTo>
                  <a:pt x="767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900996" y="5782020"/>
            <a:ext cx="118745" cy="18415"/>
          </a:xfrm>
          <a:custGeom>
            <a:avLst/>
            <a:gdLst/>
            <a:ahLst/>
            <a:cxnLst/>
            <a:rect l="l" t="t" r="r" b="b"/>
            <a:pathLst>
              <a:path w="118744" h="18414">
                <a:moveTo>
                  <a:pt x="118148" y="0"/>
                </a:moveTo>
                <a:lnTo>
                  <a:pt x="99263" y="1435"/>
                </a:lnTo>
                <a:lnTo>
                  <a:pt x="72199" y="4140"/>
                </a:lnTo>
                <a:lnTo>
                  <a:pt x="54213" y="7674"/>
                </a:lnTo>
                <a:lnTo>
                  <a:pt x="36175" y="10983"/>
                </a:lnTo>
                <a:lnTo>
                  <a:pt x="0" y="17170"/>
                </a:lnTo>
                <a:lnTo>
                  <a:pt x="15468" y="17983"/>
                </a:lnTo>
                <a:lnTo>
                  <a:pt x="23875" y="17386"/>
                </a:lnTo>
                <a:lnTo>
                  <a:pt x="32283" y="16675"/>
                </a:lnTo>
                <a:lnTo>
                  <a:pt x="40690" y="15824"/>
                </a:lnTo>
                <a:lnTo>
                  <a:pt x="117449" y="1739"/>
                </a:lnTo>
                <a:lnTo>
                  <a:pt x="1181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879805" y="579267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395" y="0"/>
                </a:lnTo>
              </a:path>
            </a:pathLst>
          </a:custGeom>
          <a:ln w="13030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900320" y="579918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673" y="0"/>
                </a:moveTo>
                <a:lnTo>
                  <a:pt x="0" y="114"/>
                </a:lnTo>
                <a:lnTo>
                  <a:pt x="15557" y="850"/>
                </a:lnTo>
                <a:lnTo>
                  <a:pt x="16141" y="812"/>
                </a:lnTo>
                <a:lnTo>
                  <a:pt x="6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878578" y="5798064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1231" y="0"/>
                </a:moveTo>
                <a:lnTo>
                  <a:pt x="0" y="203"/>
                </a:lnTo>
                <a:lnTo>
                  <a:pt x="21755" y="1244"/>
                </a:lnTo>
                <a:lnTo>
                  <a:pt x="21971" y="1193"/>
                </a:lnTo>
                <a:lnTo>
                  <a:pt x="22415" y="1130"/>
                </a:lnTo>
                <a:lnTo>
                  <a:pt x="123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886623" y="5799302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13703" y="0"/>
                </a:moveTo>
                <a:lnTo>
                  <a:pt x="0" y="2273"/>
                </a:lnTo>
                <a:lnTo>
                  <a:pt x="14628" y="1633"/>
                </a:lnTo>
                <a:lnTo>
                  <a:pt x="29248" y="736"/>
                </a:lnTo>
                <a:lnTo>
                  <a:pt x="1370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856724" y="5798271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21856" y="0"/>
                </a:moveTo>
                <a:lnTo>
                  <a:pt x="0" y="3822"/>
                </a:lnTo>
                <a:lnTo>
                  <a:pt x="15054" y="3690"/>
                </a:lnTo>
                <a:lnTo>
                  <a:pt x="29895" y="3302"/>
                </a:lnTo>
                <a:lnTo>
                  <a:pt x="43599" y="1028"/>
                </a:lnTo>
                <a:lnTo>
                  <a:pt x="2185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8167" y="3413683"/>
            <a:ext cx="1403565" cy="22801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153492" y="5544540"/>
            <a:ext cx="333375" cy="29845"/>
          </a:xfrm>
          <a:custGeom>
            <a:avLst/>
            <a:gdLst/>
            <a:ahLst/>
            <a:cxnLst/>
            <a:rect l="l" t="t" r="r" b="b"/>
            <a:pathLst>
              <a:path w="333375" h="29845">
                <a:moveTo>
                  <a:pt x="10922" y="18910"/>
                </a:moveTo>
                <a:lnTo>
                  <a:pt x="3606" y="26365"/>
                </a:lnTo>
                <a:lnTo>
                  <a:pt x="0" y="29565"/>
                </a:lnTo>
                <a:lnTo>
                  <a:pt x="17907" y="25603"/>
                </a:lnTo>
                <a:lnTo>
                  <a:pt x="10922" y="18910"/>
                </a:lnTo>
                <a:close/>
              </a:path>
              <a:path w="333375" h="29845">
                <a:moveTo>
                  <a:pt x="256514" y="406"/>
                </a:moveTo>
                <a:lnTo>
                  <a:pt x="238391" y="3835"/>
                </a:lnTo>
                <a:lnTo>
                  <a:pt x="287553" y="3340"/>
                </a:lnTo>
                <a:lnTo>
                  <a:pt x="323871" y="3340"/>
                </a:lnTo>
                <a:lnTo>
                  <a:pt x="266736" y="758"/>
                </a:lnTo>
                <a:lnTo>
                  <a:pt x="256514" y="406"/>
                </a:lnTo>
                <a:close/>
              </a:path>
              <a:path w="333375" h="29845">
                <a:moveTo>
                  <a:pt x="323871" y="3340"/>
                </a:moveTo>
                <a:lnTo>
                  <a:pt x="287553" y="3340"/>
                </a:lnTo>
                <a:lnTo>
                  <a:pt x="298865" y="3368"/>
                </a:lnTo>
                <a:lnTo>
                  <a:pt x="332841" y="3809"/>
                </a:lnTo>
                <a:lnTo>
                  <a:pt x="323871" y="3340"/>
                </a:lnTo>
                <a:close/>
              </a:path>
              <a:path w="333375" h="29845">
                <a:moveTo>
                  <a:pt x="72478" y="0"/>
                </a:moveTo>
                <a:lnTo>
                  <a:pt x="31762" y="1435"/>
                </a:lnTo>
                <a:lnTo>
                  <a:pt x="28422" y="1498"/>
                </a:lnTo>
                <a:lnTo>
                  <a:pt x="21031" y="8826"/>
                </a:lnTo>
                <a:lnTo>
                  <a:pt x="16471" y="13411"/>
                </a:lnTo>
                <a:lnTo>
                  <a:pt x="7247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115636" y="5522609"/>
            <a:ext cx="1102360" cy="78105"/>
          </a:xfrm>
          <a:custGeom>
            <a:avLst/>
            <a:gdLst/>
            <a:ahLst/>
            <a:cxnLst/>
            <a:rect l="l" t="t" r="r" b="b"/>
            <a:pathLst>
              <a:path w="1102359" h="78104">
                <a:moveTo>
                  <a:pt x="900455" y="51333"/>
                </a:moveTo>
                <a:lnTo>
                  <a:pt x="893165" y="51333"/>
                </a:lnTo>
                <a:lnTo>
                  <a:pt x="878573" y="51549"/>
                </a:lnTo>
                <a:lnTo>
                  <a:pt x="1102283" y="77876"/>
                </a:lnTo>
                <a:lnTo>
                  <a:pt x="1098524" y="76174"/>
                </a:lnTo>
                <a:lnTo>
                  <a:pt x="928090" y="51676"/>
                </a:lnTo>
                <a:lnTo>
                  <a:pt x="900455" y="51333"/>
                </a:lnTo>
                <a:close/>
              </a:path>
              <a:path w="1102359" h="78104">
                <a:moveTo>
                  <a:pt x="402755" y="3619"/>
                </a:moveTo>
                <a:lnTo>
                  <a:pt x="348818" y="12560"/>
                </a:lnTo>
                <a:lnTo>
                  <a:pt x="412145" y="14131"/>
                </a:lnTo>
                <a:lnTo>
                  <a:pt x="475424" y="16789"/>
                </a:lnTo>
                <a:lnTo>
                  <a:pt x="525233" y="10909"/>
                </a:lnTo>
                <a:lnTo>
                  <a:pt x="464013" y="6769"/>
                </a:lnTo>
                <a:lnTo>
                  <a:pt x="402755" y="3619"/>
                </a:lnTo>
                <a:close/>
              </a:path>
              <a:path w="1102359" h="78104">
                <a:moveTo>
                  <a:pt x="154026" y="12166"/>
                </a:moveTo>
                <a:lnTo>
                  <a:pt x="8801" y="12166"/>
                </a:lnTo>
                <a:lnTo>
                  <a:pt x="38023" y="23914"/>
                </a:lnTo>
                <a:lnTo>
                  <a:pt x="45720" y="23914"/>
                </a:lnTo>
                <a:lnTo>
                  <a:pt x="115201" y="20815"/>
                </a:lnTo>
                <a:lnTo>
                  <a:pt x="154026" y="12166"/>
                </a:lnTo>
                <a:close/>
              </a:path>
              <a:path w="1102359" h="78104">
                <a:moveTo>
                  <a:pt x="212217" y="0"/>
                </a:moveTo>
                <a:lnTo>
                  <a:pt x="159403" y="1607"/>
                </a:lnTo>
                <a:lnTo>
                  <a:pt x="107284" y="4543"/>
                </a:lnTo>
                <a:lnTo>
                  <a:pt x="0" y="12230"/>
                </a:lnTo>
                <a:lnTo>
                  <a:pt x="1143" y="12166"/>
                </a:lnTo>
                <a:lnTo>
                  <a:pt x="154026" y="12166"/>
                </a:lnTo>
                <a:lnTo>
                  <a:pt x="21221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132617" y="5593896"/>
            <a:ext cx="941069" cy="72390"/>
          </a:xfrm>
          <a:custGeom>
            <a:avLst/>
            <a:gdLst/>
            <a:ahLst/>
            <a:cxnLst/>
            <a:rect l="l" t="t" r="r" b="b"/>
            <a:pathLst>
              <a:path w="941070" h="72389">
                <a:moveTo>
                  <a:pt x="800506" y="47980"/>
                </a:moveTo>
                <a:lnTo>
                  <a:pt x="771485" y="50077"/>
                </a:lnTo>
                <a:lnTo>
                  <a:pt x="742416" y="52603"/>
                </a:lnTo>
                <a:lnTo>
                  <a:pt x="779467" y="58529"/>
                </a:lnTo>
                <a:lnTo>
                  <a:pt x="829640" y="66660"/>
                </a:lnTo>
                <a:lnTo>
                  <a:pt x="868172" y="72377"/>
                </a:lnTo>
                <a:lnTo>
                  <a:pt x="930452" y="66814"/>
                </a:lnTo>
                <a:lnTo>
                  <a:pt x="915650" y="65109"/>
                </a:lnTo>
                <a:lnTo>
                  <a:pt x="900868" y="63233"/>
                </a:lnTo>
                <a:lnTo>
                  <a:pt x="886104" y="61185"/>
                </a:lnTo>
                <a:lnTo>
                  <a:pt x="800506" y="47980"/>
                </a:lnTo>
                <a:close/>
              </a:path>
              <a:path w="941070" h="72389">
                <a:moveTo>
                  <a:pt x="844588" y="45631"/>
                </a:moveTo>
                <a:lnTo>
                  <a:pt x="908980" y="57688"/>
                </a:lnTo>
                <a:lnTo>
                  <a:pt x="940003" y="60007"/>
                </a:lnTo>
                <a:lnTo>
                  <a:pt x="940549" y="58508"/>
                </a:lnTo>
                <a:lnTo>
                  <a:pt x="940816" y="57835"/>
                </a:lnTo>
                <a:lnTo>
                  <a:pt x="909226" y="53836"/>
                </a:lnTo>
                <a:lnTo>
                  <a:pt x="877684" y="49275"/>
                </a:lnTo>
                <a:lnTo>
                  <a:pt x="851750" y="46329"/>
                </a:lnTo>
                <a:lnTo>
                  <a:pt x="844588" y="45631"/>
                </a:lnTo>
                <a:close/>
              </a:path>
              <a:path w="941070" h="72389">
                <a:moveTo>
                  <a:pt x="699211" y="31876"/>
                </a:moveTo>
                <a:lnTo>
                  <a:pt x="637324" y="38265"/>
                </a:lnTo>
                <a:lnTo>
                  <a:pt x="652386" y="39835"/>
                </a:lnTo>
                <a:lnTo>
                  <a:pt x="667904" y="41692"/>
                </a:lnTo>
                <a:lnTo>
                  <a:pt x="699808" y="46062"/>
                </a:lnTo>
                <a:lnTo>
                  <a:pt x="730697" y="43400"/>
                </a:lnTo>
                <a:lnTo>
                  <a:pt x="746149" y="42285"/>
                </a:lnTo>
                <a:lnTo>
                  <a:pt x="761606" y="41338"/>
                </a:lnTo>
                <a:lnTo>
                  <a:pt x="730437" y="36350"/>
                </a:lnTo>
                <a:lnTo>
                  <a:pt x="699211" y="31876"/>
                </a:lnTo>
                <a:close/>
              </a:path>
              <a:path w="941070" h="72389">
                <a:moveTo>
                  <a:pt x="751789" y="36258"/>
                </a:moveTo>
                <a:lnTo>
                  <a:pt x="759802" y="37769"/>
                </a:lnTo>
                <a:lnTo>
                  <a:pt x="775855" y="40589"/>
                </a:lnTo>
                <a:lnTo>
                  <a:pt x="787768" y="39966"/>
                </a:lnTo>
                <a:lnTo>
                  <a:pt x="751789" y="36258"/>
                </a:lnTo>
                <a:close/>
              </a:path>
              <a:path w="941070" h="72389">
                <a:moveTo>
                  <a:pt x="504380" y="15392"/>
                </a:moveTo>
                <a:lnTo>
                  <a:pt x="455676" y="22009"/>
                </a:lnTo>
                <a:lnTo>
                  <a:pt x="509778" y="15671"/>
                </a:lnTo>
                <a:lnTo>
                  <a:pt x="504380" y="15392"/>
                </a:lnTo>
                <a:close/>
              </a:path>
              <a:path w="941070" h="72389">
                <a:moveTo>
                  <a:pt x="6654" y="38"/>
                </a:moveTo>
                <a:lnTo>
                  <a:pt x="4660" y="5054"/>
                </a:lnTo>
                <a:lnTo>
                  <a:pt x="2997" y="9791"/>
                </a:lnTo>
                <a:lnTo>
                  <a:pt x="0" y="17335"/>
                </a:lnTo>
                <a:lnTo>
                  <a:pt x="63204" y="4153"/>
                </a:lnTo>
                <a:lnTo>
                  <a:pt x="84013" y="61"/>
                </a:lnTo>
                <a:lnTo>
                  <a:pt x="6654" y="38"/>
                </a:lnTo>
                <a:close/>
              </a:path>
              <a:path w="941070" h="72389">
                <a:moveTo>
                  <a:pt x="84328" y="0"/>
                </a:moveTo>
                <a:lnTo>
                  <a:pt x="61990" y="61"/>
                </a:lnTo>
                <a:lnTo>
                  <a:pt x="84013" y="61"/>
                </a:lnTo>
                <a:lnTo>
                  <a:pt x="843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184203" y="5731473"/>
            <a:ext cx="1223645" cy="91440"/>
          </a:xfrm>
          <a:custGeom>
            <a:avLst/>
            <a:gdLst/>
            <a:ahLst/>
            <a:cxnLst/>
            <a:rect l="l" t="t" r="r" b="b"/>
            <a:pathLst>
              <a:path w="1223645" h="91439">
                <a:moveTo>
                  <a:pt x="1018235" y="38138"/>
                </a:moveTo>
                <a:lnTo>
                  <a:pt x="1018304" y="39207"/>
                </a:lnTo>
                <a:lnTo>
                  <a:pt x="1018387" y="45885"/>
                </a:lnTo>
                <a:lnTo>
                  <a:pt x="1048270" y="49110"/>
                </a:lnTo>
                <a:lnTo>
                  <a:pt x="1056589" y="59486"/>
                </a:lnTo>
                <a:lnTo>
                  <a:pt x="1060780" y="63373"/>
                </a:lnTo>
                <a:lnTo>
                  <a:pt x="1074775" y="78625"/>
                </a:lnTo>
                <a:lnTo>
                  <a:pt x="1190510" y="91351"/>
                </a:lnTo>
                <a:lnTo>
                  <a:pt x="1193406" y="91351"/>
                </a:lnTo>
                <a:lnTo>
                  <a:pt x="1206322" y="74752"/>
                </a:lnTo>
                <a:lnTo>
                  <a:pt x="1207554" y="73406"/>
                </a:lnTo>
                <a:lnTo>
                  <a:pt x="1221536" y="55930"/>
                </a:lnTo>
                <a:lnTo>
                  <a:pt x="1223352" y="55930"/>
                </a:lnTo>
                <a:lnTo>
                  <a:pt x="1094868" y="41998"/>
                </a:lnTo>
                <a:lnTo>
                  <a:pt x="1086586" y="41998"/>
                </a:lnTo>
                <a:lnTo>
                  <a:pt x="1018235" y="38138"/>
                </a:lnTo>
                <a:close/>
              </a:path>
              <a:path w="1223645" h="91439">
                <a:moveTo>
                  <a:pt x="1087259" y="41160"/>
                </a:moveTo>
                <a:lnTo>
                  <a:pt x="1087081" y="41706"/>
                </a:lnTo>
                <a:lnTo>
                  <a:pt x="1086866" y="41998"/>
                </a:lnTo>
                <a:lnTo>
                  <a:pt x="1094868" y="41998"/>
                </a:lnTo>
                <a:lnTo>
                  <a:pt x="1087259" y="41160"/>
                </a:lnTo>
                <a:close/>
              </a:path>
              <a:path w="1223645" h="91439">
                <a:moveTo>
                  <a:pt x="111836" y="0"/>
                </a:moveTo>
                <a:lnTo>
                  <a:pt x="77622" y="469"/>
                </a:lnTo>
                <a:lnTo>
                  <a:pt x="58184" y="4532"/>
                </a:lnTo>
                <a:lnTo>
                  <a:pt x="0" y="17360"/>
                </a:lnTo>
                <a:lnTo>
                  <a:pt x="41860" y="14610"/>
                </a:lnTo>
                <a:lnTo>
                  <a:pt x="55867" y="13881"/>
                </a:lnTo>
                <a:lnTo>
                  <a:pt x="53022" y="10922"/>
                </a:lnTo>
                <a:lnTo>
                  <a:pt x="49542" y="7099"/>
                </a:lnTo>
                <a:lnTo>
                  <a:pt x="116268" y="774"/>
                </a:lnTo>
                <a:lnTo>
                  <a:pt x="11183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065875" y="5653894"/>
            <a:ext cx="96520" cy="22225"/>
          </a:xfrm>
          <a:custGeom>
            <a:avLst/>
            <a:gdLst/>
            <a:ahLst/>
            <a:cxnLst/>
            <a:rect l="l" t="t" r="r" b="b"/>
            <a:pathLst>
              <a:path w="96520" h="22225">
                <a:moveTo>
                  <a:pt x="6743" y="0"/>
                </a:moveTo>
                <a:lnTo>
                  <a:pt x="5295" y="4076"/>
                </a:lnTo>
                <a:lnTo>
                  <a:pt x="3670" y="9283"/>
                </a:lnTo>
                <a:lnTo>
                  <a:pt x="0" y="20751"/>
                </a:lnTo>
                <a:lnTo>
                  <a:pt x="2590" y="21056"/>
                </a:lnTo>
                <a:lnTo>
                  <a:pt x="5207" y="21335"/>
                </a:lnTo>
                <a:lnTo>
                  <a:pt x="7810" y="21640"/>
                </a:lnTo>
                <a:lnTo>
                  <a:pt x="95583" y="13830"/>
                </a:lnTo>
                <a:lnTo>
                  <a:pt x="94399" y="13830"/>
                </a:lnTo>
                <a:lnTo>
                  <a:pt x="93700" y="13779"/>
                </a:lnTo>
                <a:lnTo>
                  <a:pt x="92964" y="13690"/>
                </a:lnTo>
                <a:lnTo>
                  <a:pt x="95601" y="13690"/>
                </a:lnTo>
                <a:lnTo>
                  <a:pt x="76352" y="8928"/>
                </a:lnTo>
                <a:lnTo>
                  <a:pt x="74942" y="8458"/>
                </a:lnTo>
                <a:lnTo>
                  <a:pt x="73660" y="8064"/>
                </a:lnTo>
                <a:lnTo>
                  <a:pt x="66319" y="6235"/>
                </a:lnTo>
                <a:lnTo>
                  <a:pt x="58966" y="3492"/>
                </a:lnTo>
                <a:lnTo>
                  <a:pt x="52158" y="2501"/>
                </a:lnTo>
                <a:lnTo>
                  <a:pt x="48412" y="2158"/>
                </a:lnTo>
                <a:lnTo>
                  <a:pt x="27563" y="1222"/>
                </a:lnTo>
                <a:lnTo>
                  <a:pt x="6743" y="0"/>
                </a:lnTo>
                <a:close/>
              </a:path>
              <a:path w="96520" h="22225">
                <a:moveTo>
                  <a:pt x="95601" y="13690"/>
                </a:moveTo>
                <a:lnTo>
                  <a:pt x="92964" y="13690"/>
                </a:lnTo>
                <a:lnTo>
                  <a:pt x="96012" y="13792"/>
                </a:lnTo>
                <a:lnTo>
                  <a:pt x="95601" y="1369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831827" y="5625273"/>
            <a:ext cx="241300" cy="49530"/>
          </a:xfrm>
          <a:custGeom>
            <a:avLst/>
            <a:gdLst/>
            <a:ahLst/>
            <a:cxnLst/>
            <a:rect l="l" t="t" r="r" b="b"/>
            <a:pathLst>
              <a:path w="241300" h="49529">
                <a:moveTo>
                  <a:pt x="117068" y="15646"/>
                </a:moveTo>
                <a:lnTo>
                  <a:pt x="186893" y="29811"/>
                </a:lnTo>
                <a:lnTo>
                  <a:pt x="231241" y="35445"/>
                </a:lnTo>
                <a:lnTo>
                  <a:pt x="168960" y="41008"/>
                </a:lnTo>
                <a:lnTo>
                  <a:pt x="185208" y="43251"/>
                </a:lnTo>
                <a:lnTo>
                  <a:pt x="234035" y="49364"/>
                </a:lnTo>
                <a:lnTo>
                  <a:pt x="236067" y="43103"/>
                </a:lnTo>
                <a:lnTo>
                  <a:pt x="239344" y="32702"/>
                </a:lnTo>
                <a:lnTo>
                  <a:pt x="240791" y="28625"/>
                </a:lnTo>
                <a:lnTo>
                  <a:pt x="209769" y="26306"/>
                </a:lnTo>
                <a:lnTo>
                  <a:pt x="178806" y="23369"/>
                </a:lnTo>
                <a:lnTo>
                  <a:pt x="147905" y="19815"/>
                </a:lnTo>
                <a:lnTo>
                  <a:pt x="117068" y="15646"/>
                </a:lnTo>
                <a:close/>
              </a:path>
              <a:path w="241300" h="49529">
                <a:moveTo>
                  <a:pt x="4991" y="0"/>
                </a:moveTo>
                <a:lnTo>
                  <a:pt x="0" y="495"/>
                </a:lnTo>
                <a:lnTo>
                  <a:pt x="31226" y="4973"/>
                </a:lnTo>
                <a:lnTo>
                  <a:pt x="62395" y="9956"/>
                </a:lnTo>
                <a:lnTo>
                  <a:pt x="76644" y="9220"/>
                </a:lnTo>
                <a:lnTo>
                  <a:pt x="60591" y="6400"/>
                </a:lnTo>
                <a:lnTo>
                  <a:pt x="52577" y="4889"/>
                </a:lnTo>
                <a:lnTo>
                  <a:pt x="49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079433" y="5564902"/>
            <a:ext cx="1217930" cy="310515"/>
          </a:xfrm>
          <a:custGeom>
            <a:avLst/>
            <a:gdLst/>
            <a:ahLst/>
            <a:cxnLst/>
            <a:rect l="l" t="t" r="r" b="b"/>
            <a:pathLst>
              <a:path w="1217929" h="310514">
                <a:moveTo>
                  <a:pt x="430606" y="288251"/>
                </a:moveTo>
                <a:lnTo>
                  <a:pt x="429844" y="288251"/>
                </a:lnTo>
                <a:lnTo>
                  <a:pt x="427799" y="294347"/>
                </a:lnTo>
                <a:lnTo>
                  <a:pt x="424903" y="304165"/>
                </a:lnTo>
                <a:lnTo>
                  <a:pt x="423494" y="310083"/>
                </a:lnTo>
                <a:lnTo>
                  <a:pt x="424942" y="310083"/>
                </a:lnTo>
                <a:lnTo>
                  <a:pt x="486143" y="304660"/>
                </a:lnTo>
                <a:lnTo>
                  <a:pt x="515304" y="304660"/>
                </a:lnTo>
                <a:lnTo>
                  <a:pt x="580326" y="299148"/>
                </a:lnTo>
                <a:lnTo>
                  <a:pt x="569577" y="298081"/>
                </a:lnTo>
                <a:lnTo>
                  <a:pt x="558634" y="298081"/>
                </a:lnTo>
                <a:lnTo>
                  <a:pt x="557428" y="297611"/>
                </a:lnTo>
                <a:lnTo>
                  <a:pt x="556503" y="296862"/>
                </a:lnTo>
                <a:lnTo>
                  <a:pt x="538099" y="296862"/>
                </a:lnTo>
                <a:lnTo>
                  <a:pt x="537921" y="296202"/>
                </a:lnTo>
                <a:lnTo>
                  <a:pt x="537768" y="295046"/>
                </a:lnTo>
                <a:lnTo>
                  <a:pt x="523718" y="293789"/>
                </a:lnTo>
                <a:lnTo>
                  <a:pt x="433412" y="293789"/>
                </a:lnTo>
                <a:lnTo>
                  <a:pt x="432714" y="291655"/>
                </a:lnTo>
                <a:lnTo>
                  <a:pt x="432130" y="288277"/>
                </a:lnTo>
                <a:lnTo>
                  <a:pt x="430606" y="288251"/>
                </a:lnTo>
                <a:close/>
              </a:path>
              <a:path w="1217929" h="310514">
                <a:moveTo>
                  <a:pt x="515304" y="304660"/>
                </a:moveTo>
                <a:lnTo>
                  <a:pt x="486143" y="304660"/>
                </a:lnTo>
                <a:lnTo>
                  <a:pt x="484835" y="307251"/>
                </a:lnTo>
                <a:lnTo>
                  <a:pt x="515304" y="304660"/>
                </a:lnTo>
                <a:close/>
              </a:path>
              <a:path w="1217929" h="310514">
                <a:moveTo>
                  <a:pt x="565226" y="297649"/>
                </a:moveTo>
                <a:lnTo>
                  <a:pt x="560603" y="298081"/>
                </a:lnTo>
                <a:lnTo>
                  <a:pt x="569577" y="298081"/>
                </a:lnTo>
                <a:lnTo>
                  <a:pt x="565226" y="297649"/>
                </a:lnTo>
                <a:close/>
              </a:path>
              <a:path w="1217929" h="310514">
                <a:moveTo>
                  <a:pt x="550291" y="296214"/>
                </a:moveTo>
                <a:lnTo>
                  <a:pt x="546303" y="296392"/>
                </a:lnTo>
                <a:lnTo>
                  <a:pt x="538314" y="296862"/>
                </a:lnTo>
                <a:lnTo>
                  <a:pt x="556503" y="296862"/>
                </a:lnTo>
                <a:lnTo>
                  <a:pt x="550291" y="296214"/>
                </a:lnTo>
                <a:close/>
              </a:path>
              <a:path w="1217929" h="310514">
                <a:moveTo>
                  <a:pt x="474624" y="289814"/>
                </a:moveTo>
                <a:lnTo>
                  <a:pt x="434162" y="293789"/>
                </a:lnTo>
                <a:lnTo>
                  <a:pt x="523718" y="293789"/>
                </a:lnTo>
                <a:lnTo>
                  <a:pt x="520596" y="293509"/>
                </a:lnTo>
                <a:lnTo>
                  <a:pt x="492950" y="293509"/>
                </a:lnTo>
                <a:lnTo>
                  <a:pt x="491363" y="292519"/>
                </a:lnTo>
                <a:lnTo>
                  <a:pt x="490207" y="290893"/>
                </a:lnTo>
                <a:lnTo>
                  <a:pt x="479818" y="290131"/>
                </a:lnTo>
                <a:lnTo>
                  <a:pt x="474624" y="289814"/>
                </a:lnTo>
                <a:close/>
              </a:path>
              <a:path w="1217929" h="310514">
                <a:moveTo>
                  <a:pt x="511797" y="292722"/>
                </a:moveTo>
                <a:lnTo>
                  <a:pt x="506298" y="292912"/>
                </a:lnTo>
                <a:lnTo>
                  <a:pt x="500773" y="293179"/>
                </a:lnTo>
                <a:lnTo>
                  <a:pt x="495249" y="293509"/>
                </a:lnTo>
                <a:lnTo>
                  <a:pt x="520596" y="293509"/>
                </a:lnTo>
                <a:lnTo>
                  <a:pt x="511797" y="292722"/>
                </a:lnTo>
                <a:close/>
              </a:path>
              <a:path w="1217929" h="310514">
                <a:moveTo>
                  <a:pt x="414554" y="196900"/>
                </a:moveTo>
                <a:lnTo>
                  <a:pt x="368147" y="196900"/>
                </a:lnTo>
                <a:lnTo>
                  <a:pt x="379242" y="198124"/>
                </a:lnTo>
                <a:lnTo>
                  <a:pt x="390367" y="199212"/>
                </a:lnTo>
                <a:lnTo>
                  <a:pt x="401514" y="200176"/>
                </a:lnTo>
                <a:lnTo>
                  <a:pt x="412673" y="201028"/>
                </a:lnTo>
                <a:lnTo>
                  <a:pt x="413956" y="198081"/>
                </a:lnTo>
                <a:lnTo>
                  <a:pt x="414554" y="196900"/>
                </a:lnTo>
                <a:close/>
              </a:path>
              <a:path w="1217929" h="310514">
                <a:moveTo>
                  <a:pt x="425411" y="191731"/>
                </a:moveTo>
                <a:lnTo>
                  <a:pt x="407522" y="191976"/>
                </a:lnTo>
                <a:lnTo>
                  <a:pt x="389661" y="192506"/>
                </a:lnTo>
                <a:lnTo>
                  <a:pt x="359541" y="193013"/>
                </a:lnTo>
                <a:lnTo>
                  <a:pt x="329450" y="194081"/>
                </a:lnTo>
                <a:lnTo>
                  <a:pt x="337998" y="195324"/>
                </a:lnTo>
                <a:lnTo>
                  <a:pt x="346630" y="196213"/>
                </a:lnTo>
                <a:lnTo>
                  <a:pt x="355343" y="196747"/>
                </a:lnTo>
                <a:lnTo>
                  <a:pt x="364134" y="196926"/>
                </a:lnTo>
                <a:lnTo>
                  <a:pt x="414554" y="196900"/>
                </a:lnTo>
                <a:lnTo>
                  <a:pt x="415036" y="195948"/>
                </a:lnTo>
                <a:lnTo>
                  <a:pt x="423534" y="195948"/>
                </a:lnTo>
                <a:lnTo>
                  <a:pt x="424586" y="195262"/>
                </a:lnTo>
                <a:lnTo>
                  <a:pt x="426427" y="193675"/>
                </a:lnTo>
                <a:lnTo>
                  <a:pt x="428358" y="191884"/>
                </a:lnTo>
                <a:lnTo>
                  <a:pt x="425411" y="191731"/>
                </a:lnTo>
                <a:close/>
              </a:path>
              <a:path w="1217929" h="310514">
                <a:moveTo>
                  <a:pt x="423534" y="195948"/>
                </a:moveTo>
                <a:lnTo>
                  <a:pt x="415036" y="195948"/>
                </a:lnTo>
                <a:lnTo>
                  <a:pt x="423164" y="196189"/>
                </a:lnTo>
                <a:lnTo>
                  <a:pt x="423534" y="195948"/>
                </a:lnTo>
                <a:close/>
              </a:path>
              <a:path w="1217929" h="310514">
                <a:moveTo>
                  <a:pt x="1012685" y="179971"/>
                </a:moveTo>
                <a:lnTo>
                  <a:pt x="1016649" y="182106"/>
                </a:lnTo>
                <a:lnTo>
                  <a:pt x="1020711" y="185534"/>
                </a:lnTo>
                <a:lnTo>
                  <a:pt x="1024496" y="189090"/>
                </a:lnTo>
                <a:lnTo>
                  <a:pt x="1104760" y="198043"/>
                </a:lnTo>
                <a:lnTo>
                  <a:pt x="1122032" y="199123"/>
                </a:lnTo>
                <a:lnTo>
                  <a:pt x="1122235" y="199440"/>
                </a:lnTo>
                <a:lnTo>
                  <a:pt x="1122400" y="200012"/>
                </a:lnTo>
                <a:lnTo>
                  <a:pt x="1192022" y="207733"/>
                </a:lnTo>
                <a:lnTo>
                  <a:pt x="1192834" y="205232"/>
                </a:lnTo>
                <a:lnTo>
                  <a:pt x="1193012" y="197535"/>
                </a:lnTo>
                <a:lnTo>
                  <a:pt x="1192288" y="189128"/>
                </a:lnTo>
                <a:lnTo>
                  <a:pt x="1158428" y="187337"/>
                </a:lnTo>
                <a:lnTo>
                  <a:pt x="1146949" y="187337"/>
                </a:lnTo>
                <a:lnTo>
                  <a:pt x="1046126" y="182105"/>
                </a:lnTo>
                <a:lnTo>
                  <a:pt x="1012685" y="179971"/>
                </a:lnTo>
                <a:close/>
              </a:path>
              <a:path w="1217929" h="310514">
                <a:moveTo>
                  <a:pt x="1147343" y="186702"/>
                </a:moveTo>
                <a:lnTo>
                  <a:pt x="1147140" y="187109"/>
                </a:lnTo>
                <a:lnTo>
                  <a:pt x="1146949" y="187337"/>
                </a:lnTo>
                <a:lnTo>
                  <a:pt x="1158428" y="187337"/>
                </a:lnTo>
                <a:lnTo>
                  <a:pt x="1147343" y="186702"/>
                </a:lnTo>
                <a:close/>
              </a:path>
              <a:path w="1217929" h="310514">
                <a:moveTo>
                  <a:pt x="64262" y="110109"/>
                </a:moveTo>
                <a:lnTo>
                  <a:pt x="50196" y="110911"/>
                </a:lnTo>
                <a:lnTo>
                  <a:pt x="8039" y="113804"/>
                </a:lnTo>
                <a:lnTo>
                  <a:pt x="7620" y="114871"/>
                </a:lnTo>
                <a:lnTo>
                  <a:pt x="5270" y="120548"/>
                </a:lnTo>
                <a:lnTo>
                  <a:pt x="1879" y="129209"/>
                </a:lnTo>
                <a:lnTo>
                  <a:pt x="736" y="132194"/>
                </a:lnTo>
                <a:lnTo>
                  <a:pt x="0" y="134353"/>
                </a:lnTo>
                <a:lnTo>
                  <a:pt x="67970" y="119214"/>
                </a:lnTo>
                <a:lnTo>
                  <a:pt x="66497" y="117208"/>
                </a:lnTo>
                <a:lnTo>
                  <a:pt x="65239" y="113969"/>
                </a:lnTo>
                <a:lnTo>
                  <a:pt x="64262" y="110109"/>
                </a:lnTo>
                <a:close/>
              </a:path>
              <a:path w="1217929" h="310514">
                <a:moveTo>
                  <a:pt x="1161770" y="14363"/>
                </a:moveTo>
                <a:lnTo>
                  <a:pt x="1161669" y="18148"/>
                </a:lnTo>
                <a:lnTo>
                  <a:pt x="1161452" y="21983"/>
                </a:lnTo>
                <a:lnTo>
                  <a:pt x="1161110" y="36614"/>
                </a:lnTo>
                <a:lnTo>
                  <a:pt x="1172853" y="40877"/>
                </a:lnTo>
                <a:lnTo>
                  <a:pt x="1184441" y="45534"/>
                </a:lnTo>
                <a:lnTo>
                  <a:pt x="1195869" y="50589"/>
                </a:lnTo>
                <a:lnTo>
                  <a:pt x="1207135" y="56045"/>
                </a:lnTo>
                <a:lnTo>
                  <a:pt x="1217345" y="57124"/>
                </a:lnTo>
                <a:lnTo>
                  <a:pt x="1214069" y="51904"/>
                </a:lnTo>
                <a:lnTo>
                  <a:pt x="1210602" y="45694"/>
                </a:lnTo>
                <a:lnTo>
                  <a:pt x="1206093" y="39624"/>
                </a:lnTo>
                <a:lnTo>
                  <a:pt x="1200327" y="28676"/>
                </a:lnTo>
                <a:lnTo>
                  <a:pt x="1194320" y="25781"/>
                </a:lnTo>
                <a:lnTo>
                  <a:pt x="1190904" y="23850"/>
                </a:lnTo>
                <a:lnTo>
                  <a:pt x="1187475" y="21983"/>
                </a:lnTo>
                <a:lnTo>
                  <a:pt x="1184021" y="20167"/>
                </a:lnTo>
                <a:lnTo>
                  <a:pt x="1177112" y="18148"/>
                </a:lnTo>
                <a:lnTo>
                  <a:pt x="1170152" y="16332"/>
                </a:lnTo>
                <a:lnTo>
                  <a:pt x="1161770" y="14363"/>
                </a:lnTo>
                <a:close/>
              </a:path>
              <a:path w="1217929" h="310514">
                <a:moveTo>
                  <a:pt x="892365" y="6680"/>
                </a:moveTo>
                <a:lnTo>
                  <a:pt x="884199" y="7493"/>
                </a:lnTo>
                <a:lnTo>
                  <a:pt x="890130" y="8077"/>
                </a:lnTo>
                <a:lnTo>
                  <a:pt x="896061" y="8775"/>
                </a:lnTo>
                <a:lnTo>
                  <a:pt x="902004" y="9575"/>
                </a:lnTo>
                <a:lnTo>
                  <a:pt x="910513" y="9334"/>
                </a:lnTo>
                <a:lnTo>
                  <a:pt x="914768" y="9258"/>
                </a:lnTo>
                <a:lnTo>
                  <a:pt x="892365" y="6680"/>
                </a:lnTo>
                <a:close/>
              </a:path>
              <a:path w="1217929" h="310514">
                <a:moveTo>
                  <a:pt x="1007656" y="0"/>
                </a:moveTo>
                <a:lnTo>
                  <a:pt x="985460" y="607"/>
                </a:lnTo>
                <a:lnTo>
                  <a:pt x="963256" y="1524"/>
                </a:lnTo>
                <a:lnTo>
                  <a:pt x="941044" y="2764"/>
                </a:lnTo>
                <a:lnTo>
                  <a:pt x="918819" y="4343"/>
                </a:lnTo>
                <a:lnTo>
                  <a:pt x="964298" y="9385"/>
                </a:lnTo>
                <a:lnTo>
                  <a:pt x="977888" y="9794"/>
                </a:lnTo>
                <a:lnTo>
                  <a:pt x="991476" y="10371"/>
                </a:lnTo>
                <a:lnTo>
                  <a:pt x="1040579" y="13590"/>
                </a:lnTo>
                <a:lnTo>
                  <a:pt x="1084142" y="18834"/>
                </a:lnTo>
                <a:lnTo>
                  <a:pt x="1105789" y="22504"/>
                </a:lnTo>
                <a:lnTo>
                  <a:pt x="1095653" y="19129"/>
                </a:lnTo>
                <a:lnTo>
                  <a:pt x="1050463" y="7561"/>
                </a:lnTo>
                <a:lnTo>
                  <a:pt x="1021969" y="2218"/>
                </a:lnTo>
                <a:lnTo>
                  <a:pt x="100765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971801" y="5569243"/>
            <a:ext cx="72390" cy="5080"/>
          </a:xfrm>
          <a:custGeom>
            <a:avLst/>
            <a:gdLst/>
            <a:ahLst/>
            <a:cxnLst/>
            <a:rect l="l" t="t" r="r" b="b"/>
            <a:pathLst>
              <a:path w="72390" h="5079">
                <a:moveTo>
                  <a:pt x="68839" y="4699"/>
                </a:moveTo>
                <a:lnTo>
                  <a:pt x="36995" y="4699"/>
                </a:lnTo>
                <a:lnTo>
                  <a:pt x="51199" y="4720"/>
                </a:lnTo>
                <a:lnTo>
                  <a:pt x="71932" y="5041"/>
                </a:lnTo>
                <a:lnTo>
                  <a:pt x="68839" y="4699"/>
                </a:lnTo>
                <a:close/>
              </a:path>
              <a:path w="72390" h="5079">
                <a:moveTo>
                  <a:pt x="26454" y="0"/>
                </a:moveTo>
                <a:lnTo>
                  <a:pt x="0" y="2336"/>
                </a:lnTo>
                <a:lnTo>
                  <a:pt x="22402" y="4914"/>
                </a:lnTo>
                <a:lnTo>
                  <a:pt x="36995" y="4699"/>
                </a:lnTo>
                <a:lnTo>
                  <a:pt x="68839" y="4699"/>
                </a:lnTo>
                <a:lnTo>
                  <a:pt x="264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296043" y="5731423"/>
            <a:ext cx="975994" cy="42545"/>
          </a:xfrm>
          <a:custGeom>
            <a:avLst/>
            <a:gdLst/>
            <a:ahLst/>
            <a:cxnLst/>
            <a:rect l="l" t="t" r="r" b="b"/>
            <a:pathLst>
              <a:path w="975995" h="42545">
                <a:moveTo>
                  <a:pt x="905789" y="33489"/>
                </a:moveTo>
                <a:lnTo>
                  <a:pt x="906068" y="34429"/>
                </a:lnTo>
                <a:lnTo>
                  <a:pt x="906272" y="36068"/>
                </a:lnTo>
                <a:lnTo>
                  <a:pt x="906399" y="38188"/>
                </a:lnTo>
                <a:lnTo>
                  <a:pt x="974750" y="42049"/>
                </a:lnTo>
                <a:lnTo>
                  <a:pt x="975029" y="42049"/>
                </a:lnTo>
                <a:lnTo>
                  <a:pt x="975233" y="41757"/>
                </a:lnTo>
                <a:lnTo>
                  <a:pt x="975410" y="41211"/>
                </a:lnTo>
                <a:lnTo>
                  <a:pt x="905789" y="33489"/>
                </a:lnTo>
                <a:close/>
              </a:path>
              <a:path w="975995" h="42545">
                <a:moveTo>
                  <a:pt x="807897" y="22567"/>
                </a:moveTo>
                <a:lnTo>
                  <a:pt x="811377" y="25920"/>
                </a:lnTo>
                <a:lnTo>
                  <a:pt x="826884" y="27660"/>
                </a:lnTo>
                <a:lnTo>
                  <a:pt x="888149" y="31521"/>
                </a:lnTo>
                <a:lnTo>
                  <a:pt x="807897" y="22567"/>
                </a:lnTo>
                <a:close/>
              </a:path>
              <a:path w="975995" h="42545">
                <a:moveTo>
                  <a:pt x="14262" y="0"/>
                </a:moveTo>
                <a:lnTo>
                  <a:pt x="0" y="50"/>
                </a:lnTo>
                <a:lnTo>
                  <a:pt x="4432" y="825"/>
                </a:lnTo>
                <a:lnTo>
                  <a:pt x="142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079732" y="5463301"/>
            <a:ext cx="1259840" cy="130810"/>
          </a:xfrm>
          <a:custGeom>
            <a:avLst/>
            <a:gdLst/>
            <a:ahLst/>
            <a:cxnLst/>
            <a:rect l="l" t="t" r="r" b="b"/>
            <a:pathLst>
              <a:path w="1259840" h="130810">
                <a:moveTo>
                  <a:pt x="73761" y="110807"/>
                </a:moveTo>
                <a:lnTo>
                  <a:pt x="58581" y="114211"/>
                </a:lnTo>
                <a:lnTo>
                  <a:pt x="800" y="127317"/>
                </a:lnTo>
                <a:lnTo>
                  <a:pt x="0" y="130390"/>
                </a:lnTo>
                <a:lnTo>
                  <a:pt x="59537" y="130632"/>
                </a:lnTo>
                <a:lnTo>
                  <a:pt x="61836" y="124840"/>
                </a:lnTo>
                <a:lnTo>
                  <a:pt x="64554" y="118668"/>
                </a:lnTo>
                <a:lnTo>
                  <a:pt x="65760" y="118643"/>
                </a:lnTo>
                <a:lnTo>
                  <a:pt x="102692" y="117309"/>
                </a:lnTo>
                <a:lnTo>
                  <a:pt x="101003" y="115696"/>
                </a:lnTo>
                <a:lnTo>
                  <a:pt x="99618" y="114325"/>
                </a:lnTo>
                <a:lnTo>
                  <a:pt x="99482" y="114211"/>
                </a:lnTo>
                <a:lnTo>
                  <a:pt x="68922" y="114211"/>
                </a:lnTo>
                <a:lnTo>
                  <a:pt x="69701" y="114195"/>
                </a:lnTo>
                <a:lnTo>
                  <a:pt x="71526" y="112788"/>
                </a:lnTo>
                <a:lnTo>
                  <a:pt x="73761" y="110807"/>
                </a:lnTo>
                <a:close/>
              </a:path>
              <a:path w="1259840" h="130810">
                <a:moveTo>
                  <a:pt x="98767" y="113614"/>
                </a:moveTo>
                <a:lnTo>
                  <a:pt x="68922" y="114211"/>
                </a:lnTo>
                <a:lnTo>
                  <a:pt x="99482" y="114211"/>
                </a:lnTo>
                <a:lnTo>
                  <a:pt x="98767" y="113614"/>
                </a:lnTo>
                <a:close/>
              </a:path>
              <a:path w="1259840" h="130810">
                <a:moveTo>
                  <a:pt x="1071245" y="0"/>
                </a:moveTo>
                <a:lnTo>
                  <a:pt x="1065860" y="0"/>
                </a:lnTo>
                <a:lnTo>
                  <a:pt x="1047362" y="329"/>
                </a:lnTo>
                <a:lnTo>
                  <a:pt x="991971" y="2006"/>
                </a:lnTo>
                <a:lnTo>
                  <a:pt x="1010006" y="3637"/>
                </a:lnTo>
                <a:lnTo>
                  <a:pt x="1028031" y="5595"/>
                </a:lnTo>
                <a:lnTo>
                  <a:pt x="1102391" y="17597"/>
                </a:lnTo>
                <a:lnTo>
                  <a:pt x="1139474" y="28349"/>
                </a:lnTo>
                <a:lnTo>
                  <a:pt x="1175649" y="41897"/>
                </a:lnTo>
                <a:lnTo>
                  <a:pt x="1211275" y="57391"/>
                </a:lnTo>
                <a:lnTo>
                  <a:pt x="1213269" y="58305"/>
                </a:lnTo>
                <a:lnTo>
                  <a:pt x="1215910" y="58610"/>
                </a:lnTo>
                <a:lnTo>
                  <a:pt x="1224661" y="58610"/>
                </a:lnTo>
                <a:lnTo>
                  <a:pt x="1231468" y="57302"/>
                </a:lnTo>
                <a:lnTo>
                  <a:pt x="1237589" y="56895"/>
                </a:lnTo>
                <a:lnTo>
                  <a:pt x="1252016" y="53962"/>
                </a:lnTo>
                <a:lnTo>
                  <a:pt x="1258987" y="53962"/>
                </a:lnTo>
                <a:lnTo>
                  <a:pt x="1236276" y="42645"/>
                </a:lnTo>
                <a:lnTo>
                  <a:pt x="1188103" y="24196"/>
                </a:lnTo>
                <a:lnTo>
                  <a:pt x="1144956" y="12331"/>
                </a:lnTo>
                <a:lnTo>
                  <a:pt x="1100780" y="3369"/>
                </a:lnTo>
                <a:lnTo>
                  <a:pt x="1078357" y="76"/>
                </a:lnTo>
                <a:lnTo>
                  <a:pt x="1071245" y="0"/>
                </a:lnTo>
                <a:close/>
              </a:path>
              <a:path w="1259840" h="130810">
                <a:moveTo>
                  <a:pt x="1258987" y="53962"/>
                </a:moveTo>
                <a:lnTo>
                  <a:pt x="1258455" y="53962"/>
                </a:lnTo>
                <a:lnTo>
                  <a:pt x="1259116" y="54038"/>
                </a:lnTo>
                <a:lnTo>
                  <a:pt x="1259471" y="54203"/>
                </a:lnTo>
                <a:lnTo>
                  <a:pt x="1258987" y="5396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148657" y="5570139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5" h="7620">
                <a:moveTo>
                  <a:pt x="22745" y="0"/>
                </a:moveTo>
                <a:lnTo>
                  <a:pt x="4838" y="3962"/>
                </a:lnTo>
                <a:lnTo>
                  <a:pt x="2603" y="5943"/>
                </a:lnTo>
                <a:lnTo>
                  <a:pt x="774" y="7353"/>
                </a:lnTo>
                <a:lnTo>
                  <a:pt x="0" y="7378"/>
                </a:lnTo>
                <a:lnTo>
                  <a:pt x="29845" y="6781"/>
                </a:lnTo>
                <a:lnTo>
                  <a:pt x="2274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139270" y="5580609"/>
            <a:ext cx="120650" cy="13970"/>
          </a:xfrm>
          <a:custGeom>
            <a:avLst/>
            <a:gdLst/>
            <a:ahLst/>
            <a:cxnLst/>
            <a:rect l="l" t="t" r="r" b="b"/>
            <a:pathLst>
              <a:path w="120650" h="13970">
                <a:moveTo>
                  <a:pt x="43154" y="0"/>
                </a:moveTo>
                <a:lnTo>
                  <a:pt x="6223" y="1333"/>
                </a:lnTo>
                <a:lnTo>
                  <a:pt x="5016" y="1358"/>
                </a:lnTo>
                <a:lnTo>
                  <a:pt x="2221" y="7726"/>
                </a:lnTo>
                <a:lnTo>
                  <a:pt x="0" y="13322"/>
                </a:lnTo>
                <a:lnTo>
                  <a:pt x="44170" y="13357"/>
                </a:lnTo>
                <a:lnTo>
                  <a:pt x="77673" y="13296"/>
                </a:lnTo>
                <a:lnTo>
                  <a:pt x="92024" y="10553"/>
                </a:lnTo>
                <a:lnTo>
                  <a:pt x="54483" y="10553"/>
                </a:lnTo>
                <a:lnTo>
                  <a:pt x="47726" y="4368"/>
                </a:lnTo>
                <a:lnTo>
                  <a:pt x="43154" y="0"/>
                </a:lnTo>
                <a:close/>
              </a:path>
              <a:path w="120650" h="13970">
                <a:moveTo>
                  <a:pt x="120586" y="5283"/>
                </a:moveTo>
                <a:lnTo>
                  <a:pt x="105127" y="6456"/>
                </a:lnTo>
                <a:lnTo>
                  <a:pt x="58686" y="10553"/>
                </a:lnTo>
                <a:lnTo>
                  <a:pt x="92024" y="10553"/>
                </a:lnTo>
                <a:lnTo>
                  <a:pt x="120586" y="528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867577" y="5620508"/>
            <a:ext cx="462915" cy="43815"/>
          </a:xfrm>
          <a:custGeom>
            <a:avLst/>
            <a:gdLst/>
            <a:ahLst/>
            <a:cxnLst/>
            <a:rect l="l" t="t" r="r" b="b"/>
            <a:pathLst>
              <a:path w="462915" h="43814">
                <a:moveTo>
                  <a:pt x="388721" y="30975"/>
                </a:moveTo>
                <a:lnTo>
                  <a:pt x="389331" y="31622"/>
                </a:lnTo>
                <a:lnTo>
                  <a:pt x="389926" y="32205"/>
                </a:lnTo>
                <a:lnTo>
                  <a:pt x="392874" y="34937"/>
                </a:lnTo>
                <a:lnTo>
                  <a:pt x="396646" y="39484"/>
                </a:lnTo>
                <a:lnTo>
                  <a:pt x="400481" y="43306"/>
                </a:lnTo>
                <a:lnTo>
                  <a:pt x="409117" y="43357"/>
                </a:lnTo>
                <a:lnTo>
                  <a:pt x="445554" y="43073"/>
                </a:lnTo>
                <a:lnTo>
                  <a:pt x="456272" y="42849"/>
                </a:lnTo>
                <a:lnTo>
                  <a:pt x="462306" y="42849"/>
                </a:lnTo>
                <a:lnTo>
                  <a:pt x="462559" y="39941"/>
                </a:lnTo>
                <a:lnTo>
                  <a:pt x="456806" y="38709"/>
                </a:lnTo>
                <a:lnTo>
                  <a:pt x="445270" y="35636"/>
                </a:lnTo>
                <a:lnTo>
                  <a:pt x="439927" y="34264"/>
                </a:lnTo>
                <a:lnTo>
                  <a:pt x="388721" y="30975"/>
                </a:lnTo>
                <a:close/>
              </a:path>
              <a:path w="462915" h="43814">
                <a:moveTo>
                  <a:pt x="180746" y="17525"/>
                </a:moveTo>
                <a:lnTo>
                  <a:pt x="170952" y="17561"/>
                </a:lnTo>
                <a:lnTo>
                  <a:pt x="141643" y="17995"/>
                </a:lnTo>
                <a:lnTo>
                  <a:pt x="209232" y="25628"/>
                </a:lnTo>
                <a:lnTo>
                  <a:pt x="208318" y="25628"/>
                </a:lnTo>
                <a:lnTo>
                  <a:pt x="207162" y="27812"/>
                </a:lnTo>
                <a:lnTo>
                  <a:pt x="205854" y="31229"/>
                </a:lnTo>
                <a:lnTo>
                  <a:pt x="214423" y="32205"/>
                </a:lnTo>
                <a:lnTo>
                  <a:pt x="226267" y="33496"/>
                </a:lnTo>
                <a:lnTo>
                  <a:pt x="247421" y="35572"/>
                </a:lnTo>
                <a:lnTo>
                  <a:pt x="248424" y="35636"/>
                </a:lnTo>
                <a:lnTo>
                  <a:pt x="250456" y="35890"/>
                </a:lnTo>
                <a:lnTo>
                  <a:pt x="286720" y="38852"/>
                </a:lnTo>
                <a:lnTo>
                  <a:pt x="323041" y="41071"/>
                </a:lnTo>
                <a:lnTo>
                  <a:pt x="359418" y="42548"/>
                </a:lnTo>
                <a:lnTo>
                  <a:pt x="395846" y="43281"/>
                </a:lnTo>
                <a:lnTo>
                  <a:pt x="387149" y="39359"/>
                </a:lnTo>
                <a:lnTo>
                  <a:pt x="378293" y="35636"/>
                </a:lnTo>
                <a:lnTo>
                  <a:pt x="369488" y="32194"/>
                </a:lnTo>
                <a:lnTo>
                  <a:pt x="360578" y="28968"/>
                </a:lnTo>
                <a:lnTo>
                  <a:pt x="269870" y="21407"/>
                </a:lnTo>
                <a:lnTo>
                  <a:pt x="267157" y="21145"/>
                </a:lnTo>
                <a:lnTo>
                  <a:pt x="212432" y="21145"/>
                </a:lnTo>
                <a:lnTo>
                  <a:pt x="180746" y="17525"/>
                </a:lnTo>
                <a:close/>
              </a:path>
              <a:path w="462915" h="43814">
                <a:moveTo>
                  <a:pt x="462306" y="42849"/>
                </a:moveTo>
                <a:lnTo>
                  <a:pt x="456272" y="42849"/>
                </a:lnTo>
                <a:lnTo>
                  <a:pt x="456476" y="42862"/>
                </a:lnTo>
                <a:lnTo>
                  <a:pt x="462306" y="42849"/>
                </a:lnTo>
                <a:close/>
              </a:path>
              <a:path w="462915" h="43814">
                <a:moveTo>
                  <a:pt x="218058" y="17894"/>
                </a:moveTo>
                <a:lnTo>
                  <a:pt x="215722" y="19811"/>
                </a:lnTo>
                <a:lnTo>
                  <a:pt x="213690" y="21145"/>
                </a:lnTo>
                <a:lnTo>
                  <a:pt x="267157" y="21145"/>
                </a:lnTo>
                <a:lnTo>
                  <a:pt x="239623" y="18491"/>
                </a:lnTo>
                <a:lnTo>
                  <a:pt x="218058" y="17894"/>
                </a:lnTo>
                <a:close/>
              </a:path>
              <a:path w="462915" h="43814">
                <a:moveTo>
                  <a:pt x="33197" y="0"/>
                </a:moveTo>
                <a:lnTo>
                  <a:pt x="24908" y="459"/>
                </a:lnTo>
                <a:lnTo>
                  <a:pt x="0" y="2120"/>
                </a:lnTo>
                <a:lnTo>
                  <a:pt x="85712" y="11696"/>
                </a:lnTo>
                <a:lnTo>
                  <a:pt x="103871" y="11002"/>
                </a:lnTo>
                <a:lnTo>
                  <a:pt x="121907" y="10604"/>
                </a:lnTo>
                <a:lnTo>
                  <a:pt x="3319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076055" y="564057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69"/>
                </a:moveTo>
                <a:lnTo>
                  <a:pt x="5902" y="1269"/>
                </a:lnTo>
                <a:lnTo>
                  <a:pt x="590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059416" y="5638032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0" y="2540"/>
                </a:moveTo>
                <a:lnTo>
                  <a:pt x="25129" y="2540"/>
                </a:lnTo>
                <a:lnTo>
                  <a:pt x="25129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006007" y="5631060"/>
            <a:ext cx="41910" cy="1905"/>
          </a:xfrm>
          <a:custGeom>
            <a:avLst/>
            <a:gdLst/>
            <a:ahLst/>
            <a:cxnLst/>
            <a:rect l="l" t="t" r="r" b="b"/>
            <a:pathLst>
              <a:path w="41909" h="1904">
                <a:moveTo>
                  <a:pt x="23625" y="0"/>
                </a:moveTo>
                <a:lnTo>
                  <a:pt x="0" y="0"/>
                </a:lnTo>
                <a:lnTo>
                  <a:pt x="8293" y="165"/>
                </a:lnTo>
                <a:lnTo>
                  <a:pt x="41516" y="1816"/>
                </a:lnTo>
                <a:lnTo>
                  <a:pt x="236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900775" y="562546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857" y="0"/>
                </a:lnTo>
              </a:path>
            </a:pathLst>
          </a:custGeom>
          <a:ln w="1130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636992" y="5603450"/>
            <a:ext cx="440055" cy="48895"/>
          </a:xfrm>
          <a:custGeom>
            <a:avLst/>
            <a:gdLst/>
            <a:ahLst/>
            <a:cxnLst/>
            <a:rect l="l" t="t" r="r" b="b"/>
            <a:pathLst>
              <a:path w="440054" h="48895">
                <a:moveTo>
                  <a:pt x="372224" y="35051"/>
                </a:moveTo>
                <a:lnTo>
                  <a:pt x="340207" y="36080"/>
                </a:lnTo>
                <a:lnTo>
                  <a:pt x="347383" y="36779"/>
                </a:lnTo>
                <a:lnTo>
                  <a:pt x="373303" y="39712"/>
                </a:lnTo>
                <a:lnTo>
                  <a:pt x="404855" y="44280"/>
                </a:lnTo>
                <a:lnTo>
                  <a:pt x="436435" y="48285"/>
                </a:lnTo>
                <a:lnTo>
                  <a:pt x="437756" y="44881"/>
                </a:lnTo>
                <a:lnTo>
                  <a:pt x="438899" y="42684"/>
                </a:lnTo>
                <a:lnTo>
                  <a:pt x="439813" y="42684"/>
                </a:lnTo>
                <a:lnTo>
                  <a:pt x="372224" y="35051"/>
                </a:lnTo>
                <a:close/>
              </a:path>
              <a:path w="440054" h="48895">
                <a:moveTo>
                  <a:pt x="230581" y="19176"/>
                </a:moveTo>
                <a:lnTo>
                  <a:pt x="218287" y="20142"/>
                </a:lnTo>
                <a:lnTo>
                  <a:pt x="212140" y="20688"/>
                </a:lnTo>
                <a:lnTo>
                  <a:pt x="241236" y="25526"/>
                </a:lnTo>
                <a:lnTo>
                  <a:pt x="245351" y="26327"/>
                </a:lnTo>
                <a:lnTo>
                  <a:pt x="247421" y="26708"/>
                </a:lnTo>
                <a:lnTo>
                  <a:pt x="283387" y="30416"/>
                </a:lnTo>
                <a:lnTo>
                  <a:pt x="316306" y="28752"/>
                </a:lnTo>
                <a:lnTo>
                  <a:pt x="230581" y="19176"/>
                </a:lnTo>
                <a:close/>
              </a:path>
              <a:path w="440054" h="48895">
                <a:moveTo>
                  <a:pt x="330" y="5791"/>
                </a:moveTo>
                <a:lnTo>
                  <a:pt x="0" y="5841"/>
                </a:lnTo>
                <a:lnTo>
                  <a:pt x="1803" y="5918"/>
                </a:lnTo>
                <a:lnTo>
                  <a:pt x="5410" y="6121"/>
                </a:lnTo>
                <a:lnTo>
                  <a:pt x="5714" y="6083"/>
                </a:lnTo>
                <a:lnTo>
                  <a:pt x="330" y="5791"/>
                </a:lnTo>
                <a:close/>
              </a:path>
              <a:path w="440054" h="48895">
                <a:moveTo>
                  <a:pt x="46672" y="0"/>
                </a:moveTo>
                <a:lnTo>
                  <a:pt x="42100" y="546"/>
                </a:lnTo>
                <a:lnTo>
                  <a:pt x="47917" y="1041"/>
                </a:lnTo>
                <a:lnTo>
                  <a:pt x="50177" y="761"/>
                </a:lnTo>
                <a:lnTo>
                  <a:pt x="52450" y="507"/>
                </a:lnTo>
                <a:lnTo>
                  <a:pt x="54711" y="228"/>
                </a:lnTo>
                <a:lnTo>
                  <a:pt x="466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114281" y="5656046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3746" y="355"/>
                </a:lnTo>
                <a:lnTo>
                  <a:pt x="2730" y="203"/>
                </a:lnTo>
                <a:lnTo>
                  <a:pt x="1714" y="8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637322" y="5603994"/>
            <a:ext cx="247650" cy="26670"/>
          </a:xfrm>
          <a:custGeom>
            <a:avLst/>
            <a:gdLst/>
            <a:ahLst/>
            <a:cxnLst/>
            <a:rect l="l" t="t" r="r" b="b"/>
            <a:pathLst>
              <a:path w="247650" h="26670">
                <a:moveTo>
                  <a:pt x="211810" y="20142"/>
                </a:moveTo>
                <a:lnTo>
                  <a:pt x="199491" y="21272"/>
                </a:lnTo>
                <a:lnTo>
                  <a:pt x="247091" y="26162"/>
                </a:lnTo>
                <a:lnTo>
                  <a:pt x="240906" y="24980"/>
                </a:lnTo>
                <a:lnTo>
                  <a:pt x="211810" y="20142"/>
                </a:lnTo>
                <a:close/>
              </a:path>
              <a:path w="247650" h="26670">
                <a:moveTo>
                  <a:pt x="41770" y="0"/>
                </a:moveTo>
                <a:lnTo>
                  <a:pt x="0" y="5245"/>
                </a:lnTo>
                <a:lnTo>
                  <a:pt x="5372" y="5549"/>
                </a:lnTo>
                <a:lnTo>
                  <a:pt x="47586" y="495"/>
                </a:lnTo>
                <a:lnTo>
                  <a:pt x="417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507661" y="5758486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4" h="4445">
                <a:moveTo>
                  <a:pt x="28600" y="0"/>
                </a:moveTo>
                <a:lnTo>
                  <a:pt x="0" y="2781"/>
                </a:lnTo>
                <a:lnTo>
                  <a:pt x="27495" y="4038"/>
                </a:lnTo>
                <a:lnTo>
                  <a:pt x="51219" y="1549"/>
                </a:lnTo>
                <a:lnTo>
                  <a:pt x="286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070147" y="5514417"/>
            <a:ext cx="277495" cy="102235"/>
          </a:xfrm>
          <a:custGeom>
            <a:avLst/>
            <a:gdLst/>
            <a:ahLst/>
            <a:cxnLst/>
            <a:rect l="l" t="t" r="r" b="b"/>
            <a:pathLst>
              <a:path w="277495" h="102235">
                <a:moveTo>
                  <a:pt x="269909" y="101561"/>
                </a:moveTo>
                <a:lnTo>
                  <a:pt x="270471" y="101841"/>
                </a:lnTo>
                <a:lnTo>
                  <a:pt x="269909" y="101561"/>
                </a:lnTo>
                <a:close/>
              </a:path>
              <a:path w="277495" h="102235">
                <a:moveTo>
                  <a:pt x="171056" y="55410"/>
                </a:moveTo>
                <a:lnTo>
                  <a:pt x="171132" y="59905"/>
                </a:lnTo>
                <a:lnTo>
                  <a:pt x="178625" y="63233"/>
                </a:lnTo>
                <a:lnTo>
                  <a:pt x="186029" y="66801"/>
                </a:lnTo>
                <a:lnTo>
                  <a:pt x="193306" y="70650"/>
                </a:lnTo>
                <a:lnTo>
                  <a:pt x="213161" y="76954"/>
                </a:lnTo>
                <a:lnTo>
                  <a:pt x="232641" y="84250"/>
                </a:lnTo>
                <a:lnTo>
                  <a:pt x="251746" y="92543"/>
                </a:lnTo>
                <a:lnTo>
                  <a:pt x="269909" y="101561"/>
                </a:lnTo>
                <a:lnTo>
                  <a:pt x="273812" y="90030"/>
                </a:lnTo>
                <a:lnTo>
                  <a:pt x="242100" y="68198"/>
                </a:lnTo>
                <a:lnTo>
                  <a:pt x="188934" y="57860"/>
                </a:lnTo>
                <a:lnTo>
                  <a:pt x="171056" y="55410"/>
                </a:lnTo>
                <a:close/>
              </a:path>
              <a:path w="277495" h="102235">
                <a:moveTo>
                  <a:pt x="0" y="0"/>
                </a:moveTo>
                <a:lnTo>
                  <a:pt x="3911" y="469"/>
                </a:lnTo>
                <a:lnTo>
                  <a:pt x="11709" y="1498"/>
                </a:lnTo>
                <a:lnTo>
                  <a:pt x="25628" y="876"/>
                </a:lnTo>
                <a:lnTo>
                  <a:pt x="32600" y="647"/>
                </a:lnTo>
                <a:lnTo>
                  <a:pt x="16300" y="19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241210" y="5574328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5">
                <a:moveTo>
                  <a:pt x="76" y="0"/>
                </a:moveTo>
                <a:lnTo>
                  <a:pt x="0" y="4940"/>
                </a:lnTo>
                <a:lnTo>
                  <a:pt x="8369" y="6908"/>
                </a:lnTo>
                <a:lnTo>
                  <a:pt x="15341" y="8724"/>
                </a:lnTo>
                <a:lnTo>
                  <a:pt x="22250" y="10744"/>
                </a:lnTo>
                <a:lnTo>
                  <a:pt x="14960" y="6896"/>
                </a:lnTo>
                <a:lnTo>
                  <a:pt x="7569" y="3327"/>
                </a:lnTo>
                <a:lnTo>
                  <a:pt x="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143691" y="5672684"/>
            <a:ext cx="53340" cy="12065"/>
          </a:xfrm>
          <a:custGeom>
            <a:avLst/>
            <a:gdLst/>
            <a:ahLst/>
            <a:cxnLst/>
            <a:rect l="l" t="t" r="r" b="b"/>
            <a:pathLst>
              <a:path w="53340" h="12064">
                <a:moveTo>
                  <a:pt x="53276" y="0"/>
                </a:moveTo>
                <a:lnTo>
                  <a:pt x="39953" y="473"/>
                </a:lnTo>
                <a:lnTo>
                  <a:pt x="0" y="2324"/>
                </a:lnTo>
                <a:lnTo>
                  <a:pt x="1006" y="6257"/>
                </a:lnTo>
                <a:lnTo>
                  <a:pt x="2235" y="9423"/>
                </a:lnTo>
                <a:lnTo>
                  <a:pt x="3721" y="11442"/>
                </a:lnTo>
                <a:lnTo>
                  <a:pt x="53276" y="1244"/>
                </a:lnTo>
                <a:lnTo>
                  <a:pt x="532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271579" y="5752610"/>
            <a:ext cx="50165" cy="3810"/>
          </a:xfrm>
          <a:custGeom>
            <a:avLst/>
            <a:gdLst/>
            <a:ahLst/>
            <a:cxnLst/>
            <a:rect l="l" t="t" r="r" b="b"/>
            <a:pathLst>
              <a:path w="50165" h="3810">
                <a:moveTo>
                  <a:pt x="0" y="0"/>
                </a:moveTo>
                <a:lnTo>
                  <a:pt x="139" y="1422"/>
                </a:lnTo>
                <a:lnTo>
                  <a:pt x="49199" y="3581"/>
                </a:lnTo>
                <a:lnTo>
                  <a:pt x="49377" y="3581"/>
                </a:lnTo>
                <a:lnTo>
                  <a:pt x="49555" y="3390"/>
                </a:lnTo>
                <a:lnTo>
                  <a:pt x="49733" y="300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226769" y="5749537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609" y="0"/>
                </a:moveTo>
                <a:lnTo>
                  <a:pt x="419" y="901"/>
                </a:lnTo>
                <a:lnTo>
                  <a:pt x="215" y="1587"/>
                </a:lnTo>
                <a:lnTo>
                  <a:pt x="0" y="2057"/>
                </a:lnTo>
                <a:lnTo>
                  <a:pt x="44945" y="4495"/>
                </a:lnTo>
                <a:lnTo>
                  <a:pt x="44805" y="3073"/>
                </a:lnTo>
                <a:lnTo>
                  <a:pt x="22712" y="1579"/>
                </a:lnTo>
                <a:lnTo>
                  <a:pt x="6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569637" y="5855802"/>
            <a:ext cx="75565" cy="7620"/>
          </a:xfrm>
          <a:custGeom>
            <a:avLst/>
            <a:gdLst/>
            <a:ahLst/>
            <a:cxnLst/>
            <a:rect l="l" t="t" r="r" b="b"/>
            <a:pathLst>
              <a:path w="75565" h="7620">
                <a:moveTo>
                  <a:pt x="66217" y="5905"/>
                </a:moveTo>
                <a:lnTo>
                  <a:pt x="67221" y="6718"/>
                </a:lnTo>
                <a:lnTo>
                  <a:pt x="68440" y="7188"/>
                </a:lnTo>
                <a:lnTo>
                  <a:pt x="70396" y="7175"/>
                </a:lnTo>
                <a:lnTo>
                  <a:pt x="75018" y="6743"/>
                </a:lnTo>
                <a:lnTo>
                  <a:pt x="66217" y="5905"/>
                </a:lnTo>
                <a:close/>
              </a:path>
              <a:path w="75565" h="7620">
                <a:moveTo>
                  <a:pt x="0" y="0"/>
                </a:moveTo>
                <a:lnTo>
                  <a:pt x="1155" y="1612"/>
                </a:lnTo>
                <a:lnTo>
                  <a:pt x="2743" y="2616"/>
                </a:lnTo>
                <a:lnTo>
                  <a:pt x="5041" y="2616"/>
                </a:lnTo>
                <a:lnTo>
                  <a:pt x="16090" y="2006"/>
                </a:lnTo>
                <a:lnTo>
                  <a:pt x="21602" y="181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602680" y="5835030"/>
            <a:ext cx="607060" cy="111760"/>
          </a:xfrm>
          <a:custGeom>
            <a:avLst/>
            <a:gdLst/>
            <a:ahLst/>
            <a:cxnLst/>
            <a:rect l="l" t="t" r="r" b="b"/>
            <a:pathLst>
              <a:path w="607059" h="111760">
                <a:moveTo>
                  <a:pt x="215176" y="100317"/>
                </a:moveTo>
                <a:lnTo>
                  <a:pt x="273451" y="106355"/>
                </a:lnTo>
                <a:lnTo>
                  <a:pt x="299454" y="108504"/>
                </a:lnTo>
                <a:lnTo>
                  <a:pt x="325489" y="110179"/>
                </a:lnTo>
                <a:lnTo>
                  <a:pt x="351548" y="111378"/>
                </a:lnTo>
                <a:lnTo>
                  <a:pt x="362219" y="110061"/>
                </a:lnTo>
                <a:lnTo>
                  <a:pt x="372876" y="108583"/>
                </a:lnTo>
                <a:lnTo>
                  <a:pt x="383522" y="106940"/>
                </a:lnTo>
                <a:lnTo>
                  <a:pt x="394157" y="105130"/>
                </a:lnTo>
                <a:lnTo>
                  <a:pt x="383381" y="102698"/>
                </a:lnTo>
                <a:lnTo>
                  <a:pt x="381943" y="102400"/>
                </a:lnTo>
                <a:lnTo>
                  <a:pt x="273494" y="102400"/>
                </a:lnTo>
                <a:lnTo>
                  <a:pt x="267144" y="102273"/>
                </a:lnTo>
                <a:lnTo>
                  <a:pt x="260476" y="101980"/>
                </a:lnTo>
                <a:lnTo>
                  <a:pt x="237812" y="101320"/>
                </a:lnTo>
                <a:lnTo>
                  <a:pt x="215176" y="100317"/>
                </a:lnTo>
                <a:close/>
              </a:path>
              <a:path w="607059" h="111760">
                <a:moveTo>
                  <a:pt x="452463" y="108597"/>
                </a:moveTo>
                <a:lnTo>
                  <a:pt x="439788" y="108597"/>
                </a:lnTo>
                <a:lnTo>
                  <a:pt x="441693" y="109054"/>
                </a:lnTo>
                <a:lnTo>
                  <a:pt x="443179" y="109588"/>
                </a:lnTo>
                <a:lnTo>
                  <a:pt x="452463" y="108597"/>
                </a:lnTo>
                <a:close/>
              </a:path>
              <a:path w="607059" h="111760">
                <a:moveTo>
                  <a:pt x="519712" y="80759"/>
                </a:moveTo>
                <a:lnTo>
                  <a:pt x="378675" y="80759"/>
                </a:lnTo>
                <a:lnTo>
                  <a:pt x="380060" y="82130"/>
                </a:lnTo>
                <a:lnTo>
                  <a:pt x="389026" y="91173"/>
                </a:lnTo>
                <a:lnTo>
                  <a:pt x="371817" y="93598"/>
                </a:lnTo>
                <a:lnTo>
                  <a:pt x="388877" y="96932"/>
                </a:lnTo>
                <a:lnTo>
                  <a:pt x="405891" y="100579"/>
                </a:lnTo>
                <a:lnTo>
                  <a:pt x="422877" y="104495"/>
                </a:lnTo>
                <a:lnTo>
                  <a:pt x="439851" y="108635"/>
                </a:lnTo>
                <a:lnTo>
                  <a:pt x="452463" y="108597"/>
                </a:lnTo>
                <a:lnTo>
                  <a:pt x="457242" y="108087"/>
                </a:lnTo>
                <a:lnTo>
                  <a:pt x="471277" y="106251"/>
                </a:lnTo>
                <a:lnTo>
                  <a:pt x="485284" y="104076"/>
                </a:lnTo>
                <a:lnTo>
                  <a:pt x="499262" y="101561"/>
                </a:lnTo>
                <a:lnTo>
                  <a:pt x="504393" y="100850"/>
                </a:lnTo>
                <a:lnTo>
                  <a:pt x="513765" y="87477"/>
                </a:lnTo>
                <a:lnTo>
                  <a:pt x="516458" y="84594"/>
                </a:lnTo>
                <a:lnTo>
                  <a:pt x="519712" y="80759"/>
                </a:lnTo>
                <a:close/>
              </a:path>
              <a:path w="607059" h="111760">
                <a:moveTo>
                  <a:pt x="351091" y="96570"/>
                </a:moveTo>
                <a:lnTo>
                  <a:pt x="333418" y="98901"/>
                </a:lnTo>
                <a:lnTo>
                  <a:pt x="316061" y="100747"/>
                </a:lnTo>
                <a:lnTo>
                  <a:pt x="298338" y="101962"/>
                </a:lnTo>
                <a:lnTo>
                  <a:pt x="279565" y="102400"/>
                </a:lnTo>
                <a:lnTo>
                  <a:pt x="381943" y="102400"/>
                </a:lnTo>
                <a:lnTo>
                  <a:pt x="372614" y="100464"/>
                </a:lnTo>
                <a:lnTo>
                  <a:pt x="361853" y="98424"/>
                </a:lnTo>
                <a:lnTo>
                  <a:pt x="351091" y="96570"/>
                </a:lnTo>
                <a:close/>
              </a:path>
              <a:path w="607059" h="111760">
                <a:moveTo>
                  <a:pt x="480225" y="53327"/>
                </a:moveTo>
                <a:lnTo>
                  <a:pt x="361721" y="63588"/>
                </a:lnTo>
                <a:lnTo>
                  <a:pt x="368185" y="68833"/>
                </a:lnTo>
                <a:lnTo>
                  <a:pt x="374522" y="76695"/>
                </a:lnTo>
                <a:lnTo>
                  <a:pt x="378840" y="80924"/>
                </a:lnTo>
                <a:lnTo>
                  <a:pt x="378675" y="80759"/>
                </a:lnTo>
                <a:lnTo>
                  <a:pt x="519712" y="80759"/>
                </a:lnTo>
                <a:lnTo>
                  <a:pt x="532104" y="66154"/>
                </a:lnTo>
                <a:lnTo>
                  <a:pt x="519231" y="62444"/>
                </a:lnTo>
                <a:lnTo>
                  <a:pt x="506293" y="59069"/>
                </a:lnTo>
                <a:lnTo>
                  <a:pt x="493290" y="56029"/>
                </a:lnTo>
                <a:lnTo>
                  <a:pt x="480225" y="53327"/>
                </a:lnTo>
                <a:close/>
              </a:path>
              <a:path w="607059" h="111760">
                <a:moveTo>
                  <a:pt x="2705" y="81127"/>
                </a:moveTo>
                <a:lnTo>
                  <a:pt x="0" y="84061"/>
                </a:lnTo>
                <a:lnTo>
                  <a:pt x="18580" y="82461"/>
                </a:lnTo>
                <a:lnTo>
                  <a:pt x="2705" y="81127"/>
                </a:lnTo>
                <a:close/>
              </a:path>
              <a:path w="607059" h="111760">
                <a:moveTo>
                  <a:pt x="189941" y="66954"/>
                </a:moveTo>
                <a:lnTo>
                  <a:pt x="184289" y="66954"/>
                </a:lnTo>
                <a:lnTo>
                  <a:pt x="175183" y="66992"/>
                </a:lnTo>
                <a:lnTo>
                  <a:pt x="181178" y="67297"/>
                </a:lnTo>
                <a:lnTo>
                  <a:pt x="193141" y="67767"/>
                </a:lnTo>
                <a:lnTo>
                  <a:pt x="201218" y="67081"/>
                </a:lnTo>
                <a:lnTo>
                  <a:pt x="189941" y="66954"/>
                </a:lnTo>
                <a:close/>
              </a:path>
              <a:path w="607059" h="111760">
                <a:moveTo>
                  <a:pt x="391642" y="48780"/>
                </a:moveTo>
                <a:lnTo>
                  <a:pt x="391528" y="49529"/>
                </a:lnTo>
                <a:lnTo>
                  <a:pt x="391363" y="50241"/>
                </a:lnTo>
                <a:lnTo>
                  <a:pt x="391159" y="50901"/>
                </a:lnTo>
                <a:lnTo>
                  <a:pt x="412631" y="49009"/>
                </a:lnTo>
                <a:lnTo>
                  <a:pt x="404228" y="49009"/>
                </a:lnTo>
                <a:lnTo>
                  <a:pt x="399935" y="48971"/>
                </a:lnTo>
                <a:lnTo>
                  <a:pt x="391642" y="48780"/>
                </a:lnTo>
                <a:close/>
              </a:path>
              <a:path w="607059" h="111760">
                <a:moveTo>
                  <a:pt x="526351" y="0"/>
                </a:moveTo>
                <a:lnTo>
                  <a:pt x="520014" y="38430"/>
                </a:lnTo>
                <a:lnTo>
                  <a:pt x="483273" y="44284"/>
                </a:lnTo>
                <a:lnTo>
                  <a:pt x="490346" y="44881"/>
                </a:lnTo>
                <a:lnTo>
                  <a:pt x="497446" y="45669"/>
                </a:lnTo>
                <a:lnTo>
                  <a:pt x="504469" y="46659"/>
                </a:lnTo>
                <a:lnTo>
                  <a:pt x="577697" y="40157"/>
                </a:lnTo>
                <a:lnTo>
                  <a:pt x="588543" y="25184"/>
                </a:lnTo>
                <a:lnTo>
                  <a:pt x="590600" y="22974"/>
                </a:lnTo>
                <a:lnTo>
                  <a:pt x="592785" y="20243"/>
                </a:lnTo>
                <a:lnTo>
                  <a:pt x="595502" y="16941"/>
                </a:lnTo>
                <a:lnTo>
                  <a:pt x="606489" y="5118"/>
                </a:lnTo>
                <a:lnTo>
                  <a:pt x="586419" y="4298"/>
                </a:lnTo>
                <a:lnTo>
                  <a:pt x="566369" y="3176"/>
                </a:lnTo>
                <a:lnTo>
                  <a:pt x="546347" y="1742"/>
                </a:lnTo>
                <a:lnTo>
                  <a:pt x="52635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900733" y="588527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999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898270" y="5879073"/>
            <a:ext cx="40640" cy="2540"/>
          </a:xfrm>
          <a:custGeom>
            <a:avLst/>
            <a:gdLst/>
            <a:ahLst/>
            <a:cxnLst/>
            <a:rect l="l" t="t" r="r" b="b"/>
            <a:pathLst>
              <a:path w="40640" h="2539">
                <a:moveTo>
                  <a:pt x="8775" y="0"/>
                </a:moveTo>
                <a:lnTo>
                  <a:pt x="0" y="736"/>
                </a:lnTo>
                <a:lnTo>
                  <a:pt x="2463" y="1193"/>
                </a:lnTo>
                <a:lnTo>
                  <a:pt x="24396" y="2108"/>
                </a:lnTo>
                <a:lnTo>
                  <a:pt x="32372" y="2286"/>
                </a:lnTo>
                <a:lnTo>
                  <a:pt x="40347" y="2324"/>
                </a:lnTo>
                <a:lnTo>
                  <a:pt x="16662" y="645"/>
                </a:lnTo>
                <a:lnTo>
                  <a:pt x="87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861652" y="5514538"/>
            <a:ext cx="549275" cy="104139"/>
          </a:xfrm>
          <a:custGeom>
            <a:avLst/>
            <a:gdLst/>
            <a:ahLst/>
            <a:cxnLst/>
            <a:rect l="l" t="t" r="r" b="b"/>
            <a:pathLst>
              <a:path w="549275" h="104139">
                <a:moveTo>
                  <a:pt x="49415" y="55206"/>
                </a:moveTo>
                <a:lnTo>
                  <a:pt x="47637" y="55206"/>
                </a:lnTo>
                <a:lnTo>
                  <a:pt x="0" y="60007"/>
                </a:lnTo>
                <a:lnTo>
                  <a:pt x="40055" y="64300"/>
                </a:lnTo>
                <a:lnTo>
                  <a:pt x="101980" y="57848"/>
                </a:lnTo>
                <a:lnTo>
                  <a:pt x="88786" y="56691"/>
                </a:lnTo>
                <a:lnTo>
                  <a:pt x="75626" y="55865"/>
                </a:lnTo>
                <a:lnTo>
                  <a:pt x="62502" y="55371"/>
                </a:lnTo>
                <a:lnTo>
                  <a:pt x="49415" y="55206"/>
                </a:lnTo>
                <a:close/>
              </a:path>
              <a:path w="549275" h="104139">
                <a:moveTo>
                  <a:pt x="272884" y="0"/>
                </a:moveTo>
                <a:lnTo>
                  <a:pt x="256995" y="138"/>
                </a:lnTo>
                <a:lnTo>
                  <a:pt x="241096" y="533"/>
                </a:lnTo>
                <a:lnTo>
                  <a:pt x="254340" y="1094"/>
                </a:lnTo>
                <a:lnTo>
                  <a:pt x="267592" y="1849"/>
                </a:lnTo>
                <a:lnTo>
                  <a:pt x="280848" y="2806"/>
                </a:lnTo>
                <a:lnTo>
                  <a:pt x="294106" y="3975"/>
                </a:lnTo>
                <a:lnTo>
                  <a:pt x="318693" y="5740"/>
                </a:lnTo>
                <a:lnTo>
                  <a:pt x="367376" y="12722"/>
                </a:lnTo>
                <a:lnTo>
                  <a:pt x="416888" y="24736"/>
                </a:lnTo>
                <a:lnTo>
                  <a:pt x="465927" y="43062"/>
                </a:lnTo>
                <a:lnTo>
                  <a:pt x="489559" y="54597"/>
                </a:lnTo>
                <a:lnTo>
                  <a:pt x="491845" y="55613"/>
                </a:lnTo>
                <a:lnTo>
                  <a:pt x="489026" y="66979"/>
                </a:lnTo>
                <a:lnTo>
                  <a:pt x="485711" y="78295"/>
                </a:lnTo>
                <a:lnTo>
                  <a:pt x="500468" y="83748"/>
                </a:lnTo>
                <a:lnTo>
                  <a:pt x="514983" y="89823"/>
                </a:lnTo>
                <a:lnTo>
                  <a:pt x="529258" y="96522"/>
                </a:lnTo>
                <a:lnTo>
                  <a:pt x="543293" y="103847"/>
                </a:lnTo>
                <a:lnTo>
                  <a:pt x="545795" y="79654"/>
                </a:lnTo>
                <a:lnTo>
                  <a:pt x="548995" y="56451"/>
                </a:lnTo>
                <a:lnTo>
                  <a:pt x="547471" y="55727"/>
                </a:lnTo>
                <a:lnTo>
                  <a:pt x="525204" y="44456"/>
                </a:lnTo>
                <a:lnTo>
                  <a:pt x="478855" y="26577"/>
                </a:lnTo>
                <a:lnTo>
                  <a:pt x="428049" y="14189"/>
                </a:lnTo>
                <a:lnTo>
                  <a:pt x="374094" y="6055"/>
                </a:lnTo>
                <a:lnTo>
                  <a:pt x="328465" y="2003"/>
                </a:lnTo>
                <a:lnTo>
                  <a:pt x="291460" y="205"/>
                </a:lnTo>
                <a:lnTo>
                  <a:pt x="2728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957704" y="557123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1270"/>
                </a:moveTo>
                <a:lnTo>
                  <a:pt x="11161" y="1270"/>
                </a:lnTo>
                <a:lnTo>
                  <a:pt x="111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940345" y="5569960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70">
                <a:moveTo>
                  <a:pt x="0" y="1270"/>
                </a:moveTo>
                <a:lnTo>
                  <a:pt x="22739" y="1270"/>
                </a:lnTo>
                <a:lnTo>
                  <a:pt x="227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913570" y="5568691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4" h="1270">
                <a:moveTo>
                  <a:pt x="0" y="1270"/>
                </a:moveTo>
                <a:lnTo>
                  <a:pt x="38201" y="1270"/>
                </a:lnTo>
                <a:lnTo>
                  <a:pt x="3820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927147" y="556742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0" y="1269"/>
                </a:moveTo>
                <a:lnTo>
                  <a:pt x="13310" y="1269"/>
                </a:lnTo>
                <a:lnTo>
                  <a:pt x="133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987383" y="5567421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70">
                <a:moveTo>
                  <a:pt x="0" y="1269"/>
                </a:moveTo>
                <a:lnTo>
                  <a:pt x="27672" y="1269"/>
                </a:lnTo>
                <a:lnTo>
                  <a:pt x="2767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975823" y="5566150"/>
            <a:ext cx="60960" cy="1270"/>
          </a:xfrm>
          <a:custGeom>
            <a:avLst/>
            <a:gdLst/>
            <a:ahLst/>
            <a:cxnLst/>
            <a:rect l="l" t="t" r="r" b="b"/>
            <a:pathLst>
              <a:path w="60959" h="1270">
                <a:moveTo>
                  <a:pt x="0" y="1269"/>
                </a:moveTo>
                <a:lnTo>
                  <a:pt x="60497" y="1269"/>
                </a:lnTo>
                <a:lnTo>
                  <a:pt x="6049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964262" y="556551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27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986962" y="556424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65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934798" y="5565420"/>
            <a:ext cx="63500" cy="6350"/>
          </a:xfrm>
          <a:custGeom>
            <a:avLst/>
            <a:gdLst/>
            <a:ahLst/>
            <a:cxnLst/>
            <a:rect l="l" t="t" r="r" b="b"/>
            <a:pathLst>
              <a:path w="63500" h="6350">
                <a:moveTo>
                  <a:pt x="28536" y="0"/>
                </a:moveTo>
                <a:lnTo>
                  <a:pt x="21409" y="440"/>
                </a:lnTo>
                <a:lnTo>
                  <a:pt x="0" y="2006"/>
                </a:lnTo>
                <a:lnTo>
                  <a:pt x="36995" y="6159"/>
                </a:lnTo>
                <a:lnTo>
                  <a:pt x="63461" y="3822"/>
                </a:lnTo>
                <a:lnTo>
                  <a:pt x="285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169746" y="5686310"/>
            <a:ext cx="231775" cy="73025"/>
          </a:xfrm>
          <a:custGeom>
            <a:avLst/>
            <a:gdLst/>
            <a:ahLst/>
            <a:cxnLst/>
            <a:rect l="l" t="t" r="r" b="b"/>
            <a:pathLst>
              <a:path w="231775" h="73025">
                <a:moveTo>
                  <a:pt x="0" y="0"/>
                </a:moveTo>
                <a:lnTo>
                  <a:pt x="2501" y="2019"/>
                </a:lnTo>
                <a:lnTo>
                  <a:pt x="6946" y="6248"/>
                </a:lnTo>
                <a:lnTo>
                  <a:pt x="43025" y="10142"/>
                </a:lnTo>
                <a:lnTo>
                  <a:pt x="151269" y="21589"/>
                </a:lnTo>
                <a:lnTo>
                  <a:pt x="153515" y="28475"/>
                </a:lnTo>
                <a:lnTo>
                  <a:pt x="154008" y="43595"/>
                </a:lnTo>
                <a:lnTo>
                  <a:pt x="153207" y="59644"/>
                </a:lnTo>
                <a:lnTo>
                  <a:pt x="151574" y="69316"/>
                </a:lnTo>
                <a:lnTo>
                  <a:pt x="225742" y="73012"/>
                </a:lnTo>
                <a:lnTo>
                  <a:pt x="228547" y="65543"/>
                </a:lnTo>
                <a:lnTo>
                  <a:pt x="230608" y="49085"/>
                </a:lnTo>
                <a:lnTo>
                  <a:pt x="231281" y="32560"/>
                </a:lnTo>
                <a:lnTo>
                  <a:pt x="229895" y="24891"/>
                </a:lnTo>
                <a:lnTo>
                  <a:pt x="91941" y="1013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541348" y="561388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43" y="0"/>
                </a:lnTo>
              </a:path>
            </a:pathLst>
          </a:custGeom>
          <a:ln w="1024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516669" y="561238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23" y="0"/>
                </a:lnTo>
              </a:path>
            </a:pathLst>
          </a:custGeom>
          <a:ln w="1055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587748" y="5701550"/>
            <a:ext cx="170815" cy="12700"/>
          </a:xfrm>
          <a:custGeom>
            <a:avLst/>
            <a:gdLst/>
            <a:ahLst/>
            <a:cxnLst/>
            <a:rect l="l" t="t" r="r" b="b"/>
            <a:pathLst>
              <a:path w="170815" h="12700">
                <a:moveTo>
                  <a:pt x="152704" y="10795"/>
                </a:moveTo>
                <a:lnTo>
                  <a:pt x="145364" y="11468"/>
                </a:lnTo>
                <a:lnTo>
                  <a:pt x="155448" y="12560"/>
                </a:lnTo>
                <a:lnTo>
                  <a:pt x="170318" y="12496"/>
                </a:lnTo>
                <a:lnTo>
                  <a:pt x="152704" y="10795"/>
                </a:lnTo>
                <a:close/>
              </a:path>
              <a:path w="170815" h="12700">
                <a:moveTo>
                  <a:pt x="170318" y="12496"/>
                </a:moveTo>
                <a:lnTo>
                  <a:pt x="162712" y="12496"/>
                </a:lnTo>
                <a:lnTo>
                  <a:pt x="169087" y="12509"/>
                </a:lnTo>
                <a:lnTo>
                  <a:pt x="170446" y="12509"/>
                </a:lnTo>
                <a:lnTo>
                  <a:pt x="170318" y="12496"/>
                </a:lnTo>
                <a:close/>
              </a:path>
              <a:path w="170815" h="12700">
                <a:moveTo>
                  <a:pt x="9537" y="0"/>
                </a:moveTo>
                <a:lnTo>
                  <a:pt x="0" y="0"/>
                </a:lnTo>
                <a:lnTo>
                  <a:pt x="58445" y="3670"/>
                </a:lnTo>
                <a:lnTo>
                  <a:pt x="63080" y="3175"/>
                </a:lnTo>
                <a:lnTo>
                  <a:pt x="25057" y="215"/>
                </a:lnTo>
                <a:lnTo>
                  <a:pt x="95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061217" y="5804819"/>
            <a:ext cx="137795" cy="30480"/>
          </a:xfrm>
          <a:custGeom>
            <a:avLst/>
            <a:gdLst/>
            <a:ahLst/>
            <a:cxnLst/>
            <a:rect l="l" t="t" r="r" b="b"/>
            <a:pathLst>
              <a:path w="137795" h="30479">
                <a:moveTo>
                  <a:pt x="8432" y="11226"/>
                </a:moveTo>
                <a:lnTo>
                  <a:pt x="7899" y="17144"/>
                </a:lnTo>
                <a:lnTo>
                  <a:pt x="6210" y="21437"/>
                </a:lnTo>
                <a:lnTo>
                  <a:pt x="0" y="21945"/>
                </a:lnTo>
                <a:lnTo>
                  <a:pt x="16925" y="24348"/>
                </a:lnTo>
                <a:lnTo>
                  <a:pt x="33870" y="26527"/>
                </a:lnTo>
                <a:lnTo>
                  <a:pt x="50834" y="28482"/>
                </a:lnTo>
                <a:lnTo>
                  <a:pt x="67817" y="30213"/>
                </a:lnTo>
                <a:lnTo>
                  <a:pt x="67706" y="26527"/>
                </a:lnTo>
                <a:lnTo>
                  <a:pt x="67581" y="24348"/>
                </a:lnTo>
                <a:lnTo>
                  <a:pt x="66967" y="20853"/>
                </a:lnTo>
                <a:lnTo>
                  <a:pt x="65633" y="20523"/>
                </a:lnTo>
                <a:lnTo>
                  <a:pt x="59347" y="18618"/>
                </a:lnTo>
                <a:lnTo>
                  <a:pt x="53035" y="16827"/>
                </a:lnTo>
                <a:lnTo>
                  <a:pt x="46697" y="15176"/>
                </a:lnTo>
                <a:lnTo>
                  <a:pt x="50736" y="14833"/>
                </a:lnTo>
                <a:lnTo>
                  <a:pt x="29584" y="13073"/>
                </a:lnTo>
                <a:lnTo>
                  <a:pt x="8432" y="11226"/>
                </a:lnTo>
                <a:close/>
              </a:path>
              <a:path w="137795" h="30479">
                <a:moveTo>
                  <a:pt x="46850" y="4406"/>
                </a:moveTo>
                <a:lnTo>
                  <a:pt x="12738" y="8572"/>
                </a:lnTo>
                <a:lnTo>
                  <a:pt x="70777" y="13080"/>
                </a:lnTo>
                <a:lnTo>
                  <a:pt x="99783" y="10528"/>
                </a:lnTo>
                <a:lnTo>
                  <a:pt x="46850" y="4406"/>
                </a:lnTo>
                <a:close/>
              </a:path>
              <a:path w="137795" h="30479">
                <a:moveTo>
                  <a:pt x="56413" y="0"/>
                </a:moveTo>
                <a:lnTo>
                  <a:pt x="55801" y="1350"/>
                </a:lnTo>
                <a:lnTo>
                  <a:pt x="55117" y="2387"/>
                </a:lnTo>
                <a:lnTo>
                  <a:pt x="54368" y="2997"/>
                </a:lnTo>
                <a:lnTo>
                  <a:pt x="111594" y="9486"/>
                </a:lnTo>
                <a:lnTo>
                  <a:pt x="136575" y="7251"/>
                </a:lnTo>
                <a:lnTo>
                  <a:pt x="137210" y="6388"/>
                </a:lnTo>
                <a:lnTo>
                  <a:pt x="137782" y="4927"/>
                </a:lnTo>
                <a:lnTo>
                  <a:pt x="76674" y="1346"/>
                </a:lnTo>
                <a:lnTo>
                  <a:pt x="564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118926" y="5763423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0" y="0"/>
                </a:moveTo>
                <a:lnTo>
                  <a:pt x="508" y="1308"/>
                </a:lnTo>
                <a:lnTo>
                  <a:pt x="927" y="2984"/>
                </a:lnTo>
                <a:lnTo>
                  <a:pt x="1244" y="4902"/>
                </a:lnTo>
                <a:lnTo>
                  <a:pt x="83667" y="13931"/>
                </a:lnTo>
                <a:lnTo>
                  <a:pt x="83642" y="8343"/>
                </a:lnTo>
                <a:lnTo>
                  <a:pt x="83515" y="6184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013721" y="5762949"/>
            <a:ext cx="188595" cy="64135"/>
          </a:xfrm>
          <a:custGeom>
            <a:avLst/>
            <a:gdLst/>
            <a:ahLst/>
            <a:cxnLst/>
            <a:rect l="l" t="t" r="r" b="b"/>
            <a:pathLst>
              <a:path w="188595" h="64135">
                <a:moveTo>
                  <a:pt x="45605" y="52158"/>
                </a:moveTo>
                <a:lnTo>
                  <a:pt x="0" y="57277"/>
                </a:lnTo>
                <a:lnTo>
                  <a:pt x="37515" y="62293"/>
                </a:lnTo>
                <a:lnTo>
                  <a:pt x="47485" y="63817"/>
                </a:lnTo>
                <a:lnTo>
                  <a:pt x="53708" y="63309"/>
                </a:lnTo>
                <a:lnTo>
                  <a:pt x="55397" y="59016"/>
                </a:lnTo>
                <a:lnTo>
                  <a:pt x="55930" y="53098"/>
                </a:lnTo>
                <a:lnTo>
                  <a:pt x="45605" y="52158"/>
                </a:lnTo>
                <a:close/>
              </a:path>
              <a:path w="188595" h="64135">
                <a:moveTo>
                  <a:pt x="170472" y="0"/>
                </a:moveTo>
                <a:lnTo>
                  <a:pt x="188112" y="1968"/>
                </a:lnTo>
                <a:lnTo>
                  <a:pt x="187947" y="1396"/>
                </a:lnTo>
                <a:lnTo>
                  <a:pt x="187744" y="1079"/>
                </a:lnTo>
                <a:lnTo>
                  <a:pt x="1704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107415" y="576347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21" y="0"/>
                </a:lnTo>
              </a:path>
            </a:pathLst>
          </a:custGeom>
          <a:ln w="1226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626093" y="5603177"/>
            <a:ext cx="57785" cy="6350"/>
          </a:xfrm>
          <a:custGeom>
            <a:avLst/>
            <a:gdLst/>
            <a:ahLst/>
            <a:cxnLst/>
            <a:rect l="l" t="t" r="r" b="b"/>
            <a:pathLst>
              <a:path w="57784" h="6350">
                <a:moveTo>
                  <a:pt x="711" y="5499"/>
                </a:moveTo>
                <a:lnTo>
                  <a:pt x="0" y="5587"/>
                </a:lnTo>
                <a:lnTo>
                  <a:pt x="10896" y="6108"/>
                </a:lnTo>
                <a:lnTo>
                  <a:pt x="11226" y="6057"/>
                </a:lnTo>
                <a:lnTo>
                  <a:pt x="711" y="5499"/>
                </a:lnTo>
                <a:close/>
              </a:path>
              <a:path w="57784" h="6350">
                <a:moveTo>
                  <a:pt x="45250" y="0"/>
                </a:moveTo>
                <a:lnTo>
                  <a:pt x="44310" y="114"/>
                </a:lnTo>
                <a:lnTo>
                  <a:pt x="52997" y="825"/>
                </a:lnTo>
                <a:lnTo>
                  <a:pt x="57569" y="266"/>
                </a:lnTo>
                <a:lnTo>
                  <a:pt x="452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626803" y="5603289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43599" y="0"/>
                </a:moveTo>
                <a:lnTo>
                  <a:pt x="0" y="5384"/>
                </a:lnTo>
                <a:lnTo>
                  <a:pt x="10515" y="5943"/>
                </a:lnTo>
                <a:lnTo>
                  <a:pt x="52285" y="711"/>
                </a:lnTo>
                <a:lnTo>
                  <a:pt x="435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576766" y="5603125"/>
            <a:ext cx="94615" cy="5715"/>
          </a:xfrm>
          <a:custGeom>
            <a:avLst/>
            <a:gdLst/>
            <a:ahLst/>
            <a:cxnLst/>
            <a:rect l="l" t="t" r="r" b="b"/>
            <a:pathLst>
              <a:path w="94615" h="5714">
                <a:moveTo>
                  <a:pt x="10261" y="2654"/>
                </a:moveTo>
                <a:lnTo>
                  <a:pt x="0" y="3987"/>
                </a:lnTo>
                <a:lnTo>
                  <a:pt x="12329" y="4283"/>
                </a:lnTo>
                <a:lnTo>
                  <a:pt x="49326" y="5638"/>
                </a:lnTo>
                <a:lnTo>
                  <a:pt x="50037" y="5549"/>
                </a:lnTo>
                <a:lnTo>
                  <a:pt x="15887" y="3683"/>
                </a:lnTo>
                <a:lnTo>
                  <a:pt x="13068" y="3263"/>
                </a:lnTo>
                <a:lnTo>
                  <a:pt x="10261" y="2654"/>
                </a:lnTo>
                <a:close/>
              </a:path>
              <a:path w="94615" h="5714">
                <a:moveTo>
                  <a:pt x="91427" y="0"/>
                </a:moveTo>
                <a:lnTo>
                  <a:pt x="93637" y="165"/>
                </a:lnTo>
                <a:lnTo>
                  <a:pt x="94576" y="50"/>
                </a:lnTo>
                <a:lnTo>
                  <a:pt x="914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587022" y="5602946"/>
            <a:ext cx="83820" cy="6350"/>
          </a:xfrm>
          <a:custGeom>
            <a:avLst/>
            <a:gdLst/>
            <a:ahLst/>
            <a:cxnLst/>
            <a:rect l="l" t="t" r="r" b="b"/>
            <a:pathLst>
              <a:path w="83820" h="6350">
                <a:moveTo>
                  <a:pt x="67081" y="0"/>
                </a:moveTo>
                <a:lnTo>
                  <a:pt x="60032" y="0"/>
                </a:lnTo>
                <a:lnTo>
                  <a:pt x="38409" y="195"/>
                </a:lnTo>
                <a:lnTo>
                  <a:pt x="16814" y="800"/>
                </a:lnTo>
                <a:lnTo>
                  <a:pt x="15786" y="812"/>
                </a:lnTo>
                <a:lnTo>
                  <a:pt x="0" y="2832"/>
                </a:lnTo>
                <a:lnTo>
                  <a:pt x="2806" y="3441"/>
                </a:lnTo>
                <a:lnTo>
                  <a:pt x="5626" y="3860"/>
                </a:lnTo>
                <a:lnTo>
                  <a:pt x="39776" y="5727"/>
                </a:lnTo>
                <a:lnTo>
                  <a:pt x="79820" y="800"/>
                </a:lnTo>
                <a:lnTo>
                  <a:pt x="83375" y="342"/>
                </a:lnTo>
                <a:lnTo>
                  <a:pt x="81165" y="177"/>
                </a:lnTo>
                <a:lnTo>
                  <a:pt x="670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850382" y="5515071"/>
            <a:ext cx="503555" cy="78105"/>
          </a:xfrm>
          <a:custGeom>
            <a:avLst/>
            <a:gdLst/>
            <a:ahLst/>
            <a:cxnLst/>
            <a:rect l="l" t="t" r="r" b="b"/>
            <a:pathLst>
              <a:path w="503554" h="78104">
                <a:moveTo>
                  <a:pt x="58915" y="54673"/>
                </a:moveTo>
                <a:lnTo>
                  <a:pt x="44123" y="54935"/>
                </a:lnTo>
                <a:lnTo>
                  <a:pt x="29371" y="55626"/>
                </a:lnTo>
                <a:lnTo>
                  <a:pt x="14663" y="56745"/>
                </a:lnTo>
                <a:lnTo>
                  <a:pt x="0" y="58293"/>
                </a:lnTo>
                <a:lnTo>
                  <a:pt x="11277" y="59474"/>
                </a:lnTo>
                <a:lnTo>
                  <a:pt x="58915" y="54673"/>
                </a:lnTo>
                <a:close/>
              </a:path>
              <a:path w="503554" h="78104">
                <a:moveTo>
                  <a:pt x="252361" y="0"/>
                </a:moveTo>
                <a:lnTo>
                  <a:pt x="245402" y="215"/>
                </a:lnTo>
                <a:lnTo>
                  <a:pt x="231470" y="838"/>
                </a:lnTo>
                <a:lnTo>
                  <a:pt x="247007" y="3155"/>
                </a:lnTo>
                <a:lnTo>
                  <a:pt x="262493" y="5822"/>
                </a:lnTo>
                <a:lnTo>
                  <a:pt x="318273" y="18792"/>
                </a:lnTo>
                <a:lnTo>
                  <a:pt x="366394" y="36766"/>
                </a:lnTo>
                <a:lnTo>
                  <a:pt x="389547" y="48171"/>
                </a:lnTo>
                <a:lnTo>
                  <a:pt x="390321" y="48526"/>
                </a:lnTo>
                <a:lnTo>
                  <a:pt x="390690" y="51257"/>
                </a:lnTo>
                <a:lnTo>
                  <a:pt x="390817" y="54762"/>
                </a:lnTo>
                <a:lnTo>
                  <a:pt x="408695" y="57210"/>
                </a:lnTo>
                <a:lnTo>
                  <a:pt x="461873" y="67551"/>
                </a:lnTo>
                <a:lnTo>
                  <a:pt x="496976" y="77762"/>
                </a:lnTo>
                <a:lnTo>
                  <a:pt x="500291" y="66446"/>
                </a:lnTo>
                <a:lnTo>
                  <a:pt x="503110" y="55079"/>
                </a:lnTo>
                <a:lnTo>
                  <a:pt x="500837" y="54063"/>
                </a:lnTo>
                <a:lnTo>
                  <a:pt x="477203" y="42529"/>
                </a:lnTo>
                <a:lnTo>
                  <a:pt x="428160" y="24203"/>
                </a:lnTo>
                <a:lnTo>
                  <a:pt x="378653" y="12189"/>
                </a:lnTo>
                <a:lnTo>
                  <a:pt x="329965" y="5206"/>
                </a:lnTo>
                <a:lnTo>
                  <a:pt x="305371" y="3441"/>
                </a:lnTo>
                <a:lnTo>
                  <a:pt x="292114" y="2273"/>
                </a:lnTo>
                <a:lnTo>
                  <a:pt x="278861" y="1316"/>
                </a:lnTo>
                <a:lnTo>
                  <a:pt x="265611" y="560"/>
                </a:lnTo>
                <a:lnTo>
                  <a:pt x="2523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81262" y="5557404"/>
            <a:ext cx="294005" cy="16510"/>
          </a:xfrm>
          <a:custGeom>
            <a:avLst/>
            <a:gdLst/>
            <a:ahLst/>
            <a:cxnLst/>
            <a:rect l="l" t="t" r="r" b="b"/>
            <a:pathLst>
              <a:path w="294004" h="16510">
                <a:moveTo>
                  <a:pt x="81330" y="2400"/>
                </a:moveTo>
                <a:lnTo>
                  <a:pt x="65090" y="3386"/>
                </a:lnTo>
                <a:lnTo>
                  <a:pt x="48845" y="4556"/>
                </a:lnTo>
                <a:lnTo>
                  <a:pt x="32594" y="5911"/>
                </a:lnTo>
                <a:lnTo>
                  <a:pt x="0" y="9105"/>
                </a:lnTo>
                <a:lnTo>
                  <a:pt x="69126" y="15951"/>
                </a:lnTo>
                <a:lnTo>
                  <a:pt x="83787" y="14408"/>
                </a:lnTo>
                <a:lnTo>
                  <a:pt x="98491" y="13290"/>
                </a:lnTo>
                <a:lnTo>
                  <a:pt x="113238" y="12600"/>
                </a:lnTo>
                <a:lnTo>
                  <a:pt x="128028" y="12344"/>
                </a:lnTo>
                <a:lnTo>
                  <a:pt x="146697" y="10566"/>
                </a:lnTo>
                <a:lnTo>
                  <a:pt x="153542" y="10020"/>
                </a:lnTo>
                <a:lnTo>
                  <a:pt x="81330" y="2400"/>
                </a:lnTo>
                <a:close/>
              </a:path>
              <a:path w="294004" h="16510">
                <a:moveTo>
                  <a:pt x="170078" y="0"/>
                </a:moveTo>
                <a:lnTo>
                  <a:pt x="142865" y="220"/>
                </a:lnTo>
                <a:lnTo>
                  <a:pt x="115671" y="889"/>
                </a:lnTo>
                <a:lnTo>
                  <a:pt x="182067" y="8013"/>
                </a:lnTo>
                <a:lnTo>
                  <a:pt x="203185" y="6934"/>
                </a:lnTo>
                <a:lnTo>
                  <a:pt x="224291" y="6183"/>
                </a:lnTo>
                <a:lnTo>
                  <a:pt x="245392" y="5743"/>
                </a:lnTo>
                <a:lnTo>
                  <a:pt x="291610" y="5600"/>
                </a:lnTo>
                <a:lnTo>
                  <a:pt x="282844" y="4569"/>
                </a:lnTo>
                <a:lnTo>
                  <a:pt x="230669" y="1023"/>
                </a:lnTo>
                <a:lnTo>
                  <a:pt x="190258" y="117"/>
                </a:lnTo>
                <a:lnTo>
                  <a:pt x="170078" y="0"/>
                </a:lnTo>
                <a:close/>
              </a:path>
              <a:path w="294004" h="16510">
                <a:moveTo>
                  <a:pt x="291610" y="5600"/>
                </a:moveTo>
                <a:lnTo>
                  <a:pt x="266496" y="5600"/>
                </a:lnTo>
                <a:lnTo>
                  <a:pt x="293446" y="5816"/>
                </a:lnTo>
                <a:lnTo>
                  <a:pt x="291610" y="560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862591" y="556286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749" y="0"/>
                </a:lnTo>
              </a:path>
            </a:pathLst>
          </a:custGeom>
          <a:ln w="913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176694" y="5692561"/>
            <a:ext cx="147320" cy="63500"/>
          </a:xfrm>
          <a:custGeom>
            <a:avLst/>
            <a:gdLst/>
            <a:ahLst/>
            <a:cxnLst/>
            <a:rect l="l" t="t" r="r" b="b"/>
            <a:pathLst>
              <a:path w="147320" h="63500">
                <a:moveTo>
                  <a:pt x="0" y="0"/>
                </a:moveTo>
                <a:lnTo>
                  <a:pt x="2387" y="2247"/>
                </a:lnTo>
                <a:lnTo>
                  <a:pt x="3276" y="2984"/>
                </a:lnTo>
                <a:lnTo>
                  <a:pt x="7429" y="6997"/>
                </a:lnTo>
                <a:lnTo>
                  <a:pt x="51308" y="11620"/>
                </a:lnTo>
                <a:lnTo>
                  <a:pt x="52260" y="20447"/>
                </a:lnTo>
                <a:lnTo>
                  <a:pt x="52374" y="30492"/>
                </a:lnTo>
                <a:lnTo>
                  <a:pt x="84429" y="33604"/>
                </a:lnTo>
                <a:lnTo>
                  <a:pt x="88443" y="36237"/>
                </a:lnTo>
                <a:lnTo>
                  <a:pt x="91470" y="42391"/>
                </a:lnTo>
                <a:lnTo>
                  <a:pt x="93589" y="50761"/>
                </a:lnTo>
                <a:lnTo>
                  <a:pt x="94881" y="60045"/>
                </a:lnTo>
                <a:lnTo>
                  <a:pt x="144627" y="63055"/>
                </a:lnTo>
                <a:lnTo>
                  <a:pt x="146260" y="53385"/>
                </a:lnTo>
                <a:lnTo>
                  <a:pt x="147061" y="37339"/>
                </a:lnTo>
                <a:lnTo>
                  <a:pt x="146568" y="22220"/>
                </a:lnTo>
                <a:lnTo>
                  <a:pt x="144322" y="1532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227377" y="5723055"/>
            <a:ext cx="44450" cy="29845"/>
          </a:xfrm>
          <a:custGeom>
            <a:avLst/>
            <a:gdLst/>
            <a:ahLst/>
            <a:cxnLst/>
            <a:rect l="l" t="t" r="r" b="b"/>
            <a:pathLst>
              <a:path w="44450" h="29845">
                <a:moveTo>
                  <a:pt x="1689" y="0"/>
                </a:moveTo>
                <a:lnTo>
                  <a:pt x="1626" y="7684"/>
                </a:lnTo>
                <a:lnTo>
                  <a:pt x="1296" y="15125"/>
                </a:lnTo>
                <a:lnTo>
                  <a:pt x="740" y="21624"/>
                </a:lnTo>
                <a:lnTo>
                  <a:pt x="0" y="26479"/>
                </a:lnTo>
                <a:lnTo>
                  <a:pt x="44208" y="29552"/>
                </a:lnTo>
                <a:lnTo>
                  <a:pt x="42916" y="20269"/>
                </a:lnTo>
                <a:lnTo>
                  <a:pt x="40795" y="11898"/>
                </a:lnTo>
                <a:lnTo>
                  <a:pt x="37765" y="5744"/>
                </a:lnTo>
                <a:lnTo>
                  <a:pt x="33743" y="3111"/>
                </a:lnTo>
                <a:lnTo>
                  <a:pt x="16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350451" y="5606712"/>
            <a:ext cx="226695" cy="20320"/>
          </a:xfrm>
          <a:custGeom>
            <a:avLst/>
            <a:gdLst/>
            <a:ahLst/>
            <a:cxnLst/>
            <a:rect l="l" t="t" r="r" b="b"/>
            <a:pathLst>
              <a:path w="226695" h="20320">
                <a:moveTo>
                  <a:pt x="45135" y="5422"/>
                </a:moveTo>
                <a:lnTo>
                  <a:pt x="0" y="12293"/>
                </a:lnTo>
                <a:lnTo>
                  <a:pt x="5740" y="13957"/>
                </a:lnTo>
                <a:lnTo>
                  <a:pt x="11506" y="15532"/>
                </a:lnTo>
                <a:lnTo>
                  <a:pt x="17271" y="17043"/>
                </a:lnTo>
                <a:lnTo>
                  <a:pt x="46823" y="18100"/>
                </a:lnTo>
                <a:lnTo>
                  <a:pt x="85547" y="20065"/>
                </a:lnTo>
                <a:lnTo>
                  <a:pt x="77720" y="17944"/>
                </a:lnTo>
                <a:lnTo>
                  <a:pt x="69918" y="15716"/>
                </a:lnTo>
                <a:lnTo>
                  <a:pt x="62142" y="13383"/>
                </a:lnTo>
                <a:lnTo>
                  <a:pt x="54394" y="10947"/>
                </a:lnTo>
                <a:lnTo>
                  <a:pt x="51371" y="10121"/>
                </a:lnTo>
                <a:lnTo>
                  <a:pt x="48183" y="7950"/>
                </a:lnTo>
                <a:lnTo>
                  <a:pt x="45135" y="5422"/>
                </a:lnTo>
                <a:close/>
              </a:path>
              <a:path w="226695" h="20320">
                <a:moveTo>
                  <a:pt x="186359" y="0"/>
                </a:moveTo>
                <a:lnTo>
                  <a:pt x="179349" y="0"/>
                </a:lnTo>
                <a:lnTo>
                  <a:pt x="165341" y="114"/>
                </a:lnTo>
                <a:lnTo>
                  <a:pt x="143119" y="1657"/>
                </a:lnTo>
                <a:lnTo>
                  <a:pt x="120916" y="3505"/>
                </a:lnTo>
                <a:lnTo>
                  <a:pt x="125247" y="4089"/>
                </a:lnTo>
                <a:lnTo>
                  <a:pt x="146816" y="6680"/>
                </a:lnTo>
                <a:lnTo>
                  <a:pt x="166230" y="8737"/>
                </a:lnTo>
                <a:lnTo>
                  <a:pt x="226313" y="406"/>
                </a:lnTo>
                <a:lnTo>
                  <a:pt x="196351" y="24"/>
                </a:lnTo>
                <a:lnTo>
                  <a:pt x="1863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196965" y="5672443"/>
            <a:ext cx="348615" cy="27940"/>
          </a:xfrm>
          <a:custGeom>
            <a:avLst/>
            <a:gdLst/>
            <a:ahLst/>
            <a:cxnLst/>
            <a:rect l="l" t="t" r="r" b="b"/>
            <a:pathLst>
              <a:path w="348615" h="27939">
                <a:moveTo>
                  <a:pt x="280161" y="23545"/>
                </a:moveTo>
                <a:lnTo>
                  <a:pt x="269532" y="23583"/>
                </a:lnTo>
                <a:lnTo>
                  <a:pt x="347014" y="27457"/>
                </a:lnTo>
                <a:lnTo>
                  <a:pt x="347357" y="26809"/>
                </a:lnTo>
                <a:lnTo>
                  <a:pt x="348068" y="25196"/>
                </a:lnTo>
                <a:lnTo>
                  <a:pt x="331079" y="24499"/>
                </a:lnTo>
                <a:lnTo>
                  <a:pt x="314096" y="23980"/>
                </a:lnTo>
                <a:lnTo>
                  <a:pt x="297123" y="23657"/>
                </a:lnTo>
                <a:lnTo>
                  <a:pt x="280161" y="23545"/>
                </a:lnTo>
                <a:close/>
              </a:path>
              <a:path w="348615" h="27939">
                <a:moveTo>
                  <a:pt x="7492" y="0"/>
                </a:moveTo>
                <a:lnTo>
                  <a:pt x="0" y="241"/>
                </a:lnTo>
                <a:lnTo>
                  <a:pt x="0" y="1485"/>
                </a:lnTo>
                <a:lnTo>
                  <a:pt x="74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543980" y="5697628"/>
            <a:ext cx="199390" cy="17145"/>
          </a:xfrm>
          <a:custGeom>
            <a:avLst/>
            <a:gdLst/>
            <a:ahLst/>
            <a:cxnLst/>
            <a:rect l="l" t="t" r="r" b="b"/>
            <a:pathLst>
              <a:path w="199390" h="17145">
                <a:moveTo>
                  <a:pt x="189128" y="15392"/>
                </a:moveTo>
                <a:lnTo>
                  <a:pt x="184238" y="15849"/>
                </a:lnTo>
                <a:lnTo>
                  <a:pt x="191592" y="16611"/>
                </a:lnTo>
                <a:lnTo>
                  <a:pt x="199212" y="16484"/>
                </a:lnTo>
                <a:lnTo>
                  <a:pt x="189128" y="15392"/>
                </a:lnTo>
                <a:close/>
              </a:path>
              <a:path w="199390" h="17145">
                <a:moveTo>
                  <a:pt x="1054" y="0"/>
                </a:moveTo>
                <a:lnTo>
                  <a:pt x="342" y="1625"/>
                </a:lnTo>
                <a:lnTo>
                  <a:pt x="0" y="2273"/>
                </a:lnTo>
                <a:lnTo>
                  <a:pt x="32143" y="4635"/>
                </a:lnTo>
                <a:lnTo>
                  <a:pt x="70383" y="8254"/>
                </a:lnTo>
                <a:lnTo>
                  <a:pt x="89547" y="8928"/>
                </a:lnTo>
                <a:lnTo>
                  <a:pt x="102209" y="7594"/>
                </a:lnTo>
                <a:lnTo>
                  <a:pt x="43764" y="3924"/>
                </a:lnTo>
                <a:lnTo>
                  <a:pt x="65945" y="3924"/>
                </a:lnTo>
                <a:lnTo>
                  <a:pt x="17998" y="846"/>
                </a:lnTo>
                <a:lnTo>
                  <a:pt x="1054" y="0"/>
                </a:lnTo>
                <a:close/>
              </a:path>
              <a:path w="199390" h="17145">
                <a:moveTo>
                  <a:pt x="65945" y="3924"/>
                </a:moveTo>
                <a:lnTo>
                  <a:pt x="53314" y="3924"/>
                </a:lnTo>
                <a:lnTo>
                  <a:pt x="68821" y="4127"/>
                </a:lnTo>
                <a:lnTo>
                  <a:pt x="65945" y="392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069053" y="5801249"/>
            <a:ext cx="48895" cy="12700"/>
          </a:xfrm>
          <a:custGeom>
            <a:avLst/>
            <a:gdLst/>
            <a:ahLst/>
            <a:cxnLst/>
            <a:rect l="l" t="t" r="r" b="b"/>
            <a:pathLst>
              <a:path w="48895" h="12700">
                <a:moveTo>
                  <a:pt x="431" y="3492"/>
                </a:moveTo>
                <a:lnTo>
                  <a:pt x="682" y="5956"/>
                </a:lnTo>
                <a:lnTo>
                  <a:pt x="774" y="11810"/>
                </a:lnTo>
                <a:lnTo>
                  <a:pt x="4902" y="12141"/>
                </a:lnTo>
                <a:lnTo>
                  <a:pt x="39014" y="7988"/>
                </a:lnTo>
                <a:lnTo>
                  <a:pt x="431" y="3492"/>
                </a:lnTo>
                <a:close/>
              </a:path>
              <a:path w="48895" h="12700">
                <a:moveTo>
                  <a:pt x="0" y="0"/>
                </a:moveTo>
                <a:lnTo>
                  <a:pt x="177" y="1320"/>
                </a:lnTo>
                <a:lnTo>
                  <a:pt x="46532" y="6565"/>
                </a:lnTo>
                <a:lnTo>
                  <a:pt x="47282" y="5956"/>
                </a:lnTo>
                <a:lnTo>
                  <a:pt x="47967" y="4914"/>
                </a:lnTo>
                <a:lnTo>
                  <a:pt x="48577" y="356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8113219" y="576294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0" y="0"/>
                </a:moveTo>
                <a:lnTo>
                  <a:pt x="1295" y="1155"/>
                </a:lnTo>
                <a:lnTo>
                  <a:pt x="3225" y="2921"/>
                </a:lnTo>
                <a:lnTo>
                  <a:pt x="5549" y="5219"/>
                </a:lnTo>
                <a:lnTo>
                  <a:pt x="6959" y="5372"/>
                </a:lnTo>
                <a:lnTo>
                  <a:pt x="6629" y="3454"/>
                </a:lnTo>
                <a:lnTo>
                  <a:pt x="6223" y="1790"/>
                </a:lnTo>
                <a:lnTo>
                  <a:pt x="5702" y="482"/>
                </a:lnTo>
                <a:lnTo>
                  <a:pt x="0" y="0"/>
                </a:lnTo>
                <a:close/>
              </a:path>
              <a:path w="6984" h="5714">
                <a:moveTo>
                  <a:pt x="901" y="825"/>
                </a:moveTo>
                <a:lnTo>
                  <a:pt x="1267" y="1155"/>
                </a:lnTo>
                <a:lnTo>
                  <a:pt x="901" y="82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955366" y="5798070"/>
            <a:ext cx="114935" cy="22225"/>
          </a:xfrm>
          <a:custGeom>
            <a:avLst/>
            <a:gdLst/>
            <a:ahLst/>
            <a:cxnLst/>
            <a:rect l="l" t="t" r="r" b="b"/>
            <a:pathLst>
              <a:path w="114934" h="22225">
                <a:moveTo>
                  <a:pt x="36461" y="10223"/>
                </a:moveTo>
                <a:lnTo>
                  <a:pt x="0" y="13423"/>
                </a:lnTo>
                <a:lnTo>
                  <a:pt x="58356" y="22148"/>
                </a:lnTo>
                <a:lnTo>
                  <a:pt x="103962" y="17043"/>
                </a:lnTo>
                <a:lnTo>
                  <a:pt x="65982" y="13423"/>
                </a:lnTo>
                <a:lnTo>
                  <a:pt x="53314" y="12153"/>
                </a:lnTo>
                <a:lnTo>
                  <a:pt x="36461" y="10223"/>
                </a:lnTo>
                <a:close/>
              </a:path>
              <a:path w="114934" h="22225">
                <a:moveTo>
                  <a:pt x="74701" y="2120"/>
                </a:moveTo>
                <a:lnTo>
                  <a:pt x="74193" y="5067"/>
                </a:lnTo>
                <a:lnTo>
                  <a:pt x="73494" y="6921"/>
                </a:lnTo>
                <a:lnTo>
                  <a:pt x="47878" y="9207"/>
                </a:lnTo>
                <a:lnTo>
                  <a:pt x="81167" y="12158"/>
                </a:lnTo>
                <a:lnTo>
                  <a:pt x="95900" y="13423"/>
                </a:lnTo>
                <a:lnTo>
                  <a:pt x="114465" y="14986"/>
                </a:lnTo>
                <a:lnTo>
                  <a:pt x="114380" y="9207"/>
                </a:lnTo>
                <a:lnTo>
                  <a:pt x="114122" y="6667"/>
                </a:lnTo>
                <a:lnTo>
                  <a:pt x="74701" y="2120"/>
                </a:lnTo>
                <a:close/>
              </a:path>
              <a:path w="114934" h="22225">
                <a:moveTo>
                  <a:pt x="75018" y="0"/>
                </a:moveTo>
                <a:lnTo>
                  <a:pt x="74993" y="127"/>
                </a:lnTo>
                <a:lnTo>
                  <a:pt x="113868" y="4508"/>
                </a:lnTo>
                <a:lnTo>
                  <a:pt x="113690" y="3175"/>
                </a:lnTo>
                <a:lnTo>
                  <a:pt x="750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109854" y="575972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2311" y="2235"/>
                </a:lnTo>
                <a:lnTo>
                  <a:pt x="3365" y="3213"/>
                </a:lnTo>
                <a:lnTo>
                  <a:pt x="9067" y="3695"/>
                </a:lnTo>
                <a:lnTo>
                  <a:pt x="8318" y="1739"/>
                </a:lnTo>
                <a:lnTo>
                  <a:pt x="7378" y="54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325437" y="5604090"/>
            <a:ext cx="261620" cy="19685"/>
          </a:xfrm>
          <a:custGeom>
            <a:avLst/>
            <a:gdLst/>
            <a:ahLst/>
            <a:cxnLst/>
            <a:rect l="l" t="t" r="r" b="b"/>
            <a:pathLst>
              <a:path w="261620" h="19685">
                <a:moveTo>
                  <a:pt x="25019" y="14909"/>
                </a:moveTo>
                <a:lnTo>
                  <a:pt x="0" y="18923"/>
                </a:lnTo>
                <a:lnTo>
                  <a:pt x="42291" y="19672"/>
                </a:lnTo>
                <a:lnTo>
                  <a:pt x="36525" y="18161"/>
                </a:lnTo>
                <a:lnTo>
                  <a:pt x="30759" y="16573"/>
                </a:lnTo>
                <a:lnTo>
                  <a:pt x="25019" y="14909"/>
                </a:lnTo>
                <a:close/>
              </a:path>
              <a:path w="261620" h="19685">
                <a:moveTo>
                  <a:pt x="254460" y="2616"/>
                </a:moveTo>
                <a:lnTo>
                  <a:pt x="204368" y="2616"/>
                </a:lnTo>
                <a:lnTo>
                  <a:pt x="221368" y="2642"/>
                </a:lnTo>
                <a:lnTo>
                  <a:pt x="251333" y="3022"/>
                </a:lnTo>
                <a:lnTo>
                  <a:pt x="254460" y="2616"/>
                </a:lnTo>
                <a:close/>
              </a:path>
              <a:path w="261620" h="19685">
                <a:moveTo>
                  <a:pt x="255066" y="0"/>
                </a:moveTo>
                <a:lnTo>
                  <a:pt x="238876" y="435"/>
                </a:lnTo>
                <a:lnTo>
                  <a:pt x="222692" y="1036"/>
                </a:lnTo>
                <a:lnTo>
                  <a:pt x="206516" y="1802"/>
                </a:lnTo>
                <a:lnTo>
                  <a:pt x="190347" y="2730"/>
                </a:lnTo>
                <a:lnTo>
                  <a:pt x="254460" y="2616"/>
                </a:lnTo>
                <a:lnTo>
                  <a:pt x="261594" y="1689"/>
                </a:lnTo>
                <a:lnTo>
                  <a:pt x="259410" y="1206"/>
                </a:lnTo>
                <a:lnTo>
                  <a:pt x="257238" y="635"/>
                </a:lnTo>
                <a:lnTo>
                  <a:pt x="25506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580510" y="5603758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22301" y="0"/>
                </a:moveTo>
                <a:lnTo>
                  <a:pt x="14858" y="50"/>
                </a:lnTo>
                <a:lnTo>
                  <a:pt x="0" y="330"/>
                </a:lnTo>
                <a:lnTo>
                  <a:pt x="2158" y="965"/>
                </a:lnTo>
                <a:lnTo>
                  <a:pt x="4343" y="1536"/>
                </a:lnTo>
                <a:lnTo>
                  <a:pt x="6515" y="2019"/>
                </a:lnTo>
                <a:lnTo>
                  <a:pt x="223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963702" y="5750577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59" h="2539">
                <a:moveTo>
                  <a:pt x="279" y="0"/>
                </a:moveTo>
                <a:lnTo>
                  <a:pt x="0" y="266"/>
                </a:lnTo>
                <a:lnTo>
                  <a:pt x="17157" y="2184"/>
                </a:lnTo>
                <a:lnTo>
                  <a:pt x="23241" y="2133"/>
                </a:lnTo>
                <a:lnTo>
                  <a:pt x="35420" y="1879"/>
                </a:lnTo>
                <a:lnTo>
                  <a:pt x="17849" y="806"/>
                </a:lnTo>
                <a:lnTo>
                  <a:pt x="2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617198" y="5859947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52" y="1155"/>
                </a:lnTo>
                <a:lnTo>
                  <a:pt x="330" y="1816"/>
                </a:lnTo>
                <a:lnTo>
                  <a:pt x="12522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907045" y="5811494"/>
            <a:ext cx="221982" cy="725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743192" y="5714042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12268" y="0"/>
                </a:moveTo>
                <a:lnTo>
                  <a:pt x="7277" y="0"/>
                </a:lnTo>
                <a:lnTo>
                  <a:pt x="0" y="76"/>
                </a:lnTo>
                <a:lnTo>
                  <a:pt x="13830" y="1625"/>
                </a:lnTo>
                <a:lnTo>
                  <a:pt x="23342" y="825"/>
                </a:lnTo>
                <a:lnTo>
                  <a:pt x="14998" y="12"/>
                </a:lnTo>
                <a:lnTo>
                  <a:pt x="122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35573" y="571411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90" h="1904">
                <a:moveTo>
                  <a:pt x="7620" y="0"/>
                </a:moveTo>
                <a:lnTo>
                  <a:pt x="0" y="127"/>
                </a:lnTo>
                <a:lnTo>
                  <a:pt x="17462" y="1879"/>
                </a:lnTo>
                <a:lnTo>
                  <a:pt x="21450" y="1549"/>
                </a:lnTo>
                <a:lnTo>
                  <a:pt x="76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960000" y="575043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0"/>
                </a:moveTo>
                <a:lnTo>
                  <a:pt x="3695" y="419"/>
                </a:lnTo>
                <a:lnTo>
                  <a:pt x="3975" y="13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502602" y="5756611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17881" y="0"/>
                </a:moveTo>
                <a:lnTo>
                  <a:pt x="4762" y="0"/>
                </a:lnTo>
                <a:lnTo>
                  <a:pt x="2235" y="25"/>
                </a:lnTo>
                <a:lnTo>
                  <a:pt x="5181" y="177"/>
                </a:lnTo>
                <a:lnTo>
                  <a:pt x="3263" y="1968"/>
                </a:lnTo>
                <a:lnTo>
                  <a:pt x="1409" y="3556"/>
                </a:lnTo>
                <a:lnTo>
                  <a:pt x="0" y="4483"/>
                </a:lnTo>
                <a:lnTo>
                  <a:pt x="2705" y="4572"/>
                </a:lnTo>
                <a:lnTo>
                  <a:pt x="5943" y="3543"/>
                </a:lnTo>
                <a:lnTo>
                  <a:pt x="10172" y="2667"/>
                </a:lnTo>
                <a:lnTo>
                  <a:pt x="11214" y="2578"/>
                </a:lnTo>
                <a:lnTo>
                  <a:pt x="34112" y="228"/>
                </a:lnTo>
                <a:lnTo>
                  <a:pt x="178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505315" y="5756840"/>
            <a:ext cx="72390" cy="4445"/>
          </a:xfrm>
          <a:custGeom>
            <a:avLst/>
            <a:gdLst/>
            <a:ahLst/>
            <a:cxnLst/>
            <a:rect l="l" t="t" r="r" b="b"/>
            <a:pathLst>
              <a:path w="72390" h="4445">
                <a:moveTo>
                  <a:pt x="31394" y="0"/>
                </a:moveTo>
                <a:lnTo>
                  <a:pt x="8508" y="2349"/>
                </a:lnTo>
                <a:lnTo>
                  <a:pt x="7467" y="2438"/>
                </a:lnTo>
                <a:lnTo>
                  <a:pt x="3225" y="3314"/>
                </a:lnTo>
                <a:lnTo>
                  <a:pt x="0" y="4343"/>
                </a:lnTo>
                <a:lnTo>
                  <a:pt x="2349" y="4432"/>
                </a:lnTo>
                <a:lnTo>
                  <a:pt x="30949" y="1650"/>
                </a:lnTo>
                <a:lnTo>
                  <a:pt x="68785" y="1650"/>
                </a:lnTo>
                <a:lnTo>
                  <a:pt x="72377" y="1295"/>
                </a:lnTo>
                <a:lnTo>
                  <a:pt x="41635" y="225"/>
                </a:lnTo>
                <a:lnTo>
                  <a:pt x="31394" y="0"/>
                </a:lnTo>
                <a:close/>
              </a:path>
              <a:path w="72390" h="4445">
                <a:moveTo>
                  <a:pt x="68785" y="1650"/>
                </a:moveTo>
                <a:lnTo>
                  <a:pt x="30949" y="1650"/>
                </a:lnTo>
                <a:lnTo>
                  <a:pt x="53568" y="3200"/>
                </a:lnTo>
                <a:lnTo>
                  <a:pt x="68785" y="165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761327" y="5710387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1701" y="0"/>
                </a:moveTo>
                <a:lnTo>
                  <a:pt x="0" y="139"/>
                </a:lnTo>
                <a:lnTo>
                  <a:pt x="26301" y="2692"/>
                </a:lnTo>
                <a:lnTo>
                  <a:pt x="29959" y="2400"/>
                </a:lnTo>
                <a:lnTo>
                  <a:pt x="17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63026" y="5708854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5">
                <a:moveTo>
                  <a:pt x="19557" y="0"/>
                </a:moveTo>
                <a:lnTo>
                  <a:pt x="0" y="1536"/>
                </a:lnTo>
                <a:lnTo>
                  <a:pt x="28257" y="3924"/>
                </a:lnTo>
                <a:lnTo>
                  <a:pt x="48463" y="2235"/>
                </a:lnTo>
                <a:lnTo>
                  <a:pt x="195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740451" y="571052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20878" y="0"/>
                </a:moveTo>
                <a:lnTo>
                  <a:pt x="0" y="1828"/>
                </a:lnTo>
                <a:lnTo>
                  <a:pt x="17741" y="3530"/>
                </a:lnTo>
                <a:lnTo>
                  <a:pt x="18186" y="3543"/>
                </a:lnTo>
                <a:lnTo>
                  <a:pt x="19037" y="3543"/>
                </a:lnTo>
                <a:lnTo>
                  <a:pt x="25552" y="3390"/>
                </a:lnTo>
                <a:lnTo>
                  <a:pt x="38595" y="3289"/>
                </a:lnTo>
                <a:lnTo>
                  <a:pt x="47167" y="2565"/>
                </a:lnTo>
                <a:lnTo>
                  <a:pt x="208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782579" y="570788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346" y="0"/>
                </a:lnTo>
              </a:path>
            </a:pathLst>
          </a:custGeom>
          <a:ln w="640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506706" y="5507340"/>
            <a:ext cx="734060" cy="104775"/>
          </a:xfrm>
          <a:custGeom>
            <a:avLst/>
            <a:gdLst/>
            <a:ahLst/>
            <a:cxnLst/>
            <a:rect l="l" t="t" r="r" b="b"/>
            <a:pathLst>
              <a:path w="734059" h="104775">
                <a:moveTo>
                  <a:pt x="711212" y="93141"/>
                </a:moveTo>
                <a:lnTo>
                  <a:pt x="718769" y="96583"/>
                </a:lnTo>
                <a:lnTo>
                  <a:pt x="726224" y="100266"/>
                </a:lnTo>
                <a:lnTo>
                  <a:pt x="733602" y="104203"/>
                </a:lnTo>
                <a:lnTo>
                  <a:pt x="733844" y="94183"/>
                </a:lnTo>
                <a:lnTo>
                  <a:pt x="733307" y="94005"/>
                </a:lnTo>
                <a:lnTo>
                  <a:pt x="718756" y="94005"/>
                </a:lnTo>
                <a:lnTo>
                  <a:pt x="711212" y="93141"/>
                </a:lnTo>
                <a:close/>
              </a:path>
              <a:path w="734059" h="104775">
                <a:moveTo>
                  <a:pt x="721419" y="90182"/>
                </a:moveTo>
                <a:lnTo>
                  <a:pt x="707186" y="90182"/>
                </a:lnTo>
                <a:lnTo>
                  <a:pt x="707415" y="90246"/>
                </a:lnTo>
                <a:lnTo>
                  <a:pt x="710615" y="91147"/>
                </a:lnTo>
                <a:lnTo>
                  <a:pt x="717156" y="93052"/>
                </a:lnTo>
                <a:lnTo>
                  <a:pt x="720166" y="94005"/>
                </a:lnTo>
                <a:lnTo>
                  <a:pt x="733307" y="94005"/>
                </a:lnTo>
                <a:lnTo>
                  <a:pt x="726089" y="91613"/>
                </a:lnTo>
                <a:lnTo>
                  <a:pt x="721419" y="90182"/>
                </a:lnTo>
                <a:close/>
              </a:path>
              <a:path w="734059" h="104775">
                <a:moveTo>
                  <a:pt x="707166" y="90182"/>
                </a:moveTo>
                <a:lnTo>
                  <a:pt x="707329" y="90246"/>
                </a:lnTo>
                <a:lnTo>
                  <a:pt x="707166" y="90182"/>
                </a:lnTo>
                <a:close/>
              </a:path>
              <a:path w="734059" h="104775">
                <a:moveTo>
                  <a:pt x="678510" y="80060"/>
                </a:moveTo>
                <a:lnTo>
                  <a:pt x="685711" y="82562"/>
                </a:lnTo>
                <a:lnTo>
                  <a:pt x="692835" y="85280"/>
                </a:lnTo>
                <a:lnTo>
                  <a:pt x="699884" y="88214"/>
                </a:lnTo>
                <a:lnTo>
                  <a:pt x="704926" y="89611"/>
                </a:lnTo>
                <a:lnTo>
                  <a:pt x="707415" y="90246"/>
                </a:lnTo>
                <a:lnTo>
                  <a:pt x="707186" y="90182"/>
                </a:lnTo>
                <a:lnTo>
                  <a:pt x="721419" y="90182"/>
                </a:lnTo>
                <a:lnTo>
                  <a:pt x="686498" y="81546"/>
                </a:lnTo>
                <a:lnTo>
                  <a:pt x="678510" y="80060"/>
                </a:lnTo>
                <a:close/>
              </a:path>
              <a:path w="734059" h="104775">
                <a:moveTo>
                  <a:pt x="84353" y="32054"/>
                </a:moveTo>
                <a:lnTo>
                  <a:pt x="0" y="41529"/>
                </a:lnTo>
                <a:lnTo>
                  <a:pt x="26914" y="42548"/>
                </a:lnTo>
                <a:lnTo>
                  <a:pt x="106718" y="46723"/>
                </a:lnTo>
                <a:lnTo>
                  <a:pt x="180467" y="38163"/>
                </a:lnTo>
                <a:lnTo>
                  <a:pt x="132419" y="34790"/>
                </a:lnTo>
                <a:lnTo>
                  <a:pt x="84353" y="32054"/>
                </a:lnTo>
                <a:close/>
              </a:path>
              <a:path w="734059" h="104775">
                <a:moveTo>
                  <a:pt x="452513" y="0"/>
                </a:moveTo>
                <a:lnTo>
                  <a:pt x="411867" y="847"/>
                </a:lnTo>
                <a:lnTo>
                  <a:pt x="371228" y="3028"/>
                </a:lnTo>
                <a:lnTo>
                  <a:pt x="330735" y="6000"/>
                </a:lnTo>
                <a:lnTo>
                  <a:pt x="251377" y="12719"/>
                </a:lnTo>
                <a:lnTo>
                  <a:pt x="212277" y="16878"/>
                </a:lnTo>
                <a:lnTo>
                  <a:pt x="134162" y="26174"/>
                </a:lnTo>
                <a:lnTo>
                  <a:pt x="141300" y="26733"/>
                </a:lnTo>
                <a:lnTo>
                  <a:pt x="219786" y="33832"/>
                </a:lnTo>
                <a:lnTo>
                  <a:pt x="314315" y="22707"/>
                </a:lnTo>
                <a:lnTo>
                  <a:pt x="361636" y="17673"/>
                </a:lnTo>
                <a:lnTo>
                  <a:pt x="409016" y="13639"/>
                </a:lnTo>
                <a:lnTo>
                  <a:pt x="483203" y="9020"/>
                </a:lnTo>
                <a:lnTo>
                  <a:pt x="557352" y="7048"/>
                </a:lnTo>
                <a:lnTo>
                  <a:pt x="563224" y="7048"/>
                </a:lnTo>
                <a:lnTo>
                  <a:pt x="553894" y="5990"/>
                </a:lnTo>
                <a:lnTo>
                  <a:pt x="544320" y="5043"/>
                </a:lnTo>
                <a:lnTo>
                  <a:pt x="534724" y="4232"/>
                </a:lnTo>
                <a:lnTo>
                  <a:pt x="525106" y="3556"/>
                </a:lnTo>
                <a:lnTo>
                  <a:pt x="507047" y="1928"/>
                </a:lnTo>
                <a:lnTo>
                  <a:pt x="488919" y="825"/>
                </a:lnTo>
                <a:lnTo>
                  <a:pt x="470737" y="198"/>
                </a:lnTo>
                <a:lnTo>
                  <a:pt x="452513" y="0"/>
                </a:lnTo>
                <a:close/>
              </a:path>
              <a:path w="734059" h="104775">
                <a:moveTo>
                  <a:pt x="563224" y="7048"/>
                </a:moveTo>
                <a:lnTo>
                  <a:pt x="557352" y="7048"/>
                </a:lnTo>
                <a:lnTo>
                  <a:pt x="563448" y="7073"/>
                </a:lnTo>
                <a:lnTo>
                  <a:pt x="563224" y="704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591063" y="5533519"/>
            <a:ext cx="636270" cy="67945"/>
          </a:xfrm>
          <a:custGeom>
            <a:avLst/>
            <a:gdLst/>
            <a:ahLst/>
            <a:cxnLst/>
            <a:rect l="l" t="t" r="r" b="b"/>
            <a:pathLst>
              <a:path w="636270" h="67945">
                <a:moveTo>
                  <a:pt x="615530" y="62039"/>
                </a:moveTo>
                <a:lnTo>
                  <a:pt x="619328" y="63626"/>
                </a:lnTo>
                <a:lnTo>
                  <a:pt x="623100" y="65252"/>
                </a:lnTo>
                <a:lnTo>
                  <a:pt x="626859" y="66967"/>
                </a:lnTo>
                <a:lnTo>
                  <a:pt x="634580" y="67830"/>
                </a:lnTo>
                <a:lnTo>
                  <a:pt x="635800" y="67830"/>
                </a:lnTo>
                <a:lnTo>
                  <a:pt x="632802" y="66878"/>
                </a:lnTo>
                <a:lnTo>
                  <a:pt x="626262" y="64973"/>
                </a:lnTo>
                <a:lnTo>
                  <a:pt x="622744" y="64007"/>
                </a:lnTo>
                <a:lnTo>
                  <a:pt x="620572" y="63436"/>
                </a:lnTo>
                <a:lnTo>
                  <a:pt x="615530" y="62039"/>
                </a:lnTo>
                <a:close/>
              </a:path>
              <a:path w="636270" h="67945">
                <a:moveTo>
                  <a:pt x="622813" y="64007"/>
                </a:moveTo>
                <a:lnTo>
                  <a:pt x="623061" y="64071"/>
                </a:lnTo>
                <a:lnTo>
                  <a:pt x="622813" y="64007"/>
                </a:lnTo>
                <a:close/>
              </a:path>
              <a:path w="636270" h="67945">
                <a:moveTo>
                  <a:pt x="49809" y="0"/>
                </a:moveTo>
                <a:lnTo>
                  <a:pt x="0" y="5880"/>
                </a:lnTo>
                <a:lnTo>
                  <a:pt x="24031" y="7168"/>
                </a:lnTo>
                <a:lnTo>
                  <a:pt x="96113" y="11976"/>
                </a:lnTo>
                <a:lnTo>
                  <a:pt x="135432" y="7658"/>
                </a:lnTo>
                <a:lnTo>
                  <a:pt x="56946" y="558"/>
                </a:lnTo>
                <a:lnTo>
                  <a:pt x="498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087085" y="5564554"/>
            <a:ext cx="154305" cy="37465"/>
          </a:xfrm>
          <a:custGeom>
            <a:avLst/>
            <a:gdLst/>
            <a:ahLst/>
            <a:cxnLst/>
            <a:rect l="l" t="t" r="r" b="b"/>
            <a:pathLst>
              <a:path w="154304" h="37464">
                <a:moveTo>
                  <a:pt x="32435" y="0"/>
                </a:moveTo>
                <a:lnTo>
                  <a:pt x="0" y="342"/>
                </a:lnTo>
                <a:lnTo>
                  <a:pt x="14318" y="2567"/>
                </a:lnTo>
                <a:lnTo>
                  <a:pt x="28587" y="5089"/>
                </a:lnTo>
                <a:lnTo>
                  <a:pt x="67429" y="13574"/>
                </a:lnTo>
                <a:lnTo>
                  <a:pt x="98132" y="22847"/>
                </a:lnTo>
                <a:lnTo>
                  <a:pt x="106121" y="24333"/>
                </a:lnTo>
                <a:lnTo>
                  <a:pt x="145712" y="34400"/>
                </a:lnTo>
                <a:lnTo>
                  <a:pt x="153466" y="36969"/>
                </a:lnTo>
                <a:lnTo>
                  <a:pt x="153796" y="22529"/>
                </a:lnTo>
                <a:lnTo>
                  <a:pt x="153972" y="19480"/>
                </a:lnTo>
                <a:lnTo>
                  <a:pt x="154114" y="14706"/>
                </a:lnTo>
                <a:lnTo>
                  <a:pt x="130621" y="9703"/>
                </a:lnTo>
                <a:lnTo>
                  <a:pt x="106967" y="5802"/>
                </a:lnTo>
                <a:lnTo>
                  <a:pt x="83153" y="3003"/>
                </a:lnTo>
                <a:lnTo>
                  <a:pt x="59181" y="1308"/>
                </a:lnTo>
                <a:lnTo>
                  <a:pt x="324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613426" y="5514387"/>
            <a:ext cx="468630" cy="43815"/>
          </a:xfrm>
          <a:custGeom>
            <a:avLst/>
            <a:gdLst/>
            <a:ahLst/>
            <a:cxnLst/>
            <a:rect l="l" t="t" r="r" b="b"/>
            <a:pathLst>
              <a:path w="468629" h="43814">
                <a:moveTo>
                  <a:pt x="73748" y="31114"/>
                </a:moveTo>
                <a:lnTo>
                  <a:pt x="0" y="39674"/>
                </a:lnTo>
                <a:lnTo>
                  <a:pt x="55918" y="43192"/>
                </a:lnTo>
                <a:lnTo>
                  <a:pt x="128358" y="34810"/>
                </a:lnTo>
                <a:lnTo>
                  <a:pt x="73748" y="31114"/>
                </a:lnTo>
                <a:close/>
              </a:path>
              <a:path w="468629" h="43814">
                <a:moveTo>
                  <a:pt x="452666" y="0"/>
                </a:moveTo>
                <a:lnTo>
                  <a:pt x="450634" y="0"/>
                </a:lnTo>
                <a:lnTo>
                  <a:pt x="413551" y="535"/>
                </a:lnTo>
                <a:lnTo>
                  <a:pt x="339395" y="4077"/>
                </a:lnTo>
                <a:lnTo>
                  <a:pt x="254917" y="10625"/>
                </a:lnTo>
                <a:lnTo>
                  <a:pt x="207597" y="15659"/>
                </a:lnTo>
                <a:lnTo>
                  <a:pt x="113068" y="26784"/>
                </a:lnTo>
                <a:lnTo>
                  <a:pt x="160388" y="31330"/>
                </a:lnTo>
                <a:lnTo>
                  <a:pt x="308990" y="14030"/>
                </a:lnTo>
                <a:lnTo>
                  <a:pt x="358622" y="9461"/>
                </a:lnTo>
                <a:lnTo>
                  <a:pt x="440823" y="3112"/>
                </a:lnTo>
                <a:lnTo>
                  <a:pt x="468426" y="1523"/>
                </a:lnTo>
                <a:lnTo>
                  <a:pt x="464527" y="990"/>
                </a:lnTo>
                <a:lnTo>
                  <a:pt x="456730" y="25"/>
                </a:lnTo>
                <a:lnTo>
                  <a:pt x="4526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687174" y="554518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639" y="0"/>
                </a:lnTo>
              </a:path>
            </a:pathLst>
          </a:custGeom>
          <a:ln w="802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226629" y="5568201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40" h="6350">
                <a:moveTo>
                  <a:pt x="0" y="0"/>
                </a:moveTo>
                <a:lnTo>
                  <a:pt x="4927" y="1943"/>
                </a:lnTo>
                <a:lnTo>
                  <a:pt x="9817" y="3975"/>
                </a:lnTo>
                <a:lnTo>
                  <a:pt x="14655" y="6121"/>
                </a:lnTo>
                <a:lnTo>
                  <a:pt x="14579" y="1625"/>
                </a:lnTo>
                <a:lnTo>
                  <a:pt x="9728" y="102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119527" y="5564545"/>
            <a:ext cx="121920" cy="15240"/>
          </a:xfrm>
          <a:custGeom>
            <a:avLst/>
            <a:gdLst/>
            <a:ahLst/>
            <a:cxnLst/>
            <a:rect l="l" t="t" r="r" b="b"/>
            <a:pathLst>
              <a:path w="121920" h="15239">
                <a:moveTo>
                  <a:pt x="2463" y="0"/>
                </a:moveTo>
                <a:lnTo>
                  <a:pt x="812" y="12"/>
                </a:lnTo>
                <a:lnTo>
                  <a:pt x="0" y="12"/>
                </a:lnTo>
                <a:lnTo>
                  <a:pt x="26733" y="1308"/>
                </a:lnTo>
                <a:lnTo>
                  <a:pt x="50705" y="3010"/>
                </a:lnTo>
                <a:lnTo>
                  <a:pt x="74520" y="5813"/>
                </a:lnTo>
                <a:lnTo>
                  <a:pt x="98178" y="9716"/>
                </a:lnTo>
                <a:lnTo>
                  <a:pt x="121678" y="14719"/>
                </a:lnTo>
                <a:lnTo>
                  <a:pt x="121754" y="9778"/>
                </a:lnTo>
                <a:lnTo>
                  <a:pt x="64185" y="1039"/>
                </a:lnTo>
                <a:lnTo>
                  <a:pt x="23017" y="119"/>
                </a:lnTo>
                <a:lnTo>
                  <a:pt x="24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074704" y="5563222"/>
            <a:ext cx="45085" cy="1905"/>
          </a:xfrm>
          <a:custGeom>
            <a:avLst/>
            <a:gdLst/>
            <a:ahLst/>
            <a:cxnLst/>
            <a:rect l="l" t="t" r="r" b="b"/>
            <a:pathLst>
              <a:path w="45084" h="1904">
                <a:moveTo>
                  <a:pt x="0" y="0"/>
                </a:moveTo>
                <a:lnTo>
                  <a:pt x="4163" y="523"/>
                </a:lnTo>
                <a:lnTo>
                  <a:pt x="12382" y="1676"/>
                </a:lnTo>
                <a:lnTo>
                  <a:pt x="44818" y="1333"/>
                </a:lnTo>
                <a:lnTo>
                  <a:pt x="2227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669345" y="5515912"/>
            <a:ext cx="572135" cy="53975"/>
          </a:xfrm>
          <a:custGeom>
            <a:avLst/>
            <a:gdLst/>
            <a:ahLst/>
            <a:cxnLst/>
            <a:rect l="l" t="t" r="r" b="b"/>
            <a:pathLst>
              <a:path w="572134" h="53975">
                <a:moveTo>
                  <a:pt x="503103" y="19227"/>
                </a:moveTo>
                <a:lnTo>
                  <a:pt x="318084" y="19227"/>
                </a:lnTo>
                <a:lnTo>
                  <a:pt x="338567" y="19413"/>
                </a:lnTo>
                <a:lnTo>
                  <a:pt x="359043" y="19970"/>
                </a:lnTo>
                <a:lnTo>
                  <a:pt x="399973" y="22199"/>
                </a:lnTo>
                <a:lnTo>
                  <a:pt x="455823" y="27609"/>
                </a:lnTo>
                <a:lnTo>
                  <a:pt x="511035" y="37592"/>
                </a:lnTo>
                <a:lnTo>
                  <a:pt x="557288" y="52285"/>
                </a:lnTo>
                <a:lnTo>
                  <a:pt x="567016" y="53314"/>
                </a:lnTo>
                <a:lnTo>
                  <a:pt x="571855" y="53911"/>
                </a:lnTo>
                <a:lnTo>
                  <a:pt x="571715" y="50419"/>
                </a:lnTo>
                <a:lnTo>
                  <a:pt x="571360" y="47688"/>
                </a:lnTo>
                <a:lnTo>
                  <a:pt x="570572" y="47332"/>
                </a:lnTo>
                <a:lnTo>
                  <a:pt x="547427" y="35928"/>
                </a:lnTo>
                <a:lnTo>
                  <a:pt x="523673" y="26136"/>
                </a:lnTo>
                <a:lnTo>
                  <a:pt x="503103" y="19227"/>
                </a:lnTo>
                <a:close/>
              </a:path>
              <a:path w="572134" h="53975">
                <a:moveTo>
                  <a:pt x="72440" y="33286"/>
                </a:moveTo>
                <a:lnTo>
                  <a:pt x="68852" y="33680"/>
                </a:lnTo>
                <a:lnTo>
                  <a:pt x="0" y="41668"/>
                </a:lnTo>
                <a:lnTo>
                  <a:pt x="25222" y="43472"/>
                </a:lnTo>
                <a:lnTo>
                  <a:pt x="88938" y="37274"/>
                </a:lnTo>
                <a:lnTo>
                  <a:pt x="100863" y="36360"/>
                </a:lnTo>
                <a:lnTo>
                  <a:pt x="106832" y="35979"/>
                </a:lnTo>
                <a:lnTo>
                  <a:pt x="72440" y="33286"/>
                </a:lnTo>
                <a:close/>
              </a:path>
              <a:path w="572134" h="53975">
                <a:moveTo>
                  <a:pt x="412508" y="0"/>
                </a:moveTo>
                <a:lnTo>
                  <a:pt x="384905" y="1588"/>
                </a:lnTo>
                <a:lnTo>
                  <a:pt x="302704" y="7924"/>
                </a:lnTo>
                <a:lnTo>
                  <a:pt x="253072" y="12501"/>
                </a:lnTo>
                <a:lnTo>
                  <a:pt x="104470" y="29806"/>
                </a:lnTo>
                <a:lnTo>
                  <a:pt x="146951" y="34036"/>
                </a:lnTo>
                <a:lnTo>
                  <a:pt x="165584" y="33596"/>
                </a:lnTo>
                <a:lnTo>
                  <a:pt x="214361" y="33451"/>
                </a:lnTo>
                <a:lnTo>
                  <a:pt x="228204" y="32809"/>
                </a:lnTo>
                <a:lnTo>
                  <a:pt x="246775" y="30197"/>
                </a:lnTo>
                <a:lnTo>
                  <a:pt x="265148" y="25847"/>
                </a:lnTo>
                <a:lnTo>
                  <a:pt x="283324" y="19761"/>
                </a:lnTo>
                <a:lnTo>
                  <a:pt x="300709" y="19361"/>
                </a:lnTo>
                <a:lnTo>
                  <a:pt x="503103" y="19227"/>
                </a:lnTo>
                <a:lnTo>
                  <a:pt x="499312" y="17954"/>
                </a:lnTo>
                <a:lnTo>
                  <a:pt x="474344" y="11379"/>
                </a:lnTo>
                <a:lnTo>
                  <a:pt x="458964" y="8004"/>
                </a:lnTo>
                <a:lnTo>
                  <a:pt x="443531" y="4984"/>
                </a:lnTo>
                <a:lnTo>
                  <a:pt x="428046" y="2317"/>
                </a:lnTo>
                <a:lnTo>
                  <a:pt x="412508" y="0"/>
                </a:lnTo>
                <a:close/>
              </a:path>
              <a:path w="572134" h="53975">
                <a:moveTo>
                  <a:pt x="214361" y="33451"/>
                </a:moveTo>
                <a:lnTo>
                  <a:pt x="191681" y="33451"/>
                </a:lnTo>
                <a:lnTo>
                  <a:pt x="199123" y="33515"/>
                </a:lnTo>
                <a:lnTo>
                  <a:pt x="206578" y="33667"/>
                </a:lnTo>
                <a:lnTo>
                  <a:pt x="208495" y="33680"/>
                </a:lnTo>
                <a:lnTo>
                  <a:pt x="209435" y="33680"/>
                </a:lnTo>
                <a:lnTo>
                  <a:pt x="214361" y="3345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741782" y="5545720"/>
            <a:ext cx="74930" cy="6350"/>
          </a:xfrm>
          <a:custGeom>
            <a:avLst/>
            <a:gdLst/>
            <a:ahLst/>
            <a:cxnLst/>
            <a:rect l="l" t="t" r="r" b="b"/>
            <a:pathLst>
              <a:path w="74929" h="6350">
                <a:moveTo>
                  <a:pt x="32029" y="0"/>
                </a:moveTo>
                <a:lnTo>
                  <a:pt x="0" y="3479"/>
                </a:lnTo>
                <a:lnTo>
                  <a:pt x="34391" y="6172"/>
                </a:lnTo>
                <a:lnTo>
                  <a:pt x="54446" y="5029"/>
                </a:lnTo>
                <a:lnTo>
                  <a:pt x="74510" y="4229"/>
                </a:lnTo>
                <a:lnTo>
                  <a:pt x="320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694566" y="5535148"/>
            <a:ext cx="532130" cy="33655"/>
          </a:xfrm>
          <a:custGeom>
            <a:avLst/>
            <a:gdLst/>
            <a:ahLst/>
            <a:cxnLst/>
            <a:rect l="l" t="t" r="r" b="b"/>
            <a:pathLst>
              <a:path w="532129" h="33654">
                <a:moveTo>
                  <a:pt x="500252" y="22263"/>
                </a:moveTo>
                <a:lnTo>
                  <a:pt x="256781" y="22263"/>
                </a:lnTo>
                <a:lnTo>
                  <a:pt x="276961" y="22378"/>
                </a:lnTo>
                <a:lnTo>
                  <a:pt x="297156" y="22718"/>
                </a:lnTo>
                <a:lnTo>
                  <a:pt x="337616" y="24041"/>
                </a:lnTo>
                <a:lnTo>
                  <a:pt x="380136" y="28067"/>
                </a:lnTo>
                <a:lnTo>
                  <a:pt x="391329" y="28295"/>
                </a:lnTo>
                <a:lnTo>
                  <a:pt x="424954" y="29400"/>
                </a:lnTo>
                <a:lnTo>
                  <a:pt x="447979" y="29519"/>
                </a:lnTo>
                <a:lnTo>
                  <a:pt x="468555" y="29868"/>
                </a:lnTo>
                <a:lnTo>
                  <a:pt x="509778" y="31203"/>
                </a:lnTo>
                <a:lnTo>
                  <a:pt x="517232" y="31699"/>
                </a:lnTo>
                <a:lnTo>
                  <a:pt x="524649" y="32308"/>
                </a:lnTo>
                <a:lnTo>
                  <a:pt x="532066" y="33058"/>
                </a:lnTo>
                <a:lnTo>
                  <a:pt x="520726" y="28818"/>
                </a:lnTo>
                <a:lnTo>
                  <a:pt x="509239" y="24957"/>
                </a:lnTo>
                <a:lnTo>
                  <a:pt x="500252" y="22263"/>
                </a:lnTo>
                <a:close/>
              </a:path>
              <a:path w="532129" h="33654">
                <a:moveTo>
                  <a:pt x="81610" y="16738"/>
                </a:moveTo>
                <a:lnTo>
                  <a:pt x="75641" y="17119"/>
                </a:lnTo>
                <a:lnTo>
                  <a:pt x="63715" y="18046"/>
                </a:lnTo>
                <a:lnTo>
                  <a:pt x="0" y="24231"/>
                </a:lnTo>
                <a:lnTo>
                  <a:pt x="33504" y="26820"/>
                </a:lnTo>
                <a:lnTo>
                  <a:pt x="86690" y="31369"/>
                </a:lnTo>
                <a:lnTo>
                  <a:pt x="119291" y="28163"/>
                </a:lnTo>
                <a:lnTo>
                  <a:pt x="135542" y="26811"/>
                </a:lnTo>
                <a:lnTo>
                  <a:pt x="151785" y="25642"/>
                </a:lnTo>
                <a:lnTo>
                  <a:pt x="168021" y="24650"/>
                </a:lnTo>
                <a:lnTo>
                  <a:pt x="81610" y="16738"/>
                </a:lnTo>
                <a:close/>
              </a:path>
              <a:path w="532129" h="33654">
                <a:moveTo>
                  <a:pt x="166458" y="14211"/>
                </a:moveTo>
                <a:lnTo>
                  <a:pt x="159004" y="14211"/>
                </a:lnTo>
                <a:lnTo>
                  <a:pt x="140361" y="14355"/>
                </a:lnTo>
                <a:lnTo>
                  <a:pt x="121729" y="14795"/>
                </a:lnTo>
                <a:lnTo>
                  <a:pt x="202361" y="23139"/>
                </a:lnTo>
                <a:lnTo>
                  <a:pt x="229566" y="22482"/>
                </a:lnTo>
                <a:lnTo>
                  <a:pt x="500252" y="22263"/>
                </a:lnTo>
                <a:lnTo>
                  <a:pt x="497603" y="21469"/>
                </a:lnTo>
                <a:lnTo>
                  <a:pt x="485813" y="18351"/>
                </a:lnTo>
                <a:lnTo>
                  <a:pt x="466514" y="14452"/>
                </a:lnTo>
                <a:lnTo>
                  <a:pt x="184213" y="14452"/>
                </a:lnTo>
                <a:lnTo>
                  <a:pt x="181356" y="14427"/>
                </a:lnTo>
                <a:lnTo>
                  <a:pt x="173901" y="14274"/>
                </a:lnTo>
                <a:lnTo>
                  <a:pt x="166458" y="14211"/>
                </a:lnTo>
                <a:close/>
              </a:path>
              <a:path w="532129" h="33654">
                <a:moveTo>
                  <a:pt x="292862" y="0"/>
                </a:moveTo>
                <a:lnTo>
                  <a:pt x="275486" y="133"/>
                </a:lnTo>
                <a:lnTo>
                  <a:pt x="258102" y="533"/>
                </a:lnTo>
                <a:lnTo>
                  <a:pt x="239931" y="6619"/>
                </a:lnTo>
                <a:lnTo>
                  <a:pt x="221557" y="10969"/>
                </a:lnTo>
                <a:lnTo>
                  <a:pt x="202984" y="13581"/>
                </a:lnTo>
                <a:lnTo>
                  <a:pt x="184213" y="14452"/>
                </a:lnTo>
                <a:lnTo>
                  <a:pt x="466514" y="14452"/>
                </a:lnTo>
                <a:lnTo>
                  <a:pt x="402754" y="5098"/>
                </a:lnTo>
                <a:lnTo>
                  <a:pt x="354289" y="1666"/>
                </a:lnTo>
                <a:lnTo>
                  <a:pt x="313345" y="185"/>
                </a:lnTo>
                <a:lnTo>
                  <a:pt x="2928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776177" y="555487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1" y="0"/>
                </a:lnTo>
              </a:path>
            </a:pathLst>
          </a:custGeom>
          <a:ln w="98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025159" y="5611238"/>
            <a:ext cx="177800" cy="73025"/>
          </a:xfrm>
          <a:custGeom>
            <a:avLst/>
            <a:gdLst/>
            <a:ahLst/>
            <a:cxnLst/>
            <a:rect l="l" t="t" r="r" b="b"/>
            <a:pathLst>
              <a:path w="177800" h="73025">
                <a:moveTo>
                  <a:pt x="107457" y="0"/>
                </a:moveTo>
                <a:lnTo>
                  <a:pt x="55141" y="11820"/>
                </a:lnTo>
                <a:lnTo>
                  <a:pt x="2987" y="24422"/>
                </a:lnTo>
                <a:lnTo>
                  <a:pt x="191" y="32534"/>
                </a:lnTo>
                <a:lnTo>
                  <a:pt x="0" y="49069"/>
                </a:lnTo>
                <a:lnTo>
                  <a:pt x="1394" y="65352"/>
                </a:lnTo>
                <a:lnTo>
                  <a:pt x="3355" y="72707"/>
                </a:lnTo>
                <a:lnTo>
                  <a:pt x="47566" y="68640"/>
                </a:lnTo>
                <a:lnTo>
                  <a:pt x="62309" y="67462"/>
                </a:lnTo>
                <a:lnTo>
                  <a:pt x="64023" y="62826"/>
                </a:lnTo>
                <a:lnTo>
                  <a:pt x="69040" y="47929"/>
                </a:lnTo>
                <a:lnTo>
                  <a:pt x="73028" y="47053"/>
                </a:lnTo>
                <a:lnTo>
                  <a:pt x="116766" y="36664"/>
                </a:lnTo>
                <a:lnTo>
                  <a:pt x="117516" y="31381"/>
                </a:lnTo>
                <a:lnTo>
                  <a:pt x="119154" y="27520"/>
                </a:lnTo>
                <a:lnTo>
                  <a:pt x="121872" y="26911"/>
                </a:lnTo>
                <a:lnTo>
                  <a:pt x="170830" y="15163"/>
                </a:lnTo>
                <a:lnTo>
                  <a:pt x="101450" y="15163"/>
                </a:lnTo>
                <a:lnTo>
                  <a:pt x="107457" y="0"/>
                </a:lnTo>
                <a:close/>
              </a:path>
              <a:path w="177800" h="73025">
                <a:moveTo>
                  <a:pt x="177434" y="13627"/>
                </a:moveTo>
                <a:lnTo>
                  <a:pt x="101450" y="15163"/>
                </a:lnTo>
                <a:lnTo>
                  <a:pt x="170830" y="15163"/>
                </a:lnTo>
                <a:lnTo>
                  <a:pt x="177434" y="1362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126619" y="5592861"/>
            <a:ext cx="231140" cy="33655"/>
          </a:xfrm>
          <a:custGeom>
            <a:avLst/>
            <a:gdLst/>
            <a:ahLst/>
            <a:cxnLst/>
            <a:rect l="l" t="t" r="r" b="b"/>
            <a:pathLst>
              <a:path w="231140" h="33654">
                <a:moveTo>
                  <a:pt x="229171" y="0"/>
                </a:moveTo>
                <a:lnTo>
                  <a:pt x="90322" y="1041"/>
                </a:lnTo>
                <a:lnTo>
                  <a:pt x="5994" y="18376"/>
                </a:lnTo>
                <a:lnTo>
                  <a:pt x="0" y="33540"/>
                </a:lnTo>
                <a:lnTo>
                  <a:pt x="75971" y="32003"/>
                </a:lnTo>
                <a:lnTo>
                  <a:pt x="114535" y="23347"/>
                </a:lnTo>
                <a:lnTo>
                  <a:pt x="153190" y="15132"/>
                </a:lnTo>
                <a:lnTo>
                  <a:pt x="191935" y="7354"/>
                </a:lnTo>
                <a:lnTo>
                  <a:pt x="230771" y="12"/>
                </a:lnTo>
                <a:lnTo>
                  <a:pt x="2291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087475" y="5647899"/>
            <a:ext cx="56515" cy="31115"/>
          </a:xfrm>
          <a:custGeom>
            <a:avLst/>
            <a:gdLst/>
            <a:ahLst/>
            <a:cxnLst/>
            <a:rect l="l" t="t" r="r" b="b"/>
            <a:pathLst>
              <a:path w="56515" h="31114">
                <a:moveTo>
                  <a:pt x="54444" y="0"/>
                </a:moveTo>
                <a:lnTo>
                  <a:pt x="10706" y="10401"/>
                </a:lnTo>
                <a:lnTo>
                  <a:pt x="6718" y="11277"/>
                </a:lnTo>
                <a:lnTo>
                  <a:pt x="1714" y="26174"/>
                </a:lnTo>
                <a:lnTo>
                  <a:pt x="0" y="30810"/>
                </a:lnTo>
                <a:lnTo>
                  <a:pt x="42151" y="27911"/>
                </a:lnTo>
                <a:lnTo>
                  <a:pt x="56210" y="27101"/>
                </a:lnTo>
                <a:lnTo>
                  <a:pt x="54896" y="20506"/>
                </a:lnTo>
                <a:lnTo>
                  <a:pt x="54122" y="13417"/>
                </a:lnTo>
                <a:lnTo>
                  <a:pt x="54048" y="10401"/>
                </a:lnTo>
                <a:lnTo>
                  <a:pt x="54048" y="5129"/>
                </a:lnTo>
                <a:lnTo>
                  <a:pt x="544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359784" y="5579109"/>
            <a:ext cx="78105" cy="3810"/>
          </a:xfrm>
          <a:custGeom>
            <a:avLst/>
            <a:gdLst/>
            <a:ahLst/>
            <a:cxnLst/>
            <a:rect l="l" t="t" r="r" b="b"/>
            <a:pathLst>
              <a:path w="78104" h="3810">
                <a:moveTo>
                  <a:pt x="76860" y="0"/>
                </a:moveTo>
                <a:lnTo>
                  <a:pt x="38415" y="428"/>
                </a:lnTo>
                <a:lnTo>
                  <a:pt x="0" y="1447"/>
                </a:lnTo>
                <a:lnTo>
                  <a:pt x="51066" y="3390"/>
                </a:lnTo>
                <a:lnTo>
                  <a:pt x="64554" y="2159"/>
                </a:lnTo>
                <a:lnTo>
                  <a:pt x="68897" y="1435"/>
                </a:lnTo>
                <a:lnTo>
                  <a:pt x="77609" y="25"/>
                </a:lnTo>
                <a:lnTo>
                  <a:pt x="768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436642" y="55790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3" y="0"/>
                </a:moveTo>
                <a:lnTo>
                  <a:pt x="342" y="12"/>
                </a:lnTo>
                <a:lnTo>
                  <a:pt x="0" y="12"/>
                </a:lnTo>
                <a:lnTo>
                  <a:pt x="507" y="38"/>
                </a:lnTo>
                <a:lnTo>
                  <a:pt x="914" y="2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216943" y="5580556"/>
            <a:ext cx="194310" cy="13970"/>
          </a:xfrm>
          <a:custGeom>
            <a:avLst/>
            <a:gdLst/>
            <a:ahLst/>
            <a:cxnLst/>
            <a:rect l="l" t="t" r="r" b="b"/>
            <a:pathLst>
              <a:path w="194309" h="13970">
                <a:moveTo>
                  <a:pt x="142836" y="0"/>
                </a:moveTo>
                <a:lnTo>
                  <a:pt x="92851" y="2181"/>
                </a:lnTo>
                <a:lnTo>
                  <a:pt x="42913" y="5334"/>
                </a:lnTo>
                <a:lnTo>
                  <a:pt x="5355" y="12319"/>
                </a:lnTo>
                <a:lnTo>
                  <a:pt x="0" y="13347"/>
                </a:lnTo>
                <a:lnTo>
                  <a:pt x="140506" y="12306"/>
                </a:lnTo>
                <a:lnTo>
                  <a:pt x="154749" y="9715"/>
                </a:lnTo>
                <a:lnTo>
                  <a:pt x="150850" y="6121"/>
                </a:lnTo>
                <a:lnTo>
                  <a:pt x="193903" y="1943"/>
                </a:lnTo>
                <a:lnTo>
                  <a:pt x="142836" y="0"/>
                </a:lnTo>
                <a:close/>
              </a:path>
              <a:path w="194309" h="13970">
                <a:moveTo>
                  <a:pt x="140506" y="12306"/>
                </a:moveTo>
                <a:lnTo>
                  <a:pt x="133184" y="12306"/>
                </a:lnTo>
                <a:lnTo>
                  <a:pt x="140436" y="1231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141925" y="5623824"/>
            <a:ext cx="113030" cy="24130"/>
          </a:xfrm>
          <a:custGeom>
            <a:avLst/>
            <a:gdLst/>
            <a:ahLst/>
            <a:cxnLst/>
            <a:rect l="l" t="t" r="r" b="b"/>
            <a:pathLst>
              <a:path w="113029" h="24129">
                <a:moveTo>
                  <a:pt x="112801" y="0"/>
                </a:moveTo>
                <a:lnTo>
                  <a:pt x="60667" y="1041"/>
                </a:lnTo>
                <a:lnTo>
                  <a:pt x="5105" y="14325"/>
                </a:lnTo>
                <a:lnTo>
                  <a:pt x="2387" y="14935"/>
                </a:lnTo>
                <a:lnTo>
                  <a:pt x="749" y="18796"/>
                </a:lnTo>
                <a:lnTo>
                  <a:pt x="0" y="24079"/>
                </a:lnTo>
                <a:lnTo>
                  <a:pt x="56300" y="11568"/>
                </a:lnTo>
                <a:lnTo>
                  <a:pt x="1128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202598" y="5592870"/>
            <a:ext cx="180975" cy="32384"/>
          </a:xfrm>
          <a:custGeom>
            <a:avLst/>
            <a:gdLst/>
            <a:ahLst/>
            <a:cxnLst/>
            <a:rect l="l" t="t" r="r" b="b"/>
            <a:pathLst>
              <a:path w="180975" h="32385">
                <a:moveTo>
                  <a:pt x="160515" y="0"/>
                </a:moveTo>
                <a:lnTo>
                  <a:pt x="154787" y="0"/>
                </a:lnTo>
                <a:lnTo>
                  <a:pt x="115951" y="7341"/>
                </a:lnTo>
                <a:lnTo>
                  <a:pt x="77208" y="15119"/>
                </a:lnTo>
                <a:lnTo>
                  <a:pt x="38557" y="23335"/>
                </a:lnTo>
                <a:lnTo>
                  <a:pt x="0" y="31991"/>
                </a:lnTo>
                <a:lnTo>
                  <a:pt x="52133" y="30949"/>
                </a:lnTo>
                <a:lnTo>
                  <a:pt x="113761" y="19443"/>
                </a:lnTo>
                <a:lnTo>
                  <a:pt x="175628" y="9042"/>
                </a:lnTo>
                <a:lnTo>
                  <a:pt x="180898" y="8318"/>
                </a:lnTo>
                <a:lnTo>
                  <a:pt x="171970" y="63"/>
                </a:lnTo>
                <a:lnTo>
                  <a:pt x="1605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141427" y="5623730"/>
            <a:ext cx="140970" cy="51435"/>
          </a:xfrm>
          <a:custGeom>
            <a:avLst/>
            <a:gdLst/>
            <a:ahLst/>
            <a:cxnLst/>
            <a:rect l="l" t="t" r="r" b="b"/>
            <a:pathLst>
              <a:path w="140970" h="51435">
                <a:moveTo>
                  <a:pt x="118039" y="0"/>
                </a:moveTo>
                <a:lnTo>
                  <a:pt x="113302" y="88"/>
                </a:lnTo>
                <a:lnTo>
                  <a:pt x="56800" y="11661"/>
                </a:lnTo>
                <a:lnTo>
                  <a:pt x="488" y="24168"/>
                </a:lnTo>
                <a:lnTo>
                  <a:pt x="0" y="30563"/>
                </a:lnTo>
                <a:lnTo>
                  <a:pt x="172" y="37587"/>
                </a:lnTo>
                <a:lnTo>
                  <a:pt x="947" y="44679"/>
                </a:lnTo>
                <a:lnTo>
                  <a:pt x="2266" y="51282"/>
                </a:lnTo>
                <a:lnTo>
                  <a:pt x="42214" y="49430"/>
                </a:lnTo>
                <a:lnTo>
                  <a:pt x="55542" y="48958"/>
                </a:lnTo>
                <a:lnTo>
                  <a:pt x="120542" y="4785"/>
                </a:lnTo>
                <a:lnTo>
                  <a:pt x="140607" y="215"/>
                </a:lnTo>
                <a:lnTo>
                  <a:pt x="1180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254726" y="5601183"/>
            <a:ext cx="130175" cy="22860"/>
          </a:xfrm>
          <a:custGeom>
            <a:avLst/>
            <a:gdLst/>
            <a:ahLst/>
            <a:cxnLst/>
            <a:rect l="l" t="t" r="r" b="b"/>
            <a:pathLst>
              <a:path w="130175" h="22860">
                <a:moveTo>
                  <a:pt x="28267" y="22542"/>
                </a:moveTo>
                <a:lnTo>
                  <a:pt x="4737" y="22542"/>
                </a:lnTo>
                <a:lnTo>
                  <a:pt x="27305" y="22758"/>
                </a:lnTo>
                <a:lnTo>
                  <a:pt x="28267" y="22542"/>
                </a:lnTo>
                <a:close/>
              </a:path>
              <a:path w="130175" h="22860">
                <a:moveTo>
                  <a:pt x="42519" y="14610"/>
                </a:moveTo>
                <a:lnTo>
                  <a:pt x="0" y="22644"/>
                </a:lnTo>
                <a:lnTo>
                  <a:pt x="4737" y="22542"/>
                </a:lnTo>
                <a:lnTo>
                  <a:pt x="28267" y="22542"/>
                </a:lnTo>
                <a:lnTo>
                  <a:pt x="40132" y="19900"/>
                </a:lnTo>
                <a:lnTo>
                  <a:pt x="34277" y="18300"/>
                </a:lnTo>
                <a:lnTo>
                  <a:pt x="33432" y="16883"/>
                </a:lnTo>
                <a:lnTo>
                  <a:pt x="37917" y="15486"/>
                </a:lnTo>
                <a:lnTo>
                  <a:pt x="42519" y="14610"/>
                </a:lnTo>
                <a:close/>
              </a:path>
              <a:path w="130175" h="22860">
                <a:moveTo>
                  <a:pt x="46024" y="13995"/>
                </a:moveTo>
                <a:lnTo>
                  <a:pt x="45756" y="14020"/>
                </a:lnTo>
                <a:lnTo>
                  <a:pt x="44167" y="14310"/>
                </a:lnTo>
                <a:lnTo>
                  <a:pt x="46024" y="13995"/>
                </a:lnTo>
                <a:close/>
              </a:path>
              <a:path w="130175" h="22860">
                <a:moveTo>
                  <a:pt x="128765" y="0"/>
                </a:moveTo>
                <a:lnTo>
                  <a:pt x="123507" y="736"/>
                </a:lnTo>
                <a:lnTo>
                  <a:pt x="92543" y="5791"/>
                </a:lnTo>
                <a:lnTo>
                  <a:pt x="45859" y="14002"/>
                </a:lnTo>
                <a:lnTo>
                  <a:pt x="85648" y="10147"/>
                </a:lnTo>
                <a:lnTo>
                  <a:pt x="130073" y="1206"/>
                </a:lnTo>
                <a:lnTo>
                  <a:pt x="1287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424339" y="5579140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3055" y="0"/>
                </a:moveTo>
                <a:lnTo>
                  <a:pt x="0" y="2120"/>
                </a:lnTo>
                <a:lnTo>
                  <a:pt x="20459" y="368"/>
                </a:lnTo>
                <a:lnTo>
                  <a:pt x="130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437389" y="557908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22" y="0"/>
                </a:moveTo>
                <a:lnTo>
                  <a:pt x="254" y="12"/>
                </a:lnTo>
                <a:lnTo>
                  <a:pt x="0" y="50"/>
                </a:lnTo>
                <a:lnTo>
                  <a:pt x="7404" y="419"/>
                </a:lnTo>
                <a:lnTo>
                  <a:pt x="125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357388" y="5590278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4300" y="0"/>
                </a:moveTo>
                <a:lnTo>
                  <a:pt x="0" y="2590"/>
                </a:lnTo>
                <a:lnTo>
                  <a:pt x="17170" y="2654"/>
                </a:lnTo>
                <a:lnTo>
                  <a:pt x="143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288159" y="5611337"/>
            <a:ext cx="52705" cy="10160"/>
          </a:xfrm>
          <a:custGeom>
            <a:avLst/>
            <a:gdLst/>
            <a:ahLst/>
            <a:cxnLst/>
            <a:rect l="l" t="t" r="r" b="b"/>
            <a:pathLst>
              <a:path w="52704" h="10160">
                <a:moveTo>
                  <a:pt x="52216" y="0"/>
                </a:moveTo>
                <a:lnTo>
                  <a:pt x="12367" y="3873"/>
                </a:lnTo>
                <a:lnTo>
                  <a:pt x="10087" y="4260"/>
                </a:lnTo>
                <a:lnTo>
                  <a:pt x="4485" y="5327"/>
                </a:lnTo>
                <a:lnTo>
                  <a:pt x="0" y="6728"/>
                </a:lnTo>
                <a:lnTo>
                  <a:pt x="845" y="8153"/>
                </a:lnTo>
                <a:lnTo>
                  <a:pt x="6699" y="9740"/>
                </a:lnTo>
                <a:lnTo>
                  <a:pt x="33971" y="3835"/>
                </a:lnTo>
                <a:lnTo>
                  <a:pt x="522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436657" y="562942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6070" y="0"/>
                </a:moveTo>
                <a:lnTo>
                  <a:pt x="0" y="952"/>
                </a:lnTo>
                <a:lnTo>
                  <a:pt x="14693" y="1193"/>
                </a:lnTo>
                <a:lnTo>
                  <a:pt x="10858" y="266"/>
                </a:lnTo>
                <a:lnTo>
                  <a:pt x="60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442731" y="562907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2247" y="0"/>
                </a:moveTo>
                <a:lnTo>
                  <a:pt x="0" y="355"/>
                </a:lnTo>
                <a:lnTo>
                  <a:pt x="4787" y="622"/>
                </a:lnTo>
                <a:lnTo>
                  <a:pt x="22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421643" y="5628771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90" h="1904">
                <a:moveTo>
                  <a:pt x="8928" y="0"/>
                </a:moveTo>
                <a:lnTo>
                  <a:pt x="0" y="1473"/>
                </a:lnTo>
                <a:lnTo>
                  <a:pt x="15011" y="1612"/>
                </a:lnTo>
                <a:lnTo>
                  <a:pt x="21081" y="660"/>
                </a:lnTo>
                <a:lnTo>
                  <a:pt x="89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430565" y="562745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8026" y="0"/>
                </a:moveTo>
                <a:lnTo>
                  <a:pt x="0" y="1308"/>
                </a:lnTo>
                <a:lnTo>
                  <a:pt x="12166" y="1968"/>
                </a:lnTo>
                <a:lnTo>
                  <a:pt x="14414" y="1612"/>
                </a:lnTo>
                <a:lnTo>
                  <a:pt x="10147" y="558"/>
                </a:lnTo>
                <a:lnTo>
                  <a:pt x="80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340366" y="5602394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5" h="9525">
                <a:moveTo>
                  <a:pt x="44437" y="0"/>
                </a:moveTo>
                <a:lnTo>
                  <a:pt x="0" y="8940"/>
                </a:lnTo>
                <a:lnTo>
                  <a:pt x="49631" y="4737"/>
                </a:lnTo>
                <a:lnTo>
                  <a:pt x="46494" y="1790"/>
                </a:lnTo>
                <a:lnTo>
                  <a:pt x="45186" y="685"/>
                </a:lnTo>
                <a:lnTo>
                  <a:pt x="444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413960" y="5630386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22694" y="0"/>
                </a:moveTo>
                <a:lnTo>
                  <a:pt x="0" y="3632"/>
                </a:lnTo>
                <a:lnTo>
                  <a:pt x="3403" y="4267"/>
                </a:lnTo>
                <a:lnTo>
                  <a:pt x="10210" y="5422"/>
                </a:lnTo>
                <a:lnTo>
                  <a:pt x="41427" y="1168"/>
                </a:lnTo>
                <a:lnTo>
                  <a:pt x="37388" y="228"/>
                </a:lnTo>
                <a:lnTo>
                  <a:pt x="226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378199" y="5626385"/>
            <a:ext cx="59055" cy="8255"/>
          </a:xfrm>
          <a:custGeom>
            <a:avLst/>
            <a:gdLst/>
            <a:ahLst/>
            <a:cxnLst/>
            <a:rect l="l" t="t" r="r" b="b"/>
            <a:pathLst>
              <a:path w="59054" h="8254">
                <a:moveTo>
                  <a:pt x="0" y="0"/>
                </a:moveTo>
                <a:lnTo>
                  <a:pt x="8906" y="2098"/>
                </a:lnTo>
                <a:lnTo>
                  <a:pt x="17833" y="4068"/>
                </a:lnTo>
                <a:lnTo>
                  <a:pt x="26785" y="5913"/>
                </a:lnTo>
                <a:lnTo>
                  <a:pt x="35763" y="7632"/>
                </a:lnTo>
                <a:lnTo>
                  <a:pt x="58458" y="4000"/>
                </a:lnTo>
                <a:lnTo>
                  <a:pt x="43446" y="3860"/>
                </a:lnTo>
                <a:lnTo>
                  <a:pt x="52374" y="238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341922" y="5611848"/>
            <a:ext cx="97155" cy="17145"/>
          </a:xfrm>
          <a:custGeom>
            <a:avLst/>
            <a:gdLst/>
            <a:ahLst/>
            <a:cxnLst/>
            <a:rect l="l" t="t" r="r" b="b"/>
            <a:pathLst>
              <a:path w="97154" h="17145">
                <a:moveTo>
                  <a:pt x="25806" y="11912"/>
                </a:moveTo>
                <a:lnTo>
                  <a:pt x="32778" y="13690"/>
                </a:lnTo>
                <a:lnTo>
                  <a:pt x="36271" y="14541"/>
                </a:lnTo>
                <a:lnTo>
                  <a:pt x="88646" y="16929"/>
                </a:lnTo>
                <a:lnTo>
                  <a:pt x="96672" y="15608"/>
                </a:lnTo>
                <a:lnTo>
                  <a:pt x="94081" y="14935"/>
                </a:lnTo>
                <a:lnTo>
                  <a:pt x="55351" y="12963"/>
                </a:lnTo>
                <a:lnTo>
                  <a:pt x="25806" y="11912"/>
                </a:lnTo>
                <a:close/>
              </a:path>
              <a:path w="97154" h="17145">
                <a:moveTo>
                  <a:pt x="53327" y="0"/>
                </a:moveTo>
                <a:lnTo>
                  <a:pt x="26663" y="2130"/>
                </a:lnTo>
                <a:lnTo>
                  <a:pt x="0" y="4622"/>
                </a:lnTo>
                <a:lnTo>
                  <a:pt x="8534" y="7150"/>
                </a:lnTo>
                <a:lnTo>
                  <a:pt x="53670" y="292"/>
                </a:lnTo>
                <a:lnTo>
                  <a:pt x="533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321542" y="5640533"/>
            <a:ext cx="61594" cy="9525"/>
          </a:xfrm>
          <a:custGeom>
            <a:avLst/>
            <a:gdLst/>
            <a:ahLst/>
            <a:cxnLst/>
            <a:rect l="l" t="t" r="r" b="b"/>
            <a:pathLst>
              <a:path w="61595" h="9525">
                <a:moveTo>
                  <a:pt x="53428" y="0"/>
                </a:moveTo>
                <a:lnTo>
                  <a:pt x="0" y="9461"/>
                </a:lnTo>
                <a:lnTo>
                  <a:pt x="8953" y="9423"/>
                </a:lnTo>
                <a:lnTo>
                  <a:pt x="61175" y="1295"/>
                </a:lnTo>
                <a:lnTo>
                  <a:pt x="534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196968" y="5623946"/>
            <a:ext cx="178435" cy="48895"/>
          </a:xfrm>
          <a:custGeom>
            <a:avLst/>
            <a:gdLst/>
            <a:ahLst/>
            <a:cxnLst/>
            <a:rect l="l" t="t" r="r" b="b"/>
            <a:pathLst>
              <a:path w="178434" h="48895">
                <a:moveTo>
                  <a:pt x="85064" y="0"/>
                </a:moveTo>
                <a:lnTo>
                  <a:pt x="4965" y="18948"/>
                </a:lnTo>
                <a:lnTo>
                  <a:pt x="0" y="48742"/>
                </a:lnTo>
                <a:lnTo>
                  <a:pt x="7492" y="48501"/>
                </a:lnTo>
                <a:lnTo>
                  <a:pt x="58348" y="38892"/>
                </a:lnTo>
                <a:lnTo>
                  <a:pt x="117398" y="28638"/>
                </a:lnTo>
                <a:lnTo>
                  <a:pt x="133371" y="26047"/>
                </a:lnTo>
                <a:lnTo>
                  <a:pt x="124574" y="26047"/>
                </a:lnTo>
                <a:lnTo>
                  <a:pt x="178003" y="16586"/>
                </a:lnTo>
                <a:lnTo>
                  <a:pt x="160750" y="13216"/>
                </a:lnTo>
                <a:lnTo>
                  <a:pt x="143824" y="9328"/>
                </a:lnTo>
                <a:lnTo>
                  <a:pt x="126921" y="5020"/>
                </a:lnTo>
                <a:lnTo>
                  <a:pt x="109740" y="393"/>
                </a:lnTo>
                <a:lnTo>
                  <a:pt x="85064" y="0"/>
                </a:lnTo>
                <a:close/>
              </a:path>
              <a:path w="178434" h="48895">
                <a:moveTo>
                  <a:pt x="133527" y="26022"/>
                </a:moveTo>
                <a:lnTo>
                  <a:pt x="127558" y="26022"/>
                </a:lnTo>
                <a:lnTo>
                  <a:pt x="124574" y="26047"/>
                </a:lnTo>
                <a:lnTo>
                  <a:pt x="133371" y="26047"/>
                </a:lnTo>
                <a:lnTo>
                  <a:pt x="133527" y="2602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282029" y="5621083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12826" y="0"/>
                </a:moveTo>
                <a:lnTo>
                  <a:pt x="0" y="2870"/>
                </a:lnTo>
                <a:lnTo>
                  <a:pt x="24688" y="3251"/>
                </a:lnTo>
                <a:lnTo>
                  <a:pt x="128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374975" y="5634023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38989" y="0"/>
                </a:moveTo>
                <a:lnTo>
                  <a:pt x="0" y="6515"/>
                </a:lnTo>
                <a:lnTo>
                  <a:pt x="5143" y="7391"/>
                </a:lnTo>
                <a:lnTo>
                  <a:pt x="7747" y="7797"/>
                </a:lnTo>
                <a:lnTo>
                  <a:pt x="49199" y="1790"/>
                </a:lnTo>
                <a:lnTo>
                  <a:pt x="42379" y="622"/>
                </a:lnTo>
                <a:lnTo>
                  <a:pt x="389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306712" y="5632437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1" y="0"/>
                </a:lnTo>
              </a:path>
            </a:pathLst>
          </a:custGeom>
          <a:ln w="1620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294854" y="5607135"/>
            <a:ext cx="100965" cy="19685"/>
          </a:xfrm>
          <a:custGeom>
            <a:avLst/>
            <a:gdLst/>
            <a:ahLst/>
            <a:cxnLst/>
            <a:rect l="l" t="t" r="r" b="b"/>
            <a:pathLst>
              <a:path w="100965" h="19685">
                <a:moveTo>
                  <a:pt x="95148" y="0"/>
                </a:moveTo>
                <a:lnTo>
                  <a:pt x="45516" y="4203"/>
                </a:lnTo>
                <a:lnTo>
                  <a:pt x="0" y="13944"/>
                </a:lnTo>
                <a:lnTo>
                  <a:pt x="7974" y="16144"/>
                </a:lnTo>
                <a:lnTo>
                  <a:pt x="11861" y="17195"/>
                </a:lnTo>
                <a:lnTo>
                  <a:pt x="83350" y="19253"/>
                </a:lnTo>
                <a:lnTo>
                  <a:pt x="76365" y="17538"/>
                </a:lnTo>
                <a:lnTo>
                  <a:pt x="72872" y="16624"/>
                </a:lnTo>
                <a:lnTo>
                  <a:pt x="30581" y="15875"/>
                </a:lnTo>
                <a:lnTo>
                  <a:pt x="55600" y="11861"/>
                </a:lnTo>
                <a:lnTo>
                  <a:pt x="49910" y="10198"/>
                </a:lnTo>
                <a:lnTo>
                  <a:pt x="47066" y="9334"/>
                </a:lnTo>
                <a:lnTo>
                  <a:pt x="73729" y="6843"/>
                </a:lnTo>
                <a:lnTo>
                  <a:pt x="100393" y="4724"/>
                </a:lnTo>
                <a:lnTo>
                  <a:pt x="98564" y="3187"/>
                </a:lnTo>
                <a:lnTo>
                  <a:pt x="951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274291" y="5695364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044" y="0"/>
                </a:moveTo>
                <a:lnTo>
                  <a:pt x="20345" y="12"/>
                </a:lnTo>
                <a:lnTo>
                  <a:pt x="17995" y="12"/>
                </a:lnTo>
                <a:lnTo>
                  <a:pt x="0" y="3327"/>
                </a:lnTo>
                <a:lnTo>
                  <a:pt x="23609" y="3073"/>
                </a:lnTo>
                <a:lnTo>
                  <a:pt x="24561" y="977"/>
                </a:lnTo>
                <a:lnTo>
                  <a:pt x="250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292288" y="5685644"/>
            <a:ext cx="57150" cy="13335"/>
          </a:xfrm>
          <a:custGeom>
            <a:avLst/>
            <a:gdLst/>
            <a:ahLst/>
            <a:cxnLst/>
            <a:rect l="l" t="t" r="r" b="b"/>
            <a:pathLst>
              <a:path w="57150" h="13335">
                <a:moveTo>
                  <a:pt x="56095" y="2082"/>
                </a:moveTo>
                <a:lnTo>
                  <a:pt x="53644" y="2692"/>
                </a:lnTo>
                <a:lnTo>
                  <a:pt x="48945" y="8166"/>
                </a:lnTo>
                <a:lnTo>
                  <a:pt x="45148" y="12915"/>
                </a:lnTo>
                <a:lnTo>
                  <a:pt x="56578" y="13093"/>
                </a:lnTo>
                <a:lnTo>
                  <a:pt x="56189" y="9715"/>
                </a:lnTo>
                <a:lnTo>
                  <a:pt x="56089" y="7516"/>
                </a:lnTo>
                <a:lnTo>
                  <a:pt x="56095" y="2082"/>
                </a:lnTo>
                <a:close/>
              </a:path>
              <a:path w="57150" h="13335">
                <a:moveTo>
                  <a:pt x="22396" y="9715"/>
                </a:moveTo>
                <a:lnTo>
                  <a:pt x="7042" y="9728"/>
                </a:lnTo>
                <a:lnTo>
                  <a:pt x="6565" y="10693"/>
                </a:lnTo>
                <a:lnTo>
                  <a:pt x="5613" y="12788"/>
                </a:lnTo>
                <a:lnTo>
                  <a:pt x="8826" y="12788"/>
                </a:lnTo>
                <a:lnTo>
                  <a:pt x="22396" y="9715"/>
                </a:lnTo>
                <a:close/>
              </a:path>
              <a:path w="57150" h="13335">
                <a:moveTo>
                  <a:pt x="56172" y="0"/>
                </a:moveTo>
                <a:lnTo>
                  <a:pt x="0" y="9728"/>
                </a:lnTo>
                <a:lnTo>
                  <a:pt x="22396" y="9715"/>
                </a:lnTo>
                <a:lnTo>
                  <a:pt x="56095" y="2082"/>
                </a:lnTo>
                <a:lnTo>
                  <a:pt x="561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301114" y="5687726"/>
            <a:ext cx="47625" cy="11430"/>
          </a:xfrm>
          <a:custGeom>
            <a:avLst/>
            <a:gdLst/>
            <a:ahLst/>
            <a:cxnLst/>
            <a:rect l="l" t="t" r="r" b="b"/>
            <a:pathLst>
              <a:path w="47625" h="11429">
                <a:moveTo>
                  <a:pt x="36443" y="10680"/>
                </a:moveTo>
                <a:lnTo>
                  <a:pt x="3225" y="10680"/>
                </a:lnTo>
                <a:lnTo>
                  <a:pt x="36321" y="10833"/>
                </a:lnTo>
                <a:lnTo>
                  <a:pt x="36443" y="10680"/>
                </a:lnTo>
                <a:close/>
              </a:path>
              <a:path w="47625" h="11429">
                <a:moveTo>
                  <a:pt x="47269" y="0"/>
                </a:moveTo>
                <a:lnTo>
                  <a:pt x="0" y="10706"/>
                </a:lnTo>
                <a:lnTo>
                  <a:pt x="36443" y="10680"/>
                </a:lnTo>
                <a:lnTo>
                  <a:pt x="40119" y="6083"/>
                </a:lnTo>
                <a:lnTo>
                  <a:pt x="44818" y="609"/>
                </a:lnTo>
                <a:lnTo>
                  <a:pt x="472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348386" y="5678695"/>
            <a:ext cx="57785" cy="20320"/>
          </a:xfrm>
          <a:custGeom>
            <a:avLst/>
            <a:gdLst/>
            <a:ahLst/>
            <a:cxnLst/>
            <a:rect l="l" t="t" r="r" b="b"/>
            <a:pathLst>
              <a:path w="57784" h="20320">
                <a:moveTo>
                  <a:pt x="56101" y="9016"/>
                </a:moveTo>
                <a:lnTo>
                  <a:pt x="38" y="9016"/>
                </a:lnTo>
                <a:lnTo>
                  <a:pt x="3" y="14695"/>
                </a:lnTo>
                <a:lnTo>
                  <a:pt x="76" y="16509"/>
                </a:lnTo>
                <a:lnTo>
                  <a:pt x="482" y="20040"/>
                </a:lnTo>
                <a:lnTo>
                  <a:pt x="11214" y="20256"/>
                </a:lnTo>
                <a:lnTo>
                  <a:pt x="33456" y="16506"/>
                </a:lnTo>
                <a:lnTo>
                  <a:pt x="55727" y="12928"/>
                </a:lnTo>
                <a:lnTo>
                  <a:pt x="56101" y="9016"/>
                </a:lnTo>
                <a:close/>
              </a:path>
              <a:path w="57784" h="20320">
                <a:moveTo>
                  <a:pt x="57378" y="0"/>
                </a:moveTo>
                <a:lnTo>
                  <a:pt x="41224" y="317"/>
                </a:lnTo>
                <a:lnTo>
                  <a:pt x="76" y="6946"/>
                </a:lnTo>
                <a:lnTo>
                  <a:pt x="0" y="9029"/>
                </a:lnTo>
                <a:lnTo>
                  <a:pt x="56101" y="9016"/>
                </a:lnTo>
                <a:lnTo>
                  <a:pt x="56172" y="8280"/>
                </a:lnTo>
                <a:lnTo>
                  <a:pt x="56757" y="3579"/>
                </a:lnTo>
                <a:lnTo>
                  <a:pt x="573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348387" y="56877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8" y="0"/>
                </a:move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555179" y="5659161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978" y="0"/>
                </a:lnTo>
              </a:path>
            </a:pathLst>
          </a:custGeom>
          <a:ln w="585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634950" y="5661047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0" y="0"/>
                </a:moveTo>
                <a:lnTo>
                  <a:pt x="6210" y="762"/>
                </a:lnTo>
                <a:lnTo>
                  <a:pt x="7493" y="60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389610" y="5656317"/>
            <a:ext cx="249554" cy="35560"/>
          </a:xfrm>
          <a:custGeom>
            <a:avLst/>
            <a:gdLst/>
            <a:ahLst/>
            <a:cxnLst/>
            <a:rect l="l" t="t" r="r" b="b"/>
            <a:pathLst>
              <a:path w="249554" h="35560">
                <a:moveTo>
                  <a:pt x="108668" y="22377"/>
                </a:moveTo>
                <a:lnTo>
                  <a:pt x="16154" y="22377"/>
                </a:lnTo>
                <a:lnTo>
                  <a:pt x="15506" y="26111"/>
                </a:lnTo>
                <a:lnTo>
                  <a:pt x="14947" y="30657"/>
                </a:lnTo>
                <a:lnTo>
                  <a:pt x="14503" y="35306"/>
                </a:lnTo>
                <a:lnTo>
                  <a:pt x="58710" y="28775"/>
                </a:lnTo>
                <a:lnTo>
                  <a:pt x="80867" y="25811"/>
                </a:lnTo>
                <a:lnTo>
                  <a:pt x="108668" y="22377"/>
                </a:lnTo>
                <a:close/>
              </a:path>
              <a:path w="249554" h="35560">
                <a:moveTo>
                  <a:pt x="165569" y="0"/>
                </a:moveTo>
                <a:lnTo>
                  <a:pt x="82675" y="10571"/>
                </a:lnTo>
                <a:lnTo>
                  <a:pt x="0" y="22694"/>
                </a:lnTo>
                <a:lnTo>
                  <a:pt x="16154" y="22377"/>
                </a:lnTo>
                <a:lnTo>
                  <a:pt x="108668" y="22377"/>
                </a:lnTo>
                <a:lnTo>
                  <a:pt x="163880" y="15671"/>
                </a:lnTo>
                <a:lnTo>
                  <a:pt x="166417" y="7899"/>
                </a:lnTo>
                <a:lnTo>
                  <a:pt x="168744" y="1905"/>
                </a:lnTo>
                <a:lnTo>
                  <a:pt x="195891" y="1905"/>
                </a:lnTo>
                <a:lnTo>
                  <a:pt x="165569" y="0"/>
                </a:lnTo>
                <a:close/>
              </a:path>
              <a:path w="249554" h="35560">
                <a:moveTo>
                  <a:pt x="195891" y="1905"/>
                </a:moveTo>
                <a:lnTo>
                  <a:pt x="170675" y="1905"/>
                </a:lnTo>
                <a:lnTo>
                  <a:pt x="200566" y="4687"/>
                </a:lnTo>
                <a:lnTo>
                  <a:pt x="230390" y="7899"/>
                </a:lnTo>
                <a:lnTo>
                  <a:pt x="249021" y="5765"/>
                </a:lnTo>
                <a:lnTo>
                  <a:pt x="195891" y="190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553492" y="5658223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794" y="0"/>
                </a:moveTo>
                <a:lnTo>
                  <a:pt x="4864" y="0"/>
                </a:lnTo>
                <a:lnTo>
                  <a:pt x="2501" y="6083"/>
                </a:lnTo>
                <a:lnTo>
                  <a:pt x="0" y="13766"/>
                </a:lnTo>
                <a:lnTo>
                  <a:pt x="66509" y="5994"/>
                </a:lnTo>
                <a:lnTo>
                  <a:pt x="36685" y="2782"/>
                </a:lnTo>
                <a:lnTo>
                  <a:pt x="67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555881" y="5654316"/>
            <a:ext cx="79375" cy="6985"/>
          </a:xfrm>
          <a:custGeom>
            <a:avLst/>
            <a:gdLst/>
            <a:ahLst/>
            <a:cxnLst/>
            <a:rect l="l" t="t" r="r" b="b"/>
            <a:pathLst>
              <a:path w="79375" h="6985">
                <a:moveTo>
                  <a:pt x="16446" y="0"/>
                </a:moveTo>
                <a:lnTo>
                  <a:pt x="0" y="1917"/>
                </a:lnTo>
                <a:lnTo>
                  <a:pt x="50304" y="4649"/>
                </a:lnTo>
                <a:lnTo>
                  <a:pt x="79070" y="6731"/>
                </a:lnTo>
                <a:lnTo>
                  <a:pt x="32125" y="1519"/>
                </a:lnTo>
                <a:lnTo>
                  <a:pt x="164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572333" y="565636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301" y="0"/>
                </a:lnTo>
              </a:path>
            </a:pathLst>
          </a:custGeom>
          <a:ln w="1059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636652" y="5703072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12915" y="0"/>
                </a:moveTo>
                <a:lnTo>
                  <a:pt x="0" y="38"/>
                </a:lnTo>
                <a:lnTo>
                  <a:pt x="20777" y="965"/>
                </a:lnTo>
                <a:lnTo>
                  <a:pt x="26225" y="393"/>
                </a:lnTo>
                <a:lnTo>
                  <a:pt x="18364" y="25"/>
                </a:lnTo>
                <a:lnTo>
                  <a:pt x="129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655014" y="570309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0" y="0"/>
                </a:moveTo>
                <a:lnTo>
                  <a:pt x="7861" y="368"/>
                </a:lnTo>
                <a:lnTo>
                  <a:pt x="10350" y="114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612801" y="5701760"/>
            <a:ext cx="45085" cy="3175"/>
          </a:xfrm>
          <a:custGeom>
            <a:avLst/>
            <a:gdLst/>
            <a:ahLst/>
            <a:cxnLst/>
            <a:rect l="l" t="t" r="r" b="b"/>
            <a:pathLst>
              <a:path w="45084" h="3175">
                <a:moveTo>
                  <a:pt x="0" y="0"/>
                </a:moveTo>
                <a:lnTo>
                  <a:pt x="38023" y="2971"/>
                </a:lnTo>
                <a:lnTo>
                  <a:pt x="44627" y="2273"/>
                </a:lnTo>
                <a:lnTo>
                  <a:pt x="23850" y="1358"/>
                </a:lnTo>
                <a:lnTo>
                  <a:pt x="41598" y="1308"/>
                </a:lnTo>
                <a:lnTo>
                  <a:pt x="10548" y="228"/>
                </a:lnTo>
                <a:lnTo>
                  <a:pt x="0" y="0"/>
                </a:lnTo>
                <a:close/>
              </a:path>
              <a:path w="45084" h="3175">
                <a:moveTo>
                  <a:pt x="41598" y="1308"/>
                </a:moveTo>
                <a:lnTo>
                  <a:pt x="30645" y="1308"/>
                </a:lnTo>
                <a:lnTo>
                  <a:pt x="42214" y="1333"/>
                </a:lnTo>
                <a:lnTo>
                  <a:pt x="41598" y="130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951255" y="5684851"/>
            <a:ext cx="64769" cy="12065"/>
          </a:xfrm>
          <a:custGeom>
            <a:avLst/>
            <a:gdLst/>
            <a:ahLst/>
            <a:cxnLst/>
            <a:rect l="l" t="t" r="r" b="b"/>
            <a:pathLst>
              <a:path w="64770" h="12064">
                <a:moveTo>
                  <a:pt x="6413" y="0"/>
                </a:moveTo>
                <a:lnTo>
                  <a:pt x="4051" y="2387"/>
                </a:lnTo>
                <a:lnTo>
                  <a:pt x="3517" y="2870"/>
                </a:lnTo>
                <a:lnTo>
                  <a:pt x="0" y="6413"/>
                </a:lnTo>
                <a:lnTo>
                  <a:pt x="14325" y="8267"/>
                </a:lnTo>
                <a:lnTo>
                  <a:pt x="21615" y="9398"/>
                </a:lnTo>
                <a:lnTo>
                  <a:pt x="36182" y="11493"/>
                </a:lnTo>
                <a:lnTo>
                  <a:pt x="64769" y="9080"/>
                </a:lnTo>
                <a:lnTo>
                  <a:pt x="64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746613" y="5659452"/>
            <a:ext cx="211454" cy="32384"/>
          </a:xfrm>
          <a:custGeom>
            <a:avLst/>
            <a:gdLst/>
            <a:ahLst/>
            <a:cxnLst/>
            <a:rect l="l" t="t" r="r" b="b"/>
            <a:pathLst>
              <a:path w="211454" h="32385">
                <a:moveTo>
                  <a:pt x="11163" y="0"/>
                </a:moveTo>
                <a:lnTo>
                  <a:pt x="0" y="1308"/>
                </a:lnTo>
                <a:lnTo>
                  <a:pt x="153447" y="24557"/>
                </a:lnTo>
                <a:lnTo>
                  <a:pt x="204647" y="31813"/>
                </a:lnTo>
                <a:lnTo>
                  <a:pt x="208153" y="28270"/>
                </a:lnTo>
                <a:lnTo>
                  <a:pt x="208699" y="27787"/>
                </a:lnTo>
                <a:lnTo>
                  <a:pt x="211061" y="25400"/>
                </a:lnTo>
                <a:lnTo>
                  <a:pt x="161180" y="17866"/>
                </a:lnTo>
                <a:lnTo>
                  <a:pt x="111269" y="10985"/>
                </a:lnTo>
                <a:lnTo>
                  <a:pt x="61280" y="4961"/>
                </a:lnTo>
                <a:lnTo>
                  <a:pt x="111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693078" y="5666630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1765" y="0"/>
                </a:moveTo>
                <a:lnTo>
                  <a:pt x="0" y="203"/>
                </a:lnTo>
                <a:lnTo>
                  <a:pt x="30137" y="3136"/>
                </a:lnTo>
                <a:lnTo>
                  <a:pt x="17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425105" y="5667607"/>
            <a:ext cx="434975" cy="39370"/>
          </a:xfrm>
          <a:custGeom>
            <a:avLst/>
            <a:gdLst/>
            <a:ahLst/>
            <a:cxnLst/>
            <a:rect l="l" t="t" r="r" b="b"/>
            <a:pathLst>
              <a:path w="434975" h="39370">
                <a:moveTo>
                  <a:pt x="124866" y="15608"/>
                </a:moveTo>
                <a:lnTo>
                  <a:pt x="62295" y="24079"/>
                </a:lnTo>
                <a:lnTo>
                  <a:pt x="31106" y="28827"/>
                </a:lnTo>
                <a:lnTo>
                  <a:pt x="0" y="33997"/>
                </a:lnTo>
                <a:lnTo>
                  <a:pt x="79997" y="38379"/>
                </a:lnTo>
                <a:lnTo>
                  <a:pt x="119430" y="39014"/>
                </a:lnTo>
                <a:lnTo>
                  <a:pt x="116649" y="38379"/>
                </a:lnTo>
                <a:lnTo>
                  <a:pt x="113970" y="37998"/>
                </a:lnTo>
                <a:lnTo>
                  <a:pt x="110515" y="37998"/>
                </a:lnTo>
                <a:lnTo>
                  <a:pt x="135616" y="37664"/>
                </a:lnTo>
                <a:lnTo>
                  <a:pt x="143954" y="37642"/>
                </a:lnTo>
                <a:lnTo>
                  <a:pt x="116319" y="35064"/>
                </a:lnTo>
                <a:lnTo>
                  <a:pt x="117132" y="35064"/>
                </a:lnTo>
                <a:lnTo>
                  <a:pt x="117996" y="33997"/>
                </a:lnTo>
                <a:lnTo>
                  <a:pt x="118871" y="32296"/>
                </a:lnTo>
                <a:lnTo>
                  <a:pt x="41401" y="28422"/>
                </a:lnTo>
                <a:lnTo>
                  <a:pt x="120620" y="28384"/>
                </a:lnTo>
                <a:lnTo>
                  <a:pt x="121475" y="26365"/>
                </a:lnTo>
                <a:lnTo>
                  <a:pt x="123151" y="21094"/>
                </a:lnTo>
                <a:lnTo>
                  <a:pt x="124866" y="15608"/>
                </a:lnTo>
                <a:close/>
              </a:path>
              <a:path w="434975" h="39370">
                <a:moveTo>
                  <a:pt x="113880" y="37985"/>
                </a:moveTo>
                <a:lnTo>
                  <a:pt x="110718" y="37998"/>
                </a:lnTo>
                <a:lnTo>
                  <a:pt x="113970" y="37998"/>
                </a:lnTo>
                <a:close/>
              </a:path>
              <a:path w="434975" h="39370">
                <a:moveTo>
                  <a:pt x="120620" y="28384"/>
                </a:moveTo>
                <a:lnTo>
                  <a:pt x="52019" y="28384"/>
                </a:lnTo>
                <a:lnTo>
                  <a:pt x="68982" y="28495"/>
                </a:lnTo>
                <a:lnTo>
                  <a:pt x="85958" y="28817"/>
                </a:lnTo>
                <a:lnTo>
                  <a:pt x="102941" y="29332"/>
                </a:lnTo>
                <a:lnTo>
                  <a:pt x="119926" y="30022"/>
                </a:lnTo>
                <a:lnTo>
                  <a:pt x="120620" y="28384"/>
                </a:lnTo>
                <a:close/>
              </a:path>
              <a:path w="434975" h="39370">
                <a:moveTo>
                  <a:pt x="431116" y="24815"/>
                </a:moveTo>
                <a:lnTo>
                  <a:pt x="403110" y="24815"/>
                </a:lnTo>
                <a:lnTo>
                  <a:pt x="420101" y="24933"/>
                </a:lnTo>
                <a:lnTo>
                  <a:pt x="434416" y="25298"/>
                </a:lnTo>
                <a:lnTo>
                  <a:pt x="431116" y="24815"/>
                </a:lnTo>
                <a:close/>
              </a:path>
              <a:path w="434975" h="39370">
                <a:moveTo>
                  <a:pt x="260807" y="0"/>
                </a:moveTo>
                <a:lnTo>
                  <a:pt x="240652" y="2209"/>
                </a:lnTo>
                <a:lnTo>
                  <a:pt x="279981" y="7548"/>
                </a:lnTo>
                <a:lnTo>
                  <a:pt x="397789" y="24853"/>
                </a:lnTo>
                <a:lnTo>
                  <a:pt x="431116" y="24815"/>
                </a:lnTo>
                <a:lnTo>
                  <a:pt x="2608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505101" y="5705990"/>
            <a:ext cx="48260" cy="3810"/>
          </a:xfrm>
          <a:custGeom>
            <a:avLst/>
            <a:gdLst/>
            <a:ahLst/>
            <a:cxnLst/>
            <a:rect l="l" t="t" r="r" b="b"/>
            <a:pathLst>
              <a:path w="48259" h="3810">
                <a:moveTo>
                  <a:pt x="0" y="0"/>
                </a:moveTo>
                <a:lnTo>
                  <a:pt x="47967" y="3225"/>
                </a:lnTo>
                <a:lnTo>
                  <a:pt x="45123" y="2209"/>
                </a:lnTo>
                <a:lnTo>
                  <a:pt x="42265" y="1295"/>
                </a:lnTo>
                <a:lnTo>
                  <a:pt x="39433" y="63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685919" y="5666828"/>
            <a:ext cx="207645" cy="27940"/>
          </a:xfrm>
          <a:custGeom>
            <a:avLst/>
            <a:gdLst/>
            <a:ahLst/>
            <a:cxnLst/>
            <a:rect l="l" t="t" r="r" b="b"/>
            <a:pathLst>
              <a:path w="207645" h="27939">
                <a:moveTo>
                  <a:pt x="7162" y="0"/>
                </a:moveTo>
                <a:lnTo>
                  <a:pt x="0" y="787"/>
                </a:lnTo>
                <a:lnTo>
                  <a:pt x="86807" y="13268"/>
                </a:lnTo>
                <a:lnTo>
                  <a:pt x="173596" y="26073"/>
                </a:lnTo>
                <a:lnTo>
                  <a:pt x="181000" y="26339"/>
                </a:lnTo>
                <a:lnTo>
                  <a:pt x="188379" y="26695"/>
                </a:lnTo>
                <a:lnTo>
                  <a:pt x="207086" y="27889"/>
                </a:lnTo>
                <a:lnTo>
                  <a:pt x="113201" y="13255"/>
                </a:lnTo>
                <a:lnTo>
                  <a:pt x="81914" y="8356"/>
                </a:lnTo>
                <a:lnTo>
                  <a:pt x="36360" y="2844"/>
                </a:lnTo>
                <a:lnTo>
                  <a:pt x="71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541416" y="5669819"/>
            <a:ext cx="281940" cy="36195"/>
          </a:xfrm>
          <a:custGeom>
            <a:avLst/>
            <a:gdLst/>
            <a:ahLst/>
            <a:cxnLst/>
            <a:rect l="l" t="t" r="r" b="b"/>
            <a:pathLst>
              <a:path w="281940" h="36195">
                <a:moveTo>
                  <a:pt x="2565" y="30086"/>
                </a:moveTo>
                <a:lnTo>
                  <a:pt x="1686" y="31793"/>
                </a:lnTo>
                <a:lnTo>
                  <a:pt x="825" y="32854"/>
                </a:lnTo>
                <a:lnTo>
                  <a:pt x="0" y="32854"/>
                </a:lnTo>
                <a:lnTo>
                  <a:pt x="27635" y="35432"/>
                </a:lnTo>
                <a:lnTo>
                  <a:pt x="50579" y="35588"/>
                </a:lnTo>
                <a:lnTo>
                  <a:pt x="72948" y="36067"/>
                </a:lnTo>
                <a:lnTo>
                  <a:pt x="34709" y="32448"/>
                </a:lnTo>
                <a:lnTo>
                  <a:pt x="10609" y="30612"/>
                </a:lnTo>
                <a:lnTo>
                  <a:pt x="2565" y="30086"/>
                </a:lnTo>
                <a:close/>
              </a:path>
              <a:path w="281940" h="36195">
                <a:moveTo>
                  <a:pt x="124345" y="0"/>
                </a:moveTo>
                <a:lnTo>
                  <a:pt x="8559" y="13398"/>
                </a:lnTo>
                <a:lnTo>
                  <a:pt x="6845" y="18884"/>
                </a:lnTo>
                <a:lnTo>
                  <a:pt x="5156" y="24142"/>
                </a:lnTo>
                <a:lnTo>
                  <a:pt x="3619" y="27812"/>
                </a:lnTo>
                <a:lnTo>
                  <a:pt x="20564" y="28659"/>
                </a:lnTo>
                <a:lnTo>
                  <a:pt x="71386" y="31940"/>
                </a:lnTo>
                <a:lnTo>
                  <a:pt x="81935" y="32168"/>
                </a:lnTo>
                <a:lnTo>
                  <a:pt x="113601" y="33273"/>
                </a:lnTo>
                <a:lnTo>
                  <a:pt x="123939" y="33388"/>
                </a:lnTo>
                <a:lnTo>
                  <a:pt x="163234" y="29480"/>
                </a:lnTo>
                <a:lnTo>
                  <a:pt x="202639" y="26149"/>
                </a:lnTo>
                <a:lnTo>
                  <a:pt x="242080" y="23751"/>
                </a:lnTo>
                <a:lnTo>
                  <a:pt x="281482" y="22644"/>
                </a:lnTo>
                <a:lnTo>
                  <a:pt x="163668" y="5338"/>
                </a:lnTo>
                <a:lnTo>
                  <a:pt x="1243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948861" y="5691270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4" h="5714">
                <a:moveTo>
                  <a:pt x="2400" y="0"/>
                </a:moveTo>
                <a:lnTo>
                  <a:pt x="0" y="2387"/>
                </a:lnTo>
                <a:lnTo>
                  <a:pt x="30899" y="5715"/>
                </a:lnTo>
                <a:lnTo>
                  <a:pt x="38582" y="5067"/>
                </a:lnTo>
                <a:lnTo>
                  <a:pt x="31292" y="4064"/>
                </a:lnTo>
                <a:lnTo>
                  <a:pt x="16725" y="1841"/>
                </a:lnTo>
                <a:lnTo>
                  <a:pt x="24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694845" y="5660766"/>
            <a:ext cx="256540" cy="33020"/>
          </a:xfrm>
          <a:custGeom>
            <a:avLst/>
            <a:gdLst/>
            <a:ahLst/>
            <a:cxnLst/>
            <a:rect l="l" t="t" r="r" b="b"/>
            <a:pathLst>
              <a:path w="256540" h="33020">
                <a:moveTo>
                  <a:pt x="51765" y="0"/>
                </a:moveTo>
                <a:lnTo>
                  <a:pt x="0" y="5867"/>
                </a:lnTo>
                <a:lnTo>
                  <a:pt x="254025" y="32893"/>
                </a:lnTo>
                <a:lnTo>
                  <a:pt x="256413" y="30505"/>
                </a:lnTo>
                <a:lnTo>
                  <a:pt x="205212" y="23243"/>
                </a:lnTo>
                <a:lnTo>
                  <a:pt x="517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943899" y="5693655"/>
            <a:ext cx="36195" cy="5715"/>
          </a:xfrm>
          <a:custGeom>
            <a:avLst/>
            <a:gdLst/>
            <a:ahLst/>
            <a:cxnLst/>
            <a:rect l="l" t="t" r="r" b="b"/>
            <a:pathLst>
              <a:path w="36195" h="5714">
                <a:moveTo>
                  <a:pt x="4965" y="0"/>
                </a:moveTo>
                <a:lnTo>
                  <a:pt x="1638" y="3213"/>
                </a:lnTo>
                <a:lnTo>
                  <a:pt x="0" y="4711"/>
                </a:lnTo>
                <a:lnTo>
                  <a:pt x="8839" y="5613"/>
                </a:lnTo>
                <a:lnTo>
                  <a:pt x="35852" y="3340"/>
                </a:lnTo>
                <a:lnTo>
                  <a:pt x="49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723213" y="5669766"/>
            <a:ext cx="226060" cy="29209"/>
          </a:xfrm>
          <a:custGeom>
            <a:avLst/>
            <a:gdLst/>
            <a:ahLst/>
            <a:cxnLst/>
            <a:rect l="l" t="t" r="r" b="b"/>
            <a:pathLst>
              <a:path w="226059" h="29210">
                <a:moveTo>
                  <a:pt x="0" y="0"/>
                </a:moveTo>
                <a:lnTo>
                  <a:pt x="44615" y="5422"/>
                </a:lnTo>
                <a:lnTo>
                  <a:pt x="169786" y="24955"/>
                </a:lnTo>
                <a:lnTo>
                  <a:pt x="208069" y="27498"/>
                </a:lnTo>
                <a:lnTo>
                  <a:pt x="220687" y="28600"/>
                </a:lnTo>
                <a:lnTo>
                  <a:pt x="222326" y="27101"/>
                </a:lnTo>
                <a:lnTo>
                  <a:pt x="225653" y="2388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075902" y="574621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1205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051449" y="574275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5933" y="0"/>
                </a:lnTo>
              </a:path>
            </a:pathLst>
          </a:custGeom>
          <a:ln w="1769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157733" y="5699561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4" h="23495">
                <a:moveTo>
                  <a:pt x="26390" y="0"/>
                </a:moveTo>
                <a:lnTo>
                  <a:pt x="39662" y="12801"/>
                </a:lnTo>
                <a:lnTo>
                  <a:pt x="0" y="16319"/>
                </a:lnTo>
                <a:lnTo>
                  <a:pt x="71335" y="23495"/>
                </a:lnTo>
                <a:lnTo>
                  <a:pt x="71221" y="13449"/>
                </a:lnTo>
                <a:lnTo>
                  <a:pt x="70269" y="4622"/>
                </a:lnTo>
                <a:lnTo>
                  <a:pt x="263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056261" y="5715876"/>
            <a:ext cx="173355" cy="33655"/>
          </a:xfrm>
          <a:custGeom>
            <a:avLst/>
            <a:gdLst/>
            <a:ahLst/>
            <a:cxnLst/>
            <a:rect l="l" t="t" r="r" b="b"/>
            <a:pathLst>
              <a:path w="173354" h="33654">
                <a:moveTo>
                  <a:pt x="172756" y="13614"/>
                </a:moveTo>
                <a:lnTo>
                  <a:pt x="31445" y="13614"/>
                </a:lnTo>
                <a:lnTo>
                  <a:pt x="0" y="18034"/>
                </a:lnTo>
                <a:lnTo>
                  <a:pt x="106232" y="28433"/>
                </a:lnTo>
                <a:lnTo>
                  <a:pt x="171119" y="33655"/>
                </a:lnTo>
                <a:lnTo>
                  <a:pt x="171860" y="28799"/>
                </a:lnTo>
                <a:lnTo>
                  <a:pt x="172417" y="22288"/>
                </a:lnTo>
                <a:lnTo>
                  <a:pt x="172646" y="17120"/>
                </a:lnTo>
                <a:lnTo>
                  <a:pt x="172756" y="13614"/>
                </a:lnTo>
                <a:close/>
              </a:path>
              <a:path w="173354" h="33654">
                <a:moveTo>
                  <a:pt x="101473" y="0"/>
                </a:moveTo>
                <a:lnTo>
                  <a:pt x="10769" y="7835"/>
                </a:lnTo>
                <a:lnTo>
                  <a:pt x="16217" y="9702"/>
                </a:lnTo>
                <a:lnTo>
                  <a:pt x="26187" y="13665"/>
                </a:lnTo>
                <a:lnTo>
                  <a:pt x="31173" y="13652"/>
                </a:lnTo>
                <a:lnTo>
                  <a:pt x="31445" y="13614"/>
                </a:lnTo>
                <a:lnTo>
                  <a:pt x="172756" y="13614"/>
                </a:lnTo>
                <a:lnTo>
                  <a:pt x="172808" y="7175"/>
                </a:lnTo>
                <a:lnTo>
                  <a:pt x="1014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928306" y="5794116"/>
            <a:ext cx="102235" cy="13335"/>
          </a:xfrm>
          <a:custGeom>
            <a:avLst/>
            <a:gdLst/>
            <a:ahLst/>
            <a:cxnLst/>
            <a:rect l="l" t="t" r="r" b="b"/>
            <a:pathLst>
              <a:path w="102234" h="13335">
                <a:moveTo>
                  <a:pt x="48374" y="0"/>
                </a:moveTo>
                <a:lnTo>
                  <a:pt x="24876" y="831"/>
                </a:lnTo>
                <a:lnTo>
                  <a:pt x="1396" y="2006"/>
                </a:lnTo>
                <a:lnTo>
                  <a:pt x="0" y="6223"/>
                </a:lnTo>
                <a:lnTo>
                  <a:pt x="74942" y="13169"/>
                </a:lnTo>
                <a:lnTo>
                  <a:pt x="100558" y="10871"/>
                </a:lnTo>
                <a:lnTo>
                  <a:pt x="101257" y="9017"/>
                </a:lnTo>
                <a:lnTo>
                  <a:pt x="101765" y="6070"/>
                </a:lnTo>
                <a:lnTo>
                  <a:pt x="483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929705" y="5789166"/>
            <a:ext cx="46990" cy="6985"/>
          </a:xfrm>
          <a:custGeom>
            <a:avLst/>
            <a:gdLst/>
            <a:ahLst/>
            <a:cxnLst/>
            <a:rect l="l" t="t" r="r" b="b"/>
            <a:pathLst>
              <a:path w="46990" h="6985">
                <a:moveTo>
                  <a:pt x="2260" y="0"/>
                </a:moveTo>
                <a:lnTo>
                  <a:pt x="0" y="6959"/>
                </a:lnTo>
                <a:lnTo>
                  <a:pt x="23479" y="5780"/>
                </a:lnTo>
                <a:lnTo>
                  <a:pt x="46977" y="4953"/>
                </a:lnTo>
                <a:lnTo>
                  <a:pt x="22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925982" y="5797558"/>
            <a:ext cx="104775" cy="13970"/>
          </a:xfrm>
          <a:custGeom>
            <a:avLst/>
            <a:gdLst/>
            <a:ahLst/>
            <a:cxnLst/>
            <a:rect l="l" t="t" r="r" b="b"/>
            <a:pathLst>
              <a:path w="104775" h="13970">
                <a:moveTo>
                  <a:pt x="1943" y="3860"/>
                </a:moveTo>
                <a:lnTo>
                  <a:pt x="635" y="7607"/>
                </a:lnTo>
                <a:lnTo>
                  <a:pt x="0" y="9334"/>
                </a:lnTo>
                <a:lnTo>
                  <a:pt x="29387" y="13931"/>
                </a:lnTo>
                <a:lnTo>
                  <a:pt x="65849" y="10731"/>
                </a:lnTo>
                <a:lnTo>
                  <a:pt x="1943" y="3860"/>
                </a:lnTo>
                <a:close/>
              </a:path>
              <a:path w="104775" h="13970">
                <a:moveTo>
                  <a:pt x="98577" y="0"/>
                </a:moveTo>
                <a:lnTo>
                  <a:pt x="104381" y="635"/>
                </a:lnTo>
                <a:lnTo>
                  <a:pt x="104406" y="508"/>
                </a:lnTo>
                <a:lnTo>
                  <a:pt x="985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902075" y="5806897"/>
            <a:ext cx="55244" cy="20955"/>
          </a:xfrm>
          <a:custGeom>
            <a:avLst/>
            <a:gdLst/>
            <a:ahLst/>
            <a:cxnLst/>
            <a:rect l="l" t="t" r="r" b="b"/>
            <a:pathLst>
              <a:path w="55245" h="20954">
                <a:moveTo>
                  <a:pt x="23901" y="0"/>
                </a:moveTo>
                <a:lnTo>
                  <a:pt x="21437" y="6553"/>
                </a:lnTo>
                <a:lnTo>
                  <a:pt x="19062" y="11556"/>
                </a:lnTo>
                <a:lnTo>
                  <a:pt x="17183" y="11810"/>
                </a:lnTo>
                <a:lnTo>
                  <a:pt x="11468" y="12903"/>
                </a:lnTo>
                <a:lnTo>
                  <a:pt x="5727" y="13919"/>
                </a:lnTo>
                <a:lnTo>
                  <a:pt x="0" y="14833"/>
                </a:lnTo>
                <a:lnTo>
                  <a:pt x="27552" y="17913"/>
                </a:lnTo>
                <a:lnTo>
                  <a:pt x="55143" y="20612"/>
                </a:lnTo>
                <a:lnTo>
                  <a:pt x="54470" y="15366"/>
                </a:lnTo>
                <a:lnTo>
                  <a:pt x="53352" y="11633"/>
                </a:lnTo>
                <a:lnTo>
                  <a:pt x="51777" y="11226"/>
                </a:lnTo>
                <a:lnTo>
                  <a:pt x="45935" y="9461"/>
                </a:lnTo>
                <a:lnTo>
                  <a:pt x="40068" y="7810"/>
                </a:lnTo>
                <a:lnTo>
                  <a:pt x="34188" y="6248"/>
                </a:lnTo>
                <a:lnTo>
                  <a:pt x="53289" y="4597"/>
                </a:lnTo>
                <a:lnTo>
                  <a:pt x="239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470288" y="5804496"/>
            <a:ext cx="99695" cy="17145"/>
          </a:xfrm>
          <a:custGeom>
            <a:avLst/>
            <a:gdLst/>
            <a:ahLst/>
            <a:cxnLst/>
            <a:rect l="l" t="t" r="r" b="b"/>
            <a:pathLst>
              <a:path w="99695" h="17145">
                <a:moveTo>
                  <a:pt x="42595" y="3048"/>
                </a:moveTo>
                <a:lnTo>
                  <a:pt x="15913" y="5664"/>
                </a:lnTo>
                <a:lnTo>
                  <a:pt x="21954" y="7714"/>
                </a:lnTo>
                <a:lnTo>
                  <a:pt x="41833" y="14224"/>
                </a:lnTo>
                <a:lnTo>
                  <a:pt x="96405" y="16586"/>
                </a:lnTo>
                <a:lnTo>
                  <a:pt x="96774" y="13055"/>
                </a:lnTo>
                <a:lnTo>
                  <a:pt x="97675" y="9702"/>
                </a:lnTo>
                <a:lnTo>
                  <a:pt x="99618" y="7658"/>
                </a:lnTo>
                <a:lnTo>
                  <a:pt x="56845" y="4325"/>
                </a:lnTo>
                <a:lnTo>
                  <a:pt x="42595" y="3048"/>
                </a:lnTo>
                <a:close/>
              </a:path>
              <a:path w="99695" h="17145">
                <a:moveTo>
                  <a:pt x="0" y="0"/>
                </a:moveTo>
                <a:lnTo>
                  <a:pt x="6184" y="2260"/>
                </a:lnTo>
                <a:lnTo>
                  <a:pt x="9525" y="3429"/>
                </a:lnTo>
                <a:lnTo>
                  <a:pt x="10464" y="1079"/>
                </a:lnTo>
                <a:lnTo>
                  <a:pt x="5778" y="850"/>
                </a:lnTo>
                <a:lnTo>
                  <a:pt x="6007" y="292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566685" y="5812159"/>
            <a:ext cx="53340" cy="10795"/>
          </a:xfrm>
          <a:custGeom>
            <a:avLst/>
            <a:gdLst/>
            <a:ahLst/>
            <a:cxnLst/>
            <a:rect l="l" t="t" r="r" b="b"/>
            <a:pathLst>
              <a:path w="53340" h="10795">
                <a:moveTo>
                  <a:pt x="3225" y="0"/>
                </a:moveTo>
                <a:lnTo>
                  <a:pt x="1282" y="2044"/>
                </a:lnTo>
                <a:lnTo>
                  <a:pt x="381" y="5384"/>
                </a:lnTo>
                <a:lnTo>
                  <a:pt x="0" y="8928"/>
                </a:lnTo>
                <a:lnTo>
                  <a:pt x="27089" y="10236"/>
                </a:lnTo>
                <a:lnTo>
                  <a:pt x="52108" y="7924"/>
                </a:lnTo>
                <a:lnTo>
                  <a:pt x="52425" y="6337"/>
                </a:lnTo>
                <a:lnTo>
                  <a:pt x="52806" y="4952"/>
                </a:lnTo>
                <a:lnTo>
                  <a:pt x="53225" y="3911"/>
                </a:lnTo>
                <a:lnTo>
                  <a:pt x="30848" y="1828"/>
                </a:lnTo>
                <a:lnTo>
                  <a:pt x="32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593772" y="5820088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019" y="0"/>
                </a:moveTo>
                <a:lnTo>
                  <a:pt x="0" y="2298"/>
                </a:lnTo>
                <a:lnTo>
                  <a:pt x="24409" y="3657"/>
                </a:lnTo>
                <a:lnTo>
                  <a:pt x="24595" y="2298"/>
                </a:lnTo>
                <a:lnTo>
                  <a:pt x="24790" y="1117"/>
                </a:lnTo>
                <a:lnTo>
                  <a:pt x="250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512889" y="5807461"/>
            <a:ext cx="57785" cy="5080"/>
          </a:xfrm>
          <a:custGeom>
            <a:avLst/>
            <a:gdLst/>
            <a:ahLst/>
            <a:cxnLst/>
            <a:rect l="l" t="t" r="r" b="b"/>
            <a:pathLst>
              <a:path w="57784" h="5079">
                <a:moveTo>
                  <a:pt x="774" y="0"/>
                </a:moveTo>
                <a:lnTo>
                  <a:pt x="0" y="88"/>
                </a:lnTo>
                <a:lnTo>
                  <a:pt x="14249" y="1364"/>
                </a:lnTo>
                <a:lnTo>
                  <a:pt x="57023" y="4698"/>
                </a:lnTo>
                <a:lnTo>
                  <a:pt x="57188" y="4508"/>
                </a:lnTo>
                <a:lnTo>
                  <a:pt x="57556" y="4190"/>
                </a:lnTo>
                <a:lnTo>
                  <a:pt x="77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569910" y="5811649"/>
            <a:ext cx="27940" cy="2540"/>
          </a:xfrm>
          <a:custGeom>
            <a:avLst/>
            <a:gdLst/>
            <a:ahLst/>
            <a:cxnLst/>
            <a:rect l="l" t="t" r="r" b="b"/>
            <a:pathLst>
              <a:path w="27940" h="2539">
                <a:moveTo>
                  <a:pt x="533" y="0"/>
                </a:moveTo>
                <a:lnTo>
                  <a:pt x="165" y="317"/>
                </a:lnTo>
                <a:lnTo>
                  <a:pt x="0" y="508"/>
                </a:lnTo>
                <a:lnTo>
                  <a:pt x="27622" y="2349"/>
                </a:lnTo>
                <a:lnTo>
                  <a:pt x="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618789" y="5816066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1117" y="0"/>
                </a:moveTo>
                <a:lnTo>
                  <a:pt x="698" y="1054"/>
                </a:lnTo>
                <a:lnTo>
                  <a:pt x="330" y="2425"/>
                </a:lnTo>
                <a:lnTo>
                  <a:pt x="0" y="4025"/>
                </a:lnTo>
                <a:lnTo>
                  <a:pt x="22161" y="2044"/>
                </a:lnTo>
                <a:lnTo>
                  <a:pt x="11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618179" y="5818107"/>
            <a:ext cx="255904" cy="31750"/>
          </a:xfrm>
          <a:custGeom>
            <a:avLst/>
            <a:gdLst/>
            <a:ahLst/>
            <a:cxnLst/>
            <a:rect l="l" t="t" r="r" b="b"/>
            <a:pathLst>
              <a:path w="255904" h="31750">
                <a:moveTo>
                  <a:pt x="22771" y="0"/>
                </a:moveTo>
                <a:lnTo>
                  <a:pt x="609" y="1981"/>
                </a:lnTo>
                <a:lnTo>
                  <a:pt x="381" y="3098"/>
                </a:lnTo>
                <a:lnTo>
                  <a:pt x="0" y="5638"/>
                </a:lnTo>
                <a:lnTo>
                  <a:pt x="20720" y="6980"/>
                </a:lnTo>
                <a:lnTo>
                  <a:pt x="41427" y="8558"/>
                </a:lnTo>
                <a:lnTo>
                  <a:pt x="82778" y="12611"/>
                </a:lnTo>
                <a:lnTo>
                  <a:pt x="150533" y="21293"/>
                </a:lnTo>
                <a:lnTo>
                  <a:pt x="218135" y="31127"/>
                </a:lnTo>
                <a:lnTo>
                  <a:pt x="255549" y="27965"/>
                </a:lnTo>
                <a:lnTo>
                  <a:pt x="171043" y="14601"/>
                </a:lnTo>
                <a:lnTo>
                  <a:pt x="136817" y="9626"/>
                </a:lnTo>
                <a:lnTo>
                  <a:pt x="114862" y="8383"/>
                </a:lnTo>
                <a:lnTo>
                  <a:pt x="92927" y="6808"/>
                </a:lnTo>
                <a:lnTo>
                  <a:pt x="71014" y="4902"/>
                </a:lnTo>
                <a:lnTo>
                  <a:pt x="227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445192" y="5816264"/>
            <a:ext cx="118110" cy="38735"/>
          </a:xfrm>
          <a:custGeom>
            <a:avLst/>
            <a:gdLst/>
            <a:ahLst/>
            <a:cxnLst/>
            <a:rect l="l" t="t" r="r" b="b"/>
            <a:pathLst>
              <a:path w="118109" h="38735">
                <a:moveTo>
                  <a:pt x="254" y="0"/>
                </a:moveTo>
                <a:lnTo>
                  <a:pt x="126" y="4692"/>
                </a:lnTo>
                <a:lnTo>
                  <a:pt x="0" y="13741"/>
                </a:lnTo>
                <a:lnTo>
                  <a:pt x="440" y="24517"/>
                </a:lnTo>
                <a:lnTo>
                  <a:pt x="1631" y="34422"/>
                </a:lnTo>
                <a:lnTo>
                  <a:pt x="3340" y="38442"/>
                </a:lnTo>
                <a:lnTo>
                  <a:pt x="16523" y="37742"/>
                </a:lnTo>
                <a:lnTo>
                  <a:pt x="29689" y="37242"/>
                </a:lnTo>
                <a:lnTo>
                  <a:pt x="42850" y="36942"/>
                </a:lnTo>
                <a:lnTo>
                  <a:pt x="64101" y="36842"/>
                </a:lnTo>
                <a:lnTo>
                  <a:pt x="64711" y="35026"/>
                </a:lnTo>
                <a:lnTo>
                  <a:pt x="65748" y="32143"/>
                </a:lnTo>
                <a:lnTo>
                  <a:pt x="70091" y="13741"/>
                </a:lnTo>
                <a:lnTo>
                  <a:pt x="118034" y="9029"/>
                </a:lnTo>
                <a:lnTo>
                  <a:pt x="104673" y="8432"/>
                </a:lnTo>
                <a:lnTo>
                  <a:pt x="52387" y="4692"/>
                </a:lnTo>
                <a:lnTo>
                  <a:pt x="26310" y="2485"/>
                </a:lnTo>
                <a:lnTo>
                  <a:pt x="254" y="0"/>
                </a:lnTo>
                <a:close/>
              </a:path>
              <a:path w="118109" h="38735">
                <a:moveTo>
                  <a:pt x="64101" y="36842"/>
                </a:moveTo>
                <a:lnTo>
                  <a:pt x="56007" y="36842"/>
                </a:lnTo>
                <a:lnTo>
                  <a:pt x="61392" y="36855"/>
                </a:lnTo>
                <a:lnTo>
                  <a:pt x="64084" y="3689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509281" y="5825299"/>
            <a:ext cx="172720" cy="39370"/>
          </a:xfrm>
          <a:custGeom>
            <a:avLst/>
            <a:gdLst/>
            <a:ahLst/>
            <a:cxnLst/>
            <a:rect l="l" t="t" r="r" b="b"/>
            <a:pathLst>
              <a:path w="172720" h="39370">
                <a:moveTo>
                  <a:pt x="125742" y="35585"/>
                </a:moveTo>
                <a:lnTo>
                  <a:pt x="120434" y="35814"/>
                </a:lnTo>
                <a:lnTo>
                  <a:pt x="126580" y="36410"/>
                </a:lnTo>
                <a:lnTo>
                  <a:pt x="125942" y="35814"/>
                </a:lnTo>
                <a:lnTo>
                  <a:pt x="125742" y="35585"/>
                </a:lnTo>
                <a:close/>
              </a:path>
              <a:path w="172720" h="39370">
                <a:moveTo>
                  <a:pt x="161874" y="34886"/>
                </a:moveTo>
                <a:lnTo>
                  <a:pt x="135381" y="37249"/>
                </a:lnTo>
                <a:lnTo>
                  <a:pt x="150482" y="38747"/>
                </a:lnTo>
                <a:lnTo>
                  <a:pt x="172186" y="36931"/>
                </a:lnTo>
                <a:lnTo>
                  <a:pt x="172097" y="35991"/>
                </a:lnTo>
                <a:lnTo>
                  <a:pt x="163080" y="35001"/>
                </a:lnTo>
                <a:lnTo>
                  <a:pt x="161874" y="34886"/>
                </a:lnTo>
                <a:close/>
              </a:path>
              <a:path w="172720" h="39370">
                <a:moveTo>
                  <a:pt x="104317" y="31965"/>
                </a:moveTo>
                <a:lnTo>
                  <a:pt x="95745" y="31965"/>
                </a:lnTo>
                <a:lnTo>
                  <a:pt x="88849" y="32092"/>
                </a:lnTo>
                <a:lnTo>
                  <a:pt x="81953" y="32321"/>
                </a:lnTo>
                <a:lnTo>
                  <a:pt x="107911" y="34645"/>
                </a:lnTo>
                <a:lnTo>
                  <a:pt x="107822" y="33934"/>
                </a:lnTo>
                <a:lnTo>
                  <a:pt x="107683" y="31991"/>
                </a:lnTo>
                <a:lnTo>
                  <a:pt x="104317" y="31965"/>
                </a:lnTo>
                <a:close/>
              </a:path>
              <a:path w="172720" h="39370">
                <a:moveTo>
                  <a:pt x="57120" y="25984"/>
                </a:moveTo>
                <a:lnTo>
                  <a:pt x="634" y="25984"/>
                </a:lnTo>
                <a:lnTo>
                  <a:pt x="380" y="26682"/>
                </a:lnTo>
                <a:lnTo>
                  <a:pt x="0" y="27851"/>
                </a:lnTo>
                <a:lnTo>
                  <a:pt x="2273" y="27876"/>
                </a:lnTo>
                <a:lnTo>
                  <a:pt x="2870" y="31267"/>
                </a:lnTo>
                <a:lnTo>
                  <a:pt x="3568" y="33401"/>
                </a:lnTo>
                <a:lnTo>
                  <a:pt x="4317" y="33401"/>
                </a:lnTo>
                <a:lnTo>
                  <a:pt x="44780" y="29413"/>
                </a:lnTo>
                <a:lnTo>
                  <a:pt x="59579" y="29413"/>
                </a:lnTo>
                <a:lnTo>
                  <a:pt x="57120" y="25984"/>
                </a:lnTo>
                <a:close/>
              </a:path>
              <a:path w="172720" h="39370">
                <a:moveTo>
                  <a:pt x="59579" y="29413"/>
                </a:moveTo>
                <a:lnTo>
                  <a:pt x="44780" y="29413"/>
                </a:lnTo>
                <a:lnTo>
                  <a:pt x="49974" y="29730"/>
                </a:lnTo>
                <a:lnTo>
                  <a:pt x="60363" y="30505"/>
                </a:lnTo>
                <a:lnTo>
                  <a:pt x="59579" y="29413"/>
                </a:lnTo>
                <a:close/>
              </a:path>
              <a:path w="172720" h="39370">
                <a:moveTo>
                  <a:pt x="53936" y="0"/>
                </a:moveTo>
                <a:lnTo>
                  <a:pt x="5994" y="4711"/>
                </a:lnTo>
                <a:lnTo>
                  <a:pt x="1663" y="23114"/>
                </a:lnTo>
                <a:lnTo>
                  <a:pt x="622" y="26009"/>
                </a:lnTo>
                <a:lnTo>
                  <a:pt x="57120" y="25984"/>
                </a:lnTo>
                <a:lnTo>
                  <a:pt x="56464" y="25069"/>
                </a:lnTo>
                <a:lnTo>
                  <a:pt x="57454" y="12788"/>
                </a:lnTo>
                <a:lnTo>
                  <a:pt x="57378" y="7099"/>
                </a:lnTo>
                <a:lnTo>
                  <a:pt x="57197" y="4711"/>
                </a:lnTo>
                <a:lnTo>
                  <a:pt x="57162" y="139"/>
                </a:lnTo>
                <a:lnTo>
                  <a:pt x="539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565744" y="5825444"/>
            <a:ext cx="116205" cy="37465"/>
          </a:xfrm>
          <a:custGeom>
            <a:avLst/>
            <a:gdLst/>
            <a:ahLst/>
            <a:cxnLst/>
            <a:rect l="l" t="t" r="r" b="b"/>
            <a:pathLst>
              <a:path w="116204" h="37464">
                <a:moveTo>
                  <a:pt x="108254" y="34721"/>
                </a:moveTo>
                <a:lnTo>
                  <a:pt x="104597" y="34721"/>
                </a:lnTo>
                <a:lnTo>
                  <a:pt x="95767" y="34767"/>
                </a:lnTo>
                <a:lnTo>
                  <a:pt x="86937" y="34902"/>
                </a:lnTo>
                <a:lnTo>
                  <a:pt x="78108" y="35128"/>
                </a:lnTo>
                <a:lnTo>
                  <a:pt x="69278" y="35445"/>
                </a:lnTo>
                <a:lnTo>
                  <a:pt x="69824" y="36017"/>
                </a:lnTo>
                <a:lnTo>
                  <a:pt x="70116" y="36258"/>
                </a:lnTo>
                <a:lnTo>
                  <a:pt x="78917" y="37109"/>
                </a:lnTo>
                <a:lnTo>
                  <a:pt x="105409" y="34747"/>
                </a:lnTo>
                <a:lnTo>
                  <a:pt x="110693" y="34747"/>
                </a:lnTo>
                <a:lnTo>
                  <a:pt x="108254" y="34721"/>
                </a:lnTo>
                <a:close/>
              </a:path>
              <a:path w="116204" h="37464">
                <a:moveTo>
                  <a:pt x="110693" y="34747"/>
                </a:moveTo>
                <a:lnTo>
                  <a:pt x="105409" y="34747"/>
                </a:lnTo>
                <a:lnTo>
                  <a:pt x="109029" y="35102"/>
                </a:lnTo>
                <a:lnTo>
                  <a:pt x="115646" y="35852"/>
                </a:lnTo>
                <a:lnTo>
                  <a:pt x="115569" y="34798"/>
                </a:lnTo>
                <a:lnTo>
                  <a:pt x="110693" y="34747"/>
                </a:lnTo>
                <a:close/>
              </a:path>
              <a:path w="116204" h="37464">
                <a:moveTo>
                  <a:pt x="698" y="0"/>
                </a:moveTo>
                <a:lnTo>
                  <a:pt x="660" y="3606"/>
                </a:lnTo>
                <a:lnTo>
                  <a:pt x="914" y="6959"/>
                </a:lnTo>
                <a:lnTo>
                  <a:pt x="990" y="12649"/>
                </a:lnTo>
                <a:lnTo>
                  <a:pt x="0" y="24930"/>
                </a:lnTo>
                <a:lnTo>
                  <a:pt x="3898" y="30353"/>
                </a:lnTo>
                <a:lnTo>
                  <a:pt x="25488" y="32181"/>
                </a:lnTo>
                <a:lnTo>
                  <a:pt x="32384" y="31953"/>
                </a:lnTo>
                <a:lnTo>
                  <a:pt x="39281" y="31826"/>
                </a:lnTo>
                <a:lnTo>
                  <a:pt x="51218" y="31826"/>
                </a:lnTo>
                <a:lnTo>
                  <a:pt x="51004" y="25874"/>
                </a:lnTo>
                <a:lnTo>
                  <a:pt x="51030" y="18437"/>
                </a:lnTo>
                <a:lnTo>
                  <a:pt x="51324" y="10366"/>
                </a:lnTo>
                <a:lnTo>
                  <a:pt x="51917" y="2489"/>
                </a:lnTo>
                <a:lnTo>
                  <a:pt x="698" y="0"/>
                </a:lnTo>
                <a:close/>
              </a:path>
              <a:path w="116204" h="37464">
                <a:moveTo>
                  <a:pt x="51218" y="31826"/>
                </a:moveTo>
                <a:lnTo>
                  <a:pt x="39281" y="31826"/>
                </a:lnTo>
                <a:lnTo>
                  <a:pt x="51219" y="3185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616956" y="5857290"/>
            <a:ext cx="69850" cy="5080"/>
          </a:xfrm>
          <a:custGeom>
            <a:avLst/>
            <a:gdLst/>
            <a:ahLst/>
            <a:cxnLst/>
            <a:rect l="l" t="t" r="r" b="b"/>
            <a:pathLst>
              <a:path w="69850" h="5079">
                <a:moveTo>
                  <a:pt x="64427" y="4000"/>
                </a:moveTo>
                <a:lnTo>
                  <a:pt x="64515" y="4940"/>
                </a:lnTo>
                <a:lnTo>
                  <a:pt x="69278" y="4546"/>
                </a:lnTo>
                <a:lnTo>
                  <a:pt x="64427" y="4000"/>
                </a:lnTo>
                <a:close/>
              </a:path>
              <a:path w="69850" h="5079">
                <a:moveTo>
                  <a:pt x="0" y="0"/>
                </a:moveTo>
                <a:lnTo>
                  <a:pt x="125" y="1612"/>
                </a:lnTo>
                <a:lnTo>
                  <a:pt x="241" y="2654"/>
                </a:lnTo>
                <a:lnTo>
                  <a:pt x="12763" y="3822"/>
                </a:lnTo>
                <a:lnTo>
                  <a:pt x="18072" y="3594"/>
                </a:lnTo>
                <a:lnTo>
                  <a:pt x="17322" y="2717"/>
                </a:lnTo>
                <a:lnTo>
                  <a:pt x="16725" y="1612"/>
                </a:lnTo>
                <a:lnTo>
                  <a:pt x="16268" y="355"/>
                </a:lnTo>
                <a:lnTo>
                  <a:pt x="10833" y="165"/>
                </a:lnTo>
                <a:lnTo>
                  <a:pt x="5422" y="5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616747" y="5827931"/>
            <a:ext cx="205740" cy="34290"/>
          </a:xfrm>
          <a:custGeom>
            <a:avLst/>
            <a:gdLst/>
            <a:ahLst/>
            <a:cxnLst/>
            <a:rect l="l" t="t" r="r" b="b"/>
            <a:pathLst>
              <a:path w="205740" h="34289">
                <a:moveTo>
                  <a:pt x="89332" y="32232"/>
                </a:moveTo>
                <a:lnTo>
                  <a:pt x="53599" y="32232"/>
                </a:lnTo>
                <a:lnTo>
                  <a:pt x="60901" y="32258"/>
                </a:lnTo>
                <a:lnTo>
                  <a:pt x="64559" y="32308"/>
                </a:lnTo>
                <a:lnTo>
                  <a:pt x="64635" y="33362"/>
                </a:lnTo>
                <a:lnTo>
                  <a:pt x="69487" y="33896"/>
                </a:lnTo>
                <a:lnTo>
                  <a:pt x="89332" y="32232"/>
                </a:lnTo>
                <a:close/>
              </a:path>
              <a:path w="205740" h="34289">
                <a:moveTo>
                  <a:pt x="919" y="0"/>
                </a:moveTo>
                <a:lnTo>
                  <a:pt x="321" y="7877"/>
                </a:lnTo>
                <a:lnTo>
                  <a:pt x="25" y="15948"/>
                </a:lnTo>
                <a:lnTo>
                  <a:pt x="0" y="23385"/>
                </a:lnTo>
                <a:lnTo>
                  <a:pt x="208" y="29362"/>
                </a:lnTo>
                <a:lnTo>
                  <a:pt x="5631" y="29413"/>
                </a:lnTo>
                <a:lnTo>
                  <a:pt x="11041" y="29527"/>
                </a:lnTo>
                <a:lnTo>
                  <a:pt x="16477" y="29718"/>
                </a:lnTo>
                <a:lnTo>
                  <a:pt x="16934" y="30975"/>
                </a:lnTo>
                <a:lnTo>
                  <a:pt x="17531" y="32080"/>
                </a:lnTo>
                <a:lnTo>
                  <a:pt x="18280" y="32956"/>
                </a:lnTo>
                <a:lnTo>
                  <a:pt x="27110" y="32639"/>
                </a:lnTo>
                <a:lnTo>
                  <a:pt x="35940" y="32413"/>
                </a:lnTo>
                <a:lnTo>
                  <a:pt x="44769" y="32277"/>
                </a:lnTo>
                <a:lnTo>
                  <a:pt x="89332" y="32232"/>
                </a:lnTo>
                <a:lnTo>
                  <a:pt x="205377" y="22504"/>
                </a:lnTo>
                <a:lnTo>
                  <a:pt x="166670" y="16130"/>
                </a:lnTo>
                <a:lnTo>
                  <a:pt x="127732" y="10350"/>
                </a:lnTo>
                <a:lnTo>
                  <a:pt x="88294" y="5655"/>
                </a:lnTo>
                <a:lnTo>
                  <a:pt x="48087" y="2540"/>
                </a:lnTo>
                <a:lnTo>
                  <a:pt x="9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758198" y="5713815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0" y="241"/>
                </a:moveTo>
                <a:lnTo>
                  <a:pt x="8343" y="1054"/>
                </a:lnTo>
                <a:lnTo>
                  <a:pt x="17839" y="254"/>
                </a:lnTo>
                <a:lnTo>
                  <a:pt x="0" y="241"/>
                </a:lnTo>
                <a:close/>
              </a:path>
              <a:path w="20954" h="1270">
                <a:moveTo>
                  <a:pt x="20853" y="0"/>
                </a:moveTo>
                <a:lnTo>
                  <a:pt x="7810" y="101"/>
                </a:lnTo>
                <a:lnTo>
                  <a:pt x="1282" y="254"/>
                </a:lnTo>
                <a:lnTo>
                  <a:pt x="17839" y="254"/>
                </a:lnTo>
                <a:lnTo>
                  <a:pt x="208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671424" y="5718471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6654" y="0"/>
                </a:moveTo>
                <a:lnTo>
                  <a:pt x="0" y="673"/>
                </a:lnTo>
                <a:lnTo>
                  <a:pt x="20828" y="2717"/>
                </a:lnTo>
                <a:lnTo>
                  <a:pt x="24091" y="2438"/>
                </a:lnTo>
                <a:lnTo>
                  <a:pt x="66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678084" y="5717564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8851" y="0"/>
                </a:moveTo>
                <a:lnTo>
                  <a:pt x="0" y="901"/>
                </a:lnTo>
                <a:lnTo>
                  <a:pt x="17437" y="3340"/>
                </a:lnTo>
                <a:lnTo>
                  <a:pt x="35026" y="1841"/>
                </a:lnTo>
                <a:lnTo>
                  <a:pt x="28702" y="1498"/>
                </a:lnTo>
                <a:lnTo>
                  <a:pt x="22085" y="914"/>
                </a:lnTo>
                <a:lnTo>
                  <a:pt x="15481" y="419"/>
                </a:lnTo>
                <a:lnTo>
                  <a:pt x="88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832424" y="5633872"/>
            <a:ext cx="144780" cy="12700"/>
          </a:xfrm>
          <a:custGeom>
            <a:avLst/>
            <a:gdLst/>
            <a:ahLst/>
            <a:cxnLst/>
            <a:rect l="l" t="t" r="r" b="b"/>
            <a:pathLst>
              <a:path w="144779" h="12700">
                <a:moveTo>
                  <a:pt x="61798" y="1358"/>
                </a:moveTo>
                <a:lnTo>
                  <a:pt x="46341" y="2306"/>
                </a:lnTo>
                <a:lnTo>
                  <a:pt x="30889" y="3421"/>
                </a:lnTo>
                <a:lnTo>
                  <a:pt x="0" y="6083"/>
                </a:lnTo>
                <a:lnTo>
                  <a:pt x="42608" y="12636"/>
                </a:lnTo>
                <a:lnTo>
                  <a:pt x="71677" y="10104"/>
                </a:lnTo>
                <a:lnTo>
                  <a:pt x="100698" y="8000"/>
                </a:lnTo>
                <a:lnTo>
                  <a:pt x="90182" y="6349"/>
                </a:lnTo>
                <a:lnTo>
                  <a:pt x="61798" y="1358"/>
                </a:lnTo>
                <a:close/>
              </a:path>
              <a:path w="144779" h="12700">
                <a:moveTo>
                  <a:pt x="87960" y="0"/>
                </a:moveTo>
                <a:lnTo>
                  <a:pt x="76047" y="622"/>
                </a:lnTo>
                <a:lnTo>
                  <a:pt x="86146" y="2330"/>
                </a:lnTo>
                <a:lnTo>
                  <a:pt x="116471" y="7048"/>
                </a:lnTo>
                <a:lnTo>
                  <a:pt x="144779" y="5664"/>
                </a:lnTo>
                <a:lnTo>
                  <a:pt x="879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894225" y="5634490"/>
            <a:ext cx="55244" cy="7620"/>
          </a:xfrm>
          <a:custGeom>
            <a:avLst/>
            <a:gdLst/>
            <a:ahLst/>
            <a:cxnLst/>
            <a:rect l="l" t="t" r="r" b="b"/>
            <a:pathLst>
              <a:path w="55245" h="7620">
                <a:moveTo>
                  <a:pt x="14249" y="0"/>
                </a:moveTo>
                <a:lnTo>
                  <a:pt x="0" y="736"/>
                </a:lnTo>
                <a:lnTo>
                  <a:pt x="28371" y="5727"/>
                </a:lnTo>
                <a:lnTo>
                  <a:pt x="38900" y="7391"/>
                </a:lnTo>
                <a:lnTo>
                  <a:pt x="54673" y="6426"/>
                </a:lnTo>
                <a:lnTo>
                  <a:pt x="24346" y="1707"/>
                </a:lnTo>
                <a:lnTo>
                  <a:pt x="142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953292" y="5631115"/>
            <a:ext cx="154305" cy="8255"/>
          </a:xfrm>
          <a:custGeom>
            <a:avLst/>
            <a:gdLst/>
            <a:ahLst/>
            <a:cxnLst/>
            <a:rect l="l" t="t" r="r" b="b"/>
            <a:pathLst>
              <a:path w="154304" h="8254">
                <a:moveTo>
                  <a:pt x="134048" y="5854"/>
                </a:moveTo>
                <a:lnTo>
                  <a:pt x="132892" y="6845"/>
                </a:lnTo>
                <a:lnTo>
                  <a:pt x="132333" y="7289"/>
                </a:lnTo>
                <a:lnTo>
                  <a:pt x="153898" y="7886"/>
                </a:lnTo>
                <a:lnTo>
                  <a:pt x="134048" y="5854"/>
                </a:lnTo>
                <a:close/>
              </a:path>
              <a:path w="154304" h="8254">
                <a:moveTo>
                  <a:pt x="36194" y="0"/>
                </a:moveTo>
                <a:lnTo>
                  <a:pt x="18159" y="396"/>
                </a:lnTo>
                <a:lnTo>
                  <a:pt x="0" y="1079"/>
                </a:lnTo>
                <a:lnTo>
                  <a:pt x="55930" y="7391"/>
                </a:lnTo>
                <a:lnTo>
                  <a:pt x="85239" y="6957"/>
                </a:lnTo>
                <a:lnTo>
                  <a:pt x="95034" y="6921"/>
                </a:lnTo>
                <a:lnTo>
                  <a:pt x="361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989482" y="563473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53" y="0"/>
                </a:lnTo>
              </a:path>
            </a:pathLst>
          </a:custGeom>
          <a:ln w="734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920387" y="5635869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23" y="0"/>
                </a:lnTo>
              </a:path>
            </a:pathLst>
          </a:custGeom>
          <a:ln w="734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070735" y="5734269"/>
            <a:ext cx="180975" cy="29845"/>
          </a:xfrm>
          <a:custGeom>
            <a:avLst/>
            <a:gdLst/>
            <a:ahLst/>
            <a:cxnLst/>
            <a:rect l="l" t="t" r="r" b="b"/>
            <a:pathLst>
              <a:path w="180975" h="29845">
                <a:moveTo>
                  <a:pt x="119264" y="26327"/>
                </a:moveTo>
                <a:lnTo>
                  <a:pt x="16243" y="26327"/>
                </a:lnTo>
                <a:lnTo>
                  <a:pt x="30961" y="28521"/>
                </a:lnTo>
                <a:lnTo>
                  <a:pt x="38494" y="29441"/>
                </a:lnTo>
                <a:lnTo>
                  <a:pt x="45935" y="29819"/>
                </a:lnTo>
                <a:lnTo>
                  <a:pt x="47320" y="29819"/>
                </a:lnTo>
                <a:lnTo>
                  <a:pt x="48679" y="29781"/>
                </a:lnTo>
                <a:lnTo>
                  <a:pt x="50038" y="29679"/>
                </a:lnTo>
                <a:lnTo>
                  <a:pt x="119264" y="26327"/>
                </a:lnTo>
                <a:close/>
              </a:path>
              <a:path w="180975" h="29845">
                <a:moveTo>
                  <a:pt x="124269" y="0"/>
                </a:moveTo>
                <a:lnTo>
                  <a:pt x="105511" y="990"/>
                </a:lnTo>
                <a:lnTo>
                  <a:pt x="0" y="24523"/>
                </a:lnTo>
                <a:lnTo>
                  <a:pt x="16090" y="26339"/>
                </a:lnTo>
                <a:lnTo>
                  <a:pt x="16319" y="26339"/>
                </a:lnTo>
                <a:lnTo>
                  <a:pt x="119264" y="26327"/>
                </a:lnTo>
                <a:lnTo>
                  <a:pt x="180886" y="23342"/>
                </a:lnTo>
                <a:lnTo>
                  <a:pt x="178014" y="20231"/>
                </a:lnTo>
                <a:lnTo>
                  <a:pt x="106260" y="20231"/>
                </a:lnTo>
                <a:lnTo>
                  <a:pt x="119164" y="6311"/>
                </a:lnTo>
                <a:lnTo>
                  <a:pt x="122110" y="2578"/>
                </a:lnTo>
                <a:lnTo>
                  <a:pt x="122834" y="1790"/>
                </a:lnTo>
                <a:lnTo>
                  <a:pt x="124269" y="0"/>
                </a:lnTo>
                <a:close/>
              </a:path>
              <a:path w="180975" h="29845">
                <a:moveTo>
                  <a:pt x="172351" y="14173"/>
                </a:moveTo>
                <a:lnTo>
                  <a:pt x="139292" y="16968"/>
                </a:lnTo>
                <a:lnTo>
                  <a:pt x="106260" y="20231"/>
                </a:lnTo>
                <a:lnTo>
                  <a:pt x="178014" y="20231"/>
                </a:lnTo>
                <a:lnTo>
                  <a:pt x="174777" y="16535"/>
                </a:lnTo>
                <a:lnTo>
                  <a:pt x="172351" y="14173"/>
                </a:lnTo>
                <a:close/>
              </a:path>
              <a:path w="180975" h="29845">
                <a:moveTo>
                  <a:pt x="172364" y="14173"/>
                </a:moveTo>
                <a:lnTo>
                  <a:pt x="172681" y="14490"/>
                </a:lnTo>
                <a:lnTo>
                  <a:pt x="172364" y="1417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176997" y="5731941"/>
            <a:ext cx="85090" cy="22860"/>
          </a:xfrm>
          <a:custGeom>
            <a:avLst/>
            <a:gdLst/>
            <a:ahLst/>
            <a:cxnLst/>
            <a:rect l="l" t="t" r="r" b="b"/>
            <a:pathLst>
              <a:path w="85090" h="22860">
                <a:moveTo>
                  <a:pt x="76" y="22529"/>
                </a:moveTo>
                <a:close/>
              </a:path>
              <a:path w="85090" h="22860">
                <a:moveTo>
                  <a:pt x="84823" y="0"/>
                </a:moveTo>
                <a:lnTo>
                  <a:pt x="51406" y="930"/>
                </a:lnTo>
                <a:lnTo>
                  <a:pt x="18008" y="2336"/>
                </a:lnTo>
                <a:lnTo>
                  <a:pt x="16573" y="4114"/>
                </a:lnTo>
                <a:lnTo>
                  <a:pt x="15849" y="4902"/>
                </a:lnTo>
                <a:lnTo>
                  <a:pt x="12903" y="8636"/>
                </a:lnTo>
                <a:lnTo>
                  <a:pt x="23" y="22529"/>
                </a:lnTo>
                <a:lnTo>
                  <a:pt x="215" y="22504"/>
                </a:lnTo>
                <a:lnTo>
                  <a:pt x="495" y="22504"/>
                </a:lnTo>
                <a:lnTo>
                  <a:pt x="33031" y="19292"/>
                </a:lnTo>
                <a:lnTo>
                  <a:pt x="61081" y="16903"/>
                </a:lnTo>
                <a:lnTo>
                  <a:pt x="7213" y="16903"/>
                </a:lnTo>
                <a:lnTo>
                  <a:pt x="65385" y="4069"/>
                </a:lnTo>
                <a:lnTo>
                  <a:pt x="84823" y="0"/>
                </a:lnTo>
                <a:close/>
              </a:path>
              <a:path w="85090" h="22860">
                <a:moveTo>
                  <a:pt x="495" y="22504"/>
                </a:moveTo>
                <a:lnTo>
                  <a:pt x="215" y="22504"/>
                </a:lnTo>
                <a:lnTo>
                  <a:pt x="495" y="22504"/>
                </a:lnTo>
                <a:close/>
              </a:path>
              <a:path w="85090" h="22860">
                <a:moveTo>
                  <a:pt x="63068" y="13423"/>
                </a:moveTo>
                <a:lnTo>
                  <a:pt x="49063" y="14146"/>
                </a:lnTo>
                <a:lnTo>
                  <a:pt x="7213" y="16903"/>
                </a:lnTo>
                <a:lnTo>
                  <a:pt x="61081" y="16903"/>
                </a:lnTo>
                <a:lnTo>
                  <a:pt x="66090" y="16497"/>
                </a:lnTo>
                <a:lnTo>
                  <a:pt x="63068" y="1342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280213" y="5770834"/>
            <a:ext cx="1041400" cy="61594"/>
          </a:xfrm>
          <a:custGeom>
            <a:avLst/>
            <a:gdLst/>
            <a:ahLst/>
            <a:cxnLst/>
            <a:rect l="l" t="t" r="r" b="b"/>
            <a:pathLst>
              <a:path w="1041400" h="61595">
                <a:moveTo>
                  <a:pt x="1040027" y="61315"/>
                </a:moveTo>
                <a:lnTo>
                  <a:pt x="1034224" y="61315"/>
                </a:lnTo>
                <a:lnTo>
                  <a:pt x="1034415" y="61328"/>
                </a:lnTo>
                <a:lnTo>
                  <a:pt x="1036193" y="61404"/>
                </a:lnTo>
                <a:lnTo>
                  <a:pt x="1038974" y="61404"/>
                </a:lnTo>
                <a:lnTo>
                  <a:pt x="1040027" y="61315"/>
                </a:lnTo>
                <a:close/>
              </a:path>
              <a:path w="1041400" h="61595">
                <a:moveTo>
                  <a:pt x="1034149" y="61315"/>
                </a:moveTo>
                <a:lnTo>
                  <a:pt x="1033995" y="61315"/>
                </a:lnTo>
                <a:lnTo>
                  <a:pt x="1034309" y="61328"/>
                </a:lnTo>
                <a:lnTo>
                  <a:pt x="1034149" y="61315"/>
                </a:lnTo>
                <a:close/>
              </a:path>
              <a:path w="1041400" h="61595">
                <a:moveTo>
                  <a:pt x="851776" y="47066"/>
                </a:moveTo>
                <a:lnTo>
                  <a:pt x="831735" y="48818"/>
                </a:lnTo>
                <a:lnTo>
                  <a:pt x="932942" y="56011"/>
                </a:lnTo>
                <a:lnTo>
                  <a:pt x="1034415" y="61328"/>
                </a:lnTo>
                <a:lnTo>
                  <a:pt x="1034224" y="61315"/>
                </a:lnTo>
                <a:lnTo>
                  <a:pt x="1040027" y="61315"/>
                </a:lnTo>
                <a:lnTo>
                  <a:pt x="1040930" y="61239"/>
                </a:lnTo>
                <a:lnTo>
                  <a:pt x="1031252" y="58445"/>
                </a:lnTo>
                <a:lnTo>
                  <a:pt x="1022883" y="58140"/>
                </a:lnTo>
                <a:lnTo>
                  <a:pt x="985685" y="53987"/>
                </a:lnTo>
                <a:lnTo>
                  <a:pt x="964704" y="53987"/>
                </a:lnTo>
                <a:lnTo>
                  <a:pt x="879990" y="49049"/>
                </a:lnTo>
                <a:lnTo>
                  <a:pt x="851776" y="47066"/>
                </a:lnTo>
                <a:close/>
              </a:path>
              <a:path w="1041400" h="61595">
                <a:moveTo>
                  <a:pt x="892594" y="43472"/>
                </a:moveTo>
                <a:lnTo>
                  <a:pt x="880783" y="44513"/>
                </a:lnTo>
                <a:lnTo>
                  <a:pt x="964704" y="53987"/>
                </a:lnTo>
                <a:lnTo>
                  <a:pt x="985685" y="53987"/>
                </a:lnTo>
                <a:lnTo>
                  <a:pt x="892594" y="43472"/>
                </a:lnTo>
                <a:close/>
              </a:path>
              <a:path w="1041400" h="61595">
                <a:moveTo>
                  <a:pt x="29260" y="11379"/>
                </a:moveTo>
                <a:lnTo>
                  <a:pt x="1727" y="14096"/>
                </a:lnTo>
                <a:lnTo>
                  <a:pt x="25" y="14135"/>
                </a:lnTo>
                <a:lnTo>
                  <a:pt x="0" y="14338"/>
                </a:lnTo>
                <a:lnTo>
                  <a:pt x="1651" y="14744"/>
                </a:lnTo>
                <a:lnTo>
                  <a:pt x="32343" y="22889"/>
                </a:lnTo>
                <a:lnTo>
                  <a:pt x="61923" y="30019"/>
                </a:lnTo>
                <a:lnTo>
                  <a:pt x="91796" y="36011"/>
                </a:lnTo>
                <a:lnTo>
                  <a:pt x="123367" y="40741"/>
                </a:lnTo>
                <a:lnTo>
                  <a:pt x="133841" y="41998"/>
                </a:lnTo>
                <a:lnTo>
                  <a:pt x="165239" y="45427"/>
                </a:lnTo>
                <a:lnTo>
                  <a:pt x="165671" y="39738"/>
                </a:lnTo>
                <a:lnTo>
                  <a:pt x="166535" y="35699"/>
                </a:lnTo>
                <a:lnTo>
                  <a:pt x="189661" y="33642"/>
                </a:lnTo>
                <a:lnTo>
                  <a:pt x="166711" y="32257"/>
                </a:lnTo>
                <a:lnTo>
                  <a:pt x="143849" y="30376"/>
                </a:lnTo>
                <a:lnTo>
                  <a:pt x="121135" y="27836"/>
                </a:lnTo>
                <a:lnTo>
                  <a:pt x="98628" y="24472"/>
                </a:lnTo>
                <a:lnTo>
                  <a:pt x="52728" y="16730"/>
                </a:lnTo>
                <a:lnTo>
                  <a:pt x="41419" y="14469"/>
                </a:lnTo>
                <a:lnTo>
                  <a:pt x="29260" y="11379"/>
                </a:lnTo>
                <a:close/>
              </a:path>
              <a:path w="1041400" h="61595">
                <a:moveTo>
                  <a:pt x="209854" y="0"/>
                </a:moveTo>
                <a:lnTo>
                  <a:pt x="178079" y="825"/>
                </a:lnTo>
                <a:lnTo>
                  <a:pt x="208800" y="2628"/>
                </a:lnTo>
                <a:lnTo>
                  <a:pt x="20985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069646" y="5807812"/>
            <a:ext cx="103505" cy="12065"/>
          </a:xfrm>
          <a:custGeom>
            <a:avLst/>
            <a:gdLst/>
            <a:ahLst/>
            <a:cxnLst/>
            <a:rect l="l" t="t" r="r" b="b"/>
            <a:pathLst>
              <a:path w="103504" h="12064">
                <a:moveTo>
                  <a:pt x="4305" y="5575"/>
                </a:moveTo>
                <a:lnTo>
                  <a:pt x="152" y="6070"/>
                </a:lnTo>
                <a:lnTo>
                  <a:pt x="0" y="8229"/>
                </a:lnTo>
                <a:lnTo>
                  <a:pt x="21247" y="10083"/>
                </a:lnTo>
                <a:lnTo>
                  <a:pt x="42303" y="11836"/>
                </a:lnTo>
                <a:lnTo>
                  <a:pt x="62344" y="10083"/>
                </a:lnTo>
                <a:lnTo>
                  <a:pt x="4305" y="5575"/>
                </a:lnTo>
                <a:close/>
              </a:path>
              <a:path w="103504" h="12064">
                <a:moveTo>
                  <a:pt x="45935" y="0"/>
                </a:moveTo>
                <a:lnTo>
                  <a:pt x="45491" y="368"/>
                </a:lnTo>
                <a:lnTo>
                  <a:pt x="45008" y="596"/>
                </a:lnTo>
                <a:lnTo>
                  <a:pt x="38417" y="1422"/>
                </a:lnTo>
                <a:lnTo>
                  <a:pt x="91351" y="7531"/>
                </a:lnTo>
                <a:lnTo>
                  <a:pt x="103162" y="6489"/>
                </a:lnTo>
                <a:lnTo>
                  <a:pt x="459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059332" y="5813888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10464" y="0"/>
                </a:moveTo>
                <a:lnTo>
                  <a:pt x="0" y="1219"/>
                </a:lnTo>
                <a:lnTo>
                  <a:pt x="10312" y="2159"/>
                </a:lnTo>
                <a:lnTo>
                  <a:pt x="10396" y="1219"/>
                </a:lnTo>
                <a:lnTo>
                  <a:pt x="104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069232" y="5802577"/>
            <a:ext cx="46355" cy="11430"/>
          </a:xfrm>
          <a:custGeom>
            <a:avLst/>
            <a:gdLst/>
            <a:ahLst/>
            <a:cxnLst/>
            <a:rect l="l" t="t" r="r" b="b"/>
            <a:pathLst>
              <a:path w="46354" h="11429">
                <a:moveTo>
                  <a:pt x="596" y="10477"/>
                </a:moveTo>
                <a:lnTo>
                  <a:pt x="571" y="11315"/>
                </a:lnTo>
                <a:lnTo>
                  <a:pt x="4724" y="10807"/>
                </a:lnTo>
                <a:lnTo>
                  <a:pt x="596" y="10477"/>
                </a:lnTo>
                <a:close/>
              </a:path>
              <a:path w="46354" h="11429">
                <a:moveTo>
                  <a:pt x="0" y="0"/>
                </a:moveTo>
                <a:lnTo>
                  <a:pt x="101" y="711"/>
                </a:lnTo>
                <a:lnTo>
                  <a:pt x="254" y="2158"/>
                </a:lnTo>
                <a:lnTo>
                  <a:pt x="38823" y="6654"/>
                </a:lnTo>
                <a:lnTo>
                  <a:pt x="45427" y="5829"/>
                </a:lnTo>
                <a:lnTo>
                  <a:pt x="45910" y="5600"/>
                </a:lnTo>
                <a:lnTo>
                  <a:pt x="46355" y="523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991829" y="5798204"/>
            <a:ext cx="78105" cy="17145"/>
          </a:xfrm>
          <a:custGeom>
            <a:avLst/>
            <a:gdLst/>
            <a:ahLst/>
            <a:cxnLst/>
            <a:rect l="l" t="t" r="r" b="b"/>
            <a:pathLst>
              <a:path w="78104" h="17145">
                <a:moveTo>
                  <a:pt x="11417" y="9080"/>
                </a:moveTo>
                <a:lnTo>
                  <a:pt x="0" y="10096"/>
                </a:lnTo>
                <a:lnTo>
                  <a:pt x="16963" y="12025"/>
                </a:lnTo>
                <a:lnTo>
                  <a:pt x="67500" y="16903"/>
                </a:lnTo>
                <a:lnTo>
                  <a:pt x="77965" y="15684"/>
                </a:lnTo>
                <a:lnTo>
                  <a:pt x="78003" y="14846"/>
                </a:lnTo>
                <a:lnTo>
                  <a:pt x="11417" y="9080"/>
                </a:lnTo>
                <a:close/>
              </a:path>
              <a:path w="78104" h="17145">
                <a:moveTo>
                  <a:pt x="38531" y="0"/>
                </a:moveTo>
                <a:lnTo>
                  <a:pt x="38239" y="1981"/>
                </a:lnTo>
                <a:lnTo>
                  <a:pt x="77660" y="6540"/>
                </a:lnTo>
                <a:lnTo>
                  <a:pt x="77406" y="4368"/>
                </a:lnTo>
                <a:lnTo>
                  <a:pt x="385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065489" y="5881690"/>
            <a:ext cx="59690" cy="6985"/>
          </a:xfrm>
          <a:custGeom>
            <a:avLst/>
            <a:gdLst/>
            <a:ahLst/>
            <a:cxnLst/>
            <a:rect l="l" t="t" r="r" b="b"/>
            <a:pathLst>
              <a:path w="59690" h="6985">
                <a:moveTo>
                  <a:pt x="41655" y="0"/>
                </a:moveTo>
                <a:lnTo>
                  <a:pt x="0" y="3619"/>
                </a:lnTo>
                <a:lnTo>
                  <a:pt x="5829" y="4533"/>
                </a:lnTo>
                <a:lnTo>
                  <a:pt x="11633" y="5549"/>
                </a:lnTo>
                <a:lnTo>
                  <a:pt x="17411" y="6667"/>
                </a:lnTo>
                <a:lnTo>
                  <a:pt x="59283" y="2921"/>
                </a:lnTo>
                <a:lnTo>
                  <a:pt x="50698" y="1384"/>
                </a:lnTo>
                <a:lnTo>
                  <a:pt x="50845" y="1384"/>
                </a:lnTo>
                <a:lnTo>
                  <a:pt x="44818" y="431"/>
                </a:lnTo>
                <a:lnTo>
                  <a:pt x="41655" y="0"/>
                </a:lnTo>
                <a:close/>
              </a:path>
              <a:path w="59690" h="6985">
                <a:moveTo>
                  <a:pt x="50845" y="1384"/>
                </a:moveTo>
                <a:lnTo>
                  <a:pt x="50698" y="1384"/>
                </a:lnTo>
                <a:lnTo>
                  <a:pt x="51079" y="1422"/>
                </a:lnTo>
                <a:lnTo>
                  <a:pt x="50845" y="138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959652" y="5879312"/>
            <a:ext cx="147955" cy="19685"/>
          </a:xfrm>
          <a:custGeom>
            <a:avLst/>
            <a:gdLst/>
            <a:ahLst/>
            <a:cxnLst/>
            <a:rect l="l" t="t" r="r" b="b"/>
            <a:pathLst>
              <a:path w="147954" h="19685">
                <a:moveTo>
                  <a:pt x="126301" y="0"/>
                </a:moveTo>
                <a:lnTo>
                  <a:pt x="108744" y="1974"/>
                </a:lnTo>
                <a:lnTo>
                  <a:pt x="91143" y="3419"/>
                </a:lnTo>
                <a:lnTo>
                  <a:pt x="73496" y="4336"/>
                </a:lnTo>
                <a:lnTo>
                  <a:pt x="55803" y="4724"/>
                </a:lnTo>
                <a:lnTo>
                  <a:pt x="34188" y="6616"/>
                </a:lnTo>
                <a:lnTo>
                  <a:pt x="33299" y="9486"/>
                </a:lnTo>
                <a:lnTo>
                  <a:pt x="31661" y="11391"/>
                </a:lnTo>
                <a:lnTo>
                  <a:pt x="29070" y="11722"/>
                </a:lnTo>
                <a:lnTo>
                  <a:pt x="21809" y="12934"/>
                </a:lnTo>
                <a:lnTo>
                  <a:pt x="14544" y="14057"/>
                </a:lnTo>
                <a:lnTo>
                  <a:pt x="7274" y="15092"/>
                </a:lnTo>
                <a:lnTo>
                  <a:pt x="0" y="16040"/>
                </a:lnTo>
                <a:lnTo>
                  <a:pt x="1562" y="16903"/>
                </a:lnTo>
                <a:lnTo>
                  <a:pt x="3162" y="18021"/>
                </a:lnTo>
                <a:lnTo>
                  <a:pt x="4749" y="19303"/>
                </a:lnTo>
                <a:lnTo>
                  <a:pt x="123253" y="9042"/>
                </a:lnTo>
                <a:lnTo>
                  <a:pt x="117462" y="7924"/>
                </a:lnTo>
                <a:lnTo>
                  <a:pt x="111671" y="6908"/>
                </a:lnTo>
                <a:lnTo>
                  <a:pt x="105841" y="5994"/>
                </a:lnTo>
                <a:lnTo>
                  <a:pt x="147497" y="2374"/>
                </a:lnTo>
                <a:lnTo>
                  <a:pt x="140474" y="1384"/>
                </a:lnTo>
                <a:lnTo>
                  <a:pt x="133375" y="596"/>
                </a:lnTo>
                <a:lnTo>
                  <a:pt x="1263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43852" y="5885929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5" h="9525">
                <a:moveTo>
                  <a:pt x="49987" y="0"/>
                </a:moveTo>
                <a:lnTo>
                  <a:pt x="0" y="4330"/>
                </a:lnTo>
                <a:lnTo>
                  <a:pt x="3937" y="5422"/>
                </a:lnTo>
                <a:lnTo>
                  <a:pt x="11798" y="7759"/>
                </a:lnTo>
                <a:lnTo>
                  <a:pt x="13106" y="8089"/>
                </a:lnTo>
                <a:lnTo>
                  <a:pt x="14452" y="8661"/>
                </a:lnTo>
                <a:lnTo>
                  <a:pt x="15811" y="9423"/>
                </a:lnTo>
                <a:lnTo>
                  <a:pt x="23078" y="8475"/>
                </a:lnTo>
                <a:lnTo>
                  <a:pt x="30345" y="7440"/>
                </a:lnTo>
                <a:lnTo>
                  <a:pt x="37608" y="6317"/>
                </a:lnTo>
                <a:lnTo>
                  <a:pt x="44869" y="5105"/>
                </a:lnTo>
                <a:lnTo>
                  <a:pt x="47459" y="4775"/>
                </a:lnTo>
                <a:lnTo>
                  <a:pt x="49098" y="2870"/>
                </a:lnTo>
                <a:lnTo>
                  <a:pt x="499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015450" y="5874916"/>
            <a:ext cx="71120" cy="9525"/>
          </a:xfrm>
          <a:custGeom>
            <a:avLst/>
            <a:gdLst/>
            <a:ahLst/>
            <a:cxnLst/>
            <a:rect l="l" t="t" r="r" b="b"/>
            <a:pathLst>
              <a:path w="71120" h="9525">
                <a:moveTo>
                  <a:pt x="14871" y="0"/>
                </a:moveTo>
                <a:lnTo>
                  <a:pt x="5372" y="1333"/>
                </a:lnTo>
                <a:lnTo>
                  <a:pt x="609" y="1917"/>
                </a:lnTo>
                <a:lnTo>
                  <a:pt x="39954" y="5562"/>
                </a:lnTo>
                <a:lnTo>
                  <a:pt x="0" y="9118"/>
                </a:lnTo>
                <a:lnTo>
                  <a:pt x="17694" y="8730"/>
                </a:lnTo>
                <a:lnTo>
                  <a:pt x="35344" y="7813"/>
                </a:lnTo>
                <a:lnTo>
                  <a:pt x="52945" y="6368"/>
                </a:lnTo>
                <a:lnTo>
                  <a:pt x="70497" y="4394"/>
                </a:lnTo>
                <a:lnTo>
                  <a:pt x="68072" y="4191"/>
                </a:lnTo>
                <a:lnTo>
                  <a:pt x="39011" y="2119"/>
                </a:lnTo>
                <a:lnTo>
                  <a:pt x="148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993983" y="5871364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4">
                <a:moveTo>
                  <a:pt x="2387" y="0"/>
                </a:moveTo>
                <a:lnTo>
                  <a:pt x="800" y="152"/>
                </a:lnTo>
                <a:lnTo>
                  <a:pt x="0" y="203"/>
                </a:lnTo>
                <a:lnTo>
                  <a:pt x="304" y="2235"/>
                </a:lnTo>
                <a:lnTo>
                  <a:pt x="406" y="3225"/>
                </a:lnTo>
                <a:lnTo>
                  <a:pt x="22072" y="5473"/>
                </a:lnTo>
                <a:lnTo>
                  <a:pt x="26835" y="4889"/>
                </a:lnTo>
                <a:lnTo>
                  <a:pt x="36334" y="3556"/>
                </a:lnTo>
                <a:lnTo>
                  <a:pt x="23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978947" y="5871573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036" y="0"/>
                </a:moveTo>
                <a:lnTo>
                  <a:pt x="0" y="1308"/>
                </a:lnTo>
                <a:lnTo>
                  <a:pt x="15443" y="3009"/>
                </a:lnTo>
                <a:lnTo>
                  <a:pt x="15341" y="2019"/>
                </a:lnTo>
                <a:lnTo>
                  <a:pt x="150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795821" y="5902118"/>
            <a:ext cx="48260" cy="1905"/>
          </a:xfrm>
          <a:custGeom>
            <a:avLst/>
            <a:gdLst/>
            <a:ahLst/>
            <a:cxnLst/>
            <a:rect l="l" t="t" r="r" b="b"/>
            <a:pathLst>
              <a:path w="48259" h="1904">
                <a:moveTo>
                  <a:pt x="8077" y="0"/>
                </a:moveTo>
                <a:lnTo>
                  <a:pt x="0" y="673"/>
                </a:lnTo>
                <a:lnTo>
                  <a:pt x="20594" y="1227"/>
                </a:lnTo>
                <a:lnTo>
                  <a:pt x="41198" y="1409"/>
                </a:lnTo>
                <a:lnTo>
                  <a:pt x="47929" y="1384"/>
                </a:lnTo>
                <a:lnTo>
                  <a:pt x="28013" y="501"/>
                </a:lnTo>
                <a:lnTo>
                  <a:pt x="80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490445" y="5919089"/>
            <a:ext cx="558165" cy="38100"/>
          </a:xfrm>
          <a:custGeom>
            <a:avLst/>
            <a:gdLst/>
            <a:ahLst/>
            <a:cxnLst/>
            <a:rect l="l" t="t" r="r" b="b"/>
            <a:pathLst>
              <a:path w="558165" h="38100">
                <a:moveTo>
                  <a:pt x="207168" y="16751"/>
                </a:moveTo>
                <a:lnTo>
                  <a:pt x="140779" y="16751"/>
                </a:lnTo>
                <a:lnTo>
                  <a:pt x="178708" y="18561"/>
                </a:lnTo>
                <a:lnTo>
                  <a:pt x="216581" y="21155"/>
                </a:lnTo>
                <a:lnTo>
                  <a:pt x="254399" y="24534"/>
                </a:lnTo>
                <a:lnTo>
                  <a:pt x="292163" y="28702"/>
                </a:lnTo>
                <a:lnTo>
                  <a:pt x="363931" y="34937"/>
                </a:lnTo>
                <a:lnTo>
                  <a:pt x="377173" y="36189"/>
                </a:lnTo>
                <a:lnTo>
                  <a:pt x="390418" y="37087"/>
                </a:lnTo>
                <a:lnTo>
                  <a:pt x="403666" y="37627"/>
                </a:lnTo>
                <a:lnTo>
                  <a:pt x="416915" y="37807"/>
                </a:lnTo>
                <a:lnTo>
                  <a:pt x="421690" y="37807"/>
                </a:lnTo>
                <a:lnTo>
                  <a:pt x="426465" y="37731"/>
                </a:lnTo>
                <a:lnTo>
                  <a:pt x="431253" y="37604"/>
                </a:lnTo>
                <a:lnTo>
                  <a:pt x="449549" y="37604"/>
                </a:lnTo>
                <a:lnTo>
                  <a:pt x="472213" y="37069"/>
                </a:lnTo>
                <a:lnTo>
                  <a:pt x="500148" y="35083"/>
                </a:lnTo>
                <a:lnTo>
                  <a:pt x="526038" y="32004"/>
                </a:lnTo>
                <a:lnTo>
                  <a:pt x="382523" y="32004"/>
                </a:lnTo>
                <a:lnTo>
                  <a:pt x="354531" y="31453"/>
                </a:lnTo>
                <a:lnTo>
                  <a:pt x="326483" y="29802"/>
                </a:lnTo>
                <a:lnTo>
                  <a:pt x="298375" y="27048"/>
                </a:lnTo>
                <a:lnTo>
                  <a:pt x="270205" y="23190"/>
                </a:lnTo>
                <a:lnTo>
                  <a:pt x="207168" y="16751"/>
                </a:lnTo>
                <a:close/>
              </a:path>
              <a:path w="558165" h="38100">
                <a:moveTo>
                  <a:pt x="449549" y="37604"/>
                </a:moveTo>
                <a:lnTo>
                  <a:pt x="431253" y="37604"/>
                </a:lnTo>
                <a:lnTo>
                  <a:pt x="435559" y="37693"/>
                </a:lnTo>
                <a:lnTo>
                  <a:pt x="439864" y="37731"/>
                </a:lnTo>
                <a:lnTo>
                  <a:pt x="444169" y="37731"/>
                </a:lnTo>
                <a:lnTo>
                  <a:pt x="449549" y="37604"/>
                </a:lnTo>
                <a:close/>
              </a:path>
              <a:path w="558165" h="38100">
                <a:moveTo>
                  <a:pt x="463791" y="27317"/>
                </a:moveTo>
                <a:lnTo>
                  <a:pt x="443517" y="29367"/>
                </a:lnTo>
                <a:lnTo>
                  <a:pt x="423214" y="30832"/>
                </a:lnTo>
                <a:lnTo>
                  <a:pt x="402883" y="31711"/>
                </a:lnTo>
                <a:lnTo>
                  <a:pt x="382523" y="32004"/>
                </a:lnTo>
                <a:lnTo>
                  <a:pt x="526038" y="32004"/>
                </a:lnTo>
                <a:lnTo>
                  <a:pt x="527973" y="31773"/>
                </a:lnTo>
                <a:lnTo>
                  <a:pt x="549763" y="28130"/>
                </a:lnTo>
                <a:lnTo>
                  <a:pt x="495655" y="28130"/>
                </a:lnTo>
                <a:lnTo>
                  <a:pt x="491375" y="28092"/>
                </a:lnTo>
                <a:lnTo>
                  <a:pt x="471550" y="27609"/>
                </a:lnTo>
                <a:lnTo>
                  <a:pt x="463791" y="27317"/>
                </a:lnTo>
                <a:close/>
              </a:path>
              <a:path w="558165" h="38100">
                <a:moveTo>
                  <a:pt x="555409" y="25527"/>
                </a:moveTo>
                <a:lnTo>
                  <a:pt x="541578" y="26667"/>
                </a:lnTo>
                <a:lnTo>
                  <a:pt x="527723" y="27481"/>
                </a:lnTo>
                <a:lnTo>
                  <a:pt x="513839" y="27968"/>
                </a:lnTo>
                <a:lnTo>
                  <a:pt x="499922" y="28130"/>
                </a:lnTo>
                <a:lnTo>
                  <a:pt x="549763" y="28130"/>
                </a:lnTo>
                <a:lnTo>
                  <a:pt x="555688" y="27139"/>
                </a:lnTo>
                <a:lnTo>
                  <a:pt x="558114" y="26809"/>
                </a:lnTo>
                <a:lnTo>
                  <a:pt x="557021" y="26123"/>
                </a:lnTo>
                <a:lnTo>
                  <a:pt x="555409" y="25527"/>
                </a:lnTo>
                <a:close/>
              </a:path>
              <a:path w="558165" h="38100">
                <a:moveTo>
                  <a:pt x="81152" y="16294"/>
                </a:moveTo>
                <a:lnTo>
                  <a:pt x="95361" y="18437"/>
                </a:lnTo>
                <a:lnTo>
                  <a:pt x="102666" y="19323"/>
                </a:lnTo>
                <a:lnTo>
                  <a:pt x="109893" y="19685"/>
                </a:lnTo>
                <a:lnTo>
                  <a:pt x="111671" y="19685"/>
                </a:lnTo>
                <a:lnTo>
                  <a:pt x="113410" y="19621"/>
                </a:lnTo>
                <a:lnTo>
                  <a:pt x="140779" y="16751"/>
                </a:lnTo>
                <a:lnTo>
                  <a:pt x="207168" y="16751"/>
                </a:lnTo>
                <a:lnTo>
                  <a:pt x="202814" y="16332"/>
                </a:lnTo>
                <a:lnTo>
                  <a:pt x="81673" y="16332"/>
                </a:lnTo>
                <a:lnTo>
                  <a:pt x="81152" y="16294"/>
                </a:lnTo>
                <a:close/>
              </a:path>
              <a:path w="558165" h="38100">
                <a:moveTo>
                  <a:pt x="193648" y="15468"/>
                </a:moveTo>
                <a:lnTo>
                  <a:pt x="65049" y="15468"/>
                </a:lnTo>
                <a:lnTo>
                  <a:pt x="77177" y="15481"/>
                </a:lnTo>
                <a:lnTo>
                  <a:pt x="79667" y="15976"/>
                </a:lnTo>
                <a:lnTo>
                  <a:pt x="81673" y="16332"/>
                </a:lnTo>
                <a:lnTo>
                  <a:pt x="202814" y="16332"/>
                </a:lnTo>
                <a:lnTo>
                  <a:pt x="193648" y="15468"/>
                </a:lnTo>
                <a:close/>
              </a:path>
              <a:path w="558165" h="38100">
                <a:moveTo>
                  <a:pt x="16370" y="12255"/>
                </a:moveTo>
                <a:lnTo>
                  <a:pt x="32273" y="14439"/>
                </a:lnTo>
                <a:lnTo>
                  <a:pt x="40312" y="15291"/>
                </a:lnTo>
                <a:lnTo>
                  <a:pt x="48310" y="15633"/>
                </a:lnTo>
                <a:lnTo>
                  <a:pt x="49656" y="15633"/>
                </a:lnTo>
                <a:lnTo>
                  <a:pt x="50342" y="15608"/>
                </a:lnTo>
                <a:lnTo>
                  <a:pt x="193648" y="15468"/>
                </a:lnTo>
                <a:lnTo>
                  <a:pt x="172859" y="13576"/>
                </a:lnTo>
                <a:lnTo>
                  <a:pt x="186646" y="12280"/>
                </a:lnTo>
                <a:lnTo>
                  <a:pt x="17030" y="12280"/>
                </a:lnTo>
                <a:lnTo>
                  <a:pt x="16370" y="12255"/>
                </a:lnTo>
                <a:close/>
              </a:path>
              <a:path w="558165" h="38100">
                <a:moveTo>
                  <a:pt x="112229" y="0"/>
                </a:moveTo>
                <a:lnTo>
                  <a:pt x="0" y="9791"/>
                </a:lnTo>
                <a:lnTo>
                  <a:pt x="17030" y="12280"/>
                </a:lnTo>
                <a:lnTo>
                  <a:pt x="186646" y="12280"/>
                </a:lnTo>
                <a:lnTo>
                  <a:pt x="213881" y="9842"/>
                </a:lnTo>
                <a:lnTo>
                  <a:pt x="171018" y="9842"/>
                </a:lnTo>
                <a:lnTo>
                  <a:pt x="171640" y="9779"/>
                </a:lnTo>
                <a:lnTo>
                  <a:pt x="173761" y="7505"/>
                </a:lnTo>
                <a:lnTo>
                  <a:pt x="174924" y="6134"/>
                </a:lnTo>
                <a:lnTo>
                  <a:pt x="106527" y="6134"/>
                </a:lnTo>
                <a:lnTo>
                  <a:pt x="112229" y="0"/>
                </a:lnTo>
                <a:close/>
              </a:path>
              <a:path w="558165" h="38100">
                <a:moveTo>
                  <a:pt x="210731" y="5930"/>
                </a:moveTo>
                <a:lnTo>
                  <a:pt x="171018" y="9842"/>
                </a:lnTo>
                <a:lnTo>
                  <a:pt x="213881" y="9842"/>
                </a:lnTo>
                <a:lnTo>
                  <a:pt x="232486" y="8204"/>
                </a:lnTo>
                <a:lnTo>
                  <a:pt x="210731" y="5930"/>
                </a:lnTo>
                <a:close/>
              </a:path>
              <a:path w="558165" h="38100">
                <a:moveTo>
                  <a:pt x="165836" y="4432"/>
                </a:moveTo>
                <a:lnTo>
                  <a:pt x="160642" y="4432"/>
                </a:lnTo>
                <a:lnTo>
                  <a:pt x="147126" y="4539"/>
                </a:lnTo>
                <a:lnTo>
                  <a:pt x="133608" y="4859"/>
                </a:lnTo>
                <a:lnTo>
                  <a:pt x="120089" y="5391"/>
                </a:lnTo>
                <a:lnTo>
                  <a:pt x="106565" y="6134"/>
                </a:lnTo>
                <a:lnTo>
                  <a:pt x="174924" y="6134"/>
                </a:lnTo>
                <a:lnTo>
                  <a:pt x="176237" y="4584"/>
                </a:lnTo>
                <a:lnTo>
                  <a:pt x="165836" y="443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596971" y="5917495"/>
            <a:ext cx="448945" cy="29845"/>
          </a:xfrm>
          <a:custGeom>
            <a:avLst/>
            <a:gdLst/>
            <a:ahLst/>
            <a:cxnLst/>
            <a:rect l="l" t="t" r="r" b="b"/>
            <a:pathLst>
              <a:path w="448945" h="29845">
                <a:moveTo>
                  <a:pt x="377532" y="11137"/>
                </a:moveTo>
                <a:lnTo>
                  <a:pt x="356806" y="14109"/>
                </a:lnTo>
                <a:lnTo>
                  <a:pt x="367562" y="15956"/>
                </a:lnTo>
                <a:lnTo>
                  <a:pt x="378325" y="17994"/>
                </a:lnTo>
                <a:lnTo>
                  <a:pt x="389094" y="20230"/>
                </a:lnTo>
                <a:lnTo>
                  <a:pt x="399872" y="22669"/>
                </a:lnTo>
                <a:lnTo>
                  <a:pt x="389230" y="24479"/>
                </a:lnTo>
                <a:lnTo>
                  <a:pt x="378467" y="26136"/>
                </a:lnTo>
                <a:lnTo>
                  <a:pt x="367927" y="27595"/>
                </a:lnTo>
                <a:lnTo>
                  <a:pt x="357263" y="28905"/>
                </a:lnTo>
                <a:lnTo>
                  <a:pt x="365036" y="29197"/>
                </a:lnTo>
                <a:lnTo>
                  <a:pt x="384848" y="29679"/>
                </a:lnTo>
                <a:lnTo>
                  <a:pt x="389127" y="29718"/>
                </a:lnTo>
                <a:lnTo>
                  <a:pt x="393395" y="29718"/>
                </a:lnTo>
                <a:lnTo>
                  <a:pt x="407312" y="29555"/>
                </a:lnTo>
                <a:lnTo>
                  <a:pt x="421195" y="29068"/>
                </a:lnTo>
                <a:lnTo>
                  <a:pt x="435050" y="28255"/>
                </a:lnTo>
                <a:lnTo>
                  <a:pt x="448881" y="27114"/>
                </a:lnTo>
                <a:lnTo>
                  <a:pt x="447408" y="26593"/>
                </a:lnTo>
                <a:lnTo>
                  <a:pt x="445662" y="26174"/>
                </a:lnTo>
                <a:lnTo>
                  <a:pt x="428592" y="22032"/>
                </a:lnTo>
                <a:lnTo>
                  <a:pt x="411606" y="18113"/>
                </a:lnTo>
                <a:lnTo>
                  <a:pt x="394592" y="14466"/>
                </a:lnTo>
                <a:lnTo>
                  <a:pt x="377532" y="11137"/>
                </a:lnTo>
                <a:close/>
              </a:path>
              <a:path w="448945" h="29845">
                <a:moveTo>
                  <a:pt x="445503" y="26136"/>
                </a:moveTo>
                <a:lnTo>
                  <a:pt x="445662" y="26174"/>
                </a:lnTo>
                <a:lnTo>
                  <a:pt x="445503" y="26136"/>
                </a:lnTo>
                <a:close/>
              </a:path>
              <a:path w="448945" h="29845">
                <a:moveTo>
                  <a:pt x="89394" y="6032"/>
                </a:moveTo>
                <a:lnTo>
                  <a:pt x="59308" y="6032"/>
                </a:lnTo>
                <a:lnTo>
                  <a:pt x="69710" y="6172"/>
                </a:lnTo>
                <a:lnTo>
                  <a:pt x="67233" y="9105"/>
                </a:lnTo>
                <a:lnTo>
                  <a:pt x="65112" y="11379"/>
                </a:lnTo>
                <a:lnTo>
                  <a:pt x="64490" y="11442"/>
                </a:lnTo>
                <a:lnTo>
                  <a:pt x="104203" y="7518"/>
                </a:lnTo>
                <a:lnTo>
                  <a:pt x="89394" y="6032"/>
                </a:lnTo>
                <a:close/>
              </a:path>
              <a:path w="448945" h="29845">
                <a:moveTo>
                  <a:pt x="24295" y="0"/>
                </a:moveTo>
                <a:lnTo>
                  <a:pt x="5702" y="1600"/>
                </a:lnTo>
                <a:lnTo>
                  <a:pt x="0" y="7734"/>
                </a:lnTo>
                <a:lnTo>
                  <a:pt x="13561" y="6986"/>
                </a:lnTo>
                <a:lnTo>
                  <a:pt x="27081" y="6454"/>
                </a:lnTo>
                <a:lnTo>
                  <a:pt x="40598" y="6137"/>
                </a:lnTo>
                <a:lnTo>
                  <a:pt x="89394" y="6032"/>
                </a:lnTo>
                <a:lnTo>
                  <a:pt x="242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359606" y="5691624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4" h="8889">
                <a:moveTo>
                  <a:pt x="44513" y="0"/>
                </a:moveTo>
                <a:lnTo>
                  <a:pt x="0" y="7327"/>
                </a:lnTo>
                <a:lnTo>
                  <a:pt x="10956" y="7614"/>
                </a:lnTo>
                <a:lnTo>
                  <a:pt x="43853" y="8839"/>
                </a:lnTo>
                <a:lnTo>
                  <a:pt x="44056" y="5432"/>
                </a:lnTo>
                <a:lnTo>
                  <a:pt x="44234" y="2959"/>
                </a:lnTo>
                <a:lnTo>
                  <a:pt x="445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703074" y="5655503"/>
            <a:ext cx="55244" cy="5715"/>
          </a:xfrm>
          <a:custGeom>
            <a:avLst/>
            <a:gdLst/>
            <a:ahLst/>
            <a:cxnLst/>
            <a:rect l="l" t="t" r="r" b="b"/>
            <a:pathLst>
              <a:path w="55245" h="5714">
                <a:moveTo>
                  <a:pt x="0" y="0"/>
                </a:moveTo>
                <a:lnTo>
                  <a:pt x="7924" y="774"/>
                </a:lnTo>
                <a:lnTo>
                  <a:pt x="15824" y="1651"/>
                </a:lnTo>
                <a:lnTo>
                  <a:pt x="43535" y="5257"/>
                </a:lnTo>
                <a:lnTo>
                  <a:pt x="54698" y="3949"/>
                </a:lnTo>
                <a:lnTo>
                  <a:pt x="27382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638632" y="5661808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2527" y="0"/>
                </a:moveTo>
                <a:lnTo>
                  <a:pt x="0" y="279"/>
                </a:lnTo>
                <a:lnTo>
                  <a:pt x="14046" y="1435"/>
                </a:lnTo>
                <a:lnTo>
                  <a:pt x="25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641158" y="5661662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4">
                <a:moveTo>
                  <a:pt x="1282" y="0"/>
                </a:moveTo>
                <a:lnTo>
                  <a:pt x="0" y="152"/>
                </a:lnTo>
                <a:lnTo>
                  <a:pt x="11518" y="1587"/>
                </a:lnTo>
                <a:lnTo>
                  <a:pt x="51930" y="5168"/>
                </a:lnTo>
                <a:lnTo>
                  <a:pt x="53682" y="4965"/>
                </a:lnTo>
                <a:lnTo>
                  <a:pt x="14399" y="1133"/>
                </a:lnTo>
                <a:lnTo>
                  <a:pt x="12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403467" y="5662094"/>
            <a:ext cx="282575" cy="40005"/>
          </a:xfrm>
          <a:custGeom>
            <a:avLst/>
            <a:gdLst/>
            <a:ahLst/>
            <a:cxnLst/>
            <a:rect l="l" t="t" r="r" b="b"/>
            <a:pathLst>
              <a:path w="282575" h="40004">
                <a:moveTo>
                  <a:pt x="150025" y="9893"/>
                </a:moveTo>
                <a:lnTo>
                  <a:pt x="44854" y="23001"/>
                </a:lnTo>
                <a:lnTo>
                  <a:pt x="647" y="29527"/>
                </a:lnTo>
                <a:lnTo>
                  <a:pt x="0" y="38379"/>
                </a:lnTo>
                <a:lnTo>
                  <a:pt x="21640" y="39509"/>
                </a:lnTo>
                <a:lnTo>
                  <a:pt x="52747" y="34339"/>
                </a:lnTo>
                <a:lnTo>
                  <a:pt x="83935" y="29590"/>
                </a:lnTo>
                <a:lnTo>
                  <a:pt x="146507" y="21120"/>
                </a:lnTo>
                <a:lnTo>
                  <a:pt x="149136" y="12585"/>
                </a:lnTo>
                <a:lnTo>
                  <a:pt x="150025" y="9893"/>
                </a:lnTo>
                <a:close/>
              </a:path>
              <a:path w="282575" h="40004">
                <a:moveTo>
                  <a:pt x="235165" y="0"/>
                </a:moveTo>
                <a:lnTo>
                  <a:pt x="216534" y="2120"/>
                </a:lnTo>
                <a:lnTo>
                  <a:pt x="262293" y="7721"/>
                </a:lnTo>
                <a:lnTo>
                  <a:pt x="282447" y="5511"/>
                </a:lnTo>
                <a:lnTo>
                  <a:pt x="249212" y="1155"/>
                </a:lnTo>
                <a:lnTo>
                  <a:pt x="2351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652682" y="5663245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40" h="4445">
                <a:moveTo>
                  <a:pt x="0" y="0"/>
                </a:moveTo>
                <a:lnTo>
                  <a:pt x="33235" y="4368"/>
                </a:lnTo>
                <a:lnTo>
                  <a:pt x="40398" y="358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549973" y="5664213"/>
            <a:ext cx="116205" cy="19050"/>
          </a:xfrm>
          <a:custGeom>
            <a:avLst/>
            <a:gdLst/>
            <a:ahLst/>
            <a:cxnLst/>
            <a:rect l="l" t="t" r="r" b="b"/>
            <a:pathLst>
              <a:path w="116204" h="19050">
                <a:moveTo>
                  <a:pt x="70027" y="0"/>
                </a:moveTo>
                <a:lnTo>
                  <a:pt x="3517" y="7772"/>
                </a:lnTo>
                <a:lnTo>
                  <a:pt x="2628" y="10464"/>
                </a:lnTo>
                <a:lnTo>
                  <a:pt x="0" y="18999"/>
                </a:lnTo>
                <a:lnTo>
                  <a:pt x="115785" y="5600"/>
                </a:lnTo>
                <a:lnTo>
                  <a:pt x="700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42438" y="566094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178" y="0"/>
                </a:lnTo>
              </a:path>
            </a:pathLst>
          </a:custGeom>
          <a:ln w="1137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976682" y="5793896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8343" y="0"/>
                </a:moveTo>
                <a:lnTo>
                  <a:pt x="0" y="215"/>
                </a:lnTo>
                <a:lnTo>
                  <a:pt x="53390" y="6286"/>
                </a:lnTo>
                <a:lnTo>
                  <a:pt x="53594" y="5016"/>
                </a:lnTo>
                <a:lnTo>
                  <a:pt x="53682" y="4305"/>
                </a:lnTo>
                <a:lnTo>
                  <a:pt x="47879" y="3657"/>
                </a:lnTo>
                <a:lnTo>
                  <a:pt x="83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31969" y="5788521"/>
            <a:ext cx="53340" cy="5715"/>
          </a:xfrm>
          <a:custGeom>
            <a:avLst/>
            <a:gdLst/>
            <a:ahLst/>
            <a:cxnLst/>
            <a:rect l="l" t="t" r="r" b="b"/>
            <a:pathLst>
              <a:path w="53340" h="5714">
                <a:moveTo>
                  <a:pt x="215" y="0"/>
                </a:moveTo>
                <a:lnTo>
                  <a:pt x="0" y="647"/>
                </a:lnTo>
                <a:lnTo>
                  <a:pt x="44716" y="5588"/>
                </a:lnTo>
                <a:lnTo>
                  <a:pt x="53060" y="5372"/>
                </a:lnTo>
                <a:lnTo>
                  <a:pt x="2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927919" y="5800335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5" h="8254">
                <a:moveTo>
                  <a:pt x="380" y="0"/>
                </a:moveTo>
                <a:lnTo>
                  <a:pt x="0" y="1079"/>
                </a:lnTo>
                <a:lnTo>
                  <a:pt x="63906" y="7962"/>
                </a:lnTo>
                <a:lnTo>
                  <a:pt x="75323" y="6946"/>
                </a:lnTo>
                <a:lnTo>
                  <a:pt x="3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445442" y="5804471"/>
            <a:ext cx="121285" cy="20955"/>
          </a:xfrm>
          <a:custGeom>
            <a:avLst/>
            <a:gdLst/>
            <a:ahLst/>
            <a:cxnLst/>
            <a:rect l="l" t="t" r="r" b="b"/>
            <a:pathLst>
              <a:path w="121284" h="20954">
                <a:moveTo>
                  <a:pt x="24434" y="0"/>
                </a:moveTo>
                <a:lnTo>
                  <a:pt x="1308" y="2057"/>
                </a:lnTo>
                <a:lnTo>
                  <a:pt x="533" y="5689"/>
                </a:lnTo>
                <a:lnTo>
                  <a:pt x="416" y="6464"/>
                </a:lnTo>
                <a:lnTo>
                  <a:pt x="0" y="11798"/>
                </a:lnTo>
                <a:lnTo>
                  <a:pt x="26056" y="14283"/>
                </a:lnTo>
                <a:lnTo>
                  <a:pt x="52133" y="16489"/>
                </a:lnTo>
                <a:lnTo>
                  <a:pt x="104419" y="20218"/>
                </a:lnTo>
                <a:lnTo>
                  <a:pt x="117779" y="20828"/>
                </a:lnTo>
                <a:lnTo>
                  <a:pt x="121005" y="20510"/>
                </a:lnTo>
                <a:lnTo>
                  <a:pt x="121119" y="17907"/>
                </a:lnTo>
                <a:lnTo>
                  <a:pt x="121246" y="16611"/>
                </a:lnTo>
                <a:lnTo>
                  <a:pt x="66674" y="14249"/>
                </a:lnTo>
                <a:lnTo>
                  <a:pt x="46802" y="7739"/>
                </a:lnTo>
                <a:lnTo>
                  <a:pt x="43047" y="6464"/>
                </a:lnTo>
                <a:lnTo>
                  <a:pt x="33146" y="6464"/>
                </a:lnTo>
                <a:lnTo>
                  <a:pt x="34366" y="3454"/>
                </a:lnTo>
                <a:lnTo>
                  <a:pt x="31026" y="2286"/>
                </a:lnTo>
                <a:lnTo>
                  <a:pt x="24841" y="25"/>
                </a:lnTo>
                <a:lnTo>
                  <a:pt x="24434" y="0"/>
                </a:lnTo>
                <a:close/>
              </a:path>
              <a:path w="121284" h="20954">
                <a:moveTo>
                  <a:pt x="40766" y="5689"/>
                </a:moveTo>
                <a:lnTo>
                  <a:pt x="33146" y="6464"/>
                </a:lnTo>
                <a:lnTo>
                  <a:pt x="43047" y="6464"/>
                </a:lnTo>
                <a:lnTo>
                  <a:pt x="40766" y="568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563227" y="5824984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225" y="0"/>
                </a:moveTo>
                <a:lnTo>
                  <a:pt x="0" y="317"/>
                </a:lnTo>
                <a:lnTo>
                  <a:pt x="3213" y="457"/>
                </a:lnTo>
                <a:lnTo>
                  <a:pt x="3225" y="304"/>
                </a:lnTo>
                <a:lnTo>
                  <a:pt x="32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566449" y="5821086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241" y="0"/>
                </a:moveTo>
                <a:lnTo>
                  <a:pt x="114" y="1295"/>
                </a:lnTo>
                <a:lnTo>
                  <a:pt x="0" y="3898"/>
                </a:lnTo>
                <a:lnTo>
                  <a:pt x="27317" y="1308"/>
                </a:lnTo>
                <a:lnTo>
                  <a:pt x="2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566438" y="5822389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27330" y="0"/>
                </a:moveTo>
                <a:lnTo>
                  <a:pt x="12" y="2590"/>
                </a:lnTo>
                <a:lnTo>
                  <a:pt x="0" y="3048"/>
                </a:lnTo>
                <a:lnTo>
                  <a:pt x="51231" y="5537"/>
                </a:lnTo>
                <a:lnTo>
                  <a:pt x="51371" y="4076"/>
                </a:lnTo>
                <a:lnTo>
                  <a:pt x="51739" y="1358"/>
                </a:lnTo>
                <a:lnTo>
                  <a:pt x="273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617670" y="5823743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507" y="0"/>
                </a:moveTo>
                <a:lnTo>
                  <a:pt x="313" y="1341"/>
                </a:lnTo>
                <a:lnTo>
                  <a:pt x="120" y="2919"/>
                </a:lnTo>
                <a:lnTo>
                  <a:pt x="0" y="4191"/>
                </a:lnTo>
                <a:lnTo>
                  <a:pt x="47167" y="6731"/>
                </a:lnTo>
                <a:lnTo>
                  <a:pt x="87374" y="9846"/>
                </a:lnTo>
                <a:lnTo>
                  <a:pt x="126811" y="14541"/>
                </a:lnTo>
                <a:lnTo>
                  <a:pt x="165745" y="20321"/>
                </a:lnTo>
                <a:lnTo>
                  <a:pt x="204444" y="26695"/>
                </a:lnTo>
                <a:lnTo>
                  <a:pt x="218655" y="25488"/>
                </a:lnTo>
                <a:lnTo>
                  <a:pt x="151047" y="15654"/>
                </a:lnTo>
                <a:lnTo>
                  <a:pt x="83286" y="6972"/>
                </a:lnTo>
                <a:lnTo>
                  <a:pt x="41935" y="2919"/>
                </a:lnTo>
                <a:lnTo>
                  <a:pt x="21228" y="1341"/>
                </a:lnTo>
                <a:lnTo>
                  <a:pt x="5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161000" y="5432258"/>
            <a:ext cx="1199515" cy="131445"/>
          </a:xfrm>
          <a:custGeom>
            <a:avLst/>
            <a:gdLst/>
            <a:ahLst/>
            <a:cxnLst/>
            <a:rect l="l" t="t" r="r" b="b"/>
            <a:pathLst>
              <a:path w="1199515" h="131445">
                <a:moveTo>
                  <a:pt x="8966" y="125691"/>
                </a:moveTo>
                <a:lnTo>
                  <a:pt x="0" y="127927"/>
                </a:lnTo>
                <a:lnTo>
                  <a:pt x="3416" y="131190"/>
                </a:lnTo>
                <a:lnTo>
                  <a:pt x="5321" y="129260"/>
                </a:lnTo>
                <a:lnTo>
                  <a:pt x="6197" y="128511"/>
                </a:lnTo>
                <a:lnTo>
                  <a:pt x="8966" y="125691"/>
                </a:lnTo>
                <a:close/>
              </a:path>
              <a:path w="1199515" h="131445">
                <a:moveTo>
                  <a:pt x="325323" y="116090"/>
                </a:moveTo>
                <a:lnTo>
                  <a:pt x="342303" y="117030"/>
                </a:lnTo>
                <a:lnTo>
                  <a:pt x="345706" y="116611"/>
                </a:lnTo>
                <a:lnTo>
                  <a:pt x="332117" y="116217"/>
                </a:lnTo>
                <a:lnTo>
                  <a:pt x="325323" y="116090"/>
                </a:lnTo>
                <a:close/>
              </a:path>
              <a:path w="1199515" h="131445">
                <a:moveTo>
                  <a:pt x="158115" y="107251"/>
                </a:moveTo>
                <a:lnTo>
                  <a:pt x="69837" y="111175"/>
                </a:lnTo>
                <a:lnTo>
                  <a:pt x="64973" y="112280"/>
                </a:lnTo>
                <a:lnTo>
                  <a:pt x="119810" y="111241"/>
                </a:lnTo>
                <a:lnTo>
                  <a:pt x="138087" y="111112"/>
                </a:lnTo>
                <a:lnTo>
                  <a:pt x="158115" y="107251"/>
                </a:lnTo>
                <a:close/>
              </a:path>
              <a:path w="1199515" h="131445">
                <a:moveTo>
                  <a:pt x="265430" y="102476"/>
                </a:moveTo>
                <a:lnTo>
                  <a:pt x="219214" y="104533"/>
                </a:lnTo>
                <a:lnTo>
                  <a:pt x="181775" y="111239"/>
                </a:lnTo>
                <a:lnTo>
                  <a:pt x="198584" y="111465"/>
                </a:lnTo>
                <a:lnTo>
                  <a:pt x="249008" y="112687"/>
                </a:lnTo>
                <a:lnTo>
                  <a:pt x="303466" y="102908"/>
                </a:lnTo>
                <a:lnTo>
                  <a:pt x="265430" y="102476"/>
                </a:lnTo>
                <a:close/>
              </a:path>
              <a:path w="1199515" h="131445">
                <a:moveTo>
                  <a:pt x="829475" y="29756"/>
                </a:moveTo>
                <a:lnTo>
                  <a:pt x="779018" y="31267"/>
                </a:lnTo>
                <a:lnTo>
                  <a:pt x="708545" y="37020"/>
                </a:lnTo>
                <a:lnTo>
                  <a:pt x="664732" y="43199"/>
                </a:lnTo>
                <a:lnTo>
                  <a:pt x="620852" y="51282"/>
                </a:lnTo>
                <a:lnTo>
                  <a:pt x="403723" y="76444"/>
                </a:lnTo>
                <a:lnTo>
                  <a:pt x="348354" y="83615"/>
                </a:lnTo>
                <a:lnTo>
                  <a:pt x="293293" y="91770"/>
                </a:lnTo>
                <a:lnTo>
                  <a:pt x="357390" y="93967"/>
                </a:lnTo>
                <a:lnTo>
                  <a:pt x="431248" y="82949"/>
                </a:lnTo>
                <a:lnTo>
                  <a:pt x="504609" y="72691"/>
                </a:lnTo>
                <a:lnTo>
                  <a:pt x="553534" y="66597"/>
                </a:lnTo>
                <a:lnTo>
                  <a:pt x="789962" y="40996"/>
                </a:lnTo>
                <a:lnTo>
                  <a:pt x="830184" y="37623"/>
                </a:lnTo>
                <a:lnTo>
                  <a:pt x="870423" y="34994"/>
                </a:lnTo>
                <a:lnTo>
                  <a:pt x="910704" y="33045"/>
                </a:lnTo>
                <a:lnTo>
                  <a:pt x="890418" y="31604"/>
                </a:lnTo>
                <a:lnTo>
                  <a:pt x="870118" y="30576"/>
                </a:lnTo>
                <a:lnTo>
                  <a:pt x="849803" y="29961"/>
                </a:lnTo>
                <a:lnTo>
                  <a:pt x="829475" y="29756"/>
                </a:lnTo>
                <a:close/>
              </a:path>
              <a:path w="1199515" h="131445">
                <a:moveTo>
                  <a:pt x="256270" y="90195"/>
                </a:moveTo>
                <a:lnTo>
                  <a:pt x="180670" y="90195"/>
                </a:lnTo>
                <a:lnTo>
                  <a:pt x="195950" y="90221"/>
                </a:lnTo>
                <a:lnTo>
                  <a:pt x="251498" y="90931"/>
                </a:lnTo>
                <a:lnTo>
                  <a:pt x="256270" y="90195"/>
                </a:lnTo>
                <a:close/>
              </a:path>
              <a:path w="1199515" h="131445">
                <a:moveTo>
                  <a:pt x="934834" y="0"/>
                </a:moveTo>
                <a:lnTo>
                  <a:pt x="858468" y="2152"/>
                </a:lnTo>
                <a:lnTo>
                  <a:pt x="799430" y="5862"/>
                </a:lnTo>
                <a:lnTo>
                  <a:pt x="717080" y="13256"/>
                </a:lnTo>
                <a:lnTo>
                  <a:pt x="511889" y="36973"/>
                </a:lnTo>
                <a:lnTo>
                  <a:pt x="465059" y="42574"/>
                </a:lnTo>
                <a:lnTo>
                  <a:pt x="418298" y="48666"/>
                </a:lnTo>
                <a:lnTo>
                  <a:pt x="371603" y="55249"/>
                </a:lnTo>
                <a:lnTo>
                  <a:pt x="324974" y="62323"/>
                </a:lnTo>
                <a:lnTo>
                  <a:pt x="278409" y="69888"/>
                </a:lnTo>
                <a:lnTo>
                  <a:pt x="222537" y="79675"/>
                </a:lnTo>
                <a:lnTo>
                  <a:pt x="166865" y="90347"/>
                </a:lnTo>
                <a:lnTo>
                  <a:pt x="180670" y="90195"/>
                </a:lnTo>
                <a:lnTo>
                  <a:pt x="256270" y="90195"/>
                </a:lnTo>
                <a:lnTo>
                  <a:pt x="297467" y="84056"/>
                </a:lnTo>
                <a:lnTo>
                  <a:pt x="614023" y="46503"/>
                </a:lnTo>
                <a:lnTo>
                  <a:pt x="677019" y="39965"/>
                </a:lnTo>
                <a:lnTo>
                  <a:pt x="708545" y="37020"/>
                </a:lnTo>
                <a:lnTo>
                  <a:pt x="729505" y="34717"/>
                </a:lnTo>
                <a:lnTo>
                  <a:pt x="771385" y="31430"/>
                </a:lnTo>
                <a:lnTo>
                  <a:pt x="818160" y="29116"/>
                </a:lnTo>
                <a:lnTo>
                  <a:pt x="869872" y="27707"/>
                </a:lnTo>
                <a:lnTo>
                  <a:pt x="1138613" y="27546"/>
                </a:lnTo>
                <a:lnTo>
                  <a:pt x="1115187" y="19138"/>
                </a:lnTo>
                <a:lnTo>
                  <a:pt x="1060934" y="8389"/>
                </a:lnTo>
                <a:lnTo>
                  <a:pt x="1005967" y="2184"/>
                </a:lnTo>
                <a:lnTo>
                  <a:pt x="952624" y="135"/>
                </a:lnTo>
                <a:lnTo>
                  <a:pt x="934834" y="0"/>
                </a:lnTo>
                <a:close/>
              </a:path>
              <a:path w="1199515" h="131445">
                <a:moveTo>
                  <a:pt x="1138613" y="27546"/>
                </a:moveTo>
                <a:lnTo>
                  <a:pt x="895731" y="27546"/>
                </a:lnTo>
                <a:lnTo>
                  <a:pt x="931935" y="27835"/>
                </a:lnTo>
                <a:lnTo>
                  <a:pt x="968159" y="28638"/>
                </a:lnTo>
                <a:lnTo>
                  <a:pt x="974613" y="28932"/>
                </a:lnTo>
                <a:lnTo>
                  <a:pt x="981648" y="29457"/>
                </a:lnTo>
                <a:lnTo>
                  <a:pt x="989170" y="30192"/>
                </a:lnTo>
                <a:lnTo>
                  <a:pt x="997089" y="31114"/>
                </a:lnTo>
                <a:lnTo>
                  <a:pt x="1022671" y="31912"/>
                </a:lnTo>
                <a:lnTo>
                  <a:pt x="1073643" y="36112"/>
                </a:lnTo>
                <a:lnTo>
                  <a:pt x="1124829" y="43610"/>
                </a:lnTo>
                <a:lnTo>
                  <a:pt x="1174902" y="57263"/>
                </a:lnTo>
                <a:lnTo>
                  <a:pt x="1199184" y="66814"/>
                </a:lnTo>
                <a:lnTo>
                  <a:pt x="1193647" y="63982"/>
                </a:lnTo>
                <a:lnTo>
                  <a:pt x="1185811" y="54914"/>
                </a:lnTo>
                <a:lnTo>
                  <a:pt x="1177366" y="47853"/>
                </a:lnTo>
                <a:lnTo>
                  <a:pt x="1169365" y="38582"/>
                </a:lnTo>
                <a:lnTo>
                  <a:pt x="1138613" y="2754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164409" y="5543362"/>
            <a:ext cx="339090" cy="27305"/>
          </a:xfrm>
          <a:custGeom>
            <a:avLst/>
            <a:gdLst/>
            <a:ahLst/>
            <a:cxnLst/>
            <a:rect l="l" t="t" r="r" b="b"/>
            <a:pathLst>
              <a:path w="339090" h="27304">
                <a:moveTo>
                  <a:pt x="134670" y="0"/>
                </a:moveTo>
                <a:lnTo>
                  <a:pt x="61556" y="1181"/>
                </a:lnTo>
                <a:lnTo>
                  <a:pt x="5549" y="14592"/>
                </a:lnTo>
                <a:lnTo>
                  <a:pt x="2781" y="17398"/>
                </a:lnTo>
                <a:lnTo>
                  <a:pt x="1904" y="18148"/>
                </a:lnTo>
                <a:lnTo>
                  <a:pt x="0" y="20091"/>
                </a:lnTo>
                <a:lnTo>
                  <a:pt x="6997" y="26784"/>
                </a:lnTo>
                <a:lnTo>
                  <a:pt x="46747" y="18124"/>
                </a:lnTo>
                <a:lnTo>
                  <a:pt x="55617" y="16230"/>
                </a:lnTo>
                <a:lnTo>
                  <a:pt x="111882" y="4549"/>
                </a:lnTo>
                <a:lnTo>
                  <a:pt x="134670" y="0"/>
                </a:lnTo>
                <a:close/>
              </a:path>
              <a:path w="339090" h="27304">
                <a:moveTo>
                  <a:pt x="178358" y="139"/>
                </a:moveTo>
                <a:lnTo>
                  <a:pt x="149097" y="5676"/>
                </a:lnTo>
                <a:lnTo>
                  <a:pt x="96770" y="16255"/>
                </a:lnTo>
                <a:lnTo>
                  <a:pt x="87767" y="18148"/>
                </a:lnTo>
                <a:lnTo>
                  <a:pt x="61633" y="23799"/>
                </a:lnTo>
                <a:lnTo>
                  <a:pt x="97395" y="20490"/>
                </a:lnTo>
                <a:lnTo>
                  <a:pt x="133245" y="18124"/>
                </a:lnTo>
                <a:lnTo>
                  <a:pt x="169185" y="16704"/>
                </a:lnTo>
                <a:lnTo>
                  <a:pt x="205219" y="16230"/>
                </a:lnTo>
                <a:lnTo>
                  <a:pt x="260427" y="16230"/>
                </a:lnTo>
                <a:lnTo>
                  <a:pt x="338886" y="5918"/>
                </a:lnTo>
                <a:lnTo>
                  <a:pt x="322607" y="5016"/>
                </a:lnTo>
                <a:lnTo>
                  <a:pt x="227482" y="5016"/>
                </a:lnTo>
                <a:lnTo>
                  <a:pt x="245592" y="1587"/>
                </a:lnTo>
                <a:lnTo>
                  <a:pt x="195170" y="365"/>
                </a:lnTo>
                <a:lnTo>
                  <a:pt x="178358" y="139"/>
                </a:lnTo>
                <a:close/>
              </a:path>
              <a:path w="339090" h="27304">
                <a:moveTo>
                  <a:pt x="260427" y="16230"/>
                </a:moveTo>
                <a:lnTo>
                  <a:pt x="205219" y="16230"/>
                </a:lnTo>
                <a:lnTo>
                  <a:pt x="212547" y="16255"/>
                </a:lnTo>
                <a:lnTo>
                  <a:pt x="252501" y="17335"/>
                </a:lnTo>
                <a:lnTo>
                  <a:pt x="260427" y="16230"/>
                </a:lnTo>
                <a:close/>
              </a:path>
              <a:path w="339090" h="27304">
                <a:moveTo>
                  <a:pt x="276644" y="4521"/>
                </a:moveTo>
                <a:lnTo>
                  <a:pt x="264347" y="4552"/>
                </a:lnTo>
                <a:lnTo>
                  <a:pt x="227482" y="5016"/>
                </a:lnTo>
                <a:lnTo>
                  <a:pt x="322607" y="5016"/>
                </a:lnTo>
                <a:lnTo>
                  <a:pt x="321919" y="4978"/>
                </a:lnTo>
                <a:lnTo>
                  <a:pt x="287954" y="4549"/>
                </a:lnTo>
                <a:lnTo>
                  <a:pt x="276644" y="452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230835" y="5522455"/>
            <a:ext cx="287655" cy="21590"/>
          </a:xfrm>
          <a:custGeom>
            <a:avLst/>
            <a:gdLst/>
            <a:ahLst/>
            <a:cxnLst/>
            <a:rect l="l" t="t" r="r" b="b"/>
            <a:pathLst>
              <a:path w="287654" h="21589">
                <a:moveTo>
                  <a:pt x="117817" y="0"/>
                </a:moveTo>
                <a:lnTo>
                  <a:pt x="110832" y="0"/>
                </a:lnTo>
                <a:lnTo>
                  <a:pt x="97028" y="152"/>
                </a:lnTo>
                <a:lnTo>
                  <a:pt x="58201" y="8163"/>
                </a:lnTo>
                <a:lnTo>
                  <a:pt x="37019" y="12713"/>
                </a:lnTo>
                <a:lnTo>
                  <a:pt x="0" y="20967"/>
                </a:lnTo>
                <a:lnTo>
                  <a:pt x="88277" y="17056"/>
                </a:lnTo>
                <a:lnTo>
                  <a:pt x="111581" y="12712"/>
                </a:lnTo>
                <a:lnTo>
                  <a:pt x="137142" y="8151"/>
                </a:lnTo>
                <a:lnTo>
                  <a:pt x="181660" y="736"/>
                </a:lnTo>
                <a:lnTo>
                  <a:pt x="117817" y="0"/>
                </a:lnTo>
                <a:close/>
              </a:path>
              <a:path w="287654" h="21589">
                <a:moveTo>
                  <a:pt x="223456" y="1574"/>
                </a:moveTo>
                <a:lnTo>
                  <a:pt x="210464" y="3689"/>
                </a:lnTo>
                <a:lnTo>
                  <a:pt x="184594" y="8163"/>
                </a:lnTo>
                <a:lnTo>
                  <a:pt x="171716" y="10528"/>
                </a:lnTo>
                <a:lnTo>
                  <a:pt x="158773" y="12713"/>
                </a:lnTo>
                <a:lnTo>
                  <a:pt x="149390" y="14338"/>
                </a:lnTo>
                <a:lnTo>
                  <a:pt x="195592" y="12280"/>
                </a:lnTo>
                <a:lnTo>
                  <a:pt x="236151" y="12280"/>
                </a:lnTo>
                <a:lnTo>
                  <a:pt x="260577" y="8151"/>
                </a:lnTo>
                <a:lnTo>
                  <a:pt x="287553" y="3771"/>
                </a:lnTo>
                <a:lnTo>
                  <a:pt x="223456" y="1574"/>
                </a:lnTo>
                <a:close/>
              </a:path>
              <a:path w="287654" h="21589">
                <a:moveTo>
                  <a:pt x="236151" y="12280"/>
                </a:moveTo>
                <a:lnTo>
                  <a:pt x="195592" y="12280"/>
                </a:lnTo>
                <a:lnTo>
                  <a:pt x="233629" y="12712"/>
                </a:lnTo>
                <a:lnTo>
                  <a:pt x="236151" y="1228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178507" y="5459805"/>
            <a:ext cx="979805" cy="121285"/>
          </a:xfrm>
          <a:custGeom>
            <a:avLst/>
            <a:gdLst/>
            <a:ahLst/>
            <a:cxnLst/>
            <a:rect l="l" t="t" r="r" b="b"/>
            <a:pathLst>
              <a:path w="979804" h="121285">
                <a:moveTo>
                  <a:pt x="102971" y="115074"/>
                </a:moveTo>
                <a:lnTo>
                  <a:pt x="0" y="117119"/>
                </a:lnTo>
                <a:lnTo>
                  <a:pt x="838" y="117830"/>
                </a:lnTo>
                <a:lnTo>
                  <a:pt x="3911" y="120802"/>
                </a:lnTo>
                <a:lnTo>
                  <a:pt x="48704" y="119795"/>
                </a:lnTo>
                <a:lnTo>
                  <a:pt x="119269" y="119456"/>
                </a:lnTo>
                <a:lnTo>
                  <a:pt x="142709" y="115544"/>
                </a:lnTo>
                <a:lnTo>
                  <a:pt x="102971" y="115074"/>
                </a:lnTo>
                <a:close/>
              </a:path>
              <a:path w="979804" h="121285">
                <a:moveTo>
                  <a:pt x="119269" y="119456"/>
                </a:moveTo>
                <a:lnTo>
                  <a:pt x="101853" y="119456"/>
                </a:lnTo>
                <a:lnTo>
                  <a:pt x="118592" y="119570"/>
                </a:lnTo>
                <a:lnTo>
                  <a:pt x="119269" y="119456"/>
                </a:lnTo>
                <a:close/>
              </a:path>
              <a:path w="979804" h="121285">
                <a:moveTo>
                  <a:pt x="165099" y="83540"/>
                </a:moveTo>
                <a:lnTo>
                  <a:pt x="124675" y="83540"/>
                </a:lnTo>
                <a:lnTo>
                  <a:pt x="164261" y="83692"/>
                </a:lnTo>
                <a:lnTo>
                  <a:pt x="165099" y="83540"/>
                </a:lnTo>
                <a:close/>
              </a:path>
              <a:path w="979804" h="121285">
                <a:moveTo>
                  <a:pt x="201714" y="76987"/>
                </a:moveTo>
                <a:lnTo>
                  <a:pt x="140614" y="79705"/>
                </a:lnTo>
                <a:lnTo>
                  <a:pt x="120573" y="83565"/>
                </a:lnTo>
                <a:lnTo>
                  <a:pt x="165099" y="83540"/>
                </a:lnTo>
                <a:lnTo>
                  <a:pt x="201714" y="76987"/>
                </a:lnTo>
                <a:close/>
              </a:path>
              <a:path w="979804" h="121285">
                <a:moveTo>
                  <a:pt x="691032" y="9474"/>
                </a:moveTo>
                <a:lnTo>
                  <a:pt x="596517" y="18957"/>
                </a:lnTo>
                <a:lnTo>
                  <a:pt x="303004" y="53400"/>
                </a:lnTo>
                <a:lnTo>
                  <a:pt x="233984" y="63385"/>
                </a:lnTo>
                <a:lnTo>
                  <a:pt x="275780" y="64223"/>
                </a:lnTo>
                <a:lnTo>
                  <a:pt x="330842" y="56068"/>
                </a:lnTo>
                <a:lnTo>
                  <a:pt x="386213" y="48898"/>
                </a:lnTo>
                <a:lnTo>
                  <a:pt x="603351" y="23736"/>
                </a:lnTo>
                <a:lnTo>
                  <a:pt x="625297" y="19457"/>
                </a:lnTo>
                <a:lnTo>
                  <a:pt x="647225" y="15652"/>
                </a:lnTo>
                <a:lnTo>
                  <a:pt x="669136" y="12324"/>
                </a:lnTo>
                <a:lnTo>
                  <a:pt x="691032" y="9474"/>
                </a:lnTo>
                <a:close/>
              </a:path>
              <a:path w="979804" h="121285">
                <a:moveTo>
                  <a:pt x="774801" y="2895"/>
                </a:moveTo>
                <a:lnTo>
                  <a:pt x="753879" y="3884"/>
                </a:lnTo>
                <a:lnTo>
                  <a:pt x="732945" y="5308"/>
                </a:lnTo>
                <a:lnTo>
                  <a:pt x="711997" y="7171"/>
                </a:lnTo>
                <a:lnTo>
                  <a:pt x="691032" y="9474"/>
                </a:lnTo>
                <a:lnTo>
                  <a:pt x="761517" y="3721"/>
                </a:lnTo>
                <a:lnTo>
                  <a:pt x="774801" y="2895"/>
                </a:lnTo>
                <a:close/>
              </a:path>
              <a:path w="979804" h="121285">
                <a:moveTo>
                  <a:pt x="967190" y="2209"/>
                </a:moveTo>
                <a:lnTo>
                  <a:pt x="811961" y="2209"/>
                </a:lnTo>
                <a:lnTo>
                  <a:pt x="832297" y="2414"/>
                </a:lnTo>
                <a:lnTo>
                  <a:pt x="852614" y="3030"/>
                </a:lnTo>
                <a:lnTo>
                  <a:pt x="872912" y="4058"/>
                </a:lnTo>
                <a:lnTo>
                  <a:pt x="893190" y="5499"/>
                </a:lnTo>
                <a:lnTo>
                  <a:pt x="948592" y="3822"/>
                </a:lnTo>
                <a:lnTo>
                  <a:pt x="967092" y="3492"/>
                </a:lnTo>
                <a:lnTo>
                  <a:pt x="978922" y="3492"/>
                </a:lnTo>
                <a:lnTo>
                  <a:pt x="971657" y="2645"/>
                </a:lnTo>
                <a:lnTo>
                  <a:pt x="967190" y="2209"/>
                </a:lnTo>
                <a:close/>
              </a:path>
              <a:path w="979804" h="121285">
                <a:moveTo>
                  <a:pt x="978922" y="3492"/>
                </a:moveTo>
                <a:lnTo>
                  <a:pt x="972477" y="3492"/>
                </a:lnTo>
                <a:lnTo>
                  <a:pt x="979576" y="3568"/>
                </a:lnTo>
                <a:lnTo>
                  <a:pt x="978922" y="3492"/>
                </a:lnTo>
                <a:close/>
              </a:path>
              <a:path w="979804" h="121285">
                <a:moveTo>
                  <a:pt x="878230" y="0"/>
                </a:moveTo>
                <a:lnTo>
                  <a:pt x="852366" y="161"/>
                </a:lnTo>
                <a:lnTo>
                  <a:pt x="826511" y="671"/>
                </a:lnTo>
                <a:lnTo>
                  <a:pt x="800658" y="1569"/>
                </a:lnTo>
                <a:lnTo>
                  <a:pt x="774801" y="2895"/>
                </a:lnTo>
                <a:lnTo>
                  <a:pt x="793391" y="2381"/>
                </a:lnTo>
                <a:lnTo>
                  <a:pt x="967190" y="2209"/>
                </a:lnTo>
                <a:lnTo>
                  <a:pt x="964134" y="1911"/>
                </a:lnTo>
                <a:lnTo>
                  <a:pt x="957100" y="1386"/>
                </a:lnTo>
                <a:lnTo>
                  <a:pt x="950645" y="1092"/>
                </a:lnTo>
                <a:lnTo>
                  <a:pt x="914423" y="288"/>
                </a:lnTo>
                <a:lnTo>
                  <a:pt x="8782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171408" y="5543345"/>
            <a:ext cx="245745" cy="33655"/>
          </a:xfrm>
          <a:custGeom>
            <a:avLst/>
            <a:gdLst/>
            <a:ahLst/>
            <a:cxnLst/>
            <a:rect l="l" t="t" r="r" b="b"/>
            <a:pathLst>
              <a:path w="245745" h="33654">
                <a:moveTo>
                  <a:pt x="139992" y="0"/>
                </a:moveTo>
                <a:lnTo>
                  <a:pt x="131787" y="0"/>
                </a:lnTo>
                <a:lnTo>
                  <a:pt x="127609" y="38"/>
                </a:lnTo>
                <a:lnTo>
                  <a:pt x="48505" y="16268"/>
                </a:lnTo>
                <a:lnTo>
                  <a:pt x="0" y="26797"/>
                </a:lnTo>
                <a:lnTo>
                  <a:pt x="7099" y="33578"/>
                </a:lnTo>
                <a:lnTo>
                  <a:pt x="110070" y="31534"/>
                </a:lnTo>
                <a:lnTo>
                  <a:pt x="152718" y="31534"/>
                </a:lnTo>
                <a:lnTo>
                  <a:pt x="201633" y="23812"/>
                </a:lnTo>
                <a:lnTo>
                  <a:pt x="54635" y="23812"/>
                </a:lnTo>
                <a:lnTo>
                  <a:pt x="89870" y="16256"/>
                </a:lnTo>
                <a:lnTo>
                  <a:pt x="142099" y="5695"/>
                </a:lnTo>
                <a:lnTo>
                  <a:pt x="171361" y="152"/>
                </a:lnTo>
                <a:lnTo>
                  <a:pt x="139992" y="0"/>
                </a:lnTo>
                <a:close/>
              </a:path>
              <a:path w="245745" h="33654">
                <a:moveTo>
                  <a:pt x="152718" y="31534"/>
                </a:moveTo>
                <a:lnTo>
                  <a:pt x="110070" y="31534"/>
                </a:lnTo>
                <a:lnTo>
                  <a:pt x="149809" y="32004"/>
                </a:lnTo>
                <a:lnTo>
                  <a:pt x="152718" y="31534"/>
                </a:lnTo>
                <a:close/>
              </a:path>
              <a:path w="245745" h="33654">
                <a:moveTo>
                  <a:pt x="203111" y="16256"/>
                </a:moveTo>
                <a:lnTo>
                  <a:pt x="198221" y="16256"/>
                </a:lnTo>
                <a:lnTo>
                  <a:pt x="162188" y="16727"/>
                </a:lnTo>
                <a:lnTo>
                  <a:pt x="126247" y="18143"/>
                </a:lnTo>
                <a:lnTo>
                  <a:pt x="90397" y="20504"/>
                </a:lnTo>
                <a:lnTo>
                  <a:pt x="54635" y="23812"/>
                </a:lnTo>
                <a:lnTo>
                  <a:pt x="201633" y="23812"/>
                </a:lnTo>
                <a:lnTo>
                  <a:pt x="245503" y="17360"/>
                </a:lnTo>
                <a:lnTo>
                  <a:pt x="205549" y="16268"/>
                </a:lnTo>
                <a:lnTo>
                  <a:pt x="203111" y="1625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319124" y="5523186"/>
            <a:ext cx="135255" cy="16510"/>
          </a:xfrm>
          <a:custGeom>
            <a:avLst/>
            <a:gdLst/>
            <a:ahLst/>
            <a:cxnLst/>
            <a:rect l="l" t="t" r="r" b="b"/>
            <a:pathLst>
              <a:path w="135254" h="16510">
                <a:moveTo>
                  <a:pt x="93370" y="0"/>
                </a:moveTo>
                <a:lnTo>
                  <a:pt x="46618" y="7802"/>
                </a:lnTo>
                <a:lnTo>
                  <a:pt x="0" y="16319"/>
                </a:lnTo>
                <a:lnTo>
                  <a:pt x="61099" y="13601"/>
                </a:lnTo>
                <a:lnTo>
                  <a:pt x="83438" y="9804"/>
                </a:lnTo>
                <a:lnTo>
                  <a:pt x="109221" y="5154"/>
                </a:lnTo>
                <a:lnTo>
                  <a:pt x="135166" y="838"/>
                </a:lnTo>
                <a:lnTo>
                  <a:pt x="933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182426" y="55852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668" y="0"/>
                </a:lnTo>
              </a:path>
            </a:pathLst>
          </a:custGeom>
          <a:ln w="1189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868908" y="5578838"/>
            <a:ext cx="83185" cy="6985"/>
          </a:xfrm>
          <a:custGeom>
            <a:avLst/>
            <a:gdLst/>
            <a:ahLst/>
            <a:cxnLst/>
            <a:rect l="l" t="t" r="r" b="b"/>
            <a:pathLst>
              <a:path w="83184" h="6985">
                <a:moveTo>
                  <a:pt x="32804" y="0"/>
                </a:moveTo>
                <a:lnTo>
                  <a:pt x="0" y="3568"/>
                </a:lnTo>
                <a:lnTo>
                  <a:pt x="30213" y="6908"/>
                </a:lnTo>
                <a:lnTo>
                  <a:pt x="43424" y="6334"/>
                </a:lnTo>
                <a:lnTo>
                  <a:pt x="56635" y="5894"/>
                </a:lnTo>
                <a:lnTo>
                  <a:pt x="69846" y="5599"/>
                </a:lnTo>
                <a:lnTo>
                  <a:pt x="83057" y="5460"/>
                </a:lnTo>
                <a:lnTo>
                  <a:pt x="328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823301" y="5582413"/>
            <a:ext cx="76200" cy="6985"/>
          </a:xfrm>
          <a:custGeom>
            <a:avLst/>
            <a:gdLst/>
            <a:ahLst/>
            <a:cxnLst/>
            <a:rect l="l" t="t" r="r" b="b"/>
            <a:pathLst>
              <a:path w="76200" h="6985">
                <a:moveTo>
                  <a:pt x="45605" y="0"/>
                </a:moveTo>
                <a:lnTo>
                  <a:pt x="0" y="5130"/>
                </a:lnTo>
                <a:lnTo>
                  <a:pt x="17830" y="6985"/>
                </a:lnTo>
                <a:lnTo>
                  <a:pt x="61313" y="4086"/>
                </a:lnTo>
                <a:lnTo>
                  <a:pt x="75819" y="3327"/>
                </a:lnTo>
                <a:lnTo>
                  <a:pt x="456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686887" y="5599789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90" h="4445">
                <a:moveTo>
                  <a:pt x="28282" y="0"/>
                </a:moveTo>
                <a:lnTo>
                  <a:pt x="0" y="3276"/>
                </a:lnTo>
                <a:lnTo>
                  <a:pt x="5321" y="3835"/>
                </a:lnTo>
                <a:lnTo>
                  <a:pt x="33896" y="558"/>
                </a:lnTo>
                <a:lnTo>
                  <a:pt x="2828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715166" y="5587537"/>
            <a:ext cx="126364" cy="13335"/>
          </a:xfrm>
          <a:custGeom>
            <a:avLst/>
            <a:gdLst/>
            <a:ahLst/>
            <a:cxnLst/>
            <a:rect l="l" t="t" r="r" b="b"/>
            <a:pathLst>
              <a:path w="126365" h="13335">
                <a:moveTo>
                  <a:pt x="108140" y="0"/>
                </a:moveTo>
                <a:lnTo>
                  <a:pt x="41452" y="7785"/>
                </a:lnTo>
                <a:lnTo>
                  <a:pt x="0" y="12255"/>
                </a:lnTo>
                <a:lnTo>
                  <a:pt x="5613" y="12814"/>
                </a:lnTo>
                <a:lnTo>
                  <a:pt x="43965" y="8770"/>
                </a:lnTo>
                <a:lnTo>
                  <a:pt x="125971" y="1854"/>
                </a:lnTo>
                <a:lnTo>
                  <a:pt x="1081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683658" y="5603071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5">
                <a:moveTo>
                  <a:pt x="3225" y="0"/>
                </a:moveTo>
                <a:lnTo>
                  <a:pt x="0" y="368"/>
                </a:lnTo>
                <a:lnTo>
                  <a:pt x="8051" y="609"/>
                </a:lnTo>
                <a:lnTo>
                  <a:pt x="8547" y="546"/>
                </a:lnTo>
                <a:lnTo>
                  <a:pt x="32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828726" y="5574546"/>
            <a:ext cx="73025" cy="8255"/>
          </a:xfrm>
          <a:custGeom>
            <a:avLst/>
            <a:gdLst/>
            <a:ahLst/>
            <a:cxnLst/>
            <a:rect l="l" t="t" r="r" b="b"/>
            <a:pathLst>
              <a:path w="73025" h="8254">
                <a:moveTo>
                  <a:pt x="32931" y="0"/>
                </a:moveTo>
                <a:lnTo>
                  <a:pt x="0" y="3479"/>
                </a:lnTo>
                <a:lnTo>
                  <a:pt x="40182" y="7861"/>
                </a:lnTo>
                <a:lnTo>
                  <a:pt x="72986" y="4292"/>
                </a:lnTo>
                <a:lnTo>
                  <a:pt x="329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790559" y="5578025"/>
            <a:ext cx="78740" cy="9525"/>
          </a:xfrm>
          <a:custGeom>
            <a:avLst/>
            <a:gdLst/>
            <a:ahLst/>
            <a:cxnLst/>
            <a:rect l="l" t="t" r="r" b="b"/>
            <a:pathLst>
              <a:path w="78740" h="9525">
                <a:moveTo>
                  <a:pt x="38163" y="0"/>
                </a:moveTo>
                <a:lnTo>
                  <a:pt x="17373" y="2247"/>
                </a:lnTo>
                <a:lnTo>
                  <a:pt x="11569" y="3454"/>
                </a:lnTo>
                <a:lnTo>
                  <a:pt x="5791" y="4737"/>
                </a:lnTo>
                <a:lnTo>
                  <a:pt x="0" y="6146"/>
                </a:lnTo>
                <a:lnTo>
                  <a:pt x="32740" y="9512"/>
                </a:lnTo>
                <a:lnTo>
                  <a:pt x="78346" y="4381"/>
                </a:lnTo>
                <a:lnTo>
                  <a:pt x="381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781248" y="5580277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5">
                <a:moveTo>
                  <a:pt x="26682" y="0"/>
                </a:moveTo>
                <a:lnTo>
                  <a:pt x="0" y="2946"/>
                </a:lnTo>
                <a:lnTo>
                  <a:pt x="9309" y="3898"/>
                </a:lnTo>
                <a:lnTo>
                  <a:pt x="15100" y="2489"/>
                </a:lnTo>
                <a:lnTo>
                  <a:pt x="20878" y="1193"/>
                </a:lnTo>
                <a:lnTo>
                  <a:pt x="266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453957" y="5617667"/>
            <a:ext cx="105410" cy="11430"/>
          </a:xfrm>
          <a:custGeom>
            <a:avLst/>
            <a:gdLst/>
            <a:ahLst/>
            <a:cxnLst/>
            <a:rect l="l" t="t" r="r" b="b"/>
            <a:pathLst>
              <a:path w="105409" h="11429">
                <a:moveTo>
                  <a:pt x="87388" y="0"/>
                </a:moveTo>
                <a:lnTo>
                  <a:pt x="38633" y="4229"/>
                </a:lnTo>
                <a:lnTo>
                  <a:pt x="0" y="10020"/>
                </a:lnTo>
                <a:lnTo>
                  <a:pt x="21920" y="11214"/>
                </a:lnTo>
                <a:lnTo>
                  <a:pt x="105181" y="1346"/>
                </a:lnTo>
                <a:lnTo>
                  <a:pt x="873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441200" y="5621568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52" y="0"/>
                </a:lnTo>
              </a:path>
            </a:pathLst>
          </a:custGeom>
          <a:ln w="1224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678704" y="5598788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26390" y="0"/>
                </a:moveTo>
                <a:lnTo>
                  <a:pt x="19418" y="965"/>
                </a:lnTo>
                <a:lnTo>
                  <a:pt x="3632" y="2933"/>
                </a:lnTo>
                <a:lnTo>
                  <a:pt x="0" y="3416"/>
                </a:lnTo>
                <a:lnTo>
                  <a:pt x="8178" y="4279"/>
                </a:lnTo>
                <a:lnTo>
                  <a:pt x="36461" y="1003"/>
                </a:lnTo>
                <a:lnTo>
                  <a:pt x="263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705092" y="5584172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85471" y="0"/>
                </a:moveTo>
                <a:lnTo>
                  <a:pt x="80708" y="1168"/>
                </a:lnTo>
                <a:lnTo>
                  <a:pt x="78333" y="1778"/>
                </a:lnTo>
                <a:lnTo>
                  <a:pt x="58814" y="5387"/>
                </a:lnTo>
                <a:lnTo>
                  <a:pt x="39252" y="8731"/>
                </a:lnTo>
                <a:lnTo>
                  <a:pt x="19647" y="11807"/>
                </a:lnTo>
                <a:lnTo>
                  <a:pt x="0" y="14617"/>
                </a:lnTo>
                <a:lnTo>
                  <a:pt x="10071" y="15621"/>
                </a:lnTo>
                <a:lnTo>
                  <a:pt x="51523" y="11150"/>
                </a:lnTo>
                <a:lnTo>
                  <a:pt x="118211" y="3365"/>
                </a:lnTo>
                <a:lnTo>
                  <a:pt x="854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671338" y="5602206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7366" y="0"/>
                </a:moveTo>
                <a:lnTo>
                  <a:pt x="0" y="965"/>
                </a:lnTo>
                <a:lnTo>
                  <a:pt x="12331" y="1244"/>
                </a:lnTo>
                <a:lnTo>
                  <a:pt x="15544" y="863"/>
                </a:lnTo>
                <a:lnTo>
                  <a:pt x="73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643593" y="5595612"/>
            <a:ext cx="61594" cy="6985"/>
          </a:xfrm>
          <a:custGeom>
            <a:avLst/>
            <a:gdLst/>
            <a:ahLst/>
            <a:cxnLst/>
            <a:rect l="l" t="t" r="r" b="b"/>
            <a:pathLst>
              <a:path w="61595" h="6985">
                <a:moveTo>
                  <a:pt x="27914" y="0"/>
                </a:moveTo>
                <a:lnTo>
                  <a:pt x="0" y="3175"/>
                </a:lnTo>
                <a:lnTo>
                  <a:pt x="35115" y="6591"/>
                </a:lnTo>
                <a:lnTo>
                  <a:pt x="54533" y="4140"/>
                </a:lnTo>
                <a:lnTo>
                  <a:pt x="61506" y="3175"/>
                </a:lnTo>
                <a:lnTo>
                  <a:pt x="279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671508" y="5583224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79" h="15875">
                <a:moveTo>
                  <a:pt x="109740" y="0"/>
                </a:moveTo>
                <a:lnTo>
                  <a:pt x="35458" y="8585"/>
                </a:lnTo>
                <a:lnTo>
                  <a:pt x="0" y="12382"/>
                </a:lnTo>
                <a:lnTo>
                  <a:pt x="33591" y="15570"/>
                </a:lnTo>
                <a:lnTo>
                  <a:pt x="72839" y="9683"/>
                </a:lnTo>
                <a:lnTo>
                  <a:pt x="111925" y="2730"/>
                </a:lnTo>
                <a:lnTo>
                  <a:pt x="116674" y="1524"/>
                </a:lnTo>
                <a:lnTo>
                  <a:pt x="119049" y="952"/>
                </a:lnTo>
                <a:lnTo>
                  <a:pt x="10974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630350" y="5598788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5">
                <a:moveTo>
                  <a:pt x="13246" y="0"/>
                </a:moveTo>
                <a:lnTo>
                  <a:pt x="0" y="1574"/>
                </a:lnTo>
                <a:lnTo>
                  <a:pt x="37846" y="4330"/>
                </a:lnTo>
                <a:lnTo>
                  <a:pt x="40995" y="4381"/>
                </a:lnTo>
                <a:lnTo>
                  <a:pt x="48348" y="3416"/>
                </a:lnTo>
                <a:lnTo>
                  <a:pt x="132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602813" y="5600362"/>
            <a:ext cx="65405" cy="3810"/>
          </a:xfrm>
          <a:custGeom>
            <a:avLst/>
            <a:gdLst/>
            <a:ahLst/>
            <a:cxnLst/>
            <a:rect l="l" t="t" r="r" b="b"/>
            <a:pathLst>
              <a:path w="65404" h="3810">
                <a:moveTo>
                  <a:pt x="27533" y="0"/>
                </a:moveTo>
                <a:lnTo>
                  <a:pt x="0" y="3390"/>
                </a:lnTo>
                <a:lnTo>
                  <a:pt x="1016" y="3390"/>
                </a:lnTo>
                <a:lnTo>
                  <a:pt x="11812" y="3028"/>
                </a:lnTo>
                <a:lnTo>
                  <a:pt x="33428" y="2626"/>
                </a:lnTo>
                <a:lnTo>
                  <a:pt x="63079" y="2578"/>
                </a:lnTo>
                <a:lnTo>
                  <a:pt x="27533" y="0"/>
                </a:lnTo>
                <a:close/>
              </a:path>
              <a:path w="65404" h="3810">
                <a:moveTo>
                  <a:pt x="63079" y="2578"/>
                </a:moveTo>
                <a:lnTo>
                  <a:pt x="51282" y="2578"/>
                </a:lnTo>
                <a:lnTo>
                  <a:pt x="65379" y="2755"/>
                </a:lnTo>
                <a:lnTo>
                  <a:pt x="63079" y="257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822990" y="5573358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27393" y="0"/>
                </a:moveTo>
                <a:lnTo>
                  <a:pt x="20531" y="866"/>
                </a:lnTo>
                <a:lnTo>
                  <a:pt x="13677" y="1828"/>
                </a:lnTo>
                <a:lnTo>
                  <a:pt x="6834" y="2886"/>
                </a:lnTo>
                <a:lnTo>
                  <a:pt x="0" y="4038"/>
                </a:lnTo>
                <a:lnTo>
                  <a:pt x="5727" y="4660"/>
                </a:lnTo>
                <a:lnTo>
                  <a:pt x="38671" y="1193"/>
                </a:lnTo>
                <a:lnTo>
                  <a:pt x="273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807934" y="5577400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15049" y="0"/>
                </a:moveTo>
                <a:lnTo>
                  <a:pt x="10032" y="876"/>
                </a:lnTo>
                <a:lnTo>
                  <a:pt x="5003" y="1828"/>
                </a:lnTo>
                <a:lnTo>
                  <a:pt x="0" y="2882"/>
                </a:lnTo>
                <a:lnTo>
                  <a:pt x="20789" y="622"/>
                </a:lnTo>
                <a:lnTo>
                  <a:pt x="150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750944" y="5566514"/>
            <a:ext cx="99695" cy="11430"/>
          </a:xfrm>
          <a:custGeom>
            <a:avLst/>
            <a:gdLst/>
            <a:ahLst/>
            <a:cxnLst/>
            <a:rect l="l" t="t" r="r" b="b"/>
            <a:pathLst>
              <a:path w="99695" h="11429">
                <a:moveTo>
                  <a:pt x="30314" y="0"/>
                </a:moveTo>
                <a:lnTo>
                  <a:pt x="0" y="3162"/>
                </a:lnTo>
                <a:lnTo>
                  <a:pt x="72034" y="10883"/>
                </a:lnTo>
                <a:lnTo>
                  <a:pt x="78870" y="9731"/>
                </a:lnTo>
                <a:lnTo>
                  <a:pt x="85718" y="8674"/>
                </a:lnTo>
                <a:lnTo>
                  <a:pt x="92576" y="7712"/>
                </a:lnTo>
                <a:lnTo>
                  <a:pt x="99440" y="6845"/>
                </a:lnTo>
                <a:lnTo>
                  <a:pt x="303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697679" y="5569671"/>
            <a:ext cx="125730" cy="13970"/>
          </a:xfrm>
          <a:custGeom>
            <a:avLst/>
            <a:gdLst/>
            <a:ahLst/>
            <a:cxnLst/>
            <a:rect l="l" t="t" r="r" b="b"/>
            <a:pathLst>
              <a:path w="125729" h="13970">
                <a:moveTo>
                  <a:pt x="53263" y="0"/>
                </a:moveTo>
                <a:lnTo>
                  <a:pt x="0" y="5765"/>
                </a:lnTo>
                <a:lnTo>
                  <a:pt x="83565" y="13550"/>
                </a:lnTo>
                <a:lnTo>
                  <a:pt x="110248" y="10604"/>
                </a:lnTo>
                <a:lnTo>
                  <a:pt x="115265" y="9563"/>
                </a:lnTo>
                <a:lnTo>
                  <a:pt x="120281" y="8610"/>
                </a:lnTo>
                <a:lnTo>
                  <a:pt x="125298" y="7734"/>
                </a:lnTo>
                <a:lnTo>
                  <a:pt x="532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466746" y="559945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558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395585" y="5606821"/>
            <a:ext cx="121285" cy="20320"/>
          </a:xfrm>
          <a:custGeom>
            <a:avLst/>
            <a:gdLst/>
            <a:ahLst/>
            <a:cxnLst/>
            <a:rect l="l" t="t" r="r" b="b"/>
            <a:pathLst>
              <a:path w="121284" h="20320">
                <a:moveTo>
                  <a:pt x="120205" y="0"/>
                </a:moveTo>
                <a:lnTo>
                  <a:pt x="62137" y="1495"/>
                </a:lnTo>
                <a:lnTo>
                  <a:pt x="4051" y="4724"/>
                </a:lnTo>
                <a:lnTo>
                  <a:pt x="0" y="5308"/>
                </a:lnTo>
                <a:lnTo>
                  <a:pt x="3060" y="7848"/>
                </a:lnTo>
                <a:lnTo>
                  <a:pt x="6235" y="10007"/>
                </a:lnTo>
                <a:lnTo>
                  <a:pt x="9258" y="10833"/>
                </a:lnTo>
                <a:lnTo>
                  <a:pt x="17012" y="13274"/>
                </a:lnTo>
                <a:lnTo>
                  <a:pt x="24787" y="15608"/>
                </a:lnTo>
                <a:lnTo>
                  <a:pt x="32586" y="17837"/>
                </a:lnTo>
                <a:lnTo>
                  <a:pt x="40411" y="19964"/>
                </a:lnTo>
                <a:lnTo>
                  <a:pt x="45618" y="20205"/>
                </a:lnTo>
                <a:lnTo>
                  <a:pt x="121094" y="8623"/>
                </a:lnTo>
                <a:lnTo>
                  <a:pt x="101680" y="6567"/>
                </a:lnTo>
                <a:lnTo>
                  <a:pt x="77952" y="3695"/>
                </a:lnTo>
                <a:lnTo>
                  <a:pt x="75780" y="3390"/>
                </a:lnTo>
                <a:lnTo>
                  <a:pt x="97983" y="1543"/>
                </a:lnTo>
                <a:lnTo>
                  <a:pt x="1202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556713" y="559363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95" y="0"/>
                </a:lnTo>
              </a:path>
            </a:pathLst>
          </a:custGeom>
          <a:ln w="1028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584177" y="5575442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20">
                <a:moveTo>
                  <a:pt x="113499" y="0"/>
                </a:moveTo>
                <a:lnTo>
                  <a:pt x="0" y="13055"/>
                </a:lnTo>
                <a:lnTo>
                  <a:pt x="21843" y="14659"/>
                </a:lnTo>
                <a:lnTo>
                  <a:pt x="87325" y="20167"/>
                </a:lnTo>
                <a:lnTo>
                  <a:pt x="122796" y="16370"/>
                </a:lnTo>
                <a:lnTo>
                  <a:pt x="197065" y="7785"/>
                </a:lnTo>
                <a:lnTo>
                  <a:pt x="1134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399638" y="5591433"/>
            <a:ext cx="244475" cy="20320"/>
          </a:xfrm>
          <a:custGeom>
            <a:avLst/>
            <a:gdLst/>
            <a:ahLst/>
            <a:cxnLst/>
            <a:rect l="l" t="t" r="r" b="b"/>
            <a:pathLst>
              <a:path w="244475" h="20320">
                <a:moveTo>
                  <a:pt x="157073" y="0"/>
                </a:moveTo>
                <a:lnTo>
                  <a:pt x="111671" y="5232"/>
                </a:lnTo>
                <a:lnTo>
                  <a:pt x="155536" y="7619"/>
                </a:lnTo>
                <a:lnTo>
                  <a:pt x="138676" y="7881"/>
                </a:lnTo>
                <a:lnTo>
                  <a:pt x="122148" y="8381"/>
                </a:lnTo>
                <a:lnTo>
                  <a:pt x="67106" y="10820"/>
                </a:lnTo>
                <a:lnTo>
                  <a:pt x="0" y="20104"/>
                </a:lnTo>
                <a:lnTo>
                  <a:pt x="29041" y="18273"/>
                </a:lnTo>
                <a:lnTo>
                  <a:pt x="58081" y="16876"/>
                </a:lnTo>
                <a:lnTo>
                  <a:pt x="87119" y="15916"/>
                </a:lnTo>
                <a:lnTo>
                  <a:pt x="116154" y="15392"/>
                </a:lnTo>
                <a:lnTo>
                  <a:pt x="132315" y="14462"/>
                </a:lnTo>
                <a:lnTo>
                  <a:pt x="148489" y="13693"/>
                </a:lnTo>
                <a:lnTo>
                  <a:pt x="164676" y="13092"/>
                </a:lnTo>
                <a:lnTo>
                  <a:pt x="180873" y="12661"/>
                </a:lnTo>
                <a:lnTo>
                  <a:pt x="164895" y="7567"/>
                </a:lnTo>
                <a:lnTo>
                  <a:pt x="156886" y="5512"/>
                </a:lnTo>
                <a:lnTo>
                  <a:pt x="148831" y="4483"/>
                </a:lnTo>
                <a:lnTo>
                  <a:pt x="211949" y="4483"/>
                </a:lnTo>
                <a:lnTo>
                  <a:pt x="157073" y="0"/>
                </a:lnTo>
                <a:close/>
              </a:path>
              <a:path w="244475" h="20320">
                <a:moveTo>
                  <a:pt x="211949" y="4483"/>
                </a:moveTo>
                <a:lnTo>
                  <a:pt x="148831" y="4483"/>
                </a:lnTo>
                <a:lnTo>
                  <a:pt x="169380" y="5416"/>
                </a:lnTo>
                <a:lnTo>
                  <a:pt x="230708" y="8928"/>
                </a:lnTo>
                <a:lnTo>
                  <a:pt x="243954" y="7353"/>
                </a:lnTo>
                <a:lnTo>
                  <a:pt x="211949" y="4483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548471" y="5595914"/>
            <a:ext cx="81915" cy="8255"/>
          </a:xfrm>
          <a:custGeom>
            <a:avLst/>
            <a:gdLst/>
            <a:ahLst/>
            <a:cxnLst/>
            <a:rect l="l" t="t" r="r" b="b"/>
            <a:pathLst>
              <a:path w="81915" h="8254">
                <a:moveTo>
                  <a:pt x="0" y="0"/>
                </a:moveTo>
                <a:lnTo>
                  <a:pt x="8054" y="1029"/>
                </a:lnTo>
                <a:lnTo>
                  <a:pt x="16062" y="3084"/>
                </a:lnTo>
                <a:lnTo>
                  <a:pt x="32029" y="8178"/>
                </a:lnTo>
                <a:lnTo>
                  <a:pt x="46901" y="7899"/>
                </a:lnTo>
                <a:lnTo>
                  <a:pt x="54343" y="7848"/>
                </a:lnTo>
                <a:lnTo>
                  <a:pt x="81876" y="4445"/>
                </a:lnTo>
                <a:lnTo>
                  <a:pt x="20549" y="939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503302" y="555230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121" y="0"/>
                </a:lnTo>
              </a:path>
            </a:pathLst>
          </a:custGeom>
          <a:ln w="688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416913" y="555683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019" y="0"/>
                </a:lnTo>
              </a:path>
            </a:pathLst>
          </a:custGeom>
          <a:ln w="1511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297098" y="5575348"/>
            <a:ext cx="139700" cy="7620"/>
          </a:xfrm>
          <a:custGeom>
            <a:avLst/>
            <a:gdLst/>
            <a:ahLst/>
            <a:cxnLst/>
            <a:rect l="l" t="t" r="r" b="b"/>
            <a:pathLst>
              <a:path w="139700" h="7620">
                <a:moveTo>
                  <a:pt x="127241" y="5918"/>
                </a:moveTo>
                <a:lnTo>
                  <a:pt x="113753" y="7150"/>
                </a:lnTo>
                <a:lnTo>
                  <a:pt x="118452" y="7366"/>
                </a:lnTo>
                <a:lnTo>
                  <a:pt x="127241" y="5918"/>
                </a:lnTo>
                <a:close/>
              </a:path>
              <a:path w="139700" h="7620">
                <a:moveTo>
                  <a:pt x="24117" y="0"/>
                </a:moveTo>
                <a:lnTo>
                  <a:pt x="0" y="4025"/>
                </a:lnTo>
                <a:lnTo>
                  <a:pt x="15665" y="4199"/>
                </a:lnTo>
                <a:lnTo>
                  <a:pt x="62687" y="5207"/>
                </a:lnTo>
                <a:lnTo>
                  <a:pt x="101103" y="4192"/>
                </a:lnTo>
                <a:lnTo>
                  <a:pt x="139547" y="3759"/>
                </a:lnTo>
                <a:lnTo>
                  <a:pt x="81851" y="1431"/>
                </a:lnTo>
                <a:lnTo>
                  <a:pt x="241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321218" y="5569902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944" y="0"/>
                </a:lnTo>
              </a:path>
            </a:pathLst>
          </a:custGeom>
          <a:ln w="1840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259846" y="5579371"/>
            <a:ext cx="156210" cy="11430"/>
          </a:xfrm>
          <a:custGeom>
            <a:avLst/>
            <a:gdLst/>
            <a:ahLst/>
            <a:cxnLst/>
            <a:rect l="l" t="t" r="r" b="b"/>
            <a:pathLst>
              <a:path w="156209" h="11429">
                <a:moveTo>
                  <a:pt x="151104" y="3124"/>
                </a:moveTo>
                <a:lnTo>
                  <a:pt x="129376" y="5178"/>
                </a:lnTo>
                <a:lnTo>
                  <a:pt x="107949" y="7315"/>
                </a:lnTo>
                <a:lnTo>
                  <a:pt x="111836" y="10909"/>
                </a:lnTo>
                <a:lnTo>
                  <a:pt x="144789" y="5167"/>
                </a:lnTo>
                <a:lnTo>
                  <a:pt x="155701" y="3340"/>
                </a:lnTo>
                <a:lnTo>
                  <a:pt x="151104" y="3124"/>
                </a:lnTo>
                <a:close/>
              </a:path>
              <a:path w="156209" h="11429">
                <a:moveTo>
                  <a:pt x="37249" y="0"/>
                </a:moveTo>
                <a:lnTo>
                  <a:pt x="0" y="6515"/>
                </a:lnTo>
                <a:lnTo>
                  <a:pt x="49944" y="3362"/>
                </a:lnTo>
                <a:lnTo>
                  <a:pt x="99936" y="1181"/>
                </a:lnTo>
                <a:lnTo>
                  <a:pt x="52919" y="173"/>
                </a:lnTo>
                <a:lnTo>
                  <a:pt x="372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599939" y="5554064"/>
            <a:ext cx="69850" cy="6350"/>
          </a:xfrm>
          <a:custGeom>
            <a:avLst/>
            <a:gdLst/>
            <a:ahLst/>
            <a:cxnLst/>
            <a:rect l="l" t="t" r="r" b="b"/>
            <a:pathLst>
              <a:path w="69850" h="6350">
                <a:moveTo>
                  <a:pt x="13487" y="0"/>
                </a:moveTo>
                <a:lnTo>
                  <a:pt x="0" y="1689"/>
                </a:lnTo>
                <a:lnTo>
                  <a:pt x="50927" y="5854"/>
                </a:lnTo>
                <a:lnTo>
                  <a:pt x="69405" y="3517"/>
                </a:lnTo>
                <a:lnTo>
                  <a:pt x="41455" y="1682"/>
                </a:lnTo>
                <a:lnTo>
                  <a:pt x="134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535154" y="556173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709" y="0"/>
                </a:lnTo>
              </a:path>
            </a:pathLst>
          </a:custGeom>
          <a:ln w="1196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374563" y="5592933"/>
            <a:ext cx="56515" cy="8255"/>
          </a:xfrm>
          <a:custGeom>
            <a:avLst/>
            <a:gdLst/>
            <a:ahLst/>
            <a:cxnLst/>
            <a:rect l="l" t="t" r="r" b="b"/>
            <a:pathLst>
              <a:path w="56515" h="8254">
                <a:moveTo>
                  <a:pt x="0" y="0"/>
                </a:moveTo>
                <a:lnTo>
                  <a:pt x="8928" y="8255"/>
                </a:lnTo>
                <a:lnTo>
                  <a:pt x="37274" y="4305"/>
                </a:lnTo>
                <a:lnTo>
                  <a:pt x="56032" y="83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383492" y="5597236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28346" y="0"/>
                </a:moveTo>
                <a:lnTo>
                  <a:pt x="0" y="3949"/>
                </a:lnTo>
                <a:lnTo>
                  <a:pt x="1308" y="5156"/>
                </a:lnTo>
                <a:lnTo>
                  <a:pt x="283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415544" y="5579506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79" h="6985">
                <a:moveTo>
                  <a:pt x="29248" y="0"/>
                </a:moveTo>
                <a:lnTo>
                  <a:pt x="8801" y="1765"/>
                </a:lnTo>
                <a:lnTo>
                  <a:pt x="0" y="3213"/>
                </a:lnTo>
                <a:lnTo>
                  <a:pt x="59943" y="6413"/>
                </a:lnTo>
                <a:lnTo>
                  <a:pt x="80797" y="2959"/>
                </a:lnTo>
                <a:lnTo>
                  <a:pt x="292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437646" y="5564399"/>
            <a:ext cx="155575" cy="18415"/>
          </a:xfrm>
          <a:custGeom>
            <a:avLst/>
            <a:gdLst/>
            <a:ahLst/>
            <a:cxnLst/>
            <a:rect l="l" t="t" r="r" b="b"/>
            <a:pathLst>
              <a:path w="155575" h="18414">
                <a:moveTo>
                  <a:pt x="97510" y="0"/>
                </a:moveTo>
                <a:lnTo>
                  <a:pt x="73105" y="3490"/>
                </a:lnTo>
                <a:lnTo>
                  <a:pt x="0" y="14693"/>
                </a:lnTo>
                <a:lnTo>
                  <a:pt x="12255" y="14693"/>
                </a:lnTo>
                <a:lnTo>
                  <a:pt x="7150" y="15113"/>
                </a:lnTo>
                <a:lnTo>
                  <a:pt x="58686" y="18059"/>
                </a:lnTo>
                <a:lnTo>
                  <a:pt x="131186" y="6800"/>
                </a:lnTo>
                <a:lnTo>
                  <a:pt x="155384" y="3314"/>
                </a:lnTo>
                <a:lnTo>
                  <a:pt x="975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371683" y="5582714"/>
            <a:ext cx="104139" cy="11430"/>
          </a:xfrm>
          <a:custGeom>
            <a:avLst/>
            <a:gdLst/>
            <a:ahLst/>
            <a:cxnLst/>
            <a:rect l="l" t="t" r="r" b="b"/>
            <a:pathLst>
              <a:path w="104140" h="11429">
                <a:moveTo>
                  <a:pt x="43865" y="0"/>
                </a:moveTo>
                <a:lnTo>
                  <a:pt x="0" y="7569"/>
                </a:lnTo>
                <a:lnTo>
                  <a:pt x="2882" y="10223"/>
                </a:lnTo>
                <a:lnTo>
                  <a:pt x="58915" y="11061"/>
                </a:lnTo>
                <a:lnTo>
                  <a:pt x="103797" y="3213"/>
                </a:lnTo>
                <a:lnTo>
                  <a:pt x="438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650872" y="5557584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5" h="4445">
                <a:moveTo>
                  <a:pt x="18478" y="0"/>
                </a:moveTo>
                <a:lnTo>
                  <a:pt x="0" y="2336"/>
                </a:lnTo>
                <a:lnTo>
                  <a:pt x="19761" y="4089"/>
                </a:lnTo>
                <a:lnTo>
                  <a:pt x="43688" y="1790"/>
                </a:lnTo>
                <a:lnTo>
                  <a:pt x="184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593034" y="5559920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4" h="9525">
                <a:moveTo>
                  <a:pt x="57835" y="0"/>
                </a:moveTo>
                <a:lnTo>
                  <a:pt x="0" y="7785"/>
                </a:lnTo>
                <a:lnTo>
                  <a:pt x="20688" y="9143"/>
                </a:lnTo>
                <a:lnTo>
                  <a:pt x="64630" y="2984"/>
                </a:lnTo>
                <a:lnTo>
                  <a:pt x="77596" y="1752"/>
                </a:lnTo>
                <a:lnTo>
                  <a:pt x="578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670636" y="556452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29" y="0"/>
                </a:lnTo>
              </a:path>
            </a:pathLst>
          </a:custGeom>
          <a:ln w="1028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613723" y="5561670"/>
            <a:ext cx="137795" cy="13970"/>
          </a:xfrm>
          <a:custGeom>
            <a:avLst/>
            <a:gdLst/>
            <a:ahLst/>
            <a:cxnLst/>
            <a:rect l="l" t="t" r="r" b="b"/>
            <a:pathLst>
              <a:path w="137795" h="13970">
                <a:moveTo>
                  <a:pt x="56908" y="0"/>
                </a:moveTo>
                <a:lnTo>
                  <a:pt x="43941" y="1244"/>
                </a:lnTo>
                <a:lnTo>
                  <a:pt x="0" y="7391"/>
                </a:lnTo>
                <a:lnTo>
                  <a:pt x="83959" y="13766"/>
                </a:lnTo>
                <a:lnTo>
                  <a:pt x="137223" y="8001"/>
                </a:lnTo>
                <a:lnTo>
                  <a:pt x="569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411844" y="5593778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18757" y="0"/>
                </a:moveTo>
                <a:lnTo>
                  <a:pt x="0" y="3454"/>
                </a:lnTo>
                <a:lnTo>
                  <a:pt x="23914" y="127"/>
                </a:lnTo>
                <a:lnTo>
                  <a:pt x="187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384805" y="560051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04" y="0"/>
                </a:lnTo>
              </a:path>
            </a:pathLst>
          </a:custGeom>
          <a:ln w="1323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395245" y="561154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394" y="0"/>
                </a:moveTo>
                <a:lnTo>
                  <a:pt x="0" y="317"/>
                </a:lnTo>
                <a:lnTo>
                  <a:pt x="342" y="596"/>
                </a:lnTo>
                <a:lnTo>
                  <a:pt x="43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475485" y="5582463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59" h="4445">
                <a:moveTo>
                  <a:pt x="20853" y="0"/>
                </a:moveTo>
                <a:lnTo>
                  <a:pt x="0" y="3454"/>
                </a:lnTo>
                <a:lnTo>
                  <a:pt x="12204" y="4203"/>
                </a:lnTo>
                <a:lnTo>
                  <a:pt x="35433" y="952"/>
                </a:lnTo>
                <a:lnTo>
                  <a:pt x="208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496342" y="5567711"/>
            <a:ext cx="117475" cy="15875"/>
          </a:xfrm>
          <a:custGeom>
            <a:avLst/>
            <a:gdLst/>
            <a:ahLst/>
            <a:cxnLst/>
            <a:rect l="l" t="t" r="r" b="b"/>
            <a:pathLst>
              <a:path w="117475" h="15875">
                <a:moveTo>
                  <a:pt x="96685" y="0"/>
                </a:moveTo>
                <a:lnTo>
                  <a:pt x="72487" y="3488"/>
                </a:lnTo>
                <a:lnTo>
                  <a:pt x="0" y="14757"/>
                </a:lnTo>
                <a:lnTo>
                  <a:pt x="14579" y="15709"/>
                </a:lnTo>
                <a:lnTo>
                  <a:pt x="117373" y="1358"/>
                </a:lnTo>
                <a:lnTo>
                  <a:pt x="966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430600" y="5585923"/>
            <a:ext cx="57150" cy="8255"/>
          </a:xfrm>
          <a:custGeom>
            <a:avLst/>
            <a:gdLst/>
            <a:ahLst/>
            <a:cxnLst/>
            <a:rect l="l" t="t" r="r" b="b"/>
            <a:pathLst>
              <a:path w="57150" h="8254">
                <a:moveTo>
                  <a:pt x="44881" y="0"/>
                </a:moveTo>
                <a:lnTo>
                  <a:pt x="0" y="7848"/>
                </a:lnTo>
                <a:lnTo>
                  <a:pt x="5156" y="7975"/>
                </a:lnTo>
                <a:lnTo>
                  <a:pt x="57086" y="736"/>
                </a:lnTo>
                <a:lnTo>
                  <a:pt x="448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487696" y="55874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81" y="0"/>
                </a:lnTo>
              </a:path>
            </a:pathLst>
          </a:custGeom>
          <a:ln w="801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510924" y="5569066"/>
            <a:ext cx="187325" cy="19685"/>
          </a:xfrm>
          <a:custGeom>
            <a:avLst/>
            <a:gdLst/>
            <a:ahLst/>
            <a:cxnLst/>
            <a:rect l="l" t="t" r="r" b="b"/>
            <a:pathLst>
              <a:path w="187325" h="19685">
                <a:moveTo>
                  <a:pt x="102793" y="0"/>
                </a:moveTo>
                <a:lnTo>
                  <a:pt x="0" y="14350"/>
                </a:lnTo>
                <a:lnTo>
                  <a:pt x="36296" y="17018"/>
                </a:lnTo>
                <a:lnTo>
                  <a:pt x="73253" y="19431"/>
                </a:lnTo>
                <a:lnTo>
                  <a:pt x="75755" y="19164"/>
                </a:lnTo>
                <a:lnTo>
                  <a:pt x="186753" y="6375"/>
                </a:lnTo>
                <a:lnTo>
                  <a:pt x="10279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390009" y="5586662"/>
            <a:ext cx="167005" cy="25400"/>
          </a:xfrm>
          <a:custGeom>
            <a:avLst/>
            <a:gdLst/>
            <a:ahLst/>
            <a:cxnLst/>
            <a:rect l="l" t="t" r="r" b="b"/>
            <a:pathLst>
              <a:path w="167004" h="25400">
                <a:moveTo>
                  <a:pt x="76733" y="15595"/>
                </a:moveTo>
                <a:lnTo>
                  <a:pt x="57158" y="16655"/>
                </a:lnTo>
                <a:lnTo>
                  <a:pt x="0" y="20472"/>
                </a:lnTo>
                <a:lnTo>
                  <a:pt x="3416" y="23660"/>
                </a:lnTo>
                <a:lnTo>
                  <a:pt x="5232" y="25196"/>
                </a:lnTo>
                <a:lnTo>
                  <a:pt x="9626" y="24879"/>
                </a:lnTo>
                <a:lnTo>
                  <a:pt x="60015" y="17810"/>
                </a:lnTo>
                <a:lnTo>
                  <a:pt x="76733" y="15595"/>
                </a:lnTo>
                <a:close/>
              </a:path>
              <a:path w="167004" h="25400">
                <a:moveTo>
                  <a:pt x="97688" y="0"/>
                </a:moveTo>
                <a:lnTo>
                  <a:pt x="45745" y="7239"/>
                </a:lnTo>
                <a:lnTo>
                  <a:pt x="64640" y="7768"/>
                </a:lnTo>
                <a:lnTo>
                  <a:pt x="121297" y="10007"/>
                </a:lnTo>
                <a:lnTo>
                  <a:pt x="166700" y="4775"/>
                </a:lnTo>
                <a:lnTo>
                  <a:pt x="976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447519" y="562969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270" y="317"/>
                </a:lnTo>
                <a:lnTo>
                  <a:pt x="3835" y="914"/>
                </a:lnTo>
                <a:lnTo>
                  <a:pt x="13398" y="1130"/>
                </a:lnTo>
                <a:lnTo>
                  <a:pt x="15125" y="901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444979" y="5627688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5" h="3175">
                <a:moveTo>
                  <a:pt x="8978" y="0"/>
                </a:moveTo>
                <a:lnTo>
                  <a:pt x="0" y="1384"/>
                </a:lnTo>
                <a:lnTo>
                  <a:pt x="2539" y="2006"/>
                </a:lnTo>
                <a:lnTo>
                  <a:pt x="17665" y="2908"/>
                </a:lnTo>
                <a:lnTo>
                  <a:pt x="30899" y="1181"/>
                </a:lnTo>
                <a:lnTo>
                  <a:pt x="89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438594" y="562703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2603" y="0"/>
                </a:moveTo>
                <a:lnTo>
                  <a:pt x="0" y="431"/>
                </a:lnTo>
                <a:lnTo>
                  <a:pt x="4254" y="1523"/>
                </a:lnTo>
                <a:lnTo>
                  <a:pt x="6388" y="2044"/>
                </a:lnTo>
                <a:lnTo>
                  <a:pt x="15367" y="660"/>
                </a:lnTo>
                <a:lnTo>
                  <a:pt x="2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451354" y="5630616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0" y="0"/>
                </a:moveTo>
                <a:lnTo>
                  <a:pt x="4038" y="939"/>
                </a:lnTo>
                <a:lnTo>
                  <a:pt x="9563" y="20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435998" y="562678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2590" y="673"/>
                </a:lnTo>
                <a:lnTo>
                  <a:pt x="5194" y="25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8360187" y="54990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393" y="203"/>
                </a:lnTo>
                <a:lnTo>
                  <a:pt x="1168" y="50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162353" y="5607518"/>
            <a:ext cx="233679" cy="52069"/>
          </a:xfrm>
          <a:custGeom>
            <a:avLst/>
            <a:gdLst/>
            <a:ahLst/>
            <a:cxnLst/>
            <a:rect l="l" t="t" r="r" b="b"/>
            <a:pathLst>
              <a:path w="233679" h="52070">
                <a:moveTo>
                  <a:pt x="0" y="0"/>
                </a:moveTo>
                <a:lnTo>
                  <a:pt x="20030" y="5717"/>
                </a:lnTo>
                <a:lnTo>
                  <a:pt x="39679" y="12525"/>
                </a:lnTo>
                <a:lnTo>
                  <a:pt x="58944" y="20423"/>
                </a:lnTo>
                <a:lnTo>
                  <a:pt x="77825" y="29413"/>
                </a:lnTo>
                <a:lnTo>
                  <a:pt x="79400" y="30073"/>
                </a:lnTo>
                <a:lnTo>
                  <a:pt x="81064" y="31242"/>
                </a:lnTo>
                <a:lnTo>
                  <a:pt x="82765" y="32664"/>
                </a:lnTo>
                <a:lnTo>
                  <a:pt x="98408" y="36055"/>
                </a:lnTo>
                <a:lnTo>
                  <a:pt x="114019" y="39617"/>
                </a:lnTo>
                <a:lnTo>
                  <a:pt x="129598" y="43351"/>
                </a:lnTo>
                <a:lnTo>
                  <a:pt x="145148" y="47256"/>
                </a:lnTo>
                <a:lnTo>
                  <a:pt x="233400" y="51892"/>
                </a:lnTo>
                <a:lnTo>
                  <a:pt x="229679" y="48780"/>
                </a:lnTo>
                <a:lnTo>
                  <a:pt x="224650" y="44069"/>
                </a:lnTo>
                <a:lnTo>
                  <a:pt x="216331" y="35636"/>
                </a:lnTo>
                <a:lnTo>
                  <a:pt x="211670" y="31724"/>
                </a:lnTo>
                <a:lnTo>
                  <a:pt x="203038" y="21971"/>
                </a:lnTo>
                <a:lnTo>
                  <a:pt x="140157" y="21971"/>
                </a:lnTo>
                <a:lnTo>
                  <a:pt x="134785" y="18923"/>
                </a:lnTo>
                <a:lnTo>
                  <a:pt x="129527" y="16103"/>
                </a:lnTo>
                <a:lnTo>
                  <a:pt x="124218" y="13436"/>
                </a:lnTo>
                <a:lnTo>
                  <a:pt x="0" y="0"/>
                </a:lnTo>
                <a:close/>
              </a:path>
              <a:path w="233679" h="52070">
                <a:moveTo>
                  <a:pt x="134429" y="14503"/>
                </a:moveTo>
                <a:lnTo>
                  <a:pt x="136652" y="18021"/>
                </a:lnTo>
                <a:lnTo>
                  <a:pt x="138785" y="21094"/>
                </a:lnTo>
                <a:lnTo>
                  <a:pt x="140157" y="21971"/>
                </a:lnTo>
                <a:lnTo>
                  <a:pt x="203038" y="21971"/>
                </a:lnTo>
                <a:lnTo>
                  <a:pt x="202679" y="21564"/>
                </a:lnTo>
                <a:lnTo>
                  <a:pt x="134429" y="1450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286574" y="5620953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0"/>
                </a:moveTo>
                <a:lnTo>
                  <a:pt x="5308" y="2666"/>
                </a:lnTo>
                <a:lnTo>
                  <a:pt x="10566" y="5486"/>
                </a:lnTo>
                <a:lnTo>
                  <a:pt x="15760" y="8432"/>
                </a:lnTo>
                <a:lnTo>
                  <a:pt x="14566" y="7658"/>
                </a:lnTo>
                <a:lnTo>
                  <a:pt x="12420" y="4584"/>
                </a:lnTo>
                <a:lnTo>
                  <a:pt x="10210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088833" y="5623288"/>
            <a:ext cx="219075" cy="31750"/>
          </a:xfrm>
          <a:custGeom>
            <a:avLst/>
            <a:gdLst/>
            <a:ahLst/>
            <a:cxnLst/>
            <a:rect l="l" t="t" r="r" b="b"/>
            <a:pathLst>
              <a:path w="219075" h="31750">
                <a:moveTo>
                  <a:pt x="156286" y="16890"/>
                </a:moveTo>
                <a:lnTo>
                  <a:pt x="160248" y="20218"/>
                </a:lnTo>
                <a:lnTo>
                  <a:pt x="164325" y="24980"/>
                </a:lnTo>
                <a:lnTo>
                  <a:pt x="167462" y="28193"/>
                </a:lnTo>
                <a:lnTo>
                  <a:pt x="218668" y="31483"/>
                </a:lnTo>
                <a:lnTo>
                  <a:pt x="203118" y="27578"/>
                </a:lnTo>
                <a:lnTo>
                  <a:pt x="187539" y="23844"/>
                </a:lnTo>
                <a:lnTo>
                  <a:pt x="171928" y="20281"/>
                </a:lnTo>
                <a:lnTo>
                  <a:pt x="156286" y="16890"/>
                </a:lnTo>
                <a:close/>
              </a:path>
              <a:path w="219075" h="31750">
                <a:moveTo>
                  <a:pt x="18364" y="15709"/>
                </a:moveTo>
                <a:lnTo>
                  <a:pt x="48611" y="18625"/>
                </a:lnTo>
                <a:lnTo>
                  <a:pt x="139331" y="26200"/>
                </a:lnTo>
                <a:lnTo>
                  <a:pt x="128031" y="22478"/>
                </a:lnTo>
                <a:lnTo>
                  <a:pt x="94488" y="22478"/>
                </a:lnTo>
                <a:lnTo>
                  <a:pt x="36918" y="16446"/>
                </a:lnTo>
                <a:lnTo>
                  <a:pt x="18364" y="15709"/>
                </a:lnTo>
                <a:close/>
              </a:path>
              <a:path w="219075" h="31750">
                <a:moveTo>
                  <a:pt x="125837" y="21805"/>
                </a:moveTo>
                <a:lnTo>
                  <a:pt x="89065" y="21805"/>
                </a:lnTo>
                <a:lnTo>
                  <a:pt x="89509" y="21856"/>
                </a:lnTo>
                <a:lnTo>
                  <a:pt x="93294" y="22301"/>
                </a:lnTo>
                <a:lnTo>
                  <a:pt x="94665" y="22478"/>
                </a:lnTo>
                <a:lnTo>
                  <a:pt x="128031" y="22478"/>
                </a:lnTo>
                <a:lnTo>
                  <a:pt x="127153" y="22189"/>
                </a:lnTo>
                <a:lnTo>
                  <a:pt x="125837" y="21805"/>
                </a:lnTo>
                <a:close/>
              </a:path>
              <a:path w="219075" h="31750">
                <a:moveTo>
                  <a:pt x="89057" y="21805"/>
                </a:moveTo>
                <a:lnTo>
                  <a:pt x="89464" y="21856"/>
                </a:lnTo>
                <a:lnTo>
                  <a:pt x="89057" y="21805"/>
                </a:lnTo>
                <a:close/>
              </a:path>
              <a:path w="219075" h="31750">
                <a:moveTo>
                  <a:pt x="12700" y="0"/>
                </a:moveTo>
                <a:lnTo>
                  <a:pt x="9944" y="2755"/>
                </a:lnTo>
                <a:lnTo>
                  <a:pt x="8915" y="3644"/>
                </a:lnTo>
                <a:lnTo>
                  <a:pt x="4432" y="8331"/>
                </a:lnTo>
                <a:lnTo>
                  <a:pt x="0" y="12344"/>
                </a:lnTo>
                <a:lnTo>
                  <a:pt x="11841" y="13446"/>
                </a:lnTo>
                <a:lnTo>
                  <a:pt x="89509" y="21856"/>
                </a:lnTo>
                <a:lnTo>
                  <a:pt x="89065" y="21805"/>
                </a:lnTo>
                <a:lnTo>
                  <a:pt x="125837" y="21805"/>
                </a:lnTo>
                <a:lnTo>
                  <a:pt x="114833" y="18597"/>
                </a:lnTo>
                <a:lnTo>
                  <a:pt x="70610" y="8663"/>
                </a:lnTo>
                <a:lnTo>
                  <a:pt x="32081" y="2333"/>
                </a:lnTo>
                <a:lnTo>
                  <a:pt x="127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915654" y="5627027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77" y="0"/>
                </a:lnTo>
              </a:path>
            </a:pathLst>
          </a:custGeom>
          <a:ln w="1722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087345" y="5640698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51" y="0"/>
                </a:lnTo>
              </a:path>
            </a:pathLst>
          </a:custGeom>
          <a:ln w="1012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8047522" y="5632875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09" h="4445">
                <a:moveTo>
                  <a:pt x="0" y="0"/>
                </a:moveTo>
                <a:lnTo>
                  <a:pt x="39814" y="4089"/>
                </a:lnTo>
                <a:lnTo>
                  <a:pt x="40805" y="3225"/>
                </a:lnTo>
                <a:lnTo>
                  <a:pt x="41313" y="2755"/>
                </a:lnTo>
                <a:lnTo>
                  <a:pt x="31870" y="1984"/>
                </a:lnTo>
                <a:lnTo>
                  <a:pt x="11750" y="65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177965" y="5645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54" y="3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728723" y="5632168"/>
            <a:ext cx="104139" cy="12700"/>
          </a:xfrm>
          <a:custGeom>
            <a:avLst/>
            <a:gdLst/>
            <a:ahLst/>
            <a:cxnLst/>
            <a:rect l="l" t="t" r="r" b="b"/>
            <a:pathLst>
              <a:path w="104140" h="12700">
                <a:moveTo>
                  <a:pt x="41224" y="0"/>
                </a:moveTo>
                <a:lnTo>
                  <a:pt x="0" y="4483"/>
                </a:lnTo>
                <a:lnTo>
                  <a:pt x="57480" y="12611"/>
                </a:lnTo>
                <a:lnTo>
                  <a:pt x="103695" y="7797"/>
                </a:lnTo>
                <a:lnTo>
                  <a:pt x="71802" y="3427"/>
                </a:lnTo>
                <a:lnTo>
                  <a:pt x="56286" y="1570"/>
                </a:lnTo>
                <a:lnTo>
                  <a:pt x="412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03474" y="5636649"/>
            <a:ext cx="83185" cy="8890"/>
          </a:xfrm>
          <a:custGeom>
            <a:avLst/>
            <a:gdLst/>
            <a:ahLst/>
            <a:cxnLst/>
            <a:rect l="l" t="t" r="r" b="b"/>
            <a:pathLst>
              <a:path w="83184" h="8889">
                <a:moveTo>
                  <a:pt x="25247" y="0"/>
                </a:moveTo>
                <a:lnTo>
                  <a:pt x="0" y="2819"/>
                </a:lnTo>
                <a:lnTo>
                  <a:pt x="77774" y="8699"/>
                </a:lnTo>
                <a:lnTo>
                  <a:pt x="82727" y="8140"/>
                </a:lnTo>
                <a:lnTo>
                  <a:pt x="252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681622" y="564379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631" y="0"/>
                </a:lnTo>
              </a:path>
            </a:pathLst>
          </a:custGeom>
          <a:ln w="864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668237" y="564627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293" y="0"/>
                </a:lnTo>
              </a:path>
            </a:pathLst>
          </a:custGeom>
          <a:ln w="862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8073124" y="568092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21" y="0"/>
                </a:lnTo>
              </a:path>
            </a:pathLst>
          </a:custGeom>
          <a:ln w="10769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837594" y="5646503"/>
            <a:ext cx="163195" cy="20955"/>
          </a:xfrm>
          <a:custGeom>
            <a:avLst/>
            <a:gdLst/>
            <a:ahLst/>
            <a:cxnLst/>
            <a:rect l="l" t="t" r="r" b="b"/>
            <a:pathLst>
              <a:path w="163195" h="20954">
                <a:moveTo>
                  <a:pt x="37439" y="0"/>
                </a:moveTo>
                <a:lnTo>
                  <a:pt x="0" y="3860"/>
                </a:lnTo>
                <a:lnTo>
                  <a:pt x="21111" y="5903"/>
                </a:lnTo>
                <a:lnTo>
                  <a:pt x="156502" y="20370"/>
                </a:lnTo>
                <a:lnTo>
                  <a:pt x="163194" y="19773"/>
                </a:lnTo>
                <a:lnTo>
                  <a:pt x="124663" y="14057"/>
                </a:lnTo>
                <a:lnTo>
                  <a:pt x="74398" y="5903"/>
                </a:lnTo>
                <a:lnTo>
                  <a:pt x="374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8065818" y="567464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50" y="0"/>
                </a:moveTo>
                <a:lnTo>
                  <a:pt x="0" y="139"/>
                </a:lnTo>
                <a:lnTo>
                  <a:pt x="7302" y="952"/>
                </a:lnTo>
                <a:lnTo>
                  <a:pt x="7670" y="901"/>
                </a:lnTo>
                <a:lnTo>
                  <a:pt x="7861" y="901"/>
                </a:lnTo>
                <a:lnTo>
                  <a:pt x="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994094" y="5666276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90" h="8889">
                <a:moveTo>
                  <a:pt x="6692" y="0"/>
                </a:moveTo>
                <a:lnTo>
                  <a:pt x="0" y="609"/>
                </a:lnTo>
                <a:lnTo>
                  <a:pt x="71716" y="8496"/>
                </a:lnTo>
                <a:lnTo>
                  <a:pt x="71780" y="8369"/>
                </a:lnTo>
                <a:lnTo>
                  <a:pt x="22940" y="2243"/>
                </a:lnTo>
                <a:lnTo>
                  <a:pt x="66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8063924" y="5675590"/>
            <a:ext cx="113030" cy="17145"/>
          </a:xfrm>
          <a:custGeom>
            <a:avLst/>
            <a:gdLst/>
            <a:ahLst/>
            <a:cxnLst/>
            <a:rect l="l" t="t" r="r" b="b"/>
            <a:pathLst>
              <a:path w="113029" h="17145">
                <a:moveTo>
                  <a:pt x="9194" y="0"/>
                </a:moveTo>
                <a:lnTo>
                  <a:pt x="1397" y="685"/>
                </a:lnTo>
                <a:lnTo>
                  <a:pt x="457" y="3403"/>
                </a:lnTo>
                <a:lnTo>
                  <a:pt x="0" y="4660"/>
                </a:lnTo>
                <a:lnTo>
                  <a:pt x="112776" y="16967"/>
                </a:lnTo>
                <a:lnTo>
                  <a:pt x="108318" y="12738"/>
                </a:lnTo>
                <a:lnTo>
                  <a:pt x="105816" y="10718"/>
                </a:lnTo>
                <a:lnTo>
                  <a:pt x="91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829769" y="5650357"/>
            <a:ext cx="235585" cy="30480"/>
          </a:xfrm>
          <a:custGeom>
            <a:avLst/>
            <a:gdLst/>
            <a:ahLst/>
            <a:cxnLst/>
            <a:rect l="l" t="t" r="r" b="b"/>
            <a:pathLst>
              <a:path w="235584" h="30479">
                <a:moveTo>
                  <a:pt x="235546" y="25920"/>
                </a:moveTo>
                <a:lnTo>
                  <a:pt x="214693" y="27774"/>
                </a:lnTo>
                <a:lnTo>
                  <a:pt x="234149" y="29895"/>
                </a:lnTo>
                <a:lnTo>
                  <a:pt x="235077" y="27304"/>
                </a:lnTo>
                <a:lnTo>
                  <a:pt x="235546" y="25920"/>
                </a:lnTo>
                <a:close/>
              </a:path>
              <a:path w="235584" h="30479">
                <a:moveTo>
                  <a:pt x="7835" y="0"/>
                </a:moveTo>
                <a:lnTo>
                  <a:pt x="0" y="876"/>
                </a:lnTo>
                <a:lnTo>
                  <a:pt x="97726" y="15112"/>
                </a:lnTo>
                <a:lnTo>
                  <a:pt x="135102" y="19138"/>
                </a:lnTo>
                <a:lnTo>
                  <a:pt x="164325" y="16522"/>
                </a:lnTo>
                <a:lnTo>
                  <a:pt x="78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811225" y="5651233"/>
            <a:ext cx="116839" cy="14604"/>
          </a:xfrm>
          <a:custGeom>
            <a:avLst/>
            <a:gdLst/>
            <a:ahLst/>
            <a:cxnLst/>
            <a:rect l="l" t="t" r="r" b="b"/>
            <a:pathLst>
              <a:path w="116840" h="14604">
                <a:moveTo>
                  <a:pt x="18542" y="0"/>
                </a:moveTo>
                <a:lnTo>
                  <a:pt x="0" y="2082"/>
                </a:lnTo>
                <a:lnTo>
                  <a:pt x="116268" y="14236"/>
                </a:lnTo>
                <a:lnTo>
                  <a:pt x="185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8065320" y="567477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495" y="0"/>
                </a:moveTo>
                <a:lnTo>
                  <a:pt x="0" y="1498"/>
                </a:lnTo>
                <a:lnTo>
                  <a:pt x="7797" y="812"/>
                </a:lnTo>
                <a:lnTo>
                  <a:pt x="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964877" y="5666879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5" h="11429">
                <a:moveTo>
                  <a:pt x="29222" y="0"/>
                </a:moveTo>
                <a:lnTo>
                  <a:pt x="0" y="2616"/>
                </a:lnTo>
                <a:lnTo>
                  <a:pt x="79578" y="11252"/>
                </a:lnTo>
                <a:lnTo>
                  <a:pt x="100444" y="9398"/>
                </a:lnTo>
                <a:lnTo>
                  <a:pt x="100939" y="7899"/>
                </a:lnTo>
                <a:lnTo>
                  <a:pt x="292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8061481" y="5680256"/>
            <a:ext cx="123189" cy="19685"/>
          </a:xfrm>
          <a:custGeom>
            <a:avLst/>
            <a:gdLst/>
            <a:ahLst/>
            <a:cxnLst/>
            <a:rect l="l" t="t" r="r" b="b"/>
            <a:pathLst>
              <a:path w="123190" h="19685">
                <a:moveTo>
                  <a:pt x="2438" y="0"/>
                </a:moveTo>
                <a:lnTo>
                  <a:pt x="1600" y="2298"/>
                </a:lnTo>
                <a:lnTo>
                  <a:pt x="787" y="4343"/>
                </a:lnTo>
                <a:lnTo>
                  <a:pt x="0" y="6007"/>
                </a:lnTo>
                <a:lnTo>
                  <a:pt x="122643" y="19304"/>
                </a:lnTo>
                <a:lnTo>
                  <a:pt x="118478" y="15290"/>
                </a:lnTo>
                <a:lnTo>
                  <a:pt x="117602" y="14554"/>
                </a:lnTo>
                <a:lnTo>
                  <a:pt x="115214" y="12306"/>
                </a:lnTo>
                <a:lnTo>
                  <a:pt x="24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927493" y="5665470"/>
            <a:ext cx="136525" cy="20955"/>
          </a:xfrm>
          <a:custGeom>
            <a:avLst/>
            <a:gdLst/>
            <a:ahLst/>
            <a:cxnLst/>
            <a:rect l="l" t="t" r="r" b="b"/>
            <a:pathLst>
              <a:path w="136525" h="20954">
                <a:moveTo>
                  <a:pt x="116967" y="12661"/>
                </a:moveTo>
                <a:lnTo>
                  <a:pt x="85623" y="15455"/>
                </a:lnTo>
                <a:lnTo>
                  <a:pt x="133985" y="20802"/>
                </a:lnTo>
                <a:lnTo>
                  <a:pt x="134772" y="19138"/>
                </a:lnTo>
                <a:lnTo>
                  <a:pt x="135597" y="17081"/>
                </a:lnTo>
                <a:lnTo>
                  <a:pt x="136423" y="14782"/>
                </a:lnTo>
                <a:lnTo>
                  <a:pt x="116967" y="12661"/>
                </a:lnTo>
                <a:close/>
              </a:path>
              <a:path w="136525" h="20954">
                <a:moveTo>
                  <a:pt x="0" y="0"/>
                </a:moveTo>
                <a:lnTo>
                  <a:pt x="32893" y="4419"/>
                </a:lnTo>
                <a:lnTo>
                  <a:pt x="37388" y="402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787473" y="5653317"/>
            <a:ext cx="173355" cy="19050"/>
          </a:xfrm>
          <a:custGeom>
            <a:avLst/>
            <a:gdLst/>
            <a:ahLst/>
            <a:cxnLst/>
            <a:rect l="l" t="t" r="r" b="b"/>
            <a:pathLst>
              <a:path w="173354" h="19050">
                <a:moveTo>
                  <a:pt x="23749" y="0"/>
                </a:moveTo>
                <a:lnTo>
                  <a:pt x="0" y="2692"/>
                </a:lnTo>
                <a:lnTo>
                  <a:pt x="147104" y="18884"/>
                </a:lnTo>
                <a:lnTo>
                  <a:pt x="172910" y="16573"/>
                </a:lnTo>
                <a:lnTo>
                  <a:pt x="140030" y="12153"/>
                </a:lnTo>
                <a:lnTo>
                  <a:pt x="237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960379" y="5669497"/>
            <a:ext cx="84455" cy="11430"/>
          </a:xfrm>
          <a:custGeom>
            <a:avLst/>
            <a:gdLst/>
            <a:ahLst/>
            <a:cxnLst/>
            <a:rect l="l" t="t" r="r" b="b"/>
            <a:pathLst>
              <a:path w="84454" h="11429">
                <a:moveTo>
                  <a:pt x="12778" y="2032"/>
                </a:moveTo>
                <a:lnTo>
                  <a:pt x="11781" y="2044"/>
                </a:lnTo>
                <a:lnTo>
                  <a:pt x="9398" y="3886"/>
                </a:lnTo>
                <a:lnTo>
                  <a:pt x="6667" y="6311"/>
                </a:lnTo>
                <a:lnTo>
                  <a:pt x="52743" y="11430"/>
                </a:lnTo>
                <a:lnTo>
                  <a:pt x="84074" y="8636"/>
                </a:lnTo>
                <a:lnTo>
                  <a:pt x="23337" y="2044"/>
                </a:lnTo>
                <a:lnTo>
                  <a:pt x="12778" y="2032"/>
                </a:lnTo>
                <a:close/>
              </a:path>
              <a:path w="84454" h="11429">
                <a:moveTo>
                  <a:pt x="4495" y="0"/>
                </a:moveTo>
                <a:lnTo>
                  <a:pt x="0" y="393"/>
                </a:lnTo>
                <a:lnTo>
                  <a:pt x="12877" y="2044"/>
                </a:lnTo>
                <a:lnTo>
                  <a:pt x="23220" y="2031"/>
                </a:lnTo>
                <a:lnTo>
                  <a:pt x="4495" y="0"/>
                </a:lnTo>
                <a:close/>
              </a:path>
              <a:path w="84454" h="11429">
                <a:moveTo>
                  <a:pt x="23220" y="2031"/>
                </a:moveTo>
                <a:lnTo>
                  <a:pt x="12827" y="2032"/>
                </a:lnTo>
                <a:lnTo>
                  <a:pt x="23337" y="204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934580" y="5669892"/>
            <a:ext cx="38735" cy="6350"/>
          </a:xfrm>
          <a:custGeom>
            <a:avLst/>
            <a:gdLst/>
            <a:ahLst/>
            <a:cxnLst/>
            <a:rect l="l" t="t" r="r" b="b"/>
            <a:pathLst>
              <a:path w="38734" h="6350">
                <a:moveTo>
                  <a:pt x="25806" y="0"/>
                </a:moveTo>
                <a:lnTo>
                  <a:pt x="0" y="2311"/>
                </a:lnTo>
                <a:lnTo>
                  <a:pt x="32473" y="5918"/>
                </a:lnTo>
                <a:lnTo>
                  <a:pt x="35204" y="3492"/>
                </a:lnTo>
                <a:lnTo>
                  <a:pt x="37604" y="1638"/>
                </a:lnTo>
                <a:lnTo>
                  <a:pt x="38572" y="1638"/>
                </a:lnTo>
                <a:lnTo>
                  <a:pt x="25806" y="0"/>
                </a:lnTo>
                <a:close/>
              </a:path>
              <a:path w="38734" h="6350">
                <a:moveTo>
                  <a:pt x="38572" y="1638"/>
                </a:moveTo>
                <a:lnTo>
                  <a:pt x="37604" y="1638"/>
                </a:lnTo>
                <a:lnTo>
                  <a:pt x="38646" y="165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979445" y="5738662"/>
            <a:ext cx="125095" cy="15875"/>
          </a:xfrm>
          <a:custGeom>
            <a:avLst/>
            <a:gdLst/>
            <a:ahLst/>
            <a:cxnLst/>
            <a:rect l="l" t="t" r="r" b="b"/>
            <a:pathLst>
              <a:path w="125095" h="15875">
                <a:moveTo>
                  <a:pt x="0" y="15328"/>
                </a:moveTo>
                <a:lnTo>
                  <a:pt x="124485" y="15328"/>
                </a:lnTo>
                <a:lnTo>
                  <a:pt x="124485" y="0"/>
                </a:lnTo>
                <a:lnTo>
                  <a:pt x="0" y="0"/>
                </a:lnTo>
                <a:lnTo>
                  <a:pt x="0" y="1532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995569" y="5749680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848" y="0"/>
                </a:lnTo>
              </a:path>
            </a:pathLst>
          </a:custGeom>
          <a:ln w="1532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976025" y="5739410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3416" y="0"/>
                </a:moveTo>
                <a:lnTo>
                  <a:pt x="457" y="76"/>
                </a:lnTo>
                <a:lnTo>
                  <a:pt x="0" y="469"/>
                </a:lnTo>
                <a:lnTo>
                  <a:pt x="19545" y="2603"/>
                </a:lnTo>
                <a:lnTo>
                  <a:pt x="34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970182" y="5739879"/>
            <a:ext cx="139700" cy="20320"/>
          </a:xfrm>
          <a:custGeom>
            <a:avLst/>
            <a:gdLst/>
            <a:ahLst/>
            <a:cxnLst/>
            <a:rect l="l" t="t" r="r" b="b"/>
            <a:pathLst>
              <a:path w="139700" h="20320">
                <a:moveTo>
                  <a:pt x="0" y="19850"/>
                </a:moveTo>
                <a:lnTo>
                  <a:pt x="139674" y="19850"/>
                </a:lnTo>
                <a:lnTo>
                  <a:pt x="139674" y="0"/>
                </a:lnTo>
                <a:lnTo>
                  <a:pt x="0" y="0"/>
                </a:lnTo>
                <a:lnTo>
                  <a:pt x="0" y="1985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028958" y="5754954"/>
            <a:ext cx="90170" cy="13335"/>
          </a:xfrm>
          <a:custGeom>
            <a:avLst/>
            <a:gdLst/>
            <a:ahLst/>
            <a:cxnLst/>
            <a:rect l="l" t="t" r="r" b="b"/>
            <a:pathLst>
              <a:path w="90170" h="13335">
                <a:moveTo>
                  <a:pt x="0" y="0"/>
                </a:moveTo>
                <a:lnTo>
                  <a:pt x="254" y="889"/>
                </a:lnTo>
                <a:lnTo>
                  <a:pt x="284" y="2150"/>
                </a:lnTo>
                <a:lnTo>
                  <a:pt x="152" y="3225"/>
                </a:lnTo>
                <a:lnTo>
                  <a:pt x="89814" y="13208"/>
                </a:lnTo>
                <a:lnTo>
                  <a:pt x="87490" y="10909"/>
                </a:lnTo>
                <a:lnTo>
                  <a:pt x="85153" y="8813"/>
                </a:lnTo>
                <a:lnTo>
                  <a:pt x="84264" y="7988"/>
                </a:lnTo>
                <a:lnTo>
                  <a:pt x="0" y="0"/>
                </a:lnTo>
                <a:close/>
              </a:path>
              <a:path w="90170" h="13335">
                <a:moveTo>
                  <a:pt x="85180" y="8813"/>
                </a:moveTo>
                <a:lnTo>
                  <a:pt x="85547" y="9144"/>
                </a:lnTo>
                <a:lnTo>
                  <a:pt x="85180" y="881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968871" y="5744922"/>
            <a:ext cx="144780" cy="18415"/>
          </a:xfrm>
          <a:custGeom>
            <a:avLst/>
            <a:gdLst/>
            <a:ahLst/>
            <a:cxnLst/>
            <a:rect l="l" t="t" r="r" b="b"/>
            <a:pathLst>
              <a:path w="144779" h="18414">
                <a:moveTo>
                  <a:pt x="0" y="18021"/>
                </a:moveTo>
                <a:lnTo>
                  <a:pt x="144348" y="18021"/>
                </a:lnTo>
                <a:lnTo>
                  <a:pt x="144348" y="0"/>
                </a:lnTo>
                <a:lnTo>
                  <a:pt x="0" y="0"/>
                </a:lnTo>
                <a:lnTo>
                  <a:pt x="0" y="1802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963983" y="5748088"/>
            <a:ext cx="65405" cy="10160"/>
          </a:xfrm>
          <a:custGeom>
            <a:avLst/>
            <a:gdLst/>
            <a:ahLst/>
            <a:cxnLst/>
            <a:rect l="l" t="t" r="r" b="b"/>
            <a:pathLst>
              <a:path w="65404" h="10160">
                <a:moveTo>
                  <a:pt x="2603" y="0"/>
                </a:moveTo>
                <a:lnTo>
                  <a:pt x="0" y="2489"/>
                </a:lnTo>
                <a:lnTo>
                  <a:pt x="17570" y="3295"/>
                </a:lnTo>
                <a:lnTo>
                  <a:pt x="35140" y="4368"/>
                </a:lnTo>
                <a:lnTo>
                  <a:pt x="22961" y="4622"/>
                </a:lnTo>
                <a:lnTo>
                  <a:pt x="16878" y="4673"/>
                </a:lnTo>
                <a:lnTo>
                  <a:pt x="38684" y="7124"/>
                </a:lnTo>
                <a:lnTo>
                  <a:pt x="64058" y="8724"/>
                </a:lnTo>
                <a:lnTo>
                  <a:pt x="64452" y="9194"/>
                </a:lnTo>
                <a:lnTo>
                  <a:pt x="64808" y="10058"/>
                </a:lnTo>
                <a:lnTo>
                  <a:pt x="65125" y="10083"/>
                </a:lnTo>
                <a:lnTo>
                  <a:pt x="65234" y="9194"/>
                </a:lnTo>
                <a:lnTo>
                  <a:pt x="65239" y="7747"/>
                </a:lnTo>
                <a:lnTo>
                  <a:pt x="64973" y="6870"/>
                </a:lnTo>
                <a:lnTo>
                  <a:pt x="9525" y="698"/>
                </a:lnTo>
                <a:lnTo>
                  <a:pt x="2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966580" y="5746057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5" h="8889">
                <a:moveTo>
                  <a:pt x="2285" y="0"/>
                </a:moveTo>
                <a:lnTo>
                  <a:pt x="838" y="1244"/>
                </a:lnTo>
                <a:lnTo>
                  <a:pt x="0" y="2032"/>
                </a:lnTo>
                <a:lnTo>
                  <a:pt x="6921" y="2730"/>
                </a:lnTo>
                <a:lnTo>
                  <a:pt x="48615" y="7429"/>
                </a:lnTo>
                <a:lnTo>
                  <a:pt x="62382" y="8890"/>
                </a:lnTo>
                <a:lnTo>
                  <a:pt x="61951" y="7418"/>
                </a:lnTo>
                <a:lnTo>
                  <a:pt x="60972" y="6515"/>
                </a:lnTo>
                <a:lnTo>
                  <a:pt x="22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757028" y="571989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794" y="0"/>
                </a:lnTo>
              </a:path>
            </a:pathLst>
          </a:custGeom>
          <a:ln w="1005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753039" y="5715669"/>
            <a:ext cx="34290" cy="3810"/>
          </a:xfrm>
          <a:custGeom>
            <a:avLst/>
            <a:gdLst/>
            <a:ahLst/>
            <a:cxnLst/>
            <a:rect l="l" t="t" r="r" b="b"/>
            <a:pathLst>
              <a:path w="34290" h="3810">
                <a:moveTo>
                  <a:pt x="3987" y="0"/>
                </a:moveTo>
                <a:lnTo>
                  <a:pt x="0" y="330"/>
                </a:lnTo>
                <a:lnTo>
                  <a:pt x="33845" y="3568"/>
                </a:lnTo>
                <a:lnTo>
                  <a:pt x="39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973232" y="5739484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251" y="0"/>
                </a:moveTo>
                <a:lnTo>
                  <a:pt x="0" y="88"/>
                </a:lnTo>
                <a:lnTo>
                  <a:pt x="1854" y="304"/>
                </a:lnTo>
                <a:lnTo>
                  <a:pt x="2793" y="393"/>
                </a:lnTo>
                <a:lnTo>
                  <a:pt x="32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930569" y="5739536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0" y="0"/>
                </a:moveTo>
                <a:lnTo>
                  <a:pt x="39611" y="5384"/>
                </a:lnTo>
                <a:lnTo>
                  <a:pt x="45320" y="457"/>
                </a:lnTo>
                <a:lnTo>
                  <a:pt x="14287" y="457"/>
                </a:lnTo>
                <a:lnTo>
                  <a:pt x="7150" y="304"/>
                </a:lnTo>
                <a:lnTo>
                  <a:pt x="0" y="0"/>
                </a:lnTo>
                <a:close/>
              </a:path>
              <a:path w="45720" h="5714">
                <a:moveTo>
                  <a:pt x="42659" y="38"/>
                </a:moveTo>
                <a:lnTo>
                  <a:pt x="28956" y="419"/>
                </a:lnTo>
                <a:lnTo>
                  <a:pt x="25196" y="457"/>
                </a:lnTo>
                <a:lnTo>
                  <a:pt x="45320" y="457"/>
                </a:lnTo>
                <a:lnTo>
                  <a:pt x="45453" y="342"/>
                </a:lnTo>
                <a:lnTo>
                  <a:pt x="44513" y="254"/>
                </a:lnTo>
                <a:lnTo>
                  <a:pt x="42659" y="3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803045" y="5731711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1308" y="215"/>
                </a:lnTo>
                <a:lnTo>
                  <a:pt x="1549" y="203"/>
                </a:lnTo>
                <a:lnTo>
                  <a:pt x="207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730233" y="5720501"/>
            <a:ext cx="110489" cy="12700"/>
          </a:xfrm>
          <a:custGeom>
            <a:avLst/>
            <a:gdLst/>
            <a:ahLst/>
            <a:cxnLst/>
            <a:rect l="l" t="t" r="r" b="b"/>
            <a:pathLst>
              <a:path w="110490" h="12700">
                <a:moveTo>
                  <a:pt x="102999" y="11391"/>
                </a:moveTo>
                <a:lnTo>
                  <a:pt x="75463" y="11391"/>
                </a:lnTo>
                <a:lnTo>
                  <a:pt x="81483" y="11607"/>
                </a:lnTo>
                <a:lnTo>
                  <a:pt x="93484" y="12192"/>
                </a:lnTo>
                <a:lnTo>
                  <a:pt x="102999" y="11391"/>
                </a:lnTo>
                <a:close/>
              </a:path>
              <a:path w="110490" h="12700">
                <a:moveTo>
                  <a:pt x="0" y="0"/>
                </a:moveTo>
                <a:lnTo>
                  <a:pt x="59397" y="8953"/>
                </a:lnTo>
                <a:lnTo>
                  <a:pt x="72809" y="11214"/>
                </a:lnTo>
                <a:lnTo>
                  <a:pt x="74879" y="11404"/>
                </a:lnTo>
                <a:lnTo>
                  <a:pt x="75069" y="11391"/>
                </a:lnTo>
                <a:lnTo>
                  <a:pt x="102999" y="11391"/>
                </a:lnTo>
                <a:lnTo>
                  <a:pt x="110248" y="10782"/>
                </a:lnTo>
                <a:lnTo>
                  <a:pt x="55138" y="4891"/>
                </a:lnTo>
                <a:lnTo>
                  <a:pt x="27568" y="2236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920635" y="5739036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20">
                <a:moveTo>
                  <a:pt x="558" y="0"/>
                </a:moveTo>
                <a:lnTo>
                  <a:pt x="0" y="1689"/>
                </a:lnTo>
                <a:lnTo>
                  <a:pt x="48234" y="7023"/>
                </a:lnTo>
                <a:lnTo>
                  <a:pt x="49542" y="5892"/>
                </a:lnTo>
                <a:lnTo>
                  <a:pt x="9931" y="495"/>
                </a:lnTo>
                <a:lnTo>
                  <a:pt x="6807" y="368"/>
                </a:lnTo>
                <a:lnTo>
                  <a:pt x="3682" y="203"/>
                </a:lnTo>
                <a:lnTo>
                  <a:pt x="5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861131" y="5734399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8953" y="0"/>
                </a:moveTo>
                <a:lnTo>
                  <a:pt x="0" y="749"/>
                </a:lnTo>
                <a:lnTo>
                  <a:pt x="14897" y="1979"/>
                </a:lnTo>
                <a:lnTo>
                  <a:pt x="59499" y="6324"/>
                </a:lnTo>
                <a:lnTo>
                  <a:pt x="60058" y="4635"/>
                </a:lnTo>
                <a:lnTo>
                  <a:pt x="52489" y="4165"/>
                </a:lnTo>
                <a:lnTo>
                  <a:pt x="44932" y="3530"/>
                </a:lnTo>
                <a:lnTo>
                  <a:pt x="37363" y="2705"/>
                </a:lnTo>
                <a:lnTo>
                  <a:pt x="895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918813" y="5743379"/>
            <a:ext cx="48260" cy="7620"/>
          </a:xfrm>
          <a:custGeom>
            <a:avLst/>
            <a:gdLst/>
            <a:ahLst/>
            <a:cxnLst/>
            <a:rect l="l" t="t" r="r" b="b"/>
            <a:pathLst>
              <a:path w="48259" h="7620">
                <a:moveTo>
                  <a:pt x="901" y="0"/>
                </a:moveTo>
                <a:lnTo>
                  <a:pt x="0" y="2463"/>
                </a:lnTo>
                <a:lnTo>
                  <a:pt x="41186" y="7048"/>
                </a:lnTo>
                <a:lnTo>
                  <a:pt x="45173" y="7200"/>
                </a:lnTo>
                <a:lnTo>
                  <a:pt x="47777" y="4711"/>
                </a:lnTo>
                <a:lnTo>
                  <a:pt x="9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804343" y="573887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66" y="0"/>
                </a:lnTo>
              </a:path>
            </a:pathLst>
          </a:custGeom>
          <a:ln w="1393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919718" y="5740724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914" y="0"/>
                </a:moveTo>
                <a:lnTo>
                  <a:pt x="0" y="2654"/>
                </a:lnTo>
                <a:lnTo>
                  <a:pt x="46863" y="7365"/>
                </a:lnTo>
                <a:lnTo>
                  <a:pt x="47701" y="6578"/>
                </a:lnTo>
                <a:lnTo>
                  <a:pt x="49149" y="5334"/>
                </a:lnTo>
                <a:lnTo>
                  <a:pt x="91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805120" y="5731285"/>
            <a:ext cx="115570" cy="12700"/>
          </a:xfrm>
          <a:custGeom>
            <a:avLst/>
            <a:gdLst/>
            <a:ahLst/>
            <a:cxnLst/>
            <a:rect l="l" t="t" r="r" b="b"/>
            <a:pathLst>
              <a:path w="115570" h="12700">
                <a:moveTo>
                  <a:pt x="571" y="609"/>
                </a:moveTo>
                <a:lnTo>
                  <a:pt x="0" y="622"/>
                </a:lnTo>
                <a:lnTo>
                  <a:pt x="114592" y="12090"/>
                </a:lnTo>
                <a:lnTo>
                  <a:pt x="115519" y="9436"/>
                </a:lnTo>
                <a:lnTo>
                  <a:pt x="70915" y="5096"/>
                </a:lnTo>
                <a:lnTo>
                  <a:pt x="56019" y="3860"/>
                </a:lnTo>
                <a:lnTo>
                  <a:pt x="64960" y="3111"/>
                </a:lnTo>
                <a:lnTo>
                  <a:pt x="48531" y="1409"/>
                </a:lnTo>
                <a:lnTo>
                  <a:pt x="18592" y="1409"/>
                </a:lnTo>
                <a:lnTo>
                  <a:pt x="6591" y="825"/>
                </a:lnTo>
                <a:lnTo>
                  <a:pt x="571" y="609"/>
                </a:lnTo>
                <a:close/>
              </a:path>
              <a:path w="115570" h="12700">
                <a:moveTo>
                  <a:pt x="35356" y="0"/>
                </a:moveTo>
                <a:lnTo>
                  <a:pt x="18592" y="1409"/>
                </a:lnTo>
                <a:lnTo>
                  <a:pt x="48531" y="1409"/>
                </a:lnTo>
                <a:lnTo>
                  <a:pt x="3535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787624" y="5712782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4" h="1904">
                <a:moveTo>
                  <a:pt x="3657" y="0"/>
                </a:moveTo>
                <a:lnTo>
                  <a:pt x="0" y="304"/>
                </a:lnTo>
                <a:lnTo>
                  <a:pt x="7658" y="1117"/>
                </a:lnTo>
                <a:lnTo>
                  <a:pt x="19100" y="1333"/>
                </a:lnTo>
                <a:lnTo>
                  <a:pt x="36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925528" y="5725212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50" y="0"/>
                </a:moveTo>
                <a:lnTo>
                  <a:pt x="0" y="165"/>
                </a:lnTo>
                <a:lnTo>
                  <a:pt x="3276" y="800"/>
                </a:lnTo>
                <a:lnTo>
                  <a:pt x="7581" y="749"/>
                </a:lnTo>
                <a:lnTo>
                  <a:pt x="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923725" y="572503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03" y="342"/>
                </a:lnTo>
                <a:lnTo>
                  <a:pt x="1854" y="17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925944" y="5721043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990" y="0"/>
                </a:moveTo>
                <a:lnTo>
                  <a:pt x="0" y="3048"/>
                </a:lnTo>
                <a:lnTo>
                  <a:pt x="17259" y="1574"/>
                </a:lnTo>
                <a:lnTo>
                  <a:pt x="9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791287" y="571779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648" y="0"/>
                </a:lnTo>
              </a:path>
            </a:pathLst>
          </a:custGeom>
          <a:ln w="1342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925581" y="5722616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40" h="3810">
                <a:moveTo>
                  <a:pt x="17627" y="0"/>
                </a:moveTo>
                <a:lnTo>
                  <a:pt x="368" y="1473"/>
                </a:lnTo>
                <a:lnTo>
                  <a:pt x="0" y="2590"/>
                </a:lnTo>
                <a:lnTo>
                  <a:pt x="7531" y="3340"/>
                </a:lnTo>
                <a:lnTo>
                  <a:pt x="24023" y="2947"/>
                </a:lnTo>
                <a:lnTo>
                  <a:pt x="40640" y="2260"/>
                </a:lnTo>
                <a:lnTo>
                  <a:pt x="176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920928" y="572408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16" y="0"/>
                </a:moveTo>
                <a:lnTo>
                  <a:pt x="0" y="431"/>
                </a:lnTo>
                <a:lnTo>
                  <a:pt x="2793" y="952"/>
                </a:lnTo>
                <a:lnTo>
                  <a:pt x="4648" y="1130"/>
                </a:lnTo>
                <a:lnTo>
                  <a:pt x="50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779053" y="5713085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8572" y="0"/>
                </a:moveTo>
                <a:lnTo>
                  <a:pt x="0" y="723"/>
                </a:lnTo>
                <a:lnTo>
                  <a:pt x="7429" y="723"/>
                </a:lnTo>
                <a:lnTo>
                  <a:pt x="16230" y="812"/>
                </a:lnTo>
                <a:lnTo>
                  <a:pt x="85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912495" y="5705062"/>
            <a:ext cx="110489" cy="17780"/>
          </a:xfrm>
          <a:custGeom>
            <a:avLst/>
            <a:gdLst/>
            <a:ahLst/>
            <a:cxnLst/>
            <a:rect l="l" t="t" r="r" b="b"/>
            <a:pathLst>
              <a:path w="110490" h="17779">
                <a:moveTo>
                  <a:pt x="0" y="0"/>
                </a:moveTo>
                <a:lnTo>
                  <a:pt x="20751" y="2641"/>
                </a:lnTo>
                <a:lnTo>
                  <a:pt x="19164" y="2641"/>
                </a:lnTo>
                <a:lnTo>
                  <a:pt x="16903" y="8496"/>
                </a:lnTo>
                <a:lnTo>
                  <a:pt x="14439" y="15976"/>
                </a:lnTo>
                <a:lnTo>
                  <a:pt x="30708" y="17551"/>
                </a:lnTo>
                <a:lnTo>
                  <a:pt x="110413" y="10706"/>
                </a:lnTo>
                <a:lnTo>
                  <a:pt x="82953" y="6461"/>
                </a:lnTo>
                <a:lnTo>
                  <a:pt x="55387" y="3324"/>
                </a:lnTo>
                <a:lnTo>
                  <a:pt x="27732" y="1201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811492" y="5712866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754" y="0"/>
                </a:lnTo>
              </a:path>
            </a:pathLst>
          </a:custGeom>
          <a:ln w="1635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943213" y="572032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911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612223" y="565009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20" y="0"/>
                </a:lnTo>
              </a:path>
            </a:pathLst>
          </a:custGeom>
          <a:ln w="1013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655167" y="5643502"/>
            <a:ext cx="81915" cy="8890"/>
          </a:xfrm>
          <a:custGeom>
            <a:avLst/>
            <a:gdLst/>
            <a:ahLst/>
            <a:cxnLst/>
            <a:rect l="l" t="t" r="r" b="b"/>
            <a:pathLst>
              <a:path w="81915" h="8889">
                <a:moveTo>
                  <a:pt x="13068" y="0"/>
                </a:moveTo>
                <a:lnTo>
                  <a:pt x="0" y="1524"/>
                </a:lnTo>
                <a:lnTo>
                  <a:pt x="70269" y="8496"/>
                </a:lnTo>
                <a:lnTo>
                  <a:pt x="81864" y="7086"/>
                </a:lnTo>
                <a:lnTo>
                  <a:pt x="130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601713" y="565259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39" y="0"/>
                </a:lnTo>
              </a:path>
            </a:pathLst>
          </a:custGeom>
          <a:ln w="530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957666" y="5682872"/>
            <a:ext cx="240029" cy="33020"/>
          </a:xfrm>
          <a:custGeom>
            <a:avLst/>
            <a:gdLst/>
            <a:ahLst/>
            <a:cxnLst/>
            <a:rect l="l" t="t" r="r" b="b"/>
            <a:pathLst>
              <a:path w="240029" h="33020">
                <a:moveTo>
                  <a:pt x="1130" y="838"/>
                </a:moveTo>
                <a:lnTo>
                  <a:pt x="0" y="1981"/>
                </a:lnTo>
                <a:lnTo>
                  <a:pt x="58369" y="11049"/>
                </a:lnTo>
                <a:lnTo>
                  <a:pt x="29781" y="13474"/>
                </a:lnTo>
                <a:lnTo>
                  <a:pt x="63666" y="17731"/>
                </a:lnTo>
                <a:lnTo>
                  <a:pt x="97634" y="21091"/>
                </a:lnTo>
                <a:lnTo>
                  <a:pt x="131683" y="23550"/>
                </a:lnTo>
                <a:lnTo>
                  <a:pt x="165811" y="25107"/>
                </a:lnTo>
                <a:lnTo>
                  <a:pt x="174942" y="25679"/>
                </a:lnTo>
                <a:lnTo>
                  <a:pt x="169316" y="27851"/>
                </a:lnTo>
                <a:lnTo>
                  <a:pt x="163995" y="29260"/>
                </a:lnTo>
                <a:lnTo>
                  <a:pt x="200063" y="33007"/>
                </a:lnTo>
                <a:lnTo>
                  <a:pt x="239725" y="29489"/>
                </a:lnTo>
                <a:lnTo>
                  <a:pt x="226453" y="16687"/>
                </a:lnTo>
                <a:lnTo>
                  <a:pt x="143417" y="7734"/>
                </a:lnTo>
                <a:lnTo>
                  <a:pt x="100266" y="7734"/>
                </a:lnTo>
                <a:lnTo>
                  <a:pt x="51126" y="2057"/>
                </a:lnTo>
                <a:lnTo>
                  <a:pt x="6756" y="2057"/>
                </a:lnTo>
                <a:lnTo>
                  <a:pt x="3962" y="1587"/>
                </a:lnTo>
                <a:lnTo>
                  <a:pt x="1130" y="838"/>
                </a:lnTo>
                <a:close/>
              </a:path>
              <a:path w="240029" h="33020">
                <a:moveTo>
                  <a:pt x="103822" y="3390"/>
                </a:moveTo>
                <a:lnTo>
                  <a:pt x="102552" y="6070"/>
                </a:lnTo>
                <a:lnTo>
                  <a:pt x="101384" y="7734"/>
                </a:lnTo>
                <a:lnTo>
                  <a:pt x="143417" y="7734"/>
                </a:lnTo>
                <a:lnTo>
                  <a:pt x="103822" y="3390"/>
                </a:lnTo>
                <a:close/>
              </a:path>
              <a:path w="240029" h="33020">
                <a:moveTo>
                  <a:pt x="33578" y="0"/>
                </a:moveTo>
                <a:lnTo>
                  <a:pt x="10909" y="2019"/>
                </a:lnTo>
                <a:lnTo>
                  <a:pt x="10223" y="2057"/>
                </a:lnTo>
                <a:lnTo>
                  <a:pt x="51126" y="2057"/>
                </a:lnTo>
                <a:lnTo>
                  <a:pt x="33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991241" y="5680924"/>
            <a:ext cx="70485" cy="10160"/>
          </a:xfrm>
          <a:custGeom>
            <a:avLst/>
            <a:gdLst/>
            <a:ahLst/>
            <a:cxnLst/>
            <a:rect l="l" t="t" r="r" b="b"/>
            <a:pathLst>
              <a:path w="70484" h="10160">
                <a:moveTo>
                  <a:pt x="21882" y="0"/>
                </a:moveTo>
                <a:lnTo>
                  <a:pt x="0" y="1943"/>
                </a:lnTo>
                <a:lnTo>
                  <a:pt x="66763" y="9690"/>
                </a:lnTo>
                <a:lnTo>
                  <a:pt x="67805" y="9690"/>
                </a:lnTo>
                <a:lnTo>
                  <a:pt x="68973" y="8026"/>
                </a:lnTo>
                <a:lnTo>
                  <a:pt x="70243" y="5346"/>
                </a:lnTo>
                <a:lnTo>
                  <a:pt x="218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757776" y="5657410"/>
            <a:ext cx="201295" cy="27940"/>
          </a:xfrm>
          <a:custGeom>
            <a:avLst/>
            <a:gdLst/>
            <a:ahLst/>
            <a:cxnLst/>
            <a:rect l="l" t="t" r="r" b="b"/>
            <a:pathLst>
              <a:path w="201295" h="27939">
                <a:moveTo>
                  <a:pt x="17525" y="0"/>
                </a:moveTo>
                <a:lnTo>
                  <a:pt x="0" y="2044"/>
                </a:lnTo>
                <a:lnTo>
                  <a:pt x="50116" y="7006"/>
                </a:lnTo>
                <a:lnTo>
                  <a:pt x="100106" y="13030"/>
                </a:lnTo>
                <a:lnTo>
                  <a:pt x="150016" y="19911"/>
                </a:lnTo>
                <a:lnTo>
                  <a:pt x="199897" y="27444"/>
                </a:lnTo>
                <a:lnTo>
                  <a:pt x="201015" y="26301"/>
                </a:lnTo>
                <a:lnTo>
                  <a:pt x="196722" y="25184"/>
                </a:lnTo>
                <a:lnTo>
                  <a:pt x="184162" y="20091"/>
                </a:lnTo>
                <a:lnTo>
                  <a:pt x="182232" y="19354"/>
                </a:lnTo>
                <a:lnTo>
                  <a:pt x="175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775300" y="5656016"/>
            <a:ext cx="165100" cy="20955"/>
          </a:xfrm>
          <a:custGeom>
            <a:avLst/>
            <a:gdLst/>
            <a:ahLst/>
            <a:cxnLst/>
            <a:rect l="l" t="t" r="r" b="b"/>
            <a:pathLst>
              <a:path w="165100" h="20954">
                <a:moveTo>
                  <a:pt x="12179" y="0"/>
                </a:moveTo>
                <a:lnTo>
                  <a:pt x="0" y="1396"/>
                </a:lnTo>
                <a:lnTo>
                  <a:pt x="135278" y="17221"/>
                </a:lnTo>
                <a:lnTo>
                  <a:pt x="164706" y="20751"/>
                </a:lnTo>
                <a:lnTo>
                  <a:pt x="159448" y="18757"/>
                </a:lnTo>
                <a:lnTo>
                  <a:pt x="154513" y="17284"/>
                </a:lnTo>
                <a:lnTo>
                  <a:pt x="147053" y="17284"/>
                </a:lnTo>
                <a:lnTo>
                  <a:pt x="159283" y="16192"/>
                </a:lnTo>
                <a:lnTo>
                  <a:pt x="12179" y="0"/>
                </a:lnTo>
                <a:close/>
              </a:path>
              <a:path w="165100" h="20954">
                <a:moveTo>
                  <a:pt x="154216" y="17195"/>
                </a:moveTo>
                <a:lnTo>
                  <a:pt x="148437" y="17195"/>
                </a:lnTo>
                <a:lnTo>
                  <a:pt x="147764" y="17221"/>
                </a:lnTo>
                <a:lnTo>
                  <a:pt x="147053" y="17284"/>
                </a:lnTo>
                <a:lnTo>
                  <a:pt x="154513" y="17284"/>
                </a:lnTo>
                <a:lnTo>
                  <a:pt x="154216" y="1719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958796" y="5679518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4267" y="0"/>
                </a:moveTo>
                <a:lnTo>
                  <a:pt x="2743" y="1473"/>
                </a:lnTo>
                <a:lnTo>
                  <a:pt x="0" y="4203"/>
                </a:lnTo>
                <a:lnTo>
                  <a:pt x="2832" y="4940"/>
                </a:lnTo>
                <a:lnTo>
                  <a:pt x="5626" y="5410"/>
                </a:lnTo>
                <a:lnTo>
                  <a:pt x="9093" y="5410"/>
                </a:lnTo>
                <a:lnTo>
                  <a:pt x="10464" y="5308"/>
                </a:lnTo>
                <a:lnTo>
                  <a:pt x="32448" y="3352"/>
                </a:lnTo>
                <a:lnTo>
                  <a:pt x="42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963065" y="5675810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20">
                <a:moveTo>
                  <a:pt x="3987" y="0"/>
                </a:moveTo>
                <a:lnTo>
                  <a:pt x="2692" y="1155"/>
                </a:lnTo>
                <a:lnTo>
                  <a:pt x="1320" y="2438"/>
                </a:lnTo>
                <a:lnTo>
                  <a:pt x="0" y="3708"/>
                </a:lnTo>
                <a:lnTo>
                  <a:pt x="28181" y="7061"/>
                </a:lnTo>
                <a:lnTo>
                  <a:pt x="50063" y="5118"/>
                </a:lnTo>
                <a:lnTo>
                  <a:pt x="39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940009" y="5676767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0" y="0"/>
                </a:moveTo>
                <a:lnTo>
                  <a:pt x="1930" y="723"/>
                </a:lnTo>
                <a:lnTo>
                  <a:pt x="14490" y="5816"/>
                </a:lnTo>
                <a:lnTo>
                  <a:pt x="18783" y="6946"/>
                </a:lnTo>
                <a:lnTo>
                  <a:pt x="21526" y="4216"/>
                </a:lnTo>
                <a:lnTo>
                  <a:pt x="23050" y="2755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923072" y="5672204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20543" y="1003"/>
                </a:moveTo>
                <a:lnTo>
                  <a:pt x="6442" y="1003"/>
                </a:lnTo>
                <a:lnTo>
                  <a:pt x="11675" y="2578"/>
                </a:lnTo>
                <a:lnTo>
                  <a:pt x="16933" y="4559"/>
                </a:lnTo>
                <a:lnTo>
                  <a:pt x="39996" y="7315"/>
                </a:lnTo>
                <a:lnTo>
                  <a:pt x="41317" y="6045"/>
                </a:lnTo>
                <a:lnTo>
                  <a:pt x="42688" y="4762"/>
                </a:lnTo>
                <a:lnTo>
                  <a:pt x="43984" y="3606"/>
                </a:lnTo>
                <a:lnTo>
                  <a:pt x="20543" y="1003"/>
                </a:lnTo>
                <a:close/>
              </a:path>
              <a:path w="44450" h="7620">
                <a:moveTo>
                  <a:pt x="11510" y="0"/>
                </a:moveTo>
                <a:lnTo>
                  <a:pt x="0" y="1027"/>
                </a:lnTo>
                <a:lnTo>
                  <a:pt x="664" y="1003"/>
                </a:lnTo>
                <a:lnTo>
                  <a:pt x="20543" y="1003"/>
                </a:lnTo>
                <a:lnTo>
                  <a:pt x="1151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049759" y="5717921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7975" y="0"/>
                </a:lnTo>
              </a:path>
            </a:pathLst>
          </a:custGeom>
          <a:ln w="1156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8017185" y="5710918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0" y="0"/>
                </a:moveTo>
                <a:lnTo>
                  <a:pt x="5295" y="1282"/>
                </a:lnTo>
                <a:lnTo>
                  <a:pt x="15849" y="3962"/>
                </a:lnTo>
                <a:lnTo>
                  <a:pt x="33401" y="2413"/>
                </a:lnTo>
                <a:lnTo>
                  <a:pt x="8338" y="68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979759" y="5696343"/>
            <a:ext cx="153035" cy="15875"/>
          </a:xfrm>
          <a:custGeom>
            <a:avLst/>
            <a:gdLst/>
            <a:ahLst/>
            <a:cxnLst/>
            <a:rect l="l" t="t" r="r" b="b"/>
            <a:pathLst>
              <a:path w="153034" h="15875">
                <a:moveTo>
                  <a:pt x="7683" y="0"/>
                </a:moveTo>
                <a:lnTo>
                  <a:pt x="0" y="647"/>
                </a:lnTo>
                <a:lnTo>
                  <a:pt x="141909" y="15786"/>
                </a:lnTo>
                <a:lnTo>
                  <a:pt x="147218" y="14389"/>
                </a:lnTo>
                <a:lnTo>
                  <a:pt x="152844" y="12204"/>
                </a:lnTo>
                <a:lnTo>
                  <a:pt x="143725" y="11633"/>
                </a:lnTo>
                <a:lnTo>
                  <a:pt x="109592" y="10083"/>
                </a:lnTo>
                <a:lnTo>
                  <a:pt x="75542" y="7626"/>
                </a:lnTo>
                <a:lnTo>
                  <a:pt x="41573" y="4264"/>
                </a:lnTo>
                <a:lnTo>
                  <a:pt x="76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952740" y="5696988"/>
            <a:ext cx="169545" cy="22225"/>
          </a:xfrm>
          <a:custGeom>
            <a:avLst/>
            <a:gdLst/>
            <a:ahLst/>
            <a:cxnLst/>
            <a:rect l="l" t="t" r="r" b="b"/>
            <a:pathLst>
              <a:path w="169545" h="22225">
                <a:moveTo>
                  <a:pt x="27012" y="0"/>
                </a:moveTo>
                <a:lnTo>
                  <a:pt x="0" y="2286"/>
                </a:lnTo>
                <a:lnTo>
                  <a:pt x="10679" y="3564"/>
                </a:lnTo>
                <a:lnTo>
                  <a:pt x="21396" y="5086"/>
                </a:lnTo>
                <a:lnTo>
                  <a:pt x="64439" y="13931"/>
                </a:lnTo>
                <a:lnTo>
                  <a:pt x="89482" y="15816"/>
                </a:lnTo>
                <a:lnTo>
                  <a:pt x="97840" y="16344"/>
                </a:lnTo>
                <a:lnTo>
                  <a:pt x="80289" y="17881"/>
                </a:lnTo>
                <a:lnTo>
                  <a:pt x="97015" y="22186"/>
                </a:lnTo>
                <a:lnTo>
                  <a:pt x="163982" y="16319"/>
                </a:lnTo>
                <a:lnTo>
                  <a:pt x="166420" y="15811"/>
                </a:lnTo>
                <a:lnTo>
                  <a:pt x="168922" y="15151"/>
                </a:lnTo>
                <a:lnTo>
                  <a:pt x="270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8009571" y="5736493"/>
            <a:ext cx="82550" cy="8890"/>
          </a:xfrm>
          <a:custGeom>
            <a:avLst/>
            <a:gdLst/>
            <a:ahLst/>
            <a:cxnLst/>
            <a:rect l="l" t="t" r="r" b="b"/>
            <a:pathLst>
              <a:path w="82550" h="8889">
                <a:moveTo>
                  <a:pt x="28460" y="0"/>
                </a:moveTo>
                <a:lnTo>
                  <a:pt x="21113" y="912"/>
                </a:lnTo>
                <a:lnTo>
                  <a:pt x="14735" y="1509"/>
                </a:lnTo>
                <a:lnTo>
                  <a:pt x="8104" y="1894"/>
                </a:lnTo>
                <a:lnTo>
                  <a:pt x="0" y="2171"/>
                </a:lnTo>
                <a:lnTo>
                  <a:pt x="82549" y="8382"/>
                </a:lnTo>
                <a:lnTo>
                  <a:pt x="81038" y="7569"/>
                </a:lnTo>
                <a:lnTo>
                  <a:pt x="79540" y="6934"/>
                </a:lnTo>
                <a:lnTo>
                  <a:pt x="66332" y="3695"/>
                </a:lnTo>
                <a:lnTo>
                  <a:pt x="284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8038027" y="5734597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13423" y="0"/>
                </a:moveTo>
                <a:lnTo>
                  <a:pt x="3657" y="1409"/>
                </a:lnTo>
                <a:lnTo>
                  <a:pt x="0" y="1892"/>
                </a:lnTo>
                <a:lnTo>
                  <a:pt x="37871" y="5600"/>
                </a:lnTo>
                <a:lnTo>
                  <a:pt x="29718" y="3632"/>
                </a:lnTo>
                <a:lnTo>
                  <a:pt x="21564" y="1765"/>
                </a:lnTo>
                <a:lnTo>
                  <a:pt x="1342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8002663" y="5755215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0" y="0"/>
                </a:moveTo>
                <a:lnTo>
                  <a:pt x="26123" y="2921"/>
                </a:lnTo>
                <a:lnTo>
                  <a:pt x="25768" y="2070"/>
                </a:lnTo>
                <a:lnTo>
                  <a:pt x="25374" y="158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795283" y="5719936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320" y="0"/>
                </a:lnTo>
              </a:path>
            </a:pathLst>
          </a:custGeom>
          <a:ln w="1207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925325" y="572537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203" y="0"/>
                </a:moveTo>
                <a:lnTo>
                  <a:pt x="0" y="660"/>
                </a:lnTo>
                <a:lnTo>
                  <a:pt x="3479" y="634"/>
                </a:lnTo>
                <a:lnTo>
                  <a:pt x="2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903636" y="5724627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15963" y="0"/>
                </a:moveTo>
                <a:lnTo>
                  <a:pt x="0" y="1346"/>
                </a:lnTo>
                <a:lnTo>
                  <a:pt x="4775" y="1422"/>
                </a:lnTo>
                <a:lnTo>
                  <a:pt x="9563" y="1447"/>
                </a:lnTo>
                <a:lnTo>
                  <a:pt x="21678" y="1422"/>
                </a:lnTo>
                <a:lnTo>
                  <a:pt x="21894" y="749"/>
                </a:lnTo>
                <a:lnTo>
                  <a:pt x="20091" y="406"/>
                </a:lnTo>
                <a:lnTo>
                  <a:pt x="159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806720" y="571937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11" y="0"/>
                </a:lnTo>
              </a:path>
            </a:pathLst>
          </a:custGeom>
          <a:ln w="1051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919600" y="572451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333" y="0"/>
                </a:moveTo>
                <a:lnTo>
                  <a:pt x="0" y="114"/>
                </a:lnTo>
                <a:lnTo>
                  <a:pt x="4127" y="520"/>
                </a:lnTo>
                <a:lnTo>
                  <a:pt x="133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766539" y="5719747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936" y="0"/>
                </a:lnTo>
              </a:path>
            </a:pathLst>
          </a:custGeom>
          <a:ln w="1188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737297" y="5725950"/>
            <a:ext cx="67310" cy="6350"/>
          </a:xfrm>
          <a:custGeom>
            <a:avLst/>
            <a:gdLst/>
            <a:ahLst/>
            <a:cxnLst/>
            <a:rect l="l" t="t" r="r" b="b"/>
            <a:pathLst>
              <a:path w="67309" h="6350">
                <a:moveTo>
                  <a:pt x="0" y="0"/>
                </a:moveTo>
                <a:lnTo>
                  <a:pt x="58000" y="6248"/>
                </a:lnTo>
                <a:lnTo>
                  <a:pt x="67056" y="5981"/>
                </a:lnTo>
                <a:lnTo>
                  <a:pt x="65747" y="5765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692243" y="5720908"/>
            <a:ext cx="19685" cy="2540"/>
          </a:xfrm>
          <a:custGeom>
            <a:avLst/>
            <a:gdLst/>
            <a:ahLst/>
            <a:cxnLst/>
            <a:rect l="l" t="t" r="r" b="b"/>
            <a:pathLst>
              <a:path w="19684" h="2539">
                <a:moveTo>
                  <a:pt x="3276" y="0"/>
                </a:moveTo>
                <a:lnTo>
                  <a:pt x="0" y="279"/>
                </a:lnTo>
                <a:lnTo>
                  <a:pt x="19405" y="2311"/>
                </a:lnTo>
                <a:lnTo>
                  <a:pt x="32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695517" y="572556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530" y="0"/>
                </a:lnTo>
              </a:path>
            </a:pathLst>
          </a:custGeom>
          <a:ln w="12306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795291" y="5731931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90" h="4445">
                <a:moveTo>
                  <a:pt x="9055" y="0"/>
                </a:moveTo>
                <a:lnTo>
                  <a:pt x="0" y="266"/>
                </a:lnTo>
                <a:lnTo>
                  <a:pt x="33731" y="3962"/>
                </a:lnTo>
                <a:lnTo>
                  <a:pt x="905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86194" y="5645161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36" y="0"/>
                </a:lnTo>
              </a:path>
            </a:pathLst>
          </a:custGeom>
          <a:ln w="1040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781245" y="5644784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4952" y="0"/>
                </a:moveTo>
                <a:lnTo>
                  <a:pt x="0" y="558"/>
                </a:lnTo>
                <a:lnTo>
                  <a:pt x="20916" y="2349"/>
                </a:lnTo>
                <a:lnTo>
                  <a:pt x="49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802160" y="5647128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59" h="4445">
                <a:moveTo>
                  <a:pt x="0" y="0"/>
                </a:moveTo>
                <a:lnTo>
                  <a:pt x="27609" y="4102"/>
                </a:lnTo>
                <a:lnTo>
                  <a:pt x="35445" y="322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757525" y="5645348"/>
            <a:ext cx="72390" cy="8255"/>
          </a:xfrm>
          <a:custGeom>
            <a:avLst/>
            <a:gdLst/>
            <a:ahLst/>
            <a:cxnLst/>
            <a:rect l="l" t="t" r="r" b="b"/>
            <a:pathLst>
              <a:path w="72390" h="8254">
                <a:moveTo>
                  <a:pt x="23723" y="0"/>
                </a:moveTo>
                <a:lnTo>
                  <a:pt x="0" y="2768"/>
                </a:lnTo>
                <a:lnTo>
                  <a:pt x="53695" y="7975"/>
                </a:lnTo>
                <a:lnTo>
                  <a:pt x="72237" y="5880"/>
                </a:lnTo>
                <a:lnTo>
                  <a:pt x="44627" y="1778"/>
                </a:lnTo>
                <a:lnTo>
                  <a:pt x="237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737030" y="5648118"/>
            <a:ext cx="74295" cy="8255"/>
          </a:xfrm>
          <a:custGeom>
            <a:avLst/>
            <a:gdLst/>
            <a:ahLst/>
            <a:cxnLst/>
            <a:rect l="l" t="t" r="r" b="b"/>
            <a:pathLst>
              <a:path w="74295" h="8254">
                <a:moveTo>
                  <a:pt x="20497" y="0"/>
                </a:moveTo>
                <a:lnTo>
                  <a:pt x="0" y="2463"/>
                </a:lnTo>
                <a:lnTo>
                  <a:pt x="50444" y="7899"/>
                </a:lnTo>
                <a:lnTo>
                  <a:pt x="74193" y="5194"/>
                </a:lnTo>
                <a:lnTo>
                  <a:pt x="204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699444" y="5651992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20">
                <a:moveTo>
                  <a:pt x="25996" y="0"/>
                </a:moveTo>
                <a:lnTo>
                  <a:pt x="0" y="3162"/>
                </a:lnTo>
                <a:lnTo>
                  <a:pt x="3632" y="3505"/>
                </a:lnTo>
                <a:lnTo>
                  <a:pt x="31010" y="5280"/>
                </a:lnTo>
                <a:lnTo>
                  <a:pt x="58331" y="7454"/>
                </a:lnTo>
                <a:lnTo>
                  <a:pt x="75857" y="5422"/>
                </a:lnTo>
                <a:lnTo>
                  <a:pt x="2599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725441" y="5650586"/>
            <a:ext cx="62230" cy="6985"/>
          </a:xfrm>
          <a:custGeom>
            <a:avLst/>
            <a:gdLst/>
            <a:ahLst/>
            <a:cxnLst/>
            <a:rect l="l" t="t" r="r" b="b"/>
            <a:pathLst>
              <a:path w="62229" h="6985">
                <a:moveTo>
                  <a:pt x="11595" y="0"/>
                </a:moveTo>
                <a:lnTo>
                  <a:pt x="0" y="1409"/>
                </a:lnTo>
                <a:lnTo>
                  <a:pt x="49860" y="6819"/>
                </a:lnTo>
                <a:lnTo>
                  <a:pt x="62039" y="5422"/>
                </a:lnTo>
                <a:lnTo>
                  <a:pt x="1159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698634" y="565516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812" y="0"/>
                </a:moveTo>
                <a:lnTo>
                  <a:pt x="0" y="88"/>
                </a:lnTo>
                <a:lnTo>
                  <a:pt x="4444" y="342"/>
                </a:lnTo>
                <a:lnTo>
                  <a:pt x="81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951971" y="5584287"/>
            <a:ext cx="210820" cy="23495"/>
          </a:xfrm>
          <a:custGeom>
            <a:avLst/>
            <a:gdLst/>
            <a:ahLst/>
            <a:cxnLst/>
            <a:rect l="l" t="t" r="r" b="b"/>
            <a:pathLst>
              <a:path w="210820" h="23495">
                <a:moveTo>
                  <a:pt x="3987" y="0"/>
                </a:moveTo>
                <a:lnTo>
                  <a:pt x="0" y="12"/>
                </a:lnTo>
                <a:lnTo>
                  <a:pt x="210375" y="23228"/>
                </a:lnTo>
                <a:lnTo>
                  <a:pt x="204038" y="21602"/>
                </a:lnTo>
                <a:lnTo>
                  <a:pt x="163770" y="13291"/>
                </a:lnTo>
                <a:lnTo>
                  <a:pt x="108457" y="5611"/>
                </a:lnTo>
                <a:lnTo>
                  <a:pt x="61436" y="1896"/>
                </a:lnTo>
                <a:lnTo>
                  <a:pt x="23143" y="195"/>
                </a:lnTo>
                <a:lnTo>
                  <a:pt x="398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564371" y="56208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62" y="0"/>
                </a:lnTo>
              </a:path>
            </a:pathLst>
          </a:custGeom>
          <a:ln w="2259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801616" y="5621928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59" h="4445">
                <a:moveTo>
                  <a:pt x="0" y="0"/>
                </a:moveTo>
                <a:lnTo>
                  <a:pt x="30213" y="3848"/>
                </a:lnTo>
                <a:lnTo>
                  <a:pt x="35204" y="334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693249" y="5613180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530" y="0"/>
                </a:lnTo>
              </a:path>
            </a:pathLst>
          </a:custGeom>
          <a:ln w="1888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837496" y="5613072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40" h="7620">
                <a:moveTo>
                  <a:pt x="0" y="0"/>
                </a:moveTo>
                <a:lnTo>
                  <a:pt x="63284" y="7442"/>
                </a:lnTo>
                <a:lnTo>
                  <a:pt x="78155" y="6730"/>
                </a:lnTo>
                <a:lnTo>
                  <a:pt x="62801" y="5257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642396" y="5603685"/>
            <a:ext cx="225425" cy="20955"/>
          </a:xfrm>
          <a:custGeom>
            <a:avLst/>
            <a:gdLst/>
            <a:ahLst/>
            <a:cxnLst/>
            <a:rect l="l" t="t" r="r" b="b"/>
            <a:pathLst>
              <a:path w="225425" h="20954">
                <a:moveTo>
                  <a:pt x="49314" y="0"/>
                </a:moveTo>
                <a:lnTo>
                  <a:pt x="42506" y="800"/>
                </a:lnTo>
                <a:lnTo>
                  <a:pt x="70524" y="3317"/>
                </a:lnTo>
                <a:lnTo>
                  <a:pt x="98550" y="6116"/>
                </a:lnTo>
                <a:lnTo>
                  <a:pt x="126612" y="9213"/>
                </a:lnTo>
                <a:lnTo>
                  <a:pt x="154736" y="12623"/>
                </a:lnTo>
                <a:lnTo>
                  <a:pt x="206743" y="20447"/>
                </a:lnTo>
                <a:lnTo>
                  <a:pt x="225171" y="18935"/>
                </a:lnTo>
                <a:lnTo>
                  <a:pt x="50850" y="50"/>
                </a:lnTo>
                <a:lnTo>
                  <a:pt x="49314" y="0"/>
                </a:lnTo>
                <a:close/>
              </a:path>
              <a:path w="225425" h="20954">
                <a:moveTo>
                  <a:pt x="304" y="5854"/>
                </a:moveTo>
                <a:lnTo>
                  <a:pt x="0" y="5892"/>
                </a:lnTo>
                <a:lnTo>
                  <a:pt x="35404" y="8128"/>
                </a:lnTo>
                <a:lnTo>
                  <a:pt x="159219" y="18237"/>
                </a:lnTo>
                <a:lnTo>
                  <a:pt x="136450" y="15655"/>
                </a:lnTo>
                <a:lnTo>
                  <a:pt x="113652" y="13341"/>
                </a:lnTo>
                <a:lnTo>
                  <a:pt x="90825" y="11293"/>
                </a:lnTo>
                <a:lnTo>
                  <a:pt x="67970" y="9512"/>
                </a:lnTo>
                <a:lnTo>
                  <a:pt x="304" y="585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642702" y="5604486"/>
            <a:ext cx="207010" cy="20955"/>
          </a:xfrm>
          <a:custGeom>
            <a:avLst/>
            <a:gdLst/>
            <a:ahLst/>
            <a:cxnLst/>
            <a:rect l="l" t="t" r="r" b="b"/>
            <a:pathLst>
              <a:path w="207009" h="20954">
                <a:moveTo>
                  <a:pt x="42202" y="0"/>
                </a:moveTo>
                <a:lnTo>
                  <a:pt x="0" y="5054"/>
                </a:lnTo>
                <a:lnTo>
                  <a:pt x="67665" y="8712"/>
                </a:lnTo>
                <a:lnTo>
                  <a:pt x="90520" y="10493"/>
                </a:lnTo>
                <a:lnTo>
                  <a:pt x="113347" y="12541"/>
                </a:lnTo>
                <a:lnTo>
                  <a:pt x="136145" y="14855"/>
                </a:lnTo>
                <a:lnTo>
                  <a:pt x="158915" y="17437"/>
                </a:lnTo>
                <a:lnTo>
                  <a:pt x="194119" y="20789"/>
                </a:lnTo>
                <a:lnTo>
                  <a:pt x="154419" y="11823"/>
                </a:lnTo>
                <a:lnTo>
                  <a:pt x="98244" y="5307"/>
                </a:lnTo>
                <a:lnTo>
                  <a:pt x="70219" y="2510"/>
                </a:lnTo>
                <a:lnTo>
                  <a:pt x="422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559143" y="5615904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10">
                <a:moveTo>
                  <a:pt x="29146" y="0"/>
                </a:moveTo>
                <a:lnTo>
                  <a:pt x="0" y="3111"/>
                </a:lnTo>
                <a:lnTo>
                  <a:pt x="5232" y="3454"/>
                </a:lnTo>
                <a:lnTo>
                  <a:pt x="291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028284" y="5671776"/>
            <a:ext cx="480759" cy="132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989682" y="585619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381" y="927"/>
                </a:lnTo>
                <a:lnTo>
                  <a:pt x="1079" y="2857"/>
                </a:lnTo>
                <a:lnTo>
                  <a:pt x="12268" y="1917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956506" y="5851236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1295" y="0"/>
                </a:moveTo>
                <a:lnTo>
                  <a:pt x="1041" y="4191"/>
                </a:lnTo>
                <a:lnTo>
                  <a:pt x="596" y="7962"/>
                </a:lnTo>
                <a:lnTo>
                  <a:pt x="0" y="10693"/>
                </a:lnTo>
                <a:lnTo>
                  <a:pt x="34264" y="7810"/>
                </a:lnTo>
                <a:lnTo>
                  <a:pt x="33553" y="5880"/>
                </a:lnTo>
                <a:lnTo>
                  <a:pt x="33172" y="4953"/>
                </a:lnTo>
                <a:lnTo>
                  <a:pt x="12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045533" y="5846142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4">
                <a:moveTo>
                  <a:pt x="0" y="0"/>
                </a:moveTo>
                <a:lnTo>
                  <a:pt x="1562" y="7543"/>
                </a:lnTo>
                <a:lnTo>
                  <a:pt x="2120" y="15506"/>
                </a:lnTo>
                <a:lnTo>
                  <a:pt x="1231" y="20764"/>
                </a:lnTo>
                <a:lnTo>
                  <a:pt x="17627" y="19291"/>
                </a:lnTo>
                <a:lnTo>
                  <a:pt x="15517" y="16451"/>
                </a:lnTo>
                <a:lnTo>
                  <a:pt x="9864" y="10277"/>
                </a:lnTo>
                <a:lnTo>
                  <a:pt x="1358" y="1320"/>
                </a:lnTo>
                <a:lnTo>
                  <a:pt x="952" y="95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957892" y="5831348"/>
            <a:ext cx="90170" cy="40640"/>
          </a:xfrm>
          <a:custGeom>
            <a:avLst/>
            <a:gdLst/>
            <a:ahLst/>
            <a:cxnLst/>
            <a:rect l="l" t="t" r="r" b="b"/>
            <a:pathLst>
              <a:path w="90170" h="40639">
                <a:moveTo>
                  <a:pt x="48615" y="0"/>
                </a:moveTo>
                <a:lnTo>
                  <a:pt x="0" y="4102"/>
                </a:lnTo>
                <a:lnTo>
                  <a:pt x="50" y="5219"/>
                </a:lnTo>
                <a:lnTo>
                  <a:pt x="7823" y="6934"/>
                </a:lnTo>
                <a:lnTo>
                  <a:pt x="15506" y="9550"/>
                </a:lnTo>
                <a:lnTo>
                  <a:pt x="23101" y="13093"/>
                </a:lnTo>
                <a:lnTo>
                  <a:pt x="26034" y="13766"/>
                </a:lnTo>
                <a:lnTo>
                  <a:pt x="29222" y="18567"/>
                </a:lnTo>
                <a:lnTo>
                  <a:pt x="31788" y="24841"/>
                </a:lnTo>
                <a:lnTo>
                  <a:pt x="44056" y="26758"/>
                </a:lnTo>
                <a:lnTo>
                  <a:pt x="32867" y="27698"/>
                </a:lnTo>
                <a:lnTo>
                  <a:pt x="34226" y="31508"/>
                </a:lnTo>
                <a:lnTo>
                  <a:pt x="35331" y="35686"/>
                </a:lnTo>
                <a:lnTo>
                  <a:pt x="36004" y="39738"/>
                </a:lnTo>
                <a:lnTo>
                  <a:pt x="38480" y="40017"/>
                </a:lnTo>
                <a:lnTo>
                  <a:pt x="88874" y="35559"/>
                </a:lnTo>
                <a:lnTo>
                  <a:pt x="89763" y="30302"/>
                </a:lnTo>
                <a:lnTo>
                  <a:pt x="89204" y="22339"/>
                </a:lnTo>
                <a:lnTo>
                  <a:pt x="87642" y="14795"/>
                </a:lnTo>
                <a:lnTo>
                  <a:pt x="83223" y="10299"/>
                </a:lnTo>
                <a:lnTo>
                  <a:pt x="75717" y="1638"/>
                </a:lnTo>
                <a:lnTo>
                  <a:pt x="486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954634" y="5827504"/>
            <a:ext cx="52069" cy="43815"/>
          </a:xfrm>
          <a:custGeom>
            <a:avLst/>
            <a:gdLst/>
            <a:ahLst/>
            <a:cxnLst/>
            <a:rect l="l" t="t" r="r" b="b"/>
            <a:pathLst>
              <a:path w="52070" h="43814">
                <a:moveTo>
                  <a:pt x="36131" y="31546"/>
                </a:moveTo>
                <a:lnTo>
                  <a:pt x="1866" y="34417"/>
                </a:lnTo>
                <a:lnTo>
                  <a:pt x="1371" y="36677"/>
                </a:lnTo>
                <a:lnTo>
                  <a:pt x="736" y="38239"/>
                </a:lnTo>
                <a:lnTo>
                  <a:pt x="0" y="38760"/>
                </a:lnTo>
                <a:lnTo>
                  <a:pt x="39268" y="43573"/>
                </a:lnTo>
                <a:lnTo>
                  <a:pt x="38595" y="39535"/>
                </a:lnTo>
                <a:lnTo>
                  <a:pt x="37477" y="35356"/>
                </a:lnTo>
                <a:lnTo>
                  <a:pt x="36131" y="31546"/>
                </a:lnTo>
                <a:close/>
              </a:path>
              <a:path w="52070" h="43814">
                <a:moveTo>
                  <a:pt x="3302" y="9067"/>
                </a:moveTo>
                <a:lnTo>
                  <a:pt x="3369" y="10782"/>
                </a:lnTo>
                <a:lnTo>
                  <a:pt x="3441" y="19075"/>
                </a:lnTo>
                <a:lnTo>
                  <a:pt x="3162" y="23736"/>
                </a:lnTo>
                <a:lnTo>
                  <a:pt x="35052" y="28689"/>
                </a:lnTo>
                <a:lnTo>
                  <a:pt x="32486" y="22415"/>
                </a:lnTo>
                <a:lnTo>
                  <a:pt x="29298" y="17614"/>
                </a:lnTo>
                <a:lnTo>
                  <a:pt x="26352" y="16941"/>
                </a:lnTo>
                <a:lnTo>
                  <a:pt x="18757" y="13398"/>
                </a:lnTo>
                <a:lnTo>
                  <a:pt x="11087" y="10782"/>
                </a:lnTo>
                <a:lnTo>
                  <a:pt x="3302" y="9067"/>
                </a:lnTo>
                <a:close/>
              </a:path>
              <a:path w="52070" h="43814">
                <a:moveTo>
                  <a:pt x="2590" y="0"/>
                </a:moveTo>
                <a:lnTo>
                  <a:pt x="2895" y="2400"/>
                </a:lnTo>
                <a:lnTo>
                  <a:pt x="3111" y="5105"/>
                </a:lnTo>
                <a:lnTo>
                  <a:pt x="3251" y="7950"/>
                </a:lnTo>
                <a:lnTo>
                  <a:pt x="51879" y="3848"/>
                </a:lnTo>
                <a:lnTo>
                  <a:pt x="14892" y="1076"/>
                </a:lnTo>
                <a:lnTo>
                  <a:pt x="25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448302" y="5872156"/>
            <a:ext cx="231775" cy="46990"/>
          </a:xfrm>
          <a:custGeom>
            <a:avLst/>
            <a:gdLst/>
            <a:ahLst/>
            <a:cxnLst/>
            <a:rect l="l" t="t" r="r" b="b"/>
            <a:pathLst>
              <a:path w="231775" h="46989">
                <a:moveTo>
                  <a:pt x="159630" y="41262"/>
                </a:moveTo>
                <a:lnTo>
                  <a:pt x="90208" y="41262"/>
                </a:lnTo>
                <a:lnTo>
                  <a:pt x="93535" y="44234"/>
                </a:lnTo>
                <a:lnTo>
                  <a:pt x="97091" y="46723"/>
                </a:lnTo>
                <a:lnTo>
                  <a:pt x="100418" y="46710"/>
                </a:lnTo>
                <a:lnTo>
                  <a:pt x="139865" y="42799"/>
                </a:lnTo>
                <a:lnTo>
                  <a:pt x="158205" y="42799"/>
                </a:lnTo>
                <a:lnTo>
                  <a:pt x="159630" y="41262"/>
                </a:lnTo>
                <a:close/>
              </a:path>
              <a:path w="231775" h="46989">
                <a:moveTo>
                  <a:pt x="158205" y="42799"/>
                </a:moveTo>
                <a:lnTo>
                  <a:pt x="139865" y="42799"/>
                </a:lnTo>
                <a:lnTo>
                  <a:pt x="145605" y="43141"/>
                </a:lnTo>
                <a:lnTo>
                  <a:pt x="157086" y="44005"/>
                </a:lnTo>
                <a:lnTo>
                  <a:pt x="158205" y="42799"/>
                </a:lnTo>
                <a:close/>
              </a:path>
              <a:path w="231775" h="46989">
                <a:moveTo>
                  <a:pt x="115963" y="0"/>
                </a:moveTo>
                <a:lnTo>
                  <a:pt x="0" y="10134"/>
                </a:lnTo>
                <a:lnTo>
                  <a:pt x="16319" y="28054"/>
                </a:lnTo>
                <a:lnTo>
                  <a:pt x="19748" y="31242"/>
                </a:lnTo>
                <a:lnTo>
                  <a:pt x="29273" y="42951"/>
                </a:lnTo>
                <a:lnTo>
                  <a:pt x="35420" y="42951"/>
                </a:lnTo>
                <a:lnTo>
                  <a:pt x="48810" y="42215"/>
                </a:lnTo>
                <a:lnTo>
                  <a:pt x="62196" y="41687"/>
                </a:lnTo>
                <a:lnTo>
                  <a:pt x="75580" y="41369"/>
                </a:lnTo>
                <a:lnTo>
                  <a:pt x="159630" y="41262"/>
                </a:lnTo>
                <a:lnTo>
                  <a:pt x="161137" y="39636"/>
                </a:lnTo>
                <a:lnTo>
                  <a:pt x="164553" y="35356"/>
                </a:lnTo>
                <a:lnTo>
                  <a:pt x="166585" y="33134"/>
                </a:lnTo>
                <a:lnTo>
                  <a:pt x="177609" y="17995"/>
                </a:lnTo>
                <a:lnTo>
                  <a:pt x="231343" y="13246"/>
                </a:lnTo>
                <a:lnTo>
                  <a:pt x="217703" y="11600"/>
                </a:lnTo>
                <a:lnTo>
                  <a:pt x="204082" y="9805"/>
                </a:lnTo>
                <a:lnTo>
                  <a:pt x="190480" y="7861"/>
                </a:lnTo>
                <a:lnTo>
                  <a:pt x="176898" y="5765"/>
                </a:lnTo>
                <a:lnTo>
                  <a:pt x="175635" y="5511"/>
                </a:lnTo>
                <a:lnTo>
                  <a:pt x="113449" y="5511"/>
                </a:lnTo>
                <a:lnTo>
                  <a:pt x="114414" y="3162"/>
                </a:lnTo>
                <a:lnTo>
                  <a:pt x="115963" y="0"/>
                </a:lnTo>
                <a:close/>
              </a:path>
              <a:path w="231775" h="46989">
                <a:moveTo>
                  <a:pt x="157619" y="431"/>
                </a:moveTo>
                <a:lnTo>
                  <a:pt x="114071" y="5511"/>
                </a:lnTo>
                <a:lnTo>
                  <a:pt x="175635" y="5511"/>
                </a:lnTo>
                <a:lnTo>
                  <a:pt x="170332" y="4445"/>
                </a:lnTo>
                <a:lnTo>
                  <a:pt x="163906" y="2679"/>
                </a:lnTo>
                <a:lnTo>
                  <a:pt x="157619" y="43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561746" y="5864052"/>
            <a:ext cx="231775" cy="21590"/>
          </a:xfrm>
          <a:custGeom>
            <a:avLst/>
            <a:gdLst/>
            <a:ahLst/>
            <a:cxnLst/>
            <a:rect l="l" t="t" r="r" b="b"/>
            <a:pathLst>
              <a:path w="231775" h="21589">
                <a:moveTo>
                  <a:pt x="183711" y="8547"/>
                </a:moveTo>
                <a:lnTo>
                  <a:pt x="44170" y="8547"/>
                </a:lnTo>
                <a:lnTo>
                  <a:pt x="50457" y="10782"/>
                </a:lnTo>
                <a:lnTo>
                  <a:pt x="90633" y="17908"/>
                </a:lnTo>
                <a:lnTo>
                  <a:pt x="117894" y="21348"/>
                </a:lnTo>
                <a:lnTo>
                  <a:pt x="231482" y="11582"/>
                </a:lnTo>
                <a:lnTo>
                  <a:pt x="208720" y="10342"/>
                </a:lnTo>
                <a:lnTo>
                  <a:pt x="185980" y="8742"/>
                </a:lnTo>
                <a:lnTo>
                  <a:pt x="183711" y="8547"/>
                </a:lnTo>
                <a:close/>
              </a:path>
              <a:path w="231775" h="21589">
                <a:moveTo>
                  <a:pt x="98018" y="0"/>
                </a:moveTo>
                <a:lnTo>
                  <a:pt x="2514" y="8102"/>
                </a:lnTo>
                <a:lnTo>
                  <a:pt x="965" y="11264"/>
                </a:lnTo>
                <a:lnTo>
                  <a:pt x="0" y="13614"/>
                </a:lnTo>
                <a:lnTo>
                  <a:pt x="622" y="13614"/>
                </a:lnTo>
                <a:lnTo>
                  <a:pt x="44170" y="8547"/>
                </a:lnTo>
                <a:lnTo>
                  <a:pt x="183711" y="8547"/>
                </a:lnTo>
                <a:lnTo>
                  <a:pt x="163261" y="6787"/>
                </a:lnTo>
                <a:lnTo>
                  <a:pt x="980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605387" y="5885397"/>
            <a:ext cx="241300" cy="32384"/>
          </a:xfrm>
          <a:custGeom>
            <a:avLst/>
            <a:gdLst/>
            <a:ahLst/>
            <a:cxnLst/>
            <a:rect l="l" t="t" r="r" b="b"/>
            <a:pathLst>
              <a:path w="241300" h="32385">
                <a:moveTo>
                  <a:pt x="74256" y="0"/>
                </a:moveTo>
                <a:lnTo>
                  <a:pt x="20523" y="4762"/>
                </a:lnTo>
                <a:lnTo>
                  <a:pt x="9499" y="19900"/>
                </a:lnTo>
                <a:lnTo>
                  <a:pt x="7467" y="22123"/>
                </a:lnTo>
                <a:lnTo>
                  <a:pt x="4051" y="26403"/>
                </a:lnTo>
                <a:lnTo>
                  <a:pt x="0" y="30759"/>
                </a:lnTo>
                <a:lnTo>
                  <a:pt x="15874" y="32092"/>
                </a:lnTo>
                <a:lnTo>
                  <a:pt x="190436" y="17399"/>
                </a:lnTo>
                <a:lnTo>
                  <a:pt x="184442" y="17195"/>
                </a:lnTo>
                <a:lnTo>
                  <a:pt x="172478" y="16624"/>
                </a:lnTo>
                <a:lnTo>
                  <a:pt x="200173" y="16586"/>
                </a:lnTo>
                <a:lnTo>
                  <a:pt x="240918" y="13157"/>
                </a:lnTo>
                <a:lnTo>
                  <a:pt x="211887" y="11695"/>
                </a:lnTo>
                <a:lnTo>
                  <a:pt x="182878" y="9807"/>
                </a:lnTo>
                <a:lnTo>
                  <a:pt x="153895" y="7495"/>
                </a:lnTo>
                <a:lnTo>
                  <a:pt x="124942" y="4762"/>
                </a:lnTo>
                <a:lnTo>
                  <a:pt x="112250" y="3764"/>
                </a:lnTo>
                <a:lnTo>
                  <a:pt x="99571" y="2638"/>
                </a:lnTo>
                <a:lnTo>
                  <a:pt x="86905" y="1383"/>
                </a:lnTo>
                <a:lnTo>
                  <a:pt x="74256" y="0"/>
                </a:lnTo>
                <a:close/>
              </a:path>
              <a:path w="241300" h="32385">
                <a:moveTo>
                  <a:pt x="200173" y="16586"/>
                </a:moveTo>
                <a:lnTo>
                  <a:pt x="187223" y="16586"/>
                </a:lnTo>
                <a:lnTo>
                  <a:pt x="192862" y="16624"/>
                </a:lnTo>
                <a:lnTo>
                  <a:pt x="198513" y="16725"/>
                </a:lnTo>
                <a:lnTo>
                  <a:pt x="200173" y="1658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679642" y="5887098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10" y="0"/>
                </a:lnTo>
              </a:path>
            </a:pathLst>
          </a:custGeom>
          <a:ln w="2292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843847" y="5876084"/>
            <a:ext cx="63500" cy="4445"/>
          </a:xfrm>
          <a:custGeom>
            <a:avLst/>
            <a:gdLst/>
            <a:ahLst/>
            <a:cxnLst/>
            <a:rect l="l" t="t" r="r" b="b"/>
            <a:pathLst>
              <a:path w="63500" h="4445">
                <a:moveTo>
                  <a:pt x="32029" y="0"/>
                </a:moveTo>
                <a:lnTo>
                  <a:pt x="24040" y="398"/>
                </a:lnTo>
                <a:lnTo>
                  <a:pt x="16038" y="682"/>
                </a:lnTo>
                <a:lnTo>
                  <a:pt x="8024" y="857"/>
                </a:lnTo>
                <a:lnTo>
                  <a:pt x="0" y="927"/>
                </a:lnTo>
                <a:lnTo>
                  <a:pt x="14213" y="1879"/>
                </a:lnTo>
                <a:lnTo>
                  <a:pt x="56883" y="4191"/>
                </a:lnTo>
                <a:lnTo>
                  <a:pt x="56070" y="4025"/>
                </a:lnTo>
                <a:lnTo>
                  <a:pt x="54432" y="3733"/>
                </a:lnTo>
                <a:lnTo>
                  <a:pt x="63195" y="2984"/>
                </a:lnTo>
                <a:lnTo>
                  <a:pt x="39820" y="814"/>
                </a:lnTo>
                <a:lnTo>
                  <a:pt x="320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875878" y="5868583"/>
            <a:ext cx="103505" cy="10795"/>
          </a:xfrm>
          <a:custGeom>
            <a:avLst/>
            <a:gdLst/>
            <a:ahLst/>
            <a:cxnLst/>
            <a:rect l="l" t="t" r="r" b="b"/>
            <a:pathLst>
              <a:path w="103504" h="10795">
                <a:moveTo>
                  <a:pt x="66433" y="0"/>
                </a:moveTo>
                <a:lnTo>
                  <a:pt x="49886" y="2583"/>
                </a:lnTo>
                <a:lnTo>
                  <a:pt x="33297" y="4695"/>
                </a:lnTo>
                <a:lnTo>
                  <a:pt x="16668" y="6336"/>
                </a:lnTo>
                <a:lnTo>
                  <a:pt x="0" y="7505"/>
                </a:lnTo>
                <a:lnTo>
                  <a:pt x="7791" y="8313"/>
                </a:lnTo>
                <a:lnTo>
                  <a:pt x="31165" y="10490"/>
                </a:lnTo>
                <a:lnTo>
                  <a:pt x="103073" y="4305"/>
                </a:lnTo>
                <a:lnTo>
                  <a:pt x="664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727910" y="5898617"/>
            <a:ext cx="264160" cy="30480"/>
          </a:xfrm>
          <a:custGeom>
            <a:avLst/>
            <a:gdLst/>
            <a:ahLst/>
            <a:cxnLst/>
            <a:rect l="l" t="t" r="r" b="b"/>
            <a:pathLst>
              <a:path w="264159" h="30479">
                <a:moveTo>
                  <a:pt x="254071" y="17792"/>
                </a:moveTo>
                <a:lnTo>
                  <a:pt x="83629" y="17792"/>
                </a:lnTo>
                <a:lnTo>
                  <a:pt x="105837" y="17955"/>
                </a:lnTo>
                <a:lnTo>
                  <a:pt x="128095" y="18457"/>
                </a:lnTo>
                <a:lnTo>
                  <a:pt x="172770" y="20561"/>
                </a:lnTo>
                <a:lnTo>
                  <a:pt x="228299" y="26867"/>
                </a:lnTo>
                <a:lnTo>
                  <a:pt x="246595" y="30010"/>
                </a:lnTo>
                <a:lnTo>
                  <a:pt x="263791" y="27584"/>
                </a:lnTo>
                <a:lnTo>
                  <a:pt x="254071" y="17792"/>
                </a:lnTo>
                <a:close/>
              </a:path>
              <a:path w="264159" h="30479">
                <a:moveTo>
                  <a:pt x="236486" y="0"/>
                </a:moveTo>
                <a:lnTo>
                  <a:pt x="0" y="19875"/>
                </a:lnTo>
                <a:lnTo>
                  <a:pt x="20882" y="18987"/>
                </a:lnTo>
                <a:lnTo>
                  <a:pt x="41776" y="18334"/>
                </a:lnTo>
                <a:lnTo>
                  <a:pt x="62689" y="17930"/>
                </a:lnTo>
                <a:lnTo>
                  <a:pt x="254071" y="17792"/>
                </a:lnTo>
                <a:lnTo>
                  <a:pt x="249288" y="13106"/>
                </a:lnTo>
                <a:lnTo>
                  <a:pt x="242950" y="5245"/>
                </a:lnTo>
                <a:lnTo>
                  <a:pt x="2364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722933" y="593112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32" y="0"/>
                </a:lnTo>
              </a:path>
            </a:pathLst>
          </a:custGeom>
          <a:ln w="8432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727501" y="5929827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275" y="0"/>
                </a:lnTo>
              </a:path>
            </a:pathLst>
          </a:custGeom>
          <a:ln w="1522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507716" y="5747683"/>
            <a:ext cx="73025" cy="5080"/>
          </a:xfrm>
          <a:custGeom>
            <a:avLst/>
            <a:gdLst/>
            <a:ahLst/>
            <a:cxnLst/>
            <a:rect l="l" t="t" r="r" b="b"/>
            <a:pathLst>
              <a:path w="73025" h="5079">
                <a:moveTo>
                  <a:pt x="1320" y="0"/>
                </a:moveTo>
                <a:lnTo>
                  <a:pt x="0" y="1270"/>
                </a:lnTo>
                <a:lnTo>
                  <a:pt x="17069" y="2072"/>
                </a:lnTo>
                <a:lnTo>
                  <a:pt x="68465" y="5080"/>
                </a:lnTo>
                <a:lnTo>
                  <a:pt x="72796" y="4660"/>
                </a:lnTo>
                <a:lnTo>
                  <a:pt x="72401" y="3963"/>
                </a:lnTo>
                <a:lnTo>
                  <a:pt x="72212" y="3556"/>
                </a:lnTo>
                <a:lnTo>
                  <a:pt x="72097" y="3073"/>
                </a:lnTo>
                <a:lnTo>
                  <a:pt x="13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7576176" y="5750755"/>
            <a:ext cx="30480" cy="4445"/>
          </a:xfrm>
          <a:custGeom>
            <a:avLst/>
            <a:gdLst/>
            <a:ahLst/>
            <a:cxnLst/>
            <a:rect l="l" t="t" r="r" b="b"/>
            <a:pathLst>
              <a:path w="30479" h="4445">
                <a:moveTo>
                  <a:pt x="3632" y="0"/>
                </a:moveTo>
                <a:lnTo>
                  <a:pt x="3746" y="495"/>
                </a:lnTo>
                <a:lnTo>
                  <a:pt x="4013" y="1028"/>
                </a:lnTo>
                <a:lnTo>
                  <a:pt x="4343" y="1600"/>
                </a:lnTo>
                <a:lnTo>
                  <a:pt x="0" y="2006"/>
                </a:lnTo>
                <a:lnTo>
                  <a:pt x="30137" y="4267"/>
                </a:lnTo>
                <a:lnTo>
                  <a:pt x="29133" y="3378"/>
                </a:lnTo>
                <a:lnTo>
                  <a:pt x="27266" y="1638"/>
                </a:lnTo>
                <a:lnTo>
                  <a:pt x="11518" y="444"/>
                </a:lnTo>
                <a:lnTo>
                  <a:pt x="36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7498157" y="5754028"/>
            <a:ext cx="47625" cy="3175"/>
          </a:xfrm>
          <a:custGeom>
            <a:avLst/>
            <a:gdLst/>
            <a:ahLst/>
            <a:cxnLst/>
            <a:rect l="l" t="t" r="r" b="b"/>
            <a:pathLst>
              <a:path w="47625" h="3175">
                <a:moveTo>
                  <a:pt x="40749" y="2578"/>
                </a:moveTo>
                <a:lnTo>
                  <a:pt x="22326" y="2578"/>
                </a:lnTo>
                <a:lnTo>
                  <a:pt x="38557" y="2806"/>
                </a:lnTo>
                <a:lnTo>
                  <a:pt x="40749" y="2578"/>
                </a:lnTo>
                <a:close/>
              </a:path>
              <a:path w="47625" h="3175">
                <a:moveTo>
                  <a:pt x="3860" y="0"/>
                </a:moveTo>
                <a:lnTo>
                  <a:pt x="2144" y="1368"/>
                </a:lnTo>
                <a:lnTo>
                  <a:pt x="761" y="2260"/>
                </a:lnTo>
                <a:lnTo>
                  <a:pt x="0" y="2260"/>
                </a:lnTo>
                <a:lnTo>
                  <a:pt x="6680" y="2603"/>
                </a:lnTo>
                <a:lnTo>
                  <a:pt x="9207" y="2578"/>
                </a:lnTo>
                <a:lnTo>
                  <a:pt x="40749" y="2578"/>
                </a:lnTo>
                <a:lnTo>
                  <a:pt x="47447" y="1879"/>
                </a:lnTo>
                <a:lnTo>
                  <a:pt x="38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7536703" y="575590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4" h="2539">
                <a:moveTo>
                  <a:pt x="8902" y="0"/>
                </a:moveTo>
                <a:lnTo>
                  <a:pt x="0" y="939"/>
                </a:lnTo>
                <a:lnTo>
                  <a:pt x="10247" y="1165"/>
                </a:lnTo>
                <a:lnTo>
                  <a:pt x="40995" y="2235"/>
                </a:lnTo>
                <a:lnTo>
                  <a:pt x="44488" y="1892"/>
                </a:lnTo>
                <a:lnTo>
                  <a:pt x="89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7231781" y="5695373"/>
            <a:ext cx="66675" cy="17145"/>
          </a:xfrm>
          <a:custGeom>
            <a:avLst/>
            <a:gdLst/>
            <a:ahLst/>
            <a:cxnLst/>
            <a:rect l="l" t="t" r="r" b="b"/>
            <a:pathLst>
              <a:path w="66675" h="17145">
                <a:moveTo>
                  <a:pt x="60502" y="0"/>
                </a:moveTo>
                <a:lnTo>
                  <a:pt x="0" y="723"/>
                </a:lnTo>
                <a:lnTo>
                  <a:pt x="368" y="8585"/>
                </a:lnTo>
                <a:lnTo>
                  <a:pt x="1333" y="14846"/>
                </a:lnTo>
                <a:lnTo>
                  <a:pt x="8521" y="16802"/>
                </a:lnTo>
                <a:lnTo>
                  <a:pt x="65760" y="3860"/>
                </a:lnTo>
                <a:lnTo>
                  <a:pt x="66003" y="3314"/>
                </a:lnTo>
                <a:lnTo>
                  <a:pt x="42506" y="3314"/>
                </a:lnTo>
                <a:lnTo>
                  <a:pt x="60502" y="0"/>
                </a:lnTo>
                <a:close/>
              </a:path>
              <a:path w="66675" h="17145">
                <a:moveTo>
                  <a:pt x="66116" y="3060"/>
                </a:moveTo>
                <a:lnTo>
                  <a:pt x="42506" y="3314"/>
                </a:lnTo>
                <a:lnTo>
                  <a:pt x="66003" y="3314"/>
                </a:lnTo>
                <a:lnTo>
                  <a:pt x="66116" y="306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240304" y="5699229"/>
            <a:ext cx="57785" cy="18415"/>
          </a:xfrm>
          <a:custGeom>
            <a:avLst/>
            <a:gdLst/>
            <a:ahLst/>
            <a:cxnLst/>
            <a:rect l="l" t="t" r="r" b="b"/>
            <a:pathLst>
              <a:path w="57784" h="18414">
                <a:moveTo>
                  <a:pt x="57238" y="0"/>
                </a:moveTo>
                <a:lnTo>
                  <a:pt x="0" y="12953"/>
                </a:lnTo>
                <a:lnTo>
                  <a:pt x="20040" y="18376"/>
                </a:lnTo>
                <a:lnTo>
                  <a:pt x="52501" y="11963"/>
                </a:lnTo>
                <a:lnTo>
                  <a:pt x="53974" y="7950"/>
                </a:lnTo>
                <a:lnTo>
                  <a:pt x="55587" y="3759"/>
                </a:lnTo>
                <a:lnTo>
                  <a:pt x="572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231591" y="5680299"/>
            <a:ext cx="118110" cy="23495"/>
          </a:xfrm>
          <a:custGeom>
            <a:avLst/>
            <a:gdLst/>
            <a:ahLst/>
            <a:cxnLst/>
            <a:rect l="l" t="t" r="r" b="b"/>
            <a:pathLst>
              <a:path w="118109" h="23495">
                <a:moveTo>
                  <a:pt x="105841" y="18262"/>
                </a:moveTo>
                <a:lnTo>
                  <a:pt x="104305" y="20180"/>
                </a:lnTo>
                <a:lnTo>
                  <a:pt x="102920" y="21970"/>
                </a:lnTo>
                <a:lnTo>
                  <a:pt x="101879" y="23279"/>
                </a:lnTo>
                <a:lnTo>
                  <a:pt x="117525" y="20485"/>
                </a:lnTo>
                <a:lnTo>
                  <a:pt x="117424" y="19811"/>
                </a:lnTo>
                <a:lnTo>
                  <a:pt x="117271" y="18440"/>
                </a:lnTo>
                <a:lnTo>
                  <a:pt x="105841" y="18262"/>
                </a:lnTo>
                <a:close/>
              </a:path>
              <a:path w="118109" h="23495">
                <a:moveTo>
                  <a:pt x="69519" y="18122"/>
                </a:moveTo>
                <a:lnTo>
                  <a:pt x="67373" y="18135"/>
                </a:lnTo>
                <a:lnTo>
                  <a:pt x="66306" y="18135"/>
                </a:lnTo>
                <a:lnTo>
                  <a:pt x="65951" y="18922"/>
                </a:lnTo>
                <a:lnTo>
                  <a:pt x="69519" y="18122"/>
                </a:lnTo>
                <a:close/>
              </a:path>
              <a:path w="118109" h="23495">
                <a:moveTo>
                  <a:pt x="117284" y="0"/>
                </a:moveTo>
                <a:lnTo>
                  <a:pt x="87943" y="1347"/>
                </a:lnTo>
                <a:lnTo>
                  <a:pt x="58613" y="3047"/>
                </a:lnTo>
                <a:lnTo>
                  <a:pt x="29298" y="5100"/>
                </a:lnTo>
                <a:lnTo>
                  <a:pt x="0" y="7505"/>
                </a:lnTo>
                <a:lnTo>
                  <a:pt x="56" y="12857"/>
                </a:lnTo>
                <a:lnTo>
                  <a:pt x="177" y="15798"/>
                </a:lnTo>
                <a:lnTo>
                  <a:pt x="60693" y="15074"/>
                </a:lnTo>
                <a:lnTo>
                  <a:pt x="114630" y="5702"/>
                </a:lnTo>
                <a:lnTo>
                  <a:pt x="116865" y="5346"/>
                </a:lnTo>
                <a:lnTo>
                  <a:pt x="116989" y="3047"/>
                </a:lnTo>
                <a:lnTo>
                  <a:pt x="117133" y="1347"/>
                </a:lnTo>
                <a:lnTo>
                  <a:pt x="1172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292799" y="5698406"/>
            <a:ext cx="45085" cy="13335"/>
          </a:xfrm>
          <a:custGeom>
            <a:avLst/>
            <a:gdLst/>
            <a:ahLst/>
            <a:cxnLst/>
            <a:rect l="l" t="t" r="r" b="b"/>
            <a:pathLst>
              <a:path w="45084" h="13335">
                <a:moveTo>
                  <a:pt x="17995" y="0"/>
                </a:moveTo>
                <a:lnTo>
                  <a:pt x="11544" y="0"/>
                </a:lnTo>
                <a:lnTo>
                  <a:pt x="8261" y="38"/>
                </a:lnTo>
                <a:lnTo>
                  <a:pt x="4749" y="825"/>
                </a:lnTo>
                <a:lnTo>
                  <a:pt x="3098" y="4584"/>
                </a:lnTo>
                <a:lnTo>
                  <a:pt x="1431" y="8923"/>
                </a:lnTo>
                <a:lnTo>
                  <a:pt x="0" y="12788"/>
                </a:lnTo>
                <a:lnTo>
                  <a:pt x="40678" y="5181"/>
                </a:lnTo>
                <a:lnTo>
                  <a:pt x="43103" y="2070"/>
                </a:lnTo>
                <a:lnTo>
                  <a:pt x="44640" y="152"/>
                </a:lnTo>
                <a:lnTo>
                  <a:pt x="179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348456" y="5679016"/>
            <a:ext cx="41275" cy="22225"/>
          </a:xfrm>
          <a:custGeom>
            <a:avLst/>
            <a:gdLst/>
            <a:ahLst/>
            <a:cxnLst/>
            <a:rect l="l" t="t" r="r" b="b"/>
            <a:pathLst>
              <a:path w="41275" h="22225">
                <a:moveTo>
                  <a:pt x="406" y="19723"/>
                </a:moveTo>
                <a:lnTo>
                  <a:pt x="558" y="21094"/>
                </a:lnTo>
                <a:lnTo>
                  <a:pt x="673" y="21767"/>
                </a:lnTo>
                <a:lnTo>
                  <a:pt x="11150" y="19938"/>
                </a:lnTo>
                <a:lnTo>
                  <a:pt x="406" y="19723"/>
                </a:lnTo>
                <a:close/>
              </a:path>
              <a:path w="41275" h="22225">
                <a:moveTo>
                  <a:pt x="41148" y="0"/>
                </a:moveTo>
                <a:lnTo>
                  <a:pt x="419" y="1282"/>
                </a:lnTo>
                <a:lnTo>
                  <a:pt x="208" y="3257"/>
                </a:lnTo>
                <a:lnTo>
                  <a:pt x="88" y="4787"/>
                </a:lnTo>
                <a:lnTo>
                  <a:pt x="0" y="6629"/>
                </a:lnTo>
                <a:lnTo>
                  <a:pt x="411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231595" y="568177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95" y="0"/>
                </a:lnTo>
              </a:path>
            </a:pathLst>
          </a:custGeom>
          <a:ln w="1205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330499" y="5631551"/>
            <a:ext cx="226695" cy="24765"/>
          </a:xfrm>
          <a:custGeom>
            <a:avLst/>
            <a:gdLst/>
            <a:ahLst/>
            <a:cxnLst/>
            <a:rect l="l" t="t" r="r" b="b"/>
            <a:pathLst>
              <a:path w="226695" h="24764">
                <a:moveTo>
                  <a:pt x="131434" y="18389"/>
                </a:moveTo>
                <a:lnTo>
                  <a:pt x="9093" y="18389"/>
                </a:lnTo>
                <a:lnTo>
                  <a:pt x="63003" y="18799"/>
                </a:lnTo>
                <a:lnTo>
                  <a:pt x="116908" y="20005"/>
                </a:lnTo>
                <a:lnTo>
                  <a:pt x="170800" y="21997"/>
                </a:lnTo>
                <a:lnTo>
                  <a:pt x="224675" y="24764"/>
                </a:lnTo>
                <a:lnTo>
                  <a:pt x="225374" y="24676"/>
                </a:lnTo>
                <a:lnTo>
                  <a:pt x="187104" y="22460"/>
                </a:lnTo>
                <a:lnTo>
                  <a:pt x="148910" y="19827"/>
                </a:lnTo>
                <a:lnTo>
                  <a:pt x="131434" y="18389"/>
                </a:lnTo>
                <a:close/>
              </a:path>
              <a:path w="226695" h="24764">
                <a:moveTo>
                  <a:pt x="52222" y="10274"/>
                </a:moveTo>
                <a:lnTo>
                  <a:pt x="39432" y="12204"/>
                </a:lnTo>
                <a:lnTo>
                  <a:pt x="0" y="18414"/>
                </a:lnTo>
                <a:lnTo>
                  <a:pt x="131434" y="18389"/>
                </a:lnTo>
                <a:lnTo>
                  <a:pt x="110731" y="16685"/>
                </a:lnTo>
                <a:lnTo>
                  <a:pt x="65416" y="12189"/>
                </a:lnTo>
                <a:lnTo>
                  <a:pt x="58800" y="11302"/>
                </a:lnTo>
                <a:lnTo>
                  <a:pt x="52222" y="10274"/>
                </a:lnTo>
                <a:close/>
              </a:path>
              <a:path w="226695" h="24764">
                <a:moveTo>
                  <a:pt x="124891" y="0"/>
                </a:moveTo>
                <a:lnTo>
                  <a:pt x="93675" y="4267"/>
                </a:lnTo>
                <a:lnTo>
                  <a:pt x="112122" y="7081"/>
                </a:lnTo>
                <a:lnTo>
                  <a:pt x="130678" y="9372"/>
                </a:lnTo>
                <a:lnTo>
                  <a:pt x="149341" y="11139"/>
                </a:lnTo>
                <a:lnTo>
                  <a:pt x="226250" y="16128"/>
                </a:lnTo>
                <a:lnTo>
                  <a:pt x="215726" y="14985"/>
                </a:lnTo>
                <a:lnTo>
                  <a:pt x="205244" y="13677"/>
                </a:lnTo>
                <a:lnTo>
                  <a:pt x="194810" y="12189"/>
                </a:lnTo>
                <a:lnTo>
                  <a:pt x="184429" y="10502"/>
                </a:lnTo>
                <a:lnTo>
                  <a:pt x="169420" y="8433"/>
                </a:lnTo>
                <a:lnTo>
                  <a:pt x="154493" y="5994"/>
                </a:lnTo>
                <a:lnTo>
                  <a:pt x="139650" y="3184"/>
                </a:lnTo>
                <a:lnTo>
                  <a:pt x="1248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7204456" y="5649946"/>
            <a:ext cx="351155" cy="30480"/>
          </a:xfrm>
          <a:custGeom>
            <a:avLst/>
            <a:gdLst/>
            <a:ahLst/>
            <a:cxnLst/>
            <a:rect l="l" t="t" r="r" b="b"/>
            <a:pathLst>
              <a:path w="351154" h="30479">
                <a:moveTo>
                  <a:pt x="206707" y="25806"/>
                </a:moveTo>
                <a:lnTo>
                  <a:pt x="134353" y="25806"/>
                </a:lnTo>
                <a:lnTo>
                  <a:pt x="145135" y="25882"/>
                </a:lnTo>
                <a:lnTo>
                  <a:pt x="144798" y="27638"/>
                </a:lnTo>
                <a:lnTo>
                  <a:pt x="144614" y="28778"/>
                </a:lnTo>
                <a:lnTo>
                  <a:pt x="144424" y="30352"/>
                </a:lnTo>
                <a:lnTo>
                  <a:pt x="185237" y="29057"/>
                </a:lnTo>
                <a:lnTo>
                  <a:pt x="206707" y="25806"/>
                </a:lnTo>
                <a:close/>
              </a:path>
              <a:path w="351154" h="30479">
                <a:moveTo>
                  <a:pt x="233396" y="21831"/>
                </a:moveTo>
                <a:lnTo>
                  <a:pt x="27812" y="21831"/>
                </a:lnTo>
                <a:lnTo>
                  <a:pt x="27609" y="24015"/>
                </a:lnTo>
                <a:lnTo>
                  <a:pt x="27444" y="26479"/>
                </a:lnTo>
                <a:lnTo>
                  <a:pt x="27330" y="29057"/>
                </a:lnTo>
                <a:lnTo>
                  <a:pt x="52706" y="27638"/>
                </a:lnTo>
                <a:lnTo>
                  <a:pt x="78104" y="26622"/>
                </a:lnTo>
                <a:lnTo>
                  <a:pt x="103522" y="26010"/>
                </a:lnTo>
                <a:lnTo>
                  <a:pt x="206707" y="25806"/>
                </a:lnTo>
                <a:lnTo>
                  <a:pt x="233396" y="21831"/>
                </a:lnTo>
                <a:close/>
              </a:path>
              <a:path w="351154" h="30479">
                <a:moveTo>
                  <a:pt x="135140" y="0"/>
                </a:moveTo>
                <a:lnTo>
                  <a:pt x="126034" y="12"/>
                </a:lnTo>
                <a:lnTo>
                  <a:pt x="109918" y="2641"/>
                </a:lnTo>
                <a:lnTo>
                  <a:pt x="50860" y="12893"/>
                </a:lnTo>
                <a:lnTo>
                  <a:pt x="0" y="22491"/>
                </a:lnTo>
                <a:lnTo>
                  <a:pt x="27812" y="21831"/>
                </a:lnTo>
                <a:lnTo>
                  <a:pt x="233396" y="21831"/>
                </a:lnTo>
                <a:lnTo>
                  <a:pt x="309249" y="11466"/>
                </a:lnTo>
                <a:lnTo>
                  <a:pt x="350723" y="6375"/>
                </a:lnTo>
                <a:lnTo>
                  <a:pt x="296848" y="3605"/>
                </a:lnTo>
                <a:lnTo>
                  <a:pt x="242955" y="1611"/>
                </a:lnTo>
                <a:lnTo>
                  <a:pt x="189051" y="405"/>
                </a:lnTo>
                <a:lnTo>
                  <a:pt x="13514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382722" y="5646025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11" y="0"/>
                </a:lnTo>
              </a:path>
            </a:pathLst>
          </a:custGeom>
          <a:ln w="2042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563473" y="5648920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4" h="5714">
                <a:moveTo>
                  <a:pt x="6781" y="0"/>
                </a:moveTo>
                <a:lnTo>
                  <a:pt x="3848" y="2578"/>
                </a:lnTo>
                <a:lnTo>
                  <a:pt x="1193" y="4597"/>
                </a:lnTo>
                <a:lnTo>
                  <a:pt x="0" y="4597"/>
                </a:lnTo>
                <a:lnTo>
                  <a:pt x="8851" y="5397"/>
                </a:lnTo>
                <a:lnTo>
                  <a:pt x="38239" y="2146"/>
                </a:lnTo>
                <a:lnTo>
                  <a:pt x="22491" y="1182"/>
                </a:lnTo>
                <a:lnTo>
                  <a:pt x="67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407261" y="5744547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55" y="0"/>
                </a:lnTo>
              </a:path>
            </a:pathLst>
          </a:custGeom>
          <a:ln w="627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291661" y="5714075"/>
            <a:ext cx="199390" cy="28575"/>
          </a:xfrm>
          <a:custGeom>
            <a:avLst/>
            <a:gdLst/>
            <a:ahLst/>
            <a:cxnLst/>
            <a:rect l="l" t="t" r="r" b="b"/>
            <a:pathLst>
              <a:path w="199390" h="28575">
                <a:moveTo>
                  <a:pt x="196675" y="27330"/>
                </a:moveTo>
                <a:lnTo>
                  <a:pt x="138976" y="27330"/>
                </a:lnTo>
                <a:lnTo>
                  <a:pt x="199161" y="28054"/>
                </a:lnTo>
                <a:lnTo>
                  <a:pt x="196675" y="27330"/>
                </a:lnTo>
                <a:close/>
              </a:path>
              <a:path w="199390" h="28575">
                <a:moveTo>
                  <a:pt x="62534" y="0"/>
                </a:moveTo>
                <a:lnTo>
                  <a:pt x="0" y="11836"/>
                </a:lnTo>
                <a:lnTo>
                  <a:pt x="27636" y="16955"/>
                </a:lnTo>
                <a:lnTo>
                  <a:pt x="55395" y="21185"/>
                </a:lnTo>
                <a:lnTo>
                  <a:pt x="83276" y="24521"/>
                </a:lnTo>
                <a:lnTo>
                  <a:pt x="111277" y="26962"/>
                </a:lnTo>
                <a:lnTo>
                  <a:pt x="114160" y="27266"/>
                </a:lnTo>
                <a:lnTo>
                  <a:pt x="115608" y="27393"/>
                </a:lnTo>
                <a:lnTo>
                  <a:pt x="196675" y="27330"/>
                </a:lnTo>
                <a:lnTo>
                  <a:pt x="178704" y="22098"/>
                </a:lnTo>
                <a:lnTo>
                  <a:pt x="158045" y="17848"/>
                </a:lnTo>
                <a:lnTo>
                  <a:pt x="137185" y="15300"/>
                </a:lnTo>
                <a:lnTo>
                  <a:pt x="118020" y="14528"/>
                </a:lnTo>
                <a:lnTo>
                  <a:pt x="109397" y="14528"/>
                </a:lnTo>
                <a:lnTo>
                  <a:pt x="63245" y="431"/>
                </a:lnTo>
                <a:lnTo>
                  <a:pt x="62890" y="253"/>
                </a:lnTo>
                <a:lnTo>
                  <a:pt x="62534" y="0"/>
                </a:lnTo>
                <a:close/>
              </a:path>
              <a:path w="199390" h="28575">
                <a:moveTo>
                  <a:pt x="116128" y="14452"/>
                </a:moveTo>
                <a:lnTo>
                  <a:pt x="113880" y="14452"/>
                </a:lnTo>
                <a:lnTo>
                  <a:pt x="109397" y="14528"/>
                </a:lnTo>
                <a:lnTo>
                  <a:pt x="118020" y="14528"/>
                </a:lnTo>
                <a:lnTo>
                  <a:pt x="116128" y="1445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388556" y="5705515"/>
            <a:ext cx="125730" cy="40005"/>
          </a:xfrm>
          <a:custGeom>
            <a:avLst/>
            <a:gdLst/>
            <a:ahLst/>
            <a:cxnLst/>
            <a:rect l="l" t="t" r="r" b="b"/>
            <a:pathLst>
              <a:path w="125729" h="40004">
                <a:moveTo>
                  <a:pt x="102260" y="36614"/>
                </a:moveTo>
                <a:lnTo>
                  <a:pt x="105791" y="37807"/>
                </a:lnTo>
                <a:lnTo>
                  <a:pt x="107556" y="38442"/>
                </a:lnTo>
                <a:lnTo>
                  <a:pt x="123063" y="39649"/>
                </a:lnTo>
                <a:lnTo>
                  <a:pt x="125564" y="37147"/>
                </a:lnTo>
                <a:lnTo>
                  <a:pt x="102260" y="36614"/>
                </a:lnTo>
                <a:close/>
              </a:path>
              <a:path w="125729" h="40004">
                <a:moveTo>
                  <a:pt x="14706" y="0"/>
                </a:moveTo>
                <a:lnTo>
                  <a:pt x="11722" y="558"/>
                </a:lnTo>
                <a:lnTo>
                  <a:pt x="0" y="2540"/>
                </a:lnTo>
                <a:lnTo>
                  <a:pt x="14668" y="1993"/>
                </a:lnTo>
                <a:lnTo>
                  <a:pt x="147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354201" y="5707509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90032" y="21018"/>
                </a:moveTo>
                <a:lnTo>
                  <a:pt x="53581" y="21018"/>
                </a:lnTo>
                <a:lnTo>
                  <a:pt x="74643" y="21866"/>
                </a:lnTo>
                <a:lnTo>
                  <a:pt x="95502" y="24414"/>
                </a:lnTo>
                <a:lnTo>
                  <a:pt x="116158" y="28664"/>
                </a:lnTo>
                <a:lnTo>
                  <a:pt x="136613" y="34620"/>
                </a:lnTo>
                <a:lnTo>
                  <a:pt x="159918" y="35153"/>
                </a:lnTo>
                <a:lnTo>
                  <a:pt x="160502" y="34556"/>
                </a:lnTo>
                <a:lnTo>
                  <a:pt x="146398" y="32487"/>
                </a:lnTo>
                <a:lnTo>
                  <a:pt x="132321" y="30184"/>
                </a:lnTo>
                <a:lnTo>
                  <a:pt x="118272" y="27648"/>
                </a:lnTo>
                <a:lnTo>
                  <a:pt x="104254" y="24879"/>
                </a:lnTo>
                <a:lnTo>
                  <a:pt x="90032" y="21018"/>
                </a:lnTo>
                <a:close/>
              </a:path>
              <a:path w="160654" h="35560">
                <a:moveTo>
                  <a:pt x="49022" y="0"/>
                </a:moveTo>
                <a:lnTo>
                  <a:pt x="34353" y="546"/>
                </a:lnTo>
                <a:lnTo>
                  <a:pt x="0" y="6565"/>
                </a:lnTo>
                <a:lnTo>
                  <a:pt x="342" y="6819"/>
                </a:lnTo>
                <a:lnTo>
                  <a:pt x="698" y="6997"/>
                </a:lnTo>
                <a:lnTo>
                  <a:pt x="46850" y="21094"/>
                </a:lnTo>
                <a:lnTo>
                  <a:pt x="51346" y="21018"/>
                </a:lnTo>
                <a:lnTo>
                  <a:pt x="90032" y="21018"/>
                </a:lnTo>
                <a:lnTo>
                  <a:pt x="49377" y="9982"/>
                </a:lnTo>
                <a:lnTo>
                  <a:pt x="49088" y="6997"/>
                </a:lnTo>
                <a:lnTo>
                  <a:pt x="490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457876" y="5715137"/>
            <a:ext cx="179070" cy="8890"/>
          </a:xfrm>
          <a:custGeom>
            <a:avLst/>
            <a:gdLst/>
            <a:ahLst/>
            <a:cxnLst/>
            <a:rect l="l" t="t" r="r" b="b"/>
            <a:pathLst>
              <a:path w="179070" h="8889">
                <a:moveTo>
                  <a:pt x="46443" y="0"/>
                </a:moveTo>
                <a:lnTo>
                  <a:pt x="16014" y="190"/>
                </a:lnTo>
                <a:lnTo>
                  <a:pt x="0" y="533"/>
                </a:lnTo>
                <a:lnTo>
                  <a:pt x="37553" y="3479"/>
                </a:lnTo>
                <a:lnTo>
                  <a:pt x="141414" y="8839"/>
                </a:lnTo>
                <a:lnTo>
                  <a:pt x="178727" y="5168"/>
                </a:lnTo>
                <a:lnTo>
                  <a:pt x="176542" y="4597"/>
                </a:lnTo>
                <a:lnTo>
                  <a:pt x="172262" y="3276"/>
                </a:lnTo>
                <a:lnTo>
                  <a:pt x="148503" y="2159"/>
                </a:lnTo>
                <a:lnTo>
                  <a:pt x="120980" y="2159"/>
                </a:lnTo>
                <a:lnTo>
                  <a:pt x="117995" y="1701"/>
                </a:lnTo>
                <a:lnTo>
                  <a:pt x="114998" y="965"/>
                </a:lnTo>
                <a:lnTo>
                  <a:pt x="80725" y="239"/>
                </a:lnTo>
                <a:lnTo>
                  <a:pt x="46443" y="0"/>
                </a:lnTo>
                <a:close/>
              </a:path>
              <a:path w="179070" h="8889">
                <a:moveTo>
                  <a:pt x="134810" y="1612"/>
                </a:moveTo>
                <a:lnTo>
                  <a:pt x="124193" y="2159"/>
                </a:lnTo>
                <a:lnTo>
                  <a:pt x="148503" y="2159"/>
                </a:lnTo>
                <a:lnTo>
                  <a:pt x="134810" y="161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403220" y="5701602"/>
            <a:ext cx="102235" cy="6350"/>
          </a:xfrm>
          <a:custGeom>
            <a:avLst/>
            <a:gdLst/>
            <a:ahLst/>
            <a:cxnLst/>
            <a:rect l="l" t="t" r="r" b="b"/>
            <a:pathLst>
              <a:path w="102234" h="6350">
                <a:moveTo>
                  <a:pt x="21882" y="0"/>
                </a:moveTo>
                <a:lnTo>
                  <a:pt x="14604" y="1257"/>
                </a:lnTo>
                <a:lnTo>
                  <a:pt x="50" y="3924"/>
                </a:lnTo>
                <a:lnTo>
                  <a:pt x="0" y="5905"/>
                </a:lnTo>
                <a:lnTo>
                  <a:pt x="43610" y="4748"/>
                </a:lnTo>
                <a:lnTo>
                  <a:pt x="101039" y="4343"/>
                </a:lnTo>
                <a:lnTo>
                  <a:pt x="21882" y="0"/>
                </a:lnTo>
                <a:close/>
              </a:path>
              <a:path w="102234" h="6350">
                <a:moveTo>
                  <a:pt x="101039" y="4343"/>
                </a:moveTo>
                <a:lnTo>
                  <a:pt x="87248" y="4343"/>
                </a:lnTo>
                <a:lnTo>
                  <a:pt x="101879" y="4394"/>
                </a:lnTo>
                <a:lnTo>
                  <a:pt x="101039" y="4343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403175" y="5705941"/>
            <a:ext cx="227329" cy="36195"/>
          </a:xfrm>
          <a:custGeom>
            <a:avLst/>
            <a:gdLst/>
            <a:ahLst/>
            <a:cxnLst/>
            <a:rect l="l" t="t" r="r" b="b"/>
            <a:pathLst>
              <a:path w="227329" h="36195">
                <a:moveTo>
                  <a:pt x="92176" y="0"/>
                </a:moveTo>
                <a:lnTo>
                  <a:pt x="87299" y="0"/>
                </a:lnTo>
                <a:lnTo>
                  <a:pt x="43661" y="411"/>
                </a:lnTo>
                <a:lnTo>
                  <a:pt x="50" y="1574"/>
                </a:lnTo>
                <a:lnTo>
                  <a:pt x="0" y="7365"/>
                </a:lnTo>
                <a:lnTo>
                  <a:pt x="333" y="10807"/>
                </a:lnTo>
                <a:lnTo>
                  <a:pt x="55283" y="26454"/>
                </a:lnTo>
                <a:lnTo>
                  <a:pt x="97427" y="34055"/>
                </a:lnTo>
                <a:lnTo>
                  <a:pt x="111531" y="36131"/>
                </a:lnTo>
                <a:lnTo>
                  <a:pt x="112979" y="34683"/>
                </a:lnTo>
                <a:lnTo>
                  <a:pt x="114769" y="33146"/>
                </a:lnTo>
                <a:lnTo>
                  <a:pt x="128117" y="18846"/>
                </a:lnTo>
                <a:lnTo>
                  <a:pt x="188172" y="18846"/>
                </a:lnTo>
                <a:lnTo>
                  <a:pt x="196113" y="18033"/>
                </a:lnTo>
                <a:lnTo>
                  <a:pt x="92252" y="12674"/>
                </a:lnTo>
                <a:lnTo>
                  <a:pt x="54698" y="9728"/>
                </a:lnTo>
                <a:lnTo>
                  <a:pt x="70713" y="9385"/>
                </a:lnTo>
                <a:lnTo>
                  <a:pt x="165659" y="9194"/>
                </a:lnTo>
                <a:lnTo>
                  <a:pt x="165074" y="9055"/>
                </a:lnTo>
                <a:lnTo>
                  <a:pt x="151866" y="3987"/>
                </a:lnTo>
                <a:lnTo>
                  <a:pt x="149885" y="3276"/>
                </a:lnTo>
                <a:lnTo>
                  <a:pt x="101930" y="50"/>
                </a:lnTo>
                <a:lnTo>
                  <a:pt x="92176" y="0"/>
                </a:lnTo>
                <a:close/>
              </a:path>
              <a:path w="227329" h="36195">
                <a:moveTo>
                  <a:pt x="188172" y="18846"/>
                </a:moveTo>
                <a:lnTo>
                  <a:pt x="131597" y="18846"/>
                </a:lnTo>
                <a:lnTo>
                  <a:pt x="141691" y="19182"/>
                </a:lnTo>
                <a:lnTo>
                  <a:pt x="171932" y="20561"/>
                </a:lnTo>
                <a:lnTo>
                  <a:pt x="188172" y="18846"/>
                </a:lnTo>
                <a:close/>
              </a:path>
              <a:path w="227329" h="36195">
                <a:moveTo>
                  <a:pt x="218440" y="9956"/>
                </a:moveTo>
                <a:lnTo>
                  <a:pt x="203979" y="10258"/>
                </a:lnTo>
                <a:lnTo>
                  <a:pt x="189509" y="10807"/>
                </a:lnTo>
                <a:lnTo>
                  <a:pt x="226961" y="12471"/>
                </a:lnTo>
                <a:lnTo>
                  <a:pt x="222300" y="10998"/>
                </a:lnTo>
                <a:lnTo>
                  <a:pt x="219862" y="10388"/>
                </a:lnTo>
                <a:lnTo>
                  <a:pt x="218440" y="9956"/>
                </a:lnTo>
                <a:close/>
              </a:path>
              <a:path w="227329" h="36195">
                <a:moveTo>
                  <a:pt x="165659" y="9194"/>
                </a:moveTo>
                <a:lnTo>
                  <a:pt x="101142" y="9194"/>
                </a:lnTo>
                <a:lnTo>
                  <a:pt x="135429" y="9434"/>
                </a:lnTo>
                <a:lnTo>
                  <a:pt x="169697" y="10159"/>
                </a:lnTo>
                <a:lnTo>
                  <a:pt x="165659" y="9194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470165" y="5803867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6515" y="0"/>
                </a:moveTo>
                <a:lnTo>
                  <a:pt x="0" y="571"/>
                </a:lnTo>
                <a:lnTo>
                  <a:pt x="6134" y="914"/>
                </a:lnTo>
                <a:lnTo>
                  <a:pt x="65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754995" y="5827735"/>
            <a:ext cx="203200" cy="36195"/>
          </a:xfrm>
          <a:custGeom>
            <a:avLst/>
            <a:gdLst/>
            <a:ahLst/>
            <a:cxnLst/>
            <a:rect l="l" t="t" r="r" b="b"/>
            <a:pathLst>
              <a:path w="203200" h="36195">
                <a:moveTo>
                  <a:pt x="0" y="0"/>
                </a:moveTo>
                <a:lnTo>
                  <a:pt x="34226" y="4975"/>
                </a:lnTo>
                <a:lnTo>
                  <a:pt x="118732" y="18338"/>
                </a:lnTo>
                <a:lnTo>
                  <a:pt x="81318" y="21501"/>
                </a:lnTo>
                <a:lnTo>
                  <a:pt x="180479" y="35953"/>
                </a:lnTo>
                <a:lnTo>
                  <a:pt x="201510" y="34188"/>
                </a:lnTo>
                <a:lnTo>
                  <a:pt x="202107" y="31457"/>
                </a:lnTo>
                <a:lnTo>
                  <a:pt x="202552" y="27686"/>
                </a:lnTo>
                <a:lnTo>
                  <a:pt x="202806" y="23507"/>
                </a:lnTo>
                <a:lnTo>
                  <a:pt x="119343" y="10266"/>
                </a:lnTo>
                <a:lnTo>
                  <a:pt x="87281" y="5723"/>
                </a:lnTo>
                <a:lnTo>
                  <a:pt x="55168" y="1549"/>
                </a:lnTo>
                <a:lnTo>
                  <a:pt x="48425" y="1549"/>
                </a:lnTo>
                <a:lnTo>
                  <a:pt x="44094" y="1511"/>
                </a:lnTo>
                <a:lnTo>
                  <a:pt x="19877" y="84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954013" y="583545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873" y="0"/>
                </a:moveTo>
                <a:lnTo>
                  <a:pt x="0" y="330"/>
                </a:lnTo>
                <a:lnTo>
                  <a:pt x="2616" y="838"/>
                </a:lnTo>
                <a:lnTo>
                  <a:pt x="3924" y="1117"/>
                </a:lnTo>
                <a:lnTo>
                  <a:pt x="38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810172" y="5821730"/>
            <a:ext cx="147955" cy="45085"/>
          </a:xfrm>
          <a:custGeom>
            <a:avLst/>
            <a:gdLst/>
            <a:ahLst/>
            <a:cxnLst/>
            <a:rect l="l" t="t" r="r" b="b"/>
            <a:pathLst>
              <a:path w="147954" h="45085">
                <a:moveTo>
                  <a:pt x="146329" y="40195"/>
                </a:moveTo>
                <a:lnTo>
                  <a:pt x="125310" y="41960"/>
                </a:lnTo>
                <a:lnTo>
                  <a:pt x="144462" y="44526"/>
                </a:lnTo>
                <a:lnTo>
                  <a:pt x="145199" y="44018"/>
                </a:lnTo>
                <a:lnTo>
                  <a:pt x="145834" y="42456"/>
                </a:lnTo>
                <a:lnTo>
                  <a:pt x="146329" y="40195"/>
                </a:lnTo>
                <a:close/>
              </a:path>
              <a:path w="147954" h="45085">
                <a:moveTo>
                  <a:pt x="91909" y="0"/>
                </a:moveTo>
                <a:lnTo>
                  <a:pt x="69042" y="3236"/>
                </a:lnTo>
                <a:lnTo>
                  <a:pt x="46102" y="5573"/>
                </a:lnTo>
                <a:lnTo>
                  <a:pt x="23088" y="7013"/>
                </a:lnTo>
                <a:lnTo>
                  <a:pt x="0" y="7556"/>
                </a:lnTo>
                <a:lnTo>
                  <a:pt x="32110" y="11725"/>
                </a:lnTo>
                <a:lnTo>
                  <a:pt x="64168" y="16268"/>
                </a:lnTo>
                <a:lnTo>
                  <a:pt x="147624" y="29502"/>
                </a:lnTo>
                <a:lnTo>
                  <a:pt x="147904" y="24853"/>
                </a:lnTo>
                <a:lnTo>
                  <a:pt x="147955" y="19684"/>
                </a:lnTo>
                <a:lnTo>
                  <a:pt x="147764" y="14833"/>
                </a:lnTo>
                <a:lnTo>
                  <a:pt x="145148" y="14300"/>
                </a:lnTo>
                <a:lnTo>
                  <a:pt x="143840" y="14058"/>
                </a:lnTo>
                <a:lnTo>
                  <a:pt x="147713" y="13728"/>
                </a:lnTo>
                <a:lnTo>
                  <a:pt x="147574" y="10883"/>
                </a:lnTo>
                <a:lnTo>
                  <a:pt x="147358" y="8166"/>
                </a:lnTo>
                <a:lnTo>
                  <a:pt x="147053" y="5778"/>
                </a:lnTo>
                <a:lnTo>
                  <a:pt x="119453" y="3084"/>
                </a:lnTo>
                <a:lnTo>
                  <a:pt x="919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659763" y="5862228"/>
            <a:ext cx="149860" cy="13970"/>
          </a:xfrm>
          <a:custGeom>
            <a:avLst/>
            <a:gdLst/>
            <a:ahLst/>
            <a:cxnLst/>
            <a:rect l="l" t="t" r="r" b="b"/>
            <a:pathLst>
              <a:path w="149859" h="13970">
                <a:moveTo>
                  <a:pt x="21704" y="0"/>
                </a:moveTo>
                <a:lnTo>
                  <a:pt x="65243" y="8608"/>
                </a:lnTo>
                <a:lnTo>
                  <a:pt x="110701" y="12166"/>
                </a:lnTo>
                <a:lnTo>
                  <a:pt x="133464" y="13411"/>
                </a:lnTo>
                <a:lnTo>
                  <a:pt x="149364" y="12065"/>
                </a:lnTo>
                <a:lnTo>
                  <a:pt x="62447" y="3492"/>
                </a:lnTo>
                <a:lnTo>
                  <a:pt x="22174" y="3492"/>
                </a:lnTo>
                <a:lnTo>
                  <a:pt x="21920" y="2184"/>
                </a:lnTo>
                <a:lnTo>
                  <a:pt x="21704" y="0"/>
                </a:lnTo>
                <a:close/>
              </a:path>
              <a:path w="149859" h="13970">
                <a:moveTo>
                  <a:pt x="43078" y="1422"/>
                </a:moveTo>
                <a:lnTo>
                  <a:pt x="22453" y="3492"/>
                </a:lnTo>
                <a:lnTo>
                  <a:pt x="62447" y="3492"/>
                </a:lnTo>
                <a:lnTo>
                  <a:pt x="43078" y="142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702843" y="586802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61" y="0"/>
                </a:lnTo>
              </a:path>
            </a:pathLst>
          </a:custGeom>
          <a:ln w="1254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793228" y="5874292"/>
            <a:ext cx="50800" cy="3175"/>
          </a:xfrm>
          <a:custGeom>
            <a:avLst/>
            <a:gdLst/>
            <a:ahLst/>
            <a:cxnLst/>
            <a:rect l="l" t="t" r="r" b="b"/>
            <a:pathLst>
              <a:path w="50800" h="3175">
                <a:moveTo>
                  <a:pt x="15900" y="0"/>
                </a:moveTo>
                <a:lnTo>
                  <a:pt x="0" y="1346"/>
                </a:lnTo>
                <a:lnTo>
                  <a:pt x="27385" y="2351"/>
                </a:lnTo>
                <a:lnTo>
                  <a:pt x="45262" y="2717"/>
                </a:lnTo>
                <a:lnTo>
                  <a:pt x="50622" y="2717"/>
                </a:lnTo>
                <a:lnTo>
                  <a:pt x="159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809128" y="5871949"/>
            <a:ext cx="67310" cy="5080"/>
          </a:xfrm>
          <a:custGeom>
            <a:avLst/>
            <a:gdLst/>
            <a:ahLst/>
            <a:cxnLst/>
            <a:rect l="l" t="t" r="r" b="b"/>
            <a:pathLst>
              <a:path w="67309" h="5079">
                <a:moveTo>
                  <a:pt x="27774" y="0"/>
                </a:moveTo>
                <a:lnTo>
                  <a:pt x="0" y="2349"/>
                </a:lnTo>
                <a:lnTo>
                  <a:pt x="34721" y="5067"/>
                </a:lnTo>
                <a:lnTo>
                  <a:pt x="42744" y="4995"/>
                </a:lnTo>
                <a:lnTo>
                  <a:pt x="50755" y="4818"/>
                </a:lnTo>
                <a:lnTo>
                  <a:pt x="58756" y="4533"/>
                </a:lnTo>
                <a:lnTo>
                  <a:pt x="66751" y="4140"/>
                </a:lnTo>
                <a:lnTo>
                  <a:pt x="277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681462" y="5861833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90" h="4445">
                <a:moveTo>
                  <a:pt x="4775" y="0"/>
                </a:moveTo>
                <a:lnTo>
                  <a:pt x="0" y="393"/>
                </a:lnTo>
                <a:lnTo>
                  <a:pt x="215" y="2578"/>
                </a:lnTo>
                <a:lnTo>
                  <a:pt x="469" y="3886"/>
                </a:lnTo>
                <a:lnTo>
                  <a:pt x="749" y="3886"/>
                </a:lnTo>
                <a:lnTo>
                  <a:pt x="21386" y="1816"/>
                </a:lnTo>
                <a:lnTo>
                  <a:pt x="47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7686241" y="5850435"/>
            <a:ext cx="230504" cy="21590"/>
          </a:xfrm>
          <a:custGeom>
            <a:avLst/>
            <a:gdLst/>
            <a:ahLst/>
            <a:cxnLst/>
            <a:rect l="l" t="t" r="r" b="b"/>
            <a:pathLst>
              <a:path w="230504" h="21589">
                <a:moveTo>
                  <a:pt x="205315" y="11315"/>
                </a:moveTo>
                <a:lnTo>
                  <a:pt x="36372" y="11315"/>
                </a:lnTo>
                <a:lnTo>
                  <a:pt x="50076" y="12217"/>
                </a:lnTo>
                <a:lnTo>
                  <a:pt x="150660" y="21513"/>
                </a:lnTo>
                <a:lnTo>
                  <a:pt x="230073" y="14859"/>
                </a:lnTo>
                <a:lnTo>
                  <a:pt x="205315" y="11315"/>
                </a:lnTo>
                <a:close/>
              </a:path>
              <a:path w="230504" h="21589">
                <a:moveTo>
                  <a:pt x="135877" y="0"/>
                </a:moveTo>
                <a:lnTo>
                  <a:pt x="0" y="11404"/>
                </a:lnTo>
                <a:lnTo>
                  <a:pt x="16598" y="13220"/>
                </a:lnTo>
                <a:lnTo>
                  <a:pt x="36372" y="11315"/>
                </a:lnTo>
                <a:lnTo>
                  <a:pt x="205315" y="11315"/>
                </a:lnTo>
                <a:lnTo>
                  <a:pt x="135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7836908" y="587068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397" y="0"/>
                </a:lnTo>
              </a:path>
            </a:pathLst>
          </a:custGeom>
          <a:ln w="1079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7509043" y="5745161"/>
            <a:ext cx="71120" cy="5715"/>
          </a:xfrm>
          <a:custGeom>
            <a:avLst/>
            <a:gdLst/>
            <a:ahLst/>
            <a:cxnLst/>
            <a:rect l="l" t="t" r="r" b="b"/>
            <a:pathLst>
              <a:path w="71120" h="5714">
                <a:moveTo>
                  <a:pt x="2578" y="0"/>
                </a:moveTo>
                <a:lnTo>
                  <a:pt x="0" y="2527"/>
                </a:lnTo>
                <a:lnTo>
                  <a:pt x="70764" y="5600"/>
                </a:lnTo>
                <a:lnTo>
                  <a:pt x="70700" y="4635"/>
                </a:lnTo>
                <a:lnTo>
                  <a:pt x="44996" y="3289"/>
                </a:lnTo>
                <a:lnTo>
                  <a:pt x="2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579745" y="5749797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0" y="0"/>
                </a:moveTo>
                <a:lnTo>
                  <a:pt x="63" y="952"/>
                </a:lnTo>
                <a:lnTo>
                  <a:pt x="7950" y="1409"/>
                </a:lnTo>
                <a:lnTo>
                  <a:pt x="15824" y="1955"/>
                </a:lnTo>
                <a:lnTo>
                  <a:pt x="23698" y="2590"/>
                </a:lnTo>
                <a:lnTo>
                  <a:pt x="22237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511620" y="5742661"/>
            <a:ext cx="69215" cy="7620"/>
          </a:xfrm>
          <a:custGeom>
            <a:avLst/>
            <a:gdLst/>
            <a:ahLst/>
            <a:cxnLst/>
            <a:rect l="l" t="t" r="r" b="b"/>
            <a:pathLst>
              <a:path w="69215" h="7620">
                <a:moveTo>
                  <a:pt x="2501" y="0"/>
                </a:moveTo>
                <a:lnTo>
                  <a:pt x="0" y="2501"/>
                </a:lnTo>
                <a:lnTo>
                  <a:pt x="42418" y="5791"/>
                </a:lnTo>
                <a:lnTo>
                  <a:pt x="68122" y="7137"/>
                </a:lnTo>
                <a:lnTo>
                  <a:pt x="68186" y="6794"/>
                </a:lnTo>
                <a:lnTo>
                  <a:pt x="68351" y="6489"/>
                </a:lnTo>
                <a:lnTo>
                  <a:pt x="68643" y="6235"/>
                </a:lnTo>
                <a:lnTo>
                  <a:pt x="66014" y="5994"/>
                </a:lnTo>
                <a:lnTo>
                  <a:pt x="60769" y="5448"/>
                </a:lnTo>
                <a:lnTo>
                  <a:pt x="47715" y="4419"/>
                </a:lnTo>
                <a:lnTo>
                  <a:pt x="34690" y="3197"/>
                </a:lnTo>
                <a:lnTo>
                  <a:pt x="21693" y="1779"/>
                </a:lnTo>
                <a:lnTo>
                  <a:pt x="8724" y="165"/>
                </a:lnTo>
                <a:lnTo>
                  <a:pt x="25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514122" y="5742067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84" y="0"/>
                </a:moveTo>
                <a:lnTo>
                  <a:pt x="0" y="596"/>
                </a:lnTo>
                <a:lnTo>
                  <a:pt x="6223" y="762"/>
                </a:lnTo>
                <a:lnTo>
                  <a:pt x="5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579745" y="5748902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520" y="0"/>
                </a:moveTo>
                <a:lnTo>
                  <a:pt x="228" y="253"/>
                </a:lnTo>
                <a:lnTo>
                  <a:pt x="63" y="546"/>
                </a:lnTo>
                <a:lnTo>
                  <a:pt x="0" y="888"/>
                </a:lnTo>
                <a:lnTo>
                  <a:pt x="22237" y="2108"/>
                </a:lnTo>
                <a:lnTo>
                  <a:pt x="21958" y="1828"/>
                </a:lnTo>
                <a:lnTo>
                  <a:pt x="14808" y="1295"/>
                </a:lnTo>
                <a:lnTo>
                  <a:pt x="7658" y="685"/>
                </a:lnTo>
                <a:lnTo>
                  <a:pt x="5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599283" y="5720220"/>
            <a:ext cx="85725" cy="6350"/>
          </a:xfrm>
          <a:custGeom>
            <a:avLst/>
            <a:gdLst/>
            <a:ahLst/>
            <a:cxnLst/>
            <a:rect l="l" t="t" r="r" b="b"/>
            <a:pathLst>
              <a:path w="85725" h="6350">
                <a:moveTo>
                  <a:pt x="37325" y="88"/>
                </a:moveTo>
                <a:lnTo>
                  <a:pt x="0" y="3746"/>
                </a:lnTo>
                <a:lnTo>
                  <a:pt x="8205" y="4290"/>
                </a:lnTo>
                <a:lnTo>
                  <a:pt x="32766" y="6210"/>
                </a:lnTo>
                <a:lnTo>
                  <a:pt x="85305" y="1638"/>
                </a:lnTo>
                <a:lnTo>
                  <a:pt x="83388" y="1498"/>
                </a:lnTo>
                <a:lnTo>
                  <a:pt x="43548" y="1498"/>
                </a:lnTo>
                <a:lnTo>
                  <a:pt x="40449" y="901"/>
                </a:lnTo>
                <a:lnTo>
                  <a:pt x="37325" y="88"/>
                </a:lnTo>
                <a:close/>
              </a:path>
              <a:path w="85725" h="6350">
                <a:moveTo>
                  <a:pt x="61785" y="0"/>
                </a:moveTo>
                <a:lnTo>
                  <a:pt x="47371" y="1473"/>
                </a:lnTo>
                <a:lnTo>
                  <a:pt x="46837" y="1498"/>
                </a:lnTo>
                <a:lnTo>
                  <a:pt x="83388" y="1498"/>
                </a:lnTo>
                <a:lnTo>
                  <a:pt x="617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520343" y="5742828"/>
            <a:ext cx="77470" cy="6350"/>
          </a:xfrm>
          <a:custGeom>
            <a:avLst/>
            <a:gdLst/>
            <a:ahLst/>
            <a:cxnLst/>
            <a:rect l="l" t="t" r="r" b="b"/>
            <a:pathLst>
              <a:path w="77470" h="6350">
                <a:moveTo>
                  <a:pt x="0" y="0"/>
                </a:moveTo>
                <a:lnTo>
                  <a:pt x="12970" y="1614"/>
                </a:lnTo>
                <a:lnTo>
                  <a:pt x="25969" y="3032"/>
                </a:lnTo>
                <a:lnTo>
                  <a:pt x="38995" y="4254"/>
                </a:lnTo>
                <a:lnTo>
                  <a:pt x="52044" y="5283"/>
                </a:lnTo>
                <a:lnTo>
                  <a:pt x="57302" y="5829"/>
                </a:lnTo>
                <a:lnTo>
                  <a:pt x="59918" y="6070"/>
                </a:lnTo>
                <a:lnTo>
                  <a:pt x="60350" y="5702"/>
                </a:lnTo>
                <a:lnTo>
                  <a:pt x="61048" y="5448"/>
                </a:lnTo>
                <a:lnTo>
                  <a:pt x="62090" y="5359"/>
                </a:lnTo>
                <a:lnTo>
                  <a:pt x="77050" y="3873"/>
                </a:lnTo>
                <a:lnTo>
                  <a:pt x="76034" y="2895"/>
                </a:lnTo>
                <a:lnTo>
                  <a:pt x="19017" y="57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514707" y="5719145"/>
            <a:ext cx="177800" cy="26670"/>
          </a:xfrm>
          <a:custGeom>
            <a:avLst/>
            <a:gdLst/>
            <a:ahLst/>
            <a:cxnLst/>
            <a:rect l="l" t="t" r="r" b="b"/>
            <a:pathLst>
              <a:path w="177800" h="26670">
                <a:moveTo>
                  <a:pt x="20065" y="5651"/>
                </a:moveTo>
                <a:lnTo>
                  <a:pt x="16586" y="5651"/>
                </a:lnTo>
                <a:lnTo>
                  <a:pt x="3238" y="19939"/>
                </a:lnTo>
                <a:lnTo>
                  <a:pt x="1447" y="21488"/>
                </a:lnTo>
                <a:lnTo>
                  <a:pt x="838" y="22072"/>
                </a:lnTo>
                <a:lnTo>
                  <a:pt x="0" y="22923"/>
                </a:lnTo>
                <a:lnTo>
                  <a:pt x="5638" y="23685"/>
                </a:lnTo>
                <a:lnTo>
                  <a:pt x="24648" y="24264"/>
                </a:lnTo>
                <a:lnTo>
                  <a:pt x="81660" y="26581"/>
                </a:lnTo>
                <a:lnTo>
                  <a:pt x="66268" y="11823"/>
                </a:lnTo>
                <a:lnTo>
                  <a:pt x="116632" y="7353"/>
                </a:lnTo>
                <a:lnTo>
                  <a:pt x="60401" y="7353"/>
                </a:lnTo>
                <a:lnTo>
                  <a:pt x="30159" y="5979"/>
                </a:lnTo>
                <a:lnTo>
                  <a:pt x="20065" y="5651"/>
                </a:lnTo>
                <a:close/>
              </a:path>
              <a:path w="177800" h="26670">
                <a:moveTo>
                  <a:pt x="84581" y="4826"/>
                </a:moveTo>
                <a:lnTo>
                  <a:pt x="60401" y="7353"/>
                </a:lnTo>
                <a:lnTo>
                  <a:pt x="116632" y="7353"/>
                </a:lnTo>
                <a:lnTo>
                  <a:pt x="117347" y="7289"/>
                </a:lnTo>
                <a:lnTo>
                  <a:pt x="92782" y="5369"/>
                </a:lnTo>
                <a:lnTo>
                  <a:pt x="84581" y="4826"/>
                </a:lnTo>
                <a:close/>
              </a:path>
              <a:path w="177800" h="26670">
                <a:moveTo>
                  <a:pt x="156717" y="0"/>
                </a:moveTo>
                <a:lnTo>
                  <a:pt x="146367" y="1079"/>
                </a:lnTo>
                <a:lnTo>
                  <a:pt x="167703" y="2540"/>
                </a:lnTo>
                <a:lnTo>
                  <a:pt x="169887" y="2717"/>
                </a:lnTo>
                <a:lnTo>
                  <a:pt x="177545" y="2044"/>
                </a:lnTo>
                <a:lnTo>
                  <a:pt x="15671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580262" y="5746704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90" h="4445">
                <a:moveTo>
                  <a:pt x="17132" y="0"/>
                </a:moveTo>
                <a:lnTo>
                  <a:pt x="1130" y="1574"/>
                </a:lnTo>
                <a:lnTo>
                  <a:pt x="431" y="1828"/>
                </a:lnTo>
                <a:lnTo>
                  <a:pt x="0" y="2197"/>
                </a:lnTo>
                <a:lnTo>
                  <a:pt x="7137" y="2882"/>
                </a:lnTo>
                <a:lnTo>
                  <a:pt x="14287" y="3492"/>
                </a:lnTo>
                <a:lnTo>
                  <a:pt x="21450" y="4025"/>
                </a:lnTo>
                <a:lnTo>
                  <a:pt x="18867" y="1574"/>
                </a:lnTo>
                <a:lnTo>
                  <a:pt x="18199" y="1015"/>
                </a:lnTo>
                <a:lnTo>
                  <a:pt x="1713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176253" y="5730596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1653" y="0"/>
                </a:moveTo>
                <a:lnTo>
                  <a:pt x="0" y="4660"/>
                </a:lnTo>
                <a:lnTo>
                  <a:pt x="18745" y="3683"/>
                </a:lnTo>
                <a:lnTo>
                  <a:pt x="216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194998" y="5717604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5" h="17145">
                <a:moveTo>
                  <a:pt x="65341" y="0"/>
                </a:moveTo>
                <a:lnTo>
                  <a:pt x="2908" y="12992"/>
                </a:lnTo>
                <a:lnTo>
                  <a:pt x="0" y="16675"/>
                </a:lnTo>
                <a:lnTo>
                  <a:pt x="33404" y="15263"/>
                </a:lnTo>
                <a:lnTo>
                  <a:pt x="66827" y="14338"/>
                </a:lnTo>
                <a:lnTo>
                  <a:pt x="92049" y="9207"/>
                </a:lnTo>
                <a:lnTo>
                  <a:pt x="92608" y="8089"/>
                </a:lnTo>
                <a:lnTo>
                  <a:pt x="92836" y="7454"/>
                </a:lnTo>
                <a:lnTo>
                  <a:pt x="653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287046" y="5725064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787" y="0"/>
                </a:moveTo>
                <a:lnTo>
                  <a:pt x="558" y="622"/>
                </a:lnTo>
                <a:lnTo>
                  <a:pt x="0" y="1752"/>
                </a:lnTo>
                <a:lnTo>
                  <a:pt x="4610" y="838"/>
                </a:lnTo>
                <a:lnTo>
                  <a:pt x="1727" y="254"/>
                </a:lnTo>
                <a:lnTo>
                  <a:pt x="7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243100" y="5743683"/>
            <a:ext cx="135890" cy="13970"/>
          </a:xfrm>
          <a:custGeom>
            <a:avLst/>
            <a:gdLst/>
            <a:ahLst/>
            <a:cxnLst/>
            <a:rect l="l" t="t" r="r" b="b"/>
            <a:pathLst>
              <a:path w="135890" h="13970">
                <a:moveTo>
                  <a:pt x="78435" y="0"/>
                </a:moveTo>
                <a:lnTo>
                  <a:pt x="39198" y="2047"/>
                </a:lnTo>
                <a:lnTo>
                  <a:pt x="0" y="4762"/>
                </a:lnTo>
                <a:lnTo>
                  <a:pt x="330" y="5080"/>
                </a:lnTo>
                <a:lnTo>
                  <a:pt x="2413" y="7124"/>
                </a:lnTo>
                <a:lnTo>
                  <a:pt x="5334" y="10477"/>
                </a:lnTo>
                <a:lnTo>
                  <a:pt x="8521" y="13931"/>
                </a:lnTo>
                <a:lnTo>
                  <a:pt x="135534" y="7797"/>
                </a:lnTo>
                <a:lnTo>
                  <a:pt x="129374" y="5753"/>
                </a:lnTo>
                <a:lnTo>
                  <a:pt x="123278" y="3403"/>
                </a:lnTo>
                <a:lnTo>
                  <a:pt x="117259" y="774"/>
                </a:lnTo>
                <a:lnTo>
                  <a:pt x="86055" y="63"/>
                </a:lnTo>
                <a:lnTo>
                  <a:pt x="78435" y="0"/>
                </a:lnTo>
                <a:close/>
              </a:path>
              <a:path w="135890" h="13970">
                <a:moveTo>
                  <a:pt x="114" y="4876"/>
                </a:moveTo>
                <a:lnTo>
                  <a:pt x="322" y="5080"/>
                </a:lnTo>
                <a:lnTo>
                  <a:pt x="114" y="487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240070" y="5743630"/>
            <a:ext cx="81915" cy="5080"/>
          </a:xfrm>
          <a:custGeom>
            <a:avLst/>
            <a:gdLst/>
            <a:ahLst/>
            <a:cxnLst/>
            <a:rect l="l" t="t" r="r" b="b"/>
            <a:pathLst>
              <a:path w="81915" h="5079">
                <a:moveTo>
                  <a:pt x="73812" y="0"/>
                </a:moveTo>
                <a:lnTo>
                  <a:pt x="70027" y="0"/>
                </a:lnTo>
                <a:lnTo>
                  <a:pt x="52017" y="118"/>
                </a:lnTo>
                <a:lnTo>
                  <a:pt x="34394" y="458"/>
                </a:lnTo>
                <a:lnTo>
                  <a:pt x="17081" y="1001"/>
                </a:lnTo>
                <a:lnTo>
                  <a:pt x="0" y="1727"/>
                </a:lnTo>
                <a:lnTo>
                  <a:pt x="1308" y="3086"/>
                </a:lnTo>
                <a:lnTo>
                  <a:pt x="3035" y="4813"/>
                </a:lnTo>
                <a:lnTo>
                  <a:pt x="42233" y="2098"/>
                </a:lnTo>
                <a:lnTo>
                  <a:pt x="81470" y="50"/>
                </a:lnTo>
                <a:lnTo>
                  <a:pt x="738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360364" y="5744452"/>
            <a:ext cx="147955" cy="10160"/>
          </a:xfrm>
          <a:custGeom>
            <a:avLst/>
            <a:gdLst/>
            <a:ahLst/>
            <a:cxnLst/>
            <a:rect l="l" t="t" r="r" b="b"/>
            <a:pathLst>
              <a:path w="147954" h="10160">
                <a:moveTo>
                  <a:pt x="144872" y="6845"/>
                </a:moveTo>
                <a:lnTo>
                  <a:pt x="22021" y="6845"/>
                </a:lnTo>
                <a:lnTo>
                  <a:pt x="81857" y="7767"/>
                </a:lnTo>
                <a:lnTo>
                  <a:pt x="141655" y="9575"/>
                </a:lnTo>
                <a:lnTo>
                  <a:pt x="143357" y="8216"/>
                </a:lnTo>
                <a:lnTo>
                  <a:pt x="144872" y="6845"/>
                </a:lnTo>
                <a:close/>
              </a:path>
              <a:path w="147954" h="10160">
                <a:moveTo>
                  <a:pt x="0" y="0"/>
                </a:moveTo>
                <a:lnTo>
                  <a:pt x="6019" y="2641"/>
                </a:lnTo>
                <a:lnTo>
                  <a:pt x="12115" y="4978"/>
                </a:lnTo>
                <a:lnTo>
                  <a:pt x="18275" y="7023"/>
                </a:lnTo>
                <a:lnTo>
                  <a:pt x="22021" y="6845"/>
                </a:lnTo>
                <a:lnTo>
                  <a:pt x="144872" y="6845"/>
                </a:lnTo>
                <a:lnTo>
                  <a:pt x="145376" y="6388"/>
                </a:lnTo>
                <a:lnTo>
                  <a:pt x="147345" y="449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309474" y="5771664"/>
            <a:ext cx="179705" cy="33020"/>
          </a:xfrm>
          <a:custGeom>
            <a:avLst/>
            <a:gdLst/>
            <a:ahLst/>
            <a:cxnLst/>
            <a:rect l="l" t="t" r="r" b="b"/>
            <a:pathLst>
              <a:path w="179704" h="33020">
                <a:moveTo>
                  <a:pt x="148818" y="0"/>
                </a:moveTo>
                <a:lnTo>
                  <a:pt x="111599" y="1736"/>
                </a:lnTo>
                <a:lnTo>
                  <a:pt x="74409" y="4157"/>
                </a:lnTo>
                <a:lnTo>
                  <a:pt x="37218" y="7138"/>
                </a:lnTo>
                <a:lnTo>
                  <a:pt x="0" y="10553"/>
                </a:lnTo>
                <a:lnTo>
                  <a:pt x="12158" y="13638"/>
                </a:lnTo>
                <a:lnTo>
                  <a:pt x="69367" y="23634"/>
                </a:lnTo>
                <a:lnTo>
                  <a:pt x="114588" y="29543"/>
                </a:lnTo>
                <a:lnTo>
                  <a:pt x="160400" y="32804"/>
                </a:lnTo>
                <a:lnTo>
                  <a:pt x="160680" y="32778"/>
                </a:lnTo>
                <a:lnTo>
                  <a:pt x="129276" y="19410"/>
                </a:lnTo>
                <a:lnTo>
                  <a:pt x="117643" y="9861"/>
                </a:lnTo>
                <a:lnTo>
                  <a:pt x="125779" y="4132"/>
                </a:lnTo>
                <a:lnTo>
                  <a:pt x="153682" y="2222"/>
                </a:lnTo>
                <a:lnTo>
                  <a:pt x="179370" y="2222"/>
                </a:lnTo>
                <a:lnTo>
                  <a:pt x="179539" y="1803"/>
                </a:lnTo>
                <a:lnTo>
                  <a:pt x="148818" y="0"/>
                </a:lnTo>
                <a:close/>
              </a:path>
              <a:path w="179704" h="33020">
                <a:moveTo>
                  <a:pt x="179370" y="2222"/>
                </a:moveTo>
                <a:lnTo>
                  <a:pt x="153682" y="2222"/>
                </a:lnTo>
                <a:lnTo>
                  <a:pt x="159407" y="2262"/>
                </a:lnTo>
                <a:lnTo>
                  <a:pt x="165552" y="2384"/>
                </a:lnTo>
                <a:lnTo>
                  <a:pt x="179108" y="2870"/>
                </a:lnTo>
                <a:lnTo>
                  <a:pt x="179370" y="222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993900" y="587108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88" y="495"/>
                </a:lnTo>
                <a:lnTo>
                  <a:pt x="2463" y="27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942318" y="5866260"/>
            <a:ext cx="52069" cy="6985"/>
          </a:xfrm>
          <a:custGeom>
            <a:avLst/>
            <a:gdLst/>
            <a:ahLst/>
            <a:cxnLst/>
            <a:rect l="l" t="t" r="r" b="b"/>
            <a:pathLst>
              <a:path w="52070" h="6985">
                <a:moveTo>
                  <a:pt x="12319" y="0"/>
                </a:moveTo>
                <a:lnTo>
                  <a:pt x="12179" y="88"/>
                </a:lnTo>
                <a:lnTo>
                  <a:pt x="12052" y="139"/>
                </a:lnTo>
                <a:lnTo>
                  <a:pt x="3962" y="1651"/>
                </a:lnTo>
                <a:lnTo>
                  <a:pt x="0" y="2324"/>
                </a:lnTo>
                <a:lnTo>
                  <a:pt x="36639" y="6629"/>
                </a:lnTo>
                <a:lnTo>
                  <a:pt x="51663" y="5308"/>
                </a:lnTo>
                <a:lnTo>
                  <a:pt x="51587" y="4826"/>
                </a:lnTo>
                <a:lnTo>
                  <a:pt x="123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701181" y="5924996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15" y="0"/>
                </a:moveTo>
                <a:lnTo>
                  <a:pt x="76" y="25"/>
                </a:lnTo>
                <a:lnTo>
                  <a:pt x="21742" y="2298"/>
                </a:lnTo>
                <a:lnTo>
                  <a:pt x="26327" y="1917"/>
                </a:lnTo>
                <a:lnTo>
                  <a:pt x="24625" y="1765"/>
                </a:lnTo>
                <a:lnTo>
                  <a:pt x="22910" y="1638"/>
                </a:lnTo>
                <a:lnTo>
                  <a:pt x="14224" y="901"/>
                </a:lnTo>
                <a:lnTo>
                  <a:pt x="2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621267" y="5895347"/>
            <a:ext cx="353695" cy="36830"/>
          </a:xfrm>
          <a:custGeom>
            <a:avLst/>
            <a:gdLst/>
            <a:ahLst/>
            <a:cxnLst/>
            <a:rect l="l" t="t" r="r" b="b"/>
            <a:pathLst>
              <a:path w="353695" h="36829">
                <a:moveTo>
                  <a:pt x="311353" y="26873"/>
                </a:moveTo>
                <a:lnTo>
                  <a:pt x="209156" y="26873"/>
                </a:lnTo>
                <a:lnTo>
                  <a:pt x="240040" y="27394"/>
                </a:lnTo>
                <a:lnTo>
                  <a:pt x="270875" y="29046"/>
                </a:lnTo>
                <a:lnTo>
                  <a:pt x="301685" y="31957"/>
                </a:lnTo>
                <a:lnTo>
                  <a:pt x="332498" y="36258"/>
                </a:lnTo>
                <a:lnTo>
                  <a:pt x="353237" y="33286"/>
                </a:lnTo>
                <a:lnTo>
                  <a:pt x="334941" y="30136"/>
                </a:lnTo>
                <a:lnTo>
                  <a:pt x="316553" y="27470"/>
                </a:lnTo>
                <a:lnTo>
                  <a:pt x="311353" y="26873"/>
                </a:lnTo>
                <a:close/>
              </a:path>
              <a:path w="353695" h="36829">
                <a:moveTo>
                  <a:pt x="131656" y="29654"/>
                </a:moveTo>
                <a:lnTo>
                  <a:pt x="80060" y="29654"/>
                </a:lnTo>
                <a:lnTo>
                  <a:pt x="87134" y="30060"/>
                </a:lnTo>
                <a:lnTo>
                  <a:pt x="94132" y="30556"/>
                </a:lnTo>
                <a:lnTo>
                  <a:pt x="106235" y="31559"/>
                </a:lnTo>
                <a:lnTo>
                  <a:pt x="131656" y="29654"/>
                </a:lnTo>
                <a:close/>
              </a:path>
              <a:path w="353695" h="36829">
                <a:moveTo>
                  <a:pt x="174561" y="7454"/>
                </a:moveTo>
                <a:lnTo>
                  <a:pt x="0" y="22148"/>
                </a:lnTo>
                <a:lnTo>
                  <a:pt x="79908" y="29667"/>
                </a:lnTo>
                <a:lnTo>
                  <a:pt x="80060" y="29654"/>
                </a:lnTo>
                <a:lnTo>
                  <a:pt x="131656" y="29654"/>
                </a:lnTo>
                <a:lnTo>
                  <a:pt x="157857" y="28144"/>
                </a:lnTo>
                <a:lnTo>
                  <a:pt x="183541" y="27203"/>
                </a:lnTo>
                <a:lnTo>
                  <a:pt x="209156" y="26873"/>
                </a:lnTo>
                <a:lnTo>
                  <a:pt x="311353" y="26873"/>
                </a:lnTo>
                <a:lnTo>
                  <a:pt x="298052" y="25346"/>
                </a:lnTo>
                <a:lnTo>
                  <a:pt x="279412" y="23825"/>
                </a:lnTo>
                <a:lnTo>
                  <a:pt x="267269" y="23152"/>
                </a:lnTo>
                <a:lnTo>
                  <a:pt x="106641" y="23152"/>
                </a:lnTo>
                <a:lnTo>
                  <a:pt x="285115" y="8178"/>
                </a:lnTo>
                <a:lnTo>
                  <a:pt x="217995" y="8178"/>
                </a:lnTo>
                <a:lnTo>
                  <a:pt x="195145" y="7997"/>
                </a:lnTo>
                <a:lnTo>
                  <a:pt x="174561" y="7454"/>
                </a:lnTo>
                <a:close/>
              </a:path>
              <a:path w="353695" h="36829">
                <a:moveTo>
                  <a:pt x="190271" y="21069"/>
                </a:moveTo>
                <a:lnTo>
                  <a:pt x="169331" y="21207"/>
                </a:lnTo>
                <a:lnTo>
                  <a:pt x="148418" y="21610"/>
                </a:lnTo>
                <a:lnTo>
                  <a:pt x="127524" y="22264"/>
                </a:lnTo>
                <a:lnTo>
                  <a:pt x="106641" y="23152"/>
                </a:lnTo>
                <a:lnTo>
                  <a:pt x="267269" y="23152"/>
                </a:lnTo>
                <a:lnTo>
                  <a:pt x="257049" y="22585"/>
                </a:lnTo>
                <a:lnTo>
                  <a:pt x="234742" y="21728"/>
                </a:lnTo>
                <a:lnTo>
                  <a:pt x="212484" y="21230"/>
                </a:lnTo>
                <a:lnTo>
                  <a:pt x="190271" y="21069"/>
                </a:lnTo>
                <a:close/>
              </a:path>
              <a:path w="353695" h="36829">
                <a:moveTo>
                  <a:pt x="225043" y="3213"/>
                </a:moveTo>
                <a:lnTo>
                  <a:pt x="182625" y="6769"/>
                </a:lnTo>
                <a:lnTo>
                  <a:pt x="202561" y="7280"/>
                </a:lnTo>
                <a:lnTo>
                  <a:pt x="222478" y="8153"/>
                </a:lnTo>
                <a:lnTo>
                  <a:pt x="217995" y="8178"/>
                </a:lnTo>
                <a:lnTo>
                  <a:pt x="285115" y="8178"/>
                </a:lnTo>
                <a:lnTo>
                  <a:pt x="330224" y="4368"/>
                </a:lnTo>
                <a:lnTo>
                  <a:pt x="258787" y="4368"/>
                </a:lnTo>
                <a:lnTo>
                  <a:pt x="250824" y="4216"/>
                </a:lnTo>
                <a:lnTo>
                  <a:pt x="225043" y="3213"/>
                </a:lnTo>
                <a:close/>
              </a:path>
              <a:path w="353695" h="36829">
                <a:moveTo>
                  <a:pt x="338391" y="0"/>
                </a:moveTo>
                <a:lnTo>
                  <a:pt x="320532" y="1914"/>
                </a:lnTo>
                <a:lnTo>
                  <a:pt x="302634" y="3279"/>
                </a:lnTo>
                <a:lnTo>
                  <a:pt x="284699" y="4096"/>
                </a:lnTo>
                <a:lnTo>
                  <a:pt x="266725" y="4368"/>
                </a:lnTo>
                <a:lnTo>
                  <a:pt x="330224" y="4368"/>
                </a:lnTo>
                <a:lnTo>
                  <a:pt x="343091" y="3279"/>
                </a:lnTo>
                <a:lnTo>
                  <a:pt x="341441" y="1914"/>
                </a:lnTo>
                <a:lnTo>
                  <a:pt x="339953" y="863"/>
                </a:lnTo>
                <a:lnTo>
                  <a:pt x="3383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846304" y="589499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360" y="0"/>
                </a:lnTo>
              </a:path>
            </a:pathLst>
          </a:custGeom>
          <a:ln w="946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502013" y="5748953"/>
            <a:ext cx="74295" cy="6985"/>
          </a:xfrm>
          <a:custGeom>
            <a:avLst/>
            <a:gdLst/>
            <a:ahLst/>
            <a:cxnLst/>
            <a:rect l="l" t="t" r="r" b="b"/>
            <a:pathLst>
              <a:path w="74295" h="6985">
                <a:moveTo>
                  <a:pt x="5702" y="0"/>
                </a:moveTo>
                <a:lnTo>
                  <a:pt x="3721" y="1892"/>
                </a:lnTo>
                <a:lnTo>
                  <a:pt x="1714" y="3708"/>
                </a:lnTo>
                <a:lnTo>
                  <a:pt x="0" y="5079"/>
                </a:lnTo>
                <a:lnTo>
                  <a:pt x="43599" y="6946"/>
                </a:lnTo>
                <a:lnTo>
                  <a:pt x="74167" y="3809"/>
                </a:lnTo>
                <a:lnTo>
                  <a:pt x="22772" y="802"/>
                </a:lnTo>
                <a:lnTo>
                  <a:pt x="57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545600" y="5752765"/>
            <a:ext cx="61594" cy="5080"/>
          </a:xfrm>
          <a:custGeom>
            <a:avLst/>
            <a:gdLst/>
            <a:ahLst/>
            <a:cxnLst/>
            <a:rect l="l" t="t" r="r" b="b"/>
            <a:pathLst>
              <a:path w="61595" h="5079">
                <a:moveTo>
                  <a:pt x="30581" y="0"/>
                </a:moveTo>
                <a:lnTo>
                  <a:pt x="0" y="3136"/>
                </a:lnTo>
                <a:lnTo>
                  <a:pt x="35598" y="5029"/>
                </a:lnTo>
                <a:lnTo>
                  <a:pt x="61163" y="2641"/>
                </a:lnTo>
                <a:lnTo>
                  <a:pt x="60998" y="2527"/>
                </a:lnTo>
                <a:lnTo>
                  <a:pt x="60706" y="2247"/>
                </a:lnTo>
                <a:lnTo>
                  <a:pt x="305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260343" y="5711199"/>
            <a:ext cx="33020" cy="13970"/>
          </a:xfrm>
          <a:custGeom>
            <a:avLst/>
            <a:gdLst/>
            <a:ahLst/>
            <a:cxnLst/>
            <a:rect l="l" t="t" r="r" b="b"/>
            <a:pathLst>
              <a:path w="33020" h="13970">
                <a:moveTo>
                  <a:pt x="32461" y="0"/>
                </a:moveTo>
                <a:lnTo>
                  <a:pt x="0" y="6400"/>
                </a:lnTo>
                <a:lnTo>
                  <a:pt x="27495" y="13868"/>
                </a:lnTo>
                <a:lnTo>
                  <a:pt x="28778" y="10401"/>
                </a:lnTo>
                <a:lnTo>
                  <a:pt x="30505" y="5333"/>
                </a:lnTo>
                <a:lnTo>
                  <a:pt x="324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327469" y="5700781"/>
            <a:ext cx="24130" cy="10795"/>
          </a:xfrm>
          <a:custGeom>
            <a:avLst/>
            <a:gdLst/>
            <a:ahLst/>
            <a:cxnLst/>
            <a:rect l="l" t="t" r="r" b="b"/>
            <a:pathLst>
              <a:path w="24129" h="10795">
                <a:moveTo>
                  <a:pt x="21653" y="0"/>
                </a:moveTo>
                <a:lnTo>
                  <a:pt x="6007" y="2806"/>
                </a:lnTo>
                <a:lnTo>
                  <a:pt x="4826" y="4254"/>
                </a:lnTo>
                <a:lnTo>
                  <a:pt x="3733" y="5435"/>
                </a:lnTo>
                <a:lnTo>
                  <a:pt x="2044" y="7632"/>
                </a:lnTo>
                <a:lnTo>
                  <a:pt x="0" y="10236"/>
                </a:lnTo>
                <a:lnTo>
                  <a:pt x="23825" y="8953"/>
                </a:lnTo>
                <a:lnTo>
                  <a:pt x="22860" y="6540"/>
                </a:lnTo>
                <a:lnTo>
                  <a:pt x="22136" y="3441"/>
                </a:lnTo>
                <a:lnTo>
                  <a:pt x="216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287831" y="5703584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45643" y="0"/>
                </a:moveTo>
                <a:lnTo>
                  <a:pt x="4978" y="7619"/>
                </a:lnTo>
                <a:lnTo>
                  <a:pt x="3009" y="12953"/>
                </a:lnTo>
                <a:lnTo>
                  <a:pt x="1295" y="18008"/>
                </a:lnTo>
                <a:lnTo>
                  <a:pt x="0" y="21475"/>
                </a:lnTo>
                <a:lnTo>
                  <a:pt x="939" y="21729"/>
                </a:lnTo>
                <a:lnTo>
                  <a:pt x="3822" y="22326"/>
                </a:lnTo>
                <a:lnTo>
                  <a:pt x="66370" y="10490"/>
                </a:lnTo>
                <a:lnTo>
                  <a:pt x="65239" y="9677"/>
                </a:lnTo>
                <a:lnTo>
                  <a:pt x="64274" y="8153"/>
                </a:lnTo>
                <a:lnTo>
                  <a:pt x="63986" y="7429"/>
                </a:lnTo>
                <a:lnTo>
                  <a:pt x="39636" y="7429"/>
                </a:lnTo>
                <a:lnTo>
                  <a:pt x="41681" y="4838"/>
                </a:lnTo>
                <a:lnTo>
                  <a:pt x="43370" y="2628"/>
                </a:lnTo>
                <a:lnTo>
                  <a:pt x="44462" y="1460"/>
                </a:lnTo>
                <a:lnTo>
                  <a:pt x="45643" y="0"/>
                </a:lnTo>
                <a:close/>
              </a:path>
              <a:path w="66675" h="22860">
                <a:moveTo>
                  <a:pt x="63474" y="6146"/>
                </a:moveTo>
                <a:lnTo>
                  <a:pt x="39636" y="7429"/>
                </a:lnTo>
                <a:lnTo>
                  <a:pt x="63986" y="7429"/>
                </a:lnTo>
                <a:lnTo>
                  <a:pt x="63474" y="614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349125" y="5698958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09" h="10795">
                <a:moveTo>
                  <a:pt x="10477" y="0"/>
                </a:moveTo>
                <a:lnTo>
                  <a:pt x="0" y="1828"/>
                </a:lnTo>
                <a:lnTo>
                  <a:pt x="482" y="5257"/>
                </a:lnTo>
                <a:lnTo>
                  <a:pt x="1206" y="8369"/>
                </a:lnTo>
                <a:lnTo>
                  <a:pt x="2171" y="10769"/>
                </a:lnTo>
                <a:lnTo>
                  <a:pt x="39433" y="9093"/>
                </a:lnTo>
                <a:lnTo>
                  <a:pt x="51155" y="7111"/>
                </a:lnTo>
                <a:lnTo>
                  <a:pt x="54140" y="6565"/>
                </a:lnTo>
                <a:lnTo>
                  <a:pt x="54165" y="4952"/>
                </a:lnTo>
                <a:lnTo>
                  <a:pt x="54343" y="1511"/>
                </a:lnTo>
                <a:lnTo>
                  <a:pt x="21433" y="280"/>
                </a:lnTo>
                <a:lnTo>
                  <a:pt x="104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351306" y="5708053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5" h="6350">
                <a:moveTo>
                  <a:pt x="37249" y="0"/>
                </a:moveTo>
                <a:lnTo>
                  <a:pt x="0" y="1676"/>
                </a:lnTo>
                <a:lnTo>
                  <a:pt x="800" y="3682"/>
                </a:lnTo>
                <a:lnTo>
                  <a:pt x="1765" y="5206"/>
                </a:lnTo>
                <a:lnTo>
                  <a:pt x="2895" y="6019"/>
                </a:lnTo>
                <a:lnTo>
                  <a:pt x="3724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403262" y="5700468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03" y="0"/>
                </a:moveTo>
                <a:lnTo>
                  <a:pt x="38" y="3441"/>
                </a:lnTo>
                <a:lnTo>
                  <a:pt x="0" y="5054"/>
                </a:lnTo>
                <a:lnTo>
                  <a:pt x="7264" y="3695"/>
                </a:lnTo>
                <a:lnTo>
                  <a:pt x="21843" y="1130"/>
                </a:lnTo>
                <a:lnTo>
                  <a:pt x="2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469879" y="58044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25"/>
                </a:moveTo>
                <a:lnTo>
                  <a:pt x="0" y="25"/>
                </a:lnTo>
                <a:lnTo>
                  <a:pt x="406" y="50"/>
                </a:lnTo>
                <a:close/>
              </a:path>
              <a:path w="634" h="635">
                <a:moveTo>
                  <a:pt x="279" y="0"/>
                </a:moveTo>
                <a:lnTo>
                  <a:pt x="88" y="25"/>
                </a:lnTo>
                <a:lnTo>
                  <a:pt x="317" y="2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822121" y="5849236"/>
            <a:ext cx="113664" cy="16510"/>
          </a:xfrm>
          <a:custGeom>
            <a:avLst/>
            <a:gdLst/>
            <a:ahLst/>
            <a:cxnLst/>
            <a:rect l="l" t="t" r="r" b="b"/>
            <a:pathLst>
              <a:path w="113665" h="16510">
                <a:moveTo>
                  <a:pt x="14198" y="0"/>
                </a:moveTo>
                <a:lnTo>
                  <a:pt x="0" y="1193"/>
                </a:lnTo>
                <a:lnTo>
                  <a:pt x="70415" y="12663"/>
                </a:lnTo>
                <a:lnTo>
                  <a:pt x="94183" y="16052"/>
                </a:lnTo>
                <a:lnTo>
                  <a:pt x="113360" y="14452"/>
                </a:lnTo>
                <a:lnTo>
                  <a:pt x="141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916313" y="5863687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19164" y="0"/>
                </a:moveTo>
                <a:lnTo>
                  <a:pt x="0" y="1600"/>
                </a:lnTo>
                <a:lnTo>
                  <a:pt x="3987" y="2146"/>
                </a:lnTo>
                <a:lnTo>
                  <a:pt x="25996" y="4902"/>
                </a:lnTo>
                <a:lnTo>
                  <a:pt x="33934" y="3505"/>
                </a:lnTo>
                <a:lnTo>
                  <a:pt x="38049" y="2717"/>
                </a:lnTo>
                <a:lnTo>
                  <a:pt x="38328" y="2578"/>
                </a:lnTo>
                <a:lnTo>
                  <a:pt x="1916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8263424" y="5663787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0" y="0"/>
                </a:moveTo>
                <a:lnTo>
                  <a:pt x="3708" y="1727"/>
                </a:lnTo>
                <a:lnTo>
                  <a:pt x="7391" y="3505"/>
                </a:lnTo>
                <a:lnTo>
                  <a:pt x="11061" y="5359"/>
                </a:lnTo>
                <a:lnTo>
                  <a:pt x="9067" y="4203"/>
                </a:lnTo>
                <a:lnTo>
                  <a:pt x="6845" y="2235"/>
                </a:lnTo>
                <a:lnTo>
                  <a:pt x="4635" y="2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8228159" y="5649483"/>
            <a:ext cx="40005" cy="14604"/>
          </a:xfrm>
          <a:custGeom>
            <a:avLst/>
            <a:gdLst/>
            <a:ahLst/>
            <a:cxnLst/>
            <a:rect l="l" t="t" r="r" b="b"/>
            <a:pathLst>
              <a:path w="40004" h="14604">
                <a:moveTo>
                  <a:pt x="0" y="0"/>
                </a:moveTo>
                <a:lnTo>
                  <a:pt x="8939" y="3230"/>
                </a:lnTo>
                <a:lnTo>
                  <a:pt x="17795" y="6692"/>
                </a:lnTo>
                <a:lnTo>
                  <a:pt x="26571" y="10383"/>
                </a:lnTo>
                <a:lnTo>
                  <a:pt x="35267" y="14300"/>
                </a:lnTo>
                <a:lnTo>
                  <a:pt x="39903" y="14338"/>
                </a:lnTo>
                <a:lnTo>
                  <a:pt x="36068" y="10515"/>
                </a:lnTo>
                <a:lnTo>
                  <a:pt x="32296" y="5956"/>
                </a:lnTo>
                <a:lnTo>
                  <a:pt x="29337" y="3213"/>
                </a:lnTo>
                <a:lnTo>
                  <a:pt x="28752" y="2641"/>
                </a:lnTo>
                <a:lnTo>
                  <a:pt x="28143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274487" y="56691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774" y="431"/>
                </a:lnTo>
                <a:lnTo>
                  <a:pt x="1143" y="584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961845" y="5750849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54" y="0"/>
                </a:moveTo>
                <a:lnTo>
                  <a:pt x="0" y="1790"/>
                </a:lnTo>
                <a:lnTo>
                  <a:pt x="2755" y="1968"/>
                </a:lnTo>
                <a:lnTo>
                  <a:pt x="4356" y="1981"/>
                </a:lnTo>
                <a:lnTo>
                  <a:pt x="11366" y="1981"/>
                </a:lnTo>
                <a:lnTo>
                  <a:pt x="19011" y="1917"/>
                </a:lnTo>
                <a:lnTo>
                  <a:pt x="18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931112" y="5749786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20" h="3175">
                <a:moveTo>
                  <a:pt x="0" y="0"/>
                </a:moveTo>
                <a:lnTo>
                  <a:pt x="18199" y="2057"/>
                </a:lnTo>
                <a:lnTo>
                  <a:pt x="30734" y="2857"/>
                </a:lnTo>
                <a:lnTo>
                  <a:pt x="32588" y="1066"/>
                </a:lnTo>
                <a:lnTo>
                  <a:pt x="28892" y="647"/>
                </a:lnTo>
                <a:lnTo>
                  <a:pt x="7221" y="9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961680" y="57526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65" y="0"/>
                </a:moveTo>
                <a:lnTo>
                  <a:pt x="0" y="152"/>
                </a:lnTo>
                <a:lnTo>
                  <a:pt x="1943" y="177"/>
                </a:lnTo>
                <a:lnTo>
                  <a:pt x="2921" y="177"/>
                </a:lnTo>
                <a:lnTo>
                  <a:pt x="1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889807" y="5749737"/>
            <a:ext cx="72390" cy="3175"/>
          </a:xfrm>
          <a:custGeom>
            <a:avLst/>
            <a:gdLst/>
            <a:ahLst/>
            <a:cxnLst/>
            <a:rect l="l" t="t" r="r" b="b"/>
            <a:pathLst>
              <a:path w="72390" h="3175">
                <a:moveTo>
                  <a:pt x="6362" y="215"/>
                </a:moveTo>
                <a:lnTo>
                  <a:pt x="0" y="368"/>
                </a:lnTo>
                <a:lnTo>
                  <a:pt x="4762" y="698"/>
                </a:lnTo>
                <a:lnTo>
                  <a:pt x="14287" y="1257"/>
                </a:lnTo>
                <a:lnTo>
                  <a:pt x="6362" y="215"/>
                </a:lnTo>
                <a:close/>
              </a:path>
              <a:path w="72390" h="3175">
                <a:moveTo>
                  <a:pt x="33439" y="0"/>
                </a:moveTo>
                <a:lnTo>
                  <a:pt x="27330" y="0"/>
                </a:lnTo>
                <a:lnTo>
                  <a:pt x="26936" y="774"/>
                </a:lnTo>
                <a:lnTo>
                  <a:pt x="26536" y="1447"/>
                </a:lnTo>
                <a:lnTo>
                  <a:pt x="26212" y="1866"/>
                </a:lnTo>
                <a:lnTo>
                  <a:pt x="49026" y="2692"/>
                </a:lnTo>
                <a:lnTo>
                  <a:pt x="60443" y="2934"/>
                </a:lnTo>
                <a:lnTo>
                  <a:pt x="71869" y="3060"/>
                </a:lnTo>
                <a:lnTo>
                  <a:pt x="72034" y="2908"/>
                </a:lnTo>
                <a:lnTo>
                  <a:pt x="59499" y="2108"/>
                </a:lnTo>
                <a:lnTo>
                  <a:pt x="41300" y="50"/>
                </a:lnTo>
                <a:lnTo>
                  <a:pt x="334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896163" y="5749734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90" h="1904">
                <a:moveTo>
                  <a:pt x="20967" y="0"/>
                </a:moveTo>
                <a:lnTo>
                  <a:pt x="13982" y="12"/>
                </a:lnTo>
                <a:lnTo>
                  <a:pt x="0" y="215"/>
                </a:lnTo>
                <a:lnTo>
                  <a:pt x="7937" y="1257"/>
                </a:lnTo>
                <a:lnTo>
                  <a:pt x="19850" y="1866"/>
                </a:lnTo>
                <a:lnTo>
                  <a:pt x="20192" y="1422"/>
                </a:lnTo>
                <a:lnTo>
                  <a:pt x="20586" y="787"/>
                </a:lnTo>
                <a:lnTo>
                  <a:pt x="2096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199000" y="5803470"/>
            <a:ext cx="62865" cy="9525"/>
          </a:xfrm>
          <a:custGeom>
            <a:avLst/>
            <a:gdLst/>
            <a:ahLst/>
            <a:cxnLst/>
            <a:rect l="l" t="t" r="r" b="b"/>
            <a:pathLst>
              <a:path w="62865" h="9525">
                <a:moveTo>
                  <a:pt x="1562" y="0"/>
                </a:moveTo>
                <a:lnTo>
                  <a:pt x="1117" y="2578"/>
                </a:lnTo>
                <a:lnTo>
                  <a:pt x="596" y="4749"/>
                </a:lnTo>
                <a:lnTo>
                  <a:pt x="0" y="6273"/>
                </a:lnTo>
                <a:lnTo>
                  <a:pt x="62357" y="9232"/>
                </a:lnTo>
                <a:lnTo>
                  <a:pt x="59969" y="6629"/>
                </a:lnTo>
                <a:lnTo>
                  <a:pt x="156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8200561" y="5777353"/>
            <a:ext cx="58419" cy="33020"/>
          </a:xfrm>
          <a:custGeom>
            <a:avLst/>
            <a:gdLst/>
            <a:ahLst/>
            <a:cxnLst/>
            <a:rect l="l" t="t" r="r" b="b"/>
            <a:pathLst>
              <a:path w="58420" h="33020">
                <a:moveTo>
                  <a:pt x="2031" y="0"/>
                </a:moveTo>
                <a:lnTo>
                  <a:pt x="1866" y="6578"/>
                </a:lnTo>
                <a:lnTo>
                  <a:pt x="1455" y="13601"/>
                </a:lnTo>
                <a:lnTo>
                  <a:pt x="844" y="20140"/>
                </a:lnTo>
                <a:lnTo>
                  <a:pt x="0" y="26111"/>
                </a:lnTo>
                <a:lnTo>
                  <a:pt x="58419" y="32740"/>
                </a:lnTo>
                <a:lnTo>
                  <a:pt x="44424" y="17487"/>
                </a:lnTo>
                <a:lnTo>
                  <a:pt x="40220" y="13601"/>
                </a:lnTo>
                <a:lnTo>
                  <a:pt x="31915" y="3225"/>
                </a:lnTo>
                <a:lnTo>
                  <a:pt x="20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8117630" y="5794334"/>
            <a:ext cx="83185" cy="15875"/>
          </a:xfrm>
          <a:custGeom>
            <a:avLst/>
            <a:gdLst/>
            <a:ahLst/>
            <a:cxnLst/>
            <a:rect l="l" t="t" r="r" b="b"/>
            <a:pathLst>
              <a:path w="83184" h="15875">
                <a:moveTo>
                  <a:pt x="2590" y="0"/>
                </a:moveTo>
                <a:lnTo>
                  <a:pt x="2006" y="4203"/>
                </a:lnTo>
                <a:lnTo>
                  <a:pt x="1142" y="7912"/>
                </a:lnTo>
                <a:lnTo>
                  <a:pt x="0" y="10477"/>
                </a:lnTo>
                <a:lnTo>
                  <a:pt x="81368" y="15405"/>
                </a:lnTo>
                <a:lnTo>
                  <a:pt x="81965" y="13893"/>
                </a:lnTo>
                <a:lnTo>
                  <a:pt x="82486" y="11709"/>
                </a:lnTo>
                <a:lnTo>
                  <a:pt x="82930" y="9131"/>
                </a:lnTo>
                <a:lnTo>
                  <a:pt x="25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8120176" y="5768320"/>
            <a:ext cx="82550" cy="35560"/>
          </a:xfrm>
          <a:custGeom>
            <a:avLst/>
            <a:gdLst/>
            <a:ahLst/>
            <a:cxnLst/>
            <a:rect l="l" t="t" r="r" b="b"/>
            <a:pathLst>
              <a:path w="82550" h="35560">
                <a:moveTo>
                  <a:pt x="0" y="0"/>
                </a:moveTo>
                <a:lnTo>
                  <a:pt x="241" y="1511"/>
                </a:lnTo>
                <a:lnTo>
                  <a:pt x="2286" y="3657"/>
                </a:lnTo>
                <a:lnTo>
                  <a:pt x="3822" y="5588"/>
                </a:lnTo>
                <a:lnTo>
                  <a:pt x="698" y="6007"/>
                </a:lnTo>
                <a:lnTo>
                  <a:pt x="905" y="9029"/>
                </a:lnTo>
                <a:lnTo>
                  <a:pt x="1028" y="15608"/>
                </a:lnTo>
                <a:lnTo>
                  <a:pt x="901" y="19710"/>
                </a:lnTo>
                <a:lnTo>
                  <a:pt x="38" y="26009"/>
                </a:lnTo>
                <a:lnTo>
                  <a:pt x="80391" y="35153"/>
                </a:lnTo>
                <a:lnTo>
                  <a:pt x="81235" y="29175"/>
                </a:lnTo>
                <a:lnTo>
                  <a:pt x="81859" y="22491"/>
                </a:lnTo>
                <a:lnTo>
                  <a:pt x="82257" y="15608"/>
                </a:lnTo>
                <a:lnTo>
                  <a:pt x="82423" y="902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8065806" y="5788229"/>
            <a:ext cx="54610" cy="17145"/>
          </a:xfrm>
          <a:custGeom>
            <a:avLst/>
            <a:gdLst/>
            <a:ahLst/>
            <a:cxnLst/>
            <a:rect l="l" t="t" r="r" b="b"/>
            <a:pathLst>
              <a:path w="54609" h="17145">
                <a:moveTo>
                  <a:pt x="0" y="0"/>
                </a:moveTo>
                <a:lnTo>
                  <a:pt x="1460" y="3797"/>
                </a:lnTo>
                <a:lnTo>
                  <a:pt x="2565" y="8382"/>
                </a:lnTo>
                <a:lnTo>
                  <a:pt x="3251" y="13017"/>
                </a:lnTo>
                <a:lnTo>
                  <a:pt x="51816" y="16586"/>
                </a:lnTo>
                <a:lnTo>
                  <a:pt x="52973" y="13960"/>
                </a:lnTo>
                <a:lnTo>
                  <a:pt x="53835" y="10312"/>
                </a:lnTo>
                <a:lnTo>
                  <a:pt x="54419" y="610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8062735" y="5768159"/>
            <a:ext cx="59055" cy="26670"/>
          </a:xfrm>
          <a:custGeom>
            <a:avLst/>
            <a:gdLst/>
            <a:ahLst/>
            <a:cxnLst/>
            <a:rect l="l" t="t" r="r" b="b"/>
            <a:pathLst>
              <a:path w="59054" h="26670">
                <a:moveTo>
                  <a:pt x="58140" y="6172"/>
                </a:moveTo>
                <a:lnTo>
                  <a:pt x="13622" y="12430"/>
                </a:lnTo>
                <a:lnTo>
                  <a:pt x="0" y="14071"/>
                </a:lnTo>
                <a:lnTo>
                  <a:pt x="1142" y="15659"/>
                </a:lnTo>
                <a:lnTo>
                  <a:pt x="2171" y="17716"/>
                </a:lnTo>
                <a:lnTo>
                  <a:pt x="3073" y="20065"/>
                </a:lnTo>
                <a:lnTo>
                  <a:pt x="57480" y="26174"/>
                </a:lnTo>
                <a:lnTo>
                  <a:pt x="58317" y="20065"/>
                </a:lnTo>
                <a:lnTo>
                  <a:pt x="58569" y="12430"/>
                </a:lnTo>
                <a:lnTo>
                  <a:pt x="58140" y="6172"/>
                </a:lnTo>
                <a:close/>
              </a:path>
              <a:path w="59054" h="26670">
                <a:moveTo>
                  <a:pt x="56032" y="0"/>
                </a:moveTo>
                <a:lnTo>
                  <a:pt x="57683" y="1676"/>
                </a:lnTo>
                <a:lnTo>
                  <a:pt x="57442" y="165"/>
                </a:lnTo>
                <a:lnTo>
                  <a:pt x="560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030380" y="5784541"/>
            <a:ext cx="38735" cy="17145"/>
          </a:xfrm>
          <a:custGeom>
            <a:avLst/>
            <a:gdLst/>
            <a:ahLst/>
            <a:cxnLst/>
            <a:rect l="l" t="t" r="r" b="b"/>
            <a:pathLst>
              <a:path w="38734" h="17145">
                <a:moveTo>
                  <a:pt x="1943" y="0"/>
                </a:moveTo>
                <a:lnTo>
                  <a:pt x="1155" y="38"/>
                </a:lnTo>
                <a:lnTo>
                  <a:pt x="774" y="38"/>
                </a:lnTo>
                <a:lnTo>
                  <a:pt x="723" y="5041"/>
                </a:lnTo>
                <a:lnTo>
                  <a:pt x="457" y="9829"/>
                </a:lnTo>
                <a:lnTo>
                  <a:pt x="0" y="13525"/>
                </a:lnTo>
                <a:lnTo>
                  <a:pt x="38671" y="16713"/>
                </a:lnTo>
                <a:lnTo>
                  <a:pt x="37985" y="12065"/>
                </a:lnTo>
                <a:lnTo>
                  <a:pt x="36880" y="7493"/>
                </a:lnTo>
                <a:lnTo>
                  <a:pt x="35420" y="3682"/>
                </a:lnTo>
                <a:lnTo>
                  <a:pt x="19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8032328" y="5782228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0403" y="0"/>
                </a:moveTo>
                <a:lnTo>
                  <a:pt x="22938" y="757"/>
                </a:lnTo>
                <a:lnTo>
                  <a:pt x="15420" y="1403"/>
                </a:lnTo>
                <a:lnTo>
                  <a:pt x="7793" y="1925"/>
                </a:lnTo>
                <a:lnTo>
                  <a:pt x="0" y="2311"/>
                </a:lnTo>
                <a:lnTo>
                  <a:pt x="33477" y="6007"/>
                </a:lnTo>
                <a:lnTo>
                  <a:pt x="32588" y="3644"/>
                </a:lnTo>
                <a:lnTo>
                  <a:pt x="31546" y="1600"/>
                </a:lnTo>
                <a:lnTo>
                  <a:pt x="304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932670" y="5781718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4">
                <a:moveTo>
                  <a:pt x="2285" y="0"/>
                </a:moveTo>
                <a:lnTo>
                  <a:pt x="0" y="5359"/>
                </a:lnTo>
                <a:lnTo>
                  <a:pt x="26644" y="3124"/>
                </a:lnTo>
                <a:lnTo>
                  <a:pt x="9715" y="457"/>
                </a:lnTo>
                <a:lnTo>
                  <a:pt x="22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990732" y="5784582"/>
            <a:ext cx="40640" cy="13970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424" y="0"/>
                </a:moveTo>
                <a:lnTo>
                  <a:pt x="35699" y="165"/>
                </a:lnTo>
                <a:lnTo>
                  <a:pt x="30873" y="266"/>
                </a:lnTo>
                <a:lnTo>
                  <a:pt x="24777" y="266"/>
                </a:lnTo>
                <a:lnTo>
                  <a:pt x="20789" y="5308"/>
                </a:lnTo>
                <a:lnTo>
                  <a:pt x="16852" y="8902"/>
                </a:lnTo>
                <a:lnTo>
                  <a:pt x="14439" y="8978"/>
                </a:lnTo>
                <a:lnTo>
                  <a:pt x="0" y="9194"/>
                </a:lnTo>
                <a:lnTo>
                  <a:pt x="33832" y="12966"/>
                </a:lnTo>
                <a:lnTo>
                  <a:pt x="39649" y="13487"/>
                </a:lnTo>
                <a:lnTo>
                  <a:pt x="40106" y="9791"/>
                </a:lnTo>
                <a:lnTo>
                  <a:pt x="40356" y="5308"/>
                </a:lnTo>
                <a:lnTo>
                  <a:pt x="404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7932554" y="5782176"/>
            <a:ext cx="83185" cy="12065"/>
          </a:xfrm>
          <a:custGeom>
            <a:avLst/>
            <a:gdLst/>
            <a:ahLst/>
            <a:cxnLst/>
            <a:rect l="l" t="t" r="r" b="b"/>
            <a:pathLst>
              <a:path w="83184" h="12064">
                <a:moveTo>
                  <a:pt x="9829" y="0"/>
                </a:moveTo>
                <a:lnTo>
                  <a:pt x="26758" y="2666"/>
                </a:lnTo>
                <a:lnTo>
                  <a:pt x="114" y="4889"/>
                </a:lnTo>
                <a:lnTo>
                  <a:pt x="0" y="5194"/>
                </a:lnTo>
                <a:lnTo>
                  <a:pt x="58178" y="11607"/>
                </a:lnTo>
                <a:lnTo>
                  <a:pt x="72618" y="11391"/>
                </a:lnTo>
                <a:lnTo>
                  <a:pt x="75031" y="11315"/>
                </a:lnTo>
                <a:lnTo>
                  <a:pt x="78968" y="7708"/>
                </a:lnTo>
                <a:lnTo>
                  <a:pt x="82956" y="2666"/>
                </a:lnTo>
                <a:lnTo>
                  <a:pt x="77076" y="2654"/>
                </a:lnTo>
                <a:lnTo>
                  <a:pt x="70942" y="2514"/>
                </a:lnTo>
                <a:lnTo>
                  <a:pt x="64477" y="2222"/>
                </a:lnTo>
                <a:lnTo>
                  <a:pt x="37134" y="1368"/>
                </a:lnTo>
                <a:lnTo>
                  <a:pt x="98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985021" y="5793782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5715" y="0"/>
                </a:moveTo>
                <a:lnTo>
                  <a:pt x="0" y="114"/>
                </a:lnTo>
                <a:lnTo>
                  <a:pt x="39535" y="3771"/>
                </a:lnTo>
                <a:lnTo>
                  <a:pt x="57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932180" y="5787376"/>
            <a:ext cx="59055" cy="6985"/>
          </a:xfrm>
          <a:custGeom>
            <a:avLst/>
            <a:gdLst/>
            <a:ahLst/>
            <a:cxnLst/>
            <a:rect l="l" t="t" r="r" b="b"/>
            <a:pathLst>
              <a:path w="59054" h="6985">
                <a:moveTo>
                  <a:pt x="380" y="0"/>
                </a:moveTo>
                <a:lnTo>
                  <a:pt x="0" y="1142"/>
                </a:lnTo>
                <a:lnTo>
                  <a:pt x="52844" y="6515"/>
                </a:lnTo>
                <a:lnTo>
                  <a:pt x="58559" y="6400"/>
                </a:lnTo>
                <a:lnTo>
                  <a:pt x="3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899124" y="5584297"/>
            <a:ext cx="346075" cy="55880"/>
          </a:xfrm>
          <a:custGeom>
            <a:avLst/>
            <a:gdLst/>
            <a:ahLst/>
            <a:cxnLst/>
            <a:rect l="l" t="t" r="r" b="b"/>
            <a:pathLst>
              <a:path w="346075" h="55879">
                <a:moveTo>
                  <a:pt x="52844" y="0"/>
                </a:moveTo>
                <a:lnTo>
                  <a:pt x="39633" y="140"/>
                </a:lnTo>
                <a:lnTo>
                  <a:pt x="26422" y="438"/>
                </a:lnTo>
                <a:lnTo>
                  <a:pt x="0" y="1447"/>
                </a:lnTo>
                <a:lnTo>
                  <a:pt x="217487" y="25831"/>
                </a:lnTo>
                <a:lnTo>
                  <a:pt x="216357" y="25831"/>
                </a:lnTo>
                <a:lnTo>
                  <a:pt x="212077" y="29654"/>
                </a:lnTo>
                <a:lnTo>
                  <a:pt x="207962" y="33566"/>
                </a:lnTo>
                <a:lnTo>
                  <a:pt x="242678" y="37909"/>
                </a:lnTo>
                <a:lnTo>
                  <a:pt x="277256" y="43075"/>
                </a:lnTo>
                <a:lnTo>
                  <a:pt x="311696" y="49064"/>
                </a:lnTo>
                <a:lnTo>
                  <a:pt x="345998" y="55880"/>
                </a:lnTo>
                <a:lnTo>
                  <a:pt x="344296" y="54470"/>
                </a:lnTo>
                <a:lnTo>
                  <a:pt x="342633" y="53301"/>
                </a:lnTo>
                <a:lnTo>
                  <a:pt x="341058" y="52628"/>
                </a:lnTo>
                <a:lnTo>
                  <a:pt x="322175" y="43641"/>
                </a:lnTo>
                <a:lnTo>
                  <a:pt x="302906" y="35747"/>
                </a:lnTo>
                <a:lnTo>
                  <a:pt x="283253" y="28943"/>
                </a:lnTo>
                <a:lnTo>
                  <a:pt x="263220" y="23228"/>
                </a:lnTo>
                <a:lnTo>
                  <a:pt x="528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841131" y="5585745"/>
            <a:ext cx="275590" cy="32384"/>
          </a:xfrm>
          <a:custGeom>
            <a:avLst/>
            <a:gdLst/>
            <a:ahLst/>
            <a:cxnLst/>
            <a:rect l="l" t="t" r="r" b="b"/>
            <a:pathLst>
              <a:path w="275590" h="32385">
                <a:moveTo>
                  <a:pt x="57988" y="0"/>
                </a:moveTo>
                <a:lnTo>
                  <a:pt x="43482" y="753"/>
                </a:lnTo>
                <a:lnTo>
                  <a:pt x="0" y="3644"/>
                </a:lnTo>
                <a:lnTo>
                  <a:pt x="203060" y="26377"/>
                </a:lnTo>
                <a:lnTo>
                  <a:pt x="218827" y="27565"/>
                </a:lnTo>
                <a:lnTo>
                  <a:pt x="234564" y="28919"/>
                </a:lnTo>
                <a:lnTo>
                  <a:pt x="250275" y="30437"/>
                </a:lnTo>
                <a:lnTo>
                  <a:pt x="265963" y="32118"/>
                </a:lnTo>
                <a:lnTo>
                  <a:pt x="270065" y="28206"/>
                </a:lnTo>
                <a:lnTo>
                  <a:pt x="274345" y="24371"/>
                </a:lnTo>
                <a:lnTo>
                  <a:pt x="275488" y="24371"/>
                </a:lnTo>
                <a:lnTo>
                  <a:pt x="579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692209" y="5600350"/>
            <a:ext cx="564515" cy="51435"/>
          </a:xfrm>
          <a:custGeom>
            <a:avLst/>
            <a:gdLst/>
            <a:ahLst/>
            <a:cxnLst/>
            <a:rect l="l" t="t" r="r" b="b"/>
            <a:pathLst>
              <a:path w="564515" h="51435">
                <a:moveTo>
                  <a:pt x="414883" y="17513"/>
                </a:moveTo>
                <a:lnTo>
                  <a:pt x="412851" y="19456"/>
                </a:lnTo>
                <a:lnTo>
                  <a:pt x="409321" y="22936"/>
                </a:lnTo>
                <a:lnTo>
                  <a:pt x="428702" y="25270"/>
                </a:lnTo>
                <a:lnTo>
                  <a:pt x="448006" y="28157"/>
                </a:lnTo>
                <a:lnTo>
                  <a:pt x="486397" y="35598"/>
                </a:lnTo>
                <a:lnTo>
                  <a:pt x="523775" y="45126"/>
                </a:lnTo>
                <a:lnTo>
                  <a:pt x="535952" y="49136"/>
                </a:lnTo>
                <a:lnTo>
                  <a:pt x="564095" y="51130"/>
                </a:lnTo>
                <a:lnTo>
                  <a:pt x="560959" y="47917"/>
                </a:lnTo>
                <a:lnTo>
                  <a:pt x="556882" y="43154"/>
                </a:lnTo>
                <a:lnTo>
                  <a:pt x="552907" y="39827"/>
                </a:lnTo>
                <a:lnTo>
                  <a:pt x="518610" y="33011"/>
                </a:lnTo>
                <a:lnTo>
                  <a:pt x="484171" y="27022"/>
                </a:lnTo>
                <a:lnTo>
                  <a:pt x="449594" y="21857"/>
                </a:lnTo>
                <a:lnTo>
                  <a:pt x="414883" y="17513"/>
                </a:lnTo>
                <a:close/>
              </a:path>
              <a:path w="564515" h="51435">
                <a:moveTo>
                  <a:pt x="28575" y="0"/>
                </a:moveTo>
                <a:lnTo>
                  <a:pt x="0" y="3276"/>
                </a:lnTo>
                <a:lnTo>
                  <a:pt x="698" y="3340"/>
                </a:lnTo>
                <a:lnTo>
                  <a:pt x="1041" y="3390"/>
                </a:lnTo>
                <a:lnTo>
                  <a:pt x="37138" y="4949"/>
                </a:lnTo>
                <a:lnTo>
                  <a:pt x="73231" y="7143"/>
                </a:lnTo>
                <a:lnTo>
                  <a:pt x="145288" y="12725"/>
                </a:lnTo>
                <a:lnTo>
                  <a:pt x="285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720786" y="5589391"/>
            <a:ext cx="386715" cy="34290"/>
          </a:xfrm>
          <a:custGeom>
            <a:avLst/>
            <a:gdLst/>
            <a:ahLst/>
            <a:cxnLst/>
            <a:rect l="l" t="t" r="r" b="b"/>
            <a:pathLst>
              <a:path w="386715" h="34289">
                <a:moveTo>
                  <a:pt x="385737" y="29019"/>
                </a:moveTo>
                <a:lnTo>
                  <a:pt x="261124" y="29019"/>
                </a:lnTo>
                <a:lnTo>
                  <a:pt x="282582" y="29159"/>
                </a:lnTo>
                <a:lnTo>
                  <a:pt x="304063" y="29573"/>
                </a:lnTo>
                <a:lnTo>
                  <a:pt x="347154" y="31203"/>
                </a:lnTo>
                <a:lnTo>
                  <a:pt x="380746" y="33896"/>
                </a:lnTo>
                <a:lnTo>
                  <a:pt x="384276" y="30416"/>
                </a:lnTo>
                <a:lnTo>
                  <a:pt x="385737" y="29019"/>
                </a:lnTo>
                <a:close/>
              </a:path>
              <a:path w="386715" h="34289">
                <a:moveTo>
                  <a:pt x="120345" y="0"/>
                </a:moveTo>
                <a:lnTo>
                  <a:pt x="76720" y="3441"/>
                </a:lnTo>
                <a:lnTo>
                  <a:pt x="38346" y="6915"/>
                </a:lnTo>
                <a:lnTo>
                  <a:pt x="0" y="10960"/>
                </a:lnTo>
                <a:lnTo>
                  <a:pt x="116713" y="23685"/>
                </a:lnTo>
                <a:lnTo>
                  <a:pt x="179514" y="28943"/>
                </a:lnTo>
                <a:lnTo>
                  <a:pt x="194868" y="30416"/>
                </a:lnTo>
                <a:lnTo>
                  <a:pt x="211430" y="29801"/>
                </a:lnTo>
                <a:lnTo>
                  <a:pt x="227991" y="29365"/>
                </a:lnTo>
                <a:lnTo>
                  <a:pt x="244555" y="29105"/>
                </a:lnTo>
                <a:lnTo>
                  <a:pt x="385737" y="29019"/>
                </a:lnTo>
                <a:lnTo>
                  <a:pt x="386308" y="28473"/>
                </a:lnTo>
                <a:lnTo>
                  <a:pt x="370620" y="26790"/>
                </a:lnTo>
                <a:lnTo>
                  <a:pt x="354909" y="25269"/>
                </a:lnTo>
                <a:lnTo>
                  <a:pt x="339172" y="23915"/>
                </a:lnTo>
                <a:lnTo>
                  <a:pt x="323405" y="22733"/>
                </a:lnTo>
                <a:lnTo>
                  <a:pt x="1203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691713" y="560362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495" y="0"/>
                </a:moveTo>
                <a:lnTo>
                  <a:pt x="0" y="63"/>
                </a:lnTo>
                <a:lnTo>
                  <a:pt x="1536" y="114"/>
                </a:lnTo>
                <a:lnTo>
                  <a:pt x="4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495522" y="5619355"/>
            <a:ext cx="274955" cy="17780"/>
          </a:xfrm>
          <a:custGeom>
            <a:avLst/>
            <a:gdLst/>
            <a:ahLst/>
            <a:cxnLst/>
            <a:rect l="l" t="t" r="r" b="b"/>
            <a:pathLst>
              <a:path w="274954" h="17779">
                <a:moveTo>
                  <a:pt x="123170" y="2870"/>
                </a:moveTo>
                <a:lnTo>
                  <a:pt x="104749" y="2870"/>
                </a:lnTo>
                <a:lnTo>
                  <a:pt x="136947" y="5812"/>
                </a:lnTo>
                <a:lnTo>
                  <a:pt x="169083" y="9250"/>
                </a:lnTo>
                <a:lnTo>
                  <a:pt x="201163" y="13105"/>
                </a:lnTo>
                <a:lnTo>
                  <a:pt x="233197" y="17297"/>
                </a:lnTo>
                <a:lnTo>
                  <a:pt x="274421" y="12814"/>
                </a:lnTo>
                <a:lnTo>
                  <a:pt x="268071" y="12242"/>
                </a:lnTo>
                <a:lnTo>
                  <a:pt x="225678" y="8922"/>
                </a:lnTo>
                <a:lnTo>
                  <a:pt x="140871" y="3759"/>
                </a:lnTo>
                <a:lnTo>
                  <a:pt x="123170" y="2870"/>
                </a:lnTo>
                <a:close/>
              </a:path>
              <a:path w="274954" h="17779">
                <a:moveTo>
                  <a:pt x="68846" y="0"/>
                </a:moveTo>
                <a:lnTo>
                  <a:pt x="0" y="10680"/>
                </a:lnTo>
                <a:lnTo>
                  <a:pt x="2997" y="10858"/>
                </a:lnTo>
                <a:lnTo>
                  <a:pt x="25098" y="11142"/>
                </a:lnTo>
                <a:lnTo>
                  <a:pt x="47209" y="11660"/>
                </a:lnTo>
                <a:lnTo>
                  <a:pt x="69334" y="12428"/>
                </a:lnTo>
                <a:lnTo>
                  <a:pt x="91478" y="13462"/>
                </a:lnTo>
                <a:lnTo>
                  <a:pt x="96189" y="8877"/>
                </a:lnTo>
                <a:lnTo>
                  <a:pt x="102679" y="2870"/>
                </a:lnTo>
                <a:lnTo>
                  <a:pt x="123170" y="2870"/>
                </a:lnTo>
                <a:lnTo>
                  <a:pt x="76230" y="466"/>
                </a:lnTo>
                <a:lnTo>
                  <a:pt x="688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587001" y="5622218"/>
            <a:ext cx="142240" cy="17780"/>
          </a:xfrm>
          <a:custGeom>
            <a:avLst/>
            <a:gdLst/>
            <a:ahLst/>
            <a:cxnLst/>
            <a:rect l="l" t="t" r="r" b="b"/>
            <a:pathLst>
              <a:path w="142240" h="17779">
                <a:moveTo>
                  <a:pt x="13271" y="0"/>
                </a:moveTo>
                <a:lnTo>
                  <a:pt x="11201" y="0"/>
                </a:lnTo>
                <a:lnTo>
                  <a:pt x="4711" y="6007"/>
                </a:lnTo>
                <a:lnTo>
                  <a:pt x="0" y="10591"/>
                </a:lnTo>
                <a:lnTo>
                  <a:pt x="12699" y="11315"/>
                </a:lnTo>
                <a:lnTo>
                  <a:pt x="38660" y="12601"/>
                </a:lnTo>
                <a:lnTo>
                  <a:pt x="116484" y="17246"/>
                </a:lnTo>
                <a:lnTo>
                  <a:pt x="141719" y="14427"/>
                </a:lnTo>
                <a:lnTo>
                  <a:pt x="109685" y="10242"/>
                </a:lnTo>
                <a:lnTo>
                  <a:pt x="77604" y="6389"/>
                </a:lnTo>
                <a:lnTo>
                  <a:pt x="45469" y="2948"/>
                </a:lnTo>
                <a:lnTo>
                  <a:pt x="132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475873" y="5619008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59" h="17145">
                <a:moveTo>
                  <a:pt x="22644" y="11201"/>
                </a:moveTo>
                <a:lnTo>
                  <a:pt x="97116" y="16319"/>
                </a:lnTo>
                <a:lnTo>
                  <a:pt x="108013" y="16865"/>
                </a:lnTo>
                <a:lnTo>
                  <a:pt x="108889" y="16014"/>
                </a:lnTo>
                <a:lnTo>
                  <a:pt x="109956" y="14935"/>
                </a:lnTo>
                <a:lnTo>
                  <a:pt x="111137" y="13804"/>
                </a:lnTo>
                <a:lnTo>
                  <a:pt x="88986" y="12771"/>
                </a:lnTo>
                <a:lnTo>
                  <a:pt x="66857" y="12003"/>
                </a:lnTo>
                <a:lnTo>
                  <a:pt x="44745" y="11484"/>
                </a:lnTo>
                <a:lnTo>
                  <a:pt x="22644" y="11201"/>
                </a:lnTo>
                <a:close/>
              </a:path>
              <a:path w="111759" h="17145">
                <a:moveTo>
                  <a:pt x="83261" y="0"/>
                </a:moveTo>
                <a:lnTo>
                  <a:pt x="0" y="9867"/>
                </a:lnTo>
                <a:lnTo>
                  <a:pt x="19646" y="11023"/>
                </a:lnTo>
                <a:lnTo>
                  <a:pt x="88493" y="342"/>
                </a:lnTo>
                <a:lnTo>
                  <a:pt x="832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583893" y="56373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583" y="0"/>
                </a:lnTo>
              </a:path>
            </a:pathLst>
          </a:custGeom>
          <a:ln w="914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572984" y="5635323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10642" y="825"/>
                </a:lnTo>
                <a:lnTo>
                  <a:pt x="1082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583626" y="563968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93" y="0"/>
                </a:lnTo>
              </a:path>
            </a:pathLst>
          </a:custGeom>
          <a:ln w="761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494573" y="5630031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952" y="0"/>
                </a:moveTo>
                <a:lnTo>
                  <a:pt x="0" y="152"/>
                </a:lnTo>
                <a:lnTo>
                  <a:pt x="3949" y="177"/>
                </a:lnTo>
                <a:lnTo>
                  <a:pt x="9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460921" y="563059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1727" y="0"/>
                </a:moveTo>
                <a:lnTo>
                  <a:pt x="0" y="228"/>
                </a:lnTo>
                <a:lnTo>
                  <a:pt x="6146" y="368"/>
                </a:lnTo>
                <a:lnTo>
                  <a:pt x="9194" y="469"/>
                </a:lnTo>
                <a:lnTo>
                  <a:pt x="17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462646" y="5632100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337" y="0"/>
                </a:lnTo>
              </a:path>
            </a:pathLst>
          </a:custGeom>
          <a:ln w="645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455381" y="5639568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552" y="0"/>
                </a:lnTo>
              </a:path>
            </a:pathLst>
          </a:custGeom>
          <a:ln w="1748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470116" y="563490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499" y="0"/>
                </a:lnTo>
              </a:path>
            </a:pathLst>
          </a:custGeom>
          <a:ln w="768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570940" y="5638741"/>
            <a:ext cx="84455" cy="11430"/>
          </a:xfrm>
          <a:custGeom>
            <a:avLst/>
            <a:gdLst/>
            <a:ahLst/>
            <a:cxnLst/>
            <a:rect l="l" t="t" r="r" b="b"/>
            <a:pathLst>
              <a:path w="84454" h="11429">
                <a:moveTo>
                  <a:pt x="9994" y="0"/>
                </a:moveTo>
                <a:lnTo>
                  <a:pt x="8102" y="1866"/>
                </a:lnTo>
                <a:lnTo>
                  <a:pt x="3873" y="6108"/>
                </a:lnTo>
                <a:lnTo>
                  <a:pt x="0" y="9575"/>
                </a:lnTo>
                <a:lnTo>
                  <a:pt x="41287" y="11201"/>
                </a:lnTo>
                <a:lnTo>
                  <a:pt x="51003" y="10185"/>
                </a:lnTo>
                <a:lnTo>
                  <a:pt x="84226" y="6286"/>
                </a:lnTo>
                <a:lnTo>
                  <a:pt x="99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580929" y="564058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99" y="0"/>
                </a:lnTo>
              </a:path>
            </a:pathLst>
          </a:custGeom>
          <a:ln w="8877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556752" y="564767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88" y="0"/>
                </a:moveTo>
                <a:lnTo>
                  <a:pt x="8991" y="863"/>
                </a:lnTo>
                <a:lnTo>
                  <a:pt x="13500" y="1244"/>
                </a:lnTo>
                <a:lnTo>
                  <a:pt x="14185" y="635"/>
                </a:lnTo>
                <a:lnTo>
                  <a:pt x="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570256" y="5648316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685" y="0"/>
                </a:moveTo>
                <a:lnTo>
                  <a:pt x="0" y="609"/>
                </a:lnTo>
                <a:lnTo>
                  <a:pt x="15703" y="1790"/>
                </a:lnTo>
                <a:lnTo>
                  <a:pt x="31445" y="2743"/>
                </a:lnTo>
                <a:lnTo>
                  <a:pt x="41973" y="1625"/>
                </a:lnTo>
                <a:lnTo>
                  <a:pt x="6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964602" y="5752765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0" y="50"/>
                </a:moveTo>
                <a:lnTo>
                  <a:pt x="38061" y="2451"/>
                </a:lnTo>
                <a:lnTo>
                  <a:pt x="16820" y="63"/>
                </a:lnTo>
                <a:lnTo>
                  <a:pt x="0" y="50"/>
                </a:lnTo>
                <a:close/>
              </a:path>
              <a:path w="38100" h="2539">
                <a:moveTo>
                  <a:pt x="16255" y="0"/>
                </a:moveTo>
                <a:lnTo>
                  <a:pt x="8610" y="63"/>
                </a:lnTo>
                <a:lnTo>
                  <a:pt x="16820" y="63"/>
                </a:lnTo>
                <a:lnTo>
                  <a:pt x="162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8120418" y="576983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0" y="0"/>
                </a:moveTo>
                <a:lnTo>
                  <a:pt x="203" y="1409"/>
                </a:lnTo>
                <a:lnTo>
                  <a:pt x="342" y="2921"/>
                </a:lnTo>
                <a:lnTo>
                  <a:pt x="457" y="4495"/>
                </a:lnTo>
                <a:lnTo>
                  <a:pt x="3581" y="4076"/>
                </a:lnTo>
                <a:lnTo>
                  <a:pt x="2044" y="214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8029025" y="5758173"/>
            <a:ext cx="92075" cy="24130"/>
          </a:xfrm>
          <a:custGeom>
            <a:avLst/>
            <a:gdLst/>
            <a:ahLst/>
            <a:cxnLst/>
            <a:rect l="l" t="t" r="r" b="b"/>
            <a:pathLst>
              <a:path w="92075" h="24129">
                <a:moveTo>
                  <a:pt x="88" y="0"/>
                </a:moveTo>
                <a:lnTo>
                  <a:pt x="0" y="622"/>
                </a:lnTo>
                <a:lnTo>
                  <a:pt x="1142" y="4013"/>
                </a:lnTo>
                <a:lnTo>
                  <a:pt x="1841" y="11226"/>
                </a:lnTo>
                <a:lnTo>
                  <a:pt x="2057" y="18986"/>
                </a:lnTo>
                <a:lnTo>
                  <a:pt x="28703" y="20504"/>
                </a:lnTo>
                <a:lnTo>
                  <a:pt x="30492" y="20650"/>
                </a:lnTo>
                <a:lnTo>
                  <a:pt x="32194" y="21945"/>
                </a:lnTo>
                <a:lnTo>
                  <a:pt x="33705" y="24053"/>
                </a:lnTo>
                <a:lnTo>
                  <a:pt x="47330" y="22412"/>
                </a:lnTo>
                <a:lnTo>
                  <a:pt x="61372" y="20497"/>
                </a:lnTo>
                <a:lnTo>
                  <a:pt x="91846" y="16154"/>
                </a:lnTo>
                <a:lnTo>
                  <a:pt x="91732" y="14579"/>
                </a:lnTo>
                <a:lnTo>
                  <a:pt x="91592" y="13068"/>
                </a:lnTo>
                <a:lnTo>
                  <a:pt x="91389" y="11658"/>
                </a:lnTo>
                <a:lnTo>
                  <a:pt x="90309" y="10540"/>
                </a:lnTo>
                <a:lnTo>
                  <a:pt x="89750" y="9994"/>
                </a:lnTo>
                <a:lnTo>
                  <a:pt x="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8031156" y="578441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0" y="165"/>
                </a:lnTo>
                <a:lnTo>
                  <a:pt x="1168" y="12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8031083" y="5777165"/>
            <a:ext cx="31750" cy="762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0"/>
                </a:moveTo>
                <a:lnTo>
                  <a:pt x="76" y="7251"/>
                </a:lnTo>
                <a:lnTo>
                  <a:pt x="1244" y="7378"/>
                </a:lnTo>
                <a:lnTo>
                  <a:pt x="9038" y="6992"/>
                </a:lnTo>
                <a:lnTo>
                  <a:pt x="16665" y="6470"/>
                </a:lnTo>
                <a:lnTo>
                  <a:pt x="24183" y="5824"/>
                </a:lnTo>
                <a:lnTo>
                  <a:pt x="31648" y="5067"/>
                </a:lnTo>
                <a:lnTo>
                  <a:pt x="30137" y="2959"/>
                </a:lnTo>
                <a:lnTo>
                  <a:pt x="28435" y="1651"/>
                </a:lnTo>
                <a:lnTo>
                  <a:pt x="26568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8028789" y="575814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41" y="660"/>
                </a:lnTo>
                <a:lnTo>
                  <a:pt x="330" y="3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917843" y="5745839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965" y="0"/>
                </a:moveTo>
                <a:lnTo>
                  <a:pt x="304" y="1651"/>
                </a:lnTo>
                <a:lnTo>
                  <a:pt x="0" y="2362"/>
                </a:lnTo>
                <a:lnTo>
                  <a:pt x="13271" y="3949"/>
                </a:lnTo>
                <a:lnTo>
                  <a:pt x="20493" y="4045"/>
                </a:lnTo>
                <a:lnTo>
                  <a:pt x="42151" y="4597"/>
                </a:lnTo>
                <a:lnTo>
                  <a:pt x="96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829016" y="574204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89" y="0"/>
                </a:lnTo>
              </a:path>
            </a:pathLst>
          </a:custGeom>
          <a:ln w="12318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603445" y="5752392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0" y="0"/>
                </a:moveTo>
                <a:lnTo>
                  <a:pt x="1866" y="1739"/>
                </a:lnTo>
                <a:lnTo>
                  <a:pt x="2870" y="2628"/>
                </a:lnTo>
                <a:lnTo>
                  <a:pt x="5435" y="2832"/>
                </a:lnTo>
                <a:lnTo>
                  <a:pt x="19037" y="1701"/>
                </a:lnTo>
                <a:lnTo>
                  <a:pt x="6350" y="50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937897" y="57742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65" y="0"/>
                </a:moveTo>
                <a:lnTo>
                  <a:pt x="0" y="38"/>
                </a:lnTo>
                <a:lnTo>
                  <a:pt x="228" y="12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934959" y="5781051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279" y="0"/>
                </a:moveTo>
                <a:lnTo>
                  <a:pt x="0" y="673"/>
                </a:lnTo>
                <a:lnTo>
                  <a:pt x="7429" y="1130"/>
                </a:lnTo>
                <a:lnTo>
                  <a:pt x="2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8021322" y="5758797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4">
                <a:moveTo>
                  <a:pt x="7708" y="0"/>
                </a:moveTo>
                <a:lnTo>
                  <a:pt x="6984" y="4737"/>
                </a:lnTo>
                <a:lnTo>
                  <a:pt x="3860" y="11442"/>
                </a:lnTo>
                <a:lnTo>
                  <a:pt x="0" y="17678"/>
                </a:lnTo>
                <a:lnTo>
                  <a:pt x="9766" y="18364"/>
                </a:lnTo>
                <a:lnTo>
                  <a:pt x="9537" y="10604"/>
                </a:lnTo>
                <a:lnTo>
                  <a:pt x="8839" y="3390"/>
                </a:lnTo>
                <a:lnTo>
                  <a:pt x="77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8015510" y="5782875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498" y="0"/>
                </a:moveTo>
                <a:lnTo>
                  <a:pt x="0" y="1968"/>
                </a:lnTo>
                <a:lnTo>
                  <a:pt x="6096" y="1968"/>
                </a:lnTo>
                <a:lnTo>
                  <a:pt x="10922" y="1879"/>
                </a:lnTo>
                <a:lnTo>
                  <a:pt x="15646" y="1701"/>
                </a:lnTo>
                <a:lnTo>
                  <a:pt x="15646" y="1536"/>
                </a:lnTo>
                <a:lnTo>
                  <a:pt x="14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8017016" y="5776478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4305" y="0"/>
                </a:moveTo>
                <a:lnTo>
                  <a:pt x="2946" y="2235"/>
                </a:lnTo>
                <a:lnTo>
                  <a:pt x="1473" y="4394"/>
                </a:lnTo>
                <a:lnTo>
                  <a:pt x="0" y="6400"/>
                </a:lnTo>
                <a:lnTo>
                  <a:pt x="14135" y="7937"/>
                </a:lnTo>
                <a:lnTo>
                  <a:pt x="14071" y="685"/>
                </a:lnTo>
                <a:lnTo>
                  <a:pt x="43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946271" y="576700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342" y="0"/>
                </a:moveTo>
                <a:lnTo>
                  <a:pt x="0" y="253"/>
                </a:lnTo>
                <a:lnTo>
                  <a:pt x="990" y="266"/>
                </a:lnTo>
                <a:lnTo>
                  <a:pt x="1485" y="266"/>
                </a:lnTo>
                <a:lnTo>
                  <a:pt x="1130" y="38"/>
                </a:lnTo>
                <a:lnTo>
                  <a:pt x="3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944025" y="5752797"/>
            <a:ext cx="85090" cy="24130"/>
          </a:xfrm>
          <a:custGeom>
            <a:avLst/>
            <a:gdLst/>
            <a:ahLst/>
            <a:cxnLst/>
            <a:rect l="l" t="t" r="r" b="b"/>
            <a:pathLst>
              <a:path w="85090" h="24129">
                <a:moveTo>
                  <a:pt x="2743" y="14465"/>
                </a:moveTo>
                <a:lnTo>
                  <a:pt x="2231" y="14478"/>
                </a:lnTo>
                <a:lnTo>
                  <a:pt x="1473" y="15049"/>
                </a:lnTo>
                <a:lnTo>
                  <a:pt x="723" y="15557"/>
                </a:lnTo>
                <a:lnTo>
                  <a:pt x="38603" y="20343"/>
                </a:lnTo>
                <a:lnTo>
                  <a:pt x="77292" y="23685"/>
                </a:lnTo>
                <a:lnTo>
                  <a:pt x="81152" y="17437"/>
                </a:lnTo>
                <a:lnTo>
                  <a:pt x="82534" y="14478"/>
                </a:lnTo>
                <a:lnTo>
                  <a:pt x="2743" y="14465"/>
                </a:lnTo>
                <a:close/>
              </a:path>
              <a:path w="85090" h="24129">
                <a:moveTo>
                  <a:pt x="17652" y="0"/>
                </a:moveTo>
                <a:lnTo>
                  <a:pt x="15938" y="1663"/>
                </a:lnTo>
                <a:lnTo>
                  <a:pt x="13639" y="3632"/>
                </a:lnTo>
                <a:lnTo>
                  <a:pt x="7670" y="10325"/>
                </a:lnTo>
                <a:lnTo>
                  <a:pt x="2590" y="14211"/>
                </a:lnTo>
                <a:lnTo>
                  <a:pt x="3365" y="14249"/>
                </a:lnTo>
                <a:lnTo>
                  <a:pt x="3733" y="14478"/>
                </a:lnTo>
                <a:lnTo>
                  <a:pt x="82534" y="14478"/>
                </a:lnTo>
                <a:lnTo>
                  <a:pt x="84277" y="10744"/>
                </a:lnTo>
                <a:lnTo>
                  <a:pt x="85001" y="5994"/>
                </a:lnTo>
                <a:lnTo>
                  <a:pt x="84848" y="5537"/>
                </a:lnTo>
                <a:lnTo>
                  <a:pt x="84759" y="5346"/>
                </a:lnTo>
                <a:lnTo>
                  <a:pt x="58635" y="2413"/>
                </a:lnTo>
                <a:lnTo>
                  <a:pt x="20586" y="25"/>
                </a:lnTo>
                <a:lnTo>
                  <a:pt x="176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935232" y="5774301"/>
            <a:ext cx="81915" cy="10795"/>
          </a:xfrm>
          <a:custGeom>
            <a:avLst/>
            <a:gdLst/>
            <a:ahLst/>
            <a:cxnLst/>
            <a:rect l="l" t="t" r="r" b="b"/>
            <a:pathLst>
              <a:path w="81915" h="10795">
                <a:moveTo>
                  <a:pt x="2870" y="0"/>
                </a:moveTo>
                <a:lnTo>
                  <a:pt x="0" y="6756"/>
                </a:lnTo>
                <a:lnTo>
                  <a:pt x="7150" y="7873"/>
                </a:lnTo>
                <a:lnTo>
                  <a:pt x="34500" y="9245"/>
                </a:lnTo>
                <a:lnTo>
                  <a:pt x="61810" y="10109"/>
                </a:lnTo>
                <a:lnTo>
                  <a:pt x="68262" y="10388"/>
                </a:lnTo>
                <a:lnTo>
                  <a:pt x="74396" y="10528"/>
                </a:lnTo>
                <a:lnTo>
                  <a:pt x="80276" y="10540"/>
                </a:lnTo>
                <a:lnTo>
                  <a:pt x="81281" y="9244"/>
                </a:lnTo>
                <a:lnTo>
                  <a:pt x="81775" y="8572"/>
                </a:lnTo>
                <a:lnTo>
                  <a:pt x="287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930010" y="5768757"/>
            <a:ext cx="91440" cy="14604"/>
          </a:xfrm>
          <a:custGeom>
            <a:avLst/>
            <a:gdLst/>
            <a:ahLst/>
            <a:cxnLst/>
            <a:rect l="l" t="t" r="r" b="b"/>
            <a:pathLst>
              <a:path w="91440" h="14604">
                <a:moveTo>
                  <a:pt x="14020" y="0"/>
                </a:moveTo>
                <a:lnTo>
                  <a:pt x="13017" y="571"/>
                </a:lnTo>
                <a:lnTo>
                  <a:pt x="12090" y="952"/>
                </a:lnTo>
                <a:lnTo>
                  <a:pt x="11290" y="1066"/>
                </a:lnTo>
                <a:lnTo>
                  <a:pt x="7531" y="1777"/>
                </a:lnTo>
                <a:lnTo>
                  <a:pt x="0" y="3111"/>
                </a:lnTo>
                <a:lnTo>
                  <a:pt x="2705" y="3873"/>
                </a:lnTo>
                <a:lnTo>
                  <a:pt x="8115" y="5486"/>
                </a:lnTo>
                <a:lnTo>
                  <a:pt x="86995" y="14122"/>
                </a:lnTo>
                <a:lnTo>
                  <a:pt x="88480" y="12115"/>
                </a:lnTo>
                <a:lnTo>
                  <a:pt x="89941" y="9944"/>
                </a:lnTo>
                <a:lnTo>
                  <a:pt x="91313" y="7721"/>
                </a:lnTo>
                <a:lnTo>
                  <a:pt x="71953" y="6181"/>
                </a:lnTo>
                <a:lnTo>
                  <a:pt x="52619" y="4379"/>
                </a:lnTo>
                <a:lnTo>
                  <a:pt x="33309" y="2319"/>
                </a:lnTo>
                <a:lnTo>
                  <a:pt x="1402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601988" y="5751007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59" h="3175">
                <a:moveTo>
                  <a:pt x="0" y="0"/>
                </a:moveTo>
                <a:lnTo>
                  <a:pt x="1460" y="1384"/>
                </a:lnTo>
                <a:lnTo>
                  <a:pt x="14147" y="2463"/>
                </a:lnTo>
                <a:lnTo>
                  <a:pt x="20497" y="3098"/>
                </a:lnTo>
                <a:lnTo>
                  <a:pt x="35140" y="199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601708" y="5750735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0" y="0"/>
                </a:moveTo>
                <a:lnTo>
                  <a:pt x="279" y="266"/>
                </a:lnTo>
                <a:lnTo>
                  <a:pt x="35420" y="2260"/>
                </a:lnTo>
                <a:lnTo>
                  <a:pt x="35725" y="2235"/>
                </a:lnTo>
                <a:lnTo>
                  <a:pt x="35877" y="2235"/>
                </a:lnTo>
                <a:lnTo>
                  <a:pt x="8952" y="642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632053" y="572914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983" y="0"/>
                </a:lnTo>
              </a:path>
            </a:pathLst>
          </a:custGeom>
          <a:ln w="1457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721742" y="5724691"/>
            <a:ext cx="73660" cy="8255"/>
          </a:xfrm>
          <a:custGeom>
            <a:avLst/>
            <a:gdLst/>
            <a:ahLst/>
            <a:cxnLst/>
            <a:rect l="l" t="t" r="r" b="b"/>
            <a:pathLst>
              <a:path w="73659" h="8254">
                <a:moveTo>
                  <a:pt x="0" y="0"/>
                </a:moveTo>
                <a:lnTo>
                  <a:pt x="55295" y="8191"/>
                </a:lnTo>
                <a:lnTo>
                  <a:pt x="73545" y="7505"/>
                </a:lnTo>
                <a:lnTo>
                  <a:pt x="15557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596372" y="5745723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0" y="0"/>
                </a:moveTo>
                <a:lnTo>
                  <a:pt x="1016" y="977"/>
                </a:lnTo>
                <a:lnTo>
                  <a:pt x="7378" y="368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580975" y="5721186"/>
            <a:ext cx="140970" cy="25400"/>
          </a:xfrm>
          <a:custGeom>
            <a:avLst/>
            <a:gdLst/>
            <a:ahLst/>
            <a:cxnLst/>
            <a:rect l="l" t="t" r="r" b="b"/>
            <a:pathLst>
              <a:path w="140970" h="25400">
                <a:moveTo>
                  <a:pt x="51079" y="5245"/>
                </a:moveTo>
                <a:lnTo>
                  <a:pt x="0" y="9791"/>
                </a:lnTo>
                <a:lnTo>
                  <a:pt x="15392" y="24536"/>
                </a:lnTo>
                <a:lnTo>
                  <a:pt x="22783" y="24904"/>
                </a:lnTo>
                <a:lnTo>
                  <a:pt x="135458" y="15252"/>
                </a:lnTo>
                <a:lnTo>
                  <a:pt x="91981" y="9634"/>
                </a:lnTo>
                <a:lnTo>
                  <a:pt x="70878" y="7175"/>
                </a:lnTo>
                <a:lnTo>
                  <a:pt x="51079" y="5245"/>
                </a:lnTo>
                <a:close/>
              </a:path>
              <a:path w="140970" h="25400">
                <a:moveTo>
                  <a:pt x="111277" y="0"/>
                </a:moveTo>
                <a:lnTo>
                  <a:pt x="103619" y="673"/>
                </a:lnTo>
                <a:lnTo>
                  <a:pt x="140766" y="3505"/>
                </a:lnTo>
                <a:lnTo>
                  <a:pt x="130670" y="2032"/>
                </a:lnTo>
                <a:lnTo>
                  <a:pt x="11127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711647" y="5723220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4" h="3175">
                <a:moveTo>
                  <a:pt x="0" y="0"/>
                </a:moveTo>
                <a:lnTo>
                  <a:pt x="10096" y="1473"/>
                </a:lnTo>
                <a:lnTo>
                  <a:pt x="25654" y="2730"/>
                </a:lnTo>
                <a:lnTo>
                  <a:pt x="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926954" y="5766132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4" h="1270">
                <a:moveTo>
                  <a:pt x="0" y="0"/>
                </a:moveTo>
                <a:lnTo>
                  <a:pt x="6477" y="660"/>
                </a:lnTo>
                <a:lnTo>
                  <a:pt x="12915" y="1054"/>
                </a:lnTo>
                <a:lnTo>
                  <a:pt x="19316" y="1130"/>
                </a:lnTo>
                <a:lnTo>
                  <a:pt x="19659" y="876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716431" y="5732875"/>
            <a:ext cx="245745" cy="36195"/>
          </a:xfrm>
          <a:custGeom>
            <a:avLst/>
            <a:gdLst/>
            <a:ahLst/>
            <a:cxnLst/>
            <a:rect l="l" t="t" r="r" b="b"/>
            <a:pathLst>
              <a:path w="245745" h="36195">
                <a:moveTo>
                  <a:pt x="60604" y="0"/>
                </a:moveTo>
                <a:lnTo>
                  <a:pt x="30287" y="1541"/>
                </a:lnTo>
                <a:lnTo>
                  <a:pt x="0" y="3568"/>
                </a:lnTo>
                <a:lnTo>
                  <a:pt x="92741" y="16865"/>
                </a:lnTo>
                <a:lnTo>
                  <a:pt x="147739" y="24777"/>
                </a:lnTo>
                <a:lnTo>
                  <a:pt x="184797" y="29781"/>
                </a:lnTo>
                <a:lnTo>
                  <a:pt x="206182" y="32991"/>
                </a:lnTo>
                <a:lnTo>
                  <a:pt x="227596" y="35877"/>
                </a:lnTo>
                <a:lnTo>
                  <a:pt x="228320" y="35471"/>
                </a:lnTo>
                <a:lnTo>
                  <a:pt x="229069" y="34963"/>
                </a:lnTo>
                <a:lnTo>
                  <a:pt x="229844" y="34391"/>
                </a:lnTo>
                <a:lnTo>
                  <a:pt x="223443" y="34315"/>
                </a:lnTo>
                <a:lnTo>
                  <a:pt x="216992" y="33921"/>
                </a:lnTo>
                <a:lnTo>
                  <a:pt x="210527" y="33261"/>
                </a:lnTo>
                <a:lnTo>
                  <a:pt x="231332" y="33261"/>
                </a:lnTo>
                <a:lnTo>
                  <a:pt x="235267" y="30251"/>
                </a:lnTo>
                <a:lnTo>
                  <a:pt x="241236" y="23558"/>
                </a:lnTo>
                <a:lnTo>
                  <a:pt x="243573" y="21564"/>
                </a:lnTo>
                <a:lnTo>
                  <a:pt x="244208" y="20916"/>
                </a:lnTo>
                <a:lnTo>
                  <a:pt x="245249" y="19926"/>
                </a:lnTo>
                <a:lnTo>
                  <a:pt x="222405" y="19546"/>
                </a:lnTo>
                <a:lnTo>
                  <a:pt x="220736" y="19494"/>
                </a:lnTo>
                <a:lnTo>
                  <a:pt x="198424" y="19494"/>
                </a:lnTo>
                <a:lnTo>
                  <a:pt x="187667" y="18122"/>
                </a:lnTo>
                <a:lnTo>
                  <a:pt x="178130" y="17564"/>
                </a:lnTo>
                <a:lnTo>
                  <a:pt x="173367" y="17221"/>
                </a:lnTo>
                <a:lnTo>
                  <a:pt x="179743" y="17081"/>
                </a:lnTo>
                <a:lnTo>
                  <a:pt x="178058" y="16852"/>
                </a:lnTo>
                <a:lnTo>
                  <a:pt x="60604" y="0"/>
                </a:lnTo>
                <a:close/>
              </a:path>
              <a:path w="245745" h="36195">
                <a:moveTo>
                  <a:pt x="231332" y="33261"/>
                </a:moveTo>
                <a:lnTo>
                  <a:pt x="210527" y="33261"/>
                </a:lnTo>
                <a:lnTo>
                  <a:pt x="217068" y="33502"/>
                </a:lnTo>
                <a:lnTo>
                  <a:pt x="230187" y="34137"/>
                </a:lnTo>
                <a:lnTo>
                  <a:pt x="231332" y="33261"/>
                </a:lnTo>
                <a:close/>
              </a:path>
              <a:path w="245745" h="36195">
                <a:moveTo>
                  <a:pt x="199580" y="18719"/>
                </a:moveTo>
                <a:lnTo>
                  <a:pt x="199186" y="19227"/>
                </a:lnTo>
                <a:lnTo>
                  <a:pt x="198831" y="19494"/>
                </a:lnTo>
                <a:lnTo>
                  <a:pt x="220736" y="19494"/>
                </a:lnTo>
                <a:lnTo>
                  <a:pt x="199580" y="18719"/>
                </a:lnTo>
                <a:close/>
              </a:path>
              <a:path w="245745" h="36195">
                <a:moveTo>
                  <a:pt x="201409" y="15328"/>
                </a:moveTo>
                <a:lnTo>
                  <a:pt x="200926" y="16408"/>
                </a:lnTo>
                <a:lnTo>
                  <a:pt x="200698" y="16852"/>
                </a:lnTo>
                <a:lnTo>
                  <a:pt x="210743" y="16865"/>
                </a:lnTo>
                <a:lnTo>
                  <a:pt x="214680" y="16916"/>
                </a:lnTo>
                <a:lnTo>
                  <a:pt x="201409" y="15328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777035" y="5732199"/>
            <a:ext cx="140970" cy="20320"/>
          </a:xfrm>
          <a:custGeom>
            <a:avLst/>
            <a:gdLst/>
            <a:ahLst/>
            <a:cxnLst/>
            <a:rect l="l" t="t" r="r" b="b"/>
            <a:pathLst>
              <a:path w="140970" h="20320">
                <a:moveTo>
                  <a:pt x="127063" y="18795"/>
                </a:moveTo>
                <a:lnTo>
                  <a:pt x="137820" y="20167"/>
                </a:lnTo>
                <a:lnTo>
                  <a:pt x="138226" y="20167"/>
                </a:lnTo>
                <a:lnTo>
                  <a:pt x="138582" y="19900"/>
                </a:lnTo>
                <a:lnTo>
                  <a:pt x="138976" y="19405"/>
                </a:lnTo>
                <a:lnTo>
                  <a:pt x="127063" y="18795"/>
                </a:lnTo>
                <a:close/>
              </a:path>
              <a:path w="140970" h="20320">
                <a:moveTo>
                  <a:pt x="18262" y="0"/>
                </a:moveTo>
                <a:lnTo>
                  <a:pt x="0" y="673"/>
                </a:lnTo>
                <a:lnTo>
                  <a:pt x="119138" y="17754"/>
                </a:lnTo>
                <a:lnTo>
                  <a:pt x="133121" y="17538"/>
                </a:lnTo>
                <a:lnTo>
                  <a:pt x="140093" y="17538"/>
                </a:lnTo>
                <a:lnTo>
                  <a:pt x="140563" y="16560"/>
                </a:lnTo>
                <a:lnTo>
                  <a:pt x="140804" y="16001"/>
                </a:lnTo>
                <a:lnTo>
                  <a:pt x="96345" y="10213"/>
                </a:lnTo>
                <a:lnTo>
                  <a:pt x="51981" y="3682"/>
                </a:lnTo>
                <a:lnTo>
                  <a:pt x="1826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597395" y="5746088"/>
            <a:ext cx="82550" cy="6985"/>
          </a:xfrm>
          <a:custGeom>
            <a:avLst/>
            <a:gdLst/>
            <a:ahLst/>
            <a:cxnLst/>
            <a:rect l="l" t="t" r="r" b="b"/>
            <a:pathLst>
              <a:path w="82550" h="6985">
                <a:moveTo>
                  <a:pt x="6362" y="0"/>
                </a:moveTo>
                <a:lnTo>
                  <a:pt x="0" y="609"/>
                </a:lnTo>
                <a:lnTo>
                  <a:pt x="1066" y="1625"/>
                </a:lnTo>
                <a:lnTo>
                  <a:pt x="1841" y="2286"/>
                </a:lnTo>
                <a:lnTo>
                  <a:pt x="4317" y="4648"/>
                </a:lnTo>
                <a:lnTo>
                  <a:pt x="13268" y="5284"/>
                </a:lnTo>
                <a:lnTo>
                  <a:pt x="40195" y="6870"/>
                </a:lnTo>
                <a:lnTo>
                  <a:pt x="61302" y="5557"/>
                </a:lnTo>
                <a:lnTo>
                  <a:pt x="82410" y="4597"/>
                </a:lnTo>
                <a:lnTo>
                  <a:pt x="25381" y="1002"/>
                </a:lnTo>
                <a:lnTo>
                  <a:pt x="636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603752" y="5736444"/>
            <a:ext cx="340360" cy="35560"/>
          </a:xfrm>
          <a:custGeom>
            <a:avLst/>
            <a:gdLst/>
            <a:ahLst/>
            <a:cxnLst/>
            <a:rect l="l" t="t" r="r" b="b"/>
            <a:pathLst>
              <a:path w="340359" h="35560">
                <a:moveTo>
                  <a:pt x="260413" y="21208"/>
                </a:moveTo>
                <a:lnTo>
                  <a:pt x="277029" y="23961"/>
                </a:lnTo>
                <a:lnTo>
                  <a:pt x="293541" y="27247"/>
                </a:lnTo>
                <a:lnTo>
                  <a:pt x="309948" y="31067"/>
                </a:lnTo>
                <a:lnTo>
                  <a:pt x="326250" y="35420"/>
                </a:lnTo>
                <a:lnTo>
                  <a:pt x="333781" y="34099"/>
                </a:lnTo>
                <a:lnTo>
                  <a:pt x="337553" y="33375"/>
                </a:lnTo>
                <a:lnTo>
                  <a:pt x="338353" y="33261"/>
                </a:lnTo>
                <a:lnTo>
                  <a:pt x="339280" y="32892"/>
                </a:lnTo>
                <a:lnTo>
                  <a:pt x="340283" y="32308"/>
                </a:lnTo>
                <a:lnTo>
                  <a:pt x="318858" y="29422"/>
                </a:lnTo>
                <a:lnTo>
                  <a:pt x="297472" y="26212"/>
                </a:lnTo>
                <a:lnTo>
                  <a:pt x="260413" y="21208"/>
                </a:lnTo>
                <a:close/>
              </a:path>
              <a:path w="340359" h="35560">
                <a:moveTo>
                  <a:pt x="205732" y="13347"/>
                </a:moveTo>
                <a:lnTo>
                  <a:pt x="138556" y="13347"/>
                </a:lnTo>
                <a:lnTo>
                  <a:pt x="161535" y="13616"/>
                </a:lnTo>
                <a:lnTo>
                  <a:pt x="184500" y="14422"/>
                </a:lnTo>
                <a:lnTo>
                  <a:pt x="207449" y="15764"/>
                </a:lnTo>
                <a:lnTo>
                  <a:pt x="237629" y="18287"/>
                </a:lnTo>
                <a:lnTo>
                  <a:pt x="244843" y="19088"/>
                </a:lnTo>
                <a:lnTo>
                  <a:pt x="252031" y="20027"/>
                </a:lnTo>
                <a:lnTo>
                  <a:pt x="205732" y="13347"/>
                </a:lnTo>
                <a:close/>
              </a:path>
              <a:path w="340359" h="35560">
                <a:moveTo>
                  <a:pt x="112674" y="0"/>
                </a:moveTo>
                <a:lnTo>
                  <a:pt x="0" y="9639"/>
                </a:lnTo>
                <a:lnTo>
                  <a:pt x="76047" y="14236"/>
                </a:lnTo>
                <a:lnTo>
                  <a:pt x="93386" y="13755"/>
                </a:lnTo>
                <a:lnTo>
                  <a:pt x="116501" y="13588"/>
                </a:lnTo>
                <a:lnTo>
                  <a:pt x="123494" y="13423"/>
                </a:lnTo>
                <a:lnTo>
                  <a:pt x="131025" y="13347"/>
                </a:lnTo>
                <a:lnTo>
                  <a:pt x="205732" y="13347"/>
                </a:lnTo>
                <a:lnTo>
                  <a:pt x="112674" y="0"/>
                </a:lnTo>
                <a:close/>
              </a:path>
              <a:path w="340359" h="35560">
                <a:moveTo>
                  <a:pt x="116501" y="13588"/>
                </a:moveTo>
                <a:lnTo>
                  <a:pt x="110705" y="13588"/>
                </a:lnTo>
                <a:lnTo>
                  <a:pt x="115963" y="13601"/>
                </a:lnTo>
                <a:lnTo>
                  <a:pt x="116501" y="13588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606310" y="575501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444" y="393"/>
                </a:lnTo>
                <a:lnTo>
                  <a:pt x="2578" y="20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646192" y="57088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259" y="0"/>
                </a:lnTo>
              </a:path>
            </a:pathLst>
          </a:custGeom>
          <a:ln w="829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614366" y="5705218"/>
            <a:ext cx="121285" cy="10160"/>
          </a:xfrm>
          <a:custGeom>
            <a:avLst/>
            <a:gdLst/>
            <a:ahLst/>
            <a:cxnLst/>
            <a:rect l="l" t="t" r="r" b="b"/>
            <a:pathLst>
              <a:path w="121284" h="10160">
                <a:moveTo>
                  <a:pt x="0" y="673"/>
                </a:moveTo>
                <a:lnTo>
                  <a:pt x="15171" y="2295"/>
                </a:lnTo>
                <a:lnTo>
                  <a:pt x="60566" y="7721"/>
                </a:lnTo>
                <a:lnTo>
                  <a:pt x="94691" y="9906"/>
                </a:lnTo>
                <a:lnTo>
                  <a:pt x="114584" y="9173"/>
                </a:lnTo>
                <a:lnTo>
                  <a:pt x="121208" y="9017"/>
                </a:lnTo>
                <a:lnTo>
                  <a:pt x="113855" y="8267"/>
                </a:lnTo>
                <a:lnTo>
                  <a:pt x="118744" y="7797"/>
                </a:lnTo>
                <a:lnTo>
                  <a:pt x="70246" y="3077"/>
                </a:lnTo>
                <a:lnTo>
                  <a:pt x="49666" y="1346"/>
                </a:lnTo>
                <a:lnTo>
                  <a:pt x="19151" y="1346"/>
                </a:lnTo>
                <a:lnTo>
                  <a:pt x="6388" y="850"/>
                </a:lnTo>
                <a:lnTo>
                  <a:pt x="0" y="673"/>
                </a:lnTo>
                <a:close/>
              </a:path>
              <a:path w="121284" h="10160">
                <a:moveTo>
                  <a:pt x="31826" y="0"/>
                </a:moveTo>
                <a:lnTo>
                  <a:pt x="19151" y="1346"/>
                </a:lnTo>
                <a:lnTo>
                  <a:pt x="49666" y="1346"/>
                </a:lnTo>
                <a:lnTo>
                  <a:pt x="46647" y="1092"/>
                </a:lnTo>
                <a:lnTo>
                  <a:pt x="318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674935" y="5712938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90" h="3175">
                <a:moveTo>
                  <a:pt x="0" y="0"/>
                </a:moveTo>
                <a:lnTo>
                  <a:pt x="21463" y="2819"/>
                </a:lnTo>
                <a:lnTo>
                  <a:pt x="34124" y="218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709047" y="5714241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26530" y="0"/>
                </a:moveTo>
                <a:lnTo>
                  <a:pt x="19900" y="156"/>
                </a:lnTo>
                <a:lnTo>
                  <a:pt x="0" y="888"/>
                </a:lnTo>
                <a:lnTo>
                  <a:pt x="29756" y="2971"/>
                </a:lnTo>
                <a:lnTo>
                  <a:pt x="43992" y="1765"/>
                </a:lnTo>
                <a:lnTo>
                  <a:pt x="2653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696391" y="5715125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12661" y="0"/>
                </a:moveTo>
                <a:lnTo>
                  <a:pt x="0" y="635"/>
                </a:lnTo>
                <a:lnTo>
                  <a:pt x="22618" y="3771"/>
                </a:lnTo>
                <a:lnTo>
                  <a:pt x="42405" y="2082"/>
                </a:lnTo>
                <a:lnTo>
                  <a:pt x="1266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657435" y="5706992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587" y="0"/>
                </a:lnTo>
              </a:path>
            </a:pathLst>
          </a:custGeom>
          <a:ln w="704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662871" y="570679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10" y="0"/>
                </a:lnTo>
              </a:path>
            </a:pathLst>
          </a:custGeom>
          <a:ln w="7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650829" y="570819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02" y="0"/>
                </a:lnTo>
              </a:path>
            </a:pathLst>
          </a:custGeom>
          <a:ln w="831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822906" y="569800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88" y="0"/>
                </a:lnTo>
              </a:path>
            </a:pathLst>
          </a:custGeom>
          <a:ln w="1115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859521" y="5692904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0" y="0"/>
                </a:moveTo>
                <a:lnTo>
                  <a:pt x="64274" y="8788"/>
                </a:lnTo>
                <a:lnTo>
                  <a:pt x="73494" y="8013"/>
                </a:lnTo>
                <a:lnTo>
                  <a:pt x="33477" y="1816"/>
                </a:lnTo>
                <a:lnTo>
                  <a:pt x="14782" y="609"/>
                </a:lnTo>
                <a:lnTo>
                  <a:pt x="7391" y="266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665356" y="57006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889" y="0"/>
                </a:lnTo>
              </a:path>
            </a:pathLst>
          </a:custGeom>
          <a:ln w="1639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941835" y="5698364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2070" y="0"/>
                </a:moveTo>
                <a:lnTo>
                  <a:pt x="0" y="1816"/>
                </a:lnTo>
                <a:lnTo>
                  <a:pt x="10909" y="901"/>
                </a:lnTo>
                <a:lnTo>
                  <a:pt x="5003" y="279"/>
                </a:lnTo>
                <a:lnTo>
                  <a:pt x="20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893002" y="5694718"/>
            <a:ext cx="51435" cy="6350"/>
          </a:xfrm>
          <a:custGeom>
            <a:avLst/>
            <a:gdLst/>
            <a:ahLst/>
            <a:cxnLst/>
            <a:rect l="l" t="t" r="r" b="b"/>
            <a:pathLst>
              <a:path w="51434" h="6350">
                <a:moveTo>
                  <a:pt x="0" y="0"/>
                </a:moveTo>
                <a:lnTo>
                  <a:pt x="40017" y="6197"/>
                </a:lnTo>
                <a:lnTo>
                  <a:pt x="48831" y="5461"/>
                </a:lnTo>
                <a:lnTo>
                  <a:pt x="50901" y="3644"/>
                </a:lnTo>
                <a:lnTo>
                  <a:pt x="38281" y="2544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536307" y="5705250"/>
            <a:ext cx="69850" cy="4445"/>
          </a:xfrm>
          <a:custGeom>
            <a:avLst/>
            <a:gdLst/>
            <a:ahLst/>
            <a:cxnLst/>
            <a:rect l="l" t="t" r="r" b="b"/>
            <a:pathLst>
              <a:path w="69850" h="4445">
                <a:moveTo>
                  <a:pt x="32750" y="0"/>
                </a:moveTo>
                <a:lnTo>
                  <a:pt x="24412" y="21"/>
                </a:lnTo>
                <a:lnTo>
                  <a:pt x="0" y="342"/>
                </a:lnTo>
                <a:lnTo>
                  <a:pt x="2765" y="355"/>
                </a:lnTo>
                <a:lnTo>
                  <a:pt x="5445" y="736"/>
                </a:lnTo>
                <a:lnTo>
                  <a:pt x="8226" y="1371"/>
                </a:lnTo>
                <a:lnTo>
                  <a:pt x="38815" y="2414"/>
                </a:lnTo>
                <a:lnTo>
                  <a:pt x="69453" y="3962"/>
                </a:lnTo>
                <a:lnTo>
                  <a:pt x="36124" y="342"/>
                </a:lnTo>
                <a:lnTo>
                  <a:pt x="327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544532" y="571240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136" y="0"/>
                </a:lnTo>
              </a:path>
            </a:pathLst>
          </a:custGeom>
          <a:ln w="1155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569061" y="570909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867" y="0"/>
                </a:lnTo>
              </a:path>
            </a:pathLst>
          </a:custGeom>
          <a:ln w="768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605756" y="5713331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39" y="0"/>
                </a:lnTo>
              </a:path>
            </a:pathLst>
          </a:custGeom>
          <a:ln w="824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8040554" y="5732307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10896" y="2285"/>
                </a:lnTo>
                <a:lnTo>
                  <a:pt x="15709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8017340" y="5723711"/>
            <a:ext cx="70485" cy="10795"/>
          </a:xfrm>
          <a:custGeom>
            <a:avLst/>
            <a:gdLst/>
            <a:ahLst/>
            <a:cxnLst/>
            <a:rect l="l" t="t" r="r" b="b"/>
            <a:pathLst>
              <a:path w="70484" h="10795">
                <a:moveTo>
                  <a:pt x="49695" y="0"/>
                </a:moveTo>
                <a:lnTo>
                  <a:pt x="0" y="4203"/>
                </a:lnTo>
                <a:lnTo>
                  <a:pt x="7747" y="5549"/>
                </a:lnTo>
                <a:lnTo>
                  <a:pt x="15481" y="7023"/>
                </a:lnTo>
                <a:lnTo>
                  <a:pt x="23215" y="8597"/>
                </a:lnTo>
                <a:lnTo>
                  <a:pt x="38925" y="10198"/>
                </a:lnTo>
                <a:lnTo>
                  <a:pt x="69991" y="5829"/>
                </a:lnTo>
                <a:lnTo>
                  <a:pt x="65080" y="5816"/>
                </a:lnTo>
                <a:lnTo>
                  <a:pt x="55143" y="1866"/>
                </a:lnTo>
                <a:lnTo>
                  <a:pt x="496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661187" y="5717449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9486" y="0"/>
                </a:moveTo>
                <a:lnTo>
                  <a:pt x="0" y="723"/>
                </a:lnTo>
                <a:lnTo>
                  <a:pt x="10236" y="1701"/>
                </a:lnTo>
                <a:lnTo>
                  <a:pt x="16890" y="1016"/>
                </a:lnTo>
                <a:lnTo>
                  <a:pt x="94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670676" y="5715763"/>
            <a:ext cx="48895" cy="3810"/>
          </a:xfrm>
          <a:custGeom>
            <a:avLst/>
            <a:gdLst/>
            <a:ahLst/>
            <a:cxnLst/>
            <a:rect l="l" t="t" r="r" b="b"/>
            <a:pathLst>
              <a:path w="48895" h="3810">
                <a:moveTo>
                  <a:pt x="38857" y="1803"/>
                </a:moveTo>
                <a:lnTo>
                  <a:pt x="16255" y="1803"/>
                </a:lnTo>
                <a:lnTo>
                  <a:pt x="22885" y="2222"/>
                </a:lnTo>
                <a:lnTo>
                  <a:pt x="29502" y="2717"/>
                </a:lnTo>
                <a:lnTo>
                  <a:pt x="36118" y="3302"/>
                </a:lnTo>
                <a:lnTo>
                  <a:pt x="42430" y="3644"/>
                </a:lnTo>
                <a:lnTo>
                  <a:pt x="48336" y="3136"/>
                </a:lnTo>
                <a:lnTo>
                  <a:pt x="38857" y="1803"/>
                </a:lnTo>
                <a:close/>
              </a:path>
              <a:path w="48895" h="3810">
                <a:moveTo>
                  <a:pt x="25717" y="0"/>
                </a:moveTo>
                <a:lnTo>
                  <a:pt x="0" y="1689"/>
                </a:lnTo>
                <a:lnTo>
                  <a:pt x="7404" y="2705"/>
                </a:lnTo>
                <a:lnTo>
                  <a:pt x="16255" y="1803"/>
                </a:lnTo>
                <a:lnTo>
                  <a:pt x="38857" y="1803"/>
                </a:lnTo>
                <a:lnTo>
                  <a:pt x="257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965814" y="5734795"/>
            <a:ext cx="43815" cy="5080"/>
          </a:xfrm>
          <a:custGeom>
            <a:avLst/>
            <a:gdLst/>
            <a:ahLst/>
            <a:cxnLst/>
            <a:rect l="l" t="t" r="r" b="b"/>
            <a:pathLst>
              <a:path w="43815" h="5079">
                <a:moveTo>
                  <a:pt x="0" y="0"/>
                </a:moveTo>
                <a:lnTo>
                  <a:pt x="4038" y="1104"/>
                </a:lnTo>
                <a:lnTo>
                  <a:pt x="8064" y="2273"/>
                </a:lnTo>
                <a:lnTo>
                  <a:pt x="12077" y="3479"/>
                </a:lnTo>
                <a:lnTo>
                  <a:pt x="11226" y="4216"/>
                </a:lnTo>
                <a:lnTo>
                  <a:pt x="13627" y="4610"/>
                </a:lnTo>
                <a:lnTo>
                  <a:pt x="43751" y="387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976489" y="57390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546" y="0"/>
                </a:moveTo>
                <a:lnTo>
                  <a:pt x="0" y="469"/>
                </a:lnTo>
                <a:lnTo>
                  <a:pt x="2946" y="393"/>
                </a:lnTo>
                <a:lnTo>
                  <a:pt x="5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977758" y="57382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923856" y="57306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89">
                <a:moveTo>
                  <a:pt x="0" y="0"/>
                </a:moveTo>
                <a:lnTo>
                  <a:pt x="39357" y="6019"/>
                </a:lnTo>
                <a:lnTo>
                  <a:pt x="53174" y="8356"/>
                </a:lnTo>
                <a:lnTo>
                  <a:pt x="54009" y="7632"/>
                </a:lnTo>
                <a:lnTo>
                  <a:pt x="50025" y="6400"/>
                </a:lnTo>
                <a:lnTo>
                  <a:pt x="45999" y="5232"/>
                </a:lnTo>
                <a:lnTo>
                  <a:pt x="41960" y="4127"/>
                </a:lnTo>
                <a:lnTo>
                  <a:pt x="1333" y="152"/>
                </a:lnTo>
                <a:lnTo>
                  <a:pt x="0" y="0"/>
                </a:lnTo>
                <a:close/>
              </a:path>
              <a:path w="54609" h="8889">
                <a:moveTo>
                  <a:pt x="54038" y="7607"/>
                </a:moveTo>
                <a:lnTo>
                  <a:pt x="53898" y="7632"/>
                </a:lnTo>
                <a:lnTo>
                  <a:pt x="54038" y="760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923789" y="57306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6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786886" y="572397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06" y="0"/>
                </a:lnTo>
              </a:path>
            </a:pathLst>
          </a:custGeom>
          <a:ln w="946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826309" y="5724397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0"/>
                </a:moveTo>
                <a:lnTo>
                  <a:pt x="35788" y="5080"/>
                </a:lnTo>
                <a:lnTo>
                  <a:pt x="45021" y="4305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922782" y="5730680"/>
            <a:ext cx="54610" cy="9525"/>
          </a:xfrm>
          <a:custGeom>
            <a:avLst/>
            <a:gdLst/>
            <a:ahLst/>
            <a:cxnLst/>
            <a:rect l="l" t="t" r="r" b="b"/>
            <a:pathLst>
              <a:path w="54609" h="9525">
                <a:moveTo>
                  <a:pt x="1079" y="0"/>
                </a:moveTo>
                <a:lnTo>
                  <a:pt x="0" y="3441"/>
                </a:lnTo>
                <a:lnTo>
                  <a:pt x="50444" y="8902"/>
                </a:lnTo>
                <a:lnTo>
                  <a:pt x="53695" y="8801"/>
                </a:lnTo>
                <a:lnTo>
                  <a:pt x="54254" y="8331"/>
                </a:lnTo>
                <a:lnTo>
                  <a:pt x="40424" y="6007"/>
                </a:lnTo>
                <a:lnTo>
                  <a:pt x="10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921456" y="5734128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70" h="6350">
                <a:moveTo>
                  <a:pt x="1320" y="0"/>
                </a:moveTo>
                <a:lnTo>
                  <a:pt x="0" y="4114"/>
                </a:lnTo>
                <a:lnTo>
                  <a:pt x="9118" y="5410"/>
                </a:lnTo>
                <a:lnTo>
                  <a:pt x="16256" y="5715"/>
                </a:lnTo>
                <a:lnTo>
                  <a:pt x="23406" y="5867"/>
                </a:lnTo>
                <a:lnTo>
                  <a:pt x="34315" y="5867"/>
                </a:lnTo>
                <a:lnTo>
                  <a:pt x="38061" y="5829"/>
                </a:lnTo>
                <a:lnTo>
                  <a:pt x="51777" y="5448"/>
                </a:lnTo>
                <a:lnTo>
                  <a:pt x="13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901006" y="5730243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59" h="4445">
                <a:moveTo>
                  <a:pt x="18719" y="0"/>
                </a:moveTo>
                <a:lnTo>
                  <a:pt x="0" y="1574"/>
                </a:lnTo>
                <a:lnTo>
                  <a:pt x="21767" y="3886"/>
                </a:lnTo>
                <a:lnTo>
                  <a:pt x="22860" y="431"/>
                </a:lnTo>
                <a:lnTo>
                  <a:pt x="187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886132" y="5731817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14871" y="0"/>
                </a:moveTo>
                <a:lnTo>
                  <a:pt x="0" y="1244"/>
                </a:lnTo>
                <a:lnTo>
                  <a:pt x="35318" y="6426"/>
                </a:lnTo>
                <a:lnTo>
                  <a:pt x="36639" y="2311"/>
                </a:lnTo>
                <a:lnTo>
                  <a:pt x="1487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871326" y="5727150"/>
            <a:ext cx="48895" cy="5080"/>
          </a:xfrm>
          <a:custGeom>
            <a:avLst/>
            <a:gdLst/>
            <a:ahLst/>
            <a:cxnLst/>
            <a:rect l="l" t="t" r="r" b="b"/>
            <a:pathLst>
              <a:path w="48895" h="5079">
                <a:moveTo>
                  <a:pt x="18364" y="0"/>
                </a:moveTo>
                <a:lnTo>
                  <a:pt x="0" y="1549"/>
                </a:lnTo>
                <a:lnTo>
                  <a:pt x="29679" y="4660"/>
                </a:lnTo>
                <a:lnTo>
                  <a:pt x="48399" y="3098"/>
                </a:lnTo>
                <a:lnTo>
                  <a:pt x="1836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862091" y="5728701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5">
                <a:moveTo>
                  <a:pt x="9232" y="0"/>
                </a:moveTo>
                <a:lnTo>
                  <a:pt x="0" y="774"/>
                </a:lnTo>
                <a:lnTo>
                  <a:pt x="24041" y="4356"/>
                </a:lnTo>
                <a:lnTo>
                  <a:pt x="38912" y="3111"/>
                </a:lnTo>
                <a:lnTo>
                  <a:pt x="10794" y="139"/>
                </a:lnTo>
                <a:lnTo>
                  <a:pt x="923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738802" y="5720199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02" y="0"/>
                </a:lnTo>
              </a:path>
            </a:pathLst>
          </a:custGeom>
          <a:ln w="839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719010" y="5724246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078" y="0"/>
                </a:lnTo>
              </a:path>
            </a:pathLst>
          </a:custGeom>
          <a:ln w="14071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921187" y="573824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266" y="0"/>
                </a:moveTo>
                <a:lnTo>
                  <a:pt x="0" y="787"/>
                </a:lnTo>
                <a:lnTo>
                  <a:pt x="3136" y="990"/>
                </a:lnTo>
                <a:lnTo>
                  <a:pt x="9385" y="1295"/>
                </a:lnTo>
                <a:lnTo>
                  <a:pt x="26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870088" y="5733057"/>
            <a:ext cx="51435" cy="6350"/>
          </a:xfrm>
          <a:custGeom>
            <a:avLst/>
            <a:gdLst/>
            <a:ahLst/>
            <a:cxnLst/>
            <a:rect l="l" t="t" r="r" b="b"/>
            <a:pathLst>
              <a:path w="51434" h="6350">
                <a:moveTo>
                  <a:pt x="16040" y="0"/>
                </a:moveTo>
                <a:lnTo>
                  <a:pt x="0" y="1346"/>
                </a:lnTo>
                <a:lnTo>
                  <a:pt x="28409" y="4051"/>
                </a:lnTo>
                <a:lnTo>
                  <a:pt x="35966" y="4876"/>
                </a:lnTo>
                <a:lnTo>
                  <a:pt x="43535" y="5511"/>
                </a:lnTo>
                <a:lnTo>
                  <a:pt x="51104" y="5981"/>
                </a:lnTo>
                <a:lnTo>
                  <a:pt x="51371" y="5194"/>
                </a:lnTo>
                <a:lnTo>
                  <a:pt x="1604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840478" y="5729471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21615" y="0"/>
                </a:moveTo>
                <a:lnTo>
                  <a:pt x="0" y="1816"/>
                </a:lnTo>
                <a:lnTo>
                  <a:pt x="29603" y="4927"/>
                </a:lnTo>
                <a:lnTo>
                  <a:pt x="45643" y="3581"/>
                </a:lnTo>
                <a:lnTo>
                  <a:pt x="2161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940553" y="573316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85" y="0"/>
                </a:lnTo>
              </a:path>
            </a:pathLst>
          </a:custGeom>
          <a:ln w="1099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928794" y="5725961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90" h="2539">
                <a:moveTo>
                  <a:pt x="4318" y="0"/>
                </a:moveTo>
                <a:lnTo>
                  <a:pt x="0" y="50"/>
                </a:lnTo>
                <a:lnTo>
                  <a:pt x="3937" y="838"/>
                </a:lnTo>
                <a:lnTo>
                  <a:pt x="11760" y="2527"/>
                </a:lnTo>
                <a:lnTo>
                  <a:pt x="21551" y="1714"/>
                </a:lnTo>
                <a:lnTo>
                  <a:pt x="43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950348" y="5725659"/>
            <a:ext cx="101600" cy="11430"/>
          </a:xfrm>
          <a:custGeom>
            <a:avLst/>
            <a:gdLst/>
            <a:ahLst/>
            <a:cxnLst/>
            <a:rect l="l" t="t" r="r" b="b"/>
            <a:pathLst>
              <a:path w="101600" h="11429">
                <a:moveTo>
                  <a:pt x="23799" y="0"/>
                </a:moveTo>
                <a:lnTo>
                  <a:pt x="0" y="2006"/>
                </a:lnTo>
                <a:lnTo>
                  <a:pt x="87680" y="10833"/>
                </a:lnTo>
                <a:lnTo>
                  <a:pt x="91338" y="10350"/>
                </a:lnTo>
                <a:lnTo>
                  <a:pt x="101104" y="8940"/>
                </a:lnTo>
                <a:lnTo>
                  <a:pt x="90208" y="6642"/>
                </a:lnTo>
                <a:lnTo>
                  <a:pt x="237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933111" y="5724878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33108" y="0"/>
                </a:moveTo>
                <a:lnTo>
                  <a:pt x="16492" y="687"/>
                </a:lnTo>
                <a:lnTo>
                  <a:pt x="0" y="1079"/>
                </a:lnTo>
                <a:lnTo>
                  <a:pt x="17233" y="2794"/>
                </a:lnTo>
                <a:lnTo>
                  <a:pt x="41033" y="774"/>
                </a:lnTo>
                <a:lnTo>
                  <a:pt x="331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974147" y="5719179"/>
            <a:ext cx="93345" cy="13335"/>
          </a:xfrm>
          <a:custGeom>
            <a:avLst/>
            <a:gdLst/>
            <a:ahLst/>
            <a:cxnLst/>
            <a:rect l="l" t="t" r="r" b="b"/>
            <a:pathLst>
              <a:path w="93345" h="13335">
                <a:moveTo>
                  <a:pt x="75615" y="0"/>
                </a:moveTo>
                <a:lnTo>
                  <a:pt x="0" y="6477"/>
                </a:lnTo>
                <a:lnTo>
                  <a:pt x="66408" y="13131"/>
                </a:lnTo>
                <a:lnTo>
                  <a:pt x="58673" y="11557"/>
                </a:lnTo>
                <a:lnTo>
                  <a:pt x="50939" y="10083"/>
                </a:lnTo>
                <a:lnTo>
                  <a:pt x="43192" y="8737"/>
                </a:lnTo>
                <a:lnTo>
                  <a:pt x="92887" y="4533"/>
                </a:lnTo>
                <a:lnTo>
                  <a:pt x="90957" y="3886"/>
                </a:lnTo>
                <a:lnTo>
                  <a:pt x="756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901242" y="5701688"/>
            <a:ext cx="132080" cy="14604"/>
          </a:xfrm>
          <a:custGeom>
            <a:avLst/>
            <a:gdLst/>
            <a:ahLst/>
            <a:cxnLst/>
            <a:rect l="l" t="t" r="r" b="b"/>
            <a:pathLst>
              <a:path w="132079" h="14604">
                <a:moveTo>
                  <a:pt x="22555" y="0"/>
                </a:moveTo>
                <a:lnTo>
                  <a:pt x="0" y="1879"/>
                </a:lnTo>
                <a:lnTo>
                  <a:pt x="11252" y="3378"/>
                </a:lnTo>
                <a:lnTo>
                  <a:pt x="38984" y="4577"/>
                </a:lnTo>
                <a:lnTo>
                  <a:pt x="66640" y="6696"/>
                </a:lnTo>
                <a:lnTo>
                  <a:pt x="94205" y="9829"/>
                </a:lnTo>
                <a:lnTo>
                  <a:pt x="121665" y="14071"/>
                </a:lnTo>
                <a:lnTo>
                  <a:pt x="131787" y="13195"/>
                </a:lnTo>
                <a:lnTo>
                  <a:pt x="121234" y="10515"/>
                </a:lnTo>
                <a:lnTo>
                  <a:pt x="115938" y="9232"/>
                </a:lnTo>
                <a:lnTo>
                  <a:pt x="96521" y="7420"/>
                </a:lnTo>
                <a:lnTo>
                  <a:pt x="77131" y="5316"/>
                </a:lnTo>
                <a:lnTo>
                  <a:pt x="57768" y="2919"/>
                </a:lnTo>
                <a:lnTo>
                  <a:pt x="48651" y="1651"/>
                </a:lnTo>
                <a:lnTo>
                  <a:pt x="35648" y="1651"/>
                </a:lnTo>
                <a:lnTo>
                  <a:pt x="22555" y="0"/>
                </a:lnTo>
                <a:close/>
              </a:path>
              <a:path w="132079" h="14604">
                <a:moveTo>
                  <a:pt x="38430" y="228"/>
                </a:moveTo>
                <a:lnTo>
                  <a:pt x="37236" y="1117"/>
                </a:lnTo>
                <a:lnTo>
                  <a:pt x="36271" y="1651"/>
                </a:lnTo>
                <a:lnTo>
                  <a:pt x="48651" y="1651"/>
                </a:lnTo>
                <a:lnTo>
                  <a:pt x="38430" y="22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923799" y="5700917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9220" y="0"/>
                </a:moveTo>
                <a:lnTo>
                  <a:pt x="0" y="774"/>
                </a:lnTo>
                <a:lnTo>
                  <a:pt x="13093" y="2425"/>
                </a:lnTo>
                <a:lnTo>
                  <a:pt x="13715" y="2425"/>
                </a:lnTo>
                <a:lnTo>
                  <a:pt x="14681" y="1879"/>
                </a:lnTo>
                <a:lnTo>
                  <a:pt x="15874" y="1003"/>
                </a:lnTo>
                <a:lnTo>
                  <a:pt x="922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887923" y="5703572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5" h="1904">
                <a:moveTo>
                  <a:pt x="13322" y="0"/>
                </a:moveTo>
                <a:lnTo>
                  <a:pt x="0" y="1117"/>
                </a:lnTo>
                <a:lnTo>
                  <a:pt x="8191" y="1142"/>
                </a:lnTo>
                <a:lnTo>
                  <a:pt x="16382" y="1257"/>
                </a:lnTo>
                <a:lnTo>
                  <a:pt x="24574" y="1485"/>
                </a:lnTo>
                <a:lnTo>
                  <a:pt x="133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939674" y="5699268"/>
            <a:ext cx="110489" cy="26670"/>
          </a:xfrm>
          <a:custGeom>
            <a:avLst/>
            <a:gdLst/>
            <a:ahLst/>
            <a:cxnLst/>
            <a:rect l="l" t="t" r="r" b="b"/>
            <a:pathLst>
              <a:path w="110490" h="26670">
                <a:moveTo>
                  <a:pt x="93357" y="15608"/>
                </a:moveTo>
                <a:lnTo>
                  <a:pt x="83235" y="16497"/>
                </a:lnTo>
                <a:lnTo>
                  <a:pt x="87934" y="17322"/>
                </a:lnTo>
                <a:lnTo>
                  <a:pt x="92608" y="18199"/>
                </a:lnTo>
                <a:lnTo>
                  <a:pt x="43927" y="24559"/>
                </a:lnTo>
                <a:lnTo>
                  <a:pt x="26542" y="25615"/>
                </a:lnTo>
                <a:lnTo>
                  <a:pt x="34480" y="26390"/>
                </a:lnTo>
                <a:lnTo>
                  <a:pt x="110083" y="19913"/>
                </a:lnTo>
                <a:lnTo>
                  <a:pt x="93357" y="15608"/>
                </a:lnTo>
                <a:close/>
              </a:path>
              <a:path w="110490" h="26670">
                <a:moveTo>
                  <a:pt x="13068" y="0"/>
                </a:moveTo>
                <a:lnTo>
                  <a:pt x="2158" y="901"/>
                </a:lnTo>
                <a:lnTo>
                  <a:pt x="1384" y="1574"/>
                </a:lnTo>
                <a:lnTo>
                  <a:pt x="660" y="2159"/>
                </a:lnTo>
                <a:lnTo>
                  <a:pt x="38701" y="7734"/>
                </a:lnTo>
                <a:lnTo>
                  <a:pt x="77508" y="11645"/>
                </a:lnTo>
                <a:lnTo>
                  <a:pt x="70370" y="9906"/>
                </a:lnTo>
                <a:lnTo>
                  <a:pt x="23742" y="1280"/>
                </a:lnTo>
                <a:lnTo>
                  <a:pt x="130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933019" y="5700176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8813" y="0"/>
                </a:moveTo>
                <a:lnTo>
                  <a:pt x="0" y="736"/>
                </a:lnTo>
                <a:lnTo>
                  <a:pt x="4432" y="1422"/>
                </a:lnTo>
                <a:lnTo>
                  <a:pt x="6654" y="1739"/>
                </a:lnTo>
                <a:lnTo>
                  <a:pt x="8039" y="673"/>
                </a:lnTo>
                <a:lnTo>
                  <a:pt x="881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713109" y="5718897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5905" y="0"/>
                </a:moveTo>
                <a:lnTo>
                  <a:pt x="0" y="508"/>
                </a:lnTo>
                <a:lnTo>
                  <a:pt x="11417" y="1193"/>
                </a:lnTo>
                <a:lnTo>
                  <a:pt x="17119" y="1600"/>
                </a:lnTo>
                <a:lnTo>
                  <a:pt x="590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923862" y="5728492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16687" y="0"/>
                </a:moveTo>
                <a:lnTo>
                  <a:pt x="241" y="1384"/>
                </a:lnTo>
                <a:lnTo>
                  <a:pt x="76" y="1968"/>
                </a:lnTo>
                <a:lnTo>
                  <a:pt x="0" y="2171"/>
                </a:lnTo>
                <a:lnTo>
                  <a:pt x="41948" y="6299"/>
                </a:lnTo>
                <a:lnTo>
                  <a:pt x="35661" y="4604"/>
                </a:lnTo>
                <a:lnTo>
                  <a:pt x="29356" y="2987"/>
                </a:lnTo>
                <a:lnTo>
                  <a:pt x="23031" y="1452"/>
                </a:lnTo>
                <a:lnTo>
                  <a:pt x="166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889477" y="5725686"/>
            <a:ext cx="34925" cy="5080"/>
          </a:xfrm>
          <a:custGeom>
            <a:avLst/>
            <a:gdLst/>
            <a:ahLst/>
            <a:cxnLst/>
            <a:rect l="l" t="t" r="r" b="b"/>
            <a:pathLst>
              <a:path w="34925" h="5079">
                <a:moveTo>
                  <a:pt x="34632" y="4191"/>
                </a:moveTo>
                <a:lnTo>
                  <a:pt x="31026" y="4495"/>
                </a:lnTo>
                <a:lnTo>
                  <a:pt x="34315" y="4978"/>
                </a:lnTo>
                <a:lnTo>
                  <a:pt x="34632" y="4191"/>
                </a:lnTo>
                <a:close/>
              </a:path>
              <a:path w="34925" h="5079">
                <a:moveTo>
                  <a:pt x="0" y="0"/>
                </a:moveTo>
                <a:lnTo>
                  <a:pt x="6553" y="927"/>
                </a:lnTo>
                <a:lnTo>
                  <a:pt x="14160" y="279"/>
                </a:lnTo>
                <a:lnTo>
                  <a:pt x="4724" y="12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924113" y="5726013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4686" y="0"/>
                </a:moveTo>
                <a:lnTo>
                  <a:pt x="2362" y="25"/>
                </a:lnTo>
                <a:lnTo>
                  <a:pt x="1206" y="25"/>
                </a:lnTo>
                <a:lnTo>
                  <a:pt x="0" y="3860"/>
                </a:lnTo>
                <a:lnTo>
                  <a:pt x="16433" y="2476"/>
                </a:lnTo>
                <a:lnTo>
                  <a:pt x="8610" y="774"/>
                </a:lnTo>
                <a:lnTo>
                  <a:pt x="46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896020" y="5725971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7620" y="0"/>
                </a:moveTo>
                <a:lnTo>
                  <a:pt x="0" y="647"/>
                </a:lnTo>
                <a:lnTo>
                  <a:pt x="24485" y="4203"/>
                </a:lnTo>
                <a:lnTo>
                  <a:pt x="28092" y="3911"/>
                </a:lnTo>
                <a:lnTo>
                  <a:pt x="29290" y="101"/>
                </a:lnTo>
                <a:lnTo>
                  <a:pt x="17183" y="101"/>
                </a:lnTo>
                <a:lnTo>
                  <a:pt x="12395" y="76"/>
                </a:lnTo>
                <a:lnTo>
                  <a:pt x="7620" y="0"/>
                </a:lnTo>
                <a:close/>
              </a:path>
              <a:path w="29845" h="4445">
                <a:moveTo>
                  <a:pt x="29298" y="76"/>
                </a:moveTo>
                <a:lnTo>
                  <a:pt x="24409" y="101"/>
                </a:lnTo>
                <a:lnTo>
                  <a:pt x="29290" y="101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867823" y="572491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0"/>
                </a:moveTo>
                <a:lnTo>
                  <a:pt x="21869" y="2235"/>
                </a:lnTo>
                <a:lnTo>
                  <a:pt x="28206" y="1701"/>
                </a:lnTo>
                <a:lnTo>
                  <a:pt x="21653" y="774"/>
                </a:lnTo>
                <a:lnTo>
                  <a:pt x="14427" y="584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919719" y="573018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787" y="0"/>
                </a:moveTo>
                <a:lnTo>
                  <a:pt x="0" y="63"/>
                </a:lnTo>
                <a:lnTo>
                  <a:pt x="4064" y="495"/>
                </a:lnTo>
                <a:lnTo>
                  <a:pt x="7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889688" y="5726616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5" h="3810">
                <a:moveTo>
                  <a:pt x="6337" y="0"/>
                </a:moveTo>
                <a:lnTo>
                  <a:pt x="0" y="533"/>
                </a:lnTo>
                <a:lnTo>
                  <a:pt x="30035" y="3632"/>
                </a:lnTo>
                <a:lnTo>
                  <a:pt x="30822" y="3568"/>
                </a:lnTo>
                <a:lnTo>
                  <a:pt x="63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572872" y="5716108"/>
            <a:ext cx="74930" cy="4445"/>
          </a:xfrm>
          <a:custGeom>
            <a:avLst/>
            <a:gdLst/>
            <a:ahLst/>
            <a:cxnLst/>
            <a:rect l="l" t="t" r="r" b="b"/>
            <a:pathLst>
              <a:path w="74929" h="4445">
                <a:moveTo>
                  <a:pt x="57264" y="2298"/>
                </a:moveTo>
                <a:lnTo>
                  <a:pt x="61544" y="3619"/>
                </a:lnTo>
                <a:lnTo>
                  <a:pt x="63728" y="4191"/>
                </a:lnTo>
                <a:lnTo>
                  <a:pt x="74320" y="3251"/>
                </a:lnTo>
                <a:lnTo>
                  <a:pt x="57264" y="2298"/>
                </a:lnTo>
                <a:close/>
              </a:path>
              <a:path w="74929" h="4445">
                <a:moveTo>
                  <a:pt x="0" y="0"/>
                </a:moveTo>
                <a:lnTo>
                  <a:pt x="2997" y="723"/>
                </a:lnTo>
                <a:lnTo>
                  <a:pt x="5994" y="1181"/>
                </a:lnTo>
                <a:lnTo>
                  <a:pt x="9398" y="1168"/>
                </a:lnTo>
                <a:lnTo>
                  <a:pt x="19812" y="64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553066" y="5709218"/>
            <a:ext cx="108585" cy="10160"/>
          </a:xfrm>
          <a:custGeom>
            <a:avLst/>
            <a:gdLst/>
            <a:ahLst/>
            <a:cxnLst/>
            <a:rect l="l" t="t" r="r" b="b"/>
            <a:pathLst>
              <a:path w="108584" h="10160">
                <a:moveTo>
                  <a:pt x="83104" y="6680"/>
                </a:moveTo>
                <a:lnTo>
                  <a:pt x="68554" y="6680"/>
                </a:lnTo>
                <a:lnTo>
                  <a:pt x="69964" y="7112"/>
                </a:lnTo>
                <a:lnTo>
                  <a:pt x="72415" y="7721"/>
                </a:lnTo>
                <a:lnTo>
                  <a:pt x="77076" y="9194"/>
                </a:lnTo>
                <a:lnTo>
                  <a:pt x="94119" y="10134"/>
                </a:lnTo>
                <a:lnTo>
                  <a:pt x="108127" y="8953"/>
                </a:lnTo>
                <a:lnTo>
                  <a:pt x="83104" y="6680"/>
                </a:lnTo>
                <a:close/>
              </a:path>
              <a:path w="108584" h="10160">
                <a:moveTo>
                  <a:pt x="0" y="0"/>
                </a:moveTo>
                <a:lnTo>
                  <a:pt x="1981" y="711"/>
                </a:lnTo>
                <a:lnTo>
                  <a:pt x="15189" y="5765"/>
                </a:lnTo>
                <a:lnTo>
                  <a:pt x="19799" y="6883"/>
                </a:lnTo>
                <a:lnTo>
                  <a:pt x="39624" y="7531"/>
                </a:lnTo>
                <a:lnTo>
                  <a:pt x="54089" y="6981"/>
                </a:lnTo>
                <a:lnTo>
                  <a:pt x="68554" y="6680"/>
                </a:lnTo>
                <a:lnTo>
                  <a:pt x="83104" y="6680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636600" y="5719355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10591" y="0"/>
                </a:moveTo>
                <a:lnTo>
                  <a:pt x="0" y="952"/>
                </a:lnTo>
                <a:lnTo>
                  <a:pt x="3136" y="1765"/>
                </a:lnTo>
                <a:lnTo>
                  <a:pt x="6235" y="2362"/>
                </a:lnTo>
                <a:lnTo>
                  <a:pt x="9512" y="2362"/>
                </a:lnTo>
                <a:lnTo>
                  <a:pt x="10058" y="2336"/>
                </a:lnTo>
                <a:lnTo>
                  <a:pt x="24472" y="863"/>
                </a:lnTo>
                <a:lnTo>
                  <a:pt x="1059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647196" y="5718178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13995" y="0"/>
                </a:moveTo>
                <a:lnTo>
                  <a:pt x="0" y="1181"/>
                </a:lnTo>
                <a:lnTo>
                  <a:pt x="13868" y="2044"/>
                </a:lnTo>
                <a:lnTo>
                  <a:pt x="24231" y="965"/>
                </a:lnTo>
                <a:lnTo>
                  <a:pt x="139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490065" y="5765936"/>
            <a:ext cx="114300" cy="8255"/>
          </a:xfrm>
          <a:custGeom>
            <a:avLst/>
            <a:gdLst/>
            <a:ahLst/>
            <a:cxnLst/>
            <a:rect l="l" t="t" r="r" b="b"/>
            <a:pathLst>
              <a:path w="114300" h="8254">
                <a:moveTo>
                  <a:pt x="84396" y="4318"/>
                </a:moveTo>
                <a:lnTo>
                  <a:pt x="36677" y="4318"/>
                </a:lnTo>
                <a:lnTo>
                  <a:pt x="41668" y="4838"/>
                </a:lnTo>
                <a:lnTo>
                  <a:pt x="53696" y="5058"/>
                </a:lnTo>
                <a:lnTo>
                  <a:pt x="77789" y="5849"/>
                </a:lnTo>
                <a:lnTo>
                  <a:pt x="114134" y="7670"/>
                </a:lnTo>
                <a:lnTo>
                  <a:pt x="112496" y="6489"/>
                </a:lnTo>
                <a:lnTo>
                  <a:pt x="99707" y="5003"/>
                </a:lnTo>
                <a:lnTo>
                  <a:pt x="84396" y="4318"/>
                </a:lnTo>
                <a:close/>
              </a:path>
              <a:path w="114300" h="8254">
                <a:moveTo>
                  <a:pt x="2044" y="0"/>
                </a:moveTo>
                <a:lnTo>
                  <a:pt x="1361" y="1560"/>
                </a:lnTo>
                <a:lnTo>
                  <a:pt x="0" y="4902"/>
                </a:lnTo>
                <a:lnTo>
                  <a:pt x="15455" y="4711"/>
                </a:lnTo>
                <a:lnTo>
                  <a:pt x="35710" y="4711"/>
                </a:lnTo>
                <a:lnTo>
                  <a:pt x="36042" y="4483"/>
                </a:lnTo>
                <a:lnTo>
                  <a:pt x="36398" y="4318"/>
                </a:lnTo>
                <a:lnTo>
                  <a:pt x="84396" y="4318"/>
                </a:lnTo>
                <a:lnTo>
                  <a:pt x="26437" y="1560"/>
                </a:lnTo>
                <a:lnTo>
                  <a:pt x="2044" y="0"/>
                </a:lnTo>
                <a:close/>
              </a:path>
              <a:path w="114300" h="8254">
                <a:moveTo>
                  <a:pt x="35710" y="4711"/>
                </a:moveTo>
                <a:lnTo>
                  <a:pt x="15455" y="4711"/>
                </a:lnTo>
                <a:lnTo>
                  <a:pt x="35636" y="476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492104" y="5760850"/>
            <a:ext cx="97790" cy="10160"/>
          </a:xfrm>
          <a:custGeom>
            <a:avLst/>
            <a:gdLst/>
            <a:ahLst/>
            <a:cxnLst/>
            <a:rect l="l" t="t" r="r" b="b"/>
            <a:pathLst>
              <a:path w="97790" h="10160">
                <a:moveTo>
                  <a:pt x="2768" y="0"/>
                </a:moveTo>
                <a:lnTo>
                  <a:pt x="2362" y="0"/>
                </a:lnTo>
                <a:lnTo>
                  <a:pt x="1282" y="2133"/>
                </a:lnTo>
                <a:lnTo>
                  <a:pt x="0" y="5080"/>
                </a:lnTo>
                <a:lnTo>
                  <a:pt x="24395" y="6640"/>
                </a:lnTo>
                <a:lnTo>
                  <a:pt x="97675" y="10083"/>
                </a:lnTo>
                <a:lnTo>
                  <a:pt x="76849" y="7959"/>
                </a:lnTo>
                <a:lnTo>
                  <a:pt x="55992" y="6180"/>
                </a:lnTo>
                <a:lnTo>
                  <a:pt x="35105" y="4745"/>
                </a:lnTo>
                <a:lnTo>
                  <a:pt x="14185" y="3657"/>
                </a:lnTo>
                <a:lnTo>
                  <a:pt x="7569" y="3213"/>
                </a:lnTo>
                <a:lnTo>
                  <a:pt x="8724" y="1968"/>
                </a:lnTo>
                <a:lnTo>
                  <a:pt x="10969" y="1130"/>
                </a:lnTo>
                <a:lnTo>
                  <a:pt x="8559" y="1130"/>
                </a:lnTo>
                <a:lnTo>
                  <a:pt x="9042" y="1066"/>
                </a:lnTo>
                <a:lnTo>
                  <a:pt x="9702" y="762"/>
                </a:lnTo>
                <a:lnTo>
                  <a:pt x="10490" y="241"/>
                </a:lnTo>
                <a:lnTo>
                  <a:pt x="2768" y="0"/>
                </a:lnTo>
                <a:close/>
              </a:path>
              <a:path w="97790" h="10160">
                <a:moveTo>
                  <a:pt x="11887" y="787"/>
                </a:moveTo>
                <a:lnTo>
                  <a:pt x="8559" y="1130"/>
                </a:lnTo>
                <a:lnTo>
                  <a:pt x="10969" y="1130"/>
                </a:lnTo>
                <a:lnTo>
                  <a:pt x="11887" y="78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589779" y="57742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20" y="0"/>
                </a:lnTo>
              </a:path>
            </a:pathLst>
          </a:custGeom>
          <a:ln w="664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499671" y="5760039"/>
            <a:ext cx="274320" cy="22225"/>
          </a:xfrm>
          <a:custGeom>
            <a:avLst/>
            <a:gdLst/>
            <a:ahLst/>
            <a:cxnLst/>
            <a:rect l="l" t="t" r="r" b="b"/>
            <a:pathLst>
              <a:path w="274320" h="22225">
                <a:moveTo>
                  <a:pt x="7988" y="1231"/>
                </a:moveTo>
                <a:lnTo>
                  <a:pt x="4318" y="1600"/>
                </a:lnTo>
                <a:lnTo>
                  <a:pt x="1155" y="2781"/>
                </a:lnTo>
                <a:lnTo>
                  <a:pt x="0" y="4025"/>
                </a:lnTo>
                <a:lnTo>
                  <a:pt x="6616" y="4470"/>
                </a:lnTo>
                <a:lnTo>
                  <a:pt x="27537" y="5558"/>
                </a:lnTo>
                <a:lnTo>
                  <a:pt x="48428" y="6992"/>
                </a:lnTo>
                <a:lnTo>
                  <a:pt x="69285" y="8772"/>
                </a:lnTo>
                <a:lnTo>
                  <a:pt x="90106" y="10896"/>
                </a:lnTo>
                <a:lnTo>
                  <a:pt x="105214" y="11641"/>
                </a:lnTo>
                <a:lnTo>
                  <a:pt x="134907" y="13436"/>
                </a:lnTo>
                <a:lnTo>
                  <a:pt x="149520" y="14619"/>
                </a:lnTo>
                <a:lnTo>
                  <a:pt x="164128" y="15995"/>
                </a:lnTo>
                <a:lnTo>
                  <a:pt x="178727" y="17538"/>
                </a:lnTo>
                <a:lnTo>
                  <a:pt x="181457" y="17703"/>
                </a:lnTo>
                <a:lnTo>
                  <a:pt x="182829" y="17767"/>
                </a:lnTo>
                <a:lnTo>
                  <a:pt x="232829" y="21996"/>
                </a:lnTo>
                <a:lnTo>
                  <a:pt x="273710" y="18580"/>
                </a:lnTo>
                <a:lnTo>
                  <a:pt x="252688" y="17341"/>
                </a:lnTo>
                <a:lnTo>
                  <a:pt x="231684" y="15798"/>
                </a:lnTo>
                <a:lnTo>
                  <a:pt x="210697" y="13950"/>
                </a:lnTo>
                <a:lnTo>
                  <a:pt x="124447" y="5399"/>
                </a:lnTo>
                <a:lnTo>
                  <a:pt x="91073" y="2489"/>
                </a:lnTo>
                <a:lnTo>
                  <a:pt x="35483" y="2489"/>
                </a:lnTo>
                <a:lnTo>
                  <a:pt x="7988" y="1231"/>
                </a:lnTo>
                <a:close/>
              </a:path>
              <a:path w="274320" h="22225">
                <a:moveTo>
                  <a:pt x="59207" y="0"/>
                </a:moveTo>
                <a:lnTo>
                  <a:pt x="35483" y="2489"/>
                </a:lnTo>
                <a:lnTo>
                  <a:pt x="91073" y="2489"/>
                </a:lnTo>
                <a:lnTo>
                  <a:pt x="592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476066" y="5752997"/>
            <a:ext cx="462055" cy="762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637126" y="576534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455" y="0"/>
                </a:lnTo>
              </a:path>
            </a:pathLst>
          </a:custGeom>
          <a:ln w="24752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855780" y="575647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0"/>
                </a:moveTo>
                <a:lnTo>
                  <a:pt x="8382" y="1181"/>
                </a:lnTo>
                <a:lnTo>
                  <a:pt x="2793" y="368"/>
                </a:lnTo>
                <a:lnTo>
                  <a:pt x="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637584" y="576329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27" y="0"/>
                </a:lnTo>
              </a:path>
            </a:pathLst>
          </a:custGeom>
          <a:ln w="25222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679797" y="5749786"/>
            <a:ext cx="250825" cy="23495"/>
          </a:xfrm>
          <a:custGeom>
            <a:avLst/>
            <a:gdLst/>
            <a:ahLst/>
            <a:cxnLst/>
            <a:rect l="l" t="t" r="r" b="b"/>
            <a:pathLst>
              <a:path w="250825" h="23495">
                <a:moveTo>
                  <a:pt x="36410" y="241"/>
                </a:moveTo>
                <a:lnTo>
                  <a:pt x="25999" y="285"/>
                </a:lnTo>
                <a:lnTo>
                  <a:pt x="17338" y="414"/>
                </a:lnTo>
                <a:lnTo>
                  <a:pt x="0" y="901"/>
                </a:lnTo>
                <a:lnTo>
                  <a:pt x="13982" y="1909"/>
                </a:lnTo>
                <a:lnTo>
                  <a:pt x="136310" y="12228"/>
                </a:lnTo>
                <a:lnTo>
                  <a:pt x="244513" y="23025"/>
                </a:lnTo>
                <a:lnTo>
                  <a:pt x="250215" y="22072"/>
                </a:lnTo>
                <a:lnTo>
                  <a:pt x="233906" y="17719"/>
                </a:lnTo>
                <a:lnTo>
                  <a:pt x="184365" y="7861"/>
                </a:lnTo>
                <a:lnTo>
                  <a:pt x="131401" y="2416"/>
                </a:lnTo>
                <a:lnTo>
                  <a:pt x="85487" y="268"/>
                </a:lnTo>
                <a:lnTo>
                  <a:pt x="84215" y="254"/>
                </a:lnTo>
                <a:lnTo>
                  <a:pt x="36410" y="241"/>
                </a:lnTo>
                <a:close/>
              </a:path>
              <a:path w="250825" h="23495">
                <a:moveTo>
                  <a:pt x="62509" y="0"/>
                </a:moveTo>
                <a:lnTo>
                  <a:pt x="54978" y="0"/>
                </a:lnTo>
                <a:lnTo>
                  <a:pt x="47447" y="88"/>
                </a:lnTo>
                <a:lnTo>
                  <a:pt x="39916" y="254"/>
                </a:lnTo>
                <a:lnTo>
                  <a:pt x="84215" y="254"/>
                </a:lnTo>
                <a:lnTo>
                  <a:pt x="62509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606760" y="5755222"/>
            <a:ext cx="96520" cy="10795"/>
          </a:xfrm>
          <a:custGeom>
            <a:avLst/>
            <a:gdLst/>
            <a:ahLst/>
            <a:cxnLst/>
            <a:rect l="l" t="t" r="r" b="b"/>
            <a:pathLst>
              <a:path w="96520" h="10795">
                <a:moveTo>
                  <a:pt x="65277" y="5638"/>
                </a:moveTo>
                <a:lnTo>
                  <a:pt x="66928" y="6997"/>
                </a:lnTo>
                <a:lnTo>
                  <a:pt x="68605" y="8267"/>
                </a:lnTo>
                <a:lnTo>
                  <a:pt x="70243" y="9232"/>
                </a:lnTo>
                <a:lnTo>
                  <a:pt x="82867" y="10274"/>
                </a:lnTo>
                <a:lnTo>
                  <a:pt x="96011" y="8966"/>
                </a:lnTo>
                <a:lnTo>
                  <a:pt x="87274" y="7696"/>
                </a:lnTo>
                <a:lnTo>
                  <a:pt x="65277" y="5638"/>
                </a:lnTo>
                <a:close/>
              </a:path>
              <a:path w="96520" h="10795">
                <a:moveTo>
                  <a:pt x="2120" y="0"/>
                </a:moveTo>
                <a:lnTo>
                  <a:pt x="0" y="190"/>
                </a:lnTo>
                <a:lnTo>
                  <a:pt x="1803" y="1777"/>
                </a:lnTo>
                <a:lnTo>
                  <a:pt x="3695" y="3289"/>
                </a:lnTo>
                <a:lnTo>
                  <a:pt x="5511" y="4483"/>
                </a:lnTo>
                <a:lnTo>
                  <a:pt x="27012" y="5943"/>
                </a:lnTo>
                <a:lnTo>
                  <a:pt x="43946" y="5421"/>
                </a:lnTo>
                <a:lnTo>
                  <a:pt x="60871" y="5232"/>
                </a:lnTo>
                <a:lnTo>
                  <a:pt x="212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694031" y="5762913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8737" y="1269"/>
                </a:lnTo>
                <a:lnTo>
                  <a:pt x="11023" y="1054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204249" y="3403523"/>
            <a:ext cx="1392799" cy="2274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198904" y="3410393"/>
            <a:ext cx="1403985" cy="2273300"/>
          </a:xfrm>
          <a:custGeom>
            <a:avLst/>
            <a:gdLst/>
            <a:ahLst/>
            <a:cxnLst/>
            <a:rect l="l" t="t" r="r" b="b"/>
            <a:pathLst>
              <a:path w="1403984" h="2273300">
                <a:moveTo>
                  <a:pt x="550321" y="2260599"/>
                </a:moveTo>
                <a:lnTo>
                  <a:pt x="511707" y="2260599"/>
                </a:lnTo>
                <a:lnTo>
                  <a:pt x="548689" y="2273299"/>
                </a:lnTo>
                <a:lnTo>
                  <a:pt x="586602" y="2273299"/>
                </a:lnTo>
                <a:lnTo>
                  <a:pt x="550321" y="2260599"/>
                </a:lnTo>
                <a:close/>
              </a:path>
              <a:path w="1403984" h="2273300">
                <a:moveTo>
                  <a:pt x="716533" y="50799"/>
                </a:moveTo>
                <a:lnTo>
                  <a:pt x="709472" y="50799"/>
                </a:lnTo>
                <a:lnTo>
                  <a:pt x="749313" y="88899"/>
                </a:lnTo>
                <a:lnTo>
                  <a:pt x="788081" y="126999"/>
                </a:lnTo>
                <a:lnTo>
                  <a:pt x="826003" y="165099"/>
                </a:lnTo>
                <a:lnTo>
                  <a:pt x="863307" y="203199"/>
                </a:lnTo>
                <a:lnTo>
                  <a:pt x="897468" y="241299"/>
                </a:lnTo>
                <a:lnTo>
                  <a:pt x="930798" y="279399"/>
                </a:lnTo>
                <a:lnTo>
                  <a:pt x="963249" y="317499"/>
                </a:lnTo>
                <a:lnTo>
                  <a:pt x="994772" y="355599"/>
                </a:lnTo>
                <a:lnTo>
                  <a:pt x="1025317" y="406399"/>
                </a:lnTo>
                <a:lnTo>
                  <a:pt x="1054836" y="444499"/>
                </a:lnTo>
                <a:lnTo>
                  <a:pt x="1083281" y="482599"/>
                </a:lnTo>
                <a:lnTo>
                  <a:pt x="1110601" y="520699"/>
                </a:lnTo>
                <a:lnTo>
                  <a:pt x="1136748" y="571499"/>
                </a:lnTo>
                <a:lnTo>
                  <a:pt x="1161673" y="609599"/>
                </a:lnTo>
                <a:lnTo>
                  <a:pt x="1185327" y="647699"/>
                </a:lnTo>
                <a:lnTo>
                  <a:pt x="1207661" y="698499"/>
                </a:lnTo>
                <a:lnTo>
                  <a:pt x="1228626" y="736599"/>
                </a:lnTo>
                <a:lnTo>
                  <a:pt x="1248173" y="787399"/>
                </a:lnTo>
                <a:lnTo>
                  <a:pt x="1266253" y="838199"/>
                </a:lnTo>
                <a:lnTo>
                  <a:pt x="1283405" y="888999"/>
                </a:lnTo>
                <a:lnTo>
                  <a:pt x="1299866" y="927099"/>
                </a:lnTo>
                <a:lnTo>
                  <a:pt x="1315484" y="977899"/>
                </a:lnTo>
                <a:lnTo>
                  <a:pt x="1330106" y="1028699"/>
                </a:lnTo>
                <a:lnTo>
                  <a:pt x="1343580" y="1079499"/>
                </a:lnTo>
                <a:lnTo>
                  <a:pt x="1355751" y="1130299"/>
                </a:lnTo>
                <a:lnTo>
                  <a:pt x="1366470" y="1181099"/>
                </a:lnTo>
                <a:lnTo>
                  <a:pt x="1375581" y="1231899"/>
                </a:lnTo>
                <a:lnTo>
                  <a:pt x="1382934" y="1282699"/>
                </a:lnTo>
                <a:lnTo>
                  <a:pt x="1388374" y="1333499"/>
                </a:lnTo>
                <a:lnTo>
                  <a:pt x="1391751" y="1371599"/>
                </a:lnTo>
                <a:lnTo>
                  <a:pt x="1392910" y="1422399"/>
                </a:lnTo>
                <a:lnTo>
                  <a:pt x="1391838" y="1473199"/>
                </a:lnTo>
                <a:lnTo>
                  <a:pt x="1388545" y="1523999"/>
                </a:lnTo>
                <a:lnTo>
                  <a:pt x="1382904" y="1562099"/>
                </a:lnTo>
                <a:lnTo>
                  <a:pt x="1374789" y="1612899"/>
                </a:lnTo>
                <a:lnTo>
                  <a:pt x="1364071" y="1663699"/>
                </a:lnTo>
                <a:lnTo>
                  <a:pt x="1350624" y="1701799"/>
                </a:lnTo>
                <a:lnTo>
                  <a:pt x="1334321" y="1752599"/>
                </a:lnTo>
                <a:lnTo>
                  <a:pt x="1315034" y="1803399"/>
                </a:lnTo>
                <a:lnTo>
                  <a:pt x="1293845" y="1841499"/>
                </a:lnTo>
                <a:lnTo>
                  <a:pt x="1269611" y="1879599"/>
                </a:lnTo>
                <a:lnTo>
                  <a:pt x="1242523" y="1917699"/>
                </a:lnTo>
                <a:lnTo>
                  <a:pt x="1212772" y="1955799"/>
                </a:lnTo>
                <a:lnTo>
                  <a:pt x="1180550" y="1993899"/>
                </a:lnTo>
                <a:lnTo>
                  <a:pt x="1146047" y="2031999"/>
                </a:lnTo>
                <a:lnTo>
                  <a:pt x="1072861" y="2082799"/>
                </a:lnTo>
                <a:lnTo>
                  <a:pt x="1035773" y="2120899"/>
                </a:lnTo>
                <a:lnTo>
                  <a:pt x="997492" y="2146299"/>
                </a:lnTo>
                <a:lnTo>
                  <a:pt x="957369" y="2171699"/>
                </a:lnTo>
                <a:lnTo>
                  <a:pt x="914755" y="2197099"/>
                </a:lnTo>
                <a:lnTo>
                  <a:pt x="868431" y="2209799"/>
                </a:lnTo>
                <a:lnTo>
                  <a:pt x="820858" y="2235199"/>
                </a:lnTo>
                <a:lnTo>
                  <a:pt x="722940" y="2260599"/>
                </a:lnTo>
                <a:lnTo>
                  <a:pt x="673081" y="2260599"/>
                </a:lnTo>
                <a:lnTo>
                  <a:pt x="622947" y="2273299"/>
                </a:lnTo>
                <a:lnTo>
                  <a:pt x="724906" y="2273299"/>
                </a:lnTo>
                <a:lnTo>
                  <a:pt x="824429" y="2247899"/>
                </a:lnTo>
                <a:lnTo>
                  <a:pt x="872681" y="2222499"/>
                </a:lnTo>
                <a:lnTo>
                  <a:pt x="919606" y="2197099"/>
                </a:lnTo>
                <a:lnTo>
                  <a:pt x="962818" y="2171699"/>
                </a:lnTo>
                <a:lnTo>
                  <a:pt x="1003447" y="2146299"/>
                </a:lnTo>
                <a:lnTo>
                  <a:pt x="1042139" y="2120899"/>
                </a:lnTo>
                <a:lnTo>
                  <a:pt x="1079538" y="2095499"/>
                </a:lnTo>
                <a:lnTo>
                  <a:pt x="1116288" y="2070099"/>
                </a:lnTo>
                <a:lnTo>
                  <a:pt x="1153033" y="2031999"/>
                </a:lnTo>
                <a:lnTo>
                  <a:pt x="1188156" y="2006599"/>
                </a:lnTo>
                <a:lnTo>
                  <a:pt x="1220916" y="1968499"/>
                </a:lnTo>
                <a:lnTo>
                  <a:pt x="1251132" y="1930399"/>
                </a:lnTo>
                <a:lnTo>
                  <a:pt x="1278625" y="1892299"/>
                </a:lnTo>
                <a:lnTo>
                  <a:pt x="1303216" y="1841499"/>
                </a:lnTo>
                <a:lnTo>
                  <a:pt x="1324724" y="1803399"/>
                </a:lnTo>
                <a:lnTo>
                  <a:pt x="1344261" y="1752599"/>
                </a:lnTo>
                <a:lnTo>
                  <a:pt x="1360775" y="1714499"/>
                </a:lnTo>
                <a:lnTo>
                  <a:pt x="1374392" y="1663699"/>
                </a:lnTo>
                <a:lnTo>
                  <a:pt x="1385244" y="1612899"/>
                </a:lnTo>
                <a:lnTo>
                  <a:pt x="1393459" y="1574799"/>
                </a:lnTo>
                <a:lnTo>
                  <a:pt x="1399167" y="1523999"/>
                </a:lnTo>
                <a:lnTo>
                  <a:pt x="1402497" y="1473199"/>
                </a:lnTo>
                <a:lnTo>
                  <a:pt x="1403578" y="1422399"/>
                </a:lnTo>
                <a:lnTo>
                  <a:pt x="1402404" y="1371599"/>
                </a:lnTo>
                <a:lnTo>
                  <a:pt x="1398997" y="1320799"/>
                </a:lnTo>
                <a:lnTo>
                  <a:pt x="1393513" y="1282699"/>
                </a:lnTo>
                <a:lnTo>
                  <a:pt x="1386107" y="1231899"/>
                </a:lnTo>
                <a:lnTo>
                  <a:pt x="1376933" y="1181099"/>
                </a:lnTo>
                <a:lnTo>
                  <a:pt x="1366148" y="1130299"/>
                </a:lnTo>
                <a:lnTo>
                  <a:pt x="1353906" y="1079499"/>
                </a:lnTo>
                <a:lnTo>
                  <a:pt x="1340362" y="1028699"/>
                </a:lnTo>
                <a:lnTo>
                  <a:pt x="1325672" y="977899"/>
                </a:lnTo>
                <a:lnTo>
                  <a:pt x="1309990" y="927099"/>
                </a:lnTo>
                <a:lnTo>
                  <a:pt x="1293472" y="876299"/>
                </a:lnTo>
                <a:lnTo>
                  <a:pt x="1276273" y="838199"/>
                </a:lnTo>
                <a:lnTo>
                  <a:pt x="1258064" y="787399"/>
                </a:lnTo>
                <a:lnTo>
                  <a:pt x="1238380" y="736599"/>
                </a:lnTo>
                <a:lnTo>
                  <a:pt x="1217272" y="685799"/>
                </a:lnTo>
                <a:lnTo>
                  <a:pt x="1194788" y="647699"/>
                </a:lnTo>
                <a:lnTo>
                  <a:pt x="1170980" y="596899"/>
                </a:lnTo>
                <a:lnTo>
                  <a:pt x="1145898" y="558799"/>
                </a:lnTo>
                <a:lnTo>
                  <a:pt x="1119592" y="520699"/>
                </a:lnTo>
                <a:lnTo>
                  <a:pt x="1092111" y="469899"/>
                </a:lnTo>
                <a:lnTo>
                  <a:pt x="1063506" y="431799"/>
                </a:lnTo>
                <a:lnTo>
                  <a:pt x="1033827" y="393699"/>
                </a:lnTo>
                <a:lnTo>
                  <a:pt x="1003125" y="355599"/>
                </a:lnTo>
                <a:lnTo>
                  <a:pt x="971449" y="317499"/>
                </a:lnTo>
                <a:lnTo>
                  <a:pt x="938849" y="279399"/>
                </a:lnTo>
                <a:lnTo>
                  <a:pt x="905376" y="241299"/>
                </a:lnTo>
                <a:lnTo>
                  <a:pt x="871080" y="203199"/>
                </a:lnTo>
                <a:lnTo>
                  <a:pt x="833700" y="165099"/>
                </a:lnTo>
                <a:lnTo>
                  <a:pt x="795640" y="126999"/>
                </a:lnTo>
                <a:lnTo>
                  <a:pt x="756664" y="88899"/>
                </a:lnTo>
                <a:lnTo>
                  <a:pt x="716533" y="50799"/>
                </a:lnTo>
                <a:close/>
              </a:path>
              <a:path w="1403984" h="2273300">
                <a:moveTo>
                  <a:pt x="642048" y="0"/>
                </a:moveTo>
                <a:lnTo>
                  <a:pt x="639457" y="0"/>
                </a:lnTo>
                <a:lnTo>
                  <a:pt x="654824" y="63499"/>
                </a:lnTo>
                <a:lnTo>
                  <a:pt x="667799" y="114299"/>
                </a:lnTo>
                <a:lnTo>
                  <a:pt x="678489" y="165099"/>
                </a:lnTo>
                <a:lnTo>
                  <a:pt x="686998" y="215899"/>
                </a:lnTo>
                <a:lnTo>
                  <a:pt x="693433" y="266699"/>
                </a:lnTo>
                <a:lnTo>
                  <a:pt x="697898" y="304799"/>
                </a:lnTo>
                <a:lnTo>
                  <a:pt x="700500" y="355599"/>
                </a:lnTo>
                <a:lnTo>
                  <a:pt x="701344" y="393699"/>
                </a:lnTo>
                <a:lnTo>
                  <a:pt x="699329" y="457199"/>
                </a:lnTo>
                <a:lnTo>
                  <a:pt x="693577" y="520699"/>
                </a:lnTo>
                <a:lnTo>
                  <a:pt x="684505" y="571499"/>
                </a:lnTo>
                <a:lnTo>
                  <a:pt x="672530" y="622299"/>
                </a:lnTo>
                <a:lnTo>
                  <a:pt x="658067" y="673099"/>
                </a:lnTo>
                <a:lnTo>
                  <a:pt x="641535" y="711199"/>
                </a:lnTo>
                <a:lnTo>
                  <a:pt x="623350" y="749299"/>
                </a:lnTo>
                <a:lnTo>
                  <a:pt x="603928" y="787399"/>
                </a:lnTo>
                <a:lnTo>
                  <a:pt x="563041" y="838199"/>
                </a:lnTo>
                <a:lnTo>
                  <a:pt x="537285" y="863599"/>
                </a:lnTo>
                <a:lnTo>
                  <a:pt x="512352" y="888999"/>
                </a:lnTo>
                <a:lnTo>
                  <a:pt x="489053" y="914399"/>
                </a:lnTo>
                <a:lnTo>
                  <a:pt x="468198" y="927099"/>
                </a:lnTo>
                <a:lnTo>
                  <a:pt x="458939" y="939799"/>
                </a:lnTo>
                <a:lnTo>
                  <a:pt x="443284" y="939799"/>
                </a:lnTo>
                <a:lnTo>
                  <a:pt x="437083" y="952499"/>
                </a:lnTo>
                <a:lnTo>
                  <a:pt x="419468" y="952499"/>
                </a:lnTo>
                <a:lnTo>
                  <a:pt x="408812" y="965199"/>
                </a:lnTo>
                <a:lnTo>
                  <a:pt x="366398" y="990599"/>
                </a:lnTo>
                <a:lnTo>
                  <a:pt x="325007" y="1015999"/>
                </a:lnTo>
                <a:lnTo>
                  <a:pt x="284918" y="1054099"/>
                </a:lnTo>
                <a:lnTo>
                  <a:pt x="246410" y="1079499"/>
                </a:lnTo>
                <a:lnTo>
                  <a:pt x="209762" y="1117599"/>
                </a:lnTo>
                <a:lnTo>
                  <a:pt x="175253" y="1155699"/>
                </a:lnTo>
                <a:lnTo>
                  <a:pt x="143162" y="1193799"/>
                </a:lnTo>
                <a:lnTo>
                  <a:pt x="113768" y="1231899"/>
                </a:lnTo>
                <a:lnTo>
                  <a:pt x="87350" y="1282699"/>
                </a:lnTo>
                <a:lnTo>
                  <a:pt x="63512" y="1320799"/>
                </a:lnTo>
                <a:lnTo>
                  <a:pt x="43644" y="1371599"/>
                </a:lnTo>
                <a:lnTo>
                  <a:pt x="27635" y="1422399"/>
                </a:lnTo>
                <a:lnTo>
                  <a:pt x="15376" y="1460499"/>
                </a:lnTo>
                <a:lnTo>
                  <a:pt x="6757" y="1511299"/>
                </a:lnTo>
                <a:lnTo>
                  <a:pt x="1668" y="1562099"/>
                </a:lnTo>
                <a:lnTo>
                  <a:pt x="0" y="1612899"/>
                </a:lnTo>
                <a:lnTo>
                  <a:pt x="986" y="1650999"/>
                </a:lnTo>
                <a:lnTo>
                  <a:pt x="3908" y="1689099"/>
                </a:lnTo>
                <a:lnTo>
                  <a:pt x="8711" y="1727199"/>
                </a:lnTo>
                <a:lnTo>
                  <a:pt x="15341" y="1765299"/>
                </a:lnTo>
                <a:lnTo>
                  <a:pt x="27905" y="1816099"/>
                </a:lnTo>
                <a:lnTo>
                  <a:pt x="46886" y="1854199"/>
                </a:lnTo>
                <a:lnTo>
                  <a:pt x="70345" y="1904999"/>
                </a:lnTo>
                <a:lnTo>
                  <a:pt x="96345" y="1955799"/>
                </a:lnTo>
                <a:lnTo>
                  <a:pt x="122948" y="1993899"/>
                </a:lnTo>
                <a:lnTo>
                  <a:pt x="152466" y="2031999"/>
                </a:lnTo>
                <a:lnTo>
                  <a:pt x="185042" y="2070099"/>
                </a:lnTo>
                <a:lnTo>
                  <a:pt x="220395" y="2108199"/>
                </a:lnTo>
                <a:lnTo>
                  <a:pt x="258241" y="2133599"/>
                </a:lnTo>
                <a:lnTo>
                  <a:pt x="298297" y="2171699"/>
                </a:lnTo>
                <a:lnTo>
                  <a:pt x="340279" y="2197099"/>
                </a:lnTo>
                <a:lnTo>
                  <a:pt x="383905" y="2222499"/>
                </a:lnTo>
                <a:lnTo>
                  <a:pt x="428891" y="2235199"/>
                </a:lnTo>
                <a:lnTo>
                  <a:pt x="474954" y="2260599"/>
                </a:lnTo>
                <a:lnTo>
                  <a:pt x="514189" y="2260599"/>
                </a:lnTo>
                <a:lnTo>
                  <a:pt x="478294" y="2247899"/>
                </a:lnTo>
                <a:lnTo>
                  <a:pt x="433037" y="2235199"/>
                </a:lnTo>
                <a:lnTo>
                  <a:pt x="388789" y="2209799"/>
                </a:lnTo>
                <a:lnTo>
                  <a:pt x="345841" y="2184399"/>
                </a:lnTo>
                <a:lnTo>
                  <a:pt x="304483" y="2158999"/>
                </a:lnTo>
                <a:lnTo>
                  <a:pt x="265005" y="2120899"/>
                </a:lnTo>
                <a:lnTo>
                  <a:pt x="227699" y="2095499"/>
                </a:lnTo>
                <a:lnTo>
                  <a:pt x="192854" y="2057399"/>
                </a:lnTo>
                <a:lnTo>
                  <a:pt x="160761" y="2019299"/>
                </a:lnTo>
                <a:lnTo>
                  <a:pt x="131711" y="1981199"/>
                </a:lnTo>
                <a:lnTo>
                  <a:pt x="105391" y="1943099"/>
                </a:lnTo>
                <a:lnTo>
                  <a:pt x="79716" y="1904999"/>
                </a:lnTo>
                <a:lnTo>
                  <a:pt x="56612" y="1854199"/>
                </a:lnTo>
                <a:lnTo>
                  <a:pt x="38008" y="1803399"/>
                </a:lnTo>
                <a:lnTo>
                  <a:pt x="25831" y="1765299"/>
                </a:lnTo>
                <a:lnTo>
                  <a:pt x="19272" y="1727199"/>
                </a:lnTo>
                <a:lnTo>
                  <a:pt x="14525" y="1689099"/>
                </a:lnTo>
                <a:lnTo>
                  <a:pt x="11640" y="1650999"/>
                </a:lnTo>
                <a:lnTo>
                  <a:pt x="10667" y="1612899"/>
                </a:lnTo>
                <a:lnTo>
                  <a:pt x="12316" y="1562099"/>
                </a:lnTo>
                <a:lnTo>
                  <a:pt x="17317" y="1511299"/>
                </a:lnTo>
                <a:lnTo>
                  <a:pt x="25787" y="1473199"/>
                </a:lnTo>
                <a:lnTo>
                  <a:pt x="37842" y="1422399"/>
                </a:lnTo>
                <a:lnTo>
                  <a:pt x="53599" y="1371599"/>
                </a:lnTo>
                <a:lnTo>
                  <a:pt x="73175" y="1333499"/>
                </a:lnTo>
                <a:lnTo>
                  <a:pt x="96685" y="1282699"/>
                </a:lnTo>
                <a:lnTo>
                  <a:pt x="122671" y="1244599"/>
                </a:lnTo>
                <a:lnTo>
                  <a:pt x="151620" y="1206499"/>
                </a:lnTo>
                <a:lnTo>
                  <a:pt x="183263" y="1168399"/>
                </a:lnTo>
                <a:lnTo>
                  <a:pt x="217326" y="1130299"/>
                </a:lnTo>
                <a:lnTo>
                  <a:pt x="253540" y="1092199"/>
                </a:lnTo>
                <a:lnTo>
                  <a:pt x="291631" y="1066799"/>
                </a:lnTo>
                <a:lnTo>
                  <a:pt x="331330" y="1028699"/>
                </a:lnTo>
                <a:lnTo>
                  <a:pt x="372365" y="1003299"/>
                </a:lnTo>
                <a:lnTo>
                  <a:pt x="414464" y="977899"/>
                </a:lnTo>
                <a:lnTo>
                  <a:pt x="419722" y="965199"/>
                </a:lnTo>
                <a:lnTo>
                  <a:pt x="429818" y="965199"/>
                </a:lnTo>
                <a:lnTo>
                  <a:pt x="442236" y="952499"/>
                </a:lnTo>
                <a:lnTo>
                  <a:pt x="474332" y="939799"/>
                </a:lnTo>
                <a:lnTo>
                  <a:pt x="519544" y="901699"/>
                </a:lnTo>
                <a:lnTo>
                  <a:pt x="571309" y="850899"/>
                </a:lnTo>
                <a:lnTo>
                  <a:pt x="592381" y="812799"/>
                </a:lnTo>
                <a:lnTo>
                  <a:pt x="613017" y="787399"/>
                </a:lnTo>
                <a:lnTo>
                  <a:pt x="632798" y="749299"/>
                </a:lnTo>
                <a:lnTo>
                  <a:pt x="651303" y="711199"/>
                </a:lnTo>
                <a:lnTo>
                  <a:pt x="668112" y="673099"/>
                </a:lnTo>
                <a:lnTo>
                  <a:pt x="682805" y="622299"/>
                </a:lnTo>
                <a:lnTo>
                  <a:pt x="694961" y="571499"/>
                </a:lnTo>
                <a:lnTo>
                  <a:pt x="704162" y="520699"/>
                </a:lnTo>
                <a:lnTo>
                  <a:pt x="709985" y="457199"/>
                </a:lnTo>
                <a:lnTo>
                  <a:pt x="712012" y="393699"/>
                </a:lnTo>
                <a:lnTo>
                  <a:pt x="711160" y="355599"/>
                </a:lnTo>
                <a:lnTo>
                  <a:pt x="708535" y="304799"/>
                </a:lnTo>
                <a:lnTo>
                  <a:pt x="704032" y="266699"/>
                </a:lnTo>
                <a:lnTo>
                  <a:pt x="697547" y="215899"/>
                </a:lnTo>
                <a:lnTo>
                  <a:pt x="688976" y="165099"/>
                </a:lnTo>
                <a:lnTo>
                  <a:pt x="678215" y="114299"/>
                </a:lnTo>
                <a:lnTo>
                  <a:pt x="665160" y="50799"/>
                </a:lnTo>
                <a:lnTo>
                  <a:pt x="655917" y="20417"/>
                </a:lnTo>
                <a:lnTo>
                  <a:pt x="650775" y="12699"/>
                </a:lnTo>
                <a:lnTo>
                  <a:pt x="644143" y="12699"/>
                </a:lnTo>
                <a:lnTo>
                  <a:pt x="642048" y="0"/>
                </a:lnTo>
                <a:close/>
              </a:path>
              <a:path w="1403984" h="2273300">
                <a:moveTo>
                  <a:pt x="708075" y="38099"/>
                </a:moveTo>
                <a:lnTo>
                  <a:pt x="685774" y="38099"/>
                </a:lnTo>
                <a:lnTo>
                  <a:pt x="692391" y="50799"/>
                </a:lnTo>
                <a:lnTo>
                  <a:pt x="713409" y="50799"/>
                </a:lnTo>
                <a:lnTo>
                  <a:pt x="708075" y="38099"/>
                </a:lnTo>
                <a:close/>
              </a:path>
              <a:path w="1403984" h="2273300">
                <a:moveTo>
                  <a:pt x="684996" y="25399"/>
                </a:moveTo>
                <a:lnTo>
                  <a:pt x="668872" y="25399"/>
                </a:lnTo>
                <a:lnTo>
                  <a:pt x="679018" y="38099"/>
                </a:lnTo>
                <a:lnTo>
                  <a:pt x="701395" y="38099"/>
                </a:lnTo>
                <a:lnTo>
                  <a:pt x="684996" y="25399"/>
                </a:lnTo>
                <a:close/>
              </a:path>
              <a:path w="1403984" h="2273300">
                <a:moveTo>
                  <a:pt x="653313" y="0"/>
                </a:moveTo>
                <a:lnTo>
                  <a:pt x="649706" y="0"/>
                </a:lnTo>
                <a:lnTo>
                  <a:pt x="655917" y="20417"/>
                </a:lnTo>
                <a:lnTo>
                  <a:pt x="659237" y="25399"/>
                </a:lnTo>
                <a:lnTo>
                  <a:pt x="676424" y="25399"/>
                </a:lnTo>
                <a:lnTo>
                  <a:pt x="668235" y="12699"/>
                </a:lnTo>
                <a:lnTo>
                  <a:pt x="658355" y="12699"/>
                </a:lnTo>
                <a:lnTo>
                  <a:pt x="653313" y="0"/>
                </a:lnTo>
                <a:close/>
              </a:path>
              <a:path w="1403984" h="2273300">
                <a:moveTo>
                  <a:pt x="649706" y="0"/>
                </a:moveTo>
                <a:lnTo>
                  <a:pt x="642048" y="0"/>
                </a:lnTo>
                <a:lnTo>
                  <a:pt x="644143" y="12699"/>
                </a:lnTo>
                <a:lnTo>
                  <a:pt x="650775" y="12699"/>
                </a:lnTo>
                <a:lnTo>
                  <a:pt x="655917" y="20417"/>
                </a:lnTo>
                <a:lnTo>
                  <a:pt x="6497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947739" y="4466753"/>
            <a:ext cx="238760" cy="419734"/>
          </a:xfrm>
          <a:custGeom>
            <a:avLst/>
            <a:gdLst/>
            <a:ahLst/>
            <a:cxnLst/>
            <a:rect l="l" t="t" r="r" b="b"/>
            <a:pathLst>
              <a:path w="238759" h="419735">
                <a:moveTo>
                  <a:pt x="119253" y="0"/>
                </a:moveTo>
                <a:lnTo>
                  <a:pt x="59063" y="28644"/>
                </a:lnTo>
                <a:lnTo>
                  <a:pt x="34928" y="61450"/>
                </a:lnTo>
                <a:lnTo>
                  <a:pt x="16281" y="103914"/>
                </a:lnTo>
                <a:lnTo>
                  <a:pt x="4259" y="154036"/>
                </a:lnTo>
                <a:lnTo>
                  <a:pt x="0" y="209816"/>
                </a:lnTo>
                <a:lnTo>
                  <a:pt x="4259" y="265586"/>
                </a:lnTo>
                <a:lnTo>
                  <a:pt x="16281" y="315701"/>
                </a:lnTo>
                <a:lnTo>
                  <a:pt x="34928" y="358160"/>
                </a:lnTo>
                <a:lnTo>
                  <a:pt x="59063" y="390964"/>
                </a:lnTo>
                <a:lnTo>
                  <a:pt x="119253" y="419608"/>
                </a:lnTo>
                <a:lnTo>
                  <a:pt x="150960" y="412113"/>
                </a:lnTo>
                <a:lnTo>
                  <a:pt x="203588" y="358160"/>
                </a:lnTo>
                <a:lnTo>
                  <a:pt x="222236" y="315701"/>
                </a:lnTo>
                <a:lnTo>
                  <a:pt x="234258" y="265586"/>
                </a:lnTo>
                <a:lnTo>
                  <a:pt x="238518" y="209816"/>
                </a:lnTo>
                <a:lnTo>
                  <a:pt x="234258" y="154036"/>
                </a:lnTo>
                <a:lnTo>
                  <a:pt x="222236" y="103914"/>
                </a:lnTo>
                <a:lnTo>
                  <a:pt x="203588" y="61450"/>
                </a:lnTo>
                <a:lnTo>
                  <a:pt x="179451" y="28644"/>
                </a:lnTo>
                <a:lnTo>
                  <a:pt x="119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937072" y="4456085"/>
            <a:ext cx="260350" cy="441325"/>
          </a:xfrm>
          <a:custGeom>
            <a:avLst/>
            <a:gdLst/>
            <a:ahLst/>
            <a:cxnLst/>
            <a:rect l="l" t="t" r="r" b="b"/>
            <a:pathLst>
              <a:path w="260350" h="441325">
                <a:moveTo>
                  <a:pt x="129921" y="0"/>
                </a:moveTo>
                <a:lnTo>
                  <a:pt x="89337" y="10733"/>
                </a:lnTo>
                <a:lnTo>
                  <a:pt x="45275" y="52525"/>
                </a:lnTo>
                <a:lnTo>
                  <a:pt x="21069" y="99339"/>
                </a:lnTo>
                <a:lnTo>
                  <a:pt x="5524" y="156230"/>
                </a:lnTo>
                <a:lnTo>
                  <a:pt x="0" y="220484"/>
                </a:lnTo>
                <a:lnTo>
                  <a:pt x="2494" y="263997"/>
                </a:lnTo>
                <a:lnTo>
                  <a:pt x="9659" y="304638"/>
                </a:lnTo>
                <a:lnTo>
                  <a:pt x="21075" y="341606"/>
                </a:lnTo>
                <a:lnTo>
                  <a:pt x="45277" y="388426"/>
                </a:lnTo>
                <a:lnTo>
                  <a:pt x="77139" y="422351"/>
                </a:lnTo>
                <a:lnTo>
                  <a:pt x="115851" y="439699"/>
                </a:lnTo>
                <a:lnTo>
                  <a:pt x="129921" y="440943"/>
                </a:lnTo>
                <a:lnTo>
                  <a:pt x="143997" y="439699"/>
                </a:lnTo>
                <a:lnTo>
                  <a:pt x="157570" y="436057"/>
                </a:lnTo>
                <a:lnTo>
                  <a:pt x="170517" y="430210"/>
                </a:lnTo>
                <a:lnTo>
                  <a:pt x="182714" y="422351"/>
                </a:lnTo>
                <a:lnTo>
                  <a:pt x="185761" y="419607"/>
                </a:lnTo>
                <a:lnTo>
                  <a:pt x="129921" y="419607"/>
                </a:lnTo>
                <a:lnTo>
                  <a:pt x="119610" y="418692"/>
                </a:lnTo>
                <a:lnTo>
                  <a:pt x="75880" y="392618"/>
                </a:lnTo>
                <a:lnTo>
                  <a:pt x="51128" y="356652"/>
                </a:lnTo>
                <a:lnTo>
                  <a:pt x="32719" y="308620"/>
                </a:lnTo>
                <a:lnTo>
                  <a:pt x="22668" y="251509"/>
                </a:lnTo>
                <a:lnTo>
                  <a:pt x="21336" y="220484"/>
                </a:lnTo>
                <a:lnTo>
                  <a:pt x="23687" y="179429"/>
                </a:lnTo>
                <a:lnTo>
                  <a:pt x="30419" y="141303"/>
                </a:lnTo>
                <a:lnTo>
                  <a:pt x="54876" y="77381"/>
                </a:lnTo>
                <a:lnTo>
                  <a:pt x="80449" y="43698"/>
                </a:lnTo>
                <a:lnTo>
                  <a:pt x="119610" y="22251"/>
                </a:lnTo>
                <a:lnTo>
                  <a:pt x="129921" y="21335"/>
                </a:lnTo>
                <a:lnTo>
                  <a:pt x="185951" y="21335"/>
                </a:lnTo>
                <a:lnTo>
                  <a:pt x="182714" y="18592"/>
                </a:lnTo>
                <a:lnTo>
                  <a:pt x="170517" y="10733"/>
                </a:lnTo>
                <a:lnTo>
                  <a:pt x="157570" y="4886"/>
                </a:lnTo>
                <a:lnTo>
                  <a:pt x="143997" y="1244"/>
                </a:lnTo>
                <a:lnTo>
                  <a:pt x="129921" y="0"/>
                </a:lnTo>
                <a:close/>
              </a:path>
              <a:path w="260350" h="441325">
                <a:moveTo>
                  <a:pt x="185951" y="21335"/>
                </a:moveTo>
                <a:lnTo>
                  <a:pt x="129921" y="21335"/>
                </a:lnTo>
                <a:lnTo>
                  <a:pt x="140239" y="22251"/>
                </a:lnTo>
                <a:lnTo>
                  <a:pt x="150353" y="24966"/>
                </a:lnTo>
                <a:lnTo>
                  <a:pt x="183974" y="48327"/>
                </a:lnTo>
                <a:lnTo>
                  <a:pt x="208726" y="84297"/>
                </a:lnTo>
                <a:lnTo>
                  <a:pt x="227135" y="132330"/>
                </a:lnTo>
                <a:lnTo>
                  <a:pt x="237186" y="189452"/>
                </a:lnTo>
                <a:lnTo>
                  <a:pt x="238518" y="220484"/>
                </a:lnTo>
                <a:lnTo>
                  <a:pt x="236167" y="261532"/>
                </a:lnTo>
                <a:lnTo>
                  <a:pt x="229435" y="299653"/>
                </a:lnTo>
                <a:lnTo>
                  <a:pt x="204978" y="363562"/>
                </a:lnTo>
                <a:lnTo>
                  <a:pt x="179401" y="397247"/>
                </a:lnTo>
                <a:lnTo>
                  <a:pt x="140239" y="418692"/>
                </a:lnTo>
                <a:lnTo>
                  <a:pt x="129921" y="419607"/>
                </a:lnTo>
                <a:lnTo>
                  <a:pt x="185761" y="419607"/>
                </a:lnTo>
                <a:lnTo>
                  <a:pt x="214574" y="388425"/>
                </a:lnTo>
                <a:lnTo>
                  <a:pt x="238785" y="341604"/>
                </a:lnTo>
                <a:lnTo>
                  <a:pt x="254330" y="284726"/>
                </a:lnTo>
                <a:lnTo>
                  <a:pt x="259854" y="220484"/>
                </a:lnTo>
                <a:lnTo>
                  <a:pt x="257360" y="176962"/>
                </a:lnTo>
                <a:lnTo>
                  <a:pt x="250194" y="136313"/>
                </a:lnTo>
                <a:lnTo>
                  <a:pt x="238778" y="99339"/>
                </a:lnTo>
                <a:lnTo>
                  <a:pt x="214569" y="52517"/>
                </a:lnTo>
                <a:lnTo>
                  <a:pt x="194143" y="28278"/>
                </a:lnTo>
                <a:lnTo>
                  <a:pt x="185951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501590" y="4396671"/>
            <a:ext cx="238760" cy="419734"/>
          </a:xfrm>
          <a:custGeom>
            <a:avLst/>
            <a:gdLst/>
            <a:ahLst/>
            <a:cxnLst/>
            <a:rect l="l" t="t" r="r" b="b"/>
            <a:pathLst>
              <a:path w="238759" h="419735">
                <a:moveTo>
                  <a:pt x="119265" y="0"/>
                </a:moveTo>
                <a:lnTo>
                  <a:pt x="59067" y="28644"/>
                </a:lnTo>
                <a:lnTo>
                  <a:pt x="34929" y="61450"/>
                </a:lnTo>
                <a:lnTo>
                  <a:pt x="16281" y="103914"/>
                </a:lnTo>
                <a:lnTo>
                  <a:pt x="4259" y="154036"/>
                </a:lnTo>
                <a:lnTo>
                  <a:pt x="0" y="209816"/>
                </a:lnTo>
                <a:lnTo>
                  <a:pt x="4259" y="265591"/>
                </a:lnTo>
                <a:lnTo>
                  <a:pt x="16281" y="315706"/>
                </a:lnTo>
                <a:lnTo>
                  <a:pt x="34929" y="358165"/>
                </a:lnTo>
                <a:lnTo>
                  <a:pt x="59067" y="390967"/>
                </a:lnTo>
                <a:lnTo>
                  <a:pt x="119265" y="419607"/>
                </a:lnTo>
                <a:lnTo>
                  <a:pt x="150967" y="412114"/>
                </a:lnTo>
                <a:lnTo>
                  <a:pt x="203584" y="358165"/>
                </a:lnTo>
                <a:lnTo>
                  <a:pt x="222227" y="315706"/>
                </a:lnTo>
                <a:lnTo>
                  <a:pt x="234247" y="265591"/>
                </a:lnTo>
                <a:lnTo>
                  <a:pt x="238506" y="209816"/>
                </a:lnTo>
                <a:lnTo>
                  <a:pt x="234247" y="154036"/>
                </a:lnTo>
                <a:lnTo>
                  <a:pt x="222227" y="103914"/>
                </a:lnTo>
                <a:lnTo>
                  <a:pt x="203584" y="61450"/>
                </a:lnTo>
                <a:lnTo>
                  <a:pt x="179451" y="28644"/>
                </a:lnTo>
                <a:lnTo>
                  <a:pt x="1192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490922" y="4386003"/>
            <a:ext cx="260350" cy="441325"/>
          </a:xfrm>
          <a:custGeom>
            <a:avLst/>
            <a:gdLst/>
            <a:ahLst/>
            <a:cxnLst/>
            <a:rect l="l" t="t" r="r" b="b"/>
            <a:pathLst>
              <a:path w="260350" h="441325">
                <a:moveTo>
                  <a:pt x="129933" y="0"/>
                </a:moveTo>
                <a:lnTo>
                  <a:pt x="89337" y="10738"/>
                </a:lnTo>
                <a:lnTo>
                  <a:pt x="45272" y="52530"/>
                </a:lnTo>
                <a:lnTo>
                  <a:pt x="21067" y="99344"/>
                </a:lnTo>
                <a:lnTo>
                  <a:pt x="5524" y="156230"/>
                </a:lnTo>
                <a:lnTo>
                  <a:pt x="0" y="220484"/>
                </a:lnTo>
                <a:lnTo>
                  <a:pt x="2494" y="263997"/>
                </a:lnTo>
                <a:lnTo>
                  <a:pt x="9659" y="304638"/>
                </a:lnTo>
                <a:lnTo>
                  <a:pt x="21075" y="341606"/>
                </a:lnTo>
                <a:lnTo>
                  <a:pt x="45279" y="388426"/>
                </a:lnTo>
                <a:lnTo>
                  <a:pt x="77139" y="422351"/>
                </a:lnTo>
                <a:lnTo>
                  <a:pt x="115857" y="439699"/>
                </a:lnTo>
                <a:lnTo>
                  <a:pt x="129933" y="440943"/>
                </a:lnTo>
                <a:lnTo>
                  <a:pt x="144002" y="439699"/>
                </a:lnTo>
                <a:lnTo>
                  <a:pt x="157572" y="436057"/>
                </a:lnTo>
                <a:lnTo>
                  <a:pt x="170517" y="430210"/>
                </a:lnTo>
                <a:lnTo>
                  <a:pt x="182714" y="422351"/>
                </a:lnTo>
                <a:lnTo>
                  <a:pt x="185761" y="419607"/>
                </a:lnTo>
                <a:lnTo>
                  <a:pt x="129933" y="419607"/>
                </a:lnTo>
                <a:lnTo>
                  <a:pt x="119615" y="418693"/>
                </a:lnTo>
                <a:lnTo>
                  <a:pt x="75880" y="392623"/>
                </a:lnTo>
                <a:lnTo>
                  <a:pt x="51128" y="356654"/>
                </a:lnTo>
                <a:lnTo>
                  <a:pt x="32719" y="308627"/>
                </a:lnTo>
                <a:lnTo>
                  <a:pt x="22668" y="251516"/>
                </a:lnTo>
                <a:lnTo>
                  <a:pt x="21336" y="220484"/>
                </a:lnTo>
                <a:lnTo>
                  <a:pt x="23687" y="179429"/>
                </a:lnTo>
                <a:lnTo>
                  <a:pt x="30419" y="141304"/>
                </a:lnTo>
                <a:lnTo>
                  <a:pt x="54876" y="77393"/>
                </a:lnTo>
                <a:lnTo>
                  <a:pt x="80449" y="43698"/>
                </a:lnTo>
                <a:lnTo>
                  <a:pt x="119615" y="22257"/>
                </a:lnTo>
                <a:lnTo>
                  <a:pt x="129933" y="21335"/>
                </a:lnTo>
                <a:lnTo>
                  <a:pt x="185951" y="21335"/>
                </a:lnTo>
                <a:lnTo>
                  <a:pt x="182714" y="18592"/>
                </a:lnTo>
                <a:lnTo>
                  <a:pt x="170517" y="10738"/>
                </a:lnTo>
                <a:lnTo>
                  <a:pt x="157572" y="4891"/>
                </a:lnTo>
                <a:lnTo>
                  <a:pt x="144002" y="1245"/>
                </a:lnTo>
                <a:lnTo>
                  <a:pt x="129933" y="0"/>
                </a:lnTo>
                <a:close/>
              </a:path>
              <a:path w="260350" h="441325">
                <a:moveTo>
                  <a:pt x="185951" y="21335"/>
                </a:moveTo>
                <a:lnTo>
                  <a:pt x="129933" y="21335"/>
                </a:lnTo>
                <a:lnTo>
                  <a:pt x="140244" y="22257"/>
                </a:lnTo>
                <a:lnTo>
                  <a:pt x="150355" y="24971"/>
                </a:lnTo>
                <a:lnTo>
                  <a:pt x="183972" y="48327"/>
                </a:lnTo>
                <a:lnTo>
                  <a:pt x="208715" y="84302"/>
                </a:lnTo>
                <a:lnTo>
                  <a:pt x="227127" y="132336"/>
                </a:lnTo>
                <a:lnTo>
                  <a:pt x="237175" y="189452"/>
                </a:lnTo>
                <a:lnTo>
                  <a:pt x="238506" y="220484"/>
                </a:lnTo>
                <a:lnTo>
                  <a:pt x="236162" y="261532"/>
                </a:lnTo>
                <a:lnTo>
                  <a:pt x="229433" y="299653"/>
                </a:lnTo>
                <a:lnTo>
                  <a:pt x="204978" y="363562"/>
                </a:lnTo>
                <a:lnTo>
                  <a:pt x="179401" y="397247"/>
                </a:lnTo>
                <a:lnTo>
                  <a:pt x="140244" y="418693"/>
                </a:lnTo>
                <a:lnTo>
                  <a:pt x="129933" y="419607"/>
                </a:lnTo>
                <a:lnTo>
                  <a:pt x="185761" y="419607"/>
                </a:lnTo>
                <a:lnTo>
                  <a:pt x="214573" y="388425"/>
                </a:lnTo>
                <a:lnTo>
                  <a:pt x="238772" y="341604"/>
                </a:lnTo>
                <a:lnTo>
                  <a:pt x="254317" y="284726"/>
                </a:lnTo>
                <a:lnTo>
                  <a:pt x="259842" y="220484"/>
                </a:lnTo>
                <a:lnTo>
                  <a:pt x="257347" y="176962"/>
                </a:lnTo>
                <a:lnTo>
                  <a:pt x="250183" y="136315"/>
                </a:lnTo>
                <a:lnTo>
                  <a:pt x="238769" y="99339"/>
                </a:lnTo>
                <a:lnTo>
                  <a:pt x="214565" y="52517"/>
                </a:lnTo>
                <a:lnTo>
                  <a:pt x="194143" y="28278"/>
                </a:lnTo>
                <a:lnTo>
                  <a:pt x="185951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935303" y="4865613"/>
            <a:ext cx="215785" cy="106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493087" y="4795882"/>
            <a:ext cx="217195" cy="1064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47763" y="5043368"/>
            <a:ext cx="342900" cy="30480"/>
          </a:xfrm>
          <a:custGeom>
            <a:avLst/>
            <a:gdLst/>
            <a:ahLst/>
            <a:cxnLst/>
            <a:rect l="l" t="t" r="r" b="b"/>
            <a:pathLst>
              <a:path w="342900" h="30479">
                <a:moveTo>
                  <a:pt x="11010" y="19240"/>
                </a:moveTo>
                <a:lnTo>
                  <a:pt x="3568" y="26822"/>
                </a:lnTo>
                <a:lnTo>
                  <a:pt x="0" y="29959"/>
                </a:lnTo>
                <a:lnTo>
                  <a:pt x="17995" y="25907"/>
                </a:lnTo>
                <a:lnTo>
                  <a:pt x="11010" y="19240"/>
                </a:lnTo>
                <a:close/>
              </a:path>
              <a:path w="342900" h="30479">
                <a:moveTo>
                  <a:pt x="74155" y="12"/>
                </a:moveTo>
                <a:lnTo>
                  <a:pt x="32016" y="1587"/>
                </a:lnTo>
                <a:lnTo>
                  <a:pt x="28549" y="1650"/>
                </a:lnTo>
                <a:lnTo>
                  <a:pt x="16256" y="14033"/>
                </a:lnTo>
                <a:lnTo>
                  <a:pt x="74155" y="12"/>
                </a:lnTo>
                <a:close/>
              </a:path>
              <a:path w="342900" h="30479">
                <a:moveTo>
                  <a:pt x="258495" y="0"/>
                </a:moveTo>
                <a:lnTo>
                  <a:pt x="242136" y="3126"/>
                </a:lnTo>
                <a:lnTo>
                  <a:pt x="239115" y="3721"/>
                </a:lnTo>
                <a:lnTo>
                  <a:pt x="280365" y="3126"/>
                </a:lnTo>
                <a:lnTo>
                  <a:pt x="332105" y="3086"/>
                </a:lnTo>
                <a:lnTo>
                  <a:pt x="268282" y="313"/>
                </a:lnTo>
                <a:lnTo>
                  <a:pt x="258495" y="0"/>
                </a:lnTo>
                <a:close/>
              </a:path>
              <a:path w="342900" h="30479">
                <a:moveTo>
                  <a:pt x="332105" y="3086"/>
                </a:moveTo>
                <a:lnTo>
                  <a:pt x="294119" y="3086"/>
                </a:lnTo>
                <a:lnTo>
                  <a:pt x="306263" y="3119"/>
                </a:lnTo>
                <a:lnTo>
                  <a:pt x="342696" y="3619"/>
                </a:lnTo>
                <a:lnTo>
                  <a:pt x="332105" y="308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0181" y="5021353"/>
            <a:ext cx="1102995" cy="76200"/>
          </a:xfrm>
          <a:custGeom>
            <a:avLst/>
            <a:gdLst/>
            <a:ahLst/>
            <a:cxnLst/>
            <a:rect l="l" t="t" r="r" b="b"/>
            <a:pathLst>
              <a:path w="1102995" h="76200">
                <a:moveTo>
                  <a:pt x="911415" y="49390"/>
                </a:moveTo>
                <a:lnTo>
                  <a:pt x="896764" y="49409"/>
                </a:lnTo>
                <a:lnTo>
                  <a:pt x="877265" y="49695"/>
                </a:lnTo>
                <a:lnTo>
                  <a:pt x="1102995" y="75628"/>
                </a:lnTo>
                <a:lnTo>
                  <a:pt x="1065453" y="64770"/>
                </a:lnTo>
                <a:lnTo>
                  <a:pt x="927709" y="49657"/>
                </a:lnTo>
                <a:lnTo>
                  <a:pt x="911415" y="49390"/>
                </a:lnTo>
                <a:close/>
              </a:path>
              <a:path w="1102995" h="76200">
                <a:moveTo>
                  <a:pt x="403694" y="3149"/>
                </a:moveTo>
                <a:lnTo>
                  <a:pt x="362830" y="9961"/>
                </a:lnTo>
                <a:lnTo>
                  <a:pt x="349224" y="12319"/>
                </a:lnTo>
                <a:lnTo>
                  <a:pt x="411162" y="13689"/>
                </a:lnTo>
                <a:lnTo>
                  <a:pt x="473062" y="16078"/>
                </a:lnTo>
                <a:lnTo>
                  <a:pt x="523824" y="9956"/>
                </a:lnTo>
                <a:lnTo>
                  <a:pt x="463783" y="6072"/>
                </a:lnTo>
                <a:lnTo>
                  <a:pt x="403694" y="3149"/>
                </a:lnTo>
                <a:close/>
              </a:path>
              <a:path w="1102995" h="76200">
                <a:moveTo>
                  <a:pt x="152480" y="12788"/>
                </a:moveTo>
                <a:lnTo>
                  <a:pt x="8839" y="12788"/>
                </a:lnTo>
                <a:lnTo>
                  <a:pt x="37998" y="24485"/>
                </a:lnTo>
                <a:lnTo>
                  <a:pt x="46304" y="24472"/>
                </a:lnTo>
                <a:lnTo>
                  <a:pt x="46888" y="24422"/>
                </a:lnTo>
                <a:lnTo>
                  <a:pt x="115201" y="21209"/>
                </a:lnTo>
                <a:lnTo>
                  <a:pt x="152480" y="12788"/>
                </a:lnTo>
                <a:close/>
              </a:path>
              <a:path w="1102995" h="76200">
                <a:moveTo>
                  <a:pt x="212763" y="0"/>
                </a:moveTo>
                <a:lnTo>
                  <a:pt x="159811" y="1742"/>
                </a:lnTo>
                <a:lnTo>
                  <a:pt x="107586" y="4830"/>
                </a:lnTo>
                <a:lnTo>
                  <a:pt x="0" y="12852"/>
                </a:lnTo>
                <a:lnTo>
                  <a:pt x="1181" y="12788"/>
                </a:lnTo>
                <a:lnTo>
                  <a:pt x="152480" y="12788"/>
                </a:lnTo>
                <a:lnTo>
                  <a:pt x="21276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27128" y="5092910"/>
            <a:ext cx="941069" cy="70485"/>
          </a:xfrm>
          <a:custGeom>
            <a:avLst/>
            <a:gdLst/>
            <a:ahLst/>
            <a:cxnLst/>
            <a:rect l="l" t="t" r="r" b="b"/>
            <a:pathLst>
              <a:path w="941070" h="70485">
                <a:moveTo>
                  <a:pt x="800481" y="46050"/>
                </a:moveTo>
                <a:lnTo>
                  <a:pt x="770823" y="48288"/>
                </a:lnTo>
                <a:lnTo>
                  <a:pt x="741108" y="50965"/>
                </a:lnTo>
                <a:lnTo>
                  <a:pt x="871448" y="70015"/>
                </a:lnTo>
                <a:lnTo>
                  <a:pt x="930325" y="64579"/>
                </a:lnTo>
                <a:lnTo>
                  <a:pt x="915640" y="62924"/>
                </a:lnTo>
                <a:lnTo>
                  <a:pt x="900976" y="61102"/>
                </a:lnTo>
                <a:lnTo>
                  <a:pt x="886331" y="59114"/>
                </a:lnTo>
                <a:lnTo>
                  <a:pt x="800481" y="46050"/>
                </a:lnTo>
                <a:close/>
              </a:path>
              <a:path w="941070" h="70485">
                <a:moveTo>
                  <a:pt x="845350" y="43561"/>
                </a:moveTo>
                <a:lnTo>
                  <a:pt x="882321" y="52884"/>
                </a:lnTo>
                <a:lnTo>
                  <a:pt x="940066" y="57797"/>
                </a:lnTo>
                <a:lnTo>
                  <a:pt x="940930" y="55448"/>
                </a:lnTo>
                <a:lnTo>
                  <a:pt x="909366" y="51544"/>
                </a:lnTo>
                <a:lnTo>
                  <a:pt x="877849" y="47078"/>
                </a:lnTo>
                <a:lnTo>
                  <a:pt x="850087" y="44005"/>
                </a:lnTo>
                <a:lnTo>
                  <a:pt x="845350" y="43561"/>
                </a:lnTo>
                <a:close/>
              </a:path>
              <a:path w="941070" h="70485">
                <a:moveTo>
                  <a:pt x="693013" y="30708"/>
                </a:moveTo>
                <a:lnTo>
                  <a:pt x="635647" y="36804"/>
                </a:lnTo>
                <a:lnTo>
                  <a:pt x="650264" y="38271"/>
                </a:lnTo>
                <a:lnTo>
                  <a:pt x="665276" y="39958"/>
                </a:lnTo>
                <a:lnTo>
                  <a:pt x="681231" y="41967"/>
                </a:lnTo>
                <a:lnTo>
                  <a:pt x="698677" y="44399"/>
                </a:lnTo>
                <a:lnTo>
                  <a:pt x="727783" y="41770"/>
                </a:lnTo>
                <a:lnTo>
                  <a:pt x="742343" y="40648"/>
                </a:lnTo>
                <a:lnTo>
                  <a:pt x="756907" y="39674"/>
                </a:lnTo>
                <a:lnTo>
                  <a:pt x="693013" y="30708"/>
                </a:lnTo>
                <a:close/>
              </a:path>
              <a:path w="941070" h="70485">
                <a:moveTo>
                  <a:pt x="755142" y="34721"/>
                </a:moveTo>
                <a:lnTo>
                  <a:pt x="779348" y="38430"/>
                </a:lnTo>
                <a:lnTo>
                  <a:pt x="787590" y="37960"/>
                </a:lnTo>
                <a:lnTo>
                  <a:pt x="755142" y="34721"/>
                </a:lnTo>
                <a:close/>
              </a:path>
              <a:path w="941070" h="70485">
                <a:moveTo>
                  <a:pt x="505574" y="14312"/>
                </a:moveTo>
                <a:lnTo>
                  <a:pt x="474789" y="18516"/>
                </a:lnTo>
                <a:lnTo>
                  <a:pt x="508266" y="14465"/>
                </a:lnTo>
                <a:lnTo>
                  <a:pt x="507365" y="14427"/>
                </a:lnTo>
                <a:lnTo>
                  <a:pt x="505574" y="14312"/>
                </a:lnTo>
                <a:close/>
              </a:path>
              <a:path w="941070" h="70485">
                <a:moveTo>
                  <a:pt x="83312" y="0"/>
                </a:moveTo>
                <a:lnTo>
                  <a:pt x="6565" y="228"/>
                </a:lnTo>
                <a:lnTo>
                  <a:pt x="4635" y="5156"/>
                </a:lnTo>
                <a:lnTo>
                  <a:pt x="3022" y="9766"/>
                </a:lnTo>
                <a:lnTo>
                  <a:pt x="2908" y="10007"/>
                </a:lnTo>
                <a:lnTo>
                  <a:pt x="0" y="17386"/>
                </a:lnTo>
                <a:lnTo>
                  <a:pt x="62445" y="4157"/>
                </a:lnTo>
                <a:lnTo>
                  <a:pt x="8331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79473" y="5230186"/>
            <a:ext cx="1223010" cy="88900"/>
          </a:xfrm>
          <a:custGeom>
            <a:avLst/>
            <a:gdLst/>
            <a:ahLst/>
            <a:cxnLst/>
            <a:rect l="l" t="t" r="r" b="b"/>
            <a:pathLst>
              <a:path w="1223009" h="88900">
                <a:moveTo>
                  <a:pt x="1017816" y="35674"/>
                </a:moveTo>
                <a:lnTo>
                  <a:pt x="1017883" y="36696"/>
                </a:lnTo>
                <a:lnTo>
                  <a:pt x="1017993" y="43306"/>
                </a:lnTo>
                <a:lnTo>
                  <a:pt x="1047750" y="46418"/>
                </a:lnTo>
                <a:lnTo>
                  <a:pt x="1056093" y="56845"/>
                </a:lnTo>
                <a:lnTo>
                  <a:pt x="1060246" y="60693"/>
                </a:lnTo>
                <a:lnTo>
                  <a:pt x="1074559" y="76301"/>
                </a:lnTo>
                <a:lnTo>
                  <a:pt x="1189977" y="88671"/>
                </a:lnTo>
                <a:lnTo>
                  <a:pt x="1192898" y="88671"/>
                </a:lnTo>
                <a:lnTo>
                  <a:pt x="1205776" y="72097"/>
                </a:lnTo>
                <a:lnTo>
                  <a:pt x="1207046" y="70726"/>
                </a:lnTo>
                <a:lnTo>
                  <a:pt x="1220990" y="53276"/>
                </a:lnTo>
                <a:lnTo>
                  <a:pt x="1222819" y="53276"/>
                </a:lnTo>
                <a:lnTo>
                  <a:pt x="1091360" y="39357"/>
                </a:lnTo>
                <a:lnTo>
                  <a:pt x="1086332" y="39357"/>
                </a:lnTo>
                <a:lnTo>
                  <a:pt x="1017816" y="35674"/>
                </a:lnTo>
                <a:close/>
              </a:path>
              <a:path w="1223009" h="88900">
                <a:moveTo>
                  <a:pt x="1086637" y="38849"/>
                </a:moveTo>
                <a:lnTo>
                  <a:pt x="1086497" y="39192"/>
                </a:lnTo>
                <a:lnTo>
                  <a:pt x="1086332" y="39357"/>
                </a:lnTo>
                <a:lnTo>
                  <a:pt x="1091360" y="39357"/>
                </a:lnTo>
                <a:lnTo>
                  <a:pt x="1086637" y="38849"/>
                </a:lnTo>
                <a:close/>
              </a:path>
              <a:path w="1223009" h="88900">
                <a:moveTo>
                  <a:pt x="110985" y="0"/>
                </a:moveTo>
                <a:lnTo>
                  <a:pt x="77609" y="533"/>
                </a:lnTo>
                <a:lnTo>
                  <a:pt x="58178" y="4658"/>
                </a:lnTo>
                <a:lnTo>
                  <a:pt x="0" y="17640"/>
                </a:lnTo>
                <a:lnTo>
                  <a:pt x="41460" y="14816"/>
                </a:lnTo>
                <a:lnTo>
                  <a:pt x="55333" y="14058"/>
                </a:lnTo>
                <a:lnTo>
                  <a:pt x="52476" y="11087"/>
                </a:lnTo>
                <a:lnTo>
                  <a:pt x="48882" y="7188"/>
                </a:lnTo>
                <a:lnTo>
                  <a:pt x="49834" y="7073"/>
                </a:lnTo>
                <a:lnTo>
                  <a:pt x="115074" y="711"/>
                </a:lnTo>
                <a:lnTo>
                  <a:pt x="1109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460538" y="5150717"/>
            <a:ext cx="96520" cy="21590"/>
          </a:xfrm>
          <a:custGeom>
            <a:avLst/>
            <a:gdLst/>
            <a:ahLst/>
            <a:cxnLst/>
            <a:rect l="l" t="t" r="r" b="b"/>
            <a:pathLst>
              <a:path w="96520" h="21589">
                <a:moveTo>
                  <a:pt x="6654" y="0"/>
                </a:moveTo>
                <a:lnTo>
                  <a:pt x="5232" y="4000"/>
                </a:lnTo>
                <a:lnTo>
                  <a:pt x="3670" y="9029"/>
                </a:lnTo>
                <a:lnTo>
                  <a:pt x="685" y="18376"/>
                </a:lnTo>
                <a:lnTo>
                  <a:pt x="0" y="20472"/>
                </a:lnTo>
                <a:lnTo>
                  <a:pt x="8686" y="21577"/>
                </a:lnTo>
                <a:lnTo>
                  <a:pt x="95824" y="13601"/>
                </a:lnTo>
                <a:lnTo>
                  <a:pt x="94665" y="13601"/>
                </a:lnTo>
                <a:lnTo>
                  <a:pt x="93992" y="13563"/>
                </a:lnTo>
                <a:lnTo>
                  <a:pt x="93294" y="13461"/>
                </a:lnTo>
                <a:lnTo>
                  <a:pt x="95830" y="13461"/>
                </a:lnTo>
                <a:lnTo>
                  <a:pt x="76619" y="8699"/>
                </a:lnTo>
                <a:lnTo>
                  <a:pt x="73875" y="7823"/>
                </a:lnTo>
                <a:lnTo>
                  <a:pt x="65608" y="5765"/>
                </a:lnTo>
                <a:lnTo>
                  <a:pt x="56934" y="2412"/>
                </a:lnTo>
                <a:lnTo>
                  <a:pt x="49339" y="1955"/>
                </a:lnTo>
                <a:lnTo>
                  <a:pt x="27978" y="1154"/>
                </a:lnTo>
                <a:lnTo>
                  <a:pt x="6654" y="0"/>
                </a:lnTo>
                <a:close/>
              </a:path>
              <a:path w="96520" h="21589">
                <a:moveTo>
                  <a:pt x="96240" y="13563"/>
                </a:moveTo>
                <a:lnTo>
                  <a:pt x="95605" y="13601"/>
                </a:lnTo>
                <a:lnTo>
                  <a:pt x="95824" y="13601"/>
                </a:lnTo>
                <a:lnTo>
                  <a:pt x="96240" y="13563"/>
                </a:lnTo>
                <a:close/>
              </a:path>
              <a:path w="96520" h="21589">
                <a:moveTo>
                  <a:pt x="95830" y="13461"/>
                </a:moveTo>
                <a:lnTo>
                  <a:pt x="93294" y="13461"/>
                </a:lnTo>
                <a:lnTo>
                  <a:pt x="96240" y="13563"/>
                </a:lnTo>
                <a:lnTo>
                  <a:pt x="95830" y="1346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032709" y="5107171"/>
            <a:ext cx="434975" cy="64135"/>
          </a:xfrm>
          <a:custGeom>
            <a:avLst/>
            <a:gdLst/>
            <a:ahLst/>
            <a:cxnLst/>
            <a:rect l="l" t="t" r="r" b="b"/>
            <a:pathLst>
              <a:path w="434975" h="64135">
                <a:moveTo>
                  <a:pt x="315455" y="30518"/>
                </a:moveTo>
                <a:lnTo>
                  <a:pt x="380751" y="44854"/>
                </a:lnTo>
                <a:lnTo>
                  <a:pt x="424738" y="50317"/>
                </a:lnTo>
                <a:lnTo>
                  <a:pt x="365861" y="55752"/>
                </a:lnTo>
                <a:lnTo>
                  <a:pt x="427824" y="64007"/>
                </a:lnTo>
                <a:lnTo>
                  <a:pt x="429894" y="57607"/>
                </a:lnTo>
                <a:lnTo>
                  <a:pt x="431495" y="52577"/>
                </a:lnTo>
                <a:lnTo>
                  <a:pt x="433057" y="47536"/>
                </a:lnTo>
                <a:lnTo>
                  <a:pt x="434479" y="43535"/>
                </a:lnTo>
                <a:lnTo>
                  <a:pt x="405581" y="41406"/>
                </a:lnTo>
                <a:lnTo>
                  <a:pt x="376740" y="38622"/>
                </a:lnTo>
                <a:lnTo>
                  <a:pt x="347959" y="35182"/>
                </a:lnTo>
                <a:lnTo>
                  <a:pt x="315455" y="30518"/>
                </a:lnTo>
                <a:close/>
              </a:path>
              <a:path w="434975" h="64135">
                <a:moveTo>
                  <a:pt x="198323" y="15328"/>
                </a:moveTo>
                <a:lnTo>
                  <a:pt x="187439" y="16446"/>
                </a:lnTo>
                <a:lnTo>
                  <a:pt x="251333" y="25412"/>
                </a:lnTo>
                <a:lnTo>
                  <a:pt x="273761" y="24168"/>
                </a:lnTo>
                <a:lnTo>
                  <a:pt x="249567" y="20459"/>
                </a:lnTo>
                <a:lnTo>
                  <a:pt x="198323" y="15328"/>
                </a:lnTo>
                <a:close/>
              </a:path>
              <a:path w="434975" h="64135">
                <a:moveTo>
                  <a:pt x="406" y="0"/>
                </a:moveTo>
                <a:lnTo>
                  <a:pt x="0" y="50"/>
                </a:lnTo>
                <a:lnTo>
                  <a:pt x="1790" y="165"/>
                </a:lnTo>
                <a:lnTo>
                  <a:pt x="2692" y="203"/>
                </a:lnTo>
                <a:lnTo>
                  <a:pt x="3175" y="152"/>
                </a:lnTo>
                <a:lnTo>
                  <a:pt x="4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474146" y="5061728"/>
            <a:ext cx="1217295" cy="311785"/>
          </a:xfrm>
          <a:custGeom>
            <a:avLst/>
            <a:gdLst/>
            <a:ahLst/>
            <a:cxnLst/>
            <a:rect l="l" t="t" r="r" b="b"/>
            <a:pathLst>
              <a:path w="1217295" h="311785">
                <a:moveTo>
                  <a:pt x="430961" y="289445"/>
                </a:moveTo>
                <a:lnTo>
                  <a:pt x="430208" y="289458"/>
                </a:lnTo>
                <a:lnTo>
                  <a:pt x="428076" y="295922"/>
                </a:lnTo>
                <a:lnTo>
                  <a:pt x="425310" y="305498"/>
                </a:lnTo>
                <a:lnTo>
                  <a:pt x="423913" y="311442"/>
                </a:lnTo>
                <a:lnTo>
                  <a:pt x="425310" y="311429"/>
                </a:lnTo>
                <a:lnTo>
                  <a:pt x="486511" y="305854"/>
                </a:lnTo>
                <a:lnTo>
                  <a:pt x="512838" y="305854"/>
                </a:lnTo>
                <a:lnTo>
                  <a:pt x="580656" y="299910"/>
                </a:lnTo>
                <a:lnTo>
                  <a:pt x="573529" y="299224"/>
                </a:lnTo>
                <a:lnTo>
                  <a:pt x="558800" y="299224"/>
                </a:lnTo>
                <a:lnTo>
                  <a:pt x="557453" y="298615"/>
                </a:lnTo>
                <a:lnTo>
                  <a:pt x="557058" y="298234"/>
                </a:lnTo>
                <a:lnTo>
                  <a:pt x="538403" y="298234"/>
                </a:lnTo>
                <a:lnTo>
                  <a:pt x="538200" y="297383"/>
                </a:lnTo>
                <a:lnTo>
                  <a:pt x="538035" y="295922"/>
                </a:lnTo>
                <a:lnTo>
                  <a:pt x="527148" y="294970"/>
                </a:lnTo>
                <a:lnTo>
                  <a:pt x="433743" y="294970"/>
                </a:lnTo>
                <a:lnTo>
                  <a:pt x="433057" y="292836"/>
                </a:lnTo>
                <a:lnTo>
                  <a:pt x="432460" y="289458"/>
                </a:lnTo>
                <a:lnTo>
                  <a:pt x="430961" y="289445"/>
                </a:lnTo>
                <a:close/>
              </a:path>
              <a:path w="1217295" h="311785">
                <a:moveTo>
                  <a:pt x="512838" y="305854"/>
                </a:moveTo>
                <a:lnTo>
                  <a:pt x="486511" y="305854"/>
                </a:lnTo>
                <a:lnTo>
                  <a:pt x="485305" y="308267"/>
                </a:lnTo>
                <a:lnTo>
                  <a:pt x="512838" y="305854"/>
                </a:lnTo>
                <a:close/>
              </a:path>
              <a:path w="1217295" h="311785">
                <a:moveTo>
                  <a:pt x="567194" y="298615"/>
                </a:moveTo>
                <a:lnTo>
                  <a:pt x="560717" y="299224"/>
                </a:lnTo>
                <a:lnTo>
                  <a:pt x="573529" y="299224"/>
                </a:lnTo>
                <a:lnTo>
                  <a:pt x="567194" y="298615"/>
                </a:lnTo>
                <a:close/>
              </a:path>
              <a:path w="1217295" h="311785">
                <a:moveTo>
                  <a:pt x="554062" y="297383"/>
                </a:moveTo>
                <a:lnTo>
                  <a:pt x="543775" y="297903"/>
                </a:lnTo>
                <a:lnTo>
                  <a:pt x="538645" y="298234"/>
                </a:lnTo>
                <a:lnTo>
                  <a:pt x="557058" y="298234"/>
                </a:lnTo>
                <a:lnTo>
                  <a:pt x="556399" y="297599"/>
                </a:lnTo>
                <a:lnTo>
                  <a:pt x="554062" y="297383"/>
                </a:lnTo>
                <a:close/>
              </a:path>
              <a:path w="1217295" h="311785">
                <a:moveTo>
                  <a:pt x="474916" y="290880"/>
                </a:moveTo>
                <a:lnTo>
                  <a:pt x="434479" y="294970"/>
                </a:lnTo>
                <a:lnTo>
                  <a:pt x="527148" y="294970"/>
                </a:lnTo>
                <a:lnTo>
                  <a:pt x="525551" y="294830"/>
                </a:lnTo>
                <a:lnTo>
                  <a:pt x="493153" y="294830"/>
                </a:lnTo>
                <a:lnTo>
                  <a:pt x="491515" y="293700"/>
                </a:lnTo>
                <a:lnTo>
                  <a:pt x="490347" y="291909"/>
                </a:lnTo>
                <a:lnTo>
                  <a:pt x="485203" y="291515"/>
                </a:lnTo>
                <a:lnTo>
                  <a:pt x="474916" y="290880"/>
                </a:lnTo>
                <a:close/>
              </a:path>
              <a:path w="1217295" h="311785">
                <a:moveTo>
                  <a:pt x="514731" y="293903"/>
                </a:moveTo>
                <a:lnTo>
                  <a:pt x="508355" y="294119"/>
                </a:lnTo>
                <a:lnTo>
                  <a:pt x="501992" y="294424"/>
                </a:lnTo>
                <a:lnTo>
                  <a:pt x="495617" y="294830"/>
                </a:lnTo>
                <a:lnTo>
                  <a:pt x="525551" y="294830"/>
                </a:lnTo>
                <a:lnTo>
                  <a:pt x="514731" y="293903"/>
                </a:lnTo>
                <a:close/>
              </a:path>
              <a:path w="1217295" h="311785">
                <a:moveTo>
                  <a:pt x="414733" y="198412"/>
                </a:moveTo>
                <a:lnTo>
                  <a:pt x="368198" y="198412"/>
                </a:lnTo>
                <a:lnTo>
                  <a:pt x="379346" y="199612"/>
                </a:lnTo>
                <a:lnTo>
                  <a:pt x="390520" y="200672"/>
                </a:lnTo>
                <a:lnTo>
                  <a:pt x="412927" y="202437"/>
                </a:lnTo>
                <a:lnTo>
                  <a:pt x="414248" y="199377"/>
                </a:lnTo>
                <a:lnTo>
                  <a:pt x="414733" y="198412"/>
                </a:lnTo>
                <a:close/>
              </a:path>
              <a:path w="1217295" h="311785">
                <a:moveTo>
                  <a:pt x="427736" y="193001"/>
                </a:moveTo>
                <a:lnTo>
                  <a:pt x="408627" y="193290"/>
                </a:lnTo>
                <a:lnTo>
                  <a:pt x="389547" y="193903"/>
                </a:lnTo>
                <a:lnTo>
                  <a:pt x="359384" y="194492"/>
                </a:lnTo>
                <a:lnTo>
                  <a:pt x="329260" y="195643"/>
                </a:lnTo>
                <a:lnTo>
                  <a:pt x="337787" y="196875"/>
                </a:lnTo>
                <a:lnTo>
                  <a:pt x="346397" y="197751"/>
                </a:lnTo>
                <a:lnTo>
                  <a:pt x="355090" y="198275"/>
                </a:lnTo>
                <a:lnTo>
                  <a:pt x="363867" y="198450"/>
                </a:lnTo>
                <a:lnTo>
                  <a:pt x="366750" y="198450"/>
                </a:lnTo>
                <a:lnTo>
                  <a:pt x="368198" y="198412"/>
                </a:lnTo>
                <a:lnTo>
                  <a:pt x="414733" y="198412"/>
                </a:lnTo>
                <a:lnTo>
                  <a:pt x="415366" y="197154"/>
                </a:lnTo>
                <a:lnTo>
                  <a:pt x="423820" y="197154"/>
                </a:lnTo>
                <a:lnTo>
                  <a:pt x="424916" y="196430"/>
                </a:lnTo>
                <a:lnTo>
                  <a:pt x="426770" y="194856"/>
                </a:lnTo>
                <a:lnTo>
                  <a:pt x="428688" y="193052"/>
                </a:lnTo>
                <a:lnTo>
                  <a:pt x="427736" y="193001"/>
                </a:lnTo>
                <a:close/>
              </a:path>
              <a:path w="1217295" h="311785">
                <a:moveTo>
                  <a:pt x="423820" y="197154"/>
                </a:moveTo>
                <a:lnTo>
                  <a:pt x="415366" y="197154"/>
                </a:lnTo>
                <a:lnTo>
                  <a:pt x="420916" y="197281"/>
                </a:lnTo>
                <a:lnTo>
                  <a:pt x="423494" y="197370"/>
                </a:lnTo>
                <a:lnTo>
                  <a:pt x="423820" y="197154"/>
                </a:lnTo>
                <a:close/>
              </a:path>
              <a:path w="1217295" h="311785">
                <a:moveTo>
                  <a:pt x="1012266" y="179539"/>
                </a:moveTo>
                <a:lnTo>
                  <a:pt x="1016520" y="181635"/>
                </a:lnTo>
                <a:lnTo>
                  <a:pt x="1020927" y="185356"/>
                </a:lnTo>
                <a:lnTo>
                  <a:pt x="1025017" y="189204"/>
                </a:lnTo>
                <a:lnTo>
                  <a:pt x="1104125" y="197802"/>
                </a:lnTo>
                <a:lnTo>
                  <a:pt x="1122210" y="198894"/>
                </a:lnTo>
                <a:lnTo>
                  <a:pt x="1122400" y="199212"/>
                </a:lnTo>
                <a:lnTo>
                  <a:pt x="1122565" y="199809"/>
                </a:lnTo>
                <a:lnTo>
                  <a:pt x="1191958" y="207314"/>
                </a:lnTo>
                <a:lnTo>
                  <a:pt x="1192885" y="205282"/>
                </a:lnTo>
                <a:lnTo>
                  <a:pt x="1193114" y="197307"/>
                </a:lnTo>
                <a:lnTo>
                  <a:pt x="1192352" y="188493"/>
                </a:lnTo>
                <a:lnTo>
                  <a:pt x="1154137" y="186562"/>
                </a:lnTo>
                <a:lnTo>
                  <a:pt x="1146911" y="186562"/>
                </a:lnTo>
                <a:lnTo>
                  <a:pt x="1045835" y="181589"/>
                </a:lnTo>
                <a:lnTo>
                  <a:pt x="1012266" y="179539"/>
                </a:lnTo>
                <a:close/>
              </a:path>
              <a:path w="1217295" h="311785">
                <a:moveTo>
                  <a:pt x="1147229" y="186181"/>
                </a:moveTo>
                <a:lnTo>
                  <a:pt x="1147076" y="186435"/>
                </a:lnTo>
                <a:lnTo>
                  <a:pt x="1146911" y="186562"/>
                </a:lnTo>
                <a:lnTo>
                  <a:pt x="1154137" y="186562"/>
                </a:lnTo>
                <a:lnTo>
                  <a:pt x="1147229" y="186181"/>
                </a:lnTo>
                <a:close/>
              </a:path>
              <a:path w="1217295" h="311785">
                <a:moveTo>
                  <a:pt x="64058" y="112293"/>
                </a:moveTo>
                <a:lnTo>
                  <a:pt x="50015" y="113141"/>
                </a:lnTo>
                <a:lnTo>
                  <a:pt x="7924" y="116141"/>
                </a:lnTo>
                <a:lnTo>
                  <a:pt x="7581" y="117119"/>
                </a:lnTo>
                <a:lnTo>
                  <a:pt x="5143" y="123050"/>
                </a:lnTo>
                <a:lnTo>
                  <a:pt x="1828" y="131635"/>
                </a:lnTo>
                <a:lnTo>
                  <a:pt x="736" y="134543"/>
                </a:lnTo>
                <a:lnTo>
                  <a:pt x="0" y="136690"/>
                </a:lnTo>
                <a:lnTo>
                  <a:pt x="67665" y="121411"/>
                </a:lnTo>
                <a:lnTo>
                  <a:pt x="66230" y="119341"/>
                </a:lnTo>
                <a:lnTo>
                  <a:pt x="64998" y="116116"/>
                </a:lnTo>
                <a:lnTo>
                  <a:pt x="64058" y="112293"/>
                </a:lnTo>
                <a:close/>
              </a:path>
              <a:path w="1217295" h="311785">
                <a:moveTo>
                  <a:pt x="7467" y="117360"/>
                </a:moveTo>
                <a:close/>
              </a:path>
              <a:path w="1217295" h="311785">
                <a:moveTo>
                  <a:pt x="1161402" y="13842"/>
                </a:moveTo>
                <a:lnTo>
                  <a:pt x="1161283" y="17729"/>
                </a:lnTo>
                <a:lnTo>
                  <a:pt x="1161084" y="21374"/>
                </a:lnTo>
                <a:lnTo>
                  <a:pt x="1160741" y="36004"/>
                </a:lnTo>
                <a:lnTo>
                  <a:pt x="1172586" y="40257"/>
                </a:lnTo>
                <a:lnTo>
                  <a:pt x="1184270" y="44918"/>
                </a:lnTo>
                <a:lnTo>
                  <a:pt x="1195794" y="49986"/>
                </a:lnTo>
                <a:lnTo>
                  <a:pt x="1207160" y="55460"/>
                </a:lnTo>
                <a:lnTo>
                  <a:pt x="1217129" y="56489"/>
                </a:lnTo>
                <a:lnTo>
                  <a:pt x="1213789" y="51231"/>
                </a:lnTo>
                <a:lnTo>
                  <a:pt x="1210221" y="44869"/>
                </a:lnTo>
                <a:lnTo>
                  <a:pt x="1205738" y="38823"/>
                </a:lnTo>
                <a:lnTo>
                  <a:pt x="1199959" y="27838"/>
                </a:lnTo>
                <a:lnTo>
                  <a:pt x="1193952" y="24955"/>
                </a:lnTo>
                <a:lnTo>
                  <a:pt x="1190828" y="23190"/>
                </a:lnTo>
                <a:lnTo>
                  <a:pt x="1187678" y="21488"/>
                </a:lnTo>
                <a:lnTo>
                  <a:pt x="1184529" y="19824"/>
                </a:lnTo>
                <a:lnTo>
                  <a:pt x="1177302" y="17729"/>
                </a:lnTo>
                <a:lnTo>
                  <a:pt x="1170000" y="15824"/>
                </a:lnTo>
                <a:lnTo>
                  <a:pt x="1161402" y="13842"/>
                </a:lnTo>
                <a:close/>
              </a:path>
              <a:path w="1217295" h="311785">
                <a:moveTo>
                  <a:pt x="892492" y="6984"/>
                </a:moveTo>
                <a:lnTo>
                  <a:pt x="886993" y="7531"/>
                </a:lnTo>
                <a:lnTo>
                  <a:pt x="885063" y="7746"/>
                </a:lnTo>
                <a:lnTo>
                  <a:pt x="890524" y="8293"/>
                </a:lnTo>
                <a:lnTo>
                  <a:pt x="896010" y="8928"/>
                </a:lnTo>
                <a:lnTo>
                  <a:pt x="901496" y="9651"/>
                </a:lnTo>
                <a:lnTo>
                  <a:pt x="905433" y="9512"/>
                </a:lnTo>
                <a:lnTo>
                  <a:pt x="913295" y="9321"/>
                </a:lnTo>
                <a:lnTo>
                  <a:pt x="892492" y="6984"/>
                </a:lnTo>
                <a:close/>
              </a:path>
              <a:path w="1217295" h="311785">
                <a:moveTo>
                  <a:pt x="1010031" y="0"/>
                </a:moveTo>
                <a:lnTo>
                  <a:pt x="987460" y="640"/>
                </a:lnTo>
                <a:lnTo>
                  <a:pt x="964892" y="1598"/>
                </a:lnTo>
                <a:lnTo>
                  <a:pt x="942318" y="2887"/>
                </a:lnTo>
                <a:lnTo>
                  <a:pt x="919734" y="4521"/>
                </a:lnTo>
                <a:lnTo>
                  <a:pt x="963752" y="9283"/>
                </a:lnTo>
                <a:lnTo>
                  <a:pt x="977351" y="9660"/>
                </a:lnTo>
                <a:lnTo>
                  <a:pt x="990947" y="10199"/>
                </a:lnTo>
                <a:lnTo>
                  <a:pt x="1040379" y="13302"/>
                </a:lnTo>
                <a:lnTo>
                  <a:pt x="1084561" y="18518"/>
                </a:lnTo>
                <a:lnTo>
                  <a:pt x="1106500" y="22212"/>
                </a:lnTo>
                <a:lnTo>
                  <a:pt x="1096087" y="18749"/>
                </a:lnTo>
                <a:lnTo>
                  <a:pt x="1050705" y="7183"/>
                </a:lnTo>
                <a:lnTo>
                  <a:pt x="1023630" y="2124"/>
                </a:lnTo>
                <a:lnTo>
                  <a:pt x="101003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6366636" y="5066254"/>
            <a:ext cx="71755" cy="5080"/>
          </a:xfrm>
          <a:custGeom>
            <a:avLst/>
            <a:gdLst/>
            <a:ahLst/>
            <a:cxnLst/>
            <a:rect l="l" t="t" r="r" b="b"/>
            <a:pathLst>
              <a:path w="71754" h="5079">
                <a:moveTo>
                  <a:pt x="27241" y="0"/>
                </a:moveTo>
                <a:lnTo>
                  <a:pt x="0" y="2451"/>
                </a:lnTo>
                <a:lnTo>
                  <a:pt x="20802" y="4787"/>
                </a:lnTo>
                <a:lnTo>
                  <a:pt x="40313" y="4514"/>
                </a:lnTo>
                <a:lnTo>
                  <a:pt x="68794" y="4495"/>
                </a:lnTo>
                <a:lnTo>
                  <a:pt x="27241" y="0"/>
                </a:lnTo>
                <a:close/>
              </a:path>
              <a:path w="71754" h="5079">
                <a:moveTo>
                  <a:pt x="68794" y="4495"/>
                </a:moveTo>
                <a:lnTo>
                  <a:pt x="54965" y="4495"/>
                </a:lnTo>
                <a:lnTo>
                  <a:pt x="63106" y="4584"/>
                </a:lnTo>
                <a:lnTo>
                  <a:pt x="71259" y="4762"/>
                </a:lnTo>
                <a:lnTo>
                  <a:pt x="68794" y="449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690457" y="5230093"/>
            <a:ext cx="975994" cy="40005"/>
          </a:xfrm>
          <a:custGeom>
            <a:avLst/>
            <a:gdLst/>
            <a:ahLst/>
            <a:cxnLst/>
            <a:rect l="l" t="t" r="r" b="b"/>
            <a:pathLst>
              <a:path w="975995" h="40004">
                <a:moveTo>
                  <a:pt x="906259" y="31445"/>
                </a:moveTo>
                <a:lnTo>
                  <a:pt x="906525" y="32346"/>
                </a:lnTo>
                <a:lnTo>
                  <a:pt x="906703" y="33845"/>
                </a:lnTo>
                <a:lnTo>
                  <a:pt x="906830" y="35763"/>
                </a:lnTo>
                <a:lnTo>
                  <a:pt x="975118" y="39446"/>
                </a:lnTo>
                <a:lnTo>
                  <a:pt x="975347" y="39446"/>
                </a:lnTo>
                <a:lnTo>
                  <a:pt x="975512" y="39281"/>
                </a:lnTo>
                <a:lnTo>
                  <a:pt x="975652" y="38950"/>
                </a:lnTo>
                <a:lnTo>
                  <a:pt x="906259" y="31445"/>
                </a:lnTo>
                <a:close/>
              </a:path>
              <a:path w="975995" h="40004">
                <a:moveTo>
                  <a:pt x="808710" y="20840"/>
                </a:moveTo>
                <a:lnTo>
                  <a:pt x="809878" y="21932"/>
                </a:lnTo>
                <a:lnTo>
                  <a:pt x="812126" y="24117"/>
                </a:lnTo>
                <a:lnTo>
                  <a:pt x="827341" y="25793"/>
                </a:lnTo>
                <a:lnTo>
                  <a:pt x="887818" y="29438"/>
                </a:lnTo>
                <a:lnTo>
                  <a:pt x="808710" y="20840"/>
                </a:lnTo>
                <a:close/>
              </a:path>
              <a:path w="975995" h="40004">
                <a:moveTo>
                  <a:pt x="13207" y="0"/>
                </a:moveTo>
                <a:lnTo>
                  <a:pt x="0" y="88"/>
                </a:lnTo>
                <a:lnTo>
                  <a:pt x="4089" y="812"/>
                </a:lnTo>
                <a:lnTo>
                  <a:pt x="132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6031041" y="52012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14" y="0"/>
                </a:moveTo>
                <a:lnTo>
                  <a:pt x="304" y="25"/>
                </a:lnTo>
                <a:lnTo>
                  <a:pt x="1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474280" y="4960019"/>
            <a:ext cx="1259840" cy="133350"/>
          </a:xfrm>
          <a:custGeom>
            <a:avLst/>
            <a:gdLst/>
            <a:ahLst/>
            <a:cxnLst/>
            <a:rect l="l" t="t" r="r" b="b"/>
            <a:pathLst>
              <a:path w="1259840" h="133350">
                <a:moveTo>
                  <a:pt x="73482" y="113309"/>
                </a:moveTo>
                <a:lnTo>
                  <a:pt x="59559" y="116471"/>
                </a:lnTo>
                <a:lnTo>
                  <a:pt x="40147" y="120916"/>
                </a:lnTo>
                <a:lnTo>
                  <a:pt x="850" y="129959"/>
                </a:lnTo>
                <a:lnTo>
                  <a:pt x="0" y="133032"/>
                </a:lnTo>
                <a:lnTo>
                  <a:pt x="57111" y="133121"/>
                </a:lnTo>
                <a:lnTo>
                  <a:pt x="59423" y="133121"/>
                </a:lnTo>
                <a:lnTo>
                  <a:pt x="61734" y="127253"/>
                </a:lnTo>
                <a:lnTo>
                  <a:pt x="64503" y="120916"/>
                </a:lnTo>
                <a:lnTo>
                  <a:pt x="65735" y="120891"/>
                </a:lnTo>
                <a:lnTo>
                  <a:pt x="102235" y="119481"/>
                </a:lnTo>
                <a:lnTo>
                  <a:pt x="99542" y="116865"/>
                </a:lnTo>
                <a:lnTo>
                  <a:pt x="99070" y="116471"/>
                </a:lnTo>
                <a:lnTo>
                  <a:pt x="68922" y="116471"/>
                </a:lnTo>
                <a:lnTo>
                  <a:pt x="69659" y="116446"/>
                </a:lnTo>
                <a:lnTo>
                  <a:pt x="71386" y="115150"/>
                </a:lnTo>
                <a:lnTo>
                  <a:pt x="73482" y="113309"/>
                </a:lnTo>
                <a:close/>
              </a:path>
              <a:path w="1259840" h="133350">
                <a:moveTo>
                  <a:pt x="98336" y="115811"/>
                </a:moveTo>
                <a:lnTo>
                  <a:pt x="68922" y="116471"/>
                </a:lnTo>
                <a:lnTo>
                  <a:pt x="99070" y="116471"/>
                </a:lnTo>
                <a:lnTo>
                  <a:pt x="98780" y="116230"/>
                </a:lnTo>
                <a:lnTo>
                  <a:pt x="98336" y="115811"/>
                </a:lnTo>
                <a:close/>
              </a:path>
              <a:path w="1259840" h="133350">
                <a:moveTo>
                  <a:pt x="1071283" y="0"/>
                </a:moveTo>
                <a:lnTo>
                  <a:pt x="1065517" y="12"/>
                </a:lnTo>
                <a:lnTo>
                  <a:pt x="1046826" y="397"/>
                </a:lnTo>
                <a:lnTo>
                  <a:pt x="990841" y="2247"/>
                </a:lnTo>
                <a:lnTo>
                  <a:pt x="1009119" y="3481"/>
                </a:lnTo>
                <a:lnTo>
                  <a:pt x="1027361" y="5219"/>
                </a:lnTo>
                <a:lnTo>
                  <a:pt x="1102090" y="17200"/>
                </a:lnTo>
                <a:lnTo>
                  <a:pt x="1139197" y="27844"/>
                </a:lnTo>
                <a:lnTo>
                  <a:pt x="1175412" y="41289"/>
                </a:lnTo>
                <a:lnTo>
                  <a:pt x="1211084" y="56680"/>
                </a:lnTo>
                <a:lnTo>
                  <a:pt x="1213078" y="57569"/>
                </a:lnTo>
                <a:lnTo>
                  <a:pt x="1215732" y="57886"/>
                </a:lnTo>
                <a:lnTo>
                  <a:pt x="1224457" y="57886"/>
                </a:lnTo>
                <a:lnTo>
                  <a:pt x="1231252" y="56578"/>
                </a:lnTo>
                <a:lnTo>
                  <a:pt x="1237424" y="56184"/>
                </a:lnTo>
                <a:lnTo>
                  <a:pt x="1251851" y="53263"/>
                </a:lnTo>
                <a:lnTo>
                  <a:pt x="1258819" y="53263"/>
                </a:lnTo>
                <a:lnTo>
                  <a:pt x="1236057" y="41987"/>
                </a:lnTo>
                <a:lnTo>
                  <a:pt x="1187827" y="23665"/>
                </a:lnTo>
                <a:lnTo>
                  <a:pt x="1140508" y="10765"/>
                </a:lnTo>
                <a:lnTo>
                  <a:pt x="1095141" y="2550"/>
                </a:lnTo>
                <a:lnTo>
                  <a:pt x="1072210" y="12"/>
                </a:lnTo>
                <a:lnTo>
                  <a:pt x="1071283" y="0"/>
                </a:lnTo>
                <a:close/>
              </a:path>
              <a:path w="1259840" h="133350">
                <a:moveTo>
                  <a:pt x="1258819" y="53263"/>
                </a:moveTo>
                <a:lnTo>
                  <a:pt x="1258277" y="53263"/>
                </a:lnTo>
                <a:lnTo>
                  <a:pt x="1258925" y="53327"/>
                </a:lnTo>
                <a:lnTo>
                  <a:pt x="1259281" y="53492"/>
                </a:lnTo>
                <a:lnTo>
                  <a:pt x="1258819" y="5326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43199" y="5069274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5" h="7620">
                <a:moveTo>
                  <a:pt x="22555" y="0"/>
                </a:moveTo>
                <a:lnTo>
                  <a:pt x="4559" y="4051"/>
                </a:lnTo>
                <a:lnTo>
                  <a:pt x="2463" y="5892"/>
                </a:lnTo>
                <a:lnTo>
                  <a:pt x="736" y="7188"/>
                </a:lnTo>
                <a:lnTo>
                  <a:pt x="0" y="7213"/>
                </a:lnTo>
                <a:lnTo>
                  <a:pt x="29425" y="6553"/>
                </a:lnTo>
                <a:lnTo>
                  <a:pt x="225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33704" y="5079494"/>
            <a:ext cx="116205" cy="13970"/>
          </a:xfrm>
          <a:custGeom>
            <a:avLst/>
            <a:gdLst/>
            <a:ahLst/>
            <a:cxnLst/>
            <a:rect l="l" t="t" r="r" b="b"/>
            <a:pathLst>
              <a:path w="116204" h="13970">
                <a:moveTo>
                  <a:pt x="42811" y="0"/>
                </a:moveTo>
                <a:lnTo>
                  <a:pt x="6311" y="1422"/>
                </a:lnTo>
                <a:lnTo>
                  <a:pt x="5079" y="1435"/>
                </a:lnTo>
                <a:lnTo>
                  <a:pt x="2311" y="7785"/>
                </a:lnTo>
                <a:lnTo>
                  <a:pt x="0" y="13652"/>
                </a:lnTo>
                <a:lnTo>
                  <a:pt x="76746" y="13423"/>
                </a:lnTo>
                <a:lnTo>
                  <a:pt x="89085" y="11023"/>
                </a:lnTo>
                <a:lnTo>
                  <a:pt x="54482" y="11023"/>
                </a:lnTo>
                <a:lnTo>
                  <a:pt x="47370" y="4368"/>
                </a:lnTo>
                <a:lnTo>
                  <a:pt x="42811" y="0"/>
                </a:lnTo>
                <a:close/>
              </a:path>
              <a:path w="116204" h="13970">
                <a:moveTo>
                  <a:pt x="115989" y="5943"/>
                </a:moveTo>
                <a:lnTo>
                  <a:pt x="73135" y="9626"/>
                </a:lnTo>
                <a:lnTo>
                  <a:pt x="58826" y="11023"/>
                </a:lnTo>
                <a:lnTo>
                  <a:pt x="89085" y="11023"/>
                </a:lnTo>
                <a:lnTo>
                  <a:pt x="106169" y="7769"/>
                </a:lnTo>
                <a:lnTo>
                  <a:pt x="115989" y="594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262881" y="5117494"/>
            <a:ext cx="462280" cy="42545"/>
          </a:xfrm>
          <a:custGeom>
            <a:avLst/>
            <a:gdLst/>
            <a:ahLst/>
            <a:cxnLst/>
            <a:rect l="l" t="t" r="r" b="b"/>
            <a:pathLst>
              <a:path w="462279" h="42545">
                <a:moveTo>
                  <a:pt x="388175" y="30416"/>
                </a:moveTo>
                <a:lnTo>
                  <a:pt x="389496" y="31711"/>
                </a:lnTo>
                <a:lnTo>
                  <a:pt x="391934" y="33959"/>
                </a:lnTo>
                <a:lnTo>
                  <a:pt x="395813" y="38638"/>
                </a:lnTo>
                <a:lnTo>
                  <a:pt x="399669" y="42481"/>
                </a:lnTo>
                <a:lnTo>
                  <a:pt x="405942" y="42506"/>
                </a:lnTo>
                <a:lnTo>
                  <a:pt x="432379" y="42354"/>
                </a:lnTo>
                <a:lnTo>
                  <a:pt x="455701" y="41897"/>
                </a:lnTo>
                <a:lnTo>
                  <a:pt x="461735" y="41897"/>
                </a:lnTo>
                <a:lnTo>
                  <a:pt x="462038" y="38976"/>
                </a:lnTo>
                <a:lnTo>
                  <a:pt x="456260" y="37757"/>
                </a:lnTo>
                <a:lnTo>
                  <a:pt x="445706" y="34963"/>
                </a:lnTo>
                <a:lnTo>
                  <a:pt x="440436" y="33629"/>
                </a:lnTo>
                <a:lnTo>
                  <a:pt x="388175" y="30416"/>
                </a:lnTo>
                <a:close/>
              </a:path>
              <a:path w="462279" h="42545">
                <a:moveTo>
                  <a:pt x="182752" y="17322"/>
                </a:moveTo>
                <a:lnTo>
                  <a:pt x="172844" y="17363"/>
                </a:lnTo>
                <a:lnTo>
                  <a:pt x="143179" y="17843"/>
                </a:lnTo>
                <a:lnTo>
                  <a:pt x="208635" y="25044"/>
                </a:lnTo>
                <a:lnTo>
                  <a:pt x="207708" y="25044"/>
                </a:lnTo>
                <a:lnTo>
                  <a:pt x="206527" y="27330"/>
                </a:lnTo>
                <a:lnTo>
                  <a:pt x="205168" y="30861"/>
                </a:lnTo>
                <a:lnTo>
                  <a:pt x="252524" y="35655"/>
                </a:lnTo>
                <a:lnTo>
                  <a:pt x="299967" y="39181"/>
                </a:lnTo>
                <a:lnTo>
                  <a:pt x="347497" y="41442"/>
                </a:lnTo>
                <a:lnTo>
                  <a:pt x="395109" y="42443"/>
                </a:lnTo>
                <a:lnTo>
                  <a:pt x="386558" y="38608"/>
                </a:lnTo>
                <a:lnTo>
                  <a:pt x="378072" y="35052"/>
                </a:lnTo>
                <a:lnTo>
                  <a:pt x="369438" y="31684"/>
                </a:lnTo>
                <a:lnTo>
                  <a:pt x="360730" y="28536"/>
                </a:lnTo>
                <a:lnTo>
                  <a:pt x="267438" y="21000"/>
                </a:lnTo>
                <a:lnTo>
                  <a:pt x="262910" y="20574"/>
                </a:lnTo>
                <a:lnTo>
                  <a:pt x="211886" y="20561"/>
                </a:lnTo>
                <a:lnTo>
                  <a:pt x="182752" y="17322"/>
                </a:lnTo>
                <a:close/>
              </a:path>
              <a:path w="462279" h="42545">
                <a:moveTo>
                  <a:pt x="461735" y="41897"/>
                </a:moveTo>
                <a:lnTo>
                  <a:pt x="455701" y="41897"/>
                </a:lnTo>
                <a:lnTo>
                  <a:pt x="455904" y="41910"/>
                </a:lnTo>
                <a:lnTo>
                  <a:pt x="461735" y="41897"/>
                </a:lnTo>
                <a:close/>
              </a:path>
              <a:path w="462279" h="42545">
                <a:moveTo>
                  <a:pt x="217106" y="17614"/>
                </a:moveTo>
                <a:lnTo>
                  <a:pt x="214934" y="19354"/>
                </a:lnTo>
                <a:lnTo>
                  <a:pt x="213042" y="20574"/>
                </a:lnTo>
                <a:lnTo>
                  <a:pt x="262910" y="20574"/>
                </a:lnTo>
                <a:lnTo>
                  <a:pt x="236334" y="18072"/>
                </a:lnTo>
                <a:lnTo>
                  <a:pt x="217106" y="17614"/>
                </a:lnTo>
                <a:close/>
              </a:path>
              <a:path w="462279" h="42545">
                <a:moveTo>
                  <a:pt x="33299" y="0"/>
                </a:moveTo>
                <a:lnTo>
                  <a:pt x="24981" y="479"/>
                </a:lnTo>
                <a:lnTo>
                  <a:pt x="0" y="2197"/>
                </a:lnTo>
                <a:lnTo>
                  <a:pt x="86144" y="11569"/>
                </a:lnTo>
                <a:lnTo>
                  <a:pt x="104481" y="10841"/>
                </a:lnTo>
                <a:lnTo>
                  <a:pt x="113606" y="10585"/>
                </a:lnTo>
                <a:lnTo>
                  <a:pt x="122656" y="10426"/>
                </a:lnTo>
                <a:lnTo>
                  <a:pt x="3329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474137" y="513735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69"/>
                </a:moveTo>
                <a:lnTo>
                  <a:pt x="1907" y="1269"/>
                </a:lnTo>
                <a:lnTo>
                  <a:pt x="190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457037" y="5134813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0" y="2540"/>
                </a:moveTo>
                <a:lnTo>
                  <a:pt x="21732" y="2540"/>
                </a:lnTo>
                <a:lnTo>
                  <a:pt x="21732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401530" y="5127878"/>
            <a:ext cx="34290" cy="1905"/>
          </a:xfrm>
          <a:custGeom>
            <a:avLst/>
            <a:gdLst/>
            <a:ahLst/>
            <a:cxnLst/>
            <a:rect l="l" t="t" r="r" b="b"/>
            <a:pathLst>
              <a:path w="34289" h="1904">
                <a:moveTo>
                  <a:pt x="20535" y="0"/>
                </a:moveTo>
                <a:lnTo>
                  <a:pt x="0" y="0"/>
                </a:lnTo>
                <a:lnTo>
                  <a:pt x="7619" y="126"/>
                </a:lnTo>
                <a:lnTo>
                  <a:pt x="34264" y="1346"/>
                </a:lnTo>
                <a:lnTo>
                  <a:pt x="205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296183" y="512241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5881" y="0"/>
                </a:lnTo>
              </a:path>
            </a:pathLst>
          </a:custGeom>
          <a:ln w="1099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082116" y="5101553"/>
            <a:ext cx="389890" cy="46990"/>
          </a:xfrm>
          <a:custGeom>
            <a:avLst/>
            <a:gdLst/>
            <a:ahLst/>
            <a:cxnLst/>
            <a:rect l="l" t="t" r="r" b="b"/>
            <a:pathLst>
              <a:path w="389889" h="46989">
                <a:moveTo>
                  <a:pt x="323951" y="33781"/>
                </a:moveTo>
                <a:lnTo>
                  <a:pt x="290360" y="34912"/>
                </a:lnTo>
                <a:lnTo>
                  <a:pt x="295109" y="35369"/>
                </a:lnTo>
                <a:lnTo>
                  <a:pt x="322872" y="38442"/>
                </a:lnTo>
                <a:lnTo>
                  <a:pt x="354382" y="42897"/>
                </a:lnTo>
                <a:lnTo>
                  <a:pt x="385940" y="46799"/>
                </a:lnTo>
                <a:lnTo>
                  <a:pt x="387286" y="43268"/>
                </a:lnTo>
                <a:lnTo>
                  <a:pt x="388467" y="40995"/>
                </a:lnTo>
                <a:lnTo>
                  <a:pt x="389407" y="40995"/>
                </a:lnTo>
                <a:lnTo>
                  <a:pt x="323951" y="33781"/>
                </a:lnTo>
                <a:close/>
              </a:path>
              <a:path w="389889" h="46989">
                <a:moveTo>
                  <a:pt x="180771" y="18135"/>
                </a:moveTo>
                <a:lnTo>
                  <a:pt x="166801" y="19253"/>
                </a:lnTo>
                <a:lnTo>
                  <a:pt x="159804" y="19900"/>
                </a:lnTo>
                <a:lnTo>
                  <a:pt x="200151" y="26085"/>
                </a:lnTo>
                <a:lnTo>
                  <a:pt x="232600" y="29324"/>
                </a:lnTo>
                <a:lnTo>
                  <a:pt x="266915" y="27508"/>
                </a:lnTo>
                <a:lnTo>
                  <a:pt x="180771" y="18135"/>
                </a:lnTo>
                <a:close/>
              </a:path>
              <a:path w="389889" h="46989">
                <a:moveTo>
                  <a:pt x="0" y="0"/>
                </a:moveTo>
                <a:lnTo>
                  <a:pt x="571" y="38"/>
                </a:lnTo>
                <a:lnTo>
                  <a:pt x="774" y="12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033122" y="5101444"/>
            <a:ext cx="249554" cy="26670"/>
          </a:xfrm>
          <a:custGeom>
            <a:avLst/>
            <a:gdLst/>
            <a:ahLst/>
            <a:cxnLst/>
            <a:rect l="l" t="t" r="r" b="b"/>
            <a:pathLst>
              <a:path w="249554" h="26670">
                <a:moveTo>
                  <a:pt x="208800" y="20015"/>
                </a:moveTo>
                <a:lnTo>
                  <a:pt x="197916" y="21056"/>
                </a:lnTo>
                <a:lnTo>
                  <a:pt x="249148" y="26187"/>
                </a:lnTo>
                <a:lnTo>
                  <a:pt x="208800" y="20015"/>
                </a:lnTo>
                <a:close/>
              </a:path>
              <a:path w="249554" h="26670">
                <a:moveTo>
                  <a:pt x="44881" y="0"/>
                </a:moveTo>
                <a:lnTo>
                  <a:pt x="0" y="5727"/>
                </a:lnTo>
                <a:lnTo>
                  <a:pt x="2768" y="5880"/>
                </a:lnTo>
                <a:lnTo>
                  <a:pt x="49568" y="152"/>
                </a:lnTo>
                <a:lnTo>
                  <a:pt x="48996" y="101"/>
                </a:lnTo>
                <a:lnTo>
                  <a:pt x="448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902642" y="5256391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5" h="4445">
                <a:moveTo>
                  <a:pt x="28575" y="0"/>
                </a:moveTo>
                <a:lnTo>
                  <a:pt x="0" y="2870"/>
                </a:lnTo>
                <a:lnTo>
                  <a:pt x="27508" y="4038"/>
                </a:lnTo>
                <a:lnTo>
                  <a:pt x="51193" y="1485"/>
                </a:lnTo>
                <a:lnTo>
                  <a:pt x="285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467021" y="5011201"/>
            <a:ext cx="274955" cy="101600"/>
          </a:xfrm>
          <a:custGeom>
            <a:avLst/>
            <a:gdLst/>
            <a:ahLst/>
            <a:cxnLst/>
            <a:rect l="l" t="t" r="r" b="b"/>
            <a:pathLst>
              <a:path w="274954" h="101600">
                <a:moveTo>
                  <a:pt x="267404" y="100781"/>
                </a:moveTo>
                <a:lnTo>
                  <a:pt x="267957" y="101053"/>
                </a:lnTo>
                <a:lnTo>
                  <a:pt x="267404" y="100781"/>
                </a:lnTo>
                <a:close/>
              </a:path>
              <a:path w="274954" h="101600">
                <a:moveTo>
                  <a:pt x="168554" y="55105"/>
                </a:moveTo>
                <a:lnTo>
                  <a:pt x="168605" y="59220"/>
                </a:lnTo>
                <a:lnTo>
                  <a:pt x="174430" y="61844"/>
                </a:lnTo>
                <a:lnTo>
                  <a:pt x="180211" y="64573"/>
                </a:lnTo>
                <a:lnTo>
                  <a:pt x="185952" y="67406"/>
                </a:lnTo>
                <a:lnTo>
                  <a:pt x="191655" y="70345"/>
                </a:lnTo>
                <a:lnTo>
                  <a:pt x="211269" y="76559"/>
                </a:lnTo>
                <a:lnTo>
                  <a:pt x="230525" y="83751"/>
                </a:lnTo>
                <a:lnTo>
                  <a:pt x="249421" y="91917"/>
                </a:lnTo>
                <a:lnTo>
                  <a:pt x="267404" y="100781"/>
                </a:lnTo>
                <a:lnTo>
                  <a:pt x="271259" y="89357"/>
                </a:lnTo>
                <a:lnTo>
                  <a:pt x="239496" y="67690"/>
                </a:lnTo>
                <a:lnTo>
                  <a:pt x="186402" y="57504"/>
                </a:lnTo>
                <a:lnTo>
                  <a:pt x="168554" y="55105"/>
                </a:lnTo>
                <a:close/>
              </a:path>
              <a:path w="274954" h="101600">
                <a:moveTo>
                  <a:pt x="0" y="0"/>
                </a:moveTo>
                <a:lnTo>
                  <a:pt x="3886" y="457"/>
                </a:lnTo>
                <a:lnTo>
                  <a:pt x="11645" y="1498"/>
                </a:lnTo>
                <a:lnTo>
                  <a:pt x="25628" y="863"/>
                </a:lnTo>
                <a:lnTo>
                  <a:pt x="32626" y="634"/>
                </a:lnTo>
                <a:lnTo>
                  <a:pt x="16308" y="193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635540" y="5070420"/>
            <a:ext cx="23495" cy="11430"/>
          </a:xfrm>
          <a:custGeom>
            <a:avLst/>
            <a:gdLst/>
            <a:ahLst/>
            <a:cxnLst/>
            <a:rect l="l" t="t" r="r" b="b"/>
            <a:pathLst>
              <a:path w="23495" h="11429">
                <a:moveTo>
                  <a:pt x="88" y="0"/>
                </a:moveTo>
                <a:lnTo>
                  <a:pt x="0" y="5143"/>
                </a:lnTo>
                <a:lnTo>
                  <a:pt x="8610" y="7137"/>
                </a:lnTo>
                <a:lnTo>
                  <a:pt x="15913" y="9029"/>
                </a:lnTo>
                <a:lnTo>
                  <a:pt x="23126" y="11125"/>
                </a:lnTo>
                <a:lnTo>
                  <a:pt x="17428" y="8186"/>
                </a:lnTo>
                <a:lnTo>
                  <a:pt x="11688" y="5353"/>
                </a:lnTo>
                <a:lnTo>
                  <a:pt x="5908" y="2624"/>
                </a:lnTo>
                <a:lnTo>
                  <a:pt x="8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538200" y="5171559"/>
            <a:ext cx="53340" cy="12065"/>
          </a:xfrm>
          <a:custGeom>
            <a:avLst/>
            <a:gdLst/>
            <a:ahLst/>
            <a:cxnLst/>
            <a:rect l="l" t="t" r="r" b="b"/>
            <a:pathLst>
              <a:path w="53339" h="12064">
                <a:moveTo>
                  <a:pt x="53327" y="0"/>
                </a:moveTo>
                <a:lnTo>
                  <a:pt x="39990" y="511"/>
                </a:lnTo>
                <a:lnTo>
                  <a:pt x="0" y="2463"/>
                </a:lnTo>
                <a:lnTo>
                  <a:pt x="950" y="6315"/>
                </a:lnTo>
                <a:lnTo>
                  <a:pt x="2171" y="9512"/>
                </a:lnTo>
                <a:lnTo>
                  <a:pt x="3606" y="11582"/>
                </a:lnTo>
                <a:lnTo>
                  <a:pt x="53327" y="1219"/>
                </a:lnTo>
                <a:lnTo>
                  <a:pt x="533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666382" y="5248985"/>
            <a:ext cx="50165" cy="3810"/>
          </a:xfrm>
          <a:custGeom>
            <a:avLst/>
            <a:gdLst/>
            <a:ahLst/>
            <a:cxnLst/>
            <a:rect l="l" t="t" r="r" b="b"/>
            <a:pathLst>
              <a:path w="50165" h="3810">
                <a:moveTo>
                  <a:pt x="0" y="0"/>
                </a:moveTo>
                <a:lnTo>
                  <a:pt x="114" y="1244"/>
                </a:lnTo>
                <a:lnTo>
                  <a:pt x="49263" y="3276"/>
                </a:lnTo>
                <a:lnTo>
                  <a:pt x="49415" y="3276"/>
                </a:lnTo>
                <a:lnTo>
                  <a:pt x="49568" y="3149"/>
                </a:lnTo>
                <a:lnTo>
                  <a:pt x="49707" y="287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621372" y="5246025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20" h="4445">
                <a:moveTo>
                  <a:pt x="660" y="0"/>
                </a:moveTo>
                <a:lnTo>
                  <a:pt x="457" y="863"/>
                </a:lnTo>
                <a:lnTo>
                  <a:pt x="215" y="1531"/>
                </a:lnTo>
                <a:lnTo>
                  <a:pt x="0" y="1879"/>
                </a:lnTo>
                <a:lnTo>
                  <a:pt x="45123" y="4203"/>
                </a:lnTo>
                <a:lnTo>
                  <a:pt x="45008" y="2959"/>
                </a:lnTo>
                <a:lnTo>
                  <a:pt x="6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964486" y="5353629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20">
                <a:moveTo>
                  <a:pt x="66065" y="5702"/>
                </a:moveTo>
                <a:lnTo>
                  <a:pt x="67132" y="6718"/>
                </a:lnTo>
                <a:lnTo>
                  <a:pt x="68465" y="7315"/>
                </a:lnTo>
                <a:lnTo>
                  <a:pt x="70865" y="7289"/>
                </a:lnTo>
                <a:lnTo>
                  <a:pt x="76860" y="6718"/>
                </a:lnTo>
                <a:lnTo>
                  <a:pt x="66065" y="5702"/>
                </a:lnTo>
                <a:close/>
              </a:path>
              <a:path w="77470" h="7620">
                <a:moveTo>
                  <a:pt x="0" y="0"/>
                </a:moveTo>
                <a:lnTo>
                  <a:pt x="1168" y="1790"/>
                </a:lnTo>
                <a:lnTo>
                  <a:pt x="2819" y="2933"/>
                </a:lnTo>
                <a:lnTo>
                  <a:pt x="5283" y="2933"/>
                </a:lnTo>
                <a:lnTo>
                  <a:pt x="11658" y="2527"/>
                </a:lnTo>
                <a:lnTo>
                  <a:pt x="18021" y="2209"/>
                </a:lnTo>
                <a:lnTo>
                  <a:pt x="24396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998019" y="5331861"/>
            <a:ext cx="606425" cy="111760"/>
          </a:xfrm>
          <a:custGeom>
            <a:avLst/>
            <a:gdLst/>
            <a:ahLst/>
            <a:cxnLst/>
            <a:rect l="l" t="t" r="r" b="b"/>
            <a:pathLst>
              <a:path w="606425" h="111760">
                <a:moveTo>
                  <a:pt x="208153" y="100380"/>
                </a:moveTo>
                <a:lnTo>
                  <a:pt x="272745" y="106888"/>
                </a:lnTo>
                <a:lnTo>
                  <a:pt x="298291" y="108942"/>
                </a:lnTo>
                <a:lnTo>
                  <a:pt x="323865" y="110540"/>
                </a:lnTo>
                <a:lnTo>
                  <a:pt x="349465" y="111683"/>
                </a:lnTo>
                <a:lnTo>
                  <a:pt x="360582" y="110302"/>
                </a:lnTo>
                <a:lnTo>
                  <a:pt x="371682" y="108748"/>
                </a:lnTo>
                <a:lnTo>
                  <a:pt x="382771" y="107020"/>
                </a:lnTo>
                <a:lnTo>
                  <a:pt x="393852" y="105117"/>
                </a:lnTo>
                <a:lnTo>
                  <a:pt x="382800" y="102666"/>
                </a:lnTo>
                <a:lnTo>
                  <a:pt x="272453" y="102666"/>
                </a:lnTo>
                <a:lnTo>
                  <a:pt x="266484" y="102539"/>
                </a:lnTo>
                <a:lnTo>
                  <a:pt x="260223" y="102298"/>
                </a:lnTo>
                <a:lnTo>
                  <a:pt x="234168" y="101573"/>
                </a:lnTo>
                <a:lnTo>
                  <a:pt x="208153" y="100380"/>
                </a:lnTo>
                <a:close/>
              </a:path>
              <a:path w="606425" h="111760">
                <a:moveTo>
                  <a:pt x="453433" y="108546"/>
                </a:moveTo>
                <a:lnTo>
                  <a:pt x="439445" y="108546"/>
                </a:lnTo>
                <a:lnTo>
                  <a:pt x="441718" y="109080"/>
                </a:lnTo>
                <a:lnTo>
                  <a:pt x="443230" y="109664"/>
                </a:lnTo>
                <a:lnTo>
                  <a:pt x="453433" y="108546"/>
                </a:lnTo>
                <a:close/>
              </a:path>
              <a:path w="606425" h="111760">
                <a:moveTo>
                  <a:pt x="519465" y="80670"/>
                </a:moveTo>
                <a:lnTo>
                  <a:pt x="378345" y="80670"/>
                </a:lnTo>
                <a:lnTo>
                  <a:pt x="388759" y="91135"/>
                </a:lnTo>
                <a:lnTo>
                  <a:pt x="371246" y="93649"/>
                </a:lnTo>
                <a:lnTo>
                  <a:pt x="388369" y="96958"/>
                </a:lnTo>
                <a:lnTo>
                  <a:pt x="405441" y="100580"/>
                </a:lnTo>
                <a:lnTo>
                  <a:pt x="422474" y="104465"/>
                </a:lnTo>
                <a:lnTo>
                  <a:pt x="439483" y="108559"/>
                </a:lnTo>
                <a:lnTo>
                  <a:pt x="453433" y="108546"/>
                </a:lnTo>
                <a:lnTo>
                  <a:pt x="457207" y="108133"/>
                </a:lnTo>
                <a:lnTo>
                  <a:pt x="471157" y="106265"/>
                </a:lnTo>
                <a:lnTo>
                  <a:pt x="485078" y="104062"/>
                </a:lnTo>
                <a:lnTo>
                  <a:pt x="498970" y="101523"/>
                </a:lnTo>
                <a:lnTo>
                  <a:pt x="504139" y="100799"/>
                </a:lnTo>
                <a:lnTo>
                  <a:pt x="513473" y="87464"/>
                </a:lnTo>
                <a:lnTo>
                  <a:pt x="516178" y="84543"/>
                </a:lnTo>
                <a:lnTo>
                  <a:pt x="519465" y="80670"/>
                </a:lnTo>
                <a:close/>
              </a:path>
              <a:path w="606425" h="111760">
                <a:moveTo>
                  <a:pt x="350405" y="96697"/>
                </a:moveTo>
                <a:lnTo>
                  <a:pt x="332605" y="99082"/>
                </a:lnTo>
                <a:lnTo>
                  <a:pt x="315104" y="100972"/>
                </a:lnTo>
                <a:lnTo>
                  <a:pt x="297200" y="102218"/>
                </a:lnTo>
                <a:lnTo>
                  <a:pt x="278193" y="102666"/>
                </a:lnTo>
                <a:lnTo>
                  <a:pt x="382800" y="102666"/>
                </a:lnTo>
                <a:lnTo>
                  <a:pt x="372143" y="100503"/>
                </a:lnTo>
                <a:lnTo>
                  <a:pt x="361278" y="98501"/>
                </a:lnTo>
                <a:lnTo>
                  <a:pt x="350405" y="96697"/>
                </a:lnTo>
                <a:close/>
              </a:path>
              <a:path w="606425" h="111760">
                <a:moveTo>
                  <a:pt x="479044" y="53251"/>
                </a:moveTo>
                <a:lnTo>
                  <a:pt x="361670" y="63741"/>
                </a:lnTo>
                <a:lnTo>
                  <a:pt x="368071" y="68986"/>
                </a:lnTo>
                <a:lnTo>
                  <a:pt x="374307" y="76733"/>
                </a:lnTo>
                <a:lnTo>
                  <a:pt x="378561" y="80898"/>
                </a:lnTo>
                <a:lnTo>
                  <a:pt x="378345" y="80670"/>
                </a:lnTo>
                <a:lnTo>
                  <a:pt x="519465" y="80670"/>
                </a:lnTo>
                <a:lnTo>
                  <a:pt x="531812" y="66116"/>
                </a:lnTo>
                <a:lnTo>
                  <a:pt x="518722" y="62377"/>
                </a:lnTo>
                <a:lnTo>
                  <a:pt x="505566" y="58988"/>
                </a:lnTo>
                <a:lnTo>
                  <a:pt x="492341" y="55947"/>
                </a:lnTo>
                <a:lnTo>
                  <a:pt x="479044" y="53251"/>
                </a:lnTo>
                <a:close/>
              </a:path>
              <a:path w="606425" h="111760">
                <a:moveTo>
                  <a:pt x="2705" y="82168"/>
                </a:moveTo>
                <a:lnTo>
                  <a:pt x="0" y="85077"/>
                </a:lnTo>
                <a:lnTo>
                  <a:pt x="18465" y="83451"/>
                </a:lnTo>
                <a:lnTo>
                  <a:pt x="2705" y="82168"/>
                </a:lnTo>
                <a:close/>
              </a:path>
              <a:path w="606425" h="111760">
                <a:moveTo>
                  <a:pt x="191693" y="67462"/>
                </a:moveTo>
                <a:lnTo>
                  <a:pt x="183451" y="67462"/>
                </a:lnTo>
                <a:lnTo>
                  <a:pt x="176453" y="67513"/>
                </a:lnTo>
                <a:lnTo>
                  <a:pt x="182245" y="67792"/>
                </a:lnTo>
                <a:lnTo>
                  <a:pt x="193814" y="68198"/>
                </a:lnTo>
                <a:lnTo>
                  <a:pt x="201168" y="67563"/>
                </a:lnTo>
                <a:lnTo>
                  <a:pt x="191693" y="67462"/>
                </a:lnTo>
                <a:close/>
              </a:path>
              <a:path w="606425" h="111760">
                <a:moveTo>
                  <a:pt x="391363" y="49098"/>
                </a:moveTo>
                <a:lnTo>
                  <a:pt x="391248" y="49720"/>
                </a:lnTo>
                <a:lnTo>
                  <a:pt x="390931" y="50863"/>
                </a:lnTo>
                <a:lnTo>
                  <a:pt x="408355" y="49288"/>
                </a:lnTo>
                <a:lnTo>
                  <a:pt x="402894" y="49288"/>
                </a:lnTo>
                <a:lnTo>
                  <a:pt x="391363" y="49098"/>
                </a:lnTo>
                <a:close/>
              </a:path>
              <a:path w="606425" h="111760">
                <a:moveTo>
                  <a:pt x="526072" y="0"/>
                </a:moveTo>
                <a:lnTo>
                  <a:pt x="519734" y="38392"/>
                </a:lnTo>
                <a:lnTo>
                  <a:pt x="484378" y="44157"/>
                </a:lnTo>
                <a:lnTo>
                  <a:pt x="491210" y="44767"/>
                </a:lnTo>
                <a:lnTo>
                  <a:pt x="498081" y="45567"/>
                </a:lnTo>
                <a:lnTo>
                  <a:pt x="504888" y="46532"/>
                </a:lnTo>
                <a:lnTo>
                  <a:pt x="577253" y="39916"/>
                </a:lnTo>
                <a:lnTo>
                  <a:pt x="588073" y="24955"/>
                </a:lnTo>
                <a:lnTo>
                  <a:pt x="590143" y="22732"/>
                </a:lnTo>
                <a:lnTo>
                  <a:pt x="592264" y="20065"/>
                </a:lnTo>
                <a:lnTo>
                  <a:pt x="594931" y="16840"/>
                </a:lnTo>
                <a:lnTo>
                  <a:pt x="606019" y="4876"/>
                </a:lnTo>
                <a:lnTo>
                  <a:pt x="585984" y="4116"/>
                </a:lnTo>
                <a:lnTo>
                  <a:pt x="565983" y="3055"/>
                </a:lnTo>
                <a:lnTo>
                  <a:pt x="546012" y="1683"/>
                </a:lnTo>
                <a:lnTo>
                  <a:pt x="52607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297679" y="538237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94" y="0"/>
                </a:lnTo>
              </a:path>
            </a:pathLst>
          </a:custGeom>
          <a:ln w="960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293633" y="5376282"/>
            <a:ext cx="37465" cy="2540"/>
          </a:xfrm>
          <a:custGeom>
            <a:avLst/>
            <a:gdLst/>
            <a:ahLst/>
            <a:cxnLst/>
            <a:rect l="l" t="t" r="r" b="b"/>
            <a:pathLst>
              <a:path w="37464" h="2539">
                <a:moveTo>
                  <a:pt x="6273" y="0"/>
                </a:moveTo>
                <a:lnTo>
                  <a:pt x="0" y="546"/>
                </a:lnTo>
                <a:lnTo>
                  <a:pt x="2705" y="1028"/>
                </a:lnTo>
                <a:lnTo>
                  <a:pt x="4051" y="1295"/>
                </a:lnTo>
                <a:lnTo>
                  <a:pt x="23177" y="2031"/>
                </a:lnTo>
                <a:lnTo>
                  <a:pt x="30137" y="2184"/>
                </a:lnTo>
                <a:lnTo>
                  <a:pt x="37096" y="2235"/>
                </a:lnTo>
                <a:lnTo>
                  <a:pt x="13979" y="617"/>
                </a:lnTo>
                <a:lnTo>
                  <a:pt x="62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604039" y="533672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255699" y="5011309"/>
            <a:ext cx="549910" cy="103505"/>
          </a:xfrm>
          <a:custGeom>
            <a:avLst/>
            <a:gdLst/>
            <a:ahLst/>
            <a:cxnLst/>
            <a:rect l="l" t="t" r="r" b="b"/>
            <a:pathLst>
              <a:path w="549909" h="103504">
                <a:moveTo>
                  <a:pt x="50825" y="55486"/>
                </a:moveTo>
                <a:lnTo>
                  <a:pt x="49288" y="55486"/>
                </a:lnTo>
                <a:lnTo>
                  <a:pt x="0" y="60591"/>
                </a:lnTo>
                <a:lnTo>
                  <a:pt x="40894" y="64858"/>
                </a:lnTo>
                <a:lnTo>
                  <a:pt x="103505" y="58166"/>
                </a:lnTo>
                <a:lnTo>
                  <a:pt x="90283" y="56991"/>
                </a:lnTo>
                <a:lnTo>
                  <a:pt x="77098" y="56154"/>
                </a:lnTo>
                <a:lnTo>
                  <a:pt x="63946" y="55653"/>
                </a:lnTo>
                <a:lnTo>
                  <a:pt x="50825" y="55486"/>
                </a:lnTo>
                <a:close/>
              </a:path>
              <a:path w="549909" h="103504">
                <a:moveTo>
                  <a:pt x="275361" y="0"/>
                </a:moveTo>
                <a:lnTo>
                  <a:pt x="259656" y="142"/>
                </a:lnTo>
                <a:lnTo>
                  <a:pt x="243941" y="533"/>
                </a:lnTo>
                <a:lnTo>
                  <a:pt x="256507" y="1065"/>
                </a:lnTo>
                <a:lnTo>
                  <a:pt x="269078" y="1771"/>
                </a:lnTo>
                <a:lnTo>
                  <a:pt x="281653" y="2658"/>
                </a:lnTo>
                <a:lnTo>
                  <a:pt x="294233" y="3733"/>
                </a:lnTo>
                <a:lnTo>
                  <a:pt x="318841" y="5431"/>
                </a:lnTo>
                <a:lnTo>
                  <a:pt x="367571" y="12275"/>
                </a:lnTo>
                <a:lnTo>
                  <a:pt x="417112" y="24156"/>
                </a:lnTo>
                <a:lnTo>
                  <a:pt x="466202" y="42354"/>
                </a:lnTo>
                <a:lnTo>
                  <a:pt x="489864" y="53822"/>
                </a:lnTo>
                <a:lnTo>
                  <a:pt x="492137" y="54838"/>
                </a:lnTo>
                <a:lnTo>
                  <a:pt x="489280" y="66319"/>
                </a:lnTo>
                <a:lnTo>
                  <a:pt x="485952" y="77711"/>
                </a:lnTo>
                <a:lnTo>
                  <a:pt x="500723" y="83111"/>
                </a:lnTo>
                <a:lnTo>
                  <a:pt x="515258" y="89139"/>
                </a:lnTo>
                <a:lnTo>
                  <a:pt x="529554" y="95793"/>
                </a:lnTo>
                <a:lnTo>
                  <a:pt x="543610" y="103073"/>
                </a:lnTo>
                <a:lnTo>
                  <a:pt x="546100" y="78892"/>
                </a:lnTo>
                <a:lnTo>
                  <a:pt x="549287" y="55664"/>
                </a:lnTo>
                <a:lnTo>
                  <a:pt x="547763" y="54952"/>
                </a:lnTo>
                <a:lnTo>
                  <a:pt x="525468" y="43741"/>
                </a:lnTo>
                <a:lnTo>
                  <a:pt x="479067" y="25995"/>
                </a:lnTo>
                <a:lnTo>
                  <a:pt x="428237" y="13751"/>
                </a:lnTo>
                <a:lnTo>
                  <a:pt x="374263" y="5774"/>
                </a:lnTo>
                <a:lnTo>
                  <a:pt x="329191" y="1907"/>
                </a:lnTo>
                <a:lnTo>
                  <a:pt x="293349" y="197"/>
                </a:lnTo>
                <a:lnTo>
                  <a:pt x="2753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304982" y="5059814"/>
            <a:ext cx="179705" cy="10160"/>
          </a:xfrm>
          <a:custGeom>
            <a:avLst/>
            <a:gdLst/>
            <a:ahLst/>
            <a:cxnLst/>
            <a:rect l="l" t="t" r="r" b="b"/>
            <a:pathLst>
              <a:path w="179704" h="10160">
                <a:moveTo>
                  <a:pt x="23888" y="4762"/>
                </a:moveTo>
                <a:lnTo>
                  <a:pt x="17119" y="5321"/>
                </a:lnTo>
                <a:lnTo>
                  <a:pt x="0" y="6985"/>
                </a:lnTo>
                <a:lnTo>
                  <a:pt x="1536" y="6985"/>
                </a:lnTo>
                <a:lnTo>
                  <a:pt x="14657" y="7151"/>
                </a:lnTo>
                <a:lnTo>
                  <a:pt x="27811" y="7651"/>
                </a:lnTo>
                <a:lnTo>
                  <a:pt x="41000" y="8485"/>
                </a:lnTo>
                <a:lnTo>
                  <a:pt x="54228" y="9652"/>
                </a:lnTo>
                <a:lnTo>
                  <a:pt x="61658" y="8902"/>
                </a:lnTo>
                <a:lnTo>
                  <a:pt x="23888" y="4762"/>
                </a:lnTo>
                <a:close/>
              </a:path>
              <a:path w="179704" h="10160">
                <a:moveTo>
                  <a:pt x="149872" y="0"/>
                </a:moveTo>
                <a:lnTo>
                  <a:pt x="141503" y="0"/>
                </a:lnTo>
                <a:lnTo>
                  <a:pt x="119422" y="157"/>
                </a:lnTo>
                <a:lnTo>
                  <a:pt x="97351" y="639"/>
                </a:lnTo>
                <a:lnTo>
                  <a:pt x="75280" y="1462"/>
                </a:lnTo>
                <a:lnTo>
                  <a:pt x="53200" y="2641"/>
                </a:lnTo>
                <a:lnTo>
                  <a:pt x="88899" y="6438"/>
                </a:lnTo>
                <a:lnTo>
                  <a:pt x="111484" y="4805"/>
                </a:lnTo>
                <a:lnTo>
                  <a:pt x="134058" y="3516"/>
                </a:lnTo>
                <a:lnTo>
                  <a:pt x="156626" y="2558"/>
                </a:lnTo>
                <a:lnTo>
                  <a:pt x="179196" y="1917"/>
                </a:lnTo>
                <a:lnTo>
                  <a:pt x="170827" y="723"/>
                </a:lnTo>
                <a:lnTo>
                  <a:pt x="166623" y="203"/>
                </a:lnTo>
                <a:lnTo>
                  <a:pt x="1498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328866" y="5062451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29311" y="0"/>
                </a:moveTo>
                <a:lnTo>
                  <a:pt x="21986" y="468"/>
                </a:lnTo>
                <a:lnTo>
                  <a:pt x="0" y="2120"/>
                </a:lnTo>
                <a:lnTo>
                  <a:pt x="37769" y="6261"/>
                </a:lnTo>
                <a:lnTo>
                  <a:pt x="65011" y="3797"/>
                </a:lnTo>
                <a:lnTo>
                  <a:pt x="293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564776" y="5183018"/>
            <a:ext cx="231140" cy="72390"/>
          </a:xfrm>
          <a:custGeom>
            <a:avLst/>
            <a:gdLst/>
            <a:ahLst/>
            <a:cxnLst/>
            <a:rect l="l" t="t" r="r" b="b"/>
            <a:pathLst>
              <a:path w="231140" h="72389">
                <a:moveTo>
                  <a:pt x="0" y="0"/>
                </a:moveTo>
                <a:lnTo>
                  <a:pt x="2400" y="1955"/>
                </a:lnTo>
                <a:lnTo>
                  <a:pt x="6705" y="6045"/>
                </a:lnTo>
                <a:lnTo>
                  <a:pt x="150837" y="20955"/>
                </a:lnTo>
                <a:lnTo>
                  <a:pt x="153154" y="27975"/>
                </a:lnTo>
                <a:lnTo>
                  <a:pt x="153703" y="43333"/>
                </a:lnTo>
                <a:lnTo>
                  <a:pt x="152939" y="59475"/>
                </a:lnTo>
                <a:lnTo>
                  <a:pt x="151320" y="68846"/>
                </a:lnTo>
                <a:lnTo>
                  <a:pt x="225450" y="72326"/>
                </a:lnTo>
                <a:lnTo>
                  <a:pt x="228267" y="64857"/>
                </a:lnTo>
                <a:lnTo>
                  <a:pt x="230322" y="48399"/>
                </a:lnTo>
                <a:lnTo>
                  <a:pt x="230988" y="31875"/>
                </a:lnTo>
                <a:lnTo>
                  <a:pt x="229615" y="24206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935202" y="511170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10" y="0"/>
                </a:lnTo>
              </a:path>
            </a:pathLst>
          </a:custGeom>
          <a:ln w="1023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022614" y="510668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0" y="0"/>
                </a:moveTo>
                <a:lnTo>
                  <a:pt x="10096" y="546"/>
                </a:lnTo>
                <a:lnTo>
                  <a:pt x="10502" y="49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909964" y="511045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40" y="0"/>
                </a:lnTo>
              </a:path>
            </a:pathLst>
          </a:custGeom>
          <a:ln w="1069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982036" y="5199628"/>
            <a:ext cx="172085" cy="12065"/>
          </a:xfrm>
          <a:custGeom>
            <a:avLst/>
            <a:gdLst/>
            <a:ahLst/>
            <a:cxnLst/>
            <a:rect l="l" t="t" r="r" b="b"/>
            <a:pathLst>
              <a:path w="172085" h="12064">
                <a:moveTo>
                  <a:pt x="155206" y="10299"/>
                </a:moveTo>
                <a:lnTo>
                  <a:pt x="146291" y="11137"/>
                </a:lnTo>
                <a:lnTo>
                  <a:pt x="154063" y="11950"/>
                </a:lnTo>
                <a:lnTo>
                  <a:pt x="164185" y="11823"/>
                </a:lnTo>
                <a:lnTo>
                  <a:pt x="171456" y="11823"/>
                </a:lnTo>
                <a:lnTo>
                  <a:pt x="155206" y="10299"/>
                </a:lnTo>
                <a:close/>
              </a:path>
              <a:path w="172085" h="12064">
                <a:moveTo>
                  <a:pt x="171456" y="11823"/>
                </a:moveTo>
                <a:lnTo>
                  <a:pt x="164185" y="11823"/>
                </a:lnTo>
                <a:lnTo>
                  <a:pt x="171589" y="11836"/>
                </a:lnTo>
                <a:lnTo>
                  <a:pt x="171456" y="11823"/>
                </a:lnTo>
                <a:close/>
              </a:path>
              <a:path w="172085" h="12064">
                <a:moveTo>
                  <a:pt x="13919" y="0"/>
                </a:moveTo>
                <a:lnTo>
                  <a:pt x="0" y="0"/>
                </a:lnTo>
                <a:lnTo>
                  <a:pt x="58737" y="3530"/>
                </a:lnTo>
                <a:lnTo>
                  <a:pt x="64960" y="2844"/>
                </a:lnTo>
                <a:lnTo>
                  <a:pt x="49009" y="1612"/>
                </a:lnTo>
                <a:lnTo>
                  <a:pt x="30581" y="241"/>
                </a:lnTo>
                <a:lnTo>
                  <a:pt x="22250" y="76"/>
                </a:lnTo>
                <a:lnTo>
                  <a:pt x="139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454559" y="5301264"/>
            <a:ext cx="139700" cy="31115"/>
          </a:xfrm>
          <a:custGeom>
            <a:avLst/>
            <a:gdLst/>
            <a:ahLst/>
            <a:cxnLst/>
            <a:rect l="l" t="t" r="r" b="b"/>
            <a:pathLst>
              <a:path w="139700" h="31114">
                <a:moveTo>
                  <a:pt x="10058" y="10718"/>
                </a:moveTo>
                <a:lnTo>
                  <a:pt x="9613" y="16979"/>
                </a:lnTo>
                <a:lnTo>
                  <a:pt x="7924" y="21590"/>
                </a:lnTo>
                <a:lnTo>
                  <a:pt x="0" y="22275"/>
                </a:lnTo>
                <a:lnTo>
                  <a:pt x="17354" y="24709"/>
                </a:lnTo>
                <a:lnTo>
                  <a:pt x="34728" y="26906"/>
                </a:lnTo>
                <a:lnTo>
                  <a:pt x="52120" y="28867"/>
                </a:lnTo>
                <a:lnTo>
                  <a:pt x="69532" y="30594"/>
                </a:lnTo>
                <a:lnTo>
                  <a:pt x="69421" y="26906"/>
                </a:lnTo>
                <a:lnTo>
                  <a:pt x="69295" y="24709"/>
                </a:lnTo>
                <a:lnTo>
                  <a:pt x="68681" y="21196"/>
                </a:lnTo>
                <a:lnTo>
                  <a:pt x="67348" y="20866"/>
                </a:lnTo>
                <a:lnTo>
                  <a:pt x="61036" y="18973"/>
                </a:lnTo>
                <a:lnTo>
                  <a:pt x="54686" y="17208"/>
                </a:lnTo>
                <a:lnTo>
                  <a:pt x="48336" y="15557"/>
                </a:lnTo>
                <a:lnTo>
                  <a:pt x="58051" y="14693"/>
                </a:lnTo>
                <a:lnTo>
                  <a:pt x="10058" y="10718"/>
                </a:lnTo>
                <a:close/>
              </a:path>
              <a:path w="139700" h="31114">
                <a:moveTo>
                  <a:pt x="48628" y="4610"/>
                </a:moveTo>
                <a:lnTo>
                  <a:pt x="15151" y="8801"/>
                </a:lnTo>
                <a:lnTo>
                  <a:pt x="74421" y="13220"/>
                </a:lnTo>
                <a:lnTo>
                  <a:pt x="102387" y="10680"/>
                </a:lnTo>
                <a:lnTo>
                  <a:pt x="48628" y="4610"/>
                </a:lnTo>
                <a:close/>
              </a:path>
              <a:path w="139700" h="31114">
                <a:moveTo>
                  <a:pt x="58102" y="0"/>
                </a:moveTo>
                <a:lnTo>
                  <a:pt x="57505" y="1409"/>
                </a:lnTo>
                <a:lnTo>
                  <a:pt x="56799" y="2506"/>
                </a:lnTo>
                <a:lnTo>
                  <a:pt x="56057" y="3149"/>
                </a:lnTo>
                <a:lnTo>
                  <a:pt x="114363" y="9588"/>
                </a:lnTo>
                <a:lnTo>
                  <a:pt x="138175" y="7391"/>
                </a:lnTo>
                <a:lnTo>
                  <a:pt x="138849" y="6388"/>
                </a:lnTo>
                <a:lnTo>
                  <a:pt x="139458" y="4699"/>
                </a:lnTo>
                <a:lnTo>
                  <a:pt x="5810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513665" y="5259902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0" y="0"/>
                </a:moveTo>
                <a:lnTo>
                  <a:pt x="508" y="1270"/>
                </a:lnTo>
                <a:lnTo>
                  <a:pt x="952" y="2895"/>
                </a:lnTo>
                <a:lnTo>
                  <a:pt x="1282" y="4762"/>
                </a:lnTo>
                <a:lnTo>
                  <a:pt x="83807" y="13589"/>
                </a:lnTo>
                <a:lnTo>
                  <a:pt x="83756" y="8064"/>
                </a:lnTo>
                <a:lnTo>
                  <a:pt x="83629" y="595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407806" y="5259523"/>
            <a:ext cx="189230" cy="64135"/>
          </a:xfrm>
          <a:custGeom>
            <a:avLst/>
            <a:gdLst/>
            <a:ahLst/>
            <a:cxnLst/>
            <a:rect l="l" t="t" r="r" b="b"/>
            <a:pathLst>
              <a:path w="189229" h="64135">
                <a:moveTo>
                  <a:pt x="50507" y="51917"/>
                </a:moveTo>
                <a:lnTo>
                  <a:pt x="0" y="57734"/>
                </a:lnTo>
                <a:lnTo>
                  <a:pt x="38303" y="62750"/>
                </a:lnTo>
                <a:lnTo>
                  <a:pt x="46761" y="64020"/>
                </a:lnTo>
                <a:lnTo>
                  <a:pt x="54673" y="63334"/>
                </a:lnTo>
                <a:lnTo>
                  <a:pt x="56362" y="58724"/>
                </a:lnTo>
                <a:lnTo>
                  <a:pt x="56807" y="52463"/>
                </a:lnTo>
                <a:lnTo>
                  <a:pt x="50507" y="51917"/>
                </a:lnTo>
                <a:close/>
              </a:path>
              <a:path w="189229" h="64135">
                <a:moveTo>
                  <a:pt x="170472" y="0"/>
                </a:moveTo>
                <a:lnTo>
                  <a:pt x="188912" y="2019"/>
                </a:lnTo>
                <a:lnTo>
                  <a:pt x="188747" y="1422"/>
                </a:lnTo>
                <a:lnTo>
                  <a:pt x="188556" y="1104"/>
                </a:lnTo>
                <a:lnTo>
                  <a:pt x="1704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502580" y="526003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03" y="0"/>
                </a:lnTo>
              </a:path>
            </a:pathLst>
          </a:custGeom>
          <a:ln w="1164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020510" y="510658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14" y="0"/>
                </a:moveTo>
                <a:lnTo>
                  <a:pt x="2108" y="101"/>
                </a:lnTo>
                <a:lnTo>
                  <a:pt x="1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020625" y="5101174"/>
            <a:ext cx="57785" cy="6350"/>
          </a:xfrm>
          <a:custGeom>
            <a:avLst/>
            <a:gdLst/>
            <a:ahLst/>
            <a:cxnLst/>
            <a:rect l="l" t="t" r="r" b="b"/>
            <a:pathLst>
              <a:path w="57785" h="6350">
                <a:moveTo>
                  <a:pt x="42951" y="0"/>
                </a:moveTo>
                <a:lnTo>
                  <a:pt x="0" y="5410"/>
                </a:lnTo>
                <a:lnTo>
                  <a:pt x="12496" y="6007"/>
                </a:lnTo>
                <a:lnTo>
                  <a:pt x="57378" y="266"/>
                </a:lnTo>
                <a:lnTo>
                  <a:pt x="429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972059" y="5103809"/>
            <a:ext cx="48895" cy="3175"/>
          </a:xfrm>
          <a:custGeom>
            <a:avLst/>
            <a:gdLst/>
            <a:ahLst/>
            <a:cxnLst/>
            <a:rect l="l" t="t" r="r" b="b"/>
            <a:pathLst>
              <a:path w="48895" h="3175">
                <a:moveTo>
                  <a:pt x="9778" y="0"/>
                </a:moveTo>
                <a:lnTo>
                  <a:pt x="0" y="1308"/>
                </a:lnTo>
                <a:lnTo>
                  <a:pt x="12108" y="1559"/>
                </a:lnTo>
                <a:lnTo>
                  <a:pt x="48450" y="2781"/>
                </a:lnTo>
                <a:lnTo>
                  <a:pt x="15366" y="1016"/>
                </a:lnTo>
                <a:lnTo>
                  <a:pt x="12572" y="596"/>
                </a:lnTo>
                <a:lnTo>
                  <a:pt x="97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981841" y="5101039"/>
            <a:ext cx="81915" cy="5715"/>
          </a:xfrm>
          <a:custGeom>
            <a:avLst/>
            <a:gdLst/>
            <a:ahLst/>
            <a:cxnLst/>
            <a:rect l="l" t="t" r="r" b="b"/>
            <a:pathLst>
              <a:path w="81914" h="5714">
                <a:moveTo>
                  <a:pt x="69405" y="0"/>
                </a:moveTo>
                <a:lnTo>
                  <a:pt x="63233" y="0"/>
                </a:lnTo>
                <a:lnTo>
                  <a:pt x="39890" y="225"/>
                </a:lnTo>
                <a:lnTo>
                  <a:pt x="28232" y="514"/>
                </a:lnTo>
                <a:lnTo>
                  <a:pt x="16586" y="927"/>
                </a:lnTo>
                <a:lnTo>
                  <a:pt x="13855" y="965"/>
                </a:lnTo>
                <a:lnTo>
                  <a:pt x="0" y="2768"/>
                </a:lnTo>
                <a:lnTo>
                  <a:pt x="2793" y="3365"/>
                </a:lnTo>
                <a:lnTo>
                  <a:pt x="5587" y="3784"/>
                </a:lnTo>
                <a:lnTo>
                  <a:pt x="38785" y="5537"/>
                </a:lnTo>
                <a:lnTo>
                  <a:pt x="81737" y="139"/>
                </a:lnTo>
                <a:lnTo>
                  <a:pt x="694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243793" y="5011842"/>
            <a:ext cx="504190" cy="77470"/>
          </a:xfrm>
          <a:custGeom>
            <a:avLst/>
            <a:gdLst/>
            <a:ahLst/>
            <a:cxnLst/>
            <a:rect l="l" t="t" r="r" b="b"/>
            <a:pathLst>
              <a:path w="504190" h="77470">
                <a:moveTo>
                  <a:pt x="61188" y="54952"/>
                </a:moveTo>
                <a:lnTo>
                  <a:pt x="45814" y="55231"/>
                </a:lnTo>
                <a:lnTo>
                  <a:pt x="30494" y="55972"/>
                </a:lnTo>
                <a:lnTo>
                  <a:pt x="15223" y="57174"/>
                </a:lnTo>
                <a:lnTo>
                  <a:pt x="0" y="58839"/>
                </a:lnTo>
                <a:lnTo>
                  <a:pt x="11912" y="60058"/>
                </a:lnTo>
                <a:lnTo>
                  <a:pt x="61188" y="54952"/>
                </a:lnTo>
                <a:close/>
              </a:path>
              <a:path w="504190" h="77470">
                <a:moveTo>
                  <a:pt x="255854" y="0"/>
                </a:moveTo>
                <a:lnTo>
                  <a:pt x="248856" y="228"/>
                </a:lnTo>
                <a:lnTo>
                  <a:pt x="234873" y="863"/>
                </a:lnTo>
                <a:lnTo>
                  <a:pt x="249760" y="3085"/>
                </a:lnTo>
                <a:lnTo>
                  <a:pt x="264606" y="5634"/>
                </a:lnTo>
                <a:lnTo>
                  <a:pt x="319136" y="18217"/>
                </a:lnTo>
                <a:lnTo>
                  <a:pt x="367295" y="36058"/>
                </a:lnTo>
                <a:lnTo>
                  <a:pt x="390474" y="47396"/>
                </a:lnTo>
                <a:lnTo>
                  <a:pt x="391286" y="47764"/>
                </a:lnTo>
                <a:lnTo>
                  <a:pt x="391655" y="50723"/>
                </a:lnTo>
                <a:lnTo>
                  <a:pt x="391782" y="54457"/>
                </a:lnTo>
                <a:lnTo>
                  <a:pt x="409630" y="56858"/>
                </a:lnTo>
                <a:lnTo>
                  <a:pt x="462711" y="67043"/>
                </a:lnTo>
                <a:lnTo>
                  <a:pt x="497852" y="77177"/>
                </a:lnTo>
                <a:lnTo>
                  <a:pt x="501192" y="65785"/>
                </a:lnTo>
                <a:lnTo>
                  <a:pt x="504050" y="54305"/>
                </a:lnTo>
                <a:lnTo>
                  <a:pt x="501776" y="53289"/>
                </a:lnTo>
                <a:lnTo>
                  <a:pt x="478109" y="41820"/>
                </a:lnTo>
                <a:lnTo>
                  <a:pt x="429017" y="23622"/>
                </a:lnTo>
                <a:lnTo>
                  <a:pt x="379471" y="11742"/>
                </a:lnTo>
                <a:lnTo>
                  <a:pt x="330741" y="4898"/>
                </a:lnTo>
                <a:lnTo>
                  <a:pt x="306133" y="3200"/>
                </a:lnTo>
                <a:lnTo>
                  <a:pt x="293555" y="2125"/>
                </a:lnTo>
                <a:lnTo>
                  <a:pt x="280984" y="1238"/>
                </a:lnTo>
                <a:lnTo>
                  <a:pt x="268418" y="532"/>
                </a:lnTo>
                <a:lnTo>
                  <a:pt x="2558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173753" y="5054216"/>
            <a:ext cx="298450" cy="16510"/>
          </a:xfrm>
          <a:custGeom>
            <a:avLst/>
            <a:gdLst/>
            <a:ahLst/>
            <a:cxnLst/>
            <a:rect l="l" t="t" r="r" b="b"/>
            <a:pathLst>
              <a:path w="298450" h="16510">
                <a:moveTo>
                  <a:pt x="80962" y="2755"/>
                </a:moveTo>
                <a:lnTo>
                  <a:pt x="65253" y="3771"/>
                </a:lnTo>
                <a:lnTo>
                  <a:pt x="49537" y="4956"/>
                </a:lnTo>
                <a:lnTo>
                  <a:pt x="33815" y="6317"/>
                </a:lnTo>
                <a:lnTo>
                  <a:pt x="0" y="9753"/>
                </a:lnTo>
                <a:lnTo>
                  <a:pt x="70040" y="16459"/>
                </a:lnTo>
                <a:lnTo>
                  <a:pt x="85264" y="14794"/>
                </a:lnTo>
                <a:lnTo>
                  <a:pt x="100534" y="13593"/>
                </a:lnTo>
                <a:lnTo>
                  <a:pt x="115855" y="12856"/>
                </a:lnTo>
                <a:lnTo>
                  <a:pt x="131229" y="12585"/>
                </a:lnTo>
                <a:lnTo>
                  <a:pt x="148348" y="10921"/>
                </a:lnTo>
                <a:lnTo>
                  <a:pt x="155117" y="10363"/>
                </a:lnTo>
                <a:lnTo>
                  <a:pt x="80962" y="2755"/>
                </a:lnTo>
                <a:close/>
              </a:path>
              <a:path w="298450" h="16510">
                <a:moveTo>
                  <a:pt x="176669" y="0"/>
                </a:moveTo>
                <a:lnTo>
                  <a:pt x="146332" y="263"/>
                </a:lnTo>
                <a:lnTo>
                  <a:pt x="116014" y="1079"/>
                </a:lnTo>
                <a:lnTo>
                  <a:pt x="184429" y="8229"/>
                </a:lnTo>
                <a:lnTo>
                  <a:pt x="206509" y="7058"/>
                </a:lnTo>
                <a:lnTo>
                  <a:pt x="228580" y="6238"/>
                </a:lnTo>
                <a:lnTo>
                  <a:pt x="250651" y="5757"/>
                </a:lnTo>
                <a:lnTo>
                  <a:pt x="296247" y="5600"/>
                </a:lnTo>
                <a:lnTo>
                  <a:pt x="286591" y="4455"/>
                </a:lnTo>
                <a:lnTo>
                  <a:pt x="214622" y="393"/>
                </a:lnTo>
                <a:lnTo>
                  <a:pt x="195639" y="99"/>
                </a:lnTo>
                <a:lnTo>
                  <a:pt x="176669" y="0"/>
                </a:lnTo>
                <a:close/>
              </a:path>
              <a:path w="298450" h="16510">
                <a:moveTo>
                  <a:pt x="296247" y="5600"/>
                </a:moveTo>
                <a:lnTo>
                  <a:pt x="281101" y="5600"/>
                </a:lnTo>
                <a:lnTo>
                  <a:pt x="297853" y="5791"/>
                </a:lnTo>
                <a:lnTo>
                  <a:pt x="296247" y="560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254709" y="505993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66" y="0"/>
                </a:lnTo>
              </a:path>
            </a:pathLst>
          </a:custGeom>
          <a:ln w="928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571484" y="5189061"/>
            <a:ext cx="147320" cy="62865"/>
          </a:xfrm>
          <a:custGeom>
            <a:avLst/>
            <a:gdLst/>
            <a:ahLst/>
            <a:cxnLst/>
            <a:rect l="l" t="t" r="r" b="b"/>
            <a:pathLst>
              <a:path w="147320" h="62864">
                <a:moveTo>
                  <a:pt x="0" y="0"/>
                </a:moveTo>
                <a:lnTo>
                  <a:pt x="2451" y="2324"/>
                </a:lnTo>
                <a:lnTo>
                  <a:pt x="3352" y="3086"/>
                </a:lnTo>
                <a:lnTo>
                  <a:pt x="7035" y="6629"/>
                </a:lnTo>
                <a:lnTo>
                  <a:pt x="51282" y="11163"/>
                </a:lnTo>
                <a:lnTo>
                  <a:pt x="52209" y="20065"/>
                </a:lnTo>
                <a:lnTo>
                  <a:pt x="52324" y="30175"/>
                </a:lnTo>
                <a:lnTo>
                  <a:pt x="84353" y="33185"/>
                </a:lnTo>
                <a:lnTo>
                  <a:pt x="88400" y="35845"/>
                </a:lnTo>
                <a:lnTo>
                  <a:pt x="91452" y="42079"/>
                </a:lnTo>
                <a:lnTo>
                  <a:pt x="93590" y="50549"/>
                </a:lnTo>
                <a:lnTo>
                  <a:pt x="94894" y="59918"/>
                </a:lnTo>
                <a:lnTo>
                  <a:pt x="144614" y="62801"/>
                </a:lnTo>
                <a:lnTo>
                  <a:pt x="146234" y="53430"/>
                </a:lnTo>
                <a:lnTo>
                  <a:pt x="146997" y="37288"/>
                </a:lnTo>
                <a:lnTo>
                  <a:pt x="146449" y="21930"/>
                </a:lnTo>
                <a:lnTo>
                  <a:pt x="144132" y="1490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622035" y="5219230"/>
            <a:ext cx="44450" cy="29845"/>
          </a:xfrm>
          <a:custGeom>
            <a:avLst/>
            <a:gdLst/>
            <a:ahLst/>
            <a:cxnLst/>
            <a:rect l="l" t="t" r="r" b="b"/>
            <a:pathLst>
              <a:path w="44450" h="29845">
                <a:moveTo>
                  <a:pt x="1777" y="0"/>
                </a:moveTo>
                <a:lnTo>
                  <a:pt x="1709" y="7883"/>
                </a:lnTo>
                <a:lnTo>
                  <a:pt x="1360" y="15484"/>
                </a:lnTo>
                <a:lnTo>
                  <a:pt x="776" y="22042"/>
                </a:lnTo>
                <a:lnTo>
                  <a:pt x="0" y="26797"/>
                </a:lnTo>
                <a:lnTo>
                  <a:pt x="44348" y="29756"/>
                </a:lnTo>
                <a:lnTo>
                  <a:pt x="43044" y="20380"/>
                </a:lnTo>
                <a:lnTo>
                  <a:pt x="40906" y="11907"/>
                </a:lnTo>
                <a:lnTo>
                  <a:pt x="37854" y="5676"/>
                </a:lnTo>
                <a:lnTo>
                  <a:pt x="33807" y="3022"/>
                </a:lnTo>
                <a:lnTo>
                  <a:pt x="17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744406" y="5104795"/>
            <a:ext cx="227965" cy="20320"/>
          </a:xfrm>
          <a:custGeom>
            <a:avLst/>
            <a:gdLst/>
            <a:ahLst/>
            <a:cxnLst/>
            <a:rect l="l" t="t" r="r" b="b"/>
            <a:pathLst>
              <a:path w="227964" h="20320">
                <a:moveTo>
                  <a:pt x="45313" y="5702"/>
                </a:moveTo>
                <a:lnTo>
                  <a:pt x="0" y="12738"/>
                </a:lnTo>
                <a:lnTo>
                  <a:pt x="5575" y="14338"/>
                </a:lnTo>
                <a:lnTo>
                  <a:pt x="11175" y="15875"/>
                </a:lnTo>
                <a:lnTo>
                  <a:pt x="16776" y="17335"/>
                </a:lnTo>
                <a:lnTo>
                  <a:pt x="46856" y="18307"/>
                </a:lnTo>
                <a:lnTo>
                  <a:pt x="87033" y="20231"/>
                </a:lnTo>
                <a:lnTo>
                  <a:pt x="51892" y="10782"/>
                </a:lnTo>
                <a:lnTo>
                  <a:pt x="48513" y="8407"/>
                </a:lnTo>
                <a:lnTo>
                  <a:pt x="45313" y="5702"/>
                </a:lnTo>
                <a:close/>
              </a:path>
              <a:path w="227964" h="20320">
                <a:moveTo>
                  <a:pt x="192671" y="0"/>
                </a:moveTo>
                <a:lnTo>
                  <a:pt x="185699" y="0"/>
                </a:lnTo>
                <a:lnTo>
                  <a:pt x="171729" y="114"/>
                </a:lnTo>
                <a:lnTo>
                  <a:pt x="147699" y="1781"/>
                </a:lnTo>
                <a:lnTo>
                  <a:pt x="123697" y="3810"/>
                </a:lnTo>
                <a:lnTo>
                  <a:pt x="134090" y="5358"/>
                </a:lnTo>
                <a:lnTo>
                  <a:pt x="144527" y="6761"/>
                </a:lnTo>
                <a:lnTo>
                  <a:pt x="155014" y="8008"/>
                </a:lnTo>
                <a:lnTo>
                  <a:pt x="165557" y="9093"/>
                </a:lnTo>
                <a:lnTo>
                  <a:pt x="227647" y="317"/>
                </a:lnTo>
                <a:lnTo>
                  <a:pt x="1926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91530" y="5171311"/>
            <a:ext cx="348615" cy="26670"/>
          </a:xfrm>
          <a:custGeom>
            <a:avLst/>
            <a:gdLst/>
            <a:ahLst/>
            <a:cxnLst/>
            <a:rect l="l" t="t" r="r" b="b"/>
            <a:pathLst>
              <a:path w="348614" h="26670">
                <a:moveTo>
                  <a:pt x="283679" y="22771"/>
                </a:moveTo>
                <a:lnTo>
                  <a:pt x="278955" y="22771"/>
                </a:lnTo>
                <a:lnTo>
                  <a:pt x="269519" y="22859"/>
                </a:lnTo>
                <a:lnTo>
                  <a:pt x="347154" y="26504"/>
                </a:lnTo>
                <a:lnTo>
                  <a:pt x="347497" y="25857"/>
                </a:lnTo>
                <a:lnTo>
                  <a:pt x="348221" y="24244"/>
                </a:lnTo>
                <a:lnTo>
                  <a:pt x="315931" y="23160"/>
                </a:lnTo>
                <a:lnTo>
                  <a:pt x="299800" y="22870"/>
                </a:lnTo>
                <a:lnTo>
                  <a:pt x="283679" y="22771"/>
                </a:lnTo>
                <a:close/>
              </a:path>
              <a:path w="348614" h="26670">
                <a:moveTo>
                  <a:pt x="7327" y="0"/>
                </a:moveTo>
                <a:lnTo>
                  <a:pt x="0" y="241"/>
                </a:lnTo>
                <a:lnTo>
                  <a:pt x="0" y="1460"/>
                </a:lnTo>
                <a:lnTo>
                  <a:pt x="73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938689" y="5195557"/>
            <a:ext cx="197485" cy="16510"/>
          </a:xfrm>
          <a:custGeom>
            <a:avLst/>
            <a:gdLst/>
            <a:ahLst/>
            <a:cxnLst/>
            <a:rect l="l" t="t" r="r" b="b"/>
            <a:pathLst>
              <a:path w="197485" h="16510">
                <a:moveTo>
                  <a:pt x="189636" y="15214"/>
                </a:moveTo>
                <a:lnTo>
                  <a:pt x="185305" y="15633"/>
                </a:lnTo>
                <a:lnTo>
                  <a:pt x="190919" y="16167"/>
                </a:lnTo>
                <a:lnTo>
                  <a:pt x="197408" y="16027"/>
                </a:lnTo>
                <a:lnTo>
                  <a:pt x="189636" y="15214"/>
                </a:lnTo>
                <a:close/>
              </a:path>
              <a:path w="197485" h="16510">
                <a:moveTo>
                  <a:pt x="1054" y="0"/>
                </a:moveTo>
                <a:lnTo>
                  <a:pt x="342" y="1612"/>
                </a:lnTo>
                <a:lnTo>
                  <a:pt x="0" y="2260"/>
                </a:lnTo>
                <a:lnTo>
                  <a:pt x="24135" y="3905"/>
                </a:lnTo>
                <a:lnTo>
                  <a:pt x="57531" y="6794"/>
                </a:lnTo>
                <a:lnTo>
                  <a:pt x="67244" y="6989"/>
                </a:lnTo>
                <a:lnTo>
                  <a:pt x="76954" y="7291"/>
                </a:lnTo>
                <a:lnTo>
                  <a:pt x="86661" y="7699"/>
                </a:lnTo>
                <a:lnTo>
                  <a:pt x="96367" y="8216"/>
                </a:lnTo>
                <a:lnTo>
                  <a:pt x="102082" y="7594"/>
                </a:lnTo>
                <a:lnTo>
                  <a:pt x="43345" y="4076"/>
                </a:lnTo>
                <a:lnTo>
                  <a:pt x="70471" y="4064"/>
                </a:lnTo>
                <a:lnTo>
                  <a:pt x="37501" y="1881"/>
                </a:lnTo>
                <a:lnTo>
                  <a:pt x="1054" y="0"/>
                </a:lnTo>
                <a:close/>
              </a:path>
              <a:path w="197485" h="16510">
                <a:moveTo>
                  <a:pt x="70471" y="4064"/>
                </a:moveTo>
                <a:lnTo>
                  <a:pt x="57264" y="4064"/>
                </a:lnTo>
                <a:lnTo>
                  <a:pt x="73939" y="4305"/>
                </a:lnTo>
                <a:lnTo>
                  <a:pt x="70471" y="406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463930" y="5297823"/>
            <a:ext cx="48895" cy="12700"/>
          </a:xfrm>
          <a:custGeom>
            <a:avLst/>
            <a:gdLst/>
            <a:ahLst/>
            <a:cxnLst/>
            <a:rect l="l" t="t" r="r" b="b"/>
            <a:pathLst>
              <a:path w="48895" h="12700">
                <a:moveTo>
                  <a:pt x="457" y="3657"/>
                </a:moveTo>
                <a:lnTo>
                  <a:pt x="682" y="5930"/>
                </a:lnTo>
                <a:lnTo>
                  <a:pt x="800" y="11849"/>
                </a:lnTo>
                <a:lnTo>
                  <a:pt x="5778" y="12242"/>
                </a:lnTo>
                <a:lnTo>
                  <a:pt x="39255" y="8051"/>
                </a:lnTo>
                <a:lnTo>
                  <a:pt x="457" y="3657"/>
                </a:lnTo>
                <a:close/>
              </a:path>
              <a:path w="48895" h="12700">
                <a:moveTo>
                  <a:pt x="0" y="0"/>
                </a:moveTo>
                <a:lnTo>
                  <a:pt x="203" y="1460"/>
                </a:lnTo>
                <a:lnTo>
                  <a:pt x="46685" y="6578"/>
                </a:lnTo>
                <a:lnTo>
                  <a:pt x="47447" y="5930"/>
                </a:lnTo>
                <a:lnTo>
                  <a:pt x="48133" y="4838"/>
                </a:lnTo>
                <a:lnTo>
                  <a:pt x="48729" y="344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507964" y="5259434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5966" y="1130"/>
                </a:moveTo>
                <a:lnTo>
                  <a:pt x="1231" y="1130"/>
                </a:lnTo>
                <a:lnTo>
                  <a:pt x="1612" y="1473"/>
                </a:lnTo>
                <a:lnTo>
                  <a:pt x="3238" y="2946"/>
                </a:lnTo>
                <a:lnTo>
                  <a:pt x="5397" y="5067"/>
                </a:lnTo>
                <a:lnTo>
                  <a:pt x="6985" y="5232"/>
                </a:lnTo>
                <a:lnTo>
                  <a:pt x="6642" y="3365"/>
                </a:lnTo>
                <a:lnTo>
                  <a:pt x="6210" y="1739"/>
                </a:lnTo>
                <a:lnTo>
                  <a:pt x="5966" y="1130"/>
                </a:lnTo>
                <a:close/>
              </a:path>
              <a:path w="6984" h="5714">
                <a:moveTo>
                  <a:pt x="1222" y="1130"/>
                </a:moveTo>
                <a:lnTo>
                  <a:pt x="1590" y="1473"/>
                </a:lnTo>
                <a:lnTo>
                  <a:pt x="1222" y="1130"/>
                </a:lnTo>
                <a:close/>
              </a:path>
              <a:path w="6984" h="5714">
                <a:moveTo>
                  <a:pt x="0" y="0"/>
                </a:moveTo>
                <a:lnTo>
                  <a:pt x="1092" y="1015"/>
                </a:lnTo>
                <a:lnTo>
                  <a:pt x="1612" y="1473"/>
                </a:lnTo>
                <a:lnTo>
                  <a:pt x="1231" y="1130"/>
                </a:lnTo>
                <a:lnTo>
                  <a:pt x="5966" y="1130"/>
                </a:lnTo>
                <a:lnTo>
                  <a:pt x="5702" y="46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348181" y="5294738"/>
            <a:ext cx="116839" cy="22860"/>
          </a:xfrm>
          <a:custGeom>
            <a:avLst/>
            <a:gdLst/>
            <a:ahLst/>
            <a:cxnLst/>
            <a:rect l="l" t="t" r="r" b="b"/>
            <a:pathLst>
              <a:path w="116839" h="22860">
                <a:moveTo>
                  <a:pt x="38353" y="10274"/>
                </a:moveTo>
                <a:lnTo>
                  <a:pt x="0" y="13728"/>
                </a:lnTo>
                <a:lnTo>
                  <a:pt x="59626" y="22517"/>
                </a:lnTo>
                <a:lnTo>
                  <a:pt x="110134" y="16700"/>
                </a:lnTo>
                <a:lnTo>
                  <a:pt x="38353" y="10274"/>
                </a:lnTo>
                <a:close/>
              </a:path>
              <a:path w="116839" h="22860">
                <a:moveTo>
                  <a:pt x="76733" y="2298"/>
                </a:moveTo>
                <a:lnTo>
                  <a:pt x="76225" y="5092"/>
                </a:lnTo>
                <a:lnTo>
                  <a:pt x="75539" y="6857"/>
                </a:lnTo>
                <a:lnTo>
                  <a:pt x="49225" y="9283"/>
                </a:lnTo>
                <a:lnTo>
                  <a:pt x="116547" y="14935"/>
                </a:lnTo>
                <a:lnTo>
                  <a:pt x="116456" y="9283"/>
                </a:lnTo>
                <a:lnTo>
                  <a:pt x="116204" y="6743"/>
                </a:lnTo>
                <a:lnTo>
                  <a:pt x="76733" y="2298"/>
                </a:lnTo>
                <a:close/>
              </a:path>
              <a:path w="116839" h="22860">
                <a:moveTo>
                  <a:pt x="77076" y="0"/>
                </a:moveTo>
                <a:lnTo>
                  <a:pt x="77050" y="266"/>
                </a:lnTo>
                <a:lnTo>
                  <a:pt x="115950" y="4546"/>
                </a:lnTo>
                <a:lnTo>
                  <a:pt x="115900" y="4051"/>
                </a:lnTo>
                <a:lnTo>
                  <a:pt x="115747" y="3086"/>
                </a:lnTo>
                <a:lnTo>
                  <a:pt x="770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504820" y="5256403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0"/>
                </a:moveTo>
                <a:lnTo>
                  <a:pt x="2146" y="2108"/>
                </a:lnTo>
                <a:lnTo>
                  <a:pt x="3149" y="3035"/>
                </a:lnTo>
                <a:lnTo>
                  <a:pt x="8839" y="3505"/>
                </a:lnTo>
                <a:lnTo>
                  <a:pt x="8089" y="1650"/>
                </a:lnTo>
                <a:lnTo>
                  <a:pt x="7162" y="53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719877" y="5102353"/>
            <a:ext cx="262255" cy="20320"/>
          </a:xfrm>
          <a:custGeom>
            <a:avLst/>
            <a:gdLst/>
            <a:ahLst/>
            <a:cxnLst/>
            <a:rect l="l" t="t" r="r" b="b"/>
            <a:pathLst>
              <a:path w="262254" h="20320">
                <a:moveTo>
                  <a:pt x="24523" y="15176"/>
                </a:moveTo>
                <a:lnTo>
                  <a:pt x="0" y="19176"/>
                </a:lnTo>
                <a:lnTo>
                  <a:pt x="41300" y="19773"/>
                </a:lnTo>
                <a:lnTo>
                  <a:pt x="35699" y="18313"/>
                </a:lnTo>
                <a:lnTo>
                  <a:pt x="30111" y="16776"/>
                </a:lnTo>
                <a:lnTo>
                  <a:pt x="24523" y="15176"/>
                </a:lnTo>
                <a:close/>
              </a:path>
              <a:path w="262254" h="20320">
                <a:moveTo>
                  <a:pt x="254475" y="2451"/>
                </a:moveTo>
                <a:lnTo>
                  <a:pt x="210223" y="2451"/>
                </a:lnTo>
                <a:lnTo>
                  <a:pt x="252171" y="2755"/>
                </a:lnTo>
                <a:lnTo>
                  <a:pt x="254475" y="2451"/>
                </a:lnTo>
                <a:close/>
              </a:path>
              <a:path w="262254" h="20320">
                <a:moveTo>
                  <a:pt x="256082" y="0"/>
                </a:moveTo>
                <a:lnTo>
                  <a:pt x="226148" y="1001"/>
                </a:lnTo>
                <a:lnTo>
                  <a:pt x="196253" y="2565"/>
                </a:lnTo>
                <a:lnTo>
                  <a:pt x="254475" y="2451"/>
                </a:lnTo>
                <a:lnTo>
                  <a:pt x="261962" y="1460"/>
                </a:lnTo>
                <a:lnTo>
                  <a:pt x="259994" y="1041"/>
                </a:lnTo>
                <a:lnTo>
                  <a:pt x="258025" y="546"/>
                </a:lnTo>
                <a:lnTo>
                  <a:pt x="2560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975956" y="5101997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19735" y="0"/>
                </a:moveTo>
                <a:lnTo>
                  <a:pt x="0" y="355"/>
                </a:lnTo>
                <a:lnTo>
                  <a:pt x="1955" y="901"/>
                </a:lnTo>
                <a:lnTo>
                  <a:pt x="3924" y="1397"/>
                </a:lnTo>
                <a:lnTo>
                  <a:pt x="5880" y="1816"/>
                </a:lnTo>
                <a:lnTo>
                  <a:pt x="197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360539" y="5247871"/>
            <a:ext cx="40005" cy="3175"/>
          </a:xfrm>
          <a:custGeom>
            <a:avLst/>
            <a:gdLst/>
            <a:ahLst/>
            <a:cxnLst/>
            <a:rect l="l" t="t" r="r" b="b"/>
            <a:pathLst>
              <a:path w="40004" h="3175">
                <a:moveTo>
                  <a:pt x="0" y="0"/>
                </a:moveTo>
                <a:lnTo>
                  <a:pt x="25831" y="2806"/>
                </a:lnTo>
                <a:lnTo>
                  <a:pt x="30391" y="2628"/>
                </a:lnTo>
                <a:lnTo>
                  <a:pt x="34937" y="2400"/>
                </a:lnTo>
                <a:lnTo>
                  <a:pt x="39497" y="2108"/>
                </a:lnTo>
                <a:lnTo>
                  <a:pt x="19748" y="88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012184" y="5357655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0"/>
                </a:moveTo>
                <a:lnTo>
                  <a:pt x="165" y="1460"/>
                </a:lnTo>
                <a:lnTo>
                  <a:pt x="368" y="2298"/>
                </a:lnTo>
                <a:lnTo>
                  <a:pt x="609" y="2298"/>
                </a:lnTo>
                <a:lnTo>
                  <a:pt x="10883" y="1701"/>
                </a:lnTo>
                <a:lnTo>
                  <a:pt x="16027" y="1460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299911" y="5308471"/>
            <a:ext cx="224180" cy="72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136099" y="5211447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16738" y="0"/>
                </a:moveTo>
                <a:lnTo>
                  <a:pt x="10121" y="0"/>
                </a:lnTo>
                <a:lnTo>
                  <a:pt x="0" y="139"/>
                </a:lnTo>
                <a:lnTo>
                  <a:pt x="16090" y="1892"/>
                </a:lnTo>
                <a:lnTo>
                  <a:pt x="27254" y="927"/>
                </a:lnTo>
                <a:lnTo>
                  <a:pt x="17525" y="12"/>
                </a:lnTo>
                <a:lnTo>
                  <a:pt x="167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129606" y="5211584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6489" y="0"/>
                </a:moveTo>
                <a:lnTo>
                  <a:pt x="0" y="139"/>
                </a:lnTo>
                <a:lnTo>
                  <a:pt x="19469" y="2031"/>
                </a:lnTo>
                <a:lnTo>
                  <a:pt x="22580" y="1765"/>
                </a:lnTo>
                <a:lnTo>
                  <a:pt x="64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897638" y="5254703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60" h="5079">
                <a:moveTo>
                  <a:pt x="20167" y="0"/>
                </a:moveTo>
                <a:lnTo>
                  <a:pt x="4241" y="25"/>
                </a:lnTo>
                <a:lnTo>
                  <a:pt x="5194" y="88"/>
                </a:lnTo>
                <a:lnTo>
                  <a:pt x="3276" y="1879"/>
                </a:lnTo>
                <a:lnTo>
                  <a:pt x="1422" y="3454"/>
                </a:lnTo>
                <a:lnTo>
                  <a:pt x="0" y="4394"/>
                </a:lnTo>
                <a:lnTo>
                  <a:pt x="3301" y="4495"/>
                </a:lnTo>
                <a:lnTo>
                  <a:pt x="6438" y="3543"/>
                </a:lnTo>
                <a:lnTo>
                  <a:pt x="10248" y="2755"/>
                </a:lnTo>
                <a:lnTo>
                  <a:pt x="11226" y="2679"/>
                </a:lnTo>
                <a:lnTo>
                  <a:pt x="35013" y="190"/>
                </a:lnTo>
                <a:lnTo>
                  <a:pt x="201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900943" y="5254891"/>
            <a:ext cx="71120" cy="4445"/>
          </a:xfrm>
          <a:custGeom>
            <a:avLst/>
            <a:gdLst/>
            <a:ahLst/>
            <a:cxnLst/>
            <a:rect l="l" t="t" r="r" b="b"/>
            <a:pathLst>
              <a:path w="71120" h="4445">
                <a:moveTo>
                  <a:pt x="31711" y="0"/>
                </a:moveTo>
                <a:lnTo>
                  <a:pt x="6946" y="2578"/>
                </a:lnTo>
                <a:lnTo>
                  <a:pt x="3136" y="3352"/>
                </a:lnTo>
                <a:lnTo>
                  <a:pt x="0" y="4318"/>
                </a:lnTo>
                <a:lnTo>
                  <a:pt x="1701" y="4368"/>
                </a:lnTo>
                <a:lnTo>
                  <a:pt x="30276" y="1498"/>
                </a:lnTo>
                <a:lnTo>
                  <a:pt x="67154" y="1498"/>
                </a:lnTo>
                <a:lnTo>
                  <a:pt x="70688" y="1130"/>
                </a:lnTo>
                <a:lnTo>
                  <a:pt x="41454" y="194"/>
                </a:lnTo>
                <a:lnTo>
                  <a:pt x="31711" y="0"/>
                </a:lnTo>
                <a:close/>
              </a:path>
              <a:path w="71120" h="4445">
                <a:moveTo>
                  <a:pt x="67154" y="1498"/>
                </a:moveTo>
                <a:lnTo>
                  <a:pt x="30276" y="1498"/>
                </a:lnTo>
                <a:lnTo>
                  <a:pt x="52895" y="2984"/>
                </a:lnTo>
                <a:lnTo>
                  <a:pt x="67154" y="149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155573" y="5208031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2755" y="0"/>
                </a:moveTo>
                <a:lnTo>
                  <a:pt x="0" y="241"/>
                </a:lnTo>
                <a:lnTo>
                  <a:pt x="26314" y="2730"/>
                </a:lnTo>
                <a:lnTo>
                  <a:pt x="30962" y="2324"/>
                </a:lnTo>
                <a:lnTo>
                  <a:pt x="27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158324" y="520654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18402" y="0"/>
                </a:moveTo>
                <a:lnTo>
                  <a:pt x="0" y="1485"/>
                </a:lnTo>
                <a:lnTo>
                  <a:pt x="28206" y="3810"/>
                </a:lnTo>
                <a:lnTo>
                  <a:pt x="47371" y="2146"/>
                </a:lnTo>
                <a:lnTo>
                  <a:pt x="184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137239" y="5208272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10">
                <a:moveTo>
                  <a:pt x="18338" y="0"/>
                </a:moveTo>
                <a:lnTo>
                  <a:pt x="0" y="1650"/>
                </a:lnTo>
                <a:lnTo>
                  <a:pt x="16383" y="3187"/>
                </a:lnTo>
                <a:lnTo>
                  <a:pt x="17246" y="3187"/>
                </a:lnTo>
                <a:lnTo>
                  <a:pt x="24917" y="2984"/>
                </a:lnTo>
                <a:lnTo>
                  <a:pt x="40284" y="2857"/>
                </a:lnTo>
                <a:lnTo>
                  <a:pt x="44653" y="2489"/>
                </a:lnTo>
                <a:lnTo>
                  <a:pt x="183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176728" y="520534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13" y="0"/>
                </a:lnTo>
              </a:path>
            </a:pathLst>
          </a:custGeom>
          <a:ln w="669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898622" y="5004111"/>
            <a:ext cx="736600" cy="103505"/>
          </a:xfrm>
          <a:custGeom>
            <a:avLst/>
            <a:gdLst/>
            <a:ahLst/>
            <a:cxnLst/>
            <a:rect l="l" t="t" r="r" b="b"/>
            <a:pathLst>
              <a:path w="736600" h="103504">
                <a:moveTo>
                  <a:pt x="714552" y="92862"/>
                </a:moveTo>
                <a:lnTo>
                  <a:pt x="721804" y="96151"/>
                </a:lnTo>
                <a:lnTo>
                  <a:pt x="728967" y="99682"/>
                </a:lnTo>
                <a:lnTo>
                  <a:pt x="736041" y="103428"/>
                </a:lnTo>
                <a:lnTo>
                  <a:pt x="736268" y="93649"/>
                </a:lnTo>
                <a:lnTo>
                  <a:pt x="721550" y="93637"/>
                </a:lnTo>
                <a:lnTo>
                  <a:pt x="714552" y="92862"/>
                </a:lnTo>
                <a:close/>
              </a:path>
              <a:path w="736600" h="103504">
                <a:moveTo>
                  <a:pt x="682028" y="79832"/>
                </a:moveTo>
                <a:lnTo>
                  <a:pt x="689368" y="82397"/>
                </a:lnTo>
                <a:lnTo>
                  <a:pt x="696620" y="85178"/>
                </a:lnTo>
                <a:lnTo>
                  <a:pt x="703808" y="88176"/>
                </a:lnTo>
                <a:lnTo>
                  <a:pt x="708088" y="89357"/>
                </a:lnTo>
                <a:lnTo>
                  <a:pt x="710209" y="89890"/>
                </a:lnTo>
                <a:lnTo>
                  <a:pt x="713435" y="90792"/>
                </a:lnTo>
                <a:lnTo>
                  <a:pt x="719975" y="92697"/>
                </a:lnTo>
                <a:lnTo>
                  <a:pt x="722972" y="93649"/>
                </a:lnTo>
                <a:lnTo>
                  <a:pt x="736268" y="93649"/>
                </a:lnTo>
                <a:lnTo>
                  <a:pt x="697217" y="82778"/>
                </a:lnTo>
                <a:lnTo>
                  <a:pt x="689635" y="81241"/>
                </a:lnTo>
                <a:lnTo>
                  <a:pt x="682028" y="79832"/>
                </a:lnTo>
                <a:close/>
              </a:path>
              <a:path w="736600" h="103504">
                <a:moveTo>
                  <a:pt x="709968" y="89839"/>
                </a:moveTo>
                <a:lnTo>
                  <a:pt x="710209" y="89890"/>
                </a:lnTo>
                <a:lnTo>
                  <a:pt x="709968" y="89839"/>
                </a:lnTo>
                <a:close/>
              </a:path>
              <a:path w="736600" h="103504">
                <a:moveTo>
                  <a:pt x="84620" y="33324"/>
                </a:moveTo>
                <a:lnTo>
                  <a:pt x="0" y="43091"/>
                </a:lnTo>
                <a:lnTo>
                  <a:pt x="28222" y="44046"/>
                </a:lnTo>
                <a:lnTo>
                  <a:pt x="108762" y="48018"/>
                </a:lnTo>
                <a:lnTo>
                  <a:pt x="182613" y="39230"/>
                </a:lnTo>
                <a:lnTo>
                  <a:pt x="109125" y="34560"/>
                </a:lnTo>
                <a:lnTo>
                  <a:pt x="84620" y="33324"/>
                </a:lnTo>
                <a:close/>
              </a:path>
              <a:path w="736600" h="103504">
                <a:moveTo>
                  <a:pt x="457263" y="0"/>
                </a:moveTo>
                <a:lnTo>
                  <a:pt x="416009" y="888"/>
                </a:lnTo>
                <a:lnTo>
                  <a:pt x="374754" y="3174"/>
                </a:lnTo>
                <a:lnTo>
                  <a:pt x="333648" y="6290"/>
                </a:lnTo>
                <a:lnTo>
                  <a:pt x="253418" y="13303"/>
                </a:lnTo>
                <a:lnTo>
                  <a:pt x="214042" y="17610"/>
                </a:lnTo>
                <a:lnTo>
                  <a:pt x="135381" y="27203"/>
                </a:lnTo>
                <a:lnTo>
                  <a:pt x="143929" y="27838"/>
                </a:lnTo>
                <a:lnTo>
                  <a:pt x="222542" y="34734"/>
                </a:lnTo>
                <a:lnTo>
                  <a:pt x="316823" y="23363"/>
                </a:lnTo>
                <a:lnTo>
                  <a:pt x="364020" y="18212"/>
                </a:lnTo>
                <a:lnTo>
                  <a:pt x="411276" y="14058"/>
                </a:lnTo>
                <a:lnTo>
                  <a:pt x="487105" y="9166"/>
                </a:lnTo>
                <a:lnTo>
                  <a:pt x="562914" y="7073"/>
                </a:lnTo>
                <a:lnTo>
                  <a:pt x="568289" y="7073"/>
                </a:lnTo>
                <a:lnTo>
                  <a:pt x="558180" y="5924"/>
                </a:lnTo>
                <a:lnTo>
                  <a:pt x="547939" y="4914"/>
                </a:lnTo>
                <a:lnTo>
                  <a:pt x="537677" y="4057"/>
                </a:lnTo>
                <a:lnTo>
                  <a:pt x="527392" y="3352"/>
                </a:lnTo>
                <a:lnTo>
                  <a:pt x="509943" y="1816"/>
                </a:lnTo>
                <a:lnTo>
                  <a:pt x="492428" y="776"/>
                </a:lnTo>
                <a:lnTo>
                  <a:pt x="474863" y="186"/>
                </a:lnTo>
                <a:lnTo>
                  <a:pt x="457263" y="0"/>
                </a:lnTo>
                <a:close/>
              </a:path>
              <a:path w="736600" h="103504">
                <a:moveTo>
                  <a:pt x="568289" y="7073"/>
                </a:moveTo>
                <a:lnTo>
                  <a:pt x="562914" y="7073"/>
                </a:lnTo>
                <a:lnTo>
                  <a:pt x="568401" y="708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983237" y="5031315"/>
            <a:ext cx="638810" cy="66675"/>
          </a:xfrm>
          <a:custGeom>
            <a:avLst/>
            <a:gdLst/>
            <a:ahLst/>
            <a:cxnLst/>
            <a:rect l="l" t="t" r="r" b="b"/>
            <a:pathLst>
              <a:path w="638809" h="66675">
                <a:moveTo>
                  <a:pt x="619188" y="60972"/>
                </a:moveTo>
                <a:lnTo>
                  <a:pt x="622795" y="62471"/>
                </a:lnTo>
                <a:lnTo>
                  <a:pt x="626376" y="64046"/>
                </a:lnTo>
                <a:lnTo>
                  <a:pt x="629932" y="65658"/>
                </a:lnTo>
                <a:lnTo>
                  <a:pt x="637120" y="66446"/>
                </a:lnTo>
                <a:lnTo>
                  <a:pt x="638352" y="66446"/>
                </a:lnTo>
                <a:lnTo>
                  <a:pt x="635355" y="65493"/>
                </a:lnTo>
                <a:lnTo>
                  <a:pt x="628827" y="63588"/>
                </a:lnTo>
                <a:lnTo>
                  <a:pt x="625297" y="62623"/>
                </a:lnTo>
                <a:lnTo>
                  <a:pt x="623481" y="62153"/>
                </a:lnTo>
                <a:lnTo>
                  <a:pt x="619188" y="60972"/>
                </a:lnTo>
                <a:close/>
              </a:path>
              <a:path w="638809" h="66675">
                <a:moveTo>
                  <a:pt x="625349" y="62623"/>
                </a:moveTo>
                <a:lnTo>
                  <a:pt x="625602" y="62687"/>
                </a:lnTo>
                <a:lnTo>
                  <a:pt x="625349" y="62623"/>
                </a:lnTo>
                <a:close/>
              </a:path>
              <a:path w="638809" h="66675">
                <a:moveTo>
                  <a:pt x="50761" y="0"/>
                </a:moveTo>
                <a:lnTo>
                  <a:pt x="0" y="6121"/>
                </a:lnTo>
                <a:lnTo>
                  <a:pt x="24510" y="7354"/>
                </a:lnTo>
                <a:lnTo>
                  <a:pt x="97993" y="12026"/>
                </a:lnTo>
                <a:lnTo>
                  <a:pt x="137934" y="7531"/>
                </a:lnTo>
                <a:lnTo>
                  <a:pt x="59308" y="634"/>
                </a:lnTo>
                <a:lnTo>
                  <a:pt x="507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484186" y="5061346"/>
            <a:ext cx="151765" cy="36830"/>
          </a:xfrm>
          <a:custGeom>
            <a:avLst/>
            <a:gdLst/>
            <a:ahLst/>
            <a:cxnLst/>
            <a:rect l="l" t="t" r="r" b="b"/>
            <a:pathLst>
              <a:path w="151765" h="36829">
                <a:moveTo>
                  <a:pt x="33832" y="0"/>
                </a:moveTo>
                <a:lnTo>
                  <a:pt x="0" y="381"/>
                </a:lnTo>
                <a:lnTo>
                  <a:pt x="13592" y="2507"/>
                </a:lnTo>
                <a:lnTo>
                  <a:pt x="27146" y="4903"/>
                </a:lnTo>
                <a:lnTo>
                  <a:pt x="64881" y="13086"/>
                </a:lnTo>
                <a:lnTo>
                  <a:pt x="96469" y="22593"/>
                </a:lnTo>
                <a:lnTo>
                  <a:pt x="104063" y="24003"/>
                </a:lnTo>
                <a:lnTo>
                  <a:pt x="142930" y="33834"/>
                </a:lnTo>
                <a:lnTo>
                  <a:pt x="150698" y="36385"/>
                </a:lnTo>
                <a:lnTo>
                  <a:pt x="151041" y="21755"/>
                </a:lnTo>
                <a:lnTo>
                  <a:pt x="151188" y="19130"/>
                </a:lnTo>
                <a:lnTo>
                  <a:pt x="151358" y="14224"/>
                </a:lnTo>
                <a:lnTo>
                  <a:pt x="127826" y="9271"/>
                </a:lnTo>
                <a:lnTo>
                  <a:pt x="104146" y="5426"/>
                </a:lnTo>
                <a:lnTo>
                  <a:pt x="80314" y="2690"/>
                </a:lnTo>
                <a:lnTo>
                  <a:pt x="56324" y="1066"/>
                </a:lnTo>
                <a:lnTo>
                  <a:pt x="48818" y="660"/>
                </a:lnTo>
                <a:lnTo>
                  <a:pt x="338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007385" y="5011187"/>
            <a:ext cx="471805" cy="44450"/>
          </a:xfrm>
          <a:custGeom>
            <a:avLst/>
            <a:gdLst/>
            <a:ahLst/>
            <a:cxnLst/>
            <a:rect l="l" t="t" r="r" b="b"/>
            <a:pathLst>
              <a:path w="471804" h="44450">
                <a:moveTo>
                  <a:pt x="73850" y="32156"/>
                </a:moveTo>
                <a:lnTo>
                  <a:pt x="0" y="40944"/>
                </a:lnTo>
                <a:lnTo>
                  <a:pt x="56908" y="44361"/>
                </a:lnTo>
                <a:lnTo>
                  <a:pt x="129438" y="35788"/>
                </a:lnTo>
                <a:lnTo>
                  <a:pt x="79413" y="32575"/>
                </a:lnTo>
                <a:lnTo>
                  <a:pt x="73850" y="32156"/>
                </a:lnTo>
                <a:close/>
              </a:path>
              <a:path w="471804" h="44450">
                <a:moveTo>
                  <a:pt x="457809" y="0"/>
                </a:moveTo>
                <a:lnTo>
                  <a:pt x="454152" y="0"/>
                </a:lnTo>
                <a:lnTo>
                  <a:pt x="416242" y="566"/>
                </a:lnTo>
                <a:lnTo>
                  <a:pt x="340437" y="4318"/>
                </a:lnTo>
                <a:lnTo>
                  <a:pt x="255257" y="11138"/>
                </a:lnTo>
                <a:lnTo>
                  <a:pt x="208060" y="16289"/>
                </a:lnTo>
                <a:lnTo>
                  <a:pt x="113779" y="27660"/>
                </a:lnTo>
                <a:lnTo>
                  <a:pt x="161975" y="32156"/>
                </a:lnTo>
                <a:lnTo>
                  <a:pt x="309576" y="14550"/>
                </a:lnTo>
                <a:lnTo>
                  <a:pt x="358876" y="9867"/>
                </a:lnTo>
                <a:lnTo>
                  <a:pt x="443026" y="3174"/>
                </a:lnTo>
                <a:lnTo>
                  <a:pt x="471284" y="1511"/>
                </a:lnTo>
                <a:lnTo>
                  <a:pt x="463524" y="469"/>
                </a:lnTo>
                <a:lnTo>
                  <a:pt x="459638" y="12"/>
                </a:lnTo>
                <a:lnTo>
                  <a:pt x="4578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081240" y="504290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25" y="0"/>
                </a:lnTo>
              </a:path>
            </a:pathLst>
          </a:custGeom>
          <a:ln w="812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622250" y="5064847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0"/>
                </a:moveTo>
                <a:lnTo>
                  <a:pt x="4495" y="1765"/>
                </a:lnTo>
                <a:lnTo>
                  <a:pt x="8953" y="3619"/>
                </a:lnTo>
                <a:lnTo>
                  <a:pt x="13373" y="5575"/>
                </a:lnTo>
                <a:lnTo>
                  <a:pt x="13322" y="1460"/>
                </a:lnTo>
                <a:lnTo>
                  <a:pt x="444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518014" y="5061346"/>
            <a:ext cx="118110" cy="14604"/>
          </a:xfrm>
          <a:custGeom>
            <a:avLst/>
            <a:gdLst/>
            <a:ahLst/>
            <a:cxnLst/>
            <a:rect l="l" t="t" r="r" b="b"/>
            <a:pathLst>
              <a:path w="118109" h="14604">
                <a:moveTo>
                  <a:pt x="2857" y="0"/>
                </a:moveTo>
                <a:lnTo>
                  <a:pt x="0" y="0"/>
                </a:lnTo>
                <a:lnTo>
                  <a:pt x="14998" y="660"/>
                </a:lnTo>
                <a:lnTo>
                  <a:pt x="22491" y="1066"/>
                </a:lnTo>
                <a:lnTo>
                  <a:pt x="46482" y="2690"/>
                </a:lnTo>
                <a:lnTo>
                  <a:pt x="70318" y="5426"/>
                </a:lnTo>
                <a:lnTo>
                  <a:pt x="93998" y="9271"/>
                </a:lnTo>
                <a:lnTo>
                  <a:pt x="117525" y="14224"/>
                </a:lnTo>
                <a:lnTo>
                  <a:pt x="117614" y="9067"/>
                </a:lnTo>
                <a:lnTo>
                  <a:pt x="41659" y="409"/>
                </a:lnTo>
                <a:lnTo>
                  <a:pt x="22248" y="103"/>
                </a:lnTo>
                <a:lnTo>
                  <a:pt x="28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471607" y="5060012"/>
            <a:ext cx="46990" cy="1905"/>
          </a:xfrm>
          <a:custGeom>
            <a:avLst/>
            <a:gdLst/>
            <a:ahLst/>
            <a:cxnLst/>
            <a:rect l="l" t="t" r="r" b="b"/>
            <a:pathLst>
              <a:path w="46990" h="1904">
                <a:moveTo>
                  <a:pt x="0" y="0"/>
                </a:moveTo>
                <a:lnTo>
                  <a:pt x="4203" y="533"/>
                </a:lnTo>
                <a:lnTo>
                  <a:pt x="12573" y="1714"/>
                </a:lnTo>
                <a:lnTo>
                  <a:pt x="46405" y="1333"/>
                </a:lnTo>
                <a:lnTo>
                  <a:pt x="11594" y="21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064295" y="5012706"/>
            <a:ext cx="571500" cy="53975"/>
          </a:xfrm>
          <a:custGeom>
            <a:avLst/>
            <a:gdLst/>
            <a:ahLst/>
            <a:cxnLst/>
            <a:rect l="l" t="t" r="r" b="b"/>
            <a:pathLst>
              <a:path w="571500" h="53975">
                <a:moveTo>
                  <a:pt x="72529" y="34264"/>
                </a:moveTo>
                <a:lnTo>
                  <a:pt x="0" y="42849"/>
                </a:lnTo>
                <a:lnTo>
                  <a:pt x="23126" y="44437"/>
                </a:lnTo>
                <a:lnTo>
                  <a:pt x="88150" y="37947"/>
                </a:lnTo>
                <a:lnTo>
                  <a:pt x="93649" y="37477"/>
                </a:lnTo>
                <a:lnTo>
                  <a:pt x="104635" y="36677"/>
                </a:lnTo>
                <a:lnTo>
                  <a:pt x="72529" y="34264"/>
                </a:lnTo>
                <a:close/>
              </a:path>
              <a:path w="571500" h="53975">
                <a:moveTo>
                  <a:pt x="504251" y="19227"/>
                </a:moveTo>
                <a:lnTo>
                  <a:pt x="320484" y="19227"/>
                </a:lnTo>
                <a:lnTo>
                  <a:pt x="340179" y="19399"/>
                </a:lnTo>
                <a:lnTo>
                  <a:pt x="359868" y="19916"/>
                </a:lnTo>
                <a:lnTo>
                  <a:pt x="399224" y="21996"/>
                </a:lnTo>
                <a:lnTo>
                  <a:pt x="455101" y="27227"/>
                </a:lnTo>
                <a:lnTo>
                  <a:pt x="510349" y="37058"/>
                </a:lnTo>
                <a:lnTo>
                  <a:pt x="557961" y="52146"/>
                </a:lnTo>
                <a:lnTo>
                  <a:pt x="562406" y="52578"/>
                </a:lnTo>
                <a:lnTo>
                  <a:pt x="571284" y="53594"/>
                </a:lnTo>
                <a:lnTo>
                  <a:pt x="571157" y="49860"/>
                </a:lnTo>
                <a:lnTo>
                  <a:pt x="570788" y="46901"/>
                </a:lnTo>
                <a:lnTo>
                  <a:pt x="569976" y="46532"/>
                </a:lnTo>
                <a:lnTo>
                  <a:pt x="546789" y="35200"/>
                </a:lnTo>
                <a:lnTo>
                  <a:pt x="523008" y="25474"/>
                </a:lnTo>
                <a:lnTo>
                  <a:pt x="504251" y="19227"/>
                </a:lnTo>
                <a:close/>
              </a:path>
              <a:path w="571500" h="53975">
                <a:moveTo>
                  <a:pt x="414375" y="0"/>
                </a:moveTo>
                <a:lnTo>
                  <a:pt x="301967" y="8343"/>
                </a:lnTo>
                <a:lnTo>
                  <a:pt x="252662" y="13028"/>
                </a:lnTo>
                <a:lnTo>
                  <a:pt x="197115" y="19399"/>
                </a:lnTo>
                <a:lnTo>
                  <a:pt x="105067" y="30632"/>
                </a:lnTo>
                <a:lnTo>
                  <a:pt x="145618" y="34556"/>
                </a:lnTo>
                <a:lnTo>
                  <a:pt x="166039" y="34031"/>
                </a:lnTo>
                <a:lnTo>
                  <a:pt x="210089" y="33858"/>
                </a:lnTo>
                <a:lnTo>
                  <a:pt x="226025" y="33126"/>
                </a:lnTo>
                <a:lnTo>
                  <a:pt x="245081" y="30475"/>
                </a:lnTo>
                <a:lnTo>
                  <a:pt x="263932" y="26054"/>
                </a:lnTo>
                <a:lnTo>
                  <a:pt x="282575" y="19862"/>
                </a:lnTo>
                <a:lnTo>
                  <a:pt x="301534" y="19388"/>
                </a:lnTo>
                <a:lnTo>
                  <a:pt x="504251" y="19227"/>
                </a:lnTo>
                <a:lnTo>
                  <a:pt x="498631" y="17355"/>
                </a:lnTo>
                <a:lnTo>
                  <a:pt x="473659" y="10845"/>
                </a:lnTo>
                <a:lnTo>
                  <a:pt x="458902" y="7647"/>
                </a:lnTo>
                <a:lnTo>
                  <a:pt x="444103" y="4775"/>
                </a:lnTo>
                <a:lnTo>
                  <a:pt x="429260" y="2226"/>
                </a:lnTo>
                <a:lnTo>
                  <a:pt x="414375" y="0"/>
                </a:lnTo>
                <a:close/>
              </a:path>
              <a:path w="571500" h="53975">
                <a:moveTo>
                  <a:pt x="210089" y="33858"/>
                </a:moveTo>
                <a:lnTo>
                  <a:pt x="192913" y="33858"/>
                </a:lnTo>
                <a:lnTo>
                  <a:pt x="205828" y="34010"/>
                </a:lnTo>
                <a:lnTo>
                  <a:pt x="206768" y="34010"/>
                </a:lnTo>
                <a:lnTo>
                  <a:pt x="210089" y="3385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136824" y="5043344"/>
            <a:ext cx="73660" cy="6350"/>
          </a:xfrm>
          <a:custGeom>
            <a:avLst/>
            <a:gdLst/>
            <a:ahLst/>
            <a:cxnLst/>
            <a:rect l="l" t="t" r="r" b="b"/>
            <a:pathLst>
              <a:path w="73660" h="6350">
                <a:moveTo>
                  <a:pt x="32537" y="0"/>
                </a:moveTo>
                <a:lnTo>
                  <a:pt x="0" y="3632"/>
                </a:lnTo>
                <a:lnTo>
                  <a:pt x="16052" y="4800"/>
                </a:lnTo>
                <a:lnTo>
                  <a:pt x="32105" y="6045"/>
                </a:lnTo>
                <a:lnTo>
                  <a:pt x="52592" y="4797"/>
                </a:lnTo>
                <a:lnTo>
                  <a:pt x="73088" y="3911"/>
                </a:lnTo>
                <a:lnTo>
                  <a:pt x="325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87426" y="5031937"/>
            <a:ext cx="535305" cy="33020"/>
          </a:xfrm>
          <a:custGeom>
            <a:avLst/>
            <a:gdLst/>
            <a:ahLst/>
            <a:cxnLst/>
            <a:rect l="l" t="t" r="r" b="b"/>
            <a:pathLst>
              <a:path w="535304" h="33020">
                <a:moveTo>
                  <a:pt x="503620" y="22275"/>
                </a:moveTo>
                <a:lnTo>
                  <a:pt x="263004" y="22275"/>
                </a:lnTo>
                <a:lnTo>
                  <a:pt x="281971" y="22376"/>
                </a:lnTo>
                <a:lnTo>
                  <a:pt x="300950" y="22674"/>
                </a:lnTo>
                <a:lnTo>
                  <a:pt x="350310" y="24613"/>
                </a:lnTo>
                <a:lnTo>
                  <a:pt x="384187" y="28079"/>
                </a:lnTo>
                <a:lnTo>
                  <a:pt x="395780" y="28298"/>
                </a:lnTo>
                <a:lnTo>
                  <a:pt x="430593" y="29413"/>
                </a:lnTo>
                <a:lnTo>
                  <a:pt x="452842" y="29516"/>
                </a:lnTo>
                <a:lnTo>
                  <a:pt x="472252" y="29821"/>
                </a:lnTo>
                <a:lnTo>
                  <a:pt x="511149" y="31000"/>
                </a:lnTo>
                <a:lnTo>
                  <a:pt x="519061" y="31495"/>
                </a:lnTo>
                <a:lnTo>
                  <a:pt x="526961" y="32130"/>
                </a:lnTo>
                <a:lnTo>
                  <a:pt x="534822" y="32905"/>
                </a:lnTo>
                <a:lnTo>
                  <a:pt x="523157" y="28541"/>
                </a:lnTo>
                <a:lnTo>
                  <a:pt x="511330" y="24572"/>
                </a:lnTo>
                <a:lnTo>
                  <a:pt x="503620" y="22275"/>
                </a:lnTo>
                <a:close/>
              </a:path>
              <a:path w="535304" h="33020">
                <a:moveTo>
                  <a:pt x="81508" y="17449"/>
                </a:moveTo>
                <a:lnTo>
                  <a:pt x="76009" y="17830"/>
                </a:lnTo>
                <a:lnTo>
                  <a:pt x="65011" y="18707"/>
                </a:lnTo>
                <a:lnTo>
                  <a:pt x="0" y="25196"/>
                </a:lnTo>
                <a:lnTo>
                  <a:pt x="45327" y="28598"/>
                </a:lnTo>
                <a:lnTo>
                  <a:pt x="86321" y="32029"/>
                </a:lnTo>
                <a:lnTo>
                  <a:pt x="120192" y="28594"/>
                </a:lnTo>
                <a:lnTo>
                  <a:pt x="135866" y="27236"/>
                </a:lnTo>
                <a:lnTo>
                  <a:pt x="151580" y="26049"/>
                </a:lnTo>
                <a:lnTo>
                  <a:pt x="167284" y="25031"/>
                </a:lnTo>
                <a:lnTo>
                  <a:pt x="81508" y="17449"/>
                </a:lnTo>
                <a:close/>
              </a:path>
              <a:path w="535304" h="33020">
                <a:moveTo>
                  <a:pt x="169786" y="14630"/>
                </a:moveTo>
                <a:lnTo>
                  <a:pt x="163334" y="14630"/>
                </a:lnTo>
                <a:lnTo>
                  <a:pt x="142908" y="14803"/>
                </a:lnTo>
                <a:lnTo>
                  <a:pt x="122491" y="15328"/>
                </a:lnTo>
                <a:lnTo>
                  <a:pt x="202336" y="23355"/>
                </a:lnTo>
                <a:lnTo>
                  <a:pt x="232660" y="22539"/>
                </a:lnTo>
                <a:lnTo>
                  <a:pt x="503620" y="22275"/>
                </a:lnTo>
                <a:lnTo>
                  <a:pt x="499346" y="21002"/>
                </a:lnTo>
                <a:lnTo>
                  <a:pt x="487210" y="17830"/>
                </a:lnTo>
                <a:lnTo>
                  <a:pt x="471924" y="14782"/>
                </a:lnTo>
                <a:lnTo>
                  <a:pt x="182702" y="14782"/>
                </a:lnTo>
                <a:lnTo>
                  <a:pt x="169786" y="14630"/>
                </a:lnTo>
                <a:close/>
              </a:path>
              <a:path w="535304" h="33020">
                <a:moveTo>
                  <a:pt x="297357" y="0"/>
                </a:moveTo>
                <a:lnTo>
                  <a:pt x="278407" y="155"/>
                </a:lnTo>
                <a:lnTo>
                  <a:pt x="259448" y="634"/>
                </a:lnTo>
                <a:lnTo>
                  <a:pt x="240806" y="6826"/>
                </a:lnTo>
                <a:lnTo>
                  <a:pt x="221953" y="11247"/>
                </a:lnTo>
                <a:lnTo>
                  <a:pt x="202893" y="13899"/>
                </a:lnTo>
                <a:lnTo>
                  <a:pt x="183629" y="14782"/>
                </a:lnTo>
                <a:lnTo>
                  <a:pt x="471924" y="14782"/>
                </a:lnTo>
                <a:lnTo>
                  <a:pt x="431973" y="7997"/>
                </a:lnTo>
                <a:lnTo>
                  <a:pt x="376097" y="2755"/>
                </a:lnTo>
                <a:lnTo>
                  <a:pt x="336737" y="687"/>
                </a:lnTo>
                <a:lnTo>
                  <a:pt x="317051" y="171"/>
                </a:lnTo>
                <a:lnTo>
                  <a:pt x="2973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168934" y="505211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27" y="0"/>
                </a:lnTo>
              </a:path>
            </a:pathLst>
          </a:custGeom>
          <a:ln w="971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419719" y="5110290"/>
            <a:ext cx="179705" cy="73025"/>
          </a:xfrm>
          <a:custGeom>
            <a:avLst/>
            <a:gdLst/>
            <a:ahLst/>
            <a:cxnLst/>
            <a:rect l="l" t="t" r="r" b="b"/>
            <a:pathLst>
              <a:path w="179704" h="73025">
                <a:moveTo>
                  <a:pt x="107405" y="0"/>
                </a:moveTo>
                <a:lnTo>
                  <a:pt x="55108" y="11966"/>
                </a:lnTo>
                <a:lnTo>
                  <a:pt x="2973" y="24714"/>
                </a:lnTo>
                <a:lnTo>
                  <a:pt x="178" y="32839"/>
                </a:lnTo>
                <a:lnTo>
                  <a:pt x="0" y="49377"/>
                </a:lnTo>
                <a:lnTo>
                  <a:pt x="1399" y="65658"/>
                </a:lnTo>
                <a:lnTo>
                  <a:pt x="3341" y="73012"/>
                </a:lnTo>
                <a:lnTo>
                  <a:pt x="47599" y="68802"/>
                </a:lnTo>
                <a:lnTo>
                  <a:pt x="62358" y="67576"/>
                </a:lnTo>
                <a:lnTo>
                  <a:pt x="64085" y="62801"/>
                </a:lnTo>
                <a:lnTo>
                  <a:pt x="68987" y="48145"/>
                </a:lnTo>
                <a:lnTo>
                  <a:pt x="72912" y="47269"/>
                </a:lnTo>
                <a:lnTo>
                  <a:pt x="116765" y="36715"/>
                </a:lnTo>
                <a:lnTo>
                  <a:pt x="117514" y="31546"/>
                </a:lnTo>
                <a:lnTo>
                  <a:pt x="119140" y="27787"/>
                </a:lnTo>
                <a:lnTo>
                  <a:pt x="121819" y="27165"/>
                </a:lnTo>
                <a:lnTo>
                  <a:pt x="171574" y="15087"/>
                </a:lnTo>
                <a:lnTo>
                  <a:pt x="101436" y="15087"/>
                </a:lnTo>
                <a:lnTo>
                  <a:pt x="107405" y="0"/>
                </a:lnTo>
                <a:close/>
              </a:path>
              <a:path w="179704" h="73025">
                <a:moveTo>
                  <a:pt x="179135" y="13309"/>
                </a:moveTo>
                <a:lnTo>
                  <a:pt x="101436" y="15087"/>
                </a:lnTo>
                <a:lnTo>
                  <a:pt x="171574" y="15087"/>
                </a:lnTo>
                <a:lnTo>
                  <a:pt x="179135" y="1330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521159" y="5091475"/>
            <a:ext cx="231775" cy="34290"/>
          </a:xfrm>
          <a:custGeom>
            <a:avLst/>
            <a:gdLst/>
            <a:ahLst/>
            <a:cxnLst/>
            <a:rect l="l" t="t" r="r" b="b"/>
            <a:pathLst>
              <a:path w="231775" h="34289">
                <a:moveTo>
                  <a:pt x="231190" y="0"/>
                </a:moveTo>
                <a:lnTo>
                  <a:pt x="89293" y="1435"/>
                </a:lnTo>
                <a:lnTo>
                  <a:pt x="68419" y="5592"/>
                </a:lnTo>
                <a:lnTo>
                  <a:pt x="5969" y="18821"/>
                </a:lnTo>
                <a:lnTo>
                  <a:pt x="0" y="33896"/>
                </a:lnTo>
                <a:lnTo>
                  <a:pt x="77685" y="32130"/>
                </a:lnTo>
                <a:lnTo>
                  <a:pt x="115926" y="23451"/>
                </a:lnTo>
                <a:lnTo>
                  <a:pt x="154257" y="15203"/>
                </a:lnTo>
                <a:lnTo>
                  <a:pt x="192678" y="7386"/>
                </a:lnTo>
                <a:lnTo>
                  <a:pt x="2311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482073" y="5147002"/>
            <a:ext cx="56515" cy="31115"/>
          </a:xfrm>
          <a:custGeom>
            <a:avLst/>
            <a:gdLst/>
            <a:ahLst/>
            <a:cxnLst/>
            <a:rect l="l" t="t" r="r" b="b"/>
            <a:pathLst>
              <a:path w="56514" h="31114">
                <a:moveTo>
                  <a:pt x="54406" y="0"/>
                </a:moveTo>
                <a:lnTo>
                  <a:pt x="10553" y="10553"/>
                </a:lnTo>
                <a:lnTo>
                  <a:pt x="6629" y="11442"/>
                </a:lnTo>
                <a:lnTo>
                  <a:pt x="1727" y="26085"/>
                </a:lnTo>
                <a:lnTo>
                  <a:pt x="0" y="30873"/>
                </a:lnTo>
                <a:lnTo>
                  <a:pt x="42085" y="27866"/>
                </a:lnTo>
                <a:lnTo>
                  <a:pt x="56121" y="27025"/>
                </a:lnTo>
                <a:lnTo>
                  <a:pt x="54819" y="20415"/>
                </a:lnTo>
                <a:lnTo>
                  <a:pt x="54059" y="13336"/>
                </a:lnTo>
                <a:lnTo>
                  <a:pt x="53935" y="7859"/>
                </a:lnTo>
                <a:lnTo>
                  <a:pt x="53992" y="5205"/>
                </a:lnTo>
                <a:lnTo>
                  <a:pt x="544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762675" y="5077796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79" h="3175">
                <a:moveTo>
                  <a:pt x="68122" y="0"/>
                </a:moveTo>
                <a:lnTo>
                  <a:pt x="51090" y="171"/>
                </a:lnTo>
                <a:lnTo>
                  <a:pt x="0" y="1358"/>
                </a:lnTo>
                <a:lnTo>
                  <a:pt x="45758" y="3060"/>
                </a:lnTo>
                <a:lnTo>
                  <a:pt x="54749" y="2222"/>
                </a:lnTo>
                <a:lnTo>
                  <a:pt x="681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610452" y="508603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980" y="0"/>
                </a:lnTo>
              </a:path>
            </a:pathLst>
          </a:custGeom>
          <a:ln w="1375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536476" y="5122426"/>
            <a:ext cx="114300" cy="24765"/>
          </a:xfrm>
          <a:custGeom>
            <a:avLst/>
            <a:gdLst/>
            <a:ahLst/>
            <a:cxnLst/>
            <a:rect l="l" t="t" r="r" b="b"/>
            <a:pathLst>
              <a:path w="114300" h="24764">
                <a:moveTo>
                  <a:pt x="113715" y="0"/>
                </a:moveTo>
                <a:lnTo>
                  <a:pt x="62382" y="1181"/>
                </a:lnTo>
                <a:lnTo>
                  <a:pt x="5067" y="15036"/>
                </a:lnTo>
                <a:lnTo>
                  <a:pt x="2387" y="15646"/>
                </a:lnTo>
                <a:lnTo>
                  <a:pt x="762" y="19405"/>
                </a:lnTo>
                <a:lnTo>
                  <a:pt x="0" y="24574"/>
                </a:lnTo>
                <a:lnTo>
                  <a:pt x="56762" y="11810"/>
                </a:lnTo>
                <a:lnTo>
                  <a:pt x="1137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598850" y="5091475"/>
            <a:ext cx="179070" cy="32384"/>
          </a:xfrm>
          <a:custGeom>
            <a:avLst/>
            <a:gdLst/>
            <a:ahLst/>
            <a:cxnLst/>
            <a:rect l="l" t="t" r="r" b="b"/>
            <a:pathLst>
              <a:path w="179070" h="32385">
                <a:moveTo>
                  <a:pt x="161391" y="0"/>
                </a:moveTo>
                <a:lnTo>
                  <a:pt x="153504" y="0"/>
                </a:lnTo>
                <a:lnTo>
                  <a:pt x="114987" y="7386"/>
                </a:lnTo>
                <a:lnTo>
                  <a:pt x="76566" y="15203"/>
                </a:lnTo>
                <a:lnTo>
                  <a:pt x="38238" y="23451"/>
                </a:lnTo>
                <a:lnTo>
                  <a:pt x="0" y="32130"/>
                </a:lnTo>
                <a:lnTo>
                  <a:pt x="51346" y="30949"/>
                </a:lnTo>
                <a:lnTo>
                  <a:pt x="112399" y="19396"/>
                </a:lnTo>
                <a:lnTo>
                  <a:pt x="173672" y="8928"/>
                </a:lnTo>
                <a:lnTo>
                  <a:pt x="178955" y="8178"/>
                </a:lnTo>
                <a:lnTo>
                  <a:pt x="170129" y="38"/>
                </a:lnTo>
                <a:lnTo>
                  <a:pt x="1613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535973" y="5122344"/>
            <a:ext cx="143510" cy="52069"/>
          </a:xfrm>
          <a:custGeom>
            <a:avLst/>
            <a:gdLst/>
            <a:ahLst/>
            <a:cxnLst/>
            <a:rect l="l" t="t" r="r" b="b"/>
            <a:pathLst>
              <a:path w="143510" h="52070">
                <a:moveTo>
                  <a:pt x="118031" y="0"/>
                </a:moveTo>
                <a:lnTo>
                  <a:pt x="114221" y="88"/>
                </a:lnTo>
                <a:lnTo>
                  <a:pt x="57268" y="11895"/>
                </a:lnTo>
                <a:lnTo>
                  <a:pt x="505" y="24663"/>
                </a:lnTo>
                <a:lnTo>
                  <a:pt x="0" y="31004"/>
                </a:lnTo>
                <a:lnTo>
                  <a:pt x="157" y="37995"/>
                </a:lnTo>
                <a:lnTo>
                  <a:pt x="917" y="45076"/>
                </a:lnTo>
                <a:lnTo>
                  <a:pt x="2219" y="51689"/>
                </a:lnTo>
                <a:lnTo>
                  <a:pt x="42217" y="49724"/>
                </a:lnTo>
                <a:lnTo>
                  <a:pt x="55559" y="49212"/>
                </a:lnTo>
                <a:lnTo>
                  <a:pt x="122295" y="4923"/>
                </a:lnTo>
                <a:lnTo>
                  <a:pt x="142935" y="177"/>
                </a:lnTo>
                <a:lnTo>
                  <a:pt x="1180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650191" y="5099653"/>
            <a:ext cx="129539" cy="23495"/>
          </a:xfrm>
          <a:custGeom>
            <a:avLst/>
            <a:gdLst/>
            <a:ahLst/>
            <a:cxnLst/>
            <a:rect l="l" t="t" r="r" b="b"/>
            <a:pathLst>
              <a:path w="129539" h="23495">
                <a:moveTo>
                  <a:pt x="29502" y="22694"/>
                </a:moveTo>
                <a:lnTo>
                  <a:pt x="3810" y="22694"/>
                </a:lnTo>
                <a:lnTo>
                  <a:pt x="28727" y="22872"/>
                </a:lnTo>
                <a:lnTo>
                  <a:pt x="29502" y="22694"/>
                </a:lnTo>
                <a:close/>
              </a:path>
              <a:path w="129539" h="23495">
                <a:moveTo>
                  <a:pt x="127609" y="0"/>
                </a:moveTo>
                <a:lnTo>
                  <a:pt x="122326" y="749"/>
                </a:lnTo>
                <a:lnTo>
                  <a:pt x="61053" y="11217"/>
                </a:lnTo>
                <a:lnTo>
                  <a:pt x="0" y="22771"/>
                </a:lnTo>
                <a:lnTo>
                  <a:pt x="3810" y="22694"/>
                </a:lnTo>
                <a:lnTo>
                  <a:pt x="29502" y="22694"/>
                </a:lnTo>
                <a:lnTo>
                  <a:pt x="39865" y="20358"/>
                </a:lnTo>
                <a:lnTo>
                  <a:pt x="33426" y="18618"/>
                </a:lnTo>
                <a:lnTo>
                  <a:pt x="32590" y="17198"/>
                </a:lnTo>
                <a:lnTo>
                  <a:pt x="37093" y="15797"/>
                </a:lnTo>
                <a:lnTo>
                  <a:pt x="42706" y="14726"/>
                </a:lnTo>
                <a:lnTo>
                  <a:pt x="45050" y="14325"/>
                </a:lnTo>
                <a:lnTo>
                  <a:pt x="44831" y="14325"/>
                </a:lnTo>
                <a:lnTo>
                  <a:pt x="87083" y="10121"/>
                </a:lnTo>
                <a:lnTo>
                  <a:pt x="129260" y="1549"/>
                </a:lnTo>
                <a:lnTo>
                  <a:pt x="127609" y="0"/>
                </a:lnTo>
                <a:close/>
              </a:path>
              <a:path w="129539" h="23495">
                <a:moveTo>
                  <a:pt x="45199" y="14300"/>
                </a:moveTo>
                <a:lnTo>
                  <a:pt x="44831" y="14325"/>
                </a:lnTo>
                <a:lnTo>
                  <a:pt x="45050" y="14325"/>
                </a:lnTo>
                <a:lnTo>
                  <a:pt x="45199" y="1430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817422" y="5077755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3761" y="0"/>
                </a:moveTo>
                <a:lnTo>
                  <a:pt x="13296" y="50"/>
                </a:lnTo>
                <a:lnTo>
                  <a:pt x="0" y="2260"/>
                </a:lnTo>
                <a:lnTo>
                  <a:pt x="24980" y="50"/>
                </a:lnTo>
                <a:lnTo>
                  <a:pt x="237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841184" y="5077744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68" y="0"/>
                </a:moveTo>
                <a:lnTo>
                  <a:pt x="660" y="12"/>
                </a:lnTo>
                <a:lnTo>
                  <a:pt x="0" y="12"/>
                </a:lnTo>
                <a:lnTo>
                  <a:pt x="1219" y="63"/>
                </a:lnTo>
                <a:lnTo>
                  <a:pt x="19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752353" y="5088934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3842" y="0"/>
                </a:moveTo>
                <a:lnTo>
                  <a:pt x="0" y="2540"/>
                </a:lnTo>
                <a:lnTo>
                  <a:pt x="16624" y="2578"/>
                </a:lnTo>
                <a:lnTo>
                  <a:pt x="138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682782" y="5109780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4493" y="0"/>
                </a:moveTo>
                <a:lnTo>
                  <a:pt x="12601" y="4166"/>
                </a:lnTo>
                <a:lnTo>
                  <a:pt x="10115" y="4594"/>
                </a:lnTo>
                <a:lnTo>
                  <a:pt x="4502" y="5668"/>
                </a:lnTo>
                <a:lnTo>
                  <a:pt x="0" y="7074"/>
                </a:lnTo>
                <a:lnTo>
                  <a:pt x="835" y="8496"/>
                </a:lnTo>
                <a:lnTo>
                  <a:pt x="7274" y="10223"/>
                </a:lnTo>
                <a:lnTo>
                  <a:pt x="34917" y="4165"/>
                </a:lnTo>
                <a:lnTo>
                  <a:pt x="544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830063" y="512759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8267" y="0"/>
                </a:moveTo>
                <a:lnTo>
                  <a:pt x="0" y="1320"/>
                </a:lnTo>
                <a:lnTo>
                  <a:pt x="16637" y="1524"/>
                </a:lnTo>
                <a:lnTo>
                  <a:pt x="11569" y="177"/>
                </a:lnTo>
                <a:lnTo>
                  <a:pt x="82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838335" y="512732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1650" y="0"/>
                </a:moveTo>
                <a:lnTo>
                  <a:pt x="0" y="266"/>
                </a:lnTo>
                <a:lnTo>
                  <a:pt x="3301" y="444"/>
                </a:lnTo>
                <a:lnTo>
                  <a:pt x="16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815908" y="5127000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10909" y="0"/>
                </a:moveTo>
                <a:lnTo>
                  <a:pt x="0" y="1828"/>
                </a:lnTo>
                <a:lnTo>
                  <a:pt x="14147" y="1917"/>
                </a:lnTo>
                <a:lnTo>
                  <a:pt x="22415" y="596"/>
                </a:lnTo>
                <a:lnTo>
                  <a:pt x="109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826816" y="5125772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7378" y="0"/>
                </a:moveTo>
                <a:lnTo>
                  <a:pt x="0" y="1231"/>
                </a:lnTo>
                <a:lnTo>
                  <a:pt x="11518" y="1828"/>
                </a:lnTo>
                <a:lnTo>
                  <a:pt x="12065" y="1727"/>
                </a:lnTo>
                <a:lnTo>
                  <a:pt x="12623" y="1651"/>
                </a:lnTo>
                <a:lnTo>
                  <a:pt x="13169" y="1549"/>
                </a:lnTo>
                <a:lnTo>
                  <a:pt x="73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737280" y="5101196"/>
            <a:ext cx="47625" cy="8890"/>
          </a:xfrm>
          <a:custGeom>
            <a:avLst/>
            <a:gdLst/>
            <a:ahLst/>
            <a:cxnLst/>
            <a:rect l="l" t="t" r="r" b="b"/>
            <a:pathLst>
              <a:path w="47625" h="8889">
                <a:moveTo>
                  <a:pt x="42176" y="0"/>
                </a:moveTo>
                <a:lnTo>
                  <a:pt x="0" y="8585"/>
                </a:lnTo>
                <a:lnTo>
                  <a:pt x="47129" y="4495"/>
                </a:lnTo>
                <a:lnTo>
                  <a:pt x="44145" y="1701"/>
                </a:lnTo>
                <a:lnTo>
                  <a:pt x="42900" y="660"/>
                </a:lnTo>
                <a:lnTo>
                  <a:pt x="421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808176" y="5128917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21882" y="0"/>
                </a:moveTo>
                <a:lnTo>
                  <a:pt x="0" y="3568"/>
                </a:lnTo>
                <a:lnTo>
                  <a:pt x="6413" y="4711"/>
                </a:lnTo>
                <a:lnTo>
                  <a:pt x="9626" y="5245"/>
                </a:lnTo>
                <a:lnTo>
                  <a:pt x="40982" y="876"/>
                </a:lnTo>
                <a:lnTo>
                  <a:pt x="38519" y="203"/>
                </a:lnTo>
                <a:lnTo>
                  <a:pt x="218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771103" y="5124616"/>
            <a:ext cx="59055" cy="8255"/>
          </a:xfrm>
          <a:custGeom>
            <a:avLst/>
            <a:gdLst/>
            <a:ahLst/>
            <a:cxnLst/>
            <a:rect l="l" t="t" r="r" b="b"/>
            <a:pathLst>
              <a:path w="59054" h="8254">
                <a:moveTo>
                  <a:pt x="0" y="0"/>
                </a:moveTo>
                <a:lnTo>
                  <a:pt x="9226" y="2171"/>
                </a:lnTo>
                <a:lnTo>
                  <a:pt x="18483" y="4208"/>
                </a:lnTo>
                <a:lnTo>
                  <a:pt x="27765" y="6109"/>
                </a:lnTo>
                <a:lnTo>
                  <a:pt x="37071" y="7874"/>
                </a:lnTo>
                <a:lnTo>
                  <a:pt x="58953" y="4305"/>
                </a:lnTo>
                <a:lnTo>
                  <a:pt x="44805" y="4203"/>
                </a:lnTo>
                <a:lnTo>
                  <a:pt x="55714" y="238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736457" y="5110403"/>
            <a:ext cx="97790" cy="17145"/>
          </a:xfrm>
          <a:custGeom>
            <a:avLst/>
            <a:gdLst/>
            <a:ahLst/>
            <a:cxnLst/>
            <a:rect l="l" t="t" r="r" b="b"/>
            <a:pathLst>
              <a:path w="97789" h="17145">
                <a:moveTo>
                  <a:pt x="24726" y="11722"/>
                </a:moveTo>
                <a:lnTo>
                  <a:pt x="31330" y="13411"/>
                </a:lnTo>
                <a:lnTo>
                  <a:pt x="34645" y="14211"/>
                </a:lnTo>
                <a:lnTo>
                  <a:pt x="90360" y="16598"/>
                </a:lnTo>
                <a:lnTo>
                  <a:pt x="97739" y="15367"/>
                </a:lnTo>
                <a:lnTo>
                  <a:pt x="94983" y="14630"/>
                </a:lnTo>
                <a:lnTo>
                  <a:pt x="54806" y="12700"/>
                </a:lnTo>
                <a:lnTo>
                  <a:pt x="24726" y="11722"/>
                </a:lnTo>
                <a:close/>
              </a:path>
              <a:path w="97789" h="17145">
                <a:moveTo>
                  <a:pt x="53162" y="0"/>
                </a:moveTo>
                <a:lnTo>
                  <a:pt x="26581" y="2206"/>
                </a:lnTo>
                <a:lnTo>
                  <a:pt x="0" y="4775"/>
                </a:lnTo>
                <a:lnTo>
                  <a:pt x="5283" y="6362"/>
                </a:lnTo>
                <a:lnTo>
                  <a:pt x="7950" y="7124"/>
                </a:lnTo>
                <a:lnTo>
                  <a:pt x="53263" y="8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716200" y="5139054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60">
                <a:moveTo>
                  <a:pt x="53339" y="0"/>
                </a:moveTo>
                <a:lnTo>
                  <a:pt x="0" y="9588"/>
                </a:lnTo>
                <a:lnTo>
                  <a:pt x="7912" y="9537"/>
                </a:lnTo>
                <a:lnTo>
                  <a:pt x="60540" y="1181"/>
                </a:lnTo>
                <a:lnTo>
                  <a:pt x="533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91524" y="5122515"/>
            <a:ext cx="178435" cy="49530"/>
          </a:xfrm>
          <a:custGeom>
            <a:avLst/>
            <a:gdLst/>
            <a:ahLst/>
            <a:cxnLst/>
            <a:rect l="l" t="t" r="r" b="b"/>
            <a:pathLst>
              <a:path w="178435" h="49529">
                <a:moveTo>
                  <a:pt x="87388" y="0"/>
                </a:moveTo>
                <a:lnTo>
                  <a:pt x="4965" y="19710"/>
                </a:lnTo>
                <a:lnTo>
                  <a:pt x="0" y="49047"/>
                </a:lnTo>
                <a:lnTo>
                  <a:pt x="7327" y="48793"/>
                </a:lnTo>
                <a:lnTo>
                  <a:pt x="58185" y="39033"/>
                </a:lnTo>
                <a:lnTo>
                  <a:pt x="124777" y="27355"/>
                </a:lnTo>
                <a:lnTo>
                  <a:pt x="132275" y="26136"/>
                </a:lnTo>
                <a:lnTo>
                  <a:pt x="124675" y="26136"/>
                </a:lnTo>
                <a:lnTo>
                  <a:pt x="178015" y="16535"/>
                </a:lnTo>
                <a:lnTo>
                  <a:pt x="160547" y="13163"/>
                </a:lnTo>
                <a:lnTo>
                  <a:pt x="143406" y="9266"/>
                </a:lnTo>
                <a:lnTo>
                  <a:pt x="126282" y="4942"/>
                </a:lnTo>
                <a:lnTo>
                  <a:pt x="108864" y="292"/>
                </a:lnTo>
                <a:lnTo>
                  <a:pt x="87388" y="0"/>
                </a:lnTo>
                <a:close/>
              </a:path>
              <a:path w="178435" h="49529">
                <a:moveTo>
                  <a:pt x="132587" y="26085"/>
                </a:moveTo>
                <a:lnTo>
                  <a:pt x="124675" y="26136"/>
                </a:lnTo>
                <a:lnTo>
                  <a:pt x="132275" y="26136"/>
                </a:lnTo>
                <a:lnTo>
                  <a:pt x="132587" y="2608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678910" y="5120009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1150" y="0"/>
                </a:moveTo>
                <a:lnTo>
                  <a:pt x="0" y="2514"/>
                </a:lnTo>
                <a:lnTo>
                  <a:pt x="21475" y="2793"/>
                </a:lnTo>
                <a:lnTo>
                  <a:pt x="111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769533" y="5132491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38646" y="0"/>
                </a:moveTo>
                <a:lnTo>
                  <a:pt x="0" y="6565"/>
                </a:lnTo>
                <a:lnTo>
                  <a:pt x="4787" y="7365"/>
                </a:lnTo>
                <a:lnTo>
                  <a:pt x="7200" y="7734"/>
                </a:lnTo>
                <a:lnTo>
                  <a:pt x="48272" y="1676"/>
                </a:lnTo>
                <a:lnTo>
                  <a:pt x="41859" y="584"/>
                </a:lnTo>
                <a:lnTo>
                  <a:pt x="386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700386" y="513093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97" y="0"/>
                </a:lnTo>
              </a:path>
            </a:pathLst>
          </a:custGeom>
          <a:ln w="1625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690058" y="5105687"/>
            <a:ext cx="99695" cy="19050"/>
          </a:xfrm>
          <a:custGeom>
            <a:avLst/>
            <a:gdLst/>
            <a:ahLst/>
            <a:cxnLst/>
            <a:rect l="l" t="t" r="r" b="b"/>
            <a:pathLst>
              <a:path w="99695" h="19050">
                <a:moveTo>
                  <a:pt x="94348" y="0"/>
                </a:moveTo>
                <a:lnTo>
                  <a:pt x="47218" y="4089"/>
                </a:lnTo>
                <a:lnTo>
                  <a:pt x="0" y="14325"/>
                </a:lnTo>
                <a:lnTo>
                  <a:pt x="10325" y="17119"/>
                </a:lnTo>
                <a:lnTo>
                  <a:pt x="81038" y="18935"/>
                </a:lnTo>
                <a:lnTo>
                  <a:pt x="74421" y="17297"/>
                </a:lnTo>
                <a:lnTo>
                  <a:pt x="71119" y="16433"/>
                </a:lnTo>
                <a:lnTo>
                  <a:pt x="29819" y="15849"/>
                </a:lnTo>
                <a:lnTo>
                  <a:pt x="54343" y="11849"/>
                </a:lnTo>
                <a:lnTo>
                  <a:pt x="46393" y="9486"/>
                </a:lnTo>
                <a:lnTo>
                  <a:pt x="72978" y="6924"/>
                </a:lnTo>
                <a:lnTo>
                  <a:pt x="99555" y="4724"/>
                </a:lnTo>
                <a:lnTo>
                  <a:pt x="97739" y="3175"/>
                </a:lnTo>
                <a:lnTo>
                  <a:pt x="943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669240" y="5194082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4676" y="0"/>
                </a:moveTo>
                <a:lnTo>
                  <a:pt x="17271" y="38"/>
                </a:lnTo>
                <a:lnTo>
                  <a:pt x="0" y="3263"/>
                </a:lnTo>
                <a:lnTo>
                  <a:pt x="23317" y="2959"/>
                </a:lnTo>
                <a:lnTo>
                  <a:pt x="24218" y="952"/>
                </a:lnTo>
                <a:lnTo>
                  <a:pt x="2467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86510" y="5184154"/>
            <a:ext cx="57150" cy="13335"/>
          </a:xfrm>
          <a:custGeom>
            <a:avLst/>
            <a:gdLst/>
            <a:ahLst/>
            <a:cxnLst/>
            <a:rect l="l" t="t" r="r" b="b"/>
            <a:pathLst>
              <a:path w="57150" h="13335">
                <a:moveTo>
                  <a:pt x="56459" y="2527"/>
                </a:moveTo>
                <a:lnTo>
                  <a:pt x="54013" y="3073"/>
                </a:lnTo>
                <a:lnTo>
                  <a:pt x="49517" y="8242"/>
                </a:lnTo>
                <a:lnTo>
                  <a:pt x="45770" y="12903"/>
                </a:lnTo>
                <a:lnTo>
                  <a:pt x="56959" y="13042"/>
                </a:lnTo>
                <a:lnTo>
                  <a:pt x="56502" y="8851"/>
                </a:lnTo>
                <a:lnTo>
                  <a:pt x="56408" y="5494"/>
                </a:lnTo>
                <a:lnTo>
                  <a:pt x="56459" y="2527"/>
                </a:lnTo>
                <a:close/>
              </a:path>
              <a:path w="57150" h="13335">
                <a:moveTo>
                  <a:pt x="24054" y="9931"/>
                </a:moveTo>
                <a:lnTo>
                  <a:pt x="7404" y="9931"/>
                </a:lnTo>
                <a:lnTo>
                  <a:pt x="6489" y="11861"/>
                </a:lnTo>
                <a:lnTo>
                  <a:pt x="6045" y="12890"/>
                </a:lnTo>
                <a:lnTo>
                  <a:pt x="11353" y="12839"/>
                </a:lnTo>
                <a:lnTo>
                  <a:pt x="24054" y="9931"/>
                </a:lnTo>
                <a:close/>
              </a:path>
              <a:path w="57150" h="13335">
                <a:moveTo>
                  <a:pt x="56578" y="0"/>
                </a:moveTo>
                <a:lnTo>
                  <a:pt x="0" y="9969"/>
                </a:lnTo>
                <a:lnTo>
                  <a:pt x="24054" y="9931"/>
                </a:lnTo>
                <a:lnTo>
                  <a:pt x="56387" y="2527"/>
                </a:lnTo>
                <a:lnTo>
                  <a:pt x="565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697868" y="5186676"/>
            <a:ext cx="45085" cy="10795"/>
          </a:xfrm>
          <a:custGeom>
            <a:avLst/>
            <a:gdLst/>
            <a:ahLst/>
            <a:cxnLst/>
            <a:rect l="l" t="t" r="r" b="b"/>
            <a:pathLst>
              <a:path w="45085" h="10795">
                <a:moveTo>
                  <a:pt x="34485" y="10287"/>
                </a:moveTo>
                <a:lnTo>
                  <a:pt x="20612" y="10287"/>
                </a:lnTo>
                <a:lnTo>
                  <a:pt x="34404" y="10388"/>
                </a:lnTo>
                <a:close/>
              </a:path>
              <a:path w="45085" h="10795">
                <a:moveTo>
                  <a:pt x="45034" y="0"/>
                </a:moveTo>
                <a:lnTo>
                  <a:pt x="0" y="10325"/>
                </a:lnTo>
                <a:lnTo>
                  <a:pt x="34485" y="10287"/>
                </a:lnTo>
                <a:lnTo>
                  <a:pt x="38150" y="5715"/>
                </a:lnTo>
                <a:lnTo>
                  <a:pt x="42659" y="546"/>
                </a:lnTo>
                <a:lnTo>
                  <a:pt x="450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742987" y="5177466"/>
            <a:ext cx="57785" cy="20320"/>
          </a:xfrm>
          <a:custGeom>
            <a:avLst/>
            <a:gdLst/>
            <a:ahLst/>
            <a:cxnLst/>
            <a:rect l="l" t="t" r="r" b="b"/>
            <a:pathLst>
              <a:path w="57785" h="20320">
                <a:moveTo>
                  <a:pt x="57399" y="0"/>
                </a:moveTo>
                <a:lnTo>
                  <a:pt x="38121" y="444"/>
                </a:lnTo>
                <a:lnTo>
                  <a:pt x="97" y="6692"/>
                </a:lnTo>
                <a:lnTo>
                  <a:pt x="0" y="14325"/>
                </a:lnTo>
                <a:lnTo>
                  <a:pt x="100" y="16151"/>
                </a:lnTo>
                <a:lnTo>
                  <a:pt x="491" y="19735"/>
                </a:lnTo>
                <a:lnTo>
                  <a:pt x="11692" y="19926"/>
                </a:lnTo>
                <a:lnTo>
                  <a:pt x="55799" y="12547"/>
                </a:lnTo>
                <a:lnTo>
                  <a:pt x="56218" y="8026"/>
                </a:lnTo>
                <a:lnTo>
                  <a:pt x="56796" y="3521"/>
                </a:lnTo>
                <a:lnTo>
                  <a:pt x="573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949420" y="515705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61" y="0"/>
                </a:lnTo>
              </a:path>
            </a:pathLst>
          </a:custGeom>
          <a:ln w="561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036542" y="51594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781104" y="5154317"/>
            <a:ext cx="252095" cy="36195"/>
          </a:xfrm>
          <a:custGeom>
            <a:avLst/>
            <a:gdLst/>
            <a:ahLst/>
            <a:cxnLst/>
            <a:rect l="l" t="t" r="r" b="b"/>
            <a:pathLst>
              <a:path w="252095" h="36195">
                <a:moveTo>
                  <a:pt x="106757" y="23152"/>
                </a:moveTo>
                <a:lnTo>
                  <a:pt x="19278" y="23152"/>
                </a:lnTo>
                <a:lnTo>
                  <a:pt x="18656" y="26784"/>
                </a:lnTo>
                <a:lnTo>
                  <a:pt x="18110" y="31178"/>
                </a:lnTo>
                <a:lnTo>
                  <a:pt x="17678" y="35687"/>
                </a:lnTo>
                <a:lnTo>
                  <a:pt x="61715" y="29065"/>
                </a:lnTo>
                <a:lnTo>
                  <a:pt x="83790" y="26051"/>
                </a:lnTo>
                <a:lnTo>
                  <a:pt x="106757" y="23152"/>
                </a:lnTo>
                <a:close/>
              </a:path>
              <a:path w="252095" h="36195">
                <a:moveTo>
                  <a:pt x="168313" y="0"/>
                </a:moveTo>
                <a:lnTo>
                  <a:pt x="84047" y="10993"/>
                </a:lnTo>
                <a:lnTo>
                  <a:pt x="0" y="23596"/>
                </a:lnTo>
                <a:lnTo>
                  <a:pt x="19278" y="23152"/>
                </a:lnTo>
                <a:lnTo>
                  <a:pt x="106757" y="23152"/>
                </a:lnTo>
                <a:lnTo>
                  <a:pt x="167068" y="15621"/>
                </a:lnTo>
                <a:lnTo>
                  <a:pt x="169583" y="7899"/>
                </a:lnTo>
                <a:lnTo>
                  <a:pt x="171970" y="1739"/>
                </a:lnTo>
                <a:lnTo>
                  <a:pt x="197499" y="1739"/>
                </a:lnTo>
                <a:lnTo>
                  <a:pt x="168313" y="0"/>
                </a:lnTo>
                <a:close/>
              </a:path>
              <a:path w="252095" h="36195">
                <a:moveTo>
                  <a:pt x="197499" y="1739"/>
                </a:moveTo>
                <a:lnTo>
                  <a:pt x="173913" y="1739"/>
                </a:lnTo>
                <a:lnTo>
                  <a:pt x="203990" y="4470"/>
                </a:lnTo>
                <a:lnTo>
                  <a:pt x="234010" y="7620"/>
                </a:lnTo>
                <a:lnTo>
                  <a:pt x="251828" y="5537"/>
                </a:lnTo>
                <a:lnTo>
                  <a:pt x="197499" y="173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948179" y="5156056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10" h="13970">
                <a:moveTo>
                  <a:pt x="6845" y="0"/>
                </a:moveTo>
                <a:lnTo>
                  <a:pt x="4889" y="0"/>
                </a:lnTo>
                <a:lnTo>
                  <a:pt x="2501" y="6159"/>
                </a:lnTo>
                <a:lnTo>
                  <a:pt x="0" y="13881"/>
                </a:lnTo>
                <a:lnTo>
                  <a:pt x="66929" y="5880"/>
                </a:lnTo>
                <a:lnTo>
                  <a:pt x="36915" y="2730"/>
                </a:lnTo>
                <a:lnTo>
                  <a:pt x="68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949984" y="515579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63" y="0"/>
                </a:lnTo>
              </a:path>
            </a:pathLst>
          </a:custGeom>
          <a:ln w="723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967409" y="515420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548" y="0"/>
                </a:lnTo>
              </a:path>
            </a:pathLst>
          </a:custGeom>
          <a:ln w="1046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031153" y="5201167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16954" y="0"/>
                </a:moveTo>
                <a:lnTo>
                  <a:pt x="9207" y="0"/>
                </a:lnTo>
                <a:lnTo>
                  <a:pt x="0" y="76"/>
                </a:lnTo>
                <a:lnTo>
                  <a:pt x="19659" y="889"/>
                </a:lnTo>
                <a:lnTo>
                  <a:pt x="26365" y="177"/>
                </a:lnTo>
                <a:lnTo>
                  <a:pt x="23241" y="25"/>
                </a:lnTo>
                <a:lnTo>
                  <a:pt x="169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054388" y="5201197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0"/>
                </a:moveTo>
                <a:lnTo>
                  <a:pt x="3124" y="152"/>
                </a:lnTo>
                <a:lnTo>
                  <a:pt x="4114" y="3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012624" y="5199864"/>
            <a:ext cx="41910" cy="3175"/>
          </a:xfrm>
          <a:custGeom>
            <a:avLst/>
            <a:gdLst/>
            <a:ahLst/>
            <a:cxnLst/>
            <a:rect l="l" t="t" r="r" b="b"/>
            <a:pathLst>
              <a:path w="41910" h="3175">
                <a:moveTo>
                  <a:pt x="18719" y="1396"/>
                </a:moveTo>
                <a:lnTo>
                  <a:pt x="34366" y="2616"/>
                </a:lnTo>
                <a:lnTo>
                  <a:pt x="38188" y="2197"/>
                </a:lnTo>
                <a:lnTo>
                  <a:pt x="18719" y="1396"/>
                </a:lnTo>
                <a:close/>
              </a:path>
              <a:path w="41910" h="3175">
                <a:moveTo>
                  <a:pt x="0" y="0"/>
                </a:moveTo>
                <a:lnTo>
                  <a:pt x="12395" y="903"/>
                </a:lnTo>
                <a:lnTo>
                  <a:pt x="18529" y="1371"/>
                </a:lnTo>
                <a:lnTo>
                  <a:pt x="41152" y="1308"/>
                </a:lnTo>
                <a:lnTo>
                  <a:pt x="31265" y="901"/>
                </a:lnTo>
                <a:lnTo>
                  <a:pt x="10434" y="229"/>
                </a:lnTo>
                <a:lnTo>
                  <a:pt x="0" y="0"/>
                </a:lnTo>
                <a:close/>
              </a:path>
              <a:path w="41910" h="3175">
                <a:moveTo>
                  <a:pt x="41152" y="1308"/>
                </a:moveTo>
                <a:lnTo>
                  <a:pt x="38633" y="1308"/>
                </a:lnTo>
                <a:lnTo>
                  <a:pt x="41770" y="1333"/>
                </a:lnTo>
                <a:lnTo>
                  <a:pt x="41152" y="130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345944" y="5181591"/>
            <a:ext cx="65405" cy="12065"/>
          </a:xfrm>
          <a:custGeom>
            <a:avLst/>
            <a:gdLst/>
            <a:ahLst/>
            <a:cxnLst/>
            <a:rect l="l" t="t" r="r" b="b"/>
            <a:pathLst>
              <a:path w="65404" h="12064">
                <a:moveTo>
                  <a:pt x="6616" y="0"/>
                </a:moveTo>
                <a:lnTo>
                  <a:pt x="5219" y="1422"/>
                </a:lnTo>
                <a:lnTo>
                  <a:pt x="4241" y="2451"/>
                </a:lnTo>
                <a:lnTo>
                  <a:pt x="3695" y="2921"/>
                </a:lnTo>
                <a:lnTo>
                  <a:pt x="2120" y="4584"/>
                </a:lnTo>
                <a:lnTo>
                  <a:pt x="0" y="6718"/>
                </a:lnTo>
                <a:lnTo>
                  <a:pt x="14478" y="8547"/>
                </a:lnTo>
                <a:lnTo>
                  <a:pt x="21932" y="9690"/>
                </a:lnTo>
                <a:lnTo>
                  <a:pt x="36842" y="11785"/>
                </a:lnTo>
                <a:lnTo>
                  <a:pt x="64820" y="9334"/>
                </a:lnTo>
                <a:lnTo>
                  <a:pt x="66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141138" y="5156588"/>
            <a:ext cx="211454" cy="31750"/>
          </a:xfrm>
          <a:custGeom>
            <a:avLst/>
            <a:gdLst/>
            <a:ahLst/>
            <a:cxnLst/>
            <a:rect l="l" t="t" r="r" b="b"/>
            <a:pathLst>
              <a:path w="211454" h="31750">
                <a:moveTo>
                  <a:pt x="14554" y="0"/>
                </a:moveTo>
                <a:lnTo>
                  <a:pt x="0" y="1765"/>
                </a:lnTo>
                <a:lnTo>
                  <a:pt x="153572" y="24602"/>
                </a:lnTo>
                <a:lnTo>
                  <a:pt x="204812" y="31724"/>
                </a:lnTo>
                <a:lnTo>
                  <a:pt x="206921" y="29591"/>
                </a:lnTo>
                <a:lnTo>
                  <a:pt x="208508" y="27927"/>
                </a:lnTo>
                <a:lnTo>
                  <a:pt x="209042" y="27444"/>
                </a:lnTo>
                <a:lnTo>
                  <a:pt x="211416" y="25006"/>
                </a:lnTo>
                <a:lnTo>
                  <a:pt x="162331" y="17266"/>
                </a:lnTo>
                <a:lnTo>
                  <a:pt x="113142" y="10179"/>
                </a:lnTo>
                <a:lnTo>
                  <a:pt x="63875" y="4253"/>
                </a:lnTo>
                <a:lnTo>
                  <a:pt x="145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088157" y="5164319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714" y="0"/>
                </a:moveTo>
                <a:lnTo>
                  <a:pt x="0" y="203"/>
                </a:lnTo>
                <a:lnTo>
                  <a:pt x="29502" y="2997"/>
                </a:lnTo>
                <a:lnTo>
                  <a:pt x="17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20650" y="5165186"/>
            <a:ext cx="437515" cy="40005"/>
          </a:xfrm>
          <a:custGeom>
            <a:avLst/>
            <a:gdLst/>
            <a:ahLst/>
            <a:cxnLst/>
            <a:rect l="l" t="t" r="r" b="b"/>
            <a:pathLst>
              <a:path w="437514" h="40004">
                <a:moveTo>
                  <a:pt x="123964" y="16154"/>
                </a:moveTo>
                <a:lnTo>
                  <a:pt x="61853" y="24717"/>
                </a:lnTo>
                <a:lnTo>
                  <a:pt x="30890" y="29506"/>
                </a:lnTo>
                <a:lnTo>
                  <a:pt x="0" y="34709"/>
                </a:lnTo>
                <a:lnTo>
                  <a:pt x="88201" y="39395"/>
                </a:lnTo>
                <a:lnTo>
                  <a:pt x="119913" y="39903"/>
                </a:lnTo>
                <a:lnTo>
                  <a:pt x="116827" y="39141"/>
                </a:lnTo>
                <a:lnTo>
                  <a:pt x="113847" y="38671"/>
                </a:lnTo>
                <a:lnTo>
                  <a:pt x="109994" y="38671"/>
                </a:lnTo>
                <a:lnTo>
                  <a:pt x="124477" y="37917"/>
                </a:lnTo>
                <a:lnTo>
                  <a:pt x="138950" y="37401"/>
                </a:lnTo>
                <a:lnTo>
                  <a:pt x="115506" y="35318"/>
                </a:lnTo>
                <a:lnTo>
                  <a:pt x="116319" y="35318"/>
                </a:lnTo>
                <a:lnTo>
                  <a:pt x="117157" y="34328"/>
                </a:lnTo>
                <a:lnTo>
                  <a:pt x="118033" y="32638"/>
                </a:lnTo>
                <a:lnTo>
                  <a:pt x="40398" y="28981"/>
                </a:lnTo>
                <a:lnTo>
                  <a:pt x="119723" y="28892"/>
                </a:lnTo>
                <a:lnTo>
                  <a:pt x="120624" y="26758"/>
                </a:lnTo>
                <a:lnTo>
                  <a:pt x="122275" y="21577"/>
                </a:lnTo>
                <a:lnTo>
                  <a:pt x="123964" y="16154"/>
                </a:lnTo>
                <a:close/>
              </a:path>
              <a:path w="437514" h="40004">
                <a:moveTo>
                  <a:pt x="113766" y="38658"/>
                </a:moveTo>
                <a:lnTo>
                  <a:pt x="109994" y="38671"/>
                </a:lnTo>
                <a:lnTo>
                  <a:pt x="113847" y="38671"/>
                </a:lnTo>
                <a:close/>
              </a:path>
              <a:path w="437514" h="40004">
                <a:moveTo>
                  <a:pt x="119723" y="28892"/>
                </a:moveTo>
                <a:lnTo>
                  <a:pt x="54559" y="28892"/>
                </a:lnTo>
                <a:lnTo>
                  <a:pt x="70680" y="28992"/>
                </a:lnTo>
                <a:lnTo>
                  <a:pt x="86810" y="29281"/>
                </a:lnTo>
                <a:lnTo>
                  <a:pt x="119100" y="30365"/>
                </a:lnTo>
                <a:lnTo>
                  <a:pt x="119723" y="28892"/>
                </a:lnTo>
                <a:close/>
              </a:path>
              <a:path w="437514" h="40004">
                <a:moveTo>
                  <a:pt x="433516" y="24599"/>
                </a:moveTo>
                <a:lnTo>
                  <a:pt x="404761" y="24599"/>
                </a:lnTo>
                <a:lnTo>
                  <a:pt x="422360" y="24726"/>
                </a:lnTo>
                <a:lnTo>
                  <a:pt x="437121" y="25120"/>
                </a:lnTo>
                <a:lnTo>
                  <a:pt x="433516" y="24599"/>
                </a:lnTo>
                <a:close/>
              </a:path>
              <a:path w="437514" h="40004">
                <a:moveTo>
                  <a:pt x="261620" y="0"/>
                </a:moveTo>
                <a:lnTo>
                  <a:pt x="240880" y="2324"/>
                </a:lnTo>
                <a:lnTo>
                  <a:pt x="280484" y="7587"/>
                </a:lnTo>
                <a:lnTo>
                  <a:pt x="399122" y="24650"/>
                </a:lnTo>
                <a:lnTo>
                  <a:pt x="433516" y="24599"/>
                </a:lnTo>
                <a:lnTo>
                  <a:pt x="2616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908849" y="5204584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0" y="0"/>
                </a:moveTo>
                <a:lnTo>
                  <a:pt x="38315" y="2501"/>
                </a:lnTo>
                <a:lnTo>
                  <a:pt x="36118" y="1739"/>
                </a:lnTo>
                <a:lnTo>
                  <a:pt x="33909" y="1054"/>
                </a:lnTo>
                <a:lnTo>
                  <a:pt x="31711" y="49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82272" y="5164516"/>
            <a:ext cx="206375" cy="27940"/>
          </a:xfrm>
          <a:custGeom>
            <a:avLst/>
            <a:gdLst/>
            <a:ahLst/>
            <a:cxnLst/>
            <a:rect l="l" t="t" r="r" b="b"/>
            <a:pathLst>
              <a:path w="206375" h="27939">
                <a:moveTo>
                  <a:pt x="5880" y="0"/>
                </a:moveTo>
                <a:lnTo>
                  <a:pt x="0" y="660"/>
                </a:lnTo>
                <a:lnTo>
                  <a:pt x="175501" y="25793"/>
                </a:lnTo>
                <a:lnTo>
                  <a:pt x="181800" y="26022"/>
                </a:lnTo>
                <a:lnTo>
                  <a:pt x="188099" y="26327"/>
                </a:lnTo>
                <a:lnTo>
                  <a:pt x="206349" y="27432"/>
                </a:lnTo>
                <a:lnTo>
                  <a:pt x="80327" y="8140"/>
                </a:lnTo>
                <a:lnTo>
                  <a:pt x="34556" y="2717"/>
                </a:lnTo>
                <a:lnTo>
                  <a:pt x="13031" y="660"/>
                </a:lnTo>
                <a:lnTo>
                  <a:pt x="58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936158" y="5167506"/>
            <a:ext cx="283845" cy="35560"/>
          </a:xfrm>
          <a:custGeom>
            <a:avLst/>
            <a:gdLst/>
            <a:ahLst/>
            <a:cxnLst/>
            <a:rect l="l" t="t" r="r" b="b"/>
            <a:pathLst>
              <a:path w="283845" h="35560">
                <a:moveTo>
                  <a:pt x="2527" y="30314"/>
                </a:moveTo>
                <a:lnTo>
                  <a:pt x="1638" y="32016"/>
                </a:lnTo>
                <a:lnTo>
                  <a:pt x="812" y="33007"/>
                </a:lnTo>
                <a:lnTo>
                  <a:pt x="0" y="33007"/>
                </a:lnTo>
                <a:lnTo>
                  <a:pt x="8392" y="33693"/>
                </a:lnTo>
                <a:lnTo>
                  <a:pt x="23444" y="35090"/>
                </a:lnTo>
                <a:lnTo>
                  <a:pt x="31432" y="34861"/>
                </a:lnTo>
                <a:lnTo>
                  <a:pt x="39433" y="34747"/>
                </a:lnTo>
                <a:lnTo>
                  <a:pt x="58962" y="34747"/>
                </a:lnTo>
                <a:lnTo>
                  <a:pt x="47393" y="33686"/>
                </a:lnTo>
                <a:lnTo>
                  <a:pt x="18621" y="31367"/>
                </a:lnTo>
                <a:lnTo>
                  <a:pt x="2527" y="30314"/>
                </a:lnTo>
                <a:close/>
              </a:path>
              <a:path w="283845" h="35560">
                <a:moveTo>
                  <a:pt x="58962" y="34747"/>
                </a:moveTo>
                <a:lnTo>
                  <a:pt x="51638" y="34747"/>
                </a:lnTo>
                <a:lnTo>
                  <a:pt x="60071" y="34848"/>
                </a:lnTo>
                <a:lnTo>
                  <a:pt x="58962" y="34747"/>
                </a:lnTo>
                <a:close/>
              </a:path>
              <a:path w="283845" h="35560">
                <a:moveTo>
                  <a:pt x="125374" y="0"/>
                </a:moveTo>
                <a:lnTo>
                  <a:pt x="8458" y="13830"/>
                </a:lnTo>
                <a:lnTo>
                  <a:pt x="6769" y="19265"/>
                </a:lnTo>
                <a:lnTo>
                  <a:pt x="5105" y="24434"/>
                </a:lnTo>
                <a:lnTo>
                  <a:pt x="3594" y="28041"/>
                </a:lnTo>
                <a:lnTo>
                  <a:pt x="40035" y="29924"/>
                </a:lnTo>
                <a:lnTo>
                  <a:pt x="76466" y="32359"/>
                </a:lnTo>
                <a:lnTo>
                  <a:pt x="86900" y="32582"/>
                </a:lnTo>
                <a:lnTo>
                  <a:pt x="118224" y="33693"/>
                </a:lnTo>
                <a:lnTo>
                  <a:pt x="122339" y="33731"/>
                </a:lnTo>
                <a:lnTo>
                  <a:pt x="162554" y="29602"/>
                </a:lnTo>
                <a:lnTo>
                  <a:pt x="202892" y="26066"/>
                </a:lnTo>
                <a:lnTo>
                  <a:pt x="243272" y="23512"/>
                </a:lnTo>
                <a:lnTo>
                  <a:pt x="283616" y="22326"/>
                </a:lnTo>
                <a:lnTo>
                  <a:pt x="164976" y="5263"/>
                </a:lnTo>
                <a:lnTo>
                  <a:pt x="1253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43672" y="5188310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70" h="5714">
                <a:moveTo>
                  <a:pt x="2273" y="0"/>
                </a:moveTo>
                <a:lnTo>
                  <a:pt x="0" y="2286"/>
                </a:lnTo>
                <a:lnTo>
                  <a:pt x="32080" y="5676"/>
                </a:lnTo>
                <a:lnTo>
                  <a:pt x="39115" y="5067"/>
                </a:lnTo>
                <a:lnTo>
                  <a:pt x="24206" y="2971"/>
                </a:lnTo>
                <a:lnTo>
                  <a:pt x="16751" y="1828"/>
                </a:lnTo>
                <a:lnTo>
                  <a:pt x="22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89868" y="5158348"/>
            <a:ext cx="256540" cy="32384"/>
          </a:xfrm>
          <a:custGeom>
            <a:avLst/>
            <a:gdLst/>
            <a:ahLst/>
            <a:cxnLst/>
            <a:rect l="l" t="t" r="r" b="b"/>
            <a:pathLst>
              <a:path w="256539" h="32385">
                <a:moveTo>
                  <a:pt x="51269" y="0"/>
                </a:moveTo>
                <a:lnTo>
                  <a:pt x="0" y="5969"/>
                </a:lnTo>
                <a:lnTo>
                  <a:pt x="253809" y="32258"/>
                </a:lnTo>
                <a:lnTo>
                  <a:pt x="256082" y="29959"/>
                </a:lnTo>
                <a:lnTo>
                  <a:pt x="204842" y="22838"/>
                </a:lnTo>
                <a:lnTo>
                  <a:pt x="512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338709" y="5190601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4965" y="0"/>
                </a:moveTo>
                <a:lnTo>
                  <a:pt x="3365" y="1600"/>
                </a:lnTo>
                <a:lnTo>
                  <a:pt x="1513" y="3390"/>
                </a:lnTo>
                <a:lnTo>
                  <a:pt x="0" y="4775"/>
                </a:lnTo>
                <a:lnTo>
                  <a:pt x="6527" y="5397"/>
                </a:lnTo>
                <a:lnTo>
                  <a:pt x="9804" y="5753"/>
                </a:lnTo>
                <a:lnTo>
                  <a:pt x="37045" y="3390"/>
                </a:lnTo>
                <a:lnTo>
                  <a:pt x="49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117657" y="5167318"/>
            <a:ext cx="226060" cy="28575"/>
          </a:xfrm>
          <a:custGeom>
            <a:avLst/>
            <a:gdLst/>
            <a:ahLst/>
            <a:cxnLst/>
            <a:rect l="l" t="t" r="r" b="b"/>
            <a:pathLst>
              <a:path w="226060" h="28575">
                <a:moveTo>
                  <a:pt x="0" y="0"/>
                </a:moveTo>
                <a:lnTo>
                  <a:pt x="44945" y="5333"/>
                </a:lnTo>
                <a:lnTo>
                  <a:pt x="170967" y="24625"/>
                </a:lnTo>
                <a:lnTo>
                  <a:pt x="208625" y="27014"/>
                </a:lnTo>
                <a:lnTo>
                  <a:pt x="221056" y="28054"/>
                </a:lnTo>
                <a:lnTo>
                  <a:pt x="222694" y="26555"/>
                </a:lnTo>
                <a:lnTo>
                  <a:pt x="226021" y="2327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470459" y="524260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914" y="0"/>
                </a:lnTo>
              </a:path>
            </a:pathLst>
          </a:custGeom>
          <a:ln w="1137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446657" y="523939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374" y="0"/>
                </a:lnTo>
              </a:path>
            </a:pathLst>
          </a:custGeom>
          <a:ln w="1701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554260" y="5195686"/>
            <a:ext cx="69850" cy="24130"/>
          </a:xfrm>
          <a:custGeom>
            <a:avLst/>
            <a:gdLst/>
            <a:ahLst/>
            <a:cxnLst/>
            <a:rect l="l" t="t" r="r" b="b"/>
            <a:pathLst>
              <a:path w="69850" h="24129">
                <a:moveTo>
                  <a:pt x="24256" y="0"/>
                </a:moveTo>
                <a:lnTo>
                  <a:pt x="38023" y="13258"/>
                </a:lnTo>
                <a:lnTo>
                  <a:pt x="0" y="16738"/>
                </a:lnTo>
                <a:lnTo>
                  <a:pt x="69557" y="23545"/>
                </a:lnTo>
                <a:lnTo>
                  <a:pt x="69443" y="13436"/>
                </a:lnTo>
                <a:lnTo>
                  <a:pt x="68503" y="4533"/>
                </a:lnTo>
                <a:lnTo>
                  <a:pt x="242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451113" y="5212427"/>
            <a:ext cx="172720" cy="33655"/>
          </a:xfrm>
          <a:custGeom>
            <a:avLst/>
            <a:gdLst/>
            <a:ahLst/>
            <a:cxnLst/>
            <a:rect l="l" t="t" r="r" b="b"/>
            <a:pathLst>
              <a:path w="172720" h="33654">
                <a:moveTo>
                  <a:pt x="172632" y="13868"/>
                </a:moveTo>
                <a:lnTo>
                  <a:pt x="31648" y="13868"/>
                </a:lnTo>
                <a:lnTo>
                  <a:pt x="0" y="18465"/>
                </a:lnTo>
                <a:lnTo>
                  <a:pt x="106048" y="28555"/>
                </a:lnTo>
                <a:lnTo>
                  <a:pt x="170916" y="33604"/>
                </a:lnTo>
                <a:lnTo>
                  <a:pt x="171692" y="28843"/>
                </a:lnTo>
                <a:lnTo>
                  <a:pt x="172277" y="22286"/>
                </a:lnTo>
                <a:lnTo>
                  <a:pt x="172608" y="15060"/>
                </a:lnTo>
                <a:lnTo>
                  <a:pt x="172632" y="13868"/>
                </a:lnTo>
                <a:close/>
              </a:path>
              <a:path w="172720" h="33654">
                <a:moveTo>
                  <a:pt x="103149" y="0"/>
                </a:moveTo>
                <a:lnTo>
                  <a:pt x="11315" y="8191"/>
                </a:lnTo>
                <a:lnTo>
                  <a:pt x="16840" y="10096"/>
                </a:lnTo>
                <a:lnTo>
                  <a:pt x="26504" y="13906"/>
                </a:lnTo>
                <a:lnTo>
                  <a:pt x="31419" y="13893"/>
                </a:lnTo>
                <a:lnTo>
                  <a:pt x="31648" y="13868"/>
                </a:lnTo>
                <a:lnTo>
                  <a:pt x="172632" y="13868"/>
                </a:lnTo>
                <a:lnTo>
                  <a:pt x="172694" y="6807"/>
                </a:lnTo>
                <a:lnTo>
                  <a:pt x="1031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323274" y="5291052"/>
            <a:ext cx="102235" cy="13335"/>
          </a:xfrm>
          <a:custGeom>
            <a:avLst/>
            <a:gdLst/>
            <a:ahLst/>
            <a:cxnLst/>
            <a:rect l="l" t="t" r="r" b="b"/>
            <a:pathLst>
              <a:path w="102235" h="13335">
                <a:moveTo>
                  <a:pt x="47726" y="0"/>
                </a:moveTo>
                <a:lnTo>
                  <a:pt x="24561" y="888"/>
                </a:lnTo>
                <a:lnTo>
                  <a:pt x="1396" y="2120"/>
                </a:lnTo>
                <a:lnTo>
                  <a:pt x="0" y="6299"/>
                </a:lnTo>
                <a:lnTo>
                  <a:pt x="74129" y="12966"/>
                </a:lnTo>
                <a:lnTo>
                  <a:pt x="100456" y="10540"/>
                </a:lnTo>
                <a:lnTo>
                  <a:pt x="101130" y="8788"/>
                </a:lnTo>
                <a:lnTo>
                  <a:pt x="101638" y="5981"/>
                </a:lnTo>
                <a:lnTo>
                  <a:pt x="477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324677" y="5286292"/>
            <a:ext cx="46355" cy="6985"/>
          </a:xfrm>
          <a:custGeom>
            <a:avLst/>
            <a:gdLst/>
            <a:ahLst/>
            <a:cxnLst/>
            <a:rect l="l" t="t" r="r" b="b"/>
            <a:pathLst>
              <a:path w="46354" h="6985">
                <a:moveTo>
                  <a:pt x="2235" y="0"/>
                </a:moveTo>
                <a:lnTo>
                  <a:pt x="0" y="6870"/>
                </a:lnTo>
                <a:lnTo>
                  <a:pt x="23155" y="5649"/>
                </a:lnTo>
                <a:lnTo>
                  <a:pt x="46329" y="4762"/>
                </a:lnTo>
                <a:lnTo>
                  <a:pt x="22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320811" y="5293749"/>
            <a:ext cx="104775" cy="15240"/>
          </a:xfrm>
          <a:custGeom>
            <a:avLst/>
            <a:gdLst/>
            <a:ahLst/>
            <a:cxnLst/>
            <a:rect l="l" t="t" r="r" b="b"/>
            <a:pathLst>
              <a:path w="104775" h="15239">
                <a:moveTo>
                  <a:pt x="1892" y="5283"/>
                </a:moveTo>
                <a:lnTo>
                  <a:pt x="635" y="8864"/>
                </a:lnTo>
                <a:lnTo>
                  <a:pt x="0" y="10528"/>
                </a:lnTo>
                <a:lnTo>
                  <a:pt x="27368" y="14719"/>
                </a:lnTo>
                <a:lnTo>
                  <a:pt x="65722" y="11264"/>
                </a:lnTo>
                <a:lnTo>
                  <a:pt x="1892" y="5283"/>
                </a:lnTo>
                <a:close/>
              </a:path>
              <a:path w="104775" h="15239">
                <a:moveTo>
                  <a:pt x="92887" y="0"/>
                </a:moveTo>
                <a:lnTo>
                  <a:pt x="104419" y="1257"/>
                </a:lnTo>
                <a:lnTo>
                  <a:pt x="104444" y="990"/>
                </a:lnTo>
                <a:lnTo>
                  <a:pt x="928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296738" y="5304273"/>
            <a:ext cx="55880" cy="20320"/>
          </a:xfrm>
          <a:custGeom>
            <a:avLst/>
            <a:gdLst/>
            <a:ahLst/>
            <a:cxnLst/>
            <a:rect l="l" t="t" r="r" b="b"/>
            <a:pathLst>
              <a:path w="55879" h="20320">
                <a:moveTo>
                  <a:pt x="24079" y="0"/>
                </a:moveTo>
                <a:lnTo>
                  <a:pt x="21704" y="6261"/>
                </a:lnTo>
                <a:lnTo>
                  <a:pt x="19405" y="10985"/>
                </a:lnTo>
                <a:lnTo>
                  <a:pt x="17564" y="11239"/>
                </a:lnTo>
                <a:lnTo>
                  <a:pt x="11722" y="12382"/>
                </a:lnTo>
                <a:lnTo>
                  <a:pt x="5867" y="13423"/>
                </a:lnTo>
                <a:lnTo>
                  <a:pt x="0" y="14376"/>
                </a:lnTo>
                <a:lnTo>
                  <a:pt x="27744" y="17397"/>
                </a:lnTo>
                <a:lnTo>
                  <a:pt x="55537" y="20027"/>
                </a:lnTo>
                <a:lnTo>
                  <a:pt x="54864" y="14782"/>
                </a:lnTo>
                <a:lnTo>
                  <a:pt x="53746" y="11036"/>
                </a:lnTo>
                <a:lnTo>
                  <a:pt x="52171" y="10642"/>
                </a:lnTo>
                <a:lnTo>
                  <a:pt x="46329" y="8902"/>
                </a:lnTo>
                <a:lnTo>
                  <a:pt x="40462" y="7251"/>
                </a:lnTo>
                <a:lnTo>
                  <a:pt x="34582" y="5715"/>
                </a:lnTo>
                <a:lnTo>
                  <a:pt x="51447" y="4203"/>
                </a:lnTo>
                <a:lnTo>
                  <a:pt x="240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864693" y="5302698"/>
            <a:ext cx="100330" cy="16510"/>
          </a:xfrm>
          <a:custGeom>
            <a:avLst/>
            <a:gdLst/>
            <a:ahLst/>
            <a:cxnLst/>
            <a:rect l="l" t="t" r="r" b="b"/>
            <a:pathLst>
              <a:path w="100329" h="16510">
                <a:moveTo>
                  <a:pt x="40322" y="3022"/>
                </a:moveTo>
                <a:lnTo>
                  <a:pt x="15671" y="5524"/>
                </a:lnTo>
                <a:lnTo>
                  <a:pt x="28375" y="9753"/>
                </a:lnTo>
                <a:lnTo>
                  <a:pt x="42151" y="14173"/>
                </a:lnTo>
                <a:lnTo>
                  <a:pt x="97015" y="16382"/>
                </a:lnTo>
                <a:lnTo>
                  <a:pt x="97396" y="12966"/>
                </a:lnTo>
                <a:lnTo>
                  <a:pt x="98259" y="9753"/>
                </a:lnTo>
                <a:lnTo>
                  <a:pt x="100088" y="7721"/>
                </a:lnTo>
                <a:lnTo>
                  <a:pt x="55258" y="4339"/>
                </a:lnTo>
                <a:lnTo>
                  <a:pt x="40322" y="3022"/>
                </a:lnTo>
                <a:close/>
              </a:path>
              <a:path w="100329" h="16510">
                <a:moveTo>
                  <a:pt x="0" y="0"/>
                </a:moveTo>
                <a:lnTo>
                  <a:pt x="6502" y="2349"/>
                </a:lnTo>
                <a:lnTo>
                  <a:pt x="10020" y="3568"/>
                </a:lnTo>
                <a:lnTo>
                  <a:pt x="11112" y="863"/>
                </a:lnTo>
                <a:lnTo>
                  <a:pt x="6362" y="647"/>
                </a:lnTo>
                <a:lnTo>
                  <a:pt x="6502" y="304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961710" y="5310420"/>
            <a:ext cx="53975" cy="10160"/>
          </a:xfrm>
          <a:custGeom>
            <a:avLst/>
            <a:gdLst/>
            <a:ahLst/>
            <a:cxnLst/>
            <a:rect l="l" t="t" r="r" b="b"/>
            <a:pathLst>
              <a:path w="53975" h="10160">
                <a:moveTo>
                  <a:pt x="3073" y="0"/>
                </a:moveTo>
                <a:lnTo>
                  <a:pt x="1244" y="2032"/>
                </a:lnTo>
                <a:lnTo>
                  <a:pt x="381" y="5245"/>
                </a:lnTo>
                <a:lnTo>
                  <a:pt x="0" y="8661"/>
                </a:lnTo>
                <a:lnTo>
                  <a:pt x="27152" y="9867"/>
                </a:lnTo>
                <a:lnTo>
                  <a:pt x="52184" y="7493"/>
                </a:lnTo>
                <a:lnTo>
                  <a:pt x="52565" y="5765"/>
                </a:lnTo>
                <a:lnTo>
                  <a:pt x="52971" y="4318"/>
                </a:lnTo>
                <a:lnTo>
                  <a:pt x="53454" y="3276"/>
                </a:lnTo>
                <a:lnTo>
                  <a:pt x="48171" y="2794"/>
                </a:lnTo>
                <a:lnTo>
                  <a:pt x="30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988861" y="5317910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031" y="0"/>
                </a:moveTo>
                <a:lnTo>
                  <a:pt x="0" y="2374"/>
                </a:lnTo>
                <a:lnTo>
                  <a:pt x="24396" y="3657"/>
                </a:lnTo>
                <a:lnTo>
                  <a:pt x="24587" y="2336"/>
                </a:lnTo>
                <a:lnTo>
                  <a:pt x="24803" y="1117"/>
                </a:lnTo>
                <a:lnTo>
                  <a:pt x="250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905016" y="5305366"/>
            <a:ext cx="60960" cy="5080"/>
          </a:xfrm>
          <a:custGeom>
            <a:avLst/>
            <a:gdLst/>
            <a:ahLst/>
            <a:cxnLst/>
            <a:rect l="l" t="t" r="r" b="b"/>
            <a:pathLst>
              <a:path w="60960" h="5079">
                <a:moveTo>
                  <a:pt x="3644" y="0"/>
                </a:moveTo>
                <a:lnTo>
                  <a:pt x="0" y="355"/>
                </a:lnTo>
                <a:lnTo>
                  <a:pt x="14935" y="1672"/>
                </a:lnTo>
                <a:lnTo>
                  <a:pt x="59766" y="5054"/>
                </a:lnTo>
                <a:lnTo>
                  <a:pt x="60096" y="4686"/>
                </a:lnTo>
                <a:lnTo>
                  <a:pt x="60464" y="4356"/>
                </a:lnTo>
                <a:lnTo>
                  <a:pt x="60871" y="4064"/>
                </a:lnTo>
                <a:lnTo>
                  <a:pt x="36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964782" y="5309429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10">
                <a:moveTo>
                  <a:pt x="1104" y="0"/>
                </a:moveTo>
                <a:lnTo>
                  <a:pt x="698" y="292"/>
                </a:lnTo>
                <a:lnTo>
                  <a:pt x="330" y="622"/>
                </a:lnTo>
                <a:lnTo>
                  <a:pt x="0" y="990"/>
                </a:lnTo>
                <a:lnTo>
                  <a:pt x="45097" y="3784"/>
                </a:lnTo>
                <a:lnTo>
                  <a:pt x="11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013894" y="5313689"/>
            <a:ext cx="23495" cy="4445"/>
          </a:xfrm>
          <a:custGeom>
            <a:avLst/>
            <a:gdLst/>
            <a:ahLst/>
            <a:cxnLst/>
            <a:rect l="l" t="t" r="r" b="b"/>
            <a:pathLst>
              <a:path w="23495" h="4445">
                <a:moveTo>
                  <a:pt x="1270" y="0"/>
                </a:moveTo>
                <a:lnTo>
                  <a:pt x="787" y="1041"/>
                </a:lnTo>
                <a:lnTo>
                  <a:pt x="381" y="2489"/>
                </a:lnTo>
                <a:lnTo>
                  <a:pt x="0" y="4216"/>
                </a:lnTo>
                <a:lnTo>
                  <a:pt x="23279" y="2082"/>
                </a:lnTo>
                <a:lnTo>
                  <a:pt x="12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013253" y="5315774"/>
            <a:ext cx="255270" cy="31115"/>
          </a:xfrm>
          <a:custGeom>
            <a:avLst/>
            <a:gdLst/>
            <a:ahLst/>
            <a:cxnLst/>
            <a:rect l="l" t="t" r="r" b="b"/>
            <a:pathLst>
              <a:path w="255270" h="31114">
                <a:moveTo>
                  <a:pt x="23914" y="0"/>
                </a:moveTo>
                <a:lnTo>
                  <a:pt x="634" y="2133"/>
                </a:lnTo>
                <a:lnTo>
                  <a:pt x="406" y="3251"/>
                </a:lnTo>
                <a:lnTo>
                  <a:pt x="170" y="4610"/>
                </a:lnTo>
                <a:lnTo>
                  <a:pt x="0" y="5791"/>
                </a:lnTo>
                <a:lnTo>
                  <a:pt x="20651" y="7078"/>
                </a:lnTo>
                <a:lnTo>
                  <a:pt x="41282" y="8610"/>
                </a:lnTo>
                <a:lnTo>
                  <a:pt x="82461" y="12611"/>
                </a:lnTo>
                <a:lnTo>
                  <a:pt x="149552" y="21140"/>
                </a:lnTo>
                <a:lnTo>
                  <a:pt x="216509" y="30708"/>
                </a:lnTo>
                <a:lnTo>
                  <a:pt x="254952" y="27343"/>
                </a:lnTo>
                <a:lnTo>
                  <a:pt x="169741" y="14114"/>
                </a:lnTo>
                <a:lnTo>
                  <a:pt x="134467" y="9093"/>
                </a:lnTo>
                <a:lnTo>
                  <a:pt x="113102" y="7916"/>
                </a:lnTo>
                <a:lnTo>
                  <a:pt x="91755" y="6423"/>
                </a:lnTo>
                <a:lnTo>
                  <a:pt x="70425" y="4610"/>
                </a:lnTo>
                <a:lnTo>
                  <a:pt x="239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840218" y="5314732"/>
            <a:ext cx="117475" cy="38735"/>
          </a:xfrm>
          <a:custGeom>
            <a:avLst/>
            <a:gdLst/>
            <a:ahLst/>
            <a:cxnLst/>
            <a:rect l="l" t="t" r="r" b="b"/>
            <a:pathLst>
              <a:path w="117475" h="38735">
                <a:moveTo>
                  <a:pt x="237" y="0"/>
                </a:moveTo>
                <a:lnTo>
                  <a:pt x="123" y="4541"/>
                </a:lnTo>
                <a:lnTo>
                  <a:pt x="0" y="13398"/>
                </a:lnTo>
                <a:lnTo>
                  <a:pt x="469" y="24396"/>
                </a:lnTo>
                <a:lnTo>
                  <a:pt x="1662" y="34193"/>
                </a:lnTo>
                <a:lnTo>
                  <a:pt x="3349" y="38163"/>
                </a:lnTo>
                <a:lnTo>
                  <a:pt x="17134" y="37404"/>
                </a:lnTo>
                <a:lnTo>
                  <a:pt x="30906" y="36860"/>
                </a:lnTo>
                <a:lnTo>
                  <a:pt x="44675" y="36532"/>
                </a:lnTo>
                <a:lnTo>
                  <a:pt x="64148" y="36423"/>
                </a:lnTo>
                <a:lnTo>
                  <a:pt x="64732" y="34696"/>
                </a:lnTo>
                <a:lnTo>
                  <a:pt x="65756" y="31788"/>
                </a:lnTo>
                <a:lnTo>
                  <a:pt x="70036" y="13398"/>
                </a:lnTo>
                <a:lnTo>
                  <a:pt x="75421" y="12903"/>
                </a:lnTo>
                <a:lnTo>
                  <a:pt x="117128" y="8635"/>
                </a:lnTo>
                <a:lnTo>
                  <a:pt x="104364" y="8102"/>
                </a:lnTo>
                <a:lnTo>
                  <a:pt x="52224" y="4541"/>
                </a:lnTo>
                <a:lnTo>
                  <a:pt x="26222" y="2417"/>
                </a:lnTo>
                <a:lnTo>
                  <a:pt x="23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904354" y="5323370"/>
            <a:ext cx="172720" cy="38735"/>
          </a:xfrm>
          <a:custGeom>
            <a:avLst/>
            <a:gdLst/>
            <a:ahLst/>
            <a:cxnLst/>
            <a:rect l="l" t="t" r="r" b="b"/>
            <a:pathLst>
              <a:path w="172720" h="38735">
                <a:moveTo>
                  <a:pt x="125895" y="35648"/>
                </a:moveTo>
                <a:lnTo>
                  <a:pt x="123850" y="35737"/>
                </a:lnTo>
                <a:lnTo>
                  <a:pt x="126199" y="35966"/>
                </a:lnTo>
                <a:lnTo>
                  <a:pt x="125895" y="35648"/>
                </a:lnTo>
                <a:close/>
              </a:path>
              <a:path w="172720" h="38735">
                <a:moveTo>
                  <a:pt x="163664" y="34836"/>
                </a:moveTo>
                <a:lnTo>
                  <a:pt x="160070" y="34848"/>
                </a:lnTo>
                <a:lnTo>
                  <a:pt x="136994" y="36969"/>
                </a:lnTo>
                <a:lnTo>
                  <a:pt x="150456" y="38277"/>
                </a:lnTo>
                <a:lnTo>
                  <a:pt x="172135" y="36398"/>
                </a:lnTo>
                <a:lnTo>
                  <a:pt x="172072" y="35737"/>
                </a:lnTo>
                <a:lnTo>
                  <a:pt x="163664" y="34836"/>
                </a:lnTo>
                <a:close/>
              </a:path>
              <a:path w="172720" h="38735">
                <a:moveTo>
                  <a:pt x="105511" y="31927"/>
                </a:moveTo>
                <a:lnTo>
                  <a:pt x="97802" y="31927"/>
                </a:lnTo>
                <a:lnTo>
                  <a:pt x="91160" y="32042"/>
                </a:lnTo>
                <a:lnTo>
                  <a:pt x="84531" y="32257"/>
                </a:lnTo>
                <a:lnTo>
                  <a:pt x="107835" y="34289"/>
                </a:lnTo>
                <a:lnTo>
                  <a:pt x="107645" y="31940"/>
                </a:lnTo>
                <a:lnTo>
                  <a:pt x="105511" y="31927"/>
                </a:lnTo>
                <a:close/>
              </a:path>
              <a:path w="172720" h="38735">
                <a:moveTo>
                  <a:pt x="52984" y="0"/>
                </a:moveTo>
                <a:lnTo>
                  <a:pt x="5905" y="4762"/>
                </a:lnTo>
                <a:lnTo>
                  <a:pt x="1625" y="23152"/>
                </a:lnTo>
                <a:lnTo>
                  <a:pt x="0" y="27800"/>
                </a:lnTo>
                <a:lnTo>
                  <a:pt x="1498" y="27812"/>
                </a:lnTo>
                <a:lnTo>
                  <a:pt x="2260" y="27812"/>
                </a:lnTo>
                <a:lnTo>
                  <a:pt x="2861" y="31243"/>
                </a:lnTo>
                <a:lnTo>
                  <a:pt x="3530" y="33324"/>
                </a:lnTo>
                <a:lnTo>
                  <a:pt x="4279" y="33324"/>
                </a:lnTo>
                <a:lnTo>
                  <a:pt x="44704" y="29248"/>
                </a:lnTo>
                <a:lnTo>
                  <a:pt x="59466" y="29248"/>
                </a:lnTo>
                <a:lnTo>
                  <a:pt x="56476" y="24701"/>
                </a:lnTo>
                <a:lnTo>
                  <a:pt x="57404" y="12788"/>
                </a:lnTo>
                <a:lnTo>
                  <a:pt x="57340" y="7162"/>
                </a:lnTo>
                <a:lnTo>
                  <a:pt x="57141" y="4762"/>
                </a:lnTo>
                <a:lnTo>
                  <a:pt x="57111" y="177"/>
                </a:lnTo>
                <a:lnTo>
                  <a:pt x="52984" y="0"/>
                </a:lnTo>
                <a:close/>
              </a:path>
              <a:path w="172720" h="38735">
                <a:moveTo>
                  <a:pt x="59466" y="29248"/>
                </a:moveTo>
                <a:lnTo>
                  <a:pt x="44704" y="29248"/>
                </a:lnTo>
                <a:lnTo>
                  <a:pt x="49847" y="29527"/>
                </a:lnTo>
                <a:lnTo>
                  <a:pt x="60134" y="30264"/>
                </a:lnTo>
                <a:lnTo>
                  <a:pt x="59466" y="2924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5960837" y="5323545"/>
            <a:ext cx="116205" cy="36830"/>
          </a:xfrm>
          <a:custGeom>
            <a:avLst/>
            <a:gdLst/>
            <a:ahLst/>
            <a:cxnLst/>
            <a:rect l="l" t="t" r="r" b="b"/>
            <a:pathLst>
              <a:path w="116204" h="36829">
                <a:moveTo>
                  <a:pt x="103593" y="34670"/>
                </a:moveTo>
                <a:lnTo>
                  <a:pt x="95049" y="34744"/>
                </a:lnTo>
                <a:lnTo>
                  <a:pt x="86506" y="34904"/>
                </a:lnTo>
                <a:lnTo>
                  <a:pt x="69418" y="35471"/>
                </a:lnTo>
                <a:lnTo>
                  <a:pt x="69710" y="35788"/>
                </a:lnTo>
                <a:lnTo>
                  <a:pt x="80505" y="36791"/>
                </a:lnTo>
                <a:lnTo>
                  <a:pt x="103593" y="34670"/>
                </a:lnTo>
                <a:close/>
              </a:path>
              <a:path w="116204" h="36829">
                <a:moveTo>
                  <a:pt x="109956" y="34658"/>
                </a:moveTo>
                <a:lnTo>
                  <a:pt x="107175" y="34658"/>
                </a:lnTo>
                <a:lnTo>
                  <a:pt x="115582" y="35572"/>
                </a:lnTo>
                <a:lnTo>
                  <a:pt x="115519" y="34709"/>
                </a:lnTo>
                <a:lnTo>
                  <a:pt x="109956" y="34658"/>
                </a:lnTo>
                <a:close/>
              </a:path>
              <a:path w="116204" h="36829">
                <a:moveTo>
                  <a:pt x="622" y="0"/>
                </a:moveTo>
                <a:lnTo>
                  <a:pt x="584" y="3619"/>
                </a:lnTo>
                <a:lnTo>
                  <a:pt x="850" y="6984"/>
                </a:lnTo>
                <a:lnTo>
                  <a:pt x="927" y="12611"/>
                </a:lnTo>
                <a:lnTo>
                  <a:pt x="0" y="24523"/>
                </a:lnTo>
                <a:lnTo>
                  <a:pt x="3657" y="30086"/>
                </a:lnTo>
                <a:lnTo>
                  <a:pt x="28041" y="32092"/>
                </a:lnTo>
                <a:lnTo>
                  <a:pt x="34683" y="31864"/>
                </a:lnTo>
                <a:lnTo>
                  <a:pt x="41313" y="31749"/>
                </a:lnTo>
                <a:lnTo>
                  <a:pt x="51155" y="31749"/>
                </a:lnTo>
                <a:lnTo>
                  <a:pt x="50954" y="25732"/>
                </a:lnTo>
                <a:lnTo>
                  <a:pt x="50985" y="18270"/>
                </a:lnTo>
                <a:lnTo>
                  <a:pt x="51285" y="10201"/>
                </a:lnTo>
                <a:lnTo>
                  <a:pt x="51892" y="2349"/>
                </a:lnTo>
                <a:lnTo>
                  <a:pt x="622" y="0"/>
                </a:lnTo>
                <a:close/>
              </a:path>
              <a:path w="116204" h="36829">
                <a:moveTo>
                  <a:pt x="51155" y="31749"/>
                </a:moveTo>
                <a:lnTo>
                  <a:pt x="41313" y="31749"/>
                </a:lnTo>
                <a:lnTo>
                  <a:pt x="50101" y="31762"/>
                </a:lnTo>
                <a:lnTo>
                  <a:pt x="51155" y="3176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011994" y="5355315"/>
            <a:ext cx="67945" cy="5080"/>
          </a:xfrm>
          <a:custGeom>
            <a:avLst/>
            <a:gdLst/>
            <a:ahLst/>
            <a:cxnLst/>
            <a:rect l="l" t="t" r="r" b="b"/>
            <a:pathLst>
              <a:path w="67945" h="5079">
                <a:moveTo>
                  <a:pt x="64427" y="3797"/>
                </a:moveTo>
                <a:lnTo>
                  <a:pt x="64490" y="4457"/>
                </a:lnTo>
                <a:lnTo>
                  <a:pt x="67805" y="4165"/>
                </a:lnTo>
                <a:lnTo>
                  <a:pt x="64427" y="3797"/>
                </a:lnTo>
                <a:close/>
              </a:path>
              <a:path w="67945" h="5079">
                <a:moveTo>
                  <a:pt x="54317" y="2717"/>
                </a:moveTo>
                <a:lnTo>
                  <a:pt x="52438" y="2895"/>
                </a:lnTo>
                <a:lnTo>
                  <a:pt x="56019" y="2895"/>
                </a:lnTo>
                <a:lnTo>
                  <a:pt x="54317" y="2717"/>
                </a:lnTo>
                <a:close/>
              </a:path>
              <a:path w="67945" h="5079">
                <a:moveTo>
                  <a:pt x="0" y="0"/>
                </a:moveTo>
                <a:lnTo>
                  <a:pt x="111" y="1638"/>
                </a:lnTo>
                <a:lnTo>
                  <a:pt x="190" y="2336"/>
                </a:lnTo>
                <a:lnTo>
                  <a:pt x="16217" y="3797"/>
                </a:lnTo>
                <a:lnTo>
                  <a:pt x="18249" y="3708"/>
                </a:lnTo>
                <a:lnTo>
                  <a:pt x="17437" y="2806"/>
                </a:lnTo>
                <a:lnTo>
                  <a:pt x="16789" y="1638"/>
                </a:lnTo>
                <a:lnTo>
                  <a:pt x="16294" y="304"/>
                </a:lnTo>
                <a:lnTo>
                  <a:pt x="10858" y="127"/>
                </a:lnTo>
                <a:lnTo>
                  <a:pt x="5435" y="2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011795" y="5325900"/>
            <a:ext cx="204470" cy="33655"/>
          </a:xfrm>
          <a:custGeom>
            <a:avLst/>
            <a:gdLst/>
            <a:ahLst/>
            <a:cxnLst/>
            <a:rect l="l" t="t" r="r" b="b"/>
            <a:pathLst>
              <a:path w="204470" h="33654">
                <a:moveTo>
                  <a:pt x="84572" y="32143"/>
                </a:moveTo>
                <a:lnTo>
                  <a:pt x="54524" y="32143"/>
                </a:lnTo>
                <a:lnTo>
                  <a:pt x="56213" y="32308"/>
                </a:lnTo>
                <a:lnTo>
                  <a:pt x="64570" y="32346"/>
                </a:lnTo>
                <a:lnTo>
                  <a:pt x="64620" y="33210"/>
                </a:lnTo>
                <a:lnTo>
                  <a:pt x="67999" y="33578"/>
                </a:lnTo>
                <a:lnTo>
                  <a:pt x="84572" y="32143"/>
                </a:lnTo>
                <a:close/>
              </a:path>
              <a:path w="204470" h="33654">
                <a:moveTo>
                  <a:pt x="930" y="0"/>
                </a:moveTo>
                <a:lnTo>
                  <a:pt x="329" y="7851"/>
                </a:lnTo>
                <a:lnTo>
                  <a:pt x="43" y="15562"/>
                </a:lnTo>
                <a:lnTo>
                  <a:pt x="0" y="23383"/>
                </a:lnTo>
                <a:lnTo>
                  <a:pt x="206" y="29413"/>
                </a:lnTo>
                <a:lnTo>
                  <a:pt x="5629" y="29438"/>
                </a:lnTo>
                <a:lnTo>
                  <a:pt x="16500" y="29718"/>
                </a:lnTo>
                <a:lnTo>
                  <a:pt x="16983" y="31051"/>
                </a:lnTo>
                <a:lnTo>
                  <a:pt x="17588" y="32143"/>
                </a:lnTo>
                <a:lnTo>
                  <a:pt x="17789" y="32392"/>
                </a:lnTo>
                <a:lnTo>
                  <a:pt x="18456" y="33121"/>
                </a:lnTo>
                <a:lnTo>
                  <a:pt x="27002" y="32792"/>
                </a:lnTo>
                <a:lnTo>
                  <a:pt x="35549" y="32550"/>
                </a:lnTo>
                <a:lnTo>
                  <a:pt x="44093" y="32392"/>
                </a:lnTo>
                <a:lnTo>
                  <a:pt x="52632" y="32321"/>
                </a:lnTo>
                <a:lnTo>
                  <a:pt x="54524" y="32143"/>
                </a:lnTo>
                <a:lnTo>
                  <a:pt x="84572" y="32143"/>
                </a:lnTo>
                <a:lnTo>
                  <a:pt x="204397" y="21767"/>
                </a:lnTo>
                <a:lnTo>
                  <a:pt x="165931" y="15562"/>
                </a:lnTo>
                <a:lnTo>
                  <a:pt x="127206" y="9950"/>
                </a:lnTo>
                <a:lnTo>
                  <a:pt x="87929" y="5405"/>
                </a:lnTo>
                <a:lnTo>
                  <a:pt x="47806" y="2400"/>
                </a:lnTo>
                <a:lnTo>
                  <a:pt x="9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153617" y="5211136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3901" y="0"/>
                </a:moveTo>
                <a:lnTo>
                  <a:pt x="8547" y="126"/>
                </a:lnTo>
                <a:lnTo>
                  <a:pt x="863" y="330"/>
                </a:lnTo>
                <a:lnTo>
                  <a:pt x="0" y="330"/>
                </a:lnTo>
                <a:lnTo>
                  <a:pt x="9728" y="1244"/>
                </a:lnTo>
                <a:lnTo>
                  <a:pt x="239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068049" y="5216189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4" h="3175">
                <a:moveTo>
                  <a:pt x="6883" y="0"/>
                </a:moveTo>
                <a:lnTo>
                  <a:pt x="0" y="723"/>
                </a:lnTo>
                <a:lnTo>
                  <a:pt x="20904" y="2730"/>
                </a:lnTo>
                <a:lnTo>
                  <a:pt x="24383" y="2413"/>
                </a:lnTo>
                <a:lnTo>
                  <a:pt x="68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074933" y="5215460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5" h="3175">
                <a:moveTo>
                  <a:pt x="7010" y="0"/>
                </a:moveTo>
                <a:lnTo>
                  <a:pt x="0" y="723"/>
                </a:lnTo>
                <a:lnTo>
                  <a:pt x="17500" y="3149"/>
                </a:lnTo>
                <a:lnTo>
                  <a:pt x="32092" y="1854"/>
                </a:lnTo>
                <a:lnTo>
                  <a:pt x="13652" y="393"/>
                </a:lnTo>
                <a:lnTo>
                  <a:pt x="701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225799" y="5130872"/>
            <a:ext cx="146685" cy="13335"/>
          </a:xfrm>
          <a:custGeom>
            <a:avLst/>
            <a:gdLst/>
            <a:ahLst/>
            <a:cxnLst/>
            <a:rect l="l" t="t" r="r" b="b"/>
            <a:pathLst>
              <a:path w="146685" h="13335">
                <a:moveTo>
                  <a:pt x="58242" y="1714"/>
                </a:moveTo>
                <a:lnTo>
                  <a:pt x="43678" y="2688"/>
                </a:lnTo>
                <a:lnTo>
                  <a:pt x="29116" y="3808"/>
                </a:lnTo>
                <a:lnTo>
                  <a:pt x="0" y="6426"/>
                </a:lnTo>
                <a:lnTo>
                  <a:pt x="42443" y="13004"/>
                </a:lnTo>
                <a:lnTo>
                  <a:pt x="72153" y="10328"/>
                </a:lnTo>
                <a:lnTo>
                  <a:pt x="101815" y="8089"/>
                </a:lnTo>
                <a:lnTo>
                  <a:pt x="58242" y="1714"/>
                </a:lnTo>
                <a:close/>
              </a:path>
              <a:path w="146685" h="13335">
                <a:moveTo>
                  <a:pt x="88925" y="0"/>
                </a:moveTo>
                <a:lnTo>
                  <a:pt x="80670" y="457"/>
                </a:lnTo>
                <a:lnTo>
                  <a:pt x="122364" y="6819"/>
                </a:lnTo>
                <a:lnTo>
                  <a:pt x="146685" y="5600"/>
                </a:lnTo>
                <a:lnTo>
                  <a:pt x="889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284043" y="5131334"/>
            <a:ext cx="64135" cy="7620"/>
          </a:xfrm>
          <a:custGeom>
            <a:avLst/>
            <a:gdLst/>
            <a:ahLst/>
            <a:cxnLst/>
            <a:rect l="l" t="t" r="r" b="b"/>
            <a:pathLst>
              <a:path w="64135" h="7620">
                <a:moveTo>
                  <a:pt x="22428" y="0"/>
                </a:moveTo>
                <a:lnTo>
                  <a:pt x="0" y="1257"/>
                </a:lnTo>
                <a:lnTo>
                  <a:pt x="43561" y="7620"/>
                </a:lnTo>
                <a:lnTo>
                  <a:pt x="64122" y="6350"/>
                </a:lnTo>
                <a:lnTo>
                  <a:pt x="224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349032" y="5127923"/>
            <a:ext cx="150495" cy="8255"/>
          </a:xfrm>
          <a:custGeom>
            <a:avLst/>
            <a:gdLst/>
            <a:ahLst/>
            <a:cxnLst/>
            <a:rect l="l" t="t" r="r" b="b"/>
            <a:pathLst>
              <a:path w="150495" h="8254">
                <a:moveTo>
                  <a:pt x="132524" y="5880"/>
                </a:moveTo>
                <a:lnTo>
                  <a:pt x="131470" y="6781"/>
                </a:lnTo>
                <a:lnTo>
                  <a:pt x="130962" y="7188"/>
                </a:lnTo>
                <a:lnTo>
                  <a:pt x="150177" y="7645"/>
                </a:lnTo>
                <a:lnTo>
                  <a:pt x="132524" y="5880"/>
                </a:lnTo>
                <a:close/>
              </a:path>
              <a:path w="150495" h="8254">
                <a:moveTo>
                  <a:pt x="36499" y="0"/>
                </a:moveTo>
                <a:lnTo>
                  <a:pt x="27449" y="157"/>
                </a:lnTo>
                <a:lnTo>
                  <a:pt x="18326" y="409"/>
                </a:lnTo>
                <a:lnTo>
                  <a:pt x="0" y="1142"/>
                </a:lnTo>
                <a:lnTo>
                  <a:pt x="57035" y="7416"/>
                </a:lnTo>
                <a:lnTo>
                  <a:pt x="86698" y="6936"/>
                </a:lnTo>
                <a:lnTo>
                  <a:pt x="96608" y="6896"/>
                </a:lnTo>
                <a:lnTo>
                  <a:pt x="364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385531" y="5131488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24" y="0"/>
                </a:lnTo>
              </a:path>
            </a:pathLst>
          </a:custGeom>
          <a:ln w="722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314725" y="513276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38" y="0"/>
                </a:lnTo>
              </a:path>
            </a:pathLst>
          </a:custGeom>
          <a:ln w="740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465324" y="5233244"/>
            <a:ext cx="181610" cy="30480"/>
          </a:xfrm>
          <a:custGeom>
            <a:avLst/>
            <a:gdLst/>
            <a:ahLst/>
            <a:cxnLst/>
            <a:rect l="l" t="t" r="r" b="b"/>
            <a:pathLst>
              <a:path w="181610" h="30479">
                <a:moveTo>
                  <a:pt x="116047" y="26670"/>
                </a:moveTo>
                <a:lnTo>
                  <a:pt x="16065" y="26670"/>
                </a:lnTo>
                <a:lnTo>
                  <a:pt x="16306" y="26695"/>
                </a:lnTo>
                <a:lnTo>
                  <a:pt x="30805" y="28882"/>
                </a:lnTo>
                <a:lnTo>
                  <a:pt x="38359" y="29816"/>
                </a:lnTo>
                <a:lnTo>
                  <a:pt x="45821" y="30200"/>
                </a:lnTo>
                <a:lnTo>
                  <a:pt x="47231" y="30200"/>
                </a:lnTo>
                <a:lnTo>
                  <a:pt x="48615" y="30149"/>
                </a:lnTo>
                <a:lnTo>
                  <a:pt x="49999" y="30048"/>
                </a:lnTo>
                <a:lnTo>
                  <a:pt x="116047" y="26670"/>
                </a:lnTo>
                <a:close/>
              </a:path>
              <a:path w="181610" h="30479">
                <a:moveTo>
                  <a:pt x="124536" y="0"/>
                </a:moveTo>
                <a:lnTo>
                  <a:pt x="105575" y="1054"/>
                </a:lnTo>
                <a:lnTo>
                  <a:pt x="80323" y="6656"/>
                </a:lnTo>
                <a:lnTo>
                  <a:pt x="0" y="24892"/>
                </a:lnTo>
                <a:lnTo>
                  <a:pt x="15963" y="26695"/>
                </a:lnTo>
                <a:lnTo>
                  <a:pt x="16240" y="26695"/>
                </a:lnTo>
                <a:lnTo>
                  <a:pt x="16065" y="26670"/>
                </a:lnTo>
                <a:lnTo>
                  <a:pt x="116047" y="26670"/>
                </a:lnTo>
                <a:lnTo>
                  <a:pt x="181101" y="23342"/>
                </a:lnTo>
                <a:lnTo>
                  <a:pt x="178550" y="20586"/>
                </a:lnTo>
                <a:lnTo>
                  <a:pt x="106248" y="20586"/>
                </a:lnTo>
                <a:lnTo>
                  <a:pt x="119176" y="6642"/>
                </a:lnTo>
                <a:lnTo>
                  <a:pt x="120853" y="4533"/>
                </a:lnTo>
                <a:lnTo>
                  <a:pt x="122072" y="2946"/>
                </a:lnTo>
                <a:lnTo>
                  <a:pt x="122872" y="2095"/>
                </a:lnTo>
                <a:lnTo>
                  <a:pt x="124536" y="0"/>
                </a:lnTo>
                <a:close/>
              </a:path>
              <a:path w="181610" h="30479">
                <a:moveTo>
                  <a:pt x="16065" y="26670"/>
                </a:moveTo>
                <a:lnTo>
                  <a:pt x="16240" y="26695"/>
                </a:lnTo>
                <a:lnTo>
                  <a:pt x="16065" y="26670"/>
                </a:lnTo>
                <a:close/>
              </a:path>
              <a:path w="181610" h="30479">
                <a:moveTo>
                  <a:pt x="172732" y="14312"/>
                </a:moveTo>
                <a:lnTo>
                  <a:pt x="139488" y="17211"/>
                </a:lnTo>
                <a:lnTo>
                  <a:pt x="106273" y="20586"/>
                </a:lnTo>
                <a:lnTo>
                  <a:pt x="178550" y="20586"/>
                </a:lnTo>
                <a:lnTo>
                  <a:pt x="177939" y="19926"/>
                </a:lnTo>
                <a:lnTo>
                  <a:pt x="175044" y="16586"/>
                </a:lnTo>
                <a:lnTo>
                  <a:pt x="172732" y="1431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571573" y="5230727"/>
            <a:ext cx="85725" cy="23495"/>
          </a:xfrm>
          <a:custGeom>
            <a:avLst/>
            <a:gdLst/>
            <a:ahLst/>
            <a:cxnLst/>
            <a:rect l="l" t="t" r="r" b="b"/>
            <a:pathLst>
              <a:path w="85725" h="23495">
                <a:moveTo>
                  <a:pt x="85521" y="0"/>
                </a:moveTo>
                <a:lnTo>
                  <a:pt x="51895" y="1014"/>
                </a:lnTo>
                <a:lnTo>
                  <a:pt x="18288" y="2514"/>
                </a:lnTo>
                <a:lnTo>
                  <a:pt x="16624" y="4610"/>
                </a:lnTo>
                <a:lnTo>
                  <a:pt x="15824" y="5460"/>
                </a:lnTo>
                <a:lnTo>
                  <a:pt x="14605" y="7048"/>
                </a:lnTo>
                <a:lnTo>
                  <a:pt x="12928" y="9156"/>
                </a:lnTo>
                <a:lnTo>
                  <a:pt x="0" y="23101"/>
                </a:lnTo>
                <a:lnTo>
                  <a:pt x="228" y="23050"/>
                </a:lnTo>
                <a:lnTo>
                  <a:pt x="507" y="23050"/>
                </a:lnTo>
                <a:lnTo>
                  <a:pt x="33240" y="19726"/>
                </a:lnTo>
                <a:lnTo>
                  <a:pt x="63296" y="17094"/>
                </a:lnTo>
                <a:lnTo>
                  <a:pt x="7899" y="17094"/>
                </a:lnTo>
                <a:lnTo>
                  <a:pt x="66088" y="4119"/>
                </a:lnTo>
                <a:lnTo>
                  <a:pt x="85521" y="0"/>
                </a:lnTo>
                <a:close/>
              </a:path>
              <a:path w="85725" h="23495">
                <a:moveTo>
                  <a:pt x="507" y="23050"/>
                </a:moveTo>
                <a:lnTo>
                  <a:pt x="228" y="23050"/>
                </a:lnTo>
                <a:lnTo>
                  <a:pt x="25" y="23101"/>
                </a:lnTo>
                <a:lnTo>
                  <a:pt x="507" y="23050"/>
                </a:lnTo>
                <a:close/>
              </a:path>
              <a:path w="85725" h="23495">
                <a:moveTo>
                  <a:pt x="63233" y="13512"/>
                </a:moveTo>
                <a:lnTo>
                  <a:pt x="49359" y="14270"/>
                </a:lnTo>
                <a:lnTo>
                  <a:pt x="7899" y="17094"/>
                </a:lnTo>
                <a:lnTo>
                  <a:pt x="63296" y="17094"/>
                </a:lnTo>
                <a:lnTo>
                  <a:pt x="66484" y="16827"/>
                </a:lnTo>
                <a:lnTo>
                  <a:pt x="66128" y="16484"/>
                </a:lnTo>
                <a:lnTo>
                  <a:pt x="64998" y="15354"/>
                </a:lnTo>
                <a:lnTo>
                  <a:pt x="63233" y="13512"/>
                </a:lnTo>
                <a:close/>
              </a:path>
              <a:path w="85725" h="23495">
                <a:moveTo>
                  <a:pt x="66158" y="16484"/>
                </a:moveTo>
                <a:lnTo>
                  <a:pt x="66471" y="16814"/>
                </a:lnTo>
                <a:lnTo>
                  <a:pt x="66158" y="1648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674854" y="5269010"/>
            <a:ext cx="1041400" cy="59690"/>
          </a:xfrm>
          <a:custGeom>
            <a:avLst/>
            <a:gdLst/>
            <a:ahLst/>
            <a:cxnLst/>
            <a:rect l="l" t="t" r="r" b="b"/>
            <a:pathLst>
              <a:path w="1041400" h="59689">
                <a:moveTo>
                  <a:pt x="1034257" y="59169"/>
                </a:moveTo>
                <a:lnTo>
                  <a:pt x="1034072" y="59169"/>
                </a:lnTo>
                <a:lnTo>
                  <a:pt x="1036256" y="59270"/>
                </a:lnTo>
                <a:lnTo>
                  <a:pt x="1039063" y="59270"/>
                </a:lnTo>
                <a:lnTo>
                  <a:pt x="1040130" y="59181"/>
                </a:lnTo>
                <a:lnTo>
                  <a:pt x="1034257" y="59169"/>
                </a:lnTo>
                <a:close/>
              </a:path>
              <a:path w="1041400" h="59689">
                <a:moveTo>
                  <a:pt x="854125" y="45465"/>
                </a:moveTo>
                <a:lnTo>
                  <a:pt x="837755" y="46951"/>
                </a:lnTo>
                <a:lnTo>
                  <a:pt x="886867" y="50688"/>
                </a:lnTo>
                <a:lnTo>
                  <a:pt x="985231" y="56874"/>
                </a:lnTo>
                <a:lnTo>
                  <a:pt x="1034529" y="59181"/>
                </a:lnTo>
                <a:lnTo>
                  <a:pt x="1034376" y="59169"/>
                </a:lnTo>
                <a:lnTo>
                  <a:pt x="1040282" y="59169"/>
                </a:lnTo>
                <a:lnTo>
                  <a:pt x="1004620" y="53974"/>
                </a:lnTo>
                <a:lnTo>
                  <a:pt x="985094" y="51841"/>
                </a:lnTo>
                <a:lnTo>
                  <a:pt x="963053" y="51841"/>
                </a:lnTo>
                <a:lnTo>
                  <a:pt x="881334" y="47297"/>
                </a:lnTo>
                <a:lnTo>
                  <a:pt x="854125" y="45465"/>
                </a:lnTo>
                <a:close/>
              </a:path>
              <a:path w="1041400" h="59689">
                <a:moveTo>
                  <a:pt x="1040282" y="59169"/>
                </a:moveTo>
                <a:lnTo>
                  <a:pt x="1034376" y="59169"/>
                </a:lnTo>
                <a:lnTo>
                  <a:pt x="1034529" y="59181"/>
                </a:lnTo>
                <a:lnTo>
                  <a:pt x="1040282" y="59169"/>
                </a:lnTo>
                <a:close/>
              </a:path>
              <a:path w="1041400" h="59689">
                <a:moveTo>
                  <a:pt x="894067" y="41846"/>
                </a:moveTo>
                <a:lnTo>
                  <a:pt x="882091" y="42938"/>
                </a:lnTo>
                <a:lnTo>
                  <a:pt x="963053" y="51841"/>
                </a:lnTo>
                <a:lnTo>
                  <a:pt x="985094" y="51841"/>
                </a:lnTo>
                <a:lnTo>
                  <a:pt x="894067" y="41846"/>
                </a:lnTo>
                <a:close/>
              </a:path>
              <a:path w="1041400" h="59689">
                <a:moveTo>
                  <a:pt x="29375" y="11899"/>
                </a:moveTo>
                <a:lnTo>
                  <a:pt x="1727" y="14706"/>
                </a:lnTo>
                <a:lnTo>
                  <a:pt x="25" y="14719"/>
                </a:lnTo>
                <a:lnTo>
                  <a:pt x="0" y="14947"/>
                </a:lnTo>
                <a:lnTo>
                  <a:pt x="1650" y="15341"/>
                </a:lnTo>
                <a:lnTo>
                  <a:pt x="32385" y="23388"/>
                </a:lnTo>
                <a:lnTo>
                  <a:pt x="61963" y="30416"/>
                </a:lnTo>
                <a:lnTo>
                  <a:pt x="91826" y="36329"/>
                </a:lnTo>
                <a:lnTo>
                  <a:pt x="123418" y="41033"/>
                </a:lnTo>
                <a:lnTo>
                  <a:pt x="133969" y="42303"/>
                </a:lnTo>
                <a:lnTo>
                  <a:pt x="165595" y="45719"/>
                </a:lnTo>
                <a:lnTo>
                  <a:pt x="166027" y="39890"/>
                </a:lnTo>
                <a:lnTo>
                  <a:pt x="166903" y="35725"/>
                </a:lnTo>
                <a:lnTo>
                  <a:pt x="189280" y="33654"/>
                </a:lnTo>
                <a:lnTo>
                  <a:pt x="166450" y="32335"/>
                </a:lnTo>
                <a:lnTo>
                  <a:pt x="143700" y="30519"/>
                </a:lnTo>
                <a:lnTo>
                  <a:pt x="121093" y="28048"/>
                </a:lnTo>
                <a:lnTo>
                  <a:pt x="98691" y="24764"/>
                </a:lnTo>
                <a:lnTo>
                  <a:pt x="52803" y="17165"/>
                </a:lnTo>
                <a:lnTo>
                  <a:pt x="41498" y="14944"/>
                </a:lnTo>
                <a:lnTo>
                  <a:pt x="29375" y="11899"/>
                </a:lnTo>
                <a:close/>
              </a:path>
              <a:path w="1041400" h="59689">
                <a:moveTo>
                  <a:pt x="210185" y="0"/>
                </a:moveTo>
                <a:lnTo>
                  <a:pt x="179387" y="876"/>
                </a:lnTo>
                <a:lnTo>
                  <a:pt x="209181" y="2539"/>
                </a:lnTo>
                <a:lnTo>
                  <a:pt x="2101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464617" y="5304414"/>
            <a:ext cx="104775" cy="12065"/>
          </a:xfrm>
          <a:custGeom>
            <a:avLst/>
            <a:gdLst/>
            <a:ahLst/>
            <a:cxnLst/>
            <a:rect l="l" t="t" r="r" b="b"/>
            <a:pathLst>
              <a:path w="104775" h="12064">
                <a:moveTo>
                  <a:pt x="5092" y="5651"/>
                </a:moveTo>
                <a:lnTo>
                  <a:pt x="88" y="6261"/>
                </a:lnTo>
                <a:lnTo>
                  <a:pt x="0" y="7569"/>
                </a:lnTo>
                <a:lnTo>
                  <a:pt x="47993" y="11544"/>
                </a:lnTo>
                <a:lnTo>
                  <a:pt x="64363" y="10071"/>
                </a:lnTo>
                <a:lnTo>
                  <a:pt x="5092" y="5651"/>
                </a:lnTo>
                <a:close/>
              </a:path>
              <a:path w="104775" h="12064">
                <a:moveTo>
                  <a:pt x="45999" y="0"/>
                </a:moveTo>
                <a:lnTo>
                  <a:pt x="45529" y="406"/>
                </a:lnTo>
                <a:lnTo>
                  <a:pt x="45034" y="634"/>
                </a:lnTo>
                <a:lnTo>
                  <a:pt x="38569" y="1460"/>
                </a:lnTo>
                <a:lnTo>
                  <a:pt x="92329" y="7531"/>
                </a:lnTo>
                <a:lnTo>
                  <a:pt x="104305" y="6438"/>
                </a:lnTo>
                <a:lnTo>
                  <a:pt x="459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458311" y="531067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388" y="0"/>
                </a:moveTo>
                <a:lnTo>
                  <a:pt x="0" y="774"/>
                </a:lnTo>
                <a:lnTo>
                  <a:pt x="6299" y="1308"/>
                </a:lnTo>
                <a:lnTo>
                  <a:pt x="63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464133" y="5299281"/>
            <a:ext cx="46990" cy="11430"/>
          </a:xfrm>
          <a:custGeom>
            <a:avLst/>
            <a:gdLst/>
            <a:ahLst/>
            <a:cxnLst/>
            <a:rect l="l" t="t" r="r" b="b"/>
            <a:pathLst>
              <a:path w="46990" h="11429">
                <a:moveTo>
                  <a:pt x="596" y="10388"/>
                </a:moveTo>
                <a:lnTo>
                  <a:pt x="571" y="11391"/>
                </a:lnTo>
                <a:lnTo>
                  <a:pt x="5575" y="10782"/>
                </a:lnTo>
                <a:lnTo>
                  <a:pt x="596" y="10388"/>
                </a:lnTo>
                <a:close/>
              </a:path>
              <a:path w="46990" h="11429">
                <a:moveTo>
                  <a:pt x="0" y="0"/>
                </a:moveTo>
                <a:lnTo>
                  <a:pt x="254" y="2197"/>
                </a:lnTo>
                <a:lnTo>
                  <a:pt x="39052" y="6591"/>
                </a:lnTo>
                <a:lnTo>
                  <a:pt x="43014" y="6096"/>
                </a:lnTo>
                <a:lnTo>
                  <a:pt x="44983" y="5829"/>
                </a:lnTo>
                <a:lnTo>
                  <a:pt x="45516" y="5778"/>
                </a:lnTo>
                <a:lnTo>
                  <a:pt x="46012" y="5537"/>
                </a:lnTo>
                <a:lnTo>
                  <a:pt x="46482" y="513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386539" y="5295005"/>
            <a:ext cx="78740" cy="16510"/>
          </a:xfrm>
          <a:custGeom>
            <a:avLst/>
            <a:gdLst/>
            <a:ahLst/>
            <a:cxnLst/>
            <a:rect l="l" t="t" r="r" b="b"/>
            <a:pathLst>
              <a:path w="78739" h="16510">
                <a:moveTo>
                  <a:pt x="10871" y="9017"/>
                </a:moveTo>
                <a:lnTo>
                  <a:pt x="0" y="10007"/>
                </a:lnTo>
                <a:lnTo>
                  <a:pt x="71780" y="16433"/>
                </a:lnTo>
                <a:lnTo>
                  <a:pt x="78155" y="15659"/>
                </a:lnTo>
                <a:lnTo>
                  <a:pt x="78193" y="14668"/>
                </a:lnTo>
                <a:lnTo>
                  <a:pt x="10871" y="9017"/>
                </a:lnTo>
                <a:close/>
              </a:path>
              <a:path w="78739" h="16510">
                <a:moveTo>
                  <a:pt x="38684" y="0"/>
                </a:moveTo>
                <a:lnTo>
                  <a:pt x="38379" y="2032"/>
                </a:lnTo>
                <a:lnTo>
                  <a:pt x="77850" y="6477"/>
                </a:lnTo>
                <a:lnTo>
                  <a:pt x="77698" y="5003"/>
                </a:lnTo>
                <a:lnTo>
                  <a:pt x="77596" y="4279"/>
                </a:lnTo>
                <a:lnTo>
                  <a:pt x="386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460180" y="5378396"/>
            <a:ext cx="59690" cy="6985"/>
          </a:xfrm>
          <a:custGeom>
            <a:avLst/>
            <a:gdLst/>
            <a:ahLst/>
            <a:cxnLst/>
            <a:rect l="l" t="t" r="r" b="b"/>
            <a:pathLst>
              <a:path w="59690" h="6985">
                <a:moveTo>
                  <a:pt x="42722" y="0"/>
                </a:moveTo>
                <a:lnTo>
                  <a:pt x="0" y="3822"/>
                </a:lnTo>
                <a:lnTo>
                  <a:pt x="5651" y="4699"/>
                </a:lnTo>
                <a:lnTo>
                  <a:pt x="11264" y="5664"/>
                </a:lnTo>
                <a:lnTo>
                  <a:pt x="16890" y="6718"/>
                </a:lnTo>
                <a:lnTo>
                  <a:pt x="59435" y="2806"/>
                </a:lnTo>
                <a:lnTo>
                  <a:pt x="50997" y="1282"/>
                </a:lnTo>
                <a:lnTo>
                  <a:pt x="45529" y="393"/>
                </a:lnTo>
                <a:lnTo>
                  <a:pt x="42722" y="0"/>
                </a:lnTo>
                <a:close/>
              </a:path>
              <a:path w="59690" h="6985">
                <a:moveTo>
                  <a:pt x="51025" y="127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354904" y="5376021"/>
            <a:ext cx="148590" cy="19685"/>
          </a:xfrm>
          <a:custGeom>
            <a:avLst/>
            <a:gdLst/>
            <a:ahLst/>
            <a:cxnLst/>
            <a:rect l="l" t="t" r="r" b="b"/>
            <a:pathLst>
              <a:path w="148590" h="19685">
                <a:moveTo>
                  <a:pt x="127495" y="0"/>
                </a:moveTo>
                <a:lnTo>
                  <a:pt x="108569" y="2200"/>
                </a:lnTo>
                <a:lnTo>
                  <a:pt x="89588" y="3789"/>
                </a:lnTo>
                <a:lnTo>
                  <a:pt x="70556" y="4766"/>
                </a:lnTo>
                <a:lnTo>
                  <a:pt x="51473" y="5130"/>
                </a:lnTo>
                <a:lnTo>
                  <a:pt x="34048" y="6692"/>
                </a:lnTo>
                <a:lnTo>
                  <a:pt x="33172" y="9588"/>
                </a:lnTo>
                <a:lnTo>
                  <a:pt x="31534" y="11506"/>
                </a:lnTo>
                <a:lnTo>
                  <a:pt x="28930" y="11836"/>
                </a:lnTo>
                <a:lnTo>
                  <a:pt x="21708" y="13065"/>
                </a:lnTo>
                <a:lnTo>
                  <a:pt x="14479" y="14201"/>
                </a:lnTo>
                <a:lnTo>
                  <a:pt x="7243" y="15247"/>
                </a:lnTo>
                <a:lnTo>
                  <a:pt x="0" y="16205"/>
                </a:lnTo>
                <a:lnTo>
                  <a:pt x="1587" y="17119"/>
                </a:lnTo>
                <a:lnTo>
                  <a:pt x="3200" y="18275"/>
                </a:lnTo>
                <a:lnTo>
                  <a:pt x="4787" y="19583"/>
                </a:lnTo>
                <a:lnTo>
                  <a:pt x="122161" y="9093"/>
                </a:lnTo>
                <a:lnTo>
                  <a:pt x="116547" y="8039"/>
                </a:lnTo>
                <a:lnTo>
                  <a:pt x="110921" y="7073"/>
                </a:lnTo>
                <a:lnTo>
                  <a:pt x="105270" y="6197"/>
                </a:lnTo>
                <a:lnTo>
                  <a:pt x="147993" y="2374"/>
                </a:lnTo>
                <a:lnTo>
                  <a:pt x="141198" y="1409"/>
                </a:lnTo>
                <a:lnTo>
                  <a:pt x="134327" y="609"/>
                </a:lnTo>
                <a:lnTo>
                  <a:pt x="1274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339192" y="5382719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4" h="9525">
                <a:moveTo>
                  <a:pt x="49758" y="0"/>
                </a:moveTo>
                <a:lnTo>
                  <a:pt x="0" y="4457"/>
                </a:lnTo>
                <a:lnTo>
                  <a:pt x="3860" y="5511"/>
                </a:lnTo>
                <a:lnTo>
                  <a:pt x="11518" y="7772"/>
                </a:lnTo>
                <a:lnTo>
                  <a:pt x="12890" y="8102"/>
                </a:lnTo>
                <a:lnTo>
                  <a:pt x="14300" y="8712"/>
                </a:lnTo>
                <a:lnTo>
                  <a:pt x="15709" y="9512"/>
                </a:lnTo>
                <a:lnTo>
                  <a:pt x="22953" y="8552"/>
                </a:lnTo>
                <a:lnTo>
                  <a:pt x="30189" y="7504"/>
                </a:lnTo>
                <a:lnTo>
                  <a:pt x="37417" y="6367"/>
                </a:lnTo>
                <a:lnTo>
                  <a:pt x="44640" y="5143"/>
                </a:lnTo>
                <a:lnTo>
                  <a:pt x="47244" y="4800"/>
                </a:lnTo>
                <a:lnTo>
                  <a:pt x="48882" y="2882"/>
                </a:lnTo>
                <a:lnTo>
                  <a:pt x="497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406374" y="5371729"/>
            <a:ext cx="76200" cy="9525"/>
          </a:xfrm>
          <a:custGeom>
            <a:avLst/>
            <a:gdLst/>
            <a:ahLst/>
            <a:cxnLst/>
            <a:rect l="l" t="t" r="r" b="b"/>
            <a:pathLst>
              <a:path w="76200" h="9525">
                <a:moveTo>
                  <a:pt x="19634" y="0"/>
                </a:moveTo>
                <a:lnTo>
                  <a:pt x="14846" y="723"/>
                </a:lnTo>
                <a:lnTo>
                  <a:pt x="5245" y="1981"/>
                </a:lnTo>
                <a:lnTo>
                  <a:pt x="43408" y="5448"/>
                </a:lnTo>
                <a:lnTo>
                  <a:pt x="0" y="9423"/>
                </a:lnTo>
                <a:lnTo>
                  <a:pt x="19082" y="9059"/>
                </a:lnTo>
                <a:lnTo>
                  <a:pt x="38115" y="8081"/>
                </a:lnTo>
                <a:lnTo>
                  <a:pt x="57096" y="6492"/>
                </a:lnTo>
                <a:lnTo>
                  <a:pt x="76022" y="4292"/>
                </a:lnTo>
                <a:lnTo>
                  <a:pt x="70103" y="3810"/>
                </a:lnTo>
                <a:lnTo>
                  <a:pt x="43370" y="1997"/>
                </a:lnTo>
                <a:lnTo>
                  <a:pt x="196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389056" y="5368187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1854" y="0"/>
                </a:moveTo>
                <a:lnTo>
                  <a:pt x="0" y="165"/>
                </a:lnTo>
                <a:lnTo>
                  <a:pt x="131" y="942"/>
                </a:lnTo>
                <a:lnTo>
                  <a:pt x="431" y="3276"/>
                </a:lnTo>
                <a:lnTo>
                  <a:pt x="22567" y="5524"/>
                </a:lnTo>
                <a:lnTo>
                  <a:pt x="32156" y="4267"/>
                </a:lnTo>
                <a:lnTo>
                  <a:pt x="36957" y="3543"/>
                </a:lnTo>
                <a:lnTo>
                  <a:pt x="18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373535" y="5368353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5519" y="0"/>
                </a:moveTo>
                <a:lnTo>
                  <a:pt x="0" y="1397"/>
                </a:lnTo>
                <a:lnTo>
                  <a:pt x="15951" y="3111"/>
                </a:lnTo>
                <a:lnTo>
                  <a:pt x="15697" y="1054"/>
                </a:lnTo>
                <a:lnTo>
                  <a:pt x="155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511290" y="53796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65" y="2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191834" y="5399420"/>
            <a:ext cx="45720" cy="1270"/>
          </a:xfrm>
          <a:custGeom>
            <a:avLst/>
            <a:gdLst/>
            <a:ahLst/>
            <a:cxnLst/>
            <a:rect l="l" t="t" r="r" b="b"/>
            <a:pathLst>
              <a:path w="45720" h="1270">
                <a:moveTo>
                  <a:pt x="7353" y="0"/>
                </a:moveTo>
                <a:lnTo>
                  <a:pt x="0" y="635"/>
                </a:lnTo>
                <a:lnTo>
                  <a:pt x="9250" y="894"/>
                </a:lnTo>
                <a:lnTo>
                  <a:pt x="27762" y="1193"/>
                </a:lnTo>
                <a:lnTo>
                  <a:pt x="37020" y="1231"/>
                </a:lnTo>
                <a:lnTo>
                  <a:pt x="45415" y="1193"/>
                </a:lnTo>
                <a:lnTo>
                  <a:pt x="26384" y="430"/>
                </a:lnTo>
                <a:lnTo>
                  <a:pt x="73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885495" y="5416942"/>
            <a:ext cx="558165" cy="37465"/>
          </a:xfrm>
          <a:custGeom>
            <a:avLst/>
            <a:gdLst/>
            <a:ahLst/>
            <a:cxnLst/>
            <a:rect l="l" t="t" r="r" b="b"/>
            <a:pathLst>
              <a:path w="558164" h="37464">
                <a:moveTo>
                  <a:pt x="210064" y="16827"/>
                </a:moveTo>
                <a:lnTo>
                  <a:pt x="141300" y="16827"/>
                </a:lnTo>
                <a:lnTo>
                  <a:pt x="179105" y="18525"/>
                </a:lnTo>
                <a:lnTo>
                  <a:pt x="216855" y="21008"/>
                </a:lnTo>
                <a:lnTo>
                  <a:pt x="254553" y="24278"/>
                </a:lnTo>
                <a:lnTo>
                  <a:pt x="292201" y="28333"/>
                </a:lnTo>
                <a:lnTo>
                  <a:pt x="377084" y="35583"/>
                </a:lnTo>
                <a:lnTo>
                  <a:pt x="390215" y="36420"/>
                </a:lnTo>
                <a:lnTo>
                  <a:pt x="403349" y="36918"/>
                </a:lnTo>
                <a:lnTo>
                  <a:pt x="416483" y="37083"/>
                </a:lnTo>
                <a:lnTo>
                  <a:pt x="421424" y="37083"/>
                </a:lnTo>
                <a:lnTo>
                  <a:pt x="426351" y="37020"/>
                </a:lnTo>
                <a:lnTo>
                  <a:pt x="431292" y="36880"/>
                </a:lnTo>
                <a:lnTo>
                  <a:pt x="446812" y="36880"/>
                </a:lnTo>
                <a:lnTo>
                  <a:pt x="471027" y="36300"/>
                </a:lnTo>
                <a:lnTo>
                  <a:pt x="499367" y="34255"/>
                </a:lnTo>
                <a:lnTo>
                  <a:pt x="523862" y="31292"/>
                </a:lnTo>
                <a:lnTo>
                  <a:pt x="380504" y="31292"/>
                </a:lnTo>
                <a:lnTo>
                  <a:pt x="353024" y="30763"/>
                </a:lnTo>
                <a:lnTo>
                  <a:pt x="325486" y="29176"/>
                </a:lnTo>
                <a:lnTo>
                  <a:pt x="297889" y="26529"/>
                </a:lnTo>
                <a:lnTo>
                  <a:pt x="270230" y="22821"/>
                </a:lnTo>
                <a:lnTo>
                  <a:pt x="210064" y="16827"/>
                </a:lnTo>
                <a:close/>
              </a:path>
              <a:path w="558164" h="37464">
                <a:moveTo>
                  <a:pt x="446812" y="36880"/>
                </a:moveTo>
                <a:lnTo>
                  <a:pt x="431292" y="36880"/>
                </a:lnTo>
                <a:lnTo>
                  <a:pt x="435051" y="36956"/>
                </a:lnTo>
                <a:lnTo>
                  <a:pt x="438823" y="36982"/>
                </a:lnTo>
                <a:lnTo>
                  <a:pt x="442569" y="36982"/>
                </a:lnTo>
                <a:lnTo>
                  <a:pt x="446812" y="36880"/>
                </a:lnTo>
                <a:close/>
              </a:path>
              <a:path w="558164" h="37464">
                <a:moveTo>
                  <a:pt x="461987" y="26593"/>
                </a:moveTo>
                <a:lnTo>
                  <a:pt x="441665" y="28651"/>
                </a:lnTo>
                <a:lnTo>
                  <a:pt x="421312" y="30119"/>
                </a:lnTo>
                <a:lnTo>
                  <a:pt x="400926" y="30999"/>
                </a:lnTo>
                <a:lnTo>
                  <a:pt x="380504" y="31292"/>
                </a:lnTo>
                <a:lnTo>
                  <a:pt x="523862" y="31292"/>
                </a:lnTo>
                <a:lnTo>
                  <a:pt x="527587" y="30842"/>
                </a:lnTo>
                <a:lnTo>
                  <a:pt x="547926" y="27381"/>
                </a:lnTo>
                <a:lnTo>
                  <a:pt x="494563" y="27381"/>
                </a:lnTo>
                <a:lnTo>
                  <a:pt x="470369" y="26898"/>
                </a:lnTo>
                <a:lnTo>
                  <a:pt x="461987" y="26593"/>
                </a:lnTo>
                <a:close/>
              </a:path>
              <a:path w="558164" h="37464">
                <a:moveTo>
                  <a:pt x="555752" y="24587"/>
                </a:moveTo>
                <a:lnTo>
                  <a:pt x="541430" y="25811"/>
                </a:lnTo>
                <a:lnTo>
                  <a:pt x="527078" y="26684"/>
                </a:lnTo>
                <a:lnTo>
                  <a:pt x="512693" y="27207"/>
                </a:lnTo>
                <a:lnTo>
                  <a:pt x="498271" y="27381"/>
                </a:lnTo>
                <a:lnTo>
                  <a:pt x="547926" y="27381"/>
                </a:lnTo>
                <a:lnTo>
                  <a:pt x="555688" y="26060"/>
                </a:lnTo>
                <a:lnTo>
                  <a:pt x="557936" y="25755"/>
                </a:lnTo>
                <a:lnTo>
                  <a:pt x="557161" y="25145"/>
                </a:lnTo>
                <a:lnTo>
                  <a:pt x="555752" y="24587"/>
                </a:lnTo>
                <a:close/>
              </a:path>
              <a:path w="558164" h="37464">
                <a:moveTo>
                  <a:pt x="198389" y="15735"/>
                </a:moveTo>
                <a:lnTo>
                  <a:pt x="77673" y="15735"/>
                </a:lnTo>
                <a:lnTo>
                  <a:pt x="81673" y="16497"/>
                </a:lnTo>
                <a:lnTo>
                  <a:pt x="81483" y="16497"/>
                </a:lnTo>
                <a:lnTo>
                  <a:pt x="95311" y="18591"/>
                </a:lnTo>
                <a:lnTo>
                  <a:pt x="102601" y="19484"/>
                </a:lnTo>
                <a:lnTo>
                  <a:pt x="109816" y="19850"/>
                </a:lnTo>
                <a:lnTo>
                  <a:pt x="111607" y="19850"/>
                </a:lnTo>
                <a:lnTo>
                  <a:pt x="113372" y="19761"/>
                </a:lnTo>
                <a:lnTo>
                  <a:pt x="141300" y="16827"/>
                </a:lnTo>
                <a:lnTo>
                  <a:pt x="210064" y="16827"/>
                </a:lnTo>
                <a:lnTo>
                  <a:pt x="198389" y="15735"/>
                </a:lnTo>
                <a:close/>
              </a:path>
              <a:path w="558164" h="37464">
                <a:moveTo>
                  <a:pt x="81140" y="16446"/>
                </a:moveTo>
                <a:lnTo>
                  <a:pt x="81445" y="16497"/>
                </a:lnTo>
                <a:lnTo>
                  <a:pt x="81140" y="16446"/>
                </a:lnTo>
                <a:close/>
              </a:path>
              <a:path w="558164" h="37464">
                <a:moveTo>
                  <a:pt x="112522" y="0"/>
                </a:moveTo>
                <a:lnTo>
                  <a:pt x="24353" y="7931"/>
                </a:lnTo>
                <a:lnTo>
                  <a:pt x="0" y="10147"/>
                </a:lnTo>
                <a:lnTo>
                  <a:pt x="16941" y="12611"/>
                </a:lnTo>
                <a:lnTo>
                  <a:pt x="16554" y="12611"/>
                </a:lnTo>
                <a:lnTo>
                  <a:pt x="32180" y="14771"/>
                </a:lnTo>
                <a:lnTo>
                  <a:pt x="40178" y="15630"/>
                </a:lnTo>
                <a:lnTo>
                  <a:pt x="48133" y="15976"/>
                </a:lnTo>
                <a:lnTo>
                  <a:pt x="198389" y="15735"/>
                </a:lnTo>
                <a:lnTo>
                  <a:pt x="173177" y="13500"/>
                </a:lnTo>
                <a:lnTo>
                  <a:pt x="209277" y="9994"/>
                </a:lnTo>
                <a:lnTo>
                  <a:pt x="171018" y="9994"/>
                </a:lnTo>
                <a:lnTo>
                  <a:pt x="171641" y="9930"/>
                </a:lnTo>
                <a:lnTo>
                  <a:pt x="173761" y="7645"/>
                </a:lnTo>
                <a:lnTo>
                  <a:pt x="174752" y="6476"/>
                </a:lnTo>
                <a:lnTo>
                  <a:pt x="106514" y="6476"/>
                </a:lnTo>
                <a:lnTo>
                  <a:pt x="112522" y="0"/>
                </a:lnTo>
                <a:close/>
              </a:path>
              <a:path w="558164" h="37464">
                <a:moveTo>
                  <a:pt x="16370" y="12585"/>
                </a:moveTo>
                <a:lnTo>
                  <a:pt x="16554" y="12611"/>
                </a:lnTo>
                <a:lnTo>
                  <a:pt x="16370" y="12585"/>
                </a:lnTo>
                <a:close/>
              </a:path>
              <a:path w="558164" h="37464">
                <a:moveTo>
                  <a:pt x="210934" y="5943"/>
                </a:moveTo>
                <a:lnTo>
                  <a:pt x="190981" y="7931"/>
                </a:lnTo>
                <a:lnTo>
                  <a:pt x="171018" y="9994"/>
                </a:lnTo>
                <a:lnTo>
                  <a:pt x="209277" y="9994"/>
                </a:lnTo>
                <a:lnTo>
                  <a:pt x="232994" y="7924"/>
                </a:lnTo>
                <a:lnTo>
                  <a:pt x="217563" y="6349"/>
                </a:lnTo>
                <a:lnTo>
                  <a:pt x="210934" y="5943"/>
                </a:lnTo>
                <a:close/>
              </a:path>
              <a:path w="558164" h="37464">
                <a:moveTo>
                  <a:pt x="167411" y="4610"/>
                </a:moveTo>
                <a:lnTo>
                  <a:pt x="162991" y="4610"/>
                </a:lnTo>
                <a:lnTo>
                  <a:pt x="148883" y="4726"/>
                </a:lnTo>
                <a:lnTo>
                  <a:pt x="134772" y="5076"/>
                </a:lnTo>
                <a:lnTo>
                  <a:pt x="120661" y="5660"/>
                </a:lnTo>
                <a:lnTo>
                  <a:pt x="106553" y="6476"/>
                </a:lnTo>
                <a:lnTo>
                  <a:pt x="174752" y="6476"/>
                </a:lnTo>
                <a:lnTo>
                  <a:pt x="176250" y="4711"/>
                </a:lnTo>
                <a:lnTo>
                  <a:pt x="171831" y="4635"/>
                </a:lnTo>
                <a:lnTo>
                  <a:pt x="167411" y="461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992018" y="5415309"/>
            <a:ext cx="449580" cy="29209"/>
          </a:xfrm>
          <a:custGeom>
            <a:avLst/>
            <a:gdLst/>
            <a:ahLst/>
            <a:cxnLst/>
            <a:rect l="l" t="t" r="r" b="b"/>
            <a:pathLst>
              <a:path w="449579" h="29210">
                <a:moveTo>
                  <a:pt x="377253" y="10198"/>
                </a:moveTo>
                <a:lnTo>
                  <a:pt x="356412" y="13246"/>
                </a:lnTo>
                <a:lnTo>
                  <a:pt x="367280" y="15049"/>
                </a:lnTo>
                <a:lnTo>
                  <a:pt x="378145" y="17051"/>
                </a:lnTo>
                <a:lnTo>
                  <a:pt x="389006" y="19255"/>
                </a:lnTo>
                <a:lnTo>
                  <a:pt x="399859" y="21666"/>
                </a:lnTo>
                <a:lnTo>
                  <a:pt x="388777" y="23570"/>
                </a:lnTo>
                <a:lnTo>
                  <a:pt x="377685" y="25301"/>
                </a:lnTo>
                <a:lnTo>
                  <a:pt x="366583" y="26856"/>
                </a:lnTo>
                <a:lnTo>
                  <a:pt x="355472" y="28232"/>
                </a:lnTo>
                <a:lnTo>
                  <a:pt x="363842" y="28536"/>
                </a:lnTo>
                <a:lnTo>
                  <a:pt x="384327" y="28981"/>
                </a:lnTo>
                <a:lnTo>
                  <a:pt x="388035" y="29006"/>
                </a:lnTo>
                <a:lnTo>
                  <a:pt x="391744" y="29006"/>
                </a:lnTo>
                <a:lnTo>
                  <a:pt x="406167" y="28832"/>
                </a:lnTo>
                <a:lnTo>
                  <a:pt x="420557" y="28311"/>
                </a:lnTo>
                <a:lnTo>
                  <a:pt x="434913" y="27442"/>
                </a:lnTo>
                <a:lnTo>
                  <a:pt x="449237" y="26225"/>
                </a:lnTo>
                <a:lnTo>
                  <a:pt x="447725" y="25628"/>
                </a:lnTo>
                <a:lnTo>
                  <a:pt x="445437" y="25107"/>
                </a:lnTo>
                <a:lnTo>
                  <a:pt x="428475" y="21019"/>
                </a:lnTo>
                <a:lnTo>
                  <a:pt x="411443" y="17130"/>
                </a:lnTo>
                <a:lnTo>
                  <a:pt x="394375" y="13506"/>
                </a:lnTo>
                <a:lnTo>
                  <a:pt x="377253" y="10198"/>
                </a:lnTo>
                <a:close/>
              </a:path>
              <a:path w="449579" h="29210">
                <a:moveTo>
                  <a:pt x="445457" y="25112"/>
                </a:moveTo>
                <a:close/>
              </a:path>
              <a:path w="449579" h="29210">
                <a:moveTo>
                  <a:pt x="445490" y="25107"/>
                </a:moveTo>
                <a:close/>
              </a:path>
              <a:path w="449579" h="29210">
                <a:moveTo>
                  <a:pt x="93423" y="6235"/>
                </a:moveTo>
                <a:lnTo>
                  <a:pt x="60896" y="6235"/>
                </a:lnTo>
                <a:lnTo>
                  <a:pt x="69722" y="6337"/>
                </a:lnTo>
                <a:lnTo>
                  <a:pt x="67233" y="9283"/>
                </a:lnTo>
                <a:lnTo>
                  <a:pt x="65127" y="11554"/>
                </a:lnTo>
                <a:lnTo>
                  <a:pt x="104406" y="7581"/>
                </a:lnTo>
                <a:lnTo>
                  <a:pt x="107060" y="7581"/>
                </a:lnTo>
                <a:lnTo>
                  <a:pt x="93423" y="6235"/>
                </a:lnTo>
                <a:close/>
              </a:path>
              <a:path w="449579" h="29210">
                <a:moveTo>
                  <a:pt x="24472" y="0"/>
                </a:moveTo>
                <a:lnTo>
                  <a:pt x="5994" y="1638"/>
                </a:lnTo>
                <a:lnTo>
                  <a:pt x="0" y="8102"/>
                </a:lnTo>
                <a:lnTo>
                  <a:pt x="14139" y="7285"/>
                </a:lnTo>
                <a:lnTo>
                  <a:pt x="28249" y="6702"/>
                </a:lnTo>
                <a:lnTo>
                  <a:pt x="42357" y="6352"/>
                </a:lnTo>
                <a:lnTo>
                  <a:pt x="93423" y="6235"/>
                </a:lnTo>
                <a:lnTo>
                  <a:pt x="24472" y="0"/>
                </a:lnTo>
                <a:close/>
              </a:path>
              <a:path w="449579" h="29210">
                <a:moveTo>
                  <a:pt x="107060" y="7581"/>
                </a:moveTo>
                <a:lnTo>
                  <a:pt x="104406" y="7581"/>
                </a:lnTo>
                <a:lnTo>
                  <a:pt x="111048" y="7975"/>
                </a:lnTo>
                <a:lnTo>
                  <a:pt x="107060" y="758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754688" y="5190009"/>
            <a:ext cx="44450" cy="8890"/>
          </a:xfrm>
          <a:custGeom>
            <a:avLst/>
            <a:gdLst/>
            <a:ahLst/>
            <a:cxnLst/>
            <a:rect l="l" t="t" r="r" b="b"/>
            <a:pathLst>
              <a:path w="44450" h="8889">
                <a:moveTo>
                  <a:pt x="44094" y="0"/>
                </a:moveTo>
                <a:lnTo>
                  <a:pt x="0" y="7378"/>
                </a:lnTo>
                <a:lnTo>
                  <a:pt x="10845" y="7630"/>
                </a:lnTo>
                <a:lnTo>
                  <a:pt x="43421" y="8775"/>
                </a:lnTo>
                <a:lnTo>
                  <a:pt x="43814" y="2920"/>
                </a:lnTo>
                <a:lnTo>
                  <a:pt x="440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107780" y="5154234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5">
                <a:moveTo>
                  <a:pt x="0" y="0"/>
                </a:moveTo>
                <a:lnTo>
                  <a:pt x="4597" y="482"/>
                </a:lnTo>
                <a:lnTo>
                  <a:pt x="9182" y="1015"/>
                </a:lnTo>
                <a:lnTo>
                  <a:pt x="33362" y="4114"/>
                </a:lnTo>
                <a:lnTo>
                  <a:pt x="47917" y="2349"/>
                </a:lnTo>
                <a:lnTo>
                  <a:pt x="37858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032943" y="5159431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3733" y="0"/>
                </a:moveTo>
                <a:lnTo>
                  <a:pt x="0" y="431"/>
                </a:lnTo>
                <a:lnTo>
                  <a:pt x="21234" y="2120"/>
                </a:lnTo>
                <a:lnTo>
                  <a:pt x="37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036671" y="5159431"/>
            <a:ext cx="53340" cy="5080"/>
          </a:xfrm>
          <a:custGeom>
            <a:avLst/>
            <a:gdLst/>
            <a:ahLst/>
            <a:cxnLst/>
            <a:rect l="l" t="t" r="r" b="b"/>
            <a:pathLst>
              <a:path w="53339" h="5079">
                <a:moveTo>
                  <a:pt x="38" y="0"/>
                </a:moveTo>
                <a:lnTo>
                  <a:pt x="17513" y="2120"/>
                </a:lnTo>
                <a:lnTo>
                  <a:pt x="51485" y="5080"/>
                </a:lnTo>
                <a:lnTo>
                  <a:pt x="53200" y="4889"/>
                </a:lnTo>
                <a:lnTo>
                  <a:pt x="13343" y="1106"/>
                </a:lnTo>
                <a:lnTo>
                  <a:pt x="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798113" y="5159860"/>
            <a:ext cx="284480" cy="40640"/>
          </a:xfrm>
          <a:custGeom>
            <a:avLst/>
            <a:gdLst/>
            <a:ahLst/>
            <a:cxnLst/>
            <a:rect l="l" t="t" r="r" b="b"/>
            <a:pathLst>
              <a:path w="284479" h="40639">
                <a:moveTo>
                  <a:pt x="150063" y="10083"/>
                </a:moveTo>
                <a:lnTo>
                  <a:pt x="66784" y="20512"/>
                </a:lnTo>
                <a:lnTo>
                  <a:pt x="673" y="30149"/>
                </a:lnTo>
                <a:lnTo>
                  <a:pt x="0" y="38925"/>
                </a:lnTo>
                <a:lnTo>
                  <a:pt x="7518" y="39242"/>
                </a:lnTo>
                <a:lnTo>
                  <a:pt x="22542" y="40030"/>
                </a:lnTo>
                <a:lnTo>
                  <a:pt x="53427" y="34827"/>
                </a:lnTo>
                <a:lnTo>
                  <a:pt x="84389" y="30038"/>
                </a:lnTo>
                <a:lnTo>
                  <a:pt x="146494" y="21475"/>
                </a:lnTo>
                <a:lnTo>
                  <a:pt x="149199" y="12738"/>
                </a:lnTo>
                <a:lnTo>
                  <a:pt x="150063" y="10083"/>
                </a:lnTo>
                <a:close/>
              </a:path>
              <a:path w="284479" h="40639">
                <a:moveTo>
                  <a:pt x="234822" y="0"/>
                </a:moveTo>
                <a:lnTo>
                  <a:pt x="217004" y="2070"/>
                </a:lnTo>
                <a:lnTo>
                  <a:pt x="263423" y="7645"/>
                </a:lnTo>
                <a:lnTo>
                  <a:pt x="284149" y="5321"/>
                </a:lnTo>
                <a:lnTo>
                  <a:pt x="256070" y="1701"/>
                </a:lnTo>
                <a:lnTo>
                  <a:pt x="2348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054180" y="5161558"/>
            <a:ext cx="34290" cy="3810"/>
          </a:xfrm>
          <a:custGeom>
            <a:avLst/>
            <a:gdLst/>
            <a:ahLst/>
            <a:cxnLst/>
            <a:rect l="l" t="t" r="r" b="b"/>
            <a:pathLst>
              <a:path w="34289" h="3810">
                <a:moveTo>
                  <a:pt x="0" y="0"/>
                </a:moveTo>
                <a:lnTo>
                  <a:pt x="28092" y="3619"/>
                </a:lnTo>
                <a:lnTo>
                  <a:pt x="33972" y="295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944615" y="5161932"/>
            <a:ext cx="117475" cy="19685"/>
          </a:xfrm>
          <a:custGeom>
            <a:avLst/>
            <a:gdLst/>
            <a:ahLst/>
            <a:cxnLst/>
            <a:rect l="l" t="t" r="r" b="b"/>
            <a:pathLst>
              <a:path w="117475" h="19685">
                <a:moveTo>
                  <a:pt x="70497" y="0"/>
                </a:moveTo>
                <a:lnTo>
                  <a:pt x="3555" y="8013"/>
                </a:lnTo>
                <a:lnTo>
                  <a:pt x="2692" y="10668"/>
                </a:lnTo>
                <a:lnTo>
                  <a:pt x="952" y="16357"/>
                </a:lnTo>
                <a:lnTo>
                  <a:pt x="0" y="19405"/>
                </a:lnTo>
                <a:lnTo>
                  <a:pt x="116916" y="5575"/>
                </a:lnTo>
                <a:lnTo>
                  <a:pt x="704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036711" y="51589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32" y="0"/>
                </a:lnTo>
              </a:path>
            </a:pathLst>
          </a:custGeom>
          <a:ln w="1083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370996" y="5290771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10" h="6350">
                <a:moveTo>
                  <a:pt x="9702" y="0"/>
                </a:moveTo>
                <a:lnTo>
                  <a:pt x="0" y="279"/>
                </a:lnTo>
                <a:lnTo>
                  <a:pt x="53911" y="6261"/>
                </a:lnTo>
                <a:lnTo>
                  <a:pt x="54229" y="4241"/>
                </a:lnTo>
                <a:lnTo>
                  <a:pt x="42710" y="2984"/>
                </a:lnTo>
                <a:lnTo>
                  <a:pt x="970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326906" y="5285489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4">
                <a:moveTo>
                  <a:pt x="266" y="0"/>
                </a:moveTo>
                <a:lnTo>
                  <a:pt x="0" y="800"/>
                </a:lnTo>
                <a:lnTo>
                  <a:pt x="44094" y="5562"/>
                </a:lnTo>
                <a:lnTo>
                  <a:pt x="53797" y="5283"/>
                </a:lnTo>
                <a:lnTo>
                  <a:pt x="2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322705" y="5297345"/>
            <a:ext cx="74930" cy="8255"/>
          </a:xfrm>
          <a:custGeom>
            <a:avLst/>
            <a:gdLst/>
            <a:ahLst/>
            <a:cxnLst/>
            <a:rect l="l" t="t" r="r" b="b"/>
            <a:pathLst>
              <a:path w="74929" h="8254">
                <a:moveTo>
                  <a:pt x="571" y="0"/>
                </a:moveTo>
                <a:lnTo>
                  <a:pt x="0" y="1689"/>
                </a:lnTo>
                <a:lnTo>
                  <a:pt x="63830" y="7670"/>
                </a:lnTo>
                <a:lnTo>
                  <a:pt x="74701" y="6680"/>
                </a:lnTo>
                <a:lnTo>
                  <a:pt x="5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840450" y="5302668"/>
            <a:ext cx="121285" cy="20955"/>
          </a:xfrm>
          <a:custGeom>
            <a:avLst/>
            <a:gdLst/>
            <a:ahLst/>
            <a:cxnLst/>
            <a:rect l="l" t="t" r="r" b="b"/>
            <a:pathLst>
              <a:path w="121285" h="20954">
                <a:moveTo>
                  <a:pt x="23685" y="0"/>
                </a:moveTo>
                <a:lnTo>
                  <a:pt x="1308" y="2057"/>
                </a:lnTo>
                <a:lnTo>
                  <a:pt x="431" y="6235"/>
                </a:lnTo>
                <a:lnTo>
                  <a:pt x="0" y="12065"/>
                </a:lnTo>
                <a:lnTo>
                  <a:pt x="25985" y="14482"/>
                </a:lnTo>
                <a:lnTo>
                  <a:pt x="51987" y="16606"/>
                </a:lnTo>
                <a:lnTo>
                  <a:pt x="104127" y="20167"/>
                </a:lnTo>
                <a:lnTo>
                  <a:pt x="116890" y="20701"/>
                </a:lnTo>
                <a:lnTo>
                  <a:pt x="121018" y="20294"/>
                </a:lnTo>
                <a:lnTo>
                  <a:pt x="121119" y="17691"/>
                </a:lnTo>
                <a:lnTo>
                  <a:pt x="121259" y="16408"/>
                </a:lnTo>
                <a:lnTo>
                  <a:pt x="66395" y="14198"/>
                </a:lnTo>
                <a:lnTo>
                  <a:pt x="46078" y="7626"/>
                </a:lnTo>
                <a:lnTo>
                  <a:pt x="41989" y="6248"/>
                </a:lnTo>
                <a:lnTo>
                  <a:pt x="33185" y="6248"/>
                </a:lnTo>
                <a:lnTo>
                  <a:pt x="34264" y="3606"/>
                </a:lnTo>
                <a:lnTo>
                  <a:pt x="27406" y="1193"/>
                </a:lnTo>
                <a:lnTo>
                  <a:pt x="24244" y="25"/>
                </a:lnTo>
                <a:lnTo>
                  <a:pt x="23685" y="0"/>
                </a:lnTo>
                <a:close/>
              </a:path>
              <a:path w="121285" h="20954">
                <a:moveTo>
                  <a:pt x="39916" y="5549"/>
                </a:moveTo>
                <a:lnTo>
                  <a:pt x="33185" y="6248"/>
                </a:lnTo>
                <a:lnTo>
                  <a:pt x="41989" y="6248"/>
                </a:lnTo>
                <a:lnTo>
                  <a:pt x="39916" y="554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957342" y="532296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27" y="0"/>
                </a:moveTo>
                <a:lnTo>
                  <a:pt x="0" y="406"/>
                </a:lnTo>
                <a:lnTo>
                  <a:pt x="4114" y="584"/>
                </a:lnTo>
                <a:lnTo>
                  <a:pt x="41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961469" y="5319077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5">
                <a:moveTo>
                  <a:pt x="241" y="0"/>
                </a:moveTo>
                <a:lnTo>
                  <a:pt x="109" y="1206"/>
                </a:lnTo>
                <a:lnTo>
                  <a:pt x="0" y="3886"/>
                </a:lnTo>
                <a:lnTo>
                  <a:pt x="27393" y="1206"/>
                </a:lnTo>
                <a:lnTo>
                  <a:pt x="2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961465" y="5320286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27393" y="0"/>
                </a:moveTo>
                <a:lnTo>
                  <a:pt x="0" y="2679"/>
                </a:lnTo>
                <a:lnTo>
                  <a:pt x="0" y="3263"/>
                </a:lnTo>
                <a:lnTo>
                  <a:pt x="51257" y="5613"/>
                </a:lnTo>
                <a:lnTo>
                  <a:pt x="51600" y="2641"/>
                </a:lnTo>
                <a:lnTo>
                  <a:pt x="51790" y="1282"/>
                </a:lnTo>
                <a:lnTo>
                  <a:pt x="273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012724" y="5321567"/>
            <a:ext cx="217170" cy="26670"/>
          </a:xfrm>
          <a:custGeom>
            <a:avLst/>
            <a:gdLst/>
            <a:ahLst/>
            <a:cxnLst/>
            <a:rect l="l" t="t" r="r" b="b"/>
            <a:pathLst>
              <a:path w="217170" h="26670">
                <a:moveTo>
                  <a:pt x="533" y="0"/>
                </a:moveTo>
                <a:lnTo>
                  <a:pt x="330" y="1358"/>
                </a:lnTo>
                <a:lnTo>
                  <a:pt x="0" y="4330"/>
                </a:lnTo>
                <a:lnTo>
                  <a:pt x="46875" y="6743"/>
                </a:lnTo>
                <a:lnTo>
                  <a:pt x="86998" y="9742"/>
                </a:lnTo>
                <a:lnTo>
                  <a:pt x="126276" y="14287"/>
                </a:lnTo>
                <a:lnTo>
                  <a:pt x="165001" y="19898"/>
                </a:lnTo>
                <a:lnTo>
                  <a:pt x="203466" y="26098"/>
                </a:lnTo>
                <a:lnTo>
                  <a:pt x="217042" y="24917"/>
                </a:lnTo>
                <a:lnTo>
                  <a:pt x="116555" y="10890"/>
                </a:lnTo>
                <a:lnTo>
                  <a:pt x="62419" y="4641"/>
                </a:lnTo>
                <a:lnTo>
                  <a:pt x="21179" y="1286"/>
                </a:lnTo>
                <a:lnTo>
                  <a:pt x="5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555553" y="4929013"/>
            <a:ext cx="1199515" cy="133985"/>
          </a:xfrm>
          <a:custGeom>
            <a:avLst/>
            <a:gdLst/>
            <a:ahLst/>
            <a:cxnLst/>
            <a:rect l="l" t="t" r="r" b="b"/>
            <a:pathLst>
              <a:path w="1199515" h="133985">
                <a:moveTo>
                  <a:pt x="8470" y="128384"/>
                </a:moveTo>
                <a:lnTo>
                  <a:pt x="0" y="130517"/>
                </a:lnTo>
                <a:lnTo>
                  <a:pt x="3225" y="133591"/>
                </a:lnTo>
                <a:lnTo>
                  <a:pt x="5270" y="131495"/>
                </a:lnTo>
                <a:lnTo>
                  <a:pt x="6108" y="130784"/>
                </a:lnTo>
                <a:lnTo>
                  <a:pt x="8470" y="128384"/>
                </a:lnTo>
                <a:close/>
              </a:path>
              <a:path w="1199515" h="133985">
                <a:moveTo>
                  <a:pt x="334911" y="117970"/>
                </a:moveTo>
                <a:lnTo>
                  <a:pt x="341756" y="118338"/>
                </a:lnTo>
                <a:lnTo>
                  <a:pt x="343077" y="118186"/>
                </a:lnTo>
                <a:lnTo>
                  <a:pt x="334911" y="117970"/>
                </a:lnTo>
                <a:close/>
              </a:path>
              <a:path w="1199515" h="133985">
                <a:moveTo>
                  <a:pt x="156565" y="109461"/>
                </a:moveTo>
                <a:lnTo>
                  <a:pt x="69837" y="113550"/>
                </a:lnTo>
                <a:lnTo>
                  <a:pt x="66357" y="114363"/>
                </a:lnTo>
                <a:lnTo>
                  <a:pt x="120382" y="113193"/>
                </a:lnTo>
                <a:lnTo>
                  <a:pt x="138391" y="113017"/>
                </a:lnTo>
                <a:lnTo>
                  <a:pt x="156565" y="109461"/>
                </a:lnTo>
                <a:close/>
              </a:path>
              <a:path w="1199515" h="133985">
                <a:moveTo>
                  <a:pt x="265404" y="104343"/>
                </a:moveTo>
                <a:lnTo>
                  <a:pt x="218681" y="106540"/>
                </a:lnTo>
                <a:lnTo>
                  <a:pt x="183146" y="113055"/>
                </a:lnTo>
                <a:lnTo>
                  <a:pt x="200034" y="113236"/>
                </a:lnTo>
                <a:lnTo>
                  <a:pt x="250697" y="114350"/>
                </a:lnTo>
                <a:lnTo>
                  <a:pt x="303847" y="104660"/>
                </a:lnTo>
                <a:lnTo>
                  <a:pt x="265404" y="104343"/>
                </a:lnTo>
                <a:close/>
              </a:path>
              <a:path w="1199515" h="133985">
                <a:moveTo>
                  <a:pt x="873582" y="32283"/>
                </a:moveTo>
                <a:lnTo>
                  <a:pt x="833827" y="33456"/>
                </a:lnTo>
                <a:lnTo>
                  <a:pt x="724763" y="40436"/>
                </a:lnTo>
                <a:lnTo>
                  <a:pt x="685789" y="44632"/>
                </a:lnTo>
                <a:lnTo>
                  <a:pt x="381761" y="80848"/>
                </a:lnTo>
                <a:lnTo>
                  <a:pt x="304358" y="92209"/>
                </a:lnTo>
                <a:lnTo>
                  <a:pt x="296100" y="93497"/>
                </a:lnTo>
                <a:lnTo>
                  <a:pt x="358330" y="95491"/>
                </a:lnTo>
                <a:lnTo>
                  <a:pt x="379131" y="92202"/>
                </a:lnTo>
                <a:lnTo>
                  <a:pt x="504375" y="73979"/>
                </a:lnTo>
                <a:lnTo>
                  <a:pt x="553284" y="67760"/>
                </a:lnTo>
                <a:lnTo>
                  <a:pt x="789442" y="41513"/>
                </a:lnTo>
                <a:lnTo>
                  <a:pt x="829457" y="38036"/>
                </a:lnTo>
                <a:lnTo>
                  <a:pt x="869493" y="35302"/>
                </a:lnTo>
                <a:lnTo>
                  <a:pt x="909573" y="33248"/>
                </a:lnTo>
                <a:lnTo>
                  <a:pt x="900587" y="32824"/>
                </a:lnTo>
                <a:lnTo>
                  <a:pt x="891592" y="32523"/>
                </a:lnTo>
                <a:lnTo>
                  <a:pt x="882590" y="32343"/>
                </a:lnTo>
                <a:lnTo>
                  <a:pt x="873582" y="32283"/>
                </a:lnTo>
                <a:close/>
              </a:path>
              <a:path w="1199515" h="133985">
                <a:moveTo>
                  <a:pt x="254397" y="92125"/>
                </a:moveTo>
                <a:lnTo>
                  <a:pt x="183362" y="92125"/>
                </a:lnTo>
                <a:lnTo>
                  <a:pt x="198827" y="92147"/>
                </a:lnTo>
                <a:lnTo>
                  <a:pt x="221195" y="92456"/>
                </a:lnTo>
                <a:lnTo>
                  <a:pt x="250837" y="92684"/>
                </a:lnTo>
                <a:lnTo>
                  <a:pt x="254397" y="92125"/>
                </a:lnTo>
                <a:close/>
              </a:path>
              <a:path w="1199515" h="133985">
                <a:moveTo>
                  <a:pt x="937704" y="0"/>
                </a:moveTo>
                <a:lnTo>
                  <a:pt x="858118" y="2370"/>
                </a:lnTo>
                <a:lnTo>
                  <a:pt x="799093" y="6251"/>
                </a:lnTo>
                <a:lnTo>
                  <a:pt x="716766" y="13880"/>
                </a:lnTo>
                <a:lnTo>
                  <a:pt x="511633" y="38154"/>
                </a:lnTo>
                <a:lnTo>
                  <a:pt x="464825" y="43882"/>
                </a:lnTo>
                <a:lnTo>
                  <a:pt x="418083" y="50099"/>
                </a:lnTo>
                <a:lnTo>
                  <a:pt x="371410" y="56807"/>
                </a:lnTo>
                <a:lnTo>
                  <a:pt x="324805" y="64004"/>
                </a:lnTo>
                <a:lnTo>
                  <a:pt x="278269" y="71691"/>
                </a:lnTo>
                <a:lnTo>
                  <a:pt x="222738" y="81573"/>
                </a:lnTo>
                <a:lnTo>
                  <a:pt x="167398" y="92341"/>
                </a:lnTo>
                <a:lnTo>
                  <a:pt x="183362" y="92125"/>
                </a:lnTo>
                <a:lnTo>
                  <a:pt x="254397" y="92125"/>
                </a:lnTo>
                <a:lnTo>
                  <a:pt x="297030" y="85650"/>
                </a:lnTo>
                <a:lnTo>
                  <a:pt x="657612" y="41695"/>
                </a:lnTo>
                <a:lnTo>
                  <a:pt x="713257" y="36576"/>
                </a:lnTo>
                <a:lnTo>
                  <a:pt x="800309" y="29984"/>
                </a:lnTo>
                <a:lnTo>
                  <a:pt x="843998" y="27628"/>
                </a:lnTo>
                <a:lnTo>
                  <a:pt x="887628" y="26708"/>
                </a:lnTo>
                <a:lnTo>
                  <a:pt x="1137543" y="26708"/>
                </a:lnTo>
                <a:lnTo>
                  <a:pt x="1114869" y="18656"/>
                </a:lnTo>
                <a:lnTo>
                  <a:pt x="1060597" y="8035"/>
                </a:lnTo>
                <a:lnTo>
                  <a:pt x="1005611" y="2006"/>
                </a:lnTo>
                <a:lnTo>
                  <a:pt x="954687" y="126"/>
                </a:lnTo>
                <a:lnTo>
                  <a:pt x="937704" y="0"/>
                </a:lnTo>
                <a:close/>
              </a:path>
              <a:path w="1199515" h="133985">
                <a:moveTo>
                  <a:pt x="1137543" y="26708"/>
                </a:moveTo>
                <a:lnTo>
                  <a:pt x="894994" y="26708"/>
                </a:lnTo>
                <a:lnTo>
                  <a:pt x="902360" y="26797"/>
                </a:lnTo>
                <a:lnTo>
                  <a:pt x="929990" y="27555"/>
                </a:lnTo>
                <a:lnTo>
                  <a:pt x="950314" y="28324"/>
                </a:lnTo>
                <a:lnTo>
                  <a:pt x="970644" y="29430"/>
                </a:lnTo>
                <a:lnTo>
                  <a:pt x="990942" y="31013"/>
                </a:lnTo>
                <a:lnTo>
                  <a:pt x="1017985" y="31594"/>
                </a:lnTo>
                <a:lnTo>
                  <a:pt x="1071860" y="35676"/>
                </a:lnTo>
                <a:lnTo>
                  <a:pt x="1124512" y="43193"/>
                </a:lnTo>
                <a:lnTo>
                  <a:pt x="1174633" y="56722"/>
                </a:lnTo>
                <a:lnTo>
                  <a:pt x="1198943" y="66230"/>
                </a:lnTo>
                <a:lnTo>
                  <a:pt x="1193406" y="63423"/>
                </a:lnTo>
                <a:lnTo>
                  <a:pt x="1185532" y="54279"/>
                </a:lnTo>
                <a:lnTo>
                  <a:pt x="1177137" y="47256"/>
                </a:lnTo>
                <a:lnTo>
                  <a:pt x="1169085" y="37909"/>
                </a:lnTo>
                <a:lnTo>
                  <a:pt x="1137543" y="2670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558769" y="5042038"/>
            <a:ext cx="339090" cy="27305"/>
          </a:xfrm>
          <a:custGeom>
            <a:avLst/>
            <a:gdLst/>
            <a:ahLst/>
            <a:cxnLst/>
            <a:rect l="l" t="t" r="r" b="b"/>
            <a:pathLst>
              <a:path w="339089" h="27304">
                <a:moveTo>
                  <a:pt x="135178" y="0"/>
                </a:moveTo>
                <a:lnTo>
                  <a:pt x="63144" y="1333"/>
                </a:lnTo>
                <a:lnTo>
                  <a:pt x="5257" y="15354"/>
                </a:lnTo>
                <a:lnTo>
                  <a:pt x="2895" y="17754"/>
                </a:lnTo>
                <a:lnTo>
                  <a:pt x="2057" y="18478"/>
                </a:lnTo>
                <a:lnTo>
                  <a:pt x="0" y="20574"/>
                </a:lnTo>
                <a:lnTo>
                  <a:pt x="6985" y="27241"/>
                </a:lnTo>
                <a:lnTo>
                  <a:pt x="57249" y="16192"/>
                </a:lnTo>
                <a:lnTo>
                  <a:pt x="113215" y="4440"/>
                </a:lnTo>
                <a:lnTo>
                  <a:pt x="135178" y="0"/>
                </a:lnTo>
                <a:close/>
              </a:path>
              <a:path w="339089" h="27304">
                <a:moveTo>
                  <a:pt x="179933" y="25"/>
                </a:moveTo>
                <a:lnTo>
                  <a:pt x="156795" y="4448"/>
                </a:lnTo>
                <a:lnTo>
                  <a:pt x="98374" y="16217"/>
                </a:lnTo>
                <a:lnTo>
                  <a:pt x="66459" y="23660"/>
                </a:lnTo>
                <a:lnTo>
                  <a:pt x="102144" y="20393"/>
                </a:lnTo>
                <a:lnTo>
                  <a:pt x="137918" y="18059"/>
                </a:lnTo>
                <a:lnTo>
                  <a:pt x="173783" y="16659"/>
                </a:lnTo>
                <a:lnTo>
                  <a:pt x="209740" y="16192"/>
                </a:lnTo>
                <a:lnTo>
                  <a:pt x="257703" y="16192"/>
                </a:lnTo>
                <a:lnTo>
                  <a:pt x="338543" y="5321"/>
                </a:lnTo>
                <a:lnTo>
                  <a:pt x="333350" y="5041"/>
                </a:lnTo>
                <a:lnTo>
                  <a:pt x="228104" y="5041"/>
                </a:lnTo>
                <a:lnTo>
                  <a:pt x="247484" y="1333"/>
                </a:lnTo>
                <a:lnTo>
                  <a:pt x="196819" y="211"/>
                </a:lnTo>
                <a:lnTo>
                  <a:pt x="179933" y="25"/>
                </a:lnTo>
                <a:close/>
              </a:path>
              <a:path w="339089" h="27304">
                <a:moveTo>
                  <a:pt x="257703" y="16192"/>
                </a:moveTo>
                <a:lnTo>
                  <a:pt x="212686" y="16192"/>
                </a:lnTo>
                <a:lnTo>
                  <a:pt x="251104" y="17132"/>
                </a:lnTo>
                <a:lnTo>
                  <a:pt x="257703" y="16192"/>
                </a:lnTo>
                <a:close/>
              </a:path>
              <a:path w="339089" h="27304">
                <a:moveTo>
                  <a:pt x="283108" y="4406"/>
                </a:moveTo>
                <a:lnTo>
                  <a:pt x="269359" y="4448"/>
                </a:lnTo>
                <a:lnTo>
                  <a:pt x="228104" y="5041"/>
                </a:lnTo>
                <a:lnTo>
                  <a:pt x="333350" y="5041"/>
                </a:lnTo>
                <a:lnTo>
                  <a:pt x="331698" y="4953"/>
                </a:lnTo>
                <a:lnTo>
                  <a:pt x="295252" y="4440"/>
                </a:lnTo>
                <a:lnTo>
                  <a:pt x="283108" y="440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625391" y="5021149"/>
            <a:ext cx="288925" cy="21590"/>
          </a:xfrm>
          <a:custGeom>
            <a:avLst/>
            <a:gdLst/>
            <a:ahLst/>
            <a:cxnLst/>
            <a:rect l="l" t="t" r="r" b="b"/>
            <a:pathLst>
              <a:path w="288925" h="21589">
                <a:moveTo>
                  <a:pt x="121640" y="0"/>
                </a:moveTo>
                <a:lnTo>
                  <a:pt x="113525" y="0"/>
                </a:lnTo>
                <a:lnTo>
                  <a:pt x="97561" y="203"/>
                </a:lnTo>
                <a:lnTo>
                  <a:pt x="76862" y="4475"/>
                </a:lnTo>
                <a:lnTo>
                  <a:pt x="48704" y="10464"/>
                </a:lnTo>
                <a:lnTo>
                  <a:pt x="0" y="21412"/>
                </a:lnTo>
                <a:lnTo>
                  <a:pt x="86728" y="17335"/>
                </a:lnTo>
                <a:lnTo>
                  <a:pt x="133788" y="8578"/>
                </a:lnTo>
                <a:lnTo>
                  <a:pt x="157376" y="4466"/>
                </a:lnTo>
                <a:lnTo>
                  <a:pt x="181000" y="546"/>
                </a:lnTo>
                <a:lnTo>
                  <a:pt x="151358" y="317"/>
                </a:lnTo>
                <a:lnTo>
                  <a:pt x="128989" y="19"/>
                </a:lnTo>
                <a:lnTo>
                  <a:pt x="121640" y="0"/>
                </a:lnTo>
                <a:close/>
              </a:path>
              <a:path w="288925" h="21589">
                <a:moveTo>
                  <a:pt x="226263" y="1358"/>
                </a:moveTo>
                <a:lnTo>
                  <a:pt x="206886" y="4475"/>
                </a:lnTo>
                <a:lnTo>
                  <a:pt x="148843" y="14401"/>
                </a:lnTo>
                <a:lnTo>
                  <a:pt x="195567" y="12204"/>
                </a:lnTo>
                <a:lnTo>
                  <a:pt x="235842" y="12204"/>
                </a:lnTo>
                <a:lnTo>
                  <a:pt x="281739" y="4466"/>
                </a:lnTo>
                <a:lnTo>
                  <a:pt x="288493" y="3365"/>
                </a:lnTo>
                <a:lnTo>
                  <a:pt x="226263" y="1358"/>
                </a:lnTo>
                <a:close/>
              </a:path>
              <a:path w="288925" h="21589">
                <a:moveTo>
                  <a:pt x="235842" y="12204"/>
                </a:moveTo>
                <a:lnTo>
                  <a:pt x="195567" y="12204"/>
                </a:lnTo>
                <a:lnTo>
                  <a:pt x="234010" y="12522"/>
                </a:lnTo>
                <a:lnTo>
                  <a:pt x="235842" y="1220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572619" y="4955716"/>
            <a:ext cx="974090" cy="123825"/>
          </a:xfrm>
          <a:custGeom>
            <a:avLst/>
            <a:gdLst/>
            <a:ahLst/>
            <a:cxnLst/>
            <a:rect l="l" t="t" r="r" b="b"/>
            <a:pathLst>
              <a:path w="974090" h="123825">
                <a:moveTo>
                  <a:pt x="103377" y="117767"/>
                </a:moveTo>
                <a:lnTo>
                  <a:pt x="0" y="120116"/>
                </a:lnTo>
                <a:lnTo>
                  <a:pt x="444" y="120522"/>
                </a:lnTo>
                <a:lnTo>
                  <a:pt x="1193" y="121157"/>
                </a:lnTo>
                <a:lnTo>
                  <a:pt x="2400" y="122351"/>
                </a:lnTo>
                <a:lnTo>
                  <a:pt x="3898" y="123774"/>
                </a:lnTo>
                <a:lnTo>
                  <a:pt x="53041" y="122562"/>
                </a:lnTo>
                <a:lnTo>
                  <a:pt x="119350" y="122161"/>
                </a:lnTo>
                <a:lnTo>
                  <a:pt x="143192" y="118122"/>
                </a:lnTo>
                <a:lnTo>
                  <a:pt x="103377" y="117767"/>
                </a:lnTo>
                <a:close/>
              </a:path>
              <a:path w="974090" h="123825">
                <a:moveTo>
                  <a:pt x="119350" y="122161"/>
                </a:moveTo>
                <a:lnTo>
                  <a:pt x="102184" y="122161"/>
                </a:lnTo>
                <a:lnTo>
                  <a:pt x="119125" y="122199"/>
                </a:lnTo>
                <a:lnTo>
                  <a:pt x="119350" y="122161"/>
                </a:lnTo>
                <a:close/>
              </a:path>
              <a:path w="974090" h="123825">
                <a:moveTo>
                  <a:pt x="166557" y="86258"/>
                </a:moveTo>
                <a:lnTo>
                  <a:pt x="149745" y="86258"/>
                </a:lnTo>
                <a:lnTo>
                  <a:pt x="166077" y="86347"/>
                </a:lnTo>
                <a:lnTo>
                  <a:pt x="166557" y="86258"/>
                </a:lnTo>
                <a:close/>
              </a:path>
              <a:path w="974090" h="123825">
                <a:moveTo>
                  <a:pt x="201625" y="79832"/>
                </a:moveTo>
                <a:lnTo>
                  <a:pt x="139496" y="82765"/>
                </a:lnTo>
                <a:lnTo>
                  <a:pt x="121323" y="86321"/>
                </a:lnTo>
                <a:lnTo>
                  <a:pt x="166557" y="86258"/>
                </a:lnTo>
                <a:lnTo>
                  <a:pt x="201625" y="79832"/>
                </a:lnTo>
                <a:close/>
              </a:path>
              <a:path w="974090" h="123825">
                <a:moveTo>
                  <a:pt x="877925" y="0"/>
                </a:moveTo>
                <a:lnTo>
                  <a:pt x="870559" y="0"/>
                </a:lnTo>
                <a:lnTo>
                  <a:pt x="826929" y="920"/>
                </a:lnTo>
                <a:lnTo>
                  <a:pt x="783240" y="3278"/>
                </a:lnTo>
                <a:lnTo>
                  <a:pt x="696188" y="9880"/>
                </a:lnTo>
                <a:lnTo>
                  <a:pt x="640544" y="14997"/>
                </a:lnTo>
                <a:lnTo>
                  <a:pt x="303132" y="55759"/>
                </a:lnTo>
                <a:lnTo>
                  <a:pt x="233768" y="65976"/>
                </a:lnTo>
                <a:lnTo>
                  <a:pt x="279031" y="66789"/>
                </a:lnTo>
                <a:lnTo>
                  <a:pt x="343246" y="57130"/>
                </a:lnTo>
                <a:lnTo>
                  <a:pt x="364693" y="54140"/>
                </a:lnTo>
                <a:lnTo>
                  <a:pt x="668722" y="17929"/>
                </a:lnTo>
                <a:lnTo>
                  <a:pt x="707694" y="13728"/>
                </a:lnTo>
                <a:lnTo>
                  <a:pt x="816758" y="6748"/>
                </a:lnTo>
                <a:lnTo>
                  <a:pt x="918111" y="5575"/>
                </a:lnTo>
                <a:lnTo>
                  <a:pt x="967181" y="4317"/>
                </a:lnTo>
                <a:lnTo>
                  <a:pt x="973874" y="4317"/>
                </a:lnTo>
                <a:lnTo>
                  <a:pt x="953575" y="2735"/>
                </a:lnTo>
                <a:lnTo>
                  <a:pt x="933246" y="1627"/>
                </a:lnTo>
                <a:lnTo>
                  <a:pt x="885304" y="101"/>
                </a:lnTo>
                <a:lnTo>
                  <a:pt x="877925" y="0"/>
                </a:lnTo>
                <a:close/>
              </a:path>
              <a:path w="974090" h="123825">
                <a:moveTo>
                  <a:pt x="918111" y="5575"/>
                </a:moveTo>
                <a:lnTo>
                  <a:pt x="856513" y="5575"/>
                </a:lnTo>
                <a:lnTo>
                  <a:pt x="865528" y="5635"/>
                </a:lnTo>
                <a:lnTo>
                  <a:pt x="874533" y="5815"/>
                </a:lnTo>
                <a:lnTo>
                  <a:pt x="883525" y="6116"/>
                </a:lnTo>
                <a:lnTo>
                  <a:pt x="892505" y="6540"/>
                </a:lnTo>
                <a:lnTo>
                  <a:pt x="918111" y="557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565759" y="5041969"/>
            <a:ext cx="244475" cy="34290"/>
          </a:xfrm>
          <a:custGeom>
            <a:avLst/>
            <a:gdLst/>
            <a:ahLst/>
            <a:cxnLst/>
            <a:rect l="l" t="t" r="r" b="b"/>
            <a:pathLst>
              <a:path w="244475" h="34289">
                <a:moveTo>
                  <a:pt x="156603" y="0"/>
                </a:moveTo>
                <a:lnTo>
                  <a:pt x="148450" y="0"/>
                </a:lnTo>
                <a:lnTo>
                  <a:pt x="128193" y="63"/>
                </a:lnTo>
                <a:lnTo>
                  <a:pt x="50161" y="16281"/>
                </a:lnTo>
                <a:lnTo>
                  <a:pt x="0" y="27304"/>
                </a:lnTo>
                <a:lnTo>
                  <a:pt x="6858" y="33858"/>
                </a:lnTo>
                <a:lnTo>
                  <a:pt x="110236" y="31508"/>
                </a:lnTo>
                <a:lnTo>
                  <a:pt x="152218" y="31508"/>
                </a:lnTo>
                <a:lnTo>
                  <a:pt x="200612" y="23736"/>
                </a:lnTo>
                <a:lnTo>
                  <a:pt x="59474" y="23736"/>
                </a:lnTo>
                <a:lnTo>
                  <a:pt x="91499" y="16255"/>
                </a:lnTo>
                <a:lnTo>
                  <a:pt x="152521" y="3979"/>
                </a:lnTo>
                <a:lnTo>
                  <a:pt x="172948" y="88"/>
                </a:lnTo>
                <a:lnTo>
                  <a:pt x="156603" y="0"/>
                </a:lnTo>
                <a:close/>
              </a:path>
              <a:path w="244475" h="34289">
                <a:moveTo>
                  <a:pt x="152218" y="31508"/>
                </a:moveTo>
                <a:lnTo>
                  <a:pt x="110236" y="31508"/>
                </a:lnTo>
                <a:lnTo>
                  <a:pt x="150050" y="31864"/>
                </a:lnTo>
                <a:lnTo>
                  <a:pt x="152218" y="31508"/>
                </a:lnTo>
                <a:close/>
              </a:path>
              <a:path w="244475" h="34289">
                <a:moveTo>
                  <a:pt x="205701" y="16255"/>
                </a:moveTo>
                <a:lnTo>
                  <a:pt x="202742" y="16255"/>
                </a:lnTo>
                <a:lnTo>
                  <a:pt x="166785" y="16724"/>
                </a:lnTo>
                <a:lnTo>
                  <a:pt x="130922" y="18129"/>
                </a:lnTo>
                <a:lnTo>
                  <a:pt x="95152" y="20467"/>
                </a:lnTo>
                <a:lnTo>
                  <a:pt x="59474" y="23736"/>
                </a:lnTo>
                <a:lnTo>
                  <a:pt x="200612" y="23736"/>
                </a:lnTo>
                <a:lnTo>
                  <a:pt x="244106" y="17195"/>
                </a:lnTo>
                <a:lnTo>
                  <a:pt x="205701" y="1625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712117" y="5021695"/>
            <a:ext cx="139700" cy="17145"/>
          </a:xfrm>
          <a:custGeom>
            <a:avLst/>
            <a:gdLst/>
            <a:ahLst/>
            <a:cxnLst/>
            <a:rect l="l" t="t" r="r" b="b"/>
            <a:pathLst>
              <a:path w="139700" h="17145">
                <a:moveTo>
                  <a:pt x="94272" y="0"/>
                </a:moveTo>
                <a:lnTo>
                  <a:pt x="70600" y="3929"/>
                </a:lnTo>
                <a:lnTo>
                  <a:pt x="47069" y="8032"/>
                </a:lnTo>
                <a:lnTo>
                  <a:pt x="0" y="16789"/>
                </a:lnTo>
                <a:lnTo>
                  <a:pt x="62128" y="13855"/>
                </a:lnTo>
                <a:lnTo>
                  <a:pt x="120218" y="3919"/>
                </a:lnTo>
                <a:lnTo>
                  <a:pt x="139534" y="812"/>
                </a:lnTo>
                <a:lnTo>
                  <a:pt x="942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576514" y="508419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39" y="0"/>
                </a:lnTo>
              </a:path>
            </a:pathLst>
          </a:custGeom>
          <a:ln w="1263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265151" y="5076172"/>
            <a:ext cx="78740" cy="6985"/>
          </a:xfrm>
          <a:custGeom>
            <a:avLst/>
            <a:gdLst/>
            <a:ahLst/>
            <a:cxnLst/>
            <a:rect l="l" t="t" r="r" b="b"/>
            <a:pathLst>
              <a:path w="78739" h="6985">
                <a:moveTo>
                  <a:pt x="31445" y="0"/>
                </a:moveTo>
                <a:lnTo>
                  <a:pt x="0" y="3505"/>
                </a:lnTo>
                <a:lnTo>
                  <a:pt x="28003" y="6515"/>
                </a:lnTo>
                <a:lnTo>
                  <a:pt x="53081" y="5475"/>
                </a:lnTo>
                <a:lnTo>
                  <a:pt x="65624" y="5138"/>
                </a:lnTo>
                <a:lnTo>
                  <a:pt x="78168" y="4940"/>
                </a:lnTo>
                <a:lnTo>
                  <a:pt x="314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218722" y="5079682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29" h="6985">
                <a:moveTo>
                  <a:pt x="46431" y="0"/>
                </a:moveTo>
                <a:lnTo>
                  <a:pt x="0" y="5346"/>
                </a:lnTo>
                <a:lnTo>
                  <a:pt x="15392" y="6908"/>
                </a:lnTo>
                <a:lnTo>
                  <a:pt x="59651" y="3815"/>
                </a:lnTo>
                <a:lnTo>
                  <a:pt x="74422" y="2997"/>
                </a:lnTo>
                <a:lnTo>
                  <a:pt x="464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083592" y="5097424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28333" y="0"/>
                </a:moveTo>
                <a:lnTo>
                  <a:pt x="0" y="3340"/>
                </a:lnTo>
                <a:lnTo>
                  <a:pt x="3225" y="3682"/>
                </a:lnTo>
                <a:lnTo>
                  <a:pt x="31724" y="330"/>
                </a:lnTo>
                <a:lnTo>
                  <a:pt x="283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111926" y="509139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273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079069" y="510076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4521" y="0"/>
                </a:moveTo>
                <a:lnTo>
                  <a:pt x="0" y="558"/>
                </a:lnTo>
                <a:lnTo>
                  <a:pt x="3047" y="787"/>
                </a:lnTo>
                <a:lnTo>
                  <a:pt x="3822" y="800"/>
                </a:lnTo>
                <a:lnTo>
                  <a:pt x="7746" y="330"/>
                </a:lnTo>
                <a:lnTo>
                  <a:pt x="45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078001" y="510132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066" y="0"/>
                </a:moveTo>
                <a:lnTo>
                  <a:pt x="0" y="127"/>
                </a:lnTo>
                <a:lnTo>
                  <a:pt x="1384" y="152"/>
                </a:lnTo>
                <a:lnTo>
                  <a:pt x="2743" y="203"/>
                </a:lnTo>
                <a:lnTo>
                  <a:pt x="4114" y="228"/>
                </a:lnTo>
                <a:lnTo>
                  <a:pt x="10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224170" y="5071901"/>
            <a:ext cx="73025" cy="8255"/>
          </a:xfrm>
          <a:custGeom>
            <a:avLst/>
            <a:gdLst/>
            <a:ahLst/>
            <a:cxnLst/>
            <a:rect l="l" t="t" r="r" b="b"/>
            <a:pathLst>
              <a:path w="73025" h="8254">
                <a:moveTo>
                  <a:pt x="31534" y="0"/>
                </a:moveTo>
                <a:lnTo>
                  <a:pt x="0" y="3416"/>
                </a:lnTo>
                <a:lnTo>
                  <a:pt x="40982" y="7785"/>
                </a:lnTo>
                <a:lnTo>
                  <a:pt x="72428" y="4267"/>
                </a:lnTo>
                <a:lnTo>
                  <a:pt x="315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184672" y="5075317"/>
            <a:ext cx="80645" cy="10160"/>
          </a:xfrm>
          <a:custGeom>
            <a:avLst/>
            <a:gdLst/>
            <a:ahLst/>
            <a:cxnLst/>
            <a:rect l="l" t="t" r="r" b="b"/>
            <a:pathLst>
              <a:path w="80645" h="10160">
                <a:moveTo>
                  <a:pt x="39497" y="0"/>
                </a:moveTo>
                <a:lnTo>
                  <a:pt x="16217" y="2578"/>
                </a:lnTo>
                <a:lnTo>
                  <a:pt x="10807" y="3733"/>
                </a:lnTo>
                <a:lnTo>
                  <a:pt x="5397" y="4965"/>
                </a:lnTo>
                <a:lnTo>
                  <a:pt x="0" y="6299"/>
                </a:lnTo>
                <a:lnTo>
                  <a:pt x="34048" y="9702"/>
                </a:lnTo>
                <a:lnTo>
                  <a:pt x="80479" y="4368"/>
                </a:lnTo>
                <a:lnTo>
                  <a:pt x="394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175815" y="5077902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069" y="0"/>
                </a:moveTo>
                <a:lnTo>
                  <a:pt x="0" y="2844"/>
                </a:lnTo>
                <a:lnTo>
                  <a:pt x="8864" y="3721"/>
                </a:lnTo>
                <a:lnTo>
                  <a:pt x="14249" y="2387"/>
                </a:lnTo>
                <a:lnTo>
                  <a:pt x="19659" y="1142"/>
                </a:lnTo>
                <a:lnTo>
                  <a:pt x="250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849163" y="5115801"/>
            <a:ext cx="104775" cy="11430"/>
          </a:xfrm>
          <a:custGeom>
            <a:avLst/>
            <a:gdLst/>
            <a:ahLst/>
            <a:cxnLst/>
            <a:rect l="l" t="t" r="r" b="b"/>
            <a:pathLst>
              <a:path w="104775" h="11429">
                <a:moveTo>
                  <a:pt x="86042" y="0"/>
                </a:moveTo>
                <a:lnTo>
                  <a:pt x="37833" y="4305"/>
                </a:lnTo>
                <a:lnTo>
                  <a:pt x="0" y="10071"/>
                </a:lnTo>
                <a:lnTo>
                  <a:pt x="21094" y="11163"/>
                </a:lnTo>
                <a:lnTo>
                  <a:pt x="104660" y="1028"/>
                </a:lnTo>
                <a:lnTo>
                  <a:pt x="860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837091" y="511988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20" y="0"/>
                </a:lnTo>
              </a:path>
            </a:pathLst>
          </a:custGeom>
          <a:ln w="1197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073990" y="5096310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26339" y="0"/>
                </a:moveTo>
                <a:lnTo>
                  <a:pt x="19075" y="1016"/>
                </a:lnTo>
                <a:lnTo>
                  <a:pt x="4521" y="2870"/>
                </a:lnTo>
                <a:lnTo>
                  <a:pt x="0" y="3479"/>
                </a:lnTo>
                <a:lnTo>
                  <a:pt x="9601" y="4457"/>
                </a:lnTo>
                <a:lnTo>
                  <a:pt x="37934" y="1117"/>
                </a:lnTo>
                <a:lnTo>
                  <a:pt x="263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100335" y="5081620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84340" y="0"/>
                </a:moveTo>
                <a:lnTo>
                  <a:pt x="79717" y="1155"/>
                </a:lnTo>
                <a:lnTo>
                  <a:pt x="77406" y="1765"/>
                </a:lnTo>
                <a:lnTo>
                  <a:pt x="58110" y="5382"/>
                </a:lnTo>
                <a:lnTo>
                  <a:pt x="38779" y="8743"/>
                </a:lnTo>
                <a:lnTo>
                  <a:pt x="19409" y="11848"/>
                </a:lnTo>
                <a:lnTo>
                  <a:pt x="0" y="14693"/>
                </a:lnTo>
                <a:lnTo>
                  <a:pt x="11595" y="15798"/>
                </a:lnTo>
                <a:lnTo>
                  <a:pt x="50584" y="11506"/>
                </a:lnTo>
                <a:lnTo>
                  <a:pt x="118389" y="3403"/>
                </a:lnTo>
                <a:lnTo>
                  <a:pt x="843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068393" y="509978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5600" y="0"/>
                </a:moveTo>
                <a:lnTo>
                  <a:pt x="0" y="749"/>
                </a:lnTo>
                <a:lnTo>
                  <a:pt x="10680" y="1536"/>
                </a:lnTo>
                <a:lnTo>
                  <a:pt x="15201" y="977"/>
                </a:lnTo>
                <a:lnTo>
                  <a:pt x="56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063576" y="5100538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4813" y="0"/>
                </a:moveTo>
                <a:lnTo>
                  <a:pt x="0" y="635"/>
                </a:lnTo>
                <a:lnTo>
                  <a:pt x="14427" y="901"/>
                </a:lnTo>
                <a:lnTo>
                  <a:pt x="15494" y="787"/>
                </a:lnTo>
                <a:lnTo>
                  <a:pt x="48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039625" y="5093279"/>
            <a:ext cx="60960" cy="6985"/>
          </a:xfrm>
          <a:custGeom>
            <a:avLst/>
            <a:gdLst/>
            <a:ahLst/>
            <a:cxnLst/>
            <a:rect l="l" t="t" r="r" b="b"/>
            <a:pathLst>
              <a:path w="60960" h="6985">
                <a:moveTo>
                  <a:pt x="27889" y="0"/>
                </a:moveTo>
                <a:lnTo>
                  <a:pt x="0" y="3251"/>
                </a:lnTo>
                <a:lnTo>
                  <a:pt x="33591" y="6426"/>
                </a:lnTo>
                <a:lnTo>
                  <a:pt x="34366" y="6515"/>
                </a:lnTo>
                <a:lnTo>
                  <a:pt x="38887" y="5892"/>
                </a:lnTo>
                <a:lnTo>
                  <a:pt x="46177" y="5003"/>
                </a:lnTo>
                <a:lnTo>
                  <a:pt x="60706" y="3035"/>
                </a:lnTo>
                <a:lnTo>
                  <a:pt x="278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067516" y="5080745"/>
            <a:ext cx="117475" cy="15875"/>
          </a:xfrm>
          <a:custGeom>
            <a:avLst/>
            <a:gdLst/>
            <a:ahLst/>
            <a:cxnLst/>
            <a:rect l="l" t="t" r="r" b="b"/>
            <a:pathLst>
              <a:path w="117475" h="15875">
                <a:moveTo>
                  <a:pt x="108292" y="0"/>
                </a:moveTo>
                <a:lnTo>
                  <a:pt x="33769" y="8826"/>
                </a:lnTo>
                <a:lnTo>
                  <a:pt x="0" y="12534"/>
                </a:lnTo>
                <a:lnTo>
                  <a:pt x="32816" y="15570"/>
                </a:lnTo>
                <a:lnTo>
                  <a:pt x="71596" y="9618"/>
                </a:lnTo>
                <a:lnTo>
                  <a:pt x="110223" y="2628"/>
                </a:lnTo>
                <a:lnTo>
                  <a:pt x="117157" y="876"/>
                </a:lnTo>
                <a:lnTo>
                  <a:pt x="1082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027522" y="5096529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89" h="4445">
                <a:moveTo>
                  <a:pt x="12103" y="0"/>
                </a:moveTo>
                <a:lnTo>
                  <a:pt x="0" y="1473"/>
                </a:lnTo>
                <a:lnTo>
                  <a:pt x="40868" y="4013"/>
                </a:lnTo>
                <a:lnTo>
                  <a:pt x="46469" y="3263"/>
                </a:lnTo>
                <a:lnTo>
                  <a:pt x="121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995694" y="5097997"/>
            <a:ext cx="73025" cy="4445"/>
          </a:xfrm>
          <a:custGeom>
            <a:avLst/>
            <a:gdLst/>
            <a:ahLst/>
            <a:cxnLst/>
            <a:rect l="l" t="t" r="r" b="b"/>
            <a:pathLst>
              <a:path w="73025" h="4445">
                <a:moveTo>
                  <a:pt x="31826" y="0"/>
                </a:moveTo>
                <a:lnTo>
                  <a:pt x="0" y="4000"/>
                </a:lnTo>
                <a:lnTo>
                  <a:pt x="2730" y="3962"/>
                </a:lnTo>
                <a:lnTo>
                  <a:pt x="14376" y="3556"/>
                </a:lnTo>
                <a:lnTo>
                  <a:pt x="26034" y="3271"/>
                </a:lnTo>
                <a:lnTo>
                  <a:pt x="68844" y="3048"/>
                </a:lnTo>
                <a:lnTo>
                  <a:pt x="72694" y="2540"/>
                </a:lnTo>
                <a:lnTo>
                  <a:pt x="31826" y="0"/>
                </a:lnTo>
                <a:close/>
              </a:path>
              <a:path w="73025" h="4445">
                <a:moveTo>
                  <a:pt x="68844" y="3048"/>
                </a:moveTo>
                <a:lnTo>
                  <a:pt x="55549" y="3048"/>
                </a:lnTo>
                <a:lnTo>
                  <a:pt x="67881" y="3175"/>
                </a:lnTo>
                <a:lnTo>
                  <a:pt x="68844" y="304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217660" y="5070680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26136" y="0"/>
                </a:moveTo>
                <a:lnTo>
                  <a:pt x="19593" y="854"/>
                </a:lnTo>
                <a:lnTo>
                  <a:pt x="13054" y="1798"/>
                </a:lnTo>
                <a:lnTo>
                  <a:pt x="6521" y="2830"/>
                </a:lnTo>
                <a:lnTo>
                  <a:pt x="0" y="3949"/>
                </a:lnTo>
                <a:lnTo>
                  <a:pt x="6502" y="4635"/>
                </a:lnTo>
                <a:lnTo>
                  <a:pt x="38049" y="1219"/>
                </a:lnTo>
                <a:lnTo>
                  <a:pt x="261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200881" y="5074629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16776" y="0"/>
                </a:moveTo>
                <a:lnTo>
                  <a:pt x="11176" y="990"/>
                </a:lnTo>
                <a:lnTo>
                  <a:pt x="5588" y="2082"/>
                </a:lnTo>
                <a:lnTo>
                  <a:pt x="0" y="3276"/>
                </a:lnTo>
                <a:lnTo>
                  <a:pt x="23291" y="685"/>
                </a:lnTo>
                <a:lnTo>
                  <a:pt x="167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145059" y="5063972"/>
            <a:ext cx="99060" cy="10795"/>
          </a:xfrm>
          <a:custGeom>
            <a:avLst/>
            <a:gdLst/>
            <a:ahLst/>
            <a:cxnLst/>
            <a:rect l="l" t="t" r="r" b="b"/>
            <a:pathLst>
              <a:path w="99060" h="10795">
                <a:moveTo>
                  <a:pt x="28689" y="0"/>
                </a:moveTo>
                <a:lnTo>
                  <a:pt x="0" y="3073"/>
                </a:lnTo>
                <a:lnTo>
                  <a:pt x="72605" y="10655"/>
                </a:lnTo>
                <a:lnTo>
                  <a:pt x="79125" y="9538"/>
                </a:lnTo>
                <a:lnTo>
                  <a:pt x="85655" y="8509"/>
                </a:lnTo>
                <a:lnTo>
                  <a:pt x="92194" y="7565"/>
                </a:lnTo>
                <a:lnTo>
                  <a:pt x="98742" y="6705"/>
                </a:lnTo>
                <a:lnTo>
                  <a:pt x="286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090800" y="5067044"/>
            <a:ext cx="127000" cy="13970"/>
          </a:xfrm>
          <a:custGeom>
            <a:avLst/>
            <a:gdLst/>
            <a:ahLst/>
            <a:cxnLst/>
            <a:rect l="l" t="t" r="r" b="b"/>
            <a:pathLst>
              <a:path w="127000" h="13970">
                <a:moveTo>
                  <a:pt x="54254" y="0"/>
                </a:moveTo>
                <a:lnTo>
                  <a:pt x="0" y="6032"/>
                </a:lnTo>
                <a:lnTo>
                  <a:pt x="85013" y="13703"/>
                </a:lnTo>
                <a:lnTo>
                  <a:pt x="110083" y="10858"/>
                </a:lnTo>
                <a:lnTo>
                  <a:pt x="115671" y="9664"/>
                </a:lnTo>
                <a:lnTo>
                  <a:pt x="121246" y="8572"/>
                </a:lnTo>
                <a:lnTo>
                  <a:pt x="126860" y="7581"/>
                </a:lnTo>
                <a:lnTo>
                  <a:pt x="542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858026" y="5097802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06" y="0"/>
                </a:lnTo>
              </a:path>
            </a:pathLst>
          </a:custGeom>
          <a:ln w="600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789715" y="5104916"/>
            <a:ext cx="127000" cy="20955"/>
          </a:xfrm>
          <a:custGeom>
            <a:avLst/>
            <a:gdLst/>
            <a:ahLst/>
            <a:cxnLst/>
            <a:rect l="l" t="t" r="r" b="b"/>
            <a:pathLst>
              <a:path w="127000" h="20954">
                <a:moveTo>
                  <a:pt x="126415" y="0"/>
                </a:moveTo>
                <a:lnTo>
                  <a:pt x="63874" y="1677"/>
                </a:lnTo>
                <a:lnTo>
                  <a:pt x="1333" y="5384"/>
                </a:lnTo>
                <a:lnTo>
                  <a:pt x="0" y="5588"/>
                </a:lnTo>
                <a:lnTo>
                  <a:pt x="3200" y="8293"/>
                </a:lnTo>
                <a:lnTo>
                  <a:pt x="6578" y="10655"/>
                </a:lnTo>
                <a:lnTo>
                  <a:pt x="41732" y="20116"/>
                </a:lnTo>
                <a:lnTo>
                  <a:pt x="47371" y="20383"/>
                </a:lnTo>
                <a:lnTo>
                  <a:pt x="120243" y="8978"/>
                </a:lnTo>
                <a:lnTo>
                  <a:pt x="109706" y="7894"/>
                </a:lnTo>
                <a:lnTo>
                  <a:pt x="99218" y="6645"/>
                </a:lnTo>
                <a:lnTo>
                  <a:pt x="88778" y="5239"/>
                </a:lnTo>
                <a:lnTo>
                  <a:pt x="78384" y="3682"/>
                </a:lnTo>
                <a:lnTo>
                  <a:pt x="102390" y="1665"/>
                </a:lnTo>
                <a:lnTo>
                  <a:pt x="1264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951317" y="509140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92" y="0"/>
                </a:lnTo>
              </a:path>
            </a:pathLst>
          </a:custGeom>
          <a:ln w="1024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978772" y="5073077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20">
                <a:moveTo>
                  <a:pt x="112026" y="0"/>
                </a:moveTo>
                <a:lnTo>
                  <a:pt x="0" y="13195"/>
                </a:lnTo>
                <a:lnTo>
                  <a:pt x="22192" y="14765"/>
                </a:lnTo>
                <a:lnTo>
                  <a:pt x="88747" y="20205"/>
                </a:lnTo>
                <a:lnTo>
                  <a:pt x="122516" y="16497"/>
                </a:lnTo>
                <a:lnTo>
                  <a:pt x="197040" y="7670"/>
                </a:lnTo>
                <a:lnTo>
                  <a:pt x="11202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791037" y="5089278"/>
            <a:ext cx="248920" cy="21590"/>
          </a:xfrm>
          <a:custGeom>
            <a:avLst/>
            <a:gdLst/>
            <a:ahLst/>
            <a:cxnLst/>
            <a:rect l="l" t="t" r="r" b="b"/>
            <a:pathLst>
              <a:path w="248920" h="21589">
                <a:moveTo>
                  <a:pt x="160286" y="0"/>
                </a:moveTo>
                <a:lnTo>
                  <a:pt x="113576" y="5524"/>
                </a:lnTo>
                <a:lnTo>
                  <a:pt x="159499" y="7899"/>
                </a:lnTo>
                <a:lnTo>
                  <a:pt x="142247" y="8207"/>
                </a:lnTo>
                <a:lnTo>
                  <a:pt x="125348" y="8762"/>
                </a:lnTo>
                <a:lnTo>
                  <a:pt x="66992" y="11518"/>
                </a:lnTo>
                <a:lnTo>
                  <a:pt x="0" y="21018"/>
                </a:lnTo>
                <a:lnTo>
                  <a:pt x="31277" y="18918"/>
                </a:lnTo>
                <a:lnTo>
                  <a:pt x="62552" y="17321"/>
                </a:lnTo>
                <a:lnTo>
                  <a:pt x="93824" y="16226"/>
                </a:lnTo>
                <a:lnTo>
                  <a:pt x="125094" y="15633"/>
                </a:lnTo>
                <a:lnTo>
                  <a:pt x="154990" y="14070"/>
                </a:lnTo>
                <a:lnTo>
                  <a:pt x="184924" y="13068"/>
                </a:lnTo>
                <a:lnTo>
                  <a:pt x="168567" y="8012"/>
                </a:lnTo>
                <a:lnTo>
                  <a:pt x="160371" y="5951"/>
                </a:lnTo>
                <a:lnTo>
                  <a:pt x="152133" y="4927"/>
                </a:lnTo>
                <a:lnTo>
                  <a:pt x="222201" y="4927"/>
                </a:lnTo>
                <a:lnTo>
                  <a:pt x="160286" y="0"/>
                </a:lnTo>
                <a:close/>
              </a:path>
              <a:path w="248920" h="21589">
                <a:moveTo>
                  <a:pt x="222201" y="4927"/>
                </a:moveTo>
                <a:lnTo>
                  <a:pt x="152133" y="4927"/>
                </a:lnTo>
                <a:lnTo>
                  <a:pt x="236486" y="8724"/>
                </a:lnTo>
                <a:lnTo>
                  <a:pt x="248589" y="7251"/>
                </a:lnTo>
                <a:lnTo>
                  <a:pt x="222201" y="4927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943165" y="5094204"/>
            <a:ext cx="84455" cy="8255"/>
          </a:xfrm>
          <a:custGeom>
            <a:avLst/>
            <a:gdLst/>
            <a:ahLst/>
            <a:cxnLst/>
            <a:rect l="l" t="t" r="r" b="b"/>
            <a:pathLst>
              <a:path w="84454" h="8254">
                <a:moveTo>
                  <a:pt x="0" y="0"/>
                </a:moveTo>
                <a:lnTo>
                  <a:pt x="8240" y="1023"/>
                </a:lnTo>
                <a:lnTo>
                  <a:pt x="16438" y="3086"/>
                </a:lnTo>
                <a:lnTo>
                  <a:pt x="32791" y="8153"/>
                </a:lnTo>
                <a:lnTo>
                  <a:pt x="45948" y="7861"/>
                </a:lnTo>
                <a:lnTo>
                  <a:pt x="52527" y="7797"/>
                </a:lnTo>
                <a:lnTo>
                  <a:pt x="84353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897321" y="505043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58" y="0"/>
                </a:lnTo>
              </a:path>
            </a:pathLst>
          </a:custGeom>
          <a:ln w="646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809865" y="505497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585" y="0"/>
                </a:lnTo>
              </a:path>
            </a:pathLst>
          </a:custGeom>
          <a:ln w="1523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691755" y="5073831"/>
            <a:ext cx="141605" cy="7620"/>
          </a:xfrm>
          <a:custGeom>
            <a:avLst/>
            <a:gdLst/>
            <a:ahLst/>
            <a:cxnLst/>
            <a:rect l="l" t="t" r="r" b="b"/>
            <a:pathLst>
              <a:path w="141604" h="7620">
                <a:moveTo>
                  <a:pt x="125666" y="6184"/>
                </a:moveTo>
                <a:lnTo>
                  <a:pt x="116674" y="7023"/>
                </a:lnTo>
                <a:lnTo>
                  <a:pt x="119799" y="7162"/>
                </a:lnTo>
                <a:lnTo>
                  <a:pt x="125666" y="6184"/>
                </a:lnTo>
                <a:close/>
              </a:path>
              <a:path w="141604" h="7620">
                <a:moveTo>
                  <a:pt x="24066" y="0"/>
                </a:moveTo>
                <a:lnTo>
                  <a:pt x="0" y="4089"/>
                </a:lnTo>
                <a:lnTo>
                  <a:pt x="17731" y="4246"/>
                </a:lnTo>
                <a:lnTo>
                  <a:pt x="70916" y="5334"/>
                </a:lnTo>
                <a:lnTo>
                  <a:pt x="122007" y="4140"/>
                </a:lnTo>
                <a:lnTo>
                  <a:pt x="139039" y="3962"/>
                </a:lnTo>
                <a:lnTo>
                  <a:pt x="141592" y="3543"/>
                </a:lnTo>
                <a:lnTo>
                  <a:pt x="82848" y="1314"/>
                </a:lnTo>
                <a:lnTo>
                  <a:pt x="240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715811" y="5068275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918" y="0"/>
                </a:lnTo>
              </a:path>
            </a:pathLst>
          </a:custGeom>
          <a:ln w="1821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649692" y="5077926"/>
            <a:ext cx="161925" cy="11430"/>
          </a:xfrm>
          <a:custGeom>
            <a:avLst/>
            <a:gdLst/>
            <a:ahLst/>
            <a:cxnLst/>
            <a:rect l="l" t="t" r="r" b="b"/>
            <a:pathLst>
              <a:path w="161925" h="11429">
                <a:moveTo>
                  <a:pt x="158737" y="2933"/>
                </a:moveTo>
                <a:lnTo>
                  <a:pt x="112725" y="7518"/>
                </a:lnTo>
                <a:lnTo>
                  <a:pt x="116497" y="11010"/>
                </a:lnTo>
                <a:lnTo>
                  <a:pt x="136134" y="7505"/>
                </a:lnTo>
                <a:lnTo>
                  <a:pt x="161861" y="3073"/>
                </a:lnTo>
                <a:lnTo>
                  <a:pt x="158737" y="2933"/>
                </a:lnTo>
                <a:close/>
              </a:path>
              <a:path w="161925" h="11429">
                <a:moveTo>
                  <a:pt x="42062" y="0"/>
                </a:moveTo>
                <a:lnTo>
                  <a:pt x="0" y="7505"/>
                </a:lnTo>
                <a:lnTo>
                  <a:pt x="28222" y="5471"/>
                </a:lnTo>
                <a:lnTo>
                  <a:pt x="56461" y="3749"/>
                </a:lnTo>
                <a:lnTo>
                  <a:pt x="84714" y="2337"/>
                </a:lnTo>
                <a:lnTo>
                  <a:pt x="112979" y="1231"/>
                </a:lnTo>
                <a:lnTo>
                  <a:pt x="59793" y="149"/>
                </a:lnTo>
                <a:lnTo>
                  <a:pt x="420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995456" y="5052127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4" h="5714">
                <a:moveTo>
                  <a:pt x="11925" y="0"/>
                </a:moveTo>
                <a:lnTo>
                  <a:pt x="0" y="1536"/>
                </a:lnTo>
                <a:lnTo>
                  <a:pt x="12952" y="2507"/>
                </a:lnTo>
                <a:lnTo>
                  <a:pt x="51727" y="5626"/>
                </a:lnTo>
                <a:lnTo>
                  <a:pt x="68834" y="3428"/>
                </a:lnTo>
                <a:lnTo>
                  <a:pt x="54590" y="2506"/>
                </a:lnTo>
                <a:lnTo>
                  <a:pt x="119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929731" y="505973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49" y="0"/>
                </a:lnTo>
              </a:path>
            </a:pathLst>
          </a:custGeom>
          <a:ln w="1215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768977" y="5091507"/>
            <a:ext cx="57785" cy="8255"/>
          </a:xfrm>
          <a:custGeom>
            <a:avLst/>
            <a:gdLst/>
            <a:ahLst/>
            <a:cxnLst/>
            <a:rect l="l" t="t" r="r" b="b"/>
            <a:pathLst>
              <a:path w="57785" h="8254">
                <a:moveTo>
                  <a:pt x="0" y="0"/>
                </a:moveTo>
                <a:lnTo>
                  <a:pt x="8826" y="8140"/>
                </a:lnTo>
                <a:lnTo>
                  <a:pt x="45567" y="2933"/>
                </a:lnTo>
                <a:lnTo>
                  <a:pt x="57505" y="72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777805" y="5094444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36741" y="0"/>
                </a:moveTo>
                <a:lnTo>
                  <a:pt x="0" y="5207"/>
                </a:lnTo>
                <a:lnTo>
                  <a:pt x="1650" y="6756"/>
                </a:lnTo>
                <a:lnTo>
                  <a:pt x="367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811555" y="5077374"/>
            <a:ext cx="81915" cy="6985"/>
          </a:xfrm>
          <a:custGeom>
            <a:avLst/>
            <a:gdLst/>
            <a:ahLst/>
            <a:cxnLst/>
            <a:rect l="l" t="t" r="r" b="b"/>
            <a:pathLst>
              <a:path w="81914" h="6985">
                <a:moveTo>
                  <a:pt x="30848" y="431"/>
                </a:moveTo>
                <a:lnTo>
                  <a:pt x="5867" y="2641"/>
                </a:lnTo>
                <a:lnTo>
                  <a:pt x="0" y="3619"/>
                </a:lnTo>
                <a:lnTo>
                  <a:pt x="60642" y="6731"/>
                </a:lnTo>
                <a:lnTo>
                  <a:pt x="81470" y="3238"/>
                </a:lnTo>
                <a:lnTo>
                  <a:pt x="30848" y="431"/>
                </a:lnTo>
                <a:close/>
              </a:path>
              <a:path w="81914" h="6985">
                <a:moveTo>
                  <a:pt x="21793" y="0"/>
                </a:moveTo>
                <a:lnTo>
                  <a:pt x="19240" y="419"/>
                </a:lnTo>
                <a:lnTo>
                  <a:pt x="29629" y="381"/>
                </a:lnTo>
                <a:lnTo>
                  <a:pt x="217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833346" y="5062597"/>
            <a:ext cx="155575" cy="18415"/>
          </a:xfrm>
          <a:custGeom>
            <a:avLst/>
            <a:gdLst/>
            <a:ahLst/>
            <a:cxnLst/>
            <a:rect l="l" t="t" r="r" b="b"/>
            <a:pathLst>
              <a:path w="155575" h="18414">
                <a:moveTo>
                  <a:pt x="77159" y="15151"/>
                </a:moveTo>
                <a:lnTo>
                  <a:pt x="9804" y="15151"/>
                </a:lnTo>
                <a:lnTo>
                  <a:pt x="9055" y="15214"/>
                </a:lnTo>
                <a:lnTo>
                  <a:pt x="59677" y="18008"/>
                </a:lnTo>
                <a:lnTo>
                  <a:pt x="77159" y="15151"/>
                </a:lnTo>
                <a:close/>
              </a:path>
              <a:path w="155575" h="18414">
                <a:moveTo>
                  <a:pt x="96380" y="0"/>
                </a:moveTo>
                <a:lnTo>
                  <a:pt x="72260" y="3517"/>
                </a:lnTo>
                <a:lnTo>
                  <a:pt x="0" y="14782"/>
                </a:lnTo>
                <a:lnTo>
                  <a:pt x="7835" y="15163"/>
                </a:lnTo>
                <a:lnTo>
                  <a:pt x="77159" y="15151"/>
                </a:lnTo>
                <a:lnTo>
                  <a:pt x="155143" y="3213"/>
                </a:lnTo>
                <a:lnTo>
                  <a:pt x="963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766191" y="5080994"/>
            <a:ext cx="106045" cy="11430"/>
          </a:xfrm>
          <a:custGeom>
            <a:avLst/>
            <a:gdLst/>
            <a:ahLst/>
            <a:cxnLst/>
            <a:rect l="l" t="t" r="r" b="b"/>
            <a:pathLst>
              <a:path w="106045" h="11429">
                <a:moveTo>
                  <a:pt x="45364" y="0"/>
                </a:moveTo>
                <a:lnTo>
                  <a:pt x="0" y="7937"/>
                </a:lnTo>
                <a:lnTo>
                  <a:pt x="2781" y="10515"/>
                </a:lnTo>
                <a:lnTo>
                  <a:pt x="60299" y="11226"/>
                </a:lnTo>
                <a:lnTo>
                  <a:pt x="106006" y="3111"/>
                </a:lnTo>
                <a:lnTo>
                  <a:pt x="453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047176" y="5055554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17119" y="0"/>
                </a:moveTo>
                <a:lnTo>
                  <a:pt x="0" y="2197"/>
                </a:lnTo>
                <a:lnTo>
                  <a:pt x="18122" y="3759"/>
                </a:lnTo>
                <a:lnTo>
                  <a:pt x="40246" y="1587"/>
                </a:lnTo>
                <a:lnTo>
                  <a:pt x="171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988493" y="5057753"/>
            <a:ext cx="76835" cy="9525"/>
          </a:xfrm>
          <a:custGeom>
            <a:avLst/>
            <a:gdLst/>
            <a:ahLst/>
            <a:cxnLst/>
            <a:rect l="l" t="t" r="r" b="b"/>
            <a:pathLst>
              <a:path w="76835" h="9525">
                <a:moveTo>
                  <a:pt x="58686" y="0"/>
                </a:moveTo>
                <a:lnTo>
                  <a:pt x="0" y="8051"/>
                </a:lnTo>
                <a:lnTo>
                  <a:pt x="18897" y="9245"/>
                </a:lnTo>
                <a:lnTo>
                  <a:pt x="63360" y="2882"/>
                </a:lnTo>
                <a:lnTo>
                  <a:pt x="76809" y="1562"/>
                </a:lnTo>
                <a:lnTo>
                  <a:pt x="586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065301" y="506209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445" y="0"/>
                </a:lnTo>
              </a:path>
            </a:pathLst>
          </a:custGeom>
          <a:ln w="990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007397" y="5059315"/>
            <a:ext cx="137795" cy="13970"/>
          </a:xfrm>
          <a:custGeom>
            <a:avLst/>
            <a:gdLst/>
            <a:ahLst/>
            <a:cxnLst/>
            <a:rect l="l" t="t" r="r" b="b"/>
            <a:pathLst>
              <a:path w="137795" h="13970">
                <a:moveTo>
                  <a:pt x="57899" y="0"/>
                </a:moveTo>
                <a:lnTo>
                  <a:pt x="44462" y="1320"/>
                </a:lnTo>
                <a:lnTo>
                  <a:pt x="0" y="7670"/>
                </a:lnTo>
                <a:lnTo>
                  <a:pt x="83400" y="13766"/>
                </a:lnTo>
                <a:lnTo>
                  <a:pt x="137655" y="7734"/>
                </a:lnTo>
                <a:lnTo>
                  <a:pt x="578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814547" y="5092226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11937" y="0"/>
                </a:moveTo>
                <a:lnTo>
                  <a:pt x="0" y="2222"/>
                </a:lnTo>
                <a:lnTo>
                  <a:pt x="15125" y="76"/>
                </a:lnTo>
                <a:lnTo>
                  <a:pt x="119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779457" y="509899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158" y="0"/>
                </a:lnTo>
              </a:path>
            </a:pathLst>
          </a:custGeom>
          <a:ln w="1338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789620" y="511030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422" y="0"/>
                </a:moveTo>
                <a:lnTo>
                  <a:pt x="0" y="101"/>
                </a:lnTo>
                <a:lnTo>
                  <a:pt x="14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872196" y="5080610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89" h="4445">
                <a:moveTo>
                  <a:pt x="20827" y="0"/>
                </a:moveTo>
                <a:lnTo>
                  <a:pt x="0" y="3505"/>
                </a:lnTo>
                <a:lnTo>
                  <a:pt x="10655" y="4127"/>
                </a:lnTo>
                <a:lnTo>
                  <a:pt x="33845" y="825"/>
                </a:lnTo>
                <a:lnTo>
                  <a:pt x="208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893028" y="5065806"/>
            <a:ext cx="114935" cy="15875"/>
          </a:xfrm>
          <a:custGeom>
            <a:avLst/>
            <a:gdLst/>
            <a:ahLst/>
            <a:cxnLst/>
            <a:rect l="l" t="t" r="r" b="b"/>
            <a:pathLst>
              <a:path w="114935" h="15875">
                <a:moveTo>
                  <a:pt x="95465" y="0"/>
                </a:moveTo>
                <a:lnTo>
                  <a:pt x="71573" y="3510"/>
                </a:lnTo>
                <a:lnTo>
                  <a:pt x="0" y="14808"/>
                </a:lnTo>
                <a:lnTo>
                  <a:pt x="13004" y="15621"/>
                </a:lnTo>
                <a:lnTo>
                  <a:pt x="114363" y="1181"/>
                </a:lnTo>
                <a:lnTo>
                  <a:pt x="954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826479" y="5084109"/>
            <a:ext cx="56515" cy="8255"/>
          </a:xfrm>
          <a:custGeom>
            <a:avLst/>
            <a:gdLst/>
            <a:ahLst/>
            <a:cxnLst/>
            <a:rect l="l" t="t" r="r" b="b"/>
            <a:pathLst>
              <a:path w="56514" h="8254">
                <a:moveTo>
                  <a:pt x="45720" y="0"/>
                </a:moveTo>
                <a:lnTo>
                  <a:pt x="0" y="8115"/>
                </a:lnTo>
                <a:lnTo>
                  <a:pt x="2133" y="8153"/>
                </a:lnTo>
                <a:lnTo>
                  <a:pt x="3187" y="8191"/>
                </a:lnTo>
                <a:lnTo>
                  <a:pt x="56362" y="622"/>
                </a:lnTo>
                <a:lnTo>
                  <a:pt x="457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882845" y="508535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23" y="0"/>
                </a:lnTo>
              </a:path>
            </a:pathLst>
          </a:custGeom>
          <a:ln w="784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906033" y="5066992"/>
            <a:ext cx="184785" cy="19685"/>
          </a:xfrm>
          <a:custGeom>
            <a:avLst/>
            <a:gdLst/>
            <a:ahLst/>
            <a:cxnLst/>
            <a:rect l="l" t="t" r="r" b="b"/>
            <a:pathLst>
              <a:path w="184785" h="19685">
                <a:moveTo>
                  <a:pt x="101358" y="0"/>
                </a:moveTo>
                <a:lnTo>
                  <a:pt x="0" y="14439"/>
                </a:lnTo>
                <a:lnTo>
                  <a:pt x="35750" y="16967"/>
                </a:lnTo>
                <a:lnTo>
                  <a:pt x="72745" y="19278"/>
                </a:lnTo>
                <a:lnTo>
                  <a:pt x="74955" y="19050"/>
                </a:lnTo>
                <a:lnTo>
                  <a:pt x="184772" y="6083"/>
                </a:lnTo>
                <a:lnTo>
                  <a:pt x="1013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84408" y="5084734"/>
            <a:ext cx="167005" cy="26034"/>
          </a:xfrm>
          <a:custGeom>
            <a:avLst/>
            <a:gdLst/>
            <a:ahLst/>
            <a:cxnLst/>
            <a:rect l="l" t="t" r="r" b="b"/>
            <a:pathLst>
              <a:path w="167004" h="26035">
                <a:moveTo>
                  <a:pt x="73621" y="16065"/>
                </a:moveTo>
                <a:lnTo>
                  <a:pt x="54881" y="17136"/>
                </a:lnTo>
                <a:lnTo>
                  <a:pt x="0" y="20954"/>
                </a:lnTo>
                <a:lnTo>
                  <a:pt x="3390" y="24129"/>
                </a:lnTo>
                <a:lnTo>
                  <a:pt x="5207" y="25666"/>
                </a:lnTo>
                <a:lnTo>
                  <a:pt x="6629" y="25565"/>
                </a:lnTo>
                <a:lnTo>
                  <a:pt x="73621" y="16065"/>
                </a:lnTo>
                <a:close/>
              </a:path>
              <a:path w="167004" h="26035">
                <a:moveTo>
                  <a:pt x="98437" y="0"/>
                </a:moveTo>
                <a:lnTo>
                  <a:pt x="45262" y="7569"/>
                </a:lnTo>
                <a:lnTo>
                  <a:pt x="63998" y="8033"/>
                </a:lnTo>
                <a:lnTo>
                  <a:pt x="120205" y="10058"/>
                </a:lnTo>
                <a:lnTo>
                  <a:pt x="166916" y="4546"/>
                </a:lnTo>
                <a:lnTo>
                  <a:pt x="984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841632" y="5127772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0" y="0"/>
                </a:moveTo>
                <a:lnTo>
                  <a:pt x="5067" y="1358"/>
                </a:lnTo>
                <a:lnTo>
                  <a:pt x="11531" y="1473"/>
                </a:lnTo>
                <a:lnTo>
                  <a:pt x="15875" y="901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839983" y="5125875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9182" y="0"/>
                </a:moveTo>
                <a:lnTo>
                  <a:pt x="0" y="1447"/>
                </a:lnTo>
                <a:lnTo>
                  <a:pt x="1651" y="1892"/>
                </a:lnTo>
                <a:lnTo>
                  <a:pt x="17526" y="2794"/>
                </a:lnTo>
                <a:lnTo>
                  <a:pt x="30276" y="1092"/>
                </a:lnTo>
                <a:lnTo>
                  <a:pt x="91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834195" y="5125293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2895" y="0"/>
                </a:moveTo>
                <a:lnTo>
                  <a:pt x="0" y="482"/>
                </a:lnTo>
                <a:lnTo>
                  <a:pt x="5791" y="2032"/>
                </a:lnTo>
                <a:lnTo>
                  <a:pt x="14973" y="584"/>
                </a:lnTo>
                <a:lnTo>
                  <a:pt x="28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846695" y="5129124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0"/>
                </a:moveTo>
                <a:lnTo>
                  <a:pt x="2463" y="673"/>
                </a:lnTo>
                <a:lnTo>
                  <a:pt x="6464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831445" y="512503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2755" y="736"/>
                </a:lnTo>
                <a:lnTo>
                  <a:pt x="5651" y="266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6754494" y="499524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393" y="203"/>
                </a:lnTo>
                <a:lnTo>
                  <a:pt x="774" y="368"/>
                </a:lnTo>
                <a:lnTo>
                  <a:pt x="1143" y="49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558927" y="5104307"/>
            <a:ext cx="231775" cy="51435"/>
          </a:xfrm>
          <a:custGeom>
            <a:avLst/>
            <a:gdLst/>
            <a:ahLst/>
            <a:cxnLst/>
            <a:rect l="l" t="t" r="r" b="b"/>
            <a:pathLst>
              <a:path w="231775" h="51435">
                <a:moveTo>
                  <a:pt x="0" y="0"/>
                </a:moveTo>
                <a:lnTo>
                  <a:pt x="19440" y="5603"/>
                </a:lnTo>
                <a:lnTo>
                  <a:pt x="38522" y="12239"/>
                </a:lnTo>
                <a:lnTo>
                  <a:pt x="57246" y="19909"/>
                </a:lnTo>
                <a:lnTo>
                  <a:pt x="75615" y="28613"/>
                </a:lnTo>
                <a:lnTo>
                  <a:pt x="77266" y="29311"/>
                </a:lnTo>
                <a:lnTo>
                  <a:pt x="79019" y="30556"/>
                </a:lnTo>
                <a:lnTo>
                  <a:pt x="80810" y="32080"/>
                </a:lnTo>
                <a:lnTo>
                  <a:pt x="96748" y="35494"/>
                </a:lnTo>
                <a:lnTo>
                  <a:pt x="112655" y="39089"/>
                </a:lnTo>
                <a:lnTo>
                  <a:pt x="128533" y="42861"/>
                </a:lnTo>
                <a:lnTo>
                  <a:pt x="144386" y="46812"/>
                </a:lnTo>
                <a:lnTo>
                  <a:pt x="231584" y="51155"/>
                </a:lnTo>
                <a:lnTo>
                  <a:pt x="227823" y="48010"/>
                </a:lnTo>
                <a:lnTo>
                  <a:pt x="222897" y="43395"/>
                </a:lnTo>
                <a:lnTo>
                  <a:pt x="214503" y="34874"/>
                </a:lnTo>
                <a:lnTo>
                  <a:pt x="209867" y="31000"/>
                </a:lnTo>
                <a:lnTo>
                  <a:pt x="201152" y="21183"/>
                </a:lnTo>
                <a:lnTo>
                  <a:pt x="137934" y="21183"/>
                </a:lnTo>
                <a:lnTo>
                  <a:pt x="132689" y="18224"/>
                </a:lnTo>
                <a:lnTo>
                  <a:pt x="127546" y="15493"/>
                </a:lnTo>
                <a:lnTo>
                  <a:pt x="122377" y="12877"/>
                </a:lnTo>
                <a:lnTo>
                  <a:pt x="0" y="0"/>
                </a:lnTo>
                <a:close/>
              </a:path>
              <a:path w="231775" h="51435">
                <a:moveTo>
                  <a:pt x="132346" y="13906"/>
                </a:moveTo>
                <a:lnTo>
                  <a:pt x="134518" y="17360"/>
                </a:lnTo>
                <a:lnTo>
                  <a:pt x="136601" y="20345"/>
                </a:lnTo>
                <a:lnTo>
                  <a:pt x="137934" y="21183"/>
                </a:lnTo>
                <a:lnTo>
                  <a:pt x="201152" y="21183"/>
                </a:lnTo>
                <a:lnTo>
                  <a:pt x="200825" y="20815"/>
                </a:lnTo>
                <a:lnTo>
                  <a:pt x="132346" y="1390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681306" y="5117191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0" y="0"/>
                </a:moveTo>
                <a:lnTo>
                  <a:pt x="5168" y="2616"/>
                </a:lnTo>
                <a:lnTo>
                  <a:pt x="10312" y="5333"/>
                </a:lnTo>
                <a:lnTo>
                  <a:pt x="15392" y="8204"/>
                </a:lnTo>
                <a:lnTo>
                  <a:pt x="14223" y="7467"/>
                </a:lnTo>
                <a:lnTo>
                  <a:pt x="12141" y="4470"/>
                </a:lnTo>
                <a:lnTo>
                  <a:pt x="9969" y="102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483381" y="5119814"/>
            <a:ext cx="220345" cy="31750"/>
          </a:xfrm>
          <a:custGeom>
            <a:avLst/>
            <a:gdLst/>
            <a:ahLst/>
            <a:cxnLst/>
            <a:rect l="l" t="t" r="r" b="b"/>
            <a:pathLst>
              <a:path w="220345" h="31750">
                <a:moveTo>
                  <a:pt x="156349" y="16573"/>
                </a:moveTo>
                <a:lnTo>
                  <a:pt x="160400" y="20040"/>
                </a:lnTo>
                <a:lnTo>
                  <a:pt x="164566" y="24942"/>
                </a:lnTo>
                <a:lnTo>
                  <a:pt x="167678" y="28092"/>
                </a:lnTo>
                <a:lnTo>
                  <a:pt x="219925" y="31305"/>
                </a:lnTo>
                <a:lnTo>
                  <a:pt x="204078" y="27355"/>
                </a:lnTo>
                <a:lnTo>
                  <a:pt x="188199" y="23582"/>
                </a:lnTo>
                <a:lnTo>
                  <a:pt x="172289" y="19988"/>
                </a:lnTo>
                <a:lnTo>
                  <a:pt x="156349" y="16573"/>
                </a:lnTo>
                <a:close/>
              </a:path>
              <a:path w="220345" h="31750">
                <a:moveTo>
                  <a:pt x="15836" y="15748"/>
                </a:moveTo>
                <a:lnTo>
                  <a:pt x="46941" y="18676"/>
                </a:lnTo>
                <a:lnTo>
                  <a:pt x="140233" y="26212"/>
                </a:lnTo>
                <a:lnTo>
                  <a:pt x="128476" y="22339"/>
                </a:lnTo>
                <a:lnTo>
                  <a:pt x="92963" y="22339"/>
                </a:lnTo>
                <a:lnTo>
                  <a:pt x="36702" y="16510"/>
                </a:lnTo>
                <a:lnTo>
                  <a:pt x="29730" y="16205"/>
                </a:lnTo>
                <a:lnTo>
                  <a:pt x="15836" y="15748"/>
                </a:lnTo>
                <a:close/>
              </a:path>
              <a:path w="220345" h="31750">
                <a:moveTo>
                  <a:pt x="12750" y="0"/>
                </a:moveTo>
                <a:lnTo>
                  <a:pt x="9918" y="2806"/>
                </a:lnTo>
                <a:lnTo>
                  <a:pt x="9067" y="3530"/>
                </a:lnTo>
                <a:lnTo>
                  <a:pt x="4483" y="8318"/>
                </a:lnTo>
                <a:lnTo>
                  <a:pt x="0" y="12382"/>
                </a:lnTo>
                <a:lnTo>
                  <a:pt x="9925" y="13260"/>
                </a:lnTo>
                <a:lnTo>
                  <a:pt x="47497" y="17030"/>
                </a:lnTo>
                <a:lnTo>
                  <a:pt x="92963" y="22339"/>
                </a:lnTo>
                <a:lnTo>
                  <a:pt x="128476" y="22339"/>
                </a:lnTo>
                <a:lnTo>
                  <a:pt x="89348" y="12382"/>
                </a:lnTo>
                <a:lnTo>
                  <a:pt x="51254" y="5099"/>
                </a:lnTo>
                <a:lnTo>
                  <a:pt x="32039" y="2274"/>
                </a:lnTo>
                <a:lnTo>
                  <a:pt x="127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307532" y="5123713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595" y="0"/>
                </a:lnTo>
              </a:path>
            </a:pathLst>
          </a:custGeom>
          <a:ln w="1696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481550" y="513717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92" y="0"/>
                </a:lnTo>
              </a:path>
            </a:pathLst>
          </a:custGeom>
          <a:ln w="995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435801" y="5129231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0" y="0"/>
                </a:moveTo>
                <a:lnTo>
                  <a:pt x="45758" y="4572"/>
                </a:lnTo>
                <a:lnTo>
                  <a:pt x="46977" y="3517"/>
                </a:lnTo>
                <a:lnTo>
                  <a:pt x="47574" y="2971"/>
                </a:lnTo>
                <a:lnTo>
                  <a:pt x="36683" y="2116"/>
                </a:lnTo>
                <a:lnTo>
                  <a:pt x="13662" y="69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122811" y="5129719"/>
            <a:ext cx="103505" cy="12700"/>
          </a:xfrm>
          <a:custGeom>
            <a:avLst/>
            <a:gdLst/>
            <a:ahLst/>
            <a:cxnLst/>
            <a:rect l="l" t="t" r="r" b="b"/>
            <a:pathLst>
              <a:path w="103504" h="12700">
                <a:moveTo>
                  <a:pt x="39966" y="0"/>
                </a:moveTo>
                <a:lnTo>
                  <a:pt x="0" y="4457"/>
                </a:lnTo>
                <a:lnTo>
                  <a:pt x="57556" y="12471"/>
                </a:lnTo>
                <a:lnTo>
                  <a:pt x="102996" y="7581"/>
                </a:lnTo>
                <a:lnTo>
                  <a:pt x="85551" y="5156"/>
                </a:lnTo>
                <a:lnTo>
                  <a:pt x="69595" y="3148"/>
                </a:lnTo>
                <a:lnTo>
                  <a:pt x="54583" y="1461"/>
                </a:lnTo>
                <a:lnTo>
                  <a:pt x="399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95737" y="5134179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27076" y="0"/>
                </a:moveTo>
                <a:lnTo>
                  <a:pt x="0" y="3098"/>
                </a:lnTo>
                <a:lnTo>
                  <a:pt x="78181" y="8763"/>
                </a:lnTo>
                <a:lnTo>
                  <a:pt x="84620" y="8013"/>
                </a:lnTo>
                <a:lnTo>
                  <a:pt x="270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074808" y="514148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110" y="0"/>
                </a:lnTo>
              </a:path>
            </a:pathLst>
          </a:custGeom>
          <a:ln w="839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63110" y="5143872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22" y="0"/>
                </a:lnTo>
              </a:path>
            </a:pathLst>
          </a:custGeom>
          <a:ln w="828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467328" y="517765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47" y="0"/>
                </a:lnTo>
              </a:path>
            </a:pathLst>
          </a:custGeom>
          <a:ln w="10718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230900" y="5143877"/>
            <a:ext cx="168275" cy="20320"/>
          </a:xfrm>
          <a:custGeom>
            <a:avLst/>
            <a:gdLst/>
            <a:ahLst/>
            <a:cxnLst/>
            <a:rect l="l" t="t" r="r" b="b"/>
            <a:pathLst>
              <a:path w="168275" h="20320">
                <a:moveTo>
                  <a:pt x="37337" y="0"/>
                </a:moveTo>
                <a:lnTo>
                  <a:pt x="0" y="3962"/>
                </a:lnTo>
                <a:lnTo>
                  <a:pt x="14717" y="5324"/>
                </a:lnTo>
                <a:lnTo>
                  <a:pt x="156819" y="20040"/>
                </a:lnTo>
                <a:lnTo>
                  <a:pt x="167678" y="19050"/>
                </a:lnTo>
                <a:lnTo>
                  <a:pt x="3733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460355" y="5171183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177" y="0"/>
                </a:moveTo>
                <a:lnTo>
                  <a:pt x="0" y="546"/>
                </a:lnTo>
                <a:lnTo>
                  <a:pt x="6972" y="1295"/>
                </a:lnTo>
                <a:lnTo>
                  <a:pt x="8864" y="1117"/>
                </a:lnTo>
                <a:lnTo>
                  <a:pt x="1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387719" y="5162923"/>
            <a:ext cx="73025" cy="8890"/>
          </a:xfrm>
          <a:custGeom>
            <a:avLst/>
            <a:gdLst/>
            <a:ahLst/>
            <a:cxnLst/>
            <a:rect l="l" t="t" r="r" b="b"/>
            <a:pathLst>
              <a:path w="73025" h="8889">
                <a:moveTo>
                  <a:pt x="10858" y="0"/>
                </a:moveTo>
                <a:lnTo>
                  <a:pt x="0" y="1003"/>
                </a:lnTo>
                <a:lnTo>
                  <a:pt x="72631" y="8801"/>
                </a:lnTo>
                <a:lnTo>
                  <a:pt x="72809" y="8255"/>
                </a:lnTo>
                <a:lnTo>
                  <a:pt x="108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458486" y="5172474"/>
            <a:ext cx="113030" cy="17145"/>
          </a:xfrm>
          <a:custGeom>
            <a:avLst/>
            <a:gdLst/>
            <a:ahLst/>
            <a:cxnLst/>
            <a:rect l="l" t="t" r="r" b="b"/>
            <a:pathLst>
              <a:path w="113029" h="17145">
                <a:moveTo>
                  <a:pt x="8839" y="0"/>
                </a:moveTo>
                <a:lnTo>
                  <a:pt x="1384" y="685"/>
                </a:lnTo>
                <a:lnTo>
                  <a:pt x="927" y="2044"/>
                </a:lnTo>
                <a:lnTo>
                  <a:pt x="0" y="4584"/>
                </a:lnTo>
                <a:lnTo>
                  <a:pt x="112991" y="16586"/>
                </a:lnTo>
                <a:lnTo>
                  <a:pt x="108699" y="12496"/>
                </a:lnTo>
                <a:lnTo>
                  <a:pt x="106286" y="10541"/>
                </a:lnTo>
                <a:lnTo>
                  <a:pt x="88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224382" y="5147839"/>
            <a:ext cx="235585" cy="29845"/>
          </a:xfrm>
          <a:custGeom>
            <a:avLst/>
            <a:gdLst/>
            <a:ahLst/>
            <a:cxnLst/>
            <a:rect l="l" t="t" r="r" b="b"/>
            <a:pathLst>
              <a:path w="235585" h="29845">
                <a:moveTo>
                  <a:pt x="235483" y="25323"/>
                </a:moveTo>
                <a:lnTo>
                  <a:pt x="215061" y="27190"/>
                </a:lnTo>
                <a:lnTo>
                  <a:pt x="234111" y="29222"/>
                </a:lnTo>
                <a:lnTo>
                  <a:pt x="235026" y="26682"/>
                </a:lnTo>
                <a:lnTo>
                  <a:pt x="235483" y="25323"/>
                </a:lnTo>
                <a:close/>
              </a:path>
              <a:path w="235585" h="29845">
                <a:moveTo>
                  <a:pt x="6515" y="0"/>
                </a:moveTo>
                <a:lnTo>
                  <a:pt x="0" y="736"/>
                </a:lnTo>
                <a:lnTo>
                  <a:pt x="107073" y="15786"/>
                </a:lnTo>
                <a:lnTo>
                  <a:pt x="134886" y="18707"/>
                </a:lnTo>
                <a:lnTo>
                  <a:pt x="163334" y="16078"/>
                </a:lnTo>
                <a:lnTo>
                  <a:pt x="21232" y="1362"/>
                </a:lnTo>
                <a:lnTo>
                  <a:pt x="65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205223" y="5148577"/>
            <a:ext cx="126364" cy="15240"/>
          </a:xfrm>
          <a:custGeom>
            <a:avLst/>
            <a:gdLst/>
            <a:ahLst/>
            <a:cxnLst/>
            <a:rect l="l" t="t" r="r" b="b"/>
            <a:pathLst>
              <a:path w="126364" h="15239">
                <a:moveTo>
                  <a:pt x="19164" y="0"/>
                </a:moveTo>
                <a:lnTo>
                  <a:pt x="0" y="2184"/>
                </a:lnTo>
                <a:lnTo>
                  <a:pt x="126225" y="15049"/>
                </a:lnTo>
                <a:lnTo>
                  <a:pt x="191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459861" y="5171724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495" y="0"/>
                </a:moveTo>
                <a:lnTo>
                  <a:pt x="0" y="1435"/>
                </a:lnTo>
                <a:lnTo>
                  <a:pt x="7467" y="749"/>
                </a:lnTo>
                <a:lnTo>
                  <a:pt x="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359273" y="5163922"/>
            <a:ext cx="101600" cy="11430"/>
          </a:xfrm>
          <a:custGeom>
            <a:avLst/>
            <a:gdLst/>
            <a:ahLst/>
            <a:cxnLst/>
            <a:rect l="l" t="t" r="r" b="b"/>
            <a:pathLst>
              <a:path w="101600" h="11429">
                <a:moveTo>
                  <a:pt x="28448" y="0"/>
                </a:moveTo>
                <a:lnTo>
                  <a:pt x="0" y="2628"/>
                </a:lnTo>
                <a:lnTo>
                  <a:pt x="80175" y="11099"/>
                </a:lnTo>
                <a:lnTo>
                  <a:pt x="100596" y="9245"/>
                </a:lnTo>
                <a:lnTo>
                  <a:pt x="101079" y="7797"/>
                </a:lnTo>
                <a:lnTo>
                  <a:pt x="284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456154" y="5177059"/>
            <a:ext cx="122555" cy="19050"/>
          </a:xfrm>
          <a:custGeom>
            <a:avLst/>
            <a:gdLst/>
            <a:ahLst/>
            <a:cxnLst/>
            <a:rect l="l" t="t" r="r" b="b"/>
            <a:pathLst>
              <a:path w="122554" h="19050">
                <a:moveTo>
                  <a:pt x="2336" y="0"/>
                </a:moveTo>
                <a:lnTo>
                  <a:pt x="1536" y="2184"/>
                </a:lnTo>
                <a:lnTo>
                  <a:pt x="749" y="4127"/>
                </a:lnTo>
                <a:lnTo>
                  <a:pt x="0" y="5702"/>
                </a:lnTo>
                <a:lnTo>
                  <a:pt x="122364" y="18630"/>
                </a:lnTo>
                <a:lnTo>
                  <a:pt x="118681" y="15087"/>
                </a:lnTo>
                <a:lnTo>
                  <a:pt x="117779" y="14325"/>
                </a:lnTo>
                <a:lnTo>
                  <a:pt x="115328" y="12001"/>
                </a:lnTo>
                <a:lnTo>
                  <a:pt x="23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331459" y="5163635"/>
            <a:ext cx="127635" cy="19685"/>
          </a:xfrm>
          <a:custGeom>
            <a:avLst/>
            <a:gdLst/>
            <a:ahLst/>
            <a:cxnLst/>
            <a:rect l="l" t="t" r="r" b="b"/>
            <a:pathLst>
              <a:path w="127635" h="19685">
                <a:moveTo>
                  <a:pt x="107988" y="11391"/>
                </a:moveTo>
                <a:lnTo>
                  <a:pt x="78231" y="14122"/>
                </a:lnTo>
                <a:lnTo>
                  <a:pt x="124701" y="19126"/>
                </a:lnTo>
                <a:lnTo>
                  <a:pt x="125450" y="17551"/>
                </a:lnTo>
                <a:lnTo>
                  <a:pt x="126225" y="15595"/>
                </a:lnTo>
                <a:lnTo>
                  <a:pt x="127038" y="13423"/>
                </a:lnTo>
                <a:lnTo>
                  <a:pt x="107988" y="11391"/>
                </a:lnTo>
                <a:close/>
              </a:path>
              <a:path w="127635" h="19685">
                <a:moveTo>
                  <a:pt x="0" y="0"/>
                </a:moveTo>
                <a:lnTo>
                  <a:pt x="24980" y="3174"/>
                </a:lnTo>
                <a:lnTo>
                  <a:pt x="27812" y="290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182967" y="5150765"/>
            <a:ext cx="173990" cy="19050"/>
          </a:xfrm>
          <a:custGeom>
            <a:avLst/>
            <a:gdLst/>
            <a:ahLst/>
            <a:cxnLst/>
            <a:rect l="l" t="t" r="r" b="b"/>
            <a:pathLst>
              <a:path w="173989" h="19050">
                <a:moveTo>
                  <a:pt x="22263" y="0"/>
                </a:moveTo>
                <a:lnTo>
                  <a:pt x="0" y="2590"/>
                </a:lnTo>
                <a:lnTo>
                  <a:pt x="147573" y="18427"/>
                </a:lnTo>
                <a:lnTo>
                  <a:pt x="173481" y="16040"/>
                </a:lnTo>
                <a:lnTo>
                  <a:pt x="148488" y="12865"/>
                </a:lnTo>
                <a:lnTo>
                  <a:pt x="222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356450" y="5166546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5" h="11429">
                <a:moveTo>
                  <a:pt x="2819" y="0"/>
                </a:moveTo>
                <a:lnTo>
                  <a:pt x="0" y="266"/>
                </a:lnTo>
                <a:lnTo>
                  <a:pt x="11544" y="1651"/>
                </a:lnTo>
                <a:lnTo>
                  <a:pt x="10477" y="1651"/>
                </a:lnTo>
                <a:lnTo>
                  <a:pt x="8064" y="3543"/>
                </a:lnTo>
                <a:lnTo>
                  <a:pt x="5321" y="6032"/>
                </a:lnTo>
                <a:lnTo>
                  <a:pt x="53238" y="11214"/>
                </a:lnTo>
                <a:lnTo>
                  <a:pt x="82994" y="8483"/>
                </a:lnTo>
                <a:lnTo>
                  <a:pt x="28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330537" y="5166808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25908" y="0"/>
                </a:moveTo>
                <a:lnTo>
                  <a:pt x="0" y="2387"/>
                </a:lnTo>
                <a:lnTo>
                  <a:pt x="31229" y="5765"/>
                </a:lnTo>
                <a:lnTo>
                  <a:pt x="33985" y="3276"/>
                </a:lnTo>
                <a:lnTo>
                  <a:pt x="36385" y="1396"/>
                </a:lnTo>
                <a:lnTo>
                  <a:pt x="37452" y="1397"/>
                </a:lnTo>
                <a:lnTo>
                  <a:pt x="259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379372" y="5235848"/>
            <a:ext cx="120014" cy="15240"/>
          </a:xfrm>
          <a:custGeom>
            <a:avLst/>
            <a:gdLst/>
            <a:ahLst/>
            <a:cxnLst/>
            <a:rect l="l" t="t" r="r" b="b"/>
            <a:pathLst>
              <a:path w="120014" h="15239">
                <a:moveTo>
                  <a:pt x="31623" y="0"/>
                </a:moveTo>
                <a:lnTo>
                  <a:pt x="23997" y="610"/>
                </a:lnTo>
                <a:lnTo>
                  <a:pt x="16225" y="1082"/>
                </a:lnTo>
                <a:lnTo>
                  <a:pt x="8246" y="1407"/>
                </a:lnTo>
                <a:lnTo>
                  <a:pt x="0" y="1574"/>
                </a:lnTo>
                <a:lnTo>
                  <a:pt x="12026" y="3467"/>
                </a:lnTo>
                <a:lnTo>
                  <a:pt x="119786" y="15087"/>
                </a:lnTo>
                <a:lnTo>
                  <a:pt x="115697" y="11239"/>
                </a:lnTo>
                <a:lnTo>
                  <a:pt x="111290" y="7505"/>
                </a:lnTo>
                <a:lnTo>
                  <a:pt x="107035" y="5422"/>
                </a:lnTo>
                <a:lnTo>
                  <a:pt x="316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91399" y="524676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1489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373702" y="5237421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5664" y="0"/>
                </a:moveTo>
                <a:lnTo>
                  <a:pt x="4356" y="12"/>
                </a:lnTo>
                <a:lnTo>
                  <a:pt x="0" y="12"/>
                </a:lnTo>
                <a:lnTo>
                  <a:pt x="17691" y="1892"/>
                </a:lnTo>
                <a:lnTo>
                  <a:pt x="56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364955" y="5237398"/>
            <a:ext cx="140335" cy="19050"/>
          </a:xfrm>
          <a:custGeom>
            <a:avLst/>
            <a:gdLst/>
            <a:ahLst/>
            <a:cxnLst/>
            <a:rect l="l" t="t" r="r" b="b"/>
            <a:pathLst>
              <a:path w="140334" h="19050">
                <a:moveTo>
                  <a:pt x="0" y="18999"/>
                </a:moveTo>
                <a:lnTo>
                  <a:pt x="139865" y="18999"/>
                </a:lnTo>
                <a:lnTo>
                  <a:pt x="139865" y="0"/>
                </a:lnTo>
                <a:lnTo>
                  <a:pt x="0" y="0"/>
                </a:lnTo>
                <a:lnTo>
                  <a:pt x="0" y="1899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423964" y="5251703"/>
            <a:ext cx="89535" cy="13335"/>
          </a:xfrm>
          <a:custGeom>
            <a:avLst/>
            <a:gdLst/>
            <a:ahLst/>
            <a:cxnLst/>
            <a:rect l="l" t="t" r="r" b="b"/>
            <a:pathLst>
              <a:path w="89534" h="13335">
                <a:moveTo>
                  <a:pt x="0" y="0"/>
                </a:moveTo>
                <a:lnTo>
                  <a:pt x="266" y="863"/>
                </a:lnTo>
                <a:lnTo>
                  <a:pt x="299" y="2083"/>
                </a:lnTo>
                <a:lnTo>
                  <a:pt x="190" y="3098"/>
                </a:lnTo>
                <a:lnTo>
                  <a:pt x="89395" y="12788"/>
                </a:lnTo>
                <a:lnTo>
                  <a:pt x="87236" y="10680"/>
                </a:lnTo>
                <a:lnTo>
                  <a:pt x="85204" y="8851"/>
                </a:lnTo>
                <a:lnTo>
                  <a:pt x="83997" y="7734"/>
                </a:lnTo>
                <a:lnTo>
                  <a:pt x="0" y="0"/>
                </a:lnTo>
                <a:close/>
              </a:path>
              <a:path w="89534" h="13335">
                <a:moveTo>
                  <a:pt x="85232" y="8851"/>
                </a:moveTo>
                <a:lnTo>
                  <a:pt x="85610" y="9194"/>
                </a:lnTo>
                <a:lnTo>
                  <a:pt x="85232" y="885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363701" y="5241964"/>
            <a:ext cx="144780" cy="17780"/>
          </a:xfrm>
          <a:custGeom>
            <a:avLst/>
            <a:gdLst/>
            <a:ahLst/>
            <a:cxnLst/>
            <a:rect l="l" t="t" r="r" b="b"/>
            <a:pathLst>
              <a:path w="144779" h="17779">
                <a:moveTo>
                  <a:pt x="0" y="17475"/>
                </a:moveTo>
                <a:lnTo>
                  <a:pt x="144259" y="17475"/>
                </a:lnTo>
                <a:lnTo>
                  <a:pt x="144259" y="0"/>
                </a:lnTo>
                <a:lnTo>
                  <a:pt x="0" y="0"/>
                </a:lnTo>
                <a:lnTo>
                  <a:pt x="0" y="1747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358718" y="5245014"/>
            <a:ext cx="66040" cy="10160"/>
          </a:xfrm>
          <a:custGeom>
            <a:avLst/>
            <a:gdLst/>
            <a:ahLst/>
            <a:cxnLst/>
            <a:rect l="l" t="t" r="r" b="b"/>
            <a:pathLst>
              <a:path w="66039" h="10160">
                <a:moveTo>
                  <a:pt x="2781" y="0"/>
                </a:moveTo>
                <a:lnTo>
                  <a:pt x="0" y="2654"/>
                </a:lnTo>
                <a:lnTo>
                  <a:pt x="1816" y="2857"/>
                </a:lnTo>
                <a:lnTo>
                  <a:pt x="21564" y="3744"/>
                </a:lnTo>
                <a:lnTo>
                  <a:pt x="41313" y="4965"/>
                </a:lnTo>
                <a:lnTo>
                  <a:pt x="32207" y="5486"/>
                </a:lnTo>
                <a:lnTo>
                  <a:pt x="27647" y="5664"/>
                </a:lnTo>
                <a:lnTo>
                  <a:pt x="38074" y="6819"/>
                </a:lnTo>
                <a:lnTo>
                  <a:pt x="64211" y="8381"/>
                </a:lnTo>
                <a:lnTo>
                  <a:pt x="64617" y="8877"/>
                </a:lnTo>
                <a:lnTo>
                  <a:pt x="64960" y="9740"/>
                </a:lnTo>
                <a:lnTo>
                  <a:pt x="65430" y="9791"/>
                </a:lnTo>
                <a:lnTo>
                  <a:pt x="65506" y="7556"/>
                </a:lnTo>
                <a:lnTo>
                  <a:pt x="65252" y="6692"/>
                </a:lnTo>
                <a:lnTo>
                  <a:pt x="51250" y="5245"/>
                </a:lnTo>
                <a:lnTo>
                  <a:pt x="27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361499" y="5243046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2197" y="0"/>
                </a:moveTo>
                <a:lnTo>
                  <a:pt x="558" y="1422"/>
                </a:lnTo>
                <a:lnTo>
                  <a:pt x="0" y="1968"/>
                </a:lnTo>
                <a:lnTo>
                  <a:pt x="48590" y="7226"/>
                </a:lnTo>
                <a:lnTo>
                  <a:pt x="62471" y="8661"/>
                </a:lnTo>
                <a:lnTo>
                  <a:pt x="62033" y="7220"/>
                </a:lnTo>
                <a:lnTo>
                  <a:pt x="61048" y="6324"/>
                </a:lnTo>
                <a:lnTo>
                  <a:pt x="21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152187" y="521833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99" y="0"/>
                </a:lnTo>
              </a:path>
            </a:pathLst>
          </a:custGeom>
          <a:ln w="1192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284601" y="522422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888" y="0"/>
                </a:moveTo>
                <a:lnTo>
                  <a:pt x="0" y="88"/>
                </a:lnTo>
                <a:lnTo>
                  <a:pt x="2247" y="139"/>
                </a:lnTo>
                <a:lnTo>
                  <a:pt x="8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149080" y="5213346"/>
            <a:ext cx="44450" cy="5080"/>
          </a:xfrm>
          <a:custGeom>
            <a:avLst/>
            <a:gdLst/>
            <a:ahLst/>
            <a:cxnLst/>
            <a:rect l="l" t="t" r="r" b="b"/>
            <a:pathLst>
              <a:path w="44450" h="5079">
                <a:moveTo>
                  <a:pt x="3111" y="0"/>
                </a:moveTo>
                <a:lnTo>
                  <a:pt x="1041" y="190"/>
                </a:lnTo>
                <a:lnTo>
                  <a:pt x="0" y="266"/>
                </a:lnTo>
                <a:lnTo>
                  <a:pt x="44424" y="4914"/>
                </a:lnTo>
                <a:lnTo>
                  <a:pt x="31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319098" y="5235816"/>
            <a:ext cx="51435" cy="6350"/>
          </a:xfrm>
          <a:custGeom>
            <a:avLst/>
            <a:gdLst/>
            <a:ahLst/>
            <a:cxnLst/>
            <a:rect l="l" t="t" r="r" b="b"/>
            <a:pathLst>
              <a:path w="51435" h="6350">
                <a:moveTo>
                  <a:pt x="0" y="0"/>
                </a:moveTo>
                <a:lnTo>
                  <a:pt x="11487" y="1587"/>
                </a:lnTo>
                <a:lnTo>
                  <a:pt x="45859" y="6146"/>
                </a:lnTo>
                <a:lnTo>
                  <a:pt x="49377" y="3098"/>
                </a:lnTo>
                <a:lnTo>
                  <a:pt x="51155" y="1587"/>
                </a:lnTo>
                <a:lnTo>
                  <a:pt x="46901" y="1536"/>
                </a:lnTo>
                <a:lnTo>
                  <a:pt x="42519" y="1422"/>
                </a:lnTo>
                <a:lnTo>
                  <a:pt x="37960" y="1231"/>
                </a:lnTo>
                <a:lnTo>
                  <a:pt x="9487" y="39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200072" y="52292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41732" y="5220304"/>
            <a:ext cx="88900" cy="10160"/>
          </a:xfrm>
          <a:custGeom>
            <a:avLst/>
            <a:gdLst/>
            <a:ahLst/>
            <a:cxnLst/>
            <a:rect l="l" t="t" r="r" b="b"/>
            <a:pathLst>
              <a:path w="88900" h="10160">
                <a:moveTo>
                  <a:pt x="85749" y="8953"/>
                </a:moveTo>
                <a:lnTo>
                  <a:pt x="58940" y="8953"/>
                </a:lnTo>
                <a:lnTo>
                  <a:pt x="70954" y="9410"/>
                </a:lnTo>
                <a:lnTo>
                  <a:pt x="76962" y="9715"/>
                </a:lnTo>
                <a:lnTo>
                  <a:pt x="85749" y="8953"/>
                </a:lnTo>
                <a:close/>
              </a:path>
              <a:path w="88900" h="10160">
                <a:moveTo>
                  <a:pt x="0" y="0"/>
                </a:moveTo>
                <a:lnTo>
                  <a:pt x="42697" y="6388"/>
                </a:lnTo>
                <a:lnTo>
                  <a:pt x="58419" y="8978"/>
                </a:lnTo>
                <a:lnTo>
                  <a:pt x="58940" y="8953"/>
                </a:lnTo>
                <a:lnTo>
                  <a:pt x="85749" y="8953"/>
                </a:lnTo>
                <a:lnTo>
                  <a:pt x="88531" y="8712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315504" y="5235681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698" y="0"/>
                </a:moveTo>
                <a:lnTo>
                  <a:pt x="0" y="2159"/>
                </a:lnTo>
                <a:lnTo>
                  <a:pt x="48196" y="7366"/>
                </a:lnTo>
                <a:lnTo>
                  <a:pt x="49453" y="6286"/>
                </a:lnTo>
                <a:lnTo>
                  <a:pt x="3594" y="139"/>
                </a:lnTo>
                <a:lnTo>
                  <a:pt x="6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256364" y="5232003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4737" y="0"/>
                </a:moveTo>
                <a:lnTo>
                  <a:pt x="0" y="406"/>
                </a:lnTo>
                <a:lnTo>
                  <a:pt x="14808" y="1605"/>
                </a:lnTo>
                <a:lnTo>
                  <a:pt x="59143" y="5829"/>
                </a:lnTo>
                <a:lnTo>
                  <a:pt x="59842" y="3682"/>
                </a:lnTo>
                <a:lnTo>
                  <a:pt x="32275" y="2103"/>
                </a:lnTo>
                <a:lnTo>
                  <a:pt x="47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313778" y="5240422"/>
            <a:ext cx="48260" cy="7620"/>
          </a:xfrm>
          <a:custGeom>
            <a:avLst/>
            <a:gdLst/>
            <a:ahLst/>
            <a:cxnLst/>
            <a:rect l="l" t="t" r="r" b="b"/>
            <a:pathLst>
              <a:path w="48260" h="7620">
                <a:moveTo>
                  <a:pt x="850" y="0"/>
                </a:moveTo>
                <a:lnTo>
                  <a:pt x="0" y="2349"/>
                </a:lnTo>
                <a:lnTo>
                  <a:pt x="44945" y="7251"/>
                </a:lnTo>
                <a:lnTo>
                  <a:pt x="47726" y="4597"/>
                </a:lnTo>
                <a:lnTo>
                  <a:pt x="85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200119" y="523602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15" y="0"/>
                </a:lnTo>
              </a:path>
            </a:pathLst>
          </a:custGeom>
          <a:ln w="13487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314628" y="5237838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876" y="0"/>
                </a:moveTo>
                <a:lnTo>
                  <a:pt x="0" y="2578"/>
                </a:lnTo>
                <a:lnTo>
                  <a:pt x="46875" y="7175"/>
                </a:lnTo>
                <a:lnTo>
                  <a:pt x="47726" y="6362"/>
                </a:lnTo>
                <a:lnTo>
                  <a:pt x="49072" y="5207"/>
                </a:lnTo>
                <a:lnTo>
                  <a:pt x="8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200152" y="5229012"/>
            <a:ext cx="115570" cy="11430"/>
          </a:xfrm>
          <a:custGeom>
            <a:avLst/>
            <a:gdLst/>
            <a:ahLst/>
            <a:cxnLst/>
            <a:rect l="l" t="t" r="r" b="b"/>
            <a:pathLst>
              <a:path w="115570" h="11429">
                <a:moveTo>
                  <a:pt x="507" y="253"/>
                </a:moveTo>
                <a:lnTo>
                  <a:pt x="342" y="266"/>
                </a:lnTo>
                <a:lnTo>
                  <a:pt x="0" y="266"/>
                </a:lnTo>
                <a:lnTo>
                  <a:pt x="114477" y="11404"/>
                </a:lnTo>
                <a:lnTo>
                  <a:pt x="115354" y="8826"/>
                </a:lnTo>
                <a:lnTo>
                  <a:pt x="71018" y="4595"/>
                </a:lnTo>
                <a:lnTo>
                  <a:pt x="56210" y="3403"/>
                </a:lnTo>
                <a:lnTo>
                  <a:pt x="60947" y="2984"/>
                </a:lnTo>
                <a:lnTo>
                  <a:pt x="39763" y="1003"/>
                </a:lnTo>
                <a:lnTo>
                  <a:pt x="18541" y="1003"/>
                </a:lnTo>
                <a:lnTo>
                  <a:pt x="6527" y="457"/>
                </a:lnTo>
                <a:lnTo>
                  <a:pt x="507" y="253"/>
                </a:lnTo>
                <a:close/>
              </a:path>
              <a:path w="115570" h="11429">
                <a:moveTo>
                  <a:pt x="30111" y="0"/>
                </a:moveTo>
                <a:lnTo>
                  <a:pt x="18541" y="1003"/>
                </a:lnTo>
                <a:lnTo>
                  <a:pt x="39763" y="1003"/>
                </a:lnTo>
                <a:lnTo>
                  <a:pt x="3011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81895" y="5210355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4635" y="0"/>
                </a:moveTo>
                <a:lnTo>
                  <a:pt x="0" y="406"/>
                </a:lnTo>
                <a:lnTo>
                  <a:pt x="3911" y="800"/>
                </a:lnTo>
                <a:lnTo>
                  <a:pt x="15963" y="952"/>
                </a:lnTo>
                <a:lnTo>
                  <a:pt x="46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321547" y="5222492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0" y="0"/>
                </a:moveTo>
                <a:lnTo>
                  <a:pt x="3530" y="673"/>
                </a:lnTo>
                <a:lnTo>
                  <a:pt x="10579" y="2133"/>
                </a:lnTo>
                <a:lnTo>
                  <a:pt x="20447" y="196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320680" y="5218366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876" y="0"/>
                </a:moveTo>
                <a:lnTo>
                  <a:pt x="0" y="2793"/>
                </a:lnTo>
                <a:lnTo>
                  <a:pt x="15798" y="1409"/>
                </a:lnTo>
                <a:lnTo>
                  <a:pt x="8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186534" y="5215107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26" y="0"/>
                </a:lnTo>
              </a:path>
            </a:pathLst>
          </a:custGeom>
          <a:ln w="1283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350761" y="5222752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17030" y="0"/>
                </a:moveTo>
                <a:lnTo>
                  <a:pt x="0" y="1485"/>
                </a:lnTo>
                <a:lnTo>
                  <a:pt x="15430" y="952"/>
                </a:lnTo>
                <a:lnTo>
                  <a:pt x="23164" y="584"/>
                </a:lnTo>
                <a:lnTo>
                  <a:pt x="170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320333" y="5219773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16141" y="0"/>
                </a:moveTo>
                <a:lnTo>
                  <a:pt x="342" y="1384"/>
                </a:lnTo>
                <a:lnTo>
                  <a:pt x="0" y="2489"/>
                </a:lnTo>
                <a:lnTo>
                  <a:pt x="1219" y="2717"/>
                </a:lnTo>
                <a:lnTo>
                  <a:pt x="21666" y="4686"/>
                </a:lnTo>
                <a:lnTo>
                  <a:pt x="30429" y="4470"/>
                </a:lnTo>
                <a:lnTo>
                  <a:pt x="47459" y="2984"/>
                </a:lnTo>
                <a:lnTo>
                  <a:pt x="161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316376" y="522115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305" y="0"/>
                </a:moveTo>
                <a:lnTo>
                  <a:pt x="0" y="381"/>
                </a:lnTo>
                <a:lnTo>
                  <a:pt x="2654" y="850"/>
                </a:lnTo>
                <a:lnTo>
                  <a:pt x="3962" y="1104"/>
                </a:lnTo>
                <a:lnTo>
                  <a:pt x="43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177512" y="5210761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4381" y="0"/>
                </a:moveTo>
                <a:lnTo>
                  <a:pt x="0" y="368"/>
                </a:lnTo>
                <a:lnTo>
                  <a:pt x="6273" y="368"/>
                </a:lnTo>
                <a:lnTo>
                  <a:pt x="8293" y="393"/>
                </a:lnTo>
                <a:lnTo>
                  <a:pt x="43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367787" y="5220273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206" y="0"/>
                </a:moveTo>
                <a:lnTo>
                  <a:pt x="0" y="2476"/>
                </a:lnTo>
                <a:lnTo>
                  <a:pt x="6146" y="3060"/>
                </a:lnTo>
                <a:lnTo>
                  <a:pt x="6337" y="3048"/>
                </a:lnTo>
                <a:lnTo>
                  <a:pt x="282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311670" y="5202417"/>
            <a:ext cx="106045" cy="17780"/>
          </a:xfrm>
          <a:custGeom>
            <a:avLst/>
            <a:gdLst/>
            <a:ahLst/>
            <a:cxnLst/>
            <a:rect l="l" t="t" r="r" b="b"/>
            <a:pathLst>
              <a:path w="106045" h="17779">
                <a:moveTo>
                  <a:pt x="0" y="0"/>
                </a:moveTo>
                <a:lnTo>
                  <a:pt x="16217" y="2006"/>
                </a:lnTo>
                <a:lnTo>
                  <a:pt x="14643" y="2006"/>
                </a:lnTo>
                <a:lnTo>
                  <a:pt x="12369" y="8178"/>
                </a:lnTo>
                <a:lnTo>
                  <a:pt x="9880" y="15951"/>
                </a:lnTo>
                <a:lnTo>
                  <a:pt x="24803" y="17360"/>
                </a:lnTo>
                <a:lnTo>
                  <a:pt x="105714" y="10172"/>
                </a:lnTo>
                <a:lnTo>
                  <a:pt x="79420" y="6177"/>
                </a:lnTo>
                <a:lnTo>
                  <a:pt x="53028" y="3205"/>
                </a:lnTo>
                <a:lnTo>
                  <a:pt x="26551" y="117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05703" y="5201999"/>
            <a:ext cx="122555" cy="16510"/>
          </a:xfrm>
          <a:custGeom>
            <a:avLst/>
            <a:gdLst/>
            <a:ahLst/>
            <a:cxnLst/>
            <a:rect l="l" t="t" r="r" b="b"/>
            <a:pathLst>
              <a:path w="122554" h="16510">
                <a:moveTo>
                  <a:pt x="77431" y="0"/>
                </a:moveTo>
                <a:lnTo>
                  <a:pt x="0" y="6692"/>
                </a:lnTo>
                <a:lnTo>
                  <a:pt x="89001" y="13855"/>
                </a:lnTo>
                <a:lnTo>
                  <a:pt x="115849" y="16370"/>
                </a:lnTo>
                <a:lnTo>
                  <a:pt x="118390" y="8455"/>
                </a:lnTo>
                <a:lnTo>
                  <a:pt x="120599" y="2413"/>
                </a:lnTo>
                <a:lnTo>
                  <a:pt x="122186" y="2413"/>
                </a:lnTo>
                <a:lnTo>
                  <a:pt x="105968" y="419"/>
                </a:lnTo>
                <a:lnTo>
                  <a:pt x="91705" y="104"/>
                </a:lnTo>
                <a:lnTo>
                  <a:pt x="7743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36479" y="521767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76" y="0"/>
                </a:lnTo>
              </a:path>
            </a:pathLst>
          </a:custGeom>
          <a:ln w="1017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005581" y="514771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41" y="0"/>
                </a:lnTo>
              </a:path>
            </a:pathLst>
          </a:custGeom>
          <a:ln w="1022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050562" y="5141107"/>
            <a:ext cx="81915" cy="8890"/>
          </a:xfrm>
          <a:custGeom>
            <a:avLst/>
            <a:gdLst/>
            <a:ahLst/>
            <a:cxnLst/>
            <a:rect l="l" t="t" r="r" b="b"/>
            <a:pathLst>
              <a:path w="81914" h="8889">
                <a:moveTo>
                  <a:pt x="12547" y="0"/>
                </a:moveTo>
                <a:lnTo>
                  <a:pt x="0" y="1498"/>
                </a:lnTo>
                <a:lnTo>
                  <a:pt x="70357" y="8293"/>
                </a:lnTo>
                <a:lnTo>
                  <a:pt x="81495" y="6908"/>
                </a:lnTo>
                <a:lnTo>
                  <a:pt x="125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995635" y="515067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01" y="0"/>
                </a:lnTo>
              </a:path>
            </a:pathLst>
          </a:custGeom>
          <a:ln w="560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52564" y="5179725"/>
            <a:ext cx="240029" cy="33020"/>
          </a:xfrm>
          <a:custGeom>
            <a:avLst/>
            <a:gdLst/>
            <a:ahLst/>
            <a:cxnLst/>
            <a:rect l="l" t="t" r="r" b="b"/>
            <a:pathLst>
              <a:path w="240029" h="33020">
                <a:moveTo>
                  <a:pt x="825" y="1028"/>
                </a:moveTo>
                <a:lnTo>
                  <a:pt x="0" y="1866"/>
                </a:lnTo>
                <a:lnTo>
                  <a:pt x="33691" y="7289"/>
                </a:lnTo>
                <a:lnTo>
                  <a:pt x="58204" y="11201"/>
                </a:lnTo>
                <a:lnTo>
                  <a:pt x="30225" y="13652"/>
                </a:lnTo>
                <a:lnTo>
                  <a:pt x="64001" y="17788"/>
                </a:lnTo>
                <a:lnTo>
                  <a:pt x="97855" y="21032"/>
                </a:lnTo>
                <a:lnTo>
                  <a:pt x="131786" y="23384"/>
                </a:lnTo>
                <a:lnTo>
                  <a:pt x="165798" y="24841"/>
                </a:lnTo>
                <a:lnTo>
                  <a:pt x="174764" y="25387"/>
                </a:lnTo>
                <a:lnTo>
                  <a:pt x="169494" y="27508"/>
                </a:lnTo>
                <a:lnTo>
                  <a:pt x="164287" y="28917"/>
                </a:lnTo>
                <a:lnTo>
                  <a:pt x="201701" y="32702"/>
                </a:lnTo>
                <a:lnTo>
                  <a:pt x="239712" y="29222"/>
                </a:lnTo>
                <a:lnTo>
                  <a:pt x="225958" y="15963"/>
                </a:lnTo>
                <a:lnTo>
                  <a:pt x="143502" y="7289"/>
                </a:lnTo>
                <a:lnTo>
                  <a:pt x="100114" y="7277"/>
                </a:lnTo>
                <a:lnTo>
                  <a:pt x="55773" y="2298"/>
                </a:lnTo>
                <a:lnTo>
                  <a:pt x="6629" y="2298"/>
                </a:lnTo>
                <a:lnTo>
                  <a:pt x="3733" y="1816"/>
                </a:lnTo>
                <a:lnTo>
                  <a:pt x="825" y="1028"/>
                </a:lnTo>
                <a:close/>
              </a:path>
              <a:path w="240029" h="33020">
                <a:moveTo>
                  <a:pt x="103593" y="3035"/>
                </a:moveTo>
                <a:lnTo>
                  <a:pt x="102336" y="5664"/>
                </a:lnTo>
                <a:lnTo>
                  <a:pt x="101180" y="7289"/>
                </a:lnTo>
                <a:lnTo>
                  <a:pt x="143502" y="7289"/>
                </a:lnTo>
                <a:lnTo>
                  <a:pt x="103593" y="3035"/>
                </a:lnTo>
                <a:close/>
              </a:path>
              <a:path w="240029" h="33020">
                <a:moveTo>
                  <a:pt x="35699" y="0"/>
                </a:moveTo>
                <a:lnTo>
                  <a:pt x="10909" y="2273"/>
                </a:lnTo>
                <a:lnTo>
                  <a:pt x="10210" y="2298"/>
                </a:lnTo>
                <a:lnTo>
                  <a:pt x="55773" y="2298"/>
                </a:lnTo>
                <a:lnTo>
                  <a:pt x="356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88268" y="5177756"/>
            <a:ext cx="67945" cy="9525"/>
          </a:xfrm>
          <a:custGeom>
            <a:avLst/>
            <a:gdLst/>
            <a:ahLst/>
            <a:cxnLst/>
            <a:rect l="l" t="t" r="r" b="b"/>
            <a:pathLst>
              <a:path w="67945" h="9525">
                <a:moveTo>
                  <a:pt x="21424" y="0"/>
                </a:moveTo>
                <a:lnTo>
                  <a:pt x="0" y="1968"/>
                </a:lnTo>
                <a:lnTo>
                  <a:pt x="64439" y="9258"/>
                </a:lnTo>
                <a:lnTo>
                  <a:pt x="65481" y="9258"/>
                </a:lnTo>
                <a:lnTo>
                  <a:pt x="66636" y="7632"/>
                </a:lnTo>
                <a:lnTo>
                  <a:pt x="67894" y="5003"/>
                </a:lnTo>
                <a:lnTo>
                  <a:pt x="214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155695" y="5154733"/>
            <a:ext cx="198120" cy="27305"/>
          </a:xfrm>
          <a:custGeom>
            <a:avLst/>
            <a:gdLst/>
            <a:ahLst/>
            <a:cxnLst/>
            <a:rect l="l" t="t" r="r" b="b"/>
            <a:pathLst>
              <a:path w="198120" h="27304">
                <a:moveTo>
                  <a:pt x="15582" y="0"/>
                </a:moveTo>
                <a:lnTo>
                  <a:pt x="0" y="1854"/>
                </a:lnTo>
                <a:lnTo>
                  <a:pt x="49321" y="6107"/>
                </a:lnTo>
                <a:lnTo>
                  <a:pt x="98588" y="12033"/>
                </a:lnTo>
                <a:lnTo>
                  <a:pt x="147777" y="19120"/>
                </a:lnTo>
                <a:lnTo>
                  <a:pt x="196862" y="26860"/>
                </a:lnTo>
                <a:lnTo>
                  <a:pt x="197688" y="26022"/>
                </a:lnTo>
                <a:lnTo>
                  <a:pt x="193497" y="24892"/>
                </a:lnTo>
                <a:lnTo>
                  <a:pt x="180225" y="19494"/>
                </a:lnTo>
                <a:lnTo>
                  <a:pt x="177838" y="18618"/>
                </a:lnTo>
                <a:lnTo>
                  <a:pt x="155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171281" y="5153357"/>
            <a:ext cx="162560" cy="20320"/>
          </a:xfrm>
          <a:custGeom>
            <a:avLst/>
            <a:gdLst/>
            <a:ahLst/>
            <a:cxnLst/>
            <a:rect l="l" t="t" r="r" b="b"/>
            <a:pathLst>
              <a:path w="162560" h="20320">
                <a:moveTo>
                  <a:pt x="11684" y="0"/>
                </a:moveTo>
                <a:lnTo>
                  <a:pt x="0" y="1371"/>
                </a:lnTo>
                <a:lnTo>
                  <a:pt x="162255" y="19989"/>
                </a:lnTo>
                <a:lnTo>
                  <a:pt x="157467" y="18262"/>
                </a:lnTo>
                <a:lnTo>
                  <a:pt x="153067" y="17056"/>
                </a:lnTo>
                <a:lnTo>
                  <a:pt x="146011" y="17056"/>
                </a:lnTo>
                <a:lnTo>
                  <a:pt x="159258" y="15836"/>
                </a:lnTo>
                <a:lnTo>
                  <a:pt x="11684" y="0"/>
                </a:lnTo>
                <a:close/>
              </a:path>
              <a:path w="162560" h="20320">
                <a:moveTo>
                  <a:pt x="152742" y="16967"/>
                </a:moveTo>
                <a:lnTo>
                  <a:pt x="147421" y="16967"/>
                </a:lnTo>
                <a:lnTo>
                  <a:pt x="146723" y="16992"/>
                </a:lnTo>
                <a:lnTo>
                  <a:pt x="146011" y="17056"/>
                </a:lnTo>
                <a:lnTo>
                  <a:pt x="153067" y="17056"/>
                </a:lnTo>
                <a:lnTo>
                  <a:pt x="152742" y="16967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3379" y="5176204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4546" y="0"/>
                </a:moveTo>
                <a:lnTo>
                  <a:pt x="2908" y="1600"/>
                </a:lnTo>
                <a:lnTo>
                  <a:pt x="0" y="4559"/>
                </a:lnTo>
                <a:lnTo>
                  <a:pt x="2921" y="5333"/>
                </a:lnTo>
                <a:lnTo>
                  <a:pt x="5816" y="5829"/>
                </a:lnTo>
                <a:lnTo>
                  <a:pt x="9385" y="5829"/>
                </a:lnTo>
                <a:lnTo>
                  <a:pt x="10820" y="5727"/>
                </a:lnTo>
                <a:lnTo>
                  <a:pt x="34886" y="3517"/>
                </a:lnTo>
                <a:lnTo>
                  <a:pt x="45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7922" y="5172580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20">
                <a:moveTo>
                  <a:pt x="3848" y="0"/>
                </a:moveTo>
                <a:lnTo>
                  <a:pt x="2603" y="1130"/>
                </a:lnTo>
                <a:lnTo>
                  <a:pt x="0" y="3619"/>
                </a:lnTo>
                <a:lnTo>
                  <a:pt x="30340" y="7150"/>
                </a:lnTo>
                <a:lnTo>
                  <a:pt x="51765" y="5181"/>
                </a:lnTo>
                <a:lnTo>
                  <a:pt x="38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33538" y="5173350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0"/>
                </a:moveTo>
                <a:lnTo>
                  <a:pt x="2387" y="876"/>
                </a:lnTo>
                <a:lnTo>
                  <a:pt x="15659" y="6273"/>
                </a:lnTo>
                <a:lnTo>
                  <a:pt x="19850" y="7404"/>
                </a:lnTo>
                <a:lnTo>
                  <a:pt x="22758" y="4457"/>
                </a:lnTo>
                <a:lnTo>
                  <a:pt x="24384" y="285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17289" y="5169193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5" h="7620">
                <a:moveTo>
                  <a:pt x="23655" y="1130"/>
                </a:moveTo>
                <a:lnTo>
                  <a:pt x="6731" y="1130"/>
                </a:lnTo>
                <a:lnTo>
                  <a:pt x="11468" y="2425"/>
                </a:lnTo>
                <a:lnTo>
                  <a:pt x="16243" y="4152"/>
                </a:lnTo>
                <a:lnTo>
                  <a:pt x="40640" y="7010"/>
                </a:lnTo>
                <a:lnTo>
                  <a:pt x="43243" y="4508"/>
                </a:lnTo>
                <a:lnTo>
                  <a:pt x="44475" y="3390"/>
                </a:lnTo>
                <a:lnTo>
                  <a:pt x="23655" y="1130"/>
                </a:lnTo>
                <a:close/>
              </a:path>
              <a:path w="45085" h="7620">
                <a:moveTo>
                  <a:pt x="13246" y="0"/>
                </a:moveTo>
                <a:lnTo>
                  <a:pt x="0" y="1219"/>
                </a:lnTo>
                <a:lnTo>
                  <a:pt x="711" y="1155"/>
                </a:lnTo>
                <a:lnTo>
                  <a:pt x="1409" y="1130"/>
                </a:lnTo>
                <a:lnTo>
                  <a:pt x="23655" y="1130"/>
                </a:lnTo>
                <a:lnTo>
                  <a:pt x="1324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444602" y="521463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64" y="0"/>
                </a:lnTo>
              </a:path>
            </a:pathLst>
          </a:custGeom>
          <a:ln w="1197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411443" y="5207636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89" h="4445">
                <a:moveTo>
                  <a:pt x="0" y="0"/>
                </a:moveTo>
                <a:lnTo>
                  <a:pt x="5435" y="1314"/>
                </a:lnTo>
                <a:lnTo>
                  <a:pt x="16230" y="4025"/>
                </a:lnTo>
                <a:lnTo>
                  <a:pt x="34201" y="2400"/>
                </a:lnTo>
                <a:lnTo>
                  <a:pt x="1700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75748" y="5193374"/>
            <a:ext cx="151765" cy="15875"/>
          </a:xfrm>
          <a:custGeom>
            <a:avLst/>
            <a:gdLst/>
            <a:ahLst/>
            <a:cxnLst/>
            <a:rect l="l" t="t" r="r" b="b"/>
            <a:pathLst>
              <a:path w="151765" h="15875">
                <a:moveTo>
                  <a:pt x="7035" y="0"/>
                </a:moveTo>
                <a:lnTo>
                  <a:pt x="0" y="609"/>
                </a:lnTo>
                <a:lnTo>
                  <a:pt x="141109" y="15278"/>
                </a:lnTo>
                <a:lnTo>
                  <a:pt x="146316" y="13855"/>
                </a:lnTo>
                <a:lnTo>
                  <a:pt x="151574" y="11747"/>
                </a:lnTo>
                <a:lnTo>
                  <a:pt x="142620" y="11201"/>
                </a:lnTo>
                <a:lnTo>
                  <a:pt x="108607" y="9738"/>
                </a:lnTo>
                <a:lnTo>
                  <a:pt x="74671" y="7386"/>
                </a:lnTo>
                <a:lnTo>
                  <a:pt x="40813" y="4141"/>
                </a:lnTo>
                <a:lnTo>
                  <a:pt x="70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348510" y="5193988"/>
            <a:ext cx="168910" cy="22225"/>
          </a:xfrm>
          <a:custGeom>
            <a:avLst/>
            <a:gdLst/>
            <a:ahLst/>
            <a:cxnLst/>
            <a:rect l="l" t="t" r="r" b="b"/>
            <a:pathLst>
              <a:path w="168909" h="22225">
                <a:moveTo>
                  <a:pt x="27241" y="0"/>
                </a:moveTo>
                <a:lnTo>
                  <a:pt x="0" y="2362"/>
                </a:lnTo>
                <a:lnTo>
                  <a:pt x="10513" y="3611"/>
                </a:lnTo>
                <a:lnTo>
                  <a:pt x="21055" y="5100"/>
                </a:lnTo>
                <a:lnTo>
                  <a:pt x="62928" y="13652"/>
                </a:lnTo>
                <a:lnTo>
                  <a:pt x="71474" y="14330"/>
                </a:lnTo>
                <a:lnTo>
                  <a:pt x="97129" y="16040"/>
                </a:lnTo>
                <a:lnTo>
                  <a:pt x="79159" y="17665"/>
                </a:lnTo>
                <a:lnTo>
                  <a:pt x="96088" y="21971"/>
                </a:lnTo>
                <a:lnTo>
                  <a:pt x="163106" y="15913"/>
                </a:lnTo>
                <a:lnTo>
                  <a:pt x="165722" y="15379"/>
                </a:lnTo>
                <a:lnTo>
                  <a:pt x="168338" y="14655"/>
                </a:lnTo>
                <a:lnTo>
                  <a:pt x="2724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411000" y="5233367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4" h="8254">
                <a:moveTo>
                  <a:pt x="22237" y="0"/>
                </a:moveTo>
                <a:lnTo>
                  <a:pt x="14770" y="965"/>
                </a:lnTo>
                <a:lnTo>
                  <a:pt x="7454" y="1816"/>
                </a:lnTo>
                <a:lnTo>
                  <a:pt x="0" y="2476"/>
                </a:lnTo>
                <a:lnTo>
                  <a:pt x="75412" y="7899"/>
                </a:lnTo>
                <a:lnTo>
                  <a:pt x="74155" y="7277"/>
                </a:lnTo>
                <a:lnTo>
                  <a:pt x="72923" y="6794"/>
                </a:lnTo>
                <a:lnTo>
                  <a:pt x="59461" y="3543"/>
                </a:lnTo>
                <a:lnTo>
                  <a:pt x="222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433232" y="5231535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13423" y="0"/>
                </a:moveTo>
                <a:lnTo>
                  <a:pt x="0" y="1828"/>
                </a:lnTo>
                <a:lnTo>
                  <a:pt x="37223" y="5372"/>
                </a:lnTo>
                <a:lnTo>
                  <a:pt x="29286" y="3492"/>
                </a:lnTo>
                <a:lnTo>
                  <a:pt x="21348" y="1701"/>
                </a:lnTo>
                <a:lnTo>
                  <a:pt x="1342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396795" y="5251828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0" y="0"/>
                </a:moveTo>
                <a:lnTo>
                  <a:pt x="26885" y="2921"/>
                </a:lnTo>
                <a:lnTo>
                  <a:pt x="26530" y="2057"/>
                </a:lnTo>
                <a:lnTo>
                  <a:pt x="26136" y="157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185801" y="521751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041" y="0"/>
                </a:lnTo>
              </a:path>
            </a:pathLst>
          </a:custGeom>
          <a:ln w="1271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319583" y="5222377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723" y="0"/>
                </a:moveTo>
                <a:lnTo>
                  <a:pt x="0" y="2349"/>
                </a:lnTo>
                <a:lnTo>
                  <a:pt x="4178" y="2349"/>
                </a:lnTo>
                <a:lnTo>
                  <a:pt x="12534" y="2247"/>
                </a:lnTo>
                <a:lnTo>
                  <a:pt x="5499" y="787"/>
                </a:lnTo>
                <a:lnTo>
                  <a:pt x="1968" y="114"/>
                </a:lnTo>
                <a:lnTo>
                  <a:pt x="7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289593" y="5221753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24244" y="0"/>
                </a:moveTo>
                <a:lnTo>
                  <a:pt x="0" y="2108"/>
                </a:lnTo>
                <a:lnTo>
                  <a:pt x="4711" y="2768"/>
                </a:lnTo>
                <a:lnTo>
                  <a:pt x="12103" y="2920"/>
                </a:lnTo>
                <a:lnTo>
                  <a:pt x="19519" y="2971"/>
                </a:lnTo>
                <a:lnTo>
                  <a:pt x="29997" y="2971"/>
                </a:lnTo>
                <a:lnTo>
                  <a:pt x="30708" y="622"/>
                </a:lnTo>
                <a:lnTo>
                  <a:pt x="242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197864" y="52165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516" y="0"/>
                </a:lnTo>
              </a:path>
            </a:pathLst>
          </a:custGeom>
          <a:ln w="1045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320313" y="52222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25" y="0"/>
                </a:moveTo>
                <a:lnTo>
                  <a:pt x="1231" y="228"/>
                </a:lnTo>
                <a:lnTo>
                  <a:pt x="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313839" y="522153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2539" y="0"/>
                </a:moveTo>
                <a:lnTo>
                  <a:pt x="0" y="215"/>
                </a:lnTo>
                <a:lnTo>
                  <a:pt x="6464" y="838"/>
                </a:lnTo>
                <a:lnTo>
                  <a:pt x="25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163349" y="5211136"/>
            <a:ext cx="126364" cy="13335"/>
          </a:xfrm>
          <a:custGeom>
            <a:avLst/>
            <a:gdLst/>
            <a:ahLst/>
            <a:cxnLst/>
            <a:rect l="l" t="t" r="r" b="b"/>
            <a:pathLst>
              <a:path w="126364" h="13335">
                <a:moveTo>
                  <a:pt x="20446" y="0"/>
                </a:moveTo>
                <a:lnTo>
                  <a:pt x="14173" y="0"/>
                </a:lnTo>
                <a:lnTo>
                  <a:pt x="0" y="1244"/>
                </a:lnTo>
                <a:lnTo>
                  <a:pt x="122135" y="13080"/>
                </a:lnTo>
                <a:lnTo>
                  <a:pt x="126237" y="12738"/>
                </a:lnTo>
                <a:lnTo>
                  <a:pt x="74417" y="5900"/>
                </a:lnTo>
                <a:lnTo>
                  <a:pt x="48462" y="2827"/>
                </a:lnTo>
                <a:lnTo>
                  <a:pt x="22453" y="25"/>
                </a:lnTo>
                <a:lnTo>
                  <a:pt x="204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285491" y="5223867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102" y="0"/>
                </a:moveTo>
                <a:lnTo>
                  <a:pt x="0" y="355"/>
                </a:lnTo>
                <a:lnTo>
                  <a:pt x="1358" y="482"/>
                </a:lnTo>
                <a:lnTo>
                  <a:pt x="8813" y="660"/>
                </a:lnTo>
                <a:lnTo>
                  <a:pt x="41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137001" y="5223878"/>
            <a:ext cx="63500" cy="5715"/>
          </a:xfrm>
          <a:custGeom>
            <a:avLst/>
            <a:gdLst/>
            <a:ahLst/>
            <a:cxnLst/>
            <a:rect l="l" t="t" r="r" b="b"/>
            <a:pathLst>
              <a:path w="63500" h="5714">
                <a:moveTo>
                  <a:pt x="0" y="0"/>
                </a:moveTo>
                <a:lnTo>
                  <a:pt x="54140" y="5702"/>
                </a:lnTo>
                <a:lnTo>
                  <a:pt x="60134" y="5486"/>
                </a:lnTo>
                <a:lnTo>
                  <a:pt x="63119" y="5410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088955" y="5218605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3479" y="0"/>
                </a:moveTo>
                <a:lnTo>
                  <a:pt x="0" y="317"/>
                </a:lnTo>
                <a:lnTo>
                  <a:pt x="254" y="330"/>
                </a:lnTo>
                <a:lnTo>
                  <a:pt x="20713" y="2438"/>
                </a:lnTo>
                <a:lnTo>
                  <a:pt x="347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092438" y="522329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32" y="0"/>
                </a:lnTo>
              </a:path>
            </a:pathLst>
          </a:custGeom>
          <a:ln w="11963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191145" y="5229284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8978" y="0"/>
                </a:moveTo>
                <a:lnTo>
                  <a:pt x="0" y="292"/>
                </a:lnTo>
                <a:lnTo>
                  <a:pt x="33578" y="3860"/>
                </a:lnTo>
                <a:lnTo>
                  <a:pt x="897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180365" y="514256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871" y="0"/>
                </a:lnTo>
              </a:path>
            </a:pathLst>
          </a:custGeom>
          <a:ln w="1052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173923" y="5142189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6438" y="0"/>
                </a:moveTo>
                <a:lnTo>
                  <a:pt x="0" y="749"/>
                </a:lnTo>
                <a:lnTo>
                  <a:pt x="27279" y="3009"/>
                </a:lnTo>
                <a:lnTo>
                  <a:pt x="64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201207" y="5145201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0" y="0"/>
                </a:moveTo>
                <a:lnTo>
                  <a:pt x="23177" y="3378"/>
                </a:lnTo>
                <a:lnTo>
                  <a:pt x="29692" y="262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151039" y="5142941"/>
            <a:ext cx="73660" cy="8255"/>
          </a:xfrm>
          <a:custGeom>
            <a:avLst/>
            <a:gdLst/>
            <a:ahLst/>
            <a:cxnLst/>
            <a:rect l="l" t="t" r="r" b="b"/>
            <a:pathLst>
              <a:path w="73660" h="8254">
                <a:moveTo>
                  <a:pt x="22885" y="0"/>
                </a:moveTo>
                <a:lnTo>
                  <a:pt x="0" y="2743"/>
                </a:lnTo>
                <a:lnTo>
                  <a:pt x="54190" y="7823"/>
                </a:lnTo>
                <a:lnTo>
                  <a:pt x="73355" y="5638"/>
                </a:lnTo>
                <a:lnTo>
                  <a:pt x="50165" y="2260"/>
                </a:lnTo>
                <a:lnTo>
                  <a:pt x="228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132050" y="5145680"/>
            <a:ext cx="73660" cy="8255"/>
          </a:xfrm>
          <a:custGeom>
            <a:avLst/>
            <a:gdLst/>
            <a:ahLst/>
            <a:cxnLst/>
            <a:rect l="l" t="t" r="r" b="b"/>
            <a:pathLst>
              <a:path w="73660" h="8254">
                <a:moveTo>
                  <a:pt x="18986" y="0"/>
                </a:moveTo>
                <a:lnTo>
                  <a:pt x="0" y="2336"/>
                </a:lnTo>
                <a:lnTo>
                  <a:pt x="50914" y="7683"/>
                </a:lnTo>
                <a:lnTo>
                  <a:pt x="73177" y="5079"/>
                </a:lnTo>
                <a:lnTo>
                  <a:pt x="189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093333" y="5149399"/>
            <a:ext cx="78105" cy="7620"/>
          </a:xfrm>
          <a:custGeom>
            <a:avLst/>
            <a:gdLst/>
            <a:ahLst/>
            <a:cxnLst/>
            <a:rect l="l" t="t" r="r" b="b"/>
            <a:pathLst>
              <a:path w="78104" h="7620">
                <a:moveTo>
                  <a:pt x="27584" y="0"/>
                </a:moveTo>
                <a:lnTo>
                  <a:pt x="0" y="3429"/>
                </a:lnTo>
                <a:lnTo>
                  <a:pt x="9639" y="4318"/>
                </a:lnTo>
                <a:lnTo>
                  <a:pt x="14452" y="4838"/>
                </a:lnTo>
                <a:lnTo>
                  <a:pt x="52311" y="6565"/>
                </a:lnTo>
                <a:lnTo>
                  <a:pt x="62357" y="7188"/>
                </a:lnTo>
                <a:lnTo>
                  <a:pt x="77939" y="5334"/>
                </a:lnTo>
                <a:lnTo>
                  <a:pt x="275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120917" y="5148013"/>
            <a:ext cx="62230" cy="6985"/>
          </a:xfrm>
          <a:custGeom>
            <a:avLst/>
            <a:gdLst/>
            <a:ahLst/>
            <a:cxnLst/>
            <a:rect l="l" t="t" r="r" b="b"/>
            <a:pathLst>
              <a:path w="62229" h="6985">
                <a:moveTo>
                  <a:pt x="11137" y="0"/>
                </a:moveTo>
                <a:lnTo>
                  <a:pt x="0" y="1384"/>
                </a:lnTo>
                <a:lnTo>
                  <a:pt x="50355" y="6718"/>
                </a:lnTo>
                <a:lnTo>
                  <a:pt x="62052" y="5346"/>
                </a:lnTo>
                <a:lnTo>
                  <a:pt x="111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087959" y="5152828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5372" y="0"/>
                </a:moveTo>
                <a:lnTo>
                  <a:pt x="0" y="660"/>
                </a:lnTo>
                <a:lnTo>
                  <a:pt x="19824" y="1409"/>
                </a:lnTo>
                <a:lnTo>
                  <a:pt x="15011" y="889"/>
                </a:lnTo>
                <a:lnTo>
                  <a:pt x="537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343319" y="5081068"/>
            <a:ext cx="215900" cy="23495"/>
          </a:xfrm>
          <a:custGeom>
            <a:avLst/>
            <a:gdLst/>
            <a:ahLst/>
            <a:cxnLst/>
            <a:rect l="l" t="t" r="r" b="b"/>
            <a:pathLst>
              <a:path w="215900" h="23495">
                <a:moveTo>
                  <a:pt x="9512" y="0"/>
                </a:moveTo>
                <a:lnTo>
                  <a:pt x="0" y="38"/>
                </a:lnTo>
                <a:lnTo>
                  <a:pt x="215607" y="23241"/>
                </a:lnTo>
                <a:lnTo>
                  <a:pt x="208521" y="21399"/>
                </a:lnTo>
                <a:lnTo>
                  <a:pt x="166659" y="12838"/>
                </a:lnTo>
                <a:lnTo>
                  <a:pt x="111314" y="5322"/>
                </a:lnTo>
                <a:lnTo>
                  <a:pt x="64956" y="1784"/>
                </a:lnTo>
                <a:lnTo>
                  <a:pt x="951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961799" y="5118549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43" y="0"/>
                </a:lnTo>
              </a:path>
            </a:pathLst>
          </a:custGeom>
          <a:ln w="2235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035391" y="5107323"/>
            <a:ext cx="196215" cy="16510"/>
          </a:xfrm>
          <a:custGeom>
            <a:avLst/>
            <a:gdLst/>
            <a:ahLst/>
            <a:cxnLst/>
            <a:rect l="l" t="t" r="r" b="b"/>
            <a:pathLst>
              <a:path w="196214" h="16510">
                <a:moveTo>
                  <a:pt x="136563" y="9842"/>
                </a:moveTo>
                <a:lnTo>
                  <a:pt x="184759" y="16294"/>
                </a:lnTo>
                <a:lnTo>
                  <a:pt x="195643" y="15176"/>
                </a:lnTo>
                <a:lnTo>
                  <a:pt x="136563" y="9842"/>
                </a:lnTo>
                <a:close/>
              </a:path>
              <a:path w="196214" h="16510">
                <a:moveTo>
                  <a:pt x="495" y="0"/>
                </a:moveTo>
                <a:lnTo>
                  <a:pt x="0" y="50"/>
                </a:lnTo>
                <a:lnTo>
                  <a:pt x="32232" y="1866"/>
                </a:lnTo>
                <a:lnTo>
                  <a:pt x="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095090" y="5110817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91" y="0"/>
                </a:lnTo>
              </a:path>
            </a:pathLst>
          </a:custGeom>
          <a:ln w="1774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248058" y="5111958"/>
            <a:ext cx="59690" cy="5715"/>
          </a:xfrm>
          <a:custGeom>
            <a:avLst/>
            <a:gdLst/>
            <a:ahLst/>
            <a:cxnLst/>
            <a:rect l="l" t="t" r="r" b="b"/>
            <a:pathLst>
              <a:path w="59689" h="5714">
                <a:moveTo>
                  <a:pt x="0" y="0"/>
                </a:moveTo>
                <a:lnTo>
                  <a:pt x="48120" y="5537"/>
                </a:lnTo>
                <a:lnTo>
                  <a:pt x="59474" y="4952"/>
                </a:lnTo>
                <a:lnTo>
                  <a:pt x="46875" y="378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067629" y="5101577"/>
            <a:ext cx="195580" cy="20320"/>
          </a:xfrm>
          <a:custGeom>
            <a:avLst/>
            <a:gdLst/>
            <a:ahLst/>
            <a:cxnLst/>
            <a:rect l="l" t="t" r="r" b="b"/>
            <a:pathLst>
              <a:path w="195579" h="20320">
                <a:moveTo>
                  <a:pt x="15265" y="0"/>
                </a:moveTo>
                <a:lnTo>
                  <a:pt x="15125" y="12"/>
                </a:lnTo>
                <a:lnTo>
                  <a:pt x="42718" y="2367"/>
                </a:lnTo>
                <a:lnTo>
                  <a:pt x="70346" y="5172"/>
                </a:lnTo>
                <a:lnTo>
                  <a:pt x="97949" y="8495"/>
                </a:lnTo>
                <a:lnTo>
                  <a:pt x="125526" y="12407"/>
                </a:lnTo>
                <a:lnTo>
                  <a:pt x="174294" y="19888"/>
                </a:lnTo>
                <a:lnTo>
                  <a:pt x="195249" y="18110"/>
                </a:lnTo>
                <a:lnTo>
                  <a:pt x="27457" y="368"/>
                </a:lnTo>
                <a:lnTo>
                  <a:pt x="15265" y="0"/>
                </a:lnTo>
                <a:close/>
              </a:path>
              <a:path w="195579" h="20320">
                <a:moveTo>
                  <a:pt x="0" y="7619"/>
                </a:moveTo>
                <a:lnTo>
                  <a:pt x="5537" y="7988"/>
                </a:lnTo>
                <a:lnTo>
                  <a:pt x="104330" y="15595"/>
                </a:lnTo>
                <a:lnTo>
                  <a:pt x="92303" y="14020"/>
                </a:lnTo>
                <a:lnTo>
                  <a:pt x="23077" y="9020"/>
                </a:lnTo>
                <a:lnTo>
                  <a:pt x="0" y="761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035881" y="511204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44" y="0"/>
                </a:lnTo>
              </a:path>
            </a:pathLst>
          </a:custGeom>
          <a:ln w="2090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53818" y="5111425"/>
            <a:ext cx="48260" cy="6350"/>
          </a:xfrm>
          <a:custGeom>
            <a:avLst/>
            <a:gdLst/>
            <a:ahLst/>
            <a:cxnLst/>
            <a:rect l="l" t="t" r="r" b="b"/>
            <a:pathLst>
              <a:path w="48260" h="6350">
                <a:moveTo>
                  <a:pt x="48094" y="0"/>
                </a:moveTo>
                <a:lnTo>
                  <a:pt x="0" y="5410"/>
                </a:lnTo>
                <a:lnTo>
                  <a:pt x="7988" y="5803"/>
                </a:lnTo>
                <a:lnTo>
                  <a:pt x="480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422837" y="5170558"/>
            <a:ext cx="481222" cy="1320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384868" y="5353340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381" y="939"/>
                </a:lnTo>
                <a:lnTo>
                  <a:pt x="1079" y="2895"/>
                </a:lnTo>
                <a:lnTo>
                  <a:pt x="12458" y="190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351446" y="5348444"/>
            <a:ext cx="34925" cy="10795"/>
          </a:xfrm>
          <a:custGeom>
            <a:avLst/>
            <a:gdLst/>
            <a:ahLst/>
            <a:cxnLst/>
            <a:rect l="l" t="t" r="r" b="b"/>
            <a:pathLst>
              <a:path w="34925" h="10795">
                <a:moveTo>
                  <a:pt x="1397" y="0"/>
                </a:moveTo>
                <a:lnTo>
                  <a:pt x="1130" y="4279"/>
                </a:lnTo>
                <a:lnTo>
                  <a:pt x="660" y="8102"/>
                </a:lnTo>
                <a:lnTo>
                  <a:pt x="0" y="10782"/>
                </a:lnTo>
                <a:lnTo>
                  <a:pt x="34505" y="7797"/>
                </a:lnTo>
                <a:lnTo>
                  <a:pt x="34163" y="6807"/>
                </a:lnTo>
                <a:lnTo>
                  <a:pt x="33426" y="4902"/>
                </a:lnTo>
                <a:lnTo>
                  <a:pt x="13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440562" y="5342882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4">
                <a:moveTo>
                  <a:pt x="0" y="0"/>
                </a:moveTo>
                <a:lnTo>
                  <a:pt x="1587" y="7467"/>
                </a:lnTo>
                <a:lnTo>
                  <a:pt x="2197" y="15354"/>
                </a:lnTo>
                <a:lnTo>
                  <a:pt x="1371" y="20650"/>
                </a:lnTo>
                <a:lnTo>
                  <a:pt x="17475" y="19164"/>
                </a:lnTo>
                <a:lnTo>
                  <a:pt x="15367" y="16313"/>
                </a:lnTo>
                <a:lnTo>
                  <a:pt x="9717" y="10140"/>
                </a:lnTo>
                <a:lnTo>
                  <a:pt x="1206" y="1193"/>
                </a:lnTo>
                <a:lnTo>
                  <a:pt x="431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352956" y="5328057"/>
            <a:ext cx="90170" cy="40640"/>
          </a:xfrm>
          <a:custGeom>
            <a:avLst/>
            <a:gdLst/>
            <a:ahLst/>
            <a:cxnLst/>
            <a:rect l="l" t="t" r="r" b="b"/>
            <a:pathLst>
              <a:path w="90170" h="40639">
                <a:moveTo>
                  <a:pt x="49453" y="0"/>
                </a:moveTo>
                <a:lnTo>
                  <a:pt x="0" y="4318"/>
                </a:lnTo>
                <a:lnTo>
                  <a:pt x="50" y="5435"/>
                </a:lnTo>
                <a:lnTo>
                  <a:pt x="7810" y="7137"/>
                </a:lnTo>
                <a:lnTo>
                  <a:pt x="15481" y="9728"/>
                </a:lnTo>
                <a:lnTo>
                  <a:pt x="23050" y="13233"/>
                </a:lnTo>
                <a:lnTo>
                  <a:pt x="26047" y="13906"/>
                </a:lnTo>
                <a:lnTo>
                  <a:pt x="29311" y="18846"/>
                </a:lnTo>
                <a:lnTo>
                  <a:pt x="31915" y="25285"/>
                </a:lnTo>
                <a:lnTo>
                  <a:pt x="44373" y="27190"/>
                </a:lnTo>
                <a:lnTo>
                  <a:pt x="32994" y="28181"/>
                </a:lnTo>
                <a:lnTo>
                  <a:pt x="34302" y="31915"/>
                </a:lnTo>
                <a:lnTo>
                  <a:pt x="35369" y="35979"/>
                </a:lnTo>
                <a:lnTo>
                  <a:pt x="36029" y="39916"/>
                </a:lnTo>
                <a:lnTo>
                  <a:pt x="37947" y="40132"/>
                </a:lnTo>
                <a:lnTo>
                  <a:pt x="88976" y="35471"/>
                </a:lnTo>
                <a:lnTo>
                  <a:pt x="89801" y="30175"/>
                </a:lnTo>
                <a:lnTo>
                  <a:pt x="89192" y="22288"/>
                </a:lnTo>
                <a:lnTo>
                  <a:pt x="87604" y="14820"/>
                </a:lnTo>
                <a:lnTo>
                  <a:pt x="83223" y="10375"/>
                </a:lnTo>
                <a:lnTo>
                  <a:pt x="75577" y="1511"/>
                </a:lnTo>
                <a:lnTo>
                  <a:pt x="494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349222" y="5324309"/>
            <a:ext cx="53340" cy="43815"/>
          </a:xfrm>
          <a:custGeom>
            <a:avLst/>
            <a:gdLst/>
            <a:ahLst/>
            <a:cxnLst/>
            <a:rect l="l" t="t" r="r" b="b"/>
            <a:pathLst>
              <a:path w="53339" h="43814">
                <a:moveTo>
                  <a:pt x="36728" y="31927"/>
                </a:moveTo>
                <a:lnTo>
                  <a:pt x="2222" y="34912"/>
                </a:lnTo>
                <a:lnTo>
                  <a:pt x="1638" y="37299"/>
                </a:lnTo>
                <a:lnTo>
                  <a:pt x="927" y="38785"/>
                </a:lnTo>
                <a:lnTo>
                  <a:pt x="50" y="38912"/>
                </a:lnTo>
                <a:lnTo>
                  <a:pt x="39776" y="43662"/>
                </a:lnTo>
                <a:lnTo>
                  <a:pt x="39103" y="39725"/>
                </a:lnTo>
                <a:lnTo>
                  <a:pt x="38036" y="35661"/>
                </a:lnTo>
                <a:lnTo>
                  <a:pt x="36728" y="31927"/>
                </a:lnTo>
                <a:close/>
              </a:path>
              <a:path w="53339" h="43814">
                <a:moveTo>
                  <a:pt x="3784" y="9182"/>
                </a:moveTo>
                <a:lnTo>
                  <a:pt x="3911" y="19418"/>
                </a:lnTo>
                <a:lnTo>
                  <a:pt x="3619" y="24129"/>
                </a:lnTo>
                <a:lnTo>
                  <a:pt x="35648" y="29032"/>
                </a:lnTo>
                <a:lnTo>
                  <a:pt x="33045" y="22593"/>
                </a:lnTo>
                <a:lnTo>
                  <a:pt x="29781" y="17652"/>
                </a:lnTo>
                <a:lnTo>
                  <a:pt x="26784" y="16979"/>
                </a:lnTo>
                <a:lnTo>
                  <a:pt x="19215" y="13474"/>
                </a:lnTo>
                <a:lnTo>
                  <a:pt x="11544" y="10883"/>
                </a:lnTo>
                <a:lnTo>
                  <a:pt x="3784" y="9182"/>
                </a:lnTo>
                <a:close/>
              </a:path>
              <a:path w="53339" h="43814">
                <a:moveTo>
                  <a:pt x="3060" y="0"/>
                </a:moveTo>
                <a:lnTo>
                  <a:pt x="3378" y="2425"/>
                </a:lnTo>
                <a:lnTo>
                  <a:pt x="3594" y="5168"/>
                </a:lnTo>
                <a:lnTo>
                  <a:pt x="3733" y="8077"/>
                </a:lnTo>
                <a:lnTo>
                  <a:pt x="53187" y="3746"/>
                </a:lnTo>
                <a:lnTo>
                  <a:pt x="15581" y="1055"/>
                </a:lnTo>
                <a:lnTo>
                  <a:pt x="30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843346" y="5369999"/>
            <a:ext cx="233679" cy="46990"/>
          </a:xfrm>
          <a:custGeom>
            <a:avLst/>
            <a:gdLst/>
            <a:ahLst/>
            <a:cxnLst/>
            <a:rect l="l" t="t" r="r" b="b"/>
            <a:pathLst>
              <a:path w="233679" h="46989">
                <a:moveTo>
                  <a:pt x="159771" y="41452"/>
                </a:moveTo>
                <a:lnTo>
                  <a:pt x="90233" y="41452"/>
                </a:lnTo>
                <a:lnTo>
                  <a:pt x="93560" y="44411"/>
                </a:lnTo>
                <a:lnTo>
                  <a:pt x="97104" y="46875"/>
                </a:lnTo>
                <a:lnTo>
                  <a:pt x="100418" y="46863"/>
                </a:lnTo>
                <a:lnTo>
                  <a:pt x="139865" y="42837"/>
                </a:lnTo>
                <a:lnTo>
                  <a:pt x="158486" y="42837"/>
                </a:lnTo>
                <a:lnTo>
                  <a:pt x="159771" y="41452"/>
                </a:lnTo>
                <a:close/>
              </a:path>
              <a:path w="233679" h="46989">
                <a:moveTo>
                  <a:pt x="158486" y="42837"/>
                </a:moveTo>
                <a:lnTo>
                  <a:pt x="139865" y="42837"/>
                </a:lnTo>
                <a:lnTo>
                  <a:pt x="151536" y="43573"/>
                </a:lnTo>
                <a:lnTo>
                  <a:pt x="157378" y="44030"/>
                </a:lnTo>
                <a:lnTo>
                  <a:pt x="158486" y="42837"/>
                </a:lnTo>
                <a:close/>
              </a:path>
              <a:path w="233679" h="46989">
                <a:moveTo>
                  <a:pt x="116103" y="0"/>
                </a:moveTo>
                <a:lnTo>
                  <a:pt x="0" y="10477"/>
                </a:lnTo>
                <a:lnTo>
                  <a:pt x="16306" y="28397"/>
                </a:lnTo>
                <a:lnTo>
                  <a:pt x="19723" y="31572"/>
                </a:lnTo>
                <a:lnTo>
                  <a:pt x="29286" y="43307"/>
                </a:lnTo>
                <a:lnTo>
                  <a:pt x="35420" y="43307"/>
                </a:lnTo>
                <a:lnTo>
                  <a:pt x="49126" y="42513"/>
                </a:lnTo>
                <a:lnTo>
                  <a:pt x="62831" y="41941"/>
                </a:lnTo>
                <a:lnTo>
                  <a:pt x="76534" y="41588"/>
                </a:lnTo>
                <a:lnTo>
                  <a:pt x="159771" y="41452"/>
                </a:lnTo>
                <a:lnTo>
                  <a:pt x="161162" y="39954"/>
                </a:lnTo>
                <a:lnTo>
                  <a:pt x="163093" y="37553"/>
                </a:lnTo>
                <a:lnTo>
                  <a:pt x="164541" y="35699"/>
                </a:lnTo>
                <a:lnTo>
                  <a:pt x="166611" y="33477"/>
                </a:lnTo>
                <a:lnTo>
                  <a:pt x="177584" y="18364"/>
                </a:lnTo>
                <a:lnTo>
                  <a:pt x="233337" y="13284"/>
                </a:lnTo>
                <a:lnTo>
                  <a:pt x="219203" y="11650"/>
                </a:lnTo>
                <a:lnTo>
                  <a:pt x="205090" y="9855"/>
                </a:lnTo>
                <a:lnTo>
                  <a:pt x="190994" y="7897"/>
                </a:lnTo>
                <a:lnTo>
                  <a:pt x="176910" y="5778"/>
                </a:lnTo>
                <a:lnTo>
                  <a:pt x="176405" y="5676"/>
                </a:lnTo>
                <a:lnTo>
                  <a:pt x="113512" y="5676"/>
                </a:lnTo>
                <a:lnTo>
                  <a:pt x="114503" y="3238"/>
                </a:lnTo>
                <a:lnTo>
                  <a:pt x="116103" y="0"/>
                </a:lnTo>
                <a:close/>
              </a:path>
              <a:path w="233679" h="46989">
                <a:moveTo>
                  <a:pt x="157619" y="495"/>
                </a:moveTo>
                <a:lnTo>
                  <a:pt x="114134" y="5676"/>
                </a:lnTo>
                <a:lnTo>
                  <a:pt x="176405" y="5676"/>
                </a:lnTo>
                <a:lnTo>
                  <a:pt x="170345" y="4457"/>
                </a:lnTo>
                <a:lnTo>
                  <a:pt x="163906" y="2705"/>
                </a:lnTo>
                <a:lnTo>
                  <a:pt x="157619" y="49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956849" y="5361645"/>
            <a:ext cx="235585" cy="22225"/>
          </a:xfrm>
          <a:custGeom>
            <a:avLst/>
            <a:gdLst/>
            <a:ahLst/>
            <a:cxnLst/>
            <a:rect l="l" t="t" r="r" b="b"/>
            <a:pathLst>
              <a:path w="235585" h="22225">
                <a:moveTo>
                  <a:pt x="190777" y="8839"/>
                </a:moveTo>
                <a:lnTo>
                  <a:pt x="44119" y="8839"/>
                </a:lnTo>
                <a:lnTo>
                  <a:pt x="50406" y="11049"/>
                </a:lnTo>
                <a:lnTo>
                  <a:pt x="91586" y="18210"/>
                </a:lnTo>
                <a:lnTo>
                  <a:pt x="119837" y="21640"/>
                </a:lnTo>
                <a:lnTo>
                  <a:pt x="235445" y="11391"/>
                </a:lnTo>
                <a:lnTo>
                  <a:pt x="211675" y="10215"/>
                </a:lnTo>
                <a:lnTo>
                  <a:pt x="190777" y="8839"/>
                </a:lnTo>
                <a:close/>
              </a:path>
              <a:path w="235585" h="22225">
                <a:moveTo>
                  <a:pt x="97955" y="0"/>
                </a:moveTo>
                <a:lnTo>
                  <a:pt x="2603" y="8356"/>
                </a:lnTo>
                <a:lnTo>
                  <a:pt x="1003" y="11595"/>
                </a:lnTo>
                <a:lnTo>
                  <a:pt x="0" y="14033"/>
                </a:lnTo>
                <a:lnTo>
                  <a:pt x="635" y="14033"/>
                </a:lnTo>
                <a:lnTo>
                  <a:pt x="22386" y="11391"/>
                </a:lnTo>
                <a:lnTo>
                  <a:pt x="44119" y="8839"/>
                </a:lnTo>
                <a:lnTo>
                  <a:pt x="190777" y="8839"/>
                </a:lnTo>
                <a:lnTo>
                  <a:pt x="187934" y="8651"/>
                </a:lnTo>
                <a:lnTo>
                  <a:pt x="164222" y="6702"/>
                </a:lnTo>
                <a:lnTo>
                  <a:pt x="979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00723" y="5383283"/>
            <a:ext cx="240665" cy="32384"/>
          </a:xfrm>
          <a:custGeom>
            <a:avLst/>
            <a:gdLst/>
            <a:ahLst/>
            <a:cxnLst/>
            <a:rect l="l" t="t" r="r" b="b"/>
            <a:pathLst>
              <a:path w="240664" h="32385">
                <a:moveTo>
                  <a:pt x="75958" y="0"/>
                </a:moveTo>
                <a:lnTo>
                  <a:pt x="20205" y="5080"/>
                </a:lnTo>
                <a:lnTo>
                  <a:pt x="9232" y="20193"/>
                </a:lnTo>
                <a:lnTo>
                  <a:pt x="7175" y="22415"/>
                </a:lnTo>
                <a:lnTo>
                  <a:pt x="5727" y="24269"/>
                </a:lnTo>
                <a:lnTo>
                  <a:pt x="3784" y="26670"/>
                </a:lnTo>
                <a:lnTo>
                  <a:pt x="0" y="30746"/>
                </a:lnTo>
                <a:lnTo>
                  <a:pt x="15760" y="32029"/>
                </a:lnTo>
                <a:lnTo>
                  <a:pt x="191109" y="16776"/>
                </a:lnTo>
                <a:lnTo>
                  <a:pt x="179539" y="16370"/>
                </a:lnTo>
                <a:lnTo>
                  <a:pt x="173748" y="16090"/>
                </a:lnTo>
                <a:lnTo>
                  <a:pt x="199635" y="16040"/>
                </a:lnTo>
                <a:lnTo>
                  <a:pt x="240537" y="12496"/>
                </a:lnTo>
                <a:lnTo>
                  <a:pt x="211546" y="11113"/>
                </a:lnTo>
                <a:lnTo>
                  <a:pt x="182579" y="9305"/>
                </a:lnTo>
                <a:lnTo>
                  <a:pt x="153639" y="7074"/>
                </a:lnTo>
                <a:lnTo>
                  <a:pt x="124726" y="4419"/>
                </a:lnTo>
                <a:lnTo>
                  <a:pt x="100314" y="2447"/>
                </a:lnTo>
                <a:lnTo>
                  <a:pt x="75958" y="0"/>
                </a:lnTo>
                <a:close/>
              </a:path>
              <a:path w="240664" h="32385">
                <a:moveTo>
                  <a:pt x="199635" y="16040"/>
                </a:moveTo>
                <a:lnTo>
                  <a:pt x="188988" y="16040"/>
                </a:lnTo>
                <a:lnTo>
                  <a:pt x="198462" y="16141"/>
                </a:lnTo>
                <a:lnTo>
                  <a:pt x="199635" y="160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6683" y="5384403"/>
            <a:ext cx="262890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509" y="0"/>
                </a:lnTo>
              </a:path>
            </a:pathLst>
          </a:custGeom>
          <a:ln w="2274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234917" y="5373272"/>
            <a:ext cx="65405" cy="4445"/>
          </a:xfrm>
          <a:custGeom>
            <a:avLst/>
            <a:gdLst/>
            <a:ahLst/>
            <a:cxnLst/>
            <a:rect l="l" t="t" r="r" b="b"/>
            <a:pathLst>
              <a:path w="65404" h="4445">
                <a:moveTo>
                  <a:pt x="33121" y="0"/>
                </a:moveTo>
                <a:lnTo>
                  <a:pt x="25192" y="366"/>
                </a:lnTo>
                <a:lnTo>
                  <a:pt x="17252" y="628"/>
                </a:lnTo>
                <a:lnTo>
                  <a:pt x="9304" y="785"/>
                </a:lnTo>
                <a:lnTo>
                  <a:pt x="1346" y="838"/>
                </a:lnTo>
                <a:lnTo>
                  <a:pt x="0" y="838"/>
                </a:lnTo>
                <a:lnTo>
                  <a:pt x="31367" y="2795"/>
                </a:lnTo>
                <a:lnTo>
                  <a:pt x="62763" y="4305"/>
                </a:lnTo>
                <a:lnTo>
                  <a:pt x="61417" y="4038"/>
                </a:lnTo>
                <a:lnTo>
                  <a:pt x="58724" y="3556"/>
                </a:lnTo>
                <a:lnTo>
                  <a:pt x="64985" y="3009"/>
                </a:lnTo>
                <a:lnTo>
                  <a:pt x="41086" y="816"/>
                </a:lnTo>
                <a:lnTo>
                  <a:pt x="331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268041" y="5365520"/>
            <a:ext cx="106045" cy="10795"/>
          </a:xfrm>
          <a:custGeom>
            <a:avLst/>
            <a:gdLst/>
            <a:ahLst/>
            <a:cxnLst/>
            <a:rect l="l" t="t" r="r" b="b"/>
            <a:pathLst>
              <a:path w="106045" h="10795">
                <a:moveTo>
                  <a:pt x="68694" y="0"/>
                </a:moveTo>
                <a:lnTo>
                  <a:pt x="51590" y="2692"/>
                </a:lnTo>
                <a:lnTo>
                  <a:pt x="34437" y="4883"/>
                </a:lnTo>
                <a:lnTo>
                  <a:pt x="17239" y="6568"/>
                </a:lnTo>
                <a:lnTo>
                  <a:pt x="0" y="7746"/>
                </a:lnTo>
                <a:lnTo>
                  <a:pt x="7963" y="8565"/>
                </a:lnTo>
                <a:lnTo>
                  <a:pt x="31864" y="10756"/>
                </a:lnTo>
                <a:lnTo>
                  <a:pt x="105486" y="4229"/>
                </a:lnTo>
                <a:lnTo>
                  <a:pt x="686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125978" y="5395607"/>
            <a:ext cx="260985" cy="30480"/>
          </a:xfrm>
          <a:custGeom>
            <a:avLst/>
            <a:gdLst/>
            <a:ahLst/>
            <a:cxnLst/>
            <a:rect l="l" t="t" r="r" b="b"/>
            <a:pathLst>
              <a:path w="260985" h="30479">
                <a:moveTo>
                  <a:pt x="251581" y="18122"/>
                </a:moveTo>
                <a:lnTo>
                  <a:pt x="84848" y="18122"/>
                </a:lnTo>
                <a:lnTo>
                  <a:pt x="105993" y="18271"/>
                </a:lnTo>
                <a:lnTo>
                  <a:pt x="127179" y="18727"/>
                </a:lnTo>
                <a:lnTo>
                  <a:pt x="169710" y="20637"/>
                </a:lnTo>
                <a:lnTo>
                  <a:pt x="225050" y="26798"/>
                </a:lnTo>
                <a:lnTo>
                  <a:pt x="243293" y="29895"/>
                </a:lnTo>
                <a:lnTo>
                  <a:pt x="260807" y="27393"/>
                </a:lnTo>
                <a:lnTo>
                  <a:pt x="251581" y="18122"/>
                </a:lnTo>
                <a:close/>
              </a:path>
              <a:path w="260985" h="30479">
                <a:moveTo>
                  <a:pt x="233718" y="0"/>
                </a:moveTo>
                <a:lnTo>
                  <a:pt x="0" y="20281"/>
                </a:lnTo>
                <a:lnTo>
                  <a:pt x="21187" y="19365"/>
                </a:lnTo>
                <a:lnTo>
                  <a:pt x="42386" y="18688"/>
                </a:lnTo>
                <a:lnTo>
                  <a:pt x="63604" y="18267"/>
                </a:lnTo>
                <a:lnTo>
                  <a:pt x="251581" y="18122"/>
                </a:lnTo>
                <a:lnTo>
                  <a:pt x="250575" y="17112"/>
                </a:lnTo>
                <a:lnTo>
                  <a:pt x="246341" y="12992"/>
                </a:lnTo>
                <a:lnTo>
                  <a:pt x="240118" y="5245"/>
                </a:lnTo>
                <a:lnTo>
                  <a:pt x="2337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118487" y="5428441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680" y="0"/>
                </a:lnTo>
              </a:path>
            </a:pathLst>
          </a:custGeom>
          <a:ln w="7619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121345" y="542718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1469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902571" y="5245723"/>
            <a:ext cx="73025" cy="5080"/>
          </a:xfrm>
          <a:custGeom>
            <a:avLst/>
            <a:gdLst/>
            <a:ahLst/>
            <a:cxnLst/>
            <a:rect l="l" t="t" r="r" b="b"/>
            <a:pathLst>
              <a:path w="73025" h="5079">
                <a:moveTo>
                  <a:pt x="1485" y="0"/>
                </a:moveTo>
                <a:lnTo>
                  <a:pt x="0" y="1422"/>
                </a:lnTo>
                <a:lnTo>
                  <a:pt x="17199" y="2183"/>
                </a:lnTo>
                <a:lnTo>
                  <a:pt x="68986" y="5080"/>
                </a:lnTo>
                <a:lnTo>
                  <a:pt x="73012" y="4699"/>
                </a:lnTo>
                <a:lnTo>
                  <a:pt x="72602" y="4004"/>
                </a:lnTo>
                <a:lnTo>
                  <a:pt x="72326" y="3429"/>
                </a:lnTo>
                <a:lnTo>
                  <a:pt x="72224" y="2870"/>
                </a:lnTo>
                <a:lnTo>
                  <a:pt x="14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1556" y="524859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238" y="0"/>
                </a:moveTo>
                <a:lnTo>
                  <a:pt x="3340" y="558"/>
                </a:lnTo>
                <a:lnTo>
                  <a:pt x="3632" y="1181"/>
                </a:lnTo>
                <a:lnTo>
                  <a:pt x="4025" y="1828"/>
                </a:lnTo>
                <a:lnTo>
                  <a:pt x="0" y="2222"/>
                </a:lnTo>
                <a:lnTo>
                  <a:pt x="29502" y="4368"/>
                </a:lnTo>
                <a:lnTo>
                  <a:pt x="27406" y="2451"/>
                </a:lnTo>
                <a:lnTo>
                  <a:pt x="26454" y="1549"/>
                </a:lnTo>
                <a:lnTo>
                  <a:pt x="18732" y="939"/>
                </a:lnTo>
                <a:lnTo>
                  <a:pt x="32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893192" y="5252318"/>
            <a:ext cx="47625" cy="3175"/>
          </a:xfrm>
          <a:custGeom>
            <a:avLst/>
            <a:gdLst/>
            <a:ahLst/>
            <a:cxnLst/>
            <a:rect l="l" t="t" r="r" b="b"/>
            <a:pathLst>
              <a:path w="47625" h="3175">
                <a:moveTo>
                  <a:pt x="41253" y="2387"/>
                </a:moveTo>
                <a:lnTo>
                  <a:pt x="24612" y="2387"/>
                </a:lnTo>
                <a:lnTo>
                  <a:pt x="39458" y="2578"/>
                </a:lnTo>
                <a:lnTo>
                  <a:pt x="41253" y="2387"/>
                </a:lnTo>
                <a:close/>
              </a:path>
              <a:path w="47625" h="3175">
                <a:moveTo>
                  <a:pt x="3530" y="0"/>
                </a:moveTo>
                <a:lnTo>
                  <a:pt x="1868" y="1276"/>
                </a:lnTo>
                <a:lnTo>
                  <a:pt x="723" y="1993"/>
                </a:lnTo>
                <a:lnTo>
                  <a:pt x="0" y="1993"/>
                </a:lnTo>
                <a:lnTo>
                  <a:pt x="8686" y="2413"/>
                </a:lnTo>
                <a:lnTo>
                  <a:pt x="41253" y="2387"/>
                </a:lnTo>
                <a:lnTo>
                  <a:pt x="47117" y="1765"/>
                </a:lnTo>
                <a:lnTo>
                  <a:pt x="35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932653" y="5254078"/>
            <a:ext cx="41910" cy="2540"/>
          </a:xfrm>
          <a:custGeom>
            <a:avLst/>
            <a:gdLst/>
            <a:ahLst/>
            <a:cxnLst/>
            <a:rect l="l" t="t" r="r" b="b"/>
            <a:pathLst>
              <a:path w="41910" h="2539">
                <a:moveTo>
                  <a:pt x="7658" y="0"/>
                </a:moveTo>
                <a:lnTo>
                  <a:pt x="0" y="812"/>
                </a:lnTo>
                <a:lnTo>
                  <a:pt x="9742" y="1007"/>
                </a:lnTo>
                <a:lnTo>
                  <a:pt x="38976" y="1943"/>
                </a:lnTo>
                <a:lnTo>
                  <a:pt x="41529" y="1701"/>
                </a:lnTo>
                <a:lnTo>
                  <a:pt x="76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626412" y="5194123"/>
            <a:ext cx="66675" cy="17145"/>
          </a:xfrm>
          <a:custGeom>
            <a:avLst/>
            <a:gdLst/>
            <a:ahLst/>
            <a:cxnLst/>
            <a:rect l="l" t="t" r="r" b="b"/>
            <a:pathLst>
              <a:path w="66675" h="17145">
                <a:moveTo>
                  <a:pt x="60096" y="0"/>
                </a:moveTo>
                <a:lnTo>
                  <a:pt x="0" y="889"/>
                </a:lnTo>
                <a:lnTo>
                  <a:pt x="381" y="8686"/>
                </a:lnTo>
                <a:lnTo>
                  <a:pt x="1346" y="14871"/>
                </a:lnTo>
                <a:lnTo>
                  <a:pt x="9512" y="17068"/>
                </a:lnTo>
                <a:lnTo>
                  <a:pt x="65570" y="4229"/>
                </a:lnTo>
                <a:lnTo>
                  <a:pt x="65993" y="3225"/>
                </a:lnTo>
                <a:lnTo>
                  <a:pt x="42824" y="3225"/>
                </a:lnTo>
                <a:lnTo>
                  <a:pt x="60096" y="0"/>
                </a:lnTo>
                <a:close/>
              </a:path>
              <a:path w="66675" h="17145">
                <a:moveTo>
                  <a:pt x="66141" y="2921"/>
                </a:moveTo>
                <a:lnTo>
                  <a:pt x="42824" y="3225"/>
                </a:lnTo>
                <a:lnTo>
                  <a:pt x="65993" y="3225"/>
                </a:lnTo>
                <a:lnTo>
                  <a:pt x="66141" y="292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635933" y="5198354"/>
            <a:ext cx="56515" cy="18415"/>
          </a:xfrm>
          <a:custGeom>
            <a:avLst/>
            <a:gdLst/>
            <a:ahLst/>
            <a:cxnLst/>
            <a:rect l="l" t="t" r="r" b="b"/>
            <a:pathLst>
              <a:path w="56514" h="18414">
                <a:moveTo>
                  <a:pt x="56045" y="0"/>
                </a:moveTo>
                <a:lnTo>
                  <a:pt x="0" y="12839"/>
                </a:lnTo>
                <a:lnTo>
                  <a:pt x="19253" y="17995"/>
                </a:lnTo>
                <a:lnTo>
                  <a:pt x="51536" y="11544"/>
                </a:lnTo>
                <a:lnTo>
                  <a:pt x="52946" y="7670"/>
                </a:lnTo>
                <a:lnTo>
                  <a:pt x="54470" y="3644"/>
                </a:lnTo>
                <a:lnTo>
                  <a:pt x="560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626218" y="5179231"/>
            <a:ext cx="118110" cy="23495"/>
          </a:xfrm>
          <a:custGeom>
            <a:avLst/>
            <a:gdLst/>
            <a:ahLst/>
            <a:cxnLst/>
            <a:rect l="l" t="t" r="r" b="b"/>
            <a:pathLst>
              <a:path w="118110" h="23495">
                <a:moveTo>
                  <a:pt x="106057" y="17830"/>
                </a:moveTo>
                <a:lnTo>
                  <a:pt x="104520" y="19723"/>
                </a:lnTo>
                <a:lnTo>
                  <a:pt x="102031" y="22910"/>
                </a:lnTo>
                <a:lnTo>
                  <a:pt x="117525" y="20104"/>
                </a:lnTo>
                <a:lnTo>
                  <a:pt x="117259" y="17970"/>
                </a:lnTo>
                <a:lnTo>
                  <a:pt x="106057" y="17830"/>
                </a:lnTo>
                <a:close/>
              </a:path>
              <a:path w="118110" h="23495">
                <a:moveTo>
                  <a:pt x="71640" y="17767"/>
                </a:moveTo>
                <a:lnTo>
                  <a:pt x="68110" y="17805"/>
                </a:lnTo>
                <a:lnTo>
                  <a:pt x="66332" y="17805"/>
                </a:lnTo>
                <a:lnTo>
                  <a:pt x="65760" y="19126"/>
                </a:lnTo>
                <a:lnTo>
                  <a:pt x="71640" y="17767"/>
                </a:lnTo>
                <a:close/>
              </a:path>
              <a:path w="118110" h="23495">
                <a:moveTo>
                  <a:pt x="117259" y="0"/>
                </a:moveTo>
                <a:lnTo>
                  <a:pt x="87925" y="1423"/>
                </a:lnTo>
                <a:lnTo>
                  <a:pt x="58600" y="3200"/>
                </a:lnTo>
                <a:lnTo>
                  <a:pt x="29290" y="5329"/>
                </a:lnTo>
                <a:lnTo>
                  <a:pt x="0" y="7810"/>
                </a:lnTo>
                <a:lnTo>
                  <a:pt x="76" y="13246"/>
                </a:lnTo>
                <a:lnTo>
                  <a:pt x="203" y="15773"/>
                </a:lnTo>
                <a:lnTo>
                  <a:pt x="60286" y="14897"/>
                </a:lnTo>
                <a:lnTo>
                  <a:pt x="114554" y="5308"/>
                </a:lnTo>
                <a:lnTo>
                  <a:pt x="116865" y="4927"/>
                </a:lnTo>
                <a:lnTo>
                  <a:pt x="116957" y="3200"/>
                </a:lnTo>
                <a:lnTo>
                  <a:pt x="117098" y="1423"/>
                </a:lnTo>
                <a:lnTo>
                  <a:pt x="1172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687467" y="5196957"/>
            <a:ext cx="45085" cy="13335"/>
          </a:xfrm>
          <a:custGeom>
            <a:avLst/>
            <a:gdLst/>
            <a:ahLst/>
            <a:cxnLst/>
            <a:rect l="l" t="t" r="r" b="b"/>
            <a:pathLst>
              <a:path w="45085" h="13335">
                <a:moveTo>
                  <a:pt x="31013" y="0"/>
                </a:moveTo>
                <a:lnTo>
                  <a:pt x="24117" y="0"/>
                </a:lnTo>
                <a:lnTo>
                  <a:pt x="10401" y="38"/>
                </a:lnTo>
                <a:lnTo>
                  <a:pt x="4508" y="1396"/>
                </a:lnTo>
                <a:lnTo>
                  <a:pt x="2876" y="5194"/>
                </a:lnTo>
                <a:lnTo>
                  <a:pt x="1409" y="9067"/>
                </a:lnTo>
                <a:lnTo>
                  <a:pt x="0" y="12941"/>
                </a:lnTo>
                <a:lnTo>
                  <a:pt x="40779" y="5194"/>
                </a:lnTo>
                <a:lnTo>
                  <a:pt x="43281" y="2006"/>
                </a:lnTo>
                <a:lnTo>
                  <a:pt x="44805" y="101"/>
                </a:lnTo>
                <a:lnTo>
                  <a:pt x="310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743093" y="5177918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80" y="19278"/>
                </a:moveTo>
                <a:lnTo>
                  <a:pt x="546" y="20713"/>
                </a:lnTo>
                <a:lnTo>
                  <a:pt x="647" y="21412"/>
                </a:lnTo>
                <a:lnTo>
                  <a:pt x="11595" y="19481"/>
                </a:lnTo>
                <a:lnTo>
                  <a:pt x="380" y="19278"/>
                </a:lnTo>
                <a:close/>
              </a:path>
              <a:path w="38100" h="21589">
                <a:moveTo>
                  <a:pt x="38011" y="0"/>
                </a:moveTo>
                <a:lnTo>
                  <a:pt x="380" y="1308"/>
                </a:lnTo>
                <a:lnTo>
                  <a:pt x="203" y="2895"/>
                </a:lnTo>
                <a:lnTo>
                  <a:pt x="76" y="4546"/>
                </a:lnTo>
                <a:lnTo>
                  <a:pt x="0" y="6235"/>
                </a:lnTo>
                <a:lnTo>
                  <a:pt x="380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626224" y="518076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83" y="0"/>
                </a:lnTo>
              </a:path>
            </a:pathLst>
          </a:custGeom>
          <a:ln w="1254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817810" y="5138098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88" y="0"/>
                </a:lnTo>
              </a:path>
            </a:pathLst>
          </a:custGeom>
          <a:ln w="1661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965426" y="514633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76" y="0"/>
                </a:moveTo>
                <a:lnTo>
                  <a:pt x="2133" y="152"/>
                </a:lnTo>
                <a:lnTo>
                  <a:pt x="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724109" y="5140232"/>
            <a:ext cx="226060" cy="14604"/>
          </a:xfrm>
          <a:custGeom>
            <a:avLst/>
            <a:gdLst/>
            <a:ahLst/>
            <a:cxnLst/>
            <a:rect l="l" t="t" r="r" b="b"/>
            <a:pathLst>
              <a:path w="226060" h="14604">
                <a:moveTo>
                  <a:pt x="136221" y="8305"/>
                </a:moveTo>
                <a:lnTo>
                  <a:pt x="19761" y="8305"/>
                </a:lnTo>
                <a:lnTo>
                  <a:pt x="71159" y="8672"/>
                </a:lnTo>
                <a:lnTo>
                  <a:pt x="122555" y="9766"/>
                </a:lnTo>
                <a:lnTo>
                  <a:pt x="173941" y="11574"/>
                </a:lnTo>
                <a:lnTo>
                  <a:pt x="225310" y="14084"/>
                </a:lnTo>
                <a:lnTo>
                  <a:pt x="225869" y="14008"/>
                </a:lnTo>
                <a:lnTo>
                  <a:pt x="187742" y="11903"/>
                </a:lnTo>
                <a:lnTo>
                  <a:pt x="149694" y="9378"/>
                </a:lnTo>
                <a:lnTo>
                  <a:pt x="136221" y="8305"/>
                </a:lnTo>
                <a:close/>
              </a:path>
              <a:path w="226060" h="14604">
                <a:moveTo>
                  <a:pt x="52628" y="0"/>
                </a:moveTo>
                <a:lnTo>
                  <a:pt x="0" y="8369"/>
                </a:lnTo>
                <a:lnTo>
                  <a:pt x="136221" y="8305"/>
                </a:lnTo>
                <a:lnTo>
                  <a:pt x="111665" y="6350"/>
                </a:lnTo>
                <a:lnTo>
                  <a:pt x="66408" y="1981"/>
                </a:lnTo>
                <a:lnTo>
                  <a:pt x="59436" y="1066"/>
                </a:lnTo>
                <a:lnTo>
                  <a:pt x="526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598858" y="5148534"/>
            <a:ext cx="351155" cy="31115"/>
          </a:xfrm>
          <a:custGeom>
            <a:avLst/>
            <a:gdLst/>
            <a:ahLst/>
            <a:cxnLst/>
            <a:rect l="l" t="t" r="r" b="b"/>
            <a:pathLst>
              <a:path w="351154" h="31114">
                <a:moveTo>
                  <a:pt x="204389" y="25946"/>
                </a:moveTo>
                <a:lnTo>
                  <a:pt x="132803" y="25946"/>
                </a:lnTo>
                <a:lnTo>
                  <a:pt x="145338" y="25996"/>
                </a:lnTo>
                <a:lnTo>
                  <a:pt x="144981" y="27939"/>
                </a:lnTo>
                <a:lnTo>
                  <a:pt x="144805" y="29032"/>
                </a:lnTo>
                <a:lnTo>
                  <a:pt x="144614" y="30695"/>
                </a:lnTo>
                <a:lnTo>
                  <a:pt x="182244" y="29375"/>
                </a:lnTo>
                <a:lnTo>
                  <a:pt x="204389" y="25946"/>
                </a:lnTo>
                <a:close/>
              </a:path>
              <a:path w="351154" h="31114">
                <a:moveTo>
                  <a:pt x="230102" y="22021"/>
                </a:moveTo>
                <a:lnTo>
                  <a:pt x="28041" y="22021"/>
                </a:lnTo>
                <a:lnTo>
                  <a:pt x="27825" y="24282"/>
                </a:lnTo>
                <a:lnTo>
                  <a:pt x="27660" y="26822"/>
                </a:lnTo>
                <a:lnTo>
                  <a:pt x="27546" y="29489"/>
                </a:lnTo>
                <a:lnTo>
                  <a:pt x="53827" y="27939"/>
                </a:lnTo>
                <a:lnTo>
                  <a:pt x="80132" y="26831"/>
                </a:lnTo>
                <a:lnTo>
                  <a:pt x="106457" y="26167"/>
                </a:lnTo>
                <a:lnTo>
                  <a:pt x="204389" y="25946"/>
                </a:lnTo>
                <a:lnTo>
                  <a:pt x="230102" y="22021"/>
                </a:lnTo>
                <a:close/>
              </a:path>
              <a:path w="351154" h="31114">
                <a:moveTo>
                  <a:pt x="145008" y="0"/>
                </a:moveTo>
                <a:lnTo>
                  <a:pt x="138417" y="0"/>
                </a:lnTo>
                <a:lnTo>
                  <a:pt x="125247" y="63"/>
                </a:lnTo>
                <a:lnTo>
                  <a:pt x="109651" y="2641"/>
                </a:lnTo>
                <a:lnTo>
                  <a:pt x="50857" y="13015"/>
                </a:lnTo>
                <a:lnTo>
                  <a:pt x="0" y="22771"/>
                </a:lnTo>
                <a:lnTo>
                  <a:pt x="28041" y="22021"/>
                </a:lnTo>
                <a:lnTo>
                  <a:pt x="230102" y="22021"/>
                </a:lnTo>
                <a:lnTo>
                  <a:pt x="308394" y="11074"/>
                </a:lnTo>
                <a:lnTo>
                  <a:pt x="350558" y="5778"/>
                </a:lnTo>
                <a:lnTo>
                  <a:pt x="299188" y="3268"/>
                </a:lnTo>
                <a:lnTo>
                  <a:pt x="247802" y="1460"/>
                </a:lnTo>
                <a:lnTo>
                  <a:pt x="196406" y="367"/>
                </a:lnTo>
                <a:lnTo>
                  <a:pt x="1450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776734" y="5144208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677" y="0"/>
                </a:lnTo>
              </a:path>
            </a:pathLst>
          </a:custGeom>
          <a:ln w="2007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58240" y="5146410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7188" y="0"/>
                </a:moveTo>
                <a:lnTo>
                  <a:pt x="4089" y="2755"/>
                </a:lnTo>
                <a:lnTo>
                  <a:pt x="1244" y="4965"/>
                </a:lnTo>
                <a:lnTo>
                  <a:pt x="0" y="4965"/>
                </a:lnTo>
                <a:lnTo>
                  <a:pt x="9169" y="5765"/>
                </a:lnTo>
                <a:lnTo>
                  <a:pt x="37401" y="2565"/>
                </a:lnTo>
                <a:lnTo>
                  <a:pt x="16327" y="777"/>
                </a:lnTo>
                <a:lnTo>
                  <a:pt x="9321" y="88"/>
                </a:lnTo>
                <a:lnTo>
                  <a:pt x="71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805882" y="524289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82" y="0"/>
                </a:lnTo>
              </a:path>
            </a:pathLst>
          </a:custGeom>
          <a:ln w="565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86888" y="5212740"/>
            <a:ext cx="199390" cy="27940"/>
          </a:xfrm>
          <a:custGeom>
            <a:avLst/>
            <a:gdLst/>
            <a:ahLst/>
            <a:cxnLst/>
            <a:rect l="l" t="t" r="r" b="b"/>
            <a:pathLst>
              <a:path w="199389" h="27939">
                <a:moveTo>
                  <a:pt x="197195" y="27343"/>
                </a:moveTo>
                <a:lnTo>
                  <a:pt x="149567" y="27343"/>
                </a:lnTo>
                <a:lnTo>
                  <a:pt x="199034" y="27863"/>
                </a:lnTo>
                <a:lnTo>
                  <a:pt x="197195" y="27343"/>
                </a:lnTo>
                <a:close/>
              </a:path>
              <a:path w="199389" h="27939">
                <a:moveTo>
                  <a:pt x="61899" y="0"/>
                </a:moveTo>
                <a:lnTo>
                  <a:pt x="0" y="11874"/>
                </a:lnTo>
                <a:lnTo>
                  <a:pt x="27512" y="16889"/>
                </a:lnTo>
                <a:lnTo>
                  <a:pt x="55148" y="21016"/>
                </a:lnTo>
                <a:lnTo>
                  <a:pt x="82905" y="24256"/>
                </a:lnTo>
                <a:lnTo>
                  <a:pt x="110782" y="26606"/>
                </a:lnTo>
                <a:lnTo>
                  <a:pt x="118999" y="27406"/>
                </a:lnTo>
                <a:lnTo>
                  <a:pt x="197195" y="27343"/>
                </a:lnTo>
                <a:lnTo>
                  <a:pt x="178259" y="21979"/>
                </a:lnTo>
                <a:lnTo>
                  <a:pt x="157291" y="17776"/>
                </a:lnTo>
                <a:lnTo>
                  <a:pt x="136124" y="15255"/>
                </a:lnTo>
                <a:lnTo>
                  <a:pt x="116048" y="14465"/>
                </a:lnTo>
                <a:lnTo>
                  <a:pt x="108864" y="14465"/>
                </a:lnTo>
                <a:lnTo>
                  <a:pt x="62661" y="495"/>
                </a:lnTo>
                <a:lnTo>
                  <a:pt x="62280" y="292"/>
                </a:lnTo>
                <a:lnTo>
                  <a:pt x="61899" y="0"/>
                </a:lnTo>
                <a:close/>
              </a:path>
              <a:path w="199389" h="27939">
                <a:moveTo>
                  <a:pt x="114757" y="14414"/>
                </a:moveTo>
                <a:lnTo>
                  <a:pt x="110832" y="14427"/>
                </a:lnTo>
                <a:lnTo>
                  <a:pt x="108864" y="14465"/>
                </a:lnTo>
                <a:lnTo>
                  <a:pt x="116048" y="14465"/>
                </a:lnTo>
                <a:lnTo>
                  <a:pt x="114757" y="1441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781017" y="5204031"/>
            <a:ext cx="128270" cy="40005"/>
          </a:xfrm>
          <a:custGeom>
            <a:avLst/>
            <a:gdLst/>
            <a:ahLst/>
            <a:cxnLst/>
            <a:rect l="l" t="t" r="r" b="b"/>
            <a:pathLst>
              <a:path w="128270" h="40004">
                <a:moveTo>
                  <a:pt x="104901" y="36575"/>
                </a:moveTo>
                <a:lnTo>
                  <a:pt x="108267" y="37693"/>
                </a:lnTo>
                <a:lnTo>
                  <a:pt x="109943" y="38277"/>
                </a:lnTo>
                <a:lnTo>
                  <a:pt x="125348" y="39420"/>
                </a:lnTo>
                <a:lnTo>
                  <a:pt x="126225" y="38569"/>
                </a:lnTo>
                <a:lnTo>
                  <a:pt x="127736" y="37045"/>
                </a:lnTo>
                <a:lnTo>
                  <a:pt x="104901" y="36575"/>
                </a:lnTo>
                <a:close/>
              </a:path>
              <a:path w="128270" h="40004">
                <a:moveTo>
                  <a:pt x="16890" y="0"/>
                </a:moveTo>
                <a:lnTo>
                  <a:pt x="13652" y="609"/>
                </a:lnTo>
                <a:lnTo>
                  <a:pt x="0" y="2959"/>
                </a:lnTo>
                <a:lnTo>
                  <a:pt x="16852" y="2285"/>
                </a:lnTo>
                <a:lnTo>
                  <a:pt x="168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748793" y="5206324"/>
            <a:ext cx="160655" cy="34925"/>
          </a:xfrm>
          <a:custGeom>
            <a:avLst/>
            <a:gdLst/>
            <a:ahLst/>
            <a:cxnLst/>
            <a:rect l="l" t="t" r="r" b="b"/>
            <a:pathLst>
              <a:path w="160654" h="34925">
                <a:moveTo>
                  <a:pt x="89938" y="20828"/>
                </a:moveTo>
                <a:lnTo>
                  <a:pt x="52857" y="20828"/>
                </a:lnTo>
                <a:lnTo>
                  <a:pt x="74219" y="21668"/>
                </a:lnTo>
                <a:lnTo>
                  <a:pt x="95384" y="24191"/>
                </a:lnTo>
                <a:lnTo>
                  <a:pt x="116352" y="28398"/>
                </a:lnTo>
                <a:lnTo>
                  <a:pt x="137121" y="34290"/>
                </a:lnTo>
                <a:lnTo>
                  <a:pt x="159956" y="34759"/>
                </a:lnTo>
                <a:lnTo>
                  <a:pt x="160515" y="34201"/>
                </a:lnTo>
                <a:lnTo>
                  <a:pt x="146425" y="32164"/>
                </a:lnTo>
                <a:lnTo>
                  <a:pt x="132368" y="29903"/>
                </a:lnTo>
                <a:lnTo>
                  <a:pt x="118345" y="27416"/>
                </a:lnTo>
                <a:lnTo>
                  <a:pt x="104355" y="24701"/>
                </a:lnTo>
                <a:lnTo>
                  <a:pt x="89938" y="20828"/>
                </a:lnTo>
                <a:close/>
              </a:path>
              <a:path w="160654" h="34925">
                <a:moveTo>
                  <a:pt x="49072" y="0"/>
                </a:moveTo>
                <a:lnTo>
                  <a:pt x="32232" y="660"/>
                </a:lnTo>
                <a:lnTo>
                  <a:pt x="0" y="6413"/>
                </a:lnTo>
                <a:lnTo>
                  <a:pt x="368" y="6705"/>
                </a:lnTo>
                <a:lnTo>
                  <a:pt x="749" y="6921"/>
                </a:lnTo>
                <a:lnTo>
                  <a:pt x="46964" y="20891"/>
                </a:lnTo>
                <a:lnTo>
                  <a:pt x="48933" y="20840"/>
                </a:lnTo>
                <a:lnTo>
                  <a:pt x="89938" y="20828"/>
                </a:lnTo>
                <a:lnTo>
                  <a:pt x="49428" y="9944"/>
                </a:lnTo>
                <a:lnTo>
                  <a:pt x="49142" y="6921"/>
                </a:lnTo>
                <a:lnTo>
                  <a:pt x="490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852781" y="5213313"/>
            <a:ext cx="178435" cy="8890"/>
          </a:xfrm>
          <a:custGeom>
            <a:avLst/>
            <a:gdLst/>
            <a:ahLst/>
            <a:cxnLst/>
            <a:rect l="l" t="t" r="r" b="b"/>
            <a:pathLst>
              <a:path w="178435" h="8889">
                <a:moveTo>
                  <a:pt x="53212" y="0"/>
                </a:moveTo>
                <a:lnTo>
                  <a:pt x="15849" y="279"/>
                </a:lnTo>
                <a:lnTo>
                  <a:pt x="0" y="660"/>
                </a:lnTo>
                <a:lnTo>
                  <a:pt x="37337" y="3492"/>
                </a:lnTo>
                <a:lnTo>
                  <a:pt x="141020" y="8534"/>
                </a:lnTo>
                <a:lnTo>
                  <a:pt x="178079" y="4787"/>
                </a:lnTo>
                <a:lnTo>
                  <a:pt x="175933" y="4203"/>
                </a:lnTo>
                <a:lnTo>
                  <a:pt x="171767" y="2908"/>
                </a:lnTo>
                <a:lnTo>
                  <a:pt x="154595" y="2120"/>
                </a:lnTo>
                <a:lnTo>
                  <a:pt x="120849" y="2116"/>
                </a:lnTo>
                <a:lnTo>
                  <a:pt x="117665" y="1600"/>
                </a:lnTo>
                <a:lnTo>
                  <a:pt x="114439" y="774"/>
                </a:lnTo>
                <a:lnTo>
                  <a:pt x="68525" y="49"/>
                </a:lnTo>
                <a:lnTo>
                  <a:pt x="53212" y="0"/>
                </a:lnTo>
                <a:close/>
              </a:path>
              <a:path w="178435" h="8889">
                <a:moveTo>
                  <a:pt x="137198" y="1447"/>
                </a:moveTo>
                <a:lnTo>
                  <a:pt x="128904" y="1854"/>
                </a:lnTo>
                <a:lnTo>
                  <a:pt x="124536" y="2120"/>
                </a:lnTo>
                <a:lnTo>
                  <a:pt x="154595" y="2120"/>
                </a:lnTo>
                <a:lnTo>
                  <a:pt x="137198" y="144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97866" y="5199895"/>
            <a:ext cx="111125" cy="6985"/>
          </a:xfrm>
          <a:custGeom>
            <a:avLst/>
            <a:gdLst/>
            <a:ahLst/>
            <a:cxnLst/>
            <a:rect l="l" t="t" r="r" b="b"/>
            <a:pathLst>
              <a:path w="111125" h="6985">
                <a:moveTo>
                  <a:pt x="22783" y="0"/>
                </a:moveTo>
                <a:lnTo>
                  <a:pt x="38" y="4140"/>
                </a:lnTo>
                <a:lnTo>
                  <a:pt x="0" y="6426"/>
                </a:lnTo>
                <a:lnTo>
                  <a:pt x="46597" y="5084"/>
                </a:lnTo>
                <a:lnTo>
                  <a:pt x="93243" y="4610"/>
                </a:lnTo>
                <a:lnTo>
                  <a:pt x="109706" y="4610"/>
                </a:lnTo>
                <a:lnTo>
                  <a:pt x="22783" y="0"/>
                </a:lnTo>
                <a:close/>
              </a:path>
              <a:path w="111125" h="6985">
                <a:moveTo>
                  <a:pt x="109706" y="4610"/>
                </a:moveTo>
                <a:lnTo>
                  <a:pt x="93243" y="4610"/>
                </a:lnTo>
                <a:lnTo>
                  <a:pt x="110985" y="4686"/>
                </a:lnTo>
                <a:lnTo>
                  <a:pt x="109706" y="461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7861" y="5204512"/>
            <a:ext cx="226695" cy="36195"/>
          </a:xfrm>
          <a:custGeom>
            <a:avLst/>
            <a:gdLst/>
            <a:ahLst/>
            <a:cxnLst/>
            <a:rect l="l" t="t" r="r" b="b"/>
            <a:pathLst>
              <a:path w="226695" h="36195">
                <a:moveTo>
                  <a:pt x="99148" y="0"/>
                </a:moveTo>
                <a:lnTo>
                  <a:pt x="93243" y="0"/>
                </a:lnTo>
                <a:lnTo>
                  <a:pt x="46607" y="474"/>
                </a:lnTo>
                <a:lnTo>
                  <a:pt x="0" y="1816"/>
                </a:lnTo>
                <a:lnTo>
                  <a:pt x="43" y="8458"/>
                </a:lnTo>
                <a:lnTo>
                  <a:pt x="55283" y="26517"/>
                </a:lnTo>
                <a:lnTo>
                  <a:pt x="97359" y="33981"/>
                </a:lnTo>
                <a:lnTo>
                  <a:pt x="111442" y="36017"/>
                </a:lnTo>
                <a:lnTo>
                  <a:pt x="113284" y="34175"/>
                </a:lnTo>
                <a:lnTo>
                  <a:pt x="115138" y="32575"/>
                </a:lnTo>
                <a:lnTo>
                  <a:pt x="128435" y="18300"/>
                </a:lnTo>
                <a:lnTo>
                  <a:pt x="186880" y="18300"/>
                </a:lnTo>
                <a:lnTo>
                  <a:pt x="195948" y="17335"/>
                </a:lnTo>
                <a:lnTo>
                  <a:pt x="92252" y="12293"/>
                </a:lnTo>
                <a:lnTo>
                  <a:pt x="54914" y="9461"/>
                </a:lnTo>
                <a:lnTo>
                  <a:pt x="70777" y="9080"/>
                </a:lnTo>
                <a:lnTo>
                  <a:pt x="166326" y="8801"/>
                </a:lnTo>
                <a:lnTo>
                  <a:pt x="164985" y="8458"/>
                </a:lnTo>
                <a:lnTo>
                  <a:pt x="151612" y="3378"/>
                </a:lnTo>
                <a:lnTo>
                  <a:pt x="149301" y="2578"/>
                </a:lnTo>
                <a:lnTo>
                  <a:pt x="110985" y="76"/>
                </a:lnTo>
                <a:lnTo>
                  <a:pt x="99148" y="0"/>
                </a:lnTo>
                <a:close/>
              </a:path>
              <a:path w="226695" h="36195">
                <a:moveTo>
                  <a:pt x="186880" y="18300"/>
                </a:moveTo>
                <a:lnTo>
                  <a:pt x="131953" y="18300"/>
                </a:lnTo>
                <a:lnTo>
                  <a:pt x="152123" y="18961"/>
                </a:lnTo>
                <a:lnTo>
                  <a:pt x="172275" y="19888"/>
                </a:lnTo>
                <a:lnTo>
                  <a:pt x="186880" y="18300"/>
                </a:lnTo>
                <a:close/>
              </a:path>
              <a:path w="226695" h="36195">
                <a:moveTo>
                  <a:pt x="219011" y="9448"/>
                </a:moveTo>
                <a:lnTo>
                  <a:pt x="212292" y="9577"/>
                </a:lnTo>
                <a:lnTo>
                  <a:pt x="205566" y="9753"/>
                </a:lnTo>
                <a:lnTo>
                  <a:pt x="192112" y="10248"/>
                </a:lnTo>
                <a:lnTo>
                  <a:pt x="226695" y="11709"/>
                </a:lnTo>
                <a:lnTo>
                  <a:pt x="222491" y="10388"/>
                </a:lnTo>
                <a:lnTo>
                  <a:pt x="220256" y="9829"/>
                </a:lnTo>
                <a:lnTo>
                  <a:pt x="219011" y="9448"/>
                </a:lnTo>
                <a:close/>
              </a:path>
              <a:path w="226695" h="36195">
                <a:moveTo>
                  <a:pt x="166326" y="8801"/>
                </a:moveTo>
                <a:lnTo>
                  <a:pt x="108127" y="8801"/>
                </a:lnTo>
                <a:lnTo>
                  <a:pt x="123439" y="8850"/>
                </a:lnTo>
                <a:lnTo>
                  <a:pt x="169354" y="9575"/>
                </a:lnTo>
                <a:lnTo>
                  <a:pt x="166326" y="880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864527" y="5301982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099" y="0"/>
                </a:moveTo>
                <a:lnTo>
                  <a:pt x="0" y="660"/>
                </a:lnTo>
                <a:lnTo>
                  <a:pt x="165" y="723"/>
                </a:lnTo>
                <a:lnTo>
                  <a:pt x="6667" y="1016"/>
                </a:lnTo>
                <a:lnTo>
                  <a:pt x="70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147722" y="5324869"/>
            <a:ext cx="205740" cy="36195"/>
          </a:xfrm>
          <a:custGeom>
            <a:avLst/>
            <a:gdLst/>
            <a:ahLst/>
            <a:cxnLst/>
            <a:rect l="l" t="t" r="r" b="b"/>
            <a:pathLst>
              <a:path w="205739" h="36195">
                <a:moveTo>
                  <a:pt x="0" y="0"/>
                </a:moveTo>
                <a:lnTo>
                  <a:pt x="35274" y="5011"/>
                </a:lnTo>
                <a:lnTo>
                  <a:pt x="120484" y="18249"/>
                </a:lnTo>
                <a:lnTo>
                  <a:pt x="82042" y="21615"/>
                </a:lnTo>
                <a:lnTo>
                  <a:pt x="183896" y="36080"/>
                </a:lnTo>
                <a:lnTo>
                  <a:pt x="203720" y="34353"/>
                </a:lnTo>
                <a:lnTo>
                  <a:pt x="204381" y="31686"/>
                </a:lnTo>
                <a:lnTo>
                  <a:pt x="204851" y="27863"/>
                </a:lnTo>
                <a:lnTo>
                  <a:pt x="205117" y="23571"/>
                </a:lnTo>
                <a:lnTo>
                  <a:pt x="119364" y="10244"/>
                </a:lnTo>
                <a:lnTo>
                  <a:pt x="86276" y="5680"/>
                </a:lnTo>
                <a:lnTo>
                  <a:pt x="53136" y="1511"/>
                </a:lnTo>
                <a:lnTo>
                  <a:pt x="49479" y="1511"/>
                </a:lnTo>
                <a:lnTo>
                  <a:pt x="31596" y="1171"/>
                </a:lnTo>
                <a:lnTo>
                  <a:pt x="10527" y="46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49083" y="5332381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873" y="0"/>
                </a:moveTo>
                <a:lnTo>
                  <a:pt x="0" y="342"/>
                </a:lnTo>
                <a:lnTo>
                  <a:pt x="1308" y="571"/>
                </a:lnTo>
                <a:lnTo>
                  <a:pt x="3924" y="1117"/>
                </a:lnTo>
                <a:lnTo>
                  <a:pt x="38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200849" y="5318652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0596" y="40576"/>
                </a:moveTo>
                <a:lnTo>
                  <a:pt x="130771" y="42291"/>
                </a:lnTo>
                <a:lnTo>
                  <a:pt x="148361" y="44577"/>
                </a:lnTo>
                <a:lnTo>
                  <a:pt x="149288" y="44437"/>
                </a:lnTo>
                <a:lnTo>
                  <a:pt x="150012" y="42964"/>
                </a:lnTo>
                <a:lnTo>
                  <a:pt x="150596" y="40576"/>
                </a:lnTo>
                <a:close/>
              </a:path>
              <a:path w="152400" h="45085">
                <a:moveTo>
                  <a:pt x="95897" y="0"/>
                </a:moveTo>
                <a:lnTo>
                  <a:pt x="72137" y="3383"/>
                </a:lnTo>
                <a:lnTo>
                  <a:pt x="48293" y="5800"/>
                </a:lnTo>
                <a:lnTo>
                  <a:pt x="24365" y="7250"/>
                </a:lnTo>
                <a:lnTo>
                  <a:pt x="355" y="7734"/>
                </a:lnTo>
                <a:lnTo>
                  <a:pt x="0" y="7734"/>
                </a:lnTo>
                <a:lnTo>
                  <a:pt x="33147" y="11898"/>
                </a:lnTo>
                <a:lnTo>
                  <a:pt x="66236" y="16462"/>
                </a:lnTo>
                <a:lnTo>
                  <a:pt x="151993" y="29794"/>
                </a:lnTo>
                <a:lnTo>
                  <a:pt x="152285" y="25069"/>
                </a:lnTo>
                <a:lnTo>
                  <a:pt x="152349" y="19799"/>
                </a:lnTo>
                <a:lnTo>
                  <a:pt x="152158" y="14846"/>
                </a:lnTo>
                <a:lnTo>
                  <a:pt x="149542" y="14300"/>
                </a:lnTo>
                <a:lnTo>
                  <a:pt x="148234" y="14071"/>
                </a:lnTo>
                <a:lnTo>
                  <a:pt x="152107" y="13728"/>
                </a:lnTo>
                <a:lnTo>
                  <a:pt x="151968" y="10833"/>
                </a:lnTo>
                <a:lnTo>
                  <a:pt x="151752" y="8077"/>
                </a:lnTo>
                <a:lnTo>
                  <a:pt x="151434" y="5651"/>
                </a:lnTo>
                <a:lnTo>
                  <a:pt x="123637" y="3021"/>
                </a:lnTo>
                <a:lnTo>
                  <a:pt x="958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054806" y="5359770"/>
            <a:ext cx="151130" cy="13335"/>
          </a:xfrm>
          <a:custGeom>
            <a:avLst/>
            <a:gdLst/>
            <a:ahLst/>
            <a:cxnLst/>
            <a:rect l="l" t="t" r="r" b="b"/>
            <a:pathLst>
              <a:path w="151129" h="13335">
                <a:moveTo>
                  <a:pt x="21678" y="0"/>
                </a:moveTo>
                <a:lnTo>
                  <a:pt x="66267" y="8576"/>
                </a:lnTo>
                <a:lnTo>
                  <a:pt x="113720" y="12090"/>
                </a:lnTo>
                <a:lnTo>
                  <a:pt x="137490" y="13258"/>
                </a:lnTo>
                <a:lnTo>
                  <a:pt x="150710" y="12103"/>
                </a:lnTo>
                <a:lnTo>
                  <a:pt x="65170" y="3949"/>
                </a:lnTo>
                <a:lnTo>
                  <a:pt x="22161" y="3949"/>
                </a:lnTo>
                <a:lnTo>
                  <a:pt x="21882" y="2451"/>
                </a:lnTo>
                <a:lnTo>
                  <a:pt x="21678" y="0"/>
                </a:lnTo>
                <a:close/>
              </a:path>
              <a:path w="151129" h="13335">
                <a:moveTo>
                  <a:pt x="43903" y="1739"/>
                </a:moveTo>
                <a:lnTo>
                  <a:pt x="22453" y="3949"/>
                </a:lnTo>
                <a:lnTo>
                  <a:pt x="65170" y="3949"/>
                </a:lnTo>
                <a:lnTo>
                  <a:pt x="43903" y="173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098720" y="536576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77" y="0"/>
                </a:lnTo>
              </a:path>
            </a:pathLst>
          </a:custGeom>
          <a:ln w="1223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192287" y="5371874"/>
            <a:ext cx="43180" cy="2540"/>
          </a:xfrm>
          <a:custGeom>
            <a:avLst/>
            <a:gdLst/>
            <a:ahLst/>
            <a:cxnLst/>
            <a:rect l="l" t="t" r="r" b="b"/>
            <a:pathLst>
              <a:path w="43179" h="2539">
                <a:moveTo>
                  <a:pt x="13233" y="0"/>
                </a:moveTo>
                <a:lnTo>
                  <a:pt x="0" y="1155"/>
                </a:lnTo>
                <a:lnTo>
                  <a:pt x="16270" y="1735"/>
                </a:lnTo>
                <a:lnTo>
                  <a:pt x="39268" y="2235"/>
                </a:lnTo>
                <a:lnTo>
                  <a:pt x="42621" y="2235"/>
                </a:lnTo>
                <a:lnTo>
                  <a:pt x="132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205519" y="5369552"/>
            <a:ext cx="62865" cy="5080"/>
          </a:xfrm>
          <a:custGeom>
            <a:avLst/>
            <a:gdLst/>
            <a:ahLst/>
            <a:cxnLst/>
            <a:rect l="l" t="t" r="r" b="b"/>
            <a:pathLst>
              <a:path w="62864" h="5079">
                <a:moveTo>
                  <a:pt x="26682" y="0"/>
                </a:moveTo>
                <a:lnTo>
                  <a:pt x="0" y="2324"/>
                </a:lnTo>
                <a:lnTo>
                  <a:pt x="29387" y="4559"/>
                </a:lnTo>
                <a:lnTo>
                  <a:pt x="38704" y="4506"/>
                </a:lnTo>
                <a:lnTo>
                  <a:pt x="46653" y="4349"/>
                </a:lnTo>
                <a:lnTo>
                  <a:pt x="54592" y="4087"/>
                </a:lnTo>
                <a:lnTo>
                  <a:pt x="62522" y="3721"/>
                </a:lnTo>
                <a:lnTo>
                  <a:pt x="266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076482" y="5359478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60" h="4445">
                <a:moveTo>
                  <a:pt x="3314" y="0"/>
                </a:moveTo>
                <a:lnTo>
                  <a:pt x="2197" y="88"/>
                </a:lnTo>
                <a:lnTo>
                  <a:pt x="1104" y="203"/>
                </a:lnTo>
                <a:lnTo>
                  <a:pt x="0" y="292"/>
                </a:lnTo>
                <a:lnTo>
                  <a:pt x="215" y="2755"/>
                </a:lnTo>
                <a:lnTo>
                  <a:pt x="482" y="4241"/>
                </a:lnTo>
                <a:lnTo>
                  <a:pt x="774" y="4241"/>
                </a:lnTo>
                <a:lnTo>
                  <a:pt x="22237" y="2032"/>
                </a:lnTo>
                <a:lnTo>
                  <a:pt x="33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079792" y="5347665"/>
            <a:ext cx="233045" cy="22225"/>
          </a:xfrm>
          <a:custGeom>
            <a:avLst/>
            <a:gdLst/>
            <a:ahLst/>
            <a:cxnLst/>
            <a:rect l="l" t="t" r="r" b="b"/>
            <a:pathLst>
              <a:path w="233045" h="22225">
                <a:moveTo>
                  <a:pt x="211883" y="11976"/>
                </a:moveTo>
                <a:lnTo>
                  <a:pt x="37807" y="11976"/>
                </a:lnTo>
                <a:lnTo>
                  <a:pt x="44678" y="12369"/>
                </a:lnTo>
                <a:lnTo>
                  <a:pt x="51549" y="12839"/>
                </a:lnTo>
                <a:lnTo>
                  <a:pt x="152412" y="21882"/>
                </a:lnTo>
                <a:lnTo>
                  <a:pt x="233019" y="14909"/>
                </a:lnTo>
                <a:lnTo>
                  <a:pt x="211883" y="11976"/>
                </a:lnTo>
                <a:close/>
              </a:path>
              <a:path w="233045" h="22225">
                <a:moveTo>
                  <a:pt x="136398" y="0"/>
                </a:moveTo>
                <a:lnTo>
                  <a:pt x="0" y="11811"/>
                </a:lnTo>
                <a:lnTo>
                  <a:pt x="18923" y="13843"/>
                </a:lnTo>
                <a:lnTo>
                  <a:pt x="37807" y="11976"/>
                </a:lnTo>
                <a:lnTo>
                  <a:pt x="211883" y="11976"/>
                </a:lnTo>
                <a:lnTo>
                  <a:pt x="208592" y="11519"/>
                </a:lnTo>
                <a:lnTo>
                  <a:pt x="1363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232199" y="536792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533" y="0"/>
                </a:lnTo>
              </a:path>
            </a:pathLst>
          </a:custGeom>
          <a:ln w="1070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04058" y="5243452"/>
            <a:ext cx="71120" cy="5715"/>
          </a:xfrm>
          <a:custGeom>
            <a:avLst/>
            <a:gdLst/>
            <a:ahLst/>
            <a:cxnLst/>
            <a:rect l="l" t="t" r="r" b="b"/>
            <a:pathLst>
              <a:path w="71120" h="5714">
                <a:moveTo>
                  <a:pt x="2311" y="0"/>
                </a:moveTo>
                <a:lnTo>
                  <a:pt x="1587" y="736"/>
                </a:lnTo>
                <a:lnTo>
                  <a:pt x="0" y="2273"/>
                </a:lnTo>
                <a:lnTo>
                  <a:pt x="70739" y="5143"/>
                </a:lnTo>
                <a:lnTo>
                  <a:pt x="70700" y="4470"/>
                </a:lnTo>
                <a:lnTo>
                  <a:pt x="44805" y="3187"/>
                </a:lnTo>
                <a:lnTo>
                  <a:pt x="23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974754" y="5247923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0" y="0"/>
                </a:moveTo>
                <a:lnTo>
                  <a:pt x="38" y="673"/>
                </a:lnTo>
                <a:lnTo>
                  <a:pt x="7785" y="1092"/>
                </a:lnTo>
                <a:lnTo>
                  <a:pt x="15532" y="1600"/>
                </a:lnTo>
                <a:lnTo>
                  <a:pt x="23266" y="2222"/>
                </a:lnTo>
                <a:lnTo>
                  <a:pt x="22136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906367" y="5241077"/>
            <a:ext cx="69215" cy="6985"/>
          </a:xfrm>
          <a:custGeom>
            <a:avLst/>
            <a:gdLst/>
            <a:ahLst/>
            <a:cxnLst/>
            <a:rect l="l" t="t" r="r" b="b"/>
            <a:pathLst>
              <a:path w="69214" h="6985">
                <a:moveTo>
                  <a:pt x="2387" y="0"/>
                </a:moveTo>
                <a:lnTo>
                  <a:pt x="876" y="1524"/>
                </a:lnTo>
                <a:lnTo>
                  <a:pt x="0" y="2374"/>
                </a:lnTo>
                <a:lnTo>
                  <a:pt x="42494" y="5562"/>
                </a:lnTo>
                <a:lnTo>
                  <a:pt x="68389" y="6845"/>
                </a:lnTo>
                <a:lnTo>
                  <a:pt x="68503" y="6337"/>
                </a:lnTo>
                <a:lnTo>
                  <a:pt x="68643" y="6108"/>
                </a:lnTo>
                <a:lnTo>
                  <a:pt x="60744" y="5346"/>
                </a:lnTo>
                <a:lnTo>
                  <a:pt x="47551" y="4343"/>
                </a:lnTo>
                <a:lnTo>
                  <a:pt x="34391" y="3143"/>
                </a:lnTo>
                <a:lnTo>
                  <a:pt x="21260" y="1742"/>
                </a:lnTo>
                <a:lnTo>
                  <a:pt x="8153" y="139"/>
                </a:lnTo>
                <a:lnTo>
                  <a:pt x="23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908748" y="5240525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58" y="0"/>
                </a:moveTo>
                <a:lnTo>
                  <a:pt x="0" y="558"/>
                </a:lnTo>
                <a:lnTo>
                  <a:pt x="5765" y="685"/>
                </a:lnTo>
                <a:lnTo>
                  <a:pt x="5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4759" y="5247192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53" y="0"/>
                </a:moveTo>
                <a:lnTo>
                  <a:pt x="114" y="215"/>
                </a:lnTo>
                <a:lnTo>
                  <a:pt x="0" y="723"/>
                </a:lnTo>
                <a:lnTo>
                  <a:pt x="22136" y="1879"/>
                </a:lnTo>
                <a:lnTo>
                  <a:pt x="14782" y="1270"/>
                </a:lnTo>
                <a:lnTo>
                  <a:pt x="7505" y="673"/>
                </a:lnTo>
                <a:lnTo>
                  <a:pt x="2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93814" y="5218055"/>
            <a:ext cx="87630" cy="6350"/>
          </a:xfrm>
          <a:custGeom>
            <a:avLst/>
            <a:gdLst/>
            <a:ahLst/>
            <a:cxnLst/>
            <a:rect l="l" t="t" r="r" b="b"/>
            <a:pathLst>
              <a:path w="87629" h="6350">
                <a:moveTo>
                  <a:pt x="37045" y="38"/>
                </a:moveTo>
                <a:lnTo>
                  <a:pt x="27653" y="952"/>
                </a:lnTo>
                <a:lnTo>
                  <a:pt x="0" y="3797"/>
                </a:lnTo>
                <a:lnTo>
                  <a:pt x="17259" y="4938"/>
                </a:lnTo>
                <a:lnTo>
                  <a:pt x="34480" y="6299"/>
                </a:lnTo>
                <a:lnTo>
                  <a:pt x="86195" y="1663"/>
                </a:lnTo>
                <a:lnTo>
                  <a:pt x="43827" y="1663"/>
                </a:lnTo>
                <a:lnTo>
                  <a:pt x="40377" y="939"/>
                </a:lnTo>
                <a:lnTo>
                  <a:pt x="37045" y="38"/>
                </a:lnTo>
                <a:close/>
              </a:path>
              <a:path w="87629" h="6350">
                <a:moveTo>
                  <a:pt x="63512" y="0"/>
                </a:moveTo>
                <a:lnTo>
                  <a:pt x="47878" y="1638"/>
                </a:lnTo>
                <a:lnTo>
                  <a:pt x="47332" y="1663"/>
                </a:lnTo>
                <a:lnTo>
                  <a:pt x="86195" y="1663"/>
                </a:lnTo>
                <a:lnTo>
                  <a:pt x="87045" y="1587"/>
                </a:lnTo>
                <a:lnTo>
                  <a:pt x="635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914516" y="5241213"/>
            <a:ext cx="78105" cy="6350"/>
          </a:xfrm>
          <a:custGeom>
            <a:avLst/>
            <a:gdLst/>
            <a:ahLst/>
            <a:cxnLst/>
            <a:rect l="l" t="t" r="r" b="b"/>
            <a:pathLst>
              <a:path w="78104" h="6350">
                <a:moveTo>
                  <a:pt x="0" y="0"/>
                </a:moveTo>
                <a:lnTo>
                  <a:pt x="13108" y="1602"/>
                </a:lnTo>
                <a:lnTo>
                  <a:pt x="26242" y="3003"/>
                </a:lnTo>
                <a:lnTo>
                  <a:pt x="39403" y="4204"/>
                </a:lnTo>
                <a:lnTo>
                  <a:pt x="52590" y="5207"/>
                </a:lnTo>
                <a:lnTo>
                  <a:pt x="60502" y="5981"/>
                </a:lnTo>
                <a:lnTo>
                  <a:pt x="60871" y="5448"/>
                </a:lnTo>
                <a:lnTo>
                  <a:pt x="61633" y="5080"/>
                </a:lnTo>
                <a:lnTo>
                  <a:pt x="77698" y="3454"/>
                </a:lnTo>
                <a:lnTo>
                  <a:pt x="76911" y="2705"/>
                </a:lnTo>
                <a:lnTo>
                  <a:pt x="19236" y="526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909302" y="5216918"/>
            <a:ext cx="179705" cy="27305"/>
          </a:xfrm>
          <a:custGeom>
            <a:avLst/>
            <a:gdLst/>
            <a:ahLst/>
            <a:cxnLst/>
            <a:rect l="l" t="t" r="r" b="b"/>
            <a:pathLst>
              <a:path w="179704" h="27304">
                <a:moveTo>
                  <a:pt x="20510" y="5892"/>
                </a:moveTo>
                <a:lnTo>
                  <a:pt x="16992" y="5892"/>
                </a:lnTo>
                <a:lnTo>
                  <a:pt x="3695" y="20167"/>
                </a:lnTo>
                <a:lnTo>
                  <a:pt x="1854" y="21767"/>
                </a:lnTo>
                <a:lnTo>
                  <a:pt x="0" y="23609"/>
                </a:lnTo>
                <a:lnTo>
                  <a:pt x="5219" y="24295"/>
                </a:lnTo>
                <a:lnTo>
                  <a:pt x="24450" y="24821"/>
                </a:lnTo>
                <a:lnTo>
                  <a:pt x="82130" y="27000"/>
                </a:lnTo>
                <a:lnTo>
                  <a:pt x="66725" y="12242"/>
                </a:lnTo>
                <a:lnTo>
                  <a:pt x="118567" y="7480"/>
                </a:lnTo>
                <a:lnTo>
                  <a:pt x="60832" y="7480"/>
                </a:lnTo>
                <a:lnTo>
                  <a:pt x="40681" y="6553"/>
                </a:lnTo>
                <a:lnTo>
                  <a:pt x="20510" y="5892"/>
                </a:lnTo>
                <a:close/>
              </a:path>
              <a:path w="179704" h="27304">
                <a:moveTo>
                  <a:pt x="84505" y="4927"/>
                </a:moveTo>
                <a:lnTo>
                  <a:pt x="60832" y="7480"/>
                </a:lnTo>
                <a:lnTo>
                  <a:pt x="118567" y="7480"/>
                </a:lnTo>
                <a:lnTo>
                  <a:pt x="118986" y="7442"/>
                </a:lnTo>
                <a:lnTo>
                  <a:pt x="93140" y="5481"/>
                </a:lnTo>
                <a:lnTo>
                  <a:pt x="84505" y="4927"/>
                </a:lnTo>
                <a:close/>
              </a:path>
              <a:path w="179704" h="27304">
                <a:moveTo>
                  <a:pt x="158749" y="0"/>
                </a:moveTo>
                <a:lnTo>
                  <a:pt x="148018" y="1130"/>
                </a:lnTo>
                <a:lnTo>
                  <a:pt x="171551" y="2717"/>
                </a:lnTo>
                <a:lnTo>
                  <a:pt x="179654" y="1993"/>
                </a:lnTo>
                <a:lnTo>
                  <a:pt x="1587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975018" y="5244672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17195" y="0"/>
                </a:moveTo>
                <a:lnTo>
                  <a:pt x="1130" y="1625"/>
                </a:lnTo>
                <a:lnTo>
                  <a:pt x="368" y="1993"/>
                </a:lnTo>
                <a:lnTo>
                  <a:pt x="0" y="2527"/>
                </a:lnTo>
                <a:lnTo>
                  <a:pt x="7251" y="3200"/>
                </a:lnTo>
                <a:lnTo>
                  <a:pt x="14516" y="3797"/>
                </a:lnTo>
                <a:lnTo>
                  <a:pt x="21805" y="4318"/>
                </a:lnTo>
                <a:lnTo>
                  <a:pt x="19265" y="1879"/>
                </a:lnTo>
                <a:lnTo>
                  <a:pt x="18478" y="1231"/>
                </a:lnTo>
                <a:lnTo>
                  <a:pt x="1719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570901" y="5229503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1907" y="0"/>
                </a:moveTo>
                <a:lnTo>
                  <a:pt x="0" y="4787"/>
                </a:lnTo>
                <a:lnTo>
                  <a:pt x="18961" y="3746"/>
                </a:lnTo>
                <a:lnTo>
                  <a:pt x="20815" y="1358"/>
                </a:lnTo>
                <a:lnTo>
                  <a:pt x="219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589864" y="5216356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5" h="17145">
                <a:moveTo>
                  <a:pt x="65328" y="0"/>
                </a:moveTo>
                <a:lnTo>
                  <a:pt x="2946" y="13144"/>
                </a:lnTo>
                <a:lnTo>
                  <a:pt x="0" y="16891"/>
                </a:lnTo>
                <a:lnTo>
                  <a:pt x="33605" y="15384"/>
                </a:lnTo>
                <a:lnTo>
                  <a:pt x="67221" y="14363"/>
                </a:lnTo>
                <a:lnTo>
                  <a:pt x="91871" y="9309"/>
                </a:lnTo>
                <a:lnTo>
                  <a:pt x="92430" y="8140"/>
                </a:lnTo>
                <a:lnTo>
                  <a:pt x="92722" y="7340"/>
                </a:lnTo>
                <a:lnTo>
                  <a:pt x="653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681743" y="522370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838" y="0"/>
                </a:moveTo>
                <a:lnTo>
                  <a:pt x="483" y="914"/>
                </a:lnTo>
                <a:lnTo>
                  <a:pt x="165" y="1562"/>
                </a:lnTo>
                <a:lnTo>
                  <a:pt x="0" y="1955"/>
                </a:lnTo>
                <a:lnTo>
                  <a:pt x="5143" y="914"/>
                </a:lnTo>
                <a:lnTo>
                  <a:pt x="1701" y="228"/>
                </a:lnTo>
                <a:lnTo>
                  <a:pt x="8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638059" y="5242401"/>
            <a:ext cx="135890" cy="14604"/>
          </a:xfrm>
          <a:custGeom>
            <a:avLst/>
            <a:gdLst/>
            <a:ahLst/>
            <a:cxnLst/>
            <a:rect l="l" t="t" r="r" b="b"/>
            <a:pathLst>
              <a:path w="135889" h="14604">
                <a:moveTo>
                  <a:pt x="82943" y="0"/>
                </a:moveTo>
                <a:lnTo>
                  <a:pt x="41448" y="2211"/>
                </a:lnTo>
                <a:lnTo>
                  <a:pt x="0" y="5156"/>
                </a:lnTo>
                <a:lnTo>
                  <a:pt x="2311" y="7429"/>
                </a:lnTo>
                <a:lnTo>
                  <a:pt x="5207" y="10769"/>
                </a:lnTo>
                <a:lnTo>
                  <a:pt x="8369" y="14185"/>
                </a:lnTo>
                <a:lnTo>
                  <a:pt x="135521" y="7683"/>
                </a:lnTo>
                <a:lnTo>
                  <a:pt x="129247" y="5651"/>
                </a:lnTo>
                <a:lnTo>
                  <a:pt x="123024" y="3289"/>
                </a:lnTo>
                <a:lnTo>
                  <a:pt x="116890" y="622"/>
                </a:lnTo>
                <a:lnTo>
                  <a:pt x="88950" y="50"/>
                </a:lnTo>
                <a:lnTo>
                  <a:pt x="829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634808" y="5242337"/>
            <a:ext cx="86360" cy="5715"/>
          </a:xfrm>
          <a:custGeom>
            <a:avLst/>
            <a:gdLst/>
            <a:ahLst/>
            <a:cxnLst/>
            <a:rect l="l" t="t" r="r" b="b"/>
            <a:pathLst>
              <a:path w="86360" h="5714">
                <a:moveTo>
                  <a:pt x="77762" y="0"/>
                </a:moveTo>
                <a:lnTo>
                  <a:pt x="73609" y="0"/>
                </a:lnTo>
                <a:lnTo>
                  <a:pt x="54638" y="131"/>
                </a:lnTo>
                <a:lnTo>
                  <a:pt x="36109" y="509"/>
                </a:lnTo>
                <a:lnTo>
                  <a:pt x="17927" y="1109"/>
                </a:lnTo>
                <a:lnTo>
                  <a:pt x="0" y="1905"/>
                </a:lnTo>
                <a:lnTo>
                  <a:pt x="1765" y="3733"/>
                </a:lnTo>
                <a:lnTo>
                  <a:pt x="3251" y="5207"/>
                </a:lnTo>
                <a:lnTo>
                  <a:pt x="44699" y="2274"/>
                </a:lnTo>
                <a:lnTo>
                  <a:pt x="86194" y="63"/>
                </a:lnTo>
                <a:lnTo>
                  <a:pt x="77762" y="0"/>
                </a:lnTo>
                <a:close/>
              </a:path>
              <a:path w="86360" h="5714">
                <a:moveTo>
                  <a:pt x="2895" y="4876"/>
                </a:moveTo>
                <a:lnTo>
                  <a:pt x="3238" y="5207"/>
                </a:lnTo>
                <a:lnTo>
                  <a:pt x="2895" y="487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754945" y="5243026"/>
            <a:ext cx="147955" cy="9525"/>
          </a:xfrm>
          <a:custGeom>
            <a:avLst/>
            <a:gdLst/>
            <a:ahLst/>
            <a:cxnLst/>
            <a:rect l="l" t="t" r="r" b="b"/>
            <a:pathLst>
              <a:path w="147954" h="9525">
                <a:moveTo>
                  <a:pt x="144657" y="6896"/>
                </a:moveTo>
                <a:lnTo>
                  <a:pt x="21958" y="6896"/>
                </a:lnTo>
                <a:lnTo>
                  <a:pt x="81889" y="7648"/>
                </a:lnTo>
                <a:lnTo>
                  <a:pt x="141782" y="9296"/>
                </a:lnTo>
                <a:lnTo>
                  <a:pt x="143497" y="7950"/>
                </a:lnTo>
                <a:lnTo>
                  <a:pt x="144657" y="6896"/>
                </a:lnTo>
                <a:close/>
              </a:path>
              <a:path w="147954" h="9525">
                <a:moveTo>
                  <a:pt x="0" y="0"/>
                </a:moveTo>
                <a:lnTo>
                  <a:pt x="6134" y="2667"/>
                </a:lnTo>
                <a:lnTo>
                  <a:pt x="12357" y="5016"/>
                </a:lnTo>
                <a:lnTo>
                  <a:pt x="18630" y="7061"/>
                </a:lnTo>
                <a:lnTo>
                  <a:pt x="21958" y="6896"/>
                </a:lnTo>
                <a:lnTo>
                  <a:pt x="144657" y="6896"/>
                </a:lnTo>
                <a:lnTo>
                  <a:pt x="145580" y="6057"/>
                </a:lnTo>
                <a:lnTo>
                  <a:pt x="147637" y="411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704226" y="5269893"/>
            <a:ext cx="180340" cy="33020"/>
          </a:xfrm>
          <a:custGeom>
            <a:avLst/>
            <a:gdLst/>
            <a:ahLst/>
            <a:cxnLst/>
            <a:rect l="l" t="t" r="r" b="b"/>
            <a:pathLst>
              <a:path w="180339" h="33020">
                <a:moveTo>
                  <a:pt x="150012" y="0"/>
                </a:moveTo>
                <a:lnTo>
                  <a:pt x="112490" y="1827"/>
                </a:lnTo>
                <a:lnTo>
                  <a:pt x="75001" y="4362"/>
                </a:lnTo>
                <a:lnTo>
                  <a:pt x="37514" y="7468"/>
                </a:lnTo>
                <a:lnTo>
                  <a:pt x="0" y="11010"/>
                </a:lnTo>
                <a:lnTo>
                  <a:pt x="12129" y="14062"/>
                </a:lnTo>
                <a:lnTo>
                  <a:pt x="69316" y="23876"/>
                </a:lnTo>
                <a:lnTo>
                  <a:pt x="114330" y="29641"/>
                </a:lnTo>
                <a:lnTo>
                  <a:pt x="159905" y="32778"/>
                </a:lnTo>
                <a:lnTo>
                  <a:pt x="160299" y="32740"/>
                </a:lnTo>
                <a:lnTo>
                  <a:pt x="128884" y="19464"/>
                </a:lnTo>
                <a:lnTo>
                  <a:pt x="117467" y="9983"/>
                </a:lnTo>
                <a:lnTo>
                  <a:pt x="126039" y="4295"/>
                </a:lnTo>
                <a:lnTo>
                  <a:pt x="154597" y="2400"/>
                </a:lnTo>
                <a:lnTo>
                  <a:pt x="179506" y="2400"/>
                </a:lnTo>
                <a:lnTo>
                  <a:pt x="179806" y="1651"/>
                </a:lnTo>
                <a:lnTo>
                  <a:pt x="150012" y="0"/>
                </a:lnTo>
                <a:close/>
              </a:path>
              <a:path w="180339" h="33020">
                <a:moveTo>
                  <a:pt x="179506" y="2400"/>
                </a:moveTo>
                <a:lnTo>
                  <a:pt x="161785" y="2400"/>
                </a:lnTo>
                <a:lnTo>
                  <a:pt x="170014" y="2590"/>
                </a:lnTo>
                <a:lnTo>
                  <a:pt x="179273" y="2984"/>
                </a:lnTo>
                <a:lnTo>
                  <a:pt x="179506" y="240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388992" y="536796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63" y="381"/>
                </a:lnTo>
                <a:lnTo>
                  <a:pt x="1917" y="21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336733" y="5363229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12484" y="0"/>
                </a:moveTo>
                <a:lnTo>
                  <a:pt x="8331" y="812"/>
                </a:lnTo>
                <a:lnTo>
                  <a:pt x="4165" y="1574"/>
                </a:lnTo>
                <a:lnTo>
                  <a:pt x="0" y="2286"/>
                </a:lnTo>
                <a:lnTo>
                  <a:pt x="36804" y="6515"/>
                </a:lnTo>
                <a:lnTo>
                  <a:pt x="52324" y="5130"/>
                </a:lnTo>
                <a:lnTo>
                  <a:pt x="52260" y="4737"/>
                </a:lnTo>
                <a:lnTo>
                  <a:pt x="124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103061" y="5423288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0" y="0"/>
                </a:moveTo>
                <a:lnTo>
                  <a:pt x="15430" y="1587"/>
                </a:lnTo>
                <a:lnTo>
                  <a:pt x="18288" y="1346"/>
                </a:lnTo>
                <a:lnTo>
                  <a:pt x="4787" y="304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016487" y="5392232"/>
            <a:ext cx="353060" cy="36830"/>
          </a:xfrm>
          <a:custGeom>
            <a:avLst/>
            <a:gdLst/>
            <a:ahLst/>
            <a:cxnLst/>
            <a:rect l="l" t="t" r="r" b="b"/>
            <a:pathLst>
              <a:path w="353060" h="36829">
                <a:moveTo>
                  <a:pt x="316596" y="27609"/>
                </a:moveTo>
                <a:lnTo>
                  <a:pt x="211874" y="27609"/>
                </a:lnTo>
                <a:lnTo>
                  <a:pt x="241934" y="28088"/>
                </a:lnTo>
                <a:lnTo>
                  <a:pt x="271968" y="29613"/>
                </a:lnTo>
                <a:lnTo>
                  <a:pt x="301972" y="32313"/>
                </a:lnTo>
                <a:lnTo>
                  <a:pt x="331939" y="36321"/>
                </a:lnTo>
                <a:lnTo>
                  <a:pt x="352780" y="33273"/>
                </a:lnTo>
                <a:lnTo>
                  <a:pt x="334539" y="30171"/>
                </a:lnTo>
                <a:lnTo>
                  <a:pt x="316596" y="27609"/>
                </a:lnTo>
                <a:close/>
              </a:path>
              <a:path w="353060" h="36829">
                <a:moveTo>
                  <a:pt x="175348" y="7823"/>
                </a:moveTo>
                <a:lnTo>
                  <a:pt x="0" y="23075"/>
                </a:lnTo>
                <a:lnTo>
                  <a:pt x="86575" y="31051"/>
                </a:lnTo>
                <a:lnTo>
                  <a:pt x="91363" y="31356"/>
                </a:lnTo>
                <a:lnTo>
                  <a:pt x="104851" y="32397"/>
                </a:lnTo>
                <a:lnTo>
                  <a:pt x="131617" y="30444"/>
                </a:lnTo>
                <a:lnTo>
                  <a:pt x="158381" y="28932"/>
                </a:lnTo>
                <a:lnTo>
                  <a:pt x="185136" y="27956"/>
                </a:lnTo>
                <a:lnTo>
                  <a:pt x="211874" y="27609"/>
                </a:lnTo>
                <a:lnTo>
                  <a:pt x="316596" y="27609"/>
                </a:lnTo>
                <a:lnTo>
                  <a:pt x="297766" y="25481"/>
                </a:lnTo>
                <a:lnTo>
                  <a:pt x="279196" y="24015"/>
                </a:lnTo>
                <a:lnTo>
                  <a:pt x="272479" y="23660"/>
                </a:lnTo>
                <a:lnTo>
                  <a:pt x="109486" y="23660"/>
                </a:lnTo>
                <a:lnTo>
                  <a:pt x="285388" y="8420"/>
                </a:lnTo>
                <a:lnTo>
                  <a:pt x="215163" y="8420"/>
                </a:lnTo>
                <a:lnTo>
                  <a:pt x="203095" y="8381"/>
                </a:lnTo>
                <a:lnTo>
                  <a:pt x="184599" y="8082"/>
                </a:lnTo>
                <a:lnTo>
                  <a:pt x="175348" y="7823"/>
                </a:lnTo>
                <a:close/>
              </a:path>
              <a:path w="353060" h="36829">
                <a:moveTo>
                  <a:pt x="194335" y="21501"/>
                </a:moveTo>
                <a:lnTo>
                  <a:pt x="173091" y="21645"/>
                </a:lnTo>
                <a:lnTo>
                  <a:pt x="151872" y="22066"/>
                </a:lnTo>
                <a:lnTo>
                  <a:pt x="130673" y="22744"/>
                </a:lnTo>
                <a:lnTo>
                  <a:pt x="109486" y="23660"/>
                </a:lnTo>
                <a:lnTo>
                  <a:pt x="272479" y="23660"/>
                </a:lnTo>
                <a:lnTo>
                  <a:pt x="257907" y="22888"/>
                </a:lnTo>
                <a:lnTo>
                  <a:pt x="236670" y="22105"/>
                </a:lnTo>
                <a:lnTo>
                  <a:pt x="215481" y="21649"/>
                </a:lnTo>
                <a:lnTo>
                  <a:pt x="194335" y="21501"/>
                </a:lnTo>
                <a:close/>
              </a:path>
              <a:path w="353060" h="36829">
                <a:moveTo>
                  <a:pt x="224777" y="3543"/>
                </a:moveTo>
                <a:lnTo>
                  <a:pt x="182702" y="7188"/>
                </a:lnTo>
                <a:lnTo>
                  <a:pt x="201726" y="7618"/>
                </a:lnTo>
                <a:lnTo>
                  <a:pt x="220751" y="8381"/>
                </a:lnTo>
                <a:lnTo>
                  <a:pt x="215163" y="8420"/>
                </a:lnTo>
                <a:lnTo>
                  <a:pt x="285388" y="8420"/>
                </a:lnTo>
                <a:lnTo>
                  <a:pt x="329100" y="4610"/>
                </a:lnTo>
                <a:lnTo>
                  <a:pt x="257708" y="4610"/>
                </a:lnTo>
                <a:lnTo>
                  <a:pt x="250253" y="4457"/>
                </a:lnTo>
                <a:lnTo>
                  <a:pt x="224777" y="3543"/>
                </a:lnTo>
                <a:close/>
              </a:path>
              <a:path w="353060" h="36829">
                <a:moveTo>
                  <a:pt x="338416" y="0"/>
                </a:moveTo>
                <a:lnTo>
                  <a:pt x="320164" y="2016"/>
                </a:lnTo>
                <a:lnTo>
                  <a:pt x="301871" y="3457"/>
                </a:lnTo>
                <a:lnTo>
                  <a:pt x="283536" y="4321"/>
                </a:lnTo>
                <a:lnTo>
                  <a:pt x="265163" y="4610"/>
                </a:lnTo>
                <a:lnTo>
                  <a:pt x="329100" y="4610"/>
                </a:lnTo>
                <a:lnTo>
                  <a:pt x="343204" y="3378"/>
                </a:lnTo>
                <a:lnTo>
                  <a:pt x="341560" y="2016"/>
                </a:lnTo>
                <a:lnTo>
                  <a:pt x="340004" y="901"/>
                </a:lnTo>
                <a:lnTo>
                  <a:pt x="3384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241265" y="539200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639" y="0"/>
                </a:lnTo>
              </a:path>
            </a:pathLst>
          </a:custGeom>
          <a:ln w="965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896723" y="5247139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29" h="6985">
                <a:moveTo>
                  <a:pt x="5854" y="0"/>
                </a:moveTo>
                <a:lnTo>
                  <a:pt x="3797" y="1955"/>
                </a:lnTo>
                <a:lnTo>
                  <a:pt x="1714" y="3835"/>
                </a:lnTo>
                <a:lnTo>
                  <a:pt x="0" y="5181"/>
                </a:lnTo>
                <a:lnTo>
                  <a:pt x="43586" y="6934"/>
                </a:lnTo>
                <a:lnTo>
                  <a:pt x="74828" y="3670"/>
                </a:lnTo>
                <a:lnTo>
                  <a:pt x="23052" y="766"/>
                </a:lnTo>
                <a:lnTo>
                  <a:pt x="58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940313" y="5250808"/>
            <a:ext cx="61594" cy="5080"/>
          </a:xfrm>
          <a:custGeom>
            <a:avLst/>
            <a:gdLst/>
            <a:ahLst/>
            <a:cxnLst/>
            <a:rect l="l" t="t" r="r" b="b"/>
            <a:pathLst>
              <a:path w="61595" h="5079">
                <a:moveTo>
                  <a:pt x="31241" y="0"/>
                </a:moveTo>
                <a:lnTo>
                  <a:pt x="0" y="3263"/>
                </a:lnTo>
                <a:lnTo>
                  <a:pt x="33870" y="4965"/>
                </a:lnTo>
                <a:lnTo>
                  <a:pt x="60985" y="2349"/>
                </a:lnTo>
                <a:lnTo>
                  <a:pt x="60832" y="2209"/>
                </a:lnTo>
                <a:lnTo>
                  <a:pt x="312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655197" y="5209896"/>
            <a:ext cx="32384" cy="13970"/>
          </a:xfrm>
          <a:custGeom>
            <a:avLst/>
            <a:gdLst/>
            <a:ahLst/>
            <a:cxnLst/>
            <a:rect l="l" t="t" r="r" b="b"/>
            <a:pathLst>
              <a:path w="32385" h="13970">
                <a:moveTo>
                  <a:pt x="32270" y="0"/>
                </a:moveTo>
                <a:lnTo>
                  <a:pt x="0" y="6464"/>
                </a:lnTo>
                <a:lnTo>
                  <a:pt x="27381" y="13804"/>
                </a:lnTo>
                <a:lnTo>
                  <a:pt x="28651" y="10325"/>
                </a:lnTo>
                <a:lnTo>
                  <a:pt x="30352" y="5295"/>
                </a:lnTo>
                <a:lnTo>
                  <a:pt x="322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721889" y="5199333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21856" y="0"/>
                </a:moveTo>
                <a:lnTo>
                  <a:pt x="6362" y="2806"/>
                </a:lnTo>
                <a:lnTo>
                  <a:pt x="4940" y="4610"/>
                </a:lnTo>
                <a:lnTo>
                  <a:pt x="3784" y="5854"/>
                </a:lnTo>
                <a:lnTo>
                  <a:pt x="2070" y="8089"/>
                </a:lnTo>
                <a:lnTo>
                  <a:pt x="0" y="10706"/>
                </a:lnTo>
                <a:lnTo>
                  <a:pt x="24155" y="9347"/>
                </a:lnTo>
                <a:lnTo>
                  <a:pt x="23126" y="6858"/>
                </a:lnTo>
                <a:lnTo>
                  <a:pt x="22364" y="3619"/>
                </a:lnTo>
                <a:lnTo>
                  <a:pt x="218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682584" y="5202146"/>
            <a:ext cx="66675" cy="22860"/>
          </a:xfrm>
          <a:custGeom>
            <a:avLst/>
            <a:gdLst/>
            <a:ahLst/>
            <a:cxnLst/>
            <a:rect l="l" t="t" r="r" b="b"/>
            <a:pathLst>
              <a:path w="66675" h="22860">
                <a:moveTo>
                  <a:pt x="45669" y="0"/>
                </a:moveTo>
                <a:lnTo>
                  <a:pt x="4876" y="7746"/>
                </a:lnTo>
                <a:lnTo>
                  <a:pt x="2971" y="13042"/>
                </a:lnTo>
                <a:lnTo>
                  <a:pt x="1270" y="18072"/>
                </a:lnTo>
                <a:lnTo>
                  <a:pt x="0" y="21551"/>
                </a:lnTo>
                <a:lnTo>
                  <a:pt x="863" y="21780"/>
                </a:lnTo>
                <a:lnTo>
                  <a:pt x="4305" y="22466"/>
                </a:lnTo>
                <a:lnTo>
                  <a:pt x="66205" y="10591"/>
                </a:lnTo>
                <a:lnTo>
                  <a:pt x="65138" y="9791"/>
                </a:lnTo>
                <a:lnTo>
                  <a:pt x="64236" y="8369"/>
                </a:lnTo>
                <a:lnTo>
                  <a:pt x="64038" y="7899"/>
                </a:lnTo>
                <a:lnTo>
                  <a:pt x="39306" y="7899"/>
                </a:lnTo>
                <a:lnTo>
                  <a:pt x="41376" y="5270"/>
                </a:lnTo>
                <a:lnTo>
                  <a:pt x="43091" y="3035"/>
                </a:lnTo>
                <a:lnTo>
                  <a:pt x="44246" y="1803"/>
                </a:lnTo>
                <a:lnTo>
                  <a:pt x="45669" y="0"/>
                </a:lnTo>
                <a:close/>
              </a:path>
              <a:path w="66675" h="22860">
                <a:moveTo>
                  <a:pt x="63461" y="6527"/>
                </a:moveTo>
                <a:lnTo>
                  <a:pt x="39306" y="7899"/>
                </a:lnTo>
                <a:lnTo>
                  <a:pt x="64038" y="7899"/>
                </a:lnTo>
                <a:lnTo>
                  <a:pt x="63461" y="652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743749" y="5197395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10" h="11429">
                <a:moveTo>
                  <a:pt x="10934" y="0"/>
                </a:moveTo>
                <a:lnTo>
                  <a:pt x="0" y="1943"/>
                </a:lnTo>
                <a:lnTo>
                  <a:pt x="507" y="5549"/>
                </a:lnTo>
                <a:lnTo>
                  <a:pt x="1269" y="8801"/>
                </a:lnTo>
                <a:lnTo>
                  <a:pt x="2298" y="11290"/>
                </a:lnTo>
                <a:lnTo>
                  <a:pt x="37274" y="9601"/>
                </a:lnTo>
                <a:lnTo>
                  <a:pt x="50914" y="7251"/>
                </a:lnTo>
                <a:lnTo>
                  <a:pt x="54165" y="6642"/>
                </a:lnTo>
                <a:lnTo>
                  <a:pt x="54267" y="3200"/>
                </a:lnTo>
                <a:lnTo>
                  <a:pt x="54368" y="1384"/>
                </a:lnTo>
                <a:lnTo>
                  <a:pt x="21787" y="250"/>
                </a:lnTo>
                <a:lnTo>
                  <a:pt x="109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746045" y="5206991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34975" y="0"/>
                </a:moveTo>
                <a:lnTo>
                  <a:pt x="0" y="1689"/>
                </a:lnTo>
                <a:lnTo>
                  <a:pt x="774" y="3530"/>
                </a:lnTo>
                <a:lnTo>
                  <a:pt x="1676" y="4953"/>
                </a:lnTo>
                <a:lnTo>
                  <a:pt x="2743" y="5753"/>
                </a:lnTo>
                <a:lnTo>
                  <a:pt x="349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797913" y="5198780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60" h="5714">
                <a:moveTo>
                  <a:pt x="203" y="0"/>
                </a:moveTo>
                <a:lnTo>
                  <a:pt x="90" y="2451"/>
                </a:lnTo>
                <a:lnTo>
                  <a:pt x="0" y="5245"/>
                </a:lnTo>
                <a:lnTo>
                  <a:pt x="22733" y="1117"/>
                </a:lnTo>
                <a:lnTo>
                  <a:pt x="7708" y="317"/>
                </a:lnTo>
                <a:lnTo>
                  <a:pt x="2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864139" y="530263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0" y="0"/>
                </a:moveTo>
                <a:lnTo>
                  <a:pt x="126" y="25"/>
                </a:lnTo>
                <a:lnTo>
                  <a:pt x="558" y="63"/>
                </a:lnTo>
                <a:lnTo>
                  <a:pt x="3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216187" y="5346486"/>
            <a:ext cx="115570" cy="16510"/>
          </a:xfrm>
          <a:custGeom>
            <a:avLst/>
            <a:gdLst/>
            <a:ahLst/>
            <a:cxnLst/>
            <a:rect l="l" t="t" r="r" b="b"/>
            <a:pathLst>
              <a:path w="115570" h="16510">
                <a:moveTo>
                  <a:pt x="13576" y="0"/>
                </a:moveTo>
                <a:lnTo>
                  <a:pt x="0" y="1181"/>
                </a:lnTo>
                <a:lnTo>
                  <a:pt x="72196" y="12700"/>
                </a:lnTo>
                <a:lnTo>
                  <a:pt x="96621" y="16090"/>
                </a:lnTo>
                <a:lnTo>
                  <a:pt x="115430" y="14465"/>
                </a:lnTo>
                <a:lnTo>
                  <a:pt x="135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312800" y="5360947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29" h="5079">
                <a:moveTo>
                  <a:pt x="18821" y="0"/>
                </a:moveTo>
                <a:lnTo>
                  <a:pt x="0" y="1625"/>
                </a:lnTo>
                <a:lnTo>
                  <a:pt x="23939" y="4571"/>
                </a:lnTo>
                <a:lnTo>
                  <a:pt x="32258" y="3098"/>
                </a:lnTo>
                <a:lnTo>
                  <a:pt x="36410" y="2285"/>
                </a:lnTo>
                <a:lnTo>
                  <a:pt x="188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57995" y="5159942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0" y="0"/>
                </a:moveTo>
                <a:lnTo>
                  <a:pt x="3644" y="1689"/>
                </a:lnTo>
                <a:lnTo>
                  <a:pt x="7277" y="3441"/>
                </a:lnTo>
                <a:lnTo>
                  <a:pt x="10883" y="5245"/>
                </a:lnTo>
                <a:lnTo>
                  <a:pt x="8928" y="4127"/>
                </a:lnTo>
                <a:lnTo>
                  <a:pt x="6743" y="2197"/>
                </a:lnTo>
                <a:lnTo>
                  <a:pt x="4559" y="2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23616" y="5146024"/>
            <a:ext cx="39370" cy="13970"/>
          </a:xfrm>
          <a:custGeom>
            <a:avLst/>
            <a:gdLst/>
            <a:ahLst/>
            <a:cxnLst/>
            <a:rect l="l" t="t" r="r" b="b"/>
            <a:pathLst>
              <a:path w="39370" h="13970">
                <a:moveTo>
                  <a:pt x="0" y="0"/>
                </a:moveTo>
                <a:lnTo>
                  <a:pt x="8706" y="3155"/>
                </a:lnTo>
                <a:lnTo>
                  <a:pt x="17337" y="6526"/>
                </a:lnTo>
                <a:lnTo>
                  <a:pt x="25894" y="10113"/>
                </a:lnTo>
                <a:lnTo>
                  <a:pt x="34378" y="13919"/>
                </a:lnTo>
                <a:lnTo>
                  <a:pt x="37426" y="13944"/>
                </a:lnTo>
                <a:lnTo>
                  <a:pt x="38938" y="13944"/>
                </a:lnTo>
                <a:lnTo>
                  <a:pt x="35052" y="10071"/>
                </a:lnTo>
                <a:lnTo>
                  <a:pt x="31203" y="5422"/>
                </a:lnTo>
                <a:lnTo>
                  <a:pt x="28346" y="2794"/>
                </a:lnTo>
                <a:lnTo>
                  <a:pt x="27444" y="187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68882" y="516519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368" y="215"/>
                </a:lnTo>
                <a:lnTo>
                  <a:pt x="1092" y="55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356903" y="5247797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689" y="0"/>
                </a:moveTo>
                <a:lnTo>
                  <a:pt x="0" y="1625"/>
                </a:lnTo>
                <a:lnTo>
                  <a:pt x="24206" y="3086"/>
                </a:lnTo>
                <a:lnTo>
                  <a:pt x="29463" y="2882"/>
                </a:lnTo>
                <a:lnTo>
                  <a:pt x="3632" y="76"/>
                </a:lnTo>
                <a:lnTo>
                  <a:pt x="2997" y="38"/>
                </a:lnTo>
                <a:lnTo>
                  <a:pt x="16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330474" y="5247152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0"/>
                </a:moveTo>
                <a:lnTo>
                  <a:pt x="13703" y="1498"/>
                </a:lnTo>
                <a:lnTo>
                  <a:pt x="26428" y="2273"/>
                </a:lnTo>
                <a:lnTo>
                  <a:pt x="28117" y="647"/>
                </a:lnTo>
                <a:lnTo>
                  <a:pt x="7029" y="9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355038" y="5249422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1866" y="0"/>
                </a:moveTo>
                <a:lnTo>
                  <a:pt x="0" y="1790"/>
                </a:lnTo>
                <a:lnTo>
                  <a:pt x="3086" y="1816"/>
                </a:lnTo>
                <a:lnTo>
                  <a:pt x="11785" y="1816"/>
                </a:lnTo>
                <a:lnTo>
                  <a:pt x="18935" y="1689"/>
                </a:lnTo>
                <a:lnTo>
                  <a:pt x="26073" y="1460"/>
                </a:lnTo>
                <a:lnTo>
                  <a:pt x="18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287376" y="5247078"/>
            <a:ext cx="69850" cy="4445"/>
          </a:xfrm>
          <a:custGeom>
            <a:avLst/>
            <a:gdLst/>
            <a:ahLst/>
            <a:cxnLst/>
            <a:rect l="l" t="t" r="r" b="b"/>
            <a:pathLst>
              <a:path w="69850" h="4445">
                <a:moveTo>
                  <a:pt x="7073" y="228"/>
                </a:moveTo>
                <a:lnTo>
                  <a:pt x="52644" y="3861"/>
                </a:lnTo>
                <a:lnTo>
                  <a:pt x="67665" y="4140"/>
                </a:lnTo>
                <a:lnTo>
                  <a:pt x="69532" y="2349"/>
                </a:lnTo>
                <a:lnTo>
                  <a:pt x="66611" y="2171"/>
                </a:lnTo>
                <a:lnTo>
                  <a:pt x="22580" y="2171"/>
                </a:lnTo>
                <a:lnTo>
                  <a:pt x="7073" y="228"/>
                </a:lnTo>
                <a:close/>
              </a:path>
              <a:path w="69850" h="4445">
                <a:moveTo>
                  <a:pt x="34467" y="0"/>
                </a:moveTo>
                <a:lnTo>
                  <a:pt x="24549" y="12"/>
                </a:lnTo>
                <a:lnTo>
                  <a:pt x="23837" y="1384"/>
                </a:lnTo>
                <a:lnTo>
                  <a:pt x="23190" y="2171"/>
                </a:lnTo>
                <a:lnTo>
                  <a:pt x="66611" y="2171"/>
                </a:lnTo>
                <a:lnTo>
                  <a:pt x="56807" y="1574"/>
                </a:lnTo>
                <a:lnTo>
                  <a:pt x="43103" y="76"/>
                </a:lnTo>
                <a:lnTo>
                  <a:pt x="344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294455" y="5247089"/>
            <a:ext cx="17780" cy="2540"/>
          </a:xfrm>
          <a:custGeom>
            <a:avLst/>
            <a:gdLst/>
            <a:ahLst/>
            <a:cxnLst/>
            <a:rect l="l" t="t" r="r" b="b"/>
            <a:pathLst>
              <a:path w="17779" h="2539">
                <a:moveTo>
                  <a:pt x="17475" y="0"/>
                </a:moveTo>
                <a:lnTo>
                  <a:pt x="11645" y="25"/>
                </a:lnTo>
                <a:lnTo>
                  <a:pt x="0" y="215"/>
                </a:lnTo>
                <a:lnTo>
                  <a:pt x="15493" y="2171"/>
                </a:lnTo>
                <a:lnTo>
                  <a:pt x="16116" y="2171"/>
                </a:lnTo>
                <a:lnTo>
                  <a:pt x="16751" y="1371"/>
                </a:lnTo>
                <a:lnTo>
                  <a:pt x="1747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594019" y="5300012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29" h="8889">
                <a:moveTo>
                  <a:pt x="1435" y="0"/>
                </a:moveTo>
                <a:lnTo>
                  <a:pt x="1016" y="2400"/>
                </a:lnTo>
                <a:lnTo>
                  <a:pt x="546" y="4445"/>
                </a:lnTo>
                <a:lnTo>
                  <a:pt x="0" y="5943"/>
                </a:lnTo>
                <a:lnTo>
                  <a:pt x="62077" y="8724"/>
                </a:lnTo>
                <a:lnTo>
                  <a:pt x="60020" y="6477"/>
                </a:lnTo>
                <a:lnTo>
                  <a:pt x="143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595460" y="5273488"/>
            <a:ext cx="59055" cy="33020"/>
          </a:xfrm>
          <a:custGeom>
            <a:avLst/>
            <a:gdLst/>
            <a:ahLst/>
            <a:cxnLst/>
            <a:rect l="l" t="t" r="r" b="b"/>
            <a:pathLst>
              <a:path w="59054" h="33020">
                <a:moveTo>
                  <a:pt x="2006" y="0"/>
                </a:moveTo>
                <a:lnTo>
                  <a:pt x="1857" y="6638"/>
                </a:lnTo>
                <a:lnTo>
                  <a:pt x="1470" y="13625"/>
                </a:lnTo>
                <a:lnTo>
                  <a:pt x="849" y="20429"/>
                </a:lnTo>
                <a:lnTo>
                  <a:pt x="0" y="26517"/>
                </a:lnTo>
                <a:lnTo>
                  <a:pt x="58572" y="33007"/>
                </a:lnTo>
                <a:lnTo>
                  <a:pt x="44259" y="17386"/>
                </a:lnTo>
                <a:lnTo>
                  <a:pt x="40106" y="13538"/>
                </a:lnTo>
                <a:lnTo>
                  <a:pt x="31762" y="3111"/>
                </a:lnTo>
                <a:lnTo>
                  <a:pt x="20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512661" y="5291104"/>
            <a:ext cx="83185" cy="15240"/>
          </a:xfrm>
          <a:custGeom>
            <a:avLst/>
            <a:gdLst/>
            <a:ahLst/>
            <a:cxnLst/>
            <a:rect l="l" t="t" r="r" b="b"/>
            <a:pathLst>
              <a:path w="83184" h="15239">
                <a:moveTo>
                  <a:pt x="2451" y="0"/>
                </a:moveTo>
                <a:lnTo>
                  <a:pt x="1892" y="4038"/>
                </a:lnTo>
                <a:lnTo>
                  <a:pt x="1079" y="7632"/>
                </a:lnTo>
                <a:lnTo>
                  <a:pt x="0" y="10159"/>
                </a:lnTo>
                <a:lnTo>
                  <a:pt x="81356" y="14858"/>
                </a:lnTo>
                <a:lnTo>
                  <a:pt x="81902" y="13360"/>
                </a:lnTo>
                <a:lnTo>
                  <a:pt x="82372" y="11302"/>
                </a:lnTo>
                <a:lnTo>
                  <a:pt x="82791" y="8902"/>
                </a:lnTo>
                <a:lnTo>
                  <a:pt x="245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514946" y="5264664"/>
            <a:ext cx="82550" cy="35560"/>
          </a:xfrm>
          <a:custGeom>
            <a:avLst/>
            <a:gdLst/>
            <a:ahLst/>
            <a:cxnLst/>
            <a:rect l="l" t="t" r="r" b="b"/>
            <a:pathLst>
              <a:path w="82550" h="35560">
                <a:moveTo>
                  <a:pt x="0" y="0"/>
                </a:moveTo>
                <a:lnTo>
                  <a:pt x="203" y="1117"/>
                </a:lnTo>
                <a:lnTo>
                  <a:pt x="279" y="1701"/>
                </a:lnTo>
                <a:lnTo>
                  <a:pt x="2451" y="3949"/>
                </a:lnTo>
                <a:lnTo>
                  <a:pt x="4152" y="6032"/>
                </a:lnTo>
                <a:lnTo>
                  <a:pt x="3187" y="6172"/>
                </a:lnTo>
                <a:lnTo>
                  <a:pt x="787" y="6629"/>
                </a:lnTo>
                <a:lnTo>
                  <a:pt x="1231" y="12903"/>
                </a:lnTo>
                <a:lnTo>
                  <a:pt x="1016" y="20218"/>
                </a:lnTo>
                <a:lnTo>
                  <a:pt x="165" y="26441"/>
                </a:lnTo>
                <a:lnTo>
                  <a:pt x="80505" y="35344"/>
                </a:lnTo>
                <a:lnTo>
                  <a:pt x="81354" y="29255"/>
                </a:lnTo>
                <a:lnTo>
                  <a:pt x="81976" y="22452"/>
                </a:lnTo>
                <a:lnTo>
                  <a:pt x="82368" y="15464"/>
                </a:lnTo>
                <a:lnTo>
                  <a:pt x="82524" y="882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460793" y="5285166"/>
            <a:ext cx="54610" cy="16510"/>
          </a:xfrm>
          <a:custGeom>
            <a:avLst/>
            <a:gdLst/>
            <a:ahLst/>
            <a:cxnLst/>
            <a:rect l="l" t="t" r="r" b="b"/>
            <a:pathLst>
              <a:path w="54609" h="16510">
                <a:moveTo>
                  <a:pt x="0" y="0"/>
                </a:moveTo>
                <a:lnTo>
                  <a:pt x="1397" y="3733"/>
                </a:lnTo>
                <a:lnTo>
                  <a:pt x="2463" y="8153"/>
                </a:lnTo>
                <a:lnTo>
                  <a:pt x="3136" y="12661"/>
                </a:lnTo>
                <a:lnTo>
                  <a:pt x="15319" y="13563"/>
                </a:lnTo>
                <a:lnTo>
                  <a:pt x="51866" y="16090"/>
                </a:lnTo>
                <a:lnTo>
                  <a:pt x="52946" y="13563"/>
                </a:lnTo>
                <a:lnTo>
                  <a:pt x="53759" y="9982"/>
                </a:lnTo>
                <a:lnTo>
                  <a:pt x="54317" y="594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457927" y="5264495"/>
            <a:ext cx="58419" cy="26670"/>
          </a:xfrm>
          <a:custGeom>
            <a:avLst/>
            <a:gdLst/>
            <a:ahLst/>
            <a:cxnLst/>
            <a:rect l="l" t="t" r="r" b="b"/>
            <a:pathLst>
              <a:path w="58420" h="26670">
                <a:moveTo>
                  <a:pt x="57810" y="6794"/>
                </a:moveTo>
                <a:lnTo>
                  <a:pt x="43408" y="9349"/>
                </a:lnTo>
                <a:lnTo>
                  <a:pt x="28971" y="11545"/>
                </a:lnTo>
                <a:lnTo>
                  <a:pt x="14501" y="13382"/>
                </a:lnTo>
                <a:lnTo>
                  <a:pt x="0" y="14858"/>
                </a:lnTo>
                <a:lnTo>
                  <a:pt x="1066" y="16446"/>
                </a:lnTo>
                <a:lnTo>
                  <a:pt x="2019" y="18427"/>
                </a:lnTo>
                <a:lnTo>
                  <a:pt x="2870" y="20675"/>
                </a:lnTo>
                <a:lnTo>
                  <a:pt x="57188" y="26606"/>
                </a:lnTo>
                <a:lnTo>
                  <a:pt x="57999" y="20675"/>
                </a:lnTo>
                <a:lnTo>
                  <a:pt x="58093" y="18427"/>
                </a:lnTo>
                <a:lnTo>
                  <a:pt x="58192" y="14858"/>
                </a:lnTo>
                <a:lnTo>
                  <a:pt x="58137" y="11545"/>
                </a:lnTo>
                <a:lnTo>
                  <a:pt x="57810" y="6794"/>
                </a:lnTo>
                <a:close/>
              </a:path>
              <a:path w="58420" h="26670">
                <a:moveTo>
                  <a:pt x="55435" y="0"/>
                </a:moveTo>
                <a:lnTo>
                  <a:pt x="57302" y="1866"/>
                </a:lnTo>
                <a:lnTo>
                  <a:pt x="57023" y="165"/>
                </a:lnTo>
                <a:lnTo>
                  <a:pt x="554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425253" y="5281437"/>
            <a:ext cx="38735" cy="16510"/>
          </a:xfrm>
          <a:custGeom>
            <a:avLst/>
            <a:gdLst/>
            <a:ahLst/>
            <a:cxnLst/>
            <a:rect l="l" t="t" r="r" b="b"/>
            <a:pathLst>
              <a:path w="38735" h="16510">
                <a:moveTo>
                  <a:pt x="774" y="0"/>
                </a:moveTo>
                <a:lnTo>
                  <a:pt x="723" y="4940"/>
                </a:lnTo>
                <a:lnTo>
                  <a:pt x="469" y="9664"/>
                </a:lnTo>
                <a:lnTo>
                  <a:pt x="0" y="13296"/>
                </a:lnTo>
                <a:lnTo>
                  <a:pt x="38671" y="16383"/>
                </a:lnTo>
                <a:lnTo>
                  <a:pt x="38011" y="11887"/>
                </a:lnTo>
                <a:lnTo>
                  <a:pt x="36931" y="7454"/>
                </a:lnTo>
                <a:lnTo>
                  <a:pt x="35534" y="3733"/>
                </a:lnTo>
                <a:lnTo>
                  <a:pt x="7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426024" y="5279353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1902" y="0"/>
                </a:moveTo>
                <a:lnTo>
                  <a:pt x="23942" y="657"/>
                </a:lnTo>
                <a:lnTo>
                  <a:pt x="15970" y="1204"/>
                </a:lnTo>
                <a:lnTo>
                  <a:pt x="7988" y="1644"/>
                </a:lnTo>
                <a:lnTo>
                  <a:pt x="0" y="1981"/>
                </a:lnTo>
                <a:lnTo>
                  <a:pt x="34772" y="5816"/>
                </a:lnTo>
                <a:lnTo>
                  <a:pt x="33921" y="3568"/>
                </a:lnTo>
                <a:lnTo>
                  <a:pt x="32969" y="1587"/>
                </a:lnTo>
                <a:lnTo>
                  <a:pt x="3190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327532" y="5279009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2286" y="0"/>
                </a:moveTo>
                <a:lnTo>
                  <a:pt x="0" y="5372"/>
                </a:lnTo>
                <a:lnTo>
                  <a:pt x="26720" y="3098"/>
                </a:lnTo>
                <a:lnTo>
                  <a:pt x="9372" y="406"/>
                </a:lnTo>
                <a:lnTo>
                  <a:pt x="22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385327" y="5281353"/>
            <a:ext cx="41275" cy="13970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39992" y="0"/>
                </a:moveTo>
                <a:lnTo>
                  <a:pt x="35090" y="165"/>
                </a:lnTo>
                <a:lnTo>
                  <a:pt x="30162" y="266"/>
                </a:lnTo>
                <a:lnTo>
                  <a:pt x="25247" y="317"/>
                </a:lnTo>
                <a:lnTo>
                  <a:pt x="21272" y="5359"/>
                </a:lnTo>
                <a:lnTo>
                  <a:pt x="17348" y="8978"/>
                </a:lnTo>
                <a:lnTo>
                  <a:pt x="14935" y="9055"/>
                </a:lnTo>
                <a:lnTo>
                  <a:pt x="0" y="9309"/>
                </a:lnTo>
                <a:lnTo>
                  <a:pt x="28371" y="12395"/>
                </a:lnTo>
                <a:lnTo>
                  <a:pt x="39928" y="13385"/>
                </a:lnTo>
                <a:lnTo>
                  <a:pt x="40398" y="9753"/>
                </a:lnTo>
                <a:lnTo>
                  <a:pt x="40634" y="5359"/>
                </a:lnTo>
                <a:lnTo>
                  <a:pt x="40703" y="88"/>
                </a:lnTo>
                <a:lnTo>
                  <a:pt x="399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425317" y="5281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11" y="0"/>
                </a:moveTo>
                <a:lnTo>
                  <a:pt x="241" y="25"/>
                </a:lnTo>
                <a:lnTo>
                  <a:pt x="0" y="25"/>
                </a:lnTo>
                <a:lnTo>
                  <a:pt x="711" y="10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327517" y="5279415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5" h="11429">
                <a:moveTo>
                  <a:pt x="9385" y="0"/>
                </a:moveTo>
                <a:lnTo>
                  <a:pt x="26746" y="2692"/>
                </a:lnTo>
                <a:lnTo>
                  <a:pt x="12" y="5003"/>
                </a:lnTo>
                <a:lnTo>
                  <a:pt x="57810" y="11252"/>
                </a:lnTo>
                <a:lnTo>
                  <a:pt x="75158" y="10922"/>
                </a:lnTo>
                <a:lnTo>
                  <a:pt x="79082" y="7302"/>
                </a:lnTo>
                <a:lnTo>
                  <a:pt x="83037" y="2286"/>
                </a:lnTo>
                <a:lnTo>
                  <a:pt x="73952" y="2286"/>
                </a:lnTo>
                <a:lnTo>
                  <a:pt x="66230" y="2171"/>
                </a:lnTo>
                <a:lnTo>
                  <a:pt x="37798" y="1333"/>
                </a:lnTo>
                <a:lnTo>
                  <a:pt x="9385" y="0"/>
                </a:lnTo>
                <a:close/>
              </a:path>
              <a:path w="83185" h="11429">
                <a:moveTo>
                  <a:pt x="83057" y="2260"/>
                </a:moveTo>
                <a:lnTo>
                  <a:pt x="79552" y="2286"/>
                </a:lnTo>
                <a:lnTo>
                  <a:pt x="83037" y="228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380703" y="5290667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20" h="3175">
                <a:moveTo>
                  <a:pt x="4622" y="0"/>
                </a:moveTo>
                <a:lnTo>
                  <a:pt x="0" y="101"/>
                </a:lnTo>
                <a:lnTo>
                  <a:pt x="32994" y="3086"/>
                </a:lnTo>
                <a:lnTo>
                  <a:pt x="46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327173" y="5284458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342" y="0"/>
                </a:moveTo>
                <a:lnTo>
                  <a:pt x="0" y="1028"/>
                </a:lnTo>
                <a:lnTo>
                  <a:pt x="53530" y="6311"/>
                </a:lnTo>
                <a:lnTo>
                  <a:pt x="58153" y="6210"/>
                </a:lnTo>
                <a:lnTo>
                  <a:pt x="34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293143" y="5081110"/>
            <a:ext cx="346710" cy="55880"/>
          </a:xfrm>
          <a:custGeom>
            <a:avLst/>
            <a:gdLst/>
            <a:ahLst/>
            <a:cxnLst/>
            <a:rect l="l" t="t" r="r" b="b"/>
            <a:pathLst>
              <a:path w="346709" h="55879">
                <a:moveTo>
                  <a:pt x="50177" y="0"/>
                </a:moveTo>
                <a:lnTo>
                  <a:pt x="37633" y="197"/>
                </a:lnTo>
                <a:lnTo>
                  <a:pt x="25088" y="534"/>
                </a:lnTo>
                <a:lnTo>
                  <a:pt x="0" y="1574"/>
                </a:lnTo>
                <a:lnTo>
                  <a:pt x="218173" y="25438"/>
                </a:lnTo>
                <a:lnTo>
                  <a:pt x="217004" y="25438"/>
                </a:lnTo>
                <a:lnTo>
                  <a:pt x="212636" y="29362"/>
                </a:lnTo>
                <a:lnTo>
                  <a:pt x="208470" y="33350"/>
                </a:lnTo>
                <a:lnTo>
                  <a:pt x="243198" y="37593"/>
                </a:lnTo>
                <a:lnTo>
                  <a:pt x="277793" y="42664"/>
                </a:lnTo>
                <a:lnTo>
                  <a:pt x="312254" y="48561"/>
                </a:lnTo>
                <a:lnTo>
                  <a:pt x="346583" y="55283"/>
                </a:lnTo>
                <a:lnTo>
                  <a:pt x="344805" y="53759"/>
                </a:lnTo>
                <a:lnTo>
                  <a:pt x="343052" y="52501"/>
                </a:lnTo>
                <a:lnTo>
                  <a:pt x="341401" y="51803"/>
                </a:lnTo>
                <a:lnTo>
                  <a:pt x="323032" y="43101"/>
                </a:lnTo>
                <a:lnTo>
                  <a:pt x="304307" y="35436"/>
                </a:lnTo>
                <a:lnTo>
                  <a:pt x="285226" y="28803"/>
                </a:lnTo>
                <a:lnTo>
                  <a:pt x="265785" y="23202"/>
                </a:lnTo>
                <a:lnTo>
                  <a:pt x="501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234118" y="5082682"/>
            <a:ext cx="277495" cy="32384"/>
          </a:xfrm>
          <a:custGeom>
            <a:avLst/>
            <a:gdLst/>
            <a:ahLst/>
            <a:cxnLst/>
            <a:rect l="l" t="t" r="r" b="b"/>
            <a:pathLst>
              <a:path w="277495" h="32385">
                <a:moveTo>
                  <a:pt x="59029" y="0"/>
                </a:moveTo>
                <a:lnTo>
                  <a:pt x="44259" y="818"/>
                </a:lnTo>
                <a:lnTo>
                  <a:pt x="0" y="3911"/>
                </a:lnTo>
                <a:lnTo>
                  <a:pt x="204711" y="26225"/>
                </a:lnTo>
                <a:lnTo>
                  <a:pt x="220451" y="27365"/>
                </a:lnTo>
                <a:lnTo>
                  <a:pt x="236161" y="28671"/>
                </a:lnTo>
                <a:lnTo>
                  <a:pt x="251840" y="30142"/>
                </a:lnTo>
                <a:lnTo>
                  <a:pt x="267487" y="31775"/>
                </a:lnTo>
                <a:lnTo>
                  <a:pt x="271665" y="27800"/>
                </a:lnTo>
                <a:lnTo>
                  <a:pt x="276034" y="23863"/>
                </a:lnTo>
                <a:lnTo>
                  <a:pt x="277202" y="23863"/>
                </a:lnTo>
                <a:lnTo>
                  <a:pt x="590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086816" y="5097757"/>
            <a:ext cx="564515" cy="50165"/>
          </a:xfrm>
          <a:custGeom>
            <a:avLst/>
            <a:gdLst/>
            <a:ahLst/>
            <a:cxnLst/>
            <a:rect l="l" t="t" r="r" b="b"/>
            <a:pathLst>
              <a:path w="564515" h="50164">
                <a:moveTo>
                  <a:pt x="414794" y="16700"/>
                </a:moveTo>
                <a:lnTo>
                  <a:pt x="412788" y="18630"/>
                </a:lnTo>
                <a:lnTo>
                  <a:pt x="409308" y="22059"/>
                </a:lnTo>
                <a:lnTo>
                  <a:pt x="428603" y="24334"/>
                </a:lnTo>
                <a:lnTo>
                  <a:pt x="447821" y="27158"/>
                </a:lnTo>
                <a:lnTo>
                  <a:pt x="498947" y="37260"/>
                </a:lnTo>
                <a:lnTo>
                  <a:pt x="536803" y="48272"/>
                </a:lnTo>
                <a:lnTo>
                  <a:pt x="564235" y="50152"/>
                </a:lnTo>
                <a:lnTo>
                  <a:pt x="561136" y="47002"/>
                </a:lnTo>
                <a:lnTo>
                  <a:pt x="556971" y="42100"/>
                </a:lnTo>
                <a:lnTo>
                  <a:pt x="552919" y="38633"/>
                </a:lnTo>
                <a:lnTo>
                  <a:pt x="518591" y="31911"/>
                </a:lnTo>
                <a:lnTo>
                  <a:pt x="484128" y="26014"/>
                </a:lnTo>
                <a:lnTo>
                  <a:pt x="449530" y="20943"/>
                </a:lnTo>
                <a:lnTo>
                  <a:pt x="414794" y="16700"/>
                </a:lnTo>
                <a:close/>
              </a:path>
              <a:path w="564515" h="50164">
                <a:moveTo>
                  <a:pt x="28511" y="0"/>
                </a:moveTo>
                <a:lnTo>
                  <a:pt x="0" y="3340"/>
                </a:lnTo>
                <a:lnTo>
                  <a:pt x="8267" y="4190"/>
                </a:lnTo>
                <a:lnTo>
                  <a:pt x="46564" y="5910"/>
                </a:lnTo>
                <a:lnTo>
                  <a:pt x="84848" y="8294"/>
                </a:lnTo>
                <a:lnTo>
                  <a:pt x="161239" y="14198"/>
                </a:lnTo>
                <a:lnTo>
                  <a:pt x="61705" y="3338"/>
                </a:lnTo>
                <a:lnTo>
                  <a:pt x="285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115323" y="5086588"/>
            <a:ext cx="386715" cy="33655"/>
          </a:xfrm>
          <a:custGeom>
            <a:avLst/>
            <a:gdLst/>
            <a:ahLst/>
            <a:cxnLst/>
            <a:rect l="l" t="t" r="r" b="b"/>
            <a:pathLst>
              <a:path w="386714" h="33654">
                <a:moveTo>
                  <a:pt x="385477" y="28638"/>
                </a:moveTo>
                <a:lnTo>
                  <a:pt x="265455" y="28638"/>
                </a:lnTo>
                <a:lnTo>
                  <a:pt x="285752" y="28763"/>
                </a:lnTo>
                <a:lnTo>
                  <a:pt x="306076" y="29133"/>
                </a:lnTo>
                <a:lnTo>
                  <a:pt x="346849" y="30581"/>
                </a:lnTo>
                <a:lnTo>
                  <a:pt x="380809" y="33223"/>
                </a:lnTo>
                <a:lnTo>
                  <a:pt x="385477" y="28638"/>
                </a:lnTo>
                <a:close/>
              </a:path>
              <a:path w="386714" h="33654">
                <a:moveTo>
                  <a:pt x="118795" y="0"/>
                </a:moveTo>
                <a:lnTo>
                  <a:pt x="76415" y="3454"/>
                </a:lnTo>
                <a:lnTo>
                  <a:pt x="38184" y="7027"/>
                </a:lnTo>
                <a:lnTo>
                  <a:pt x="0" y="11163"/>
                </a:lnTo>
                <a:lnTo>
                  <a:pt x="132740" y="25374"/>
                </a:lnTo>
                <a:lnTo>
                  <a:pt x="179603" y="29159"/>
                </a:lnTo>
                <a:lnTo>
                  <a:pt x="192214" y="30327"/>
                </a:lnTo>
                <a:lnTo>
                  <a:pt x="210519" y="29586"/>
                </a:lnTo>
                <a:lnTo>
                  <a:pt x="228825" y="29059"/>
                </a:lnTo>
                <a:lnTo>
                  <a:pt x="247135" y="28743"/>
                </a:lnTo>
                <a:lnTo>
                  <a:pt x="385477" y="28638"/>
                </a:lnTo>
                <a:lnTo>
                  <a:pt x="386283" y="27863"/>
                </a:lnTo>
                <a:lnTo>
                  <a:pt x="370636" y="26230"/>
                </a:lnTo>
                <a:lnTo>
                  <a:pt x="354957" y="24760"/>
                </a:lnTo>
                <a:lnTo>
                  <a:pt x="339246" y="23454"/>
                </a:lnTo>
                <a:lnTo>
                  <a:pt x="323507" y="22313"/>
                </a:lnTo>
                <a:lnTo>
                  <a:pt x="1187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082894" y="510110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3924" y="0"/>
                </a:moveTo>
                <a:lnTo>
                  <a:pt x="0" y="469"/>
                </a:lnTo>
                <a:lnTo>
                  <a:pt x="12192" y="838"/>
                </a:lnTo>
                <a:lnTo>
                  <a:pt x="39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892055" y="5117229"/>
            <a:ext cx="271145" cy="17145"/>
          </a:xfrm>
          <a:custGeom>
            <a:avLst/>
            <a:gdLst/>
            <a:ahLst/>
            <a:cxnLst/>
            <a:rect l="l" t="t" r="r" b="b"/>
            <a:pathLst>
              <a:path w="271145" h="17145">
                <a:moveTo>
                  <a:pt x="132543" y="2781"/>
                </a:moveTo>
                <a:lnTo>
                  <a:pt x="102933" y="2781"/>
                </a:lnTo>
                <a:lnTo>
                  <a:pt x="134982" y="5670"/>
                </a:lnTo>
                <a:lnTo>
                  <a:pt x="166960" y="9048"/>
                </a:lnTo>
                <a:lnTo>
                  <a:pt x="198881" y="12836"/>
                </a:lnTo>
                <a:lnTo>
                  <a:pt x="230759" y="16954"/>
                </a:lnTo>
                <a:lnTo>
                  <a:pt x="270725" y="12484"/>
                </a:lnTo>
                <a:lnTo>
                  <a:pt x="211493" y="7493"/>
                </a:lnTo>
                <a:lnTo>
                  <a:pt x="176134" y="4989"/>
                </a:lnTo>
                <a:lnTo>
                  <a:pt x="132543" y="2781"/>
                </a:lnTo>
                <a:close/>
              </a:path>
              <a:path w="271145" h="17145">
                <a:moveTo>
                  <a:pt x="69748" y="0"/>
                </a:moveTo>
                <a:lnTo>
                  <a:pt x="0" y="10972"/>
                </a:lnTo>
                <a:lnTo>
                  <a:pt x="10109" y="11569"/>
                </a:lnTo>
                <a:lnTo>
                  <a:pt x="49634" y="12303"/>
                </a:lnTo>
                <a:lnTo>
                  <a:pt x="69420" y="12973"/>
                </a:lnTo>
                <a:lnTo>
                  <a:pt x="89217" y="13855"/>
                </a:lnTo>
                <a:lnTo>
                  <a:pt x="93954" y="9220"/>
                </a:lnTo>
                <a:lnTo>
                  <a:pt x="100787" y="2781"/>
                </a:lnTo>
                <a:lnTo>
                  <a:pt x="132543" y="2781"/>
                </a:lnTo>
                <a:lnTo>
                  <a:pt x="697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81272" y="512864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541" y="0"/>
                </a:lnTo>
              </a:path>
            </a:pathLst>
          </a:custGeom>
          <a:ln w="1727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58053" y="5131333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0" y="2540"/>
                </a:moveTo>
                <a:lnTo>
                  <a:pt x="21691" y="2540"/>
                </a:lnTo>
                <a:lnTo>
                  <a:pt x="21691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930107" y="5130063"/>
            <a:ext cx="43180" cy="1270"/>
          </a:xfrm>
          <a:custGeom>
            <a:avLst/>
            <a:gdLst/>
            <a:ahLst/>
            <a:cxnLst/>
            <a:rect l="l" t="t" r="r" b="b"/>
            <a:pathLst>
              <a:path w="43179" h="1270">
                <a:moveTo>
                  <a:pt x="0" y="1270"/>
                </a:moveTo>
                <a:lnTo>
                  <a:pt x="42598" y="1270"/>
                </a:lnTo>
                <a:lnTo>
                  <a:pt x="4259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911476" y="5128793"/>
            <a:ext cx="24765" cy="1270"/>
          </a:xfrm>
          <a:custGeom>
            <a:avLst/>
            <a:gdLst/>
            <a:ahLst/>
            <a:cxnLst/>
            <a:rect l="l" t="t" r="r" b="b"/>
            <a:pathLst>
              <a:path w="24764" h="1270">
                <a:moveTo>
                  <a:pt x="0" y="1269"/>
                </a:moveTo>
                <a:lnTo>
                  <a:pt x="24693" y="1269"/>
                </a:lnTo>
                <a:lnTo>
                  <a:pt x="2469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870258" y="512251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41" y="0"/>
                </a:lnTo>
              </a:path>
            </a:pathLst>
          </a:custGeom>
          <a:ln w="1136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978354" y="513540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86" y="0"/>
                </a:lnTo>
              </a:path>
            </a:pathLst>
          </a:custGeom>
          <a:ln w="864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979264" y="513757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42" y="0"/>
                </a:lnTo>
              </a:path>
            </a:pathLst>
          </a:custGeom>
          <a:ln w="706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888906" y="512819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3149" y="0"/>
                </a:moveTo>
                <a:lnTo>
                  <a:pt x="0" y="520"/>
                </a:lnTo>
                <a:lnTo>
                  <a:pt x="13258" y="596"/>
                </a:lnTo>
                <a:lnTo>
                  <a:pt x="31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853165" y="5128669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4343" y="0"/>
                </a:moveTo>
                <a:lnTo>
                  <a:pt x="0" y="584"/>
                </a:lnTo>
                <a:lnTo>
                  <a:pt x="23901" y="1193"/>
                </a:lnTo>
                <a:lnTo>
                  <a:pt x="43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57510" y="513048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53" y="0"/>
                </a:lnTo>
              </a:path>
            </a:pathLst>
          </a:custGeom>
          <a:ln w="703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978331" y="513398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25" y="0"/>
                </a:moveTo>
                <a:lnTo>
                  <a:pt x="927" y="63"/>
                </a:lnTo>
                <a:lnTo>
                  <a:pt x="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849152" y="513779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06" y="0"/>
                </a:lnTo>
              </a:path>
            </a:pathLst>
          </a:custGeom>
          <a:ln w="1708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877063" y="513317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662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965502" y="5136481"/>
            <a:ext cx="85090" cy="11430"/>
          </a:xfrm>
          <a:custGeom>
            <a:avLst/>
            <a:gdLst/>
            <a:ahLst/>
            <a:cxnLst/>
            <a:rect l="l" t="t" r="r" b="b"/>
            <a:pathLst>
              <a:path w="85089" h="11429">
                <a:moveTo>
                  <a:pt x="10261" y="0"/>
                </a:moveTo>
                <a:lnTo>
                  <a:pt x="8381" y="1841"/>
                </a:lnTo>
                <a:lnTo>
                  <a:pt x="3987" y="6299"/>
                </a:lnTo>
                <a:lnTo>
                  <a:pt x="0" y="9855"/>
                </a:lnTo>
                <a:lnTo>
                  <a:pt x="1930" y="10007"/>
                </a:lnTo>
                <a:lnTo>
                  <a:pt x="40081" y="11391"/>
                </a:lnTo>
                <a:lnTo>
                  <a:pt x="50749" y="10261"/>
                </a:lnTo>
                <a:lnTo>
                  <a:pt x="85064" y="6121"/>
                </a:lnTo>
                <a:lnTo>
                  <a:pt x="102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975761" y="5138308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50" y="0"/>
                </a:lnTo>
              </a:path>
            </a:pathLst>
          </a:custGeom>
          <a:ln w="8610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967564" y="5146493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0" y="0"/>
                </a:moveTo>
                <a:lnTo>
                  <a:pt x="7005" y="688"/>
                </a:lnTo>
                <a:lnTo>
                  <a:pt x="28079" y="2476"/>
                </a:lnTo>
                <a:lnTo>
                  <a:pt x="38011" y="1384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358591" y="5247674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5" h="4445">
                <a:moveTo>
                  <a:pt x="27774" y="3009"/>
                </a:moveTo>
                <a:lnTo>
                  <a:pt x="22517" y="3213"/>
                </a:lnTo>
                <a:lnTo>
                  <a:pt x="38201" y="4152"/>
                </a:lnTo>
                <a:lnTo>
                  <a:pt x="27774" y="3009"/>
                </a:lnTo>
                <a:close/>
              </a:path>
              <a:path w="38735" h="4445">
                <a:moveTo>
                  <a:pt x="127" y="0"/>
                </a:moveTo>
                <a:lnTo>
                  <a:pt x="1308" y="165"/>
                </a:lnTo>
                <a:lnTo>
                  <a:pt x="1943" y="203"/>
                </a:lnTo>
                <a:lnTo>
                  <a:pt x="1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515227" y="526636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215" y="1536"/>
                </a:lnTo>
                <a:lnTo>
                  <a:pt x="393" y="3187"/>
                </a:lnTo>
                <a:lnTo>
                  <a:pt x="508" y="4927"/>
                </a:lnTo>
                <a:lnTo>
                  <a:pt x="2908" y="4470"/>
                </a:lnTo>
                <a:lnTo>
                  <a:pt x="3873" y="4330"/>
                </a:lnTo>
                <a:lnTo>
                  <a:pt x="2171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424026" y="5254809"/>
            <a:ext cx="92075" cy="24765"/>
          </a:xfrm>
          <a:custGeom>
            <a:avLst/>
            <a:gdLst/>
            <a:ahLst/>
            <a:cxnLst/>
            <a:rect l="l" t="t" r="r" b="b"/>
            <a:pathLst>
              <a:path w="92075" h="24764">
                <a:moveTo>
                  <a:pt x="126" y="0"/>
                </a:moveTo>
                <a:lnTo>
                  <a:pt x="0" y="952"/>
                </a:lnTo>
                <a:lnTo>
                  <a:pt x="1066" y="4495"/>
                </a:lnTo>
                <a:lnTo>
                  <a:pt x="1658" y="10922"/>
                </a:lnTo>
                <a:lnTo>
                  <a:pt x="1761" y="13081"/>
                </a:lnTo>
                <a:lnTo>
                  <a:pt x="1943" y="19075"/>
                </a:lnTo>
                <a:lnTo>
                  <a:pt x="28473" y="20510"/>
                </a:lnTo>
                <a:lnTo>
                  <a:pt x="30479" y="20662"/>
                </a:lnTo>
                <a:lnTo>
                  <a:pt x="32308" y="22161"/>
                </a:lnTo>
                <a:lnTo>
                  <a:pt x="33896" y="24549"/>
                </a:lnTo>
                <a:lnTo>
                  <a:pt x="48403" y="23067"/>
                </a:lnTo>
                <a:lnTo>
                  <a:pt x="62872" y="21231"/>
                </a:lnTo>
                <a:lnTo>
                  <a:pt x="77307" y="19037"/>
                </a:lnTo>
                <a:lnTo>
                  <a:pt x="91706" y="16484"/>
                </a:lnTo>
                <a:lnTo>
                  <a:pt x="91592" y="14744"/>
                </a:lnTo>
                <a:lnTo>
                  <a:pt x="89331" y="9690"/>
                </a:lnTo>
                <a:lnTo>
                  <a:pt x="1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425965" y="5273884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0" y="0"/>
                </a:moveTo>
                <a:lnTo>
                  <a:pt x="63" y="7442"/>
                </a:lnTo>
                <a:lnTo>
                  <a:pt x="8052" y="7111"/>
                </a:lnTo>
                <a:lnTo>
                  <a:pt x="16033" y="6672"/>
                </a:lnTo>
                <a:lnTo>
                  <a:pt x="24005" y="6125"/>
                </a:lnTo>
                <a:lnTo>
                  <a:pt x="31965" y="5473"/>
                </a:lnTo>
                <a:lnTo>
                  <a:pt x="30365" y="3086"/>
                </a:lnTo>
                <a:lnTo>
                  <a:pt x="28549" y="1587"/>
                </a:lnTo>
                <a:lnTo>
                  <a:pt x="26530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423684" y="525475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127" y="292"/>
                </a:lnTo>
                <a:lnTo>
                  <a:pt x="241" y="622"/>
                </a:lnTo>
                <a:lnTo>
                  <a:pt x="342" y="1003"/>
                </a:lnTo>
                <a:lnTo>
                  <a:pt x="469" y="50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6312847" y="5242775"/>
            <a:ext cx="46355" cy="5080"/>
          </a:xfrm>
          <a:custGeom>
            <a:avLst/>
            <a:gdLst/>
            <a:ahLst/>
            <a:cxnLst/>
            <a:rect l="l" t="t" r="r" b="b"/>
            <a:pathLst>
              <a:path w="46354" h="5079">
                <a:moveTo>
                  <a:pt x="927" y="0"/>
                </a:moveTo>
                <a:lnTo>
                  <a:pt x="304" y="1625"/>
                </a:lnTo>
                <a:lnTo>
                  <a:pt x="0" y="2336"/>
                </a:lnTo>
                <a:lnTo>
                  <a:pt x="17627" y="4381"/>
                </a:lnTo>
                <a:lnTo>
                  <a:pt x="24657" y="4478"/>
                </a:lnTo>
                <a:lnTo>
                  <a:pt x="45745" y="5016"/>
                </a:lnTo>
                <a:lnTo>
                  <a:pt x="45872" y="4889"/>
                </a:lnTo>
                <a:lnTo>
                  <a:pt x="9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6224721" y="5239132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52" y="0"/>
                </a:lnTo>
              </a:path>
            </a:pathLst>
          </a:custGeom>
          <a:ln w="11963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998016" y="5250141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0" y="0"/>
                </a:moveTo>
                <a:lnTo>
                  <a:pt x="1981" y="1854"/>
                </a:lnTo>
                <a:lnTo>
                  <a:pt x="3048" y="2806"/>
                </a:lnTo>
                <a:lnTo>
                  <a:pt x="4432" y="2921"/>
                </a:lnTo>
                <a:lnTo>
                  <a:pt x="19088" y="1651"/>
                </a:lnTo>
                <a:lnTo>
                  <a:pt x="6362" y="495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332969" y="52710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52" y="0"/>
                </a:moveTo>
                <a:lnTo>
                  <a:pt x="0" y="38"/>
                </a:lnTo>
                <a:lnTo>
                  <a:pt x="228" y="12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329822" y="5278363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266" y="0"/>
                </a:moveTo>
                <a:lnTo>
                  <a:pt x="0" y="647"/>
                </a:lnTo>
                <a:lnTo>
                  <a:pt x="7086" y="1054"/>
                </a:lnTo>
                <a:lnTo>
                  <a:pt x="2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416408" y="5255757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7620" y="0"/>
                </a:moveTo>
                <a:lnTo>
                  <a:pt x="6845" y="4711"/>
                </a:lnTo>
                <a:lnTo>
                  <a:pt x="3784" y="11315"/>
                </a:lnTo>
                <a:lnTo>
                  <a:pt x="0" y="17487"/>
                </a:lnTo>
                <a:lnTo>
                  <a:pt x="9563" y="18122"/>
                </a:lnTo>
                <a:lnTo>
                  <a:pt x="9334" y="10579"/>
                </a:lnTo>
                <a:lnTo>
                  <a:pt x="8686" y="3543"/>
                </a:lnTo>
                <a:lnTo>
                  <a:pt x="76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410581" y="527993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320" y="0"/>
                </a:moveTo>
                <a:lnTo>
                  <a:pt x="0" y="1739"/>
                </a:lnTo>
                <a:lnTo>
                  <a:pt x="4914" y="1689"/>
                </a:lnTo>
                <a:lnTo>
                  <a:pt x="9829" y="1587"/>
                </a:lnTo>
                <a:lnTo>
                  <a:pt x="14744" y="1422"/>
                </a:lnTo>
                <a:lnTo>
                  <a:pt x="13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411903" y="5273249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4508" y="0"/>
                </a:moveTo>
                <a:lnTo>
                  <a:pt x="3073" y="2336"/>
                </a:lnTo>
                <a:lnTo>
                  <a:pt x="1536" y="4610"/>
                </a:lnTo>
                <a:lnTo>
                  <a:pt x="0" y="6692"/>
                </a:lnTo>
                <a:lnTo>
                  <a:pt x="13411" y="8102"/>
                </a:lnTo>
                <a:lnTo>
                  <a:pt x="13893" y="8089"/>
                </a:lnTo>
                <a:lnTo>
                  <a:pt x="14122" y="8089"/>
                </a:lnTo>
                <a:lnTo>
                  <a:pt x="14058" y="634"/>
                </a:lnTo>
                <a:lnTo>
                  <a:pt x="45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340953" y="526407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355" y="0"/>
                </a:moveTo>
                <a:lnTo>
                  <a:pt x="0" y="253"/>
                </a:lnTo>
                <a:lnTo>
                  <a:pt x="660" y="266"/>
                </a:lnTo>
                <a:lnTo>
                  <a:pt x="1955" y="266"/>
                </a:lnTo>
                <a:lnTo>
                  <a:pt x="1612" y="63"/>
                </a:lnTo>
                <a:lnTo>
                  <a:pt x="3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338802" y="5250881"/>
            <a:ext cx="85725" cy="22860"/>
          </a:xfrm>
          <a:custGeom>
            <a:avLst/>
            <a:gdLst/>
            <a:ahLst/>
            <a:cxnLst/>
            <a:rect l="l" t="t" r="r" b="b"/>
            <a:pathLst>
              <a:path w="85725" h="22860">
                <a:moveTo>
                  <a:pt x="42303" y="0"/>
                </a:moveTo>
                <a:lnTo>
                  <a:pt x="35166" y="228"/>
                </a:lnTo>
                <a:lnTo>
                  <a:pt x="28016" y="355"/>
                </a:lnTo>
                <a:lnTo>
                  <a:pt x="16214" y="355"/>
                </a:lnTo>
                <a:lnTo>
                  <a:pt x="13868" y="2400"/>
                </a:lnTo>
                <a:lnTo>
                  <a:pt x="7670" y="9359"/>
                </a:lnTo>
                <a:lnTo>
                  <a:pt x="2501" y="13195"/>
                </a:lnTo>
                <a:lnTo>
                  <a:pt x="3771" y="13246"/>
                </a:lnTo>
                <a:lnTo>
                  <a:pt x="4102" y="13461"/>
                </a:lnTo>
                <a:lnTo>
                  <a:pt x="2123" y="13461"/>
                </a:lnTo>
                <a:lnTo>
                  <a:pt x="1397" y="13982"/>
                </a:lnTo>
                <a:lnTo>
                  <a:pt x="685" y="14452"/>
                </a:lnTo>
                <a:lnTo>
                  <a:pt x="0" y="14808"/>
                </a:lnTo>
                <a:lnTo>
                  <a:pt x="19359" y="17094"/>
                </a:lnTo>
                <a:lnTo>
                  <a:pt x="38747" y="19115"/>
                </a:lnTo>
                <a:lnTo>
                  <a:pt x="58164" y="20871"/>
                </a:lnTo>
                <a:lnTo>
                  <a:pt x="77609" y="22364"/>
                </a:lnTo>
                <a:lnTo>
                  <a:pt x="81394" y="16192"/>
                </a:lnTo>
                <a:lnTo>
                  <a:pt x="82659" y="13461"/>
                </a:lnTo>
                <a:lnTo>
                  <a:pt x="4102" y="13461"/>
                </a:lnTo>
                <a:lnTo>
                  <a:pt x="2159" y="13436"/>
                </a:lnTo>
                <a:lnTo>
                  <a:pt x="82671" y="13436"/>
                </a:lnTo>
                <a:lnTo>
                  <a:pt x="84455" y="9588"/>
                </a:lnTo>
                <a:lnTo>
                  <a:pt x="85229" y="4876"/>
                </a:lnTo>
                <a:lnTo>
                  <a:pt x="85001" y="4165"/>
                </a:lnTo>
                <a:lnTo>
                  <a:pt x="84886" y="3873"/>
                </a:lnTo>
                <a:lnTo>
                  <a:pt x="57988" y="952"/>
                </a:lnTo>
                <a:lnTo>
                  <a:pt x="48283" y="355"/>
                </a:lnTo>
                <a:lnTo>
                  <a:pt x="28016" y="355"/>
                </a:lnTo>
                <a:lnTo>
                  <a:pt x="47856" y="330"/>
                </a:lnTo>
                <a:lnTo>
                  <a:pt x="4230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6330092" y="5271572"/>
            <a:ext cx="81915" cy="10160"/>
          </a:xfrm>
          <a:custGeom>
            <a:avLst/>
            <a:gdLst/>
            <a:ahLst/>
            <a:cxnLst/>
            <a:rect l="l" t="t" r="r" b="b"/>
            <a:pathLst>
              <a:path w="81914" h="10160">
                <a:moveTo>
                  <a:pt x="2882" y="0"/>
                </a:moveTo>
                <a:lnTo>
                  <a:pt x="63665" y="10007"/>
                </a:lnTo>
                <a:lnTo>
                  <a:pt x="71386" y="10121"/>
                </a:lnTo>
                <a:lnTo>
                  <a:pt x="80492" y="10109"/>
                </a:lnTo>
                <a:lnTo>
                  <a:pt x="81813" y="8369"/>
                </a:lnTo>
                <a:lnTo>
                  <a:pt x="28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6325058" y="5265695"/>
            <a:ext cx="91440" cy="14604"/>
          </a:xfrm>
          <a:custGeom>
            <a:avLst/>
            <a:gdLst/>
            <a:ahLst/>
            <a:cxnLst/>
            <a:rect l="l" t="t" r="r" b="b"/>
            <a:pathLst>
              <a:path w="91439" h="14604">
                <a:moveTo>
                  <a:pt x="13741" y="0"/>
                </a:moveTo>
                <a:lnTo>
                  <a:pt x="12839" y="495"/>
                </a:lnTo>
                <a:lnTo>
                  <a:pt x="12026" y="800"/>
                </a:lnTo>
                <a:lnTo>
                  <a:pt x="11302" y="901"/>
                </a:lnTo>
                <a:lnTo>
                  <a:pt x="7543" y="1638"/>
                </a:lnTo>
                <a:lnTo>
                  <a:pt x="3771" y="2336"/>
                </a:lnTo>
                <a:lnTo>
                  <a:pt x="0" y="2984"/>
                </a:lnTo>
                <a:lnTo>
                  <a:pt x="5422" y="4546"/>
                </a:lnTo>
                <a:lnTo>
                  <a:pt x="8140" y="5359"/>
                </a:lnTo>
                <a:lnTo>
                  <a:pt x="7912" y="5880"/>
                </a:lnTo>
                <a:lnTo>
                  <a:pt x="86842" y="14236"/>
                </a:lnTo>
                <a:lnTo>
                  <a:pt x="88379" y="12153"/>
                </a:lnTo>
                <a:lnTo>
                  <a:pt x="90001" y="9753"/>
                </a:lnTo>
                <a:lnTo>
                  <a:pt x="91351" y="7556"/>
                </a:lnTo>
                <a:lnTo>
                  <a:pt x="71911" y="6057"/>
                </a:lnTo>
                <a:lnTo>
                  <a:pt x="52493" y="4302"/>
                </a:lnTo>
                <a:lnTo>
                  <a:pt x="33102" y="2284"/>
                </a:lnTo>
                <a:lnTo>
                  <a:pt x="1374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996891" y="5249068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0" y="0"/>
                </a:moveTo>
                <a:lnTo>
                  <a:pt x="1130" y="1079"/>
                </a:lnTo>
                <a:lnTo>
                  <a:pt x="7493" y="1562"/>
                </a:lnTo>
                <a:lnTo>
                  <a:pt x="20205" y="2730"/>
                </a:lnTo>
                <a:lnTo>
                  <a:pt x="31483" y="1828"/>
                </a:lnTo>
                <a:lnTo>
                  <a:pt x="17700" y="1077"/>
                </a:lnTo>
                <a:lnTo>
                  <a:pt x="3936" y="20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996819" y="524898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0"/>
                </a:moveTo>
                <a:lnTo>
                  <a:pt x="4013" y="292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6000829" y="5249276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4">
                <a:moveTo>
                  <a:pt x="0" y="0"/>
                </a:moveTo>
                <a:lnTo>
                  <a:pt x="27546" y="1625"/>
                </a:lnTo>
                <a:lnTo>
                  <a:pt x="28638" y="1536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6028295" y="522684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907" y="0"/>
                </a:lnTo>
              </a:path>
            </a:pathLst>
          </a:custGeom>
          <a:ln w="1441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6120208" y="5222553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20" h="8254">
                <a:moveTo>
                  <a:pt x="0" y="0"/>
                </a:moveTo>
                <a:lnTo>
                  <a:pt x="52997" y="7734"/>
                </a:lnTo>
                <a:lnTo>
                  <a:pt x="58978" y="7454"/>
                </a:lnTo>
                <a:lnTo>
                  <a:pt x="70942" y="7023"/>
                </a:lnTo>
                <a:lnTo>
                  <a:pt x="16789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991431" y="524392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787" y="749"/>
                </a:lnTo>
                <a:lnTo>
                  <a:pt x="5626" y="266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976018" y="5218921"/>
            <a:ext cx="144780" cy="25400"/>
          </a:xfrm>
          <a:custGeom>
            <a:avLst/>
            <a:gdLst/>
            <a:ahLst/>
            <a:cxnLst/>
            <a:rect l="l" t="t" r="r" b="b"/>
            <a:pathLst>
              <a:path w="144779" h="25400">
                <a:moveTo>
                  <a:pt x="52273" y="5435"/>
                </a:moveTo>
                <a:lnTo>
                  <a:pt x="0" y="10236"/>
                </a:lnTo>
                <a:lnTo>
                  <a:pt x="15417" y="25006"/>
                </a:lnTo>
                <a:lnTo>
                  <a:pt x="21043" y="25260"/>
                </a:lnTo>
                <a:lnTo>
                  <a:pt x="135458" y="15138"/>
                </a:lnTo>
                <a:lnTo>
                  <a:pt x="91718" y="9598"/>
                </a:lnTo>
                <a:lnTo>
                  <a:pt x="68859" y="6972"/>
                </a:lnTo>
                <a:lnTo>
                  <a:pt x="60578" y="6159"/>
                </a:lnTo>
                <a:lnTo>
                  <a:pt x="52273" y="5435"/>
                </a:lnTo>
                <a:close/>
              </a:path>
              <a:path w="144779" h="25400">
                <a:moveTo>
                  <a:pt x="112941" y="0"/>
                </a:moveTo>
                <a:lnTo>
                  <a:pt x="104838" y="711"/>
                </a:lnTo>
                <a:lnTo>
                  <a:pt x="144195" y="3632"/>
                </a:lnTo>
                <a:lnTo>
                  <a:pt x="133642" y="2120"/>
                </a:lnTo>
                <a:lnTo>
                  <a:pt x="11294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109665" y="5221043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0" y="0"/>
                </a:moveTo>
                <a:lnTo>
                  <a:pt x="10541" y="1511"/>
                </a:lnTo>
                <a:lnTo>
                  <a:pt x="27330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322307" y="5263268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0" y="0"/>
                </a:moveTo>
                <a:lnTo>
                  <a:pt x="6248" y="622"/>
                </a:lnTo>
                <a:lnTo>
                  <a:pt x="12471" y="977"/>
                </a:lnTo>
                <a:lnTo>
                  <a:pt x="18643" y="1054"/>
                </a:lnTo>
                <a:lnTo>
                  <a:pt x="1899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6111475" y="5230288"/>
            <a:ext cx="243840" cy="35560"/>
          </a:xfrm>
          <a:custGeom>
            <a:avLst/>
            <a:gdLst/>
            <a:ahLst/>
            <a:cxnLst/>
            <a:rect l="l" t="t" r="r" b="b"/>
            <a:pathLst>
              <a:path w="243839" h="35560">
                <a:moveTo>
                  <a:pt x="61734" y="0"/>
                </a:moveTo>
                <a:lnTo>
                  <a:pt x="30853" y="1624"/>
                </a:lnTo>
                <a:lnTo>
                  <a:pt x="0" y="3771"/>
                </a:lnTo>
                <a:lnTo>
                  <a:pt x="92610" y="16802"/>
                </a:lnTo>
                <a:lnTo>
                  <a:pt x="128765" y="21945"/>
                </a:lnTo>
                <a:lnTo>
                  <a:pt x="136099" y="22797"/>
                </a:lnTo>
                <a:lnTo>
                  <a:pt x="143414" y="23753"/>
                </a:lnTo>
                <a:lnTo>
                  <a:pt x="150710" y="24812"/>
                </a:lnTo>
                <a:lnTo>
                  <a:pt x="157987" y="25971"/>
                </a:lnTo>
                <a:lnTo>
                  <a:pt x="184543" y="29438"/>
                </a:lnTo>
                <a:lnTo>
                  <a:pt x="195231" y="31055"/>
                </a:lnTo>
                <a:lnTo>
                  <a:pt x="216620" y="34040"/>
                </a:lnTo>
                <a:lnTo>
                  <a:pt x="227329" y="35407"/>
                </a:lnTo>
                <a:lnTo>
                  <a:pt x="228015" y="35039"/>
                </a:lnTo>
                <a:lnTo>
                  <a:pt x="228726" y="34569"/>
                </a:lnTo>
                <a:lnTo>
                  <a:pt x="229476" y="34036"/>
                </a:lnTo>
                <a:lnTo>
                  <a:pt x="223304" y="33959"/>
                </a:lnTo>
                <a:lnTo>
                  <a:pt x="217081" y="33604"/>
                </a:lnTo>
                <a:lnTo>
                  <a:pt x="210832" y="32981"/>
                </a:lnTo>
                <a:lnTo>
                  <a:pt x="230913" y="32981"/>
                </a:lnTo>
                <a:lnTo>
                  <a:pt x="235000" y="29959"/>
                </a:lnTo>
                <a:lnTo>
                  <a:pt x="241185" y="22987"/>
                </a:lnTo>
                <a:lnTo>
                  <a:pt x="243560" y="20929"/>
                </a:lnTo>
                <a:lnTo>
                  <a:pt x="228546" y="20651"/>
                </a:lnTo>
                <a:lnTo>
                  <a:pt x="213507" y="20027"/>
                </a:lnTo>
                <a:lnTo>
                  <a:pt x="198442" y="19061"/>
                </a:lnTo>
                <a:lnTo>
                  <a:pt x="175894" y="17170"/>
                </a:lnTo>
                <a:lnTo>
                  <a:pt x="182968" y="17018"/>
                </a:lnTo>
                <a:lnTo>
                  <a:pt x="181240" y="16789"/>
                </a:lnTo>
                <a:lnTo>
                  <a:pt x="61734" y="0"/>
                </a:lnTo>
                <a:close/>
              </a:path>
              <a:path w="243839" h="35560">
                <a:moveTo>
                  <a:pt x="230913" y="32981"/>
                </a:moveTo>
                <a:lnTo>
                  <a:pt x="210832" y="32981"/>
                </a:lnTo>
                <a:lnTo>
                  <a:pt x="229831" y="33782"/>
                </a:lnTo>
                <a:lnTo>
                  <a:pt x="230913" y="32981"/>
                </a:lnTo>
                <a:close/>
              </a:path>
              <a:path w="243839" h="35560">
                <a:moveTo>
                  <a:pt x="218320" y="16789"/>
                </a:moveTo>
                <a:lnTo>
                  <a:pt x="210362" y="16789"/>
                </a:lnTo>
                <a:lnTo>
                  <a:pt x="218998" y="16865"/>
                </a:lnTo>
                <a:lnTo>
                  <a:pt x="218320" y="16789"/>
                </a:lnTo>
                <a:close/>
              </a:path>
              <a:path w="243839" h="35560">
                <a:moveTo>
                  <a:pt x="201371" y="14820"/>
                </a:moveTo>
                <a:lnTo>
                  <a:pt x="200761" y="16243"/>
                </a:lnTo>
                <a:lnTo>
                  <a:pt x="200456" y="16802"/>
                </a:lnTo>
                <a:lnTo>
                  <a:pt x="218320" y="16789"/>
                </a:lnTo>
                <a:lnTo>
                  <a:pt x="201371" y="1482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173199" y="5229576"/>
            <a:ext cx="139700" cy="17780"/>
          </a:xfrm>
          <a:custGeom>
            <a:avLst/>
            <a:gdLst/>
            <a:ahLst/>
            <a:cxnLst/>
            <a:rect l="l" t="t" r="r" b="b"/>
            <a:pathLst>
              <a:path w="139700" h="17779">
                <a:moveTo>
                  <a:pt x="17945" y="0"/>
                </a:moveTo>
                <a:lnTo>
                  <a:pt x="5981" y="431"/>
                </a:lnTo>
                <a:lnTo>
                  <a:pt x="0" y="711"/>
                </a:lnTo>
                <a:lnTo>
                  <a:pt x="121246" y="17729"/>
                </a:lnTo>
                <a:lnTo>
                  <a:pt x="132905" y="17538"/>
                </a:lnTo>
                <a:lnTo>
                  <a:pt x="138734" y="17513"/>
                </a:lnTo>
                <a:lnTo>
                  <a:pt x="139039" y="16954"/>
                </a:lnTo>
                <a:lnTo>
                  <a:pt x="139649" y="15532"/>
                </a:lnTo>
                <a:lnTo>
                  <a:pt x="95538" y="9917"/>
                </a:lnTo>
                <a:lnTo>
                  <a:pt x="51523" y="3568"/>
                </a:lnTo>
                <a:lnTo>
                  <a:pt x="1794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992220" y="5244183"/>
            <a:ext cx="78740" cy="6985"/>
          </a:xfrm>
          <a:custGeom>
            <a:avLst/>
            <a:gdLst/>
            <a:ahLst/>
            <a:cxnLst/>
            <a:rect l="l" t="t" r="r" b="b"/>
            <a:pathLst>
              <a:path w="78739" h="6985">
                <a:moveTo>
                  <a:pt x="4838" y="0"/>
                </a:moveTo>
                <a:lnTo>
                  <a:pt x="0" y="482"/>
                </a:lnTo>
                <a:lnTo>
                  <a:pt x="1269" y="1714"/>
                </a:lnTo>
                <a:lnTo>
                  <a:pt x="2070" y="2374"/>
                </a:lnTo>
                <a:lnTo>
                  <a:pt x="4597" y="4800"/>
                </a:lnTo>
                <a:lnTo>
                  <a:pt x="8610" y="5092"/>
                </a:lnTo>
                <a:lnTo>
                  <a:pt x="37249" y="6642"/>
                </a:lnTo>
                <a:lnTo>
                  <a:pt x="57727" y="5249"/>
                </a:lnTo>
                <a:lnTo>
                  <a:pt x="78206" y="4191"/>
                </a:lnTo>
                <a:lnTo>
                  <a:pt x="483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997052" y="5234057"/>
            <a:ext cx="342265" cy="34925"/>
          </a:xfrm>
          <a:custGeom>
            <a:avLst/>
            <a:gdLst/>
            <a:ahLst/>
            <a:cxnLst/>
            <a:rect l="l" t="t" r="r" b="b"/>
            <a:pathLst>
              <a:path w="342264" h="34925">
                <a:moveTo>
                  <a:pt x="272414" y="22199"/>
                </a:moveTo>
                <a:lnTo>
                  <a:pt x="286424" y="24728"/>
                </a:lnTo>
                <a:lnTo>
                  <a:pt x="300356" y="27644"/>
                </a:lnTo>
                <a:lnTo>
                  <a:pt x="314214" y="30947"/>
                </a:lnTo>
                <a:lnTo>
                  <a:pt x="328002" y="34632"/>
                </a:lnTo>
                <a:lnTo>
                  <a:pt x="331774" y="33972"/>
                </a:lnTo>
                <a:lnTo>
                  <a:pt x="339305" y="32550"/>
                </a:lnTo>
                <a:lnTo>
                  <a:pt x="340029" y="32435"/>
                </a:lnTo>
                <a:lnTo>
                  <a:pt x="340855" y="32130"/>
                </a:lnTo>
                <a:lnTo>
                  <a:pt x="341744" y="31635"/>
                </a:lnTo>
                <a:lnTo>
                  <a:pt x="320343" y="28817"/>
                </a:lnTo>
                <a:lnTo>
                  <a:pt x="298970" y="25666"/>
                </a:lnTo>
                <a:lnTo>
                  <a:pt x="272414" y="22199"/>
                </a:lnTo>
                <a:close/>
              </a:path>
              <a:path w="342264" h="34925">
                <a:moveTo>
                  <a:pt x="207303" y="13068"/>
                </a:moveTo>
                <a:lnTo>
                  <a:pt x="143040" y="13068"/>
                </a:lnTo>
                <a:lnTo>
                  <a:pt x="165321" y="13318"/>
                </a:lnTo>
                <a:lnTo>
                  <a:pt x="187586" y="14070"/>
                </a:lnTo>
                <a:lnTo>
                  <a:pt x="209835" y="15323"/>
                </a:lnTo>
                <a:lnTo>
                  <a:pt x="232067" y="17081"/>
                </a:lnTo>
                <a:lnTo>
                  <a:pt x="239483" y="17767"/>
                </a:lnTo>
                <a:lnTo>
                  <a:pt x="243192" y="18173"/>
                </a:lnTo>
                <a:lnTo>
                  <a:pt x="207303" y="13068"/>
                </a:lnTo>
                <a:close/>
              </a:path>
              <a:path w="342264" h="34925">
                <a:moveTo>
                  <a:pt x="114426" y="0"/>
                </a:moveTo>
                <a:lnTo>
                  <a:pt x="0" y="10121"/>
                </a:lnTo>
                <a:lnTo>
                  <a:pt x="73367" y="14312"/>
                </a:lnTo>
                <a:lnTo>
                  <a:pt x="94091" y="13619"/>
                </a:lnTo>
                <a:lnTo>
                  <a:pt x="104446" y="13436"/>
                </a:lnTo>
                <a:lnTo>
                  <a:pt x="118213" y="13373"/>
                </a:lnTo>
                <a:lnTo>
                  <a:pt x="136688" y="13087"/>
                </a:lnTo>
                <a:lnTo>
                  <a:pt x="207303" y="13068"/>
                </a:lnTo>
                <a:lnTo>
                  <a:pt x="114426" y="0"/>
                </a:lnTo>
                <a:close/>
              </a:path>
              <a:path w="342264" h="34925">
                <a:moveTo>
                  <a:pt x="118213" y="13373"/>
                </a:moveTo>
                <a:lnTo>
                  <a:pt x="114795" y="13373"/>
                </a:lnTo>
                <a:lnTo>
                  <a:pt x="116700" y="13385"/>
                </a:lnTo>
                <a:lnTo>
                  <a:pt x="118213" y="13373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001060" y="525295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241" y="203"/>
                </a:lnTo>
                <a:lnTo>
                  <a:pt x="1384" y="10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040767" y="520662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69" y="0"/>
                </a:lnTo>
              </a:path>
            </a:pathLst>
          </a:custGeom>
          <a:ln w="829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996223" y="5202354"/>
            <a:ext cx="133985" cy="10795"/>
          </a:xfrm>
          <a:custGeom>
            <a:avLst/>
            <a:gdLst/>
            <a:ahLst/>
            <a:cxnLst/>
            <a:rect l="l" t="t" r="r" b="b"/>
            <a:pathLst>
              <a:path w="133985" h="10795">
                <a:moveTo>
                  <a:pt x="0" y="0"/>
                </a:moveTo>
                <a:lnTo>
                  <a:pt x="40598" y="4224"/>
                </a:lnTo>
                <a:lnTo>
                  <a:pt x="81064" y="9105"/>
                </a:lnTo>
                <a:lnTo>
                  <a:pt x="103720" y="10502"/>
                </a:lnTo>
                <a:lnTo>
                  <a:pt x="125970" y="9568"/>
                </a:lnTo>
                <a:lnTo>
                  <a:pt x="133388" y="9359"/>
                </a:lnTo>
                <a:lnTo>
                  <a:pt x="127762" y="8839"/>
                </a:lnTo>
                <a:lnTo>
                  <a:pt x="132105" y="8420"/>
                </a:lnTo>
                <a:lnTo>
                  <a:pt x="83154" y="3773"/>
                </a:lnTo>
                <a:lnTo>
                  <a:pt x="59385" y="1841"/>
                </a:lnTo>
                <a:lnTo>
                  <a:pt x="53415" y="1422"/>
                </a:lnTo>
                <a:lnTo>
                  <a:pt x="38823" y="1422"/>
                </a:lnTo>
                <a:lnTo>
                  <a:pt x="29125" y="905"/>
                </a:lnTo>
                <a:lnTo>
                  <a:pt x="19421" y="496"/>
                </a:lnTo>
                <a:lnTo>
                  <a:pt x="9713" y="195"/>
                </a:lnTo>
                <a:lnTo>
                  <a:pt x="0" y="0"/>
                </a:lnTo>
                <a:close/>
              </a:path>
              <a:path w="133985" h="10795">
                <a:moveTo>
                  <a:pt x="44551" y="800"/>
                </a:moveTo>
                <a:lnTo>
                  <a:pt x="38823" y="1422"/>
                </a:lnTo>
                <a:lnTo>
                  <a:pt x="53415" y="1422"/>
                </a:lnTo>
                <a:lnTo>
                  <a:pt x="44551" y="80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077287" y="5211460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14274" y="1854"/>
                </a:lnTo>
                <a:lnTo>
                  <a:pt x="22656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6099952" y="5211719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29654" y="0"/>
                </a:moveTo>
                <a:lnTo>
                  <a:pt x="14822" y="465"/>
                </a:lnTo>
                <a:lnTo>
                  <a:pt x="0" y="1130"/>
                </a:lnTo>
                <a:lnTo>
                  <a:pt x="32753" y="3327"/>
                </a:lnTo>
                <a:lnTo>
                  <a:pt x="49123" y="1892"/>
                </a:lnTo>
                <a:lnTo>
                  <a:pt x="296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091563" y="5212855"/>
            <a:ext cx="41275" cy="3810"/>
          </a:xfrm>
          <a:custGeom>
            <a:avLst/>
            <a:gdLst/>
            <a:ahLst/>
            <a:cxnLst/>
            <a:rect l="l" t="t" r="r" b="b"/>
            <a:pathLst>
              <a:path w="41275" h="3810">
                <a:moveTo>
                  <a:pt x="8382" y="0"/>
                </a:moveTo>
                <a:lnTo>
                  <a:pt x="0" y="457"/>
                </a:lnTo>
                <a:lnTo>
                  <a:pt x="23914" y="3708"/>
                </a:lnTo>
                <a:lnTo>
                  <a:pt x="41135" y="2197"/>
                </a:lnTo>
                <a:lnTo>
                  <a:pt x="83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050809" y="520481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518" y="0"/>
                </a:lnTo>
              </a:path>
            </a:pathLst>
          </a:custGeom>
          <a:ln w="693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057512" y="520463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14" y="0"/>
                </a:lnTo>
              </a:path>
            </a:pathLst>
          </a:custGeom>
          <a:ln w="679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046992" y="520599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585" y="0"/>
                </a:lnTo>
              </a:path>
            </a:pathLst>
          </a:custGeom>
          <a:ln w="786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219774" y="51952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393" y="0"/>
                </a:lnTo>
              </a:path>
            </a:pathLst>
          </a:custGeom>
          <a:ln w="1090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6257767" y="5190311"/>
            <a:ext cx="71120" cy="889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0" y="0"/>
                </a:moveTo>
                <a:lnTo>
                  <a:pt x="62407" y="8496"/>
                </a:lnTo>
                <a:lnTo>
                  <a:pt x="71005" y="7747"/>
                </a:lnTo>
                <a:lnTo>
                  <a:pt x="30861" y="1638"/>
                </a:lnTo>
                <a:lnTo>
                  <a:pt x="12611" y="533"/>
                </a:lnTo>
                <a:lnTo>
                  <a:pt x="6299" y="22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6058509" y="5198188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750" y="0"/>
                </a:lnTo>
              </a:path>
            </a:pathLst>
          </a:custGeom>
          <a:ln w="1671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336428" y="5195374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2286" y="0"/>
                </a:moveTo>
                <a:lnTo>
                  <a:pt x="736" y="1409"/>
                </a:lnTo>
                <a:lnTo>
                  <a:pt x="0" y="2019"/>
                </a:lnTo>
                <a:lnTo>
                  <a:pt x="12077" y="977"/>
                </a:lnTo>
                <a:lnTo>
                  <a:pt x="8813" y="622"/>
                </a:lnTo>
                <a:lnTo>
                  <a:pt x="22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288625" y="5191946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0" y="0"/>
                </a:moveTo>
                <a:lnTo>
                  <a:pt x="40144" y="6121"/>
                </a:lnTo>
                <a:lnTo>
                  <a:pt x="47802" y="5448"/>
                </a:lnTo>
                <a:lnTo>
                  <a:pt x="48539" y="4838"/>
                </a:lnTo>
                <a:lnTo>
                  <a:pt x="50088" y="3429"/>
                </a:lnTo>
                <a:lnTo>
                  <a:pt x="37658" y="2384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930649" y="5202594"/>
            <a:ext cx="79375" cy="5715"/>
          </a:xfrm>
          <a:custGeom>
            <a:avLst/>
            <a:gdLst/>
            <a:ahLst/>
            <a:cxnLst/>
            <a:rect l="l" t="t" r="r" b="b"/>
            <a:pathLst>
              <a:path w="79375" h="5714">
                <a:moveTo>
                  <a:pt x="41700" y="1244"/>
                </a:moveTo>
                <a:lnTo>
                  <a:pt x="3771" y="1244"/>
                </a:lnTo>
                <a:lnTo>
                  <a:pt x="6832" y="1727"/>
                </a:lnTo>
                <a:lnTo>
                  <a:pt x="9918" y="2489"/>
                </a:lnTo>
                <a:lnTo>
                  <a:pt x="40698" y="3471"/>
                </a:lnTo>
                <a:lnTo>
                  <a:pt x="79209" y="5321"/>
                </a:lnTo>
                <a:lnTo>
                  <a:pt x="41700" y="1244"/>
                </a:lnTo>
                <a:close/>
              </a:path>
              <a:path w="79375" h="5714">
                <a:moveTo>
                  <a:pt x="28955" y="0"/>
                </a:moveTo>
                <a:lnTo>
                  <a:pt x="14477" y="504"/>
                </a:lnTo>
                <a:lnTo>
                  <a:pt x="0" y="1257"/>
                </a:lnTo>
                <a:lnTo>
                  <a:pt x="228" y="1244"/>
                </a:lnTo>
                <a:lnTo>
                  <a:pt x="41700" y="1244"/>
                </a:lnTo>
                <a:lnTo>
                  <a:pt x="289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940562" y="521046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5780" y="0"/>
                </a:lnTo>
              </a:path>
            </a:pathLst>
          </a:custGeom>
          <a:ln w="1075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959599" y="520685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690" y="0"/>
                </a:lnTo>
              </a:path>
            </a:pathLst>
          </a:custGeom>
          <a:ln w="919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009862" y="5207918"/>
            <a:ext cx="81915" cy="7620"/>
          </a:xfrm>
          <a:custGeom>
            <a:avLst/>
            <a:gdLst/>
            <a:ahLst/>
            <a:cxnLst/>
            <a:rect l="l" t="t" r="r" b="b"/>
            <a:pathLst>
              <a:path w="81914" h="7620">
                <a:moveTo>
                  <a:pt x="0" y="0"/>
                </a:moveTo>
                <a:lnTo>
                  <a:pt x="56476" y="7112"/>
                </a:lnTo>
                <a:lnTo>
                  <a:pt x="73304" y="5892"/>
                </a:lnTo>
                <a:lnTo>
                  <a:pt x="81699" y="5397"/>
                </a:lnTo>
                <a:lnTo>
                  <a:pt x="67424" y="3543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436717" y="5229462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3314" y="660"/>
                </a:lnTo>
                <a:lnTo>
                  <a:pt x="9944" y="2070"/>
                </a:lnTo>
                <a:lnTo>
                  <a:pt x="14401" y="1422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412721" y="5220616"/>
            <a:ext cx="69850" cy="10795"/>
          </a:xfrm>
          <a:custGeom>
            <a:avLst/>
            <a:gdLst/>
            <a:ahLst/>
            <a:cxnLst/>
            <a:rect l="l" t="t" r="r" b="b"/>
            <a:pathLst>
              <a:path w="69850" h="10795">
                <a:moveTo>
                  <a:pt x="49707" y="0"/>
                </a:moveTo>
                <a:lnTo>
                  <a:pt x="0" y="4356"/>
                </a:lnTo>
                <a:lnTo>
                  <a:pt x="8013" y="5715"/>
                </a:lnTo>
                <a:lnTo>
                  <a:pt x="16001" y="7226"/>
                </a:lnTo>
                <a:lnTo>
                  <a:pt x="24002" y="8839"/>
                </a:lnTo>
                <a:lnTo>
                  <a:pt x="38392" y="10274"/>
                </a:lnTo>
                <a:lnTo>
                  <a:pt x="69772" y="5715"/>
                </a:lnTo>
                <a:lnTo>
                  <a:pt x="64896" y="5715"/>
                </a:lnTo>
                <a:lnTo>
                  <a:pt x="55232" y="1904"/>
                </a:lnTo>
                <a:lnTo>
                  <a:pt x="497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056279" y="5215032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10058" y="0"/>
                </a:moveTo>
                <a:lnTo>
                  <a:pt x="0" y="800"/>
                </a:lnTo>
                <a:lnTo>
                  <a:pt x="11772" y="1879"/>
                </a:lnTo>
                <a:lnTo>
                  <a:pt x="18656" y="1155"/>
                </a:lnTo>
                <a:lnTo>
                  <a:pt x="100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066337" y="5213313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5">
                <a:moveTo>
                  <a:pt x="41173" y="2146"/>
                </a:moveTo>
                <a:lnTo>
                  <a:pt x="15608" y="2146"/>
                </a:lnTo>
                <a:lnTo>
                  <a:pt x="22237" y="2540"/>
                </a:lnTo>
                <a:lnTo>
                  <a:pt x="40690" y="4000"/>
                </a:lnTo>
                <a:lnTo>
                  <a:pt x="49136" y="3251"/>
                </a:lnTo>
                <a:lnTo>
                  <a:pt x="41173" y="2146"/>
                </a:lnTo>
                <a:close/>
              </a:path>
              <a:path w="49529" h="4445">
                <a:moveTo>
                  <a:pt x="25222" y="0"/>
                </a:moveTo>
                <a:lnTo>
                  <a:pt x="16827" y="495"/>
                </a:lnTo>
                <a:lnTo>
                  <a:pt x="0" y="1714"/>
                </a:lnTo>
                <a:lnTo>
                  <a:pt x="8597" y="2870"/>
                </a:lnTo>
                <a:lnTo>
                  <a:pt x="15608" y="2146"/>
                </a:lnTo>
                <a:lnTo>
                  <a:pt x="41173" y="2146"/>
                </a:lnTo>
                <a:lnTo>
                  <a:pt x="2522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360675" y="5231566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0" y="0"/>
                </a:moveTo>
                <a:lnTo>
                  <a:pt x="4102" y="1130"/>
                </a:lnTo>
                <a:lnTo>
                  <a:pt x="8191" y="2285"/>
                </a:lnTo>
                <a:lnTo>
                  <a:pt x="12268" y="3505"/>
                </a:lnTo>
                <a:lnTo>
                  <a:pt x="10998" y="4610"/>
                </a:lnTo>
                <a:lnTo>
                  <a:pt x="18694" y="5854"/>
                </a:lnTo>
                <a:lnTo>
                  <a:pt x="26941" y="5687"/>
                </a:lnTo>
                <a:lnTo>
                  <a:pt x="34920" y="5362"/>
                </a:lnTo>
                <a:lnTo>
                  <a:pt x="42692" y="4890"/>
                </a:lnTo>
                <a:lnTo>
                  <a:pt x="50317" y="4279"/>
                </a:lnTo>
                <a:lnTo>
                  <a:pt x="12582" y="112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370597" y="523617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1079" y="0"/>
                </a:moveTo>
                <a:lnTo>
                  <a:pt x="0" y="939"/>
                </a:lnTo>
                <a:lnTo>
                  <a:pt x="3098" y="1257"/>
                </a:lnTo>
                <a:lnTo>
                  <a:pt x="8762" y="1244"/>
                </a:lnTo>
                <a:lnTo>
                  <a:pt x="10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370251" y="5237107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2" y="0"/>
                </a:moveTo>
                <a:lnTo>
                  <a:pt x="0" y="292"/>
                </a:lnTo>
                <a:lnTo>
                  <a:pt x="1155" y="317"/>
                </a:lnTo>
                <a:lnTo>
                  <a:pt x="3441" y="317"/>
                </a:lnTo>
                <a:lnTo>
                  <a:pt x="3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372804" y="523507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14" y="0"/>
                </a:move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318575" y="52275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139" y="0"/>
                </a:moveTo>
                <a:lnTo>
                  <a:pt x="0" y="431"/>
                </a:lnTo>
                <a:lnTo>
                  <a:pt x="39458" y="6337"/>
                </a:lnTo>
                <a:lnTo>
                  <a:pt x="53098" y="8597"/>
                </a:lnTo>
                <a:lnTo>
                  <a:pt x="54339" y="7531"/>
                </a:lnTo>
                <a:lnTo>
                  <a:pt x="50291" y="6286"/>
                </a:lnTo>
                <a:lnTo>
                  <a:pt x="46202" y="5118"/>
                </a:lnTo>
                <a:lnTo>
                  <a:pt x="42100" y="4000"/>
                </a:lnTo>
                <a:lnTo>
                  <a:pt x="139" y="0"/>
                </a:lnTo>
                <a:close/>
              </a:path>
              <a:path w="54610" h="8889">
                <a:moveTo>
                  <a:pt x="54368" y="7505"/>
                </a:moveTo>
                <a:lnTo>
                  <a:pt x="54228" y="7531"/>
                </a:lnTo>
                <a:lnTo>
                  <a:pt x="54368" y="750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314403" y="522727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1435" y="0"/>
                </a:moveTo>
                <a:lnTo>
                  <a:pt x="0" y="127"/>
                </a:lnTo>
                <a:lnTo>
                  <a:pt x="1396" y="317"/>
                </a:lnTo>
                <a:lnTo>
                  <a:pt x="2781" y="533"/>
                </a:lnTo>
                <a:lnTo>
                  <a:pt x="4178" y="723"/>
                </a:lnTo>
                <a:lnTo>
                  <a:pt x="4305" y="292"/>
                </a:lnTo>
                <a:lnTo>
                  <a:pt x="14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308201" y="522650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0"/>
                </a:moveTo>
                <a:lnTo>
                  <a:pt x="6197" y="889"/>
                </a:lnTo>
                <a:lnTo>
                  <a:pt x="7632" y="774"/>
                </a:lnTo>
                <a:lnTo>
                  <a:pt x="5092" y="508"/>
                </a:lnTo>
                <a:lnTo>
                  <a:pt x="2540" y="266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193499" y="522216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779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225805" y="5222481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5" h="4445">
                <a:moveTo>
                  <a:pt x="0" y="0"/>
                </a:moveTo>
                <a:lnTo>
                  <a:pt x="30619" y="4267"/>
                </a:lnTo>
                <a:lnTo>
                  <a:pt x="38557" y="3581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317510" y="5228003"/>
            <a:ext cx="54610" cy="9525"/>
          </a:xfrm>
          <a:custGeom>
            <a:avLst/>
            <a:gdLst/>
            <a:ahLst/>
            <a:cxnLst/>
            <a:rect l="l" t="t" r="r" b="b"/>
            <a:pathLst>
              <a:path w="54610" h="9525">
                <a:moveTo>
                  <a:pt x="1066" y="0"/>
                </a:moveTo>
                <a:lnTo>
                  <a:pt x="0" y="3517"/>
                </a:lnTo>
                <a:lnTo>
                  <a:pt x="53086" y="9105"/>
                </a:lnTo>
                <a:lnTo>
                  <a:pt x="54165" y="8166"/>
                </a:lnTo>
                <a:lnTo>
                  <a:pt x="40525" y="5905"/>
                </a:lnTo>
                <a:lnTo>
                  <a:pt x="106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316285" y="5231524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10" h="6350">
                <a:moveTo>
                  <a:pt x="1219" y="0"/>
                </a:moveTo>
                <a:lnTo>
                  <a:pt x="0" y="3898"/>
                </a:lnTo>
                <a:lnTo>
                  <a:pt x="2819" y="4292"/>
                </a:lnTo>
                <a:lnTo>
                  <a:pt x="12299" y="4692"/>
                </a:lnTo>
                <a:lnTo>
                  <a:pt x="40779" y="5524"/>
                </a:lnTo>
                <a:lnTo>
                  <a:pt x="45326" y="5702"/>
                </a:lnTo>
                <a:lnTo>
                  <a:pt x="49720" y="5829"/>
                </a:lnTo>
                <a:lnTo>
                  <a:pt x="53962" y="5880"/>
                </a:lnTo>
                <a:lnTo>
                  <a:pt x="54305" y="5588"/>
                </a:lnTo>
                <a:lnTo>
                  <a:pt x="12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294434" y="5227398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4" h="4445">
                <a:moveTo>
                  <a:pt x="19964" y="0"/>
                </a:moveTo>
                <a:lnTo>
                  <a:pt x="0" y="1727"/>
                </a:lnTo>
                <a:lnTo>
                  <a:pt x="23075" y="4127"/>
                </a:lnTo>
                <a:lnTo>
                  <a:pt x="24142" y="609"/>
                </a:lnTo>
                <a:lnTo>
                  <a:pt x="199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280737" y="5229128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13690" y="0"/>
                </a:moveTo>
                <a:lnTo>
                  <a:pt x="0" y="1181"/>
                </a:lnTo>
                <a:lnTo>
                  <a:pt x="35547" y="6286"/>
                </a:lnTo>
                <a:lnTo>
                  <a:pt x="36766" y="2400"/>
                </a:lnTo>
                <a:lnTo>
                  <a:pt x="1369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6264361" y="5224305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4" h="5079">
                <a:moveTo>
                  <a:pt x="20243" y="0"/>
                </a:moveTo>
                <a:lnTo>
                  <a:pt x="0" y="1765"/>
                </a:lnTo>
                <a:lnTo>
                  <a:pt x="30073" y="4826"/>
                </a:lnTo>
                <a:lnTo>
                  <a:pt x="50037" y="3098"/>
                </a:lnTo>
                <a:lnTo>
                  <a:pt x="43840" y="2197"/>
                </a:lnTo>
                <a:lnTo>
                  <a:pt x="22491" y="50"/>
                </a:lnTo>
                <a:lnTo>
                  <a:pt x="202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256425" y="5226065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7937" y="0"/>
                </a:moveTo>
                <a:lnTo>
                  <a:pt x="0" y="685"/>
                </a:lnTo>
                <a:lnTo>
                  <a:pt x="24320" y="4241"/>
                </a:lnTo>
                <a:lnTo>
                  <a:pt x="37998" y="3060"/>
                </a:lnTo>
                <a:lnTo>
                  <a:pt x="79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132695" y="521804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116" y="0"/>
                </a:lnTo>
              </a:path>
            </a:pathLst>
          </a:custGeom>
          <a:ln w="886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115479" y="522203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44" y="0"/>
                </a:lnTo>
              </a:path>
            </a:pathLst>
          </a:custGeom>
          <a:ln w="13957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316196" y="523542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88" y="0"/>
                </a:moveTo>
                <a:lnTo>
                  <a:pt x="0" y="266"/>
                </a:lnTo>
                <a:lnTo>
                  <a:pt x="2895" y="393"/>
                </a:lnTo>
                <a:lnTo>
                  <a:pt x="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261106" y="5230305"/>
            <a:ext cx="55244" cy="5715"/>
          </a:xfrm>
          <a:custGeom>
            <a:avLst/>
            <a:gdLst/>
            <a:ahLst/>
            <a:cxnLst/>
            <a:rect l="l" t="t" r="r" b="b"/>
            <a:pathLst>
              <a:path w="55245" h="5714">
                <a:moveTo>
                  <a:pt x="19634" y="0"/>
                </a:moveTo>
                <a:lnTo>
                  <a:pt x="0" y="1701"/>
                </a:lnTo>
                <a:lnTo>
                  <a:pt x="27527" y="3798"/>
                </a:lnTo>
                <a:lnTo>
                  <a:pt x="55092" y="5372"/>
                </a:lnTo>
                <a:lnTo>
                  <a:pt x="55181" y="5118"/>
                </a:lnTo>
                <a:lnTo>
                  <a:pt x="1963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230261" y="5226753"/>
            <a:ext cx="50800" cy="5715"/>
          </a:xfrm>
          <a:custGeom>
            <a:avLst/>
            <a:gdLst/>
            <a:ahLst/>
            <a:cxnLst/>
            <a:rect l="l" t="t" r="r" b="b"/>
            <a:pathLst>
              <a:path w="50800" h="5714">
                <a:moveTo>
                  <a:pt x="26162" y="0"/>
                </a:moveTo>
                <a:lnTo>
                  <a:pt x="0" y="2260"/>
                </a:lnTo>
                <a:lnTo>
                  <a:pt x="7705" y="3069"/>
                </a:lnTo>
                <a:lnTo>
                  <a:pt x="30835" y="5245"/>
                </a:lnTo>
                <a:lnTo>
                  <a:pt x="50482" y="3556"/>
                </a:lnTo>
                <a:lnTo>
                  <a:pt x="2616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336157" y="523029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110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332116" y="522446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9880" y="0"/>
                </a:moveTo>
                <a:lnTo>
                  <a:pt x="0" y="165"/>
                </a:lnTo>
                <a:lnTo>
                  <a:pt x="4038" y="1054"/>
                </a:lnTo>
                <a:lnTo>
                  <a:pt x="12827" y="279"/>
                </a:lnTo>
                <a:lnTo>
                  <a:pt x="98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344946" y="522835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14" y="0"/>
                </a:lnTo>
              </a:path>
            </a:pathLst>
          </a:custGeom>
          <a:ln w="1003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341995" y="5224242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762" y="0"/>
                </a:moveTo>
                <a:lnTo>
                  <a:pt x="0" y="215"/>
                </a:lnTo>
                <a:lnTo>
                  <a:pt x="2946" y="495"/>
                </a:lnTo>
                <a:lnTo>
                  <a:pt x="87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373927" y="5215961"/>
            <a:ext cx="88900" cy="13970"/>
          </a:xfrm>
          <a:custGeom>
            <a:avLst/>
            <a:gdLst/>
            <a:ahLst/>
            <a:cxnLst/>
            <a:rect l="l" t="t" r="r" b="b"/>
            <a:pathLst>
              <a:path w="88900" h="13970">
                <a:moveTo>
                  <a:pt x="70675" y="0"/>
                </a:moveTo>
                <a:lnTo>
                  <a:pt x="22059" y="4318"/>
                </a:lnTo>
                <a:lnTo>
                  <a:pt x="292" y="7365"/>
                </a:lnTo>
                <a:lnTo>
                  <a:pt x="88" y="7378"/>
                </a:lnTo>
                <a:lnTo>
                  <a:pt x="62788" y="13500"/>
                </a:lnTo>
                <a:lnTo>
                  <a:pt x="54800" y="11887"/>
                </a:lnTo>
                <a:lnTo>
                  <a:pt x="46812" y="10375"/>
                </a:lnTo>
                <a:lnTo>
                  <a:pt x="38798" y="9017"/>
                </a:lnTo>
                <a:lnTo>
                  <a:pt x="88506" y="4660"/>
                </a:lnTo>
                <a:lnTo>
                  <a:pt x="86309" y="3924"/>
                </a:lnTo>
                <a:lnTo>
                  <a:pt x="706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298265" y="5198802"/>
            <a:ext cx="129539" cy="13970"/>
          </a:xfrm>
          <a:custGeom>
            <a:avLst/>
            <a:gdLst/>
            <a:ahLst/>
            <a:cxnLst/>
            <a:rect l="l" t="t" r="r" b="b"/>
            <a:pathLst>
              <a:path w="129539" h="13970">
                <a:moveTo>
                  <a:pt x="21907" y="0"/>
                </a:moveTo>
                <a:lnTo>
                  <a:pt x="0" y="1892"/>
                </a:lnTo>
                <a:lnTo>
                  <a:pt x="13411" y="3619"/>
                </a:lnTo>
                <a:lnTo>
                  <a:pt x="39957" y="4790"/>
                </a:lnTo>
                <a:lnTo>
                  <a:pt x="66435" y="6818"/>
                </a:lnTo>
                <a:lnTo>
                  <a:pt x="92830" y="9786"/>
                </a:lnTo>
                <a:lnTo>
                  <a:pt x="119126" y="13779"/>
                </a:lnTo>
                <a:lnTo>
                  <a:pt x="129413" y="12852"/>
                </a:lnTo>
                <a:lnTo>
                  <a:pt x="118592" y="10134"/>
                </a:lnTo>
                <a:lnTo>
                  <a:pt x="113182" y="8839"/>
                </a:lnTo>
                <a:lnTo>
                  <a:pt x="93918" y="7086"/>
                </a:lnTo>
                <a:lnTo>
                  <a:pt x="74683" y="5046"/>
                </a:lnTo>
                <a:lnTo>
                  <a:pt x="55480" y="2718"/>
                </a:lnTo>
                <a:lnTo>
                  <a:pt x="46449" y="1485"/>
                </a:lnTo>
                <a:lnTo>
                  <a:pt x="33629" y="1485"/>
                </a:lnTo>
                <a:lnTo>
                  <a:pt x="21907" y="0"/>
                </a:lnTo>
                <a:close/>
              </a:path>
              <a:path w="129539" h="13970">
                <a:moveTo>
                  <a:pt x="36309" y="101"/>
                </a:moveTo>
                <a:lnTo>
                  <a:pt x="35085" y="1003"/>
                </a:lnTo>
                <a:lnTo>
                  <a:pt x="34226" y="1485"/>
                </a:lnTo>
                <a:lnTo>
                  <a:pt x="46449" y="1485"/>
                </a:lnTo>
                <a:lnTo>
                  <a:pt x="36309" y="10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320166" y="519806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8610" y="0"/>
                </a:moveTo>
                <a:lnTo>
                  <a:pt x="0" y="736"/>
                </a:lnTo>
                <a:lnTo>
                  <a:pt x="11722" y="2235"/>
                </a:lnTo>
                <a:lnTo>
                  <a:pt x="12331" y="2235"/>
                </a:lnTo>
                <a:lnTo>
                  <a:pt x="13246" y="1714"/>
                </a:lnTo>
                <a:lnTo>
                  <a:pt x="14401" y="850"/>
                </a:lnTo>
                <a:lnTo>
                  <a:pt x="861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283135" y="5200696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15125" y="0"/>
                </a:moveTo>
                <a:lnTo>
                  <a:pt x="0" y="1308"/>
                </a:lnTo>
                <a:lnTo>
                  <a:pt x="14273" y="1406"/>
                </a:lnTo>
                <a:lnTo>
                  <a:pt x="28536" y="1714"/>
                </a:lnTo>
                <a:lnTo>
                  <a:pt x="151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334570" y="5196354"/>
            <a:ext cx="110489" cy="24130"/>
          </a:xfrm>
          <a:custGeom>
            <a:avLst/>
            <a:gdLst/>
            <a:ahLst/>
            <a:cxnLst/>
            <a:rect l="l" t="t" r="r" b="b"/>
            <a:pathLst>
              <a:path w="110489" h="24129">
                <a:moveTo>
                  <a:pt x="93103" y="15303"/>
                </a:moveTo>
                <a:lnTo>
                  <a:pt x="82816" y="16230"/>
                </a:lnTo>
                <a:lnTo>
                  <a:pt x="92481" y="17945"/>
                </a:lnTo>
                <a:lnTo>
                  <a:pt x="97282" y="18897"/>
                </a:lnTo>
                <a:lnTo>
                  <a:pt x="61417" y="23914"/>
                </a:lnTo>
                <a:lnTo>
                  <a:pt x="110032" y="19608"/>
                </a:lnTo>
                <a:lnTo>
                  <a:pt x="93103" y="15303"/>
                </a:lnTo>
                <a:close/>
              </a:path>
              <a:path w="110489" h="24129">
                <a:moveTo>
                  <a:pt x="13931" y="0"/>
                </a:moveTo>
                <a:lnTo>
                  <a:pt x="1866" y="1041"/>
                </a:lnTo>
                <a:lnTo>
                  <a:pt x="571" y="2120"/>
                </a:lnTo>
                <a:lnTo>
                  <a:pt x="0" y="2552"/>
                </a:lnTo>
                <a:lnTo>
                  <a:pt x="19171" y="5169"/>
                </a:lnTo>
                <a:lnTo>
                  <a:pt x="38374" y="7496"/>
                </a:lnTo>
                <a:lnTo>
                  <a:pt x="57608" y="9532"/>
                </a:lnTo>
                <a:lnTo>
                  <a:pt x="76873" y="11277"/>
                </a:lnTo>
                <a:lnTo>
                  <a:pt x="63093" y="8026"/>
                </a:lnTo>
                <a:lnTo>
                  <a:pt x="56235" y="6578"/>
                </a:lnTo>
                <a:lnTo>
                  <a:pt x="45585" y="4495"/>
                </a:lnTo>
                <a:lnTo>
                  <a:pt x="34998" y="2732"/>
                </a:lnTo>
                <a:lnTo>
                  <a:pt x="24453" y="1247"/>
                </a:lnTo>
                <a:lnTo>
                  <a:pt x="1393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328775" y="519739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658" y="0"/>
                </a:moveTo>
                <a:lnTo>
                  <a:pt x="0" y="673"/>
                </a:lnTo>
                <a:lnTo>
                  <a:pt x="5791" y="1511"/>
                </a:lnTo>
                <a:lnTo>
                  <a:pt x="6997" y="571"/>
                </a:lnTo>
                <a:lnTo>
                  <a:pt x="765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107033" y="5216564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8445" y="0"/>
                </a:moveTo>
                <a:lnTo>
                  <a:pt x="0" y="749"/>
                </a:lnTo>
                <a:lnTo>
                  <a:pt x="34696" y="3746"/>
                </a:lnTo>
                <a:lnTo>
                  <a:pt x="844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318716" y="5225512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17437" y="0"/>
                </a:moveTo>
                <a:lnTo>
                  <a:pt x="177" y="1498"/>
                </a:lnTo>
                <a:lnTo>
                  <a:pt x="0" y="2057"/>
                </a:lnTo>
                <a:lnTo>
                  <a:pt x="41960" y="6057"/>
                </a:lnTo>
                <a:lnTo>
                  <a:pt x="33820" y="3835"/>
                </a:lnTo>
                <a:lnTo>
                  <a:pt x="25641" y="1816"/>
                </a:lnTo>
                <a:lnTo>
                  <a:pt x="174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315842" y="522701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8" y="0"/>
                </a:moveTo>
                <a:lnTo>
                  <a:pt x="1003" y="165"/>
                </a:lnTo>
                <a:lnTo>
                  <a:pt x="0" y="266"/>
                </a:lnTo>
                <a:lnTo>
                  <a:pt x="2870" y="558"/>
                </a:lnTo>
                <a:lnTo>
                  <a:pt x="30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318887" y="5224628"/>
            <a:ext cx="17780" cy="2540"/>
          </a:xfrm>
          <a:custGeom>
            <a:avLst/>
            <a:gdLst/>
            <a:ahLst/>
            <a:cxnLst/>
            <a:rect l="l" t="t" r="r" b="b"/>
            <a:pathLst>
              <a:path w="17779" h="2539">
                <a:moveTo>
                  <a:pt x="13233" y="0"/>
                </a:moveTo>
                <a:lnTo>
                  <a:pt x="9055" y="63"/>
                </a:lnTo>
                <a:lnTo>
                  <a:pt x="698" y="101"/>
                </a:lnTo>
                <a:lnTo>
                  <a:pt x="0" y="2387"/>
                </a:lnTo>
                <a:lnTo>
                  <a:pt x="17259" y="889"/>
                </a:lnTo>
                <a:lnTo>
                  <a:pt x="1323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294304" y="5224523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0" y="0"/>
                </a:moveTo>
                <a:lnTo>
                  <a:pt x="13893" y="1981"/>
                </a:lnTo>
                <a:lnTo>
                  <a:pt x="21539" y="2755"/>
                </a:lnTo>
                <a:lnTo>
                  <a:pt x="22542" y="2654"/>
                </a:lnTo>
                <a:lnTo>
                  <a:pt x="24587" y="2489"/>
                </a:lnTo>
                <a:lnTo>
                  <a:pt x="25285" y="203"/>
                </a:lnTo>
                <a:lnTo>
                  <a:pt x="14808" y="203"/>
                </a:lnTo>
                <a:lnTo>
                  <a:pt x="7391" y="152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286855" y="5224357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0" y="0"/>
                </a:moveTo>
                <a:lnTo>
                  <a:pt x="21348" y="2146"/>
                </a:lnTo>
                <a:lnTo>
                  <a:pt x="7454" y="165"/>
                </a:lnTo>
                <a:lnTo>
                  <a:pt x="4953" y="127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967223" y="5214086"/>
            <a:ext cx="74930" cy="4445"/>
          </a:xfrm>
          <a:custGeom>
            <a:avLst/>
            <a:gdLst/>
            <a:ahLst/>
            <a:cxnLst/>
            <a:rect l="l" t="t" r="r" b="b"/>
            <a:pathLst>
              <a:path w="74929" h="4445">
                <a:moveTo>
                  <a:pt x="57327" y="2133"/>
                </a:moveTo>
                <a:lnTo>
                  <a:pt x="61480" y="3429"/>
                </a:lnTo>
                <a:lnTo>
                  <a:pt x="63639" y="4013"/>
                </a:lnTo>
                <a:lnTo>
                  <a:pt x="74307" y="3022"/>
                </a:lnTo>
                <a:lnTo>
                  <a:pt x="57327" y="2133"/>
                </a:lnTo>
                <a:close/>
              </a:path>
              <a:path w="74929" h="4445">
                <a:moveTo>
                  <a:pt x="0" y="0"/>
                </a:moveTo>
                <a:lnTo>
                  <a:pt x="3213" y="825"/>
                </a:lnTo>
                <a:lnTo>
                  <a:pt x="6438" y="1346"/>
                </a:lnTo>
                <a:lnTo>
                  <a:pt x="10325" y="1333"/>
                </a:lnTo>
                <a:lnTo>
                  <a:pt x="14465" y="1079"/>
                </a:lnTo>
                <a:lnTo>
                  <a:pt x="22745" y="67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947166" y="5207085"/>
            <a:ext cx="109220" cy="10160"/>
          </a:xfrm>
          <a:custGeom>
            <a:avLst/>
            <a:gdLst/>
            <a:ahLst/>
            <a:cxnLst/>
            <a:rect l="l" t="t" r="r" b="b"/>
            <a:pathLst>
              <a:path w="109220" h="10160">
                <a:moveTo>
                  <a:pt x="87855" y="6870"/>
                </a:moveTo>
                <a:lnTo>
                  <a:pt x="69710" y="6870"/>
                </a:lnTo>
                <a:lnTo>
                  <a:pt x="70370" y="7099"/>
                </a:lnTo>
                <a:lnTo>
                  <a:pt x="71567" y="7416"/>
                </a:lnTo>
                <a:lnTo>
                  <a:pt x="73190" y="7810"/>
                </a:lnTo>
                <a:lnTo>
                  <a:pt x="77381" y="9131"/>
                </a:lnTo>
                <a:lnTo>
                  <a:pt x="94361" y="10020"/>
                </a:lnTo>
                <a:lnTo>
                  <a:pt x="109118" y="8750"/>
                </a:lnTo>
                <a:lnTo>
                  <a:pt x="87855" y="6870"/>
                </a:lnTo>
                <a:close/>
              </a:path>
              <a:path w="109220" h="10160">
                <a:moveTo>
                  <a:pt x="0" y="0"/>
                </a:moveTo>
                <a:lnTo>
                  <a:pt x="2298" y="800"/>
                </a:lnTo>
                <a:lnTo>
                  <a:pt x="15684" y="5880"/>
                </a:lnTo>
                <a:lnTo>
                  <a:pt x="20053" y="6997"/>
                </a:lnTo>
                <a:lnTo>
                  <a:pt x="42811" y="7683"/>
                </a:lnTo>
                <a:lnTo>
                  <a:pt x="56261" y="7177"/>
                </a:lnTo>
                <a:lnTo>
                  <a:pt x="63078" y="6997"/>
                </a:lnTo>
                <a:lnTo>
                  <a:pt x="69710" y="6870"/>
                </a:lnTo>
                <a:lnTo>
                  <a:pt x="87855" y="6870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030864" y="5217105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10667" y="0"/>
                </a:moveTo>
                <a:lnTo>
                  <a:pt x="0" y="990"/>
                </a:lnTo>
                <a:lnTo>
                  <a:pt x="3378" y="1905"/>
                </a:lnTo>
                <a:lnTo>
                  <a:pt x="6769" y="2616"/>
                </a:lnTo>
                <a:lnTo>
                  <a:pt x="10286" y="2616"/>
                </a:lnTo>
                <a:lnTo>
                  <a:pt x="11353" y="2527"/>
                </a:lnTo>
                <a:lnTo>
                  <a:pt x="26466" y="952"/>
                </a:lnTo>
                <a:lnTo>
                  <a:pt x="106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041526" y="5215835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14757" y="0"/>
                </a:moveTo>
                <a:lnTo>
                  <a:pt x="0" y="1269"/>
                </a:lnTo>
                <a:lnTo>
                  <a:pt x="15798" y="2222"/>
                </a:lnTo>
                <a:lnTo>
                  <a:pt x="26517" y="1079"/>
                </a:lnTo>
                <a:lnTo>
                  <a:pt x="1475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85044" y="5264163"/>
            <a:ext cx="114300" cy="7620"/>
          </a:xfrm>
          <a:custGeom>
            <a:avLst/>
            <a:gdLst/>
            <a:ahLst/>
            <a:cxnLst/>
            <a:rect l="l" t="t" r="r" b="b"/>
            <a:pathLst>
              <a:path w="114300" h="7620">
                <a:moveTo>
                  <a:pt x="95979" y="4559"/>
                </a:moveTo>
                <a:lnTo>
                  <a:pt x="36271" y="4559"/>
                </a:lnTo>
                <a:lnTo>
                  <a:pt x="37134" y="4635"/>
                </a:lnTo>
                <a:lnTo>
                  <a:pt x="50193" y="4803"/>
                </a:lnTo>
                <a:lnTo>
                  <a:pt x="63269" y="5103"/>
                </a:lnTo>
                <a:lnTo>
                  <a:pt x="76362" y="5544"/>
                </a:lnTo>
                <a:lnTo>
                  <a:pt x="114007" y="7289"/>
                </a:lnTo>
                <a:lnTo>
                  <a:pt x="113436" y="6896"/>
                </a:lnTo>
                <a:lnTo>
                  <a:pt x="112471" y="6172"/>
                </a:lnTo>
                <a:lnTo>
                  <a:pt x="108178" y="5651"/>
                </a:lnTo>
                <a:lnTo>
                  <a:pt x="99606" y="4711"/>
                </a:lnTo>
                <a:lnTo>
                  <a:pt x="95979" y="4559"/>
                </a:lnTo>
                <a:close/>
              </a:path>
              <a:path w="114300" h="7620">
                <a:moveTo>
                  <a:pt x="2032" y="0"/>
                </a:moveTo>
                <a:lnTo>
                  <a:pt x="1381" y="1479"/>
                </a:lnTo>
                <a:lnTo>
                  <a:pt x="0" y="4838"/>
                </a:lnTo>
                <a:lnTo>
                  <a:pt x="36134" y="4597"/>
                </a:lnTo>
                <a:lnTo>
                  <a:pt x="36271" y="4559"/>
                </a:lnTo>
                <a:lnTo>
                  <a:pt x="95979" y="4559"/>
                </a:lnTo>
                <a:lnTo>
                  <a:pt x="26300" y="1473"/>
                </a:lnTo>
                <a:lnTo>
                  <a:pt x="2032" y="0"/>
                </a:lnTo>
                <a:close/>
              </a:path>
              <a:path w="114300" h="7620">
                <a:moveTo>
                  <a:pt x="36134" y="4597"/>
                </a:moveTo>
                <a:lnTo>
                  <a:pt x="26657" y="4597"/>
                </a:lnTo>
                <a:lnTo>
                  <a:pt x="36042" y="462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87072" y="5258882"/>
            <a:ext cx="97790" cy="10160"/>
          </a:xfrm>
          <a:custGeom>
            <a:avLst/>
            <a:gdLst/>
            <a:ahLst/>
            <a:cxnLst/>
            <a:rect l="l" t="t" r="r" b="b"/>
            <a:pathLst>
              <a:path w="97789" h="10160">
                <a:moveTo>
                  <a:pt x="2870" y="0"/>
                </a:moveTo>
                <a:lnTo>
                  <a:pt x="2438" y="0"/>
                </a:lnTo>
                <a:lnTo>
                  <a:pt x="1320" y="2235"/>
                </a:lnTo>
                <a:lnTo>
                  <a:pt x="0" y="5283"/>
                </a:lnTo>
                <a:lnTo>
                  <a:pt x="24373" y="6762"/>
                </a:lnTo>
                <a:lnTo>
                  <a:pt x="97574" y="9994"/>
                </a:lnTo>
                <a:lnTo>
                  <a:pt x="76792" y="7922"/>
                </a:lnTo>
                <a:lnTo>
                  <a:pt x="55978" y="6200"/>
                </a:lnTo>
                <a:lnTo>
                  <a:pt x="35130" y="4826"/>
                </a:lnTo>
                <a:lnTo>
                  <a:pt x="14249" y="3797"/>
                </a:lnTo>
                <a:lnTo>
                  <a:pt x="7086" y="3327"/>
                </a:lnTo>
                <a:lnTo>
                  <a:pt x="9042" y="1917"/>
                </a:lnTo>
                <a:lnTo>
                  <a:pt x="11502" y="1092"/>
                </a:lnTo>
                <a:lnTo>
                  <a:pt x="8636" y="1092"/>
                </a:lnTo>
                <a:lnTo>
                  <a:pt x="9118" y="1041"/>
                </a:lnTo>
                <a:lnTo>
                  <a:pt x="9877" y="660"/>
                </a:lnTo>
                <a:lnTo>
                  <a:pt x="10566" y="215"/>
                </a:lnTo>
                <a:lnTo>
                  <a:pt x="2870" y="0"/>
                </a:lnTo>
                <a:close/>
              </a:path>
              <a:path w="97789" h="10160">
                <a:moveTo>
                  <a:pt x="12788" y="660"/>
                </a:moveTo>
                <a:lnTo>
                  <a:pt x="8636" y="1092"/>
                </a:lnTo>
                <a:lnTo>
                  <a:pt x="11502" y="1092"/>
                </a:lnTo>
                <a:lnTo>
                  <a:pt x="12788" y="66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984651" y="52720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638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94156" y="5257882"/>
            <a:ext cx="274955" cy="22225"/>
          </a:xfrm>
          <a:custGeom>
            <a:avLst/>
            <a:gdLst/>
            <a:ahLst/>
            <a:cxnLst/>
            <a:rect l="l" t="t" r="r" b="b"/>
            <a:pathLst>
              <a:path w="274954" h="22225">
                <a:moveTo>
                  <a:pt x="8483" y="1371"/>
                </a:moveTo>
                <a:lnTo>
                  <a:pt x="5702" y="1663"/>
                </a:lnTo>
                <a:lnTo>
                  <a:pt x="1955" y="2921"/>
                </a:lnTo>
                <a:lnTo>
                  <a:pt x="0" y="4330"/>
                </a:lnTo>
                <a:lnTo>
                  <a:pt x="7175" y="4787"/>
                </a:lnTo>
                <a:lnTo>
                  <a:pt x="28049" y="5824"/>
                </a:lnTo>
                <a:lnTo>
                  <a:pt x="48895" y="7200"/>
                </a:lnTo>
                <a:lnTo>
                  <a:pt x="69711" y="8920"/>
                </a:lnTo>
                <a:lnTo>
                  <a:pt x="90500" y="10985"/>
                </a:lnTo>
                <a:lnTo>
                  <a:pt x="105552" y="11690"/>
                </a:lnTo>
                <a:lnTo>
                  <a:pt x="135171" y="13396"/>
                </a:lnTo>
                <a:lnTo>
                  <a:pt x="149756" y="14536"/>
                </a:lnTo>
                <a:lnTo>
                  <a:pt x="164340" y="15870"/>
                </a:lnTo>
                <a:lnTo>
                  <a:pt x="178917" y="17373"/>
                </a:lnTo>
                <a:lnTo>
                  <a:pt x="182968" y="17589"/>
                </a:lnTo>
                <a:lnTo>
                  <a:pt x="232410" y="21640"/>
                </a:lnTo>
                <a:lnTo>
                  <a:pt x="274561" y="17995"/>
                </a:lnTo>
                <a:lnTo>
                  <a:pt x="253465" y="16814"/>
                </a:lnTo>
                <a:lnTo>
                  <a:pt x="232392" y="15328"/>
                </a:lnTo>
                <a:lnTo>
                  <a:pt x="211340" y="13538"/>
                </a:lnTo>
                <a:lnTo>
                  <a:pt x="124969" y="5211"/>
                </a:lnTo>
                <a:lnTo>
                  <a:pt x="93351" y="2540"/>
                </a:lnTo>
                <a:lnTo>
                  <a:pt x="35991" y="2540"/>
                </a:lnTo>
                <a:lnTo>
                  <a:pt x="8483" y="1371"/>
                </a:lnTo>
                <a:close/>
              </a:path>
              <a:path w="274954" h="22225">
                <a:moveTo>
                  <a:pt x="59677" y="0"/>
                </a:moveTo>
                <a:lnTo>
                  <a:pt x="35991" y="2540"/>
                </a:lnTo>
                <a:lnTo>
                  <a:pt x="93351" y="2540"/>
                </a:lnTo>
                <a:lnTo>
                  <a:pt x="596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1046" y="5250818"/>
            <a:ext cx="462147" cy="755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029463" y="526070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61" y="0"/>
                </a:lnTo>
              </a:path>
            </a:pathLst>
          </a:custGeom>
          <a:ln w="24676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070427" y="525853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635" y="0"/>
                </a:lnTo>
              </a:path>
            </a:pathLst>
          </a:custGeom>
          <a:ln w="22821">
            <a:solidFill>
              <a:srgbClr val="969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001293" y="5253060"/>
            <a:ext cx="98425" cy="10795"/>
          </a:xfrm>
          <a:custGeom>
            <a:avLst/>
            <a:gdLst/>
            <a:ahLst/>
            <a:cxnLst/>
            <a:rect l="l" t="t" r="r" b="b"/>
            <a:pathLst>
              <a:path w="98425" h="10795">
                <a:moveTo>
                  <a:pt x="65481" y="5549"/>
                </a:moveTo>
                <a:lnTo>
                  <a:pt x="67119" y="6921"/>
                </a:lnTo>
                <a:lnTo>
                  <a:pt x="68808" y="8204"/>
                </a:lnTo>
                <a:lnTo>
                  <a:pt x="70446" y="9207"/>
                </a:lnTo>
                <a:lnTo>
                  <a:pt x="84429" y="10312"/>
                </a:lnTo>
                <a:lnTo>
                  <a:pt x="98247" y="8890"/>
                </a:lnTo>
                <a:lnTo>
                  <a:pt x="91236" y="7899"/>
                </a:lnTo>
                <a:lnTo>
                  <a:pt x="65481" y="5549"/>
                </a:lnTo>
                <a:close/>
              </a:path>
              <a:path w="98425" h="10795">
                <a:moveTo>
                  <a:pt x="1155" y="0"/>
                </a:moveTo>
                <a:lnTo>
                  <a:pt x="762" y="25"/>
                </a:lnTo>
                <a:lnTo>
                  <a:pt x="393" y="76"/>
                </a:lnTo>
                <a:lnTo>
                  <a:pt x="0" y="101"/>
                </a:lnTo>
                <a:lnTo>
                  <a:pt x="1854" y="1752"/>
                </a:lnTo>
                <a:lnTo>
                  <a:pt x="3822" y="3378"/>
                </a:lnTo>
                <a:lnTo>
                  <a:pt x="5715" y="4635"/>
                </a:lnTo>
                <a:lnTo>
                  <a:pt x="29857" y="6223"/>
                </a:lnTo>
                <a:lnTo>
                  <a:pt x="47293" y="5697"/>
                </a:lnTo>
                <a:lnTo>
                  <a:pt x="64719" y="5486"/>
                </a:lnTo>
                <a:lnTo>
                  <a:pt x="115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92529" y="5260956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0"/>
                </a:moveTo>
                <a:lnTo>
                  <a:pt x="7010" y="1003"/>
                </a:lnTo>
                <a:lnTo>
                  <a:pt x="8864" y="812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577625" y="2908274"/>
            <a:ext cx="1392798" cy="22748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572285" y="2915152"/>
            <a:ext cx="1403985" cy="2273300"/>
          </a:xfrm>
          <a:custGeom>
            <a:avLst/>
            <a:gdLst/>
            <a:ahLst/>
            <a:cxnLst/>
            <a:rect l="l" t="t" r="r" b="b"/>
            <a:pathLst>
              <a:path w="1403984" h="2273300">
                <a:moveTo>
                  <a:pt x="550322" y="2260600"/>
                </a:moveTo>
                <a:lnTo>
                  <a:pt x="511707" y="2260600"/>
                </a:lnTo>
                <a:lnTo>
                  <a:pt x="548690" y="2273300"/>
                </a:lnTo>
                <a:lnTo>
                  <a:pt x="586608" y="2273300"/>
                </a:lnTo>
                <a:lnTo>
                  <a:pt x="550322" y="2260600"/>
                </a:lnTo>
                <a:close/>
              </a:path>
              <a:path w="1403984" h="2273300">
                <a:moveTo>
                  <a:pt x="716533" y="50800"/>
                </a:moveTo>
                <a:lnTo>
                  <a:pt x="709472" y="50800"/>
                </a:lnTo>
                <a:lnTo>
                  <a:pt x="749313" y="88900"/>
                </a:lnTo>
                <a:lnTo>
                  <a:pt x="788081" y="127000"/>
                </a:lnTo>
                <a:lnTo>
                  <a:pt x="826003" y="165100"/>
                </a:lnTo>
                <a:lnTo>
                  <a:pt x="863307" y="203200"/>
                </a:lnTo>
                <a:lnTo>
                  <a:pt x="897468" y="241300"/>
                </a:lnTo>
                <a:lnTo>
                  <a:pt x="930798" y="279400"/>
                </a:lnTo>
                <a:lnTo>
                  <a:pt x="963249" y="317500"/>
                </a:lnTo>
                <a:lnTo>
                  <a:pt x="994772" y="355600"/>
                </a:lnTo>
                <a:lnTo>
                  <a:pt x="1025317" y="406400"/>
                </a:lnTo>
                <a:lnTo>
                  <a:pt x="1054836" y="444500"/>
                </a:lnTo>
                <a:lnTo>
                  <a:pt x="1083281" y="482600"/>
                </a:lnTo>
                <a:lnTo>
                  <a:pt x="1110601" y="520700"/>
                </a:lnTo>
                <a:lnTo>
                  <a:pt x="1136748" y="571500"/>
                </a:lnTo>
                <a:lnTo>
                  <a:pt x="1161673" y="609600"/>
                </a:lnTo>
                <a:lnTo>
                  <a:pt x="1185327" y="647700"/>
                </a:lnTo>
                <a:lnTo>
                  <a:pt x="1207661" y="698500"/>
                </a:lnTo>
                <a:lnTo>
                  <a:pt x="1228626" y="736600"/>
                </a:lnTo>
                <a:lnTo>
                  <a:pt x="1248173" y="787400"/>
                </a:lnTo>
                <a:lnTo>
                  <a:pt x="1266253" y="838200"/>
                </a:lnTo>
                <a:lnTo>
                  <a:pt x="1283405" y="889000"/>
                </a:lnTo>
                <a:lnTo>
                  <a:pt x="1299866" y="927100"/>
                </a:lnTo>
                <a:lnTo>
                  <a:pt x="1315484" y="977900"/>
                </a:lnTo>
                <a:lnTo>
                  <a:pt x="1330106" y="1028700"/>
                </a:lnTo>
                <a:lnTo>
                  <a:pt x="1343579" y="1079500"/>
                </a:lnTo>
                <a:lnTo>
                  <a:pt x="1355750" y="1130300"/>
                </a:lnTo>
                <a:lnTo>
                  <a:pt x="1366467" y="1181100"/>
                </a:lnTo>
                <a:lnTo>
                  <a:pt x="1375577" y="1231900"/>
                </a:lnTo>
                <a:lnTo>
                  <a:pt x="1382928" y="1282700"/>
                </a:lnTo>
                <a:lnTo>
                  <a:pt x="1388367" y="1333500"/>
                </a:lnTo>
                <a:lnTo>
                  <a:pt x="1391741" y="1371600"/>
                </a:lnTo>
                <a:lnTo>
                  <a:pt x="1392897" y="1422400"/>
                </a:lnTo>
                <a:lnTo>
                  <a:pt x="1391829" y="1473200"/>
                </a:lnTo>
                <a:lnTo>
                  <a:pt x="1388539" y="1524000"/>
                </a:lnTo>
                <a:lnTo>
                  <a:pt x="1382901" y="1562100"/>
                </a:lnTo>
                <a:lnTo>
                  <a:pt x="1374787" y="1612900"/>
                </a:lnTo>
                <a:lnTo>
                  <a:pt x="1364071" y="1663700"/>
                </a:lnTo>
                <a:lnTo>
                  <a:pt x="1350624" y="1701800"/>
                </a:lnTo>
                <a:lnTo>
                  <a:pt x="1334321" y="1752600"/>
                </a:lnTo>
                <a:lnTo>
                  <a:pt x="1315034" y="1803400"/>
                </a:lnTo>
                <a:lnTo>
                  <a:pt x="1293845" y="1841500"/>
                </a:lnTo>
                <a:lnTo>
                  <a:pt x="1269611" y="1879600"/>
                </a:lnTo>
                <a:lnTo>
                  <a:pt x="1242523" y="1917700"/>
                </a:lnTo>
                <a:lnTo>
                  <a:pt x="1212772" y="1955800"/>
                </a:lnTo>
                <a:lnTo>
                  <a:pt x="1180550" y="1993900"/>
                </a:lnTo>
                <a:lnTo>
                  <a:pt x="1146047" y="2032000"/>
                </a:lnTo>
                <a:lnTo>
                  <a:pt x="1072861" y="2082800"/>
                </a:lnTo>
                <a:lnTo>
                  <a:pt x="1035773" y="2120900"/>
                </a:lnTo>
                <a:lnTo>
                  <a:pt x="997492" y="2146300"/>
                </a:lnTo>
                <a:lnTo>
                  <a:pt x="957369" y="2171700"/>
                </a:lnTo>
                <a:lnTo>
                  <a:pt x="914755" y="2197100"/>
                </a:lnTo>
                <a:lnTo>
                  <a:pt x="868431" y="2209800"/>
                </a:lnTo>
                <a:lnTo>
                  <a:pt x="820859" y="2235200"/>
                </a:lnTo>
                <a:lnTo>
                  <a:pt x="722944" y="2260600"/>
                </a:lnTo>
                <a:lnTo>
                  <a:pt x="673089" y="2260600"/>
                </a:lnTo>
                <a:lnTo>
                  <a:pt x="622960" y="2273300"/>
                </a:lnTo>
                <a:lnTo>
                  <a:pt x="724907" y="2273300"/>
                </a:lnTo>
                <a:lnTo>
                  <a:pt x="824424" y="2247900"/>
                </a:lnTo>
                <a:lnTo>
                  <a:pt x="872676" y="2222500"/>
                </a:lnTo>
                <a:lnTo>
                  <a:pt x="919606" y="2197100"/>
                </a:lnTo>
                <a:lnTo>
                  <a:pt x="962813" y="2171700"/>
                </a:lnTo>
                <a:lnTo>
                  <a:pt x="1003442" y="2146300"/>
                </a:lnTo>
                <a:lnTo>
                  <a:pt x="1042135" y="2120900"/>
                </a:lnTo>
                <a:lnTo>
                  <a:pt x="1079535" y="2095500"/>
                </a:lnTo>
                <a:lnTo>
                  <a:pt x="1116287" y="2070100"/>
                </a:lnTo>
                <a:lnTo>
                  <a:pt x="1153033" y="2032000"/>
                </a:lnTo>
                <a:lnTo>
                  <a:pt x="1188156" y="2006600"/>
                </a:lnTo>
                <a:lnTo>
                  <a:pt x="1220916" y="1968500"/>
                </a:lnTo>
                <a:lnTo>
                  <a:pt x="1251132" y="1930400"/>
                </a:lnTo>
                <a:lnTo>
                  <a:pt x="1278625" y="1892300"/>
                </a:lnTo>
                <a:lnTo>
                  <a:pt x="1303216" y="1841500"/>
                </a:lnTo>
                <a:lnTo>
                  <a:pt x="1324724" y="1803400"/>
                </a:lnTo>
                <a:lnTo>
                  <a:pt x="1344258" y="1752600"/>
                </a:lnTo>
                <a:lnTo>
                  <a:pt x="1360769" y="1714500"/>
                </a:lnTo>
                <a:lnTo>
                  <a:pt x="1374387" y="1663700"/>
                </a:lnTo>
                <a:lnTo>
                  <a:pt x="1385239" y="1612900"/>
                </a:lnTo>
                <a:lnTo>
                  <a:pt x="1393456" y="1574800"/>
                </a:lnTo>
                <a:lnTo>
                  <a:pt x="1399165" y="1524000"/>
                </a:lnTo>
                <a:lnTo>
                  <a:pt x="1402496" y="1473200"/>
                </a:lnTo>
                <a:lnTo>
                  <a:pt x="1403578" y="1422400"/>
                </a:lnTo>
                <a:lnTo>
                  <a:pt x="1402404" y="1371600"/>
                </a:lnTo>
                <a:lnTo>
                  <a:pt x="1398997" y="1320800"/>
                </a:lnTo>
                <a:lnTo>
                  <a:pt x="1393513" y="1282700"/>
                </a:lnTo>
                <a:lnTo>
                  <a:pt x="1386107" y="1231900"/>
                </a:lnTo>
                <a:lnTo>
                  <a:pt x="1376933" y="1181100"/>
                </a:lnTo>
                <a:lnTo>
                  <a:pt x="1366148" y="1130300"/>
                </a:lnTo>
                <a:lnTo>
                  <a:pt x="1353906" y="1079500"/>
                </a:lnTo>
                <a:lnTo>
                  <a:pt x="1340362" y="1028700"/>
                </a:lnTo>
                <a:lnTo>
                  <a:pt x="1325672" y="977900"/>
                </a:lnTo>
                <a:lnTo>
                  <a:pt x="1309990" y="927100"/>
                </a:lnTo>
                <a:lnTo>
                  <a:pt x="1293472" y="876300"/>
                </a:lnTo>
                <a:lnTo>
                  <a:pt x="1276273" y="838200"/>
                </a:lnTo>
                <a:lnTo>
                  <a:pt x="1258064" y="787400"/>
                </a:lnTo>
                <a:lnTo>
                  <a:pt x="1238380" y="736600"/>
                </a:lnTo>
                <a:lnTo>
                  <a:pt x="1217272" y="685800"/>
                </a:lnTo>
                <a:lnTo>
                  <a:pt x="1194788" y="647700"/>
                </a:lnTo>
                <a:lnTo>
                  <a:pt x="1170980" y="596900"/>
                </a:lnTo>
                <a:lnTo>
                  <a:pt x="1145898" y="558800"/>
                </a:lnTo>
                <a:lnTo>
                  <a:pt x="1119592" y="520700"/>
                </a:lnTo>
                <a:lnTo>
                  <a:pt x="1092111" y="469900"/>
                </a:lnTo>
                <a:lnTo>
                  <a:pt x="1063506" y="431800"/>
                </a:lnTo>
                <a:lnTo>
                  <a:pt x="1033827" y="393700"/>
                </a:lnTo>
                <a:lnTo>
                  <a:pt x="1003125" y="355600"/>
                </a:lnTo>
                <a:lnTo>
                  <a:pt x="971449" y="317500"/>
                </a:lnTo>
                <a:lnTo>
                  <a:pt x="938849" y="279400"/>
                </a:lnTo>
                <a:lnTo>
                  <a:pt x="905376" y="241300"/>
                </a:lnTo>
                <a:lnTo>
                  <a:pt x="871080" y="203200"/>
                </a:lnTo>
                <a:lnTo>
                  <a:pt x="833700" y="165100"/>
                </a:lnTo>
                <a:lnTo>
                  <a:pt x="795640" y="127000"/>
                </a:lnTo>
                <a:lnTo>
                  <a:pt x="756664" y="88900"/>
                </a:lnTo>
                <a:lnTo>
                  <a:pt x="716533" y="50800"/>
                </a:lnTo>
                <a:close/>
              </a:path>
              <a:path w="1403984" h="2273300">
                <a:moveTo>
                  <a:pt x="419722" y="965200"/>
                </a:moveTo>
                <a:lnTo>
                  <a:pt x="408812" y="965200"/>
                </a:lnTo>
                <a:lnTo>
                  <a:pt x="366398" y="990600"/>
                </a:lnTo>
                <a:lnTo>
                  <a:pt x="325007" y="1016000"/>
                </a:lnTo>
                <a:lnTo>
                  <a:pt x="284918" y="1054100"/>
                </a:lnTo>
                <a:lnTo>
                  <a:pt x="246410" y="1079500"/>
                </a:lnTo>
                <a:lnTo>
                  <a:pt x="209762" y="1117600"/>
                </a:lnTo>
                <a:lnTo>
                  <a:pt x="175253" y="1155700"/>
                </a:lnTo>
                <a:lnTo>
                  <a:pt x="143162" y="1193800"/>
                </a:lnTo>
                <a:lnTo>
                  <a:pt x="113768" y="1231900"/>
                </a:lnTo>
                <a:lnTo>
                  <a:pt x="87350" y="1282700"/>
                </a:lnTo>
                <a:lnTo>
                  <a:pt x="63512" y="1320800"/>
                </a:lnTo>
                <a:lnTo>
                  <a:pt x="43642" y="1371600"/>
                </a:lnTo>
                <a:lnTo>
                  <a:pt x="27631" y="1422400"/>
                </a:lnTo>
                <a:lnTo>
                  <a:pt x="15370" y="1460500"/>
                </a:lnTo>
                <a:lnTo>
                  <a:pt x="6751" y="1511300"/>
                </a:lnTo>
                <a:lnTo>
                  <a:pt x="1664" y="1562100"/>
                </a:lnTo>
                <a:lnTo>
                  <a:pt x="0" y="1612900"/>
                </a:lnTo>
                <a:lnTo>
                  <a:pt x="986" y="1651000"/>
                </a:lnTo>
                <a:lnTo>
                  <a:pt x="3908" y="1689100"/>
                </a:lnTo>
                <a:lnTo>
                  <a:pt x="8711" y="1727200"/>
                </a:lnTo>
                <a:lnTo>
                  <a:pt x="15341" y="1765300"/>
                </a:lnTo>
                <a:lnTo>
                  <a:pt x="27905" y="1816100"/>
                </a:lnTo>
                <a:lnTo>
                  <a:pt x="46886" y="1854200"/>
                </a:lnTo>
                <a:lnTo>
                  <a:pt x="70348" y="1905000"/>
                </a:lnTo>
                <a:lnTo>
                  <a:pt x="96352" y="1955800"/>
                </a:lnTo>
                <a:lnTo>
                  <a:pt x="122961" y="1993900"/>
                </a:lnTo>
                <a:lnTo>
                  <a:pt x="152475" y="2032000"/>
                </a:lnTo>
                <a:lnTo>
                  <a:pt x="185048" y="2070100"/>
                </a:lnTo>
                <a:lnTo>
                  <a:pt x="220399" y="2108200"/>
                </a:lnTo>
                <a:lnTo>
                  <a:pt x="258243" y="2133600"/>
                </a:lnTo>
                <a:lnTo>
                  <a:pt x="298298" y="2171700"/>
                </a:lnTo>
                <a:lnTo>
                  <a:pt x="340280" y="2197100"/>
                </a:lnTo>
                <a:lnTo>
                  <a:pt x="383905" y="2222500"/>
                </a:lnTo>
                <a:lnTo>
                  <a:pt x="428891" y="2235200"/>
                </a:lnTo>
                <a:lnTo>
                  <a:pt x="474954" y="2260600"/>
                </a:lnTo>
                <a:lnTo>
                  <a:pt x="514189" y="2260600"/>
                </a:lnTo>
                <a:lnTo>
                  <a:pt x="478294" y="2247900"/>
                </a:lnTo>
                <a:lnTo>
                  <a:pt x="433037" y="2235200"/>
                </a:lnTo>
                <a:lnTo>
                  <a:pt x="388789" y="2209800"/>
                </a:lnTo>
                <a:lnTo>
                  <a:pt x="345841" y="2184400"/>
                </a:lnTo>
                <a:lnTo>
                  <a:pt x="304483" y="2159000"/>
                </a:lnTo>
                <a:lnTo>
                  <a:pt x="265005" y="2120900"/>
                </a:lnTo>
                <a:lnTo>
                  <a:pt x="227699" y="2095500"/>
                </a:lnTo>
                <a:lnTo>
                  <a:pt x="192854" y="2057400"/>
                </a:lnTo>
                <a:lnTo>
                  <a:pt x="160761" y="2019300"/>
                </a:lnTo>
                <a:lnTo>
                  <a:pt x="131711" y="1981200"/>
                </a:lnTo>
                <a:lnTo>
                  <a:pt x="105391" y="1943100"/>
                </a:lnTo>
                <a:lnTo>
                  <a:pt x="79716" y="1905000"/>
                </a:lnTo>
                <a:lnTo>
                  <a:pt x="56612" y="1854200"/>
                </a:lnTo>
                <a:lnTo>
                  <a:pt x="38008" y="1803400"/>
                </a:lnTo>
                <a:lnTo>
                  <a:pt x="25831" y="1765300"/>
                </a:lnTo>
                <a:lnTo>
                  <a:pt x="19272" y="1727200"/>
                </a:lnTo>
                <a:lnTo>
                  <a:pt x="14525" y="1689100"/>
                </a:lnTo>
                <a:lnTo>
                  <a:pt x="11640" y="1651000"/>
                </a:lnTo>
                <a:lnTo>
                  <a:pt x="10667" y="1612900"/>
                </a:lnTo>
                <a:lnTo>
                  <a:pt x="12316" y="1562100"/>
                </a:lnTo>
                <a:lnTo>
                  <a:pt x="17317" y="1511300"/>
                </a:lnTo>
                <a:lnTo>
                  <a:pt x="25787" y="1473200"/>
                </a:lnTo>
                <a:lnTo>
                  <a:pt x="37842" y="1422400"/>
                </a:lnTo>
                <a:lnTo>
                  <a:pt x="53599" y="1371600"/>
                </a:lnTo>
                <a:lnTo>
                  <a:pt x="73175" y="1333500"/>
                </a:lnTo>
                <a:lnTo>
                  <a:pt x="96685" y="1282700"/>
                </a:lnTo>
                <a:lnTo>
                  <a:pt x="122671" y="1244600"/>
                </a:lnTo>
                <a:lnTo>
                  <a:pt x="151620" y="1206500"/>
                </a:lnTo>
                <a:lnTo>
                  <a:pt x="183263" y="1168400"/>
                </a:lnTo>
                <a:lnTo>
                  <a:pt x="217326" y="1130300"/>
                </a:lnTo>
                <a:lnTo>
                  <a:pt x="253540" y="1092200"/>
                </a:lnTo>
                <a:lnTo>
                  <a:pt x="291631" y="1066800"/>
                </a:lnTo>
                <a:lnTo>
                  <a:pt x="331330" y="1028700"/>
                </a:lnTo>
                <a:lnTo>
                  <a:pt x="372365" y="1003300"/>
                </a:lnTo>
                <a:lnTo>
                  <a:pt x="414464" y="977900"/>
                </a:lnTo>
                <a:lnTo>
                  <a:pt x="419722" y="965200"/>
                </a:lnTo>
                <a:close/>
              </a:path>
              <a:path w="1403984" h="2273300">
                <a:moveTo>
                  <a:pt x="642048" y="0"/>
                </a:moveTo>
                <a:lnTo>
                  <a:pt x="639457" y="0"/>
                </a:lnTo>
                <a:lnTo>
                  <a:pt x="654820" y="63500"/>
                </a:lnTo>
                <a:lnTo>
                  <a:pt x="667794" y="114300"/>
                </a:lnTo>
                <a:lnTo>
                  <a:pt x="678483" y="165100"/>
                </a:lnTo>
                <a:lnTo>
                  <a:pt x="686993" y="215900"/>
                </a:lnTo>
                <a:lnTo>
                  <a:pt x="693429" y="266700"/>
                </a:lnTo>
                <a:lnTo>
                  <a:pt x="697897" y="304800"/>
                </a:lnTo>
                <a:lnTo>
                  <a:pt x="700500" y="355600"/>
                </a:lnTo>
                <a:lnTo>
                  <a:pt x="701344" y="393700"/>
                </a:lnTo>
                <a:lnTo>
                  <a:pt x="699329" y="457200"/>
                </a:lnTo>
                <a:lnTo>
                  <a:pt x="693576" y="520700"/>
                </a:lnTo>
                <a:lnTo>
                  <a:pt x="684503" y="571500"/>
                </a:lnTo>
                <a:lnTo>
                  <a:pt x="672526" y="622300"/>
                </a:lnTo>
                <a:lnTo>
                  <a:pt x="658063" y="673100"/>
                </a:lnTo>
                <a:lnTo>
                  <a:pt x="641530" y="711200"/>
                </a:lnTo>
                <a:lnTo>
                  <a:pt x="623344" y="749300"/>
                </a:lnTo>
                <a:lnTo>
                  <a:pt x="603923" y="787400"/>
                </a:lnTo>
                <a:lnTo>
                  <a:pt x="563041" y="838200"/>
                </a:lnTo>
                <a:lnTo>
                  <a:pt x="537285" y="863600"/>
                </a:lnTo>
                <a:lnTo>
                  <a:pt x="512352" y="889000"/>
                </a:lnTo>
                <a:lnTo>
                  <a:pt x="489053" y="914400"/>
                </a:lnTo>
                <a:lnTo>
                  <a:pt x="468198" y="927100"/>
                </a:lnTo>
                <a:lnTo>
                  <a:pt x="458939" y="939800"/>
                </a:lnTo>
                <a:lnTo>
                  <a:pt x="443284" y="939800"/>
                </a:lnTo>
                <a:lnTo>
                  <a:pt x="437083" y="952500"/>
                </a:lnTo>
                <a:lnTo>
                  <a:pt x="419468" y="952500"/>
                </a:lnTo>
                <a:lnTo>
                  <a:pt x="414108" y="965200"/>
                </a:lnTo>
                <a:lnTo>
                  <a:pt x="429818" y="965200"/>
                </a:lnTo>
                <a:lnTo>
                  <a:pt x="442236" y="952500"/>
                </a:lnTo>
                <a:lnTo>
                  <a:pt x="474332" y="939800"/>
                </a:lnTo>
                <a:lnTo>
                  <a:pt x="519544" y="901700"/>
                </a:lnTo>
                <a:lnTo>
                  <a:pt x="571309" y="850900"/>
                </a:lnTo>
                <a:lnTo>
                  <a:pt x="592378" y="812800"/>
                </a:lnTo>
                <a:lnTo>
                  <a:pt x="613012" y="787400"/>
                </a:lnTo>
                <a:lnTo>
                  <a:pt x="632792" y="749300"/>
                </a:lnTo>
                <a:lnTo>
                  <a:pt x="651297" y="711200"/>
                </a:lnTo>
                <a:lnTo>
                  <a:pt x="668107" y="673100"/>
                </a:lnTo>
                <a:lnTo>
                  <a:pt x="682801" y="622300"/>
                </a:lnTo>
                <a:lnTo>
                  <a:pt x="694959" y="571500"/>
                </a:lnTo>
                <a:lnTo>
                  <a:pt x="704160" y="520700"/>
                </a:lnTo>
                <a:lnTo>
                  <a:pt x="709985" y="457200"/>
                </a:lnTo>
                <a:lnTo>
                  <a:pt x="712012" y="393700"/>
                </a:lnTo>
                <a:lnTo>
                  <a:pt x="711160" y="355600"/>
                </a:lnTo>
                <a:lnTo>
                  <a:pt x="708535" y="304800"/>
                </a:lnTo>
                <a:lnTo>
                  <a:pt x="704032" y="266700"/>
                </a:lnTo>
                <a:lnTo>
                  <a:pt x="697547" y="215900"/>
                </a:lnTo>
                <a:lnTo>
                  <a:pt x="688976" y="165100"/>
                </a:lnTo>
                <a:lnTo>
                  <a:pt x="678215" y="114300"/>
                </a:lnTo>
                <a:lnTo>
                  <a:pt x="665160" y="50800"/>
                </a:lnTo>
                <a:lnTo>
                  <a:pt x="655917" y="20417"/>
                </a:lnTo>
                <a:lnTo>
                  <a:pt x="650775" y="12700"/>
                </a:lnTo>
                <a:lnTo>
                  <a:pt x="644143" y="12700"/>
                </a:lnTo>
                <a:lnTo>
                  <a:pt x="642048" y="0"/>
                </a:lnTo>
                <a:close/>
              </a:path>
              <a:path w="1403984" h="2273300">
                <a:moveTo>
                  <a:pt x="684996" y="25400"/>
                </a:moveTo>
                <a:lnTo>
                  <a:pt x="668872" y="25400"/>
                </a:lnTo>
                <a:lnTo>
                  <a:pt x="679018" y="38100"/>
                </a:lnTo>
                <a:lnTo>
                  <a:pt x="685774" y="38100"/>
                </a:lnTo>
                <a:lnTo>
                  <a:pt x="692391" y="50800"/>
                </a:lnTo>
                <a:lnTo>
                  <a:pt x="713409" y="50800"/>
                </a:lnTo>
                <a:lnTo>
                  <a:pt x="708075" y="38100"/>
                </a:lnTo>
                <a:lnTo>
                  <a:pt x="684996" y="25400"/>
                </a:lnTo>
                <a:close/>
              </a:path>
              <a:path w="1403984" h="2273300">
                <a:moveTo>
                  <a:pt x="653313" y="0"/>
                </a:moveTo>
                <a:lnTo>
                  <a:pt x="649706" y="0"/>
                </a:lnTo>
                <a:lnTo>
                  <a:pt x="655917" y="20417"/>
                </a:lnTo>
                <a:lnTo>
                  <a:pt x="659237" y="25400"/>
                </a:lnTo>
                <a:lnTo>
                  <a:pt x="676424" y="25400"/>
                </a:lnTo>
                <a:lnTo>
                  <a:pt x="668235" y="12700"/>
                </a:lnTo>
                <a:lnTo>
                  <a:pt x="658355" y="12700"/>
                </a:lnTo>
                <a:lnTo>
                  <a:pt x="653313" y="0"/>
                </a:lnTo>
                <a:close/>
              </a:path>
              <a:path w="1403984" h="2273300">
                <a:moveTo>
                  <a:pt x="649706" y="0"/>
                </a:moveTo>
                <a:lnTo>
                  <a:pt x="642048" y="0"/>
                </a:lnTo>
                <a:lnTo>
                  <a:pt x="644143" y="12700"/>
                </a:lnTo>
                <a:lnTo>
                  <a:pt x="650775" y="12700"/>
                </a:lnTo>
                <a:lnTo>
                  <a:pt x="655917" y="20417"/>
                </a:lnTo>
                <a:lnTo>
                  <a:pt x="6497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342456" y="3964392"/>
            <a:ext cx="238760" cy="419734"/>
          </a:xfrm>
          <a:custGeom>
            <a:avLst/>
            <a:gdLst/>
            <a:ahLst/>
            <a:cxnLst/>
            <a:rect l="l" t="t" r="r" b="b"/>
            <a:pathLst>
              <a:path w="238759" h="419735">
                <a:moveTo>
                  <a:pt x="119253" y="0"/>
                </a:moveTo>
                <a:lnTo>
                  <a:pt x="59063" y="28644"/>
                </a:lnTo>
                <a:lnTo>
                  <a:pt x="34928" y="61450"/>
                </a:lnTo>
                <a:lnTo>
                  <a:pt x="16281" y="103914"/>
                </a:lnTo>
                <a:lnTo>
                  <a:pt x="4259" y="154036"/>
                </a:lnTo>
                <a:lnTo>
                  <a:pt x="0" y="209816"/>
                </a:lnTo>
                <a:lnTo>
                  <a:pt x="4259" y="265592"/>
                </a:lnTo>
                <a:lnTo>
                  <a:pt x="16281" y="315710"/>
                </a:lnTo>
                <a:lnTo>
                  <a:pt x="34928" y="358171"/>
                </a:lnTo>
                <a:lnTo>
                  <a:pt x="59063" y="390977"/>
                </a:lnTo>
                <a:lnTo>
                  <a:pt x="119253" y="419620"/>
                </a:lnTo>
                <a:lnTo>
                  <a:pt x="150960" y="412126"/>
                </a:lnTo>
                <a:lnTo>
                  <a:pt x="203588" y="358171"/>
                </a:lnTo>
                <a:lnTo>
                  <a:pt x="222236" y="315710"/>
                </a:lnTo>
                <a:lnTo>
                  <a:pt x="234258" y="265592"/>
                </a:lnTo>
                <a:lnTo>
                  <a:pt x="238518" y="209816"/>
                </a:lnTo>
                <a:lnTo>
                  <a:pt x="234258" y="154036"/>
                </a:lnTo>
                <a:lnTo>
                  <a:pt x="222236" y="103914"/>
                </a:lnTo>
                <a:lnTo>
                  <a:pt x="203588" y="61450"/>
                </a:lnTo>
                <a:lnTo>
                  <a:pt x="179451" y="28644"/>
                </a:lnTo>
                <a:lnTo>
                  <a:pt x="119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331788" y="3953724"/>
            <a:ext cx="260350" cy="441325"/>
          </a:xfrm>
          <a:custGeom>
            <a:avLst/>
            <a:gdLst/>
            <a:ahLst/>
            <a:cxnLst/>
            <a:rect l="l" t="t" r="r" b="b"/>
            <a:pathLst>
              <a:path w="260350" h="441325">
                <a:moveTo>
                  <a:pt x="129920" y="0"/>
                </a:moveTo>
                <a:lnTo>
                  <a:pt x="89337" y="10740"/>
                </a:lnTo>
                <a:lnTo>
                  <a:pt x="45275" y="52525"/>
                </a:lnTo>
                <a:lnTo>
                  <a:pt x="21067" y="99344"/>
                </a:lnTo>
                <a:lnTo>
                  <a:pt x="5524" y="156230"/>
                </a:lnTo>
                <a:lnTo>
                  <a:pt x="0" y="220484"/>
                </a:lnTo>
                <a:lnTo>
                  <a:pt x="2494" y="264004"/>
                </a:lnTo>
                <a:lnTo>
                  <a:pt x="9659" y="304649"/>
                </a:lnTo>
                <a:lnTo>
                  <a:pt x="21075" y="341619"/>
                </a:lnTo>
                <a:lnTo>
                  <a:pt x="45281" y="388437"/>
                </a:lnTo>
                <a:lnTo>
                  <a:pt x="77139" y="422363"/>
                </a:lnTo>
                <a:lnTo>
                  <a:pt x="115851" y="439710"/>
                </a:lnTo>
                <a:lnTo>
                  <a:pt x="129920" y="440956"/>
                </a:lnTo>
                <a:lnTo>
                  <a:pt x="143997" y="439710"/>
                </a:lnTo>
                <a:lnTo>
                  <a:pt x="157572" y="436065"/>
                </a:lnTo>
                <a:lnTo>
                  <a:pt x="170522" y="430217"/>
                </a:lnTo>
                <a:lnTo>
                  <a:pt x="182727" y="422363"/>
                </a:lnTo>
                <a:lnTo>
                  <a:pt x="185773" y="419620"/>
                </a:lnTo>
                <a:lnTo>
                  <a:pt x="129920" y="419620"/>
                </a:lnTo>
                <a:lnTo>
                  <a:pt x="119610" y="418699"/>
                </a:lnTo>
                <a:lnTo>
                  <a:pt x="75880" y="392629"/>
                </a:lnTo>
                <a:lnTo>
                  <a:pt x="51128" y="356654"/>
                </a:lnTo>
                <a:lnTo>
                  <a:pt x="32719" y="308620"/>
                </a:lnTo>
                <a:lnTo>
                  <a:pt x="22668" y="251509"/>
                </a:lnTo>
                <a:lnTo>
                  <a:pt x="21335" y="220484"/>
                </a:lnTo>
                <a:lnTo>
                  <a:pt x="23687" y="179429"/>
                </a:lnTo>
                <a:lnTo>
                  <a:pt x="30419" y="141304"/>
                </a:lnTo>
                <a:lnTo>
                  <a:pt x="54876" y="77393"/>
                </a:lnTo>
                <a:lnTo>
                  <a:pt x="80447" y="43698"/>
                </a:lnTo>
                <a:lnTo>
                  <a:pt x="119610" y="22250"/>
                </a:lnTo>
                <a:lnTo>
                  <a:pt x="129920" y="21335"/>
                </a:lnTo>
                <a:lnTo>
                  <a:pt x="185962" y="21335"/>
                </a:lnTo>
                <a:lnTo>
                  <a:pt x="182727" y="18592"/>
                </a:lnTo>
                <a:lnTo>
                  <a:pt x="170522" y="10740"/>
                </a:lnTo>
                <a:lnTo>
                  <a:pt x="157572" y="4895"/>
                </a:lnTo>
                <a:lnTo>
                  <a:pt x="143997" y="1251"/>
                </a:lnTo>
                <a:lnTo>
                  <a:pt x="129920" y="0"/>
                </a:lnTo>
                <a:close/>
              </a:path>
              <a:path w="260350" h="441325">
                <a:moveTo>
                  <a:pt x="185962" y="21335"/>
                </a:moveTo>
                <a:lnTo>
                  <a:pt x="129920" y="21335"/>
                </a:lnTo>
                <a:lnTo>
                  <a:pt x="140239" y="22250"/>
                </a:lnTo>
                <a:lnTo>
                  <a:pt x="150353" y="24961"/>
                </a:lnTo>
                <a:lnTo>
                  <a:pt x="183974" y="48325"/>
                </a:lnTo>
                <a:lnTo>
                  <a:pt x="208726" y="84297"/>
                </a:lnTo>
                <a:lnTo>
                  <a:pt x="227135" y="132336"/>
                </a:lnTo>
                <a:lnTo>
                  <a:pt x="237186" y="189452"/>
                </a:lnTo>
                <a:lnTo>
                  <a:pt x="238518" y="220484"/>
                </a:lnTo>
                <a:lnTo>
                  <a:pt x="236173" y="261539"/>
                </a:lnTo>
                <a:lnTo>
                  <a:pt x="229441" y="299664"/>
                </a:lnTo>
                <a:lnTo>
                  <a:pt x="204990" y="363575"/>
                </a:lnTo>
                <a:lnTo>
                  <a:pt x="179400" y="397258"/>
                </a:lnTo>
                <a:lnTo>
                  <a:pt x="140239" y="418699"/>
                </a:lnTo>
                <a:lnTo>
                  <a:pt x="129920" y="419620"/>
                </a:lnTo>
                <a:lnTo>
                  <a:pt x="185773" y="419620"/>
                </a:lnTo>
                <a:lnTo>
                  <a:pt x="214578" y="388431"/>
                </a:lnTo>
                <a:lnTo>
                  <a:pt x="238772" y="341604"/>
                </a:lnTo>
                <a:lnTo>
                  <a:pt x="254328" y="284730"/>
                </a:lnTo>
                <a:lnTo>
                  <a:pt x="259854" y="220484"/>
                </a:lnTo>
                <a:lnTo>
                  <a:pt x="257360" y="176964"/>
                </a:lnTo>
                <a:lnTo>
                  <a:pt x="250194" y="136318"/>
                </a:lnTo>
                <a:lnTo>
                  <a:pt x="238776" y="99339"/>
                </a:lnTo>
                <a:lnTo>
                  <a:pt x="214570" y="52517"/>
                </a:lnTo>
                <a:lnTo>
                  <a:pt x="194148" y="28278"/>
                </a:lnTo>
                <a:lnTo>
                  <a:pt x="185962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896306" y="3894312"/>
            <a:ext cx="238760" cy="419734"/>
          </a:xfrm>
          <a:custGeom>
            <a:avLst/>
            <a:gdLst/>
            <a:ahLst/>
            <a:cxnLst/>
            <a:rect l="l" t="t" r="r" b="b"/>
            <a:pathLst>
              <a:path w="238760" h="419735">
                <a:moveTo>
                  <a:pt x="119265" y="0"/>
                </a:moveTo>
                <a:lnTo>
                  <a:pt x="59067" y="28644"/>
                </a:lnTo>
                <a:lnTo>
                  <a:pt x="34929" y="61450"/>
                </a:lnTo>
                <a:lnTo>
                  <a:pt x="16281" y="103914"/>
                </a:lnTo>
                <a:lnTo>
                  <a:pt x="4259" y="154036"/>
                </a:lnTo>
                <a:lnTo>
                  <a:pt x="0" y="209816"/>
                </a:lnTo>
                <a:lnTo>
                  <a:pt x="4259" y="265592"/>
                </a:lnTo>
                <a:lnTo>
                  <a:pt x="16281" y="315713"/>
                </a:lnTo>
                <a:lnTo>
                  <a:pt x="34929" y="358178"/>
                </a:lnTo>
                <a:lnTo>
                  <a:pt x="59067" y="390986"/>
                </a:lnTo>
                <a:lnTo>
                  <a:pt x="119265" y="419633"/>
                </a:lnTo>
                <a:lnTo>
                  <a:pt x="150967" y="412138"/>
                </a:lnTo>
                <a:lnTo>
                  <a:pt x="203584" y="358178"/>
                </a:lnTo>
                <a:lnTo>
                  <a:pt x="222227" y="315713"/>
                </a:lnTo>
                <a:lnTo>
                  <a:pt x="234247" y="265592"/>
                </a:lnTo>
                <a:lnTo>
                  <a:pt x="238506" y="209816"/>
                </a:lnTo>
                <a:lnTo>
                  <a:pt x="234247" y="154036"/>
                </a:lnTo>
                <a:lnTo>
                  <a:pt x="222227" y="103914"/>
                </a:lnTo>
                <a:lnTo>
                  <a:pt x="203584" y="61450"/>
                </a:lnTo>
                <a:lnTo>
                  <a:pt x="179451" y="28644"/>
                </a:lnTo>
                <a:lnTo>
                  <a:pt x="1192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885638" y="3883644"/>
            <a:ext cx="260350" cy="441325"/>
          </a:xfrm>
          <a:custGeom>
            <a:avLst/>
            <a:gdLst/>
            <a:ahLst/>
            <a:cxnLst/>
            <a:rect l="l" t="t" r="r" b="b"/>
            <a:pathLst>
              <a:path w="260350" h="441325">
                <a:moveTo>
                  <a:pt x="129933" y="0"/>
                </a:moveTo>
                <a:lnTo>
                  <a:pt x="89337" y="10740"/>
                </a:lnTo>
                <a:lnTo>
                  <a:pt x="45275" y="52525"/>
                </a:lnTo>
                <a:lnTo>
                  <a:pt x="21067" y="99344"/>
                </a:lnTo>
                <a:lnTo>
                  <a:pt x="5524" y="156230"/>
                </a:lnTo>
                <a:lnTo>
                  <a:pt x="0" y="220484"/>
                </a:lnTo>
                <a:lnTo>
                  <a:pt x="2499" y="263997"/>
                </a:lnTo>
                <a:lnTo>
                  <a:pt x="9664" y="304639"/>
                </a:lnTo>
                <a:lnTo>
                  <a:pt x="21079" y="341617"/>
                </a:lnTo>
                <a:lnTo>
                  <a:pt x="45279" y="388439"/>
                </a:lnTo>
                <a:lnTo>
                  <a:pt x="77139" y="422363"/>
                </a:lnTo>
                <a:lnTo>
                  <a:pt x="115857" y="439717"/>
                </a:lnTo>
                <a:lnTo>
                  <a:pt x="129933" y="440969"/>
                </a:lnTo>
                <a:lnTo>
                  <a:pt x="144008" y="439717"/>
                </a:lnTo>
                <a:lnTo>
                  <a:pt x="157578" y="436071"/>
                </a:lnTo>
                <a:lnTo>
                  <a:pt x="170524" y="430223"/>
                </a:lnTo>
                <a:lnTo>
                  <a:pt x="182727" y="422363"/>
                </a:lnTo>
                <a:lnTo>
                  <a:pt x="185759" y="419633"/>
                </a:lnTo>
                <a:lnTo>
                  <a:pt x="129933" y="419633"/>
                </a:lnTo>
                <a:lnTo>
                  <a:pt x="119620" y="418712"/>
                </a:lnTo>
                <a:lnTo>
                  <a:pt x="75880" y="392641"/>
                </a:lnTo>
                <a:lnTo>
                  <a:pt x="51128" y="356666"/>
                </a:lnTo>
                <a:lnTo>
                  <a:pt x="32719" y="308626"/>
                </a:lnTo>
                <a:lnTo>
                  <a:pt x="22668" y="251509"/>
                </a:lnTo>
                <a:lnTo>
                  <a:pt x="21335" y="220484"/>
                </a:lnTo>
                <a:lnTo>
                  <a:pt x="23687" y="179429"/>
                </a:lnTo>
                <a:lnTo>
                  <a:pt x="30419" y="141304"/>
                </a:lnTo>
                <a:lnTo>
                  <a:pt x="54876" y="77393"/>
                </a:lnTo>
                <a:lnTo>
                  <a:pt x="80453" y="43698"/>
                </a:lnTo>
                <a:lnTo>
                  <a:pt x="119620" y="22250"/>
                </a:lnTo>
                <a:lnTo>
                  <a:pt x="129933" y="21335"/>
                </a:lnTo>
                <a:lnTo>
                  <a:pt x="185962" y="21335"/>
                </a:lnTo>
                <a:lnTo>
                  <a:pt x="182727" y="18592"/>
                </a:lnTo>
                <a:lnTo>
                  <a:pt x="170524" y="10740"/>
                </a:lnTo>
                <a:lnTo>
                  <a:pt x="157578" y="4895"/>
                </a:lnTo>
                <a:lnTo>
                  <a:pt x="144008" y="1251"/>
                </a:lnTo>
                <a:lnTo>
                  <a:pt x="129933" y="0"/>
                </a:lnTo>
                <a:close/>
              </a:path>
              <a:path w="260350" h="441325">
                <a:moveTo>
                  <a:pt x="185962" y="21335"/>
                </a:moveTo>
                <a:lnTo>
                  <a:pt x="129933" y="21335"/>
                </a:lnTo>
                <a:lnTo>
                  <a:pt x="140244" y="22250"/>
                </a:lnTo>
                <a:lnTo>
                  <a:pt x="150355" y="24961"/>
                </a:lnTo>
                <a:lnTo>
                  <a:pt x="183979" y="48325"/>
                </a:lnTo>
                <a:lnTo>
                  <a:pt x="208722" y="84291"/>
                </a:lnTo>
                <a:lnTo>
                  <a:pt x="227127" y="132330"/>
                </a:lnTo>
                <a:lnTo>
                  <a:pt x="237175" y="189452"/>
                </a:lnTo>
                <a:lnTo>
                  <a:pt x="238505" y="220484"/>
                </a:lnTo>
                <a:lnTo>
                  <a:pt x="236162" y="261532"/>
                </a:lnTo>
                <a:lnTo>
                  <a:pt x="229433" y="299654"/>
                </a:lnTo>
                <a:lnTo>
                  <a:pt x="204977" y="363575"/>
                </a:lnTo>
                <a:lnTo>
                  <a:pt x="179401" y="397263"/>
                </a:lnTo>
                <a:lnTo>
                  <a:pt x="140244" y="418712"/>
                </a:lnTo>
                <a:lnTo>
                  <a:pt x="129933" y="419633"/>
                </a:lnTo>
                <a:lnTo>
                  <a:pt x="185759" y="419633"/>
                </a:lnTo>
                <a:lnTo>
                  <a:pt x="214574" y="388438"/>
                </a:lnTo>
                <a:lnTo>
                  <a:pt x="238774" y="341612"/>
                </a:lnTo>
                <a:lnTo>
                  <a:pt x="254317" y="284732"/>
                </a:lnTo>
                <a:lnTo>
                  <a:pt x="259841" y="220484"/>
                </a:lnTo>
                <a:lnTo>
                  <a:pt x="257347" y="176964"/>
                </a:lnTo>
                <a:lnTo>
                  <a:pt x="250183" y="136318"/>
                </a:lnTo>
                <a:lnTo>
                  <a:pt x="238769" y="99339"/>
                </a:lnTo>
                <a:lnTo>
                  <a:pt x="214570" y="52517"/>
                </a:lnTo>
                <a:lnTo>
                  <a:pt x="194148" y="28278"/>
                </a:lnTo>
                <a:lnTo>
                  <a:pt x="185962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359113" y="3808909"/>
            <a:ext cx="256540" cy="106045"/>
          </a:xfrm>
          <a:custGeom>
            <a:avLst/>
            <a:gdLst/>
            <a:ahLst/>
            <a:cxnLst/>
            <a:rect l="l" t="t" r="r" b="b"/>
            <a:pathLst>
              <a:path w="256540" h="106045">
                <a:moveTo>
                  <a:pt x="167756" y="17998"/>
                </a:moveTo>
                <a:lnTo>
                  <a:pt x="85725" y="17998"/>
                </a:lnTo>
                <a:lnTo>
                  <a:pt x="89750" y="18798"/>
                </a:lnTo>
                <a:lnTo>
                  <a:pt x="97790" y="20119"/>
                </a:lnTo>
                <a:lnTo>
                  <a:pt x="106184" y="20437"/>
                </a:lnTo>
                <a:lnTo>
                  <a:pt x="114401" y="22570"/>
                </a:lnTo>
                <a:lnTo>
                  <a:pt x="126855" y="25429"/>
                </a:lnTo>
                <a:lnTo>
                  <a:pt x="133048" y="27123"/>
                </a:lnTo>
                <a:lnTo>
                  <a:pt x="139128" y="29289"/>
                </a:lnTo>
                <a:lnTo>
                  <a:pt x="143179" y="30660"/>
                </a:lnTo>
                <a:lnTo>
                  <a:pt x="147332" y="31841"/>
                </a:lnTo>
                <a:lnTo>
                  <a:pt x="151345" y="33327"/>
                </a:lnTo>
                <a:lnTo>
                  <a:pt x="163055" y="38572"/>
                </a:lnTo>
                <a:lnTo>
                  <a:pt x="170954" y="41722"/>
                </a:lnTo>
                <a:lnTo>
                  <a:pt x="178079" y="46269"/>
                </a:lnTo>
                <a:lnTo>
                  <a:pt x="185394" y="49901"/>
                </a:lnTo>
                <a:lnTo>
                  <a:pt x="192087" y="54536"/>
                </a:lnTo>
                <a:lnTo>
                  <a:pt x="199301" y="58092"/>
                </a:lnTo>
                <a:lnTo>
                  <a:pt x="205270" y="62728"/>
                </a:lnTo>
                <a:lnTo>
                  <a:pt x="211467" y="67071"/>
                </a:lnTo>
                <a:lnTo>
                  <a:pt x="217297" y="71288"/>
                </a:lnTo>
                <a:lnTo>
                  <a:pt x="222465" y="75517"/>
                </a:lnTo>
                <a:lnTo>
                  <a:pt x="227812" y="79543"/>
                </a:lnTo>
                <a:lnTo>
                  <a:pt x="232257" y="83772"/>
                </a:lnTo>
                <a:lnTo>
                  <a:pt x="236575" y="87213"/>
                </a:lnTo>
                <a:lnTo>
                  <a:pt x="240474" y="90998"/>
                </a:lnTo>
                <a:lnTo>
                  <a:pt x="244297" y="94046"/>
                </a:lnTo>
                <a:lnTo>
                  <a:pt x="247053" y="96878"/>
                </a:lnTo>
                <a:lnTo>
                  <a:pt x="252895" y="102301"/>
                </a:lnTo>
                <a:lnTo>
                  <a:pt x="256032" y="105705"/>
                </a:lnTo>
                <a:lnTo>
                  <a:pt x="254673" y="102682"/>
                </a:lnTo>
                <a:lnTo>
                  <a:pt x="253758" y="100726"/>
                </a:lnTo>
                <a:lnTo>
                  <a:pt x="252450" y="97780"/>
                </a:lnTo>
                <a:lnTo>
                  <a:pt x="250393" y="94287"/>
                </a:lnTo>
                <a:lnTo>
                  <a:pt x="248475" y="90680"/>
                </a:lnTo>
                <a:lnTo>
                  <a:pt x="242658" y="81841"/>
                </a:lnTo>
                <a:lnTo>
                  <a:pt x="239255" y="77358"/>
                </a:lnTo>
                <a:lnTo>
                  <a:pt x="235750" y="71872"/>
                </a:lnTo>
                <a:lnTo>
                  <a:pt x="230962" y="66766"/>
                </a:lnTo>
                <a:lnTo>
                  <a:pt x="195592" y="34165"/>
                </a:lnTo>
                <a:lnTo>
                  <a:pt x="178358" y="23116"/>
                </a:lnTo>
                <a:lnTo>
                  <a:pt x="167756" y="17998"/>
                </a:lnTo>
                <a:close/>
              </a:path>
              <a:path w="256540" h="106045">
                <a:moveTo>
                  <a:pt x="84040" y="0"/>
                </a:moveTo>
                <a:lnTo>
                  <a:pt x="77570" y="512"/>
                </a:lnTo>
                <a:lnTo>
                  <a:pt x="71259" y="1246"/>
                </a:lnTo>
                <a:lnTo>
                  <a:pt x="65125" y="1869"/>
                </a:lnTo>
                <a:lnTo>
                  <a:pt x="57010" y="2212"/>
                </a:lnTo>
                <a:lnTo>
                  <a:pt x="49695" y="4968"/>
                </a:lnTo>
                <a:lnTo>
                  <a:pt x="42875" y="6581"/>
                </a:lnTo>
                <a:lnTo>
                  <a:pt x="36118" y="8473"/>
                </a:lnTo>
                <a:lnTo>
                  <a:pt x="29845" y="9705"/>
                </a:lnTo>
                <a:lnTo>
                  <a:pt x="24714" y="12321"/>
                </a:lnTo>
                <a:lnTo>
                  <a:pt x="19481" y="14519"/>
                </a:lnTo>
                <a:lnTo>
                  <a:pt x="15011" y="16639"/>
                </a:lnTo>
                <a:lnTo>
                  <a:pt x="11341" y="18341"/>
                </a:lnTo>
                <a:lnTo>
                  <a:pt x="3966" y="21821"/>
                </a:lnTo>
                <a:lnTo>
                  <a:pt x="0" y="23929"/>
                </a:lnTo>
                <a:lnTo>
                  <a:pt x="4673" y="23472"/>
                </a:lnTo>
                <a:lnTo>
                  <a:pt x="21336" y="21199"/>
                </a:lnTo>
                <a:lnTo>
                  <a:pt x="26708" y="20246"/>
                </a:lnTo>
                <a:lnTo>
                  <a:pt x="32029" y="19002"/>
                </a:lnTo>
                <a:lnTo>
                  <a:pt x="41574" y="19002"/>
                </a:lnTo>
                <a:lnTo>
                  <a:pt x="44932" y="18659"/>
                </a:lnTo>
                <a:lnTo>
                  <a:pt x="51600" y="18443"/>
                </a:lnTo>
                <a:lnTo>
                  <a:pt x="58686" y="17147"/>
                </a:lnTo>
                <a:lnTo>
                  <a:pt x="165977" y="17147"/>
                </a:lnTo>
                <a:lnTo>
                  <a:pt x="159258" y="13934"/>
                </a:lnTo>
                <a:lnTo>
                  <a:pt x="154863" y="12144"/>
                </a:lnTo>
                <a:lnTo>
                  <a:pt x="150304" y="10670"/>
                </a:lnTo>
                <a:lnTo>
                  <a:pt x="145796" y="9045"/>
                </a:lnTo>
                <a:lnTo>
                  <a:pt x="138980" y="6818"/>
                </a:lnTo>
                <a:lnTo>
                  <a:pt x="132037" y="5106"/>
                </a:lnTo>
                <a:lnTo>
                  <a:pt x="118097" y="2301"/>
                </a:lnTo>
                <a:lnTo>
                  <a:pt x="115737" y="1869"/>
                </a:lnTo>
                <a:lnTo>
                  <a:pt x="113512" y="1285"/>
                </a:lnTo>
                <a:lnTo>
                  <a:pt x="111201" y="1031"/>
                </a:lnTo>
                <a:lnTo>
                  <a:pt x="90652" y="41"/>
                </a:lnTo>
                <a:lnTo>
                  <a:pt x="84040" y="0"/>
                </a:lnTo>
                <a:close/>
              </a:path>
              <a:path w="256540" h="106045">
                <a:moveTo>
                  <a:pt x="41574" y="19002"/>
                </a:moveTo>
                <a:lnTo>
                  <a:pt x="32029" y="19002"/>
                </a:lnTo>
                <a:lnTo>
                  <a:pt x="38341" y="19332"/>
                </a:lnTo>
                <a:lnTo>
                  <a:pt x="41574" y="19002"/>
                </a:lnTo>
                <a:close/>
              </a:path>
              <a:path w="256540" h="106045">
                <a:moveTo>
                  <a:pt x="165977" y="17147"/>
                </a:moveTo>
                <a:lnTo>
                  <a:pt x="58686" y="17147"/>
                </a:lnTo>
                <a:lnTo>
                  <a:pt x="66243" y="17757"/>
                </a:lnTo>
                <a:lnTo>
                  <a:pt x="77800" y="18125"/>
                </a:lnTo>
                <a:lnTo>
                  <a:pt x="81724" y="18329"/>
                </a:lnTo>
                <a:lnTo>
                  <a:pt x="85725" y="17998"/>
                </a:lnTo>
                <a:lnTo>
                  <a:pt x="167756" y="17998"/>
                </a:lnTo>
                <a:lnTo>
                  <a:pt x="165977" y="171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071018" y="5048170"/>
            <a:ext cx="929640" cy="108585"/>
          </a:xfrm>
          <a:custGeom>
            <a:avLst/>
            <a:gdLst/>
            <a:ahLst/>
            <a:cxnLst/>
            <a:rect l="l" t="t" r="r" b="b"/>
            <a:pathLst>
              <a:path w="929639" h="108585">
                <a:moveTo>
                  <a:pt x="13957" y="99136"/>
                </a:moveTo>
                <a:lnTo>
                  <a:pt x="12890" y="99352"/>
                </a:lnTo>
                <a:lnTo>
                  <a:pt x="10769" y="99822"/>
                </a:lnTo>
                <a:lnTo>
                  <a:pt x="6629" y="103962"/>
                </a:lnTo>
                <a:lnTo>
                  <a:pt x="1968" y="108305"/>
                </a:lnTo>
                <a:lnTo>
                  <a:pt x="0" y="108559"/>
                </a:lnTo>
                <a:lnTo>
                  <a:pt x="21081" y="105905"/>
                </a:lnTo>
                <a:lnTo>
                  <a:pt x="13957" y="99136"/>
                </a:lnTo>
                <a:close/>
              </a:path>
              <a:path w="929639" h="108585">
                <a:moveTo>
                  <a:pt x="75399" y="89573"/>
                </a:moveTo>
                <a:lnTo>
                  <a:pt x="70523" y="90119"/>
                </a:lnTo>
                <a:lnTo>
                  <a:pt x="60769" y="91325"/>
                </a:lnTo>
                <a:lnTo>
                  <a:pt x="75399" y="89573"/>
                </a:lnTo>
                <a:close/>
              </a:path>
              <a:path w="929639" h="108585">
                <a:moveTo>
                  <a:pt x="323253" y="46062"/>
                </a:moveTo>
                <a:lnTo>
                  <a:pt x="264452" y="53416"/>
                </a:lnTo>
                <a:lnTo>
                  <a:pt x="297219" y="55460"/>
                </a:lnTo>
                <a:lnTo>
                  <a:pt x="329996" y="58000"/>
                </a:lnTo>
                <a:lnTo>
                  <a:pt x="383311" y="51536"/>
                </a:lnTo>
                <a:lnTo>
                  <a:pt x="323253" y="46062"/>
                </a:lnTo>
                <a:close/>
              </a:path>
              <a:path w="929639" h="108585">
                <a:moveTo>
                  <a:pt x="834529" y="0"/>
                </a:moveTo>
                <a:lnTo>
                  <a:pt x="795308" y="959"/>
                </a:lnTo>
                <a:lnTo>
                  <a:pt x="756110" y="2332"/>
                </a:lnTo>
                <a:lnTo>
                  <a:pt x="716936" y="4116"/>
                </a:lnTo>
                <a:lnTo>
                  <a:pt x="677786" y="6311"/>
                </a:lnTo>
                <a:lnTo>
                  <a:pt x="690067" y="7620"/>
                </a:lnTo>
                <a:lnTo>
                  <a:pt x="752309" y="13665"/>
                </a:lnTo>
                <a:lnTo>
                  <a:pt x="842332" y="7654"/>
                </a:lnTo>
                <a:lnTo>
                  <a:pt x="886796" y="5628"/>
                </a:lnTo>
                <a:lnTo>
                  <a:pt x="929525" y="4711"/>
                </a:lnTo>
                <a:lnTo>
                  <a:pt x="905433" y="495"/>
                </a:lnTo>
                <a:lnTo>
                  <a:pt x="83452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220527" y="5027738"/>
            <a:ext cx="1060450" cy="72390"/>
          </a:xfrm>
          <a:custGeom>
            <a:avLst/>
            <a:gdLst/>
            <a:ahLst/>
            <a:cxnLst/>
            <a:rect l="l" t="t" r="r" b="b"/>
            <a:pathLst>
              <a:path w="1060450" h="72389">
                <a:moveTo>
                  <a:pt x="85610" y="59372"/>
                </a:moveTo>
                <a:lnTo>
                  <a:pt x="0" y="70650"/>
                </a:lnTo>
                <a:lnTo>
                  <a:pt x="39941" y="71039"/>
                </a:lnTo>
                <a:lnTo>
                  <a:pt x="79806" y="72199"/>
                </a:lnTo>
                <a:lnTo>
                  <a:pt x="144779" y="63779"/>
                </a:lnTo>
                <a:lnTo>
                  <a:pt x="102285" y="59550"/>
                </a:lnTo>
                <a:lnTo>
                  <a:pt x="85610" y="59372"/>
                </a:lnTo>
                <a:close/>
              </a:path>
              <a:path w="1060450" h="72389">
                <a:moveTo>
                  <a:pt x="1058392" y="19977"/>
                </a:moveTo>
                <a:lnTo>
                  <a:pt x="1059764" y="20104"/>
                </a:lnTo>
                <a:lnTo>
                  <a:pt x="1060449" y="20142"/>
                </a:lnTo>
                <a:lnTo>
                  <a:pt x="1058392" y="19977"/>
                </a:lnTo>
                <a:close/>
              </a:path>
              <a:path w="1060450" h="72389">
                <a:moveTo>
                  <a:pt x="910640" y="1993"/>
                </a:moveTo>
                <a:lnTo>
                  <a:pt x="920368" y="3860"/>
                </a:lnTo>
                <a:lnTo>
                  <a:pt x="968730" y="14300"/>
                </a:lnTo>
                <a:lnTo>
                  <a:pt x="1013571" y="16767"/>
                </a:lnTo>
                <a:lnTo>
                  <a:pt x="1058392" y="19977"/>
                </a:lnTo>
                <a:lnTo>
                  <a:pt x="1047165" y="17651"/>
                </a:lnTo>
                <a:lnTo>
                  <a:pt x="1036005" y="13992"/>
                </a:lnTo>
                <a:lnTo>
                  <a:pt x="1024831" y="10461"/>
                </a:lnTo>
                <a:lnTo>
                  <a:pt x="1013561" y="8521"/>
                </a:lnTo>
                <a:lnTo>
                  <a:pt x="962120" y="4748"/>
                </a:lnTo>
                <a:lnTo>
                  <a:pt x="910640" y="1993"/>
                </a:lnTo>
                <a:close/>
              </a:path>
              <a:path w="1060450" h="72389">
                <a:moveTo>
                  <a:pt x="643851" y="3467"/>
                </a:moveTo>
                <a:lnTo>
                  <a:pt x="603742" y="5590"/>
                </a:lnTo>
                <a:lnTo>
                  <a:pt x="563652" y="8150"/>
                </a:lnTo>
                <a:lnTo>
                  <a:pt x="441528" y="17881"/>
                </a:lnTo>
                <a:lnTo>
                  <a:pt x="524065" y="26301"/>
                </a:lnTo>
                <a:lnTo>
                  <a:pt x="571800" y="22422"/>
                </a:lnTo>
                <a:lnTo>
                  <a:pt x="619567" y="19108"/>
                </a:lnTo>
                <a:lnTo>
                  <a:pt x="667370" y="16359"/>
                </a:lnTo>
                <a:lnTo>
                  <a:pt x="715213" y="14173"/>
                </a:lnTo>
                <a:lnTo>
                  <a:pt x="661720" y="6013"/>
                </a:lnTo>
                <a:lnTo>
                  <a:pt x="643851" y="3467"/>
                </a:lnTo>
                <a:close/>
              </a:path>
              <a:path w="1060450" h="72389">
                <a:moveTo>
                  <a:pt x="746556" y="0"/>
                </a:moveTo>
                <a:lnTo>
                  <a:pt x="710437" y="901"/>
                </a:lnTo>
                <a:lnTo>
                  <a:pt x="719598" y="2323"/>
                </a:lnTo>
                <a:lnTo>
                  <a:pt x="746925" y="6858"/>
                </a:lnTo>
                <a:lnTo>
                  <a:pt x="780021" y="12103"/>
                </a:lnTo>
                <a:lnTo>
                  <a:pt x="824204" y="11430"/>
                </a:lnTo>
                <a:lnTo>
                  <a:pt x="74655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300329" y="509654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41" y="0"/>
                </a:lnTo>
              </a:path>
            </a:pathLst>
          </a:custGeom>
          <a:ln w="1005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048940" y="5124684"/>
            <a:ext cx="712470" cy="81280"/>
          </a:xfrm>
          <a:custGeom>
            <a:avLst/>
            <a:gdLst/>
            <a:ahLst/>
            <a:cxnLst/>
            <a:rect l="l" t="t" r="r" b="b"/>
            <a:pathLst>
              <a:path w="712470" h="81279">
                <a:moveTo>
                  <a:pt x="352513" y="27508"/>
                </a:moveTo>
                <a:lnTo>
                  <a:pt x="248546" y="37819"/>
                </a:lnTo>
                <a:lnTo>
                  <a:pt x="144399" y="46596"/>
                </a:lnTo>
                <a:lnTo>
                  <a:pt x="110832" y="49753"/>
                </a:lnTo>
                <a:lnTo>
                  <a:pt x="77223" y="52422"/>
                </a:lnTo>
                <a:lnTo>
                  <a:pt x="43570" y="54600"/>
                </a:lnTo>
                <a:lnTo>
                  <a:pt x="9867" y="56286"/>
                </a:lnTo>
                <a:lnTo>
                  <a:pt x="977" y="80848"/>
                </a:lnTo>
                <a:lnTo>
                  <a:pt x="0" y="80975"/>
                </a:lnTo>
                <a:lnTo>
                  <a:pt x="218084" y="53670"/>
                </a:lnTo>
                <a:lnTo>
                  <a:pt x="213093" y="52209"/>
                </a:lnTo>
                <a:lnTo>
                  <a:pt x="209651" y="51358"/>
                </a:lnTo>
                <a:lnTo>
                  <a:pt x="206806" y="50431"/>
                </a:lnTo>
                <a:lnTo>
                  <a:pt x="187363" y="45618"/>
                </a:lnTo>
                <a:lnTo>
                  <a:pt x="187807" y="45593"/>
                </a:lnTo>
                <a:lnTo>
                  <a:pt x="188023" y="45593"/>
                </a:lnTo>
                <a:lnTo>
                  <a:pt x="227474" y="43197"/>
                </a:lnTo>
                <a:lnTo>
                  <a:pt x="266790" y="39593"/>
                </a:lnTo>
                <a:lnTo>
                  <a:pt x="305975" y="34782"/>
                </a:lnTo>
                <a:lnTo>
                  <a:pt x="345033" y="28765"/>
                </a:lnTo>
                <a:lnTo>
                  <a:pt x="352513" y="27508"/>
                </a:lnTo>
                <a:close/>
              </a:path>
              <a:path w="712470" h="81279">
                <a:moveTo>
                  <a:pt x="189318" y="45593"/>
                </a:moveTo>
                <a:lnTo>
                  <a:pt x="188226" y="45593"/>
                </a:lnTo>
                <a:lnTo>
                  <a:pt x="187591" y="45618"/>
                </a:lnTo>
                <a:lnTo>
                  <a:pt x="187363" y="45618"/>
                </a:lnTo>
                <a:lnTo>
                  <a:pt x="190347" y="45859"/>
                </a:lnTo>
                <a:lnTo>
                  <a:pt x="191846" y="45961"/>
                </a:lnTo>
                <a:lnTo>
                  <a:pt x="190538" y="45732"/>
                </a:lnTo>
                <a:lnTo>
                  <a:pt x="189318" y="45593"/>
                </a:lnTo>
                <a:close/>
              </a:path>
              <a:path w="712470" h="81279">
                <a:moveTo>
                  <a:pt x="23393" y="35941"/>
                </a:moveTo>
                <a:lnTo>
                  <a:pt x="18630" y="36537"/>
                </a:lnTo>
                <a:lnTo>
                  <a:pt x="18326" y="36804"/>
                </a:lnTo>
                <a:lnTo>
                  <a:pt x="17970" y="37261"/>
                </a:lnTo>
                <a:lnTo>
                  <a:pt x="23393" y="35941"/>
                </a:lnTo>
                <a:close/>
              </a:path>
              <a:path w="712470" h="81279">
                <a:moveTo>
                  <a:pt x="654900" y="0"/>
                </a:moveTo>
                <a:lnTo>
                  <a:pt x="629372" y="2647"/>
                </a:lnTo>
                <a:lnTo>
                  <a:pt x="603872" y="5676"/>
                </a:lnTo>
                <a:lnTo>
                  <a:pt x="642581" y="10198"/>
                </a:lnTo>
                <a:lnTo>
                  <a:pt x="700184" y="6924"/>
                </a:lnTo>
                <a:lnTo>
                  <a:pt x="711860" y="6388"/>
                </a:lnTo>
                <a:lnTo>
                  <a:pt x="65490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109276" y="5191248"/>
            <a:ext cx="1219200" cy="137795"/>
          </a:xfrm>
          <a:custGeom>
            <a:avLst/>
            <a:gdLst/>
            <a:ahLst/>
            <a:cxnLst/>
            <a:rect l="l" t="t" r="r" b="b"/>
            <a:pathLst>
              <a:path w="1219200" h="137795">
                <a:moveTo>
                  <a:pt x="38633" y="126276"/>
                </a:moveTo>
                <a:lnTo>
                  <a:pt x="6883" y="129032"/>
                </a:lnTo>
                <a:lnTo>
                  <a:pt x="5956" y="130175"/>
                </a:lnTo>
                <a:lnTo>
                  <a:pt x="5181" y="131013"/>
                </a:lnTo>
                <a:lnTo>
                  <a:pt x="2806" y="134137"/>
                </a:lnTo>
                <a:lnTo>
                  <a:pt x="0" y="137604"/>
                </a:lnTo>
                <a:lnTo>
                  <a:pt x="61709" y="129717"/>
                </a:lnTo>
                <a:lnTo>
                  <a:pt x="39509" y="128016"/>
                </a:lnTo>
                <a:lnTo>
                  <a:pt x="39039" y="127381"/>
                </a:lnTo>
                <a:lnTo>
                  <a:pt x="38633" y="126276"/>
                </a:lnTo>
                <a:close/>
              </a:path>
              <a:path w="1219200" h="137795">
                <a:moveTo>
                  <a:pt x="927722" y="49085"/>
                </a:moveTo>
                <a:lnTo>
                  <a:pt x="919742" y="50751"/>
                </a:lnTo>
                <a:lnTo>
                  <a:pt x="911747" y="52339"/>
                </a:lnTo>
                <a:lnTo>
                  <a:pt x="903735" y="53846"/>
                </a:lnTo>
                <a:lnTo>
                  <a:pt x="895705" y="55270"/>
                </a:lnTo>
                <a:lnTo>
                  <a:pt x="944807" y="54940"/>
                </a:lnTo>
                <a:lnTo>
                  <a:pt x="939177" y="52959"/>
                </a:lnTo>
                <a:lnTo>
                  <a:pt x="927722" y="49085"/>
                </a:lnTo>
                <a:close/>
              </a:path>
              <a:path w="1219200" h="137795">
                <a:moveTo>
                  <a:pt x="944807" y="54940"/>
                </a:moveTo>
                <a:lnTo>
                  <a:pt x="934567" y="54940"/>
                </a:lnTo>
                <a:lnTo>
                  <a:pt x="944879" y="54965"/>
                </a:lnTo>
                <a:close/>
              </a:path>
              <a:path w="1219200" h="137795">
                <a:moveTo>
                  <a:pt x="1029804" y="51054"/>
                </a:moveTo>
                <a:lnTo>
                  <a:pt x="1038104" y="52723"/>
                </a:lnTo>
                <a:lnTo>
                  <a:pt x="1062951" y="57886"/>
                </a:lnTo>
                <a:lnTo>
                  <a:pt x="1093732" y="59306"/>
                </a:lnTo>
                <a:lnTo>
                  <a:pt x="1186179" y="64655"/>
                </a:lnTo>
                <a:lnTo>
                  <a:pt x="1189342" y="64655"/>
                </a:lnTo>
                <a:lnTo>
                  <a:pt x="1197085" y="54533"/>
                </a:lnTo>
                <a:lnTo>
                  <a:pt x="1072908" y="54533"/>
                </a:lnTo>
                <a:lnTo>
                  <a:pt x="1029804" y="51054"/>
                </a:lnTo>
                <a:close/>
              </a:path>
              <a:path w="1219200" h="137795">
                <a:moveTo>
                  <a:pt x="1028776" y="19342"/>
                </a:moveTo>
                <a:lnTo>
                  <a:pt x="1039050" y="21882"/>
                </a:lnTo>
                <a:lnTo>
                  <a:pt x="1045819" y="25345"/>
                </a:lnTo>
                <a:lnTo>
                  <a:pt x="1052856" y="31635"/>
                </a:lnTo>
                <a:lnTo>
                  <a:pt x="1064717" y="44348"/>
                </a:lnTo>
                <a:lnTo>
                  <a:pt x="1066850" y="46609"/>
                </a:lnTo>
                <a:lnTo>
                  <a:pt x="1071600" y="51892"/>
                </a:lnTo>
                <a:lnTo>
                  <a:pt x="1073772" y="54533"/>
                </a:lnTo>
                <a:lnTo>
                  <a:pt x="1197085" y="54533"/>
                </a:lnTo>
                <a:lnTo>
                  <a:pt x="1201826" y="48336"/>
                </a:lnTo>
                <a:lnTo>
                  <a:pt x="1202931" y="47167"/>
                </a:lnTo>
                <a:lnTo>
                  <a:pt x="1205077" y="44564"/>
                </a:lnTo>
                <a:lnTo>
                  <a:pt x="1207795" y="41363"/>
                </a:lnTo>
                <a:lnTo>
                  <a:pt x="1219022" y="29248"/>
                </a:lnTo>
                <a:lnTo>
                  <a:pt x="1175659" y="19964"/>
                </a:lnTo>
                <a:lnTo>
                  <a:pt x="1061846" y="19964"/>
                </a:lnTo>
                <a:lnTo>
                  <a:pt x="1028776" y="19342"/>
                </a:lnTo>
                <a:close/>
              </a:path>
              <a:path w="1219200" h="137795">
                <a:moveTo>
                  <a:pt x="1064323" y="43967"/>
                </a:moveTo>
                <a:lnTo>
                  <a:pt x="1064644" y="44348"/>
                </a:lnTo>
                <a:lnTo>
                  <a:pt x="1064323" y="43967"/>
                </a:lnTo>
                <a:close/>
              </a:path>
              <a:path w="1219200" h="137795">
                <a:moveTo>
                  <a:pt x="1068349" y="12128"/>
                </a:moveTo>
                <a:lnTo>
                  <a:pt x="1065974" y="14947"/>
                </a:lnTo>
                <a:lnTo>
                  <a:pt x="1061846" y="19964"/>
                </a:lnTo>
                <a:lnTo>
                  <a:pt x="1175659" y="19964"/>
                </a:lnTo>
                <a:lnTo>
                  <a:pt x="1150744" y="14630"/>
                </a:lnTo>
                <a:lnTo>
                  <a:pt x="1079842" y="14617"/>
                </a:lnTo>
                <a:lnTo>
                  <a:pt x="1068349" y="12128"/>
                </a:lnTo>
                <a:close/>
              </a:path>
              <a:path w="1219200" h="137795">
                <a:moveTo>
                  <a:pt x="1082408" y="0"/>
                </a:moveTo>
                <a:lnTo>
                  <a:pt x="1082268" y="8178"/>
                </a:lnTo>
                <a:lnTo>
                  <a:pt x="1081252" y="14630"/>
                </a:lnTo>
                <a:lnTo>
                  <a:pt x="1150744" y="14630"/>
                </a:lnTo>
                <a:lnTo>
                  <a:pt x="108240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517100" y="514879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0129" y="0"/>
                </a:moveTo>
                <a:lnTo>
                  <a:pt x="0" y="3390"/>
                </a:lnTo>
                <a:lnTo>
                  <a:pt x="26479" y="685"/>
                </a:lnTo>
                <a:lnTo>
                  <a:pt x="2012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267023" y="5163130"/>
            <a:ext cx="125095" cy="17780"/>
          </a:xfrm>
          <a:custGeom>
            <a:avLst/>
            <a:gdLst/>
            <a:ahLst/>
            <a:cxnLst/>
            <a:rect l="l" t="t" r="r" b="b"/>
            <a:pathLst>
              <a:path w="125095" h="17779">
                <a:moveTo>
                  <a:pt x="124891" y="0"/>
                </a:moveTo>
                <a:lnTo>
                  <a:pt x="0" y="15227"/>
                </a:lnTo>
                <a:lnTo>
                  <a:pt x="5270" y="16751"/>
                </a:lnTo>
                <a:lnTo>
                  <a:pt x="7912" y="17386"/>
                </a:lnTo>
                <a:lnTo>
                  <a:pt x="40043" y="13474"/>
                </a:lnTo>
                <a:lnTo>
                  <a:pt x="12489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236308" y="5122284"/>
            <a:ext cx="467995" cy="56515"/>
          </a:xfrm>
          <a:custGeom>
            <a:avLst/>
            <a:gdLst/>
            <a:ahLst/>
            <a:cxnLst/>
            <a:rect l="l" t="t" r="r" b="b"/>
            <a:pathLst>
              <a:path w="467995" h="56514">
                <a:moveTo>
                  <a:pt x="0" y="48018"/>
                </a:moveTo>
                <a:lnTo>
                  <a:pt x="19443" y="52832"/>
                </a:lnTo>
                <a:lnTo>
                  <a:pt x="22275" y="53759"/>
                </a:lnTo>
                <a:lnTo>
                  <a:pt x="25730" y="54610"/>
                </a:lnTo>
                <a:lnTo>
                  <a:pt x="30708" y="56070"/>
                </a:lnTo>
                <a:lnTo>
                  <a:pt x="93424" y="48361"/>
                </a:lnTo>
                <a:lnTo>
                  <a:pt x="4483" y="48361"/>
                </a:lnTo>
                <a:lnTo>
                  <a:pt x="0" y="48018"/>
                </a:lnTo>
                <a:close/>
              </a:path>
              <a:path w="467995" h="56514">
                <a:moveTo>
                  <a:pt x="166624" y="29756"/>
                </a:moveTo>
                <a:lnTo>
                  <a:pt x="165138" y="29908"/>
                </a:lnTo>
                <a:lnTo>
                  <a:pt x="157670" y="31165"/>
                </a:lnTo>
                <a:lnTo>
                  <a:pt x="118610" y="37183"/>
                </a:lnTo>
                <a:lnTo>
                  <a:pt x="79422" y="41994"/>
                </a:lnTo>
                <a:lnTo>
                  <a:pt x="40105" y="45597"/>
                </a:lnTo>
                <a:lnTo>
                  <a:pt x="660" y="47993"/>
                </a:lnTo>
                <a:lnTo>
                  <a:pt x="1955" y="47993"/>
                </a:lnTo>
                <a:lnTo>
                  <a:pt x="3175" y="48133"/>
                </a:lnTo>
                <a:lnTo>
                  <a:pt x="4483" y="48361"/>
                </a:lnTo>
                <a:lnTo>
                  <a:pt x="93424" y="48361"/>
                </a:lnTo>
                <a:lnTo>
                  <a:pt x="155600" y="40843"/>
                </a:lnTo>
                <a:lnTo>
                  <a:pt x="207670" y="32486"/>
                </a:lnTo>
                <a:lnTo>
                  <a:pt x="173037" y="30124"/>
                </a:lnTo>
                <a:lnTo>
                  <a:pt x="166624" y="29756"/>
                </a:lnTo>
                <a:close/>
              </a:path>
              <a:path w="467995" h="56514">
                <a:moveTo>
                  <a:pt x="248691" y="20916"/>
                </a:moveTo>
                <a:lnTo>
                  <a:pt x="182283" y="28105"/>
                </a:lnTo>
                <a:lnTo>
                  <a:pt x="218249" y="30810"/>
                </a:lnTo>
                <a:lnTo>
                  <a:pt x="269049" y="23063"/>
                </a:lnTo>
                <a:lnTo>
                  <a:pt x="248691" y="20916"/>
                </a:lnTo>
                <a:close/>
              </a:path>
              <a:path w="467995" h="56514">
                <a:moveTo>
                  <a:pt x="444068" y="0"/>
                </a:moveTo>
                <a:lnTo>
                  <a:pt x="390156" y="5245"/>
                </a:lnTo>
                <a:lnTo>
                  <a:pt x="416509" y="8077"/>
                </a:lnTo>
                <a:lnTo>
                  <a:pt x="442002" y="5048"/>
                </a:lnTo>
                <a:lnTo>
                  <a:pt x="467525" y="2400"/>
                </a:lnTo>
                <a:lnTo>
                  <a:pt x="4440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307071" y="5147936"/>
            <a:ext cx="230504" cy="29209"/>
          </a:xfrm>
          <a:custGeom>
            <a:avLst/>
            <a:gdLst/>
            <a:ahLst/>
            <a:cxnLst/>
            <a:rect l="l" t="t" r="r" b="b"/>
            <a:pathLst>
              <a:path w="230504" h="29210">
                <a:moveTo>
                  <a:pt x="148564" y="7683"/>
                </a:moveTo>
                <a:lnTo>
                  <a:pt x="84848" y="15189"/>
                </a:lnTo>
                <a:lnTo>
                  <a:pt x="0" y="28663"/>
                </a:lnTo>
                <a:lnTo>
                  <a:pt x="165722" y="9004"/>
                </a:lnTo>
                <a:lnTo>
                  <a:pt x="148564" y="7683"/>
                </a:lnTo>
                <a:close/>
              </a:path>
              <a:path w="230504" h="29210">
                <a:moveTo>
                  <a:pt x="222249" y="0"/>
                </a:moveTo>
                <a:lnTo>
                  <a:pt x="161035" y="6311"/>
                </a:lnTo>
                <a:lnTo>
                  <a:pt x="177139" y="7759"/>
                </a:lnTo>
                <a:lnTo>
                  <a:pt x="210032" y="4254"/>
                </a:lnTo>
                <a:lnTo>
                  <a:pt x="230162" y="863"/>
                </a:lnTo>
                <a:lnTo>
                  <a:pt x="22224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391909" y="5145342"/>
            <a:ext cx="137795" cy="18415"/>
          </a:xfrm>
          <a:custGeom>
            <a:avLst/>
            <a:gdLst/>
            <a:ahLst/>
            <a:cxnLst/>
            <a:rect l="l" t="t" r="r" b="b"/>
            <a:pathLst>
              <a:path w="137795" h="18414">
                <a:moveTo>
                  <a:pt x="52070" y="9423"/>
                </a:moveTo>
                <a:lnTo>
                  <a:pt x="0" y="17792"/>
                </a:lnTo>
                <a:lnTo>
                  <a:pt x="63728" y="10274"/>
                </a:lnTo>
                <a:lnTo>
                  <a:pt x="52070" y="9423"/>
                </a:lnTo>
                <a:close/>
              </a:path>
              <a:path w="137795" h="18414">
                <a:moveTo>
                  <a:pt x="113449" y="0"/>
                </a:moveTo>
                <a:lnTo>
                  <a:pt x="62649" y="7759"/>
                </a:lnTo>
                <a:lnTo>
                  <a:pt x="76200" y="8902"/>
                </a:lnTo>
                <a:lnTo>
                  <a:pt x="137414" y="2603"/>
                </a:lnTo>
                <a:lnTo>
                  <a:pt x="1134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3974024" y="5076301"/>
            <a:ext cx="1217930" cy="307975"/>
          </a:xfrm>
          <a:custGeom>
            <a:avLst/>
            <a:gdLst/>
            <a:ahLst/>
            <a:cxnLst/>
            <a:rect l="l" t="t" r="r" b="b"/>
            <a:pathLst>
              <a:path w="1217929" h="307975">
                <a:moveTo>
                  <a:pt x="797391" y="303542"/>
                </a:moveTo>
                <a:lnTo>
                  <a:pt x="733755" y="303542"/>
                </a:lnTo>
                <a:lnTo>
                  <a:pt x="743963" y="305285"/>
                </a:lnTo>
                <a:lnTo>
                  <a:pt x="754243" y="306531"/>
                </a:lnTo>
                <a:lnTo>
                  <a:pt x="764594" y="307280"/>
                </a:lnTo>
                <a:lnTo>
                  <a:pt x="775017" y="307530"/>
                </a:lnTo>
                <a:lnTo>
                  <a:pt x="781278" y="307530"/>
                </a:lnTo>
                <a:lnTo>
                  <a:pt x="787565" y="307263"/>
                </a:lnTo>
                <a:lnTo>
                  <a:pt x="793889" y="306730"/>
                </a:lnTo>
                <a:lnTo>
                  <a:pt x="796505" y="306730"/>
                </a:lnTo>
                <a:lnTo>
                  <a:pt x="797391" y="303542"/>
                </a:lnTo>
                <a:close/>
              </a:path>
              <a:path w="1217929" h="307975">
                <a:moveTo>
                  <a:pt x="798067" y="295376"/>
                </a:moveTo>
                <a:lnTo>
                  <a:pt x="714997" y="304088"/>
                </a:lnTo>
                <a:lnTo>
                  <a:pt x="733590" y="305409"/>
                </a:lnTo>
                <a:lnTo>
                  <a:pt x="733717" y="304190"/>
                </a:lnTo>
                <a:lnTo>
                  <a:pt x="733755" y="303542"/>
                </a:lnTo>
                <a:lnTo>
                  <a:pt x="797391" y="303542"/>
                </a:lnTo>
                <a:lnTo>
                  <a:pt x="797839" y="301929"/>
                </a:lnTo>
                <a:lnTo>
                  <a:pt x="798067" y="295376"/>
                </a:lnTo>
                <a:close/>
              </a:path>
              <a:path w="1217929" h="307975">
                <a:moveTo>
                  <a:pt x="246011" y="259486"/>
                </a:moveTo>
                <a:lnTo>
                  <a:pt x="233603" y="260616"/>
                </a:lnTo>
                <a:lnTo>
                  <a:pt x="233589" y="262813"/>
                </a:lnTo>
                <a:lnTo>
                  <a:pt x="233679" y="263525"/>
                </a:lnTo>
                <a:lnTo>
                  <a:pt x="246786" y="264693"/>
                </a:lnTo>
                <a:lnTo>
                  <a:pt x="246989" y="262813"/>
                </a:lnTo>
                <a:lnTo>
                  <a:pt x="247268" y="261112"/>
                </a:lnTo>
                <a:lnTo>
                  <a:pt x="247599" y="259689"/>
                </a:lnTo>
                <a:lnTo>
                  <a:pt x="246011" y="259486"/>
                </a:lnTo>
                <a:close/>
              </a:path>
              <a:path w="1217929" h="307975">
                <a:moveTo>
                  <a:pt x="90944" y="184708"/>
                </a:moveTo>
                <a:lnTo>
                  <a:pt x="34772" y="188988"/>
                </a:lnTo>
                <a:lnTo>
                  <a:pt x="21513" y="209651"/>
                </a:lnTo>
                <a:lnTo>
                  <a:pt x="30627" y="209858"/>
                </a:lnTo>
                <a:lnTo>
                  <a:pt x="57950" y="210121"/>
                </a:lnTo>
                <a:lnTo>
                  <a:pt x="59893" y="210121"/>
                </a:lnTo>
                <a:lnTo>
                  <a:pt x="145351" y="199377"/>
                </a:lnTo>
                <a:lnTo>
                  <a:pt x="145110" y="198297"/>
                </a:lnTo>
                <a:lnTo>
                  <a:pt x="144986" y="196507"/>
                </a:lnTo>
                <a:lnTo>
                  <a:pt x="94208" y="196507"/>
                </a:lnTo>
                <a:lnTo>
                  <a:pt x="92176" y="191503"/>
                </a:lnTo>
                <a:lnTo>
                  <a:pt x="90944" y="184708"/>
                </a:lnTo>
                <a:close/>
              </a:path>
              <a:path w="1217929" h="307975">
                <a:moveTo>
                  <a:pt x="144792" y="190995"/>
                </a:moveTo>
                <a:lnTo>
                  <a:pt x="96926" y="196507"/>
                </a:lnTo>
                <a:lnTo>
                  <a:pt x="144986" y="196507"/>
                </a:lnTo>
                <a:lnTo>
                  <a:pt x="144894" y="195173"/>
                </a:lnTo>
                <a:lnTo>
                  <a:pt x="144792" y="190995"/>
                </a:lnTo>
                <a:close/>
              </a:path>
              <a:path w="1217929" h="307975">
                <a:moveTo>
                  <a:pt x="1142085" y="107264"/>
                </a:moveTo>
                <a:lnTo>
                  <a:pt x="1141310" y="107264"/>
                </a:lnTo>
                <a:lnTo>
                  <a:pt x="1141272" y="113563"/>
                </a:lnTo>
                <a:lnTo>
                  <a:pt x="1203604" y="127076"/>
                </a:lnTo>
                <a:lnTo>
                  <a:pt x="1207998" y="121831"/>
                </a:lnTo>
                <a:lnTo>
                  <a:pt x="1214373" y="114515"/>
                </a:lnTo>
                <a:lnTo>
                  <a:pt x="1217669" y="114515"/>
                </a:lnTo>
                <a:lnTo>
                  <a:pt x="1217637" y="109562"/>
                </a:lnTo>
                <a:lnTo>
                  <a:pt x="1204739" y="109054"/>
                </a:lnTo>
                <a:lnTo>
                  <a:pt x="1172959" y="109054"/>
                </a:lnTo>
                <a:lnTo>
                  <a:pt x="1143634" y="107302"/>
                </a:lnTo>
                <a:lnTo>
                  <a:pt x="1142085" y="107264"/>
                </a:lnTo>
                <a:close/>
              </a:path>
              <a:path w="1217929" h="307975">
                <a:moveTo>
                  <a:pt x="1217669" y="114515"/>
                </a:moveTo>
                <a:lnTo>
                  <a:pt x="1214373" y="114515"/>
                </a:lnTo>
                <a:lnTo>
                  <a:pt x="1215707" y="114528"/>
                </a:lnTo>
                <a:lnTo>
                  <a:pt x="1217015" y="114795"/>
                </a:lnTo>
                <a:lnTo>
                  <a:pt x="1217663" y="114947"/>
                </a:lnTo>
                <a:lnTo>
                  <a:pt x="1217669" y="114515"/>
                </a:lnTo>
                <a:close/>
              </a:path>
              <a:path w="1217929" h="307975">
                <a:moveTo>
                  <a:pt x="1173632" y="108013"/>
                </a:moveTo>
                <a:lnTo>
                  <a:pt x="1173402" y="108721"/>
                </a:lnTo>
                <a:lnTo>
                  <a:pt x="1173187" y="109054"/>
                </a:lnTo>
                <a:lnTo>
                  <a:pt x="1204739" y="109054"/>
                </a:lnTo>
                <a:lnTo>
                  <a:pt x="1173632" y="108013"/>
                </a:lnTo>
                <a:close/>
              </a:path>
              <a:path w="1217929" h="307975">
                <a:moveTo>
                  <a:pt x="876160" y="52209"/>
                </a:moveTo>
                <a:lnTo>
                  <a:pt x="831459" y="53154"/>
                </a:lnTo>
                <a:lnTo>
                  <a:pt x="786777" y="54775"/>
                </a:lnTo>
                <a:lnTo>
                  <a:pt x="793432" y="55575"/>
                </a:lnTo>
                <a:lnTo>
                  <a:pt x="852752" y="53085"/>
                </a:lnTo>
                <a:lnTo>
                  <a:pt x="872540" y="52463"/>
                </a:lnTo>
                <a:lnTo>
                  <a:pt x="876160" y="52209"/>
                </a:lnTo>
                <a:close/>
              </a:path>
              <a:path w="1217929" h="307975">
                <a:moveTo>
                  <a:pt x="130860" y="26543"/>
                </a:moveTo>
                <a:lnTo>
                  <a:pt x="126885" y="27889"/>
                </a:lnTo>
                <a:lnTo>
                  <a:pt x="122835" y="29337"/>
                </a:lnTo>
                <a:lnTo>
                  <a:pt x="119024" y="30784"/>
                </a:lnTo>
                <a:lnTo>
                  <a:pt x="130746" y="29337"/>
                </a:lnTo>
                <a:lnTo>
                  <a:pt x="130860" y="26543"/>
                </a:lnTo>
                <a:close/>
              </a:path>
              <a:path w="1217929" h="307975">
                <a:moveTo>
                  <a:pt x="73901" y="11074"/>
                </a:moveTo>
                <a:lnTo>
                  <a:pt x="28336" y="23634"/>
                </a:lnTo>
                <a:lnTo>
                  <a:pt x="0" y="34505"/>
                </a:lnTo>
                <a:lnTo>
                  <a:pt x="2362" y="38150"/>
                </a:lnTo>
                <a:lnTo>
                  <a:pt x="6222" y="44462"/>
                </a:lnTo>
                <a:lnTo>
                  <a:pt x="12763" y="54521"/>
                </a:lnTo>
                <a:lnTo>
                  <a:pt x="13982" y="56337"/>
                </a:lnTo>
                <a:lnTo>
                  <a:pt x="27188" y="51512"/>
                </a:lnTo>
                <a:lnTo>
                  <a:pt x="40511" y="47069"/>
                </a:lnTo>
                <a:lnTo>
                  <a:pt x="53975" y="43049"/>
                </a:lnTo>
                <a:lnTo>
                  <a:pt x="67602" y="39497"/>
                </a:lnTo>
                <a:lnTo>
                  <a:pt x="68719" y="33058"/>
                </a:lnTo>
                <a:lnTo>
                  <a:pt x="69214" y="30848"/>
                </a:lnTo>
                <a:lnTo>
                  <a:pt x="70904" y="15849"/>
                </a:lnTo>
                <a:lnTo>
                  <a:pt x="73901" y="11074"/>
                </a:lnTo>
                <a:close/>
              </a:path>
              <a:path w="1217929" h="307975">
                <a:moveTo>
                  <a:pt x="403618" y="0"/>
                </a:moveTo>
                <a:lnTo>
                  <a:pt x="386882" y="518"/>
                </a:lnTo>
                <a:lnTo>
                  <a:pt x="370187" y="1397"/>
                </a:lnTo>
                <a:lnTo>
                  <a:pt x="353542" y="2675"/>
                </a:lnTo>
                <a:lnTo>
                  <a:pt x="336956" y="4394"/>
                </a:lnTo>
                <a:lnTo>
                  <a:pt x="321121" y="5769"/>
                </a:lnTo>
                <a:lnTo>
                  <a:pt x="305339" y="7513"/>
                </a:lnTo>
                <a:lnTo>
                  <a:pt x="289614" y="9621"/>
                </a:lnTo>
                <a:lnTo>
                  <a:pt x="273951" y="12090"/>
                </a:lnTo>
                <a:lnTo>
                  <a:pt x="287574" y="11531"/>
                </a:lnTo>
                <a:lnTo>
                  <a:pt x="301202" y="11129"/>
                </a:lnTo>
                <a:lnTo>
                  <a:pt x="314835" y="10888"/>
                </a:lnTo>
                <a:lnTo>
                  <a:pt x="332117" y="10807"/>
                </a:lnTo>
                <a:lnTo>
                  <a:pt x="410489" y="482"/>
                </a:lnTo>
                <a:lnTo>
                  <a:pt x="40361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394271" y="5084663"/>
            <a:ext cx="134620" cy="15240"/>
          </a:xfrm>
          <a:custGeom>
            <a:avLst/>
            <a:gdLst/>
            <a:ahLst/>
            <a:cxnLst/>
            <a:rect l="l" t="t" r="r" b="b"/>
            <a:pathLst>
              <a:path w="134620" h="15239">
                <a:moveTo>
                  <a:pt x="77597" y="0"/>
                </a:moveTo>
                <a:lnTo>
                  <a:pt x="0" y="9575"/>
                </a:lnTo>
                <a:lnTo>
                  <a:pt x="60058" y="15036"/>
                </a:lnTo>
                <a:lnTo>
                  <a:pt x="87922" y="11733"/>
                </a:lnTo>
                <a:lnTo>
                  <a:pt x="134137" y="6032"/>
                </a:lnTo>
                <a:lnTo>
                  <a:pt x="775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306133" y="5084152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7909" y="0"/>
                </a:lnTo>
              </a:path>
            </a:pathLst>
          </a:custGeom>
          <a:ln w="1473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365306" y="508804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65" y="0"/>
                </a:lnTo>
              </a:path>
            </a:pathLst>
          </a:custGeom>
          <a:ln w="1236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703836" y="512482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46" y="0"/>
                </a:lnTo>
              </a:path>
            </a:pathLst>
          </a:custGeom>
          <a:ln w="1248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177626" y="5190820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12090" y="0"/>
                </a:moveTo>
                <a:lnTo>
                  <a:pt x="10769" y="0"/>
                </a:lnTo>
                <a:lnTo>
                  <a:pt x="4394" y="7315"/>
                </a:lnTo>
                <a:lnTo>
                  <a:pt x="0" y="12560"/>
                </a:lnTo>
                <a:lnTo>
                  <a:pt x="11493" y="15049"/>
                </a:lnTo>
                <a:lnTo>
                  <a:pt x="12903" y="15049"/>
                </a:lnTo>
                <a:lnTo>
                  <a:pt x="13919" y="8610"/>
                </a:lnTo>
                <a:lnTo>
                  <a:pt x="14058" y="431"/>
                </a:lnTo>
                <a:lnTo>
                  <a:pt x="120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680376" y="512033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33" y="0"/>
                </a:lnTo>
              </a:path>
            </a:pathLst>
          </a:custGeom>
          <a:ln w="871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3988020" y="4975143"/>
            <a:ext cx="1259840" cy="120014"/>
          </a:xfrm>
          <a:custGeom>
            <a:avLst/>
            <a:gdLst/>
            <a:ahLst/>
            <a:cxnLst/>
            <a:rect l="l" t="t" r="r" b="b"/>
            <a:pathLst>
              <a:path w="1259839" h="120014">
                <a:moveTo>
                  <a:pt x="1103528" y="108216"/>
                </a:moveTo>
                <a:lnTo>
                  <a:pt x="1063471" y="108505"/>
                </a:lnTo>
                <a:lnTo>
                  <a:pt x="1023404" y="109385"/>
                </a:lnTo>
                <a:lnTo>
                  <a:pt x="1054430" y="112187"/>
                </a:lnTo>
                <a:lnTo>
                  <a:pt x="1069927" y="113819"/>
                </a:lnTo>
                <a:lnTo>
                  <a:pt x="1085418" y="115608"/>
                </a:lnTo>
                <a:lnTo>
                  <a:pt x="1087488" y="115785"/>
                </a:lnTo>
                <a:lnTo>
                  <a:pt x="1090041" y="117284"/>
                </a:lnTo>
                <a:lnTo>
                  <a:pt x="1092657" y="119265"/>
                </a:lnTo>
                <a:lnTo>
                  <a:pt x="1216723" y="119976"/>
                </a:lnTo>
                <a:lnTo>
                  <a:pt x="1224455" y="119864"/>
                </a:lnTo>
                <a:lnTo>
                  <a:pt x="1231952" y="119546"/>
                </a:lnTo>
                <a:lnTo>
                  <a:pt x="1239442" y="119049"/>
                </a:lnTo>
                <a:lnTo>
                  <a:pt x="1246777" y="118414"/>
                </a:lnTo>
                <a:lnTo>
                  <a:pt x="1254696" y="116652"/>
                </a:lnTo>
                <a:lnTo>
                  <a:pt x="1259310" y="115125"/>
                </a:lnTo>
                <a:lnTo>
                  <a:pt x="1258379" y="113766"/>
                </a:lnTo>
                <a:lnTo>
                  <a:pt x="1251775" y="112217"/>
                </a:lnTo>
                <a:lnTo>
                  <a:pt x="1214728" y="110466"/>
                </a:lnTo>
                <a:lnTo>
                  <a:pt x="1177670" y="109216"/>
                </a:lnTo>
                <a:lnTo>
                  <a:pt x="1140604" y="108466"/>
                </a:lnTo>
                <a:lnTo>
                  <a:pt x="1103528" y="108216"/>
                </a:lnTo>
                <a:close/>
              </a:path>
              <a:path w="1259839" h="120014">
                <a:moveTo>
                  <a:pt x="1012532" y="64706"/>
                </a:moveTo>
                <a:lnTo>
                  <a:pt x="947712" y="66763"/>
                </a:lnTo>
                <a:lnTo>
                  <a:pt x="988441" y="73520"/>
                </a:lnTo>
                <a:lnTo>
                  <a:pt x="1050239" y="73952"/>
                </a:lnTo>
                <a:lnTo>
                  <a:pt x="1049489" y="73952"/>
                </a:lnTo>
                <a:lnTo>
                  <a:pt x="1047597" y="75425"/>
                </a:lnTo>
                <a:lnTo>
                  <a:pt x="1045298" y="77469"/>
                </a:lnTo>
                <a:lnTo>
                  <a:pt x="1084923" y="77304"/>
                </a:lnTo>
                <a:lnTo>
                  <a:pt x="1030689" y="67718"/>
                </a:lnTo>
                <a:lnTo>
                  <a:pt x="1012532" y="64706"/>
                </a:lnTo>
                <a:close/>
              </a:path>
              <a:path w="1259839" h="120014">
                <a:moveTo>
                  <a:pt x="1084923" y="77304"/>
                </a:moveTo>
                <a:lnTo>
                  <a:pt x="1074686" y="77304"/>
                </a:lnTo>
                <a:lnTo>
                  <a:pt x="1085062" y="77330"/>
                </a:lnTo>
                <a:lnTo>
                  <a:pt x="1084923" y="77304"/>
                </a:lnTo>
                <a:close/>
              </a:path>
              <a:path w="1259839" h="120014">
                <a:moveTo>
                  <a:pt x="131216" y="14947"/>
                </a:moveTo>
                <a:lnTo>
                  <a:pt x="65412" y="34485"/>
                </a:lnTo>
                <a:lnTo>
                  <a:pt x="2171" y="61823"/>
                </a:lnTo>
                <a:lnTo>
                  <a:pt x="0" y="62864"/>
                </a:lnTo>
                <a:lnTo>
                  <a:pt x="2692" y="63144"/>
                </a:lnTo>
                <a:lnTo>
                  <a:pt x="7950" y="63144"/>
                </a:lnTo>
                <a:lnTo>
                  <a:pt x="13182" y="62890"/>
                </a:lnTo>
                <a:lnTo>
                  <a:pt x="14262" y="62801"/>
                </a:lnTo>
                <a:lnTo>
                  <a:pt x="14033" y="62801"/>
                </a:lnTo>
                <a:lnTo>
                  <a:pt x="15405" y="62737"/>
                </a:lnTo>
                <a:lnTo>
                  <a:pt x="36081" y="62737"/>
                </a:lnTo>
                <a:lnTo>
                  <a:pt x="42671" y="62420"/>
                </a:lnTo>
                <a:lnTo>
                  <a:pt x="92887" y="38849"/>
                </a:lnTo>
                <a:lnTo>
                  <a:pt x="104679" y="34579"/>
                </a:lnTo>
                <a:lnTo>
                  <a:pt x="116544" y="30573"/>
                </a:lnTo>
                <a:lnTo>
                  <a:pt x="128481" y="26831"/>
                </a:lnTo>
                <a:lnTo>
                  <a:pt x="140487" y="23355"/>
                </a:lnTo>
                <a:lnTo>
                  <a:pt x="134480" y="17805"/>
                </a:lnTo>
                <a:lnTo>
                  <a:pt x="131216" y="14947"/>
                </a:lnTo>
                <a:close/>
              </a:path>
              <a:path w="1259839" h="120014">
                <a:moveTo>
                  <a:pt x="36081" y="62737"/>
                </a:moveTo>
                <a:lnTo>
                  <a:pt x="15405" y="62737"/>
                </a:lnTo>
                <a:lnTo>
                  <a:pt x="22999" y="62750"/>
                </a:lnTo>
                <a:lnTo>
                  <a:pt x="26098" y="62788"/>
                </a:lnTo>
                <a:lnTo>
                  <a:pt x="35026" y="62788"/>
                </a:lnTo>
                <a:lnTo>
                  <a:pt x="36081" y="62737"/>
                </a:lnTo>
                <a:close/>
              </a:path>
              <a:path w="1259839" h="120014">
                <a:moveTo>
                  <a:pt x="484040" y="4330"/>
                </a:moveTo>
                <a:lnTo>
                  <a:pt x="327367" y="4330"/>
                </a:lnTo>
                <a:lnTo>
                  <a:pt x="356961" y="5094"/>
                </a:lnTo>
                <a:lnTo>
                  <a:pt x="386535" y="6299"/>
                </a:lnTo>
                <a:lnTo>
                  <a:pt x="416087" y="7941"/>
                </a:lnTo>
                <a:lnTo>
                  <a:pt x="486640" y="13196"/>
                </a:lnTo>
                <a:lnTo>
                  <a:pt x="816943" y="48247"/>
                </a:lnTo>
                <a:lnTo>
                  <a:pt x="876363" y="56057"/>
                </a:lnTo>
                <a:lnTo>
                  <a:pt x="942949" y="53492"/>
                </a:lnTo>
                <a:lnTo>
                  <a:pt x="893545" y="46502"/>
                </a:lnTo>
                <a:lnTo>
                  <a:pt x="843754" y="40391"/>
                </a:lnTo>
                <a:lnTo>
                  <a:pt x="587780" y="13528"/>
                </a:lnTo>
                <a:lnTo>
                  <a:pt x="534206" y="8509"/>
                </a:lnTo>
                <a:lnTo>
                  <a:pt x="484040" y="4330"/>
                </a:lnTo>
                <a:close/>
              </a:path>
              <a:path w="1259839" h="120014">
                <a:moveTo>
                  <a:pt x="411378" y="0"/>
                </a:moveTo>
                <a:lnTo>
                  <a:pt x="403618" y="0"/>
                </a:lnTo>
                <a:lnTo>
                  <a:pt x="383276" y="246"/>
                </a:lnTo>
                <a:lnTo>
                  <a:pt x="363016" y="1038"/>
                </a:lnTo>
                <a:lnTo>
                  <a:pt x="342871" y="2453"/>
                </a:lnTo>
                <a:lnTo>
                  <a:pt x="322872" y="4571"/>
                </a:lnTo>
                <a:lnTo>
                  <a:pt x="327367" y="4330"/>
                </a:lnTo>
                <a:lnTo>
                  <a:pt x="484040" y="4330"/>
                </a:lnTo>
                <a:lnTo>
                  <a:pt x="480583" y="4042"/>
                </a:lnTo>
                <a:lnTo>
                  <a:pt x="426897" y="292"/>
                </a:lnTo>
                <a:lnTo>
                  <a:pt x="41137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976456" y="5048658"/>
            <a:ext cx="62230" cy="4445"/>
          </a:xfrm>
          <a:custGeom>
            <a:avLst/>
            <a:gdLst/>
            <a:ahLst/>
            <a:cxnLst/>
            <a:rect l="l" t="t" r="r" b="b"/>
            <a:pathLst>
              <a:path w="62229" h="4445">
                <a:moveTo>
                  <a:pt x="40233" y="4203"/>
                </a:moveTo>
                <a:lnTo>
                  <a:pt x="36144" y="4203"/>
                </a:lnTo>
                <a:lnTo>
                  <a:pt x="38722" y="4229"/>
                </a:lnTo>
                <a:lnTo>
                  <a:pt x="40233" y="4203"/>
                </a:lnTo>
                <a:close/>
              </a:path>
              <a:path w="62229" h="4445">
                <a:moveTo>
                  <a:pt x="0" y="0"/>
                </a:moveTo>
                <a:lnTo>
                  <a:pt x="24091" y="4216"/>
                </a:lnTo>
                <a:lnTo>
                  <a:pt x="40233" y="4203"/>
                </a:lnTo>
                <a:lnTo>
                  <a:pt x="56870" y="3962"/>
                </a:lnTo>
                <a:lnTo>
                  <a:pt x="59169" y="1904"/>
                </a:lnTo>
                <a:lnTo>
                  <a:pt x="61061" y="431"/>
                </a:lnTo>
                <a:lnTo>
                  <a:pt x="61810" y="43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864380" y="503527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69" y="0"/>
                </a:lnTo>
              </a:path>
            </a:pathLst>
          </a:custGeom>
          <a:ln w="1327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000101" y="5155631"/>
            <a:ext cx="95885" cy="27305"/>
          </a:xfrm>
          <a:custGeom>
            <a:avLst/>
            <a:gdLst/>
            <a:ahLst/>
            <a:cxnLst/>
            <a:rect l="l" t="t" r="r" b="b"/>
            <a:pathLst>
              <a:path w="95885" h="27304">
                <a:moveTo>
                  <a:pt x="66814" y="6311"/>
                </a:moveTo>
                <a:lnTo>
                  <a:pt x="58772" y="8319"/>
                </a:lnTo>
                <a:lnTo>
                  <a:pt x="34696" y="14643"/>
                </a:lnTo>
                <a:lnTo>
                  <a:pt x="27344" y="16340"/>
                </a:lnTo>
                <a:lnTo>
                  <a:pt x="19946" y="18205"/>
                </a:lnTo>
                <a:lnTo>
                  <a:pt x="12627" y="20336"/>
                </a:lnTo>
                <a:lnTo>
                  <a:pt x="5511" y="22834"/>
                </a:lnTo>
                <a:lnTo>
                  <a:pt x="0" y="24980"/>
                </a:lnTo>
                <a:lnTo>
                  <a:pt x="749" y="27038"/>
                </a:lnTo>
                <a:lnTo>
                  <a:pt x="5651" y="27038"/>
                </a:lnTo>
                <a:lnTo>
                  <a:pt x="6616" y="26974"/>
                </a:lnTo>
                <a:lnTo>
                  <a:pt x="45698" y="25855"/>
                </a:lnTo>
                <a:lnTo>
                  <a:pt x="58712" y="25336"/>
                </a:lnTo>
                <a:lnTo>
                  <a:pt x="60496" y="20336"/>
                </a:lnTo>
                <a:lnTo>
                  <a:pt x="64516" y="9309"/>
                </a:lnTo>
                <a:lnTo>
                  <a:pt x="66814" y="6311"/>
                </a:lnTo>
                <a:close/>
              </a:path>
              <a:path w="95885" h="27304">
                <a:moveTo>
                  <a:pt x="93637" y="0"/>
                </a:moveTo>
                <a:lnTo>
                  <a:pt x="86499" y="1600"/>
                </a:lnTo>
                <a:lnTo>
                  <a:pt x="72237" y="4991"/>
                </a:lnTo>
                <a:lnTo>
                  <a:pt x="95745" y="1993"/>
                </a:lnTo>
                <a:lnTo>
                  <a:pt x="9363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058809" y="5157630"/>
            <a:ext cx="134620" cy="23495"/>
          </a:xfrm>
          <a:custGeom>
            <a:avLst/>
            <a:gdLst/>
            <a:ahLst/>
            <a:cxnLst/>
            <a:rect l="l" t="t" r="r" b="b"/>
            <a:pathLst>
              <a:path w="134620" h="23495">
                <a:moveTo>
                  <a:pt x="37033" y="0"/>
                </a:moveTo>
                <a:lnTo>
                  <a:pt x="13525" y="2984"/>
                </a:lnTo>
                <a:lnTo>
                  <a:pt x="8102" y="4318"/>
                </a:lnTo>
                <a:lnTo>
                  <a:pt x="5803" y="7315"/>
                </a:lnTo>
                <a:lnTo>
                  <a:pt x="0" y="23329"/>
                </a:lnTo>
                <a:lnTo>
                  <a:pt x="33702" y="21651"/>
                </a:lnTo>
                <a:lnTo>
                  <a:pt x="67356" y="19477"/>
                </a:lnTo>
                <a:lnTo>
                  <a:pt x="78656" y="18580"/>
                </a:lnTo>
                <a:lnTo>
                  <a:pt x="55321" y="18580"/>
                </a:lnTo>
                <a:lnTo>
                  <a:pt x="44627" y="6858"/>
                </a:lnTo>
                <a:lnTo>
                  <a:pt x="41528" y="4267"/>
                </a:lnTo>
                <a:lnTo>
                  <a:pt x="37033" y="0"/>
                </a:lnTo>
                <a:close/>
              </a:path>
              <a:path w="134620" h="23495">
                <a:moveTo>
                  <a:pt x="134531" y="13652"/>
                </a:moveTo>
                <a:lnTo>
                  <a:pt x="60896" y="18580"/>
                </a:lnTo>
                <a:lnTo>
                  <a:pt x="78656" y="18580"/>
                </a:lnTo>
                <a:lnTo>
                  <a:pt x="100964" y="16809"/>
                </a:lnTo>
                <a:lnTo>
                  <a:pt x="134531" y="1365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698560" y="527504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53" y="0"/>
                </a:lnTo>
              </a:path>
            </a:pathLst>
          </a:custGeom>
          <a:ln w="957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384451" y="5028665"/>
            <a:ext cx="34925" cy="1270"/>
          </a:xfrm>
          <a:custGeom>
            <a:avLst/>
            <a:gdLst/>
            <a:ahLst/>
            <a:cxnLst/>
            <a:rect l="l" t="t" r="r" b="b"/>
            <a:pathLst>
              <a:path w="34925" h="1270">
                <a:moveTo>
                  <a:pt x="0" y="0"/>
                </a:moveTo>
                <a:lnTo>
                  <a:pt x="11582" y="1041"/>
                </a:lnTo>
                <a:lnTo>
                  <a:pt x="26555" y="888"/>
                </a:lnTo>
                <a:lnTo>
                  <a:pt x="34836" y="888"/>
                </a:lnTo>
                <a:lnTo>
                  <a:pt x="870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041622" y="5073921"/>
            <a:ext cx="92710" cy="41910"/>
          </a:xfrm>
          <a:custGeom>
            <a:avLst/>
            <a:gdLst/>
            <a:ahLst/>
            <a:cxnLst/>
            <a:rect l="l" t="t" r="r" b="b"/>
            <a:pathLst>
              <a:path w="92710" h="41910">
                <a:moveTo>
                  <a:pt x="92290" y="0"/>
                </a:moveTo>
                <a:lnTo>
                  <a:pt x="49047" y="5267"/>
                </a:lnTo>
                <a:lnTo>
                  <a:pt x="6299" y="13449"/>
                </a:lnTo>
                <a:lnTo>
                  <a:pt x="1618" y="33172"/>
                </a:lnTo>
                <a:lnTo>
                  <a:pt x="1117" y="35445"/>
                </a:lnTo>
                <a:lnTo>
                  <a:pt x="0" y="41884"/>
                </a:lnTo>
                <a:lnTo>
                  <a:pt x="10284" y="39555"/>
                </a:lnTo>
                <a:lnTo>
                  <a:pt x="20683" y="37530"/>
                </a:lnTo>
                <a:lnTo>
                  <a:pt x="31209" y="35821"/>
                </a:lnTo>
                <a:lnTo>
                  <a:pt x="51422" y="33172"/>
                </a:lnTo>
                <a:lnTo>
                  <a:pt x="55346" y="31686"/>
                </a:lnTo>
                <a:lnTo>
                  <a:pt x="59283" y="30276"/>
                </a:lnTo>
                <a:lnTo>
                  <a:pt x="63258" y="28917"/>
                </a:lnTo>
                <a:lnTo>
                  <a:pt x="63563" y="22224"/>
                </a:lnTo>
                <a:lnTo>
                  <a:pt x="64173" y="13868"/>
                </a:lnTo>
                <a:lnTo>
                  <a:pt x="65443" y="13284"/>
                </a:lnTo>
                <a:lnTo>
                  <a:pt x="72077" y="9761"/>
                </a:lnTo>
                <a:lnTo>
                  <a:pt x="78762" y="6375"/>
                </a:lnTo>
                <a:lnTo>
                  <a:pt x="85499" y="3122"/>
                </a:lnTo>
                <a:lnTo>
                  <a:pt x="922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064967" y="5256350"/>
            <a:ext cx="53975" cy="16510"/>
          </a:xfrm>
          <a:custGeom>
            <a:avLst/>
            <a:gdLst/>
            <a:ahLst/>
            <a:cxnLst/>
            <a:rect l="l" t="t" r="r" b="b"/>
            <a:pathLst>
              <a:path w="53975" h="16510">
                <a:moveTo>
                  <a:pt x="53835" y="0"/>
                </a:moveTo>
                <a:lnTo>
                  <a:pt x="0" y="4660"/>
                </a:lnTo>
                <a:lnTo>
                  <a:pt x="1231" y="11455"/>
                </a:lnTo>
                <a:lnTo>
                  <a:pt x="3263" y="16459"/>
                </a:lnTo>
                <a:lnTo>
                  <a:pt x="5981" y="16459"/>
                </a:lnTo>
                <a:lnTo>
                  <a:pt x="53847" y="10947"/>
                </a:lnTo>
                <a:lnTo>
                  <a:pt x="538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372133" y="5276019"/>
            <a:ext cx="638175" cy="182880"/>
          </a:xfrm>
          <a:custGeom>
            <a:avLst/>
            <a:gdLst/>
            <a:ahLst/>
            <a:cxnLst/>
            <a:rect l="l" t="t" r="r" b="b"/>
            <a:pathLst>
              <a:path w="638175" h="182879">
                <a:moveTo>
                  <a:pt x="192417" y="156623"/>
                </a:moveTo>
                <a:lnTo>
                  <a:pt x="133940" y="163289"/>
                </a:lnTo>
                <a:lnTo>
                  <a:pt x="59325" y="170663"/>
                </a:lnTo>
                <a:lnTo>
                  <a:pt x="11074" y="172651"/>
                </a:lnTo>
                <a:lnTo>
                  <a:pt x="10223" y="172651"/>
                </a:lnTo>
                <a:lnTo>
                  <a:pt x="3937" y="172854"/>
                </a:lnTo>
                <a:lnTo>
                  <a:pt x="800" y="172905"/>
                </a:lnTo>
                <a:lnTo>
                  <a:pt x="0" y="173845"/>
                </a:lnTo>
                <a:lnTo>
                  <a:pt x="19771" y="177040"/>
                </a:lnTo>
                <a:lnTo>
                  <a:pt x="39592" y="179558"/>
                </a:lnTo>
                <a:lnTo>
                  <a:pt x="59461" y="181397"/>
                </a:lnTo>
                <a:lnTo>
                  <a:pt x="79375" y="182557"/>
                </a:lnTo>
                <a:lnTo>
                  <a:pt x="97236" y="181359"/>
                </a:lnTo>
                <a:lnTo>
                  <a:pt x="115084" y="179821"/>
                </a:lnTo>
                <a:lnTo>
                  <a:pt x="132917" y="177944"/>
                </a:lnTo>
                <a:lnTo>
                  <a:pt x="214510" y="168355"/>
                </a:lnTo>
                <a:lnTo>
                  <a:pt x="278371" y="161843"/>
                </a:lnTo>
                <a:lnTo>
                  <a:pt x="283387" y="161551"/>
                </a:lnTo>
                <a:lnTo>
                  <a:pt x="260636" y="159831"/>
                </a:lnTo>
                <a:lnTo>
                  <a:pt x="237874" y="158382"/>
                </a:lnTo>
                <a:lnTo>
                  <a:pt x="215125" y="157286"/>
                </a:lnTo>
                <a:lnTo>
                  <a:pt x="192417" y="156623"/>
                </a:lnTo>
                <a:close/>
              </a:path>
              <a:path w="638175" h="182879">
                <a:moveTo>
                  <a:pt x="445943" y="157004"/>
                </a:moveTo>
                <a:lnTo>
                  <a:pt x="402120" y="157004"/>
                </a:lnTo>
                <a:lnTo>
                  <a:pt x="440524" y="160522"/>
                </a:lnTo>
                <a:lnTo>
                  <a:pt x="442163" y="160522"/>
                </a:lnTo>
                <a:lnTo>
                  <a:pt x="444931" y="158084"/>
                </a:lnTo>
                <a:lnTo>
                  <a:pt x="445943" y="157004"/>
                </a:lnTo>
                <a:close/>
              </a:path>
              <a:path w="638175" h="182879">
                <a:moveTo>
                  <a:pt x="247891" y="150845"/>
                </a:moveTo>
                <a:lnTo>
                  <a:pt x="240116" y="151522"/>
                </a:lnTo>
                <a:lnTo>
                  <a:pt x="216738" y="153804"/>
                </a:lnTo>
                <a:lnTo>
                  <a:pt x="239222" y="155212"/>
                </a:lnTo>
                <a:lnTo>
                  <a:pt x="306654" y="160230"/>
                </a:lnTo>
                <a:lnTo>
                  <a:pt x="332978" y="158944"/>
                </a:lnTo>
                <a:lnTo>
                  <a:pt x="343680" y="158651"/>
                </a:lnTo>
                <a:lnTo>
                  <a:pt x="354558" y="158554"/>
                </a:lnTo>
                <a:lnTo>
                  <a:pt x="247891" y="150845"/>
                </a:lnTo>
                <a:close/>
              </a:path>
              <a:path w="638175" h="182879">
                <a:moveTo>
                  <a:pt x="295490" y="147632"/>
                </a:moveTo>
                <a:lnTo>
                  <a:pt x="287070" y="148064"/>
                </a:lnTo>
                <a:lnTo>
                  <a:pt x="270243" y="149130"/>
                </a:lnTo>
                <a:lnTo>
                  <a:pt x="389813" y="157931"/>
                </a:lnTo>
                <a:lnTo>
                  <a:pt x="393915" y="157589"/>
                </a:lnTo>
                <a:lnTo>
                  <a:pt x="402120" y="157004"/>
                </a:lnTo>
                <a:lnTo>
                  <a:pt x="445943" y="157004"/>
                </a:lnTo>
                <a:lnTo>
                  <a:pt x="447789" y="155036"/>
                </a:lnTo>
                <a:lnTo>
                  <a:pt x="457314" y="154922"/>
                </a:lnTo>
                <a:lnTo>
                  <a:pt x="509723" y="154922"/>
                </a:lnTo>
                <a:lnTo>
                  <a:pt x="513084" y="150451"/>
                </a:lnTo>
                <a:lnTo>
                  <a:pt x="326072" y="150438"/>
                </a:lnTo>
                <a:lnTo>
                  <a:pt x="295490" y="147632"/>
                </a:lnTo>
                <a:close/>
              </a:path>
              <a:path w="638175" h="182879">
                <a:moveTo>
                  <a:pt x="509723" y="154922"/>
                </a:moveTo>
                <a:lnTo>
                  <a:pt x="462076" y="154922"/>
                </a:lnTo>
                <a:lnTo>
                  <a:pt x="472935" y="154989"/>
                </a:lnTo>
                <a:lnTo>
                  <a:pt x="483796" y="155191"/>
                </a:lnTo>
                <a:lnTo>
                  <a:pt x="494663" y="155532"/>
                </a:lnTo>
                <a:lnTo>
                  <a:pt x="505536" y="156014"/>
                </a:lnTo>
                <a:lnTo>
                  <a:pt x="508901" y="156014"/>
                </a:lnTo>
                <a:lnTo>
                  <a:pt x="509723" y="154922"/>
                </a:lnTo>
                <a:close/>
              </a:path>
              <a:path w="638175" h="182879">
                <a:moveTo>
                  <a:pt x="377863" y="145752"/>
                </a:moveTo>
                <a:lnTo>
                  <a:pt x="370687" y="145752"/>
                </a:lnTo>
                <a:lnTo>
                  <a:pt x="359519" y="145791"/>
                </a:lnTo>
                <a:lnTo>
                  <a:pt x="348376" y="145908"/>
                </a:lnTo>
                <a:lnTo>
                  <a:pt x="326161" y="146387"/>
                </a:lnTo>
                <a:lnTo>
                  <a:pt x="327863" y="148572"/>
                </a:lnTo>
                <a:lnTo>
                  <a:pt x="328701" y="150451"/>
                </a:lnTo>
                <a:lnTo>
                  <a:pt x="513094" y="150438"/>
                </a:lnTo>
                <a:lnTo>
                  <a:pt x="516513" y="145892"/>
                </a:lnTo>
                <a:lnTo>
                  <a:pt x="392277" y="145892"/>
                </a:lnTo>
                <a:lnTo>
                  <a:pt x="385051" y="145790"/>
                </a:lnTo>
                <a:lnTo>
                  <a:pt x="377863" y="145752"/>
                </a:lnTo>
                <a:close/>
              </a:path>
              <a:path w="638175" h="182879">
                <a:moveTo>
                  <a:pt x="335483" y="105684"/>
                </a:moveTo>
                <a:lnTo>
                  <a:pt x="335203" y="108160"/>
                </a:lnTo>
                <a:lnTo>
                  <a:pt x="334683" y="110129"/>
                </a:lnTo>
                <a:lnTo>
                  <a:pt x="333921" y="111322"/>
                </a:lnTo>
                <a:lnTo>
                  <a:pt x="363359" y="113558"/>
                </a:lnTo>
                <a:lnTo>
                  <a:pt x="371881" y="124175"/>
                </a:lnTo>
                <a:lnTo>
                  <a:pt x="375970" y="127959"/>
                </a:lnTo>
                <a:lnTo>
                  <a:pt x="392277" y="145892"/>
                </a:lnTo>
                <a:lnTo>
                  <a:pt x="516513" y="145892"/>
                </a:lnTo>
                <a:lnTo>
                  <a:pt x="520954" y="139986"/>
                </a:lnTo>
                <a:lnTo>
                  <a:pt x="522401" y="138412"/>
                </a:lnTo>
                <a:lnTo>
                  <a:pt x="524154" y="136227"/>
                </a:lnTo>
                <a:lnTo>
                  <a:pt x="526453" y="133420"/>
                </a:lnTo>
                <a:lnTo>
                  <a:pt x="538353" y="120581"/>
                </a:lnTo>
                <a:lnTo>
                  <a:pt x="335483" y="105684"/>
                </a:lnTo>
                <a:close/>
              </a:path>
              <a:path w="638175" h="182879">
                <a:moveTo>
                  <a:pt x="557568" y="11602"/>
                </a:moveTo>
                <a:lnTo>
                  <a:pt x="497592" y="24134"/>
                </a:lnTo>
                <a:lnTo>
                  <a:pt x="436206" y="31732"/>
                </a:lnTo>
                <a:lnTo>
                  <a:pt x="396087" y="34424"/>
                </a:lnTo>
                <a:lnTo>
                  <a:pt x="486994" y="41117"/>
                </a:lnTo>
                <a:lnTo>
                  <a:pt x="542195" y="32214"/>
                </a:lnTo>
                <a:lnTo>
                  <a:pt x="608622" y="14764"/>
                </a:lnTo>
                <a:lnTo>
                  <a:pt x="557568" y="11602"/>
                </a:lnTo>
                <a:close/>
              </a:path>
              <a:path w="638175" h="182879">
                <a:moveTo>
                  <a:pt x="611784" y="31947"/>
                </a:moveTo>
                <a:lnTo>
                  <a:pt x="603999" y="33814"/>
                </a:lnTo>
                <a:lnTo>
                  <a:pt x="596201" y="35592"/>
                </a:lnTo>
                <a:lnTo>
                  <a:pt x="588403" y="37243"/>
                </a:lnTo>
                <a:lnTo>
                  <a:pt x="603516" y="35584"/>
                </a:lnTo>
                <a:lnTo>
                  <a:pt x="608406" y="35008"/>
                </a:lnTo>
                <a:lnTo>
                  <a:pt x="609981" y="33751"/>
                </a:lnTo>
                <a:lnTo>
                  <a:pt x="611784" y="31947"/>
                </a:lnTo>
                <a:close/>
              </a:path>
              <a:path w="638175" h="182879">
                <a:moveTo>
                  <a:pt x="637853" y="0"/>
                </a:moveTo>
                <a:lnTo>
                  <a:pt x="610249" y="2985"/>
                </a:lnTo>
                <a:lnTo>
                  <a:pt x="580199" y="5824"/>
                </a:lnTo>
                <a:lnTo>
                  <a:pt x="571309" y="8160"/>
                </a:lnTo>
                <a:lnTo>
                  <a:pt x="595299" y="10492"/>
                </a:lnTo>
                <a:lnTo>
                  <a:pt x="619252" y="13215"/>
                </a:lnTo>
                <a:lnTo>
                  <a:pt x="621766" y="13431"/>
                </a:lnTo>
                <a:lnTo>
                  <a:pt x="626770" y="13926"/>
                </a:lnTo>
                <a:lnTo>
                  <a:pt x="630834" y="8770"/>
                </a:lnTo>
                <a:lnTo>
                  <a:pt x="63785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659345" y="5380387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5" h="6985">
                <a:moveTo>
                  <a:pt x="29679" y="0"/>
                </a:moveTo>
                <a:lnTo>
                  <a:pt x="0" y="3454"/>
                </a:lnTo>
                <a:lnTo>
                  <a:pt x="46710" y="6959"/>
                </a:lnTo>
                <a:lnTo>
                  <a:pt x="47472" y="5765"/>
                </a:lnTo>
                <a:lnTo>
                  <a:pt x="47993" y="3797"/>
                </a:lnTo>
                <a:lnTo>
                  <a:pt x="48272" y="1320"/>
                </a:lnTo>
                <a:lnTo>
                  <a:pt x="296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419283" y="5029558"/>
            <a:ext cx="329565" cy="26670"/>
          </a:xfrm>
          <a:custGeom>
            <a:avLst/>
            <a:gdLst/>
            <a:ahLst/>
            <a:cxnLst/>
            <a:rect l="l" t="t" r="r" b="b"/>
            <a:pathLst>
              <a:path w="329564" h="26670">
                <a:moveTo>
                  <a:pt x="325310" y="24485"/>
                </a:moveTo>
                <a:lnTo>
                  <a:pt x="302361" y="26542"/>
                </a:lnTo>
                <a:lnTo>
                  <a:pt x="303187" y="26631"/>
                </a:lnTo>
                <a:lnTo>
                  <a:pt x="329514" y="24930"/>
                </a:lnTo>
                <a:lnTo>
                  <a:pt x="325310" y="24485"/>
                </a:lnTo>
                <a:close/>
              </a:path>
              <a:path w="329564" h="26670">
                <a:moveTo>
                  <a:pt x="0" y="0"/>
                </a:moveTo>
                <a:lnTo>
                  <a:pt x="92206" y="6458"/>
                </a:lnTo>
                <a:lnTo>
                  <a:pt x="218541" y="18199"/>
                </a:lnTo>
                <a:lnTo>
                  <a:pt x="242773" y="16052"/>
                </a:lnTo>
                <a:lnTo>
                  <a:pt x="130581" y="5575"/>
                </a:lnTo>
                <a:lnTo>
                  <a:pt x="97889" y="3093"/>
                </a:lnTo>
                <a:lnTo>
                  <a:pt x="65238" y="1358"/>
                </a:lnTo>
                <a:lnTo>
                  <a:pt x="32613" y="33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722476" y="505923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50" y="0"/>
                </a:lnTo>
              </a:path>
            </a:pathLst>
          </a:custGeom>
          <a:ln w="949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637826" y="505086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768" y="0"/>
                </a:lnTo>
              </a:path>
            </a:pathLst>
          </a:custGeom>
          <a:ln w="1049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109011" y="5088392"/>
            <a:ext cx="139065" cy="17145"/>
          </a:xfrm>
          <a:custGeom>
            <a:avLst/>
            <a:gdLst/>
            <a:ahLst/>
            <a:cxnLst/>
            <a:rect l="l" t="t" r="r" b="b"/>
            <a:pathLst>
              <a:path w="139064" h="17145">
                <a:moveTo>
                  <a:pt x="138963" y="0"/>
                </a:moveTo>
                <a:lnTo>
                  <a:pt x="71562" y="4996"/>
                </a:lnTo>
                <a:lnTo>
                  <a:pt x="23717" y="11940"/>
                </a:lnTo>
                <a:lnTo>
                  <a:pt x="0" y="16751"/>
                </a:lnTo>
                <a:lnTo>
                  <a:pt x="22098" y="14441"/>
                </a:lnTo>
                <a:lnTo>
                  <a:pt x="44237" y="12563"/>
                </a:lnTo>
                <a:lnTo>
                  <a:pt x="66419" y="11118"/>
                </a:lnTo>
                <a:lnTo>
                  <a:pt x="89166" y="10096"/>
                </a:lnTo>
                <a:lnTo>
                  <a:pt x="90220" y="10083"/>
                </a:lnTo>
                <a:lnTo>
                  <a:pt x="102766" y="7141"/>
                </a:lnTo>
                <a:lnTo>
                  <a:pt x="114798" y="4545"/>
                </a:lnTo>
                <a:lnTo>
                  <a:pt x="126864" y="2164"/>
                </a:lnTo>
                <a:lnTo>
                  <a:pt x="13896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104768" y="5074556"/>
            <a:ext cx="273050" cy="31115"/>
          </a:xfrm>
          <a:custGeom>
            <a:avLst/>
            <a:gdLst/>
            <a:ahLst/>
            <a:cxnLst/>
            <a:rect l="l" t="t" r="r" b="b"/>
            <a:pathLst>
              <a:path w="273050" h="31114">
                <a:moveTo>
                  <a:pt x="125984" y="2743"/>
                </a:moveTo>
                <a:lnTo>
                  <a:pt x="118427" y="2743"/>
                </a:lnTo>
                <a:lnTo>
                  <a:pt x="94745" y="3869"/>
                </a:lnTo>
                <a:lnTo>
                  <a:pt x="71326" y="7248"/>
                </a:lnTo>
                <a:lnTo>
                  <a:pt x="48168" y="12880"/>
                </a:lnTo>
                <a:lnTo>
                  <a:pt x="25273" y="20764"/>
                </a:lnTo>
                <a:lnTo>
                  <a:pt x="18914" y="22478"/>
                </a:lnTo>
                <a:lnTo>
                  <a:pt x="12603" y="24304"/>
                </a:lnTo>
                <a:lnTo>
                  <a:pt x="6336" y="26240"/>
                </a:lnTo>
                <a:lnTo>
                  <a:pt x="114" y="28282"/>
                </a:lnTo>
                <a:lnTo>
                  <a:pt x="0" y="31089"/>
                </a:lnTo>
                <a:lnTo>
                  <a:pt x="4241" y="30581"/>
                </a:lnTo>
                <a:lnTo>
                  <a:pt x="27959" y="25771"/>
                </a:lnTo>
                <a:lnTo>
                  <a:pt x="51812" y="21853"/>
                </a:lnTo>
                <a:lnTo>
                  <a:pt x="75804" y="18826"/>
                </a:lnTo>
                <a:lnTo>
                  <a:pt x="110749" y="15823"/>
                </a:lnTo>
                <a:lnTo>
                  <a:pt x="132384" y="14394"/>
                </a:lnTo>
                <a:lnTo>
                  <a:pt x="143205" y="13830"/>
                </a:lnTo>
                <a:lnTo>
                  <a:pt x="158873" y="11363"/>
                </a:lnTo>
                <a:lnTo>
                  <a:pt x="174598" y="9258"/>
                </a:lnTo>
                <a:lnTo>
                  <a:pt x="190377" y="7515"/>
                </a:lnTo>
                <a:lnTo>
                  <a:pt x="206209" y="6134"/>
                </a:lnTo>
                <a:lnTo>
                  <a:pt x="222798" y="4415"/>
                </a:lnTo>
                <a:lnTo>
                  <a:pt x="231353" y="3759"/>
                </a:lnTo>
                <a:lnTo>
                  <a:pt x="141211" y="3759"/>
                </a:lnTo>
                <a:lnTo>
                  <a:pt x="133578" y="3086"/>
                </a:lnTo>
                <a:lnTo>
                  <a:pt x="125984" y="2743"/>
                </a:lnTo>
                <a:close/>
              </a:path>
              <a:path w="273050" h="31114">
                <a:moveTo>
                  <a:pt x="238061" y="0"/>
                </a:moveTo>
                <a:lnTo>
                  <a:pt x="232651" y="0"/>
                </a:lnTo>
                <a:lnTo>
                  <a:pt x="209769" y="233"/>
                </a:lnTo>
                <a:lnTo>
                  <a:pt x="186902" y="936"/>
                </a:lnTo>
                <a:lnTo>
                  <a:pt x="164049" y="2110"/>
                </a:lnTo>
                <a:lnTo>
                  <a:pt x="141211" y="3759"/>
                </a:lnTo>
                <a:lnTo>
                  <a:pt x="231353" y="3759"/>
                </a:lnTo>
                <a:lnTo>
                  <a:pt x="239445" y="3138"/>
                </a:lnTo>
                <a:lnTo>
                  <a:pt x="256141" y="2263"/>
                </a:lnTo>
                <a:lnTo>
                  <a:pt x="272872" y="1752"/>
                </a:lnTo>
                <a:lnTo>
                  <a:pt x="248881" y="127"/>
                </a:lnTo>
                <a:lnTo>
                  <a:pt x="2380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949718" y="5096781"/>
            <a:ext cx="372745" cy="152400"/>
          </a:xfrm>
          <a:custGeom>
            <a:avLst/>
            <a:gdLst/>
            <a:ahLst/>
            <a:cxnLst/>
            <a:rect l="l" t="t" r="r" b="b"/>
            <a:pathLst>
              <a:path w="372745" h="152400">
                <a:moveTo>
                  <a:pt x="55257" y="149733"/>
                </a:moveTo>
                <a:lnTo>
                  <a:pt x="41451" y="150012"/>
                </a:lnTo>
                <a:lnTo>
                  <a:pt x="0" y="151384"/>
                </a:lnTo>
                <a:lnTo>
                  <a:pt x="546" y="151904"/>
                </a:lnTo>
                <a:lnTo>
                  <a:pt x="42478" y="151803"/>
                </a:lnTo>
                <a:lnTo>
                  <a:pt x="50876" y="150482"/>
                </a:lnTo>
                <a:lnTo>
                  <a:pt x="55257" y="149733"/>
                </a:lnTo>
                <a:close/>
              </a:path>
              <a:path w="372745" h="152400">
                <a:moveTo>
                  <a:pt x="42478" y="151803"/>
                </a:moveTo>
                <a:lnTo>
                  <a:pt x="29781" y="151803"/>
                </a:lnTo>
                <a:lnTo>
                  <a:pt x="42062" y="151866"/>
                </a:lnTo>
                <a:lnTo>
                  <a:pt x="42478" y="151803"/>
                </a:lnTo>
                <a:close/>
              </a:path>
              <a:path w="372745" h="152400">
                <a:moveTo>
                  <a:pt x="131318" y="85661"/>
                </a:moveTo>
                <a:lnTo>
                  <a:pt x="87375" y="89458"/>
                </a:lnTo>
                <a:lnTo>
                  <a:pt x="87553" y="91909"/>
                </a:lnTo>
                <a:lnTo>
                  <a:pt x="106910" y="95693"/>
                </a:lnTo>
                <a:lnTo>
                  <a:pt x="126234" y="99669"/>
                </a:lnTo>
                <a:lnTo>
                  <a:pt x="145525" y="103836"/>
                </a:lnTo>
                <a:lnTo>
                  <a:pt x="164782" y="108191"/>
                </a:lnTo>
                <a:lnTo>
                  <a:pt x="165214" y="103289"/>
                </a:lnTo>
                <a:lnTo>
                  <a:pt x="165468" y="97942"/>
                </a:lnTo>
                <a:lnTo>
                  <a:pt x="165569" y="93078"/>
                </a:lnTo>
                <a:lnTo>
                  <a:pt x="131318" y="85661"/>
                </a:lnTo>
                <a:close/>
              </a:path>
              <a:path w="372745" h="152400">
                <a:moveTo>
                  <a:pt x="241934" y="88709"/>
                </a:moveTo>
                <a:lnTo>
                  <a:pt x="241947" y="89077"/>
                </a:lnTo>
                <a:lnTo>
                  <a:pt x="273069" y="90457"/>
                </a:lnTo>
                <a:lnTo>
                  <a:pt x="366509" y="95643"/>
                </a:lnTo>
                <a:lnTo>
                  <a:pt x="368304" y="90728"/>
                </a:lnTo>
                <a:lnTo>
                  <a:pt x="287248" y="90728"/>
                </a:lnTo>
                <a:lnTo>
                  <a:pt x="241934" y="88709"/>
                </a:lnTo>
                <a:close/>
              </a:path>
              <a:path w="372745" h="152400">
                <a:moveTo>
                  <a:pt x="133845" y="0"/>
                </a:moveTo>
                <a:lnTo>
                  <a:pt x="137604" y="3263"/>
                </a:lnTo>
                <a:lnTo>
                  <a:pt x="141109" y="6934"/>
                </a:lnTo>
                <a:lnTo>
                  <a:pt x="143027" y="8534"/>
                </a:lnTo>
                <a:lnTo>
                  <a:pt x="146672" y="11912"/>
                </a:lnTo>
                <a:lnTo>
                  <a:pt x="184193" y="19166"/>
                </a:lnTo>
                <a:lnTo>
                  <a:pt x="221640" y="26812"/>
                </a:lnTo>
                <a:lnTo>
                  <a:pt x="259011" y="34854"/>
                </a:lnTo>
                <a:lnTo>
                  <a:pt x="296303" y="43294"/>
                </a:lnTo>
                <a:lnTo>
                  <a:pt x="296967" y="51000"/>
                </a:lnTo>
                <a:lnTo>
                  <a:pt x="294852" y="67273"/>
                </a:lnTo>
                <a:lnTo>
                  <a:pt x="291199" y="83415"/>
                </a:lnTo>
                <a:lnTo>
                  <a:pt x="287248" y="90728"/>
                </a:lnTo>
                <a:lnTo>
                  <a:pt x="368304" y="90728"/>
                </a:lnTo>
                <a:lnTo>
                  <a:pt x="369192" y="88260"/>
                </a:lnTo>
                <a:lnTo>
                  <a:pt x="371509" y="71945"/>
                </a:lnTo>
                <a:lnTo>
                  <a:pt x="372374" y="55449"/>
                </a:lnTo>
                <a:lnTo>
                  <a:pt x="370674" y="47523"/>
                </a:lnTo>
                <a:lnTo>
                  <a:pt x="323552" y="36751"/>
                </a:lnTo>
                <a:lnTo>
                  <a:pt x="276308" y="26612"/>
                </a:lnTo>
                <a:lnTo>
                  <a:pt x="228942" y="17106"/>
                </a:lnTo>
                <a:lnTo>
                  <a:pt x="181455" y="8235"/>
                </a:lnTo>
                <a:lnTo>
                  <a:pt x="1338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949667" y="524198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25" y="0"/>
                </a:lnTo>
              </a:path>
            </a:pathLst>
          </a:custGeom>
          <a:ln w="1236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6663" y="5181841"/>
            <a:ext cx="155575" cy="8255"/>
          </a:xfrm>
          <a:custGeom>
            <a:avLst/>
            <a:gdLst/>
            <a:ahLst/>
            <a:cxnLst/>
            <a:rect l="l" t="t" r="r" b="b"/>
            <a:pathLst>
              <a:path w="155575" h="8254">
                <a:moveTo>
                  <a:pt x="111137" y="2031"/>
                </a:moveTo>
                <a:lnTo>
                  <a:pt x="110997" y="2476"/>
                </a:lnTo>
                <a:lnTo>
                  <a:pt x="154990" y="4025"/>
                </a:lnTo>
                <a:lnTo>
                  <a:pt x="154990" y="3657"/>
                </a:lnTo>
                <a:lnTo>
                  <a:pt x="111137" y="2031"/>
                </a:lnTo>
                <a:close/>
              </a:path>
              <a:path w="155575" h="8254">
                <a:moveTo>
                  <a:pt x="56822" y="609"/>
                </a:moveTo>
                <a:lnTo>
                  <a:pt x="44373" y="609"/>
                </a:lnTo>
                <a:lnTo>
                  <a:pt x="78625" y="8026"/>
                </a:lnTo>
                <a:lnTo>
                  <a:pt x="78676" y="1714"/>
                </a:lnTo>
                <a:lnTo>
                  <a:pt x="80122" y="1714"/>
                </a:lnTo>
                <a:lnTo>
                  <a:pt x="62991" y="723"/>
                </a:lnTo>
                <a:lnTo>
                  <a:pt x="56822" y="609"/>
                </a:lnTo>
                <a:close/>
              </a:path>
              <a:path w="155575" h="8254">
                <a:moveTo>
                  <a:pt x="0" y="0"/>
                </a:moveTo>
                <a:lnTo>
                  <a:pt x="184" y="1602"/>
                </a:lnTo>
                <a:lnTo>
                  <a:pt x="304" y="2870"/>
                </a:lnTo>
                <a:lnTo>
                  <a:pt x="419" y="4394"/>
                </a:lnTo>
                <a:lnTo>
                  <a:pt x="44373" y="609"/>
                </a:lnTo>
                <a:lnTo>
                  <a:pt x="56822" y="609"/>
                </a:lnTo>
                <a:lnTo>
                  <a:pt x="0" y="0"/>
                </a:lnTo>
                <a:close/>
              </a:path>
              <a:path w="155575" h="8254">
                <a:moveTo>
                  <a:pt x="80122" y="1714"/>
                </a:moveTo>
                <a:lnTo>
                  <a:pt x="78676" y="1714"/>
                </a:lnTo>
                <a:lnTo>
                  <a:pt x="81000" y="1765"/>
                </a:lnTo>
                <a:lnTo>
                  <a:pt x="80122" y="171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943374" y="5235743"/>
            <a:ext cx="41275" cy="12700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36385" y="0"/>
                </a:moveTo>
                <a:lnTo>
                  <a:pt x="27349" y="2177"/>
                </a:lnTo>
                <a:lnTo>
                  <a:pt x="18278" y="4195"/>
                </a:lnTo>
                <a:lnTo>
                  <a:pt x="9164" y="6059"/>
                </a:lnTo>
                <a:lnTo>
                  <a:pt x="0" y="7772"/>
                </a:lnTo>
                <a:lnTo>
                  <a:pt x="2032" y="8788"/>
                </a:lnTo>
                <a:lnTo>
                  <a:pt x="4203" y="10490"/>
                </a:lnTo>
                <a:lnTo>
                  <a:pt x="6299" y="12395"/>
                </a:lnTo>
                <a:lnTo>
                  <a:pt x="15073" y="9897"/>
                </a:lnTo>
                <a:lnTo>
                  <a:pt x="23775" y="7015"/>
                </a:lnTo>
                <a:lnTo>
                  <a:pt x="32404" y="3749"/>
                </a:lnTo>
                <a:lnTo>
                  <a:pt x="41109" y="50"/>
                </a:lnTo>
                <a:lnTo>
                  <a:pt x="363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118815" y="5258153"/>
            <a:ext cx="118745" cy="17780"/>
          </a:xfrm>
          <a:custGeom>
            <a:avLst/>
            <a:gdLst/>
            <a:ahLst/>
            <a:cxnLst/>
            <a:rect l="l" t="t" r="r" b="b"/>
            <a:pathLst>
              <a:path w="118745" h="17779">
                <a:moveTo>
                  <a:pt x="77622" y="0"/>
                </a:moveTo>
                <a:lnTo>
                  <a:pt x="0" y="9144"/>
                </a:lnTo>
                <a:lnTo>
                  <a:pt x="75" y="12255"/>
                </a:lnTo>
                <a:lnTo>
                  <a:pt x="141" y="13906"/>
                </a:lnTo>
                <a:lnTo>
                  <a:pt x="317" y="16446"/>
                </a:lnTo>
                <a:lnTo>
                  <a:pt x="558" y="17526"/>
                </a:lnTo>
                <a:lnTo>
                  <a:pt x="29070" y="13906"/>
                </a:lnTo>
                <a:lnTo>
                  <a:pt x="29387" y="13246"/>
                </a:lnTo>
                <a:lnTo>
                  <a:pt x="29718" y="12890"/>
                </a:lnTo>
                <a:lnTo>
                  <a:pt x="30099" y="12852"/>
                </a:lnTo>
                <a:lnTo>
                  <a:pt x="42125" y="12255"/>
                </a:lnTo>
                <a:lnTo>
                  <a:pt x="80294" y="7442"/>
                </a:lnTo>
                <a:lnTo>
                  <a:pt x="73875" y="7442"/>
                </a:lnTo>
                <a:lnTo>
                  <a:pt x="74523" y="7340"/>
                </a:lnTo>
                <a:lnTo>
                  <a:pt x="76022" y="4038"/>
                </a:lnTo>
                <a:lnTo>
                  <a:pt x="77622" y="0"/>
                </a:lnTo>
                <a:close/>
              </a:path>
              <a:path w="118745" h="17779">
                <a:moveTo>
                  <a:pt x="118351" y="952"/>
                </a:moveTo>
                <a:lnTo>
                  <a:pt x="73875" y="7442"/>
                </a:lnTo>
                <a:lnTo>
                  <a:pt x="80294" y="7442"/>
                </a:lnTo>
                <a:lnTo>
                  <a:pt x="116649" y="2857"/>
                </a:lnTo>
                <a:lnTo>
                  <a:pt x="117919" y="1600"/>
                </a:lnTo>
                <a:lnTo>
                  <a:pt x="118579" y="977"/>
                </a:lnTo>
                <a:lnTo>
                  <a:pt x="118351" y="95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193343" y="5256735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4" h="8889">
                <a:moveTo>
                  <a:pt x="14933" y="0"/>
                </a:moveTo>
                <a:lnTo>
                  <a:pt x="3097" y="1422"/>
                </a:lnTo>
                <a:lnTo>
                  <a:pt x="1388" y="5673"/>
                </a:lnTo>
                <a:lnTo>
                  <a:pt x="0" y="8760"/>
                </a:lnTo>
                <a:lnTo>
                  <a:pt x="43712" y="2362"/>
                </a:lnTo>
                <a:lnTo>
                  <a:pt x="36506" y="1585"/>
                </a:lnTo>
                <a:lnTo>
                  <a:pt x="29308" y="933"/>
                </a:lnTo>
                <a:lnTo>
                  <a:pt x="22118" y="404"/>
                </a:lnTo>
                <a:lnTo>
                  <a:pt x="149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396033" y="5029550"/>
            <a:ext cx="327025" cy="27305"/>
          </a:xfrm>
          <a:custGeom>
            <a:avLst/>
            <a:gdLst/>
            <a:ahLst/>
            <a:cxnLst/>
            <a:rect l="l" t="t" r="r" b="b"/>
            <a:pathLst>
              <a:path w="327025" h="27304">
                <a:moveTo>
                  <a:pt x="325615" y="26555"/>
                </a:moveTo>
                <a:lnTo>
                  <a:pt x="319874" y="27101"/>
                </a:lnTo>
                <a:lnTo>
                  <a:pt x="326440" y="26644"/>
                </a:lnTo>
                <a:lnTo>
                  <a:pt x="325615" y="26555"/>
                </a:lnTo>
                <a:close/>
              </a:path>
              <a:path w="327025" h="27304">
                <a:moveTo>
                  <a:pt x="23253" y="0"/>
                </a:moveTo>
                <a:lnTo>
                  <a:pt x="14973" y="0"/>
                </a:lnTo>
                <a:lnTo>
                  <a:pt x="0" y="152"/>
                </a:lnTo>
                <a:lnTo>
                  <a:pt x="190563" y="18973"/>
                </a:lnTo>
                <a:lnTo>
                  <a:pt x="212331" y="20993"/>
                </a:lnTo>
                <a:lnTo>
                  <a:pt x="241795" y="18199"/>
                </a:lnTo>
                <a:lnTo>
                  <a:pt x="115454" y="6470"/>
                </a:lnTo>
                <a:lnTo>
                  <a:pt x="60769" y="2043"/>
                </a:lnTo>
                <a:lnTo>
                  <a:pt x="48250" y="1235"/>
                </a:lnTo>
                <a:lnTo>
                  <a:pt x="232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4690574" y="5056190"/>
            <a:ext cx="104775" cy="10795"/>
          </a:xfrm>
          <a:custGeom>
            <a:avLst/>
            <a:gdLst/>
            <a:ahLst/>
            <a:cxnLst/>
            <a:rect l="l" t="t" r="r" b="b"/>
            <a:pathLst>
              <a:path w="104775" h="10795">
                <a:moveTo>
                  <a:pt x="31902" y="0"/>
                </a:moveTo>
                <a:lnTo>
                  <a:pt x="25336" y="457"/>
                </a:lnTo>
                <a:lnTo>
                  <a:pt x="0" y="2921"/>
                </a:lnTo>
                <a:lnTo>
                  <a:pt x="64871" y="10795"/>
                </a:lnTo>
                <a:lnTo>
                  <a:pt x="104457" y="7797"/>
                </a:lnTo>
                <a:lnTo>
                  <a:pt x="319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4608362" y="505325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101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4687389" y="5056648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28524" y="0"/>
                </a:moveTo>
                <a:lnTo>
                  <a:pt x="0" y="2120"/>
                </a:lnTo>
                <a:lnTo>
                  <a:pt x="3187" y="2463"/>
                </a:lnTo>
                <a:lnTo>
                  <a:pt x="285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4104890" y="5068754"/>
            <a:ext cx="248920" cy="34290"/>
          </a:xfrm>
          <a:custGeom>
            <a:avLst/>
            <a:gdLst/>
            <a:ahLst/>
            <a:cxnLst/>
            <a:rect l="l" t="t" r="r" b="b"/>
            <a:pathLst>
              <a:path w="248920" h="34289">
                <a:moveTo>
                  <a:pt x="119024" y="0"/>
                </a:moveTo>
                <a:lnTo>
                  <a:pt x="97626" y="256"/>
                </a:lnTo>
                <a:lnTo>
                  <a:pt x="76292" y="1081"/>
                </a:lnTo>
                <a:lnTo>
                  <a:pt x="55048" y="2555"/>
                </a:lnTo>
                <a:lnTo>
                  <a:pt x="33921" y="4762"/>
                </a:lnTo>
                <a:lnTo>
                  <a:pt x="29019" y="5168"/>
                </a:lnTo>
                <a:lnTo>
                  <a:pt x="22233" y="8291"/>
                </a:lnTo>
                <a:lnTo>
                  <a:pt x="15495" y="11544"/>
                </a:lnTo>
                <a:lnTo>
                  <a:pt x="8808" y="14930"/>
                </a:lnTo>
                <a:lnTo>
                  <a:pt x="2171" y="18453"/>
                </a:lnTo>
                <a:lnTo>
                  <a:pt x="914" y="19037"/>
                </a:lnTo>
                <a:lnTo>
                  <a:pt x="292" y="27393"/>
                </a:lnTo>
                <a:lnTo>
                  <a:pt x="0" y="34086"/>
                </a:lnTo>
                <a:lnTo>
                  <a:pt x="6215" y="32038"/>
                </a:lnTo>
                <a:lnTo>
                  <a:pt x="12477" y="30103"/>
                </a:lnTo>
                <a:lnTo>
                  <a:pt x="18788" y="28280"/>
                </a:lnTo>
                <a:lnTo>
                  <a:pt x="25146" y="26568"/>
                </a:lnTo>
                <a:lnTo>
                  <a:pt x="48041" y="18684"/>
                </a:lnTo>
                <a:lnTo>
                  <a:pt x="71199" y="13052"/>
                </a:lnTo>
                <a:lnTo>
                  <a:pt x="94618" y="9673"/>
                </a:lnTo>
                <a:lnTo>
                  <a:pt x="118300" y="8547"/>
                </a:lnTo>
                <a:lnTo>
                  <a:pt x="155162" y="8547"/>
                </a:lnTo>
                <a:lnTo>
                  <a:pt x="163922" y="7914"/>
                </a:lnTo>
                <a:lnTo>
                  <a:pt x="186775" y="6740"/>
                </a:lnTo>
                <a:lnTo>
                  <a:pt x="209642" y="6037"/>
                </a:lnTo>
                <a:lnTo>
                  <a:pt x="232524" y="5803"/>
                </a:lnTo>
                <a:lnTo>
                  <a:pt x="246866" y="5803"/>
                </a:lnTo>
                <a:lnTo>
                  <a:pt x="184061" y="1860"/>
                </a:lnTo>
                <a:lnTo>
                  <a:pt x="151542" y="512"/>
                </a:lnTo>
                <a:lnTo>
                  <a:pt x="119024" y="0"/>
                </a:lnTo>
                <a:close/>
              </a:path>
              <a:path w="248920" h="34289">
                <a:moveTo>
                  <a:pt x="155162" y="8547"/>
                </a:moveTo>
                <a:lnTo>
                  <a:pt x="125857" y="8547"/>
                </a:lnTo>
                <a:lnTo>
                  <a:pt x="133451" y="8890"/>
                </a:lnTo>
                <a:lnTo>
                  <a:pt x="141084" y="9563"/>
                </a:lnTo>
                <a:lnTo>
                  <a:pt x="155162" y="8547"/>
                </a:lnTo>
                <a:close/>
              </a:path>
              <a:path w="248920" h="34289">
                <a:moveTo>
                  <a:pt x="246866" y="5803"/>
                </a:moveTo>
                <a:lnTo>
                  <a:pt x="237934" y="5803"/>
                </a:lnTo>
                <a:lnTo>
                  <a:pt x="248754" y="5930"/>
                </a:lnTo>
                <a:lnTo>
                  <a:pt x="246866" y="580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28084" y="5108691"/>
            <a:ext cx="218608" cy="799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4614908" y="5150346"/>
            <a:ext cx="577215" cy="58419"/>
          </a:xfrm>
          <a:custGeom>
            <a:avLst/>
            <a:gdLst/>
            <a:ahLst/>
            <a:cxnLst/>
            <a:rect l="l" t="t" r="r" b="b"/>
            <a:pathLst>
              <a:path w="577214" h="58420">
                <a:moveTo>
                  <a:pt x="112229" y="52946"/>
                </a:moveTo>
                <a:lnTo>
                  <a:pt x="91089" y="53108"/>
                </a:lnTo>
                <a:lnTo>
                  <a:pt x="69919" y="53592"/>
                </a:lnTo>
                <a:lnTo>
                  <a:pt x="48721" y="54426"/>
                </a:lnTo>
                <a:lnTo>
                  <a:pt x="0" y="57175"/>
                </a:lnTo>
                <a:lnTo>
                  <a:pt x="19507" y="58305"/>
                </a:lnTo>
                <a:lnTo>
                  <a:pt x="89074" y="54537"/>
                </a:lnTo>
                <a:lnTo>
                  <a:pt x="112229" y="52946"/>
                </a:lnTo>
                <a:close/>
              </a:path>
              <a:path w="577214" h="58420">
                <a:moveTo>
                  <a:pt x="328523" y="47929"/>
                </a:moveTo>
                <a:lnTo>
                  <a:pt x="328458" y="50396"/>
                </a:lnTo>
                <a:lnTo>
                  <a:pt x="328358" y="52565"/>
                </a:lnTo>
                <a:lnTo>
                  <a:pt x="357543" y="52920"/>
                </a:lnTo>
                <a:lnTo>
                  <a:pt x="328523" y="47929"/>
                </a:lnTo>
                <a:close/>
              </a:path>
              <a:path w="577214" h="58420">
                <a:moveTo>
                  <a:pt x="360324" y="26835"/>
                </a:moveTo>
                <a:lnTo>
                  <a:pt x="392976" y="32969"/>
                </a:lnTo>
                <a:lnTo>
                  <a:pt x="399719" y="34137"/>
                </a:lnTo>
                <a:lnTo>
                  <a:pt x="413181" y="36614"/>
                </a:lnTo>
                <a:lnTo>
                  <a:pt x="422186" y="35890"/>
                </a:lnTo>
                <a:lnTo>
                  <a:pt x="421919" y="32892"/>
                </a:lnTo>
                <a:lnTo>
                  <a:pt x="421754" y="31495"/>
                </a:lnTo>
                <a:lnTo>
                  <a:pt x="471182" y="31495"/>
                </a:lnTo>
                <a:lnTo>
                  <a:pt x="391420" y="27831"/>
                </a:lnTo>
                <a:lnTo>
                  <a:pt x="360324" y="26835"/>
                </a:lnTo>
                <a:close/>
              </a:path>
              <a:path w="577214" h="58420">
                <a:moveTo>
                  <a:pt x="471182" y="31495"/>
                </a:moveTo>
                <a:lnTo>
                  <a:pt x="421754" y="31495"/>
                </a:lnTo>
                <a:lnTo>
                  <a:pt x="484746" y="32219"/>
                </a:lnTo>
                <a:lnTo>
                  <a:pt x="471182" y="31495"/>
                </a:lnTo>
                <a:close/>
              </a:path>
              <a:path w="577214" h="58420">
                <a:moveTo>
                  <a:pt x="535012" y="0"/>
                </a:moveTo>
                <a:lnTo>
                  <a:pt x="535059" y="10723"/>
                </a:lnTo>
                <a:lnTo>
                  <a:pt x="534681" y="19388"/>
                </a:lnTo>
                <a:lnTo>
                  <a:pt x="533889" y="27865"/>
                </a:lnTo>
                <a:lnTo>
                  <a:pt x="532891" y="33527"/>
                </a:lnTo>
                <a:lnTo>
                  <a:pt x="576745" y="35153"/>
                </a:lnTo>
                <a:lnTo>
                  <a:pt x="576048" y="25783"/>
                </a:lnTo>
                <a:lnTo>
                  <a:pt x="574447" y="17206"/>
                </a:lnTo>
                <a:lnTo>
                  <a:pt x="571792" y="10723"/>
                </a:lnTo>
                <a:lnTo>
                  <a:pt x="567931" y="7632"/>
                </a:lnTo>
                <a:lnTo>
                  <a:pt x="5350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4881840" y="523956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17" y="0"/>
                </a:lnTo>
              </a:path>
            </a:pathLst>
          </a:custGeom>
          <a:ln w="791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4118804" y="5248499"/>
            <a:ext cx="118745" cy="19050"/>
          </a:xfrm>
          <a:custGeom>
            <a:avLst/>
            <a:gdLst/>
            <a:ahLst/>
            <a:cxnLst/>
            <a:rect l="l" t="t" r="r" b="b"/>
            <a:pathLst>
              <a:path w="118745" h="19050">
                <a:moveTo>
                  <a:pt x="118706" y="10528"/>
                </a:moveTo>
                <a:lnTo>
                  <a:pt x="118249" y="10604"/>
                </a:lnTo>
                <a:lnTo>
                  <a:pt x="118592" y="10629"/>
                </a:lnTo>
                <a:close/>
              </a:path>
              <a:path w="118745" h="19050">
                <a:moveTo>
                  <a:pt x="81216" y="0"/>
                </a:moveTo>
                <a:lnTo>
                  <a:pt x="0" y="7848"/>
                </a:lnTo>
                <a:lnTo>
                  <a:pt x="12" y="18796"/>
                </a:lnTo>
                <a:lnTo>
                  <a:pt x="77635" y="9652"/>
                </a:lnTo>
                <a:lnTo>
                  <a:pt x="78879" y="6489"/>
                </a:lnTo>
                <a:lnTo>
                  <a:pt x="80200" y="2882"/>
                </a:lnTo>
                <a:lnTo>
                  <a:pt x="812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4196443" y="5237776"/>
            <a:ext cx="104775" cy="21590"/>
          </a:xfrm>
          <a:custGeom>
            <a:avLst/>
            <a:gdLst/>
            <a:ahLst/>
            <a:cxnLst/>
            <a:rect l="l" t="t" r="r" b="b"/>
            <a:pathLst>
              <a:path w="104775" h="21589">
                <a:moveTo>
                  <a:pt x="43477" y="18961"/>
                </a:moveTo>
                <a:lnTo>
                  <a:pt x="11836" y="18961"/>
                </a:lnTo>
                <a:lnTo>
                  <a:pt x="19020" y="19365"/>
                </a:lnTo>
                <a:lnTo>
                  <a:pt x="26211" y="19894"/>
                </a:lnTo>
                <a:lnTo>
                  <a:pt x="33408" y="20547"/>
                </a:lnTo>
                <a:lnTo>
                  <a:pt x="40614" y="21323"/>
                </a:lnTo>
                <a:lnTo>
                  <a:pt x="41071" y="21247"/>
                </a:lnTo>
                <a:lnTo>
                  <a:pt x="43477" y="18961"/>
                </a:lnTo>
                <a:close/>
              </a:path>
              <a:path w="104775" h="21589">
                <a:moveTo>
                  <a:pt x="104736" y="0"/>
                </a:moveTo>
                <a:lnTo>
                  <a:pt x="3581" y="10731"/>
                </a:lnTo>
                <a:lnTo>
                  <a:pt x="2504" y="13766"/>
                </a:lnTo>
                <a:lnTo>
                  <a:pt x="1244" y="17208"/>
                </a:lnTo>
                <a:lnTo>
                  <a:pt x="0" y="20383"/>
                </a:lnTo>
                <a:lnTo>
                  <a:pt x="11836" y="18961"/>
                </a:lnTo>
                <a:lnTo>
                  <a:pt x="43477" y="18961"/>
                </a:lnTo>
                <a:lnTo>
                  <a:pt x="44653" y="17843"/>
                </a:lnTo>
                <a:lnTo>
                  <a:pt x="48539" y="14592"/>
                </a:lnTo>
                <a:lnTo>
                  <a:pt x="51650" y="13766"/>
                </a:lnTo>
                <a:lnTo>
                  <a:pt x="64812" y="9792"/>
                </a:lnTo>
                <a:lnTo>
                  <a:pt x="78046" y="6173"/>
                </a:lnTo>
                <a:lnTo>
                  <a:pt x="91354" y="2910"/>
                </a:lnTo>
                <a:lnTo>
                  <a:pt x="1047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518051" y="5310440"/>
            <a:ext cx="385862" cy="734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397176" y="5232806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4546" y="0"/>
                </a:moveTo>
                <a:lnTo>
                  <a:pt x="0" y="711"/>
                </a:lnTo>
                <a:lnTo>
                  <a:pt x="21780" y="2273"/>
                </a:lnTo>
                <a:lnTo>
                  <a:pt x="25946" y="1562"/>
                </a:lnTo>
                <a:lnTo>
                  <a:pt x="45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393987" y="5232462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3136" y="0"/>
                </a:moveTo>
                <a:lnTo>
                  <a:pt x="0" y="825"/>
                </a:lnTo>
                <a:lnTo>
                  <a:pt x="1066" y="889"/>
                </a:lnTo>
                <a:lnTo>
                  <a:pt x="3187" y="1054"/>
                </a:lnTo>
                <a:lnTo>
                  <a:pt x="7734" y="342"/>
                </a:lnTo>
                <a:lnTo>
                  <a:pt x="31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4373250" y="5233513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23926" y="0"/>
                </a:moveTo>
                <a:lnTo>
                  <a:pt x="13716" y="1612"/>
                </a:lnTo>
                <a:lnTo>
                  <a:pt x="0" y="5219"/>
                </a:lnTo>
                <a:lnTo>
                  <a:pt x="5905" y="5676"/>
                </a:lnTo>
                <a:lnTo>
                  <a:pt x="11823" y="6057"/>
                </a:lnTo>
                <a:lnTo>
                  <a:pt x="17741" y="6350"/>
                </a:lnTo>
                <a:lnTo>
                  <a:pt x="45707" y="1562"/>
                </a:lnTo>
                <a:lnTo>
                  <a:pt x="239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4386957" y="523328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7035" y="0"/>
                </a:moveTo>
                <a:lnTo>
                  <a:pt x="0" y="1841"/>
                </a:lnTo>
                <a:lnTo>
                  <a:pt x="10223" y="228"/>
                </a:lnTo>
                <a:lnTo>
                  <a:pt x="70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235465" y="5259132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1930" y="0"/>
                </a:moveTo>
                <a:lnTo>
                  <a:pt x="0" y="1879"/>
                </a:lnTo>
                <a:lnTo>
                  <a:pt x="8496" y="825"/>
                </a:lnTo>
                <a:lnTo>
                  <a:pt x="19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4237393" y="5241380"/>
            <a:ext cx="128270" cy="19050"/>
          </a:xfrm>
          <a:custGeom>
            <a:avLst/>
            <a:gdLst/>
            <a:ahLst/>
            <a:cxnLst/>
            <a:rect l="l" t="t" r="r" b="b"/>
            <a:pathLst>
              <a:path w="128270" h="19050">
                <a:moveTo>
                  <a:pt x="110718" y="0"/>
                </a:moveTo>
                <a:lnTo>
                  <a:pt x="114" y="17652"/>
                </a:lnTo>
                <a:lnTo>
                  <a:pt x="2197" y="18008"/>
                </a:lnTo>
                <a:lnTo>
                  <a:pt x="6565" y="18580"/>
                </a:lnTo>
                <a:lnTo>
                  <a:pt x="107416" y="6286"/>
                </a:lnTo>
                <a:lnTo>
                  <a:pt x="127647" y="2870"/>
                </a:lnTo>
                <a:lnTo>
                  <a:pt x="122008" y="1943"/>
                </a:lnTo>
                <a:lnTo>
                  <a:pt x="119189" y="1435"/>
                </a:lnTo>
                <a:lnTo>
                  <a:pt x="116370" y="1079"/>
                </a:lnTo>
                <a:lnTo>
                  <a:pt x="113538" y="596"/>
                </a:lnTo>
                <a:lnTo>
                  <a:pt x="1107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4237516" y="5236826"/>
            <a:ext cx="111125" cy="22225"/>
          </a:xfrm>
          <a:custGeom>
            <a:avLst/>
            <a:gdLst/>
            <a:ahLst/>
            <a:cxnLst/>
            <a:rect l="l" t="t" r="r" b="b"/>
            <a:pathLst>
              <a:path w="111125" h="22225">
                <a:moveTo>
                  <a:pt x="72351" y="0"/>
                </a:moveTo>
                <a:lnTo>
                  <a:pt x="23740" y="10744"/>
                </a:lnTo>
                <a:lnTo>
                  <a:pt x="10579" y="14719"/>
                </a:lnTo>
                <a:lnTo>
                  <a:pt x="7467" y="15544"/>
                </a:lnTo>
                <a:lnTo>
                  <a:pt x="3581" y="18796"/>
                </a:lnTo>
                <a:lnTo>
                  <a:pt x="0" y="22199"/>
                </a:lnTo>
                <a:lnTo>
                  <a:pt x="110591" y="4559"/>
                </a:lnTo>
                <a:lnTo>
                  <a:pt x="107073" y="3810"/>
                </a:lnTo>
                <a:lnTo>
                  <a:pt x="103555" y="2933"/>
                </a:lnTo>
                <a:lnTo>
                  <a:pt x="100063" y="2006"/>
                </a:lnTo>
                <a:lnTo>
                  <a:pt x="723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309866" y="5235231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10">
                <a:moveTo>
                  <a:pt x="14414" y="0"/>
                </a:moveTo>
                <a:lnTo>
                  <a:pt x="0" y="1600"/>
                </a:lnTo>
                <a:lnTo>
                  <a:pt x="27711" y="3594"/>
                </a:lnTo>
                <a:lnTo>
                  <a:pt x="23240" y="2413"/>
                </a:lnTo>
                <a:lnTo>
                  <a:pt x="18795" y="1143"/>
                </a:lnTo>
                <a:lnTo>
                  <a:pt x="144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4556701" y="5215575"/>
            <a:ext cx="80010" cy="3810"/>
          </a:xfrm>
          <a:custGeom>
            <a:avLst/>
            <a:gdLst/>
            <a:ahLst/>
            <a:cxnLst/>
            <a:rect l="l" t="t" r="r" b="b"/>
            <a:pathLst>
              <a:path w="80010" h="3810">
                <a:moveTo>
                  <a:pt x="5981" y="0"/>
                </a:moveTo>
                <a:lnTo>
                  <a:pt x="0" y="0"/>
                </a:lnTo>
                <a:lnTo>
                  <a:pt x="49009" y="3454"/>
                </a:lnTo>
                <a:lnTo>
                  <a:pt x="59182" y="2527"/>
                </a:lnTo>
                <a:lnTo>
                  <a:pt x="79425" y="1016"/>
                </a:lnTo>
                <a:lnTo>
                  <a:pt x="57262" y="293"/>
                </a:lnTo>
                <a:lnTo>
                  <a:pt x="51998" y="203"/>
                </a:lnTo>
                <a:lnTo>
                  <a:pt x="17945" y="203"/>
                </a:lnTo>
                <a:lnTo>
                  <a:pt x="5981" y="0"/>
                </a:lnTo>
                <a:close/>
              </a:path>
              <a:path w="80010" h="3810">
                <a:moveTo>
                  <a:pt x="35128" y="38"/>
                </a:moveTo>
                <a:lnTo>
                  <a:pt x="29400" y="38"/>
                </a:lnTo>
                <a:lnTo>
                  <a:pt x="23660" y="88"/>
                </a:lnTo>
                <a:lnTo>
                  <a:pt x="17945" y="203"/>
                </a:lnTo>
                <a:lnTo>
                  <a:pt x="51998" y="203"/>
                </a:lnTo>
                <a:lnTo>
                  <a:pt x="46191" y="103"/>
                </a:lnTo>
                <a:lnTo>
                  <a:pt x="35128" y="3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3935540" y="5022268"/>
            <a:ext cx="448945" cy="106680"/>
          </a:xfrm>
          <a:custGeom>
            <a:avLst/>
            <a:gdLst/>
            <a:ahLst/>
            <a:cxnLst/>
            <a:rect l="l" t="t" r="r" b="b"/>
            <a:pathLst>
              <a:path w="448945" h="106679">
                <a:moveTo>
                  <a:pt x="307136" y="0"/>
                </a:moveTo>
                <a:lnTo>
                  <a:pt x="255066" y="768"/>
                </a:lnTo>
                <a:lnTo>
                  <a:pt x="202882" y="2946"/>
                </a:lnTo>
                <a:lnTo>
                  <a:pt x="148899" y="9561"/>
                </a:lnTo>
                <a:lnTo>
                  <a:pt x="95669" y="20739"/>
                </a:lnTo>
                <a:lnTo>
                  <a:pt x="47769" y="36237"/>
                </a:lnTo>
                <a:lnTo>
                  <a:pt x="2336" y="57899"/>
                </a:lnTo>
                <a:lnTo>
                  <a:pt x="0" y="59029"/>
                </a:lnTo>
                <a:lnTo>
                  <a:pt x="1752" y="81280"/>
                </a:lnTo>
                <a:lnTo>
                  <a:pt x="1752" y="82067"/>
                </a:lnTo>
                <a:lnTo>
                  <a:pt x="2730" y="106197"/>
                </a:lnTo>
                <a:lnTo>
                  <a:pt x="11524" y="101422"/>
                </a:lnTo>
                <a:lnTo>
                  <a:pt x="20416" y="96888"/>
                </a:lnTo>
                <a:lnTo>
                  <a:pt x="29407" y="92592"/>
                </a:lnTo>
                <a:lnTo>
                  <a:pt x="38493" y="88531"/>
                </a:lnTo>
                <a:lnTo>
                  <a:pt x="37211" y="86550"/>
                </a:lnTo>
                <a:lnTo>
                  <a:pt x="36372" y="85356"/>
                </a:lnTo>
                <a:lnTo>
                  <a:pt x="36169" y="85356"/>
                </a:lnTo>
                <a:lnTo>
                  <a:pt x="59260" y="73381"/>
                </a:lnTo>
                <a:lnTo>
                  <a:pt x="107353" y="54176"/>
                </a:lnTo>
                <a:lnTo>
                  <a:pt x="146240" y="43740"/>
                </a:lnTo>
                <a:lnTo>
                  <a:pt x="160159" y="40843"/>
                </a:lnTo>
                <a:lnTo>
                  <a:pt x="171170" y="36576"/>
                </a:lnTo>
                <a:lnTo>
                  <a:pt x="182332" y="32670"/>
                </a:lnTo>
                <a:lnTo>
                  <a:pt x="193644" y="29127"/>
                </a:lnTo>
                <a:lnTo>
                  <a:pt x="205105" y="25946"/>
                </a:lnTo>
                <a:lnTo>
                  <a:pt x="226293" y="24162"/>
                </a:lnTo>
                <a:lnTo>
                  <a:pt x="247342" y="21367"/>
                </a:lnTo>
                <a:lnTo>
                  <a:pt x="268252" y="17562"/>
                </a:lnTo>
                <a:lnTo>
                  <a:pt x="289026" y="12750"/>
                </a:lnTo>
                <a:lnTo>
                  <a:pt x="324890" y="10049"/>
                </a:lnTo>
                <a:lnTo>
                  <a:pt x="360668" y="8020"/>
                </a:lnTo>
                <a:lnTo>
                  <a:pt x="396402" y="6742"/>
                </a:lnTo>
                <a:lnTo>
                  <a:pt x="432130" y="6299"/>
                </a:lnTo>
                <a:lnTo>
                  <a:pt x="447751" y="6299"/>
                </a:lnTo>
                <a:lnTo>
                  <a:pt x="439521" y="5575"/>
                </a:lnTo>
                <a:lnTo>
                  <a:pt x="406381" y="3075"/>
                </a:lnTo>
                <a:lnTo>
                  <a:pt x="373281" y="1339"/>
                </a:lnTo>
                <a:lnTo>
                  <a:pt x="340205" y="328"/>
                </a:lnTo>
                <a:lnTo>
                  <a:pt x="307136" y="0"/>
                </a:lnTo>
                <a:close/>
              </a:path>
              <a:path w="448945" h="106679">
                <a:moveTo>
                  <a:pt x="447751" y="6299"/>
                </a:moveTo>
                <a:lnTo>
                  <a:pt x="437730" y="6299"/>
                </a:lnTo>
                <a:lnTo>
                  <a:pt x="448906" y="6400"/>
                </a:lnTo>
                <a:lnTo>
                  <a:pt x="447751" y="629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3971710" y="5063107"/>
            <a:ext cx="417830" cy="48260"/>
          </a:xfrm>
          <a:custGeom>
            <a:avLst/>
            <a:gdLst/>
            <a:ahLst/>
            <a:cxnLst/>
            <a:rect l="l" t="t" r="r" b="b"/>
            <a:pathLst>
              <a:path w="417829" h="48260">
                <a:moveTo>
                  <a:pt x="417715" y="13042"/>
                </a:moveTo>
                <a:lnTo>
                  <a:pt x="405930" y="13195"/>
                </a:lnTo>
                <a:lnTo>
                  <a:pt x="412813" y="13677"/>
                </a:lnTo>
                <a:lnTo>
                  <a:pt x="417715" y="13042"/>
                </a:lnTo>
                <a:close/>
              </a:path>
              <a:path w="417829" h="48260">
                <a:moveTo>
                  <a:pt x="123990" y="0"/>
                </a:moveTo>
                <a:lnTo>
                  <a:pt x="71183" y="13343"/>
                </a:lnTo>
                <a:lnTo>
                  <a:pt x="23091" y="32540"/>
                </a:lnTo>
                <a:lnTo>
                  <a:pt x="0" y="44513"/>
                </a:lnTo>
                <a:lnTo>
                  <a:pt x="203" y="44513"/>
                </a:lnTo>
                <a:lnTo>
                  <a:pt x="1041" y="45719"/>
                </a:lnTo>
                <a:lnTo>
                  <a:pt x="2324" y="47688"/>
                </a:lnTo>
                <a:lnTo>
                  <a:pt x="16373" y="41970"/>
                </a:lnTo>
                <a:lnTo>
                  <a:pt x="30651" y="36818"/>
                </a:lnTo>
                <a:lnTo>
                  <a:pt x="70764" y="25501"/>
                </a:lnTo>
                <a:lnTo>
                  <a:pt x="76212" y="24269"/>
                </a:lnTo>
                <a:lnTo>
                  <a:pt x="76606" y="23634"/>
                </a:lnTo>
                <a:lnTo>
                  <a:pt x="77025" y="23177"/>
                </a:lnTo>
                <a:lnTo>
                  <a:pt x="77470" y="22961"/>
                </a:lnTo>
                <a:lnTo>
                  <a:pt x="88828" y="16568"/>
                </a:lnTo>
                <a:lnTo>
                  <a:pt x="100368" y="10609"/>
                </a:lnTo>
                <a:lnTo>
                  <a:pt x="112088" y="5086"/>
                </a:lnTo>
                <a:lnTo>
                  <a:pt x="1239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4471869" y="5081974"/>
            <a:ext cx="83820" cy="8890"/>
          </a:xfrm>
          <a:custGeom>
            <a:avLst/>
            <a:gdLst/>
            <a:ahLst/>
            <a:cxnLst/>
            <a:rect l="l" t="t" r="r" b="b"/>
            <a:pathLst>
              <a:path w="83820" h="8889">
                <a:moveTo>
                  <a:pt x="21907" y="0"/>
                </a:moveTo>
                <a:lnTo>
                  <a:pt x="0" y="2692"/>
                </a:lnTo>
                <a:lnTo>
                  <a:pt x="56540" y="8724"/>
                </a:lnTo>
                <a:lnTo>
                  <a:pt x="83591" y="5524"/>
                </a:lnTo>
                <a:lnTo>
                  <a:pt x="37335" y="1238"/>
                </a:lnTo>
                <a:lnTo>
                  <a:pt x="219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4384514" y="5076130"/>
            <a:ext cx="78740" cy="6350"/>
          </a:xfrm>
          <a:custGeom>
            <a:avLst/>
            <a:gdLst/>
            <a:ahLst/>
            <a:cxnLst/>
            <a:rect l="l" t="t" r="r" b="b"/>
            <a:pathLst>
              <a:path w="78739" h="6350">
                <a:moveTo>
                  <a:pt x="15354" y="0"/>
                </a:moveTo>
                <a:lnTo>
                  <a:pt x="7112" y="0"/>
                </a:lnTo>
                <a:lnTo>
                  <a:pt x="4914" y="25"/>
                </a:lnTo>
                <a:lnTo>
                  <a:pt x="0" y="660"/>
                </a:lnTo>
                <a:lnTo>
                  <a:pt x="14892" y="1777"/>
                </a:lnTo>
                <a:lnTo>
                  <a:pt x="59537" y="5727"/>
                </a:lnTo>
                <a:lnTo>
                  <a:pt x="78155" y="3568"/>
                </a:lnTo>
                <a:lnTo>
                  <a:pt x="47721" y="1557"/>
                </a:lnTo>
                <a:lnTo>
                  <a:pt x="17259" y="12"/>
                </a:lnTo>
                <a:lnTo>
                  <a:pt x="153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4444042" y="5079702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4" h="5079">
                <a:moveTo>
                  <a:pt x="18630" y="0"/>
                </a:moveTo>
                <a:lnTo>
                  <a:pt x="0" y="2159"/>
                </a:lnTo>
                <a:lnTo>
                  <a:pt x="27825" y="4965"/>
                </a:lnTo>
                <a:lnTo>
                  <a:pt x="49733" y="2273"/>
                </a:lnTo>
                <a:lnTo>
                  <a:pt x="186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4095701" y="5028574"/>
            <a:ext cx="300355" cy="34925"/>
          </a:xfrm>
          <a:custGeom>
            <a:avLst/>
            <a:gdLst/>
            <a:ahLst/>
            <a:cxnLst/>
            <a:rect l="l" t="t" r="r" b="b"/>
            <a:pathLst>
              <a:path w="300354" h="34925">
                <a:moveTo>
                  <a:pt x="277571" y="0"/>
                </a:moveTo>
                <a:lnTo>
                  <a:pt x="271970" y="0"/>
                </a:lnTo>
                <a:lnTo>
                  <a:pt x="236237" y="441"/>
                </a:lnTo>
                <a:lnTo>
                  <a:pt x="200504" y="1716"/>
                </a:lnTo>
                <a:lnTo>
                  <a:pt x="164728" y="3745"/>
                </a:lnTo>
                <a:lnTo>
                  <a:pt x="128866" y="6451"/>
                </a:lnTo>
                <a:lnTo>
                  <a:pt x="108092" y="11256"/>
                </a:lnTo>
                <a:lnTo>
                  <a:pt x="87182" y="15057"/>
                </a:lnTo>
                <a:lnTo>
                  <a:pt x="66134" y="17851"/>
                </a:lnTo>
                <a:lnTo>
                  <a:pt x="44945" y="19634"/>
                </a:lnTo>
                <a:lnTo>
                  <a:pt x="33484" y="22815"/>
                </a:lnTo>
                <a:lnTo>
                  <a:pt x="22172" y="26358"/>
                </a:lnTo>
                <a:lnTo>
                  <a:pt x="11010" y="30264"/>
                </a:lnTo>
                <a:lnTo>
                  <a:pt x="0" y="34531"/>
                </a:lnTo>
                <a:lnTo>
                  <a:pt x="19916" y="30923"/>
                </a:lnTo>
                <a:lnTo>
                  <a:pt x="39928" y="27946"/>
                </a:lnTo>
                <a:lnTo>
                  <a:pt x="60036" y="25598"/>
                </a:lnTo>
                <a:lnTo>
                  <a:pt x="80238" y="23875"/>
                </a:lnTo>
                <a:lnTo>
                  <a:pt x="104851" y="22466"/>
                </a:lnTo>
                <a:lnTo>
                  <a:pt x="108229" y="21653"/>
                </a:lnTo>
                <a:lnTo>
                  <a:pt x="163469" y="10536"/>
                </a:lnTo>
                <a:lnTo>
                  <a:pt x="219443" y="4000"/>
                </a:lnTo>
                <a:lnTo>
                  <a:pt x="259924" y="2127"/>
                </a:lnTo>
                <a:lnTo>
                  <a:pt x="300329" y="1130"/>
                </a:lnTo>
                <a:lnTo>
                  <a:pt x="288747" y="88"/>
                </a:lnTo>
                <a:lnTo>
                  <a:pt x="2775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4047929" y="5051044"/>
            <a:ext cx="153035" cy="36830"/>
          </a:xfrm>
          <a:custGeom>
            <a:avLst/>
            <a:gdLst/>
            <a:ahLst/>
            <a:cxnLst/>
            <a:rect l="l" t="t" r="r" b="b"/>
            <a:pathLst>
              <a:path w="153035" h="36829">
                <a:moveTo>
                  <a:pt x="152628" y="0"/>
                </a:moveTo>
                <a:lnTo>
                  <a:pt x="107806" y="3126"/>
                </a:lnTo>
                <a:lnTo>
                  <a:pt x="67681" y="8455"/>
                </a:lnTo>
                <a:lnTo>
                  <a:pt x="24144" y="22674"/>
                </a:lnTo>
                <a:lnTo>
                  <a:pt x="1257" y="35026"/>
                </a:lnTo>
                <a:lnTo>
                  <a:pt x="812" y="35242"/>
                </a:lnTo>
                <a:lnTo>
                  <a:pt x="393" y="35699"/>
                </a:lnTo>
                <a:lnTo>
                  <a:pt x="0" y="36322"/>
                </a:lnTo>
                <a:lnTo>
                  <a:pt x="21310" y="31868"/>
                </a:lnTo>
                <a:lnTo>
                  <a:pt x="42741" y="28144"/>
                </a:lnTo>
                <a:lnTo>
                  <a:pt x="64297" y="25147"/>
                </a:lnTo>
                <a:lnTo>
                  <a:pt x="85978" y="22872"/>
                </a:lnTo>
                <a:lnTo>
                  <a:pt x="102216" y="16043"/>
                </a:lnTo>
                <a:lnTo>
                  <a:pt x="118737" y="9955"/>
                </a:lnTo>
                <a:lnTo>
                  <a:pt x="135540" y="4607"/>
                </a:lnTo>
                <a:lnTo>
                  <a:pt x="1526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4493771" y="5080557"/>
            <a:ext cx="80645" cy="6985"/>
          </a:xfrm>
          <a:custGeom>
            <a:avLst/>
            <a:gdLst/>
            <a:ahLst/>
            <a:cxnLst/>
            <a:rect l="l" t="t" r="r" b="b"/>
            <a:pathLst>
              <a:path w="80645" h="6985">
                <a:moveTo>
                  <a:pt x="11709" y="0"/>
                </a:moveTo>
                <a:lnTo>
                  <a:pt x="0" y="1422"/>
                </a:lnTo>
                <a:lnTo>
                  <a:pt x="15428" y="2655"/>
                </a:lnTo>
                <a:lnTo>
                  <a:pt x="61683" y="6934"/>
                </a:lnTo>
                <a:lnTo>
                  <a:pt x="80314" y="4787"/>
                </a:lnTo>
                <a:lnTo>
                  <a:pt x="117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4401775" y="5076140"/>
            <a:ext cx="71120" cy="3810"/>
          </a:xfrm>
          <a:custGeom>
            <a:avLst/>
            <a:gdLst/>
            <a:ahLst/>
            <a:cxnLst/>
            <a:rect l="l" t="t" r="r" b="b"/>
            <a:pathLst>
              <a:path w="71120" h="3810">
                <a:moveTo>
                  <a:pt x="0" y="0"/>
                </a:moveTo>
                <a:lnTo>
                  <a:pt x="30462" y="1546"/>
                </a:lnTo>
                <a:lnTo>
                  <a:pt x="60896" y="3568"/>
                </a:lnTo>
                <a:lnTo>
                  <a:pt x="71043" y="2413"/>
                </a:lnTo>
                <a:lnTo>
                  <a:pt x="53295" y="1498"/>
                </a:lnTo>
                <a:lnTo>
                  <a:pt x="35531" y="763"/>
                </a:lnTo>
                <a:lnTo>
                  <a:pt x="17762" y="25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4462668" y="5078557"/>
            <a:ext cx="43180" cy="3810"/>
          </a:xfrm>
          <a:custGeom>
            <a:avLst/>
            <a:gdLst/>
            <a:ahLst/>
            <a:cxnLst/>
            <a:rect l="l" t="t" r="r" b="b"/>
            <a:pathLst>
              <a:path w="43179" h="3810">
                <a:moveTo>
                  <a:pt x="10147" y="0"/>
                </a:moveTo>
                <a:lnTo>
                  <a:pt x="0" y="1142"/>
                </a:lnTo>
                <a:lnTo>
                  <a:pt x="31102" y="3416"/>
                </a:lnTo>
                <a:lnTo>
                  <a:pt x="42811" y="2006"/>
                </a:lnTo>
                <a:lnTo>
                  <a:pt x="101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4353643" y="5074681"/>
            <a:ext cx="39370" cy="1905"/>
          </a:xfrm>
          <a:custGeom>
            <a:avLst/>
            <a:gdLst/>
            <a:ahLst/>
            <a:cxnLst/>
            <a:rect l="l" t="t" r="r" b="b"/>
            <a:pathLst>
              <a:path w="39370" h="1904">
                <a:moveTo>
                  <a:pt x="0" y="0"/>
                </a:moveTo>
                <a:lnTo>
                  <a:pt x="23990" y="1625"/>
                </a:lnTo>
                <a:lnTo>
                  <a:pt x="35775" y="1473"/>
                </a:lnTo>
                <a:lnTo>
                  <a:pt x="38760" y="1079"/>
                </a:lnTo>
                <a:lnTo>
                  <a:pt x="568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4389419" y="507576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2984" y="0"/>
                </a:moveTo>
                <a:lnTo>
                  <a:pt x="0" y="381"/>
                </a:lnTo>
                <a:lnTo>
                  <a:pt x="12357" y="368"/>
                </a:lnTo>
                <a:lnTo>
                  <a:pt x="29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4200551" y="5029706"/>
            <a:ext cx="408305" cy="30480"/>
          </a:xfrm>
          <a:custGeom>
            <a:avLst/>
            <a:gdLst/>
            <a:ahLst/>
            <a:cxnLst/>
            <a:rect l="l" t="t" r="r" b="b"/>
            <a:pathLst>
              <a:path w="408304" h="30479">
                <a:moveTo>
                  <a:pt x="374025" y="17564"/>
                </a:moveTo>
                <a:lnTo>
                  <a:pt x="119646" y="17564"/>
                </a:lnTo>
                <a:lnTo>
                  <a:pt x="142899" y="17752"/>
                </a:lnTo>
                <a:lnTo>
                  <a:pt x="166127" y="18349"/>
                </a:lnTo>
                <a:lnTo>
                  <a:pt x="189314" y="19401"/>
                </a:lnTo>
                <a:lnTo>
                  <a:pt x="212445" y="20954"/>
                </a:lnTo>
                <a:lnTo>
                  <a:pt x="320713" y="30149"/>
                </a:lnTo>
                <a:lnTo>
                  <a:pt x="407809" y="20840"/>
                </a:lnTo>
                <a:lnTo>
                  <a:pt x="386041" y="18821"/>
                </a:lnTo>
                <a:lnTo>
                  <a:pt x="374025" y="17564"/>
                </a:lnTo>
                <a:close/>
              </a:path>
              <a:path w="408304" h="30479">
                <a:moveTo>
                  <a:pt x="195478" y="0"/>
                </a:moveTo>
                <a:lnTo>
                  <a:pt x="155073" y="996"/>
                </a:lnTo>
                <a:lnTo>
                  <a:pt x="114592" y="2870"/>
                </a:lnTo>
                <a:lnTo>
                  <a:pt x="58618" y="9405"/>
                </a:lnTo>
                <a:lnTo>
                  <a:pt x="3378" y="20523"/>
                </a:lnTo>
                <a:lnTo>
                  <a:pt x="0" y="21335"/>
                </a:lnTo>
                <a:lnTo>
                  <a:pt x="29849" y="19830"/>
                </a:lnTo>
                <a:lnTo>
                  <a:pt x="59756" y="18635"/>
                </a:lnTo>
                <a:lnTo>
                  <a:pt x="89696" y="17848"/>
                </a:lnTo>
                <a:lnTo>
                  <a:pt x="374025" y="17564"/>
                </a:lnTo>
                <a:lnTo>
                  <a:pt x="1954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4607514" y="5066972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929" y="0"/>
                </a:lnTo>
              </a:path>
            </a:pathLst>
          </a:custGeom>
          <a:ln w="1570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4521274" y="505859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103" y="0"/>
                </a:lnTo>
              </a:path>
            </a:pathLst>
          </a:custGeom>
          <a:ln w="1610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4591296" y="506354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75" y="0"/>
                </a:lnTo>
              </a:path>
            </a:pathLst>
          </a:custGeom>
          <a:ln w="956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4133918" y="5047273"/>
            <a:ext cx="387350" cy="28575"/>
          </a:xfrm>
          <a:custGeom>
            <a:avLst/>
            <a:gdLst/>
            <a:ahLst/>
            <a:cxnLst/>
            <a:rect l="l" t="t" r="r" b="b"/>
            <a:pathLst>
              <a:path w="387350" h="28575">
                <a:moveTo>
                  <a:pt x="313581" y="21475"/>
                </a:moveTo>
                <a:lnTo>
                  <a:pt x="89992" y="21475"/>
                </a:lnTo>
                <a:lnTo>
                  <a:pt x="122510" y="21988"/>
                </a:lnTo>
                <a:lnTo>
                  <a:pt x="155028" y="23336"/>
                </a:lnTo>
                <a:lnTo>
                  <a:pt x="219722" y="27406"/>
                </a:lnTo>
                <a:lnTo>
                  <a:pt x="225412" y="27508"/>
                </a:lnTo>
                <a:lnTo>
                  <a:pt x="258483" y="28498"/>
                </a:lnTo>
                <a:lnTo>
                  <a:pt x="313581" y="21475"/>
                </a:lnTo>
                <a:close/>
              </a:path>
              <a:path w="387350" h="28575">
                <a:moveTo>
                  <a:pt x="186283" y="0"/>
                </a:moveTo>
                <a:lnTo>
                  <a:pt x="126393" y="1071"/>
                </a:lnTo>
                <a:lnTo>
                  <a:pt x="66636" y="3771"/>
                </a:lnTo>
                <a:lnTo>
                  <a:pt x="16230" y="19814"/>
                </a:lnTo>
                <a:lnTo>
                  <a:pt x="0" y="26644"/>
                </a:lnTo>
                <a:lnTo>
                  <a:pt x="4889" y="26238"/>
                </a:lnTo>
                <a:lnTo>
                  <a:pt x="26016" y="24031"/>
                </a:lnTo>
                <a:lnTo>
                  <a:pt x="47259" y="22556"/>
                </a:lnTo>
                <a:lnTo>
                  <a:pt x="68593" y="21732"/>
                </a:lnTo>
                <a:lnTo>
                  <a:pt x="89992" y="21475"/>
                </a:lnTo>
                <a:lnTo>
                  <a:pt x="313581" y="21475"/>
                </a:lnTo>
                <a:lnTo>
                  <a:pt x="387350" y="12585"/>
                </a:lnTo>
                <a:lnTo>
                  <a:pt x="279082" y="3390"/>
                </a:lnTo>
                <a:lnTo>
                  <a:pt x="255951" y="1837"/>
                </a:lnTo>
                <a:lnTo>
                  <a:pt x="232764" y="785"/>
                </a:lnTo>
                <a:lnTo>
                  <a:pt x="209536" y="188"/>
                </a:lnTo>
                <a:lnTo>
                  <a:pt x="1862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4505474" y="5068326"/>
            <a:ext cx="167005" cy="17145"/>
          </a:xfrm>
          <a:custGeom>
            <a:avLst/>
            <a:gdLst/>
            <a:ahLst/>
            <a:cxnLst/>
            <a:rect l="l" t="t" r="r" b="b"/>
            <a:pathLst>
              <a:path w="167004" h="17145">
                <a:moveTo>
                  <a:pt x="102044" y="0"/>
                </a:moveTo>
                <a:lnTo>
                  <a:pt x="0" y="12230"/>
                </a:lnTo>
                <a:lnTo>
                  <a:pt x="68605" y="17018"/>
                </a:lnTo>
                <a:lnTo>
                  <a:pt x="166408" y="6502"/>
                </a:lnTo>
                <a:lnTo>
                  <a:pt x="1020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4392402" y="506920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8894" y="0"/>
                </a:lnTo>
              </a:path>
            </a:pathLst>
          </a:custGeom>
          <a:ln w="1869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4472820" y="5066649"/>
            <a:ext cx="135255" cy="13970"/>
          </a:xfrm>
          <a:custGeom>
            <a:avLst/>
            <a:gdLst/>
            <a:ahLst/>
            <a:cxnLst/>
            <a:rect l="l" t="t" r="r" b="b"/>
            <a:pathLst>
              <a:path w="135254" h="13970">
                <a:moveTo>
                  <a:pt x="118478" y="0"/>
                </a:moveTo>
                <a:lnTo>
                  <a:pt x="88843" y="2675"/>
                </a:lnTo>
                <a:lnTo>
                  <a:pt x="0" y="11912"/>
                </a:lnTo>
                <a:lnTo>
                  <a:pt x="32664" y="13906"/>
                </a:lnTo>
                <a:lnTo>
                  <a:pt x="134696" y="1676"/>
                </a:lnTo>
                <a:lnTo>
                  <a:pt x="1184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4780917" y="5115895"/>
            <a:ext cx="113030" cy="12700"/>
          </a:xfrm>
          <a:custGeom>
            <a:avLst/>
            <a:gdLst/>
            <a:ahLst/>
            <a:cxnLst/>
            <a:rect l="l" t="t" r="r" b="b"/>
            <a:pathLst>
              <a:path w="113029" h="12700">
                <a:moveTo>
                  <a:pt x="44323" y="0"/>
                </a:moveTo>
                <a:lnTo>
                  <a:pt x="0" y="2692"/>
                </a:lnTo>
                <a:lnTo>
                  <a:pt x="69570" y="12598"/>
                </a:lnTo>
                <a:lnTo>
                  <a:pt x="91168" y="10912"/>
                </a:lnTo>
                <a:lnTo>
                  <a:pt x="112699" y="8864"/>
                </a:lnTo>
                <a:lnTo>
                  <a:pt x="443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761151" y="5113374"/>
            <a:ext cx="64135" cy="5715"/>
          </a:xfrm>
          <a:custGeom>
            <a:avLst/>
            <a:gdLst/>
            <a:ahLst/>
            <a:cxnLst/>
            <a:rect l="l" t="t" r="r" b="b"/>
            <a:pathLst>
              <a:path w="64135" h="5714">
                <a:moveTo>
                  <a:pt x="43002" y="0"/>
                </a:moveTo>
                <a:lnTo>
                  <a:pt x="0" y="2603"/>
                </a:lnTo>
                <a:lnTo>
                  <a:pt x="19761" y="5207"/>
                </a:lnTo>
                <a:lnTo>
                  <a:pt x="64084" y="2514"/>
                </a:lnTo>
                <a:lnTo>
                  <a:pt x="430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4825241" y="5112572"/>
            <a:ext cx="97155" cy="12700"/>
          </a:xfrm>
          <a:custGeom>
            <a:avLst/>
            <a:gdLst/>
            <a:ahLst/>
            <a:cxnLst/>
            <a:rect l="l" t="t" r="r" b="b"/>
            <a:pathLst>
              <a:path w="97154" h="12700">
                <a:moveTo>
                  <a:pt x="36200" y="2006"/>
                </a:moveTo>
                <a:lnTo>
                  <a:pt x="23558" y="2006"/>
                </a:lnTo>
                <a:lnTo>
                  <a:pt x="0" y="3327"/>
                </a:lnTo>
                <a:lnTo>
                  <a:pt x="51293" y="9880"/>
                </a:lnTo>
                <a:lnTo>
                  <a:pt x="68376" y="12191"/>
                </a:lnTo>
                <a:lnTo>
                  <a:pt x="80543" y="10820"/>
                </a:lnTo>
                <a:lnTo>
                  <a:pt x="91262" y="9867"/>
                </a:lnTo>
                <a:lnTo>
                  <a:pt x="96608" y="9309"/>
                </a:lnTo>
                <a:lnTo>
                  <a:pt x="36200" y="2006"/>
                </a:lnTo>
                <a:close/>
              </a:path>
              <a:path w="97154" h="12700">
                <a:moveTo>
                  <a:pt x="11061" y="0"/>
                </a:moveTo>
                <a:lnTo>
                  <a:pt x="14820" y="1219"/>
                </a:lnTo>
                <a:lnTo>
                  <a:pt x="18567" y="2044"/>
                </a:lnTo>
                <a:lnTo>
                  <a:pt x="23096" y="2031"/>
                </a:lnTo>
                <a:lnTo>
                  <a:pt x="23558" y="2006"/>
                </a:lnTo>
                <a:lnTo>
                  <a:pt x="36200" y="2006"/>
                </a:lnTo>
                <a:lnTo>
                  <a:pt x="20878" y="279"/>
                </a:lnTo>
                <a:lnTo>
                  <a:pt x="110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4804158" y="5112270"/>
            <a:ext cx="44450" cy="3810"/>
          </a:xfrm>
          <a:custGeom>
            <a:avLst/>
            <a:gdLst/>
            <a:ahLst/>
            <a:cxnLst/>
            <a:rect l="l" t="t" r="r" b="b"/>
            <a:pathLst>
              <a:path w="44450" h="3810">
                <a:moveTo>
                  <a:pt x="19113" y="0"/>
                </a:moveTo>
                <a:lnTo>
                  <a:pt x="0" y="1104"/>
                </a:lnTo>
                <a:lnTo>
                  <a:pt x="21081" y="3619"/>
                </a:lnTo>
                <a:lnTo>
                  <a:pt x="43954" y="2349"/>
                </a:lnTo>
                <a:lnTo>
                  <a:pt x="39649" y="2349"/>
                </a:lnTo>
                <a:lnTo>
                  <a:pt x="35902" y="1524"/>
                </a:lnTo>
                <a:lnTo>
                  <a:pt x="32143" y="304"/>
                </a:lnTo>
                <a:lnTo>
                  <a:pt x="191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4833837" y="5111654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95" y="0"/>
                </a:moveTo>
                <a:lnTo>
                  <a:pt x="0" y="63"/>
                </a:lnTo>
                <a:lnTo>
                  <a:pt x="1650" y="647"/>
                </a:lnTo>
                <a:lnTo>
                  <a:pt x="2463" y="914"/>
                </a:lnTo>
                <a:lnTo>
                  <a:pt x="12280" y="1193"/>
                </a:lnTo>
                <a:lnTo>
                  <a:pt x="12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4823274" y="5111718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0566" y="0"/>
                </a:moveTo>
                <a:lnTo>
                  <a:pt x="0" y="558"/>
                </a:lnTo>
                <a:lnTo>
                  <a:pt x="13030" y="850"/>
                </a:lnTo>
                <a:lnTo>
                  <a:pt x="11391" y="304"/>
                </a:lnTo>
                <a:lnTo>
                  <a:pt x="105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4972201" y="5112000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12433" y="1066"/>
                </a:lnTo>
                <a:lnTo>
                  <a:pt x="14490" y="69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4846123" y="511736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0977" y="0"/>
                </a:lnTo>
              </a:path>
            </a:pathLst>
          </a:custGeom>
          <a:ln w="902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4948130" y="5111092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0" y="0"/>
                </a:moveTo>
                <a:lnTo>
                  <a:pt x="24282" y="4051"/>
                </a:lnTo>
                <a:lnTo>
                  <a:pt x="28371" y="3390"/>
                </a:lnTo>
                <a:lnTo>
                  <a:pt x="36499" y="1968"/>
                </a:lnTo>
                <a:lnTo>
                  <a:pt x="24066" y="901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4835130" y="511457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87" y="0"/>
                </a:lnTo>
              </a:path>
            </a:pathLst>
          </a:custGeom>
          <a:ln w="863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117662" y="5183602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29311" y="1765"/>
                </a:lnTo>
                <a:lnTo>
                  <a:pt x="29552" y="1765"/>
                </a:lnTo>
                <a:lnTo>
                  <a:pt x="29768" y="1396"/>
                </a:lnTo>
                <a:lnTo>
                  <a:pt x="29997" y="723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099659" y="5182570"/>
            <a:ext cx="48260" cy="1905"/>
          </a:xfrm>
          <a:custGeom>
            <a:avLst/>
            <a:gdLst/>
            <a:ahLst/>
            <a:cxnLst/>
            <a:rect l="l" t="t" r="r" b="b"/>
            <a:pathLst>
              <a:path w="48260" h="1904">
                <a:moveTo>
                  <a:pt x="0" y="0"/>
                </a:moveTo>
                <a:lnTo>
                  <a:pt x="17995" y="1028"/>
                </a:lnTo>
                <a:lnTo>
                  <a:pt x="48006" y="1752"/>
                </a:lnTo>
                <a:lnTo>
                  <a:pt x="48145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4869017" y="5125661"/>
            <a:ext cx="281305" cy="36830"/>
          </a:xfrm>
          <a:custGeom>
            <a:avLst/>
            <a:gdLst/>
            <a:ahLst/>
            <a:cxnLst/>
            <a:rect l="l" t="t" r="r" b="b"/>
            <a:pathLst>
              <a:path w="281304" h="36829">
                <a:moveTo>
                  <a:pt x="64376" y="29425"/>
                </a:moveTo>
                <a:lnTo>
                  <a:pt x="0" y="33477"/>
                </a:lnTo>
                <a:lnTo>
                  <a:pt x="12654" y="35471"/>
                </a:lnTo>
                <a:lnTo>
                  <a:pt x="20929" y="36804"/>
                </a:lnTo>
                <a:lnTo>
                  <a:pt x="89687" y="34963"/>
                </a:lnTo>
                <a:lnTo>
                  <a:pt x="98243" y="34963"/>
                </a:lnTo>
                <a:lnTo>
                  <a:pt x="64376" y="29425"/>
                </a:lnTo>
                <a:close/>
              </a:path>
              <a:path w="281304" h="36829">
                <a:moveTo>
                  <a:pt x="98243" y="34963"/>
                </a:moveTo>
                <a:lnTo>
                  <a:pt x="89687" y="34963"/>
                </a:lnTo>
                <a:lnTo>
                  <a:pt x="95237" y="35471"/>
                </a:lnTo>
                <a:lnTo>
                  <a:pt x="106337" y="36334"/>
                </a:lnTo>
                <a:lnTo>
                  <a:pt x="98243" y="34963"/>
                </a:lnTo>
                <a:close/>
              </a:path>
              <a:path w="281304" h="36829">
                <a:moveTo>
                  <a:pt x="227469" y="0"/>
                </a:moveTo>
                <a:lnTo>
                  <a:pt x="220484" y="1894"/>
                </a:lnTo>
                <a:lnTo>
                  <a:pt x="199567" y="7315"/>
                </a:lnTo>
                <a:lnTo>
                  <a:pt x="219939" y="11471"/>
                </a:lnTo>
                <a:lnTo>
                  <a:pt x="280911" y="24688"/>
                </a:lnTo>
                <a:lnTo>
                  <a:pt x="280581" y="17437"/>
                </a:lnTo>
                <a:lnTo>
                  <a:pt x="279590" y="11836"/>
                </a:lnTo>
                <a:lnTo>
                  <a:pt x="277596" y="11404"/>
                </a:lnTo>
                <a:lnTo>
                  <a:pt x="2274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4889944" y="5132982"/>
            <a:ext cx="260350" cy="51435"/>
          </a:xfrm>
          <a:custGeom>
            <a:avLst/>
            <a:gdLst/>
            <a:ahLst/>
            <a:cxnLst/>
            <a:rect l="l" t="t" r="r" b="b"/>
            <a:pathLst>
              <a:path w="260350" h="51435">
                <a:moveTo>
                  <a:pt x="68757" y="27647"/>
                </a:moveTo>
                <a:lnTo>
                  <a:pt x="0" y="29476"/>
                </a:lnTo>
                <a:lnTo>
                  <a:pt x="21347" y="32989"/>
                </a:lnTo>
                <a:lnTo>
                  <a:pt x="85293" y="44208"/>
                </a:lnTo>
                <a:lnTo>
                  <a:pt x="147485" y="46453"/>
                </a:lnTo>
                <a:lnTo>
                  <a:pt x="209715" y="49593"/>
                </a:lnTo>
                <a:lnTo>
                  <a:pt x="257860" y="50888"/>
                </a:lnTo>
                <a:lnTo>
                  <a:pt x="258858" y="45226"/>
                </a:lnTo>
                <a:lnTo>
                  <a:pt x="259655" y="36614"/>
                </a:lnTo>
                <a:lnTo>
                  <a:pt x="259987" y="29019"/>
                </a:lnTo>
                <a:lnTo>
                  <a:pt x="85407" y="29019"/>
                </a:lnTo>
                <a:lnTo>
                  <a:pt x="79857" y="28613"/>
                </a:lnTo>
                <a:lnTo>
                  <a:pt x="68757" y="27647"/>
                </a:lnTo>
                <a:close/>
              </a:path>
              <a:path w="260350" h="51435">
                <a:moveTo>
                  <a:pt x="178638" y="0"/>
                </a:moveTo>
                <a:lnTo>
                  <a:pt x="116484" y="13293"/>
                </a:lnTo>
                <a:lnTo>
                  <a:pt x="52882" y="21386"/>
                </a:lnTo>
                <a:lnTo>
                  <a:pt x="43446" y="22110"/>
                </a:lnTo>
                <a:lnTo>
                  <a:pt x="85407" y="29019"/>
                </a:lnTo>
                <a:lnTo>
                  <a:pt x="259987" y="29019"/>
                </a:lnTo>
                <a:lnTo>
                  <a:pt x="259981" y="17360"/>
                </a:lnTo>
                <a:lnTo>
                  <a:pt x="199009" y="4155"/>
                </a:lnTo>
                <a:lnTo>
                  <a:pt x="1786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4699582" y="5131875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4" h="5714">
                <a:moveTo>
                  <a:pt x="67868" y="0"/>
                </a:moveTo>
                <a:lnTo>
                  <a:pt x="0" y="4013"/>
                </a:lnTo>
                <a:lnTo>
                  <a:pt x="9842" y="5270"/>
                </a:lnTo>
                <a:lnTo>
                  <a:pt x="17487" y="4584"/>
                </a:lnTo>
                <a:lnTo>
                  <a:pt x="25145" y="3975"/>
                </a:lnTo>
                <a:lnTo>
                  <a:pt x="75564" y="927"/>
                </a:lnTo>
                <a:lnTo>
                  <a:pt x="6786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4767458" y="5128761"/>
            <a:ext cx="79375" cy="4445"/>
          </a:xfrm>
          <a:custGeom>
            <a:avLst/>
            <a:gdLst/>
            <a:ahLst/>
            <a:cxnLst/>
            <a:rect l="l" t="t" r="r" b="b"/>
            <a:pathLst>
              <a:path w="79375" h="4445">
                <a:moveTo>
                  <a:pt x="79108" y="0"/>
                </a:moveTo>
                <a:lnTo>
                  <a:pt x="59319" y="621"/>
                </a:lnTo>
                <a:lnTo>
                  <a:pt x="0" y="3111"/>
                </a:lnTo>
                <a:lnTo>
                  <a:pt x="7696" y="4038"/>
                </a:lnTo>
                <a:lnTo>
                  <a:pt x="791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4492018" y="515545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54" y="0"/>
                </a:lnTo>
              </a:path>
            </a:pathLst>
          </a:custGeom>
          <a:ln w="119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4484210" y="5152190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32892" y="0"/>
                </a:moveTo>
                <a:lnTo>
                  <a:pt x="0" y="3505"/>
                </a:lnTo>
                <a:lnTo>
                  <a:pt x="7810" y="4241"/>
                </a:lnTo>
                <a:lnTo>
                  <a:pt x="328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3947005" y="5180517"/>
            <a:ext cx="330835" cy="88900"/>
          </a:xfrm>
          <a:custGeom>
            <a:avLst/>
            <a:gdLst/>
            <a:ahLst/>
            <a:cxnLst/>
            <a:rect l="l" t="t" r="r" b="b"/>
            <a:pathLst>
              <a:path w="330835" h="88900">
                <a:moveTo>
                  <a:pt x="327932" y="0"/>
                </a:moveTo>
                <a:lnTo>
                  <a:pt x="2850" y="40208"/>
                </a:lnTo>
                <a:lnTo>
                  <a:pt x="291" y="48011"/>
                </a:lnTo>
                <a:lnTo>
                  <a:pt x="12" y="61658"/>
                </a:lnTo>
                <a:lnTo>
                  <a:pt x="0" y="65230"/>
                </a:lnTo>
                <a:lnTo>
                  <a:pt x="1155" y="81045"/>
                </a:lnTo>
                <a:lnTo>
                  <a:pt x="3218" y="88506"/>
                </a:lnTo>
                <a:lnTo>
                  <a:pt x="61790" y="84772"/>
                </a:lnTo>
                <a:lnTo>
                  <a:pt x="64165" y="81305"/>
                </a:lnTo>
                <a:lnTo>
                  <a:pt x="72242" y="67030"/>
                </a:lnTo>
                <a:lnTo>
                  <a:pt x="77107" y="66509"/>
                </a:lnTo>
                <a:lnTo>
                  <a:pt x="116756" y="61658"/>
                </a:lnTo>
                <a:lnTo>
                  <a:pt x="117175" y="52374"/>
                </a:lnTo>
                <a:lnTo>
                  <a:pt x="119232" y="44462"/>
                </a:lnTo>
                <a:lnTo>
                  <a:pt x="281030" y="25107"/>
                </a:lnTo>
                <a:lnTo>
                  <a:pt x="283253" y="22821"/>
                </a:lnTo>
                <a:lnTo>
                  <a:pt x="285069" y="20878"/>
                </a:lnTo>
                <a:lnTo>
                  <a:pt x="288422" y="17945"/>
                </a:lnTo>
                <a:lnTo>
                  <a:pt x="299801" y="4838"/>
                </a:lnTo>
                <a:lnTo>
                  <a:pt x="330281" y="533"/>
                </a:lnTo>
                <a:lnTo>
                  <a:pt x="32793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4228040" y="5157820"/>
            <a:ext cx="307975" cy="48260"/>
          </a:xfrm>
          <a:custGeom>
            <a:avLst/>
            <a:gdLst/>
            <a:ahLst/>
            <a:cxnLst/>
            <a:rect l="l" t="t" r="r" b="b"/>
            <a:pathLst>
              <a:path w="307975" h="48260">
                <a:moveTo>
                  <a:pt x="49250" y="23228"/>
                </a:moveTo>
                <a:lnTo>
                  <a:pt x="18770" y="27533"/>
                </a:lnTo>
                <a:lnTo>
                  <a:pt x="7378" y="40640"/>
                </a:lnTo>
                <a:lnTo>
                  <a:pt x="4025" y="43573"/>
                </a:lnTo>
                <a:lnTo>
                  <a:pt x="2209" y="45529"/>
                </a:lnTo>
                <a:lnTo>
                  <a:pt x="0" y="47802"/>
                </a:lnTo>
                <a:lnTo>
                  <a:pt x="56692" y="40779"/>
                </a:lnTo>
                <a:lnTo>
                  <a:pt x="53593" y="37795"/>
                </a:lnTo>
                <a:lnTo>
                  <a:pt x="68955" y="37009"/>
                </a:lnTo>
                <a:lnTo>
                  <a:pt x="84294" y="36042"/>
                </a:lnTo>
                <a:lnTo>
                  <a:pt x="99612" y="34894"/>
                </a:lnTo>
                <a:lnTo>
                  <a:pt x="114909" y="33566"/>
                </a:lnTo>
                <a:lnTo>
                  <a:pt x="139687" y="30518"/>
                </a:lnTo>
                <a:lnTo>
                  <a:pt x="53225" y="23952"/>
                </a:lnTo>
                <a:lnTo>
                  <a:pt x="51244" y="23647"/>
                </a:lnTo>
                <a:lnTo>
                  <a:pt x="49250" y="23228"/>
                </a:lnTo>
                <a:close/>
              </a:path>
              <a:path w="307975" h="48260">
                <a:moveTo>
                  <a:pt x="255714" y="0"/>
                </a:moveTo>
                <a:lnTo>
                  <a:pt x="187471" y="11262"/>
                </a:lnTo>
                <a:lnTo>
                  <a:pt x="162061" y="14797"/>
                </a:lnTo>
                <a:lnTo>
                  <a:pt x="136599" y="17829"/>
                </a:lnTo>
                <a:lnTo>
                  <a:pt x="111086" y="20358"/>
                </a:lnTo>
                <a:lnTo>
                  <a:pt x="180200" y="25628"/>
                </a:lnTo>
                <a:lnTo>
                  <a:pt x="186931" y="24828"/>
                </a:lnTo>
                <a:lnTo>
                  <a:pt x="195059" y="23609"/>
                </a:lnTo>
                <a:lnTo>
                  <a:pt x="307911" y="4597"/>
                </a:lnTo>
                <a:lnTo>
                  <a:pt x="2557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4008793" y="5156942"/>
            <a:ext cx="474962" cy="1083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4568111" y="5169650"/>
            <a:ext cx="375920" cy="43180"/>
          </a:xfrm>
          <a:custGeom>
            <a:avLst/>
            <a:gdLst/>
            <a:ahLst/>
            <a:cxnLst/>
            <a:rect l="l" t="t" r="r" b="b"/>
            <a:pathLst>
              <a:path w="375920" h="43179">
                <a:moveTo>
                  <a:pt x="318420" y="33642"/>
                </a:moveTo>
                <a:lnTo>
                  <a:pt x="159029" y="33642"/>
                </a:lnTo>
                <a:lnTo>
                  <a:pt x="135868" y="35233"/>
                </a:lnTo>
                <a:lnTo>
                  <a:pt x="66306" y="39001"/>
                </a:lnTo>
                <a:lnTo>
                  <a:pt x="121881" y="42824"/>
                </a:lnTo>
                <a:lnTo>
                  <a:pt x="168842" y="39421"/>
                </a:lnTo>
                <a:lnTo>
                  <a:pt x="216176" y="36493"/>
                </a:lnTo>
                <a:lnTo>
                  <a:pt x="262553" y="34441"/>
                </a:lnTo>
                <a:lnTo>
                  <a:pt x="306641" y="33667"/>
                </a:lnTo>
                <a:lnTo>
                  <a:pt x="317143" y="33667"/>
                </a:lnTo>
                <a:lnTo>
                  <a:pt x="318420" y="33642"/>
                </a:lnTo>
                <a:close/>
              </a:path>
              <a:path w="375920" h="43179">
                <a:moveTo>
                  <a:pt x="117970" y="6502"/>
                </a:moveTo>
                <a:lnTo>
                  <a:pt x="61299" y="14733"/>
                </a:lnTo>
                <a:lnTo>
                  <a:pt x="4648" y="23812"/>
                </a:lnTo>
                <a:lnTo>
                  <a:pt x="3378" y="27254"/>
                </a:lnTo>
                <a:lnTo>
                  <a:pt x="1471" y="32219"/>
                </a:lnTo>
                <a:lnTo>
                  <a:pt x="0" y="35661"/>
                </a:lnTo>
                <a:lnTo>
                  <a:pt x="46799" y="37871"/>
                </a:lnTo>
                <a:lnTo>
                  <a:pt x="95521" y="35122"/>
                </a:lnTo>
                <a:lnTo>
                  <a:pt x="116719" y="34288"/>
                </a:lnTo>
                <a:lnTo>
                  <a:pt x="137888" y="33804"/>
                </a:lnTo>
                <a:lnTo>
                  <a:pt x="318420" y="33642"/>
                </a:lnTo>
                <a:lnTo>
                  <a:pt x="334416" y="33388"/>
                </a:lnTo>
                <a:lnTo>
                  <a:pt x="319049" y="30099"/>
                </a:lnTo>
                <a:lnTo>
                  <a:pt x="215432" y="16771"/>
                </a:lnTo>
                <a:lnTo>
                  <a:pt x="182978" y="13065"/>
                </a:lnTo>
                <a:lnTo>
                  <a:pt x="117970" y="6502"/>
                </a:lnTo>
                <a:close/>
              </a:path>
              <a:path w="375920" h="43179">
                <a:moveTo>
                  <a:pt x="317143" y="33667"/>
                </a:moveTo>
                <a:lnTo>
                  <a:pt x="306641" y="33667"/>
                </a:lnTo>
                <a:lnTo>
                  <a:pt x="315226" y="33705"/>
                </a:lnTo>
                <a:lnTo>
                  <a:pt x="317143" y="33667"/>
                </a:lnTo>
                <a:close/>
              </a:path>
              <a:path w="375920" h="43179">
                <a:moveTo>
                  <a:pt x="169862" y="0"/>
                </a:moveTo>
                <a:lnTo>
                  <a:pt x="130289" y="4851"/>
                </a:lnTo>
                <a:lnTo>
                  <a:pt x="177999" y="8635"/>
                </a:lnTo>
                <a:lnTo>
                  <a:pt x="225364" y="14103"/>
                </a:lnTo>
                <a:lnTo>
                  <a:pt x="272382" y="21257"/>
                </a:lnTo>
                <a:lnTo>
                  <a:pt x="319049" y="30099"/>
                </a:lnTo>
                <a:lnTo>
                  <a:pt x="341972" y="33324"/>
                </a:lnTo>
                <a:lnTo>
                  <a:pt x="375159" y="33223"/>
                </a:lnTo>
                <a:lnTo>
                  <a:pt x="375323" y="28625"/>
                </a:lnTo>
                <a:lnTo>
                  <a:pt x="330181" y="21346"/>
                </a:lnTo>
                <a:lnTo>
                  <a:pt x="284956" y="14597"/>
                </a:lnTo>
                <a:lnTo>
                  <a:pt x="239645" y="8378"/>
                </a:lnTo>
                <a:lnTo>
                  <a:pt x="194246" y="2692"/>
                </a:lnTo>
                <a:lnTo>
                  <a:pt x="169862" y="0"/>
                </a:lnTo>
                <a:close/>
              </a:path>
              <a:path w="375920" h="43179">
                <a:moveTo>
                  <a:pt x="375159" y="33223"/>
                </a:moveTo>
                <a:lnTo>
                  <a:pt x="355549" y="33223"/>
                </a:lnTo>
                <a:lnTo>
                  <a:pt x="375157" y="3326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4510370" y="5193468"/>
            <a:ext cx="62865" cy="12065"/>
          </a:xfrm>
          <a:custGeom>
            <a:avLst/>
            <a:gdLst/>
            <a:ahLst/>
            <a:cxnLst/>
            <a:rect l="l" t="t" r="r" b="b"/>
            <a:pathLst>
              <a:path w="62864" h="12064">
                <a:moveTo>
                  <a:pt x="58252" y="10642"/>
                </a:moveTo>
                <a:lnTo>
                  <a:pt x="20027" y="10642"/>
                </a:lnTo>
                <a:lnTo>
                  <a:pt x="57734" y="11849"/>
                </a:lnTo>
                <a:lnTo>
                  <a:pt x="58252" y="10642"/>
                </a:lnTo>
                <a:close/>
              </a:path>
              <a:path w="62864" h="12064">
                <a:moveTo>
                  <a:pt x="62395" y="0"/>
                </a:moveTo>
                <a:lnTo>
                  <a:pt x="0" y="10807"/>
                </a:lnTo>
                <a:lnTo>
                  <a:pt x="58252" y="10642"/>
                </a:lnTo>
                <a:lnTo>
                  <a:pt x="59321" y="8153"/>
                </a:lnTo>
                <a:lnTo>
                  <a:pt x="61125" y="3441"/>
                </a:lnTo>
                <a:lnTo>
                  <a:pt x="623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4147888" y="5270404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3055" y="0"/>
                </a:moveTo>
                <a:lnTo>
                  <a:pt x="647" y="635"/>
                </a:lnTo>
                <a:lnTo>
                  <a:pt x="304" y="1003"/>
                </a:lnTo>
                <a:lnTo>
                  <a:pt x="0" y="1651"/>
                </a:lnTo>
                <a:lnTo>
                  <a:pt x="130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4349415" y="5354643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60">
                <a:moveTo>
                  <a:pt x="42583" y="0"/>
                </a:moveTo>
                <a:lnTo>
                  <a:pt x="0" y="6997"/>
                </a:lnTo>
                <a:lnTo>
                  <a:pt x="41719" y="9969"/>
                </a:lnTo>
                <a:lnTo>
                  <a:pt x="41910" y="6616"/>
                </a:lnTo>
                <a:lnTo>
                  <a:pt x="42202" y="3200"/>
                </a:lnTo>
                <a:lnTo>
                  <a:pt x="425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4597657" y="532152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04" y="0"/>
                </a:lnTo>
              </a:path>
            </a:pathLst>
          </a:custGeom>
          <a:ln w="1723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4391139" y="5323380"/>
            <a:ext cx="300355" cy="43180"/>
          </a:xfrm>
          <a:custGeom>
            <a:avLst/>
            <a:gdLst/>
            <a:ahLst/>
            <a:cxnLst/>
            <a:rect l="l" t="t" r="r" b="b"/>
            <a:pathLst>
              <a:path w="300354" h="43179">
                <a:moveTo>
                  <a:pt x="206514" y="0"/>
                </a:moveTo>
                <a:lnTo>
                  <a:pt x="162518" y="5542"/>
                </a:lnTo>
                <a:lnTo>
                  <a:pt x="118654" y="11804"/>
                </a:lnTo>
                <a:lnTo>
                  <a:pt x="30975" y="25895"/>
                </a:lnTo>
                <a:lnTo>
                  <a:pt x="0" y="41236"/>
                </a:lnTo>
                <a:lnTo>
                  <a:pt x="21196" y="42748"/>
                </a:lnTo>
                <a:lnTo>
                  <a:pt x="148823" y="21397"/>
                </a:lnTo>
                <a:lnTo>
                  <a:pt x="202177" y="14144"/>
                </a:lnTo>
                <a:lnTo>
                  <a:pt x="255765" y="9207"/>
                </a:lnTo>
                <a:lnTo>
                  <a:pt x="299974" y="6756"/>
                </a:lnTo>
                <a:lnTo>
                  <a:pt x="2065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4147909" y="5312941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49110" y="0"/>
                </a:moveTo>
                <a:lnTo>
                  <a:pt x="0" y="4584"/>
                </a:lnTo>
                <a:lnTo>
                  <a:pt x="406" y="5689"/>
                </a:lnTo>
                <a:lnTo>
                  <a:pt x="876" y="6324"/>
                </a:lnTo>
                <a:lnTo>
                  <a:pt x="23075" y="8026"/>
                </a:lnTo>
                <a:lnTo>
                  <a:pt x="47142" y="4940"/>
                </a:lnTo>
                <a:lnTo>
                  <a:pt x="491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4496831" y="5335600"/>
            <a:ext cx="235585" cy="34925"/>
          </a:xfrm>
          <a:custGeom>
            <a:avLst/>
            <a:gdLst/>
            <a:ahLst/>
            <a:cxnLst/>
            <a:rect l="l" t="t" r="r" b="b"/>
            <a:pathLst>
              <a:path w="235585" h="34925">
                <a:moveTo>
                  <a:pt x="235407" y="0"/>
                </a:moveTo>
                <a:lnTo>
                  <a:pt x="195402" y="3340"/>
                </a:lnTo>
                <a:lnTo>
                  <a:pt x="141676" y="9317"/>
                </a:lnTo>
                <a:lnTo>
                  <a:pt x="88226" y="16484"/>
                </a:lnTo>
                <a:lnTo>
                  <a:pt x="36757" y="25171"/>
                </a:lnTo>
                <a:lnTo>
                  <a:pt x="0" y="31114"/>
                </a:lnTo>
                <a:lnTo>
                  <a:pt x="50673" y="34759"/>
                </a:lnTo>
                <a:lnTo>
                  <a:pt x="114338" y="28282"/>
                </a:lnTo>
                <a:lnTo>
                  <a:pt x="121704" y="27660"/>
                </a:lnTo>
                <a:lnTo>
                  <a:pt x="129082" y="27127"/>
                </a:lnTo>
                <a:lnTo>
                  <a:pt x="169572" y="27127"/>
                </a:lnTo>
                <a:lnTo>
                  <a:pt x="169887" y="25171"/>
                </a:lnTo>
                <a:lnTo>
                  <a:pt x="183883" y="24904"/>
                </a:lnTo>
                <a:lnTo>
                  <a:pt x="232954" y="24904"/>
                </a:lnTo>
                <a:lnTo>
                  <a:pt x="233658" y="23636"/>
                </a:lnTo>
                <a:lnTo>
                  <a:pt x="234611" y="17692"/>
                </a:lnTo>
                <a:lnTo>
                  <a:pt x="235210" y="9379"/>
                </a:lnTo>
                <a:lnTo>
                  <a:pt x="235407" y="0"/>
                </a:lnTo>
                <a:close/>
              </a:path>
              <a:path w="235585" h="34925">
                <a:moveTo>
                  <a:pt x="169572" y="27127"/>
                </a:moveTo>
                <a:lnTo>
                  <a:pt x="129082" y="27127"/>
                </a:lnTo>
                <a:lnTo>
                  <a:pt x="167944" y="30708"/>
                </a:lnTo>
                <a:lnTo>
                  <a:pt x="168681" y="30708"/>
                </a:lnTo>
                <a:lnTo>
                  <a:pt x="169341" y="28562"/>
                </a:lnTo>
                <a:lnTo>
                  <a:pt x="169572" y="27127"/>
                </a:lnTo>
                <a:close/>
              </a:path>
              <a:path w="235585" h="34925">
                <a:moveTo>
                  <a:pt x="232954" y="24904"/>
                </a:moveTo>
                <a:lnTo>
                  <a:pt x="190881" y="24904"/>
                </a:lnTo>
                <a:lnTo>
                  <a:pt x="201254" y="24968"/>
                </a:lnTo>
                <a:lnTo>
                  <a:pt x="211629" y="25158"/>
                </a:lnTo>
                <a:lnTo>
                  <a:pt x="222009" y="25472"/>
                </a:lnTo>
                <a:lnTo>
                  <a:pt x="232397" y="25907"/>
                </a:lnTo>
                <a:lnTo>
                  <a:pt x="232954" y="2490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4471247" y="5352091"/>
            <a:ext cx="114300" cy="21590"/>
          </a:xfrm>
          <a:custGeom>
            <a:avLst/>
            <a:gdLst/>
            <a:ahLst/>
            <a:cxnLst/>
            <a:rect l="l" t="t" r="r" b="b"/>
            <a:pathLst>
              <a:path w="114300" h="21589">
                <a:moveTo>
                  <a:pt x="113817" y="0"/>
                </a:moveTo>
                <a:lnTo>
                  <a:pt x="87331" y="3928"/>
                </a:lnTo>
                <a:lnTo>
                  <a:pt x="7861" y="16764"/>
                </a:lnTo>
                <a:lnTo>
                  <a:pt x="0" y="18199"/>
                </a:lnTo>
                <a:lnTo>
                  <a:pt x="46799" y="21526"/>
                </a:lnTo>
                <a:lnTo>
                  <a:pt x="76250" y="18262"/>
                </a:lnTo>
                <a:lnTo>
                  <a:pt x="25577" y="14630"/>
                </a:lnTo>
                <a:lnTo>
                  <a:pt x="1138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4220747" y="534099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63" y="0"/>
                </a:moveTo>
                <a:lnTo>
                  <a:pt x="0" y="584"/>
                </a:lnTo>
                <a:lnTo>
                  <a:pt x="3073" y="266"/>
                </a:lnTo>
                <a:lnTo>
                  <a:pt x="6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4220805" y="5335986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4">
                <a:moveTo>
                  <a:pt x="812" y="0"/>
                </a:moveTo>
                <a:lnTo>
                  <a:pt x="482" y="1422"/>
                </a:lnTo>
                <a:lnTo>
                  <a:pt x="247" y="2921"/>
                </a:lnTo>
                <a:lnTo>
                  <a:pt x="0" y="5016"/>
                </a:lnTo>
                <a:lnTo>
                  <a:pt x="2019" y="5181"/>
                </a:lnTo>
                <a:lnTo>
                  <a:pt x="3022" y="5283"/>
                </a:lnTo>
                <a:lnTo>
                  <a:pt x="17094" y="3759"/>
                </a:lnTo>
                <a:lnTo>
                  <a:pt x="24130" y="2921"/>
                </a:lnTo>
                <a:lnTo>
                  <a:pt x="8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4276312" y="53866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14" y="8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4418951" y="5234369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4165" y="0"/>
                </a:moveTo>
                <a:lnTo>
                  <a:pt x="0" y="711"/>
                </a:lnTo>
                <a:lnTo>
                  <a:pt x="18961" y="2057"/>
                </a:lnTo>
                <a:lnTo>
                  <a:pt x="24269" y="1460"/>
                </a:lnTo>
                <a:lnTo>
                  <a:pt x="41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4390989" y="5235077"/>
            <a:ext cx="46990" cy="5715"/>
          </a:xfrm>
          <a:custGeom>
            <a:avLst/>
            <a:gdLst/>
            <a:ahLst/>
            <a:cxnLst/>
            <a:rect l="l" t="t" r="r" b="b"/>
            <a:pathLst>
              <a:path w="46989" h="5714">
                <a:moveTo>
                  <a:pt x="27965" y="0"/>
                </a:moveTo>
                <a:lnTo>
                  <a:pt x="0" y="4787"/>
                </a:lnTo>
                <a:lnTo>
                  <a:pt x="4368" y="5016"/>
                </a:lnTo>
                <a:lnTo>
                  <a:pt x="13119" y="5321"/>
                </a:lnTo>
                <a:lnTo>
                  <a:pt x="46926" y="1358"/>
                </a:lnTo>
                <a:lnTo>
                  <a:pt x="279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4301177" y="5236619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5867" y="0"/>
                </a:moveTo>
                <a:lnTo>
                  <a:pt x="0" y="1155"/>
                </a:lnTo>
                <a:lnTo>
                  <a:pt x="8686" y="203"/>
                </a:lnTo>
                <a:lnTo>
                  <a:pt x="58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4307038" y="5234160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3893" y="0"/>
                </a:moveTo>
                <a:lnTo>
                  <a:pt x="9245" y="749"/>
                </a:lnTo>
                <a:lnTo>
                  <a:pt x="4622" y="1574"/>
                </a:lnTo>
                <a:lnTo>
                  <a:pt x="0" y="2463"/>
                </a:lnTo>
                <a:lnTo>
                  <a:pt x="2832" y="2667"/>
                </a:lnTo>
                <a:lnTo>
                  <a:pt x="17246" y="1066"/>
                </a:lnTo>
                <a:lnTo>
                  <a:pt x="16528" y="889"/>
                </a:lnTo>
                <a:lnTo>
                  <a:pt x="13893" y="0"/>
                </a:lnTo>
                <a:close/>
              </a:path>
              <a:path w="17779" h="3175">
                <a:moveTo>
                  <a:pt x="16344" y="838"/>
                </a:moveTo>
                <a:lnTo>
                  <a:pt x="16509" y="889"/>
                </a:lnTo>
                <a:lnTo>
                  <a:pt x="16344" y="838"/>
                </a:lnTo>
                <a:close/>
              </a:path>
              <a:path w="17779" h="3175">
                <a:moveTo>
                  <a:pt x="16468" y="838"/>
                </a:moveTo>
                <a:lnTo>
                  <a:pt x="16624" y="889"/>
                </a:lnTo>
                <a:lnTo>
                  <a:pt x="16468" y="838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4344809" y="5244255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20231" y="0"/>
                </a:moveTo>
                <a:lnTo>
                  <a:pt x="0" y="3416"/>
                </a:lnTo>
                <a:lnTo>
                  <a:pt x="23431" y="507"/>
                </a:lnTo>
                <a:lnTo>
                  <a:pt x="202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4402923" y="5150389"/>
            <a:ext cx="52069" cy="4445"/>
          </a:xfrm>
          <a:custGeom>
            <a:avLst/>
            <a:gdLst/>
            <a:ahLst/>
            <a:cxnLst/>
            <a:rect l="l" t="t" r="r" b="b"/>
            <a:pathLst>
              <a:path w="52070" h="4445">
                <a:moveTo>
                  <a:pt x="15671" y="0"/>
                </a:moveTo>
                <a:lnTo>
                  <a:pt x="0" y="1651"/>
                </a:lnTo>
                <a:lnTo>
                  <a:pt x="6426" y="2019"/>
                </a:lnTo>
                <a:lnTo>
                  <a:pt x="41059" y="4381"/>
                </a:lnTo>
                <a:lnTo>
                  <a:pt x="51625" y="2705"/>
                </a:lnTo>
                <a:lnTo>
                  <a:pt x="156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4455641" y="5154244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12471" y="0"/>
                </a:moveTo>
                <a:lnTo>
                  <a:pt x="0" y="1371"/>
                </a:lnTo>
                <a:lnTo>
                  <a:pt x="17157" y="2692"/>
                </a:lnTo>
                <a:lnTo>
                  <a:pt x="28562" y="1447"/>
                </a:lnTo>
                <a:lnTo>
                  <a:pt x="124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4443975" y="5153097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10579" y="0"/>
                </a:moveTo>
                <a:lnTo>
                  <a:pt x="0" y="1663"/>
                </a:lnTo>
                <a:lnTo>
                  <a:pt x="11658" y="2527"/>
                </a:lnTo>
                <a:lnTo>
                  <a:pt x="24142" y="1143"/>
                </a:lnTo>
                <a:lnTo>
                  <a:pt x="105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4954845" y="5246213"/>
            <a:ext cx="289560" cy="19685"/>
          </a:xfrm>
          <a:custGeom>
            <a:avLst/>
            <a:gdLst/>
            <a:ahLst/>
            <a:cxnLst/>
            <a:rect l="l" t="t" r="r" b="b"/>
            <a:pathLst>
              <a:path w="289560" h="19685">
                <a:moveTo>
                  <a:pt x="288230" y="18935"/>
                </a:moveTo>
                <a:lnTo>
                  <a:pt x="279933" y="18935"/>
                </a:lnTo>
                <a:lnTo>
                  <a:pt x="289191" y="19138"/>
                </a:lnTo>
                <a:lnTo>
                  <a:pt x="288230" y="18935"/>
                </a:lnTo>
                <a:close/>
              </a:path>
              <a:path w="289560" h="19685">
                <a:moveTo>
                  <a:pt x="247111" y="9448"/>
                </a:moveTo>
                <a:lnTo>
                  <a:pt x="62598" y="9448"/>
                </a:lnTo>
                <a:lnTo>
                  <a:pt x="117043" y="10046"/>
                </a:lnTo>
                <a:lnTo>
                  <a:pt x="171449" y="11841"/>
                </a:lnTo>
                <a:lnTo>
                  <a:pt x="225818" y="14833"/>
                </a:lnTo>
                <a:lnTo>
                  <a:pt x="280149" y="19024"/>
                </a:lnTo>
                <a:lnTo>
                  <a:pt x="279933" y="18935"/>
                </a:lnTo>
                <a:lnTo>
                  <a:pt x="288230" y="18935"/>
                </a:lnTo>
                <a:lnTo>
                  <a:pt x="284505" y="18148"/>
                </a:lnTo>
                <a:lnTo>
                  <a:pt x="250988" y="10315"/>
                </a:lnTo>
                <a:lnTo>
                  <a:pt x="247111" y="9448"/>
                </a:lnTo>
                <a:close/>
              </a:path>
              <a:path w="289560" h="19685">
                <a:moveTo>
                  <a:pt x="36931" y="2438"/>
                </a:moveTo>
                <a:lnTo>
                  <a:pt x="27767" y="3776"/>
                </a:lnTo>
                <a:lnTo>
                  <a:pt x="18561" y="4991"/>
                </a:lnTo>
                <a:lnTo>
                  <a:pt x="9306" y="6081"/>
                </a:lnTo>
                <a:lnTo>
                  <a:pt x="0" y="7048"/>
                </a:lnTo>
                <a:lnTo>
                  <a:pt x="3047" y="10236"/>
                </a:lnTo>
                <a:lnTo>
                  <a:pt x="15011" y="9906"/>
                </a:lnTo>
                <a:lnTo>
                  <a:pt x="247111" y="9448"/>
                </a:lnTo>
                <a:lnTo>
                  <a:pt x="221726" y="3860"/>
                </a:lnTo>
                <a:lnTo>
                  <a:pt x="110172" y="3860"/>
                </a:lnTo>
                <a:lnTo>
                  <a:pt x="55240" y="2614"/>
                </a:lnTo>
                <a:lnTo>
                  <a:pt x="36931" y="2438"/>
                </a:lnTo>
                <a:close/>
              </a:path>
              <a:path w="289560" h="19685">
                <a:moveTo>
                  <a:pt x="99313" y="0"/>
                </a:moveTo>
                <a:lnTo>
                  <a:pt x="107572" y="2921"/>
                </a:lnTo>
                <a:lnTo>
                  <a:pt x="110172" y="3860"/>
                </a:lnTo>
                <a:lnTo>
                  <a:pt x="221726" y="3860"/>
                </a:lnTo>
                <a:lnTo>
                  <a:pt x="217385" y="2921"/>
                </a:lnTo>
                <a:lnTo>
                  <a:pt x="158354" y="898"/>
                </a:lnTo>
                <a:lnTo>
                  <a:pt x="128837" y="292"/>
                </a:lnTo>
                <a:lnTo>
                  <a:pt x="993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037001" y="5243282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29" y="0"/>
                </a:lnTo>
              </a:path>
            </a:pathLst>
          </a:custGeom>
          <a:ln w="1172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4950262" y="5248590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29235" y="0"/>
                </a:moveTo>
                <a:lnTo>
                  <a:pt x="23088" y="0"/>
                </a:lnTo>
                <a:lnTo>
                  <a:pt x="0" y="88"/>
                </a:lnTo>
                <a:lnTo>
                  <a:pt x="1612" y="1600"/>
                </a:lnTo>
                <a:lnTo>
                  <a:pt x="4584" y="4660"/>
                </a:lnTo>
                <a:lnTo>
                  <a:pt x="13891" y="3701"/>
                </a:lnTo>
                <a:lnTo>
                  <a:pt x="23145" y="2614"/>
                </a:lnTo>
                <a:lnTo>
                  <a:pt x="32352" y="1401"/>
                </a:lnTo>
                <a:lnTo>
                  <a:pt x="41516" y="63"/>
                </a:lnTo>
                <a:lnTo>
                  <a:pt x="292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025734" y="5236619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0" y="0"/>
                </a:moveTo>
                <a:lnTo>
                  <a:pt x="3771" y="1219"/>
                </a:lnTo>
                <a:lnTo>
                  <a:pt x="11264" y="3721"/>
                </a:lnTo>
                <a:lnTo>
                  <a:pt x="20040" y="1803"/>
                </a:lnTo>
                <a:lnTo>
                  <a:pt x="24422" y="80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4731103" y="5265234"/>
            <a:ext cx="504825" cy="13970"/>
          </a:xfrm>
          <a:custGeom>
            <a:avLst/>
            <a:gdLst/>
            <a:ahLst/>
            <a:cxnLst/>
            <a:rect l="l" t="t" r="r" b="b"/>
            <a:pathLst>
              <a:path w="504825" h="13970">
                <a:moveTo>
                  <a:pt x="5308" y="13284"/>
                </a:moveTo>
                <a:lnTo>
                  <a:pt x="304" y="13423"/>
                </a:lnTo>
                <a:lnTo>
                  <a:pt x="0" y="13703"/>
                </a:lnTo>
                <a:lnTo>
                  <a:pt x="5308" y="13284"/>
                </a:lnTo>
                <a:close/>
              </a:path>
              <a:path w="504825" h="13970">
                <a:moveTo>
                  <a:pt x="503885" y="0"/>
                </a:moveTo>
                <a:lnTo>
                  <a:pt x="504177" y="38"/>
                </a:lnTo>
                <a:lnTo>
                  <a:pt x="504329" y="38"/>
                </a:lnTo>
                <a:lnTo>
                  <a:pt x="5038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4676343" y="5278654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5067" y="0"/>
                </a:moveTo>
                <a:lnTo>
                  <a:pt x="22212" y="1181"/>
                </a:lnTo>
                <a:lnTo>
                  <a:pt x="0" y="3708"/>
                </a:lnTo>
                <a:lnTo>
                  <a:pt x="41092" y="1279"/>
                </a:lnTo>
                <a:lnTo>
                  <a:pt x="54762" y="279"/>
                </a:lnTo>
                <a:lnTo>
                  <a:pt x="550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4891636" y="5289947"/>
            <a:ext cx="142875" cy="33655"/>
          </a:xfrm>
          <a:custGeom>
            <a:avLst/>
            <a:gdLst/>
            <a:ahLst/>
            <a:cxnLst/>
            <a:rect l="l" t="t" r="r" b="b"/>
            <a:pathLst>
              <a:path w="142875" h="33654">
                <a:moveTo>
                  <a:pt x="68897" y="23317"/>
                </a:moveTo>
                <a:lnTo>
                  <a:pt x="51663" y="25084"/>
                </a:lnTo>
                <a:lnTo>
                  <a:pt x="0" y="29667"/>
                </a:lnTo>
                <a:lnTo>
                  <a:pt x="11417" y="30530"/>
                </a:lnTo>
                <a:lnTo>
                  <a:pt x="11760" y="31559"/>
                </a:lnTo>
                <a:lnTo>
                  <a:pt x="11988" y="33299"/>
                </a:lnTo>
                <a:lnTo>
                  <a:pt x="26329" y="31209"/>
                </a:lnTo>
                <a:lnTo>
                  <a:pt x="40581" y="28836"/>
                </a:lnTo>
                <a:lnTo>
                  <a:pt x="54763" y="26200"/>
                </a:lnTo>
                <a:lnTo>
                  <a:pt x="68897" y="23317"/>
                </a:lnTo>
                <a:close/>
              </a:path>
              <a:path w="142875" h="33654">
                <a:moveTo>
                  <a:pt x="107264" y="0"/>
                </a:moveTo>
                <a:lnTo>
                  <a:pt x="104787" y="3162"/>
                </a:lnTo>
                <a:lnTo>
                  <a:pt x="103225" y="4851"/>
                </a:lnTo>
                <a:lnTo>
                  <a:pt x="96989" y="13296"/>
                </a:lnTo>
                <a:lnTo>
                  <a:pt x="92278" y="18021"/>
                </a:lnTo>
                <a:lnTo>
                  <a:pt x="104855" y="14927"/>
                </a:lnTo>
                <a:lnTo>
                  <a:pt x="117433" y="11674"/>
                </a:lnTo>
                <a:lnTo>
                  <a:pt x="130025" y="8273"/>
                </a:lnTo>
                <a:lnTo>
                  <a:pt x="142555" y="4762"/>
                </a:lnTo>
                <a:lnTo>
                  <a:pt x="141401" y="4762"/>
                </a:lnTo>
                <a:lnTo>
                  <a:pt x="138176" y="4216"/>
                </a:lnTo>
                <a:lnTo>
                  <a:pt x="132295" y="3149"/>
                </a:lnTo>
                <a:lnTo>
                  <a:pt x="129654" y="2616"/>
                </a:lnTo>
                <a:lnTo>
                  <a:pt x="129895" y="2616"/>
                </a:lnTo>
                <a:lnTo>
                  <a:pt x="114820" y="774"/>
                </a:lnTo>
                <a:lnTo>
                  <a:pt x="10726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4859131" y="5284176"/>
            <a:ext cx="140335" cy="35560"/>
          </a:xfrm>
          <a:custGeom>
            <a:avLst/>
            <a:gdLst/>
            <a:ahLst/>
            <a:cxnLst/>
            <a:rect l="l" t="t" r="r" b="b"/>
            <a:pathLst>
              <a:path w="140335" h="35560">
                <a:moveTo>
                  <a:pt x="84315" y="0"/>
                </a:moveTo>
                <a:lnTo>
                  <a:pt x="75158" y="2336"/>
                </a:lnTo>
                <a:lnTo>
                  <a:pt x="70573" y="3454"/>
                </a:lnTo>
                <a:lnTo>
                  <a:pt x="83319" y="4144"/>
                </a:lnTo>
                <a:lnTo>
                  <a:pt x="121615" y="6604"/>
                </a:lnTo>
                <a:lnTo>
                  <a:pt x="73482" y="20281"/>
                </a:lnTo>
                <a:lnTo>
                  <a:pt x="18459" y="30397"/>
                </a:lnTo>
                <a:lnTo>
                  <a:pt x="0" y="32969"/>
                </a:lnTo>
                <a:lnTo>
                  <a:pt x="32512" y="35433"/>
                </a:lnTo>
                <a:lnTo>
                  <a:pt x="84164" y="30850"/>
                </a:lnTo>
                <a:lnTo>
                  <a:pt x="124790" y="23799"/>
                </a:lnTo>
                <a:lnTo>
                  <a:pt x="135724" y="10617"/>
                </a:lnTo>
                <a:lnTo>
                  <a:pt x="137287" y="8928"/>
                </a:lnTo>
                <a:lnTo>
                  <a:pt x="139776" y="5765"/>
                </a:lnTo>
                <a:lnTo>
                  <a:pt x="134759" y="5270"/>
                </a:lnTo>
                <a:lnTo>
                  <a:pt x="132257" y="5054"/>
                </a:lnTo>
                <a:lnTo>
                  <a:pt x="108300" y="2332"/>
                </a:lnTo>
                <a:lnTo>
                  <a:pt x="843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4822272" y="5319608"/>
            <a:ext cx="81915" cy="10795"/>
          </a:xfrm>
          <a:custGeom>
            <a:avLst/>
            <a:gdLst/>
            <a:ahLst/>
            <a:cxnLst/>
            <a:rect l="l" t="t" r="r" b="b"/>
            <a:pathLst>
              <a:path w="81914" h="10795">
                <a:moveTo>
                  <a:pt x="69367" y="0"/>
                </a:moveTo>
                <a:lnTo>
                  <a:pt x="0" y="4991"/>
                </a:lnTo>
                <a:lnTo>
                  <a:pt x="346" y="6877"/>
                </a:lnTo>
                <a:lnTo>
                  <a:pt x="552" y="8469"/>
                </a:lnTo>
                <a:lnTo>
                  <a:pt x="43192" y="7683"/>
                </a:lnTo>
                <a:lnTo>
                  <a:pt x="81343" y="3632"/>
                </a:lnTo>
                <a:lnTo>
                  <a:pt x="81127" y="1892"/>
                </a:lnTo>
                <a:lnTo>
                  <a:pt x="80784" y="863"/>
                </a:lnTo>
                <a:lnTo>
                  <a:pt x="693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4732169" y="532953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30" y="0"/>
                </a:lnTo>
              </a:path>
            </a:pathLst>
          </a:custGeom>
          <a:ln w="986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4732218" y="5333203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0" y="0"/>
                </a:moveTo>
                <a:lnTo>
                  <a:pt x="25" y="2400"/>
                </a:lnTo>
                <a:lnTo>
                  <a:pt x="16662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4821422" y="5317139"/>
            <a:ext cx="70485" cy="7620"/>
          </a:xfrm>
          <a:custGeom>
            <a:avLst/>
            <a:gdLst/>
            <a:ahLst/>
            <a:cxnLst/>
            <a:rect l="l" t="t" r="r" b="b"/>
            <a:pathLst>
              <a:path w="70485" h="7620">
                <a:moveTo>
                  <a:pt x="37706" y="0"/>
                </a:moveTo>
                <a:lnTo>
                  <a:pt x="28305" y="1147"/>
                </a:lnTo>
                <a:lnTo>
                  <a:pt x="18886" y="2190"/>
                </a:lnTo>
                <a:lnTo>
                  <a:pt x="9450" y="3128"/>
                </a:lnTo>
                <a:lnTo>
                  <a:pt x="0" y="3962"/>
                </a:lnTo>
                <a:lnTo>
                  <a:pt x="349" y="5073"/>
                </a:lnTo>
                <a:lnTo>
                  <a:pt x="633" y="6285"/>
                </a:lnTo>
                <a:lnTo>
                  <a:pt x="850" y="7454"/>
                </a:lnTo>
                <a:lnTo>
                  <a:pt x="70218" y="2463"/>
                </a:lnTo>
                <a:lnTo>
                  <a:pt x="377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4732056" y="532597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20" y="0"/>
                </a:lnTo>
              </a:path>
            </a:pathLst>
          </a:custGeom>
          <a:ln w="974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3992334" y="5328411"/>
            <a:ext cx="215900" cy="20955"/>
          </a:xfrm>
          <a:custGeom>
            <a:avLst/>
            <a:gdLst/>
            <a:ahLst/>
            <a:cxnLst/>
            <a:rect l="l" t="t" r="r" b="b"/>
            <a:pathLst>
              <a:path w="215900" h="20954">
                <a:moveTo>
                  <a:pt x="16243" y="17221"/>
                </a:moveTo>
                <a:lnTo>
                  <a:pt x="31410" y="19434"/>
                </a:lnTo>
                <a:lnTo>
                  <a:pt x="39139" y="20343"/>
                </a:lnTo>
                <a:lnTo>
                  <a:pt x="46786" y="20713"/>
                </a:lnTo>
                <a:lnTo>
                  <a:pt x="47917" y="20713"/>
                </a:lnTo>
                <a:lnTo>
                  <a:pt x="49060" y="20675"/>
                </a:lnTo>
                <a:lnTo>
                  <a:pt x="103960" y="17246"/>
                </a:lnTo>
                <a:lnTo>
                  <a:pt x="16611" y="17246"/>
                </a:lnTo>
                <a:lnTo>
                  <a:pt x="16243" y="17221"/>
                </a:lnTo>
                <a:close/>
              </a:path>
              <a:path w="215900" h="20954">
                <a:moveTo>
                  <a:pt x="116941" y="431"/>
                </a:moveTo>
                <a:lnTo>
                  <a:pt x="33232" y="10972"/>
                </a:lnTo>
                <a:lnTo>
                  <a:pt x="0" y="15049"/>
                </a:lnTo>
                <a:lnTo>
                  <a:pt x="16611" y="17246"/>
                </a:lnTo>
                <a:lnTo>
                  <a:pt x="103960" y="17246"/>
                </a:lnTo>
                <a:lnTo>
                  <a:pt x="174095" y="12019"/>
                </a:lnTo>
                <a:lnTo>
                  <a:pt x="183961" y="11176"/>
                </a:lnTo>
                <a:lnTo>
                  <a:pt x="106464" y="11176"/>
                </a:lnTo>
                <a:lnTo>
                  <a:pt x="108182" y="10968"/>
                </a:lnTo>
                <a:lnTo>
                  <a:pt x="112991" y="5346"/>
                </a:lnTo>
                <a:lnTo>
                  <a:pt x="116941" y="431"/>
                </a:lnTo>
                <a:close/>
              </a:path>
              <a:path w="215900" h="20954">
                <a:moveTo>
                  <a:pt x="198539" y="0"/>
                </a:moveTo>
                <a:lnTo>
                  <a:pt x="106464" y="11176"/>
                </a:lnTo>
                <a:lnTo>
                  <a:pt x="183961" y="11176"/>
                </a:lnTo>
                <a:lnTo>
                  <a:pt x="215290" y="8496"/>
                </a:lnTo>
                <a:lnTo>
                  <a:pt x="215332" y="7524"/>
                </a:lnTo>
                <a:lnTo>
                  <a:pt x="215468" y="5854"/>
                </a:lnTo>
                <a:lnTo>
                  <a:pt x="197116" y="3568"/>
                </a:lnTo>
                <a:lnTo>
                  <a:pt x="19853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4098799" y="5320963"/>
            <a:ext cx="94615" cy="19050"/>
          </a:xfrm>
          <a:custGeom>
            <a:avLst/>
            <a:gdLst/>
            <a:ahLst/>
            <a:cxnLst/>
            <a:rect l="l" t="t" r="r" b="b"/>
            <a:pathLst>
              <a:path w="94614" h="19050">
                <a:moveTo>
                  <a:pt x="72186" y="0"/>
                </a:moveTo>
                <a:lnTo>
                  <a:pt x="10477" y="7886"/>
                </a:lnTo>
                <a:lnTo>
                  <a:pt x="6527" y="12788"/>
                </a:lnTo>
                <a:lnTo>
                  <a:pt x="1714" y="18415"/>
                </a:lnTo>
                <a:lnTo>
                  <a:pt x="0" y="18630"/>
                </a:lnTo>
                <a:lnTo>
                  <a:pt x="92075" y="7454"/>
                </a:lnTo>
                <a:lnTo>
                  <a:pt x="94361" y="1676"/>
                </a:lnTo>
                <a:lnTo>
                  <a:pt x="721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4207625" y="533426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77" y="0"/>
                </a:moveTo>
                <a:lnTo>
                  <a:pt x="55" y="1524"/>
                </a:lnTo>
                <a:lnTo>
                  <a:pt x="0" y="2641"/>
                </a:lnTo>
                <a:lnTo>
                  <a:pt x="12407" y="1524"/>
                </a:lnTo>
                <a:lnTo>
                  <a:pt x="1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4191491" y="5386689"/>
            <a:ext cx="91440" cy="13970"/>
          </a:xfrm>
          <a:custGeom>
            <a:avLst/>
            <a:gdLst/>
            <a:ahLst/>
            <a:cxnLst/>
            <a:rect l="l" t="t" r="r" b="b"/>
            <a:pathLst>
              <a:path w="91439" h="13970">
                <a:moveTo>
                  <a:pt x="8242" y="8191"/>
                </a:moveTo>
                <a:lnTo>
                  <a:pt x="17675" y="9595"/>
                </a:lnTo>
                <a:lnTo>
                  <a:pt x="27166" y="10761"/>
                </a:lnTo>
                <a:lnTo>
                  <a:pt x="36679" y="11725"/>
                </a:lnTo>
                <a:lnTo>
                  <a:pt x="59334" y="13538"/>
                </a:lnTo>
                <a:lnTo>
                  <a:pt x="73680" y="10186"/>
                </a:lnTo>
                <a:lnTo>
                  <a:pt x="82599" y="8229"/>
                </a:lnTo>
                <a:lnTo>
                  <a:pt x="8712" y="8229"/>
                </a:lnTo>
                <a:lnTo>
                  <a:pt x="8242" y="8191"/>
                </a:lnTo>
                <a:close/>
              </a:path>
              <a:path w="91439" h="13970">
                <a:moveTo>
                  <a:pt x="85737" y="0"/>
                </a:moveTo>
                <a:lnTo>
                  <a:pt x="65516" y="2040"/>
                </a:lnTo>
                <a:lnTo>
                  <a:pt x="45258" y="3763"/>
                </a:lnTo>
                <a:lnTo>
                  <a:pt x="24964" y="5170"/>
                </a:lnTo>
                <a:lnTo>
                  <a:pt x="4635" y="6261"/>
                </a:lnTo>
                <a:lnTo>
                  <a:pt x="0" y="6616"/>
                </a:lnTo>
                <a:lnTo>
                  <a:pt x="8712" y="8229"/>
                </a:lnTo>
                <a:lnTo>
                  <a:pt x="82599" y="8229"/>
                </a:lnTo>
                <a:lnTo>
                  <a:pt x="88036" y="7073"/>
                </a:lnTo>
                <a:lnTo>
                  <a:pt x="88899" y="4940"/>
                </a:lnTo>
                <a:lnTo>
                  <a:pt x="89992" y="2616"/>
                </a:lnTo>
                <a:lnTo>
                  <a:pt x="91097" y="431"/>
                </a:lnTo>
                <a:lnTo>
                  <a:pt x="8573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4279527" y="5387126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3060" y="0"/>
                </a:moveTo>
                <a:lnTo>
                  <a:pt x="1955" y="2171"/>
                </a:lnTo>
                <a:lnTo>
                  <a:pt x="863" y="4495"/>
                </a:lnTo>
                <a:lnTo>
                  <a:pt x="0" y="6642"/>
                </a:lnTo>
                <a:lnTo>
                  <a:pt x="6603" y="5257"/>
                </a:lnTo>
                <a:lnTo>
                  <a:pt x="13220" y="3975"/>
                </a:lnTo>
                <a:lnTo>
                  <a:pt x="19850" y="2794"/>
                </a:lnTo>
                <a:lnTo>
                  <a:pt x="18097" y="2654"/>
                </a:lnTo>
                <a:lnTo>
                  <a:pt x="19494" y="1143"/>
                </a:lnTo>
                <a:lnTo>
                  <a:pt x="14122" y="749"/>
                </a:lnTo>
                <a:lnTo>
                  <a:pt x="10426" y="546"/>
                </a:lnTo>
                <a:lnTo>
                  <a:pt x="30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4297626" y="5388273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1397" y="0"/>
                </a:moveTo>
                <a:lnTo>
                  <a:pt x="0" y="1511"/>
                </a:lnTo>
                <a:lnTo>
                  <a:pt x="1739" y="1651"/>
                </a:lnTo>
                <a:lnTo>
                  <a:pt x="3924" y="1244"/>
                </a:lnTo>
                <a:lnTo>
                  <a:pt x="8280" y="508"/>
                </a:lnTo>
                <a:lnTo>
                  <a:pt x="13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4265571" y="5433956"/>
            <a:ext cx="558800" cy="34925"/>
          </a:xfrm>
          <a:custGeom>
            <a:avLst/>
            <a:gdLst/>
            <a:ahLst/>
            <a:cxnLst/>
            <a:rect l="l" t="t" r="r" b="b"/>
            <a:pathLst>
              <a:path w="558800" h="34925">
                <a:moveTo>
                  <a:pt x="30708" y="11442"/>
                </a:moveTo>
                <a:lnTo>
                  <a:pt x="24372" y="13142"/>
                </a:lnTo>
                <a:lnTo>
                  <a:pt x="18051" y="14928"/>
                </a:lnTo>
                <a:lnTo>
                  <a:pt x="11747" y="16800"/>
                </a:lnTo>
                <a:lnTo>
                  <a:pt x="5460" y="18757"/>
                </a:lnTo>
                <a:lnTo>
                  <a:pt x="0" y="20205"/>
                </a:lnTo>
                <a:lnTo>
                  <a:pt x="17195" y="22491"/>
                </a:lnTo>
                <a:lnTo>
                  <a:pt x="89712" y="31521"/>
                </a:lnTo>
                <a:lnTo>
                  <a:pt x="110044" y="33250"/>
                </a:lnTo>
                <a:lnTo>
                  <a:pt x="130009" y="33997"/>
                </a:lnTo>
                <a:lnTo>
                  <a:pt x="175996" y="34556"/>
                </a:lnTo>
                <a:lnTo>
                  <a:pt x="178282" y="34556"/>
                </a:lnTo>
                <a:lnTo>
                  <a:pt x="209100" y="33530"/>
                </a:lnTo>
                <a:lnTo>
                  <a:pt x="240772" y="30976"/>
                </a:lnTo>
                <a:lnTo>
                  <a:pt x="285891" y="26225"/>
                </a:lnTo>
                <a:lnTo>
                  <a:pt x="131038" y="26225"/>
                </a:lnTo>
                <a:lnTo>
                  <a:pt x="112953" y="26052"/>
                </a:lnTo>
                <a:lnTo>
                  <a:pt x="94853" y="25533"/>
                </a:lnTo>
                <a:lnTo>
                  <a:pt x="76738" y="24671"/>
                </a:lnTo>
                <a:lnTo>
                  <a:pt x="58610" y="23469"/>
                </a:lnTo>
                <a:lnTo>
                  <a:pt x="90627" y="15049"/>
                </a:lnTo>
                <a:lnTo>
                  <a:pt x="75608" y="14723"/>
                </a:lnTo>
                <a:lnTo>
                  <a:pt x="60615" y="14012"/>
                </a:lnTo>
                <a:lnTo>
                  <a:pt x="45648" y="12918"/>
                </a:lnTo>
                <a:lnTo>
                  <a:pt x="30708" y="11442"/>
                </a:lnTo>
                <a:close/>
              </a:path>
              <a:path w="558800" h="34925">
                <a:moveTo>
                  <a:pt x="185940" y="24625"/>
                </a:moveTo>
                <a:lnTo>
                  <a:pt x="172229" y="25325"/>
                </a:lnTo>
                <a:lnTo>
                  <a:pt x="158508" y="25825"/>
                </a:lnTo>
                <a:lnTo>
                  <a:pt x="144778" y="26125"/>
                </a:lnTo>
                <a:lnTo>
                  <a:pt x="131038" y="26225"/>
                </a:lnTo>
                <a:lnTo>
                  <a:pt x="285891" y="26225"/>
                </a:lnTo>
                <a:lnTo>
                  <a:pt x="295973" y="25146"/>
                </a:lnTo>
                <a:lnTo>
                  <a:pt x="202412" y="25146"/>
                </a:lnTo>
                <a:lnTo>
                  <a:pt x="194170" y="24968"/>
                </a:lnTo>
                <a:lnTo>
                  <a:pt x="185940" y="24625"/>
                </a:lnTo>
                <a:close/>
              </a:path>
              <a:path w="558800" h="34925">
                <a:moveTo>
                  <a:pt x="496379" y="0"/>
                </a:moveTo>
                <a:lnTo>
                  <a:pt x="489572" y="596"/>
                </a:lnTo>
                <a:lnTo>
                  <a:pt x="422284" y="7472"/>
                </a:lnTo>
                <a:lnTo>
                  <a:pt x="326736" y="18396"/>
                </a:lnTo>
                <a:lnTo>
                  <a:pt x="294932" y="21234"/>
                </a:lnTo>
                <a:lnTo>
                  <a:pt x="263070" y="23367"/>
                </a:lnTo>
                <a:lnTo>
                  <a:pt x="224320" y="25031"/>
                </a:lnTo>
                <a:lnTo>
                  <a:pt x="217500" y="25146"/>
                </a:lnTo>
                <a:lnTo>
                  <a:pt x="295973" y="25146"/>
                </a:lnTo>
                <a:lnTo>
                  <a:pt x="387758" y="14480"/>
                </a:lnTo>
                <a:lnTo>
                  <a:pt x="409006" y="12298"/>
                </a:lnTo>
                <a:lnTo>
                  <a:pt x="430278" y="10494"/>
                </a:lnTo>
                <a:lnTo>
                  <a:pt x="451573" y="9067"/>
                </a:lnTo>
                <a:lnTo>
                  <a:pt x="486543" y="9067"/>
                </a:lnTo>
                <a:lnTo>
                  <a:pt x="483222" y="8382"/>
                </a:lnTo>
                <a:lnTo>
                  <a:pt x="478777" y="7797"/>
                </a:lnTo>
                <a:lnTo>
                  <a:pt x="500149" y="7226"/>
                </a:lnTo>
                <a:lnTo>
                  <a:pt x="557040" y="7035"/>
                </a:lnTo>
                <a:lnTo>
                  <a:pt x="553783" y="6108"/>
                </a:lnTo>
                <a:lnTo>
                  <a:pt x="551637" y="5651"/>
                </a:lnTo>
                <a:lnTo>
                  <a:pt x="551941" y="5651"/>
                </a:lnTo>
                <a:lnTo>
                  <a:pt x="542851" y="4307"/>
                </a:lnTo>
                <a:lnTo>
                  <a:pt x="533360" y="3135"/>
                </a:lnTo>
                <a:lnTo>
                  <a:pt x="523847" y="2160"/>
                </a:lnTo>
                <a:lnTo>
                  <a:pt x="496379" y="0"/>
                </a:lnTo>
                <a:close/>
              </a:path>
              <a:path w="558800" h="34925">
                <a:moveTo>
                  <a:pt x="16776" y="22453"/>
                </a:moveTo>
                <a:lnTo>
                  <a:pt x="17078" y="22491"/>
                </a:lnTo>
                <a:lnTo>
                  <a:pt x="16776" y="22453"/>
                </a:lnTo>
                <a:close/>
              </a:path>
              <a:path w="558800" h="34925">
                <a:moveTo>
                  <a:pt x="493468" y="11557"/>
                </a:moveTo>
                <a:lnTo>
                  <a:pt x="479132" y="11557"/>
                </a:lnTo>
                <a:lnTo>
                  <a:pt x="482384" y="11734"/>
                </a:lnTo>
                <a:lnTo>
                  <a:pt x="486257" y="11887"/>
                </a:lnTo>
                <a:lnTo>
                  <a:pt x="491362" y="11887"/>
                </a:lnTo>
                <a:lnTo>
                  <a:pt x="493699" y="11645"/>
                </a:lnTo>
                <a:lnTo>
                  <a:pt x="493468" y="11557"/>
                </a:lnTo>
                <a:close/>
              </a:path>
              <a:path w="558800" h="34925">
                <a:moveTo>
                  <a:pt x="486543" y="9067"/>
                </a:moveTo>
                <a:lnTo>
                  <a:pt x="451573" y="9067"/>
                </a:lnTo>
                <a:lnTo>
                  <a:pt x="479513" y="11607"/>
                </a:lnTo>
                <a:lnTo>
                  <a:pt x="479132" y="11557"/>
                </a:lnTo>
                <a:lnTo>
                  <a:pt x="493468" y="11557"/>
                </a:lnTo>
                <a:lnTo>
                  <a:pt x="487527" y="9271"/>
                </a:lnTo>
                <a:lnTo>
                  <a:pt x="486543" y="9067"/>
                </a:lnTo>
                <a:close/>
              </a:path>
              <a:path w="558800" h="34925">
                <a:moveTo>
                  <a:pt x="557979" y="7404"/>
                </a:moveTo>
                <a:lnTo>
                  <a:pt x="551751" y="7404"/>
                </a:lnTo>
                <a:lnTo>
                  <a:pt x="555878" y="7518"/>
                </a:lnTo>
                <a:lnTo>
                  <a:pt x="558266" y="7518"/>
                </a:lnTo>
                <a:lnTo>
                  <a:pt x="557979" y="7404"/>
                </a:lnTo>
                <a:close/>
              </a:path>
              <a:path w="558800" h="34925">
                <a:moveTo>
                  <a:pt x="557040" y="7035"/>
                </a:moveTo>
                <a:lnTo>
                  <a:pt x="521550" y="7035"/>
                </a:lnTo>
                <a:lnTo>
                  <a:pt x="528982" y="7059"/>
                </a:lnTo>
                <a:lnTo>
                  <a:pt x="551306" y="7391"/>
                </a:lnTo>
                <a:lnTo>
                  <a:pt x="552068" y="7454"/>
                </a:lnTo>
                <a:lnTo>
                  <a:pt x="551751" y="7404"/>
                </a:lnTo>
                <a:lnTo>
                  <a:pt x="557979" y="7404"/>
                </a:lnTo>
                <a:lnTo>
                  <a:pt x="557040" y="7035"/>
                </a:lnTo>
                <a:close/>
              </a:path>
              <a:path w="558800" h="34925">
                <a:moveTo>
                  <a:pt x="552043" y="5651"/>
                </a:moveTo>
                <a:lnTo>
                  <a:pt x="552284" y="5702"/>
                </a:lnTo>
                <a:lnTo>
                  <a:pt x="552043" y="565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4451505" y="5425152"/>
            <a:ext cx="310515" cy="34290"/>
          </a:xfrm>
          <a:custGeom>
            <a:avLst/>
            <a:gdLst/>
            <a:ahLst/>
            <a:cxnLst/>
            <a:rect l="l" t="t" r="r" b="b"/>
            <a:pathLst>
              <a:path w="310514" h="34289">
                <a:moveTo>
                  <a:pt x="137363" y="4673"/>
                </a:moveTo>
                <a:lnTo>
                  <a:pt x="128282" y="5651"/>
                </a:lnTo>
                <a:lnTo>
                  <a:pt x="113042" y="7493"/>
                </a:lnTo>
                <a:lnTo>
                  <a:pt x="135750" y="8155"/>
                </a:lnTo>
                <a:lnTo>
                  <a:pt x="158499" y="9251"/>
                </a:lnTo>
                <a:lnTo>
                  <a:pt x="181261" y="10700"/>
                </a:lnTo>
                <a:lnTo>
                  <a:pt x="204012" y="12420"/>
                </a:lnTo>
                <a:lnTo>
                  <a:pt x="198996" y="12712"/>
                </a:lnTo>
                <a:lnTo>
                  <a:pt x="135140" y="19223"/>
                </a:lnTo>
                <a:lnTo>
                  <a:pt x="53542" y="28802"/>
                </a:lnTo>
                <a:lnTo>
                  <a:pt x="35709" y="30684"/>
                </a:lnTo>
                <a:lnTo>
                  <a:pt x="17861" y="32226"/>
                </a:lnTo>
                <a:lnTo>
                  <a:pt x="0" y="33426"/>
                </a:lnTo>
                <a:lnTo>
                  <a:pt x="8242" y="33769"/>
                </a:lnTo>
                <a:lnTo>
                  <a:pt x="16484" y="33947"/>
                </a:lnTo>
                <a:lnTo>
                  <a:pt x="31559" y="33947"/>
                </a:lnTo>
                <a:lnTo>
                  <a:pt x="77137" y="32173"/>
                </a:lnTo>
                <a:lnTo>
                  <a:pt x="140800" y="27198"/>
                </a:lnTo>
                <a:lnTo>
                  <a:pt x="268280" y="12894"/>
                </a:lnTo>
                <a:lnTo>
                  <a:pt x="286323" y="11099"/>
                </a:lnTo>
                <a:lnTo>
                  <a:pt x="227279" y="11099"/>
                </a:lnTo>
                <a:lnTo>
                  <a:pt x="159852" y="6081"/>
                </a:lnTo>
                <a:lnTo>
                  <a:pt x="137363" y="4673"/>
                </a:lnTo>
                <a:close/>
              </a:path>
              <a:path w="310514" h="34289">
                <a:moveTo>
                  <a:pt x="190868" y="0"/>
                </a:moveTo>
                <a:lnTo>
                  <a:pt x="183426" y="508"/>
                </a:lnTo>
                <a:lnTo>
                  <a:pt x="168516" y="1714"/>
                </a:lnTo>
                <a:lnTo>
                  <a:pt x="275183" y="9423"/>
                </a:lnTo>
                <a:lnTo>
                  <a:pt x="264310" y="9519"/>
                </a:lnTo>
                <a:lnTo>
                  <a:pt x="253607" y="9809"/>
                </a:lnTo>
                <a:lnTo>
                  <a:pt x="241716" y="10325"/>
                </a:lnTo>
                <a:lnTo>
                  <a:pt x="227279" y="11099"/>
                </a:lnTo>
                <a:lnTo>
                  <a:pt x="286323" y="11099"/>
                </a:lnTo>
                <a:lnTo>
                  <a:pt x="310451" y="8801"/>
                </a:lnTo>
                <a:lnTo>
                  <a:pt x="1908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4483766" y="5156430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8254" y="0"/>
                </a:moveTo>
                <a:lnTo>
                  <a:pt x="0" y="1384"/>
                </a:lnTo>
                <a:lnTo>
                  <a:pt x="52184" y="5981"/>
                </a:lnTo>
                <a:lnTo>
                  <a:pt x="57873" y="5003"/>
                </a:lnTo>
                <a:lnTo>
                  <a:pt x="82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4472790" y="5155693"/>
            <a:ext cx="19685" cy="2540"/>
          </a:xfrm>
          <a:custGeom>
            <a:avLst/>
            <a:gdLst/>
            <a:ahLst/>
            <a:cxnLst/>
            <a:rect l="l" t="t" r="r" b="b"/>
            <a:pathLst>
              <a:path w="19685" h="2539">
                <a:moveTo>
                  <a:pt x="11417" y="0"/>
                </a:moveTo>
                <a:lnTo>
                  <a:pt x="0" y="1244"/>
                </a:lnTo>
                <a:lnTo>
                  <a:pt x="10972" y="2120"/>
                </a:lnTo>
                <a:lnTo>
                  <a:pt x="19227" y="736"/>
                </a:lnTo>
                <a:lnTo>
                  <a:pt x="114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4686085" y="5174503"/>
            <a:ext cx="224154" cy="28575"/>
          </a:xfrm>
          <a:custGeom>
            <a:avLst/>
            <a:gdLst/>
            <a:ahLst/>
            <a:cxnLst/>
            <a:rect l="l" t="t" r="r" b="b"/>
            <a:pathLst>
              <a:path w="224154" h="28575">
                <a:moveTo>
                  <a:pt x="201079" y="25247"/>
                </a:moveTo>
                <a:lnTo>
                  <a:pt x="206209" y="26314"/>
                </a:lnTo>
                <a:lnTo>
                  <a:pt x="216446" y="28536"/>
                </a:lnTo>
                <a:lnTo>
                  <a:pt x="223989" y="28460"/>
                </a:lnTo>
                <a:lnTo>
                  <a:pt x="208724" y="26301"/>
                </a:lnTo>
                <a:lnTo>
                  <a:pt x="201079" y="25247"/>
                </a:lnTo>
                <a:close/>
              </a:path>
              <a:path w="224154" h="28575">
                <a:moveTo>
                  <a:pt x="12306" y="0"/>
                </a:moveTo>
                <a:lnTo>
                  <a:pt x="0" y="1650"/>
                </a:lnTo>
                <a:lnTo>
                  <a:pt x="65003" y="8213"/>
                </a:lnTo>
                <a:lnTo>
                  <a:pt x="97456" y="11920"/>
                </a:lnTo>
                <a:lnTo>
                  <a:pt x="201079" y="25247"/>
                </a:lnTo>
                <a:lnTo>
                  <a:pt x="154411" y="16405"/>
                </a:lnTo>
                <a:lnTo>
                  <a:pt x="107392" y="9251"/>
                </a:lnTo>
                <a:lnTo>
                  <a:pt x="60023" y="3784"/>
                </a:lnTo>
                <a:lnTo>
                  <a:pt x="123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4170991" y="531788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066" y="0"/>
                </a:moveTo>
                <a:lnTo>
                  <a:pt x="0" y="3086"/>
                </a:lnTo>
                <a:lnTo>
                  <a:pt x="22174" y="4762"/>
                </a:lnTo>
                <a:lnTo>
                  <a:pt x="240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4718374" y="5330850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792" y="0"/>
                </a:moveTo>
                <a:lnTo>
                  <a:pt x="0" y="1308"/>
                </a:lnTo>
                <a:lnTo>
                  <a:pt x="13843" y="2349"/>
                </a:lnTo>
                <a:lnTo>
                  <a:pt x="137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4585065" y="5332162"/>
            <a:ext cx="147320" cy="20320"/>
          </a:xfrm>
          <a:custGeom>
            <a:avLst/>
            <a:gdLst/>
            <a:ahLst/>
            <a:cxnLst/>
            <a:rect l="l" t="t" r="r" b="b"/>
            <a:pathLst>
              <a:path w="147320" h="20320">
                <a:moveTo>
                  <a:pt x="133311" y="0"/>
                </a:moveTo>
                <a:lnTo>
                  <a:pt x="108521" y="2628"/>
                </a:lnTo>
                <a:lnTo>
                  <a:pt x="81336" y="6622"/>
                </a:lnTo>
                <a:lnTo>
                  <a:pt x="0" y="19926"/>
                </a:lnTo>
                <a:lnTo>
                  <a:pt x="26697" y="16207"/>
                </a:lnTo>
                <a:lnTo>
                  <a:pt x="53444" y="12753"/>
                </a:lnTo>
                <a:lnTo>
                  <a:pt x="80263" y="9600"/>
                </a:lnTo>
                <a:lnTo>
                  <a:pt x="107175" y="6781"/>
                </a:lnTo>
                <a:lnTo>
                  <a:pt x="127157" y="4978"/>
                </a:lnTo>
                <a:lnTo>
                  <a:pt x="147167" y="3441"/>
                </a:lnTo>
                <a:lnTo>
                  <a:pt x="147154" y="1041"/>
                </a:lnTo>
                <a:lnTo>
                  <a:pt x="1333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4691104" y="5328088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5">
                <a:moveTo>
                  <a:pt x="40957" y="0"/>
                </a:moveTo>
                <a:lnTo>
                  <a:pt x="0" y="2057"/>
                </a:lnTo>
                <a:lnTo>
                  <a:pt x="27266" y="4076"/>
                </a:lnTo>
                <a:lnTo>
                  <a:pt x="41059" y="2755"/>
                </a:lnTo>
                <a:lnTo>
                  <a:pt x="409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4412343" y="5330140"/>
            <a:ext cx="306070" cy="40640"/>
          </a:xfrm>
          <a:custGeom>
            <a:avLst/>
            <a:gdLst/>
            <a:ahLst/>
            <a:cxnLst/>
            <a:rect l="l" t="t" r="r" b="b"/>
            <a:pathLst>
              <a:path w="306070" h="40639">
                <a:moveTo>
                  <a:pt x="278764" y="0"/>
                </a:moveTo>
                <a:lnTo>
                  <a:pt x="234568" y="2451"/>
                </a:lnTo>
                <a:lnTo>
                  <a:pt x="180978" y="7383"/>
                </a:lnTo>
                <a:lnTo>
                  <a:pt x="127620" y="14636"/>
                </a:lnTo>
                <a:lnTo>
                  <a:pt x="0" y="35979"/>
                </a:lnTo>
                <a:lnTo>
                  <a:pt x="58902" y="40157"/>
                </a:lnTo>
                <a:lnTo>
                  <a:pt x="66763" y="38709"/>
                </a:lnTo>
                <a:lnTo>
                  <a:pt x="146234" y="25879"/>
                </a:lnTo>
                <a:lnTo>
                  <a:pt x="172719" y="21945"/>
                </a:lnTo>
                <a:lnTo>
                  <a:pt x="254062" y="8647"/>
                </a:lnTo>
                <a:lnTo>
                  <a:pt x="281241" y="4660"/>
                </a:lnTo>
                <a:lnTo>
                  <a:pt x="297764" y="2844"/>
                </a:lnTo>
                <a:lnTo>
                  <a:pt x="306031" y="2019"/>
                </a:lnTo>
                <a:lnTo>
                  <a:pt x="2787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4277234" y="5386678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63" y="0"/>
                </a:moveTo>
                <a:lnTo>
                  <a:pt x="3568" y="317"/>
                </a:lnTo>
                <a:lnTo>
                  <a:pt x="5359" y="444"/>
                </a:lnTo>
                <a:lnTo>
                  <a:pt x="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4282589" y="538707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25" y="0"/>
                </a:moveTo>
                <a:lnTo>
                  <a:pt x="7366" y="596"/>
                </a:lnTo>
                <a:lnTo>
                  <a:pt x="11061" y="800"/>
                </a:lnTo>
                <a:lnTo>
                  <a:pt x="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4112451" y="4945910"/>
            <a:ext cx="1205230" cy="151130"/>
          </a:xfrm>
          <a:custGeom>
            <a:avLst/>
            <a:gdLst/>
            <a:ahLst/>
            <a:cxnLst/>
            <a:rect l="l" t="t" r="r" b="b"/>
            <a:pathLst>
              <a:path w="1205229" h="151129">
                <a:moveTo>
                  <a:pt x="956386" y="148450"/>
                </a:moveTo>
                <a:lnTo>
                  <a:pt x="971118" y="150863"/>
                </a:lnTo>
                <a:lnTo>
                  <a:pt x="969187" y="149237"/>
                </a:lnTo>
                <a:lnTo>
                  <a:pt x="968222" y="148501"/>
                </a:lnTo>
                <a:lnTo>
                  <a:pt x="956386" y="148450"/>
                </a:lnTo>
                <a:close/>
              </a:path>
              <a:path w="1205229" h="151129">
                <a:moveTo>
                  <a:pt x="960627" y="106565"/>
                </a:moveTo>
                <a:lnTo>
                  <a:pt x="1002457" y="114538"/>
                </a:lnTo>
                <a:lnTo>
                  <a:pt x="1044186" y="123009"/>
                </a:lnTo>
                <a:lnTo>
                  <a:pt x="1085816" y="131979"/>
                </a:lnTo>
                <a:lnTo>
                  <a:pt x="1127353" y="141452"/>
                </a:lnTo>
                <a:lnTo>
                  <a:pt x="1165712" y="143795"/>
                </a:lnTo>
                <a:lnTo>
                  <a:pt x="1204061" y="146672"/>
                </a:lnTo>
                <a:lnTo>
                  <a:pt x="1204658" y="146672"/>
                </a:lnTo>
                <a:lnTo>
                  <a:pt x="1202296" y="144233"/>
                </a:lnTo>
                <a:lnTo>
                  <a:pt x="1197317" y="139344"/>
                </a:lnTo>
                <a:lnTo>
                  <a:pt x="1194701" y="136906"/>
                </a:lnTo>
                <a:lnTo>
                  <a:pt x="1189467" y="131802"/>
                </a:lnTo>
                <a:lnTo>
                  <a:pt x="1182649" y="125183"/>
                </a:lnTo>
                <a:lnTo>
                  <a:pt x="1175402" y="119260"/>
                </a:lnTo>
                <a:lnTo>
                  <a:pt x="1168450" y="115925"/>
                </a:lnTo>
                <a:lnTo>
                  <a:pt x="1128889" y="107378"/>
                </a:lnTo>
                <a:lnTo>
                  <a:pt x="1016304" y="107378"/>
                </a:lnTo>
                <a:lnTo>
                  <a:pt x="974551" y="106653"/>
                </a:lnTo>
                <a:lnTo>
                  <a:pt x="960627" y="106565"/>
                </a:lnTo>
                <a:close/>
              </a:path>
              <a:path w="1205229" h="151129">
                <a:moveTo>
                  <a:pt x="1194801" y="136906"/>
                </a:moveTo>
                <a:lnTo>
                  <a:pt x="1195133" y="137223"/>
                </a:lnTo>
                <a:lnTo>
                  <a:pt x="1194801" y="136906"/>
                </a:lnTo>
                <a:close/>
              </a:path>
              <a:path w="1205229" h="151129">
                <a:moveTo>
                  <a:pt x="915339" y="111937"/>
                </a:moveTo>
                <a:lnTo>
                  <a:pt x="911694" y="115531"/>
                </a:lnTo>
                <a:lnTo>
                  <a:pt x="908405" y="118960"/>
                </a:lnTo>
                <a:lnTo>
                  <a:pt x="907541" y="119697"/>
                </a:lnTo>
                <a:lnTo>
                  <a:pt x="906183" y="121043"/>
                </a:lnTo>
                <a:lnTo>
                  <a:pt x="925519" y="121803"/>
                </a:lnTo>
                <a:lnTo>
                  <a:pt x="944837" y="122766"/>
                </a:lnTo>
                <a:lnTo>
                  <a:pt x="964138" y="123931"/>
                </a:lnTo>
                <a:lnTo>
                  <a:pt x="983424" y="125298"/>
                </a:lnTo>
                <a:lnTo>
                  <a:pt x="915339" y="111937"/>
                </a:lnTo>
                <a:close/>
              </a:path>
              <a:path w="1205229" h="151129">
                <a:moveTo>
                  <a:pt x="950760" y="93192"/>
                </a:moveTo>
                <a:lnTo>
                  <a:pt x="932268" y="93256"/>
                </a:lnTo>
                <a:lnTo>
                  <a:pt x="953316" y="96595"/>
                </a:lnTo>
                <a:lnTo>
                  <a:pt x="1016304" y="107378"/>
                </a:lnTo>
                <a:lnTo>
                  <a:pt x="1128889" y="107378"/>
                </a:lnTo>
                <a:lnTo>
                  <a:pt x="1076807" y="96126"/>
                </a:lnTo>
                <a:lnTo>
                  <a:pt x="1045312" y="94842"/>
                </a:lnTo>
                <a:lnTo>
                  <a:pt x="1013807" y="93926"/>
                </a:lnTo>
                <a:lnTo>
                  <a:pt x="982290" y="93375"/>
                </a:lnTo>
                <a:lnTo>
                  <a:pt x="950760" y="93192"/>
                </a:lnTo>
                <a:close/>
              </a:path>
              <a:path w="1205229" h="151129">
                <a:moveTo>
                  <a:pt x="1005198" y="81343"/>
                </a:moveTo>
                <a:lnTo>
                  <a:pt x="904951" y="81343"/>
                </a:lnTo>
                <a:lnTo>
                  <a:pt x="933412" y="81496"/>
                </a:lnTo>
                <a:lnTo>
                  <a:pt x="961858" y="81957"/>
                </a:lnTo>
                <a:lnTo>
                  <a:pt x="990292" y="82731"/>
                </a:lnTo>
                <a:lnTo>
                  <a:pt x="1018717" y="83820"/>
                </a:lnTo>
                <a:lnTo>
                  <a:pt x="1005198" y="81343"/>
                </a:lnTo>
                <a:close/>
              </a:path>
              <a:path w="1205229" h="151129">
                <a:moveTo>
                  <a:pt x="615891" y="26606"/>
                </a:moveTo>
                <a:lnTo>
                  <a:pt x="208495" y="26606"/>
                </a:lnTo>
                <a:lnTo>
                  <a:pt x="231478" y="26780"/>
                </a:lnTo>
                <a:lnTo>
                  <a:pt x="254444" y="27301"/>
                </a:lnTo>
                <a:lnTo>
                  <a:pt x="277372" y="28170"/>
                </a:lnTo>
                <a:lnTo>
                  <a:pt x="302475" y="29514"/>
                </a:lnTo>
                <a:lnTo>
                  <a:pt x="335430" y="30731"/>
                </a:lnTo>
                <a:lnTo>
                  <a:pt x="433387" y="36995"/>
                </a:lnTo>
                <a:lnTo>
                  <a:pt x="486268" y="41200"/>
                </a:lnTo>
                <a:lnTo>
                  <a:pt x="697276" y="62866"/>
                </a:lnTo>
                <a:lnTo>
                  <a:pt x="749803" y="68567"/>
                </a:lnTo>
                <a:lnTo>
                  <a:pt x="802256" y="74887"/>
                </a:lnTo>
                <a:lnTo>
                  <a:pt x="854633" y="81826"/>
                </a:lnTo>
                <a:lnTo>
                  <a:pt x="1005198" y="81343"/>
                </a:lnTo>
                <a:lnTo>
                  <a:pt x="964733" y="73930"/>
                </a:lnTo>
                <a:lnTo>
                  <a:pt x="910633" y="64776"/>
                </a:lnTo>
                <a:lnTo>
                  <a:pt x="856419" y="56358"/>
                </a:lnTo>
                <a:lnTo>
                  <a:pt x="802090" y="48676"/>
                </a:lnTo>
                <a:lnTo>
                  <a:pt x="698894" y="35475"/>
                </a:lnTo>
                <a:lnTo>
                  <a:pt x="649921" y="30014"/>
                </a:lnTo>
                <a:lnTo>
                  <a:pt x="615891" y="26606"/>
                </a:lnTo>
                <a:close/>
              </a:path>
              <a:path w="1205229" h="151129">
                <a:moveTo>
                  <a:pt x="198437" y="33794"/>
                </a:moveTo>
                <a:lnTo>
                  <a:pt x="67513" y="40817"/>
                </a:lnTo>
                <a:lnTo>
                  <a:pt x="28804" y="49197"/>
                </a:lnTo>
                <a:lnTo>
                  <a:pt x="16065" y="52578"/>
                </a:lnTo>
                <a:lnTo>
                  <a:pt x="18389" y="54737"/>
                </a:lnTo>
                <a:lnTo>
                  <a:pt x="18897" y="55168"/>
                </a:lnTo>
                <a:lnTo>
                  <a:pt x="34366" y="70091"/>
                </a:lnTo>
                <a:lnTo>
                  <a:pt x="37045" y="70065"/>
                </a:lnTo>
                <a:lnTo>
                  <a:pt x="88315" y="52171"/>
                </a:lnTo>
                <a:lnTo>
                  <a:pt x="115500" y="45882"/>
                </a:lnTo>
                <a:lnTo>
                  <a:pt x="142876" y="40730"/>
                </a:lnTo>
                <a:lnTo>
                  <a:pt x="170445" y="36714"/>
                </a:lnTo>
                <a:lnTo>
                  <a:pt x="198437" y="33794"/>
                </a:lnTo>
                <a:close/>
              </a:path>
              <a:path w="1205229" h="151129">
                <a:moveTo>
                  <a:pt x="218986" y="0"/>
                </a:moveTo>
                <a:lnTo>
                  <a:pt x="161688" y="2817"/>
                </a:lnTo>
                <a:lnTo>
                  <a:pt x="104762" y="9931"/>
                </a:lnTo>
                <a:lnTo>
                  <a:pt x="51452" y="21164"/>
                </a:lnTo>
                <a:lnTo>
                  <a:pt x="0" y="39065"/>
                </a:lnTo>
                <a:lnTo>
                  <a:pt x="711" y="39065"/>
                </a:lnTo>
                <a:lnTo>
                  <a:pt x="3543" y="41351"/>
                </a:lnTo>
                <a:lnTo>
                  <a:pt x="6781" y="44170"/>
                </a:lnTo>
                <a:lnTo>
                  <a:pt x="14160" y="42608"/>
                </a:lnTo>
                <a:lnTo>
                  <a:pt x="21628" y="41275"/>
                </a:lnTo>
                <a:lnTo>
                  <a:pt x="66717" y="34339"/>
                </a:lnTo>
                <a:lnTo>
                  <a:pt x="130245" y="28572"/>
                </a:lnTo>
                <a:lnTo>
                  <a:pt x="182382" y="26826"/>
                </a:lnTo>
                <a:lnTo>
                  <a:pt x="615891" y="26606"/>
                </a:lnTo>
                <a:lnTo>
                  <a:pt x="406722" y="6912"/>
                </a:lnTo>
                <a:lnTo>
                  <a:pt x="359861" y="3807"/>
                </a:lnTo>
                <a:lnTo>
                  <a:pt x="312974" y="1686"/>
                </a:lnTo>
                <a:lnTo>
                  <a:pt x="266027" y="450"/>
                </a:lnTo>
                <a:lnTo>
                  <a:pt x="21898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4823331" y="5052878"/>
            <a:ext cx="204470" cy="15875"/>
          </a:xfrm>
          <a:custGeom>
            <a:avLst/>
            <a:gdLst/>
            <a:ahLst/>
            <a:cxnLst/>
            <a:rect l="l" t="t" r="r" b="b"/>
            <a:pathLst>
              <a:path w="204470" h="15875">
                <a:moveTo>
                  <a:pt x="177215" y="0"/>
                </a:moveTo>
                <a:lnTo>
                  <a:pt x="134479" y="916"/>
                </a:lnTo>
                <a:lnTo>
                  <a:pt x="90012" y="2943"/>
                </a:lnTo>
                <a:lnTo>
                  <a:pt x="0" y="8953"/>
                </a:lnTo>
                <a:lnTo>
                  <a:pt x="37036" y="12992"/>
                </a:lnTo>
                <a:lnTo>
                  <a:pt x="56794" y="15265"/>
                </a:lnTo>
                <a:lnTo>
                  <a:pt x="126720" y="12992"/>
                </a:lnTo>
                <a:lnTo>
                  <a:pt x="196403" y="12979"/>
                </a:lnTo>
                <a:lnTo>
                  <a:pt x="196659" y="12725"/>
                </a:lnTo>
                <a:lnTo>
                  <a:pt x="197523" y="11988"/>
                </a:lnTo>
                <a:lnTo>
                  <a:pt x="200812" y="8559"/>
                </a:lnTo>
                <a:lnTo>
                  <a:pt x="204457" y="4965"/>
                </a:lnTo>
                <a:lnTo>
                  <a:pt x="177215" y="0"/>
                </a:lnTo>
                <a:close/>
              </a:path>
              <a:path w="204470" h="15875">
                <a:moveTo>
                  <a:pt x="196403" y="12979"/>
                </a:moveTo>
                <a:lnTo>
                  <a:pt x="129882" y="12979"/>
                </a:lnTo>
                <a:lnTo>
                  <a:pt x="163409" y="13254"/>
                </a:lnTo>
                <a:lnTo>
                  <a:pt x="195300" y="14071"/>
                </a:lnTo>
                <a:lnTo>
                  <a:pt x="196403" y="1297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4967086" y="5027249"/>
            <a:ext cx="222250" cy="15240"/>
          </a:xfrm>
          <a:custGeom>
            <a:avLst/>
            <a:gdLst/>
            <a:ahLst/>
            <a:cxnLst/>
            <a:rect l="l" t="t" r="r" b="b"/>
            <a:pathLst>
              <a:path w="222250" h="15239">
                <a:moveTo>
                  <a:pt x="208599" y="11861"/>
                </a:moveTo>
                <a:lnTo>
                  <a:pt x="96126" y="11861"/>
                </a:lnTo>
                <a:lnTo>
                  <a:pt x="127656" y="12045"/>
                </a:lnTo>
                <a:lnTo>
                  <a:pt x="159173" y="12595"/>
                </a:lnTo>
                <a:lnTo>
                  <a:pt x="190679" y="13512"/>
                </a:lnTo>
                <a:lnTo>
                  <a:pt x="222173" y="14795"/>
                </a:lnTo>
                <a:lnTo>
                  <a:pt x="208599" y="11861"/>
                </a:lnTo>
                <a:close/>
              </a:path>
              <a:path w="222250" h="15239">
                <a:moveTo>
                  <a:pt x="50317" y="0"/>
                </a:moveTo>
                <a:lnTo>
                  <a:pt x="0" y="482"/>
                </a:lnTo>
                <a:lnTo>
                  <a:pt x="77635" y="11912"/>
                </a:lnTo>
                <a:lnTo>
                  <a:pt x="208599" y="11861"/>
                </a:lnTo>
                <a:lnTo>
                  <a:pt x="164071" y="2476"/>
                </a:lnTo>
                <a:lnTo>
                  <a:pt x="107218" y="619"/>
                </a:lnTo>
                <a:lnTo>
                  <a:pt x="503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4119229" y="4972528"/>
            <a:ext cx="1120775" cy="121920"/>
          </a:xfrm>
          <a:custGeom>
            <a:avLst/>
            <a:gdLst/>
            <a:ahLst/>
            <a:cxnLst/>
            <a:rect l="l" t="t" r="r" b="b"/>
            <a:pathLst>
              <a:path w="1120775" h="121920">
                <a:moveTo>
                  <a:pt x="853020" y="107378"/>
                </a:moveTo>
                <a:lnTo>
                  <a:pt x="870399" y="109821"/>
                </a:lnTo>
                <a:lnTo>
                  <a:pt x="949604" y="121831"/>
                </a:lnTo>
                <a:lnTo>
                  <a:pt x="961440" y="121881"/>
                </a:lnTo>
                <a:lnTo>
                  <a:pt x="958837" y="119900"/>
                </a:lnTo>
                <a:lnTo>
                  <a:pt x="956284" y="118402"/>
                </a:lnTo>
                <a:lnTo>
                  <a:pt x="954214" y="118224"/>
                </a:lnTo>
                <a:lnTo>
                  <a:pt x="938722" y="116435"/>
                </a:lnTo>
                <a:lnTo>
                  <a:pt x="923221" y="114803"/>
                </a:lnTo>
                <a:lnTo>
                  <a:pt x="892200" y="112001"/>
                </a:lnTo>
                <a:lnTo>
                  <a:pt x="932267" y="111121"/>
                </a:lnTo>
                <a:lnTo>
                  <a:pt x="1103032" y="110832"/>
                </a:lnTo>
                <a:lnTo>
                  <a:pt x="1091006" y="108089"/>
                </a:lnTo>
                <a:lnTo>
                  <a:pt x="882421" y="108089"/>
                </a:lnTo>
                <a:lnTo>
                  <a:pt x="853020" y="107378"/>
                </a:lnTo>
                <a:close/>
              </a:path>
              <a:path w="1120775" h="121920">
                <a:moveTo>
                  <a:pt x="1103032" y="110832"/>
                </a:moveTo>
                <a:lnTo>
                  <a:pt x="972324" y="110832"/>
                </a:lnTo>
                <a:lnTo>
                  <a:pt x="1009400" y="111082"/>
                </a:lnTo>
                <a:lnTo>
                  <a:pt x="1046467" y="111833"/>
                </a:lnTo>
                <a:lnTo>
                  <a:pt x="1083524" y="113083"/>
                </a:lnTo>
                <a:lnTo>
                  <a:pt x="1120571" y="114833"/>
                </a:lnTo>
                <a:lnTo>
                  <a:pt x="1103032" y="110832"/>
                </a:lnTo>
                <a:close/>
              </a:path>
              <a:path w="1120775" h="121920">
                <a:moveTo>
                  <a:pt x="899414" y="94424"/>
                </a:moveTo>
                <a:lnTo>
                  <a:pt x="895163" y="98678"/>
                </a:lnTo>
                <a:lnTo>
                  <a:pt x="886091" y="108089"/>
                </a:lnTo>
                <a:lnTo>
                  <a:pt x="1091006" y="108089"/>
                </a:lnTo>
                <a:lnTo>
                  <a:pt x="1079040" y="105360"/>
                </a:lnTo>
                <a:lnTo>
                  <a:pt x="1048032" y="98678"/>
                </a:lnTo>
                <a:lnTo>
                  <a:pt x="976642" y="98678"/>
                </a:lnTo>
                <a:lnTo>
                  <a:pt x="957356" y="97314"/>
                </a:lnTo>
                <a:lnTo>
                  <a:pt x="938056" y="96151"/>
                </a:lnTo>
                <a:lnTo>
                  <a:pt x="918742" y="95189"/>
                </a:lnTo>
                <a:lnTo>
                  <a:pt x="899414" y="94424"/>
                </a:lnTo>
                <a:close/>
              </a:path>
              <a:path w="1120775" h="121920">
                <a:moveTo>
                  <a:pt x="946937" y="79921"/>
                </a:moveTo>
                <a:lnTo>
                  <a:pt x="943483" y="79921"/>
                </a:lnTo>
                <a:lnTo>
                  <a:pt x="914095" y="80086"/>
                </a:lnTo>
                <a:lnTo>
                  <a:pt x="912368" y="81635"/>
                </a:lnTo>
                <a:lnTo>
                  <a:pt x="910424" y="83489"/>
                </a:lnTo>
                <a:lnTo>
                  <a:pt x="908558" y="85318"/>
                </a:lnTo>
                <a:lnTo>
                  <a:pt x="976642" y="98678"/>
                </a:lnTo>
                <a:lnTo>
                  <a:pt x="1048032" y="98678"/>
                </a:lnTo>
                <a:lnTo>
                  <a:pt x="1037409" y="96389"/>
                </a:lnTo>
                <a:lnTo>
                  <a:pt x="995677" y="87919"/>
                </a:lnTo>
                <a:lnTo>
                  <a:pt x="953846" y="79946"/>
                </a:lnTo>
                <a:lnTo>
                  <a:pt x="946937" y="79921"/>
                </a:lnTo>
                <a:close/>
              </a:path>
              <a:path w="1120775" h="121920">
                <a:moveTo>
                  <a:pt x="201714" y="0"/>
                </a:moveTo>
                <a:lnTo>
                  <a:pt x="149509" y="871"/>
                </a:lnTo>
                <a:lnTo>
                  <a:pt x="97485" y="3467"/>
                </a:lnTo>
                <a:lnTo>
                  <a:pt x="14859" y="14655"/>
                </a:lnTo>
                <a:lnTo>
                  <a:pt x="0" y="17564"/>
                </a:lnTo>
                <a:lnTo>
                  <a:pt x="3276" y="20408"/>
                </a:lnTo>
                <a:lnTo>
                  <a:pt x="9283" y="25971"/>
                </a:lnTo>
                <a:lnTo>
                  <a:pt x="47751" y="16698"/>
                </a:lnTo>
                <a:lnTo>
                  <a:pt x="191655" y="7188"/>
                </a:lnTo>
                <a:lnTo>
                  <a:pt x="211662" y="5070"/>
                </a:lnTo>
                <a:lnTo>
                  <a:pt x="231811" y="3654"/>
                </a:lnTo>
                <a:lnTo>
                  <a:pt x="252072" y="2862"/>
                </a:lnTo>
                <a:lnTo>
                  <a:pt x="272415" y="2616"/>
                </a:lnTo>
                <a:lnTo>
                  <a:pt x="290468" y="2616"/>
                </a:lnTo>
                <a:lnTo>
                  <a:pt x="270597" y="1553"/>
                </a:lnTo>
                <a:lnTo>
                  <a:pt x="247669" y="688"/>
                </a:lnTo>
                <a:lnTo>
                  <a:pt x="224702" y="171"/>
                </a:lnTo>
                <a:lnTo>
                  <a:pt x="201714" y="0"/>
                </a:lnTo>
                <a:close/>
              </a:path>
              <a:path w="1120775" h="121920">
                <a:moveTo>
                  <a:pt x="290468" y="2616"/>
                </a:moveTo>
                <a:lnTo>
                  <a:pt x="280162" y="2616"/>
                </a:lnTo>
                <a:lnTo>
                  <a:pt x="295694" y="2895"/>
                </a:lnTo>
                <a:lnTo>
                  <a:pt x="290468" y="261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4880131" y="5052612"/>
            <a:ext cx="153670" cy="28575"/>
          </a:xfrm>
          <a:custGeom>
            <a:avLst/>
            <a:gdLst/>
            <a:ahLst/>
            <a:cxnLst/>
            <a:rect l="l" t="t" r="r" b="b"/>
            <a:pathLst>
              <a:path w="153670" h="28575">
                <a:moveTo>
                  <a:pt x="74675" y="13246"/>
                </a:moveTo>
                <a:lnTo>
                  <a:pt x="71513" y="13258"/>
                </a:lnTo>
                <a:lnTo>
                  <a:pt x="69913" y="13258"/>
                </a:lnTo>
                <a:lnTo>
                  <a:pt x="0" y="15532"/>
                </a:lnTo>
                <a:lnTo>
                  <a:pt x="23050" y="18291"/>
                </a:lnTo>
                <a:lnTo>
                  <a:pt x="92113" y="27305"/>
                </a:lnTo>
                <a:lnTo>
                  <a:pt x="121526" y="28003"/>
                </a:lnTo>
                <a:lnTo>
                  <a:pt x="125183" y="28003"/>
                </a:lnTo>
                <a:lnTo>
                  <a:pt x="134365" y="18491"/>
                </a:lnTo>
                <a:lnTo>
                  <a:pt x="138506" y="14338"/>
                </a:lnTo>
                <a:lnTo>
                  <a:pt x="106610" y="13520"/>
                </a:lnTo>
                <a:lnTo>
                  <a:pt x="74675" y="13246"/>
                </a:lnTo>
                <a:close/>
              </a:path>
              <a:path w="153670" h="28575">
                <a:moveTo>
                  <a:pt x="129870" y="241"/>
                </a:moveTo>
                <a:lnTo>
                  <a:pt x="120421" y="266"/>
                </a:lnTo>
                <a:lnTo>
                  <a:pt x="147662" y="5232"/>
                </a:lnTo>
                <a:lnTo>
                  <a:pt x="149517" y="3416"/>
                </a:lnTo>
                <a:lnTo>
                  <a:pt x="151472" y="1549"/>
                </a:lnTo>
                <a:lnTo>
                  <a:pt x="152878" y="279"/>
                </a:lnTo>
                <a:lnTo>
                  <a:pt x="135051" y="279"/>
                </a:lnTo>
                <a:lnTo>
                  <a:pt x="129870" y="241"/>
                </a:lnTo>
                <a:close/>
              </a:path>
              <a:path w="153670" h="28575">
                <a:moveTo>
                  <a:pt x="153187" y="0"/>
                </a:moveTo>
                <a:lnTo>
                  <a:pt x="135051" y="279"/>
                </a:lnTo>
                <a:lnTo>
                  <a:pt x="152878" y="279"/>
                </a:lnTo>
                <a:lnTo>
                  <a:pt x="1531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4795032" y="5061836"/>
            <a:ext cx="85725" cy="8255"/>
          </a:xfrm>
          <a:custGeom>
            <a:avLst/>
            <a:gdLst/>
            <a:ahLst/>
            <a:cxnLst/>
            <a:rect l="l" t="t" r="r" b="b"/>
            <a:pathLst>
              <a:path w="85725" h="8254">
                <a:moveTo>
                  <a:pt x="28295" y="0"/>
                </a:moveTo>
                <a:lnTo>
                  <a:pt x="0" y="2146"/>
                </a:lnTo>
                <a:lnTo>
                  <a:pt x="48514" y="7962"/>
                </a:lnTo>
                <a:lnTo>
                  <a:pt x="85102" y="6299"/>
                </a:lnTo>
                <a:lnTo>
                  <a:pt x="282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015461" y="5094330"/>
            <a:ext cx="81280" cy="14604"/>
          </a:xfrm>
          <a:custGeom>
            <a:avLst/>
            <a:gdLst/>
            <a:ahLst/>
            <a:cxnLst/>
            <a:rect l="l" t="t" r="r" b="b"/>
            <a:pathLst>
              <a:path w="81279" h="14604">
                <a:moveTo>
                  <a:pt x="39255" y="0"/>
                </a:moveTo>
                <a:lnTo>
                  <a:pt x="32181" y="0"/>
                </a:lnTo>
                <a:lnTo>
                  <a:pt x="0" y="88"/>
                </a:lnTo>
                <a:lnTo>
                  <a:pt x="20267" y="3494"/>
                </a:lnTo>
                <a:lnTo>
                  <a:pt x="80937" y="14363"/>
                </a:lnTo>
                <a:lnTo>
                  <a:pt x="77279" y="10985"/>
                </a:lnTo>
                <a:lnTo>
                  <a:pt x="75374" y="9385"/>
                </a:lnTo>
                <a:lnTo>
                  <a:pt x="71856" y="5715"/>
                </a:lnTo>
                <a:lnTo>
                  <a:pt x="68097" y="2451"/>
                </a:lnTo>
                <a:lnTo>
                  <a:pt x="53378" y="25"/>
                </a:lnTo>
                <a:lnTo>
                  <a:pt x="392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4915839" y="5079360"/>
            <a:ext cx="153035" cy="15240"/>
          </a:xfrm>
          <a:custGeom>
            <a:avLst/>
            <a:gdLst/>
            <a:ahLst/>
            <a:cxnLst/>
            <a:rect l="l" t="t" r="r" b="b"/>
            <a:pathLst>
              <a:path w="153035" h="15239">
                <a:moveTo>
                  <a:pt x="0" y="0"/>
                </a:moveTo>
                <a:lnTo>
                  <a:pt x="37338" y="5359"/>
                </a:lnTo>
                <a:lnTo>
                  <a:pt x="82651" y="5689"/>
                </a:lnTo>
                <a:lnTo>
                  <a:pt x="80187" y="11925"/>
                </a:lnTo>
                <a:lnTo>
                  <a:pt x="99618" y="15062"/>
                </a:lnTo>
                <a:lnTo>
                  <a:pt x="152868" y="14978"/>
                </a:lnTo>
                <a:lnTo>
                  <a:pt x="73791" y="2994"/>
                </a:lnTo>
                <a:lnTo>
                  <a:pt x="56413" y="558"/>
                </a:lnTo>
                <a:lnTo>
                  <a:pt x="0" y="0"/>
                </a:lnTo>
                <a:close/>
              </a:path>
              <a:path w="153035" h="15239">
                <a:moveTo>
                  <a:pt x="152868" y="14978"/>
                </a:moveTo>
                <a:lnTo>
                  <a:pt x="123759" y="14978"/>
                </a:lnTo>
                <a:lnTo>
                  <a:pt x="152996" y="14998"/>
                </a:lnTo>
                <a:lnTo>
                  <a:pt x="152868" y="1497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4843543" y="507402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701" y="0"/>
                </a:lnTo>
              </a:path>
            </a:pathLst>
          </a:custGeom>
          <a:ln w="1177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4953172" y="5084724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20" h="6985">
                <a:moveTo>
                  <a:pt x="0" y="0"/>
                </a:moveTo>
                <a:lnTo>
                  <a:pt x="42849" y="6553"/>
                </a:lnTo>
                <a:lnTo>
                  <a:pt x="45326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4755434" y="5068205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12" y="0"/>
                </a:lnTo>
              </a:path>
            </a:pathLst>
          </a:custGeom>
          <a:ln w="84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990975" y="5094423"/>
            <a:ext cx="120014" cy="31750"/>
          </a:xfrm>
          <a:custGeom>
            <a:avLst/>
            <a:gdLst/>
            <a:ahLst/>
            <a:cxnLst/>
            <a:rect l="l" t="t" r="r" b="b"/>
            <a:pathLst>
              <a:path w="120014" h="31750">
                <a:moveTo>
                  <a:pt x="24485" y="0"/>
                </a:moveTo>
                <a:lnTo>
                  <a:pt x="3733" y="190"/>
                </a:lnTo>
                <a:lnTo>
                  <a:pt x="0" y="9626"/>
                </a:lnTo>
                <a:lnTo>
                  <a:pt x="52827" y="20037"/>
                </a:lnTo>
                <a:lnTo>
                  <a:pt x="105511" y="31229"/>
                </a:lnTo>
                <a:lnTo>
                  <a:pt x="119532" y="27305"/>
                </a:lnTo>
                <a:lnTo>
                  <a:pt x="105422" y="14274"/>
                </a:lnTo>
                <a:lnTo>
                  <a:pt x="44752" y="3398"/>
                </a:lnTo>
                <a:lnTo>
                  <a:pt x="244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944645" y="5094611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4" h="9525">
                <a:moveTo>
                  <a:pt x="50063" y="0"/>
                </a:moveTo>
                <a:lnTo>
                  <a:pt x="0" y="965"/>
                </a:lnTo>
                <a:lnTo>
                  <a:pt x="46329" y="9436"/>
                </a:lnTo>
                <a:lnTo>
                  <a:pt x="500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4849266" y="5079353"/>
            <a:ext cx="166370" cy="15875"/>
          </a:xfrm>
          <a:custGeom>
            <a:avLst/>
            <a:gdLst/>
            <a:ahLst/>
            <a:cxnLst/>
            <a:rect l="l" t="t" r="r" b="b"/>
            <a:pathLst>
              <a:path w="166370" h="15875">
                <a:moveTo>
                  <a:pt x="146761" y="11925"/>
                </a:moveTo>
                <a:lnTo>
                  <a:pt x="145440" y="15252"/>
                </a:lnTo>
                <a:lnTo>
                  <a:pt x="166192" y="15074"/>
                </a:lnTo>
                <a:lnTo>
                  <a:pt x="146761" y="11925"/>
                </a:lnTo>
                <a:close/>
              </a:path>
              <a:path w="166370" h="15875">
                <a:moveTo>
                  <a:pt x="66573" y="0"/>
                </a:moveTo>
                <a:lnTo>
                  <a:pt x="48777" y="44"/>
                </a:lnTo>
                <a:lnTo>
                  <a:pt x="0" y="698"/>
                </a:lnTo>
                <a:lnTo>
                  <a:pt x="26771" y="4813"/>
                </a:lnTo>
                <a:lnTo>
                  <a:pt x="103911" y="5372"/>
                </a:lnTo>
                <a:lnTo>
                  <a:pt x="665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4796288" y="507492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557" y="0"/>
                </a:lnTo>
              </a:path>
            </a:pathLst>
          </a:custGeom>
          <a:ln w="1026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4876043" y="508987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89" y="0"/>
                </a:lnTo>
              </a:path>
            </a:pathLst>
          </a:custGeom>
          <a:ln w="1141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4401014" y="5099705"/>
            <a:ext cx="79375" cy="9525"/>
          </a:xfrm>
          <a:custGeom>
            <a:avLst/>
            <a:gdLst/>
            <a:ahLst/>
            <a:cxnLst/>
            <a:rect l="l" t="t" r="r" b="b"/>
            <a:pathLst>
              <a:path w="79375" h="9525">
                <a:moveTo>
                  <a:pt x="53314" y="0"/>
                </a:moveTo>
                <a:lnTo>
                  <a:pt x="0" y="6464"/>
                </a:lnTo>
                <a:lnTo>
                  <a:pt x="26885" y="8928"/>
                </a:lnTo>
                <a:lnTo>
                  <a:pt x="79311" y="2527"/>
                </a:lnTo>
                <a:lnTo>
                  <a:pt x="533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4583568" y="5122834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939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4454331" y="509646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612" y="0"/>
                </a:lnTo>
              </a:path>
            </a:pathLst>
          </a:custGeom>
          <a:ln w="1153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4636587" y="5109960"/>
            <a:ext cx="125095" cy="12700"/>
          </a:xfrm>
          <a:custGeom>
            <a:avLst/>
            <a:gdLst/>
            <a:ahLst/>
            <a:cxnLst/>
            <a:rect l="l" t="t" r="r" b="b"/>
            <a:pathLst>
              <a:path w="125095" h="12700">
                <a:moveTo>
                  <a:pt x="98526" y="2705"/>
                </a:moveTo>
                <a:lnTo>
                  <a:pt x="73909" y="3581"/>
                </a:lnTo>
                <a:lnTo>
                  <a:pt x="49282" y="4784"/>
                </a:lnTo>
                <a:lnTo>
                  <a:pt x="24645" y="6316"/>
                </a:lnTo>
                <a:lnTo>
                  <a:pt x="0" y="8178"/>
                </a:lnTo>
                <a:lnTo>
                  <a:pt x="43789" y="12318"/>
                </a:lnTo>
                <a:lnTo>
                  <a:pt x="104354" y="7421"/>
                </a:lnTo>
                <a:lnTo>
                  <a:pt x="124561" y="6019"/>
                </a:lnTo>
                <a:lnTo>
                  <a:pt x="98526" y="2705"/>
                </a:lnTo>
                <a:close/>
              </a:path>
              <a:path w="125095" h="12700">
                <a:moveTo>
                  <a:pt x="76136" y="0"/>
                </a:moveTo>
                <a:lnTo>
                  <a:pt x="54825" y="1866"/>
                </a:lnTo>
                <a:lnTo>
                  <a:pt x="80657" y="533"/>
                </a:lnTo>
                <a:lnTo>
                  <a:pt x="761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4446079" y="5104238"/>
            <a:ext cx="70485" cy="7620"/>
          </a:xfrm>
          <a:custGeom>
            <a:avLst/>
            <a:gdLst/>
            <a:ahLst/>
            <a:cxnLst/>
            <a:rect l="l" t="t" r="r" b="b"/>
            <a:pathLst>
              <a:path w="70485" h="7620">
                <a:moveTo>
                  <a:pt x="54406" y="0"/>
                </a:moveTo>
                <a:lnTo>
                  <a:pt x="0" y="6172"/>
                </a:lnTo>
                <a:lnTo>
                  <a:pt x="12839" y="7416"/>
                </a:lnTo>
                <a:lnTo>
                  <a:pt x="70065" y="1587"/>
                </a:lnTo>
                <a:lnTo>
                  <a:pt x="544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4427896" y="5102227"/>
            <a:ext cx="73025" cy="8255"/>
          </a:xfrm>
          <a:custGeom>
            <a:avLst/>
            <a:gdLst/>
            <a:ahLst/>
            <a:cxnLst/>
            <a:rect l="l" t="t" r="r" b="b"/>
            <a:pathLst>
              <a:path w="73025" h="8254">
                <a:moveTo>
                  <a:pt x="52425" y="0"/>
                </a:moveTo>
                <a:lnTo>
                  <a:pt x="0" y="6400"/>
                </a:lnTo>
                <a:lnTo>
                  <a:pt x="18186" y="8191"/>
                </a:lnTo>
                <a:lnTo>
                  <a:pt x="72593" y="2006"/>
                </a:lnTo>
                <a:lnTo>
                  <a:pt x="524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4458917" y="5105821"/>
            <a:ext cx="168910" cy="17145"/>
          </a:xfrm>
          <a:custGeom>
            <a:avLst/>
            <a:gdLst/>
            <a:ahLst/>
            <a:cxnLst/>
            <a:rect l="l" t="t" r="r" b="b"/>
            <a:pathLst>
              <a:path w="168910" h="17145">
                <a:moveTo>
                  <a:pt x="57226" y="0"/>
                </a:moveTo>
                <a:lnTo>
                  <a:pt x="0" y="5829"/>
                </a:lnTo>
                <a:lnTo>
                  <a:pt x="121094" y="17094"/>
                </a:lnTo>
                <a:lnTo>
                  <a:pt x="168376" y="11442"/>
                </a:lnTo>
                <a:lnTo>
                  <a:pt x="572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4580012" y="5117270"/>
            <a:ext cx="57150" cy="6350"/>
          </a:xfrm>
          <a:custGeom>
            <a:avLst/>
            <a:gdLst/>
            <a:ahLst/>
            <a:cxnLst/>
            <a:rect l="l" t="t" r="r" b="b"/>
            <a:pathLst>
              <a:path w="57150" h="6350">
                <a:moveTo>
                  <a:pt x="47282" y="0"/>
                </a:moveTo>
                <a:lnTo>
                  <a:pt x="0" y="5651"/>
                </a:lnTo>
                <a:lnTo>
                  <a:pt x="3568" y="5994"/>
                </a:lnTo>
                <a:lnTo>
                  <a:pt x="30073" y="3238"/>
                </a:lnTo>
                <a:lnTo>
                  <a:pt x="56578" y="863"/>
                </a:lnTo>
                <a:lnTo>
                  <a:pt x="50939" y="368"/>
                </a:lnTo>
                <a:lnTo>
                  <a:pt x="472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4500491" y="510103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90" y="0"/>
                </a:lnTo>
              </a:path>
            </a:pathLst>
          </a:custGeom>
          <a:ln w="95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4480324" y="509893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926" y="0"/>
                </a:lnTo>
              </a:path>
            </a:pathLst>
          </a:custGeom>
          <a:ln w="1059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4516140" y="5107820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795" y="0"/>
                </a:lnTo>
              </a:path>
            </a:pathLst>
          </a:custGeom>
          <a:ln w="1889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4627297" y="5109383"/>
            <a:ext cx="107950" cy="8890"/>
          </a:xfrm>
          <a:custGeom>
            <a:avLst/>
            <a:gdLst/>
            <a:ahLst/>
            <a:cxnLst/>
            <a:rect l="l" t="t" r="r" b="b"/>
            <a:pathLst>
              <a:path w="107950" h="8889">
                <a:moveTo>
                  <a:pt x="80632" y="0"/>
                </a:moveTo>
                <a:lnTo>
                  <a:pt x="60459" y="1793"/>
                </a:lnTo>
                <a:lnTo>
                  <a:pt x="0" y="7886"/>
                </a:lnTo>
                <a:lnTo>
                  <a:pt x="3657" y="8255"/>
                </a:lnTo>
                <a:lnTo>
                  <a:pt x="9296" y="8750"/>
                </a:lnTo>
                <a:lnTo>
                  <a:pt x="33936" y="6893"/>
                </a:lnTo>
                <a:lnTo>
                  <a:pt x="58573" y="5360"/>
                </a:lnTo>
                <a:lnTo>
                  <a:pt x="83203" y="4155"/>
                </a:lnTo>
                <a:lnTo>
                  <a:pt x="107822" y="3276"/>
                </a:lnTo>
                <a:lnTo>
                  <a:pt x="100885" y="2438"/>
                </a:lnTo>
                <a:lnTo>
                  <a:pt x="64122" y="2438"/>
                </a:lnTo>
                <a:lnTo>
                  <a:pt x="85420" y="571"/>
                </a:lnTo>
                <a:lnTo>
                  <a:pt x="80632" y="0"/>
                </a:lnTo>
                <a:close/>
              </a:path>
              <a:path w="107950" h="8889">
                <a:moveTo>
                  <a:pt x="89954" y="1117"/>
                </a:moveTo>
                <a:lnTo>
                  <a:pt x="64122" y="2438"/>
                </a:lnTo>
                <a:lnTo>
                  <a:pt x="100885" y="2438"/>
                </a:lnTo>
                <a:lnTo>
                  <a:pt x="89954" y="111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4846561" y="5128500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025" y="0"/>
                </a:moveTo>
                <a:lnTo>
                  <a:pt x="2413" y="88"/>
                </a:lnTo>
                <a:lnTo>
                  <a:pt x="0" y="266"/>
                </a:lnTo>
                <a:lnTo>
                  <a:pt x="4826" y="126"/>
                </a:lnTo>
                <a:lnTo>
                  <a:pt x="40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4850329" y="512849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0" y="0"/>
                </a:moveTo>
                <a:lnTo>
                  <a:pt x="0" y="12"/>
                </a:lnTo>
                <a:lnTo>
                  <a:pt x="254" y="1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4709428" y="513902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84" y="0"/>
                </a:lnTo>
              </a:path>
            </a:pathLst>
          </a:custGeom>
          <a:ln w="124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4775146" y="5134526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990" y="0"/>
                </a:lnTo>
              </a:path>
            </a:pathLst>
          </a:custGeom>
          <a:ln w="1261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4528406" y="5087495"/>
            <a:ext cx="57150" cy="6350"/>
          </a:xfrm>
          <a:custGeom>
            <a:avLst/>
            <a:gdLst/>
            <a:ahLst/>
            <a:cxnLst/>
            <a:rect l="l" t="t" r="r" b="b"/>
            <a:pathLst>
              <a:path w="57150" h="6350">
                <a:moveTo>
                  <a:pt x="27050" y="0"/>
                </a:moveTo>
                <a:lnTo>
                  <a:pt x="0" y="3200"/>
                </a:lnTo>
                <a:lnTo>
                  <a:pt x="27533" y="6146"/>
                </a:lnTo>
                <a:lnTo>
                  <a:pt x="56629" y="3047"/>
                </a:lnTo>
                <a:lnTo>
                  <a:pt x="270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4850484" y="5124761"/>
            <a:ext cx="69215" cy="3810"/>
          </a:xfrm>
          <a:custGeom>
            <a:avLst/>
            <a:gdLst/>
            <a:ahLst/>
            <a:cxnLst/>
            <a:rect l="l" t="t" r="r" b="b"/>
            <a:pathLst>
              <a:path w="69214" h="3810">
                <a:moveTo>
                  <a:pt x="43129" y="0"/>
                </a:moveTo>
                <a:lnTo>
                  <a:pt x="21597" y="2047"/>
                </a:lnTo>
                <a:lnTo>
                  <a:pt x="0" y="3733"/>
                </a:lnTo>
                <a:lnTo>
                  <a:pt x="67755" y="3454"/>
                </a:lnTo>
                <a:lnTo>
                  <a:pt x="43129" y="0"/>
                </a:lnTo>
                <a:close/>
              </a:path>
              <a:path w="69214" h="3810">
                <a:moveTo>
                  <a:pt x="67755" y="3454"/>
                </a:moveTo>
                <a:lnTo>
                  <a:pt x="41021" y="3454"/>
                </a:lnTo>
                <a:lnTo>
                  <a:pt x="68745" y="3594"/>
                </a:lnTo>
                <a:lnTo>
                  <a:pt x="67755" y="345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4712717" y="5107090"/>
            <a:ext cx="91440" cy="8890"/>
          </a:xfrm>
          <a:custGeom>
            <a:avLst/>
            <a:gdLst/>
            <a:ahLst/>
            <a:cxnLst/>
            <a:rect l="l" t="t" r="r" b="b"/>
            <a:pathLst>
              <a:path w="91439" h="8889">
                <a:moveTo>
                  <a:pt x="76199" y="4825"/>
                </a:moveTo>
                <a:lnTo>
                  <a:pt x="48621" y="5014"/>
                </a:lnTo>
                <a:lnTo>
                  <a:pt x="22402" y="5575"/>
                </a:lnTo>
                <a:lnTo>
                  <a:pt x="48425" y="8889"/>
                </a:lnTo>
                <a:lnTo>
                  <a:pt x="91439" y="6286"/>
                </a:lnTo>
                <a:lnTo>
                  <a:pt x="78930" y="4838"/>
                </a:lnTo>
                <a:lnTo>
                  <a:pt x="76199" y="4825"/>
                </a:lnTo>
                <a:close/>
              </a:path>
              <a:path w="91439" h="8889">
                <a:moveTo>
                  <a:pt x="34836" y="0"/>
                </a:moveTo>
                <a:lnTo>
                  <a:pt x="0" y="2870"/>
                </a:lnTo>
                <a:lnTo>
                  <a:pt x="4533" y="3403"/>
                </a:lnTo>
                <a:lnTo>
                  <a:pt x="48780" y="1485"/>
                </a:lnTo>
                <a:lnTo>
                  <a:pt x="348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4581249" y="5093496"/>
            <a:ext cx="53340" cy="5080"/>
          </a:xfrm>
          <a:custGeom>
            <a:avLst/>
            <a:gdLst/>
            <a:ahLst/>
            <a:cxnLst/>
            <a:rect l="l" t="t" r="r" b="b"/>
            <a:pathLst>
              <a:path w="53339" h="5079">
                <a:moveTo>
                  <a:pt x="31432" y="0"/>
                </a:moveTo>
                <a:lnTo>
                  <a:pt x="0" y="2755"/>
                </a:lnTo>
                <a:lnTo>
                  <a:pt x="22631" y="4876"/>
                </a:lnTo>
                <a:lnTo>
                  <a:pt x="52793" y="2286"/>
                </a:lnTo>
                <a:lnTo>
                  <a:pt x="314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4555937" y="5090548"/>
            <a:ext cx="57150" cy="5715"/>
          </a:xfrm>
          <a:custGeom>
            <a:avLst/>
            <a:gdLst/>
            <a:ahLst/>
            <a:cxnLst/>
            <a:rect l="l" t="t" r="r" b="b"/>
            <a:pathLst>
              <a:path w="57150" h="5714">
                <a:moveTo>
                  <a:pt x="29095" y="0"/>
                </a:moveTo>
                <a:lnTo>
                  <a:pt x="0" y="3098"/>
                </a:lnTo>
                <a:lnTo>
                  <a:pt x="25311" y="5702"/>
                </a:lnTo>
                <a:lnTo>
                  <a:pt x="56743" y="2946"/>
                </a:lnTo>
                <a:lnTo>
                  <a:pt x="290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4603889" y="510258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31" y="0"/>
                </a:lnTo>
              </a:path>
            </a:pathLst>
          </a:custGeom>
          <a:ln w="1358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4707929" y="5106565"/>
            <a:ext cx="83820" cy="6350"/>
          </a:xfrm>
          <a:custGeom>
            <a:avLst/>
            <a:gdLst/>
            <a:ahLst/>
            <a:cxnLst/>
            <a:rect l="l" t="t" r="r" b="b"/>
            <a:pathLst>
              <a:path w="83820" h="6350">
                <a:moveTo>
                  <a:pt x="53568" y="2006"/>
                </a:moveTo>
                <a:lnTo>
                  <a:pt x="9321" y="3936"/>
                </a:lnTo>
                <a:lnTo>
                  <a:pt x="27190" y="6095"/>
                </a:lnTo>
                <a:lnTo>
                  <a:pt x="53414" y="5535"/>
                </a:lnTo>
                <a:lnTo>
                  <a:pt x="83606" y="5346"/>
                </a:lnTo>
                <a:lnTo>
                  <a:pt x="53568" y="2006"/>
                </a:lnTo>
                <a:close/>
              </a:path>
              <a:path w="83820" h="6350">
                <a:moveTo>
                  <a:pt x="83606" y="5346"/>
                </a:moveTo>
                <a:lnTo>
                  <a:pt x="79629" y="5346"/>
                </a:lnTo>
                <a:lnTo>
                  <a:pt x="82359" y="5359"/>
                </a:lnTo>
                <a:lnTo>
                  <a:pt x="83718" y="5359"/>
                </a:lnTo>
                <a:close/>
              </a:path>
              <a:path w="83820" h="6350">
                <a:moveTo>
                  <a:pt x="34493" y="0"/>
                </a:moveTo>
                <a:lnTo>
                  <a:pt x="0" y="2819"/>
                </a:lnTo>
                <a:lnTo>
                  <a:pt x="4787" y="3390"/>
                </a:lnTo>
                <a:lnTo>
                  <a:pt x="39624" y="520"/>
                </a:lnTo>
                <a:lnTo>
                  <a:pt x="344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4942676" y="5133335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0464" y="0"/>
                </a:moveTo>
                <a:lnTo>
                  <a:pt x="6985" y="901"/>
                </a:lnTo>
                <a:lnTo>
                  <a:pt x="0" y="2616"/>
                </a:lnTo>
                <a:lnTo>
                  <a:pt x="23215" y="1943"/>
                </a:lnTo>
                <a:lnTo>
                  <a:pt x="104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4555453" y="5085349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18630" y="0"/>
                </a:moveTo>
                <a:lnTo>
                  <a:pt x="0" y="2146"/>
                </a:lnTo>
                <a:lnTo>
                  <a:pt x="29578" y="5194"/>
                </a:lnTo>
                <a:lnTo>
                  <a:pt x="51688" y="2921"/>
                </a:lnTo>
                <a:lnTo>
                  <a:pt x="186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4747555" y="5105258"/>
            <a:ext cx="46990" cy="3810"/>
          </a:xfrm>
          <a:custGeom>
            <a:avLst/>
            <a:gdLst/>
            <a:ahLst/>
            <a:cxnLst/>
            <a:rect l="l" t="t" r="r" b="b"/>
            <a:pathLst>
              <a:path w="46989" h="3810">
                <a:moveTo>
                  <a:pt x="24104" y="0"/>
                </a:moveTo>
                <a:lnTo>
                  <a:pt x="0" y="1828"/>
                </a:lnTo>
                <a:lnTo>
                  <a:pt x="13944" y="3314"/>
                </a:lnTo>
                <a:lnTo>
                  <a:pt x="46710" y="2171"/>
                </a:lnTo>
                <a:lnTo>
                  <a:pt x="241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4919225" y="5128356"/>
            <a:ext cx="49530" cy="5080"/>
          </a:xfrm>
          <a:custGeom>
            <a:avLst/>
            <a:gdLst/>
            <a:ahLst/>
            <a:cxnLst/>
            <a:rect l="l" t="t" r="r" b="b"/>
            <a:pathLst>
              <a:path w="49529" h="5079">
                <a:moveTo>
                  <a:pt x="0" y="0"/>
                </a:moveTo>
                <a:lnTo>
                  <a:pt x="33921" y="4978"/>
                </a:lnTo>
                <a:lnTo>
                  <a:pt x="38989" y="3670"/>
                </a:lnTo>
                <a:lnTo>
                  <a:pt x="44069" y="2285"/>
                </a:lnTo>
                <a:lnTo>
                  <a:pt x="49136" y="85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893613" y="5121885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20">
                <a:moveTo>
                  <a:pt x="28232" y="0"/>
                </a:moveTo>
                <a:lnTo>
                  <a:pt x="22885" y="558"/>
                </a:lnTo>
                <a:lnTo>
                  <a:pt x="12166" y="1511"/>
                </a:lnTo>
                <a:lnTo>
                  <a:pt x="4064" y="2451"/>
                </a:lnTo>
                <a:lnTo>
                  <a:pt x="0" y="2870"/>
                </a:lnTo>
                <a:lnTo>
                  <a:pt x="25615" y="6464"/>
                </a:lnTo>
                <a:lnTo>
                  <a:pt x="74739" y="7327"/>
                </a:lnTo>
                <a:lnTo>
                  <a:pt x="77419" y="6565"/>
                </a:lnTo>
                <a:lnTo>
                  <a:pt x="282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791652" y="5111926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0" y="0"/>
                </a:moveTo>
                <a:lnTo>
                  <a:pt x="12496" y="1447"/>
                </a:lnTo>
                <a:lnTo>
                  <a:pt x="31623" y="342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974751" y="5132157"/>
            <a:ext cx="47625" cy="5715"/>
          </a:xfrm>
          <a:custGeom>
            <a:avLst/>
            <a:gdLst/>
            <a:ahLst/>
            <a:cxnLst/>
            <a:rect l="l" t="t" r="r" b="b"/>
            <a:pathLst>
              <a:path w="47625" h="5714">
                <a:moveTo>
                  <a:pt x="22390" y="0"/>
                </a:moveTo>
                <a:lnTo>
                  <a:pt x="7467" y="3657"/>
                </a:lnTo>
                <a:lnTo>
                  <a:pt x="0" y="5359"/>
                </a:lnTo>
                <a:lnTo>
                  <a:pt x="47548" y="3721"/>
                </a:lnTo>
                <a:lnTo>
                  <a:pt x="223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772440" y="514483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23" y="0"/>
                </a:lnTo>
              </a:path>
            </a:pathLst>
          </a:custGeom>
          <a:ln w="801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837012" y="5139969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63" y="0"/>
                </a:lnTo>
              </a:path>
            </a:pathLst>
          </a:custGeom>
          <a:ln w="803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612678" y="5091380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5">
                <a:moveTo>
                  <a:pt x="25857" y="0"/>
                </a:moveTo>
                <a:lnTo>
                  <a:pt x="0" y="2120"/>
                </a:lnTo>
                <a:lnTo>
                  <a:pt x="21361" y="4406"/>
                </a:lnTo>
                <a:lnTo>
                  <a:pt x="47967" y="2324"/>
                </a:lnTo>
                <a:lnTo>
                  <a:pt x="258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585034" y="5088267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4">
                <a:moveTo>
                  <a:pt x="22110" y="0"/>
                </a:moveTo>
                <a:lnTo>
                  <a:pt x="0" y="2286"/>
                </a:lnTo>
                <a:lnTo>
                  <a:pt x="27647" y="5232"/>
                </a:lnTo>
                <a:lnTo>
                  <a:pt x="53505" y="3111"/>
                </a:lnTo>
                <a:lnTo>
                  <a:pt x="2211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634039" y="510013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181" y="0"/>
                </a:lnTo>
              </a:path>
            </a:pathLst>
          </a:custGeom>
          <a:ln w="1285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42422" y="5104760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5" h="2539">
                <a:moveTo>
                  <a:pt x="23799" y="0"/>
                </a:moveTo>
                <a:lnTo>
                  <a:pt x="0" y="1803"/>
                </a:lnTo>
                <a:lnTo>
                  <a:pt x="5130" y="2336"/>
                </a:lnTo>
                <a:lnTo>
                  <a:pt x="29235" y="495"/>
                </a:lnTo>
                <a:lnTo>
                  <a:pt x="2379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833080" y="5111434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762" y="279"/>
                </a:lnTo>
                <a:lnTo>
                  <a:pt x="2057" y="215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761501" y="5107434"/>
            <a:ext cx="72390" cy="5080"/>
          </a:xfrm>
          <a:custGeom>
            <a:avLst/>
            <a:gdLst/>
            <a:ahLst/>
            <a:cxnLst/>
            <a:rect l="l" t="t" r="r" b="b"/>
            <a:pathLst>
              <a:path w="72389" h="5079">
                <a:moveTo>
                  <a:pt x="32765" y="0"/>
                </a:moveTo>
                <a:lnTo>
                  <a:pt x="0" y="1143"/>
                </a:lnTo>
                <a:lnTo>
                  <a:pt x="30149" y="4495"/>
                </a:lnTo>
                <a:lnTo>
                  <a:pt x="61772" y="4838"/>
                </a:lnTo>
                <a:lnTo>
                  <a:pt x="72339" y="4279"/>
                </a:lnTo>
                <a:lnTo>
                  <a:pt x="71577" y="4000"/>
                </a:lnTo>
                <a:lnTo>
                  <a:pt x="3276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925735" y="5129209"/>
            <a:ext cx="71755" cy="10795"/>
          </a:xfrm>
          <a:custGeom>
            <a:avLst/>
            <a:gdLst/>
            <a:ahLst/>
            <a:cxnLst/>
            <a:rect l="l" t="t" r="r" b="b"/>
            <a:pathLst>
              <a:path w="71754" h="10795">
                <a:moveTo>
                  <a:pt x="42621" y="0"/>
                </a:moveTo>
                <a:lnTo>
                  <a:pt x="37566" y="1435"/>
                </a:lnTo>
                <a:lnTo>
                  <a:pt x="27406" y="4127"/>
                </a:lnTo>
                <a:lnTo>
                  <a:pt x="40157" y="6057"/>
                </a:lnTo>
                <a:lnTo>
                  <a:pt x="16941" y="6743"/>
                </a:lnTo>
                <a:lnTo>
                  <a:pt x="11302" y="8102"/>
                </a:lnTo>
                <a:lnTo>
                  <a:pt x="5664" y="9398"/>
                </a:lnTo>
                <a:lnTo>
                  <a:pt x="49009" y="8305"/>
                </a:lnTo>
                <a:lnTo>
                  <a:pt x="71399" y="2946"/>
                </a:lnTo>
                <a:lnTo>
                  <a:pt x="52768" y="279"/>
                </a:lnTo>
                <a:lnTo>
                  <a:pt x="426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968359" y="5128449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2679" y="0"/>
                </a:moveTo>
                <a:lnTo>
                  <a:pt x="0" y="762"/>
                </a:lnTo>
                <a:lnTo>
                  <a:pt x="10147" y="1041"/>
                </a:lnTo>
                <a:lnTo>
                  <a:pt x="26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671886" y="5072875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409" y="0"/>
                </a:lnTo>
              </a:path>
            </a:pathLst>
          </a:custGeom>
          <a:ln w="1178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574078" y="508154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391" y="0"/>
                </a:lnTo>
              </a:path>
            </a:pathLst>
          </a:custGeom>
          <a:ln w="1343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49675" y="5104046"/>
            <a:ext cx="247015" cy="55244"/>
          </a:xfrm>
          <a:custGeom>
            <a:avLst/>
            <a:gdLst/>
            <a:ahLst/>
            <a:cxnLst/>
            <a:rect l="l" t="t" r="r" b="b"/>
            <a:pathLst>
              <a:path w="247014" h="55245">
                <a:moveTo>
                  <a:pt x="54559" y="46520"/>
                </a:moveTo>
                <a:lnTo>
                  <a:pt x="43918" y="47931"/>
                </a:lnTo>
                <a:lnTo>
                  <a:pt x="33212" y="49190"/>
                </a:lnTo>
                <a:lnTo>
                  <a:pt x="22431" y="50292"/>
                </a:lnTo>
                <a:lnTo>
                  <a:pt x="0" y="52120"/>
                </a:lnTo>
                <a:lnTo>
                  <a:pt x="19342" y="55092"/>
                </a:lnTo>
                <a:lnTo>
                  <a:pt x="83718" y="51041"/>
                </a:lnTo>
                <a:lnTo>
                  <a:pt x="54559" y="46520"/>
                </a:lnTo>
                <a:close/>
              </a:path>
              <a:path w="247014" h="55245">
                <a:moveTo>
                  <a:pt x="141300" y="0"/>
                </a:moveTo>
                <a:lnTo>
                  <a:pt x="139877" y="3606"/>
                </a:lnTo>
                <a:lnTo>
                  <a:pt x="139001" y="6045"/>
                </a:lnTo>
                <a:lnTo>
                  <a:pt x="137782" y="9271"/>
                </a:lnTo>
                <a:lnTo>
                  <a:pt x="186575" y="13614"/>
                </a:lnTo>
                <a:lnTo>
                  <a:pt x="185966" y="13614"/>
                </a:lnTo>
                <a:lnTo>
                  <a:pt x="195808" y="15011"/>
                </a:lnTo>
                <a:lnTo>
                  <a:pt x="175958" y="20612"/>
                </a:lnTo>
                <a:lnTo>
                  <a:pt x="218909" y="28930"/>
                </a:lnTo>
                <a:lnTo>
                  <a:pt x="239826" y="23510"/>
                </a:lnTo>
                <a:lnTo>
                  <a:pt x="246811" y="21615"/>
                </a:lnTo>
                <a:lnTo>
                  <a:pt x="194127" y="10417"/>
                </a:lnTo>
                <a:lnTo>
                  <a:pt x="1413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67950" y="5095580"/>
            <a:ext cx="123189" cy="17780"/>
          </a:xfrm>
          <a:custGeom>
            <a:avLst/>
            <a:gdLst/>
            <a:ahLst/>
            <a:cxnLst/>
            <a:rect l="l" t="t" r="r" b="b"/>
            <a:pathLst>
              <a:path w="123189" h="17779">
                <a:moveTo>
                  <a:pt x="76695" y="0"/>
                </a:moveTo>
                <a:lnTo>
                  <a:pt x="38314" y="1354"/>
                </a:lnTo>
                <a:lnTo>
                  <a:pt x="0" y="3365"/>
                </a:lnTo>
                <a:lnTo>
                  <a:pt x="69126" y="13716"/>
                </a:lnTo>
                <a:lnTo>
                  <a:pt x="104254" y="16421"/>
                </a:lnTo>
                <a:lnTo>
                  <a:pt x="118744" y="17119"/>
                </a:lnTo>
                <a:lnTo>
                  <a:pt x="116687" y="17487"/>
                </a:lnTo>
                <a:lnTo>
                  <a:pt x="119506" y="17729"/>
                </a:lnTo>
                <a:lnTo>
                  <a:pt x="120789" y="14338"/>
                </a:lnTo>
                <a:lnTo>
                  <a:pt x="121653" y="11938"/>
                </a:lnTo>
                <a:lnTo>
                  <a:pt x="123024" y="8470"/>
                </a:lnTo>
                <a:lnTo>
                  <a:pt x="766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904229" y="5124656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121399" y="0"/>
                </a:moveTo>
                <a:lnTo>
                  <a:pt x="114262" y="1942"/>
                </a:lnTo>
                <a:lnTo>
                  <a:pt x="92913" y="7505"/>
                </a:lnTo>
                <a:lnTo>
                  <a:pt x="118071" y="11214"/>
                </a:lnTo>
                <a:lnTo>
                  <a:pt x="70523" y="12852"/>
                </a:lnTo>
                <a:lnTo>
                  <a:pt x="53017" y="16663"/>
                </a:lnTo>
                <a:lnTo>
                  <a:pt x="35452" y="20123"/>
                </a:lnTo>
                <a:lnTo>
                  <a:pt x="17791" y="23210"/>
                </a:lnTo>
                <a:lnTo>
                  <a:pt x="0" y="25908"/>
                </a:lnTo>
                <a:lnTo>
                  <a:pt x="29159" y="30429"/>
                </a:lnTo>
                <a:lnTo>
                  <a:pt x="70667" y="26399"/>
                </a:lnTo>
                <a:lnTo>
                  <a:pt x="133364" y="15537"/>
                </a:lnTo>
                <a:lnTo>
                  <a:pt x="164350" y="8318"/>
                </a:lnTo>
                <a:lnTo>
                  <a:pt x="1213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08910" y="5098945"/>
            <a:ext cx="128270" cy="10795"/>
          </a:xfrm>
          <a:custGeom>
            <a:avLst/>
            <a:gdLst/>
            <a:ahLst/>
            <a:cxnLst/>
            <a:rect l="l" t="t" r="r" b="b"/>
            <a:pathLst>
              <a:path w="128270" h="10795">
                <a:moveTo>
                  <a:pt x="107807" y="7175"/>
                </a:moveTo>
                <a:lnTo>
                  <a:pt x="43980" y="7175"/>
                </a:lnTo>
                <a:lnTo>
                  <a:pt x="65242" y="7403"/>
                </a:lnTo>
                <a:lnTo>
                  <a:pt x="86321" y="8048"/>
                </a:lnTo>
                <a:lnTo>
                  <a:pt x="107277" y="9050"/>
                </a:lnTo>
                <a:lnTo>
                  <a:pt x="128168" y="10350"/>
                </a:lnTo>
                <a:lnTo>
                  <a:pt x="107807" y="7175"/>
                </a:lnTo>
                <a:close/>
              </a:path>
              <a:path w="128270" h="10795">
                <a:moveTo>
                  <a:pt x="59042" y="0"/>
                </a:moveTo>
                <a:lnTo>
                  <a:pt x="0" y="3721"/>
                </a:lnTo>
                <a:lnTo>
                  <a:pt x="4127" y="4470"/>
                </a:lnTo>
                <a:lnTo>
                  <a:pt x="8305" y="5981"/>
                </a:lnTo>
                <a:lnTo>
                  <a:pt x="12496" y="7683"/>
                </a:lnTo>
                <a:lnTo>
                  <a:pt x="28308" y="7277"/>
                </a:lnTo>
                <a:lnTo>
                  <a:pt x="36169" y="7175"/>
                </a:lnTo>
                <a:lnTo>
                  <a:pt x="107807" y="7175"/>
                </a:lnTo>
                <a:lnTo>
                  <a:pt x="590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771666" y="5102665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4" h="5079">
                <a:moveTo>
                  <a:pt x="37249" y="0"/>
                </a:moveTo>
                <a:lnTo>
                  <a:pt x="0" y="2590"/>
                </a:lnTo>
                <a:lnTo>
                  <a:pt x="22605" y="4775"/>
                </a:lnTo>
                <a:lnTo>
                  <a:pt x="49745" y="3962"/>
                </a:lnTo>
                <a:lnTo>
                  <a:pt x="45554" y="2260"/>
                </a:lnTo>
                <a:lnTo>
                  <a:pt x="41376" y="749"/>
                </a:lnTo>
                <a:lnTo>
                  <a:pt x="372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4982627" y="5122468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1142" y="0"/>
                </a:moveTo>
                <a:lnTo>
                  <a:pt x="761" y="901"/>
                </a:lnTo>
                <a:lnTo>
                  <a:pt x="0" y="2527"/>
                </a:lnTo>
                <a:lnTo>
                  <a:pt x="4216" y="1231"/>
                </a:lnTo>
                <a:lnTo>
                  <a:pt x="6324" y="558"/>
                </a:lnTo>
                <a:lnTo>
                  <a:pt x="11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4921851" y="5118896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25247" y="0"/>
                </a:moveTo>
                <a:lnTo>
                  <a:pt x="18872" y="823"/>
                </a:lnTo>
                <a:lnTo>
                  <a:pt x="12638" y="1582"/>
                </a:lnTo>
                <a:lnTo>
                  <a:pt x="0" y="2984"/>
                </a:lnTo>
                <a:lnTo>
                  <a:pt x="49187" y="9550"/>
                </a:lnTo>
                <a:lnTo>
                  <a:pt x="56921" y="7289"/>
                </a:lnTo>
                <a:lnTo>
                  <a:pt x="60769" y="6108"/>
                </a:lnTo>
                <a:lnTo>
                  <a:pt x="61150" y="5321"/>
                </a:lnTo>
                <a:lnTo>
                  <a:pt x="61912" y="3568"/>
                </a:lnTo>
                <a:lnTo>
                  <a:pt x="34318" y="814"/>
                </a:lnTo>
                <a:lnTo>
                  <a:pt x="252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4799087" y="5143992"/>
            <a:ext cx="85090" cy="9525"/>
          </a:xfrm>
          <a:custGeom>
            <a:avLst/>
            <a:gdLst/>
            <a:ahLst/>
            <a:cxnLst/>
            <a:rect l="l" t="t" r="r" b="b"/>
            <a:pathLst>
              <a:path w="85089" h="9525">
                <a:moveTo>
                  <a:pt x="60578" y="0"/>
                </a:moveTo>
                <a:lnTo>
                  <a:pt x="0" y="4838"/>
                </a:lnTo>
                <a:lnTo>
                  <a:pt x="32397" y="9461"/>
                </a:lnTo>
                <a:lnTo>
                  <a:pt x="45582" y="8347"/>
                </a:lnTo>
                <a:lnTo>
                  <a:pt x="58715" y="6985"/>
                </a:lnTo>
                <a:lnTo>
                  <a:pt x="71795" y="5375"/>
                </a:lnTo>
                <a:lnTo>
                  <a:pt x="84823" y="3517"/>
                </a:lnTo>
                <a:lnTo>
                  <a:pt x="60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4859671" y="5139835"/>
            <a:ext cx="66675" cy="8255"/>
          </a:xfrm>
          <a:custGeom>
            <a:avLst/>
            <a:gdLst/>
            <a:ahLst/>
            <a:cxnLst/>
            <a:rect l="l" t="t" r="r" b="b"/>
            <a:pathLst>
              <a:path w="66675" h="8254">
                <a:moveTo>
                  <a:pt x="66065" y="0"/>
                </a:moveTo>
                <a:lnTo>
                  <a:pt x="0" y="4152"/>
                </a:lnTo>
                <a:lnTo>
                  <a:pt x="24244" y="7683"/>
                </a:lnTo>
                <a:lnTo>
                  <a:pt x="34745" y="5997"/>
                </a:lnTo>
                <a:lnTo>
                  <a:pt x="45233" y="4152"/>
                </a:lnTo>
                <a:lnTo>
                  <a:pt x="55657" y="2157"/>
                </a:lnTo>
                <a:lnTo>
                  <a:pt x="660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751669" y="5080056"/>
            <a:ext cx="124460" cy="6985"/>
          </a:xfrm>
          <a:custGeom>
            <a:avLst/>
            <a:gdLst/>
            <a:ahLst/>
            <a:cxnLst/>
            <a:rect l="l" t="t" r="r" b="b"/>
            <a:pathLst>
              <a:path w="124460" h="6985">
                <a:moveTo>
                  <a:pt x="97599" y="0"/>
                </a:moveTo>
                <a:lnTo>
                  <a:pt x="48794" y="1450"/>
                </a:lnTo>
                <a:lnTo>
                  <a:pt x="0" y="3682"/>
                </a:lnTo>
                <a:lnTo>
                  <a:pt x="25514" y="6794"/>
                </a:lnTo>
                <a:lnTo>
                  <a:pt x="91977" y="4531"/>
                </a:lnTo>
                <a:lnTo>
                  <a:pt x="114147" y="4038"/>
                </a:lnTo>
                <a:lnTo>
                  <a:pt x="123961" y="4038"/>
                </a:lnTo>
                <a:lnTo>
                  <a:pt x="97599" y="0"/>
                </a:lnTo>
                <a:close/>
              </a:path>
              <a:path w="124460" h="6985">
                <a:moveTo>
                  <a:pt x="123961" y="4038"/>
                </a:moveTo>
                <a:lnTo>
                  <a:pt x="114147" y="4038"/>
                </a:lnTo>
                <a:lnTo>
                  <a:pt x="124371" y="4102"/>
                </a:lnTo>
                <a:lnTo>
                  <a:pt x="123961" y="403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4708473" y="5078090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2" y="0"/>
                </a:lnTo>
              </a:path>
            </a:pathLst>
          </a:custGeom>
          <a:ln w="1131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4777192" y="509152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449" y="0"/>
                </a:lnTo>
              </a:path>
            </a:pathLst>
          </a:custGeom>
          <a:ln w="1485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4638536" y="508872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45" y="0"/>
                </a:lnTo>
              </a:path>
            </a:pathLst>
          </a:custGeom>
          <a:ln w="995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4607142" y="508507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25" y="0"/>
                </a:lnTo>
              </a:path>
            </a:pathLst>
          </a:custGeom>
          <a:ln w="1261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4660652" y="5086850"/>
            <a:ext cx="207645" cy="18415"/>
          </a:xfrm>
          <a:custGeom>
            <a:avLst/>
            <a:gdLst/>
            <a:ahLst/>
            <a:cxnLst/>
            <a:rect l="l" t="t" r="r" b="b"/>
            <a:pathLst>
              <a:path w="207645" h="18414">
                <a:moveTo>
                  <a:pt x="116535" y="0"/>
                </a:moveTo>
                <a:lnTo>
                  <a:pt x="58243" y="2976"/>
                </a:lnTo>
                <a:lnTo>
                  <a:pt x="0" y="6858"/>
                </a:lnTo>
                <a:lnTo>
                  <a:pt x="79307" y="15328"/>
                </a:lnTo>
                <a:lnTo>
                  <a:pt x="96265" y="17056"/>
                </a:lnTo>
                <a:lnTo>
                  <a:pt x="105575" y="17907"/>
                </a:lnTo>
                <a:lnTo>
                  <a:pt x="141998" y="15328"/>
                </a:lnTo>
                <a:lnTo>
                  <a:pt x="142532" y="15316"/>
                </a:lnTo>
                <a:lnTo>
                  <a:pt x="156045" y="15316"/>
                </a:lnTo>
                <a:lnTo>
                  <a:pt x="207302" y="12090"/>
                </a:lnTo>
                <a:lnTo>
                  <a:pt x="116535" y="0"/>
                </a:lnTo>
                <a:close/>
              </a:path>
              <a:path w="207645" h="18414">
                <a:moveTo>
                  <a:pt x="156045" y="15316"/>
                </a:moveTo>
                <a:lnTo>
                  <a:pt x="144792" y="15316"/>
                </a:lnTo>
                <a:lnTo>
                  <a:pt x="146519" y="15494"/>
                </a:lnTo>
                <a:lnTo>
                  <a:pt x="148259" y="15811"/>
                </a:lnTo>
                <a:lnTo>
                  <a:pt x="156045" y="15316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4766226" y="5102165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39217" y="0"/>
                </a:moveTo>
                <a:lnTo>
                  <a:pt x="37490" y="0"/>
                </a:lnTo>
                <a:lnTo>
                  <a:pt x="35890" y="50"/>
                </a:lnTo>
                <a:lnTo>
                  <a:pt x="0" y="2590"/>
                </a:lnTo>
                <a:lnTo>
                  <a:pt x="5435" y="3098"/>
                </a:lnTo>
                <a:lnTo>
                  <a:pt x="42684" y="495"/>
                </a:lnTo>
                <a:lnTo>
                  <a:pt x="40944" y="177"/>
                </a:lnTo>
                <a:lnTo>
                  <a:pt x="392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4985846" y="5113311"/>
            <a:ext cx="59690" cy="11430"/>
          </a:xfrm>
          <a:custGeom>
            <a:avLst/>
            <a:gdLst/>
            <a:ahLst/>
            <a:cxnLst/>
            <a:rect l="l" t="t" r="r" b="b"/>
            <a:pathLst>
              <a:path w="59689" h="11429">
                <a:moveTo>
                  <a:pt x="1612" y="0"/>
                </a:moveTo>
                <a:lnTo>
                  <a:pt x="0" y="4152"/>
                </a:lnTo>
                <a:lnTo>
                  <a:pt x="39789" y="11341"/>
                </a:lnTo>
                <a:lnTo>
                  <a:pt x="44665" y="10007"/>
                </a:lnTo>
                <a:lnTo>
                  <a:pt x="59639" y="5753"/>
                </a:lnTo>
                <a:lnTo>
                  <a:pt x="49796" y="4343"/>
                </a:lnTo>
                <a:lnTo>
                  <a:pt x="50406" y="4343"/>
                </a:lnTo>
                <a:lnTo>
                  <a:pt x="16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4937085" y="5109302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47548" y="3759"/>
                </a:moveTo>
                <a:lnTo>
                  <a:pt x="43484" y="4483"/>
                </a:lnTo>
                <a:lnTo>
                  <a:pt x="35331" y="5842"/>
                </a:lnTo>
                <a:lnTo>
                  <a:pt x="48768" y="8153"/>
                </a:lnTo>
                <a:lnTo>
                  <a:pt x="50368" y="4013"/>
                </a:lnTo>
                <a:lnTo>
                  <a:pt x="47548" y="3759"/>
                </a:lnTo>
                <a:close/>
              </a:path>
              <a:path w="50800" h="8254">
                <a:moveTo>
                  <a:pt x="0" y="0"/>
                </a:moveTo>
                <a:lnTo>
                  <a:pt x="11049" y="1790"/>
                </a:lnTo>
                <a:lnTo>
                  <a:pt x="35115" y="2692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4978508" y="5117458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2026"/>
                </a:moveTo>
                <a:lnTo>
                  <a:pt x="18630" y="14693"/>
                </a:lnTo>
                <a:lnTo>
                  <a:pt x="28915" y="12065"/>
                </a:lnTo>
                <a:lnTo>
                  <a:pt x="1752" y="12065"/>
                </a:lnTo>
                <a:lnTo>
                  <a:pt x="0" y="12026"/>
                </a:lnTo>
                <a:close/>
              </a:path>
              <a:path w="47625" h="15239">
                <a:moveTo>
                  <a:pt x="7340" y="0"/>
                </a:moveTo>
                <a:lnTo>
                  <a:pt x="5900" y="3543"/>
                </a:lnTo>
                <a:lnTo>
                  <a:pt x="5257" y="5016"/>
                </a:lnTo>
                <a:lnTo>
                  <a:pt x="10439" y="5575"/>
                </a:lnTo>
                <a:lnTo>
                  <a:pt x="4114" y="7543"/>
                </a:lnTo>
                <a:lnTo>
                  <a:pt x="2857" y="10198"/>
                </a:lnTo>
                <a:lnTo>
                  <a:pt x="1752" y="12065"/>
                </a:lnTo>
                <a:lnTo>
                  <a:pt x="28915" y="12065"/>
                </a:lnTo>
                <a:lnTo>
                  <a:pt x="47116" y="7200"/>
                </a:lnTo>
                <a:lnTo>
                  <a:pt x="73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821411" y="5106127"/>
            <a:ext cx="164465" cy="23495"/>
          </a:xfrm>
          <a:custGeom>
            <a:avLst/>
            <a:gdLst/>
            <a:ahLst/>
            <a:cxnLst/>
            <a:rect l="l" t="t" r="r" b="b"/>
            <a:pathLst>
              <a:path w="164464" h="23495">
                <a:moveTo>
                  <a:pt x="161213" y="18872"/>
                </a:moveTo>
                <a:lnTo>
                  <a:pt x="157353" y="20066"/>
                </a:lnTo>
                <a:lnTo>
                  <a:pt x="149631" y="22326"/>
                </a:lnTo>
                <a:lnTo>
                  <a:pt x="157099" y="23368"/>
                </a:lnTo>
                <a:lnTo>
                  <a:pt x="158216" y="23393"/>
                </a:lnTo>
                <a:lnTo>
                  <a:pt x="158851" y="23393"/>
                </a:lnTo>
                <a:lnTo>
                  <a:pt x="159956" y="21526"/>
                </a:lnTo>
                <a:lnTo>
                  <a:pt x="161213" y="18872"/>
                </a:lnTo>
                <a:close/>
              </a:path>
              <a:path w="164464" h="23495">
                <a:moveTo>
                  <a:pt x="151003" y="9017"/>
                </a:moveTo>
                <a:lnTo>
                  <a:pt x="138366" y="10975"/>
                </a:lnTo>
                <a:lnTo>
                  <a:pt x="125691" y="12763"/>
                </a:lnTo>
                <a:lnTo>
                  <a:pt x="134856" y="13587"/>
                </a:lnTo>
                <a:lnTo>
                  <a:pt x="162356" y="16344"/>
                </a:lnTo>
                <a:lnTo>
                  <a:pt x="163171" y="14458"/>
                </a:lnTo>
                <a:lnTo>
                  <a:pt x="164439" y="11328"/>
                </a:lnTo>
                <a:lnTo>
                  <a:pt x="151003" y="9017"/>
                </a:lnTo>
                <a:close/>
              </a:path>
              <a:path w="164464" h="23495">
                <a:moveTo>
                  <a:pt x="31483" y="0"/>
                </a:moveTo>
                <a:lnTo>
                  <a:pt x="23672" y="0"/>
                </a:lnTo>
                <a:lnTo>
                  <a:pt x="15811" y="88"/>
                </a:lnTo>
                <a:lnTo>
                  <a:pt x="0" y="508"/>
                </a:lnTo>
                <a:lnTo>
                  <a:pt x="9182" y="4368"/>
                </a:lnTo>
                <a:lnTo>
                  <a:pt x="11671" y="5308"/>
                </a:lnTo>
                <a:lnTo>
                  <a:pt x="13716" y="5524"/>
                </a:lnTo>
                <a:lnTo>
                  <a:pt x="29234" y="4899"/>
                </a:lnTo>
                <a:lnTo>
                  <a:pt x="44738" y="4464"/>
                </a:lnTo>
                <a:lnTo>
                  <a:pt x="60228" y="4210"/>
                </a:lnTo>
                <a:lnTo>
                  <a:pt x="121548" y="4127"/>
                </a:lnTo>
                <a:lnTo>
                  <a:pt x="115671" y="3175"/>
                </a:lnTo>
                <a:lnTo>
                  <a:pt x="94780" y="1875"/>
                </a:lnTo>
                <a:lnTo>
                  <a:pt x="73825" y="873"/>
                </a:lnTo>
                <a:lnTo>
                  <a:pt x="52745" y="228"/>
                </a:lnTo>
                <a:lnTo>
                  <a:pt x="31483" y="0"/>
                </a:lnTo>
                <a:close/>
              </a:path>
              <a:path w="164464" h="23495">
                <a:moveTo>
                  <a:pt x="121548" y="4127"/>
                </a:moveTo>
                <a:lnTo>
                  <a:pt x="75704" y="4127"/>
                </a:lnTo>
                <a:lnTo>
                  <a:pt x="101222" y="4341"/>
                </a:lnTo>
                <a:lnTo>
                  <a:pt x="126720" y="4965"/>
                </a:lnTo>
                <a:lnTo>
                  <a:pt x="121548" y="4127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794266" y="5106633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27139" y="0"/>
                </a:moveTo>
                <a:lnTo>
                  <a:pt x="0" y="800"/>
                </a:lnTo>
                <a:lnTo>
                  <a:pt x="38811" y="4800"/>
                </a:lnTo>
                <a:lnTo>
                  <a:pt x="36334" y="3860"/>
                </a:lnTo>
                <a:lnTo>
                  <a:pt x="28536" y="571"/>
                </a:lnTo>
                <a:lnTo>
                  <a:pt x="2713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831488" y="5117656"/>
            <a:ext cx="205104" cy="38735"/>
          </a:xfrm>
          <a:custGeom>
            <a:avLst/>
            <a:gdLst/>
            <a:ahLst/>
            <a:cxnLst/>
            <a:rect l="l" t="t" r="r" b="b"/>
            <a:pathLst>
              <a:path w="205104" h="38735">
                <a:moveTo>
                  <a:pt x="52425" y="29857"/>
                </a:moveTo>
                <a:lnTo>
                  <a:pt x="39397" y="31707"/>
                </a:lnTo>
                <a:lnTo>
                  <a:pt x="26317" y="33315"/>
                </a:lnTo>
                <a:lnTo>
                  <a:pt x="13184" y="34679"/>
                </a:lnTo>
                <a:lnTo>
                  <a:pt x="0" y="35801"/>
                </a:lnTo>
                <a:lnTo>
                  <a:pt x="18186" y="38506"/>
                </a:lnTo>
                <a:lnTo>
                  <a:pt x="40618" y="36677"/>
                </a:lnTo>
                <a:lnTo>
                  <a:pt x="51398" y="35575"/>
                </a:lnTo>
                <a:lnTo>
                  <a:pt x="62104" y="34316"/>
                </a:lnTo>
                <a:lnTo>
                  <a:pt x="72745" y="32905"/>
                </a:lnTo>
                <a:lnTo>
                  <a:pt x="52425" y="29857"/>
                </a:lnTo>
                <a:close/>
              </a:path>
              <a:path w="205104" h="38735">
                <a:moveTo>
                  <a:pt x="204762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883918" y="514404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30" y="0"/>
                </a:lnTo>
              </a:path>
            </a:pathLst>
          </a:custGeom>
          <a:ln w="1305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092097" y="5151440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20891" y="0"/>
                </a:moveTo>
                <a:lnTo>
                  <a:pt x="0" y="2641"/>
                </a:lnTo>
                <a:lnTo>
                  <a:pt x="1638" y="4191"/>
                </a:lnTo>
                <a:lnTo>
                  <a:pt x="2089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084972" y="5131094"/>
            <a:ext cx="155575" cy="23495"/>
          </a:xfrm>
          <a:custGeom>
            <a:avLst/>
            <a:gdLst/>
            <a:ahLst/>
            <a:cxnLst/>
            <a:rect l="l" t="t" r="r" b="b"/>
            <a:pathLst>
              <a:path w="155575" h="23495">
                <a:moveTo>
                  <a:pt x="155308" y="0"/>
                </a:moveTo>
                <a:lnTo>
                  <a:pt x="104701" y="2601"/>
                </a:lnTo>
                <a:lnTo>
                  <a:pt x="61442" y="6642"/>
                </a:lnTo>
                <a:lnTo>
                  <a:pt x="16911" y="12884"/>
                </a:lnTo>
                <a:lnTo>
                  <a:pt x="0" y="16205"/>
                </a:lnTo>
                <a:lnTo>
                  <a:pt x="7124" y="22986"/>
                </a:lnTo>
                <a:lnTo>
                  <a:pt x="28016" y="20345"/>
                </a:lnTo>
                <a:lnTo>
                  <a:pt x="59639" y="14117"/>
                </a:lnTo>
                <a:lnTo>
                  <a:pt x="91395" y="8653"/>
                </a:lnTo>
                <a:lnTo>
                  <a:pt x="123285" y="3948"/>
                </a:lnTo>
                <a:lnTo>
                  <a:pt x="1553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193332" y="5139362"/>
            <a:ext cx="273050" cy="32384"/>
          </a:xfrm>
          <a:custGeom>
            <a:avLst/>
            <a:gdLst/>
            <a:ahLst/>
            <a:cxnLst/>
            <a:rect l="l" t="t" r="r" b="b"/>
            <a:pathLst>
              <a:path w="273050" h="32385">
                <a:moveTo>
                  <a:pt x="161582" y="10922"/>
                </a:moveTo>
                <a:lnTo>
                  <a:pt x="126974" y="15417"/>
                </a:lnTo>
                <a:lnTo>
                  <a:pt x="95292" y="20206"/>
                </a:lnTo>
                <a:lnTo>
                  <a:pt x="63568" y="24552"/>
                </a:lnTo>
                <a:lnTo>
                  <a:pt x="31803" y="28455"/>
                </a:lnTo>
                <a:lnTo>
                  <a:pt x="0" y="31915"/>
                </a:lnTo>
                <a:lnTo>
                  <a:pt x="104152" y="23142"/>
                </a:lnTo>
                <a:lnTo>
                  <a:pt x="208114" y="12827"/>
                </a:lnTo>
                <a:lnTo>
                  <a:pt x="209181" y="12649"/>
                </a:lnTo>
                <a:lnTo>
                  <a:pt x="185386" y="11566"/>
                </a:lnTo>
                <a:lnTo>
                  <a:pt x="161582" y="10922"/>
                </a:lnTo>
                <a:close/>
              </a:path>
              <a:path w="273050" h="32385">
                <a:moveTo>
                  <a:pt x="252641" y="0"/>
                </a:moveTo>
                <a:lnTo>
                  <a:pt x="207314" y="5105"/>
                </a:lnTo>
                <a:lnTo>
                  <a:pt x="183299" y="8140"/>
                </a:lnTo>
                <a:lnTo>
                  <a:pt x="220903" y="10680"/>
                </a:lnTo>
                <a:lnTo>
                  <a:pt x="272821" y="1930"/>
                </a:lnTo>
                <a:lnTo>
                  <a:pt x="2526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401456" y="5141295"/>
            <a:ext cx="83820" cy="11430"/>
          </a:xfrm>
          <a:custGeom>
            <a:avLst/>
            <a:gdLst/>
            <a:ahLst/>
            <a:cxnLst/>
            <a:rect l="l" t="t" r="r" b="b"/>
            <a:pathLst>
              <a:path w="83820" h="11429">
                <a:moveTo>
                  <a:pt x="1054" y="10718"/>
                </a:moveTo>
                <a:lnTo>
                  <a:pt x="0" y="10896"/>
                </a:lnTo>
                <a:lnTo>
                  <a:pt x="1473" y="10756"/>
                </a:lnTo>
                <a:lnTo>
                  <a:pt x="1054" y="10718"/>
                </a:lnTo>
                <a:close/>
              </a:path>
              <a:path w="83820" h="11429">
                <a:moveTo>
                  <a:pt x="64693" y="0"/>
                </a:moveTo>
                <a:lnTo>
                  <a:pt x="12776" y="8750"/>
                </a:lnTo>
                <a:lnTo>
                  <a:pt x="17145" y="9093"/>
                </a:lnTo>
                <a:lnTo>
                  <a:pt x="83540" y="1905"/>
                </a:lnTo>
                <a:lnTo>
                  <a:pt x="646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4093740" y="5130586"/>
            <a:ext cx="206375" cy="27305"/>
          </a:xfrm>
          <a:custGeom>
            <a:avLst/>
            <a:gdLst/>
            <a:ahLst/>
            <a:cxnLst/>
            <a:rect l="l" t="t" r="r" b="b"/>
            <a:pathLst>
              <a:path w="206375" h="27304">
                <a:moveTo>
                  <a:pt x="186143" y="0"/>
                </a:moveTo>
                <a:lnTo>
                  <a:pt x="19253" y="20853"/>
                </a:lnTo>
                <a:lnTo>
                  <a:pt x="6400" y="23596"/>
                </a:lnTo>
                <a:lnTo>
                  <a:pt x="0" y="25044"/>
                </a:lnTo>
                <a:lnTo>
                  <a:pt x="2095" y="27038"/>
                </a:lnTo>
                <a:lnTo>
                  <a:pt x="205866" y="228"/>
                </a:lnTo>
                <a:lnTo>
                  <a:pt x="199288" y="88"/>
                </a:lnTo>
                <a:lnTo>
                  <a:pt x="1861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4112993" y="5130586"/>
            <a:ext cx="167005" cy="20955"/>
          </a:xfrm>
          <a:custGeom>
            <a:avLst/>
            <a:gdLst/>
            <a:ahLst/>
            <a:cxnLst/>
            <a:rect l="l" t="t" r="r" b="b"/>
            <a:pathLst>
              <a:path w="167004" h="20954">
                <a:moveTo>
                  <a:pt x="166890" y="0"/>
                </a:moveTo>
                <a:lnTo>
                  <a:pt x="162890" y="0"/>
                </a:lnTo>
                <a:lnTo>
                  <a:pt x="145091" y="125"/>
                </a:lnTo>
                <a:lnTo>
                  <a:pt x="95261" y="4456"/>
                </a:lnTo>
                <a:lnTo>
                  <a:pt x="31615" y="14625"/>
                </a:lnTo>
                <a:lnTo>
                  <a:pt x="0" y="20853"/>
                </a:lnTo>
                <a:lnTo>
                  <a:pt x="1668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095847" y="5130812"/>
            <a:ext cx="350520" cy="45720"/>
          </a:xfrm>
          <a:custGeom>
            <a:avLst/>
            <a:gdLst/>
            <a:ahLst/>
            <a:cxnLst/>
            <a:rect l="l" t="t" r="r" b="b"/>
            <a:pathLst>
              <a:path w="350520" h="45720">
                <a:moveTo>
                  <a:pt x="203758" y="0"/>
                </a:moveTo>
                <a:lnTo>
                  <a:pt x="18687" y="24383"/>
                </a:lnTo>
                <a:lnTo>
                  <a:pt x="0" y="26822"/>
                </a:lnTo>
                <a:lnTo>
                  <a:pt x="4483" y="31076"/>
                </a:lnTo>
                <a:lnTo>
                  <a:pt x="7581" y="33667"/>
                </a:lnTo>
                <a:lnTo>
                  <a:pt x="18275" y="45389"/>
                </a:lnTo>
                <a:lnTo>
                  <a:pt x="23926" y="45377"/>
                </a:lnTo>
                <a:lnTo>
                  <a:pt x="97485" y="40462"/>
                </a:lnTo>
                <a:lnTo>
                  <a:pt x="129294" y="37007"/>
                </a:lnTo>
                <a:lnTo>
                  <a:pt x="161058" y="33105"/>
                </a:lnTo>
                <a:lnTo>
                  <a:pt x="181154" y="30352"/>
                </a:lnTo>
                <a:lnTo>
                  <a:pt x="70967" y="30352"/>
                </a:lnTo>
                <a:lnTo>
                  <a:pt x="45622" y="24549"/>
                </a:lnTo>
                <a:lnTo>
                  <a:pt x="33781" y="24549"/>
                </a:lnTo>
                <a:lnTo>
                  <a:pt x="71218" y="20290"/>
                </a:lnTo>
                <a:lnTo>
                  <a:pt x="108670" y="16741"/>
                </a:lnTo>
                <a:lnTo>
                  <a:pt x="146185" y="14312"/>
                </a:lnTo>
                <a:lnTo>
                  <a:pt x="183807" y="13411"/>
                </a:lnTo>
                <a:lnTo>
                  <a:pt x="306947" y="13411"/>
                </a:lnTo>
                <a:lnTo>
                  <a:pt x="350126" y="8559"/>
                </a:lnTo>
                <a:lnTo>
                  <a:pt x="303182" y="4713"/>
                </a:lnTo>
                <a:lnTo>
                  <a:pt x="229989" y="781"/>
                </a:lnTo>
                <a:lnTo>
                  <a:pt x="216874" y="319"/>
                </a:lnTo>
                <a:lnTo>
                  <a:pt x="203758" y="0"/>
                </a:lnTo>
                <a:close/>
              </a:path>
              <a:path w="350520" h="45720">
                <a:moveTo>
                  <a:pt x="243535" y="19265"/>
                </a:moveTo>
                <a:lnTo>
                  <a:pt x="235762" y="19265"/>
                </a:lnTo>
                <a:lnTo>
                  <a:pt x="215914" y="19411"/>
                </a:lnTo>
                <a:lnTo>
                  <a:pt x="167378" y="21122"/>
                </a:lnTo>
                <a:lnTo>
                  <a:pt x="110223" y="26238"/>
                </a:lnTo>
                <a:lnTo>
                  <a:pt x="81762" y="30098"/>
                </a:lnTo>
                <a:lnTo>
                  <a:pt x="80327" y="30276"/>
                </a:lnTo>
                <a:lnTo>
                  <a:pt x="78866" y="30352"/>
                </a:lnTo>
                <a:lnTo>
                  <a:pt x="181154" y="30352"/>
                </a:lnTo>
                <a:lnTo>
                  <a:pt x="192779" y="28760"/>
                </a:lnTo>
                <a:lnTo>
                  <a:pt x="224459" y="23977"/>
                </a:lnTo>
                <a:lnTo>
                  <a:pt x="259067" y="19469"/>
                </a:lnTo>
                <a:lnTo>
                  <a:pt x="243535" y="19265"/>
                </a:lnTo>
                <a:close/>
              </a:path>
              <a:path w="350520" h="45720">
                <a:moveTo>
                  <a:pt x="44513" y="24295"/>
                </a:moveTo>
                <a:lnTo>
                  <a:pt x="36639" y="24295"/>
                </a:lnTo>
                <a:lnTo>
                  <a:pt x="35233" y="24383"/>
                </a:lnTo>
                <a:lnTo>
                  <a:pt x="33781" y="24549"/>
                </a:lnTo>
                <a:lnTo>
                  <a:pt x="45622" y="24549"/>
                </a:lnTo>
                <a:lnTo>
                  <a:pt x="44513" y="24295"/>
                </a:lnTo>
                <a:close/>
              </a:path>
              <a:path w="350520" h="45720">
                <a:moveTo>
                  <a:pt x="306947" y="13411"/>
                </a:moveTo>
                <a:lnTo>
                  <a:pt x="192074" y="13411"/>
                </a:lnTo>
                <a:lnTo>
                  <a:pt x="200342" y="13538"/>
                </a:lnTo>
                <a:lnTo>
                  <a:pt x="244722" y="14932"/>
                </a:lnTo>
                <a:lnTo>
                  <a:pt x="280784" y="16687"/>
                </a:lnTo>
                <a:lnTo>
                  <a:pt x="304799" y="13652"/>
                </a:lnTo>
                <a:lnTo>
                  <a:pt x="306947" y="1341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4354920" y="5147503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89" h="5079">
                <a:moveTo>
                  <a:pt x="21716" y="0"/>
                </a:moveTo>
                <a:lnTo>
                  <a:pt x="0" y="2781"/>
                </a:lnTo>
                <a:lnTo>
                  <a:pt x="23793" y="3425"/>
                </a:lnTo>
                <a:lnTo>
                  <a:pt x="47586" y="4508"/>
                </a:lnTo>
                <a:lnTo>
                  <a:pt x="59321" y="2540"/>
                </a:lnTo>
                <a:lnTo>
                  <a:pt x="217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4402513" y="5150045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11722" y="0"/>
                </a:moveTo>
                <a:lnTo>
                  <a:pt x="0" y="1968"/>
                </a:lnTo>
                <a:lnTo>
                  <a:pt x="406" y="2006"/>
                </a:lnTo>
                <a:lnTo>
                  <a:pt x="16078" y="342"/>
                </a:lnTo>
                <a:lnTo>
                  <a:pt x="117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4131109" y="5144222"/>
            <a:ext cx="245745" cy="17145"/>
          </a:xfrm>
          <a:custGeom>
            <a:avLst/>
            <a:gdLst/>
            <a:ahLst/>
            <a:cxnLst/>
            <a:rect l="l" t="t" r="r" b="b"/>
            <a:pathLst>
              <a:path w="245745" h="17145">
                <a:moveTo>
                  <a:pt x="93510" y="10883"/>
                </a:moveTo>
                <a:lnTo>
                  <a:pt x="9244" y="10883"/>
                </a:lnTo>
                <a:lnTo>
                  <a:pt x="35711" y="16941"/>
                </a:lnTo>
                <a:lnTo>
                  <a:pt x="43611" y="16941"/>
                </a:lnTo>
                <a:lnTo>
                  <a:pt x="45058" y="16865"/>
                </a:lnTo>
                <a:lnTo>
                  <a:pt x="46506" y="16687"/>
                </a:lnTo>
                <a:lnTo>
                  <a:pt x="74960" y="12827"/>
                </a:lnTo>
                <a:lnTo>
                  <a:pt x="93510" y="10883"/>
                </a:lnTo>
                <a:close/>
              </a:path>
              <a:path w="245745" h="17145">
                <a:moveTo>
                  <a:pt x="156806" y="0"/>
                </a:moveTo>
                <a:lnTo>
                  <a:pt x="148551" y="0"/>
                </a:lnTo>
                <a:lnTo>
                  <a:pt x="110923" y="900"/>
                </a:lnTo>
                <a:lnTo>
                  <a:pt x="73408" y="3330"/>
                </a:lnTo>
                <a:lnTo>
                  <a:pt x="35955" y="6879"/>
                </a:lnTo>
                <a:lnTo>
                  <a:pt x="0" y="10968"/>
                </a:lnTo>
                <a:lnTo>
                  <a:pt x="1370" y="10883"/>
                </a:lnTo>
                <a:lnTo>
                  <a:pt x="93510" y="10883"/>
                </a:lnTo>
                <a:lnTo>
                  <a:pt x="132110" y="7717"/>
                </a:lnTo>
                <a:lnTo>
                  <a:pt x="180655" y="6007"/>
                </a:lnTo>
                <a:lnTo>
                  <a:pt x="225398" y="5854"/>
                </a:lnTo>
                <a:lnTo>
                  <a:pt x="245528" y="3276"/>
                </a:lnTo>
                <a:lnTo>
                  <a:pt x="209455" y="1520"/>
                </a:lnTo>
                <a:lnTo>
                  <a:pt x="165073" y="139"/>
                </a:lnTo>
                <a:lnTo>
                  <a:pt x="156806" y="0"/>
                </a:lnTo>
                <a:close/>
              </a:path>
              <a:path w="245745" h="17145">
                <a:moveTo>
                  <a:pt x="225398" y="5854"/>
                </a:moveTo>
                <a:lnTo>
                  <a:pt x="208266" y="5854"/>
                </a:lnTo>
                <a:lnTo>
                  <a:pt x="223811" y="6057"/>
                </a:lnTo>
                <a:lnTo>
                  <a:pt x="225398" y="585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456814" y="522027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29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436714" y="5216627"/>
            <a:ext cx="78740" cy="8255"/>
          </a:xfrm>
          <a:custGeom>
            <a:avLst/>
            <a:gdLst/>
            <a:ahLst/>
            <a:cxnLst/>
            <a:rect l="l" t="t" r="r" b="b"/>
            <a:pathLst>
              <a:path w="78739" h="8254">
                <a:moveTo>
                  <a:pt x="78638" y="0"/>
                </a:moveTo>
                <a:lnTo>
                  <a:pt x="58907" y="1266"/>
                </a:lnTo>
                <a:lnTo>
                  <a:pt x="39223" y="3028"/>
                </a:lnTo>
                <a:lnTo>
                  <a:pt x="19588" y="5286"/>
                </a:lnTo>
                <a:lnTo>
                  <a:pt x="0" y="8039"/>
                </a:lnTo>
                <a:lnTo>
                  <a:pt x="12839" y="7848"/>
                </a:lnTo>
                <a:lnTo>
                  <a:pt x="20104" y="7848"/>
                </a:lnTo>
                <a:lnTo>
                  <a:pt x="63986" y="1844"/>
                </a:lnTo>
                <a:lnTo>
                  <a:pt x="786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401720" y="5224481"/>
            <a:ext cx="78740" cy="10160"/>
          </a:xfrm>
          <a:custGeom>
            <a:avLst/>
            <a:gdLst/>
            <a:ahLst/>
            <a:cxnLst/>
            <a:rect l="l" t="t" r="r" b="b"/>
            <a:pathLst>
              <a:path w="78739" h="10160">
                <a:moveTo>
                  <a:pt x="58191" y="0"/>
                </a:moveTo>
                <a:lnTo>
                  <a:pt x="55092" y="0"/>
                </a:lnTo>
                <a:lnTo>
                  <a:pt x="0" y="8318"/>
                </a:lnTo>
                <a:lnTo>
                  <a:pt x="21399" y="9893"/>
                </a:lnTo>
                <a:lnTo>
                  <a:pt x="78359" y="431"/>
                </a:lnTo>
                <a:lnTo>
                  <a:pt x="64401" y="50"/>
                </a:lnTo>
                <a:lnTo>
                  <a:pt x="581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397122" y="5224481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89">
                <a:moveTo>
                  <a:pt x="59689" y="0"/>
                </a:moveTo>
                <a:lnTo>
                  <a:pt x="52438" y="0"/>
                </a:lnTo>
                <a:lnTo>
                  <a:pt x="39598" y="190"/>
                </a:lnTo>
                <a:lnTo>
                  <a:pt x="25150" y="2541"/>
                </a:lnTo>
                <a:lnTo>
                  <a:pt x="10731" y="5168"/>
                </a:lnTo>
                <a:lnTo>
                  <a:pt x="0" y="7975"/>
                </a:lnTo>
                <a:lnTo>
                  <a:pt x="4597" y="8318"/>
                </a:lnTo>
                <a:lnTo>
                  <a:pt x="596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480077" y="522114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28" y="0"/>
                </a:lnTo>
              </a:path>
            </a:pathLst>
          </a:custGeom>
          <a:ln w="1116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567238" y="5154973"/>
            <a:ext cx="62230" cy="9525"/>
          </a:xfrm>
          <a:custGeom>
            <a:avLst/>
            <a:gdLst/>
            <a:ahLst/>
            <a:cxnLst/>
            <a:rect l="l" t="t" r="r" b="b"/>
            <a:pathLst>
              <a:path w="62229" h="9525">
                <a:moveTo>
                  <a:pt x="29540" y="0"/>
                </a:moveTo>
                <a:lnTo>
                  <a:pt x="25819" y="3568"/>
                </a:lnTo>
                <a:lnTo>
                  <a:pt x="21932" y="6896"/>
                </a:lnTo>
                <a:lnTo>
                  <a:pt x="0" y="9182"/>
                </a:lnTo>
                <a:lnTo>
                  <a:pt x="3136" y="9512"/>
                </a:lnTo>
                <a:lnTo>
                  <a:pt x="62141" y="3263"/>
                </a:lnTo>
                <a:lnTo>
                  <a:pt x="295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541646" y="5153911"/>
            <a:ext cx="55244" cy="10795"/>
          </a:xfrm>
          <a:custGeom>
            <a:avLst/>
            <a:gdLst/>
            <a:ahLst/>
            <a:cxnLst/>
            <a:rect l="l" t="t" r="r" b="b"/>
            <a:pathLst>
              <a:path w="55245" h="10795">
                <a:moveTo>
                  <a:pt x="44323" y="0"/>
                </a:moveTo>
                <a:lnTo>
                  <a:pt x="0" y="7518"/>
                </a:lnTo>
                <a:lnTo>
                  <a:pt x="25603" y="10236"/>
                </a:lnTo>
                <a:lnTo>
                  <a:pt x="47523" y="7962"/>
                </a:lnTo>
                <a:lnTo>
                  <a:pt x="51409" y="4635"/>
                </a:lnTo>
                <a:lnTo>
                  <a:pt x="55130" y="1066"/>
                </a:lnTo>
                <a:lnTo>
                  <a:pt x="443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570378" y="516333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02" y="0"/>
                </a:lnTo>
              </a:path>
            </a:pathLst>
          </a:custGeom>
          <a:ln w="1019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642484" y="516990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29" y="0"/>
                </a:lnTo>
              </a:path>
            </a:pathLst>
          </a:custGeom>
          <a:ln w="745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682519" y="5169307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4">
                <a:moveTo>
                  <a:pt x="52298" y="0"/>
                </a:moveTo>
                <a:lnTo>
                  <a:pt x="41611" y="788"/>
                </a:lnTo>
                <a:lnTo>
                  <a:pt x="0" y="4318"/>
                </a:lnTo>
                <a:lnTo>
                  <a:pt x="15874" y="5194"/>
                </a:lnTo>
                <a:lnTo>
                  <a:pt x="55460" y="342"/>
                </a:lnTo>
                <a:lnTo>
                  <a:pt x="522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607718" y="5161964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39" h="7620">
                <a:moveTo>
                  <a:pt x="58064" y="0"/>
                </a:moveTo>
                <a:lnTo>
                  <a:pt x="0" y="6464"/>
                </a:lnTo>
                <a:lnTo>
                  <a:pt x="6896" y="7175"/>
                </a:lnTo>
                <a:lnTo>
                  <a:pt x="44874" y="2791"/>
                </a:lnTo>
                <a:lnTo>
                  <a:pt x="60185" y="1244"/>
                </a:lnTo>
                <a:lnTo>
                  <a:pt x="65430" y="774"/>
                </a:lnTo>
                <a:lnTo>
                  <a:pt x="580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614608" y="516733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47" y="0"/>
                </a:lnTo>
              </a:path>
            </a:pathLst>
          </a:custGeom>
          <a:ln w="920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95874" y="5164838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65112" y="0"/>
                </a:moveTo>
                <a:lnTo>
                  <a:pt x="48813" y="1898"/>
                </a:lnTo>
                <a:lnTo>
                  <a:pt x="0" y="8255"/>
                </a:lnTo>
                <a:lnTo>
                  <a:pt x="68338" y="317"/>
                </a:lnTo>
                <a:lnTo>
                  <a:pt x="651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281639" y="5162415"/>
            <a:ext cx="279400" cy="36195"/>
          </a:xfrm>
          <a:custGeom>
            <a:avLst/>
            <a:gdLst/>
            <a:ahLst/>
            <a:cxnLst/>
            <a:rect l="l" t="t" r="r" b="b"/>
            <a:pathLst>
              <a:path w="279400" h="36195">
                <a:moveTo>
                  <a:pt x="61315" y="28968"/>
                </a:moveTo>
                <a:lnTo>
                  <a:pt x="46018" y="30297"/>
                </a:lnTo>
                <a:lnTo>
                  <a:pt x="30700" y="31445"/>
                </a:lnTo>
                <a:lnTo>
                  <a:pt x="15361" y="32411"/>
                </a:lnTo>
                <a:lnTo>
                  <a:pt x="0" y="33197"/>
                </a:lnTo>
                <a:lnTo>
                  <a:pt x="3086" y="36182"/>
                </a:lnTo>
                <a:lnTo>
                  <a:pt x="61315" y="28968"/>
                </a:lnTo>
                <a:close/>
              </a:path>
              <a:path w="279400" h="36195">
                <a:moveTo>
                  <a:pt x="254304" y="0"/>
                </a:moveTo>
                <a:lnTo>
                  <a:pt x="141452" y="19011"/>
                </a:lnTo>
                <a:lnTo>
                  <a:pt x="133337" y="20231"/>
                </a:lnTo>
                <a:lnTo>
                  <a:pt x="214236" y="10668"/>
                </a:lnTo>
                <a:lnTo>
                  <a:pt x="263049" y="4324"/>
                </a:lnTo>
                <a:lnTo>
                  <a:pt x="279349" y="2425"/>
                </a:lnTo>
                <a:lnTo>
                  <a:pt x="2543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291515" y="5165167"/>
            <a:ext cx="310515" cy="42545"/>
          </a:xfrm>
          <a:custGeom>
            <a:avLst/>
            <a:gdLst/>
            <a:ahLst/>
            <a:cxnLst/>
            <a:rect l="l" t="t" r="r" b="b"/>
            <a:pathLst>
              <a:path w="310514" h="42545">
                <a:moveTo>
                  <a:pt x="95123" y="24612"/>
                </a:moveTo>
                <a:lnTo>
                  <a:pt x="0" y="39954"/>
                </a:lnTo>
                <a:lnTo>
                  <a:pt x="2032" y="41922"/>
                </a:lnTo>
                <a:lnTo>
                  <a:pt x="50673" y="35775"/>
                </a:lnTo>
                <a:lnTo>
                  <a:pt x="111963" y="25895"/>
                </a:lnTo>
                <a:lnTo>
                  <a:pt x="95123" y="24612"/>
                </a:lnTo>
                <a:close/>
              </a:path>
              <a:path w="310514" h="42545">
                <a:moveTo>
                  <a:pt x="272694" y="0"/>
                </a:moveTo>
                <a:lnTo>
                  <a:pt x="204368" y="7924"/>
                </a:lnTo>
                <a:lnTo>
                  <a:pt x="128943" y="19202"/>
                </a:lnTo>
                <a:lnTo>
                  <a:pt x="139903" y="20040"/>
                </a:lnTo>
                <a:lnTo>
                  <a:pt x="142125" y="20370"/>
                </a:lnTo>
                <a:lnTo>
                  <a:pt x="144335" y="20815"/>
                </a:lnTo>
                <a:lnTo>
                  <a:pt x="180617" y="15374"/>
                </a:lnTo>
                <a:lnTo>
                  <a:pt x="216952" y="10309"/>
                </a:lnTo>
                <a:lnTo>
                  <a:pt x="253361" y="5734"/>
                </a:lnTo>
                <a:lnTo>
                  <a:pt x="289864" y="1765"/>
                </a:lnTo>
                <a:lnTo>
                  <a:pt x="272694" y="0"/>
                </a:lnTo>
                <a:close/>
              </a:path>
              <a:path w="310514" h="42545">
                <a:moveTo>
                  <a:pt x="291896" y="1981"/>
                </a:moveTo>
                <a:lnTo>
                  <a:pt x="291350" y="2730"/>
                </a:lnTo>
                <a:lnTo>
                  <a:pt x="290563" y="4356"/>
                </a:lnTo>
                <a:lnTo>
                  <a:pt x="289687" y="6375"/>
                </a:lnTo>
                <a:lnTo>
                  <a:pt x="310235" y="3949"/>
                </a:lnTo>
                <a:lnTo>
                  <a:pt x="291896" y="198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284733" y="5173084"/>
            <a:ext cx="211454" cy="32384"/>
          </a:xfrm>
          <a:custGeom>
            <a:avLst/>
            <a:gdLst/>
            <a:ahLst/>
            <a:cxnLst/>
            <a:rect l="l" t="t" r="r" b="b"/>
            <a:pathLst>
              <a:path w="211454" h="32385">
                <a:moveTo>
                  <a:pt x="85610" y="15455"/>
                </a:moveTo>
                <a:lnTo>
                  <a:pt x="78769" y="16225"/>
                </a:lnTo>
                <a:lnTo>
                  <a:pt x="58216" y="18300"/>
                </a:lnTo>
                <a:lnTo>
                  <a:pt x="0" y="25514"/>
                </a:lnTo>
                <a:lnTo>
                  <a:pt x="6781" y="32042"/>
                </a:lnTo>
                <a:lnTo>
                  <a:pt x="101904" y="16700"/>
                </a:lnTo>
                <a:lnTo>
                  <a:pt x="85610" y="15455"/>
                </a:lnTo>
                <a:close/>
              </a:path>
              <a:path w="211454" h="32385">
                <a:moveTo>
                  <a:pt x="211150" y="0"/>
                </a:moveTo>
                <a:lnTo>
                  <a:pt x="130238" y="9563"/>
                </a:lnTo>
                <a:lnTo>
                  <a:pt x="124358" y="10426"/>
                </a:lnTo>
                <a:lnTo>
                  <a:pt x="135724" y="11290"/>
                </a:lnTo>
                <a:lnTo>
                  <a:pt x="2111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342189" y="5166931"/>
            <a:ext cx="241300" cy="34290"/>
          </a:xfrm>
          <a:custGeom>
            <a:avLst/>
            <a:gdLst/>
            <a:ahLst/>
            <a:cxnLst/>
            <a:rect l="l" t="t" r="r" b="b"/>
            <a:pathLst>
              <a:path w="241300" h="34289">
                <a:moveTo>
                  <a:pt x="61290" y="24130"/>
                </a:moveTo>
                <a:lnTo>
                  <a:pt x="0" y="34023"/>
                </a:lnTo>
                <a:lnTo>
                  <a:pt x="72174" y="24955"/>
                </a:lnTo>
                <a:lnTo>
                  <a:pt x="61290" y="24130"/>
                </a:lnTo>
                <a:close/>
              </a:path>
              <a:path w="241300" h="34289">
                <a:moveTo>
                  <a:pt x="239191" y="0"/>
                </a:moveTo>
                <a:lnTo>
                  <a:pt x="202688" y="3969"/>
                </a:lnTo>
                <a:lnTo>
                  <a:pt x="166279" y="8543"/>
                </a:lnTo>
                <a:lnTo>
                  <a:pt x="129944" y="13608"/>
                </a:lnTo>
                <a:lnTo>
                  <a:pt x="93662" y="19050"/>
                </a:lnTo>
                <a:lnTo>
                  <a:pt x="96532" y="19621"/>
                </a:lnTo>
                <a:lnTo>
                  <a:pt x="99377" y="20383"/>
                </a:lnTo>
                <a:lnTo>
                  <a:pt x="102222" y="21234"/>
                </a:lnTo>
                <a:lnTo>
                  <a:pt x="239014" y="4610"/>
                </a:lnTo>
                <a:lnTo>
                  <a:pt x="239890" y="2590"/>
                </a:lnTo>
                <a:lnTo>
                  <a:pt x="240677" y="965"/>
                </a:lnTo>
                <a:lnTo>
                  <a:pt x="241223" y="215"/>
                </a:lnTo>
                <a:lnTo>
                  <a:pt x="2391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386635" y="5184372"/>
            <a:ext cx="49530" cy="6985"/>
          </a:xfrm>
          <a:custGeom>
            <a:avLst/>
            <a:gdLst/>
            <a:ahLst/>
            <a:cxnLst/>
            <a:rect l="l" t="t" r="r" b="b"/>
            <a:pathLst>
              <a:path w="49529" h="6985">
                <a:moveTo>
                  <a:pt x="33820" y="0"/>
                </a:moveTo>
                <a:lnTo>
                  <a:pt x="0" y="5410"/>
                </a:lnTo>
                <a:lnTo>
                  <a:pt x="16840" y="6692"/>
                </a:lnTo>
                <a:lnTo>
                  <a:pt x="49225" y="1600"/>
                </a:lnTo>
                <a:lnTo>
                  <a:pt x="47015" y="1168"/>
                </a:lnTo>
                <a:lnTo>
                  <a:pt x="44792" y="838"/>
                </a:lnTo>
                <a:lnTo>
                  <a:pt x="338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370346" y="5183507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38747" y="0"/>
                </a:moveTo>
                <a:lnTo>
                  <a:pt x="19388" y="2667"/>
                </a:lnTo>
                <a:lnTo>
                  <a:pt x="0" y="5029"/>
                </a:lnTo>
                <a:lnTo>
                  <a:pt x="16294" y="6273"/>
                </a:lnTo>
                <a:lnTo>
                  <a:pt x="50114" y="863"/>
                </a:lnTo>
                <a:lnTo>
                  <a:pt x="387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03485" y="5185976"/>
            <a:ext cx="41275" cy="6350"/>
          </a:xfrm>
          <a:custGeom>
            <a:avLst/>
            <a:gdLst/>
            <a:ahLst/>
            <a:cxnLst/>
            <a:rect l="l" t="t" r="r" b="b"/>
            <a:pathLst>
              <a:path w="41275" h="6350">
                <a:moveTo>
                  <a:pt x="32372" y="0"/>
                </a:moveTo>
                <a:lnTo>
                  <a:pt x="0" y="5080"/>
                </a:lnTo>
                <a:lnTo>
                  <a:pt x="10871" y="5905"/>
                </a:lnTo>
                <a:lnTo>
                  <a:pt x="40932" y="2184"/>
                </a:lnTo>
                <a:lnTo>
                  <a:pt x="38087" y="1333"/>
                </a:lnTo>
                <a:lnTo>
                  <a:pt x="35242" y="571"/>
                </a:lnTo>
                <a:lnTo>
                  <a:pt x="323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576235" y="5172193"/>
            <a:ext cx="95250" cy="12065"/>
          </a:xfrm>
          <a:custGeom>
            <a:avLst/>
            <a:gdLst/>
            <a:ahLst/>
            <a:cxnLst/>
            <a:rect l="l" t="t" r="r" b="b"/>
            <a:pathLst>
              <a:path w="95250" h="12064">
                <a:moveTo>
                  <a:pt x="63919" y="0"/>
                </a:moveTo>
                <a:lnTo>
                  <a:pt x="16977" y="5838"/>
                </a:lnTo>
                <a:lnTo>
                  <a:pt x="0" y="11861"/>
                </a:lnTo>
                <a:lnTo>
                  <a:pt x="94742" y="2501"/>
                </a:lnTo>
                <a:lnTo>
                  <a:pt x="70142" y="127"/>
                </a:lnTo>
                <a:lnTo>
                  <a:pt x="639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519259" y="51803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60">
                <a:moveTo>
                  <a:pt x="58381" y="0"/>
                </a:moveTo>
                <a:lnTo>
                  <a:pt x="53301" y="787"/>
                </a:lnTo>
                <a:lnTo>
                  <a:pt x="0" y="9766"/>
                </a:lnTo>
                <a:lnTo>
                  <a:pt x="56984" y="3708"/>
                </a:lnTo>
                <a:lnTo>
                  <a:pt x="583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572759" y="518407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322" y="0"/>
                </a:lnTo>
              </a:path>
            </a:pathLst>
          </a:custGeom>
          <a:ln w="1877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4310175" y="5184049"/>
            <a:ext cx="266065" cy="43180"/>
          </a:xfrm>
          <a:custGeom>
            <a:avLst/>
            <a:gdLst/>
            <a:ahLst/>
            <a:cxnLst/>
            <a:rect l="l" t="t" r="r" b="b"/>
            <a:pathLst>
              <a:path w="266064" h="43179">
                <a:moveTo>
                  <a:pt x="266064" y="0"/>
                </a:moveTo>
                <a:lnTo>
                  <a:pt x="209080" y="6057"/>
                </a:lnTo>
                <a:lnTo>
                  <a:pt x="62247" y="29630"/>
                </a:lnTo>
                <a:lnTo>
                  <a:pt x="8813" y="37287"/>
                </a:lnTo>
                <a:lnTo>
                  <a:pt x="4432" y="37820"/>
                </a:lnTo>
                <a:lnTo>
                  <a:pt x="0" y="38303"/>
                </a:lnTo>
                <a:lnTo>
                  <a:pt x="2946" y="40576"/>
                </a:lnTo>
                <a:lnTo>
                  <a:pt x="5943" y="42341"/>
                </a:lnTo>
                <a:lnTo>
                  <a:pt x="14516" y="42989"/>
                </a:lnTo>
                <a:lnTo>
                  <a:pt x="36725" y="37165"/>
                </a:lnTo>
                <a:lnTo>
                  <a:pt x="59139" y="32324"/>
                </a:lnTo>
                <a:lnTo>
                  <a:pt x="104571" y="25603"/>
                </a:lnTo>
                <a:lnTo>
                  <a:pt x="161010" y="21196"/>
                </a:lnTo>
                <a:lnTo>
                  <a:pt x="200190" y="20231"/>
                </a:lnTo>
                <a:lnTo>
                  <a:pt x="262585" y="9423"/>
                </a:lnTo>
                <a:lnTo>
                  <a:pt x="2660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4293549" y="5169122"/>
            <a:ext cx="315595" cy="40005"/>
          </a:xfrm>
          <a:custGeom>
            <a:avLst/>
            <a:gdLst/>
            <a:ahLst/>
            <a:cxnLst/>
            <a:rect l="l" t="t" r="r" b="b"/>
            <a:pathLst>
              <a:path w="315595" h="40004">
                <a:moveTo>
                  <a:pt x="48640" y="31826"/>
                </a:moveTo>
                <a:lnTo>
                  <a:pt x="0" y="37973"/>
                </a:lnTo>
                <a:lnTo>
                  <a:pt x="1460" y="39382"/>
                </a:lnTo>
                <a:lnTo>
                  <a:pt x="48640" y="31826"/>
                </a:lnTo>
                <a:close/>
              </a:path>
              <a:path w="315595" h="40004">
                <a:moveTo>
                  <a:pt x="308203" y="0"/>
                </a:moveTo>
                <a:lnTo>
                  <a:pt x="287654" y="2413"/>
                </a:lnTo>
                <a:lnTo>
                  <a:pt x="286727" y="4559"/>
                </a:lnTo>
                <a:lnTo>
                  <a:pt x="315150" y="774"/>
                </a:lnTo>
                <a:lnTo>
                  <a:pt x="3082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295006" y="5171537"/>
            <a:ext cx="286385" cy="43815"/>
          </a:xfrm>
          <a:custGeom>
            <a:avLst/>
            <a:gdLst/>
            <a:ahLst/>
            <a:cxnLst/>
            <a:rect l="l" t="t" r="r" b="b"/>
            <a:pathLst>
              <a:path w="286385" h="43814">
                <a:moveTo>
                  <a:pt x="119354" y="20345"/>
                </a:moveTo>
                <a:lnTo>
                  <a:pt x="47180" y="29413"/>
                </a:lnTo>
                <a:lnTo>
                  <a:pt x="0" y="36969"/>
                </a:lnTo>
                <a:lnTo>
                  <a:pt x="4064" y="40881"/>
                </a:lnTo>
                <a:lnTo>
                  <a:pt x="4864" y="41541"/>
                </a:lnTo>
                <a:lnTo>
                  <a:pt x="6921" y="43472"/>
                </a:lnTo>
                <a:lnTo>
                  <a:pt x="35979" y="40043"/>
                </a:lnTo>
                <a:lnTo>
                  <a:pt x="93649" y="31772"/>
                </a:lnTo>
                <a:lnTo>
                  <a:pt x="151206" y="22758"/>
                </a:lnTo>
                <a:lnTo>
                  <a:pt x="119354" y="20345"/>
                </a:lnTo>
                <a:close/>
              </a:path>
              <a:path w="286385" h="43814">
                <a:moveTo>
                  <a:pt x="286194" y="0"/>
                </a:moveTo>
                <a:lnTo>
                  <a:pt x="149415" y="16624"/>
                </a:lnTo>
                <a:lnTo>
                  <a:pt x="153847" y="17945"/>
                </a:lnTo>
                <a:lnTo>
                  <a:pt x="158267" y="19507"/>
                </a:lnTo>
                <a:lnTo>
                  <a:pt x="162699" y="20929"/>
                </a:lnTo>
                <a:lnTo>
                  <a:pt x="254586" y="6563"/>
                </a:lnTo>
                <a:lnTo>
                  <a:pt x="285280" y="2146"/>
                </a:lnTo>
                <a:lnTo>
                  <a:pt x="285889" y="673"/>
                </a:lnTo>
                <a:lnTo>
                  <a:pt x="2861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301928" y="5161432"/>
            <a:ext cx="396473" cy="743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800420" y="5265294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8445" y="5105"/>
                </a:moveTo>
                <a:lnTo>
                  <a:pt x="5638" y="5308"/>
                </a:lnTo>
                <a:lnTo>
                  <a:pt x="0" y="5562"/>
                </a:lnTo>
                <a:lnTo>
                  <a:pt x="6324" y="6159"/>
                </a:lnTo>
                <a:lnTo>
                  <a:pt x="14356" y="5130"/>
                </a:lnTo>
                <a:lnTo>
                  <a:pt x="8445" y="5105"/>
                </a:lnTo>
                <a:close/>
              </a:path>
              <a:path w="44450" h="6350">
                <a:moveTo>
                  <a:pt x="16141" y="4902"/>
                </a:moveTo>
                <a:lnTo>
                  <a:pt x="12268" y="5130"/>
                </a:lnTo>
                <a:lnTo>
                  <a:pt x="14356" y="5130"/>
                </a:lnTo>
                <a:lnTo>
                  <a:pt x="16141" y="4902"/>
                </a:lnTo>
                <a:close/>
              </a:path>
              <a:path w="44450" h="6350">
                <a:moveTo>
                  <a:pt x="28473" y="0"/>
                </a:moveTo>
                <a:lnTo>
                  <a:pt x="29718" y="520"/>
                </a:lnTo>
                <a:lnTo>
                  <a:pt x="30314" y="1269"/>
                </a:lnTo>
                <a:lnTo>
                  <a:pt x="27305" y="2895"/>
                </a:lnTo>
                <a:lnTo>
                  <a:pt x="26060" y="3352"/>
                </a:lnTo>
                <a:lnTo>
                  <a:pt x="24726" y="3708"/>
                </a:lnTo>
                <a:lnTo>
                  <a:pt x="31178" y="2768"/>
                </a:lnTo>
                <a:lnTo>
                  <a:pt x="37617" y="1765"/>
                </a:lnTo>
                <a:lnTo>
                  <a:pt x="44056" y="685"/>
                </a:lnTo>
                <a:lnTo>
                  <a:pt x="2847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644447" y="5264758"/>
            <a:ext cx="186690" cy="18415"/>
          </a:xfrm>
          <a:custGeom>
            <a:avLst/>
            <a:gdLst/>
            <a:ahLst/>
            <a:cxnLst/>
            <a:rect l="l" t="t" r="r" b="b"/>
            <a:pathLst>
              <a:path w="186689" h="18414">
                <a:moveTo>
                  <a:pt x="169290" y="0"/>
                </a:moveTo>
                <a:lnTo>
                  <a:pt x="142725" y="3205"/>
                </a:lnTo>
                <a:lnTo>
                  <a:pt x="116027" y="5664"/>
                </a:lnTo>
                <a:lnTo>
                  <a:pt x="89418" y="7363"/>
                </a:lnTo>
                <a:lnTo>
                  <a:pt x="62674" y="8318"/>
                </a:lnTo>
                <a:lnTo>
                  <a:pt x="47076" y="10341"/>
                </a:lnTo>
                <a:lnTo>
                  <a:pt x="393" y="16954"/>
                </a:lnTo>
                <a:lnTo>
                  <a:pt x="0" y="17957"/>
                </a:lnTo>
                <a:lnTo>
                  <a:pt x="40581" y="15684"/>
                </a:lnTo>
                <a:lnTo>
                  <a:pt x="54114" y="15074"/>
                </a:lnTo>
                <a:lnTo>
                  <a:pt x="135420" y="6642"/>
                </a:lnTo>
                <a:lnTo>
                  <a:pt x="142430" y="6019"/>
                </a:lnTo>
                <a:lnTo>
                  <a:pt x="149440" y="5499"/>
                </a:lnTo>
                <a:lnTo>
                  <a:pt x="171034" y="5499"/>
                </a:lnTo>
                <a:lnTo>
                  <a:pt x="172110" y="5435"/>
                </a:lnTo>
                <a:lnTo>
                  <a:pt x="186283" y="1803"/>
                </a:lnTo>
                <a:lnTo>
                  <a:pt x="185699" y="1054"/>
                </a:lnTo>
                <a:lnTo>
                  <a:pt x="184442" y="546"/>
                </a:lnTo>
                <a:lnTo>
                  <a:pt x="169290" y="0"/>
                </a:lnTo>
                <a:close/>
              </a:path>
              <a:path w="186689" h="18414">
                <a:moveTo>
                  <a:pt x="171034" y="5499"/>
                </a:moveTo>
                <a:lnTo>
                  <a:pt x="149440" y="5499"/>
                </a:lnTo>
                <a:lnTo>
                  <a:pt x="155968" y="6108"/>
                </a:lnTo>
                <a:lnTo>
                  <a:pt x="161607" y="5842"/>
                </a:lnTo>
                <a:lnTo>
                  <a:pt x="164426" y="5651"/>
                </a:lnTo>
                <a:lnTo>
                  <a:pt x="168452" y="5651"/>
                </a:lnTo>
                <a:lnTo>
                  <a:pt x="171034" y="549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07125" y="526864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16" y="0"/>
                </a:lnTo>
              </a:path>
            </a:pathLst>
          </a:custGeom>
          <a:ln w="883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644840" y="5273071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62280" y="0"/>
                </a:moveTo>
                <a:lnTo>
                  <a:pt x="58991" y="63"/>
                </a:lnTo>
                <a:lnTo>
                  <a:pt x="2146" y="3174"/>
                </a:lnTo>
                <a:lnTo>
                  <a:pt x="0" y="8648"/>
                </a:lnTo>
                <a:lnTo>
                  <a:pt x="46682" y="2028"/>
                </a:lnTo>
                <a:lnTo>
                  <a:pt x="622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646992" y="527080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90" y="0"/>
                </a:lnTo>
              </a:path>
            </a:pathLst>
          </a:custGeom>
          <a:ln w="1089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76589" y="5264174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13474" y="0"/>
                </a:moveTo>
                <a:lnTo>
                  <a:pt x="0" y="1181"/>
                </a:lnTo>
                <a:lnTo>
                  <a:pt x="16598" y="50"/>
                </a:lnTo>
                <a:lnTo>
                  <a:pt x="134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646998" y="5270084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065" y="0"/>
                </a:lnTo>
              </a:path>
            </a:pathLst>
          </a:custGeom>
          <a:ln w="1231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648640" y="5264382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4" h="8254">
                <a:moveTo>
                  <a:pt x="77597" y="0"/>
                </a:moveTo>
                <a:lnTo>
                  <a:pt x="70485" y="190"/>
                </a:lnTo>
                <a:lnTo>
                  <a:pt x="56235" y="736"/>
                </a:lnTo>
                <a:lnTo>
                  <a:pt x="266" y="7327"/>
                </a:lnTo>
                <a:lnTo>
                  <a:pt x="0" y="7912"/>
                </a:lnTo>
                <a:lnTo>
                  <a:pt x="775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609939" y="5265121"/>
            <a:ext cx="95250" cy="6985"/>
          </a:xfrm>
          <a:custGeom>
            <a:avLst/>
            <a:gdLst/>
            <a:ahLst/>
            <a:cxnLst/>
            <a:rect l="l" t="t" r="r" b="b"/>
            <a:pathLst>
              <a:path w="95250" h="6985">
                <a:moveTo>
                  <a:pt x="31546" y="3543"/>
                </a:moveTo>
                <a:lnTo>
                  <a:pt x="0" y="5664"/>
                </a:lnTo>
                <a:lnTo>
                  <a:pt x="3467" y="5943"/>
                </a:lnTo>
                <a:lnTo>
                  <a:pt x="34035" y="3771"/>
                </a:lnTo>
                <a:lnTo>
                  <a:pt x="32372" y="3632"/>
                </a:lnTo>
                <a:lnTo>
                  <a:pt x="31546" y="3543"/>
                </a:lnTo>
                <a:close/>
              </a:path>
              <a:path w="95250" h="6985">
                <a:moveTo>
                  <a:pt x="94945" y="0"/>
                </a:moveTo>
                <a:lnTo>
                  <a:pt x="88142" y="307"/>
                </a:lnTo>
                <a:lnTo>
                  <a:pt x="45669" y="2705"/>
                </a:lnTo>
                <a:lnTo>
                  <a:pt x="44145" y="3797"/>
                </a:lnTo>
                <a:lnTo>
                  <a:pt x="42862" y="4483"/>
                </a:lnTo>
                <a:lnTo>
                  <a:pt x="39974" y="4483"/>
                </a:lnTo>
                <a:lnTo>
                  <a:pt x="39750" y="4876"/>
                </a:lnTo>
                <a:lnTo>
                  <a:pt x="38963" y="6591"/>
                </a:lnTo>
                <a:lnTo>
                  <a:pt x="55874" y="4483"/>
                </a:lnTo>
                <a:lnTo>
                  <a:pt x="41922" y="4483"/>
                </a:lnTo>
                <a:lnTo>
                  <a:pt x="40068" y="4317"/>
                </a:lnTo>
                <a:lnTo>
                  <a:pt x="57245" y="4317"/>
                </a:lnTo>
                <a:lnTo>
                  <a:pt x="9494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643959" y="5279831"/>
            <a:ext cx="54610" cy="4445"/>
          </a:xfrm>
          <a:custGeom>
            <a:avLst/>
            <a:gdLst/>
            <a:ahLst/>
            <a:cxnLst/>
            <a:rect l="l" t="t" r="r" b="b"/>
            <a:pathLst>
              <a:path w="54610" h="4445">
                <a:moveTo>
                  <a:pt x="54597" y="0"/>
                </a:moveTo>
                <a:lnTo>
                  <a:pt x="41064" y="609"/>
                </a:lnTo>
                <a:lnTo>
                  <a:pt x="495" y="2882"/>
                </a:lnTo>
                <a:lnTo>
                  <a:pt x="0" y="4191"/>
                </a:lnTo>
                <a:lnTo>
                  <a:pt x="32384" y="2527"/>
                </a:lnTo>
                <a:lnTo>
                  <a:pt x="545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641481" y="526782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3218" y="647"/>
                </a:moveTo>
                <a:lnTo>
                  <a:pt x="9118" y="660"/>
                </a:lnTo>
                <a:lnTo>
                  <a:pt x="8814" y="1092"/>
                </a:lnTo>
                <a:lnTo>
                  <a:pt x="8521" y="1612"/>
                </a:lnTo>
                <a:lnTo>
                  <a:pt x="10375" y="1777"/>
                </a:lnTo>
                <a:lnTo>
                  <a:pt x="11315" y="1777"/>
                </a:lnTo>
                <a:lnTo>
                  <a:pt x="12598" y="1092"/>
                </a:lnTo>
                <a:lnTo>
                  <a:pt x="13218" y="647"/>
                </a:lnTo>
                <a:close/>
              </a:path>
              <a:path w="14604" h="1904">
                <a:moveTo>
                  <a:pt x="14122" y="0"/>
                </a:moveTo>
                <a:lnTo>
                  <a:pt x="0" y="838"/>
                </a:lnTo>
                <a:lnTo>
                  <a:pt x="2489" y="1066"/>
                </a:lnTo>
                <a:lnTo>
                  <a:pt x="9271" y="647"/>
                </a:lnTo>
                <a:lnTo>
                  <a:pt x="13218" y="647"/>
                </a:lnTo>
                <a:lnTo>
                  <a:pt x="1412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3938142" y="5098378"/>
            <a:ext cx="282575" cy="88900"/>
          </a:xfrm>
          <a:custGeom>
            <a:avLst/>
            <a:gdLst/>
            <a:ahLst/>
            <a:cxnLst/>
            <a:rect l="l" t="t" r="r" b="b"/>
            <a:pathLst>
              <a:path w="282575" h="88900">
                <a:moveTo>
                  <a:pt x="49872" y="34264"/>
                </a:moveTo>
                <a:lnTo>
                  <a:pt x="37338" y="39187"/>
                </a:lnTo>
                <a:lnTo>
                  <a:pt x="24865" y="44389"/>
                </a:lnTo>
                <a:lnTo>
                  <a:pt x="12427" y="49834"/>
                </a:lnTo>
                <a:lnTo>
                  <a:pt x="0" y="55486"/>
                </a:lnTo>
                <a:lnTo>
                  <a:pt x="17602" y="72008"/>
                </a:lnTo>
                <a:lnTo>
                  <a:pt x="33515" y="88315"/>
                </a:lnTo>
                <a:lnTo>
                  <a:pt x="35407" y="88303"/>
                </a:lnTo>
                <a:lnTo>
                  <a:pt x="79527" y="67944"/>
                </a:lnTo>
                <a:lnTo>
                  <a:pt x="95370" y="62606"/>
                </a:lnTo>
                <a:lnTo>
                  <a:pt x="111334" y="57772"/>
                </a:lnTo>
                <a:lnTo>
                  <a:pt x="127422" y="53443"/>
                </a:lnTo>
                <a:lnTo>
                  <a:pt x="143636" y="49618"/>
                </a:lnTo>
                <a:lnTo>
                  <a:pt x="145103" y="48132"/>
                </a:lnTo>
                <a:lnTo>
                  <a:pt x="59816" y="48132"/>
                </a:lnTo>
                <a:lnTo>
                  <a:pt x="54978" y="41795"/>
                </a:lnTo>
                <a:lnTo>
                  <a:pt x="49872" y="34264"/>
                </a:lnTo>
                <a:close/>
              </a:path>
              <a:path w="282575" h="88900">
                <a:moveTo>
                  <a:pt x="101485" y="28841"/>
                </a:moveTo>
                <a:lnTo>
                  <a:pt x="91529" y="33222"/>
                </a:lnTo>
                <a:lnTo>
                  <a:pt x="81684" y="37887"/>
                </a:lnTo>
                <a:lnTo>
                  <a:pt x="71951" y="42832"/>
                </a:lnTo>
                <a:lnTo>
                  <a:pt x="62217" y="48107"/>
                </a:lnTo>
                <a:lnTo>
                  <a:pt x="145103" y="48132"/>
                </a:lnTo>
                <a:lnTo>
                  <a:pt x="145541" y="47688"/>
                </a:lnTo>
                <a:lnTo>
                  <a:pt x="144640" y="46837"/>
                </a:lnTo>
                <a:lnTo>
                  <a:pt x="146583" y="46621"/>
                </a:lnTo>
                <a:lnTo>
                  <a:pt x="148759" y="44389"/>
                </a:lnTo>
                <a:lnTo>
                  <a:pt x="150266" y="42811"/>
                </a:lnTo>
                <a:lnTo>
                  <a:pt x="153161" y="40297"/>
                </a:lnTo>
                <a:lnTo>
                  <a:pt x="158065" y="34797"/>
                </a:lnTo>
                <a:lnTo>
                  <a:pt x="100444" y="34797"/>
                </a:lnTo>
                <a:lnTo>
                  <a:pt x="101485" y="28841"/>
                </a:lnTo>
                <a:close/>
              </a:path>
              <a:path w="282575" h="88900">
                <a:moveTo>
                  <a:pt x="166611" y="7734"/>
                </a:moveTo>
                <a:lnTo>
                  <a:pt x="129449" y="19505"/>
                </a:lnTo>
                <a:lnTo>
                  <a:pt x="100444" y="34797"/>
                </a:lnTo>
                <a:lnTo>
                  <a:pt x="158065" y="34797"/>
                </a:lnTo>
                <a:lnTo>
                  <a:pt x="160058" y="32562"/>
                </a:lnTo>
                <a:lnTo>
                  <a:pt x="165341" y="28816"/>
                </a:lnTo>
                <a:lnTo>
                  <a:pt x="166440" y="13080"/>
                </a:lnTo>
                <a:lnTo>
                  <a:pt x="166611" y="7734"/>
                </a:lnTo>
                <a:close/>
              </a:path>
              <a:path w="282575" h="88900">
                <a:moveTo>
                  <a:pt x="236664" y="6743"/>
                </a:moveTo>
                <a:lnTo>
                  <a:pt x="224943" y="10544"/>
                </a:lnTo>
                <a:lnTo>
                  <a:pt x="213363" y="14706"/>
                </a:lnTo>
                <a:lnTo>
                  <a:pt x="201920" y="19230"/>
                </a:lnTo>
                <a:lnTo>
                  <a:pt x="190614" y="24117"/>
                </a:lnTo>
                <a:lnTo>
                  <a:pt x="262305" y="14782"/>
                </a:lnTo>
                <a:lnTo>
                  <a:pt x="259867" y="14020"/>
                </a:lnTo>
                <a:lnTo>
                  <a:pt x="257619" y="13284"/>
                </a:lnTo>
                <a:lnTo>
                  <a:pt x="252221" y="11950"/>
                </a:lnTo>
                <a:lnTo>
                  <a:pt x="242912" y="8039"/>
                </a:lnTo>
                <a:lnTo>
                  <a:pt x="236664" y="6743"/>
                </a:lnTo>
                <a:close/>
              </a:path>
              <a:path w="282575" h="88900">
                <a:moveTo>
                  <a:pt x="282384" y="0"/>
                </a:moveTo>
                <a:lnTo>
                  <a:pt x="274624" y="0"/>
                </a:lnTo>
                <a:lnTo>
                  <a:pt x="261086" y="101"/>
                </a:lnTo>
                <a:lnTo>
                  <a:pt x="254609" y="1650"/>
                </a:lnTo>
                <a:lnTo>
                  <a:pt x="248183" y="3352"/>
                </a:lnTo>
                <a:lnTo>
                  <a:pt x="241820" y="5206"/>
                </a:lnTo>
                <a:lnTo>
                  <a:pt x="2823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081778" y="5101577"/>
            <a:ext cx="319405" cy="46990"/>
          </a:xfrm>
          <a:custGeom>
            <a:avLst/>
            <a:gdLst/>
            <a:ahLst/>
            <a:cxnLst/>
            <a:rect l="l" t="t" r="r" b="b"/>
            <a:pathLst>
              <a:path w="319404" h="46989">
                <a:moveTo>
                  <a:pt x="1904" y="44488"/>
                </a:moveTo>
                <a:lnTo>
                  <a:pt x="0" y="46418"/>
                </a:lnTo>
                <a:lnTo>
                  <a:pt x="3200" y="45732"/>
                </a:lnTo>
                <a:lnTo>
                  <a:pt x="1904" y="44488"/>
                </a:lnTo>
                <a:close/>
              </a:path>
              <a:path w="319404" h="46989">
                <a:moveTo>
                  <a:pt x="21704" y="25628"/>
                </a:moveTo>
                <a:lnTo>
                  <a:pt x="16421" y="29362"/>
                </a:lnTo>
                <a:lnTo>
                  <a:pt x="9537" y="37096"/>
                </a:lnTo>
                <a:lnTo>
                  <a:pt x="6629" y="39611"/>
                </a:lnTo>
                <a:lnTo>
                  <a:pt x="5003" y="41313"/>
                </a:lnTo>
                <a:lnTo>
                  <a:pt x="2946" y="43421"/>
                </a:lnTo>
                <a:lnTo>
                  <a:pt x="84575" y="33743"/>
                </a:lnTo>
                <a:lnTo>
                  <a:pt x="21132" y="33743"/>
                </a:lnTo>
                <a:lnTo>
                  <a:pt x="21704" y="25628"/>
                </a:lnTo>
                <a:close/>
              </a:path>
              <a:path w="319404" h="46989">
                <a:moveTo>
                  <a:pt x="118668" y="11595"/>
                </a:moveTo>
                <a:lnTo>
                  <a:pt x="46989" y="20916"/>
                </a:lnTo>
                <a:lnTo>
                  <a:pt x="21132" y="33743"/>
                </a:lnTo>
                <a:lnTo>
                  <a:pt x="84575" y="33743"/>
                </a:lnTo>
                <a:lnTo>
                  <a:pt x="236330" y="14909"/>
                </a:lnTo>
                <a:lnTo>
                  <a:pt x="129387" y="14909"/>
                </a:lnTo>
                <a:lnTo>
                  <a:pt x="118668" y="11595"/>
                </a:lnTo>
                <a:close/>
              </a:path>
              <a:path w="319404" h="46989">
                <a:moveTo>
                  <a:pt x="253682" y="0"/>
                </a:moveTo>
                <a:lnTo>
                  <a:pt x="135166" y="14884"/>
                </a:lnTo>
                <a:lnTo>
                  <a:pt x="134556" y="14909"/>
                </a:lnTo>
                <a:lnTo>
                  <a:pt x="236330" y="14909"/>
                </a:lnTo>
                <a:lnTo>
                  <a:pt x="319227" y="4597"/>
                </a:lnTo>
                <a:lnTo>
                  <a:pt x="286454" y="2051"/>
                </a:lnTo>
                <a:lnTo>
                  <a:pt x="25368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174803" y="5098383"/>
            <a:ext cx="125730" cy="15240"/>
          </a:xfrm>
          <a:custGeom>
            <a:avLst/>
            <a:gdLst/>
            <a:ahLst/>
            <a:cxnLst/>
            <a:rect l="l" t="t" r="r" b="b"/>
            <a:pathLst>
              <a:path w="125729" h="15239">
                <a:moveTo>
                  <a:pt x="45720" y="0"/>
                </a:moveTo>
                <a:lnTo>
                  <a:pt x="5156" y="5194"/>
                </a:lnTo>
                <a:lnTo>
                  <a:pt x="0" y="6743"/>
                </a:lnTo>
                <a:lnTo>
                  <a:pt x="6261" y="8026"/>
                </a:lnTo>
                <a:lnTo>
                  <a:pt x="15557" y="11950"/>
                </a:lnTo>
                <a:lnTo>
                  <a:pt x="20967" y="13284"/>
                </a:lnTo>
                <a:lnTo>
                  <a:pt x="25641" y="14782"/>
                </a:lnTo>
                <a:lnTo>
                  <a:pt x="125526" y="1549"/>
                </a:lnTo>
                <a:lnTo>
                  <a:pt x="85661" y="398"/>
                </a:lnTo>
                <a:lnTo>
                  <a:pt x="457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200445" y="5099935"/>
            <a:ext cx="135255" cy="17145"/>
          </a:xfrm>
          <a:custGeom>
            <a:avLst/>
            <a:gdLst/>
            <a:ahLst/>
            <a:cxnLst/>
            <a:rect l="l" t="t" r="r" b="b"/>
            <a:pathLst>
              <a:path w="135254" h="17145">
                <a:moveTo>
                  <a:pt x="99885" y="0"/>
                </a:moveTo>
                <a:lnTo>
                  <a:pt x="0" y="13233"/>
                </a:lnTo>
                <a:lnTo>
                  <a:pt x="4978" y="14808"/>
                </a:lnTo>
                <a:lnTo>
                  <a:pt x="10718" y="16560"/>
                </a:lnTo>
                <a:lnTo>
                  <a:pt x="15900" y="16560"/>
                </a:lnTo>
                <a:lnTo>
                  <a:pt x="16497" y="16522"/>
                </a:lnTo>
                <a:lnTo>
                  <a:pt x="135026" y="1651"/>
                </a:lnTo>
                <a:lnTo>
                  <a:pt x="998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3988014" y="5105641"/>
            <a:ext cx="116839" cy="41275"/>
          </a:xfrm>
          <a:custGeom>
            <a:avLst/>
            <a:gdLst/>
            <a:ahLst/>
            <a:cxnLst/>
            <a:rect l="l" t="t" r="r" b="b"/>
            <a:pathLst>
              <a:path w="116839" h="41275">
                <a:moveTo>
                  <a:pt x="53606" y="10160"/>
                </a:moveTo>
                <a:lnTo>
                  <a:pt x="39981" y="13712"/>
                </a:lnTo>
                <a:lnTo>
                  <a:pt x="26522" y="17732"/>
                </a:lnTo>
                <a:lnTo>
                  <a:pt x="13203" y="22175"/>
                </a:lnTo>
                <a:lnTo>
                  <a:pt x="0" y="27000"/>
                </a:lnTo>
                <a:lnTo>
                  <a:pt x="5105" y="34544"/>
                </a:lnTo>
                <a:lnTo>
                  <a:pt x="9944" y="40868"/>
                </a:lnTo>
                <a:lnTo>
                  <a:pt x="12217" y="40868"/>
                </a:lnTo>
                <a:lnTo>
                  <a:pt x="22078" y="35568"/>
                </a:lnTo>
                <a:lnTo>
                  <a:pt x="31811" y="30622"/>
                </a:lnTo>
                <a:lnTo>
                  <a:pt x="41656" y="25958"/>
                </a:lnTo>
                <a:lnTo>
                  <a:pt x="51612" y="21577"/>
                </a:lnTo>
                <a:lnTo>
                  <a:pt x="53606" y="10160"/>
                </a:lnTo>
                <a:close/>
              </a:path>
              <a:path w="116839" h="41275">
                <a:moveTo>
                  <a:pt x="116751" y="0"/>
                </a:moveTo>
                <a:lnTo>
                  <a:pt x="89496" y="7747"/>
                </a:lnTo>
                <a:lnTo>
                  <a:pt x="95821" y="5816"/>
                </a:lnTo>
                <a:lnTo>
                  <a:pt x="102209" y="4013"/>
                </a:lnTo>
                <a:lnTo>
                  <a:pt x="108661" y="2374"/>
                </a:lnTo>
                <a:lnTo>
                  <a:pt x="114046" y="1079"/>
                </a:lnTo>
                <a:lnTo>
                  <a:pt x="116738" y="469"/>
                </a:lnTo>
                <a:lnTo>
                  <a:pt x="11675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038586" y="5113394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8925" y="0"/>
                </a:moveTo>
                <a:lnTo>
                  <a:pt x="1041" y="13830"/>
                </a:lnTo>
                <a:lnTo>
                  <a:pt x="0" y="19786"/>
                </a:lnTo>
                <a:lnTo>
                  <a:pt x="9541" y="14383"/>
                </a:lnTo>
                <a:lnTo>
                  <a:pt x="19210" y="9283"/>
                </a:lnTo>
                <a:lnTo>
                  <a:pt x="29005" y="4488"/>
                </a:lnTo>
                <a:lnTo>
                  <a:pt x="389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039621" y="5107091"/>
            <a:ext cx="53975" cy="20320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53428" y="0"/>
                </a:moveTo>
                <a:lnTo>
                  <a:pt x="12283" y="6388"/>
                </a:lnTo>
                <a:lnTo>
                  <a:pt x="0" y="20129"/>
                </a:lnTo>
                <a:lnTo>
                  <a:pt x="9332" y="16314"/>
                </a:lnTo>
                <a:lnTo>
                  <a:pt x="18756" y="12738"/>
                </a:lnTo>
                <a:lnTo>
                  <a:pt x="28273" y="9399"/>
                </a:lnTo>
                <a:lnTo>
                  <a:pt x="37884" y="6299"/>
                </a:lnTo>
                <a:lnTo>
                  <a:pt x="43027" y="4089"/>
                </a:lnTo>
                <a:lnTo>
                  <a:pt x="48196" y="1981"/>
                </a:lnTo>
                <a:lnTo>
                  <a:pt x="534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103489" y="5098477"/>
            <a:ext cx="95885" cy="29209"/>
          </a:xfrm>
          <a:custGeom>
            <a:avLst/>
            <a:gdLst/>
            <a:ahLst/>
            <a:cxnLst/>
            <a:rect l="l" t="t" r="r" b="b"/>
            <a:pathLst>
              <a:path w="95885" h="29210">
                <a:moveTo>
                  <a:pt x="95745" y="0"/>
                </a:moveTo>
                <a:lnTo>
                  <a:pt x="49760" y="2479"/>
                </a:lnTo>
                <a:lnTo>
                  <a:pt x="5524" y="6667"/>
                </a:lnTo>
                <a:lnTo>
                  <a:pt x="1104" y="12750"/>
                </a:lnTo>
                <a:lnTo>
                  <a:pt x="0" y="28727"/>
                </a:lnTo>
                <a:lnTo>
                  <a:pt x="1562" y="27609"/>
                </a:lnTo>
                <a:lnTo>
                  <a:pt x="2997" y="26847"/>
                </a:lnTo>
                <a:lnTo>
                  <a:pt x="25272" y="24028"/>
                </a:lnTo>
                <a:lnTo>
                  <a:pt x="36574" y="19134"/>
                </a:lnTo>
                <a:lnTo>
                  <a:pt x="48017" y="14606"/>
                </a:lnTo>
                <a:lnTo>
                  <a:pt x="59600" y="10442"/>
                </a:lnTo>
                <a:lnTo>
                  <a:pt x="71323" y="6642"/>
                </a:lnTo>
                <a:lnTo>
                  <a:pt x="70053" y="6388"/>
                </a:lnTo>
                <a:lnTo>
                  <a:pt x="69291" y="6286"/>
                </a:lnTo>
                <a:lnTo>
                  <a:pt x="67144" y="6286"/>
                </a:lnTo>
                <a:lnTo>
                  <a:pt x="76479" y="5105"/>
                </a:lnTo>
                <a:lnTo>
                  <a:pt x="82842" y="3251"/>
                </a:lnTo>
                <a:lnTo>
                  <a:pt x="89268" y="1549"/>
                </a:lnTo>
                <a:lnTo>
                  <a:pt x="95745" y="0"/>
                </a:lnTo>
                <a:close/>
              </a:path>
              <a:path w="95885" h="29210">
                <a:moveTo>
                  <a:pt x="68910" y="6235"/>
                </a:moveTo>
                <a:lnTo>
                  <a:pt x="67446" y="6248"/>
                </a:lnTo>
                <a:lnTo>
                  <a:pt x="67144" y="6286"/>
                </a:lnTo>
                <a:lnTo>
                  <a:pt x="69291" y="6286"/>
                </a:lnTo>
                <a:lnTo>
                  <a:pt x="68910" y="623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102917" y="5122499"/>
            <a:ext cx="26034" cy="13335"/>
          </a:xfrm>
          <a:custGeom>
            <a:avLst/>
            <a:gdLst/>
            <a:ahLst/>
            <a:cxnLst/>
            <a:rect l="l" t="t" r="r" b="b"/>
            <a:pathLst>
              <a:path w="26035" h="13335">
                <a:moveTo>
                  <a:pt x="25844" y="0"/>
                </a:moveTo>
                <a:lnTo>
                  <a:pt x="3568" y="2819"/>
                </a:lnTo>
                <a:lnTo>
                  <a:pt x="2133" y="3581"/>
                </a:lnTo>
                <a:lnTo>
                  <a:pt x="571" y="4699"/>
                </a:lnTo>
                <a:lnTo>
                  <a:pt x="0" y="12827"/>
                </a:lnTo>
                <a:lnTo>
                  <a:pt x="6388" y="9431"/>
                </a:lnTo>
                <a:lnTo>
                  <a:pt x="12827" y="6161"/>
                </a:lnTo>
                <a:lnTo>
                  <a:pt x="19313" y="3016"/>
                </a:lnTo>
                <a:lnTo>
                  <a:pt x="258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170959" y="510358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5188" y="1130"/>
                </a:moveTo>
                <a:lnTo>
                  <a:pt x="1437" y="1130"/>
                </a:lnTo>
                <a:lnTo>
                  <a:pt x="2580" y="1282"/>
                </a:lnTo>
                <a:lnTo>
                  <a:pt x="3850" y="1536"/>
                </a:lnTo>
                <a:lnTo>
                  <a:pt x="5188" y="1130"/>
                </a:lnTo>
                <a:close/>
              </a:path>
              <a:path w="9525" h="1904">
                <a:moveTo>
                  <a:pt x="9006" y="0"/>
                </a:moveTo>
                <a:lnTo>
                  <a:pt x="0" y="1139"/>
                </a:lnTo>
                <a:lnTo>
                  <a:pt x="205" y="1130"/>
                </a:lnTo>
                <a:lnTo>
                  <a:pt x="5188" y="1130"/>
                </a:lnTo>
                <a:lnTo>
                  <a:pt x="7279" y="495"/>
                </a:lnTo>
                <a:lnTo>
                  <a:pt x="90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104754" y="510514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254" y="0"/>
                </a:moveTo>
                <a:lnTo>
                  <a:pt x="12" y="495"/>
                </a:lnTo>
                <a:lnTo>
                  <a:pt x="0" y="965"/>
                </a:lnTo>
                <a:lnTo>
                  <a:pt x="42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608564" y="513904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20" y="0"/>
                </a:lnTo>
              </a:path>
            </a:pathLst>
          </a:custGeom>
          <a:ln w="8343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611046" y="5130365"/>
            <a:ext cx="80645" cy="10795"/>
          </a:xfrm>
          <a:custGeom>
            <a:avLst/>
            <a:gdLst/>
            <a:ahLst/>
            <a:cxnLst/>
            <a:rect l="l" t="t" r="r" b="b"/>
            <a:pathLst>
              <a:path w="80645" h="10795">
                <a:moveTo>
                  <a:pt x="41770" y="0"/>
                </a:moveTo>
                <a:lnTo>
                  <a:pt x="3568" y="6781"/>
                </a:lnTo>
                <a:lnTo>
                  <a:pt x="0" y="10337"/>
                </a:lnTo>
                <a:lnTo>
                  <a:pt x="80479" y="4508"/>
                </a:lnTo>
                <a:lnTo>
                  <a:pt x="417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537235" y="5140700"/>
            <a:ext cx="74295" cy="8890"/>
          </a:xfrm>
          <a:custGeom>
            <a:avLst/>
            <a:gdLst/>
            <a:ahLst/>
            <a:cxnLst/>
            <a:rect l="l" t="t" r="r" b="b"/>
            <a:pathLst>
              <a:path w="74295" h="8889">
                <a:moveTo>
                  <a:pt x="73812" y="0"/>
                </a:moveTo>
                <a:lnTo>
                  <a:pt x="21285" y="4483"/>
                </a:lnTo>
                <a:lnTo>
                  <a:pt x="0" y="8089"/>
                </a:lnTo>
                <a:lnTo>
                  <a:pt x="6350" y="8775"/>
                </a:lnTo>
                <a:lnTo>
                  <a:pt x="71335" y="2514"/>
                </a:lnTo>
                <a:lnTo>
                  <a:pt x="738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558508" y="5135501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60">
                <a:moveTo>
                  <a:pt x="57924" y="0"/>
                </a:moveTo>
                <a:lnTo>
                  <a:pt x="52603" y="825"/>
                </a:lnTo>
                <a:lnTo>
                  <a:pt x="0" y="9690"/>
                </a:lnTo>
                <a:lnTo>
                  <a:pt x="52539" y="5194"/>
                </a:lnTo>
                <a:lnTo>
                  <a:pt x="54228" y="3492"/>
                </a:lnTo>
                <a:lnTo>
                  <a:pt x="56108" y="1651"/>
                </a:lnTo>
                <a:lnTo>
                  <a:pt x="579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484994" y="5127531"/>
            <a:ext cx="168275" cy="18415"/>
          </a:xfrm>
          <a:custGeom>
            <a:avLst/>
            <a:gdLst/>
            <a:ahLst/>
            <a:cxnLst/>
            <a:rect l="l" t="t" r="r" b="b"/>
            <a:pathLst>
              <a:path w="168275" h="18414">
                <a:moveTo>
                  <a:pt x="141465" y="0"/>
                </a:moveTo>
                <a:lnTo>
                  <a:pt x="112722" y="3151"/>
                </a:lnTo>
                <a:lnTo>
                  <a:pt x="0" y="15671"/>
                </a:lnTo>
                <a:lnTo>
                  <a:pt x="20358" y="17818"/>
                </a:lnTo>
                <a:lnTo>
                  <a:pt x="49884" y="13610"/>
                </a:lnTo>
                <a:lnTo>
                  <a:pt x="79452" y="9696"/>
                </a:lnTo>
                <a:lnTo>
                  <a:pt x="109070" y="6134"/>
                </a:lnTo>
                <a:lnTo>
                  <a:pt x="138747" y="2984"/>
                </a:lnTo>
                <a:lnTo>
                  <a:pt x="166653" y="2984"/>
                </a:lnTo>
                <a:lnTo>
                  <a:pt x="167817" y="2832"/>
                </a:lnTo>
                <a:lnTo>
                  <a:pt x="141465" y="0"/>
                </a:lnTo>
                <a:close/>
              </a:path>
              <a:path w="168275" h="18414">
                <a:moveTo>
                  <a:pt x="166653" y="2984"/>
                </a:moveTo>
                <a:lnTo>
                  <a:pt x="138747" y="2984"/>
                </a:lnTo>
                <a:lnTo>
                  <a:pt x="137169" y="3151"/>
                </a:lnTo>
                <a:lnTo>
                  <a:pt x="134391" y="5295"/>
                </a:lnTo>
                <a:lnTo>
                  <a:pt x="131432" y="7975"/>
                </a:lnTo>
                <a:lnTo>
                  <a:pt x="149620" y="5275"/>
                </a:lnTo>
                <a:lnTo>
                  <a:pt x="166653" y="298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529329" y="5145190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29184" y="0"/>
                </a:moveTo>
                <a:lnTo>
                  <a:pt x="0" y="2755"/>
                </a:lnTo>
                <a:lnTo>
                  <a:pt x="7899" y="3606"/>
                </a:lnTo>
                <a:lnTo>
                  <a:pt x="29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505350" y="5130521"/>
            <a:ext cx="118745" cy="17780"/>
          </a:xfrm>
          <a:custGeom>
            <a:avLst/>
            <a:gdLst/>
            <a:ahLst/>
            <a:cxnLst/>
            <a:rect l="l" t="t" r="r" b="b"/>
            <a:pathLst>
              <a:path w="118745" h="17779">
                <a:moveTo>
                  <a:pt x="116792" y="169"/>
                </a:moveTo>
                <a:lnTo>
                  <a:pt x="88712" y="3149"/>
                </a:lnTo>
                <a:lnTo>
                  <a:pt x="59094" y="6710"/>
                </a:lnTo>
                <a:lnTo>
                  <a:pt x="0" y="14820"/>
                </a:lnTo>
                <a:lnTo>
                  <a:pt x="23977" y="17424"/>
                </a:lnTo>
                <a:lnTo>
                  <a:pt x="53162" y="14668"/>
                </a:lnTo>
                <a:lnTo>
                  <a:pt x="105765" y="5803"/>
                </a:lnTo>
                <a:lnTo>
                  <a:pt x="111086" y="4978"/>
                </a:lnTo>
                <a:lnTo>
                  <a:pt x="114033" y="2298"/>
                </a:lnTo>
                <a:lnTo>
                  <a:pt x="116792" y="169"/>
                </a:lnTo>
                <a:close/>
              </a:path>
              <a:path w="118745" h="17779">
                <a:moveTo>
                  <a:pt x="118389" y="0"/>
                </a:moveTo>
                <a:lnTo>
                  <a:pt x="116814" y="152"/>
                </a:lnTo>
                <a:lnTo>
                  <a:pt x="1183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600206" y="5135887"/>
            <a:ext cx="109220" cy="15875"/>
          </a:xfrm>
          <a:custGeom>
            <a:avLst/>
            <a:gdLst/>
            <a:ahLst/>
            <a:cxnLst/>
            <a:rect l="l" t="t" r="r" b="b"/>
            <a:pathLst>
              <a:path w="109220" h="15875">
                <a:moveTo>
                  <a:pt x="99377" y="0"/>
                </a:moveTo>
                <a:lnTo>
                  <a:pt x="78434" y="1490"/>
                </a:lnTo>
                <a:lnTo>
                  <a:pt x="8356" y="7327"/>
                </a:lnTo>
                <a:lnTo>
                  <a:pt x="5803" y="9944"/>
                </a:lnTo>
                <a:lnTo>
                  <a:pt x="4432" y="11125"/>
                </a:lnTo>
                <a:lnTo>
                  <a:pt x="2438" y="13233"/>
                </a:lnTo>
                <a:lnTo>
                  <a:pt x="0" y="15684"/>
                </a:lnTo>
                <a:lnTo>
                  <a:pt x="27225" y="11429"/>
                </a:lnTo>
                <a:lnTo>
                  <a:pt x="54500" y="7527"/>
                </a:lnTo>
                <a:lnTo>
                  <a:pt x="81829" y="4097"/>
                </a:lnTo>
                <a:lnTo>
                  <a:pt x="109219" y="1257"/>
                </a:lnTo>
                <a:lnTo>
                  <a:pt x="993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543581" y="5143220"/>
            <a:ext cx="65405" cy="10795"/>
          </a:xfrm>
          <a:custGeom>
            <a:avLst/>
            <a:gdLst/>
            <a:ahLst/>
            <a:cxnLst/>
            <a:rect l="l" t="t" r="r" b="b"/>
            <a:pathLst>
              <a:path w="65404" h="10795">
                <a:moveTo>
                  <a:pt x="64985" y="0"/>
                </a:moveTo>
                <a:lnTo>
                  <a:pt x="0" y="6261"/>
                </a:lnTo>
                <a:lnTo>
                  <a:pt x="31140" y="9601"/>
                </a:lnTo>
                <a:lnTo>
                  <a:pt x="42392" y="10693"/>
                </a:lnTo>
                <a:lnTo>
                  <a:pt x="56629" y="8356"/>
                </a:lnTo>
                <a:lnTo>
                  <a:pt x="59055" y="5892"/>
                </a:lnTo>
                <a:lnTo>
                  <a:pt x="61061" y="3797"/>
                </a:lnTo>
                <a:lnTo>
                  <a:pt x="62433" y="2603"/>
                </a:lnTo>
                <a:lnTo>
                  <a:pt x="649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736408" y="5176455"/>
            <a:ext cx="446641" cy="1077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638193" y="5284510"/>
            <a:ext cx="260350" cy="20320"/>
          </a:xfrm>
          <a:custGeom>
            <a:avLst/>
            <a:gdLst/>
            <a:ahLst/>
            <a:cxnLst/>
            <a:rect l="l" t="t" r="r" b="b"/>
            <a:pathLst>
              <a:path w="260350" h="20320">
                <a:moveTo>
                  <a:pt x="70154" y="2755"/>
                </a:moveTo>
                <a:lnTo>
                  <a:pt x="35178" y="4978"/>
                </a:lnTo>
                <a:lnTo>
                  <a:pt x="26847" y="6655"/>
                </a:lnTo>
                <a:lnTo>
                  <a:pt x="18500" y="8221"/>
                </a:lnTo>
                <a:lnTo>
                  <a:pt x="10140" y="9680"/>
                </a:lnTo>
                <a:lnTo>
                  <a:pt x="1765" y="11036"/>
                </a:lnTo>
                <a:lnTo>
                  <a:pt x="0" y="16637"/>
                </a:lnTo>
                <a:lnTo>
                  <a:pt x="48920" y="20104"/>
                </a:lnTo>
                <a:lnTo>
                  <a:pt x="88252" y="14871"/>
                </a:lnTo>
                <a:lnTo>
                  <a:pt x="131133" y="11052"/>
                </a:lnTo>
                <a:lnTo>
                  <a:pt x="235136" y="3441"/>
                </a:lnTo>
                <a:lnTo>
                  <a:pt x="77482" y="3429"/>
                </a:lnTo>
                <a:lnTo>
                  <a:pt x="70154" y="2755"/>
                </a:lnTo>
                <a:close/>
              </a:path>
              <a:path w="260350" h="20320">
                <a:moveTo>
                  <a:pt x="174790" y="0"/>
                </a:moveTo>
                <a:lnTo>
                  <a:pt x="128773" y="517"/>
                </a:lnTo>
                <a:lnTo>
                  <a:pt x="82689" y="2120"/>
                </a:lnTo>
                <a:lnTo>
                  <a:pt x="81013" y="2959"/>
                </a:lnTo>
                <a:lnTo>
                  <a:pt x="79438" y="3441"/>
                </a:lnTo>
                <a:lnTo>
                  <a:pt x="235136" y="3441"/>
                </a:lnTo>
                <a:lnTo>
                  <a:pt x="259880" y="1676"/>
                </a:lnTo>
                <a:lnTo>
                  <a:pt x="217316" y="428"/>
                </a:lnTo>
                <a:lnTo>
                  <a:pt x="17479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639953" y="5286632"/>
            <a:ext cx="81280" cy="9525"/>
          </a:xfrm>
          <a:custGeom>
            <a:avLst/>
            <a:gdLst/>
            <a:ahLst/>
            <a:cxnLst/>
            <a:rect l="l" t="t" r="r" b="b"/>
            <a:pathLst>
              <a:path w="81279" h="9525">
                <a:moveTo>
                  <a:pt x="33413" y="2857"/>
                </a:moveTo>
                <a:lnTo>
                  <a:pt x="1054" y="5524"/>
                </a:lnTo>
                <a:lnTo>
                  <a:pt x="0" y="8915"/>
                </a:lnTo>
                <a:lnTo>
                  <a:pt x="8382" y="7559"/>
                </a:lnTo>
                <a:lnTo>
                  <a:pt x="16744" y="6100"/>
                </a:lnTo>
                <a:lnTo>
                  <a:pt x="25088" y="4534"/>
                </a:lnTo>
                <a:lnTo>
                  <a:pt x="33413" y="2857"/>
                </a:lnTo>
                <a:close/>
              </a:path>
              <a:path w="81279" h="9525">
                <a:moveTo>
                  <a:pt x="80924" y="0"/>
                </a:moveTo>
                <a:lnTo>
                  <a:pt x="68389" y="634"/>
                </a:lnTo>
                <a:lnTo>
                  <a:pt x="75895" y="1320"/>
                </a:lnTo>
                <a:lnTo>
                  <a:pt x="77673" y="1320"/>
                </a:lnTo>
                <a:lnTo>
                  <a:pt x="79260" y="838"/>
                </a:lnTo>
                <a:lnTo>
                  <a:pt x="809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687117" y="5298316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582" y="0"/>
                </a:lnTo>
              </a:path>
            </a:pathLst>
          </a:custGeom>
          <a:ln w="242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637331" y="5301146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863" y="0"/>
                </a:moveTo>
                <a:lnTo>
                  <a:pt x="0" y="2641"/>
                </a:lnTo>
                <a:lnTo>
                  <a:pt x="36741" y="5333"/>
                </a:lnTo>
                <a:lnTo>
                  <a:pt x="49783" y="3467"/>
                </a:lnTo>
                <a:lnTo>
                  <a:pt x="8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636510" y="5303794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825" y="0"/>
                </a:moveTo>
                <a:lnTo>
                  <a:pt x="0" y="2476"/>
                </a:lnTo>
                <a:lnTo>
                  <a:pt x="25984" y="4394"/>
                </a:lnTo>
                <a:lnTo>
                  <a:pt x="37566" y="2692"/>
                </a:lnTo>
                <a:lnTo>
                  <a:pt x="8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4674076" y="530817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711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4662492" y="5306481"/>
            <a:ext cx="83820" cy="6985"/>
          </a:xfrm>
          <a:custGeom>
            <a:avLst/>
            <a:gdLst/>
            <a:ahLst/>
            <a:cxnLst/>
            <a:rect l="l" t="t" r="r" b="b"/>
            <a:pathLst>
              <a:path w="83820" h="6985">
                <a:moveTo>
                  <a:pt x="11582" y="0"/>
                </a:moveTo>
                <a:lnTo>
                  <a:pt x="0" y="1714"/>
                </a:lnTo>
                <a:lnTo>
                  <a:pt x="62496" y="6426"/>
                </a:lnTo>
                <a:lnTo>
                  <a:pt x="83311" y="5245"/>
                </a:lnTo>
                <a:lnTo>
                  <a:pt x="115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4149042" y="5341574"/>
            <a:ext cx="305302" cy="678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4422695" y="5384429"/>
            <a:ext cx="342265" cy="42545"/>
          </a:xfrm>
          <a:custGeom>
            <a:avLst/>
            <a:gdLst/>
            <a:ahLst/>
            <a:cxnLst/>
            <a:rect l="l" t="t" r="r" b="b"/>
            <a:pathLst>
              <a:path w="342264" h="42545">
                <a:moveTo>
                  <a:pt x="276568" y="39217"/>
                </a:moveTo>
                <a:lnTo>
                  <a:pt x="244932" y="39217"/>
                </a:lnTo>
                <a:lnTo>
                  <a:pt x="275818" y="42049"/>
                </a:lnTo>
                <a:lnTo>
                  <a:pt x="278142" y="42049"/>
                </a:lnTo>
                <a:lnTo>
                  <a:pt x="277294" y="40144"/>
                </a:lnTo>
                <a:lnTo>
                  <a:pt x="276568" y="39217"/>
                </a:lnTo>
                <a:close/>
              </a:path>
              <a:path w="342264" h="42545">
                <a:moveTo>
                  <a:pt x="231800" y="0"/>
                </a:moveTo>
                <a:lnTo>
                  <a:pt x="215217" y="2012"/>
                </a:lnTo>
                <a:lnTo>
                  <a:pt x="194500" y="4305"/>
                </a:lnTo>
                <a:lnTo>
                  <a:pt x="176012" y="8048"/>
                </a:lnTo>
                <a:lnTo>
                  <a:pt x="42507" y="22939"/>
                </a:lnTo>
                <a:lnTo>
                  <a:pt x="0" y="25069"/>
                </a:lnTo>
                <a:lnTo>
                  <a:pt x="172952" y="37376"/>
                </a:lnTo>
                <a:lnTo>
                  <a:pt x="219684" y="40728"/>
                </a:lnTo>
                <a:lnTo>
                  <a:pt x="228104" y="40144"/>
                </a:lnTo>
                <a:lnTo>
                  <a:pt x="244932" y="39217"/>
                </a:lnTo>
                <a:lnTo>
                  <a:pt x="276568" y="39217"/>
                </a:lnTo>
                <a:lnTo>
                  <a:pt x="275602" y="37985"/>
                </a:lnTo>
                <a:lnTo>
                  <a:pt x="297813" y="37495"/>
                </a:lnTo>
                <a:lnTo>
                  <a:pt x="341591" y="37338"/>
                </a:lnTo>
                <a:lnTo>
                  <a:pt x="325412" y="19558"/>
                </a:lnTo>
                <a:lnTo>
                  <a:pt x="321322" y="15760"/>
                </a:lnTo>
                <a:lnTo>
                  <a:pt x="312788" y="5143"/>
                </a:lnTo>
                <a:lnTo>
                  <a:pt x="300009" y="4178"/>
                </a:lnTo>
                <a:lnTo>
                  <a:pt x="281343" y="4165"/>
                </a:lnTo>
                <a:lnTo>
                  <a:pt x="231800" y="0"/>
                </a:lnTo>
                <a:close/>
              </a:path>
              <a:path w="342264" h="42545">
                <a:moveTo>
                  <a:pt x="341591" y="37338"/>
                </a:moveTo>
                <a:lnTo>
                  <a:pt x="327304" y="37338"/>
                </a:lnTo>
                <a:lnTo>
                  <a:pt x="334534" y="37376"/>
                </a:lnTo>
                <a:lnTo>
                  <a:pt x="341718" y="37477"/>
                </a:lnTo>
                <a:lnTo>
                  <a:pt x="341591" y="37338"/>
                </a:lnTo>
                <a:close/>
              </a:path>
              <a:path w="342264" h="42545">
                <a:moveTo>
                  <a:pt x="283362" y="2921"/>
                </a:moveTo>
                <a:lnTo>
                  <a:pt x="282841" y="3733"/>
                </a:lnTo>
                <a:lnTo>
                  <a:pt x="282206" y="4178"/>
                </a:lnTo>
                <a:lnTo>
                  <a:pt x="300009" y="4178"/>
                </a:lnTo>
                <a:lnTo>
                  <a:pt x="283362" y="292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4328938" y="5383845"/>
            <a:ext cx="377190" cy="26034"/>
          </a:xfrm>
          <a:custGeom>
            <a:avLst/>
            <a:gdLst/>
            <a:ahLst/>
            <a:cxnLst/>
            <a:rect l="l" t="t" r="r" b="b"/>
            <a:pathLst>
              <a:path w="377189" h="26035">
                <a:moveTo>
                  <a:pt x="38468" y="3949"/>
                </a:moveTo>
                <a:lnTo>
                  <a:pt x="30467" y="4305"/>
                </a:lnTo>
                <a:lnTo>
                  <a:pt x="0" y="8331"/>
                </a:lnTo>
                <a:lnTo>
                  <a:pt x="125399" y="17602"/>
                </a:lnTo>
                <a:lnTo>
                  <a:pt x="117220" y="19395"/>
                </a:lnTo>
                <a:lnTo>
                  <a:pt x="109066" y="21324"/>
                </a:lnTo>
                <a:lnTo>
                  <a:pt x="100937" y="23390"/>
                </a:lnTo>
                <a:lnTo>
                  <a:pt x="92836" y="25590"/>
                </a:lnTo>
                <a:lnTo>
                  <a:pt x="93751" y="25666"/>
                </a:lnTo>
                <a:lnTo>
                  <a:pt x="136263" y="23523"/>
                </a:lnTo>
                <a:lnTo>
                  <a:pt x="232403" y="14119"/>
                </a:lnTo>
                <a:lnTo>
                  <a:pt x="248285" y="12077"/>
                </a:lnTo>
                <a:lnTo>
                  <a:pt x="167906" y="12077"/>
                </a:lnTo>
                <a:lnTo>
                  <a:pt x="153482" y="11903"/>
                </a:lnTo>
                <a:lnTo>
                  <a:pt x="139088" y="11379"/>
                </a:lnTo>
                <a:lnTo>
                  <a:pt x="124720" y="10502"/>
                </a:lnTo>
                <a:lnTo>
                  <a:pt x="110375" y="9271"/>
                </a:lnTo>
                <a:lnTo>
                  <a:pt x="92357" y="8752"/>
                </a:lnTo>
                <a:lnTo>
                  <a:pt x="74364" y="7691"/>
                </a:lnTo>
                <a:lnTo>
                  <a:pt x="56401" y="6090"/>
                </a:lnTo>
                <a:lnTo>
                  <a:pt x="38468" y="3949"/>
                </a:lnTo>
                <a:close/>
              </a:path>
              <a:path w="377189" h="26035">
                <a:moveTo>
                  <a:pt x="288251" y="4889"/>
                </a:moveTo>
                <a:lnTo>
                  <a:pt x="238474" y="9167"/>
                </a:lnTo>
                <a:lnTo>
                  <a:pt x="181648" y="11963"/>
                </a:lnTo>
                <a:lnTo>
                  <a:pt x="174777" y="12077"/>
                </a:lnTo>
                <a:lnTo>
                  <a:pt x="248285" y="12077"/>
                </a:lnTo>
                <a:lnTo>
                  <a:pt x="251150" y="11709"/>
                </a:lnTo>
                <a:lnTo>
                  <a:pt x="269766" y="8632"/>
                </a:lnTo>
                <a:lnTo>
                  <a:pt x="288251" y="4889"/>
                </a:lnTo>
                <a:close/>
              </a:path>
              <a:path w="377189" h="26035">
                <a:moveTo>
                  <a:pt x="330403" y="0"/>
                </a:moveTo>
                <a:lnTo>
                  <a:pt x="325551" y="584"/>
                </a:lnTo>
                <a:lnTo>
                  <a:pt x="375157" y="4762"/>
                </a:lnTo>
                <a:lnTo>
                  <a:pt x="375958" y="4762"/>
                </a:lnTo>
                <a:lnTo>
                  <a:pt x="376593" y="4318"/>
                </a:lnTo>
                <a:lnTo>
                  <a:pt x="377113" y="3505"/>
                </a:lnTo>
                <a:lnTo>
                  <a:pt x="3304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4367404" y="5386407"/>
            <a:ext cx="72390" cy="6985"/>
          </a:xfrm>
          <a:custGeom>
            <a:avLst/>
            <a:gdLst/>
            <a:ahLst/>
            <a:cxnLst/>
            <a:rect l="l" t="t" r="r" b="b"/>
            <a:pathLst>
              <a:path w="72389" h="6985">
                <a:moveTo>
                  <a:pt x="25031" y="0"/>
                </a:moveTo>
                <a:lnTo>
                  <a:pt x="8343" y="1003"/>
                </a:lnTo>
                <a:lnTo>
                  <a:pt x="0" y="1384"/>
                </a:lnTo>
                <a:lnTo>
                  <a:pt x="17932" y="3530"/>
                </a:lnTo>
                <a:lnTo>
                  <a:pt x="35896" y="5130"/>
                </a:lnTo>
                <a:lnTo>
                  <a:pt x="53888" y="6188"/>
                </a:lnTo>
                <a:lnTo>
                  <a:pt x="71907" y="6705"/>
                </a:lnTo>
                <a:lnTo>
                  <a:pt x="60282" y="5453"/>
                </a:lnTo>
                <a:lnTo>
                  <a:pt x="48671" y="3967"/>
                </a:lnTo>
                <a:lnTo>
                  <a:pt x="37076" y="2249"/>
                </a:lnTo>
                <a:lnTo>
                  <a:pt x="25323" y="279"/>
                </a:lnTo>
                <a:lnTo>
                  <a:pt x="25184" y="177"/>
                </a:lnTo>
                <a:lnTo>
                  <a:pt x="250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4617191" y="5383241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22478" y="0"/>
                </a:moveTo>
                <a:lnTo>
                  <a:pt x="15024" y="1993"/>
                </a:lnTo>
                <a:lnTo>
                  <a:pt x="7518" y="3822"/>
                </a:lnTo>
                <a:lnTo>
                  <a:pt x="0" y="5486"/>
                </a:lnTo>
                <a:lnTo>
                  <a:pt x="20718" y="3200"/>
                </a:lnTo>
                <a:lnTo>
                  <a:pt x="37299" y="1193"/>
                </a:lnTo>
                <a:lnTo>
                  <a:pt x="224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4439312" y="5380897"/>
            <a:ext cx="220345" cy="15240"/>
          </a:xfrm>
          <a:custGeom>
            <a:avLst/>
            <a:gdLst/>
            <a:ahLst/>
            <a:cxnLst/>
            <a:rect l="l" t="t" r="r" b="b"/>
            <a:pathLst>
              <a:path w="220345" h="15239">
                <a:moveTo>
                  <a:pt x="0" y="12217"/>
                </a:moveTo>
                <a:lnTo>
                  <a:pt x="14345" y="13448"/>
                </a:lnTo>
                <a:lnTo>
                  <a:pt x="28713" y="14325"/>
                </a:lnTo>
                <a:lnTo>
                  <a:pt x="43107" y="14849"/>
                </a:lnTo>
                <a:lnTo>
                  <a:pt x="57531" y="15024"/>
                </a:lnTo>
                <a:lnTo>
                  <a:pt x="64401" y="15024"/>
                </a:lnTo>
                <a:lnTo>
                  <a:pt x="71272" y="14909"/>
                </a:lnTo>
                <a:lnTo>
                  <a:pt x="103157" y="13606"/>
                </a:lnTo>
                <a:lnTo>
                  <a:pt x="125313" y="12280"/>
                </a:lnTo>
                <a:lnTo>
                  <a:pt x="8343" y="12280"/>
                </a:lnTo>
                <a:lnTo>
                  <a:pt x="0" y="12217"/>
                </a:lnTo>
                <a:close/>
              </a:path>
              <a:path w="220345" h="15239">
                <a:moveTo>
                  <a:pt x="179895" y="0"/>
                </a:moveTo>
                <a:lnTo>
                  <a:pt x="140734" y="4061"/>
                </a:lnTo>
                <a:lnTo>
                  <a:pt x="75192" y="9391"/>
                </a:lnTo>
                <a:lnTo>
                  <a:pt x="33841" y="11745"/>
                </a:lnTo>
                <a:lnTo>
                  <a:pt x="8343" y="12280"/>
                </a:lnTo>
                <a:lnTo>
                  <a:pt x="125313" y="12280"/>
                </a:lnTo>
                <a:lnTo>
                  <a:pt x="177876" y="7835"/>
                </a:lnTo>
                <a:lnTo>
                  <a:pt x="200355" y="2349"/>
                </a:lnTo>
                <a:lnTo>
                  <a:pt x="211897" y="2349"/>
                </a:lnTo>
                <a:lnTo>
                  <a:pt x="179895" y="0"/>
                </a:lnTo>
                <a:close/>
              </a:path>
              <a:path w="220345" h="15239">
                <a:moveTo>
                  <a:pt x="211897" y="2349"/>
                </a:moveTo>
                <a:lnTo>
                  <a:pt x="200355" y="2349"/>
                </a:lnTo>
                <a:lnTo>
                  <a:pt x="215176" y="3530"/>
                </a:lnTo>
                <a:lnTo>
                  <a:pt x="220027" y="2946"/>
                </a:lnTo>
                <a:lnTo>
                  <a:pt x="211897" y="234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4392434" y="5383400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771" y="0"/>
                </a:lnTo>
              </a:path>
            </a:pathLst>
          </a:custGeom>
          <a:ln w="1957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4221607" y="5400221"/>
            <a:ext cx="191135" cy="45720"/>
          </a:xfrm>
          <a:custGeom>
            <a:avLst/>
            <a:gdLst/>
            <a:ahLst/>
            <a:cxnLst/>
            <a:rect l="l" t="t" r="r" b="b"/>
            <a:pathLst>
              <a:path w="191135" h="45720">
                <a:moveTo>
                  <a:pt x="176952" y="17310"/>
                </a:moveTo>
                <a:lnTo>
                  <a:pt x="10325" y="17310"/>
                </a:lnTo>
                <a:lnTo>
                  <a:pt x="10617" y="17602"/>
                </a:lnTo>
                <a:lnTo>
                  <a:pt x="45806" y="41234"/>
                </a:lnTo>
                <a:lnTo>
                  <a:pt x="74675" y="45173"/>
                </a:lnTo>
                <a:lnTo>
                  <a:pt x="94061" y="40494"/>
                </a:lnTo>
                <a:lnTo>
                  <a:pt x="113604" y="36571"/>
                </a:lnTo>
                <a:lnTo>
                  <a:pt x="133304" y="33402"/>
                </a:lnTo>
                <a:lnTo>
                  <a:pt x="153161" y="30987"/>
                </a:lnTo>
                <a:lnTo>
                  <a:pt x="167322" y="29895"/>
                </a:lnTo>
                <a:lnTo>
                  <a:pt x="171157" y="25311"/>
                </a:lnTo>
                <a:lnTo>
                  <a:pt x="176952" y="17310"/>
                </a:lnTo>
                <a:close/>
              </a:path>
              <a:path w="191135" h="45720">
                <a:moveTo>
                  <a:pt x="29222" y="0"/>
                </a:moveTo>
                <a:lnTo>
                  <a:pt x="22545" y="1623"/>
                </a:lnTo>
                <a:lnTo>
                  <a:pt x="0" y="7404"/>
                </a:lnTo>
                <a:lnTo>
                  <a:pt x="10553" y="17602"/>
                </a:lnTo>
                <a:lnTo>
                  <a:pt x="10325" y="17310"/>
                </a:lnTo>
                <a:lnTo>
                  <a:pt x="176952" y="17310"/>
                </a:lnTo>
                <a:lnTo>
                  <a:pt x="178193" y="15595"/>
                </a:lnTo>
                <a:lnTo>
                  <a:pt x="183387" y="14236"/>
                </a:lnTo>
                <a:lnTo>
                  <a:pt x="188391" y="12661"/>
                </a:lnTo>
                <a:lnTo>
                  <a:pt x="190906" y="11912"/>
                </a:lnTo>
                <a:lnTo>
                  <a:pt x="29222" y="0"/>
                </a:lnTo>
                <a:close/>
              </a:path>
              <a:path w="191135" h="45720">
                <a:moveTo>
                  <a:pt x="10325" y="17310"/>
                </a:moveTo>
                <a:lnTo>
                  <a:pt x="10595" y="17602"/>
                </a:lnTo>
                <a:lnTo>
                  <a:pt x="10325" y="1731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4388932" y="5412130"/>
            <a:ext cx="231140" cy="18415"/>
          </a:xfrm>
          <a:custGeom>
            <a:avLst/>
            <a:gdLst/>
            <a:ahLst/>
            <a:cxnLst/>
            <a:rect l="l" t="t" r="r" b="b"/>
            <a:pathLst>
              <a:path w="231139" h="18414">
                <a:moveTo>
                  <a:pt x="23583" y="0"/>
                </a:moveTo>
                <a:lnTo>
                  <a:pt x="21069" y="749"/>
                </a:lnTo>
                <a:lnTo>
                  <a:pt x="16052" y="2324"/>
                </a:lnTo>
                <a:lnTo>
                  <a:pt x="10861" y="3696"/>
                </a:lnTo>
                <a:lnTo>
                  <a:pt x="3835" y="13398"/>
                </a:lnTo>
                <a:lnTo>
                  <a:pt x="0" y="17995"/>
                </a:lnTo>
                <a:lnTo>
                  <a:pt x="42265" y="14744"/>
                </a:lnTo>
                <a:lnTo>
                  <a:pt x="103987" y="13563"/>
                </a:lnTo>
                <a:lnTo>
                  <a:pt x="214611" y="13563"/>
                </a:lnTo>
                <a:lnTo>
                  <a:pt x="23583" y="0"/>
                </a:lnTo>
                <a:close/>
              </a:path>
              <a:path w="231139" h="18414">
                <a:moveTo>
                  <a:pt x="214611" y="13563"/>
                </a:moveTo>
                <a:lnTo>
                  <a:pt x="103987" y="13563"/>
                </a:lnTo>
                <a:lnTo>
                  <a:pt x="152019" y="15224"/>
                </a:lnTo>
                <a:lnTo>
                  <a:pt x="199936" y="17703"/>
                </a:lnTo>
                <a:lnTo>
                  <a:pt x="223319" y="15410"/>
                </a:lnTo>
                <a:lnTo>
                  <a:pt x="231089" y="14732"/>
                </a:lnTo>
                <a:lnTo>
                  <a:pt x="214611" y="1356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4356190" y="5444436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20561" y="0"/>
                </a:moveTo>
                <a:lnTo>
                  <a:pt x="17068" y="609"/>
                </a:lnTo>
                <a:lnTo>
                  <a:pt x="10083" y="1930"/>
                </a:lnTo>
                <a:lnTo>
                  <a:pt x="0" y="4572"/>
                </a:lnTo>
                <a:lnTo>
                  <a:pt x="1841" y="4597"/>
                </a:lnTo>
                <a:lnTo>
                  <a:pt x="9258" y="4597"/>
                </a:lnTo>
                <a:lnTo>
                  <a:pt x="16738" y="4495"/>
                </a:lnTo>
                <a:lnTo>
                  <a:pt x="205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4372933" y="5432435"/>
            <a:ext cx="191770" cy="16510"/>
          </a:xfrm>
          <a:custGeom>
            <a:avLst/>
            <a:gdLst/>
            <a:ahLst/>
            <a:cxnLst/>
            <a:rect l="l" t="t" r="r" b="b"/>
            <a:pathLst>
              <a:path w="191770" h="16510">
                <a:moveTo>
                  <a:pt x="145910" y="0"/>
                </a:moveTo>
                <a:lnTo>
                  <a:pt x="140080" y="0"/>
                </a:lnTo>
                <a:lnTo>
                  <a:pt x="105789" y="750"/>
                </a:lnTo>
                <a:lnTo>
                  <a:pt x="71647" y="3000"/>
                </a:lnTo>
                <a:lnTo>
                  <a:pt x="37657" y="6750"/>
                </a:lnTo>
                <a:lnTo>
                  <a:pt x="3822" y="12001"/>
                </a:lnTo>
                <a:lnTo>
                  <a:pt x="0" y="16497"/>
                </a:lnTo>
                <a:lnTo>
                  <a:pt x="9423" y="16243"/>
                </a:lnTo>
                <a:lnTo>
                  <a:pt x="26372" y="16021"/>
                </a:lnTo>
                <a:lnTo>
                  <a:pt x="42454" y="15357"/>
                </a:lnTo>
                <a:lnTo>
                  <a:pt x="58524" y="14250"/>
                </a:lnTo>
                <a:lnTo>
                  <a:pt x="133145" y="6870"/>
                </a:lnTo>
                <a:lnTo>
                  <a:pt x="191617" y="203"/>
                </a:lnTo>
                <a:lnTo>
                  <a:pt x="190879" y="190"/>
                </a:lnTo>
                <a:lnTo>
                  <a:pt x="157606" y="190"/>
                </a:lnTo>
                <a:lnTo>
                  <a:pt x="145910" y="0"/>
                </a:lnTo>
                <a:close/>
              </a:path>
              <a:path w="191770" h="16510">
                <a:moveTo>
                  <a:pt x="179806" y="38"/>
                </a:moveTo>
                <a:lnTo>
                  <a:pt x="168478" y="38"/>
                </a:lnTo>
                <a:lnTo>
                  <a:pt x="157606" y="190"/>
                </a:lnTo>
                <a:lnTo>
                  <a:pt x="190879" y="190"/>
                </a:lnTo>
                <a:lnTo>
                  <a:pt x="179806" y="3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4619814" y="5217335"/>
            <a:ext cx="46355" cy="4445"/>
          </a:xfrm>
          <a:custGeom>
            <a:avLst/>
            <a:gdLst/>
            <a:ahLst/>
            <a:cxnLst/>
            <a:rect l="l" t="t" r="r" b="b"/>
            <a:pathLst>
              <a:path w="46354" h="4445">
                <a:moveTo>
                  <a:pt x="32143" y="0"/>
                </a:moveTo>
                <a:lnTo>
                  <a:pt x="0" y="2692"/>
                </a:lnTo>
                <a:lnTo>
                  <a:pt x="17246" y="3911"/>
                </a:lnTo>
                <a:lnTo>
                  <a:pt x="46037" y="812"/>
                </a:lnTo>
                <a:lnTo>
                  <a:pt x="321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4605705" y="5216585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30416" y="0"/>
                </a:moveTo>
                <a:lnTo>
                  <a:pt x="10185" y="1511"/>
                </a:lnTo>
                <a:lnTo>
                  <a:pt x="0" y="2451"/>
                </a:lnTo>
                <a:lnTo>
                  <a:pt x="14096" y="3441"/>
                </a:lnTo>
                <a:lnTo>
                  <a:pt x="46253" y="749"/>
                </a:lnTo>
                <a:lnTo>
                  <a:pt x="304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4750918" y="516368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9026" y="0"/>
                </a:lnTo>
              </a:path>
            </a:pathLst>
          </a:custGeom>
          <a:ln w="908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4737975" y="5162463"/>
            <a:ext cx="237490" cy="45720"/>
          </a:xfrm>
          <a:custGeom>
            <a:avLst/>
            <a:gdLst/>
            <a:ahLst/>
            <a:cxnLst/>
            <a:rect l="l" t="t" r="r" b="b"/>
            <a:pathLst>
              <a:path w="237489" h="45720">
                <a:moveTo>
                  <a:pt x="196748" y="40411"/>
                </a:moveTo>
                <a:lnTo>
                  <a:pt x="185686" y="40411"/>
                </a:lnTo>
                <a:lnTo>
                  <a:pt x="172110" y="40500"/>
                </a:lnTo>
                <a:lnTo>
                  <a:pt x="204889" y="45338"/>
                </a:lnTo>
                <a:lnTo>
                  <a:pt x="205054" y="43865"/>
                </a:lnTo>
                <a:lnTo>
                  <a:pt x="205193" y="42214"/>
                </a:lnTo>
                <a:lnTo>
                  <a:pt x="205295" y="40449"/>
                </a:lnTo>
                <a:lnTo>
                  <a:pt x="196748" y="40411"/>
                </a:lnTo>
                <a:close/>
              </a:path>
              <a:path w="237489" h="45720">
                <a:moveTo>
                  <a:pt x="151968" y="0"/>
                </a:moveTo>
                <a:lnTo>
                  <a:pt x="117036" y="1008"/>
                </a:lnTo>
                <a:lnTo>
                  <a:pt x="48035" y="3757"/>
                </a:lnTo>
                <a:lnTo>
                  <a:pt x="12954" y="5765"/>
                </a:lnTo>
                <a:lnTo>
                  <a:pt x="0" y="7188"/>
                </a:lnTo>
                <a:lnTo>
                  <a:pt x="24384" y="9880"/>
                </a:lnTo>
                <a:lnTo>
                  <a:pt x="69782" y="15566"/>
                </a:lnTo>
                <a:lnTo>
                  <a:pt x="115093" y="21785"/>
                </a:lnTo>
                <a:lnTo>
                  <a:pt x="160318" y="28534"/>
                </a:lnTo>
                <a:lnTo>
                  <a:pt x="205460" y="35813"/>
                </a:lnTo>
                <a:lnTo>
                  <a:pt x="205599" y="28534"/>
                </a:lnTo>
                <a:lnTo>
                  <a:pt x="205257" y="20281"/>
                </a:lnTo>
                <a:lnTo>
                  <a:pt x="204609" y="13995"/>
                </a:lnTo>
                <a:lnTo>
                  <a:pt x="233255" y="13995"/>
                </a:lnTo>
                <a:lnTo>
                  <a:pt x="173315" y="3512"/>
                </a:lnTo>
                <a:lnTo>
                  <a:pt x="151968" y="0"/>
                </a:lnTo>
                <a:close/>
              </a:path>
              <a:path w="237489" h="45720">
                <a:moveTo>
                  <a:pt x="233255" y="13995"/>
                </a:moveTo>
                <a:lnTo>
                  <a:pt x="204609" y="13995"/>
                </a:lnTo>
                <a:lnTo>
                  <a:pt x="237261" y="14719"/>
                </a:lnTo>
                <a:lnTo>
                  <a:pt x="233255" y="1399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4819342" y="5210385"/>
            <a:ext cx="83820" cy="4445"/>
          </a:xfrm>
          <a:custGeom>
            <a:avLst/>
            <a:gdLst/>
            <a:ahLst/>
            <a:cxnLst/>
            <a:rect l="l" t="t" r="r" b="b"/>
            <a:pathLst>
              <a:path w="83820" h="4445">
                <a:moveTo>
                  <a:pt x="81559" y="0"/>
                </a:moveTo>
                <a:lnTo>
                  <a:pt x="77635" y="0"/>
                </a:lnTo>
                <a:lnTo>
                  <a:pt x="58260" y="129"/>
                </a:lnTo>
                <a:lnTo>
                  <a:pt x="38865" y="531"/>
                </a:lnTo>
                <a:lnTo>
                  <a:pt x="19445" y="1226"/>
                </a:lnTo>
                <a:lnTo>
                  <a:pt x="0" y="2235"/>
                </a:lnTo>
                <a:lnTo>
                  <a:pt x="3454" y="2552"/>
                </a:lnTo>
                <a:lnTo>
                  <a:pt x="6896" y="3352"/>
                </a:lnTo>
                <a:lnTo>
                  <a:pt x="10337" y="4381"/>
                </a:lnTo>
                <a:lnTo>
                  <a:pt x="65258" y="1313"/>
                </a:lnTo>
                <a:lnTo>
                  <a:pt x="83527" y="12"/>
                </a:lnTo>
                <a:lnTo>
                  <a:pt x="815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4704320" y="5208521"/>
            <a:ext cx="121285" cy="5715"/>
          </a:xfrm>
          <a:custGeom>
            <a:avLst/>
            <a:gdLst/>
            <a:ahLst/>
            <a:cxnLst/>
            <a:rect l="l" t="t" r="r" b="b"/>
            <a:pathLst>
              <a:path w="121285" h="5714">
                <a:moveTo>
                  <a:pt x="120700" y="0"/>
                </a:moveTo>
                <a:lnTo>
                  <a:pt x="99885" y="217"/>
                </a:lnTo>
                <a:lnTo>
                  <a:pt x="79044" y="750"/>
                </a:lnTo>
                <a:lnTo>
                  <a:pt x="58175" y="1619"/>
                </a:lnTo>
                <a:lnTo>
                  <a:pt x="0" y="5054"/>
                </a:lnTo>
                <a:lnTo>
                  <a:pt x="8166" y="5715"/>
                </a:lnTo>
                <a:lnTo>
                  <a:pt x="39152" y="3871"/>
                </a:lnTo>
                <a:lnTo>
                  <a:pt x="49491" y="3390"/>
                </a:lnTo>
                <a:lnTo>
                  <a:pt x="67389" y="3390"/>
                </a:lnTo>
                <a:lnTo>
                  <a:pt x="120700" y="0"/>
                </a:lnTo>
                <a:close/>
              </a:path>
              <a:path w="121285" h="5714">
                <a:moveTo>
                  <a:pt x="67389" y="3390"/>
                </a:moveTo>
                <a:lnTo>
                  <a:pt x="49491" y="3390"/>
                </a:lnTo>
                <a:lnTo>
                  <a:pt x="65062" y="3530"/>
                </a:lnTo>
                <a:lnTo>
                  <a:pt x="67389" y="339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4734443" y="5225334"/>
            <a:ext cx="64135" cy="4445"/>
          </a:xfrm>
          <a:custGeom>
            <a:avLst/>
            <a:gdLst/>
            <a:ahLst/>
            <a:cxnLst/>
            <a:rect l="l" t="t" r="r" b="b"/>
            <a:pathLst>
              <a:path w="64135" h="4445">
                <a:moveTo>
                  <a:pt x="29997" y="939"/>
                </a:moveTo>
                <a:lnTo>
                  <a:pt x="0" y="2908"/>
                </a:lnTo>
                <a:lnTo>
                  <a:pt x="19151" y="4305"/>
                </a:lnTo>
                <a:lnTo>
                  <a:pt x="42405" y="2082"/>
                </a:lnTo>
                <a:lnTo>
                  <a:pt x="29997" y="939"/>
                </a:lnTo>
                <a:close/>
              </a:path>
              <a:path w="64135" h="4445">
                <a:moveTo>
                  <a:pt x="50673" y="0"/>
                </a:moveTo>
                <a:lnTo>
                  <a:pt x="51536" y="215"/>
                </a:lnTo>
                <a:lnTo>
                  <a:pt x="54317" y="977"/>
                </a:lnTo>
                <a:lnTo>
                  <a:pt x="63715" y="114"/>
                </a:lnTo>
                <a:lnTo>
                  <a:pt x="50673" y="0"/>
                </a:lnTo>
                <a:close/>
              </a:path>
              <a:path w="64135" h="4445">
                <a:moveTo>
                  <a:pt x="51282" y="152"/>
                </a:moveTo>
                <a:lnTo>
                  <a:pt x="51504" y="215"/>
                </a:lnTo>
                <a:lnTo>
                  <a:pt x="51282" y="15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4753589" y="5225450"/>
            <a:ext cx="69215" cy="5080"/>
          </a:xfrm>
          <a:custGeom>
            <a:avLst/>
            <a:gdLst/>
            <a:ahLst/>
            <a:cxnLst/>
            <a:rect l="l" t="t" r="r" b="b"/>
            <a:pathLst>
              <a:path w="69214" h="5079">
                <a:moveTo>
                  <a:pt x="23253" y="1968"/>
                </a:moveTo>
                <a:lnTo>
                  <a:pt x="0" y="4191"/>
                </a:lnTo>
                <a:lnTo>
                  <a:pt x="11455" y="5029"/>
                </a:lnTo>
                <a:lnTo>
                  <a:pt x="35636" y="3098"/>
                </a:lnTo>
                <a:lnTo>
                  <a:pt x="23253" y="1968"/>
                </a:lnTo>
                <a:close/>
              </a:path>
              <a:path w="69214" h="5079">
                <a:moveTo>
                  <a:pt x="44564" y="0"/>
                </a:moveTo>
                <a:lnTo>
                  <a:pt x="35179" y="863"/>
                </a:lnTo>
                <a:lnTo>
                  <a:pt x="40665" y="2413"/>
                </a:lnTo>
                <a:lnTo>
                  <a:pt x="41389" y="2641"/>
                </a:lnTo>
                <a:lnTo>
                  <a:pt x="69011" y="495"/>
                </a:lnTo>
                <a:lnTo>
                  <a:pt x="52717" y="101"/>
                </a:lnTo>
                <a:lnTo>
                  <a:pt x="445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4689994" y="5203046"/>
            <a:ext cx="252095" cy="22860"/>
          </a:xfrm>
          <a:custGeom>
            <a:avLst/>
            <a:gdLst/>
            <a:ahLst/>
            <a:cxnLst/>
            <a:rect l="l" t="t" r="r" b="b"/>
            <a:pathLst>
              <a:path w="252095" h="22860">
                <a:moveTo>
                  <a:pt x="119087" y="21424"/>
                </a:moveTo>
                <a:lnTo>
                  <a:pt x="111023" y="21628"/>
                </a:lnTo>
                <a:lnTo>
                  <a:pt x="94932" y="22237"/>
                </a:lnTo>
                <a:lnTo>
                  <a:pt x="95110" y="22288"/>
                </a:lnTo>
                <a:lnTo>
                  <a:pt x="108165" y="22402"/>
                </a:lnTo>
                <a:lnTo>
                  <a:pt x="119087" y="21424"/>
                </a:lnTo>
                <a:close/>
              </a:path>
              <a:path w="252095" h="22860">
                <a:moveTo>
                  <a:pt x="243920" y="7340"/>
                </a:moveTo>
                <a:lnTo>
                  <a:pt x="206984" y="7340"/>
                </a:lnTo>
                <a:lnTo>
                  <a:pt x="212877" y="7353"/>
                </a:lnTo>
                <a:lnTo>
                  <a:pt x="194608" y="8648"/>
                </a:lnTo>
                <a:lnTo>
                  <a:pt x="139687" y="11722"/>
                </a:lnTo>
                <a:lnTo>
                  <a:pt x="145910" y="13589"/>
                </a:lnTo>
                <a:lnTo>
                  <a:pt x="152107" y="16205"/>
                </a:lnTo>
                <a:lnTo>
                  <a:pt x="158318" y="18186"/>
                </a:lnTo>
                <a:lnTo>
                  <a:pt x="225855" y="13578"/>
                </a:lnTo>
                <a:lnTo>
                  <a:pt x="248386" y="12319"/>
                </a:lnTo>
                <a:lnTo>
                  <a:pt x="251117" y="11544"/>
                </a:lnTo>
                <a:lnTo>
                  <a:pt x="251570" y="10776"/>
                </a:lnTo>
                <a:lnTo>
                  <a:pt x="251664" y="10528"/>
                </a:lnTo>
                <a:lnTo>
                  <a:pt x="252006" y="9359"/>
                </a:lnTo>
                <a:lnTo>
                  <a:pt x="243920" y="7340"/>
                </a:lnTo>
                <a:close/>
              </a:path>
              <a:path w="252095" h="22860">
                <a:moveTo>
                  <a:pt x="187642" y="279"/>
                </a:moveTo>
                <a:lnTo>
                  <a:pt x="184759" y="279"/>
                </a:lnTo>
                <a:lnTo>
                  <a:pt x="140671" y="1052"/>
                </a:lnTo>
                <a:lnTo>
                  <a:pt x="94294" y="3103"/>
                </a:lnTo>
                <a:lnTo>
                  <a:pt x="46960" y="6028"/>
                </a:lnTo>
                <a:lnTo>
                  <a:pt x="0" y="9423"/>
                </a:lnTo>
                <a:lnTo>
                  <a:pt x="14325" y="10528"/>
                </a:lnTo>
                <a:lnTo>
                  <a:pt x="72500" y="7095"/>
                </a:lnTo>
                <a:lnTo>
                  <a:pt x="93370" y="6229"/>
                </a:lnTo>
                <a:lnTo>
                  <a:pt x="114211" y="5696"/>
                </a:lnTo>
                <a:lnTo>
                  <a:pt x="135026" y="5473"/>
                </a:lnTo>
                <a:lnTo>
                  <a:pt x="236247" y="5473"/>
                </a:lnTo>
                <a:lnTo>
                  <a:pt x="222430" y="2221"/>
                </a:lnTo>
                <a:lnTo>
                  <a:pt x="213892" y="304"/>
                </a:lnTo>
                <a:lnTo>
                  <a:pt x="193344" y="304"/>
                </a:lnTo>
                <a:lnTo>
                  <a:pt x="187642" y="279"/>
                </a:lnTo>
                <a:close/>
              </a:path>
              <a:path w="252095" h="22860">
                <a:moveTo>
                  <a:pt x="236247" y="5473"/>
                </a:moveTo>
                <a:lnTo>
                  <a:pt x="135026" y="5473"/>
                </a:lnTo>
                <a:lnTo>
                  <a:pt x="107180" y="7340"/>
                </a:lnTo>
                <a:lnTo>
                  <a:pt x="79387" y="9004"/>
                </a:lnTo>
                <a:lnTo>
                  <a:pt x="127317" y="9410"/>
                </a:lnTo>
                <a:lnTo>
                  <a:pt x="128333" y="9461"/>
                </a:lnTo>
                <a:lnTo>
                  <a:pt x="129349" y="9575"/>
                </a:lnTo>
                <a:lnTo>
                  <a:pt x="148795" y="8567"/>
                </a:lnTo>
                <a:lnTo>
                  <a:pt x="168214" y="7872"/>
                </a:lnTo>
                <a:lnTo>
                  <a:pt x="187610" y="7470"/>
                </a:lnTo>
                <a:lnTo>
                  <a:pt x="243920" y="7340"/>
                </a:lnTo>
                <a:lnTo>
                  <a:pt x="236247" y="5473"/>
                </a:lnTo>
                <a:close/>
              </a:path>
              <a:path w="252095" h="22860">
                <a:moveTo>
                  <a:pt x="212534" y="0"/>
                </a:moveTo>
                <a:lnTo>
                  <a:pt x="193344" y="304"/>
                </a:lnTo>
                <a:lnTo>
                  <a:pt x="213892" y="304"/>
                </a:lnTo>
                <a:lnTo>
                  <a:pt x="2125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4765037" y="5215366"/>
            <a:ext cx="173355" cy="21590"/>
          </a:xfrm>
          <a:custGeom>
            <a:avLst/>
            <a:gdLst/>
            <a:ahLst/>
            <a:cxnLst/>
            <a:rect l="l" t="t" r="r" b="b"/>
            <a:pathLst>
              <a:path w="173354" h="21589">
                <a:moveTo>
                  <a:pt x="24180" y="13182"/>
                </a:moveTo>
                <a:lnTo>
                  <a:pt x="0" y="15113"/>
                </a:lnTo>
                <a:lnTo>
                  <a:pt x="84696" y="21475"/>
                </a:lnTo>
                <a:lnTo>
                  <a:pt x="106912" y="16902"/>
                </a:lnTo>
                <a:lnTo>
                  <a:pt x="119745" y="13919"/>
                </a:lnTo>
                <a:lnTo>
                  <a:pt x="33477" y="13919"/>
                </a:lnTo>
                <a:lnTo>
                  <a:pt x="32029" y="13893"/>
                </a:lnTo>
                <a:lnTo>
                  <a:pt x="24180" y="13182"/>
                </a:lnTo>
                <a:close/>
              </a:path>
              <a:path w="173354" h="21589">
                <a:moveTo>
                  <a:pt x="88836" y="8597"/>
                </a:moveTo>
                <a:lnTo>
                  <a:pt x="74127" y="8629"/>
                </a:lnTo>
                <a:lnTo>
                  <a:pt x="44043" y="9105"/>
                </a:lnTo>
                <a:lnTo>
                  <a:pt x="33121" y="10083"/>
                </a:lnTo>
                <a:lnTo>
                  <a:pt x="41262" y="10185"/>
                </a:lnTo>
                <a:lnTo>
                  <a:pt x="57556" y="10579"/>
                </a:lnTo>
                <a:lnTo>
                  <a:pt x="29946" y="12725"/>
                </a:lnTo>
                <a:lnTo>
                  <a:pt x="32080" y="13385"/>
                </a:lnTo>
                <a:lnTo>
                  <a:pt x="33477" y="13919"/>
                </a:lnTo>
                <a:lnTo>
                  <a:pt x="119745" y="13919"/>
                </a:lnTo>
                <a:lnTo>
                  <a:pt x="129047" y="11757"/>
                </a:lnTo>
                <a:lnTo>
                  <a:pt x="141157" y="8661"/>
                </a:lnTo>
                <a:lnTo>
                  <a:pt x="98158" y="8661"/>
                </a:lnTo>
                <a:lnTo>
                  <a:pt x="93188" y="8609"/>
                </a:lnTo>
                <a:lnTo>
                  <a:pt x="88836" y="8597"/>
                </a:lnTo>
                <a:close/>
              </a:path>
              <a:path w="173354" h="21589">
                <a:moveTo>
                  <a:pt x="173342" y="0"/>
                </a:moveTo>
                <a:lnTo>
                  <a:pt x="150816" y="1259"/>
                </a:lnTo>
                <a:lnTo>
                  <a:pt x="83273" y="5867"/>
                </a:lnTo>
                <a:lnTo>
                  <a:pt x="88239" y="7454"/>
                </a:lnTo>
                <a:lnTo>
                  <a:pt x="93188" y="8609"/>
                </a:lnTo>
                <a:lnTo>
                  <a:pt x="98158" y="8661"/>
                </a:lnTo>
                <a:lnTo>
                  <a:pt x="141157" y="8661"/>
                </a:lnTo>
                <a:lnTo>
                  <a:pt x="151168" y="6102"/>
                </a:lnTo>
                <a:lnTo>
                  <a:pt x="1733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220224" y="5341268"/>
            <a:ext cx="115570" cy="45720"/>
          </a:xfrm>
          <a:custGeom>
            <a:avLst/>
            <a:gdLst/>
            <a:ahLst/>
            <a:cxnLst/>
            <a:rect l="l" t="t" r="r" b="b"/>
            <a:pathLst>
              <a:path w="115570" h="45720">
                <a:moveTo>
                  <a:pt x="3597" y="0"/>
                </a:moveTo>
                <a:lnTo>
                  <a:pt x="524" y="317"/>
                </a:lnTo>
                <a:lnTo>
                  <a:pt x="107" y="9410"/>
                </a:lnTo>
                <a:lnTo>
                  <a:pt x="0" y="12547"/>
                </a:lnTo>
                <a:lnTo>
                  <a:pt x="482" y="24469"/>
                </a:lnTo>
                <a:lnTo>
                  <a:pt x="43085" y="44043"/>
                </a:lnTo>
                <a:lnTo>
                  <a:pt x="57077" y="45415"/>
                </a:lnTo>
                <a:lnTo>
                  <a:pt x="62931" y="44754"/>
                </a:lnTo>
                <a:lnTo>
                  <a:pt x="65094" y="40590"/>
                </a:lnTo>
                <a:lnTo>
                  <a:pt x="67059" y="37261"/>
                </a:lnTo>
                <a:lnTo>
                  <a:pt x="69485" y="32994"/>
                </a:lnTo>
                <a:lnTo>
                  <a:pt x="75352" y="18491"/>
                </a:lnTo>
                <a:lnTo>
                  <a:pt x="99838" y="18491"/>
                </a:lnTo>
                <a:lnTo>
                  <a:pt x="103317" y="16116"/>
                </a:lnTo>
                <a:lnTo>
                  <a:pt x="109337" y="12547"/>
                </a:lnTo>
                <a:lnTo>
                  <a:pt x="115509" y="9410"/>
                </a:lnTo>
                <a:lnTo>
                  <a:pt x="3597" y="0"/>
                </a:lnTo>
                <a:close/>
              </a:path>
              <a:path w="115570" h="45720">
                <a:moveTo>
                  <a:pt x="99838" y="18491"/>
                </a:moveTo>
                <a:lnTo>
                  <a:pt x="75352" y="18491"/>
                </a:lnTo>
                <a:lnTo>
                  <a:pt x="82756" y="18503"/>
                </a:lnTo>
                <a:lnTo>
                  <a:pt x="97437" y="20129"/>
                </a:lnTo>
                <a:lnTo>
                  <a:pt x="99838" y="1849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4223816" y="5338902"/>
            <a:ext cx="130175" cy="47625"/>
          </a:xfrm>
          <a:custGeom>
            <a:avLst/>
            <a:gdLst/>
            <a:ahLst/>
            <a:cxnLst/>
            <a:rect l="l" t="t" r="r" b="b"/>
            <a:pathLst>
              <a:path w="130175" h="47625">
                <a:moveTo>
                  <a:pt x="78981" y="20853"/>
                </a:moveTo>
                <a:lnTo>
                  <a:pt x="71755" y="20853"/>
                </a:lnTo>
                <a:lnTo>
                  <a:pt x="65887" y="35356"/>
                </a:lnTo>
                <a:lnTo>
                  <a:pt x="63373" y="39776"/>
                </a:lnTo>
                <a:lnTo>
                  <a:pt x="61429" y="43065"/>
                </a:lnTo>
                <a:lnTo>
                  <a:pt x="59334" y="47117"/>
                </a:lnTo>
                <a:lnTo>
                  <a:pt x="72834" y="45542"/>
                </a:lnTo>
                <a:lnTo>
                  <a:pt x="79578" y="44665"/>
                </a:lnTo>
                <a:lnTo>
                  <a:pt x="84734" y="39103"/>
                </a:lnTo>
                <a:lnTo>
                  <a:pt x="87490" y="35775"/>
                </a:lnTo>
                <a:lnTo>
                  <a:pt x="89725" y="32994"/>
                </a:lnTo>
                <a:lnTo>
                  <a:pt x="91681" y="30886"/>
                </a:lnTo>
                <a:lnTo>
                  <a:pt x="97792" y="22491"/>
                </a:lnTo>
                <a:lnTo>
                  <a:pt x="93840" y="22491"/>
                </a:lnTo>
                <a:lnTo>
                  <a:pt x="78981" y="20853"/>
                </a:lnTo>
                <a:close/>
              </a:path>
              <a:path w="130175" h="47625">
                <a:moveTo>
                  <a:pt x="101467" y="17442"/>
                </a:moveTo>
                <a:lnTo>
                  <a:pt x="99720" y="18478"/>
                </a:lnTo>
                <a:lnTo>
                  <a:pt x="93840" y="22491"/>
                </a:lnTo>
                <a:lnTo>
                  <a:pt x="97792" y="22491"/>
                </a:lnTo>
                <a:lnTo>
                  <a:pt x="101467" y="17442"/>
                </a:lnTo>
                <a:close/>
              </a:path>
              <a:path w="130175" h="47625">
                <a:moveTo>
                  <a:pt x="104533" y="15625"/>
                </a:moveTo>
                <a:lnTo>
                  <a:pt x="102692" y="15760"/>
                </a:lnTo>
                <a:lnTo>
                  <a:pt x="101467" y="17442"/>
                </a:lnTo>
                <a:lnTo>
                  <a:pt x="104533" y="15625"/>
                </a:lnTo>
                <a:close/>
              </a:path>
              <a:path w="130175" h="47625">
                <a:moveTo>
                  <a:pt x="21120" y="0"/>
                </a:moveTo>
                <a:lnTo>
                  <a:pt x="7048" y="1638"/>
                </a:lnTo>
                <a:lnTo>
                  <a:pt x="0" y="2362"/>
                </a:lnTo>
                <a:lnTo>
                  <a:pt x="111912" y="11772"/>
                </a:lnTo>
                <a:lnTo>
                  <a:pt x="105718" y="14922"/>
                </a:lnTo>
                <a:lnTo>
                  <a:pt x="104533" y="15625"/>
                </a:lnTo>
                <a:lnTo>
                  <a:pt x="106667" y="15468"/>
                </a:lnTo>
                <a:lnTo>
                  <a:pt x="117894" y="14922"/>
                </a:lnTo>
                <a:lnTo>
                  <a:pt x="123507" y="14592"/>
                </a:lnTo>
                <a:lnTo>
                  <a:pt x="124206" y="8775"/>
                </a:lnTo>
                <a:lnTo>
                  <a:pt x="125790" y="2057"/>
                </a:lnTo>
                <a:lnTo>
                  <a:pt x="74028" y="2057"/>
                </a:lnTo>
                <a:lnTo>
                  <a:pt x="27419" y="774"/>
                </a:lnTo>
                <a:lnTo>
                  <a:pt x="21120" y="0"/>
                </a:lnTo>
                <a:close/>
              </a:path>
              <a:path w="130175" h="47625">
                <a:moveTo>
                  <a:pt x="130060" y="203"/>
                </a:moveTo>
                <a:lnTo>
                  <a:pt x="116058" y="1012"/>
                </a:lnTo>
                <a:lnTo>
                  <a:pt x="102054" y="1592"/>
                </a:lnTo>
                <a:lnTo>
                  <a:pt x="88044" y="1940"/>
                </a:lnTo>
                <a:lnTo>
                  <a:pt x="74028" y="2057"/>
                </a:lnTo>
                <a:lnTo>
                  <a:pt x="125793" y="2044"/>
                </a:lnTo>
                <a:lnTo>
                  <a:pt x="130060" y="20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4347329" y="5333734"/>
            <a:ext cx="66040" cy="20320"/>
          </a:xfrm>
          <a:custGeom>
            <a:avLst/>
            <a:gdLst/>
            <a:ahLst/>
            <a:cxnLst/>
            <a:rect l="l" t="t" r="r" b="b"/>
            <a:pathLst>
              <a:path w="66039" h="20320">
                <a:moveTo>
                  <a:pt x="65989" y="0"/>
                </a:moveTo>
                <a:lnTo>
                  <a:pt x="22225" y="4229"/>
                </a:lnTo>
                <a:lnTo>
                  <a:pt x="14389" y="4851"/>
                </a:lnTo>
                <a:lnTo>
                  <a:pt x="6540" y="5372"/>
                </a:lnTo>
                <a:lnTo>
                  <a:pt x="2273" y="7213"/>
                </a:lnTo>
                <a:lnTo>
                  <a:pt x="685" y="13944"/>
                </a:lnTo>
                <a:lnTo>
                  <a:pt x="0" y="19761"/>
                </a:lnTo>
                <a:lnTo>
                  <a:pt x="22675" y="18227"/>
                </a:lnTo>
                <a:lnTo>
                  <a:pt x="45313" y="16294"/>
                </a:lnTo>
                <a:lnTo>
                  <a:pt x="46355" y="10033"/>
                </a:lnTo>
                <a:lnTo>
                  <a:pt x="47840" y="5372"/>
                </a:lnTo>
                <a:lnTo>
                  <a:pt x="49760" y="4851"/>
                </a:lnTo>
                <a:lnTo>
                  <a:pt x="55118" y="3162"/>
                </a:lnTo>
                <a:lnTo>
                  <a:pt x="60540" y="1536"/>
                </a:lnTo>
                <a:lnTo>
                  <a:pt x="659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4303396" y="5353498"/>
            <a:ext cx="44450" cy="30480"/>
          </a:xfrm>
          <a:custGeom>
            <a:avLst/>
            <a:gdLst/>
            <a:ahLst/>
            <a:cxnLst/>
            <a:rect l="l" t="t" r="r" b="b"/>
            <a:pathLst>
              <a:path w="44450" h="30479">
                <a:moveTo>
                  <a:pt x="43929" y="0"/>
                </a:moveTo>
                <a:lnTo>
                  <a:pt x="27089" y="876"/>
                </a:lnTo>
                <a:lnTo>
                  <a:pt x="23114" y="1168"/>
                </a:lnTo>
                <a:lnTo>
                  <a:pt x="12103" y="16294"/>
                </a:lnTo>
                <a:lnTo>
                  <a:pt x="10055" y="18516"/>
                </a:lnTo>
                <a:lnTo>
                  <a:pt x="7912" y="21183"/>
                </a:lnTo>
                <a:lnTo>
                  <a:pt x="5143" y="24511"/>
                </a:lnTo>
                <a:lnTo>
                  <a:pt x="0" y="30060"/>
                </a:lnTo>
                <a:lnTo>
                  <a:pt x="21685" y="27071"/>
                </a:lnTo>
                <a:lnTo>
                  <a:pt x="43332" y="23710"/>
                </a:lnTo>
                <a:lnTo>
                  <a:pt x="42176" y="18516"/>
                </a:lnTo>
                <a:lnTo>
                  <a:pt x="42938" y="12141"/>
                </a:lnTo>
                <a:lnTo>
                  <a:pt x="43434" y="6007"/>
                </a:lnTo>
                <a:lnTo>
                  <a:pt x="43548" y="3136"/>
                </a:lnTo>
                <a:lnTo>
                  <a:pt x="439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4345570" y="5350028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47078" y="0"/>
                </a:moveTo>
                <a:lnTo>
                  <a:pt x="24439" y="1933"/>
                </a:lnTo>
                <a:lnTo>
                  <a:pt x="1752" y="3467"/>
                </a:lnTo>
                <a:lnTo>
                  <a:pt x="1393" y="6426"/>
                </a:lnTo>
                <a:lnTo>
                  <a:pt x="1220" y="9932"/>
                </a:lnTo>
                <a:lnTo>
                  <a:pt x="761" y="15621"/>
                </a:lnTo>
                <a:lnTo>
                  <a:pt x="0" y="21983"/>
                </a:lnTo>
                <a:lnTo>
                  <a:pt x="1155" y="27178"/>
                </a:lnTo>
                <a:lnTo>
                  <a:pt x="45364" y="19710"/>
                </a:lnTo>
                <a:lnTo>
                  <a:pt x="45402" y="18046"/>
                </a:lnTo>
                <a:lnTo>
                  <a:pt x="45567" y="14579"/>
                </a:lnTo>
                <a:lnTo>
                  <a:pt x="3848" y="11620"/>
                </a:lnTo>
                <a:lnTo>
                  <a:pt x="46431" y="4610"/>
                </a:lnTo>
                <a:lnTo>
                  <a:pt x="46837" y="1473"/>
                </a:lnTo>
                <a:lnTo>
                  <a:pt x="470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541263" y="5306273"/>
            <a:ext cx="121285" cy="15875"/>
          </a:xfrm>
          <a:custGeom>
            <a:avLst/>
            <a:gdLst/>
            <a:ahLst/>
            <a:cxnLst/>
            <a:rect l="l" t="t" r="r" b="b"/>
            <a:pathLst>
              <a:path w="121285" h="15875">
                <a:moveTo>
                  <a:pt x="50838" y="8813"/>
                </a:moveTo>
                <a:lnTo>
                  <a:pt x="25399" y="10726"/>
                </a:lnTo>
                <a:lnTo>
                  <a:pt x="0" y="13068"/>
                </a:lnTo>
                <a:lnTo>
                  <a:pt x="37388" y="15735"/>
                </a:lnTo>
                <a:lnTo>
                  <a:pt x="67983" y="10401"/>
                </a:lnTo>
                <a:lnTo>
                  <a:pt x="50838" y="8813"/>
                </a:lnTo>
                <a:close/>
              </a:path>
              <a:path w="121285" h="15875">
                <a:moveTo>
                  <a:pt x="95249" y="0"/>
                </a:moveTo>
                <a:lnTo>
                  <a:pt x="94437" y="2324"/>
                </a:lnTo>
                <a:lnTo>
                  <a:pt x="93649" y="4483"/>
                </a:lnTo>
                <a:lnTo>
                  <a:pt x="92875" y="6299"/>
                </a:lnTo>
                <a:lnTo>
                  <a:pt x="121221" y="1917"/>
                </a:lnTo>
                <a:lnTo>
                  <a:pt x="952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4392646" y="5319337"/>
            <a:ext cx="186055" cy="31115"/>
          </a:xfrm>
          <a:custGeom>
            <a:avLst/>
            <a:gdLst/>
            <a:ahLst/>
            <a:cxnLst/>
            <a:rect l="l" t="t" r="r" b="b"/>
            <a:pathLst>
              <a:path w="186054" h="31114">
                <a:moveTo>
                  <a:pt x="148615" y="0"/>
                </a:moveTo>
                <a:lnTo>
                  <a:pt x="130527" y="1914"/>
                </a:lnTo>
                <a:lnTo>
                  <a:pt x="89527" y="6822"/>
                </a:lnTo>
                <a:lnTo>
                  <a:pt x="20675" y="14401"/>
                </a:lnTo>
                <a:lnTo>
                  <a:pt x="15227" y="15925"/>
                </a:lnTo>
                <a:lnTo>
                  <a:pt x="9804" y="17551"/>
                </a:lnTo>
                <a:lnTo>
                  <a:pt x="4394" y="19265"/>
                </a:lnTo>
                <a:lnTo>
                  <a:pt x="2514" y="19761"/>
                </a:lnTo>
                <a:lnTo>
                  <a:pt x="1041" y="24434"/>
                </a:lnTo>
                <a:lnTo>
                  <a:pt x="0" y="30695"/>
                </a:lnTo>
                <a:lnTo>
                  <a:pt x="23948" y="28217"/>
                </a:lnTo>
                <a:lnTo>
                  <a:pt x="47845" y="25295"/>
                </a:lnTo>
                <a:lnTo>
                  <a:pt x="71692" y="21930"/>
                </a:lnTo>
                <a:lnTo>
                  <a:pt x="175412" y="4610"/>
                </a:lnTo>
                <a:lnTo>
                  <a:pt x="186016" y="2679"/>
                </a:lnTo>
                <a:lnTo>
                  <a:pt x="1486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4578658" y="5308191"/>
            <a:ext cx="146685" cy="15240"/>
          </a:xfrm>
          <a:custGeom>
            <a:avLst/>
            <a:gdLst/>
            <a:ahLst/>
            <a:cxnLst/>
            <a:rect l="l" t="t" r="r" b="b"/>
            <a:pathLst>
              <a:path w="146685" h="15239">
                <a:moveTo>
                  <a:pt x="30581" y="8483"/>
                </a:moveTo>
                <a:lnTo>
                  <a:pt x="0" y="13830"/>
                </a:lnTo>
                <a:lnTo>
                  <a:pt x="18999" y="15189"/>
                </a:lnTo>
                <a:lnTo>
                  <a:pt x="56591" y="11163"/>
                </a:lnTo>
                <a:lnTo>
                  <a:pt x="65681" y="10350"/>
                </a:lnTo>
                <a:lnTo>
                  <a:pt x="51130" y="10350"/>
                </a:lnTo>
                <a:lnTo>
                  <a:pt x="30581" y="8483"/>
                </a:lnTo>
                <a:close/>
              </a:path>
              <a:path w="146685" h="15239">
                <a:moveTo>
                  <a:pt x="83832" y="0"/>
                </a:moveTo>
                <a:lnTo>
                  <a:pt x="55486" y="4381"/>
                </a:lnTo>
                <a:lnTo>
                  <a:pt x="53936" y="8001"/>
                </a:lnTo>
                <a:lnTo>
                  <a:pt x="52501" y="10350"/>
                </a:lnTo>
                <a:lnTo>
                  <a:pt x="65681" y="10350"/>
                </a:lnTo>
                <a:lnTo>
                  <a:pt x="78967" y="9162"/>
                </a:lnTo>
                <a:lnTo>
                  <a:pt x="101393" y="7481"/>
                </a:lnTo>
                <a:lnTo>
                  <a:pt x="146329" y="4724"/>
                </a:lnTo>
                <a:lnTo>
                  <a:pt x="838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4390934" y="5322018"/>
            <a:ext cx="207010" cy="48260"/>
          </a:xfrm>
          <a:custGeom>
            <a:avLst/>
            <a:gdLst/>
            <a:ahLst/>
            <a:cxnLst/>
            <a:rect l="l" t="t" r="r" b="b"/>
            <a:pathLst>
              <a:path w="207010" h="48260">
                <a:moveTo>
                  <a:pt x="203" y="42595"/>
                </a:moveTo>
                <a:lnTo>
                  <a:pt x="38" y="46050"/>
                </a:lnTo>
                <a:lnTo>
                  <a:pt x="0" y="47726"/>
                </a:lnTo>
                <a:lnTo>
                  <a:pt x="21399" y="44107"/>
                </a:lnTo>
                <a:lnTo>
                  <a:pt x="203" y="42595"/>
                </a:lnTo>
                <a:close/>
              </a:path>
              <a:path w="207010" h="48260">
                <a:moveTo>
                  <a:pt x="187718" y="0"/>
                </a:moveTo>
                <a:lnTo>
                  <a:pt x="73400" y="19245"/>
                </a:lnTo>
                <a:lnTo>
                  <a:pt x="25655" y="25537"/>
                </a:lnTo>
                <a:lnTo>
                  <a:pt x="1714" y="28016"/>
                </a:lnTo>
                <a:lnTo>
                  <a:pt x="1403" y="29978"/>
                </a:lnTo>
                <a:lnTo>
                  <a:pt x="1257" y="31026"/>
                </a:lnTo>
                <a:lnTo>
                  <a:pt x="1066" y="32626"/>
                </a:lnTo>
                <a:lnTo>
                  <a:pt x="31178" y="27254"/>
                </a:lnTo>
                <a:lnTo>
                  <a:pt x="118857" y="13163"/>
                </a:lnTo>
                <a:lnTo>
                  <a:pt x="162721" y="6901"/>
                </a:lnTo>
                <a:lnTo>
                  <a:pt x="206717" y="1358"/>
                </a:lnTo>
                <a:lnTo>
                  <a:pt x="18771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359398" y="5387417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5257" y="0"/>
                </a:moveTo>
                <a:lnTo>
                  <a:pt x="0" y="723"/>
                </a:lnTo>
                <a:lnTo>
                  <a:pt x="8013" y="380"/>
                </a:lnTo>
                <a:lnTo>
                  <a:pt x="52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364653" y="5383522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5">
                <a:moveTo>
                  <a:pt x="26860" y="0"/>
                </a:moveTo>
                <a:lnTo>
                  <a:pt x="0" y="3898"/>
                </a:lnTo>
                <a:lnTo>
                  <a:pt x="2755" y="4267"/>
                </a:lnTo>
                <a:lnTo>
                  <a:pt x="11099" y="3886"/>
                </a:lnTo>
                <a:lnTo>
                  <a:pt x="27787" y="2882"/>
                </a:lnTo>
                <a:lnTo>
                  <a:pt x="27406" y="2400"/>
                </a:lnTo>
                <a:lnTo>
                  <a:pt x="27089" y="1409"/>
                </a:lnTo>
                <a:lnTo>
                  <a:pt x="268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4391517" y="537835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1611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050164" y="5230650"/>
            <a:ext cx="89535" cy="12065"/>
          </a:xfrm>
          <a:custGeom>
            <a:avLst/>
            <a:gdLst/>
            <a:ahLst/>
            <a:cxnLst/>
            <a:rect l="l" t="t" r="r" b="b"/>
            <a:pathLst>
              <a:path w="89535" h="12064">
                <a:moveTo>
                  <a:pt x="27711" y="0"/>
                </a:moveTo>
                <a:lnTo>
                  <a:pt x="13855" y="3484"/>
                </a:lnTo>
                <a:lnTo>
                  <a:pt x="0" y="6769"/>
                </a:lnTo>
                <a:lnTo>
                  <a:pt x="44467" y="8828"/>
                </a:lnTo>
                <a:lnTo>
                  <a:pt x="88925" y="11658"/>
                </a:lnTo>
                <a:lnTo>
                  <a:pt x="277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002852" y="5221512"/>
            <a:ext cx="75565" cy="16510"/>
          </a:xfrm>
          <a:custGeom>
            <a:avLst/>
            <a:gdLst/>
            <a:ahLst/>
            <a:cxnLst/>
            <a:rect l="l" t="t" r="r" b="b"/>
            <a:pathLst>
              <a:path w="75564" h="16510">
                <a:moveTo>
                  <a:pt x="24282" y="0"/>
                </a:moveTo>
                <a:lnTo>
                  <a:pt x="18214" y="2093"/>
                </a:lnTo>
                <a:lnTo>
                  <a:pt x="12145" y="4105"/>
                </a:lnTo>
                <a:lnTo>
                  <a:pt x="6074" y="6036"/>
                </a:lnTo>
                <a:lnTo>
                  <a:pt x="0" y="7886"/>
                </a:lnTo>
                <a:lnTo>
                  <a:pt x="15278" y="12623"/>
                </a:lnTo>
                <a:lnTo>
                  <a:pt x="22885" y="15112"/>
                </a:lnTo>
                <a:lnTo>
                  <a:pt x="47307" y="15913"/>
                </a:lnTo>
                <a:lnTo>
                  <a:pt x="61167" y="12617"/>
                </a:lnTo>
                <a:lnTo>
                  <a:pt x="75018" y="9131"/>
                </a:lnTo>
                <a:lnTo>
                  <a:pt x="242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4986421" y="5214658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0" y="0"/>
                </a:moveTo>
                <a:lnTo>
                  <a:pt x="520" y="3556"/>
                </a:lnTo>
                <a:lnTo>
                  <a:pt x="821" y="6858"/>
                </a:lnTo>
                <a:lnTo>
                  <a:pt x="889" y="10109"/>
                </a:lnTo>
                <a:lnTo>
                  <a:pt x="16433" y="14744"/>
                </a:lnTo>
                <a:lnTo>
                  <a:pt x="22506" y="12889"/>
                </a:lnTo>
                <a:lnTo>
                  <a:pt x="28575" y="10958"/>
                </a:lnTo>
                <a:lnTo>
                  <a:pt x="34643" y="8949"/>
                </a:lnTo>
                <a:lnTo>
                  <a:pt x="4071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942008" y="5207802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4" h="6985">
                <a:moveTo>
                  <a:pt x="850" y="0"/>
                </a:moveTo>
                <a:lnTo>
                  <a:pt x="635" y="1854"/>
                </a:lnTo>
                <a:lnTo>
                  <a:pt x="342" y="3429"/>
                </a:lnTo>
                <a:lnTo>
                  <a:pt x="0" y="4610"/>
                </a:lnTo>
                <a:lnTo>
                  <a:pt x="8966" y="6921"/>
                </a:lnTo>
                <a:lnTo>
                  <a:pt x="36868" y="5638"/>
                </a:lnTo>
                <a:lnTo>
                  <a:pt x="8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950964" y="5213438"/>
            <a:ext cx="36830" cy="11430"/>
          </a:xfrm>
          <a:custGeom>
            <a:avLst/>
            <a:gdLst/>
            <a:ahLst/>
            <a:cxnLst/>
            <a:rect l="l" t="t" r="r" b="b"/>
            <a:pathLst>
              <a:path w="36829" h="11429">
                <a:moveTo>
                  <a:pt x="27914" y="0"/>
                </a:moveTo>
                <a:lnTo>
                  <a:pt x="0" y="1282"/>
                </a:lnTo>
                <a:lnTo>
                  <a:pt x="18207" y="6167"/>
                </a:lnTo>
                <a:lnTo>
                  <a:pt x="36347" y="11328"/>
                </a:lnTo>
                <a:lnTo>
                  <a:pt x="36296" y="8255"/>
                </a:lnTo>
                <a:lnTo>
                  <a:pt x="35979" y="4775"/>
                </a:lnTo>
                <a:lnTo>
                  <a:pt x="35458" y="1219"/>
                </a:lnTo>
                <a:lnTo>
                  <a:pt x="279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4887433" y="5253257"/>
            <a:ext cx="70485" cy="6350"/>
          </a:xfrm>
          <a:custGeom>
            <a:avLst/>
            <a:gdLst/>
            <a:ahLst/>
            <a:cxnLst/>
            <a:rect l="l" t="t" r="r" b="b"/>
            <a:pathLst>
              <a:path w="70485" h="6350">
                <a:moveTo>
                  <a:pt x="67411" y="0"/>
                </a:moveTo>
                <a:lnTo>
                  <a:pt x="63347" y="393"/>
                </a:lnTo>
                <a:lnTo>
                  <a:pt x="59245" y="749"/>
                </a:lnTo>
                <a:lnTo>
                  <a:pt x="41374" y="2067"/>
                </a:lnTo>
                <a:lnTo>
                  <a:pt x="0" y="4660"/>
                </a:lnTo>
                <a:lnTo>
                  <a:pt x="1117" y="5727"/>
                </a:lnTo>
                <a:lnTo>
                  <a:pt x="70459" y="3200"/>
                </a:lnTo>
                <a:lnTo>
                  <a:pt x="674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4884213" y="5248683"/>
            <a:ext cx="71120" cy="9525"/>
          </a:xfrm>
          <a:custGeom>
            <a:avLst/>
            <a:gdLst/>
            <a:ahLst/>
            <a:cxnLst/>
            <a:rect l="l" t="t" r="r" b="b"/>
            <a:pathLst>
              <a:path w="71120" h="9525">
                <a:moveTo>
                  <a:pt x="0" y="6146"/>
                </a:moveTo>
                <a:lnTo>
                  <a:pt x="3225" y="9245"/>
                </a:lnTo>
                <a:lnTo>
                  <a:pt x="47713" y="6413"/>
                </a:lnTo>
                <a:lnTo>
                  <a:pt x="7327" y="6413"/>
                </a:lnTo>
                <a:lnTo>
                  <a:pt x="3670" y="6337"/>
                </a:lnTo>
                <a:lnTo>
                  <a:pt x="0" y="6146"/>
                </a:lnTo>
                <a:close/>
              </a:path>
              <a:path w="71120" h="9525">
                <a:moveTo>
                  <a:pt x="66052" y="0"/>
                </a:moveTo>
                <a:lnTo>
                  <a:pt x="64173" y="25"/>
                </a:lnTo>
                <a:lnTo>
                  <a:pt x="63233" y="25"/>
                </a:lnTo>
                <a:lnTo>
                  <a:pt x="50400" y="2823"/>
                </a:lnTo>
                <a:lnTo>
                  <a:pt x="37412" y="4819"/>
                </a:lnTo>
                <a:lnTo>
                  <a:pt x="24269" y="6015"/>
                </a:lnTo>
                <a:lnTo>
                  <a:pt x="10972" y="6413"/>
                </a:lnTo>
                <a:lnTo>
                  <a:pt x="47713" y="6413"/>
                </a:lnTo>
                <a:lnTo>
                  <a:pt x="62471" y="5321"/>
                </a:lnTo>
                <a:lnTo>
                  <a:pt x="70637" y="4571"/>
                </a:lnTo>
                <a:lnTo>
                  <a:pt x="69227" y="3098"/>
                </a:lnTo>
                <a:lnTo>
                  <a:pt x="67665" y="1511"/>
                </a:lnTo>
                <a:lnTo>
                  <a:pt x="660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881471" y="5248714"/>
            <a:ext cx="66040" cy="6985"/>
          </a:xfrm>
          <a:custGeom>
            <a:avLst/>
            <a:gdLst/>
            <a:ahLst/>
            <a:cxnLst/>
            <a:rect l="l" t="t" r="r" b="b"/>
            <a:pathLst>
              <a:path w="66039" h="6985">
                <a:moveTo>
                  <a:pt x="65976" y="0"/>
                </a:moveTo>
                <a:lnTo>
                  <a:pt x="54241" y="127"/>
                </a:lnTo>
                <a:lnTo>
                  <a:pt x="0" y="3479"/>
                </a:lnTo>
                <a:lnTo>
                  <a:pt x="2743" y="6108"/>
                </a:lnTo>
                <a:lnTo>
                  <a:pt x="6413" y="6299"/>
                </a:lnTo>
                <a:lnTo>
                  <a:pt x="10071" y="6388"/>
                </a:lnTo>
                <a:lnTo>
                  <a:pt x="13703" y="6388"/>
                </a:lnTo>
                <a:lnTo>
                  <a:pt x="27005" y="5988"/>
                </a:lnTo>
                <a:lnTo>
                  <a:pt x="40149" y="4789"/>
                </a:lnTo>
                <a:lnTo>
                  <a:pt x="53138" y="2793"/>
                </a:lnTo>
                <a:lnTo>
                  <a:pt x="659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880466" y="5248840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5245" y="0"/>
                </a:moveTo>
                <a:lnTo>
                  <a:pt x="19799" y="685"/>
                </a:lnTo>
                <a:lnTo>
                  <a:pt x="14325" y="1231"/>
                </a:lnTo>
                <a:lnTo>
                  <a:pt x="0" y="2463"/>
                </a:lnTo>
                <a:lnTo>
                  <a:pt x="1003" y="3352"/>
                </a:lnTo>
                <a:lnTo>
                  <a:pt x="552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4879187" y="524952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2" y="0"/>
                </a:moveTo>
                <a:lnTo>
                  <a:pt x="0" y="622"/>
                </a:lnTo>
                <a:lnTo>
                  <a:pt x="1282" y="1778"/>
                </a:lnTo>
                <a:lnTo>
                  <a:pt x="15608" y="546"/>
                </a:lnTo>
                <a:lnTo>
                  <a:pt x="2108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4673363" y="5277649"/>
            <a:ext cx="260985" cy="12065"/>
          </a:xfrm>
          <a:custGeom>
            <a:avLst/>
            <a:gdLst/>
            <a:ahLst/>
            <a:cxnLst/>
            <a:rect l="l" t="t" r="r" b="b"/>
            <a:pathLst>
              <a:path w="260985" h="12064">
                <a:moveTo>
                  <a:pt x="17183" y="8026"/>
                </a:moveTo>
                <a:lnTo>
                  <a:pt x="11468" y="9372"/>
                </a:lnTo>
                <a:lnTo>
                  <a:pt x="5740" y="10655"/>
                </a:lnTo>
                <a:lnTo>
                  <a:pt x="0" y="11836"/>
                </a:lnTo>
                <a:lnTo>
                  <a:pt x="34975" y="9626"/>
                </a:lnTo>
                <a:lnTo>
                  <a:pt x="17183" y="8026"/>
                </a:lnTo>
                <a:close/>
              </a:path>
              <a:path w="260985" h="12064">
                <a:moveTo>
                  <a:pt x="115074" y="0"/>
                </a:moveTo>
                <a:lnTo>
                  <a:pt x="63042" y="863"/>
                </a:lnTo>
                <a:lnTo>
                  <a:pt x="57746" y="1282"/>
                </a:lnTo>
                <a:lnTo>
                  <a:pt x="54368" y="4444"/>
                </a:lnTo>
                <a:lnTo>
                  <a:pt x="50742" y="7381"/>
                </a:lnTo>
                <a:lnTo>
                  <a:pt x="47523" y="8991"/>
                </a:lnTo>
                <a:lnTo>
                  <a:pt x="70577" y="8047"/>
                </a:lnTo>
                <a:lnTo>
                  <a:pt x="93606" y="7381"/>
                </a:lnTo>
                <a:lnTo>
                  <a:pt x="116619" y="6987"/>
                </a:lnTo>
                <a:lnTo>
                  <a:pt x="246901" y="6857"/>
                </a:lnTo>
                <a:lnTo>
                  <a:pt x="260934" y="5727"/>
                </a:lnTo>
                <a:lnTo>
                  <a:pt x="237690" y="3957"/>
                </a:lnTo>
                <a:lnTo>
                  <a:pt x="214426" y="2539"/>
                </a:lnTo>
                <a:lnTo>
                  <a:pt x="115074" y="0"/>
                </a:lnTo>
                <a:close/>
              </a:path>
              <a:path w="260985" h="12064">
                <a:moveTo>
                  <a:pt x="246901" y="6857"/>
                </a:moveTo>
                <a:lnTo>
                  <a:pt x="139623" y="6857"/>
                </a:lnTo>
                <a:lnTo>
                  <a:pt x="182149" y="7286"/>
                </a:lnTo>
                <a:lnTo>
                  <a:pt x="224713" y="8534"/>
                </a:lnTo>
                <a:lnTo>
                  <a:pt x="246901" y="685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4641014" y="5278936"/>
            <a:ext cx="90170" cy="13335"/>
          </a:xfrm>
          <a:custGeom>
            <a:avLst/>
            <a:gdLst/>
            <a:ahLst/>
            <a:cxnLst/>
            <a:rect l="l" t="t" r="r" b="b"/>
            <a:pathLst>
              <a:path w="90170" h="13335">
                <a:moveTo>
                  <a:pt x="90093" y="0"/>
                </a:moveTo>
                <a:lnTo>
                  <a:pt x="76424" y="1000"/>
                </a:lnTo>
                <a:lnTo>
                  <a:pt x="35331" y="3429"/>
                </a:lnTo>
                <a:lnTo>
                  <a:pt x="2057" y="7416"/>
                </a:lnTo>
                <a:lnTo>
                  <a:pt x="1092" y="9982"/>
                </a:lnTo>
                <a:lnTo>
                  <a:pt x="431" y="11811"/>
                </a:lnTo>
                <a:lnTo>
                  <a:pt x="0" y="13220"/>
                </a:lnTo>
                <a:lnTo>
                  <a:pt x="32346" y="10553"/>
                </a:lnTo>
                <a:lnTo>
                  <a:pt x="38087" y="9359"/>
                </a:lnTo>
                <a:lnTo>
                  <a:pt x="49529" y="6743"/>
                </a:lnTo>
                <a:lnTo>
                  <a:pt x="81790" y="6743"/>
                </a:lnTo>
                <a:lnTo>
                  <a:pt x="83121" y="6083"/>
                </a:lnTo>
                <a:lnTo>
                  <a:pt x="86715" y="3162"/>
                </a:lnTo>
                <a:lnTo>
                  <a:pt x="90093" y="0"/>
                </a:lnTo>
                <a:close/>
              </a:path>
              <a:path w="90170" h="13335">
                <a:moveTo>
                  <a:pt x="81790" y="6743"/>
                </a:moveTo>
                <a:lnTo>
                  <a:pt x="49529" y="6743"/>
                </a:lnTo>
                <a:lnTo>
                  <a:pt x="67335" y="8331"/>
                </a:lnTo>
                <a:lnTo>
                  <a:pt x="79870" y="7696"/>
                </a:lnTo>
                <a:lnTo>
                  <a:pt x="81790" y="674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4898075" y="5283374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20" h="4445">
                <a:moveTo>
                  <a:pt x="36220" y="0"/>
                </a:moveTo>
                <a:lnTo>
                  <a:pt x="0" y="2819"/>
                </a:lnTo>
                <a:lnTo>
                  <a:pt x="7905" y="3138"/>
                </a:lnTo>
                <a:lnTo>
                  <a:pt x="31635" y="4254"/>
                </a:lnTo>
                <a:lnTo>
                  <a:pt x="36207" y="3136"/>
                </a:lnTo>
                <a:lnTo>
                  <a:pt x="45377" y="800"/>
                </a:lnTo>
                <a:lnTo>
                  <a:pt x="362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4250828" y="5393763"/>
            <a:ext cx="170815" cy="18415"/>
          </a:xfrm>
          <a:custGeom>
            <a:avLst/>
            <a:gdLst/>
            <a:ahLst/>
            <a:cxnLst/>
            <a:rect l="l" t="t" r="r" b="b"/>
            <a:pathLst>
              <a:path w="170814" h="18414">
                <a:moveTo>
                  <a:pt x="28701" y="0"/>
                </a:moveTo>
                <a:lnTo>
                  <a:pt x="14346" y="3111"/>
                </a:lnTo>
                <a:lnTo>
                  <a:pt x="0" y="6451"/>
                </a:lnTo>
                <a:lnTo>
                  <a:pt x="121309" y="15456"/>
                </a:lnTo>
                <a:lnTo>
                  <a:pt x="161683" y="18364"/>
                </a:lnTo>
                <a:lnTo>
                  <a:pt x="167652" y="16598"/>
                </a:lnTo>
                <a:lnTo>
                  <a:pt x="170437" y="15811"/>
                </a:lnTo>
                <a:lnTo>
                  <a:pt x="161861" y="15811"/>
                </a:lnTo>
                <a:lnTo>
                  <a:pt x="140762" y="15452"/>
                </a:lnTo>
                <a:lnTo>
                  <a:pt x="119810" y="14389"/>
                </a:lnTo>
                <a:lnTo>
                  <a:pt x="98794" y="12607"/>
                </a:lnTo>
                <a:lnTo>
                  <a:pt x="77787" y="10109"/>
                </a:lnTo>
                <a:lnTo>
                  <a:pt x="27203" y="7912"/>
                </a:lnTo>
                <a:lnTo>
                  <a:pt x="26885" y="6845"/>
                </a:lnTo>
                <a:lnTo>
                  <a:pt x="27114" y="5194"/>
                </a:lnTo>
                <a:lnTo>
                  <a:pt x="10858" y="3962"/>
                </a:lnTo>
                <a:lnTo>
                  <a:pt x="27724" y="2692"/>
                </a:lnTo>
                <a:lnTo>
                  <a:pt x="28106" y="1525"/>
                </a:lnTo>
                <a:lnTo>
                  <a:pt x="28320" y="939"/>
                </a:lnTo>
                <a:lnTo>
                  <a:pt x="28701" y="0"/>
                </a:lnTo>
                <a:close/>
              </a:path>
              <a:path w="170814" h="18414">
                <a:moveTo>
                  <a:pt x="170662" y="15748"/>
                </a:moveTo>
                <a:lnTo>
                  <a:pt x="167728" y="15798"/>
                </a:lnTo>
                <a:lnTo>
                  <a:pt x="164795" y="15811"/>
                </a:lnTo>
                <a:lnTo>
                  <a:pt x="170482" y="15798"/>
                </a:lnTo>
                <a:lnTo>
                  <a:pt x="170662" y="1574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4277719" y="5387877"/>
            <a:ext cx="144145" cy="22225"/>
          </a:xfrm>
          <a:custGeom>
            <a:avLst/>
            <a:gdLst/>
            <a:ahLst/>
            <a:cxnLst/>
            <a:rect l="l" t="t" r="r" b="b"/>
            <a:pathLst>
              <a:path w="144145" h="22225">
                <a:moveTo>
                  <a:pt x="228" y="11074"/>
                </a:moveTo>
                <a:lnTo>
                  <a:pt x="0" y="12725"/>
                </a:lnTo>
                <a:lnTo>
                  <a:pt x="317" y="13792"/>
                </a:lnTo>
                <a:lnTo>
                  <a:pt x="50888" y="16002"/>
                </a:lnTo>
                <a:lnTo>
                  <a:pt x="71903" y="18494"/>
                </a:lnTo>
                <a:lnTo>
                  <a:pt x="92922" y="20277"/>
                </a:lnTo>
                <a:lnTo>
                  <a:pt x="113946" y="21347"/>
                </a:lnTo>
                <a:lnTo>
                  <a:pt x="134975" y="21704"/>
                </a:lnTo>
                <a:lnTo>
                  <a:pt x="137909" y="21704"/>
                </a:lnTo>
                <a:lnTo>
                  <a:pt x="143763" y="21640"/>
                </a:lnTo>
                <a:lnTo>
                  <a:pt x="144056" y="21551"/>
                </a:lnTo>
                <a:lnTo>
                  <a:pt x="228" y="11074"/>
                </a:lnTo>
                <a:close/>
              </a:path>
              <a:path w="144145" h="22225">
                <a:moveTo>
                  <a:pt x="21653" y="2044"/>
                </a:moveTo>
                <a:lnTo>
                  <a:pt x="838" y="8572"/>
                </a:lnTo>
                <a:lnTo>
                  <a:pt x="41986" y="5448"/>
                </a:lnTo>
                <a:lnTo>
                  <a:pt x="51219" y="4305"/>
                </a:lnTo>
                <a:lnTo>
                  <a:pt x="21653" y="2044"/>
                </a:lnTo>
                <a:close/>
              </a:path>
              <a:path w="144145" h="22225">
                <a:moveTo>
                  <a:pt x="15938" y="0"/>
                </a:moveTo>
                <a:lnTo>
                  <a:pt x="21310" y="393"/>
                </a:lnTo>
                <a:lnTo>
                  <a:pt x="17754" y="114"/>
                </a:lnTo>
                <a:lnTo>
                  <a:pt x="159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4412517" y="5418185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57" y="0"/>
                </a:lnTo>
              </a:path>
            </a:pathLst>
          </a:custGeom>
          <a:ln w="1736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4299019" y="5388146"/>
            <a:ext cx="123825" cy="21590"/>
          </a:xfrm>
          <a:custGeom>
            <a:avLst/>
            <a:gdLst/>
            <a:ahLst/>
            <a:cxnLst/>
            <a:rect l="l" t="t" r="r" b="b"/>
            <a:pathLst>
              <a:path w="123825" h="21589">
                <a:moveTo>
                  <a:pt x="122758" y="21285"/>
                </a:moveTo>
                <a:lnTo>
                  <a:pt x="122466" y="21374"/>
                </a:lnTo>
                <a:lnTo>
                  <a:pt x="123266" y="21361"/>
                </a:lnTo>
                <a:lnTo>
                  <a:pt x="123672" y="21361"/>
                </a:lnTo>
                <a:lnTo>
                  <a:pt x="122758" y="21285"/>
                </a:lnTo>
                <a:close/>
              </a:path>
              <a:path w="123825" h="21589">
                <a:moveTo>
                  <a:pt x="101" y="38"/>
                </a:moveTo>
                <a:lnTo>
                  <a:pt x="6883" y="634"/>
                </a:lnTo>
                <a:lnTo>
                  <a:pt x="2527" y="1371"/>
                </a:lnTo>
                <a:lnTo>
                  <a:pt x="355" y="1777"/>
                </a:lnTo>
                <a:lnTo>
                  <a:pt x="29908" y="4038"/>
                </a:lnTo>
                <a:lnTo>
                  <a:pt x="54844" y="749"/>
                </a:lnTo>
                <a:lnTo>
                  <a:pt x="29349" y="749"/>
                </a:lnTo>
                <a:lnTo>
                  <a:pt x="22027" y="704"/>
                </a:lnTo>
                <a:lnTo>
                  <a:pt x="14711" y="569"/>
                </a:lnTo>
                <a:lnTo>
                  <a:pt x="7402" y="347"/>
                </a:lnTo>
                <a:lnTo>
                  <a:pt x="101" y="38"/>
                </a:lnTo>
                <a:close/>
              </a:path>
              <a:path w="123825" h="21589">
                <a:moveTo>
                  <a:pt x="60375" y="0"/>
                </a:moveTo>
                <a:lnTo>
                  <a:pt x="43065" y="634"/>
                </a:lnTo>
                <a:lnTo>
                  <a:pt x="36194" y="749"/>
                </a:lnTo>
                <a:lnTo>
                  <a:pt x="54844" y="749"/>
                </a:lnTo>
                <a:lnTo>
                  <a:pt x="603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296284" y="5430122"/>
            <a:ext cx="92710" cy="19050"/>
          </a:xfrm>
          <a:custGeom>
            <a:avLst/>
            <a:gdLst/>
            <a:ahLst/>
            <a:cxnLst/>
            <a:rect l="l" t="t" r="r" b="b"/>
            <a:pathLst>
              <a:path w="92710" h="19050">
                <a:moveTo>
                  <a:pt x="92646" y="0"/>
                </a:moveTo>
                <a:lnTo>
                  <a:pt x="38928" y="6670"/>
                </a:lnTo>
                <a:lnTo>
                  <a:pt x="0" y="15278"/>
                </a:lnTo>
                <a:lnTo>
                  <a:pt x="14937" y="16752"/>
                </a:lnTo>
                <a:lnTo>
                  <a:pt x="29902" y="17843"/>
                </a:lnTo>
                <a:lnTo>
                  <a:pt x="44894" y="18553"/>
                </a:lnTo>
                <a:lnTo>
                  <a:pt x="59918" y="18884"/>
                </a:lnTo>
                <a:lnTo>
                  <a:pt x="69989" y="16243"/>
                </a:lnTo>
                <a:lnTo>
                  <a:pt x="73482" y="15570"/>
                </a:lnTo>
                <a:lnTo>
                  <a:pt x="80467" y="14312"/>
                </a:lnTo>
                <a:lnTo>
                  <a:pt x="91503" y="1308"/>
                </a:lnTo>
                <a:lnTo>
                  <a:pt x="91846" y="952"/>
                </a:lnTo>
                <a:lnTo>
                  <a:pt x="926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376756" y="5425694"/>
            <a:ext cx="212725" cy="19050"/>
          </a:xfrm>
          <a:custGeom>
            <a:avLst/>
            <a:gdLst/>
            <a:ahLst/>
            <a:cxnLst/>
            <a:rect l="l" t="t" r="r" b="b"/>
            <a:pathLst>
              <a:path w="212725" h="19050">
                <a:moveTo>
                  <a:pt x="116166" y="0"/>
                </a:moveTo>
                <a:lnTo>
                  <a:pt x="54444" y="1181"/>
                </a:lnTo>
                <a:lnTo>
                  <a:pt x="12179" y="4432"/>
                </a:lnTo>
                <a:lnTo>
                  <a:pt x="10012" y="6946"/>
                </a:lnTo>
                <a:lnTo>
                  <a:pt x="0" y="18745"/>
                </a:lnTo>
                <a:lnTo>
                  <a:pt x="33834" y="13494"/>
                </a:lnTo>
                <a:lnTo>
                  <a:pt x="67824" y="9744"/>
                </a:lnTo>
                <a:lnTo>
                  <a:pt x="101966" y="7493"/>
                </a:lnTo>
                <a:lnTo>
                  <a:pt x="136258" y="6743"/>
                </a:lnTo>
                <a:lnTo>
                  <a:pt x="189525" y="6743"/>
                </a:lnTo>
                <a:lnTo>
                  <a:pt x="203034" y="5118"/>
                </a:lnTo>
                <a:lnTo>
                  <a:pt x="212115" y="4140"/>
                </a:lnTo>
                <a:lnTo>
                  <a:pt x="164193" y="1660"/>
                </a:lnTo>
                <a:lnTo>
                  <a:pt x="116166" y="0"/>
                </a:lnTo>
                <a:close/>
              </a:path>
              <a:path w="212725" h="19050">
                <a:moveTo>
                  <a:pt x="189200" y="6781"/>
                </a:moveTo>
                <a:lnTo>
                  <a:pt x="175983" y="6781"/>
                </a:lnTo>
                <a:lnTo>
                  <a:pt x="187794" y="6946"/>
                </a:lnTo>
                <a:lnTo>
                  <a:pt x="189200" y="6781"/>
                </a:lnTo>
                <a:close/>
              </a:path>
              <a:path w="212725" h="19050">
                <a:moveTo>
                  <a:pt x="189525" y="6743"/>
                </a:moveTo>
                <a:lnTo>
                  <a:pt x="142087" y="6743"/>
                </a:lnTo>
                <a:lnTo>
                  <a:pt x="153784" y="6934"/>
                </a:lnTo>
                <a:lnTo>
                  <a:pt x="164655" y="6781"/>
                </a:lnTo>
                <a:lnTo>
                  <a:pt x="189200" y="6781"/>
                </a:lnTo>
                <a:lnTo>
                  <a:pt x="189525" y="674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4902522" y="5202968"/>
            <a:ext cx="40640" cy="9525"/>
          </a:xfrm>
          <a:custGeom>
            <a:avLst/>
            <a:gdLst/>
            <a:ahLst/>
            <a:cxnLst/>
            <a:rect l="l" t="t" r="r" b="b"/>
            <a:pathLst>
              <a:path w="40639" h="9525">
                <a:moveTo>
                  <a:pt x="7556" y="0"/>
                </a:moveTo>
                <a:lnTo>
                  <a:pt x="0" y="76"/>
                </a:lnTo>
                <a:lnTo>
                  <a:pt x="19775" y="4603"/>
                </a:lnTo>
                <a:lnTo>
                  <a:pt x="39484" y="9436"/>
                </a:lnTo>
                <a:lnTo>
                  <a:pt x="39827" y="8254"/>
                </a:lnTo>
                <a:lnTo>
                  <a:pt x="40119" y="6692"/>
                </a:lnTo>
                <a:lnTo>
                  <a:pt x="40335" y="4838"/>
                </a:lnTo>
                <a:lnTo>
                  <a:pt x="75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4277296" y="5386023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854" y="0"/>
                </a:moveTo>
                <a:lnTo>
                  <a:pt x="0" y="660"/>
                </a:lnTo>
                <a:lnTo>
                  <a:pt x="5321" y="1054"/>
                </a:lnTo>
                <a:lnTo>
                  <a:pt x="58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4282616" y="5383562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20777" y="0"/>
                </a:moveTo>
                <a:lnTo>
                  <a:pt x="14033" y="876"/>
                </a:lnTo>
                <a:lnTo>
                  <a:pt x="533" y="2463"/>
                </a:lnTo>
                <a:lnTo>
                  <a:pt x="0" y="3505"/>
                </a:lnTo>
                <a:lnTo>
                  <a:pt x="11036" y="4318"/>
                </a:lnTo>
                <a:lnTo>
                  <a:pt x="12852" y="4432"/>
                </a:lnTo>
                <a:lnTo>
                  <a:pt x="16497" y="4610"/>
                </a:lnTo>
                <a:lnTo>
                  <a:pt x="207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4299116" y="5377209"/>
            <a:ext cx="66040" cy="12065"/>
          </a:xfrm>
          <a:custGeom>
            <a:avLst/>
            <a:gdLst/>
            <a:ahLst/>
            <a:cxnLst/>
            <a:rect l="l" t="t" r="r" b="b"/>
            <a:pathLst>
              <a:path w="66039" h="12064">
                <a:moveTo>
                  <a:pt x="47612" y="0"/>
                </a:moveTo>
                <a:lnTo>
                  <a:pt x="25965" y="3360"/>
                </a:lnTo>
                <a:lnTo>
                  <a:pt x="4279" y="6349"/>
                </a:lnTo>
                <a:lnTo>
                  <a:pt x="0" y="10972"/>
                </a:lnTo>
                <a:lnTo>
                  <a:pt x="7300" y="11287"/>
                </a:lnTo>
                <a:lnTo>
                  <a:pt x="14609" y="11509"/>
                </a:lnTo>
                <a:lnTo>
                  <a:pt x="21925" y="11640"/>
                </a:lnTo>
                <a:lnTo>
                  <a:pt x="29248" y="11683"/>
                </a:lnTo>
                <a:lnTo>
                  <a:pt x="36106" y="11683"/>
                </a:lnTo>
                <a:lnTo>
                  <a:pt x="42964" y="11569"/>
                </a:lnTo>
                <a:lnTo>
                  <a:pt x="60286" y="10934"/>
                </a:lnTo>
                <a:lnTo>
                  <a:pt x="65544" y="10210"/>
                </a:lnTo>
                <a:lnTo>
                  <a:pt x="62674" y="9817"/>
                </a:lnTo>
                <a:lnTo>
                  <a:pt x="56946" y="8953"/>
                </a:lnTo>
                <a:lnTo>
                  <a:pt x="51206" y="8343"/>
                </a:lnTo>
                <a:lnTo>
                  <a:pt x="48641" y="4635"/>
                </a:lnTo>
                <a:lnTo>
                  <a:pt x="476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4346727" y="5369738"/>
            <a:ext cx="45085" cy="17780"/>
          </a:xfrm>
          <a:custGeom>
            <a:avLst/>
            <a:gdLst/>
            <a:ahLst/>
            <a:cxnLst/>
            <a:rect l="l" t="t" r="r" b="b"/>
            <a:pathLst>
              <a:path w="45085" h="17779">
                <a:moveTo>
                  <a:pt x="44208" y="0"/>
                </a:moveTo>
                <a:lnTo>
                  <a:pt x="0" y="7467"/>
                </a:lnTo>
                <a:lnTo>
                  <a:pt x="1028" y="12103"/>
                </a:lnTo>
                <a:lnTo>
                  <a:pt x="3594" y="15811"/>
                </a:lnTo>
                <a:lnTo>
                  <a:pt x="9334" y="16421"/>
                </a:lnTo>
                <a:lnTo>
                  <a:pt x="15062" y="17284"/>
                </a:lnTo>
                <a:lnTo>
                  <a:pt x="17932" y="17678"/>
                </a:lnTo>
                <a:lnTo>
                  <a:pt x="44792" y="13779"/>
                </a:lnTo>
                <a:lnTo>
                  <a:pt x="44259" y="10680"/>
                </a:lnTo>
                <a:lnTo>
                  <a:pt x="44146" y="7467"/>
                </a:lnTo>
                <a:lnTo>
                  <a:pt x="442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4390869" y="5366124"/>
            <a:ext cx="80645" cy="17780"/>
          </a:xfrm>
          <a:custGeom>
            <a:avLst/>
            <a:gdLst/>
            <a:ahLst/>
            <a:cxnLst/>
            <a:rect l="l" t="t" r="r" b="b"/>
            <a:pathLst>
              <a:path w="80645" h="17779">
                <a:moveTo>
                  <a:pt x="21469" y="0"/>
                </a:moveTo>
                <a:lnTo>
                  <a:pt x="70" y="3619"/>
                </a:lnTo>
                <a:lnTo>
                  <a:pt x="0" y="11082"/>
                </a:lnTo>
                <a:lnTo>
                  <a:pt x="125" y="14315"/>
                </a:lnTo>
                <a:lnTo>
                  <a:pt x="641" y="17398"/>
                </a:lnTo>
                <a:lnTo>
                  <a:pt x="40556" y="11082"/>
                </a:lnTo>
                <a:lnTo>
                  <a:pt x="80385" y="4165"/>
                </a:lnTo>
                <a:lnTo>
                  <a:pt x="2146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173971" y="523557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3950018" y="5235826"/>
            <a:ext cx="499524" cy="9365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4146425" y="5106175"/>
            <a:ext cx="281940" cy="31750"/>
          </a:xfrm>
          <a:custGeom>
            <a:avLst/>
            <a:gdLst/>
            <a:ahLst/>
            <a:cxnLst/>
            <a:rect l="l" t="t" r="r" b="b"/>
            <a:pathLst>
              <a:path w="281939" h="31750">
                <a:moveTo>
                  <a:pt x="254584" y="0"/>
                </a:moveTo>
                <a:lnTo>
                  <a:pt x="0" y="31572"/>
                </a:lnTo>
                <a:lnTo>
                  <a:pt x="21610" y="29341"/>
                </a:lnTo>
                <a:lnTo>
                  <a:pt x="43254" y="27525"/>
                </a:lnTo>
                <a:lnTo>
                  <a:pt x="64934" y="26126"/>
                </a:lnTo>
                <a:lnTo>
                  <a:pt x="86652" y="25146"/>
                </a:lnTo>
                <a:lnTo>
                  <a:pt x="93852" y="24917"/>
                </a:lnTo>
                <a:lnTo>
                  <a:pt x="115554" y="22686"/>
                </a:lnTo>
                <a:lnTo>
                  <a:pt x="137312" y="20789"/>
                </a:lnTo>
                <a:lnTo>
                  <a:pt x="281470" y="2463"/>
                </a:lnTo>
                <a:lnTo>
                  <a:pt x="2545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4445985" y="5128002"/>
            <a:ext cx="99060" cy="13335"/>
          </a:xfrm>
          <a:custGeom>
            <a:avLst/>
            <a:gdLst/>
            <a:ahLst/>
            <a:cxnLst/>
            <a:rect l="l" t="t" r="r" b="b"/>
            <a:pathLst>
              <a:path w="99060" h="13335">
                <a:moveTo>
                  <a:pt x="98615" y="0"/>
                </a:moveTo>
                <a:lnTo>
                  <a:pt x="87350" y="1524"/>
                </a:lnTo>
                <a:lnTo>
                  <a:pt x="0" y="11366"/>
                </a:lnTo>
                <a:lnTo>
                  <a:pt x="20167" y="13296"/>
                </a:lnTo>
                <a:lnTo>
                  <a:pt x="986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4466150" y="5123261"/>
            <a:ext cx="160655" cy="20320"/>
          </a:xfrm>
          <a:custGeom>
            <a:avLst/>
            <a:gdLst/>
            <a:ahLst/>
            <a:cxnLst/>
            <a:rect l="l" t="t" r="r" b="b"/>
            <a:pathLst>
              <a:path w="160654" h="20320">
                <a:moveTo>
                  <a:pt x="117424" y="0"/>
                </a:moveTo>
                <a:lnTo>
                  <a:pt x="107681" y="1104"/>
                </a:lnTo>
                <a:lnTo>
                  <a:pt x="78447" y="4737"/>
                </a:lnTo>
                <a:lnTo>
                  <a:pt x="0" y="18034"/>
                </a:lnTo>
                <a:lnTo>
                  <a:pt x="18846" y="19938"/>
                </a:lnTo>
                <a:lnTo>
                  <a:pt x="160312" y="4267"/>
                </a:lnTo>
                <a:lnTo>
                  <a:pt x="1174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4279884" y="5110415"/>
            <a:ext cx="179070" cy="20955"/>
          </a:xfrm>
          <a:custGeom>
            <a:avLst/>
            <a:gdLst/>
            <a:ahLst/>
            <a:cxnLst/>
            <a:rect l="l" t="t" r="r" b="b"/>
            <a:pathLst>
              <a:path w="179070" h="20954">
                <a:moveTo>
                  <a:pt x="166192" y="0"/>
                </a:moveTo>
                <a:lnTo>
                  <a:pt x="0" y="20167"/>
                </a:lnTo>
                <a:lnTo>
                  <a:pt x="13144" y="20256"/>
                </a:lnTo>
                <a:lnTo>
                  <a:pt x="19723" y="20396"/>
                </a:lnTo>
                <a:lnTo>
                  <a:pt x="139184" y="5694"/>
                </a:lnTo>
                <a:lnTo>
                  <a:pt x="179031" y="1244"/>
                </a:lnTo>
                <a:lnTo>
                  <a:pt x="1661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4240281" y="5108633"/>
            <a:ext cx="206375" cy="22860"/>
          </a:xfrm>
          <a:custGeom>
            <a:avLst/>
            <a:gdLst/>
            <a:ahLst/>
            <a:cxnLst/>
            <a:rect l="l" t="t" r="r" b="b"/>
            <a:pathLst>
              <a:path w="206375" h="22860">
                <a:moveTo>
                  <a:pt x="187617" y="0"/>
                </a:moveTo>
                <a:lnTo>
                  <a:pt x="43459" y="18338"/>
                </a:lnTo>
                <a:lnTo>
                  <a:pt x="21696" y="20226"/>
                </a:lnTo>
                <a:lnTo>
                  <a:pt x="0" y="22466"/>
                </a:lnTo>
                <a:lnTo>
                  <a:pt x="17803" y="22083"/>
                </a:lnTo>
                <a:lnTo>
                  <a:pt x="39598" y="21958"/>
                </a:lnTo>
                <a:lnTo>
                  <a:pt x="205790" y="1777"/>
                </a:lnTo>
                <a:lnTo>
                  <a:pt x="1876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4299601" y="512551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2771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4544603" y="5122917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35407" y="0"/>
                </a:moveTo>
                <a:lnTo>
                  <a:pt x="9004" y="3556"/>
                </a:lnTo>
                <a:lnTo>
                  <a:pt x="0" y="5080"/>
                </a:lnTo>
                <a:lnTo>
                  <a:pt x="29232" y="1447"/>
                </a:lnTo>
                <a:lnTo>
                  <a:pt x="38976" y="342"/>
                </a:lnTo>
                <a:lnTo>
                  <a:pt x="354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4596774" y="5137147"/>
            <a:ext cx="175895" cy="21590"/>
          </a:xfrm>
          <a:custGeom>
            <a:avLst/>
            <a:gdLst/>
            <a:ahLst/>
            <a:cxnLst/>
            <a:rect l="l" t="t" r="r" b="b"/>
            <a:pathLst>
              <a:path w="175895" h="21589">
                <a:moveTo>
                  <a:pt x="112649" y="0"/>
                </a:moveTo>
                <a:lnTo>
                  <a:pt x="57935" y="6265"/>
                </a:lnTo>
                <a:lnTo>
                  <a:pt x="3441" y="14427"/>
                </a:lnTo>
                <a:lnTo>
                  <a:pt x="1181" y="16687"/>
                </a:lnTo>
                <a:lnTo>
                  <a:pt x="0" y="17830"/>
                </a:lnTo>
                <a:lnTo>
                  <a:pt x="32613" y="21082"/>
                </a:lnTo>
                <a:lnTo>
                  <a:pt x="148094" y="10299"/>
                </a:lnTo>
                <a:lnTo>
                  <a:pt x="175666" y="8089"/>
                </a:lnTo>
                <a:lnTo>
                  <a:pt x="130162" y="2349"/>
                </a:lnTo>
                <a:lnTo>
                  <a:pt x="1126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4585975" y="5151577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4236" y="0"/>
                </a:moveTo>
                <a:lnTo>
                  <a:pt x="0" y="2336"/>
                </a:lnTo>
                <a:lnTo>
                  <a:pt x="10807" y="3390"/>
                </a:lnTo>
                <a:lnTo>
                  <a:pt x="11988" y="2260"/>
                </a:lnTo>
                <a:lnTo>
                  <a:pt x="142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4629383" y="515359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697" y="0"/>
                </a:lnTo>
              </a:path>
            </a:pathLst>
          </a:custGeom>
          <a:ln w="1672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4705758" y="516273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58" y="0"/>
                </a:lnTo>
              </a:path>
            </a:pathLst>
          </a:custGeom>
          <a:ln w="1314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4734819" y="5168225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6103" y="0"/>
                </a:moveTo>
                <a:lnTo>
                  <a:pt x="0" y="1079"/>
                </a:lnTo>
                <a:lnTo>
                  <a:pt x="3162" y="1422"/>
                </a:lnTo>
                <a:lnTo>
                  <a:pt x="161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4665786" y="5155783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696" y="0"/>
                </a:lnTo>
              </a:path>
            </a:pathLst>
          </a:custGeom>
          <a:ln w="1389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4673141" y="515981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30" y="0"/>
                </a:lnTo>
              </a:path>
            </a:pathLst>
          </a:custGeom>
          <a:ln w="1272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4082783" y="514500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943" y="0"/>
                </a:moveTo>
                <a:lnTo>
                  <a:pt x="0" y="215"/>
                </a:lnTo>
                <a:lnTo>
                  <a:pt x="901" y="1066"/>
                </a:lnTo>
                <a:lnTo>
                  <a:pt x="19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4083688" y="5139491"/>
            <a:ext cx="48260" cy="8255"/>
          </a:xfrm>
          <a:custGeom>
            <a:avLst/>
            <a:gdLst/>
            <a:ahLst/>
            <a:cxnLst/>
            <a:rect l="l" t="t" r="r" b="b"/>
            <a:pathLst>
              <a:path w="48260" h="8254">
                <a:moveTo>
                  <a:pt x="48094" y="0"/>
                </a:moveTo>
                <a:lnTo>
                  <a:pt x="1041" y="5511"/>
                </a:lnTo>
                <a:lnTo>
                  <a:pt x="0" y="6578"/>
                </a:lnTo>
                <a:lnTo>
                  <a:pt x="1282" y="7810"/>
                </a:lnTo>
                <a:lnTo>
                  <a:pt x="9724" y="6084"/>
                </a:lnTo>
                <a:lnTo>
                  <a:pt x="18194" y="4489"/>
                </a:lnTo>
                <a:lnTo>
                  <a:pt x="26694" y="3027"/>
                </a:lnTo>
                <a:lnTo>
                  <a:pt x="35229" y="1701"/>
                </a:lnTo>
                <a:lnTo>
                  <a:pt x="39522" y="1104"/>
                </a:lnTo>
                <a:lnTo>
                  <a:pt x="480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4708538" y="5236838"/>
            <a:ext cx="170815" cy="19685"/>
          </a:xfrm>
          <a:custGeom>
            <a:avLst/>
            <a:gdLst/>
            <a:ahLst/>
            <a:cxnLst/>
            <a:rect l="l" t="t" r="r" b="b"/>
            <a:pathLst>
              <a:path w="170814" h="19685">
                <a:moveTo>
                  <a:pt x="141198" y="0"/>
                </a:moveTo>
                <a:lnTo>
                  <a:pt x="103266" y="6265"/>
                </a:lnTo>
                <a:lnTo>
                  <a:pt x="64592" y="10426"/>
                </a:lnTo>
                <a:lnTo>
                  <a:pt x="0" y="14579"/>
                </a:lnTo>
                <a:lnTo>
                  <a:pt x="40627" y="17843"/>
                </a:lnTo>
                <a:lnTo>
                  <a:pt x="41478" y="18542"/>
                </a:lnTo>
                <a:lnTo>
                  <a:pt x="41630" y="19545"/>
                </a:lnTo>
                <a:lnTo>
                  <a:pt x="78599" y="17562"/>
                </a:lnTo>
                <a:lnTo>
                  <a:pt x="90931" y="17056"/>
                </a:lnTo>
                <a:lnTo>
                  <a:pt x="130786" y="14906"/>
                </a:lnTo>
                <a:lnTo>
                  <a:pt x="170649" y="13309"/>
                </a:lnTo>
                <a:lnTo>
                  <a:pt x="166027" y="8966"/>
                </a:lnTo>
                <a:lnTo>
                  <a:pt x="158534" y="1333"/>
                </a:lnTo>
                <a:lnTo>
                  <a:pt x="1411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4660195" y="525772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79" y="0"/>
                </a:lnTo>
              </a:path>
            </a:pathLst>
          </a:custGeom>
          <a:ln w="1261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4806736" y="5258986"/>
            <a:ext cx="92075" cy="15240"/>
          </a:xfrm>
          <a:custGeom>
            <a:avLst/>
            <a:gdLst/>
            <a:ahLst/>
            <a:cxnLst/>
            <a:rect l="l" t="t" r="r" b="b"/>
            <a:pathLst>
              <a:path w="92075" h="15239">
                <a:moveTo>
                  <a:pt x="81813" y="0"/>
                </a:moveTo>
                <a:lnTo>
                  <a:pt x="22618" y="3009"/>
                </a:lnTo>
                <a:lnTo>
                  <a:pt x="12458" y="4991"/>
                </a:lnTo>
                <a:lnTo>
                  <a:pt x="18021" y="5422"/>
                </a:lnTo>
                <a:lnTo>
                  <a:pt x="20599" y="5676"/>
                </a:lnTo>
                <a:lnTo>
                  <a:pt x="22148" y="6311"/>
                </a:lnTo>
                <a:lnTo>
                  <a:pt x="37731" y="6984"/>
                </a:lnTo>
                <a:lnTo>
                  <a:pt x="31305" y="8077"/>
                </a:lnTo>
                <a:lnTo>
                  <a:pt x="24866" y="9080"/>
                </a:lnTo>
                <a:lnTo>
                  <a:pt x="18402" y="10007"/>
                </a:lnTo>
                <a:lnTo>
                  <a:pt x="15798" y="10693"/>
                </a:lnTo>
                <a:lnTo>
                  <a:pt x="12801" y="11036"/>
                </a:lnTo>
                <a:lnTo>
                  <a:pt x="9829" y="11214"/>
                </a:lnTo>
                <a:lnTo>
                  <a:pt x="0" y="12471"/>
                </a:lnTo>
                <a:lnTo>
                  <a:pt x="25704" y="14808"/>
                </a:lnTo>
                <a:lnTo>
                  <a:pt x="28219" y="14808"/>
                </a:lnTo>
                <a:lnTo>
                  <a:pt x="26377" y="12344"/>
                </a:lnTo>
                <a:lnTo>
                  <a:pt x="23342" y="9321"/>
                </a:lnTo>
                <a:lnTo>
                  <a:pt x="37828" y="8972"/>
                </a:lnTo>
                <a:lnTo>
                  <a:pt x="91057" y="8851"/>
                </a:lnTo>
                <a:lnTo>
                  <a:pt x="81813" y="0"/>
                </a:lnTo>
                <a:close/>
              </a:path>
              <a:path w="92075" h="15239">
                <a:moveTo>
                  <a:pt x="91057" y="8851"/>
                </a:moveTo>
                <a:lnTo>
                  <a:pt x="52324" y="8851"/>
                </a:lnTo>
                <a:lnTo>
                  <a:pt x="62232" y="8906"/>
                </a:lnTo>
                <a:lnTo>
                  <a:pt x="72145" y="9072"/>
                </a:lnTo>
                <a:lnTo>
                  <a:pt x="82063" y="9350"/>
                </a:lnTo>
                <a:lnTo>
                  <a:pt x="91986" y="9740"/>
                </a:lnTo>
                <a:lnTo>
                  <a:pt x="91057" y="885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4809154" y="5261997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20205" y="0"/>
                </a:moveTo>
                <a:lnTo>
                  <a:pt x="0" y="1206"/>
                </a:lnTo>
                <a:lnTo>
                  <a:pt x="10045" y="1981"/>
                </a:lnTo>
                <a:lnTo>
                  <a:pt x="202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4813736" y="5263982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1404" y="5016"/>
                </a:moveTo>
                <a:lnTo>
                  <a:pt x="2819" y="6210"/>
                </a:lnTo>
                <a:lnTo>
                  <a:pt x="5803" y="6032"/>
                </a:lnTo>
                <a:lnTo>
                  <a:pt x="8801" y="5702"/>
                </a:lnTo>
                <a:lnTo>
                  <a:pt x="11404" y="5016"/>
                </a:lnTo>
                <a:close/>
              </a:path>
              <a:path w="15239" h="6350">
                <a:moveTo>
                  <a:pt x="5461" y="0"/>
                </a:moveTo>
                <a:lnTo>
                  <a:pt x="4927" y="101"/>
                </a:lnTo>
                <a:lnTo>
                  <a:pt x="0" y="774"/>
                </a:lnTo>
                <a:lnTo>
                  <a:pt x="15151" y="1320"/>
                </a:lnTo>
                <a:lnTo>
                  <a:pt x="13601" y="685"/>
                </a:lnTo>
                <a:lnTo>
                  <a:pt x="11023" y="419"/>
                </a:lnTo>
                <a:lnTo>
                  <a:pt x="54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4793195" y="5263205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15963" y="0"/>
                </a:moveTo>
                <a:lnTo>
                  <a:pt x="0" y="1016"/>
                </a:lnTo>
                <a:lnTo>
                  <a:pt x="20548" y="1549"/>
                </a:lnTo>
                <a:lnTo>
                  <a:pt x="25476" y="876"/>
                </a:lnTo>
                <a:lnTo>
                  <a:pt x="25996" y="774"/>
                </a:lnTo>
                <a:lnTo>
                  <a:pt x="159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4582224" y="5266122"/>
            <a:ext cx="43815" cy="3810"/>
          </a:xfrm>
          <a:custGeom>
            <a:avLst/>
            <a:gdLst/>
            <a:ahLst/>
            <a:cxnLst/>
            <a:rect l="l" t="t" r="r" b="b"/>
            <a:pathLst>
              <a:path w="43814" h="3810">
                <a:moveTo>
                  <a:pt x="31635" y="0"/>
                </a:moveTo>
                <a:lnTo>
                  <a:pt x="0" y="2476"/>
                </a:lnTo>
                <a:lnTo>
                  <a:pt x="16763" y="3771"/>
                </a:lnTo>
                <a:lnTo>
                  <a:pt x="43776" y="1130"/>
                </a:lnTo>
                <a:lnTo>
                  <a:pt x="316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4540565" y="5253600"/>
            <a:ext cx="130810" cy="15240"/>
          </a:xfrm>
          <a:custGeom>
            <a:avLst/>
            <a:gdLst/>
            <a:ahLst/>
            <a:cxnLst/>
            <a:rect l="l" t="t" r="r" b="b"/>
            <a:pathLst>
              <a:path w="130810" h="15239">
                <a:moveTo>
                  <a:pt x="130416" y="0"/>
                </a:moveTo>
                <a:lnTo>
                  <a:pt x="77204" y="3780"/>
                </a:lnTo>
                <a:lnTo>
                  <a:pt x="29703" y="8543"/>
                </a:lnTo>
                <a:lnTo>
                  <a:pt x="0" y="12090"/>
                </a:lnTo>
                <a:lnTo>
                  <a:pt x="41668" y="14998"/>
                </a:lnTo>
                <a:lnTo>
                  <a:pt x="73291" y="12522"/>
                </a:lnTo>
                <a:lnTo>
                  <a:pt x="97393" y="12522"/>
                </a:lnTo>
                <a:lnTo>
                  <a:pt x="119634" y="10439"/>
                </a:lnTo>
                <a:lnTo>
                  <a:pt x="124180" y="6337"/>
                </a:lnTo>
                <a:lnTo>
                  <a:pt x="128917" y="1346"/>
                </a:lnTo>
                <a:lnTo>
                  <a:pt x="129933" y="482"/>
                </a:lnTo>
                <a:lnTo>
                  <a:pt x="130416" y="0"/>
                </a:lnTo>
                <a:close/>
              </a:path>
              <a:path w="130810" h="15239">
                <a:moveTo>
                  <a:pt x="97393" y="12522"/>
                </a:moveTo>
                <a:lnTo>
                  <a:pt x="73291" y="12522"/>
                </a:lnTo>
                <a:lnTo>
                  <a:pt x="85445" y="13652"/>
                </a:lnTo>
                <a:lnTo>
                  <a:pt x="97393" y="12522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4543595" y="522456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59" y="0"/>
                </a:lnTo>
              </a:path>
            </a:pathLst>
          </a:custGeom>
          <a:ln w="90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4526954" y="522330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49" y="0"/>
                </a:lnTo>
              </a:path>
            </a:pathLst>
          </a:custGeom>
          <a:ln w="853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4684205" y="5228243"/>
            <a:ext cx="69850" cy="8890"/>
          </a:xfrm>
          <a:custGeom>
            <a:avLst/>
            <a:gdLst/>
            <a:ahLst/>
            <a:cxnLst/>
            <a:rect l="l" t="t" r="r" b="b"/>
            <a:pathLst>
              <a:path w="69850" h="8889">
                <a:moveTo>
                  <a:pt x="41635" y="4140"/>
                </a:moveTo>
                <a:lnTo>
                  <a:pt x="6413" y="4140"/>
                </a:lnTo>
                <a:lnTo>
                  <a:pt x="5130" y="4229"/>
                </a:lnTo>
                <a:lnTo>
                  <a:pt x="2692" y="6057"/>
                </a:lnTo>
                <a:lnTo>
                  <a:pt x="0" y="8432"/>
                </a:lnTo>
                <a:lnTo>
                  <a:pt x="41635" y="4140"/>
                </a:lnTo>
                <a:close/>
              </a:path>
              <a:path w="69850" h="8889">
                <a:moveTo>
                  <a:pt x="50241" y="0"/>
                </a:moveTo>
                <a:lnTo>
                  <a:pt x="26212" y="2009"/>
                </a:lnTo>
                <a:lnTo>
                  <a:pt x="2108" y="4419"/>
                </a:lnTo>
                <a:lnTo>
                  <a:pt x="6413" y="4140"/>
                </a:lnTo>
                <a:lnTo>
                  <a:pt x="41635" y="4140"/>
                </a:lnTo>
                <a:lnTo>
                  <a:pt x="69380" y="1397"/>
                </a:lnTo>
                <a:lnTo>
                  <a:pt x="502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4683309" y="5229638"/>
            <a:ext cx="81915" cy="8255"/>
          </a:xfrm>
          <a:custGeom>
            <a:avLst/>
            <a:gdLst/>
            <a:ahLst/>
            <a:cxnLst/>
            <a:rect l="l" t="t" r="r" b="b"/>
            <a:pathLst>
              <a:path w="81914" h="8254">
                <a:moveTo>
                  <a:pt x="70281" y="0"/>
                </a:moveTo>
                <a:lnTo>
                  <a:pt x="901" y="7048"/>
                </a:lnTo>
                <a:lnTo>
                  <a:pt x="0" y="7861"/>
                </a:lnTo>
                <a:lnTo>
                  <a:pt x="81737" y="838"/>
                </a:lnTo>
                <a:lnTo>
                  <a:pt x="702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4675632" y="5230482"/>
            <a:ext cx="174625" cy="20955"/>
          </a:xfrm>
          <a:custGeom>
            <a:avLst/>
            <a:gdLst/>
            <a:ahLst/>
            <a:cxnLst/>
            <a:rect l="l" t="t" r="r" b="b"/>
            <a:pathLst>
              <a:path w="174625" h="20954">
                <a:moveTo>
                  <a:pt x="89408" y="0"/>
                </a:moveTo>
                <a:lnTo>
                  <a:pt x="7683" y="7010"/>
                </a:lnTo>
                <a:lnTo>
                  <a:pt x="7556" y="7124"/>
                </a:lnTo>
                <a:lnTo>
                  <a:pt x="12814" y="7581"/>
                </a:lnTo>
                <a:lnTo>
                  <a:pt x="11303" y="7581"/>
                </a:lnTo>
                <a:lnTo>
                  <a:pt x="4775" y="13779"/>
                </a:lnTo>
                <a:lnTo>
                  <a:pt x="0" y="18491"/>
                </a:lnTo>
                <a:lnTo>
                  <a:pt x="32905" y="20942"/>
                </a:lnTo>
                <a:lnTo>
                  <a:pt x="81372" y="17959"/>
                </a:lnTo>
                <a:lnTo>
                  <a:pt x="136172" y="12617"/>
                </a:lnTo>
                <a:lnTo>
                  <a:pt x="174104" y="6350"/>
                </a:lnTo>
                <a:lnTo>
                  <a:pt x="894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4670985" y="5248974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4648" y="0"/>
                </a:moveTo>
                <a:lnTo>
                  <a:pt x="2590" y="2019"/>
                </a:lnTo>
                <a:lnTo>
                  <a:pt x="0" y="4622"/>
                </a:lnTo>
                <a:lnTo>
                  <a:pt x="37553" y="2451"/>
                </a:lnTo>
                <a:lnTo>
                  <a:pt x="464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4358215" y="5256809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26479" y="0"/>
                </a:moveTo>
                <a:lnTo>
                  <a:pt x="0" y="3162"/>
                </a:lnTo>
                <a:lnTo>
                  <a:pt x="685" y="3873"/>
                </a:lnTo>
                <a:lnTo>
                  <a:pt x="6603" y="3771"/>
                </a:lnTo>
                <a:lnTo>
                  <a:pt x="13246" y="2679"/>
                </a:lnTo>
                <a:lnTo>
                  <a:pt x="19875" y="1422"/>
                </a:lnTo>
                <a:lnTo>
                  <a:pt x="264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4356604" y="5256601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29044" y="0"/>
                </a:moveTo>
                <a:lnTo>
                  <a:pt x="14517" y="617"/>
                </a:lnTo>
                <a:lnTo>
                  <a:pt x="0" y="1435"/>
                </a:lnTo>
                <a:lnTo>
                  <a:pt x="406" y="2006"/>
                </a:lnTo>
                <a:lnTo>
                  <a:pt x="965" y="2667"/>
                </a:lnTo>
                <a:lnTo>
                  <a:pt x="1612" y="3365"/>
                </a:lnTo>
                <a:lnTo>
                  <a:pt x="28092" y="203"/>
                </a:lnTo>
                <a:lnTo>
                  <a:pt x="290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4364816" y="5255984"/>
            <a:ext cx="69850" cy="5080"/>
          </a:xfrm>
          <a:custGeom>
            <a:avLst/>
            <a:gdLst/>
            <a:ahLst/>
            <a:cxnLst/>
            <a:rect l="l" t="t" r="r" b="b"/>
            <a:pathLst>
              <a:path w="69850" h="5079">
                <a:moveTo>
                  <a:pt x="58254" y="25"/>
                </a:moveTo>
                <a:lnTo>
                  <a:pt x="38452" y="166"/>
                </a:lnTo>
                <a:lnTo>
                  <a:pt x="21894" y="584"/>
                </a:lnTo>
                <a:lnTo>
                  <a:pt x="19875" y="825"/>
                </a:lnTo>
                <a:lnTo>
                  <a:pt x="13271" y="2235"/>
                </a:lnTo>
                <a:lnTo>
                  <a:pt x="6642" y="3505"/>
                </a:lnTo>
                <a:lnTo>
                  <a:pt x="0" y="4597"/>
                </a:lnTo>
                <a:lnTo>
                  <a:pt x="5206" y="4470"/>
                </a:lnTo>
                <a:lnTo>
                  <a:pt x="33612" y="3257"/>
                </a:lnTo>
                <a:lnTo>
                  <a:pt x="59385" y="1676"/>
                </a:lnTo>
                <a:lnTo>
                  <a:pt x="69034" y="76"/>
                </a:lnTo>
                <a:lnTo>
                  <a:pt x="64706" y="76"/>
                </a:lnTo>
                <a:lnTo>
                  <a:pt x="58254" y="25"/>
                </a:lnTo>
                <a:close/>
              </a:path>
              <a:path w="69850" h="5079">
                <a:moveTo>
                  <a:pt x="69494" y="0"/>
                </a:moveTo>
                <a:lnTo>
                  <a:pt x="64706" y="76"/>
                </a:lnTo>
                <a:lnTo>
                  <a:pt x="69034" y="76"/>
                </a:lnTo>
                <a:lnTo>
                  <a:pt x="694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4384697" y="525656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19" y="0"/>
                </a:moveTo>
                <a:lnTo>
                  <a:pt x="952" y="38"/>
                </a:lnTo>
                <a:lnTo>
                  <a:pt x="0" y="241"/>
                </a:lnTo>
                <a:lnTo>
                  <a:pt x="20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4424191" y="525590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22504" y="0"/>
                </a:moveTo>
                <a:lnTo>
                  <a:pt x="14109" y="25"/>
                </a:lnTo>
                <a:lnTo>
                  <a:pt x="10121" y="88"/>
                </a:lnTo>
                <a:lnTo>
                  <a:pt x="9702" y="139"/>
                </a:lnTo>
                <a:lnTo>
                  <a:pt x="0" y="1765"/>
                </a:lnTo>
                <a:lnTo>
                  <a:pt x="15011" y="647"/>
                </a:lnTo>
                <a:lnTo>
                  <a:pt x="225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4453382" y="523323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68" y="0"/>
                </a:lnTo>
              </a:path>
            </a:pathLst>
          </a:custGeom>
          <a:ln w="1132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4425402" y="5237535"/>
            <a:ext cx="46990" cy="3175"/>
          </a:xfrm>
          <a:custGeom>
            <a:avLst/>
            <a:gdLst/>
            <a:ahLst/>
            <a:cxnLst/>
            <a:rect l="l" t="t" r="r" b="b"/>
            <a:pathLst>
              <a:path w="46989" h="3175">
                <a:moveTo>
                  <a:pt x="27978" y="0"/>
                </a:moveTo>
                <a:lnTo>
                  <a:pt x="0" y="3162"/>
                </a:lnTo>
                <a:lnTo>
                  <a:pt x="11722" y="3021"/>
                </a:lnTo>
                <a:lnTo>
                  <a:pt x="23458" y="2674"/>
                </a:lnTo>
                <a:lnTo>
                  <a:pt x="35206" y="2121"/>
                </a:lnTo>
                <a:lnTo>
                  <a:pt x="46964" y="1358"/>
                </a:lnTo>
                <a:lnTo>
                  <a:pt x="2797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4443214" y="522673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3743" y="0"/>
                </a:moveTo>
                <a:lnTo>
                  <a:pt x="0" y="9093"/>
                </a:lnTo>
                <a:lnTo>
                  <a:pt x="6324" y="9550"/>
                </a:lnTo>
                <a:lnTo>
                  <a:pt x="1981" y="10223"/>
                </a:lnTo>
                <a:lnTo>
                  <a:pt x="10172" y="10807"/>
                </a:lnTo>
                <a:lnTo>
                  <a:pt x="100380" y="838"/>
                </a:lnTo>
                <a:lnTo>
                  <a:pt x="837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4423804" y="5236952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1386" y="0"/>
                </a:moveTo>
                <a:lnTo>
                  <a:pt x="14236" y="1130"/>
                </a:lnTo>
                <a:lnTo>
                  <a:pt x="7112" y="2387"/>
                </a:lnTo>
                <a:lnTo>
                  <a:pt x="0" y="3733"/>
                </a:lnTo>
                <a:lnTo>
                  <a:pt x="1600" y="3733"/>
                </a:lnTo>
                <a:lnTo>
                  <a:pt x="29578" y="584"/>
                </a:lnTo>
                <a:lnTo>
                  <a:pt x="2138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4358895" y="526058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18" y="0"/>
                </a:moveTo>
                <a:lnTo>
                  <a:pt x="1968" y="88"/>
                </a:lnTo>
                <a:lnTo>
                  <a:pt x="0" y="101"/>
                </a:lnTo>
                <a:lnTo>
                  <a:pt x="711" y="838"/>
                </a:lnTo>
                <a:lnTo>
                  <a:pt x="59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4355991" y="5251954"/>
            <a:ext cx="49530" cy="6350"/>
          </a:xfrm>
          <a:custGeom>
            <a:avLst/>
            <a:gdLst/>
            <a:ahLst/>
            <a:cxnLst/>
            <a:rect l="l" t="t" r="r" b="b"/>
            <a:pathLst>
              <a:path w="49529" h="6350">
                <a:moveTo>
                  <a:pt x="48920" y="0"/>
                </a:moveTo>
                <a:lnTo>
                  <a:pt x="0" y="5016"/>
                </a:lnTo>
                <a:lnTo>
                  <a:pt x="101" y="5308"/>
                </a:lnTo>
                <a:lnTo>
                  <a:pt x="304" y="5664"/>
                </a:lnTo>
                <a:lnTo>
                  <a:pt x="609" y="6083"/>
                </a:lnTo>
                <a:lnTo>
                  <a:pt x="15127" y="5265"/>
                </a:lnTo>
                <a:lnTo>
                  <a:pt x="29654" y="4648"/>
                </a:lnTo>
                <a:lnTo>
                  <a:pt x="36093" y="3251"/>
                </a:lnTo>
                <a:lnTo>
                  <a:pt x="42519" y="1714"/>
                </a:lnTo>
                <a:lnTo>
                  <a:pt x="489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4359602" y="5251263"/>
            <a:ext cx="99695" cy="10795"/>
          </a:xfrm>
          <a:custGeom>
            <a:avLst/>
            <a:gdLst/>
            <a:ahLst/>
            <a:cxnLst/>
            <a:rect l="l" t="t" r="r" b="b"/>
            <a:pathLst>
              <a:path w="99695" h="10795">
                <a:moveTo>
                  <a:pt x="64592" y="6400"/>
                </a:moveTo>
                <a:lnTo>
                  <a:pt x="38823" y="7980"/>
                </a:lnTo>
                <a:lnTo>
                  <a:pt x="10414" y="9194"/>
                </a:lnTo>
                <a:lnTo>
                  <a:pt x="5207" y="9321"/>
                </a:lnTo>
                <a:lnTo>
                  <a:pt x="3479" y="9613"/>
                </a:lnTo>
                <a:lnTo>
                  <a:pt x="0" y="10147"/>
                </a:lnTo>
                <a:lnTo>
                  <a:pt x="660" y="10795"/>
                </a:lnTo>
                <a:lnTo>
                  <a:pt x="12085" y="10211"/>
                </a:lnTo>
                <a:lnTo>
                  <a:pt x="23518" y="9759"/>
                </a:lnTo>
                <a:lnTo>
                  <a:pt x="34959" y="9441"/>
                </a:lnTo>
                <a:lnTo>
                  <a:pt x="46405" y="9258"/>
                </a:lnTo>
                <a:lnTo>
                  <a:pt x="64592" y="6400"/>
                </a:lnTo>
                <a:close/>
              </a:path>
              <a:path w="99695" h="10795">
                <a:moveTo>
                  <a:pt x="71653" y="0"/>
                </a:moveTo>
                <a:lnTo>
                  <a:pt x="27114" y="5308"/>
                </a:lnTo>
                <a:lnTo>
                  <a:pt x="43670" y="4886"/>
                </a:lnTo>
                <a:lnTo>
                  <a:pt x="73105" y="4749"/>
                </a:lnTo>
                <a:lnTo>
                  <a:pt x="74701" y="4724"/>
                </a:lnTo>
                <a:lnTo>
                  <a:pt x="99187" y="698"/>
                </a:lnTo>
                <a:lnTo>
                  <a:pt x="92293" y="646"/>
                </a:lnTo>
                <a:lnTo>
                  <a:pt x="85405" y="511"/>
                </a:lnTo>
                <a:lnTo>
                  <a:pt x="78525" y="294"/>
                </a:lnTo>
                <a:lnTo>
                  <a:pt x="71653" y="0"/>
                </a:lnTo>
                <a:close/>
              </a:path>
              <a:path w="99695" h="10795">
                <a:moveTo>
                  <a:pt x="73105" y="4749"/>
                </a:moveTo>
                <a:lnTo>
                  <a:pt x="60236" y="4749"/>
                </a:lnTo>
                <a:lnTo>
                  <a:pt x="69913" y="4800"/>
                </a:lnTo>
                <a:lnTo>
                  <a:pt x="73105" y="474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4385650" y="5250506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33007" y="0"/>
                </a:moveTo>
                <a:lnTo>
                  <a:pt x="19265" y="1447"/>
                </a:lnTo>
                <a:lnTo>
                  <a:pt x="12865" y="3162"/>
                </a:lnTo>
                <a:lnTo>
                  <a:pt x="6438" y="4699"/>
                </a:lnTo>
                <a:lnTo>
                  <a:pt x="0" y="6096"/>
                </a:lnTo>
                <a:lnTo>
                  <a:pt x="1066" y="6057"/>
                </a:lnTo>
                <a:lnTo>
                  <a:pt x="45605" y="749"/>
                </a:lnTo>
                <a:lnTo>
                  <a:pt x="41401" y="546"/>
                </a:lnTo>
                <a:lnTo>
                  <a:pt x="330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4406008" y="5248423"/>
            <a:ext cx="135255" cy="13335"/>
          </a:xfrm>
          <a:custGeom>
            <a:avLst/>
            <a:gdLst/>
            <a:ahLst/>
            <a:cxnLst/>
            <a:rect l="l" t="t" r="r" b="b"/>
            <a:pathLst>
              <a:path w="135254" h="13335">
                <a:moveTo>
                  <a:pt x="58478" y="12039"/>
                </a:moveTo>
                <a:lnTo>
                  <a:pt x="13538" y="12039"/>
                </a:lnTo>
                <a:lnTo>
                  <a:pt x="20332" y="12090"/>
                </a:lnTo>
                <a:lnTo>
                  <a:pt x="52400" y="13081"/>
                </a:lnTo>
                <a:lnTo>
                  <a:pt x="58478" y="12039"/>
                </a:lnTo>
                <a:close/>
              </a:path>
              <a:path w="135254" h="13335">
                <a:moveTo>
                  <a:pt x="85717" y="7480"/>
                </a:moveTo>
                <a:lnTo>
                  <a:pt x="40690" y="7480"/>
                </a:lnTo>
                <a:lnTo>
                  <a:pt x="33197" y="8128"/>
                </a:lnTo>
                <a:lnTo>
                  <a:pt x="18186" y="9245"/>
                </a:lnTo>
                <a:lnTo>
                  <a:pt x="0" y="12090"/>
                </a:lnTo>
                <a:lnTo>
                  <a:pt x="58478" y="12039"/>
                </a:lnTo>
                <a:lnTo>
                  <a:pt x="85717" y="7480"/>
                </a:lnTo>
                <a:close/>
              </a:path>
              <a:path w="135254" h="13335">
                <a:moveTo>
                  <a:pt x="134810" y="0"/>
                </a:moveTo>
                <a:lnTo>
                  <a:pt x="90087" y="2736"/>
                </a:lnTo>
                <a:lnTo>
                  <a:pt x="61125" y="3543"/>
                </a:lnTo>
                <a:lnTo>
                  <a:pt x="52781" y="3543"/>
                </a:lnTo>
                <a:lnTo>
                  <a:pt x="28295" y="7556"/>
                </a:lnTo>
                <a:lnTo>
                  <a:pt x="85717" y="7480"/>
                </a:lnTo>
                <a:lnTo>
                  <a:pt x="114173" y="3017"/>
                </a:lnTo>
                <a:lnTo>
                  <a:pt x="13481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4458407" y="5244932"/>
            <a:ext cx="119380" cy="17145"/>
          </a:xfrm>
          <a:custGeom>
            <a:avLst/>
            <a:gdLst/>
            <a:ahLst/>
            <a:cxnLst/>
            <a:rect l="l" t="t" r="r" b="b"/>
            <a:pathLst>
              <a:path w="119379" h="17145">
                <a:moveTo>
                  <a:pt x="118859" y="0"/>
                </a:moveTo>
                <a:lnTo>
                  <a:pt x="82410" y="3492"/>
                </a:lnTo>
                <a:lnTo>
                  <a:pt x="41162" y="9690"/>
                </a:lnTo>
                <a:lnTo>
                  <a:pt x="0" y="16573"/>
                </a:lnTo>
                <a:lnTo>
                  <a:pt x="10960" y="17005"/>
                </a:lnTo>
                <a:lnTo>
                  <a:pt x="37426" y="13779"/>
                </a:lnTo>
                <a:lnTo>
                  <a:pt x="11885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4469362" y="525871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466" y="0"/>
                </a:moveTo>
                <a:lnTo>
                  <a:pt x="0" y="3213"/>
                </a:lnTo>
                <a:lnTo>
                  <a:pt x="5905" y="3467"/>
                </a:lnTo>
                <a:lnTo>
                  <a:pt x="2646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4355919" y="5247817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34416" y="0"/>
                </a:moveTo>
                <a:lnTo>
                  <a:pt x="17301" y="4140"/>
                </a:lnTo>
                <a:lnTo>
                  <a:pt x="0" y="8572"/>
                </a:lnTo>
                <a:lnTo>
                  <a:pt x="63" y="9156"/>
                </a:lnTo>
                <a:lnTo>
                  <a:pt x="49055" y="4124"/>
                </a:lnTo>
                <a:lnTo>
                  <a:pt x="53746" y="2857"/>
                </a:lnTo>
                <a:lnTo>
                  <a:pt x="56108" y="2184"/>
                </a:lnTo>
                <a:lnTo>
                  <a:pt x="48869" y="1600"/>
                </a:lnTo>
                <a:lnTo>
                  <a:pt x="41643" y="863"/>
                </a:lnTo>
                <a:lnTo>
                  <a:pt x="344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4404914" y="5249995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7112" y="0"/>
                </a:moveTo>
                <a:lnTo>
                  <a:pt x="2374" y="1333"/>
                </a:lnTo>
                <a:lnTo>
                  <a:pt x="0" y="1955"/>
                </a:lnTo>
                <a:lnTo>
                  <a:pt x="13741" y="507"/>
                </a:lnTo>
                <a:lnTo>
                  <a:pt x="9321" y="190"/>
                </a:lnTo>
                <a:lnTo>
                  <a:pt x="711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4637050" y="5232388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53568" y="0"/>
                </a:moveTo>
                <a:lnTo>
                  <a:pt x="49263" y="266"/>
                </a:lnTo>
                <a:lnTo>
                  <a:pt x="0" y="6070"/>
                </a:lnTo>
                <a:lnTo>
                  <a:pt x="32232" y="5892"/>
                </a:lnTo>
                <a:lnTo>
                  <a:pt x="47155" y="4292"/>
                </a:lnTo>
                <a:lnTo>
                  <a:pt x="49847" y="1905"/>
                </a:lnTo>
                <a:lnTo>
                  <a:pt x="52285" y="88"/>
                </a:lnTo>
                <a:lnTo>
                  <a:pt x="535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4669284" y="523668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4922" y="0"/>
                </a:moveTo>
                <a:lnTo>
                  <a:pt x="0" y="1600"/>
                </a:lnTo>
                <a:lnTo>
                  <a:pt x="5816" y="1574"/>
                </a:lnTo>
                <a:lnTo>
                  <a:pt x="14020" y="812"/>
                </a:lnTo>
                <a:lnTo>
                  <a:pt x="149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4589108" y="5238286"/>
            <a:ext cx="80645" cy="6985"/>
          </a:xfrm>
          <a:custGeom>
            <a:avLst/>
            <a:gdLst/>
            <a:ahLst/>
            <a:cxnLst/>
            <a:rect l="l" t="t" r="r" b="b"/>
            <a:pathLst>
              <a:path w="80645" h="6985">
                <a:moveTo>
                  <a:pt x="80175" y="0"/>
                </a:moveTo>
                <a:lnTo>
                  <a:pt x="47942" y="177"/>
                </a:lnTo>
                <a:lnTo>
                  <a:pt x="0" y="5422"/>
                </a:lnTo>
                <a:lnTo>
                  <a:pt x="21602" y="6565"/>
                </a:lnTo>
                <a:lnTo>
                  <a:pt x="801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4610704" y="5237493"/>
            <a:ext cx="78105" cy="12065"/>
          </a:xfrm>
          <a:custGeom>
            <a:avLst/>
            <a:gdLst/>
            <a:ahLst/>
            <a:cxnLst/>
            <a:rect l="l" t="t" r="r" b="b"/>
            <a:pathLst>
              <a:path w="78104" h="12064">
                <a:moveTo>
                  <a:pt x="72605" y="0"/>
                </a:moveTo>
                <a:lnTo>
                  <a:pt x="64388" y="762"/>
                </a:lnTo>
                <a:lnTo>
                  <a:pt x="60515" y="787"/>
                </a:lnTo>
                <a:lnTo>
                  <a:pt x="58572" y="787"/>
                </a:lnTo>
                <a:lnTo>
                  <a:pt x="0" y="7353"/>
                </a:lnTo>
                <a:lnTo>
                  <a:pt x="64922" y="11480"/>
                </a:lnTo>
                <a:lnTo>
                  <a:pt x="69710" y="6769"/>
                </a:lnTo>
                <a:lnTo>
                  <a:pt x="76225" y="571"/>
                </a:lnTo>
                <a:lnTo>
                  <a:pt x="77736" y="571"/>
                </a:lnTo>
                <a:lnTo>
                  <a:pt x="72491" y="114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4495830" y="5243713"/>
            <a:ext cx="114935" cy="15240"/>
          </a:xfrm>
          <a:custGeom>
            <a:avLst/>
            <a:gdLst/>
            <a:ahLst/>
            <a:cxnLst/>
            <a:rect l="l" t="t" r="r" b="b"/>
            <a:pathLst>
              <a:path w="114935" h="15239">
                <a:moveTo>
                  <a:pt x="93281" y="0"/>
                </a:moveTo>
                <a:lnTo>
                  <a:pt x="81432" y="1219"/>
                </a:lnTo>
                <a:lnTo>
                  <a:pt x="0" y="14998"/>
                </a:lnTo>
                <a:lnTo>
                  <a:pt x="114884" y="1130"/>
                </a:lnTo>
                <a:lnTo>
                  <a:pt x="9328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4475275" y="5244848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4">
                <a:moveTo>
                  <a:pt x="135432" y="0"/>
                </a:moveTo>
                <a:lnTo>
                  <a:pt x="20548" y="13868"/>
                </a:lnTo>
                <a:lnTo>
                  <a:pt x="0" y="17335"/>
                </a:lnTo>
                <a:lnTo>
                  <a:pt x="16336" y="18084"/>
                </a:lnTo>
                <a:lnTo>
                  <a:pt x="65290" y="20840"/>
                </a:lnTo>
                <a:lnTo>
                  <a:pt x="124802" y="14147"/>
                </a:lnTo>
                <a:lnTo>
                  <a:pt x="177948" y="9874"/>
                </a:lnTo>
                <a:lnTo>
                  <a:pt x="195706" y="8750"/>
                </a:lnTo>
                <a:lnTo>
                  <a:pt x="200355" y="4127"/>
                </a:lnTo>
                <a:lnTo>
                  <a:pt x="13543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4829357" y="5257924"/>
            <a:ext cx="59690" cy="4445"/>
          </a:xfrm>
          <a:custGeom>
            <a:avLst/>
            <a:gdLst/>
            <a:ahLst/>
            <a:cxnLst/>
            <a:rect l="l" t="t" r="r" b="b"/>
            <a:pathLst>
              <a:path w="59689" h="4445">
                <a:moveTo>
                  <a:pt x="58077" y="0"/>
                </a:moveTo>
                <a:lnTo>
                  <a:pt x="5143" y="3073"/>
                </a:lnTo>
                <a:lnTo>
                  <a:pt x="0" y="4076"/>
                </a:lnTo>
                <a:lnTo>
                  <a:pt x="59194" y="1066"/>
                </a:lnTo>
                <a:lnTo>
                  <a:pt x="580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4805705" y="5260997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39">
                <a:moveTo>
                  <a:pt x="28790" y="0"/>
                </a:moveTo>
                <a:lnTo>
                  <a:pt x="0" y="1943"/>
                </a:lnTo>
                <a:lnTo>
                  <a:pt x="3454" y="2209"/>
                </a:lnTo>
                <a:lnTo>
                  <a:pt x="23660" y="1003"/>
                </a:lnTo>
                <a:lnTo>
                  <a:pt x="287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4790067" y="5262946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5" h="1904">
                <a:moveTo>
                  <a:pt x="15633" y="0"/>
                </a:moveTo>
                <a:lnTo>
                  <a:pt x="0" y="1231"/>
                </a:lnTo>
                <a:lnTo>
                  <a:pt x="3124" y="1282"/>
                </a:lnTo>
                <a:lnTo>
                  <a:pt x="19088" y="254"/>
                </a:lnTo>
                <a:lnTo>
                  <a:pt x="156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4834495" y="5253850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39" h="7620">
                <a:moveTo>
                  <a:pt x="36766" y="0"/>
                </a:moveTo>
                <a:lnTo>
                  <a:pt x="0" y="7150"/>
                </a:lnTo>
                <a:lnTo>
                  <a:pt x="52946" y="4076"/>
                </a:lnTo>
                <a:lnTo>
                  <a:pt x="49720" y="977"/>
                </a:lnTo>
                <a:lnTo>
                  <a:pt x="45427" y="787"/>
                </a:lnTo>
                <a:lnTo>
                  <a:pt x="41109" y="444"/>
                </a:lnTo>
                <a:lnTo>
                  <a:pt x="367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4771268" y="5252194"/>
            <a:ext cx="113030" cy="10795"/>
          </a:xfrm>
          <a:custGeom>
            <a:avLst/>
            <a:gdLst/>
            <a:ahLst/>
            <a:cxnLst/>
            <a:rect l="l" t="t" r="r" b="b"/>
            <a:pathLst>
              <a:path w="113029" h="10795">
                <a:moveTo>
                  <a:pt x="110197" y="0"/>
                </a:moveTo>
                <a:lnTo>
                  <a:pt x="82629" y="1809"/>
                </a:lnTo>
                <a:lnTo>
                  <a:pt x="0" y="8153"/>
                </a:lnTo>
                <a:lnTo>
                  <a:pt x="34429" y="10756"/>
                </a:lnTo>
                <a:lnTo>
                  <a:pt x="63233" y="8801"/>
                </a:lnTo>
                <a:lnTo>
                  <a:pt x="99999" y="1651"/>
                </a:lnTo>
                <a:lnTo>
                  <a:pt x="111928" y="1651"/>
                </a:lnTo>
                <a:lnTo>
                  <a:pt x="110197" y="0"/>
                </a:lnTo>
                <a:close/>
              </a:path>
              <a:path w="113029" h="10795">
                <a:moveTo>
                  <a:pt x="111928" y="1651"/>
                </a:moveTo>
                <a:lnTo>
                  <a:pt x="99999" y="1651"/>
                </a:lnTo>
                <a:lnTo>
                  <a:pt x="104330" y="2108"/>
                </a:lnTo>
                <a:lnTo>
                  <a:pt x="108661" y="2438"/>
                </a:lnTo>
                <a:lnTo>
                  <a:pt x="112953" y="2628"/>
                </a:lnTo>
                <a:lnTo>
                  <a:pt x="111928" y="165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4762939" y="52558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529" y="0"/>
                </a:lnTo>
              </a:path>
            </a:pathLst>
          </a:custGeom>
          <a:ln w="904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4726236" y="5260351"/>
            <a:ext cx="80010" cy="4445"/>
          </a:xfrm>
          <a:custGeom>
            <a:avLst/>
            <a:gdLst/>
            <a:ahLst/>
            <a:cxnLst/>
            <a:rect l="l" t="t" r="r" b="b"/>
            <a:pathLst>
              <a:path w="80010" h="4445">
                <a:moveTo>
                  <a:pt x="45034" y="0"/>
                </a:moveTo>
                <a:lnTo>
                  <a:pt x="0" y="4025"/>
                </a:lnTo>
                <a:lnTo>
                  <a:pt x="27181" y="3597"/>
                </a:lnTo>
                <a:lnTo>
                  <a:pt x="66893" y="3568"/>
                </a:lnTo>
                <a:lnTo>
                  <a:pt x="79463" y="2590"/>
                </a:lnTo>
                <a:lnTo>
                  <a:pt x="45034" y="0"/>
                </a:lnTo>
                <a:close/>
              </a:path>
              <a:path w="80010" h="4445">
                <a:moveTo>
                  <a:pt x="66893" y="3568"/>
                </a:moveTo>
                <a:lnTo>
                  <a:pt x="36233" y="3568"/>
                </a:lnTo>
                <a:lnTo>
                  <a:pt x="63830" y="3822"/>
                </a:lnTo>
                <a:lnTo>
                  <a:pt x="66893" y="356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4704881" y="5259725"/>
            <a:ext cx="66675" cy="5715"/>
          </a:xfrm>
          <a:custGeom>
            <a:avLst/>
            <a:gdLst/>
            <a:ahLst/>
            <a:cxnLst/>
            <a:rect l="l" t="t" r="r" b="b"/>
            <a:pathLst>
              <a:path w="66675" h="5714">
                <a:moveTo>
                  <a:pt x="58064" y="0"/>
                </a:moveTo>
                <a:lnTo>
                  <a:pt x="26973" y="2646"/>
                </a:lnTo>
                <a:lnTo>
                  <a:pt x="0" y="5397"/>
                </a:lnTo>
                <a:lnTo>
                  <a:pt x="7124" y="5080"/>
                </a:lnTo>
                <a:lnTo>
                  <a:pt x="21361" y="4660"/>
                </a:lnTo>
                <a:lnTo>
                  <a:pt x="66382" y="622"/>
                </a:lnTo>
                <a:lnTo>
                  <a:pt x="5806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4749666" y="525494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797" y="0"/>
                </a:lnTo>
              </a:path>
            </a:pathLst>
          </a:custGeom>
          <a:ln w="957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4598993" y="5256377"/>
            <a:ext cx="164465" cy="14604"/>
          </a:xfrm>
          <a:custGeom>
            <a:avLst/>
            <a:gdLst/>
            <a:ahLst/>
            <a:cxnLst/>
            <a:rect l="l" t="t" r="r" b="b"/>
            <a:pathLst>
              <a:path w="164464" h="14604">
                <a:moveTo>
                  <a:pt x="27012" y="10871"/>
                </a:moveTo>
                <a:lnTo>
                  <a:pt x="0" y="13512"/>
                </a:lnTo>
                <a:lnTo>
                  <a:pt x="10947" y="14401"/>
                </a:lnTo>
                <a:lnTo>
                  <a:pt x="42494" y="12293"/>
                </a:lnTo>
                <a:lnTo>
                  <a:pt x="27012" y="10871"/>
                </a:lnTo>
                <a:close/>
              </a:path>
              <a:path w="164464" h="14604">
                <a:moveTo>
                  <a:pt x="151180" y="0"/>
                </a:moveTo>
                <a:lnTo>
                  <a:pt x="129311" y="1499"/>
                </a:lnTo>
                <a:lnTo>
                  <a:pt x="107457" y="3236"/>
                </a:lnTo>
                <a:lnTo>
                  <a:pt x="61201" y="7658"/>
                </a:lnTo>
                <a:lnTo>
                  <a:pt x="59588" y="9105"/>
                </a:lnTo>
                <a:lnTo>
                  <a:pt x="58000" y="10439"/>
                </a:lnTo>
                <a:lnTo>
                  <a:pt x="56616" y="11442"/>
                </a:lnTo>
                <a:lnTo>
                  <a:pt x="99089" y="9057"/>
                </a:lnTo>
                <a:lnTo>
                  <a:pt x="105892" y="8750"/>
                </a:lnTo>
                <a:lnTo>
                  <a:pt x="132860" y="5999"/>
                </a:lnTo>
                <a:lnTo>
                  <a:pt x="163957" y="3352"/>
                </a:lnTo>
                <a:lnTo>
                  <a:pt x="150672" y="2362"/>
                </a:lnTo>
                <a:lnTo>
                  <a:pt x="151079" y="1498"/>
                </a:lnTo>
                <a:lnTo>
                  <a:pt x="15118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4626004" y="5264038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34188" y="0"/>
                </a:moveTo>
                <a:lnTo>
                  <a:pt x="0" y="3213"/>
                </a:lnTo>
                <a:lnTo>
                  <a:pt x="15481" y="4622"/>
                </a:lnTo>
                <a:lnTo>
                  <a:pt x="29603" y="3784"/>
                </a:lnTo>
                <a:lnTo>
                  <a:pt x="30988" y="2781"/>
                </a:lnTo>
                <a:lnTo>
                  <a:pt x="32575" y="1447"/>
                </a:lnTo>
                <a:lnTo>
                  <a:pt x="3418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4643073" y="5282364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274" y="0"/>
                </a:moveTo>
                <a:lnTo>
                  <a:pt x="889" y="1651"/>
                </a:lnTo>
                <a:lnTo>
                  <a:pt x="0" y="3987"/>
                </a:lnTo>
                <a:lnTo>
                  <a:pt x="332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4536356" y="5211338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6" y="0"/>
                </a:lnTo>
              </a:path>
            </a:pathLst>
          </a:custGeom>
          <a:ln w="763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4529611" y="5210835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35674" y="0"/>
                </a:moveTo>
                <a:lnTo>
                  <a:pt x="0" y="2819"/>
                </a:lnTo>
                <a:lnTo>
                  <a:pt x="6743" y="3302"/>
                </a:lnTo>
                <a:lnTo>
                  <a:pt x="35420" y="241"/>
                </a:lnTo>
                <a:lnTo>
                  <a:pt x="356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4362422" y="5230336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5969" y="0"/>
                </a:moveTo>
                <a:lnTo>
                  <a:pt x="0" y="673"/>
                </a:lnTo>
                <a:lnTo>
                  <a:pt x="31572" y="2946"/>
                </a:lnTo>
                <a:lnTo>
                  <a:pt x="34696" y="2120"/>
                </a:lnTo>
                <a:lnTo>
                  <a:pt x="59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4348106" y="524014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7658" y="0"/>
                </a:moveTo>
                <a:lnTo>
                  <a:pt x="0" y="1244"/>
                </a:lnTo>
                <a:lnTo>
                  <a:pt x="2832" y="1828"/>
                </a:lnTo>
                <a:lnTo>
                  <a:pt x="5651" y="2324"/>
                </a:lnTo>
                <a:lnTo>
                  <a:pt x="8483" y="2679"/>
                </a:lnTo>
                <a:lnTo>
                  <a:pt x="14109" y="3657"/>
                </a:lnTo>
                <a:lnTo>
                  <a:pt x="16929" y="4114"/>
                </a:lnTo>
                <a:lnTo>
                  <a:pt x="31305" y="1689"/>
                </a:lnTo>
                <a:lnTo>
                  <a:pt x="76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4337574" y="5238826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505" y="939"/>
                </a:lnTo>
                <a:lnTo>
                  <a:pt x="7023" y="1816"/>
                </a:lnTo>
                <a:lnTo>
                  <a:pt x="10541" y="2552"/>
                </a:lnTo>
                <a:lnTo>
                  <a:pt x="18186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4355769" y="5235129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1191" y="0"/>
                </a:moveTo>
                <a:lnTo>
                  <a:pt x="0" y="5016"/>
                </a:lnTo>
                <a:lnTo>
                  <a:pt x="23634" y="6692"/>
                </a:lnTo>
                <a:lnTo>
                  <a:pt x="35229" y="4737"/>
                </a:lnTo>
                <a:lnTo>
                  <a:pt x="29311" y="4432"/>
                </a:lnTo>
                <a:lnTo>
                  <a:pt x="23393" y="4064"/>
                </a:lnTo>
                <a:lnTo>
                  <a:pt x="17475" y="3606"/>
                </a:lnTo>
                <a:lnTo>
                  <a:pt x="311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4324275" y="5231003"/>
            <a:ext cx="69850" cy="9525"/>
          </a:xfrm>
          <a:custGeom>
            <a:avLst/>
            <a:gdLst/>
            <a:ahLst/>
            <a:cxnLst/>
            <a:rect l="l" t="t" r="r" b="b"/>
            <a:pathLst>
              <a:path w="69850" h="9525">
                <a:moveTo>
                  <a:pt x="38150" y="0"/>
                </a:moveTo>
                <a:lnTo>
                  <a:pt x="0" y="4229"/>
                </a:lnTo>
                <a:lnTo>
                  <a:pt x="4394" y="5372"/>
                </a:lnTo>
                <a:lnTo>
                  <a:pt x="8826" y="6642"/>
                </a:lnTo>
                <a:lnTo>
                  <a:pt x="13296" y="7823"/>
                </a:lnTo>
                <a:lnTo>
                  <a:pt x="31483" y="9131"/>
                </a:lnTo>
                <a:lnTo>
                  <a:pt x="62687" y="4127"/>
                </a:lnTo>
                <a:lnTo>
                  <a:pt x="69723" y="2285"/>
                </a:lnTo>
                <a:lnTo>
                  <a:pt x="3815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4565289" y="5205313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2819" y="0"/>
                </a:moveTo>
                <a:lnTo>
                  <a:pt x="1663" y="2679"/>
                </a:lnTo>
                <a:lnTo>
                  <a:pt x="634" y="4813"/>
                </a:lnTo>
                <a:lnTo>
                  <a:pt x="0" y="5524"/>
                </a:lnTo>
                <a:lnTo>
                  <a:pt x="49618" y="2209"/>
                </a:lnTo>
                <a:lnTo>
                  <a:pt x="28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4475632" y="520887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481" y="0"/>
                </a:lnTo>
              </a:path>
            </a:pathLst>
          </a:custGeom>
          <a:ln w="955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4550810" y="5208646"/>
            <a:ext cx="139700" cy="8255"/>
          </a:xfrm>
          <a:custGeom>
            <a:avLst/>
            <a:gdLst/>
            <a:ahLst/>
            <a:cxnLst/>
            <a:rect l="l" t="t" r="r" b="b"/>
            <a:pathLst>
              <a:path w="139700" h="8254">
                <a:moveTo>
                  <a:pt x="97952" y="6972"/>
                </a:moveTo>
                <a:lnTo>
                  <a:pt x="41021" y="6972"/>
                </a:lnTo>
                <a:lnTo>
                  <a:pt x="52084" y="7037"/>
                </a:lnTo>
                <a:lnTo>
                  <a:pt x="63155" y="7226"/>
                </a:lnTo>
                <a:lnTo>
                  <a:pt x="85318" y="7937"/>
                </a:lnTo>
                <a:lnTo>
                  <a:pt x="97952" y="6972"/>
                </a:lnTo>
                <a:close/>
              </a:path>
              <a:path w="139700" h="8254">
                <a:moveTo>
                  <a:pt x="83604" y="0"/>
                </a:moveTo>
                <a:lnTo>
                  <a:pt x="36642" y="2948"/>
                </a:lnTo>
                <a:lnTo>
                  <a:pt x="0" y="6515"/>
                </a:lnTo>
                <a:lnTo>
                  <a:pt x="5892" y="6934"/>
                </a:lnTo>
                <a:lnTo>
                  <a:pt x="11874" y="6934"/>
                </a:lnTo>
                <a:lnTo>
                  <a:pt x="17843" y="6997"/>
                </a:lnTo>
                <a:lnTo>
                  <a:pt x="23837" y="7137"/>
                </a:lnTo>
                <a:lnTo>
                  <a:pt x="29552" y="7023"/>
                </a:lnTo>
                <a:lnTo>
                  <a:pt x="97952" y="6972"/>
                </a:lnTo>
                <a:lnTo>
                  <a:pt x="139179" y="3822"/>
                </a:lnTo>
                <a:lnTo>
                  <a:pt x="836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4321416" y="5227044"/>
            <a:ext cx="36195" cy="3175"/>
          </a:xfrm>
          <a:custGeom>
            <a:avLst/>
            <a:gdLst/>
            <a:ahLst/>
            <a:cxnLst/>
            <a:rect l="l" t="t" r="r" b="b"/>
            <a:pathLst>
              <a:path w="36195" h="3175">
                <a:moveTo>
                  <a:pt x="3276" y="0"/>
                </a:moveTo>
                <a:lnTo>
                  <a:pt x="0" y="952"/>
                </a:lnTo>
                <a:lnTo>
                  <a:pt x="29387" y="3111"/>
                </a:lnTo>
                <a:lnTo>
                  <a:pt x="35712" y="2451"/>
                </a:lnTo>
                <a:lnTo>
                  <a:pt x="32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4311027" y="5227993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10388" y="0"/>
                </a:moveTo>
                <a:lnTo>
                  <a:pt x="3454" y="2057"/>
                </a:lnTo>
                <a:lnTo>
                  <a:pt x="0" y="3162"/>
                </a:lnTo>
                <a:lnTo>
                  <a:pt x="241" y="3162"/>
                </a:lnTo>
                <a:lnTo>
                  <a:pt x="3454" y="4127"/>
                </a:lnTo>
                <a:lnTo>
                  <a:pt x="8915" y="5842"/>
                </a:lnTo>
                <a:lnTo>
                  <a:pt x="9905" y="6172"/>
                </a:lnTo>
                <a:lnTo>
                  <a:pt x="17337" y="5007"/>
                </a:lnTo>
                <a:lnTo>
                  <a:pt x="24793" y="3951"/>
                </a:lnTo>
                <a:lnTo>
                  <a:pt x="32273" y="3002"/>
                </a:lnTo>
                <a:lnTo>
                  <a:pt x="39776" y="2159"/>
                </a:lnTo>
                <a:lnTo>
                  <a:pt x="103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4350804" y="5229492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6324" y="0"/>
                </a:moveTo>
                <a:lnTo>
                  <a:pt x="0" y="660"/>
                </a:lnTo>
                <a:lnTo>
                  <a:pt x="11620" y="1511"/>
                </a:lnTo>
                <a:lnTo>
                  <a:pt x="17589" y="838"/>
                </a:lnTo>
                <a:lnTo>
                  <a:pt x="632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4320936" y="5230149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29870" y="0"/>
                </a:moveTo>
                <a:lnTo>
                  <a:pt x="22306" y="850"/>
                </a:lnTo>
                <a:lnTo>
                  <a:pt x="14887" y="1792"/>
                </a:lnTo>
                <a:lnTo>
                  <a:pt x="7431" y="2848"/>
                </a:lnTo>
                <a:lnTo>
                  <a:pt x="0" y="4013"/>
                </a:lnTo>
                <a:lnTo>
                  <a:pt x="2717" y="4889"/>
                </a:lnTo>
                <a:lnTo>
                  <a:pt x="3340" y="5080"/>
                </a:lnTo>
                <a:lnTo>
                  <a:pt x="41490" y="850"/>
                </a:lnTo>
                <a:lnTo>
                  <a:pt x="29870" y="0"/>
                </a:lnTo>
                <a:close/>
              </a:path>
              <a:path w="41910" h="5079">
                <a:moveTo>
                  <a:pt x="2451" y="4851"/>
                </a:moveTo>
                <a:lnTo>
                  <a:pt x="2599" y="4889"/>
                </a:lnTo>
                <a:lnTo>
                  <a:pt x="2451" y="4851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4365044" y="5241827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60" h="3175">
                <a:moveTo>
                  <a:pt x="14363" y="0"/>
                </a:moveTo>
                <a:lnTo>
                  <a:pt x="0" y="2425"/>
                </a:lnTo>
                <a:lnTo>
                  <a:pt x="3200" y="2933"/>
                </a:lnTo>
                <a:lnTo>
                  <a:pt x="22428" y="571"/>
                </a:lnTo>
                <a:lnTo>
                  <a:pt x="143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4379410" y="5239870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11582" y="0"/>
                </a:moveTo>
                <a:lnTo>
                  <a:pt x="0" y="1955"/>
                </a:lnTo>
                <a:lnTo>
                  <a:pt x="8051" y="2527"/>
                </a:lnTo>
                <a:lnTo>
                  <a:pt x="24701" y="533"/>
                </a:lnTo>
                <a:lnTo>
                  <a:pt x="15951" y="215"/>
                </a:lnTo>
                <a:lnTo>
                  <a:pt x="115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4515354" y="5214137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60" h="2539">
                <a:moveTo>
                  <a:pt x="21005" y="0"/>
                </a:moveTo>
                <a:lnTo>
                  <a:pt x="0" y="2489"/>
                </a:lnTo>
                <a:lnTo>
                  <a:pt x="7832" y="2119"/>
                </a:lnTo>
                <a:lnTo>
                  <a:pt x="15671" y="1830"/>
                </a:lnTo>
                <a:lnTo>
                  <a:pt x="31381" y="1485"/>
                </a:lnTo>
                <a:lnTo>
                  <a:pt x="35458" y="1016"/>
                </a:lnTo>
                <a:lnTo>
                  <a:pt x="210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4411949" y="521956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409" y="0"/>
                </a:lnTo>
              </a:path>
            </a:pathLst>
          </a:custGeom>
          <a:ln w="1181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4368391" y="5224669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68325" y="0"/>
                </a:moveTo>
                <a:lnTo>
                  <a:pt x="60070" y="165"/>
                </a:lnTo>
                <a:lnTo>
                  <a:pt x="51815" y="431"/>
                </a:lnTo>
                <a:lnTo>
                  <a:pt x="43560" y="800"/>
                </a:lnTo>
                <a:lnTo>
                  <a:pt x="0" y="5664"/>
                </a:lnTo>
                <a:lnTo>
                  <a:pt x="28727" y="7797"/>
                </a:lnTo>
                <a:lnTo>
                  <a:pt x="39458" y="4978"/>
                </a:lnTo>
                <a:lnTo>
                  <a:pt x="53882" y="2355"/>
                </a:lnTo>
                <a:lnTo>
                  <a:pt x="683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4324693" y="5204282"/>
            <a:ext cx="205104" cy="25400"/>
          </a:xfrm>
          <a:custGeom>
            <a:avLst/>
            <a:gdLst/>
            <a:ahLst/>
            <a:cxnLst/>
            <a:rect l="l" t="t" r="r" b="b"/>
            <a:pathLst>
              <a:path w="205104" h="25400">
                <a:moveTo>
                  <a:pt x="185674" y="0"/>
                </a:moveTo>
                <a:lnTo>
                  <a:pt x="146494" y="965"/>
                </a:lnTo>
                <a:lnTo>
                  <a:pt x="90055" y="5372"/>
                </a:lnTo>
                <a:lnTo>
                  <a:pt x="44618" y="12093"/>
                </a:lnTo>
                <a:lnTo>
                  <a:pt x="0" y="22758"/>
                </a:lnTo>
                <a:lnTo>
                  <a:pt x="32435" y="25209"/>
                </a:lnTo>
                <a:lnTo>
                  <a:pt x="46127" y="23916"/>
                </a:lnTo>
                <a:lnTo>
                  <a:pt x="59829" y="22817"/>
                </a:lnTo>
                <a:lnTo>
                  <a:pt x="73540" y="21910"/>
                </a:lnTo>
                <a:lnTo>
                  <a:pt x="87261" y="21196"/>
                </a:lnTo>
                <a:lnTo>
                  <a:pt x="162650" y="13190"/>
                </a:lnTo>
                <a:lnTo>
                  <a:pt x="204927" y="9372"/>
                </a:lnTo>
                <a:lnTo>
                  <a:pt x="150939" y="5549"/>
                </a:lnTo>
                <a:lnTo>
                  <a:pt x="1856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4546725" y="521515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4089" y="0"/>
                </a:moveTo>
                <a:lnTo>
                  <a:pt x="0" y="469"/>
                </a:lnTo>
                <a:lnTo>
                  <a:pt x="6299" y="406"/>
                </a:lnTo>
                <a:lnTo>
                  <a:pt x="9791" y="406"/>
                </a:lnTo>
                <a:lnTo>
                  <a:pt x="4089" y="0"/>
                </a:lnTo>
                <a:close/>
              </a:path>
              <a:path w="10160" h="635">
                <a:moveTo>
                  <a:pt x="9791" y="406"/>
                </a:moveTo>
                <a:lnTo>
                  <a:pt x="6299" y="406"/>
                </a:lnTo>
                <a:lnTo>
                  <a:pt x="9804" y="419"/>
                </a:lnTo>
                <a:lnTo>
                  <a:pt x="9969" y="419"/>
                </a:lnTo>
                <a:lnTo>
                  <a:pt x="9791" y="40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4357128" y="5225472"/>
            <a:ext cx="55244" cy="5080"/>
          </a:xfrm>
          <a:custGeom>
            <a:avLst/>
            <a:gdLst/>
            <a:ahLst/>
            <a:cxnLst/>
            <a:rect l="l" t="t" r="r" b="b"/>
            <a:pathLst>
              <a:path w="55245" h="5079">
                <a:moveTo>
                  <a:pt x="54825" y="0"/>
                </a:moveTo>
                <a:lnTo>
                  <a:pt x="41105" y="721"/>
                </a:lnTo>
                <a:lnTo>
                  <a:pt x="27393" y="1631"/>
                </a:lnTo>
                <a:lnTo>
                  <a:pt x="13692" y="2732"/>
                </a:lnTo>
                <a:lnTo>
                  <a:pt x="0" y="4025"/>
                </a:lnTo>
                <a:lnTo>
                  <a:pt x="11264" y="4864"/>
                </a:lnTo>
                <a:lnTo>
                  <a:pt x="548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4668371" y="5219118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5" y="0"/>
                </a:lnTo>
              </a:path>
            </a:pathLst>
          </a:custGeom>
          <a:ln w="1300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4637050" y="5211918"/>
            <a:ext cx="132715" cy="10795"/>
          </a:xfrm>
          <a:custGeom>
            <a:avLst/>
            <a:gdLst/>
            <a:ahLst/>
            <a:cxnLst/>
            <a:rect l="l" t="t" r="r" b="b"/>
            <a:pathLst>
              <a:path w="132714" h="10795">
                <a:moveTo>
                  <a:pt x="67271" y="1650"/>
                </a:moveTo>
                <a:lnTo>
                  <a:pt x="14909" y="5422"/>
                </a:lnTo>
                <a:lnTo>
                  <a:pt x="28803" y="6235"/>
                </a:lnTo>
                <a:lnTo>
                  <a:pt x="0" y="9334"/>
                </a:lnTo>
                <a:lnTo>
                  <a:pt x="14986" y="10401"/>
                </a:lnTo>
                <a:lnTo>
                  <a:pt x="32560" y="8279"/>
                </a:lnTo>
                <a:lnTo>
                  <a:pt x="50155" y="6351"/>
                </a:lnTo>
                <a:lnTo>
                  <a:pt x="67774" y="4645"/>
                </a:lnTo>
                <a:lnTo>
                  <a:pt x="85420" y="3187"/>
                </a:lnTo>
                <a:lnTo>
                  <a:pt x="97599" y="2311"/>
                </a:lnTo>
                <a:lnTo>
                  <a:pt x="75438" y="2311"/>
                </a:lnTo>
                <a:lnTo>
                  <a:pt x="67271" y="1650"/>
                </a:lnTo>
                <a:close/>
              </a:path>
              <a:path w="132714" h="10795">
                <a:moveTo>
                  <a:pt x="116763" y="0"/>
                </a:moveTo>
                <a:lnTo>
                  <a:pt x="106424" y="479"/>
                </a:lnTo>
                <a:lnTo>
                  <a:pt x="75438" y="2311"/>
                </a:lnTo>
                <a:lnTo>
                  <a:pt x="97599" y="2311"/>
                </a:lnTo>
                <a:lnTo>
                  <a:pt x="132334" y="139"/>
                </a:lnTo>
                <a:lnTo>
                  <a:pt x="1167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4713851" y="5225314"/>
            <a:ext cx="74930" cy="3175"/>
          </a:xfrm>
          <a:custGeom>
            <a:avLst/>
            <a:gdLst/>
            <a:ahLst/>
            <a:cxnLst/>
            <a:rect l="l" t="t" r="r" b="b"/>
            <a:pathLst>
              <a:path w="74929" h="3175">
                <a:moveTo>
                  <a:pt x="68681" y="0"/>
                </a:moveTo>
                <a:lnTo>
                  <a:pt x="63512" y="0"/>
                </a:lnTo>
                <a:lnTo>
                  <a:pt x="47654" y="84"/>
                </a:lnTo>
                <a:lnTo>
                  <a:pt x="31780" y="344"/>
                </a:lnTo>
                <a:lnTo>
                  <a:pt x="15894" y="787"/>
                </a:lnTo>
                <a:lnTo>
                  <a:pt x="0" y="1422"/>
                </a:lnTo>
                <a:lnTo>
                  <a:pt x="20599" y="2933"/>
                </a:lnTo>
                <a:lnTo>
                  <a:pt x="50584" y="965"/>
                </a:lnTo>
                <a:lnTo>
                  <a:pt x="74776" y="965"/>
                </a:lnTo>
                <a:lnTo>
                  <a:pt x="71869" y="177"/>
                </a:lnTo>
                <a:lnTo>
                  <a:pt x="71259" y="25"/>
                </a:lnTo>
                <a:lnTo>
                  <a:pt x="68681" y="0"/>
                </a:lnTo>
                <a:close/>
              </a:path>
              <a:path w="74929" h="3175">
                <a:moveTo>
                  <a:pt x="74776" y="965"/>
                </a:moveTo>
                <a:lnTo>
                  <a:pt x="50584" y="965"/>
                </a:lnTo>
                <a:lnTo>
                  <a:pt x="62991" y="2108"/>
                </a:lnTo>
                <a:lnTo>
                  <a:pt x="74917" y="1003"/>
                </a:lnTo>
                <a:lnTo>
                  <a:pt x="74776" y="96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4776842" y="5226315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11925" y="0"/>
                </a:moveTo>
                <a:lnTo>
                  <a:pt x="0" y="1104"/>
                </a:lnTo>
                <a:lnTo>
                  <a:pt x="12382" y="2235"/>
                </a:lnTo>
                <a:lnTo>
                  <a:pt x="18135" y="1777"/>
                </a:lnTo>
                <a:lnTo>
                  <a:pt x="16586" y="1308"/>
                </a:lnTo>
                <a:lnTo>
                  <a:pt x="119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4636122" y="5212054"/>
            <a:ext cx="212725" cy="15240"/>
          </a:xfrm>
          <a:custGeom>
            <a:avLst/>
            <a:gdLst/>
            <a:ahLst/>
            <a:cxnLst/>
            <a:rect l="l" t="t" r="r" b="b"/>
            <a:pathLst>
              <a:path w="212725" h="15239">
                <a:moveTo>
                  <a:pt x="193560" y="2717"/>
                </a:moveTo>
                <a:lnTo>
                  <a:pt x="137172" y="5880"/>
                </a:lnTo>
                <a:lnTo>
                  <a:pt x="80835" y="11198"/>
                </a:lnTo>
                <a:lnTo>
                  <a:pt x="62115" y="13563"/>
                </a:lnTo>
                <a:lnTo>
                  <a:pt x="77723" y="14693"/>
                </a:lnTo>
                <a:lnTo>
                  <a:pt x="93623" y="14051"/>
                </a:lnTo>
                <a:lnTo>
                  <a:pt x="109508" y="13604"/>
                </a:lnTo>
                <a:lnTo>
                  <a:pt x="125379" y="13343"/>
                </a:lnTo>
                <a:lnTo>
                  <a:pt x="148894" y="13258"/>
                </a:lnTo>
                <a:lnTo>
                  <a:pt x="164896" y="12623"/>
                </a:lnTo>
                <a:lnTo>
                  <a:pt x="172961" y="12420"/>
                </a:lnTo>
                <a:lnTo>
                  <a:pt x="212191" y="9182"/>
                </a:lnTo>
                <a:lnTo>
                  <a:pt x="205981" y="7200"/>
                </a:lnTo>
                <a:lnTo>
                  <a:pt x="199783" y="4584"/>
                </a:lnTo>
                <a:lnTo>
                  <a:pt x="193560" y="2717"/>
                </a:lnTo>
                <a:close/>
              </a:path>
              <a:path w="212725" h="15239">
                <a:moveTo>
                  <a:pt x="148894" y="13258"/>
                </a:moveTo>
                <a:lnTo>
                  <a:pt x="146405" y="13258"/>
                </a:lnTo>
                <a:lnTo>
                  <a:pt x="148983" y="13284"/>
                </a:lnTo>
                <a:close/>
              </a:path>
              <a:path w="212725" h="15239">
                <a:moveTo>
                  <a:pt x="133261" y="0"/>
                </a:moveTo>
                <a:lnTo>
                  <a:pt x="86347" y="3047"/>
                </a:lnTo>
                <a:lnTo>
                  <a:pt x="33487" y="8146"/>
                </a:lnTo>
                <a:lnTo>
                  <a:pt x="15913" y="10261"/>
                </a:lnTo>
                <a:lnTo>
                  <a:pt x="32257" y="11429"/>
                </a:lnTo>
                <a:lnTo>
                  <a:pt x="68155" y="8277"/>
                </a:lnTo>
                <a:lnTo>
                  <a:pt x="104084" y="5487"/>
                </a:lnTo>
                <a:lnTo>
                  <a:pt x="140044" y="3062"/>
                </a:lnTo>
                <a:lnTo>
                  <a:pt x="183222" y="558"/>
                </a:lnTo>
                <a:lnTo>
                  <a:pt x="182206" y="457"/>
                </a:lnTo>
                <a:lnTo>
                  <a:pt x="181190" y="406"/>
                </a:lnTo>
                <a:lnTo>
                  <a:pt x="133261" y="0"/>
                </a:lnTo>
                <a:close/>
              </a:path>
              <a:path w="212725" h="15239">
                <a:moveTo>
                  <a:pt x="53860" y="419"/>
                </a:moveTo>
                <a:lnTo>
                  <a:pt x="0" y="4533"/>
                </a:lnTo>
                <a:lnTo>
                  <a:pt x="15836" y="5283"/>
                </a:lnTo>
                <a:lnTo>
                  <a:pt x="68198" y="1523"/>
                </a:lnTo>
                <a:lnTo>
                  <a:pt x="53860" y="41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4789215" y="5221226"/>
            <a:ext cx="69215" cy="8255"/>
          </a:xfrm>
          <a:custGeom>
            <a:avLst/>
            <a:gdLst/>
            <a:ahLst/>
            <a:cxnLst/>
            <a:rect l="l" t="t" r="r" b="b"/>
            <a:pathLst>
              <a:path w="69214" h="8254">
                <a:moveTo>
                  <a:pt x="5765" y="6870"/>
                </a:moveTo>
                <a:lnTo>
                  <a:pt x="0" y="7315"/>
                </a:lnTo>
                <a:lnTo>
                  <a:pt x="8064" y="8051"/>
                </a:lnTo>
                <a:lnTo>
                  <a:pt x="9296" y="8051"/>
                </a:lnTo>
                <a:lnTo>
                  <a:pt x="7899" y="7531"/>
                </a:lnTo>
                <a:lnTo>
                  <a:pt x="5765" y="6870"/>
                </a:lnTo>
                <a:close/>
              </a:path>
              <a:path w="69214" h="8254">
                <a:moveTo>
                  <a:pt x="59105" y="0"/>
                </a:moveTo>
                <a:lnTo>
                  <a:pt x="25474" y="2761"/>
                </a:lnTo>
                <a:lnTo>
                  <a:pt x="19862" y="3238"/>
                </a:lnTo>
                <a:lnTo>
                  <a:pt x="49946" y="2761"/>
                </a:lnTo>
                <a:lnTo>
                  <a:pt x="68904" y="2730"/>
                </a:lnTo>
                <a:lnTo>
                  <a:pt x="64009" y="1571"/>
                </a:lnTo>
                <a:lnTo>
                  <a:pt x="59105" y="0"/>
                </a:lnTo>
                <a:close/>
              </a:path>
              <a:path w="69214" h="8254">
                <a:moveTo>
                  <a:pt x="68904" y="2730"/>
                </a:moveTo>
                <a:lnTo>
                  <a:pt x="60020" y="2730"/>
                </a:lnTo>
                <a:lnTo>
                  <a:pt x="69008" y="2755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4377528" y="5243399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4" h="4445">
                <a:moveTo>
                  <a:pt x="24002" y="0"/>
                </a:moveTo>
                <a:lnTo>
                  <a:pt x="0" y="2755"/>
                </a:lnTo>
                <a:lnTo>
                  <a:pt x="8534" y="3924"/>
                </a:lnTo>
                <a:lnTo>
                  <a:pt x="12801" y="4419"/>
                </a:lnTo>
                <a:lnTo>
                  <a:pt x="24625" y="1714"/>
                </a:lnTo>
                <a:lnTo>
                  <a:pt x="30543" y="469"/>
                </a:lnTo>
                <a:lnTo>
                  <a:pt x="2400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4401527" y="5241130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20015" y="0"/>
                </a:moveTo>
                <a:lnTo>
                  <a:pt x="0" y="2273"/>
                </a:lnTo>
                <a:lnTo>
                  <a:pt x="6540" y="2743"/>
                </a:lnTo>
                <a:lnTo>
                  <a:pt x="11036" y="1778"/>
                </a:lnTo>
                <a:lnTo>
                  <a:pt x="200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4368238" y="5242401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19227" y="0"/>
                </a:moveTo>
                <a:lnTo>
                  <a:pt x="0" y="2362"/>
                </a:lnTo>
                <a:lnTo>
                  <a:pt x="3098" y="2857"/>
                </a:lnTo>
                <a:lnTo>
                  <a:pt x="9283" y="3746"/>
                </a:lnTo>
                <a:lnTo>
                  <a:pt x="33286" y="1003"/>
                </a:lnTo>
                <a:lnTo>
                  <a:pt x="192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4387463" y="5240401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16649" y="0"/>
                </a:moveTo>
                <a:lnTo>
                  <a:pt x="0" y="2006"/>
                </a:lnTo>
                <a:lnTo>
                  <a:pt x="14071" y="2997"/>
                </a:lnTo>
                <a:lnTo>
                  <a:pt x="34074" y="723"/>
                </a:lnTo>
                <a:lnTo>
                  <a:pt x="36334" y="292"/>
                </a:lnTo>
                <a:lnTo>
                  <a:pt x="29730" y="292"/>
                </a:lnTo>
                <a:lnTo>
                  <a:pt x="23177" y="203"/>
                </a:lnTo>
                <a:lnTo>
                  <a:pt x="1664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4620883" y="5229012"/>
            <a:ext cx="53340" cy="5715"/>
          </a:xfrm>
          <a:custGeom>
            <a:avLst/>
            <a:gdLst/>
            <a:ahLst/>
            <a:cxnLst/>
            <a:rect l="l" t="t" r="r" b="b"/>
            <a:pathLst>
              <a:path w="53339" h="5714">
                <a:moveTo>
                  <a:pt x="53263" y="0"/>
                </a:moveTo>
                <a:lnTo>
                  <a:pt x="0" y="3505"/>
                </a:lnTo>
                <a:lnTo>
                  <a:pt x="20510" y="5092"/>
                </a:lnTo>
                <a:lnTo>
                  <a:pt x="532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4597205" y="522800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28" y="0"/>
                </a:lnTo>
              </a:path>
            </a:pathLst>
          </a:custGeom>
          <a:ln w="904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4570443" y="5221253"/>
            <a:ext cx="81915" cy="9525"/>
          </a:xfrm>
          <a:custGeom>
            <a:avLst/>
            <a:gdLst/>
            <a:ahLst/>
            <a:cxnLst/>
            <a:rect l="l" t="t" r="r" b="b"/>
            <a:pathLst>
              <a:path w="81914" h="9525">
                <a:moveTo>
                  <a:pt x="66611" y="0"/>
                </a:moveTo>
                <a:lnTo>
                  <a:pt x="0" y="7835"/>
                </a:lnTo>
                <a:lnTo>
                  <a:pt x="22593" y="9296"/>
                </a:lnTo>
                <a:lnTo>
                  <a:pt x="66823" y="2981"/>
                </a:lnTo>
                <a:lnTo>
                  <a:pt x="81597" y="1066"/>
                </a:lnTo>
                <a:lnTo>
                  <a:pt x="666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4641404" y="523088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40" y="0"/>
                </a:lnTo>
              </a:path>
            </a:pathLst>
          </a:custGeom>
          <a:ln w="829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4593032" y="5222316"/>
            <a:ext cx="121285" cy="8890"/>
          </a:xfrm>
          <a:custGeom>
            <a:avLst/>
            <a:gdLst/>
            <a:ahLst/>
            <a:cxnLst/>
            <a:rect l="l" t="t" r="r" b="b"/>
            <a:pathLst>
              <a:path w="121285" h="8889">
                <a:moveTo>
                  <a:pt x="105206" y="3301"/>
                </a:moveTo>
                <a:lnTo>
                  <a:pt x="97167" y="4368"/>
                </a:lnTo>
                <a:lnTo>
                  <a:pt x="81114" y="6692"/>
                </a:lnTo>
                <a:lnTo>
                  <a:pt x="120815" y="4432"/>
                </a:lnTo>
                <a:lnTo>
                  <a:pt x="105206" y="3301"/>
                </a:lnTo>
                <a:close/>
              </a:path>
              <a:path w="121285" h="8889">
                <a:moveTo>
                  <a:pt x="59004" y="0"/>
                </a:moveTo>
                <a:lnTo>
                  <a:pt x="44235" y="1914"/>
                </a:lnTo>
                <a:lnTo>
                  <a:pt x="0" y="8229"/>
                </a:lnTo>
                <a:lnTo>
                  <a:pt x="4178" y="8508"/>
                </a:lnTo>
                <a:lnTo>
                  <a:pt x="61959" y="2434"/>
                </a:lnTo>
                <a:lnTo>
                  <a:pt x="75349" y="1168"/>
                </a:lnTo>
                <a:lnTo>
                  <a:pt x="5900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4521465" y="524024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3748" y="889"/>
                </a:moveTo>
                <a:lnTo>
                  <a:pt x="2184" y="889"/>
                </a:lnTo>
                <a:lnTo>
                  <a:pt x="3428" y="939"/>
                </a:lnTo>
                <a:lnTo>
                  <a:pt x="3748" y="889"/>
                </a:lnTo>
                <a:close/>
              </a:path>
              <a:path w="9525" h="1270">
                <a:moveTo>
                  <a:pt x="9347" y="0"/>
                </a:moveTo>
                <a:lnTo>
                  <a:pt x="0" y="927"/>
                </a:lnTo>
                <a:lnTo>
                  <a:pt x="2184" y="889"/>
                </a:lnTo>
                <a:lnTo>
                  <a:pt x="3748" y="889"/>
                </a:lnTo>
                <a:lnTo>
                  <a:pt x="93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4504476" y="5233315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5" h="8254">
                <a:moveTo>
                  <a:pt x="70358" y="0"/>
                </a:moveTo>
                <a:lnTo>
                  <a:pt x="0" y="7848"/>
                </a:lnTo>
                <a:lnTo>
                  <a:pt x="4140" y="8140"/>
                </a:lnTo>
                <a:lnTo>
                  <a:pt x="12700" y="7912"/>
                </a:lnTo>
                <a:lnTo>
                  <a:pt x="17117" y="7848"/>
                </a:lnTo>
                <a:lnTo>
                  <a:pt x="26339" y="6934"/>
                </a:lnTo>
                <a:lnTo>
                  <a:pt x="703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4431252" y="524654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37" y="0"/>
                </a:lnTo>
              </a:path>
            </a:pathLst>
          </a:custGeom>
          <a:ln w="1082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4418657" y="5241160"/>
            <a:ext cx="102870" cy="10160"/>
          </a:xfrm>
          <a:custGeom>
            <a:avLst/>
            <a:gdLst/>
            <a:ahLst/>
            <a:cxnLst/>
            <a:rect l="l" t="t" r="r" b="b"/>
            <a:pathLst>
              <a:path w="102870" h="10160">
                <a:moveTo>
                  <a:pt x="85813" y="0"/>
                </a:moveTo>
                <a:lnTo>
                  <a:pt x="0" y="9347"/>
                </a:lnTo>
                <a:lnTo>
                  <a:pt x="4191" y="9639"/>
                </a:lnTo>
                <a:lnTo>
                  <a:pt x="12598" y="10096"/>
                </a:lnTo>
                <a:lnTo>
                  <a:pt x="87910" y="1546"/>
                </a:lnTo>
                <a:lnTo>
                  <a:pt x="100092" y="292"/>
                </a:lnTo>
                <a:lnTo>
                  <a:pt x="89966" y="292"/>
                </a:lnTo>
                <a:lnTo>
                  <a:pt x="85813" y="0"/>
                </a:lnTo>
                <a:close/>
              </a:path>
              <a:path w="102870" h="10160">
                <a:moveTo>
                  <a:pt x="102806" y="12"/>
                </a:moveTo>
                <a:lnTo>
                  <a:pt x="94246" y="165"/>
                </a:lnTo>
                <a:lnTo>
                  <a:pt x="89966" y="292"/>
                </a:lnTo>
                <a:lnTo>
                  <a:pt x="100092" y="292"/>
                </a:lnTo>
                <a:lnTo>
                  <a:pt x="102806" y="12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4524888" y="523788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09" y="0"/>
                </a:lnTo>
              </a:path>
            </a:pathLst>
          </a:custGeom>
          <a:ln w="1071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4530813" y="5230830"/>
            <a:ext cx="90170" cy="12700"/>
          </a:xfrm>
          <a:custGeom>
            <a:avLst/>
            <a:gdLst/>
            <a:ahLst/>
            <a:cxnLst/>
            <a:rect l="l" t="t" r="r" b="b"/>
            <a:pathLst>
              <a:path w="90170" h="12700">
                <a:moveTo>
                  <a:pt x="74752" y="9258"/>
                </a:moveTo>
                <a:lnTo>
                  <a:pt x="48590" y="12420"/>
                </a:lnTo>
                <a:lnTo>
                  <a:pt x="54584" y="12700"/>
                </a:lnTo>
                <a:lnTo>
                  <a:pt x="74752" y="9258"/>
                </a:lnTo>
                <a:close/>
              </a:path>
              <a:path w="90170" h="12700">
                <a:moveTo>
                  <a:pt x="66395" y="0"/>
                </a:moveTo>
                <a:lnTo>
                  <a:pt x="44018" y="2489"/>
                </a:lnTo>
                <a:lnTo>
                  <a:pt x="0" y="9410"/>
                </a:lnTo>
                <a:lnTo>
                  <a:pt x="67535" y="3413"/>
                </a:lnTo>
                <a:lnTo>
                  <a:pt x="90068" y="1689"/>
                </a:lnTo>
                <a:lnTo>
                  <a:pt x="6639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4458798" y="524657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1078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4540820" y="5243244"/>
            <a:ext cx="45085" cy="5715"/>
          </a:xfrm>
          <a:custGeom>
            <a:avLst/>
            <a:gdLst/>
            <a:ahLst/>
            <a:cxnLst/>
            <a:rect l="l" t="t" r="r" b="b"/>
            <a:pathLst>
              <a:path w="45085" h="5714">
                <a:moveTo>
                  <a:pt x="38582" y="0"/>
                </a:moveTo>
                <a:lnTo>
                  <a:pt x="0" y="5181"/>
                </a:lnTo>
                <a:lnTo>
                  <a:pt x="36449" y="1689"/>
                </a:lnTo>
                <a:lnTo>
                  <a:pt x="44577" y="292"/>
                </a:lnTo>
                <a:lnTo>
                  <a:pt x="3858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4390339" y="5229087"/>
            <a:ext cx="203200" cy="20955"/>
          </a:xfrm>
          <a:custGeom>
            <a:avLst/>
            <a:gdLst/>
            <a:ahLst/>
            <a:cxnLst/>
            <a:rect l="l" t="t" r="r" b="b"/>
            <a:pathLst>
              <a:path w="203200" h="20954">
                <a:moveTo>
                  <a:pt x="17729" y="14782"/>
                </a:moveTo>
                <a:lnTo>
                  <a:pt x="11811" y="16027"/>
                </a:lnTo>
                <a:lnTo>
                  <a:pt x="0" y="18732"/>
                </a:lnTo>
                <a:lnTo>
                  <a:pt x="7213" y="19596"/>
                </a:lnTo>
                <a:lnTo>
                  <a:pt x="14452" y="20319"/>
                </a:lnTo>
                <a:lnTo>
                  <a:pt x="21691" y="20904"/>
                </a:lnTo>
                <a:lnTo>
                  <a:pt x="23279" y="20459"/>
                </a:lnTo>
                <a:lnTo>
                  <a:pt x="36763" y="18661"/>
                </a:lnTo>
                <a:lnTo>
                  <a:pt x="50266" y="17081"/>
                </a:lnTo>
                <a:lnTo>
                  <a:pt x="17729" y="14782"/>
                </a:lnTo>
                <a:close/>
              </a:path>
              <a:path w="203200" h="20954">
                <a:moveTo>
                  <a:pt x="180111" y="0"/>
                </a:moveTo>
                <a:lnTo>
                  <a:pt x="108712" y="7277"/>
                </a:lnTo>
                <a:lnTo>
                  <a:pt x="102029" y="8011"/>
                </a:lnTo>
                <a:lnTo>
                  <a:pt x="95354" y="8674"/>
                </a:lnTo>
                <a:lnTo>
                  <a:pt x="82016" y="9804"/>
                </a:lnTo>
                <a:lnTo>
                  <a:pt x="114134" y="12077"/>
                </a:lnTo>
                <a:lnTo>
                  <a:pt x="184492" y="4229"/>
                </a:lnTo>
                <a:lnTo>
                  <a:pt x="202692" y="1460"/>
                </a:lnTo>
                <a:lnTo>
                  <a:pt x="18011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4408074" y="5238889"/>
            <a:ext cx="96520" cy="12065"/>
          </a:xfrm>
          <a:custGeom>
            <a:avLst/>
            <a:gdLst/>
            <a:ahLst/>
            <a:cxnLst/>
            <a:rect l="l" t="t" r="r" b="b"/>
            <a:pathLst>
              <a:path w="96520" h="12064">
                <a:moveTo>
                  <a:pt x="64287" y="0"/>
                </a:moveTo>
                <a:lnTo>
                  <a:pt x="52530" y="763"/>
                </a:lnTo>
                <a:lnTo>
                  <a:pt x="40786" y="1320"/>
                </a:lnTo>
                <a:lnTo>
                  <a:pt x="29050" y="1668"/>
                </a:lnTo>
                <a:lnTo>
                  <a:pt x="17322" y="1803"/>
                </a:lnTo>
                <a:lnTo>
                  <a:pt x="13474" y="2235"/>
                </a:lnTo>
                <a:lnTo>
                  <a:pt x="8966" y="3111"/>
                </a:lnTo>
                <a:lnTo>
                  <a:pt x="0" y="4978"/>
                </a:lnTo>
                <a:lnTo>
                  <a:pt x="32524" y="7277"/>
                </a:lnTo>
                <a:lnTo>
                  <a:pt x="19026" y="8861"/>
                </a:lnTo>
                <a:lnTo>
                  <a:pt x="5537" y="10655"/>
                </a:lnTo>
                <a:lnTo>
                  <a:pt x="3949" y="11112"/>
                </a:lnTo>
                <a:lnTo>
                  <a:pt x="10579" y="11620"/>
                </a:lnTo>
                <a:lnTo>
                  <a:pt x="96393" y="2273"/>
                </a:lnTo>
                <a:lnTo>
                  <a:pt x="6428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4605565" y="5232660"/>
            <a:ext cx="81280" cy="7620"/>
          </a:xfrm>
          <a:custGeom>
            <a:avLst/>
            <a:gdLst/>
            <a:ahLst/>
            <a:cxnLst/>
            <a:rect l="l" t="t" r="r" b="b"/>
            <a:pathLst>
              <a:path w="81279" h="7620">
                <a:moveTo>
                  <a:pt x="35839" y="1447"/>
                </a:moveTo>
                <a:lnTo>
                  <a:pt x="0" y="7429"/>
                </a:lnTo>
                <a:lnTo>
                  <a:pt x="13411" y="5905"/>
                </a:lnTo>
                <a:lnTo>
                  <a:pt x="31496" y="5803"/>
                </a:lnTo>
                <a:lnTo>
                  <a:pt x="60316" y="2374"/>
                </a:lnTo>
                <a:lnTo>
                  <a:pt x="47345" y="2374"/>
                </a:lnTo>
                <a:lnTo>
                  <a:pt x="35839" y="1447"/>
                </a:lnTo>
                <a:close/>
              </a:path>
              <a:path w="81279" h="7620">
                <a:moveTo>
                  <a:pt x="80746" y="0"/>
                </a:moveTo>
                <a:lnTo>
                  <a:pt x="47345" y="2374"/>
                </a:lnTo>
                <a:lnTo>
                  <a:pt x="60316" y="2374"/>
                </a:lnTo>
                <a:lnTo>
                  <a:pt x="8074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4574837" y="5230550"/>
            <a:ext cx="62230" cy="13335"/>
          </a:xfrm>
          <a:custGeom>
            <a:avLst/>
            <a:gdLst/>
            <a:ahLst/>
            <a:cxnLst/>
            <a:rect l="l" t="t" r="r" b="b"/>
            <a:pathLst>
              <a:path w="62229" h="13335">
                <a:moveTo>
                  <a:pt x="62217" y="7912"/>
                </a:moveTo>
                <a:lnTo>
                  <a:pt x="44132" y="8013"/>
                </a:lnTo>
                <a:lnTo>
                  <a:pt x="30734" y="9537"/>
                </a:lnTo>
                <a:lnTo>
                  <a:pt x="10553" y="12979"/>
                </a:lnTo>
                <a:lnTo>
                  <a:pt x="14274" y="13157"/>
                </a:lnTo>
                <a:lnTo>
                  <a:pt x="62217" y="7912"/>
                </a:lnTo>
                <a:close/>
              </a:path>
              <a:path w="62229" h="13335">
                <a:moveTo>
                  <a:pt x="18199" y="0"/>
                </a:moveTo>
                <a:lnTo>
                  <a:pt x="0" y="2768"/>
                </a:lnTo>
                <a:lnTo>
                  <a:pt x="22377" y="279"/>
                </a:lnTo>
                <a:lnTo>
                  <a:pt x="1819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4421543" y="5240691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60" y="0"/>
                </a:moveTo>
                <a:lnTo>
                  <a:pt x="2260" y="0"/>
                </a:lnTo>
                <a:lnTo>
                  <a:pt x="0" y="444"/>
                </a:lnTo>
                <a:lnTo>
                  <a:pt x="386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4577269" y="5243536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8127" y="0"/>
                </a:moveTo>
                <a:lnTo>
                  <a:pt x="0" y="1396"/>
                </a:lnTo>
                <a:lnTo>
                  <a:pt x="11836" y="177"/>
                </a:lnTo>
                <a:lnTo>
                  <a:pt x="812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4785729" y="522549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0"/>
                </a:moveTo>
                <a:lnTo>
                  <a:pt x="241" y="63"/>
                </a:lnTo>
                <a:lnTo>
                  <a:pt x="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4220037" y="533564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63" y="0"/>
                </a:moveTo>
                <a:lnTo>
                  <a:pt x="0" y="152"/>
                </a:lnTo>
                <a:lnTo>
                  <a:pt x="1574" y="342"/>
                </a:lnTo>
                <a:lnTo>
                  <a:pt x="16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4195061" y="531147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992" y="0"/>
                </a:moveTo>
                <a:lnTo>
                  <a:pt x="1955" y="1473"/>
                </a:lnTo>
                <a:lnTo>
                  <a:pt x="0" y="6413"/>
                </a:lnTo>
                <a:lnTo>
                  <a:pt x="15900" y="4381"/>
                </a:lnTo>
                <a:lnTo>
                  <a:pt x="16611" y="1435"/>
                </a:lnTo>
                <a:lnTo>
                  <a:pt x="169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4210961" y="5305658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8089" y="0"/>
                </a:moveTo>
                <a:lnTo>
                  <a:pt x="1092" y="5816"/>
                </a:lnTo>
                <a:lnTo>
                  <a:pt x="342" y="8724"/>
                </a:lnTo>
                <a:lnTo>
                  <a:pt x="0" y="10185"/>
                </a:lnTo>
                <a:lnTo>
                  <a:pt x="58254" y="2794"/>
                </a:lnTo>
                <a:lnTo>
                  <a:pt x="58115" y="914"/>
                </a:lnTo>
                <a:lnTo>
                  <a:pt x="580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4269050" y="5300470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48501" y="0"/>
                </a:moveTo>
                <a:lnTo>
                  <a:pt x="0" y="5194"/>
                </a:lnTo>
                <a:lnTo>
                  <a:pt x="25" y="6108"/>
                </a:lnTo>
                <a:lnTo>
                  <a:pt x="165" y="7975"/>
                </a:lnTo>
                <a:lnTo>
                  <a:pt x="48361" y="1955"/>
                </a:lnTo>
                <a:lnTo>
                  <a:pt x="485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4317413" y="530031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612" y="0"/>
                </a:moveTo>
                <a:lnTo>
                  <a:pt x="139" y="152"/>
                </a:lnTo>
                <a:lnTo>
                  <a:pt x="0" y="2120"/>
                </a:lnTo>
                <a:lnTo>
                  <a:pt x="3314" y="1701"/>
                </a:lnTo>
                <a:lnTo>
                  <a:pt x="2755" y="1181"/>
                </a:lnTo>
                <a:lnTo>
                  <a:pt x="16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4319028" y="529613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373" y="0"/>
                </a:lnTo>
              </a:path>
            </a:pathLst>
          </a:custGeom>
          <a:ln w="11760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4283539" y="5315419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464" y="0"/>
                </a:moveTo>
                <a:lnTo>
                  <a:pt x="0" y="4152"/>
                </a:lnTo>
                <a:lnTo>
                  <a:pt x="33464" y="292"/>
                </a:lnTo>
                <a:lnTo>
                  <a:pt x="334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4317008" y="5306054"/>
            <a:ext cx="79375" cy="10160"/>
          </a:xfrm>
          <a:custGeom>
            <a:avLst/>
            <a:gdLst/>
            <a:ahLst/>
            <a:cxnLst/>
            <a:rect l="l" t="t" r="r" b="b"/>
            <a:pathLst>
              <a:path w="79375" h="10160">
                <a:moveTo>
                  <a:pt x="75526" y="0"/>
                </a:moveTo>
                <a:lnTo>
                  <a:pt x="0" y="9359"/>
                </a:lnTo>
                <a:lnTo>
                  <a:pt x="0" y="9652"/>
                </a:lnTo>
                <a:lnTo>
                  <a:pt x="79298" y="139"/>
                </a:lnTo>
                <a:lnTo>
                  <a:pt x="755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4392534" y="53011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03" y="0"/>
                </a:lnTo>
              </a:path>
            </a:pathLst>
          </a:custGeom>
          <a:ln w="1012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4221620" y="533255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62" y="0"/>
                </a:lnTo>
              </a:path>
            </a:pathLst>
          </a:custGeom>
          <a:ln w="1268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4317556" y="53261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46" y="0"/>
                </a:moveTo>
                <a:lnTo>
                  <a:pt x="0" y="63"/>
                </a:lnTo>
                <a:lnTo>
                  <a:pt x="660" y="12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4322509" y="532667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2273" y="215"/>
                </a:lnTo>
                <a:lnTo>
                  <a:pt x="2425" y="19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4318213" y="532627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0"/>
                </a:moveTo>
                <a:lnTo>
                  <a:pt x="4292" y="39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4318105" y="5322994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705" y="0"/>
                </a:moveTo>
                <a:lnTo>
                  <a:pt x="0" y="3162"/>
                </a:lnTo>
                <a:lnTo>
                  <a:pt x="5219" y="3746"/>
                </a:lnTo>
                <a:lnTo>
                  <a:pt x="6832" y="3860"/>
                </a:lnTo>
                <a:lnTo>
                  <a:pt x="297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4500538" y="529635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7" y="0"/>
                </a:moveTo>
                <a:lnTo>
                  <a:pt x="5702" y="63"/>
                </a:lnTo>
                <a:lnTo>
                  <a:pt x="0" y="114"/>
                </a:lnTo>
                <a:lnTo>
                  <a:pt x="5168" y="495"/>
                </a:lnTo>
                <a:lnTo>
                  <a:pt x="7416" y="152"/>
                </a:lnTo>
                <a:lnTo>
                  <a:pt x="85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4189453" y="5326193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9443" y="0"/>
                </a:moveTo>
                <a:lnTo>
                  <a:pt x="1422" y="2222"/>
                </a:lnTo>
                <a:lnTo>
                  <a:pt x="0" y="5778"/>
                </a:lnTo>
                <a:lnTo>
                  <a:pt x="18351" y="8077"/>
                </a:lnTo>
                <a:lnTo>
                  <a:pt x="18559" y="5778"/>
                </a:lnTo>
                <a:lnTo>
                  <a:pt x="18935" y="3035"/>
                </a:lnTo>
                <a:lnTo>
                  <a:pt x="194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4190880" y="5322641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2286" y="0"/>
                </a:moveTo>
                <a:lnTo>
                  <a:pt x="0" y="5765"/>
                </a:lnTo>
                <a:lnTo>
                  <a:pt x="18021" y="3555"/>
                </a:lnTo>
                <a:lnTo>
                  <a:pt x="18275" y="2006"/>
                </a:lnTo>
                <a:lnTo>
                  <a:pt x="18427" y="1206"/>
                </a:lnTo>
                <a:lnTo>
                  <a:pt x="22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4207799" y="5324712"/>
            <a:ext cx="33655" cy="11430"/>
          </a:xfrm>
          <a:custGeom>
            <a:avLst/>
            <a:gdLst/>
            <a:ahLst/>
            <a:cxnLst/>
            <a:rect l="l" t="t" r="r" b="b"/>
            <a:pathLst>
              <a:path w="33654" h="11429">
                <a:moveTo>
                  <a:pt x="13093" y="0"/>
                </a:moveTo>
                <a:lnTo>
                  <a:pt x="1092" y="1485"/>
                </a:lnTo>
                <a:lnTo>
                  <a:pt x="540" y="4851"/>
                </a:lnTo>
                <a:lnTo>
                  <a:pt x="215" y="7302"/>
                </a:lnTo>
                <a:lnTo>
                  <a:pt x="0" y="9550"/>
                </a:lnTo>
                <a:lnTo>
                  <a:pt x="12242" y="11074"/>
                </a:lnTo>
                <a:lnTo>
                  <a:pt x="13906" y="10934"/>
                </a:lnTo>
                <a:lnTo>
                  <a:pt x="14490" y="8496"/>
                </a:lnTo>
                <a:lnTo>
                  <a:pt x="15278" y="6934"/>
                </a:lnTo>
                <a:lnTo>
                  <a:pt x="16256" y="6692"/>
                </a:lnTo>
                <a:lnTo>
                  <a:pt x="22021" y="4851"/>
                </a:lnTo>
                <a:lnTo>
                  <a:pt x="27813" y="3136"/>
                </a:lnTo>
                <a:lnTo>
                  <a:pt x="33629" y="1511"/>
                </a:lnTo>
                <a:lnTo>
                  <a:pt x="130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4208896" y="532384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406" y="0"/>
                </a:moveTo>
                <a:lnTo>
                  <a:pt x="0" y="2349"/>
                </a:lnTo>
                <a:lnTo>
                  <a:pt x="12001" y="863"/>
                </a:lnTo>
                <a:lnTo>
                  <a:pt x="4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4193167" y="5315848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4" h="8254">
                <a:moveTo>
                  <a:pt x="17792" y="0"/>
                </a:moveTo>
                <a:lnTo>
                  <a:pt x="1892" y="2031"/>
                </a:lnTo>
                <a:lnTo>
                  <a:pt x="0" y="6794"/>
                </a:lnTo>
                <a:lnTo>
                  <a:pt x="16141" y="8000"/>
                </a:lnTo>
                <a:lnTo>
                  <a:pt x="16598" y="5422"/>
                </a:lnTo>
                <a:lnTo>
                  <a:pt x="17170" y="2692"/>
                </a:lnTo>
                <a:lnTo>
                  <a:pt x="177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4220888" y="5318389"/>
            <a:ext cx="97155" cy="17780"/>
          </a:xfrm>
          <a:custGeom>
            <a:avLst/>
            <a:gdLst/>
            <a:ahLst/>
            <a:cxnLst/>
            <a:rect l="l" t="t" r="r" b="b"/>
            <a:pathLst>
              <a:path w="97154" h="17779">
                <a:moveTo>
                  <a:pt x="50965" y="0"/>
                </a:moveTo>
                <a:lnTo>
                  <a:pt x="0" y="6324"/>
                </a:lnTo>
                <a:lnTo>
                  <a:pt x="20535" y="7835"/>
                </a:lnTo>
                <a:lnTo>
                  <a:pt x="14719" y="9461"/>
                </a:lnTo>
                <a:lnTo>
                  <a:pt x="8940" y="11176"/>
                </a:lnTo>
                <a:lnTo>
                  <a:pt x="3162" y="13017"/>
                </a:lnTo>
                <a:lnTo>
                  <a:pt x="2184" y="13258"/>
                </a:lnTo>
                <a:lnTo>
                  <a:pt x="1409" y="14820"/>
                </a:lnTo>
                <a:lnTo>
                  <a:pt x="812" y="17246"/>
                </a:lnTo>
                <a:lnTo>
                  <a:pt x="96672" y="7823"/>
                </a:lnTo>
                <a:lnTo>
                  <a:pt x="54381" y="3771"/>
                </a:lnTo>
                <a:lnTo>
                  <a:pt x="52336" y="2222"/>
                </a:lnTo>
                <a:lnTo>
                  <a:pt x="509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4209305" y="5308450"/>
            <a:ext cx="62865" cy="16510"/>
          </a:xfrm>
          <a:custGeom>
            <a:avLst/>
            <a:gdLst/>
            <a:ahLst/>
            <a:cxnLst/>
            <a:rect l="l" t="t" r="r" b="b"/>
            <a:pathLst>
              <a:path w="62864" h="16510">
                <a:moveTo>
                  <a:pt x="59905" y="0"/>
                </a:moveTo>
                <a:lnTo>
                  <a:pt x="1650" y="7391"/>
                </a:lnTo>
                <a:lnTo>
                  <a:pt x="1028" y="10096"/>
                </a:lnTo>
                <a:lnTo>
                  <a:pt x="469" y="12814"/>
                </a:lnTo>
                <a:lnTo>
                  <a:pt x="0" y="15392"/>
                </a:lnTo>
                <a:lnTo>
                  <a:pt x="11582" y="16256"/>
                </a:lnTo>
                <a:lnTo>
                  <a:pt x="62547" y="9944"/>
                </a:lnTo>
                <a:lnTo>
                  <a:pt x="60896" y="7277"/>
                </a:lnTo>
                <a:lnTo>
                  <a:pt x="60197" y="3619"/>
                </a:lnTo>
                <a:lnTo>
                  <a:pt x="599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4271853" y="5312774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45161" y="0"/>
                </a:moveTo>
                <a:lnTo>
                  <a:pt x="0" y="5613"/>
                </a:lnTo>
                <a:lnTo>
                  <a:pt x="1371" y="7835"/>
                </a:lnTo>
                <a:lnTo>
                  <a:pt x="3416" y="9385"/>
                </a:lnTo>
                <a:lnTo>
                  <a:pt x="45707" y="13436"/>
                </a:lnTo>
                <a:lnTo>
                  <a:pt x="46253" y="13373"/>
                </a:lnTo>
                <a:lnTo>
                  <a:pt x="45542" y="12446"/>
                </a:lnTo>
                <a:lnTo>
                  <a:pt x="45276" y="9385"/>
                </a:lnTo>
                <a:lnTo>
                  <a:pt x="45175" y="6807"/>
                </a:lnTo>
                <a:lnTo>
                  <a:pt x="11683" y="6807"/>
                </a:lnTo>
                <a:lnTo>
                  <a:pt x="45148" y="2641"/>
                </a:lnTo>
                <a:lnTo>
                  <a:pt x="45161" y="0"/>
                </a:lnTo>
                <a:close/>
              </a:path>
              <a:path w="46354" h="13970">
                <a:moveTo>
                  <a:pt x="45148" y="2933"/>
                </a:moveTo>
                <a:lnTo>
                  <a:pt x="11683" y="6807"/>
                </a:lnTo>
                <a:lnTo>
                  <a:pt x="45175" y="6807"/>
                </a:lnTo>
                <a:lnTo>
                  <a:pt x="45148" y="2933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4269206" y="5302430"/>
            <a:ext cx="48260" cy="16510"/>
          </a:xfrm>
          <a:custGeom>
            <a:avLst/>
            <a:gdLst/>
            <a:ahLst/>
            <a:cxnLst/>
            <a:rect l="l" t="t" r="r" b="b"/>
            <a:pathLst>
              <a:path w="48260" h="16510">
                <a:moveTo>
                  <a:pt x="48209" y="0"/>
                </a:moveTo>
                <a:lnTo>
                  <a:pt x="0" y="6019"/>
                </a:lnTo>
                <a:lnTo>
                  <a:pt x="304" y="9639"/>
                </a:lnTo>
                <a:lnTo>
                  <a:pt x="990" y="13296"/>
                </a:lnTo>
                <a:lnTo>
                  <a:pt x="2641" y="15963"/>
                </a:lnTo>
                <a:lnTo>
                  <a:pt x="47802" y="10350"/>
                </a:lnTo>
                <a:lnTo>
                  <a:pt x="47892" y="6019"/>
                </a:lnTo>
                <a:lnTo>
                  <a:pt x="47980" y="3556"/>
                </a:lnTo>
                <a:lnTo>
                  <a:pt x="482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4317001" y="5305568"/>
            <a:ext cx="116839" cy="20955"/>
          </a:xfrm>
          <a:custGeom>
            <a:avLst/>
            <a:gdLst/>
            <a:ahLst/>
            <a:cxnLst/>
            <a:rect l="l" t="t" r="r" b="b"/>
            <a:pathLst>
              <a:path w="116839" h="20954">
                <a:moveTo>
                  <a:pt x="79298" y="622"/>
                </a:moveTo>
                <a:lnTo>
                  <a:pt x="0" y="10147"/>
                </a:lnTo>
                <a:lnTo>
                  <a:pt x="38" y="15557"/>
                </a:lnTo>
                <a:lnTo>
                  <a:pt x="393" y="19659"/>
                </a:lnTo>
                <a:lnTo>
                  <a:pt x="1104" y="20586"/>
                </a:lnTo>
                <a:lnTo>
                  <a:pt x="30810" y="17424"/>
                </a:lnTo>
                <a:lnTo>
                  <a:pt x="116471" y="2857"/>
                </a:lnTo>
                <a:lnTo>
                  <a:pt x="107182" y="2161"/>
                </a:lnTo>
                <a:lnTo>
                  <a:pt x="88595" y="1046"/>
                </a:lnTo>
                <a:lnTo>
                  <a:pt x="79298" y="622"/>
                </a:lnTo>
                <a:close/>
              </a:path>
              <a:path w="116839" h="20954">
                <a:moveTo>
                  <a:pt x="57772" y="0"/>
                </a:moveTo>
                <a:lnTo>
                  <a:pt x="12" y="7200"/>
                </a:lnTo>
                <a:lnTo>
                  <a:pt x="0" y="9855"/>
                </a:lnTo>
                <a:lnTo>
                  <a:pt x="75526" y="482"/>
                </a:lnTo>
                <a:lnTo>
                  <a:pt x="63703" y="101"/>
                </a:lnTo>
                <a:lnTo>
                  <a:pt x="577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4317013" y="5302012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3721" y="0"/>
                </a:moveTo>
                <a:lnTo>
                  <a:pt x="406" y="419"/>
                </a:lnTo>
                <a:lnTo>
                  <a:pt x="177" y="3975"/>
                </a:lnTo>
                <a:lnTo>
                  <a:pt x="38" y="7518"/>
                </a:lnTo>
                <a:lnTo>
                  <a:pt x="0" y="10756"/>
                </a:lnTo>
                <a:lnTo>
                  <a:pt x="55009" y="3898"/>
                </a:lnTo>
                <a:lnTo>
                  <a:pt x="8559" y="3898"/>
                </a:lnTo>
                <a:lnTo>
                  <a:pt x="6273" y="2413"/>
                </a:lnTo>
                <a:lnTo>
                  <a:pt x="3721" y="0"/>
                </a:lnTo>
                <a:close/>
              </a:path>
              <a:path w="57785" h="10795">
                <a:moveTo>
                  <a:pt x="46456" y="3403"/>
                </a:moveTo>
                <a:lnTo>
                  <a:pt x="40805" y="3403"/>
                </a:lnTo>
                <a:lnTo>
                  <a:pt x="25500" y="3527"/>
                </a:lnTo>
                <a:lnTo>
                  <a:pt x="10185" y="3898"/>
                </a:lnTo>
                <a:lnTo>
                  <a:pt x="55009" y="3898"/>
                </a:lnTo>
                <a:lnTo>
                  <a:pt x="57759" y="3556"/>
                </a:lnTo>
                <a:lnTo>
                  <a:pt x="46456" y="3403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4374779" y="5295256"/>
            <a:ext cx="131445" cy="13335"/>
          </a:xfrm>
          <a:custGeom>
            <a:avLst/>
            <a:gdLst/>
            <a:ahLst/>
            <a:cxnLst/>
            <a:rect l="l" t="t" r="r" b="b"/>
            <a:pathLst>
              <a:path w="131445" h="13335">
                <a:moveTo>
                  <a:pt x="107657" y="1079"/>
                </a:moveTo>
                <a:lnTo>
                  <a:pt x="21526" y="10934"/>
                </a:lnTo>
                <a:lnTo>
                  <a:pt x="30822" y="11358"/>
                </a:lnTo>
                <a:lnTo>
                  <a:pt x="49410" y="12474"/>
                </a:lnTo>
                <a:lnTo>
                  <a:pt x="58699" y="13169"/>
                </a:lnTo>
                <a:lnTo>
                  <a:pt x="112838" y="4300"/>
                </a:lnTo>
                <a:lnTo>
                  <a:pt x="130924" y="1587"/>
                </a:lnTo>
                <a:lnTo>
                  <a:pt x="125945" y="1231"/>
                </a:lnTo>
                <a:lnTo>
                  <a:pt x="116890" y="1231"/>
                </a:lnTo>
                <a:lnTo>
                  <a:pt x="112267" y="1181"/>
                </a:lnTo>
                <a:lnTo>
                  <a:pt x="107657" y="1079"/>
                </a:lnTo>
                <a:close/>
              </a:path>
              <a:path w="131445" h="13335">
                <a:moveTo>
                  <a:pt x="83019" y="0"/>
                </a:moveTo>
                <a:lnTo>
                  <a:pt x="0" y="10312"/>
                </a:lnTo>
                <a:lnTo>
                  <a:pt x="5918" y="10414"/>
                </a:lnTo>
                <a:lnTo>
                  <a:pt x="17754" y="10795"/>
                </a:lnTo>
                <a:lnTo>
                  <a:pt x="99034" y="812"/>
                </a:lnTo>
                <a:lnTo>
                  <a:pt x="93687" y="609"/>
                </a:lnTo>
                <a:lnTo>
                  <a:pt x="88353" y="342"/>
                </a:lnTo>
                <a:lnTo>
                  <a:pt x="83019" y="0"/>
                </a:lnTo>
                <a:close/>
              </a:path>
              <a:path w="131445" h="13335">
                <a:moveTo>
                  <a:pt x="125768" y="1219"/>
                </a:moveTo>
                <a:lnTo>
                  <a:pt x="122923" y="1231"/>
                </a:lnTo>
                <a:lnTo>
                  <a:pt x="125945" y="1231"/>
                </a:lnTo>
                <a:lnTo>
                  <a:pt x="125768" y="121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4320730" y="5290729"/>
            <a:ext cx="137160" cy="15240"/>
          </a:xfrm>
          <a:custGeom>
            <a:avLst/>
            <a:gdLst/>
            <a:ahLst/>
            <a:cxnLst/>
            <a:rect l="l" t="t" r="r" b="b"/>
            <a:pathLst>
              <a:path w="137160" h="15239">
                <a:moveTo>
                  <a:pt x="92671" y="0"/>
                </a:moveTo>
                <a:lnTo>
                  <a:pt x="0" y="11277"/>
                </a:lnTo>
                <a:lnTo>
                  <a:pt x="2552" y="13690"/>
                </a:lnTo>
                <a:lnTo>
                  <a:pt x="4838" y="15176"/>
                </a:lnTo>
                <a:lnTo>
                  <a:pt x="6477" y="15176"/>
                </a:lnTo>
                <a:lnTo>
                  <a:pt x="21786" y="14811"/>
                </a:lnTo>
                <a:lnTo>
                  <a:pt x="55175" y="14693"/>
                </a:lnTo>
                <a:lnTo>
                  <a:pt x="137058" y="4521"/>
                </a:lnTo>
                <a:lnTo>
                  <a:pt x="125940" y="3702"/>
                </a:lnTo>
                <a:lnTo>
                  <a:pt x="114836" y="2674"/>
                </a:lnTo>
                <a:lnTo>
                  <a:pt x="103747" y="1440"/>
                </a:lnTo>
                <a:lnTo>
                  <a:pt x="92671" y="0"/>
                </a:lnTo>
                <a:close/>
              </a:path>
              <a:path w="137160" h="15239">
                <a:moveTo>
                  <a:pt x="55175" y="14693"/>
                </a:moveTo>
                <a:lnTo>
                  <a:pt x="42748" y="14693"/>
                </a:lnTo>
                <a:lnTo>
                  <a:pt x="54051" y="14833"/>
                </a:lnTo>
                <a:lnTo>
                  <a:pt x="55175" y="14693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4633343" y="528171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493" y="0"/>
                </a:moveTo>
                <a:lnTo>
                  <a:pt x="0" y="1739"/>
                </a:lnTo>
                <a:lnTo>
                  <a:pt x="11112" y="1003"/>
                </a:lnTo>
                <a:lnTo>
                  <a:pt x="114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4597050" y="5276249"/>
            <a:ext cx="50165" cy="10160"/>
          </a:xfrm>
          <a:custGeom>
            <a:avLst/>
            <a:gdLst/>
            <a:ahLst/>
            <a:cxnLst/>
            <a:rect l="l" t="t" r="r" b="b"/>
            <a:pathLst>
              <a:path w="50164" h="10160">
                <a:moveTo>
                  <a:pt x="49936" y="0"/>
                </a:moveTo>
                <a:lnTo>
                  <a:pt x="47840" y="203"/>
                </a:lnTo>
                <a:lnTo>
                  <a:pt x="35925" y="2898"/>
                </a:lnTo>
                <a:lnTo>
                  <a:pt x="23977" y="5414"/>
                </a:lnTo>
                <a:lnTo>
                  <a:pt x="12000" y="7766"/>
                </a:lnTo>
                <a:lnTo>
                  <a:pt x="0" y="9969"/>
                </a:lnTo>
                <a:lnTo>
                  <a:pt x="36296" y="7213"/>
                </a:lnTo>
                <a:lnTo>
                  <a:pt x="47790" y="5473"/>
                </a:lnTo>
                <a:lnTo>
                  <a:pt x="49225" y="1765"/>
                </a:lnTo>
                <a:lnTo>
                  <a:pt x="499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4501645" y="5276446"/>
            <a:ext cx="143510" cy="17780"/>
          </a:xfrm>
          <a:custGeom>
            <a:avLst/>
            <a:gdLst/>
            <a:ahLst/>
            <a:cxnLst/>
            <a:rect l="l" t="t" r="r" b="b"/>
            <a:pathLst>
              <a:path w="143510" h="17779">
                <a:moveTo>
                  <a:pt x="143243" y="0"/>
                </a:moveTo>
                <a:lnTo>
                  <a:pt x="108378" y="3595"/>
                </a:lnTo>
                <a:lnTo>
                  <a:pt x="21234" y="13690"/>
                </a:lnTo>
                <a:lnTo>
                  <a:pt x="19240" y="14008"/>
                </a:lnTo>
                <a:lnTo>
                  <a:pt x="17259" y="14350"/>
                </a:lnTo>
                <a:lnTo>
                  <a:pt x="0" y="17157"/>
                </a:lnTo>
                <a:lnTo>
                  <a:pt x="4076" y="17487"/>
                </a:lnTo>
                <a:lnTo>
                  <a:pt x="46593" y="13531"/>
                </a:lnTo>
                <a:lnTo>
                  <a:pt x="95402" y="9766"/>
                </a:lnTo>
                <a:lnTo>
                  <a:pt x="107403" y="7570"/>
                </a:lnTo>
                <a:lnTo>
                  <a:pt x="119379" y="5221"/>
                </a:lnTo>
                <a:lnTo>
                  <a:pt x="131328" y="2702"/>
                </a:lnTo>
                <a:lnTo>
                  <a:pt x="1432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4481554" y="5290135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10" h="5714">
                <a:moveTo>
                  <a:pt x="41325" y="0"/>
                </a:moveTo>
                <a:lnTo>
                  <a:pt x="0" y="4991"/>
                </a:lnTo>
                <a:lnTo>
                  <a:pt x="7340" y="5511"/>
                </a:lnTo>
                <a:lnTo>
                  <a:pt x="24168" y="3797"/>
                </a:lnTo>
                <a:lnTo>
                  <a:pt x="20091" y="3467"/>
                </a:lnTo>
                <a:lnTo>
                  <a:pt x="413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4410995" y="5279404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98209" y="0"/>
                </a:moveTo>
                <a:lnTo>
                  <a:pt x="0" y="10731"/>
                </a:lnTo>
                <a:lnTo>
                  <a:pt x="4572" y="11049"/>
                </a:lnTo>
                <a:lnTo>
                  <a:pt x="9820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4410012" y="5290135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977" y="0"/>
                </a:moveTo>
                <a:lnTo>
                  <a:pt x="0" y="114"/>
                </a:lnTo>
                <a:lnTo>
                  <a:pt x="3390" y="596"/>
                </a:lnTo>
                <a:lnTo>
                  <a:pt x="4102" y="495"/>
                </a:lnTo>
                <a:lnTo>
                  <a:pt x="4838" y="419"/>
                </a:lnTo>
                <a:lnTo>
                  <a:pt x="5562" y="317"/>
                </a:lnTo>
                <a:lnTo>
                  <a:pt x="97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4473808" y="529512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7747" y="0"/>
                </a:moveTo>
                <a:lnTo>
                  <a:pt x="0" y="952"/>
                </a:lnTo>
                <a:lnTo>
                  <a:pt x="8623" y="1206"/>
                </a:lnTo>
                <a:lnTo>
                  <a:pt x="15087" y="520"/>
                </a:lnTo>
                <a:lnTo>
                  <a:pt x="774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4644888" y="527624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32" y="0"/>
                </a:moveTo>
                <a:lnTo>
                  <a:pt x="495" y="88"/>
                </a:lnTo>
                <a:lnTo>
                  <a:pt x="0" y="203"/>
                </a:lnTo>
                <a:lnTo>
                  <a:pt x="20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4522884" y="5272299"/>
            <a:ext cx="126364" cy="18415"/>
          </a:xfrm>
          <a:custGeom>
            <a:avLst/>
            <a:gdLst/>
            <a:ahLst/>
            <a:cxnLst/>
            <a:rect l="l" t="t" r="r" b="b"/>
            <a:pathLst>
              <a:path w="126364" h="18414">
                <a:moveTo>
                  <a:pt x="125755" y="0"/>
                </a:moveTo>
                <a:lnTo>
                  <a:pt x="94030" y="3632"/>
                </a:lnTo>
                <a:lnTo>
                  <a:pt x="70505" y="6954"/>
                </a:lnTo>
                <a:lnTo>
                  <a:pt x="0" y="17830"/>
                </a:lnTo>
                <a:lnTo>
                  <a:pt x="87139" y="7748"/>
                </a:lnTo>
                <a:lnTo>
                  <a:pt x="122008" y="4152"/>
                </a:lnTo>
                <a:lnTo>
                  <a:pt x="122504" y="4038"/>
                </a:lnTo>
                <a:lnTo>
                  <a:pt x="124104" y="3937"/>
                </a:lnTo>
                <a:lnTo>
                  <a:pt x="124713" y="2451"/>
                </a:lnTo>
                <a:lnTo>
                  <a:pt x="125069" y="2006"/>
                </a:lnTo>
                <a:lnTo>
                  <a:pt x="125412" y="1778"/>
                </a:lnTo>
                <a:lnTo>
                  <a:pt x="125768" y="1778"/>
                </a:lnTo>
                <a:lnTo>
                  <a:pt x="125018" y="1714"/>
                </a:lnTo>
                <a:lnTo>
                  <a:pt x="1257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4616913" y="5271706"/>
            <a:ext cx="32384" cy="4445"/>
          </a:xfrm>
          <a:custGeom>
            <a:avLst/>
            <a:gdLst/>
            <a:ahLst/>
            <a:cxnLst/>
            <a:rect l="l" t="t" r="r" b="b"/>
            <a:pathLst>
              <a:path w="32385" h="4445">
                <a:moveTo>
                  <a:pt x="31991" y="0"/>
                </a:moveTo>
                <a:lnTo>
                  <a:pt x="0" y="4229"/>
                </a:lnTo>
                <a:lnTo>
                  <a:pt x="31724" y="596"/>
                </a:lnTo>
                <a:lnTo>
                  <a:pt x="3199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4467095" y="5275936"/>
            <a:ext cx="149860" cy="19685"/>
          </a:xfrm>
          <a:custGeom>
            <a:avLst/>
            <a:gdLst/>
            <a:ahLst/>
            <a:cxnLst/>
            <a:rect l="l" t="t" r="r" b="b"/>
            <a:pathLst>
              <a:path w="149860" h="19685">
                <a:moveTo>
                  <a:pt x="149821" y="0"/>
                </a:moveTo>
                <a:lnTo>
                  <a:pt x="0" y="18173"/>
                </a:lnTo>
                <a:lnTo>
                  <a:pt x="14465" y="19189"/>
                </a:lnTo>
                <a:lnTo>
                  <a:pt x="55778" y="14198"/>
                </a:lnTo>
                <a:lnTo>
                  <a:pt x="126296" y="3320"/>
                </a:lnTo>
                <a:lnTo>
                  <a:pt x="1498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4415575" y="5268893"/>
            <a:ext cx="234950" cy="25400"/>
          </a:xfrm>
          <a:custGeom>
            <a:avLst/>
            <a:gdLst/>
            <a:ahLst/>
            <a:cxnLst/>
            <a:rect l="l" t="t" r="r" b="b"/>
            <a:pathLst>
              <a:path w="234950" h="25400">
                <a:moveTo>
                  <a:pt x="194360" y="1892"/>
                </a:moveTo>
                <a:lnTo>
                  <a:pt x="143968" y="5842"/>
                </a:lnTo>
                <a:lnTo>
                  <a:pt x="93624" y="10515"/>
                </a:lnTo>
                <a:lnTo>
                  <a:pt x="0" y="21564"/>
                </a:lnTo>
                <a:lnTo>
                  <a:pt x="51523" y="25209"/>
                </a:lnTo>
                <a:lnTo>
                  <a:pt x="201345" y="7048"/>
                </a:lnTo>
                <a:lnTo>
                  <a:pt x="233324" y="2819"/>
                </a:lnTo>
                <a:lnTo>
                  <a:pt x="233626" y="2171"/>
                </a:lnTo>
                <a:lnTo>
                  <a:pt x="197827" y="2171"/>
                </a:lnTo>
                <a:lnTo>
                  <a:pt x="194360" y="1892"/>
                </a:lnTo>
                <a:close/>
              </a:path>
              <a:path w="234950" h="25400">
                <a:moveTo>
                  <a:pt x="228396" y="0"/>
                </a:moveTo>
                <a:lnTo>
                  <a:pt x="197827" y="2171"/>
                </a:lnTo>
                <a:lnTo>
                  <a:pt x="233626" y="2171"/>
                </a:lnTo>
                <a:lnTo>
                  <a:pt x="234160" y="1038"/>
                </a:lnTo>
                <a:lnTo>
                  <a:pt x="234429" y="546"/>
                </a:lnTo>
                <a:lnTo>
                  <a:pt x="22839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4622239" y="5282718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22212" y="0"/>
                </a:moveTo>
                <a:lnTo>
                  <a:pt x="11099" y="736"/>
                </a:lnTo>
                <a:lnTo>
                  <a:pt x="0" y="2451"/>
                </a:lnTo>
                <a:lnTo>
                  <a:pt x="21717" y="1308"/>
                </a:lnTo>
                <a:lnTo>
                  <a:pt x="222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4592350" y="5283457"/>
            <a:ext cx="41275" cy="3810"/>
          </a:xfrm>
          <a:custGeom>
            <a:avLst/>
            <a:gdLst/>
            <a:ahLst/>
            <a:cxnLst/>
            <a:rect l="l" t="t" r="r" b="b"/>
            <a:pathLst>
              <a:path w="41275" h="3810">
                <a:moveTo>
                  <a:pt x="40995" y="0"/>
                </a:moveTo>
                <a:lnTo>
                  <a:pt x="4699" y="2755"/>
                </a:lnTo>
                <a:lnTo>
                  <a:pt x="3062" y="3060"/>
                </a:lnTo>
                <a:lnTo>
                  <a:pt x="0" y="3581"/>
                </a:lnTo>
                <a:lnTo>
                  <a:pt x="22402" y="2120"/>
                </a:lnTo>
                <a:lnTo>
                  <a:pt x="29895" y="1714"/>
                </a:lnTo>
                <a:lnTo>
                  <a:pt x="409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4505731" y="529058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12" y="0"/>
                </a:lnTo>
              </a:path>
            </a:pathLst>
          </a:custGeom>
          <a:ln w="873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4488898" y="5293928"/>
            <a:ext cx="30480" cy="2540"/>
          </a:xfrm>
          <a:custGeom>
            <a:avLst/>
            <a:gdLst/>
            <a:ahLst/>
            <a:cxnLst/>
            <a:rect l="l" t="t" r="r" b="b"/>
            <a:pathLst>
              <a:path w="30479" h="2539">
                <a:moveTo>
                  <a:pt x="16827" y="0"/>
                </a:moveTo>
                <a:lnTo>
                  <a:pt x="0" y="1714"/>
                </a:lnTo>
                <a:lnTo>
                  <a:pt x="11645" y="2540"/>
                </a:lnTo>
                <a:lnTo>
                  <a:pt x="17335" y="2489"/>
                </a:lnTo>
                <a:lnTo>
                  <a:pt x="20192" y="2425"/>
                </a:lnTo>
                <a:lnTo>
                  <a:pt x="30162" y="1028"/>
                </a:lnTo>
                <a:lnTo>
                  <a:pt x="168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4643966" y="5268466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781" y="0"/>
                </a:moveTo>
                <a:lnTo>
                  <a:pt x="0" y="431"/>
                </a:lnTo>
                <a:lnTo>
                  <a:pt x="6032" y="965"/>
                </a:lnTo>
                <a:lnTo>
                  <a:pt x="6375" y="368"/>
                </a:lnTo>
                <a:lnTo>
                  <a:pt x="6629" y="12"/>
                </a:lnTo>
                <a:lnTo>
                  <a:pt x="678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4457787" y="5294105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9309" y="0"/>
                </a:moveTo>
                <a:lnTo>
                  <a:pt x="0" y="1143"/>
                </a:lnTo>
                <a:lnTo>
                  <a:pt x="5334" y="1485"/>
                </a:lnTo>
                <a:lnTo>
                  <a:pt x="10680" y="1765"/>
                </a:lnTo>
                <a:lnTo>
                  <a:pt x="16027" y="1968"/>
                </a:lnTo>
                <a:lnTo>
                  <a:pt x="23774" y="1016"/>
                </a:lnTo>
                <a:lnTo>
                  <a:pt x="930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4413397" y="5290459"/>
            <a:ext cx="53975" cy="5080"/>
          </a:xfrm>
          <a:custGeom>
            <a:avLst/>
            <a:gdLst/>
            <a:ahLst/>
            <a:cxnLst/>
            <a:rect l="l" t="t" r="r" b="b"/>
            <a:pathLst>
              <a:path w="53975" h="5079">
                <a:moveTo>
                  <a:pt x="2171" y="0"/>
                </a:moveTo>
                <a:lnTo>
                  <a:pt x="44399" y="4787"/>
                </a:lnTo>
                <a:lnTo>
                  <a:pt x="53695" y="3644"/>
                </a:lnTo>
                <a:lnTo>
                  <a:pt x="217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4482431" y="5295647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70">
                <a:moveTo>
                  <a:pt x="6464" y="0"/>
                </a:moveTo>
                <a:lnTo>
                  <a:pt x="0" y="685"/>
                </a:lnTo>
                <a:lnTo>
                  <a:pt x="4622" y="787"/>
                </a:lnTo>
                <a:lnTo>
                  <a:pt x="9232" y="838"/>
                </a:lnTo>
                <a:lnTo>
                  <a:pt x="18110" y="825"/>
                </a:lnTo>
                <a:lnTo>
                  <a:pt x="646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4611763" y="5295543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28194" y="0"/>
                </a:moveTo>
                <a:lnTo>
                  <a:pt x="21161" y="1049"/>
                </a:lnTo>
                <a:lnTo>
                  <a:pt x="14120" y="2024"/>
                </a:lnTo>
                <a:lnTo>
                  <a:pt x="7068" y="2920"/>
                </a:lnTo>
                <a:lnTo>
                  <a:pt x="0" y="3733"/>
                </a:lnTo>
                <a:lnTo>
                  <a:pt x="26428" y="5600"/>
                </a:lnTo>
                <a:lnTo>
                  <a:pt x="27039" y="3733"/>
                </a:lnTo>
                <a:lnTo>
                  <a:pt x="281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4584074" y="5292157"/>
            <a:ext cx="57150" cy="7620"/>
          </a:xfrm>
          <a:custGeom>
            <a:avLst/>
            <a:gdLst/>
            <a:ahLst/>
            <a:cxnLst/>
            <a:rect l="l" t="t" r="r" b="b"/>
            <a:pathLst>
              <a:path w="57150" h="7620">
                <a:moveTo>
                  <a:pt x="56934" y="0"/>
                </a:moveTo>
                <a:lnTo>
                  <a:pt x="0" y="5168"/>
                </a:lnTo>
                <a:lnTo>
                  <a:pt x="27686" y="7124"/>
                </a:lnTo>
                <a:lnTo>
                  <a:pt x="34755" y="6305"/>
                </a:lnTo>
                <a:lnTo>
                  <a:pt x="41811" y="5410"/>
                </a:lnTo>
                <a:lnTo>
                  <a:pt x="48852" y="4438"/>
                </a:lnTo>
                <a:lnTo>
                  <a:pt x="55880" y="3390"/>
                </a:lnTo>
                <a:lnTo>
                  <a:pt x="569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4596469" y="5299283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15290" y="0"/>
                </a:moveTo>
                <a:lnTo>
                  <a:pt x="10210" y="558"/>
                </a:lnTo>
                <a:lnTo>
                  <a:pt x="5105" y="1066"/>
                </a:lnTo>
                <a:lnTo>
                  <a:pt x="0" y="1511"/>
                </a:lnTo>
                <a:lnTo>
                  <a:pt x="40868" y="4508"/>
                </a:lnTo>
                <a:lnTo>
                  <a:pt x="41732" y="1866"/>
                </a:lnTo>
                <a:lnTo>
                  <a:pt x="152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4569164" y="5297325"/>
            <a:ext cx="43180" cy="3810"/>
          </a:xfrm>
          <a:custGeom>
            <a:avLst/>
            <a:gdLst/>
            <a:ahLst/>
            <a:cxnLst/>
            <a:rect l="l" t="t" r="r" b="b"/>
            <a:pathLst>
              <a:path w="43179" h="3810">
                <a:moveTo>
                  <a:pt x="14909" y="0"/>
                </a:moveTo>
                <a:lnTo>
                  <a:pt x="0" y="1422"/>
                </a:lnTo>
                <a:lnTo>
                  <a:pt x="27304" y="3467"/>
                </a:lnTo>
                <a:lnTo>
                  <a:pt x="37515" y="2527"/>
                </a:lnTo>
                <a:lnTo>
                  <a:pt x="42595" y="1955"/>
                </a:lnTo>
                <a:lnTo>
                  <a:pt x="149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4579720" y="5300793"/>
            <a:ext cx="57785" cy="5715"/>
          </a:xfrm>
          <a:custGeom>
            <a:avLst/>
            <a:gdLst/>
            <a:ahLst/>
            <a:cxnLst/>
            <a:rect l="l" t="t" r="r" b="b"/>
            <a:pathLst>
              <a:path w="57785" h="5714">
                <a:moveTo>
                  <a:pt x="16751" y="0"/>
                </a:moveTo>
                <a:lnTo>
                  <a:pt x="11709" y="431"/>
                </a:lnTo>
                <a:lnTo>
                  <a:pt x="6667" y="812"/>
                </a:lnTo>
                <a:lnTo>
                  <a:pt x="1600" y="1130"/>
                </a:lnTo>
                <a:lnTo>
                  <a:pt x="0" y="1346"/>
                </a:lnTo>
                <a:lnTo>
                  <a:pt x="56781" y="5473"/>
                </a:lnTo>
                <a:lnTo>
                  <a:pt x="57619" y="2997"/>
                </a:lnTo>
                <a:lnTo>
                  <a:pt x="167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4553781" y="5298750"/>
            <a:ext cx="43180" cy="3810"/>
          </a:xfrm>
          <a:custGeom>
            <a:avLst/>
            <a:gdLst/>
            <a:ahLst/>
            <a:cxnLst/>
            <a:rect l="l" t="t" r="r" b="b"/>
            <a:pathLst>
              <a:path w="43179" h="3810">
                <a:moveTo>
                  <a:pt x="15379" y="0"/>
                </a:moveTo>
                <a:lnTo>
                  <a:pt x="0" y="1524"/>
                </a:lnTo>
                <a:lnTo>
                  <a:pt x="25933" y="3390"/>
                </a:lnTo>
                <a:lnTo>
                  <a:pt x="27546" y="3175"/>
                </a:lnTo>
                <a:lnTo>
                  <a:pt x="32600" y="2857"/>
                </a:lnTo>
                <a:lnTo>
                  <a:pt x="37655" y="2476"/>
                </a:lnTo>
                <a:lnTo>
                  <a:pt x="42684" y="2044"/>
                </a:lnTo>
                <a:lnTo>
                  <a:pt x="153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4244942" y="5326890"/>
            <a:ext cx="132080" cy="14604"/>
          </a:xfrm>
          <a:custGeom>
            <a:avLst/>
            <a:gdLst/>
            <a:ahLst/>
            <a:cxnLst/>
            <a:rect l="l" t="t" r="r" b="b"/>
            <a:pathLst>
              <a:path w="132079" h="14604">
                <a:moveTo>
                  <a:pt x="79844" y="0"/>
                </a:moveTo>
                <a:lnTo>
                  <a:pt x="46377" y="5566"/>
                </a:lnTo>
                <a:lnTo>
                  <a:pt x="30937" y="7902"/>
                </a:lnTo>
                <a:lnTo>
                  <a:pt x="15478" y="10052"/>
                </a:lnTo>
                <a:lnTo>
                  <a:pt x="0" y="12014"/>
                </a:lnTo>
                <a:lnTo>
                  <a:pt x="6299" y="12788"/>
                </a:lnTo>
                <a:lnTo>
                  <a:pt x="17950" y="13351"/>
                </a:lnTo>
                <a:lnTo>
                  <a:pt x="29602" y="13747"/>
                </a:lnTo>
                <a:lnTo>
                  <a:pt x="41251" y="13981"/>
                </a:lnTo>
                <a:lnTo>
                  <a:pt x="52895" y="14058"/>
                </a:lnTo>
                <a:lnTo>
                  <a:pt x="66913" y="13944"/>
                </a:lnTo>
                <a:lnTo>
                  <a:pt x="108927" y="12217"/>
                </a:lnTo>
                <a:lnTo>
                  <a:pt x="117017" y="9156"/>
                </a:lnTo>
                <a:lnTo>
                  <a:pt x="124459" y="6731"/>
                </a:lnTo>
                <a:lnTo>
                  <a:pt x="131978" y="4686"/>
                </a:lnTo>
                <a:lnTo>
                  <a:pt x="798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4324785" y="5332986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42" y="0"/>
                </a:lnTo>
              </a:path>
            </a:pathLst>
          </a:custGeom>
          <a:ln w="122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4444134" y="5302136"/>
            <a:ext cx="192405" cy="17780"/>
          </a:xfrm>
          <a:custGeom>
            <a:avLst/>
            <a:gdLst/>
            <a:ahLst/>
            <a:cxnLst/>
            <a:rect l="l" t="t" r="r" b="b"/>
            <a:pathLst>
              <a:path w="192404" h="17779">
                <a:moveTo>
                  <a:pt x="135585" y="0"/>
                </a:moveTo>
                <a:lnTo>
                  <a:pt x="106316" y="3290"/>
                </a:lnTo>
                <a:lnTo>
                  <a:pt x="76993" y="5713"/>
                </a:lnTo>
                <a:lnTo>
                  <a:pt x="47613" y="7266"/>
                </a:lnTo>
                <a:lnTo>
                  <a:pt x="18173" y="7950"/>
                </a:lnTo>
                <a:lnTo>
                  <a:pt x="0" y="10058"/>
                </a:lnTo>
                <a:lnTo>
                  <a:pt x="97129" y="17195"/>
                </a:lnTo>
                <a:lnTo>
                  <a:pt x="122529" y="14865"/>
                </a:lnTo>
                <a:lnTo>
                  <a:pt x="147967" y="12954"/>
                </a:lnTo>
                <a:lnTo>
                  <a:pt x="174547" y="12954"/>
                </a:lnTo>
                <a:lnTo>
                  <a:pt x="190004" y="10439"/>
                </a:lnTo>
                <a:lnTo>
                  <a:pt x="190779" y="8610"/>
                </a:lnTo>
                <a:lnTo>
                  <a:pt x="191566" y="6464"/>
                </a:lnTo>
                <a:lnTo>
                  <a:pt x="192366" y="4140"/>
                </a:lnTo>
                <a:lnTo>
                  <a:pt x="135585" y="0"/>
                </a:lnTo>
                <a:close/>
              </a:path>
              <a:path w="192404" h="17779">
                <a:moveTo>
                  <a:pt x="174547" y="12954"/>
                </a:moveTo>
                <a:lnTo>
                  <a:pt x="147967" y="12954"/>
                </a:lnTo>
                <a:lnTo>
                  <a:pt x="165112" y="14528"/>
                </a:lnTo>
                <a:lnTo>
                  <a:pt x="174547" y="1295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4324940" y="532297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19" y="0"/>
                </a:lnTo>
              </a:path>
            </a:pathLst>
          </a:custGeom>
          <a:ln w="2153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4462306" y="530518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11" y="0"/>
                </a:lnTo>
              </a:path>
            </a:pathLst>
          </a:custGeom>
          <a:ln w="981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4609246" y="5312576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4891" y="0"/>
                </a:moveTo>
                <a:lnTo>
                  <a:pt x="0" y="4089"/>
                </a:lnTo>
                <a:lnTo>
                  <a:pt x="20535" y="5956"/>
                </a:lnTo>
                <a:lnTo>
                  <a:pt x="21907" y="5956"/>
                </a:lnTo>
                <a:lnTo>
                  <a:pt x="23355" y="3619"/>
                </a:lnTo>
                <a:lnTo>
                  <a:pt x="248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4558634" y="5286354"/>
            <a:ext cx="84455" cy="11430"/>
          </a:xfrm>
          <a:custGeom>
            <a:avLst/>
            <a:gdLst/>
            <a:ahLst/>
            <a:cxnLst/>
            <a:rect l="l" t="t" r="r" b="b"/>
            <a:pathLst>
              <a:path w="84454" h="11429">
                <a:moveTo>
                  <a:pt x="84442" y="0"/>
                </a:moveTo>
                <a:lnTo>
                  <a:pt x="66832" y="2033"/>
                </a:lnTo>
                <a:lnTo>
                  <a:pt x="49207" y="3851"/>
                </a:lnTo>
                <a:lnTo>
                  <a:pt x="31566" y="5454"/>
                </a:lnTo>
                <a:lnTo>
                  <a:pt x="13906" y="6845"/>
                </a:lnTo>
                <a:lnTo>
                  <a:pt x="0" y="9169"/>
                </a:lnTo>
                <a:lnTo>
                  <a:pt x="25438" y="10972"/>
                </a:lnTo>
                <a:lnTo>
                  <a:pt x="82372" y="5803"/>
                </a:lnTo>
                <a:lnTo>
                  <a:pt x="82804" y="4394"/>
                </a:lnTo>
                <a:lnTo>
                  <a:pt x="844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4533963" y="5293198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38582" y="0"/>
                </a:moveTo>
                <a:lnTo>
                  <a:pt x="30590" y="551"/>
                </a:lnTo>
                <a:lnTo>
                  <a:pt x="6591" y="1943"/>
                </a:lnTo>
                <a:lnTo>
                  <a:pt x="0" y="2895"/>
                </a:lnTo>
                <a:lnTo>
                  <a:pt x="35191" y="5549"/>
                </a:lnTo>
                <a:lnTo>
                  <a:pt x="50114" y="4127"/>
                </a:lnTo>
                <a:lnTo>
                  <a:pt x="24676" y="2324"/>
                </a:lnTo>
                <a:lnTo>
                  <a:pt x="385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4528671" y="5295145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11887" y="0"/>
                </a:moveTo>
                <a:lnTo>
                  <a:pt x="0" y="546"/>
                </a:lnTo>
                <a:lnTo>
                  <a:pt x="5283" y="952"/>
                </a:lnTo>
                <a:lnTo>
                  <a:pt x="118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4521042" y="5296095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5">
                <a:moveTo>
                  <a:pt x="12915" y="0"/>
                </a:moveTo>
                <a:lnTo>
                  <a:pt x="0" y="1828"/>
                </a:lnTo>
                <a:lnTo>
                  <a:pt x="32740" y="4178"/>
                </a:lnTo>
                <a:lnTo>
                  <a:pt x="48120" y="2654"/>
                </a:lnTo>
                <a:lnTo>
                  <a:pt x="129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4505709" y="529568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22961" y="0"/>
                </a:moveTo>
                <a:lnTo>
                  <a:pt x="6299" y="609"/>
                </a:lnTo>
                <a:lnTo>
                  <a:pt x="3378" y="660"/>
                </a:lnTo>
                <a:lnTo>
                  <a:pt x="0" y="1155"/>
                </a:lnTo>
                <a:lnTo>
                  <a:pt x="15328" y="2235"/>
                </a:lnTo>
                <a:lnTo>
                  <a:pt x="28244" y="406"/>
                </a:lnTo>
                <a:lnTo>
                  <a:pt x="2296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4433628" y="5309398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11163" y="0"/>
                </a:moveTo>
                <a:lnTo>
                  <a:pt x="0" y="2006"/>
                </a:lnTo>
                <a:lnTo>
                  <a:pt x="10502" y="2806"/>
                </a:lnTo>
                <a:lnTo>
                  <a:pt x="28350" y="723"/>
                </a:lnTo>
                <a:lnTo>
                  <a:pt x="18656" y="723"/>
                </a:lnTo>
                <a:lnTo>
                  <a:pt x="11163" y="0"/>
                </a:lnTo>
                <a:close/>
              </a:path>
              <a:path w="29210" h="3175">
                <a:moveTo>
                  <a:pt x="28676" y="685"/>
                </a:moveTo>
                <a:lnTo>
                  <a:pt x="23126" y="723"/>
                </a:lnTo>
                <a:lnTo>
                  <a:pt x="28350" y="723"/>
                </a:lnTo>
                <a:lnTo>
                  <a:pt x="28676" y="68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4347810" y="5308429"/>
            <a:ext cx="97155" cy="14604"/>
          </a:xfrm>
          <a:custGeom>
            <a:avLst/>
            <a:gdLst/>
            <a:ahLst/>
            <a:cxnLst/>
            <a:rect l="l" t="t" r="r" b="b"/>
            <a:pathLst>
              <a:path w="97154" h="14604">
                <a:moveTo>
                  <a:pt x="85661" y="0"/>
                </a:moveTo>
                <a:lnTo>
                  <a:pt x="0" y="14566"/>
                </a:lnTo>
                <a:lnTo>
                  <a:pt x="96316" y="3771"/>
                </a:lnTo>
                <a:lnTo>
                  <a:pt x="85813" y="2971"/>
                </a:lnTo>
                <a:lnTo>
                  <a:pt x="96977" y="965"/>
                </a:lnTo>
                <a:lnTo>
                  <a:pt x="8566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4444789" y="5297929"/>
            <a:ext cx="109220" cy="12700"/>
          </a:xfrm>
          <a:custGeom>
            <a:avLst/>
            <a:gdLst/>
            <a:ahLst/>
            <a:cxnLst/>
            <a:rect l="l" t="t" r="r" b="b"/>
            <a:pathLst>
              <a:path w="109220" h="12700">
                <a:moveTo>
                  <a:pt x="76250" y="0"/>
                </a:moveTo>
                <a:lnTo>
                  <a:pt x="20584" y="8111"/>
                </a:lnTo>
                <a:lnTo>
                  <a:pt x="1384" y="11214"/>
                </a:lnTo>
                <a:lnTo>
                  <a:pt x="0" y="11468"/>
                </a:lnTo>
                <a:lnTo>
                  <a:pt x="7493" y="12192"/>
                </a:lnTo>
                <a:lnTo>
                  <a:pt x="17513" y="12153"/>
                </a:lnTo>
                <a:lnTo>
                  <a:pt x="108991" y="2349"/>
                </a:lnTo>
                <a:lnTo>
                  <a:pt x="7625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4433468" y="5296846"/>
            <a:ext cx="87630" cy="12700"/>
          </a:xfrm>
          <a:custGeom>
            <a:avLst/>
            <a:gdLst/>
            <a:ahLst/>
            <a:cxnLst/>
            <a:rect l="l" t="t" r="r" b="b"/>
            <a:pathLst>
              <a:path w="87629" h="12700">
                <a:moveTo>
                  <a:pt x="72237" y="0"/>
                </a:moveTo>
                <a:lnTo>
                  <a:pt x="54149" y="2713"/>
                </a:lnTo>
                <a:lnTo>
                  <a:pt x="0" y="11582"/>
                </a:lnTo>
                <a:lnTo>
                  <a:pt x="11328" y="12547"/>
                </a:lnTo>
                <a:lnTo>
                  <a:pt x="13398" y="12179"/>
                </a:lnTo>
                <a:lnTo>
                  <a:pt x="31905" y="9191"/>
                </a:lnTo>
                <a:lnTo>
                  <a:pt x="87566" y="1079"/>
                </a:lnTo>
                <a:lnTo>
                  <a:pt x="722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4393070" y="5288407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5130" y="0"/>
                </a:moveTo>
                <a:lnTo>
                  <a:pt x="1714" y="317"/>
                </a:lnTo>
                <a:lnTo>
                  <a:pt x="0" y="457"/>
                </a:lnTo>
                <a:lnTo>
                  <a:pt x="14604" y="1498"/>
                </a:lnTo>
                <a:lnTo>
                  <a:pt x="51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4388972" y="5287708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5130" y="0"/>
                </a:moveTo>
                <a:lnTo>
                  <a:pt x="0" y="863"/>
                </a:lnTo>
                <a:lnTo>
                  <a:pt x="4102" y="1155"/>
                </a:lnTo>
                <a:lnTo>
                  <a:pt x="5816" y="1016"/>
                </a:lnTo>
                <a:lnTo>
                  <a:pt x="9232" y="698"/>
                </a:lnTo>
                <a:lnTo>
                  <a:pt x="51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4203590" y="5284082"/>
            <a:ext cx="53340" cy="11430"/>
          </a:xfrm>
          <a:custGeom>
            <a:avLst/>
            <a:gdLst/>
            <a:ahLst/>
            <a:cxnLst/>
            <a:rect l="l" t="t" r="r" b="b"/>
            <a:pathLst>
              <a:path w="53339" h="11429">
                <a:moveTo>
                  <a:pt x="16027" y="0"/>
                </a:moveTo>
                <a:lnTo>
                  <a:pt x="8496" y="2235"/>
                </a:lnTo>
                <a:lnTo>
                  <a:pt x="4737" y="3429"/>
                </a:lnTo>
                <a:lnTo>
                  <a:pt x="3479" y="3759"/>
                </a:lnTo>
                <a:lnTo>
                  <a:pt x="1701" y="7226"/>
                </a:lnTo>
                <a:lnTo>
                  <a:pt x="0" y="11315"/>
                </a:lnTo>
                <a:lnTo>
                  <a:pt x="53225" y="4635"/>
                </a:lnTo>
                <a:lnTo>
                  <a:pt x="160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4197023" y="5288719"/>
            <a:ext cx="65405" cy="24765"/>
          </a:xfrm>
          <a:custGeom>
            <a:avLst/>
            <a:gdLst/>
            <a:ahLst/>
            <a:cxnLst/>
            <a:rect l="l" t="t" r="r" b="b"/>
            <a:pathLst>
              <a:path w="65404" h="24764">
                <a:moveTo>
                  <a:pt x="59791" y="0"/>
                </a:moveTo>
                <a:lnTo>
                  <a:pt x="6565" y="6680"/>
                </a:lnTo>
                <a:lnTo>
                  <a:pt x="4076" y="12623"/>
                </a:lnTo>
                <a:lnTo>
                  <a:pt x="1727" y="19913"/>
                </a:lnTo>
                <a:lnTo>
                  <a:pt x="1346" y="20815"/>
                </a:lnTo>
                <a:lnTo>
                  <a:pt x="0" y="24218"/>
                </a:lnTo>
                <a:lnTo>
                  <a:pt x="15036" y="22758"/>
                </a:lnTo>
                <a:lnTo>
                  <a:pt x="17551" y="13309"/>
                </a:lnTo>
                <a:lnTo>
                  <a:pt x="20904" y="5054"/>
                </a:lnTo>
                <a:lnTo>
                  <a:pt x="54716" y="1709"/>
                </a:lnTo>
                <a:lnTo>
                  <a:pt x="64782" y="609"/>
                </a:lnTo>
                <a:lnTo>
                  <a:pt x="597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4212059" y="5289334"/>
            <a:ext cx="57150" cy="22225"/>
          </a:xfrm>
          <a:custGeom>
            <a:avLst/>
            <a:gdLst/>
            <a:ahLst/>
            <a:cxnLst/>
            <a:rect l="l" t="t" r="r" b="b"/>
            <a:pathLst>
              <a:path w="57150" h="22225">
                <a:moveTo>
                  <a:pt x="49745" y="0"/>
                </a:moveTo>
                <a:lnTo>
                  <a:pt x="39680" y="1094"/>
                </a:lnTo>
                <a:lnTo>
                  <a:pt x="5867" y="4432"/>
                </a:lnTo>
                <a:lnTo>
                  <a:pt x="2514" y="12687"/>
                </a:lnTo>
                <a:lnTo>
                  <a:pt x="0" y="22136"/>
                </a:lnTo>
                <a:lnTo>
                  <a:pt x="56997" y="16319"/>
                </a:lnTo>
                <a:lnTo>
                  <a:pt x="56934" y="11137"/>
                </a:lnTo>
                <a:lnTo>
                  <a:pt x="56819" y="7238"/>
                </a:lnTo>
                <a:lnTo>
                  <a:pt x="56577" y="4432"/>
                </a:lnTo>
                <a:lnTo>
                  <a:pt x="56540" y="838"/>
                </a:lnTo>
                <a:lnTo>
                  <a:pt x="497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4268596" y="5290177"/>
            <a:ext cx="49530" cy="15875"/>
          </a:xfrm>
          <a:custGeom>
            <a:avLst/>
            <a:gdLst/>
            <a:ahLst/>
            <a:cxnLst/>
            <a:rect l="l" t="t" r="r" b="b"/>
            <a:pathLst>
              <a:path w="49529" h="15875">
                <a:moveTo>
                  <a:pt x="0" y="0"/>
                </a:moveTo>
                <a:lnTo>
                  <a:pt x="98" y="4305"/>
                </a:lnTo>
                <a:lnTo>
                  <a:pt x="279" y="6400"/>
                </a:lnTo>
                <a:lnTo>
                  <a:pt x="353" y="8674"/>
                </a:lnTo>
                <a:lnTo>
                  <a:pt x="457" y="15481"/>
                </a:lnTo>
                <a:lnTo>
                  <a:pt x="48958" y="10299"/>
                </a:lnTo>
                <a:lnTo>
                  <a:pt x="49085" y="8674"/>
                </a:lnTo>
                <a:lnTo>
                  <a:pt x="47282" y="6642"/>
                </a:lnTo>
                <a:lnTo>
                  <a:pt x="45427" y="4305"/>
                </a:lnTo>
                <a:lnTo>
                  <a:pt x="43649" y="1828"/>
                </a:lnTo>
                <a:lnTo>
                  <a:pt x="33913" y="1686"/>
                </a:lnTo>
                <a:lnTo>
                  <a:pt x="24172" y="1430"/>
                </a:lnTo>
                <a:lnTo>
                  <a:pt x="14430" y="1062"/>
                </a:lnTo>
                <a:lnTo>
                  <a:pt x="4686" y="58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4312242" y="5292001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0"/>
                </a:moveTo>
                <a:lnTo>
                  <a:pt x="1778" y="2476"/>
                </a:lnTo>
                <a:lnTo>
                  <a:pt x="3632" y="4813"/>
                </a:lnTo>
                <a:lnTo>
                  <a:pt x="5435" y="6845"/>
                </a:lnTo>
                <a:lnTo>
                  <a:pt x="5626" y="4495"/>
                </a:lnTo>
                <a:lnTo>
                  <a:pt x="5854" y="2197"/>
                </a:lnTo>
                <a:lnTo>
                  <a:pt x="6121" y="25"/>
                </a:lnTo>
                <a:lnTo>
                  <a:pt x="2044" y="25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4317549" y="529884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26" y="0"/>
                </a:moveTo>
                <a:lnTo>
                  <a:pt x="0" y="1625"/>
                </a:lnTo>
                <a:lnTo>
                  <a:pt x="1473" y="1473"/>
                </a:lnTo>
                <a:lnTo>
                  <a:pt x="12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4317677" y="5288865"/>
            <a:ext cx="92710" cy="12065"/>
          </a:xfrm>
          <a:custGeom>
            <a:avLst/>
            <a:gdLst/>
            <a:ahLst/>
            <a:cxnLst/>
            <a:rect l="l" t="t" r="r" b="b"/>
            <a:pathLst>
              <a:path w="92710" h="12064">
                <a:moveTo>
                  <a:pt x="75399" y="0"/>
                </a:moveTo>
                <a:lnTo>
                  <a:pt x="57092" y="1384"/>
                </a:lnTo>
                <a:lnTo>
                  <a:pt x="38806" y="2371"/>
                </a:lnTo>
                <a:lnTo>
                  <a:pt x="20498" y="2964"/>
                </a:lnTo>
                <a:lnTo>
                  <a:pt x="2184" y="3162"/>
                </a:lnTo>
                <a:lnTo>
                  <a:pt x="685" y="3162"/>
                </a:lnTo>
                <a:lnTo>
                  <a:pt x="419" y="5334"/>
                </a:lnTo>
                <a:lnTo>
                  <a:pt x="190" y="7632"/>
                </a:lnTo>
                <a:lnTo>
                  <a:pt x="0" y="9982"/>
                </a:lnTo>
                <a:lnTo>
                  <a:pt x="1346" y="11455"/>
                </a:lnTo>
                <a:lnTo>
                  <a:pt x="92329" y="1384"/>
                </a:lnTo>
                <a:lnTo>
                  <a:pt x="90004" y="1041"/>
                </a:lnTo>
                <a:lnTo>
                  <a:pt x="7539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4219614" y="5262646"/>
            <a:ext cx="131445" cy="26670"/>
          </a:xfrm>
          <a:custGeom>
            <a:avLst/>
            <a:gdLst/>
            <a:ahLst/>
            <a:cxnLst/>
            <a:rect l="l" t="t" r="r" b="b"/>
            <a:pathLst>
              <a:path w="131445" h="26670">
                <a:moveTo>
                  <a:pt x="82346" y="4508"/>
                </a:moveTo>
                <a:lnTo>
                  <a:pt x="61498" y="7489"/>
                </a:lnTo>
                <a:lnTo>
                  <a:pt x="40825" y="11306"/>
                </a:lnTo>
                <a:lnTo>
                  <a:pt x="20326" y="15956"/>
                </a:lnTo>
                <a:lnTo>
                  <a:pt x="0" y="21437"/>
                </a:lnTo>
                <a:lnTo>
                  <a:pt x="37198" y="26073"/>
                </a:lnTo>
                <a:lnTo>
                  <a:pt x="49047" y="24574"/>
                </a:lnTo>
                <a:lnTo>
                  <a:pt x="49377" y="18275"/>
                </a:lnTo>
                <a:lnTo>
                  <a:pt x="51079" y="12077"/>
                </a:lnTo>
                <a:lnTo>
                  <a:pt x="57188" y="11544"/>
                </a:lnTo>
                <a:lnTo>
                  <a:pt x="73888" y="10439"/>
                </a:lnTo>
                <a:lnTo>
                  <a:pt x="82232" y="9791"/>
                </a:lnTo>
                <a:lnTo>
                  <a:pt x="81635" y="7489"/>
                </a:lnTo>
                <a:lnTo>
                  <a:pt x="81597" y="5575"/>
                </a:lnTo>
                <a:lnTo>
                  <a:pt x="82346" y="4508"/>
                </a:lnTo>
                <a:close/>
              </a:path>
              <a:path w="131445" h="26670">
                <a:moveTo>
                  <a:pt x="131279" y="0"/>
                </a:moveTo>
                <a:lnTo>
                  <a:pt x="112639" y="1419"/>
                </a:lnTo>
                <a:lnTo>
                  <a:pt x="94018" y="3200"/>
                </a:lnTo>
                <a:lnTo>
                  <a:pt x="103369" y="2707"/>
                </a:lnTo>
                <a:lnTo>
                  <a:pt x="112696" y="2009"/>
                </a:lnTo>
                <a:lnTo>
                  <a:pt x="122000" y="1107"/>
                </a:lnTo>
                <a:lnTo>
                  <a:pt x="1312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4256811" y="528721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849" y="0"/>
                </a:moveTo>
                <a:lnTo>
                  <a:pt x="0" y="1498"/>
                </a:lnTo>
                <a:lnTo>
                  <a:pt x="4991" y="2108"/>
                </a:lnTo>
                <a:lnTo>
                  <a:pt x="11798" y="1358"/>
                </a:lnTo>
                <a:lnTo>
                  <a:pt x="118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4261801" y="528857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807" y="0"/>
                </a:moveTo>
                <a:lnTo>
                  <a:pt x="0" y="761"/>
                </a:lnTo>
                <a:lnTo>
                  <a:pt x="6794" y="1600"/>
                </a:lnTo>
                <a:lnTo>
                  <a:pt x="68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301205" y="5262059"/>
            <a:ext cx="63500" cy="10795"/>
          </a:xfrm>
          <a:custGeom>
            <a:avLst/>
            <a:gdLst/>
            <a:ahLst/>
            <a:cxnLst/>
            <a:rect l="l" t="t" r="r" b="b"/>
            <a:pathLst>
              <a:path w="63500" h="10795">
                <a:moveTo>
                  <a:pt x="59054" y="0"/>
                </a:moveTo>
                <a:lnTo>
                  <a:pt x="52806" y="368"/>
                </a:lnTo>
                <a:lnTo>
                  <a:pt x="49682" y="584"/>
                </a:lnTo>
                <a:lnTo>
                  <a:pt x="40402" y="1693"/>
                </a:lnTo>
                <a:lnTo>
                  <a:pt x="31099" y="2600"/>
                </a:lnTo>
                <a:lnTo>
                  <a:pt x="21771" y="3302"/>
                </a:lnTo>
                <a:lnTo>
                  <a:pt x="12420" y="3797"/>
                </a:lnTo>
                <a:lnTo>
                  <a:pt x="7480" y="4305"/>
                </a:lnTo>
                <a:lnTo>
                  <a:pt x="761" y="5092"/>
                </a:lnTo>
                <a:lnTo>
                  <a:pt x="0" y="6172"/>
                </a:lnTo>
                <a:lnTo>
                  <a:pt x="25" y="8026"/>
                </a:lnTo>
                <a:lnTo>
                  <a:pt x="634" y="10375"/>
                </a:lnTo>
                <a:lnTo>
                  <a:pt x="16368" y="9054"/>
                </a:lnTo>
                <a:lnTo>
                  <a:pt x="32078" y="7566"/>
                </a:lnTo>
                <a:lnTo>
                  <a:pt x="47767" y="5911"/>
                </a:lnTo>
                <a:lnTo>
                  <a:pt x="63436" y="4089"/>
                </a:lnTo>
                <a:lnTo>
                  <a:pt x="60785" y="1693"/>
                </a:lnTo>
                <a:lnTo>
                  <a:pt x="590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4268655" y="5272435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3185" y="0"/>
                </a:moveTo>
                <a:lnTo>
                  <a:pt x="16497" y="1244"/>
                </a:lnTo>
                <a:lnTo>
                  <a:pt x="8140" y="1752"/>
                </a:lnTo>
                <a:lnTo>
                  <a:pt x="2031" y="2286"/>
                </a:lnTo>
                <a:lnTo>
                  <a:pt x="330" y="8483"/>
                </a:lnTo>
                <a:lnTo>
                  <a:pt x="0" y="14782"/>
                </a:lnTo>
                <a:lnTo>
                  <a:pt x="37528" y="10020"/>
                </a:lnTo>
                <a:lnTo>
                  <a:pt x="35483" y="6337"/>
                </a:lnTo>
                <a:lnTo>
                  <a:pt x="33921" y="2819"/>
                </a:lnTo>
                <a:lnTo>
                  <a:pt x="331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4268614" y="5282458"/>
            <a:ext cx="38735" cy="6350"/>
          </a:xfrm>
          <a:custGeom>
            <a:avLst/>
            <a:gdLst/>
            <a:ahLst/>
            <a:cxnLst/>
            <a:rect l="l" t="t" r="r" b="b"/>
            <a:pathLst>
              <a:path w="38735" h="6350">
                <a:moveTo>
                  <a:pt x="37566" y="0"/>
                </a:moveTo>
                <a:lnTo>
                  <a:pt x="50" y="4762"/>
                </a:lnTo>
                <a:lnTo>
                  <a:pt x="0" y="6108"/>
                </a:lnTo>
                <a:lnTo>
                  <a:pt x="38392" y="1447"/>
                </a:lnTo>
                <a:lnTo>
                  <a:pt x="375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4268598" y="5283906"/>
            <a:ext cx="43815" cy="8255"/>
          </a:xfrm>
          <a:custGeom>
            <a:avLst/>
            <a:gdLst/>
            <a:ahLst/>
            <a:cxnLst/>
            <a:rect l="l" t="t" r="r" b="b"/>
            <a:pathLst>
              <a:path w="43814" h="8254">
                <a:moveTo>
                  <a:pt x="38404" y="0"/>
                </a:moveTo>
                <a:lnTo>
                  <a:pt x="12" y="4673"/>
                </a:lnTo>
                <a:lnTo>
                  <a:pt x="0" y="6273"/>
                </a:lnTo>
                <a:lnTo>
                  <a:pt x="4686" y="6858"/>
                </a:lnTo>
                <a:lnTo>
                  <a:pt x="14428" y="7334"/>
                </a:lnTo>
                <a:lnTo>
                  <a:pt x="24168" y="7697"/>
                </a:lnTo>
                <a:lnTo>
                  <a:pt x="33907" y="7949"/>
                </a:lnTo>
                <a:lnTo>
                  <a:pt x="43649" y="8089"/>
                </a:lnTo>
                <a:lnTo>
                  <a:pt x="41770" y="5473"/>
                </a:lnTo>
                <a:lnTo>
                  <a:pt x="39966" y="2717"/>
                </a:lnTo>
                <a:lnTo>
                  <a:pt x="3840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4301844" y="5266144"/>
            <a:ext cx="71120" cy="16510"/>
          </a:xfrm>
          <a:custGeom>
            <a:avLst/>
            <a:gdLst/>
            <a:ahLst/>
            <a:cxnLst/>
            <a:rect l="l" t="t" r="r" b="b"/>
            <a:pathLst>
              <a:path w="71120" h="16510">
                <a:moveTo>
                  <a:pt x="62801" y="0"/>
                </a:moveTo>
                <a:lnTo>
                  <a:pt x="47130" y="1821"/>
                </a:lnTo>
                <a:lnTo>
                  <a:pt x="31438" y="3476"/>
                </a:lnTo>
                <a:lnTo>
                  <a:pt x="15727" y="4964"/>
                </a:lnTo>
                <a:lnTo>
                  <a:pt x="0" y="6286"/>
                </a:lnTo>
                <a:lnTo>
                  <a:pt x="736" y="9105"/>
                </a:lnTo>
                <a:lnTo>
                  <a:pt x="2298" y="12623"/>
                </a:lnTo>
                <a:lnTo>
                  <a:pt x="4330" y="16319"/>
                </a:lnTo>
                <a:lnTo>
                  <a:pt x="18846" y="14465"/>
                </a:lnTo>
                <a:lnTo>
                  <a:pt x="19405" y="13017"/>
                </a:lnTo>
                <a:lnTo>
                  <a:pt x="20027" y="12141"/>
                </a:lnTo>
                <a:lnTo>
                  <a:pt x="20713" y="12090"/>
                </a:lnTo>
                <a:lnTo>
                  <a:pt x="43637" y="10845"/>
                </a:lnTo>
                <a:lnTo>
                  <a:pt x="51269" y="10350"/>
                </a:lnTo>
                <a:lnTo>
                  <a:pt x="70865" y="7848"/>
                </a:lnTo>
                <a:lnTo>
                  <a:pt x="67906" y="4953"/>
                </a:lnTo>
                <a:lnTo>
                  <a:pt x="65252" y="2197"/>
                </a:lnTo>
                <a:lnTo>
                  <a:pt x="628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4306176" y="5274001"/>
            <a:ext cx="67310" cy="10160"/>
          </a:xfrm>
          <a:custGeom>
            <a:avLst/>
            <a:gdLst/>
            <a:ahLst/>
            <a:cxnLst/>
            <a:rect l="l" t="t" r="r" b="b"/>
            <a:pathLst>
              <a:path w="67310" h="10160">
                <a:moveTo>
                  <a:pt x="14516" y="6604"/>
                </a:moveTo>
                <a:lnTo>
                  <a:pt x="0" y="8458"/>
                </a:lnTo>
                <a:lnTo>
                  <a:pt x="825" y="9906"/>
                </a:lnTo>
                <a:lnTo>
                  <a:pt x="13995" y="8191"/>
                </a:lnTo>
                <a:lnTo>
                  <a:pt x="14160" y="7607"/>
                </a:lnTo>
                <a:lnTo>
                  <a:pt x="14516" y="6604"/>
                </a:lnTo>
                <a:close/>
              </a:path>
              <a:path w="67310" h="10160">
                <a:moveTo>
                  <a:pt x="66535" y="0"/>
                </a:moveTo>
                <a:lnTo>
                  <a:pt x="46939" y="2489"/>
                </a:lnTo>
                <a:lnTo>
                  <a:pt x="58013" y="1689"/>
                </a:lnTo>
                <a:lnTo>
                  <a:pt x="63538" y="1231"/>
                </a:lnTo>
                <a:lnTo>
                  <a:pt x="67246" y="685"/>
                </a:lnTo>
                <a:lnTo>
                  <a:pt x="665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4307009" y="5274682"/>
            <a:ext cx="66675" cy="17780"/>
          </a:xfrm>
          <a:custGeom>
            <a:avLst/>
            <a:gdLst/>
            <a:ahLst/>
            <a:cxnLst/>
            <a:rect l="l" t="t" r="r" b="b"/>
            <a:pathLst>
              <a:path w="66675" h="17779">
                <a:moveTo>
                  <a:pt x="13157" y="7505"/>
                </a:moveTo>
                <a:lnTo>
                  <a:pt x="0" y="9220"/>
                </a:lnTo>
                <a:lnTo>
                  <a:pt x="1562" y="11938"/>
                </a:lnTo>
                <a:lnTo>
                  <a:pt x="3352" y="14706"/>
                </a:lnTo>
                <a:lnTo>
                  <a:pt x="5232" y="17322"/>
                </a:lnTo>
                <a:lnTo>
                  <a:pt x="9321" y="17348"/>
                </a:lnTo>
                <a:lnTo>
                  <a:pt x="11353" y="17348"/>
                </a:lnTo>
                <a:lnTo>
                  <a:pt x="11836" y="13449"/>
                </a:lnTo>
                <a:lnTo>
                  <a:pt x="12446" y="9982"/>
                </a:lnTo>
                <a:lnTo>
                  <a:pt x="13157" y="7505"/>
                </a:lnTo>
                <a:close/>
              </a:path>
              <a:path w="66675" h="17779">
                <a:moveTo>
                  <a:pt x="66408" y="0"/>
                </a:moveTo>
                <a:lnTo>
                  <a:pt x="62699" y="546"/>
                </a:lnTo>
                <a:lnTo>
                  <a:pt x="66624" y="228"/>
                </a:lnTo>
                <a:lnTo>
                  <a:pt x="6640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4320689" y="5276488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32423" y="0"/>
                </a:moveTo>
                <a:lnTo>
                  <a:pt x="24791" y="502"/>
                </a:lnTo>
                <a:lnTo>
                  <a:pt x="1866" y="1752"/>
                </a:lnTo>
                <a:lnTo>
                  <a:pt x="1181" y="1803"/>
                </a:lnTo>
                <a:lnTo>
                  <a:pt x="571" y="2666"/>
                </a:lnTo>
                <a:lnTo>
                  <a:pt x="0" y="4114"/>
                </a:lnTo>
                <a:lnTo>
                  <a:pt x="3242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4320171" y="5275228"/>
            <a:ext cx="50165" cy="6985"/>
          </a:xfrm>
          <a:custGeom>
            <a:avLst/>
            <a:gdLst/>
            <a:ahLst/>
            <a:cxnLst/>
            <a:rect l="l" t="t" r="r" b="b"/>
            <a:pathLst>
              <a:path w="50164" h="6985">
                <a:moveTo>
                  <a:pt x="49542" y="0"/>
                </a:moveTo>
                <a:lnTo>
                  <a:pt x="44018" y="457"/>
                </a:lnTo>
                <a:lnTo>
                  <a:pt x="32943" y="1257"/>
                </a:lnTo>
                <a:lnTo>
                  <a:pt x="520" y="5372"/>
                </a:lnTo>
                <a:lnTo>
                  <a:pt x="165" y="6375"/>
                </a:lnTo>
                <a:lnTo>
                  <a:pt x="0" y="6959"/>
                </a:lnTo>
                <a:lnTo>
                  <a:pt x="4954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4318367" y="5274905"/>
            <a:ext cx="76200" cy="17145"/>
          </a:xfrm>
          <a:custGeom>
            <a:avLst/>
            <a:gdLst/>
            <a:ahLst/>
            <a:cxnLst/>
            <a:rect l="l" t="t" r="r" b="b"/>
            <a:pathLst>
              <a:path w="76200" h="17145">
                <a:moveTo>
                  <a:pt x="55270" y="0"/>
                </a:moveTo>
                <a:lnTo>
                  <a:pt x="1803" y="7277"/>
                </a:lnTo>
                <a:lnTo>
                  <a:pt x="0" y="17132"/>
                </a:lnTo>
                <a:lnTo>
                  <a:pt x="1498" y="17132"/>
                </a:lnTo>
                <a:lnTo>
                  <a:pt x="19812" y="16934"/>
                </a:lnTo>
                <a:lnTo>
                  <a:pt x="38120" y="16340"/>
                </a:lnTo>
                <a:lnTo>
                  <a:pt x="56421" y="15348"/>
                </a:lnTo>
                <a:lnTo>
                  <a:pt x="74714" y="13957"/>
                </a:lnTo>
                <a:lnTo>
                  <a:pt x="70599" y="13665"/>
                </a:lnTo>
                <a:lnTo>
                  <a:pt x="75742" y="12801"/>
                </a:lnTo>
                <a:lnTo>
                  <a:pt x="73266" y="12369"/>
                </a:lnTo>
                <a:lnTo>
                  <a:pt x="67970" y="11722"/>
                </a:lnTo>
                <a:lnTo>
                  <a:pt x="61025" y="5605"/>
                </a:lnTo>
                <a:lnTo>
                  <a:pt x="5527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4398206" y="5268602"/>
            <a:ext cx="201295" cy="21590"/>
          </a:xfrm>
          <a:custGeom>
            <a:avLst/>
            <a:gdLst/>
            <a:ahLst/>
            <a:cxnLst/>
            <a:rect l="l" t="t" r="r" b="b"/>
            <a:pathLst>
              <a:path w="201295" h="21589">
                <a:moveTo>
                  <a:pt x="184023" y="0"/>
                </a:moveTo>
                <a:lnTo>
                  <a:pt x="156483" y="2676"/>
                </a:lnTo>
                <a:lnTo>
                  <a:pt x="65170" y="13257"/>
                </a:lnTo>
                <a:lnTo>
                  <a:pt x="825" y="19735"/>
                </a:lnTo>
                <a:lnTo>
                  <a:pt x="0" y="19799"/>
                </a:lnTo>
                <a:lnTo>
                  <a:pt x="6324" y="20827"/>
                </a:lnTo>
                <a:lnTo>
                  <a:pt x="9474" y="21297"/>
                </a:lnTo>
                <a:lnTo>
                  <a:pt x="12788" y="21526"/>
                </a:lnTo>
                <a:lnTo>
                  <a:pt x="200787" y="1295"/>
                </a:lnTo>
                <a:lnTo>
                  <a:pt x="18402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4394107" y="5265695"/>
            <a:ext cx="188595" cy="22860"/>
          </a:xfrm>
          <a:custGeom>
            <a:avLst/>
            <a:gdLst/>
            <a:ahLst/>
            <a:cxnLst/>
            <a:rect l="l" t="t" r="r" b="b"/>
            <a:pathLst>
              <a:path w="188595" h="22860">
                <a:moveTo>
                  <a:pt x="146456" y="0"/>
                </a:moveTo>
                <a:lnTo>
                  <a:pt x="109781" y="4898"/>
                </a:lnTo>
                <a:lnTo>
                  <a:pt x="73180" y="10256"/>
                </a:lnTo>
                <a:lnTo>
                  <a:pt x="0" y="22009"/>
                </a:lnTo>
                <a:lnTo>
                  <a:pt x="4089" y="22707"/>
                </a:lnTo>
                <a:lnTo>
                  <a:pt x="69272" y="16165"/>
                </a:lnTo>
                <a:lnTo>
                  <a:pt x="160585" y="5584"/>
                </a:lnTo>
                <a:lnTo>
                  <a:pt x="188125" y="2908"/>
                </a:lnTo>
                <a:lnTo>
                  <a:pt x="14645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4407682" y="528990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2324" y="342"/>
                </a:lnTo>
                <a:lnTo>
                  <a:pt x="3314" y="228"/>
                </a:lnTo>
                <a:lnTo>
                  <a:pt x="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4360260" y="5260516"/>
            <a:ext cx="46355" cy="5715"/>
          </a:xfrm>
          <a:custGeom>
            <a:avLst/>
            <a:gdLst/>
            <a:ahLst/>
            <a:cxnLst/>
            <a:rect l="l" t="t" r="r" b="b"/>
            <a:pathLst>
              <a:path w="46354" h="5714">
                <a:moveTo>
                  <a:pt x="45745" y="0"/>
                </a:moveTo>
                <a:lnTo>
                  <a:pt x="34298" y="183"/>
                </a:lnTo>
                <a:lnTo>
                  <a:pt x="22858" y="503"/>
                </a:lnTo>
                <a:lnTo>
                  <a:pt x="11425" y="959"/>
                </a:lnTo>
                <a:lnTo>
                  <a:pt x="0" y="1549"/>
                </a:lnTo>
                <a:lnTo>
                  <a:pt x="1765" y="3276"/>
                </a:lnTo>
                <a:lnTo>
                  <a:pt x="4381" y="5626"/>
                </a:lnTo>
                <a:lnTo>
                  <a:pt x="25082" y="2960"/>
                </a:lnTo>
                <a:lnTo>
                  <a:pt x="457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4364640" y="5260465"/>
            <a:ext cx="93980" cy="13970"/>
          </a:xfrm>
          <a:custGeom>
            <a:avLst/>
            <a:gdLst/>
            <a:ahLst/>
            <a:cxnLst/>
            <a:rect l="l" t="t" r="r" b="b"/>
            <a:pathLst>
              <a:path w="93979" h="13970">
                <a:moveTo>
                  <a:pt x="54902" y="0"/>
                </a:moveTo>
                <a:lnTo>
                  <a:pt x="51511" y="0"/>
                </a:lnTo>
                <a:lnTo>
                  <a:pt x="41363" y="50"/>
                </a:lnTo>
                <a:lnTo>
                  <a:pt x="20700" y="3011"/>
                </a:lnTo>
                <a:lnTo>
                  <a:pt x="0" y="5676"/>
                </a:lnTo>
                <a:lnTo>
                  <a:pt x="2463" y="7874"/>
                </a:lnTo>
                <a:lnTo>
                  <a:pt x="5118" y="10629"/>
                </a:lnTo>
                <a:lnTo>
                  <a:pt x="8077" y="13538"/>
                </a:lnTo>
                <a:lnTo>
                  <a:pt x="40144" y="9486"/>
                </a:lnTo>
                <a:lnTo>
                  <a:pt x="93776" y="1041"/>
                </a:lnTo>
                <a:lnTo>
                  <a:pt x="61696" y="50"/>
                </a:lnTo>
                <a:lnTo>
                  <a:pt x="549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4372719" y="5269956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79">
                <a:moveTo>
                  <a:pt x="32067" y="0"/>
                </a:moveTo>
                <a:lnTo>
                  <a:pt x="0" y="4038"/>
                </a:lnTo>
                <a:lnTo>
                  <a:pt x="698" y="4724"/>
                </a:lnTo>
                <a:lnTo>
                  <a:pt x="3206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4404781" y="5261507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89">
                <a:moveTo>
                  <a:pt x="53632" y="0"/>
                </a:moveTo>
                <a:lnTo>
                  <a:pt x="52095" y="266"/>
                </a:lnTo>
                <a:lnTo>
                  <a:pt x="25947" y="4410"/>
                </a:lnTo>
                <a:lnTo>
                  <a:pt x="0" y="8445"/>
                </a:lnTo>
                <a:lnTo>
                  <a:pt x="32379" y="4398"/>
                </a:lnTo>
                <a:lnTo>
                  <a:pt x="64579" y="431"/>
                </a:lnTo>
                <a:lnTo>
                  <a:pt x="5363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4373414" y="526841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53" y="0"/>
                </a:lnTo>
              </a:path>
            </a:pathLst>
          </a:custGeom>
          <a:ln w="12966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4373631" y="5262185"/>
            <a:ext cx="167005" cy="26034"/>
          </a:xfrm>
          <a:custGeom>
            <a:avLst/>
            <a:gdLst/>
            <a:ahLst/>
            <a:cxnLst/>
            <a:rect l="l" t="t" r="r" b="b"/>
            <a:pathLst>
              <a:path w="167004" h="26035">
                <a:moveTo>
                  <a:pt x="101638" y="0"/>
                </a:moveTo>
                <a:lnTo>
                  <a:pt x="76311" y="3936"/>
                </a:lnTo>
                <a:lnTo>
                  <a:pt x="50928" y="7367"/>
                </a:lnTo>
                <a:lnTo>
                  <a:pt x="25491" y="10295"/>
                </a:lnTo>
                <a:lnTo>
                  <a:pt x="0" y="12725"/>
                </a:lnTo>
                <a:lnTo>
                  <a:pt x="5854" y="18415"/>
                </a:lnTo>
                <a:lnTo>
                  <a:pt x="12699" y="24434"/>
                </a:lnTo>
                <a:lnTo>
                  <a:pt x="17995" y="25095"/>
                </a:lnTo>
                <a:lnTo>
                  <a:pt x="20472" y="25526"/>
                </a:lnTo>
                <a:lnTo>
                  <a:pt x="93652" y="13763"/>
                </a:lnTo>
                <a:lnTo>
                  <a:pt x="130253" y="8403"/>
                </a:lnTo>
                <a:lnTo>
                  <a:pt x="166928" y="3505"/>
                </a:lnTo>
                <a:lnTo>
                  <a:pt x="117976" y="749"/>
                </a:lnTo>
                <a:lnTo>
                  <a:pt x="101638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4509203" y="527464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36" y="0"/>
                </a:lnTo>
              </a:path>
            </a:pathLst>
          </a:custGeom>
          <a:ln w="9512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4572546" y="5284021"/>
            <a:ext cx="71755" cy="9525"/>
          </a:xfrm>
          <a:custGeom>
            <a:avLst/>
            <a:gdLst/>
            <a:ahLst/>
            <a:cxnLst/>
            <a:rect l="l" t="t" r="r" b="b"/>
            <a:pathLst>
              <a:path w="71754" h="9525">
                <a:moveTo>
                  <a:pt x="71412" y="0"/>
                </a:moveTo>
                <a:lnTo>
                  <a:pt x="49695" y="1143"/>
                </a:lnTo>
                <a:lnTo>
                  <a:pt x="0" y="9182"/>
                </a:lnTo>
                <a:lnTo>
                  <a:pt x="17659" y="7789"/>
                </a:lnTo>
                <a:lnTo>
                  <a:pt x="35301" y="6183"/>
                </a:lnTo>
                <a:lnTo>
                  <a:pt x="52926" y="4365"/>
                </a:lnTo>
                <a:lnTo>
                  <a:pt x="70535" y="2336"/>
                </a:lnTo>
                <a:lnTo>
                  <a:pt x="714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4540553" y="5285166"/>
            <a:ext cx="81915" cy="10160"/>
          </a:xfrm>
          <a:custGeom>
            <a:avLst/>
            <a:gdLst/>
            <a:ahLst/>
            <a:cxnLst/>
            <a:rect l="l" t="t" r="r" b="b"/>
            <a:pathLst>
              <a:path w="81914" h="10160">
                <a:moveTo>
                  <a:pt x="81686" y="0"/>
                </a:moveTo>
                <a:lnTo>
                  <a:pt x="54292" y="1689"/>
                </a:lnTo>
                <a:lnTo>
                  <a:pt x="51803" y="1879"/>
                </a:lnTo>
                <a:lnTo>
                  <a:pt x="38878" y="4052"/>
                </a:lnTo>
                <a:lnTo>
                  <a:pt x="0" y="9982"/>
                </a:lnTo>
                <a:lnTo>
                  <a:pt x="23999" y="8578"/>
                </a:lnTo>
                <a:lnTo>
                  <a:pt x="31991" y="8026"/>
                </a:lnTo>
                <a:lnTo>
                  <a:pt x="816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4519060" y="5287043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60" h="8889">
                <a:moveTo>
                  <a:pt x="73291" y="0"/>
                </a:moveTo>
                <a:lnTo>
                  <a:pt x="54924" y="1532"/>
                </a:lnTo>
                <a:lnTo>
                  <a:pt x="36588" y="3384"/>
                </a:lnTo>
                <a:lnTo>
                  <a:pt x="18281" y="5522"/>
                </a:lnTo>
                <a:lnTo>
                  <a:pt x="0" y="7912"/>
                </a:lnTo>
                <a:lnTo>
                  <a:pt x="9613" y="8648"/>
                </a:lnTo>
                <a:lnTo>
                  <a:pt x="13576" y="8496"/>
                </a:lnTo>
                <a:lnTo>
                  <a:pt x="21501" y="8102"/>
                </a:lnTo>
                <a:lnTo>
                  <a:pt x="60372" y="2173"/>
                </a:lnTo>
                <a:lnTo>
                  <a:pt x="7329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4509090" y="5294960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5" h="1904">
                <a:moveTo>
                  <a:pt x="9969" y="0"/>
                </a:moveTo>
                <a:lnTo>
                  <a:pt x="0" y="1397"/>
                </a:lnTo>
                <a:lnTo>
                  <a:pt x="15976" y="889"/>
                </a:lnTo>
                <a:lnTo>
                  <a:pt x="19583" y="723"/>
                </a:lnTo>
                <a:lnTo>
                  <a:pt x="996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3736248" y="2912808"/>
            <a:ext cx="1403591" cy="22801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858855" y="4428126"/>
            <a:ext cx="300990" cy="517525"/>
          </a:xfrm>
          <a:custGeom>
            <a:avLst/>
            <a:gdLst/>
            <a:ahLst/>
            <a:cxnLst/>
            <a:rect l="l" t="t" r="r" b="b"/>
            <a:pathLst>
              <a:path w="300989" h="517525">
                <a:moveTo>
                  <a:pt x="77520" y="179933"/>
                </a:moveTo>
                <a:lnTo>
                  <a:pt x="31634" y="199175"/>
                </a:lnTo>
                <a:lnTo>
                  <a:pt x="7326" y="231305"/>
                </a:lnTo>
                <a:lnTo>
                  <a:pt x="0" y="268554"/>
                </a:lnTo>
                <a:lnTo>
                  <a:pt x="1565" y="288025"/>
                </a:lnTo>
                <a:lnTo>
                  <a:pt x="12564" y="327300"/>
                </a:lnTo>
                <a:lnTo>
                  <a:pt x="54045" y="402474"/>
                </a:lnTo>
                <a:lnTo>
                  <a:pt x="90136" y="449799"/>
                </a:lnTo>
                <a:lnTo>
                  <a:pt x="119290" y="482746"/>
                </a:lnTo>
                <a:lnTo>
                  <a:pt x="153758" y="517207"/>
                </a:lnTo>
                <a:lnTo>
                  <a:pt x="149870" y="489140"/>
                </a:lnTo>
                <a:lnTo>
                  <a:pt x="128333" y="489140"/>
                </a:lnTo>
                <a:lnTo>
                  <a:pt x="126887" y="477059"/>
                </a:lnTo>
                <a:lnTo>
                  <a:pt x="125874" y="464923"/>
                </a:lnTo>
                <a:lnTo>
                  <a:pt x="125530" y="457894"/>
                </a:lnTo>
                <a:lnTo>
                  <a:pt x="119710" y="451502"/>
                </a:lnTo>
                <a:lnTo>
                  <a:pt x="77444" y="398665"/>
                </a:lnTo>
                <a:lnTo>
                  <a:pt x="56195" y="366607"/>
                </a:lnTo>
                <a:lnTo>
                  <a:pt x="38176" y="333006"/>
                </a:lnTo>
                <a:lnTo>
                  <a:pt x="22488" y="283707"/>
                </a:lnTo>
                <a:lnTo>
                  <a:pt x="21335" y="268554"/>
                </a:lnTo>
                <a:lnTo>
                  <a:pt x="21935" y="258407"/>
                </a:lnTo>
                <a:lnTo>
                  <a:pt x="37538" y="223123"/>
                </a:lnTo>
                <a:lnTo>
                  <a:pt x="65882" y="202450"/>
                </a:lnTo>
                <a:lnTo>
                  <a:pt x="65328" y="202450"/>
                </a:lnTo>
                <a:lnTo>
                  <a:pt x="63779" y="196621"/>
                </a:lnTo>
                <a:lnTo>
                  <a:pt x="62522" y="192151"/>
                </a:lnTo>
                <a:lnTo>
                  <a:pt x="95072" y="192151"/>
                </a:lnTo>
                <a:lnTo>
                  <a:pt x="84898" y="180465"/>
                </a:lnTo>
                <a:lnTo>
                  <a:pt x="77520" y="179933"/>
                </a:lnTo>
                <a:close/>
              </a:path>
              <a:path w="300989" h="517525">
                <a:moveTo>
                  <a:pt x="125530" y="457894"/>
                </a:moveTo>
                <a:lnTo>
                  <a:pt x="125874" y="464923"/>
                </a:lnTo>
                <a:lnTo>
                  <a:pt x="126887" y="477059"/>
                </a:lnTo>
                <a:lnTo>
                  <a:pt x="128333" y="489140"/>
                </a:lnTo>
                <a:lnTo>
                  <a:pt x="138899" y="487680"/>
                </a:lnTo>
                <a:lnTo>
                  <a:pt x="146367" y="480060"/>
                </a:lnTo>
                <a:lnTo>
                  <a:pt x="145021" y="478726"/>
                </a:lnTo>
                <a:lnTo>
                  <a:pt x="135730" y="469097"/>
                </a:lnTo>
                <a:lnTo>
                  <a:pt x="125530" y="457894"/>
                </a:lnTo>
                <a:close/>
              </a:path>
              <a:path w="300989" h="517525">
                <a:moveTo>
                  <a:pt x="283502" y="20497"/>
                </a:moveTo>
                <a:lnTo>
                  <a:pt x="258668" y="57773"/>
                </a:lnTo>
                <a:lnTo>
                  <a:pt x="233379" y="99988"/>
                </a:lnTo>
                <a:lnTo>
                  <a:pt x="204393" y="154343"/>
                </a:lnTo>
                <a:lnTo>
                  <a:pt x="184828" y="196023"/>
                </a:lnTo>
                <a:lnTo>
                  <a:pt x="173868" y="222732"/>
                </a:lnTo>
                <a:lnTo>
                  <a:pt x="175386" y="224586"/>
                </a:lnTo>
                <a:lnTo>
                  <a:pt x="176360" y="226695"/>
                </a:lnTo>
                <a:lnTo>
                  <a:pt x="177279" y="228892"/>
                </a:lnTo>
                <a:lnTo>
                  <a:pt x="177272" y="232994"/>
                </a:lnTo>
                <a:lnTo>
                  <a:pt x="177025" y="234530"/>
                </a:lnTo>
                <a:lnTo>
                  <a:pt x="175259" y="238061"/>
                </a:lnTo>
                <a:lnTo>
                  <a:pt x="173799" y="239610"/>
                </a:lnTo>
                <a:lnTo>
                  <a:pt x="169456" y="242379"/>
                </a:lnTo>
                <a:lnTo>
                  <a:pt x="167335" y="242379"/>
                </a:lnTo>
                <a:lnTo>
                  <a:pt x="165950" y="242430"/>
                </a:lnTo>
                <a:lnTo>
                  <a:pt x="149979" y="288894"/>
                </a:lnTo>
                <a:lnTo>
                  <a:pt x="136918" y="338558"/>
                </a:lnTo>
                <a:lnTo>
                  <a:pt x="128248" y="389356"/>
                </a:lnTo>
                <a:lnTo>
                  <a:pt x="125082" y="440524"/>
                </a:lnTo>
                <a:lnTo>
                  <a:pt x="125277" y="452741"/>
                </a:lnTo>
                <a:lnTo>
                  <a:pt x="125530" y="457894"/>
                </a:lnTo>
                <a:lnTo>
                  <a:pt x="135730" y="469097"/>
                </a:lnTo>
                <a:lnTo>
                  <a:pt x="145021" y="478726"/>
                </a:lnTo>
                <a:lnTo>
                  <a:pt x="146367" y="480060"/>
                </a:lnTo>
                <a:lnTo>
                  <a:pt x="138899" y="487680"/>
                </a:lnTo>
                <a:lnTo>
                  <a:pt x="128333" y="489140"/>
                </a:lnTo>
                <a:lnTo>
                  <a:pt x="149870" y="489140"/>
                </a:lnTo>
                <a:lnTo>
                  <a:pt x="149466" y="486219"/>
                </a:lnTo>
                <a:lnTo>
                  <a:pt x="148116" y="474914"/>
                </a:lnTo>
                <a:lnTo>
                  <a:pt x="147166" y="463524"/>
                </a:lnTo>
                <a:lnTo>
                  <a:pt x="146636" y="452741"/>
                </a:lnTo>
                <a:lnTo>
                  <a:pt x="146567" y="449799"/>
                </a:lnTo>
                <a:lnTo>
                  <a:pt x="146418" y="440524"/>
                </a:lnTo>
                <a:lnTo>
                  <a:pt x="149414" y="391885"/>
                </a:lnTo>
                <a:lnTo>
                  <a:pt x="157762" y="343135"/>
                </a:lnTo>
                <a:lnTo>
                  <a:pt x="170402" y="295116"/>
                </a:lnTo>
                <a:lnTo>
                  <a:pt x="186276" y="248667"/>
                </a:lnTo>
                <a:lnTo>
                  <a:pt x="204326" y="204629"/>
                </a:lnTo>
                <a:lnTo>
                  <a:pt x="223494" y="163842"/>
                </a:lnTo>
                <a:lnTo>
                  <a:pt x="251917" y="110539"/>
                </a:lnTo>
                <a:lnTo>
                  <a:pt x="276720" y="69151"/>
                </a:lnTo>
                <a:lnTo>
                  <a:pt x="300748" y="33045"/>
                </a:lnTo>
                <a:lnTo>
                  <a:pt x="283502" y="20497"/>
                </a:lnTo>
                <a:close/>
              </a:path>
              <a:path w="300989" h="517525">
                <a:moveTo>
                  <a:pt x="165874" y="242428"/>
                </a:moveTo>
                <a:close/>
              </a:path>
              <a:path w="300989" h="517525">
                <a:moveTo>
                  <a:pt x="173868" y="222732"/>
                </a:moveTo>
                <a:lnTo>
                  <a:pt x="166319" y="241128"/>
                </a:lnTo>
                <a:lnTo>
                  <a:pt x="166048" y="241922"/>
                </a:lnTo>
                <a:lnTo>
                  <a:pt x="165950" y="242430"/>
                </a:lnTo>
                <a:lnTo>
                  <a:pt x="167335" y="242379"/>
                </a:lnTo>
                <a:lnTo>
                  <a:pt x="169456" y="242379"/>
                </a:lnTo>
                <a:lnTo>
                  <a:pt x="177279" y="228892"/>
                </a:lnTo>
                <a:lnTo>
                  <a:pt x="176237" y="226402"/>
                </a:lnTo>
                <a:lnTo>
                  <a:pt x="175386" y="224586"/>
                </a:lnTo>
                <a:lnTo>
                  <a:pt x="173868" y="222732"/>
                </a:lnTo>
                <a:close/>
              </a:path>
              <a:path w="300989" h="517525">
                <a:moveTo>
                  <a:pt x="111993" y="208387"/>
                </a:moveTo>
                <a:lnTo>
                  <a:pt x="142536" y="231745"/>
                </a:lnTo>
                <a:lnTo>
                  <a:pt x="162178" y="241922"/>
                </a:lnTo>
                <a:lnTo>
                  <a:pt x="163410" y="242379"/>
                </a:lnTo>
                <a:lnTo>
                  <a:pt x="165874" y="242428"/>
                </a:lnTo>
                <a:lnTo>
                  <a:pt x="166343" y="241071"/>
                </a:lnTo>
                <a:lnTo>
                  <a:pt x="168271" y="236372"/>
                </a:lnTo>
                <a:lnTo>
                  <a:pt x="157479" y="236372"/>
                </a:lnTo>
                <a:lnTo>
                  <a:pt x="155943" y="234797"/>
                </a:lnTo>
                <a:lnTo>
                  <a:pt x="153923" y="232994"/>
                </a:lnTo>
                <a:lnTo>
                  <a:pt x="148297" y="228523"/>
                </a:lnTo>
                <a:lnTo>
                  <a:pt x="145605" y="226529"/>
                </a:lnTo>
                <a:lnTo>
                  <a:pt x="142989" y="224688"/>
                </a:lnTo>
                <a:lnTo>
                  <a:pt x="122680" y="212606"/>
                </a:lnTo>
                <a:lnTo>
                  <a:pt x="111993" y="208387"/>
                </a:lnTo>
                <a:close/>
              </a:path>
              <a:path w="300989" h="517525">
                <a:moveTo>
                  <a:pt x="84898" y="180465"/>
                </a:moveTo>
                <a:lnTo>
                  <a:pt x="95867" y="193063"/>
                </a:lnTo>
                <a:lnTo>
                  <a:pt x="109836" y="206575"/>
                </a:lnTo>
                <a:lnTo>
                  <a:pt x="111993" y="208387"/>
                </a:lnTo>
                <a:lnTo>
                  <a:pt x="122680" y="212606"/>
                </a:lnTo>
                <a:lnTo>
                  <a:pt x="142989" y="224688"/>
                </a:lnTo>
                <a:lnTo>
                  <a:pt x="157479" y="236372"/>
                </a:lnTo>
                <a:lnTo>
                  <a:pt x="157060" y="235724"/>
                </a:lnTo>
                <a:lnTo>
                  <a:pt x="156776" y="235089"/>
                </a:lnTo>
                <a:lnTo>
                  <a:pt x="156070" y="234086"/>
                </a:lnTo>
                <a:lnTo>
                  <a:pt x="155981" y="230035"/>
                </a:lnTo>
                <a:lnTo>
                  <a:pt x="156248" y="228346"/>
                </a:lnTo>
                <a:lnTo>
                  <a:pt x="157226" y="226402"/>
                </a:lnTo>
                <a:lnTo>
                  <a:pt x="158305" y="224155"/>
                </a:lnTo>
                <a:lnTo>
                  <a:pt x="160731" y="222402"/>
                </a:lnTo>
                <a:lnTo>
                  <a:pt x="162472" y="221780"/>
                </a:lnTo>
                <a:lnTo>
                  <a:pt x="164122" y="221132"/>
                </a:lnTo>
                <a:lnTo>
                  <a:pt x="165950" y="221094"/>
                </a:lnTo>
                <a:lnTo>
                  <a:pt x="166974" y="221094"/>
                </a:lnTo>
                <a:lnTo>
                  <a:pt x="164630" y="220103"/>
                </a:lnTo>
                <a:lnTo>
                  <a:pt x="161366" y="218224"/>
                </a:lnTo>
                <a:lnTo>
                  <a:pt x="150675" y="211543"/>
                </a:lnTo>
                <a:lnTo>
                  <a:pt x="137667" y="202064"/>
                </a:lnTo>
                <a:lnTo>
                  <a:pt x="123298" y="189991"/>
                </a:lnTo>
                <a:lnTo>
                  <a:pt x="110848" y="185094"/>
                </a:lnTo>
                <a:lnTo>
                  <a:pt x="92442" y="181008"/>
                </a:lnTo>
                <a:lnTo>
                  <a:pt x="84898" y="180465"/>
                </a:lnTo>
                <a:close/>
              </a:path>
              <a:path w="300989" h="517525">
                <a:moveTo>
                  <a:pt x="160712" y="233733"/>
                </a:moveTo>
                <a:lnTo>
                  <a:pt x="157060" y="235724"/>
                </a:lnTo>
                <a:lnTo>
                  <a:pt x="157479" y="236372"/>
                </a:lnTo>
                <a:lnTo>
                  <a:pt x="160712" y="233733"/>
                </a:lnTo>
                <a:close/>
              </a:path>
              <a:path w="300989" h="517525">
                <a:moveTo>
                  <a:pt x="166192" y="231292"/>
                </a:moveTo>
                <a:lnTo>
                  <a:pt x="165165" y="231305"/>
                </a:lnTo>
                <a:lnTo>
                  <a:pt x="160712" y="233733"/>
                </a:lnTo>
                <a:lnTo>
                  <a:pt x="157479" y="236372"/>
                </a:lnTo>
                <a:lnTo>
                  <a:pt x="168271" y="236372"/>
                </a:lnTo>
                <a:lnTo>
                  <a:pt x="170350" y="231305"/>
                </a:lnTo>
                <a:lnTo>
                  <a:pt x="166192" y="231292"/>
                </a:lnTo>
                <a:close/>
              </a:path>
              <a:path w="300989" h="517525">
                <a:moveTo>
                  <a:pt x="157086" y="226695"/>
                </a:moveTo>
                <a:lnTo>
                  <a:pt x="156248" y="228346"/>
                </a:lnTo>
                <a:lnTo>
                  <a:pt x="156161" y="228892"/>
                </a:lnTo>
                <a:lnTo>
                  <a:pt x="156070" y="234086"/>
                </a:lnTo>
                <a:lnTo>
                  <a:pt x="156794" y="235115"/>
                </a:lnTo>
                <a:lnTo>
                  <a:pt x="157060" y="235724"/>
                </a:lnTo>
                <a:lnTo>
                  <a:pt x="165188" y="231292"/>
                </a:lnTo>
                <a:lnTo>
                  <a:pt x="166192" y="231292"/>
                </a:lnTo>
                <a:lnTo>
                  <a:pt x="157086" y="226695"/>
                </a:lnTo>
                <a:close/>
              </a:path>
              <a:path w="300989" h="517525">
                <a:moveTo>
                  <a:pt x="162407" y="221805"/>
                </a:moveTo>
                <a:lnTo>
                  <a:pt x="160731" y="222402"/>
                </a:lnTo>
                <a:lnTo>
                  <a:pt x="158305" y="224155"/>
                </a:lnTo>
                <a:lnTo>
                  <a:pt x="157086" y="226695"/>
                </a:lnTo>
                <a:lnTo>
                  <a:pt x="166217" y="231305"/>
                </a:lnTo>
                <a:lnTo>
                  <a:pt x="162407" y="221805"/>
                </a:lnTo>
                <a:close/>
              </a:path>
              <a:path w="300989" h="517525">
                <a:moveTo>
                  <a:pt x="123298" y="189991"/>
                </a:moveTo>
                <a:lnTo>
                  <a:pt x="161366" y="218224"/>
                </a:lnTo>
                <a:lnTo>
                  <a:pt x="167144" y="221132"/>
                </a:lnTo>
                <a:lnTo>
                  <a:pt x="167576" y="221284"/>
                </a:lnTo>
                <a:lnTo>
                  <a:pt x="165950" y="227457"/>
                </a:lnTo>
                <a:lnTo>
                  <a:pt x="165950" y="230632"/>
                </a:lnTo>
                <a:lnTo>
                  <a:pt x="166217" y="231305"/>
                </a:lnTo>
                <a:lnTo>
                  <a:pt x="170350" y="231305"/>
                </a:lnTo>
                <a:lnTo>
                  <a:pt x="173868" y="222732"/>
                </a:lnTo>
                <a:lnTo>
                  <a:pt x="171538" y="219989"/>
                </a:lnTo>
                <a:lnTo>
                  <a:pt x="132031" y="193426"/>
                </a:lnTo>
                <a:lnTo>
                  <a:pt x="123298" y="189991"/>
                </a:lnTo>
                <a:close/>
              </a:path>
              <a:path w="300989" h="517525">
                <a:moveTo>
                  <a:pt x="157086" y="226695"/>
                </a:moveTo>
                <a:lnTo>
                  <a:pt x="166192" y="231292"/>
                </a:lnTo>
                <a:lnTo>
                  <a:pt x="157086" y="226695"/>
                </a:lnTo>
                <a:close/>
              </a:path>
              <a:path w="300989" h="517525">
                <a:moveTo>
                  <a:pt x="162407" y="221805"/>
                </a:moveTo>
                <a:lnTo>
                  <a:pt x="165947" y="230632"/>
                </a:lnTo>
                <a:lnTo>
                  <a:pt x="162407" y="221805"/>
                </a:lnTo>
                <a:close/>
              </a:path>
              <a:path w="300989" h="517525">
                <a:moveTo>
                  <a:pt x="165950" y="221094"/>
                </a:moveTo>
                <a:lnTo>
                  <a:pt x="164122" y="221132"/>
                </a:lnTo>
                <a:lnTo>
                  <a:pt x="162472" y="221780"/>
                </a:lnTo>
                <a:lnTo>
                  <a:pt x="162494" y="222021"/>
                </a:lnTo>
                <a:lnTo>
                  <a:pt x="165950" y="230632"/>
                </a:lnTo>
                <a:lnTo>
                  <a:pt x="165950" y="221094"/>
                </a:lnTo>
                <a:close/>
              </a:path>
              <a:path w="300989" h="517525">
                <a:moveTo>
                  <a:pt x="165950" y="221094"/>
                </a:moveTo>
                <a:lnTo>
                  <a:pt x="165950" y="227457"/>
                </a:lnTo>
                <a:lnTo>
                  <a:pt x="167560" y="221284"/>
                </a:lnTo>
                <a:lnTo>
                  <a:pt x="167335" y="221246"/>
                </a:lnTo>
                <a:lnTo>
                  <a:pt x="167030" y="221118"/>
                </a:lnTo>
                <a:lnTo>
                  <a:pt x="165950" y="221094"/>
                </a:lnTo>
                <a:close/>
              </a:path>
              <a:path w="300989" h="517525">
                <a:moveTo>
                  <a:pt x="167561" y="221282"/>
                </a:moveTo>
                <a:lnTo>
                  <a:pt x="167431" y="221780"/>
                </a:lnTo>
                <a:lnTo>
                  <a:pt x="167576" y="221284"/>
                </a:lnTo>
                <a:close/>
              </a:path>
              <a:path w="300989" h="517525">
                <a:moveTo>
                  <a:pt x="167030" y="221118"/>
                </a:moveTo>
                <a:lnTo>
                  <a:pt x="167335" y="221246"/>
                </a:lnTo>
                <a:lnTo>
                  <a:pt x="167561" y="221282"/>
                </a:lnTo>
                <a:lnTo>
                  <a:pt x="167144" y="221132"/>
                </a:lnTo>
                <a:close/>
              </a:path>
              <a:path w="300989" h="517525">
                <a:moveTo>
                  <a:pt x="166974" y="221094"/>
                </a:moveTo>
                <a:lnTo>
                  <a:pt x="165950" y="221094"/>
                </a:lnTo>
                <a:lnTo>
                  <a:pt x="167030" y="221118"/>
                </a:lnTo>
                <a:close/>
              </a:path>
              <a:path w="300989" h="517525">
                <a:moveTo>
                  <a:pt x="104351" y="201269"/>
                </a:moveTo>
                <a:lnTo>
                  <a:pt x="77520" y="201269"/>
                </a:lnTo>
                <a:lnTo>
                  <a:pt x="89471" y="202135"/>
                </a:lnTo>
                <a:lnTo>
                  <a:pt x="104682" y="205501"/>
                </a:lnTo>
                <a:lnTo>
                  <a:pt x="111993" y="208387"/>
                </a:lnTo>
                <a:lnTo>
                  <a:pt x="109836" y="206575"/>
                </a:lnTo>
                <a:lnTo>
                  <a:pt x="104351" y="201269"/>
                </a:lnTo>
                <a:close/>
              </a:path>
              <a:path w="300989" h="517525">
                <a:moveTo>
                  <a:pt x="63779" y="196621"/>
                </a:moveTo>
                <a:lnTo>
                  <a:pt x="65328" y="202450"/>
                </a:lnTo>
                <a:lnTo>
                  <a:pt x="65234" y="201777"/>
                </a:lnTo>
                <a:lnTo>
                  <a:pt x="63779" y="196621"/>
                </a:lnTo>
                <a:close/>
              </a:path>
              <a:path w="300989" h="517525">
                <a:moveTo>
                  <a:pt x="62522" y="192151"/>
                </a:moveTo>
                <a:lnTo>
                  <a:pt x="65235" y="201777"/>
                </a:lnTo>
                <a:lnTo>
                  <a:pt x="65328" y="202450"/>
                </a:lnTo>
                <a:lnTo>
                  <a:pt x="66244" y="202251"/>
                </a:lnTo>
                <a:lnTo>
                  <a:pt x="67106" y="201777"/>
                </a:lnTo>
                <a:lnTo>
                  <a:pt x="62522" y="192151"/>
                </a:lnTo>
                <a:close/>
              </a:path>
              <a:path w="300989" h="517525">
                <a:moveTo>
                  <a:pt x="66244" y="202251"/>
                </a:moveTo>
                <a:lnTo>
                  <a:pt x="65328" y="202450"/>
                </a:lnTo>
                <a:lnTo>
                  <a:pt x="65882" y="202450"/>
                </a:lnTo>
                <a:lnTo>
                  <a:pt x="66244" y="202251"/>
                </a:lnTo>
                <a:close/>
              </a:path>
              <a:path w="300989" h="517525">
                <a:moveTo>
                  <a:pt x="63781" y="196621"/>
                </a:moveTo>
                <a:lnTo>
                  <a:pt x="65417" y="202425"/>
                </a:lnTo>
                <a:lnTo>
                  <a:pt x="63781" y="196621"/>
                </a:lnTo>
                <a:close/>
              </a:path>
              <a:path w="300989" h="517525">
                <a:moveTo>
                  <a:pt x="95072" y="192151"/>
                </a:moveTo>
                <a:lnTo>
                  <a:pt x="62522" y="192151"/>
                </a:lnTo>
                <a:lnTo>
                  <a:pt x="67106" y="201777"/>
                </a:lnTo>
                <a:lnTo>
                  <a:pt x="66244" y="202251"/>
                </a:lnTo>
                <a:lnTo>
                  <a:pt x="67665" y="201942"/>
                </a:lnTo>
                <a:lnTo>
                  <a:pt x="71640" y="201269"/>
                </a:lnTo>
                <a:lnTo>
                  <a:pt x="104351" y="201269"/>
                </a:lnTo>
                <a:lnTo>
                  <a:pt x="95867" y="193063"/>
                </a:lnTo>
                <a:lnTo>
                  <a:pt x="95072" y="192151"/>
                </a:lnTo>
                <a:close/>
              </a:path>
              <a:path w="300989" h="517525">
                <a:moveTo>
                  <a:pt x="186194" y="0"/>
                </a:moveTo>
                <a:lnTo>
                  <a:pt x="144010" y="7009"/>
                </a:lnTo>
                <a:lnTo>
                  <a:pt x="100539" y="32365"/>
                </a:lnTo>
                <a:lnTo>
                  <a:pt x="72313" y="62103"/>
                </a:lnTo>
                <a:lnTo>
                  <a:pt x="56031" y="97937"/>
                </a:lnTo>
                <a:lnTo>
                  <a:pt x="55041" y="110070"/>
                </a:lnTo>
                <a:lnTo>
                  <a:pt x="56223" y="123618"/>
                </a:lnTo>
                <a:lnTo>
                  <a:pt x="70980" y="161150"/>
                </a:lnTo>
                <a:lnTo>
                  <a:pt x="92442" y="181008"/>
                </a:lnTo>
                <a:lnTo>
                  <a:pt x="110848" y="185094"/>
                </a:lnTo>
                <a:lnTo>
                  <a:pt x="123298" y="189991"/>
                </a:lnTo>
                <a:lnTo>
                  <a:pt x="109054" y="175933"/>
                </a:lnTo>
                <a:lnTo>
                  <a:pt x="102333" y="168290"/>
                </a:lnTo>
                <a:lnTo>
                  <a:pt x="81717" y="135286"/>
                </a:lnTo>
                <a:lnTo>
                  <a:pt x="76377" y="110070"/>
                </a:lnTo>
                <a:lnTo>
                  <a:pt x="77087" y="101457"/>
                </a:lnTo>
                <a:lnTo>
                  <a:pt x="101750" y="60536"/>
                </a:lnTo>
                <a:lnTo>
                  <a:pt x="138988" y="32245"/>
                </a:lnTo>
                <a:lnTo>
                  <a:pt x="186194" y="21336"/>
                </a:lnTo>
                <a:lnTo>
                  <a:pt x="270141" y="21336"/>
                </a:lnTo>
                <a:lnTo>
                  <a:pt x="270941" y="18605"/>
                </a:lnTo>
                <a:lnTo>
                  <a:pt x="254506" y="13362"/>
                </a:lnTo>
                <a:lnTo>
                  <a:pt x="234521" y="7235"/>
                </a:lnTo>
                <a:lnTo>
                  <a:pt x="211559" y="2142"/>
                </a:lnTo>
                <a:lnTo>
                  <a:pt x="186194" y="0"/>
                </a:lnTo>
                <a:close/>
              </a:path>
              <a:path w="300989" h="517525">
                <a:moveTo>
                  <a:pt x="270141" y="21336"/>
                </a:moveTo>
                <a:lnTo>
                  <a:pt x="186194" y="21336"/>
                </a:lnTo>
                <a:lnTo>
                  <a:pt x="208141" y="23193"/>
                </a:lnTo>
                <a:lnTo>
                  <a:pt x="228831" y="27817"/>
                </a:lnTo>
                <a:lnTo>
                  <a:pt x="247888" y="33639"/>
                </a:lnTo>
                <a:lnTo>
                  <a:pt x="264934" y="39090"/>
                </a:lnTo>
                <a:lnTo>
                  <a:pt x="270141" y="213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7529614" y="5043302"/>
            <a:ext cx="291465" cy="402590"/>
          </a:xfrm>
          <a:custGeom>
            <a:avLst/>
            <a:gdLst/>
            <a:ahLst/>
            <a:cxnLst/>
            <a:rect l="l" t="t" r="r" b="b"/>
            <a:pathLst>
              <a:path w="291465" h="402589">
                <a:moveTo>
                  <a:pt x="154880" y="0"/>
                </a:moveTo>
                <a:lnTo>
                  <a:pt x="152366" y="0"/>
                </a:lnTo>
                <a:lnTo>
                  <a:pt x="137635" y="1011"/>
                </a:lnTo>
                <a:lnTo>
                  <a:pt x="96003" y="15328"/>
                </a:lnTo>
                <a:lnTo>
                  <a:pt x="59913" y="44092"/>
                </a:lnTo>
                <a:lnTo>
                  <a:pt x="30966" y="84505"/>
                </a:lnTo>
                <a:lnTo>
                  <a:pt x="10676" y="134175"/>
                </a:lnTo>
                <a:lnTo>
                  <a:pt x="702" y="190893"/>
                </a:lnTo>
                <a:lnTo>
                  <a:pt x="0" y="203733"/>
                </a:lnTo>
                <a:lnTo>
                  <a:pt x="14" y="211518"/>
                </a:lnTo>
                <a:lnTo>
                  <a:pt x="9578" y="282116"/>
                </a:lnTo>
                <a:lnTo>
                  <a:pt x="36427" y="341503"/>
                </a:lnTo>
                <a:lnTo>
                  <a:pt x="77967" y="383693"/>
                </a:lnTo>
                <a:lnTo>
                  <a:pt x="131385" y="402120"/>
                </a:lnTo>
                <a:lnTo>
                  <a:pt x="136465" y="402399"/>
                </a:lnTo>
                <a:lnTo>
                  <a:pt x="138992" y="402399"/>
                </a:lnTo>
                <a:lnTo>
                  <a:pt x="182003" y="393601"/>
                </a:lnTo>
                <a:lnTo>
                  <a:pt x="204224" y="381063"/>
                </a:lnTo>
                <a:lnTo>
                  <a:pt x="136973" y="381063"/>
                </a:lnTo>
                <a:lnTo>
                  <a:pt x="134928" y="380987"/>
                </a:lnTo>
                <a:lnTo>
                  <a:pt x="89632" y="365836"/>
                </a:lnTo>
                <a:lnTo>
                  <a:pt x="54169" y="329641"/>
                </a:lnTo>
                <a:lnTo>
                  <a:pt x="30107" y="276309"/>
                </a:lnTo>
                <a:lnTo>
                  <a:pt x="21350" y="211518"/>
                </a:lnTo>
                <a:lnTo>
                  <a:pt x="21354" y="203733"/>
                </a:lnTo>
                <a:lnTo>
                  <a:pt x="26981" y="156852"/>
                </a:lnTo>
                <a:lnTo>
                  <a:pt x="49680" y="94753"/>
                </a:lnTo>
                <a:lnTo>
                  <a:pt x="75494" y="58676"/>
                </a:lnTo>
                <a:lnTo>
                  <a:pt x="106468" y="33909"/>
                </a:lnTo>
                <a:lnTo>
                  <a:pt x="152366" y="21336"/>
                </a:lnTo>
                <a:lnTo>
                  <a:pt x="216581" y="21336"/>
                </a:lnTo>
                <a:lnTo>
                  <a:pt x="213397" y="18703"/>
                </a:lnTo>
                <a:lnTo>
                  <a:pt x="187948" y="6061"/>
                </a:lnTo>
                <a:lnTo>
                  <a:pt x="159973" y="266"/>
                </a:lnTo>
                <a:lnTo>
                  <a:pt x="157433" y="88"/>
                </a:lnTo>
                <a:lnTo>
                  <a:pt x="154880" y="0"/>
                </a:lnTo>
                <a:close/>
              </a:path>
              <a:path w="291465" h="402589">
                <a:moveTo>
                  <a:pt x="269383" y="209994"/>
                </a:moveTo>
                <a:lnTo>
                  <a:pt x="254948" y="278322"/>
                </a:lnTo>
                <a:lnTo>
                  <a:pt x="225149" y="332867"/>
                </a:lnTo>
                <a:lnTo>
                  <a:pt x="195662" y="361597"/>
                </a:lnTo>
                <a:lnTo>
                  <a:pt x="150808" y="380252"/>
                </a:lnTo>
                <a:lnTo>
                  <a:pt x="138992" y="381063"/>
                </a:lnTo>
                <a:lnTo>
                  <a:pt x="204224" y="381063"/>
                </a:lnTo>
                <a:lnTo>
                  <a:pt x="246906" y="339398"/>
                </a:lnTo>
                <a:lnTo>
                  <a:pt x="271722" y="294077"/>
                </a:lnTo>
                <a:lnTo>
                  <a:pt x="287075" y="240614"/>
                </a:lnTo>
                <a:lnTo>
                  <a:pt x="290669" y="211518"/>
                </a:lnTo>
                <a:lnTo>
                  <a:pt x="269383" y="209994"/>
                </a:lnTo>
                <a:close/>
              </a:path>
              <a:path w="291465" h="402589">
                <a:moveTo>
                  <a:pt x="216581" y="21336"/>
                </a:moveTo>
                <a:lnTo>
                  <a:pt x="154385" y="21336"/>
                </a:lnTo>
                <a:lnTo>
                  <a:pt x="156417" y="21399"/>
                </a:lnTo>
                <a:lnTo>
                  <a:pt x="158462" y="21539"/>
                </a:lnTo>
                <a:lnTo>
                  <a:pt x="201732" y="36555"/>
                </a:lnTo>
                <a:lnTo>
                  <a:pt x="237202" y="72745"/>
                </a:lnTo>
                <a:lnTo>
                  <a:pt x="261247" y="126076"/>
                </a:lnTo>
                <a:lnTo>
                  <a:pt x="270011" y="190893"/>
                </a:lnTo>
                <a:lnTo>
                  <a:pt x="270004" y="198666"/>
                </a:lnTo>
                <a:lnTo>
                  <a:pt x="269828" y="203733"/>
                </a:lnTo>
                <a:lnTo>
                  <a:pt x="269383" y="209994"/>
                </a:lnTo>
                <a:lnTo>
                  <a:pt x="290669" y="211518"/>
                </a:lnTo>
                <a:lnTo>
                  <a:pt x="291143" y="204863"/>
                </a:lnTo>
                <a:lnTo>
                  <a:pt x="291358" y="198666"/>
                </a:lnTo>
                <a:lnTo>
                  <a:pt x="291347" y="190893"/>
                </a:lnTo>
                <a:lnTo>
                  <a:pt x="281787" y="120275"/>
                </a:lnTo>
                <a:lnTo>
                  <a:pt x="254943" y="60896"/>
                </a:lnTo>
                <a:lnTo>
                  <a:pt x="235877" y="37285"/>
                </a:lnTo>
                <a:lnTo>
                  <a:pt x="216581" y="213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913746" y="3865833"/>
            <a:ext cx="237490" cy="33020"/>
          </a:xfrm>
          <a:custGeom>
            <a:avLst/>
            <a:gdLst/>
            <a:ahLst/>
            <a:cxnLst/>
            <a:rect l="l" t="t" r="r" b="b"/>
            <a:pathLst>
              <a:path w="237489" h="33020">
                <a:moveTo>
                  <a:pt x="16287" y="0"/>
                </a:moveTo>
                <a:lnTo>
                  <a:pt x="9251" y="56"/>
                </a:lnTo>
                <a:lnTo>
                  <a:pt x="0" y="411"/>
                </a:lnTo>
                <a:lnTo>
                  <a:pt x="2538" y="1504"/>
                </a:lnTo>
                <a:lnTo>
                  <a:pt x="44436" y="15448"/>
                </a:lnTo>
                <a:lnTo>
                  <a:pt x="84107" y="24400"/>
                </a:lnTo>
                <a:lnTo>
                  <a:pt x="132397" y="31107"/>
                </a:lnTo>
                <a:lnTo>
                  <a:pt x="139865" y="31576"/>
                </a:lnTo>
                <a:lnTo>
                  <a:pt x="147294" y="32173"/>
                </a:lnTo>
                <a:lnTo>
                  <a:pt x="154686" y="32250"/>
                </a:lnTo>
                <a:lnTo>
                  <a:pt x="161823" y="32415"/>
                </a:lnTo>
                <a:lnTo>
                  <a:pt x="172364" y="32400"/>
                </a:lnTo>
                <a:lnTo>
                  <a:pt x="216681" y="27074"/>
                </a:lnTo>
                <a:lnTo>
                  <a:pt x="234762" y="19024"/>
                </a:lnTo>
                <a:lnTo>
                  <a:pt x="221954" y="19024"/>
                </a:lnTo>
                <a:lnTo>
                  <a:pt x="215698" y="18929"/>
                </a:lnTo>
                <a:lnTo>
                  <a:pt x="208578" y="18550"/>
                </a:lnTo>
                <a:lnTo>
                  <a:pt x="200685" y="17937"/>
                </a:lnTo>
                <a:lnTo>
                  <a:pt x="192107" y="17066"/>
                </a:lnTo>
                <a:lnTo>
                  <a:pt x="108751" y="7034"/>
                </a:lnTo>
                <a:lnTo>
                  <a:pt x="86886" y="4768"/>
                </a:lnTo>
                <a:lnTo>
                  <a:pt x="65981" y="2863"/>
                </a:lnTo>
                <a:lnTo>
                  <a:pt x="56110" y="2092"/>
                </a:lnTo>
                <a:lnTo>
                  <a:pt x="46736" y="1471"/>
                </a:lnTo>
                <a:lnTo>
                  <a:pt x="24667" y="298"/>
                </a:lnTo>
                <a:lnTo>
                  <a:pt x="16287" y="0"/>
                </a:lnTo>
                <a:close/>
              </a:path>
              <a:path w="237489" h="33020">
                <a:moveTo>
                  <a:pt x="237236" y="16781"/>
                </a:moveTo>
                <a:lnTo>
                  <a:pt x="234619" y="17619"/>
                </a:lnTo>
                <a:lnTo>
                  <a:pt x="233019" y="18241"/>
                </a:lnTo>
                <a:lnTo>
                  <a:pt x="230378" y="18432"/>
                </a:lnTo>
                <a:lnTo>
                  <a:pt x="227253" y="18788"/>
                </a:lnTo>
                <a:lnTo>
                  <a:pt x="221954" y="19024"/>
                </a:lnTo>
                <a:lnTo>
                  <a:pt x="234762" y="19024"/>
                </a:lnTo>
                <a:lnTo>
                  <a:pt x="237236" y="16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8056" y="676861"/>
            <a:ext cx="793623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75" dirty="0"/>
              <a:t>Να </a:t>
            </a:r>
            <a:r>
              <a:rPr spc="-215" dirty="0"/>
              <a:t>γίνω </a:t>
            </a:r>
            <a:r>
              <a:rPr spc="-150" dirty="0"/>
              <a:t>Εθελοντής</a:t>
            </a:r>
            <a:r>
              <a:rPr spc="-245" dirty="0"/>
              <a:t> </a:t>
            </a:r>
            <a:r>
              <a:rPr spc="-175" dirty="0"/>
              <a:t>Αιμοδότης;</a:t>
            </a:r>
          </a:p>
        </p:txBody>
      </p:sp>
      <p:sp>
        <p:nvSpPr>
          <p:cNvPr id="5" name="object 5"/>
          <p:cNvSpPr/>
          <p:nvPr/>
        </p:nvSpPr>
        <p:spPr>
          <a:xfrm>
            <a:off x="4978996" y="6189484"/>
            <a:ext cx="739139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5500" y="1828430"/>
            <a:ext cx="7954645" cy="411987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15925" marR="286385" indent="-353060">
              <a:lnSpc>
                <a:spcPct val="81800"/>
              </a:lnSpc>
              <a:spcBef>
                <a:spcPts val="250"/>
              </a:spcBef>
              <a:buClr>
                <a:srgbClr val="C1353B"/>
              </a:buClr>
              <a:buSzPct val="121875"/>
              <a:buFont typeface="Segoe UI Black"/>
              <a:buChar char="*"/>
              <a:tabLst>
                <a:tab pos="395605" algn="l"/>
              </a:tabLst>
            </a:pPr>
            <a:r>
              <a:rPr sz="320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3200" b="1" spc="-350" dirty="0">
                <a:solidFill>
                  <a:srgbClr val="2D6E2E"/>
                </a:solidFill>
                <a:latin typeface="Palatino Linotype"/>
                <a:cs typeface="Palatino Linotype"/>
              </a:rPr>
              <a:t>προσφορά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μόνο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σε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έκτακτη </a:t>
            </a:r>
            <a:r>
              <a:rPr sz="3200" b="1" spc="-409" dirty="0">
                <a:solidFill>
                  <a:srgbClr val="2D6E2E"/>
                </a:solidFill>
                <a:latin typeface="Palatino Linotype"/>
                <a:cs typeface="Palatino Linotype"/>
              </a:rPr>
              <a:t>ώρα 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για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σώσουμε </a:t>
            </a:r>
            <a:r>
              <a:rPr sz="32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32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συγγενή </a:t>
            </a:r>
            <a:r>
              <a:rPr sz="3200" b="1" spc="-495" dirty="0">
                <a:solidFill>
                  <a:srgbClr val="2D6E2E"/>
                </a:solidFill>
                <a:latin typeface="Palatino Linotype"/>
                <a:cs typeface="Palatino Linotype"/>
              </a:rPr>
              <a:t>ή </a:t>
            </a:r>
            <a:r>
              <a:rPr sz="32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φίλο 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μας,  </a:t>
            </a:r>
            <a:r>
              <a:rPr sz="3200" b="1" spc="-225" dirty="0">
                <a:solidFill>
                  <a:srgbClr val="2D6E2E"/>
                </a:solidFill>
                <a:latin typeface="Palatino Linotype"/>
                <a:cs typeface="Palatino Linotype"/>
              </a:rPr>
              <a:t>δεν </a:t>
            </a:r>
            <a:r>
              <a:rPr sz="320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λύνει </a:t>
            </a:r>
            <a:r>
              <a:rPr sz="32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πρόβλημα</a:t>
            </a:r>
            <a:endParaRPr sz="3200">
              <a:latin typeface="Palatino Linotype"/>
              <a:cs typeface="Palatino Linotype"/>
            </a:endParaRPr>
          </a:p>
          <a:p>
            <a:pPr marL="415925" marR="55880" indent="-353060">
              <a:lnSpc>
                <a:spcPct val="81800"/>
              </a:lnSpc>
              <a:spcBef>
                <a:spcPts val="910"/>
              </a:spcBef>
              <a:buClr>
                <a:srgbClr val="C1353B"/>
              </a:buClr>
              <a:buSzPct val="121875"/>
              <a:buFont typeface="Segoe UI Black"/>
              <a:buChar char="*"/>
              <a:tabLst>
                <a:tab pos="395605" algn="l"/>
              </a:tabLst>
            </a:pP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Μόνο </a:t>
            </a:r>
            <a:r>
              <a:rPr sz="32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με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 </a:t>
            </a:r>
            <a:r>
              <a:rPr sz="32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τακτική </a:t>
            </a:r>
            <a:r>
              <a:rPr sz="32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Εθελοντική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Αιμοδοσία 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υπάρχει </a:t>
            </a:r>
            <a:r>
              <a:rPr sz="3200" b="1" spc="-380" dirty="0">
                <a:solidFill>
                  <a:srgbClr val="2D6E2E"/>
                </a:solidFill>
                <a:latin typeface="Palatino Linotype"/>
                <a:cs typeface="Palatino Linotype"/>
              </a:rPr>
              <a:t>πάντα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διαθέσιμο </a:t>
            </a:r>
            <a:r>
              <a:rPr sz="32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και ασφαλές </a:t>
            </a: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αίμα 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για </a:t>
            </a:r>
            <a:r>
              <a:rPr sz="32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όποιον </a:t>
            </a:r>
            <a:r>
              <a:rPr sz="32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χρειάζεται</a:t>
            </a:r>
            <a:endParaRPr sz="3200">
              <a:latin typeface="Palatino Linotype"/>
              <a:cs typeface="Palatino Linotype"/>
            </a:endParaRPr>
          </a:p>
          <a:p>
            <a:pPr marL="415925" marR="60325" indent="-353060">
              <a:lnSpc>
                <a:spcPct val="81800"/>
              </a:lnSpc>
              <a:spcBef>
                <a:spcPts val="915"/>
              </a:spcBef>
              <a:buClr>
                <a:srgbClr val="C1353B"/>
              </a:buClr>
              <a:buSzPct val="121875"/>
              <a:buFont typeface="Segoe UI Black"/>
              <a:buChar char="*"/>
              <a:tabLst>
                <a:tab pos="395605" algn="l"/>
                <a:tab pos="5598160" algn="l"/>
                <a:tab pos="7058025" algn="l"/>
              </a:tabLst>
            </a:pP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Το  </a:t>
            </a: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αίμα  </a:t>
            </a:r>
            <a:r>
              <a:rPr sz="3200" b="1" spc="-225" dirty="0">
                <a:solidFill>
                  <a:srgbClr val="2D6E2E"/>
                </a:solidFill>
                <a:latin typeface="Palatino Linotype"/>
                <a:cs typeface="Palatino Linotype"/>
              </a:rPr>
              <a:t>δεν</a:t>
            </a:r>
            <a:r>
              <a:rPr sz="3200" b="1" spc="-44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συντηρείται</a:t>
            </a:r>
            <a:r>
              <a:rPr sz="3200" b="1" spc="-9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409" dirty="0">
                <a:solidFill>
                  <a:srgbClr val="2D6E2E"/>
                </a:solidFill>
                <a:latin typeface="Palatino Linotype"/>
                <a:cs typeface="Palatino Linotype"/>
              </a:rPr>
              <a:t>παρά	</a:t>
            </a:r>
            <a:r>
              <a:rPr sz="3200" b="1" spc="-275" dirty="0">
                <a:solidFill>
                  <a:srgbClr val="C1353B"/>
                </a:solidFill>
                <a:latin typeface="Palatino Linotype"/>
                <a:cs typeface="Palatino Linotype"/>
              </a:rPr>
              <a:t>ΜΟΝΟ	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για  </a:t>
            </a:r>
            <a:r>
              <a:rPr sz="3200" b="1" spc="5" dirty="0">
                <a:solidFill>
                  <a:srgbClr val="2D6E2E"/>
                </a:solidFill>
                <a:latin typeface="Palatino Linotype"/>
                <a:cs typeface="Palatino Linotype"/>
              </a:rPr>
              <a:t>35-42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ημέρες </a:t>
            </a:r>
            <a:r>
              <a:rPr sz="3200" b="1" spc="-250" dirty="0">
                <a:solidFill>
                  <a:srgbClr val="2D6E2E"/>
                </a:solidFill>
                <a:latin typeface="Palatino Linotype"/>
                <a:cs typeface="Palatino Linotype"/>
              </a:rPr>
              <a:t>γι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αυτό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πρέπει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αιμοδοτούμε  </a:t>
            </a:r>
            <a:r>
              <a:rPr sz="32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τακτικά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3659" y="417056"/>
            <a:ext cx="6525259" cy="1223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850" spc="-150" dirty="0"/>
              <a:t>Είναι </a:t>
            </a:r>
            <a:r>
              <a:rPr sz="7850" spc="-290" dirty="0"/>
              <a:t>αλήθεια</a:t>
            </a:r>
            <a:r>
              <a:rPr sz="7850" spc="-1480" dirty="0"/>
              <a:t> </a:t>
            </a:r>
            <a:r>
              <a:rPr sz="7850" spc="-665" dirty="0"/>
              <a:t>!</a:t>
            </a:r>
            <a:endParaRPr sz="7850"/>
          </a:p>
        </p:txBody>
      </p:sp>
      <p:sp>
        <p:nvSpPr>
          <p:cNvPr id="5" name="object 5"/>
          <p:cNvSpPr/>
          <p:nvPr/>
        </p:nvSpPr>
        <p:spPr>
          <a:xfrm>
            <a:off x="9137052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165" y="6145538"/>
            <a:ext cx="1449705" cy="173355"/>
          </a:xfrm>
          <a:custGeom>
            <a:avLst/>
            <a:gdLst/>
            <a:ahLst/>
            <a:cxnLst/>
            <a:rect l="l" t="t" r="r" b="b"/>
            <a:pathLst>
              <a:path w="1449704" h="173354">
                <a:moveTo>
                  <a:pt x="115087" y="136283"/>
                </a:moveTo>
                <a:lnTo>
                  <a:pt x="21348" y="150367"/>
                </a:lnTo>
                <a:lnTo>
                  <a:pt x="10845" y="162458"/>
                </a:lnTo>
                <a:lnTo>
                  <a:pt x="6731" y="166001"/>
                </a:lnTo>
                <a:lnTo>
                  <a:pt x="3505" y="169494"/>
                </a:lnTo>
                <a:lnTo>
                  <a:pt x="0" y="172986"/>
                </a:lnTo>
                <a:lnTo>
                  <a:pt x="219626" y="140931"/>
                </a:lnTo>
                <a:lnTo>
                  <a:pt x="128574" y="140931"/>
                </a:lnTo>
                <a:lnTo>
                  <a:pt x="120611" y="137947"/>
                </a:lnTo>
                <a:lnTo>
                  <a:pt x="115087" y="136283"/>
                </a:lnTo>
                <a:close/>
              </a:path>
              <a:path w="1449704" h="173354">
                <a:moveTo>
                  <a:pt x="536143" y="81267"/>
                </a:moveTo>
                <a:lnTo>
                  <a:pt x="135648" y="140893"/>
                </a:lnTo>
                <a:lnTo>
                  <a:pt x="135001" y="140931"/>
                </a:lnTo>
                <a:lnTo>
                  <a:pt x="219626" y="140931"/>
                </a:lnTo>
                <a:lnTo>
                  <a:pt x="598893" y="84835"/>
                </a:lnTo>
                <a:lnTo>
                  <a:pt x="553694" y="82016"/>
                </a:lnTo>
                <a:lnTo>
                  <a:pt x="536143" y="81267"/>
                </a:lnTo>
                <a:close/>
              </a:path>
              <a:path w="1449704" h="173354">
                <a:moveTo>
                  <a:pt x="613397" y="69989"/>
                </a:moveTo>
                <a:lnTo>
                  <a:pt x="548690" y="79438"/>
                </a:lnTo>
                <a:lnTo>
                  <a:pt x="608241" y="83527"/>
                </a:lnTo>
                <a:lnTo>
                  <a:pt x="671131" y="74714"/>
                </a:lnTo>
                <a:lnTo>
                  <a:pt x="613397" y="69989"/>
                </a:lnTo>
                <a:close/>
              </a:path>
              <a:path w="1449704" h="173354">
                <a:moveTo>
                  <a:pt x="796175" y="44157"/>
                </a:moveTo>
                <a:lnTo>
                  <a:pt x="747407" y="50850"/>
                </a:lnTo>
                <a:lnTo>
                  <a:pt x="809383" y="55511"/>
                </a:lnTo>
                <a:lnTo>
                  <a:pt x="859942" y="48869"/>
                </a:lnTo>
                <a:lnTo>
                  <a:pt x="796175" y="44157"/>
                </a:lnTo>
                <a:close/>
              </a:path>
              <a:path w="1449704" h="173354">
                <a:moveTo>
                  <a:pt x="1403197" y="0"/>
                </a:moveTo>
                <a:lnTo>
                  <a:pt x="1396669" y="0"/>
                </a:lnTo>
                <a:lnTo>
                  <a:pt x="1346379" y="304"/>
                </a:lnTo>
                <a:lnTo>
                  <a:pt x="1296109" y="1219"/>
                </a:lnTo>
                <a:lnTo>
                  <a:pt x="1245856" y="2743"/>
                </a:lnTo>
                <a:lnTo>
                  <a:pt x="1195616" y="4876"/>
                </a:lnTo>
                <a:lnTo>
                  <a:pt x="1262011" y="11734"/>
                </a:lnTo>
                <a:lnTo>
                  <a:pt x="1300653" y="9401"/>
                </a:lnTo>
                <a:lnTo>
                  <a:pt x="1338897" y="7540"/>
                </a:lnTo>
                <a:lnTo>
                  <a:pt x="1376408" y="6284"/>
                </a:lnTo>
                <a:lnTo>
                  <a:pt x="1412849" y="5765"/>
                </a:lnTo>
                <a:lnTo>
                  <a:pt x="1449539" y="5638"/>
                </a:lnTo>
                <a:lnTo>
                  <a:pt x="1416240" y="50"/>
                </a:lnTo>
                <a:lnTo>
                  <a:pt x="140319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910" y="6125261"/>
            <a:ext cx="1643380" cy="156845"/>
          </a:xfrm>
          <a:custGeom>
            <a:avLst/>
            <a:gdLst/>
            <a:ahLst/>
            <a:cxnLst/>
            <a:rect l="l" t="t" r="r" b="b"/>
            <a:pathLst>
              <a:path w="1643379" h="156845">
                <a:moveTo>
                  <a:pt x="72099" y="149428"/>
                </a:moveTo>
                <a:lnTo>
                  <a:pt x="6101" y="149428"/>
                </a:lnTo>
                <a:lnTo>
                  <a:pt x="18864" y="154901"/>
                </a:lnTo>
                <a:lnTo>
                  <a:pt x="23652" y="156070"/>
                </a:lnTo>
                <a:lnTo>
                  <a:pt x="25341" y="156565"/>
                </a:lnTo>
                <a:lnTo>
                  <a:pt x="72099" y="149428"/>
                </a:lnTo>
                <a:close/>
              </a:path>
              <a:path w="1643379" h="156845">
                <a:moveTo>
                  <a:pt x="333824" y="98856"/>
                </a:moveTo>
                <a:lnTo>
                  <a:pt x="0" y="149437"/>
                </a:lnTo>
                <a:lnTo>
                  <a:pt x="221" y="149428"/>
                </a:lnTo>
                <a:lnTo>
                  <a:pt x="72099" y="149428"/>
                </a:lnTo>
                <a:lnTo>
                  <a:pt x="403141" y="100050"/>
                </a:lnTo>
                <a:lnTo>
                  <a:pt x="351141" y="99005"/>
                </a:lnTo>
                <a:lnTo>
                  <a:pt x="333824" y="98856"/>
                </a:lnTo>
                <a:close/>
              </a:path>
              <a:path w="1643379" h="156845">
                <a:moveTo>
                  <a:pt x="435373" y="84010"/>
                </a:moveTo>
                <a:lnTo>
                  <a:pt x="364558" y="94297"/>
                </a:lnTo>
                <a:lnTo>
                  <a:pt x="421899" y="97383"/>
                </a:lnTo>
                <a:lnTo>
                  <a:pt x="489793" y="87680"/>
                </a:lnTo>
                <a:lnTo>
                  <a:pt x="435373" y="84010"/>
                </a:lnTo>
                <a:close/>
              </a:path>
              <a:path w="1643379" h="156845">
                <a:moveTo>
                  <a:pt x="628324" y="57823"/>
                </a:moveTo>
                <a:lnTo>
                  <a:pt x="574413" y="64871"/>
                </a:lnTo>
                <a:lnTo>
                  <a:pt x="629556" y="69087"/>
                </a:lnTo>
                <a:lnTo>
                  <a:pt x="682820" y="62496"/>
                </a:lnTo>
                <a:lnTo>
                  <a:pt x="628324" y="57823"/>
                </a:lnTo>
                <a:close/>
              </a:path>
              <a:path w="1643379" h="156845">
                <a:moveTo>
                  <a:pt x="1210658" y="2578"/>
                </a:moveTo>
                <a:lnTo>
                  <a:pt x="1158574" y="5057"/>
                </a:lnTo>
                <a:lnTo>
                  <a:pt x="1103638" y="8250"/>
                </a:lnTo>
                <a:lnTo>
                  <a:pt x="1000561" y="15646"/>
                </a:lnTo>
                <a:lnTo>
                  <a:pt x="1095024" y="24091"/>
                </a:lnTo>
                <a:lnTo>
                  <a:pt x="1192246" y="17303"/>
                </a:lnTo>
                <a:lnTo>
                  <a:pt x="1222296" y="15613"/>
                </a:lnTo>
                <a:lnTo>
                  <a:pt x="1252343" y="14272"/>
                </a:lnTo>
                <a:lnTo>
                  <a:pt x="1282387" y="13258"/>
                </a:lnTo>
                <a:lnTo>
                  <a:pt x="1274144" y="11988"/>
                </a:lnTo>
                <a:lnTo>
                  <a:pt x="1210658" y="2578"/>
                </a:lnTo>
                <a:close/>
              </a:path>
              <a:path w="1643379" h="156845">
                <a:moveTo>
                  <a:pt x="1323395" y="0"/>
                </a:moveTo>
                <a:lnTo>
                  <a:pt x="1280038" y="774"/>
                </a:lnTo>
                <a:lnTo>
                  <a:pt x="1318200" y="6149"/>
                </a:lnTo>
                <a:lnTo>
                  <a:pt x="1355895" y="12001"/>
                </a:lnTo>
                <a:lnTo>
                  <a:pt x="1400601" y="11937"/>
                </a:lnTo>
                <a:lnTo>
                  <a:pt x="1323395" y="0"/>
                </a:lnTo>
                <a:close/>
              </a:path>
              <a:path w="1643379" h="156845">
                <a:moveTo>
                  <a:pt x="1400601" y="11937"/>
                </a:moveTo>
                <a:lnTo>
                  <a:pt x="1386248" y="11937"/>
                </a:lnTo>
                <a:lnTo>
                  <a:pt x="1400916" y="11988"/>
                </a:lnTo>
                <a:lnTo>
                  <a:pt x="1400601" y="11937"/>
                </a:lnTo>
                <a:close/>
              </a:path>
              <a:path w="1643379" h="156845">
                <a:moveTo>
                  <a:pt x="1486895" y="1600"/>
                </a:moveTo>
                <a:lnTo>
                  <a:pt x="1560035" y="15328"/>
                </a:lnTo>
                <a:lnTo>
                  <a:pt x="1643131" y="18364"/>
                </a:lnTo>
                <a:lnTo>
                  <a:pt x="1631392" y="16362"/>
                </a:lnTo>
                <a:lnTo>
                  <a:pt x="1608023" y="8650"/>
                </a:lnTo>
                <a:lnTo>
                  <a:pt x="1596255" y="6642"/>
                </a:lnTo>
                <a:lnTo>
                  <a:pt x="1541580" y="3721"/>
                </a:lnTo>
                <a:lnTo>
                  <a:pt x="1486895" y="160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8247" y="6187762"/>
            <a:ext cx="681355" cy="99060"/>
          </a:xfrm>
          <a:custGeom>
            <a:avLst/>
            <a:gdLst/>
            <a:ahLst/>
            <a:cxnLst/>
            <a:rect l="l" t="t" r="r" b="b"/>
            <a:pathLst>
              <a:path w="681354" h="99060">
                <a:moveTo>
                  <a:pt x="377799" y="37553"/>
                </a:moveTo>
                <a:lnTo>
                  <a:pt x="0" y="94056"/>
                </a:lnTo>
                <a:lnTo>
                  <a:pt x="5524" y="95732"/>
                </a:lnTo>
                <a:lnTo>
                  <a:pt x="13500" y="98704"/>
                </a:lnTo>
                <a:lnTo>
                  <a:pt x="19926" y="98704"/>
                </a:lnTo>
                <a:lnTo>
                  <a:pt x="20573" y="98666"/>
                </a:lnTo>
                <a:lnTo>
                  <a:pt x="421055" y="39039"/>
                </a:lnTo>
                <a:lnTo>
                  <a:pt x="377799" y="37553"/>
                </a:lnTo>
                <a:close/>
              </a:path>
              <a:path w="681354" h="99060">
                <a:moveTo>
                  <a:pt x="464464" y="25171"/>
                </a:moveTo>
                <a:lnTo>
                  <a:pt x="396557" y="34886"/>
                </a:lnTo>
                <a:lnTo>
                  <a:pt x="433603" y="37210"/>
                </a:lnTo>
                <a:lnTo>
                  <a:pt x="498322" y="27762"/>
                </a:lnTo>
                <a:lnTo>
                  <a:pt x="464464" y="25171"/>
                </a:lnTo>
                <a:close/>
              </a:path>
              <a:path w="681354" h="99060">
                <a:moveTo>
                  <a:pt x="657491" y="0"/>
                </a:moveTo>
                <a:lnTo>
                  <a:pt x="604227" y="6578"/>
                </a:lnTo>
                <a:lnTo>
                  <a:pt x="632332" y="8635"/>
                </a:lnTo>
                <a:lnTo>
                  <a:pt x="681088" y="1930"/>
                </a:lnTo>
                <a:lnTo>
                  <a:pt x="6574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1715" y="6229488"/>
            <a:ext cx="1188720" cy="146050"/>
          </a:xfrm>
          <a:custGeom>
            <a:avLst/>
            <a:gdLst/>
            <a:ahLst/>
            <a:cxnLst/>
            <a:rect l="l" t="t" r="r" b="b"/>
            <a:pathLst>
              <a:path w="1188720" h="146050">
                <a:moveTo>
                  <a:pt x="42238" y="123418"/>
                </a:moveTo>
                <a:lnTo>
                  <a:pt x="7313" y="126174"/>
                </a:lnTo>
                <a:lnTo>
                  <a:pt x="5191" y="131997"/>
                </a:lnTo>
                <a:lnTo>
                  <a:pt x="0" y="146018"/>
                </a:lnTo>
                <a:lnTo>
                  <a:pt x="150766" y="123507"/>
                </a:lnTo>
                <a:lnTo>
                  <a:pt x="42834" y="123507"/>
                </a:lnTo>
                <a:lnTo>
                  <a:pt x="42542" y="123482"/>
                </a:lnTo>
                <a:lnTo>
                  <a:pt x="42238" y="123418"/>
                </a:lnTo>
                <a:close/>
              </a:path>
              <a:path w="1188720" h="146050">
                <a:moveTo>
                  <a:pt x="378724" y="89547"/>
                </a:moveTo>
                <a:lnTo>
                  <a:pt x="330874" y="95242"/>
                </a:lnTo>
                <a:lnTo>
                  <a:pt x="187272" y="110702"/>
                </a:lnTo>
                <a:lnTo>
                  <a:pt x="43304" y="123507"/>
                </a:lnTo>
                <a:lnTo>
                  <a:pt x="150766" y="123507"/>
                </a:lnTo>
                <a:lnTo>
                  <a:pt x="236401" y="110696"/>
                </a:lnTo>
                <a:lnTo>
                  <a:pt x="378724" y="89547"/>
                </a:lnTo>
                <a:close/>
              </a:path>
              <a:path w="1188720" h="146050">
                <a:moveTo>
                  <a:pt x="896503" y="21615"/>
                </a:moveTo>
                <a:lnTo>
                  <a:pt x="841271" y="27660"/>
                </a:lnTo>
                <a:lnTo>
                  <a:pt x="898230" y="21755"/>
                </a:lnTo>
                <a:lnTo>
                  <a:pt x="896503" y="21615"/>
                </a:lnTo>
                <a:close/>
              </a:path>
              <a:path w="1188720" h="146050">
                <a:moveTo>
                  <a:pt x="986203" y="13131"/>
                </a:moveTo>
                <a:lnTo>
                  <a:pt x="912556" y="19989"/>
                </a:lnTo>
                <a:lnTo>
                  <a:pt x="914601" y="20142"/>
                </a:lnTo>
                <a:lnTo>
                  <a:pt x="987105" y="13208"/>
                </a:lnTo>
                <a:lnTo>
                  <a:pt x="986203" y="13131"/>
                </a:lnTo>
                <a:close/>
              </a:path>
              <a:path w="1188720" h="146050">
                <a:moveTo>
                  <a:pt x="1167343" y="0"/>
                </a:moveTo>
                <a:lnTo>
                  <a:pt x="1150097" y="863"/>
                </a:lnTo>
                <a:lnTo>
                  <a:pt x="1159088" y="1955"/>
                </a:lnTo>
                <a:lnTo>
                  <a:pt x="1188273" y="304"/>
                </a:lnTo>
                <a:lnTo>
                  <a:pt x="116734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6448" y="6289481"/>
            <a:ext cx="1777364" cy="213995"/>
          </a:xfrm>
          <a:custGeom>
            <a:avLst/>
            <a:gdLst/>
            <a:ahLst/>
            <a:cxnLst/>
            <a:rect l="l" t="t" r="r" b="b"/>
            <a:pathLst>
              <a:path w="1777364" h="213995">
                <a:moveTo>
                  <a:pt x="129908" y="192481"/>
                </a:moveTo>
                <a:lnTo>
                  <a:pt x="6769" y="205320"/>
                </a:lnTo>
                <a:lnTo>
                  <a:pt x="4318" y="208457"/>
                </a:lnTo>
                <a:lnTo>
                  <a:pt x="3543" y="209283"/>
                </a:lnTo>
                <a:lnTo>
                  <a:pt x="1206" y="212255"/>
                </a:lnTo>
                <a:lnTo>
                  <a:pt x="0" y="213563"/>
                </a:lnTo>
                <a:lnTo>
                  <a:pt x="129870" y="194246"/>
                </a:lnTo>
                <a:lnTo>
                  <a:pt x="129908" y="192481"/>
                </a:lnTo>
                <a:close/>
              </a:path>
              <a:path w="1777364" h="213995">
                <a:moveTo>
                  <a:pt x="1465186" y="45186"/>
                </a:moveTo>
                <a:lnTo>
                  <a:pt x="1464564" y="47396"/>
                </a:lnTo>
                <a:lnTo>
                  <a:pt x="1463814" y="48818"/>
                </a:lnTo>
                <a:lnTo>
                  <a:pt x="1462938" y="49098"/>
                </a:lnTo>
                <a:lnTo>
                  <a:pt x="1457629" y="51041"/>
                </a:lnTo>
                <a:lnTo>
                  <a:pt x="1452308" y="52920"/>
                </a:lnTo>
                <a:lnTo>
                  <a:pt x="1446974" y="54749"/>
                </a:lnTo>
                <a:lnTo>
                  <a:pt x="1485443" y="54660"/>
                </a:lnTo>
                <a:lnTo>
                  <a:pt x="1482915" y="52108"/>
                </a:lnTo>
                <a:lnTo>
                  <a:pt x="1476159" y="48958"/>
                </a:lnTo>
                <a:lnTo>
                  <a:pt x="1465186" y="45186"/>
                </a:lnTo>
                <a:close/>
              </a:path>
              <a:path w="1777364" h="213995">
                <a:moveTo>
                  <a:pt x="1485443" y="54660"/>
                </a:moveTo>
                <a:lnTo>
                  <a:pt x="1481289" y="54660"/>
                </a:lnTo>
                <a:lnTo>
                  <a:pt x="1485468" y="54686"/>
                </a:lnTo>
                <a:close/>
              </a:path>
              <a:path w="1777364" h="213995">
                <a:moveTo>
                  <a:pt x="1569554" y="48437"/>
                </a:moveTo>
                <a:lnTo>
                  <a:pt x="1617154" y="57124"/>
                </a:lnTo>
                <a:lnTo>
                  <a:pt x="1744091" y="62115"/>
                </a:lnTo>
                <a:lnTo>
                  <a:pt x="1747316" y="62115"/>
                </a:lnTo>
                <a:lnTo>
                  <a:pt x="1755007" y="51993"/>
                </a:lnTo>
                <a:lnTo>
                  <a:pt x="1630807" y="51993"/>
                </a:lnTo>
                <a:lnTo>
                  <a:pt x="1569554" y="48437"/>
                </a:lnTo>
                <a:close/>
              </a:path>
              <a:path w="1777364" h="213995">
                <a:moveTo>
                  <a:pt x="1599145" y="9931"/>
                </a:moveTo>
                <a:lnTo>
                  <a:pt x="1596974" y="12598"/>
                </a:lnTo>
                <a:lnTo>
                  <a:pt x="1596758" y="12827"/>
                </a:lnTo>
                <a:lnTo>
                  <a:pt x="1594764" y="15278"/>
                </a:lnTo>
                <a:lnTo>
                  <a:pt x="1592199" y="18326"/>
                </a:lnTo>
                <a:lnTo>
                  <a:pt x="1596948" y="19329"/>
                </a:lnTo>
                <a:lnTo>
                  <a:pt x="1603684" y="22743"/>
                </a:lnTo>
                <a:lnTo>
                  <a:pt x="1610774" y="29087"/>
                </a:lnTo>
                <a:lnTo>
                  <a:pt x="1622628" y="41808"/>
                </a:lnTo>
                <a:lnTo>
                  <a:pt x="1624774" y="44069"/>
                </a:lnTo>
                <a:lnTo>
                  <a:pt x="1629537" y="49352"/>
                </a:lnTo>
                <a:lnTo>
                  <a:pt x="1631708" y="51993"/>
                </a:lnTo>
                <a:lnTo>
                  <a:pt x="1755007" y="51993"/>
                </a:lnTo>
                <a:lnTo>
                  <a:pt x="1759648" y="45885"/>
                </a:lnTo>
                <a:lnTo>
                  <a:pt x="1760842" y="44602"/>
                </a:lnTo>
                <a:lnTo>
                  <a:pt x="1762912" y="42075"/>
                </a:lnTo>
                <a:lnTo>
                  <a:pt x="1765554" y="38950"/>
                </a:lnTo>
                <a:lnTo>
                  <a:pt x="1776933" y="26695"/>
                </a:lnTo>
                <a:lnTo>
                  <a:pt x="1701008" y="11988"/>
                </a:lnTo>
                <a:lnTo>
                  <a:pt x="1635353" y="11976"/>
                </a:lnTo>
                <a:lnTo>
                  <a:pt x="1599145" y="9931"/>
                </a:lnTo>
                <a:close/>
              </a:path>
              <a:path w="1777364" h="213995">
                <a:moveTo>
                  <a:pt x="1622234" y="41414"/>
                </a:moveTo>
                <a:lnTo>
                  <a:pt x="1622567" y="41808"/>
                </a:lnTo>
                <a:lnTo>
                  <a:pt x="1622234" y="41414"/>
                </a:lnTo>
                <a:close/>
              </a:path>
              <a:path w="1777364" h="213995">
                <a:moveTo>
                  <a:pt x="1639125" y="0"/>
                </a:moveTo>
                <a:lnTo>
                  <a:pt x="1638706" y="6883"/>
                </a:lnTo>
                <a:lnTo>
                  <a:pt x="1637436" y="11988"/>
                </a:lnTo>
                <a:lnTo>
                  <a:pt x="1701008" y="11988"/>
                </a:lnTo>
                <a:lnTo>
                  <a:pt x="163912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6618" y="6148799"/>
            <a:ext cx="1789430" cy="481965"/>
          </a:xfrm>
          <a:custGeom>
            <a:avLst/>
            <a:gdLst/>
            <a:ahLst/>
            <a:cxnLst/>
            <a:rect l="l" t="t" r="r" b="b"/>
            <a:pathLst>
              <a:path w="1789429" h="481965">
                <a:moveTo>
                  <a:pt x="630364" y="469493"/>
                </a:moveTo>
                <a:lnTo>
                  <a:pt x="590338" y="474052"/>
                </a:lnTo>
                <a:lnTo>
                  <a:pt x="547941" y="480352"/>
                </a:lnTo>
                <a:lnTo>
                  <a:pt x="542924" y="481228"/>
                </a:lnTo>
                <a:lnTo>
                  <a:pt x="560071" y="481731"/>
                </a:lnTo>
                <a:lnTo>
                  <a:pt x="577227" y="481901"/>
                </a:lnTo>
                <a:lnTo>
                  <a:pt x="586498" y="481850"/>
                </a:lnTo>
                <a:lnTo>
                  <a:pt x="608417" y="475495"/>
                </a:lnTo>
                <a:lnTo>
                  <a:pt x="630364" y="469493"/>
                </a:lnTo>
                <a:close/>
              </a:path>
              <a:path w="1789429" h="481965">
                <a:moveTo>
                  <a:pt x="456133" y="457441"/>
                </a:moveTo>
                <a:lnTo>
                  <a:pt x="455752" y="458508"/>
                </a:lnTo>
                <a:lnTo>
                  <a:pt x="455091" y="460552"/>
                </a:lnTo>
                <a:lnTo>
                  <a:pt x="464718" y="458101"/>
                </a:lnTo>
                <a:lnTo>
                  <a:pt x="456133" y="457441"/>
                </a:lnTo>
                <a:close/>
              </a:path>
              <a:path w="1789429" h="481965">
                <a:moveTo>
                  <a:pt x="1078318" y="426986"/>
                </a:moveTo>
                <a:lnTo>
                  <a:pt x="1069847" y="428104"/>
                </a:lnTo>
                <a:lnTo>
                  <a:pt x="1078014" y="428485"/>
                </a:lnTo>
                <a:lnTo>
                  <a:pt x="1078128" y="428002"/>
                </a:lnTo>
                <a:lnTo>
                  <a:pt x="1078318" y="426986"/>
                </a:lnTo>
                <a:close/>
              </a:path>
              <a:path w="1789429" h="481965">
                <a:moveTo>
                  <a:pt x="1156855" y="418477"/>
                </a:moveTo>
                <a:lnTo>
                  <a:pt x="1143998" y="419562"/>
                </a:lnTo>
                <a:lnTo>
                  <a:pt x="1118268" y="422088"/>
                </a:lnTo>
                <a:lnTo>
                  <a:pt x="1105382" y="423545"/>
                </a:lnTo>
                <a:lnTo>
                  <a:pt x="1178458" y="427570"/>
                </a:lnTo>
                <a:lnTo>
                  <a:pt x="1179855" y="427570"/>
                </a:lnTo>
                <a:lnTo>
                  <a:pt x="1180693" y="424586"/>
                </a:lnTo>
                <a:lnTo>
                  <a:pt x="1181011" y="420116"/>
                </a:lnTo>
                <a:lnTo>
                  <a:pt x="1156855" y="418477"/>
                </a:lnTo>
                <a:close/>
              </a:path>
              <a:path w="1789429" h="481965">
                <a:moveTo>
                  <a:pt x="340702" y="367220"/>
                </a:moveTo>
                <a:lnTo>
                  <a:pt x="337915" y="374065"/>
                </a:lnTo>
                <a:lnTo>
                  <a:pt x="334365" y="383565"/>
                </a:lnTo>
                <a:lnTo>
                  <a:pt x="356323" y="385152"/>
                </a:lnTo>
                <a:lnTo>
                  <a:pt x="368096" y="383832"/>
                </a:lnTo>
                <a:lnTo>
                  <a:pt x="369620" y="379996"/>
                </a:lnTo>
                <a:lnTo>
                  <a:pt x="369976" y="379158"/>
                </a:lnTo>
                <a:lnTo>
                  <a:pt x="371621" y="374015"/>
                </a:lnTo>
                <a:lnTo>
                  <a:pt x="373557" y="368985"/>
                </a:lnTo>
                <a:lnTo>
                  <a:pt x="340702" y="367220"/>
                </a:lnTo>
                <a:close/>
              </a:path>
              <a:path w="1789429" h="481965">
                <a:moveTo>
                  <a:pt x="105143" y="287007"/>
                </a:moveTo>
                <a:lnTo>
                  <a:pt x="49034" y="292074"/>
                </a:lnTo>
                <a:lnTo>
                  <a:pt x="48717" y="292989"/>
                </a:lnTo>
                <a:lnTo>
                  <a:pt x="46316" y="298983"/>
                </a:lnTo>
                <a:lnTo>
                  <a:pt x="42125" y="310515"/>
                </a:lnTo>
                <a:lnTo>
                  <a:pt x="40258" y="316280"/>
                </a:lnTo>
                <a:lnTo>
                  <a:pt x="41160" y="316280"/>
                </a:lnTo>
                <a:lnTo>
                  <a:pt x="51650" y="315645"/>
                </a:lnTo>
                <a:lnTo>
                  <a:pt x="157746" y="300164"/>
                </a:lnTo>
                <a:lnTo>
                  <a:pt x="109169" y="300164"/>
                </a:lnTo>
                <a:lnTo>
                  <a:pt x="106603" y="294474"/>
                </a:lnTo>
                <a:lnTo>
                  <a:pt x="105143" y="287007"/>
                </a:lnTo>
                <a:close/>
              </a:path>
              <a:path w="1789429" h="481965">
                <a:moveTo>
                  <a:pt x="157518" y="293941"/>
                </a:moveTo>
                <a:lnTo>
                  <a:pt x="112560" y="300164"/>
                </a:lnTo>
                <a:lnTo>
                  <a:pt x="157746" y="300164"/>
                </a:lnTo>
                <a:lnTo>
                  <a:pt x="157568" y="296367"/>
                </a:lnTo>
                <a:lnTo>
                  <a:pt x="157518" y="293941"/>
                </a:lnTo>
                <a:close/>
              </a:path>
              <a:path w="1789429" h="481965">
                <a:moveTo>
                  <a:pt x="48615" y="293217"/>
                </a:moveTo>
                <a:close/>
              </a:path>
              <a:path w="1789429" h="481965">
                <a:moveTo>
                  <a:pt x="1276248" y="253149"/>
                </a:moveTo>
                <a:lnTo>
                  <a:pt x="1271168" y="253149"/>
                </a:lnTo>
                <a:lnTo>
                  <a:pt x="1261008" y="253212"/>
                </a:lnTo>
                <a:lnTo>
                  <a:pt x="1219555" y="256438"/>
                </a:lnTo>
                <a:lnTo>
                  <a:pt x="1228483" y="256946"/>
                </a:lnTo>
                <a:lnTo>
                  <a:pt x="1232522" y="257835"/>
                </a:lnTo>
                <a:lnTo>
                  <a:pt x="1236560" y="259041"/>
                </a:lnTo>
                <a:lnTo>
                  <a:pt x="1239024" y="258762"/>
                </a:lnTo>
                <a:lnTo>
                  <a:pt x="1257665" y="256103"/>
                </a:lnTo>
                <a:lnTo>
                  <a:pt x="1276248" y="253149"/>
                </a:lnTo>
                <a:close/>
              </a:path>
              <a:path w="1789429" h="481965">
                <a:moveTo>
                  <a:pt x="1645856" y="132219"/>
                </a:moveTo>
                <a:lnTo>
                  <a:pt x="1605762" y="132448"/>
                </a:lnTo>
                <a:lnTo>
                  <a:pt x="1626393" y="136176"/>
                </a:lnTo>
                <a:lnTo>
                  <a:pt x="1688172" y="147967"/>
                </a:lnTo>
                <a:lnTo>
                  <a:pt x="1748980" y="150622"/>
                </a:lnTo>
                <a:lnTo>
                  <a:pt x="1753095" y="145643"/>
                </a:lnTo>
                <a:lnTo>
                  <a:pt x="1761489" y="135674"/>
                </a:lnTo>
                <a:lnTo>
                  <a:pt x="1789106" y="135674"/>
                </a:lnTo>
                <a:lnTo>
                  <a:pt x="1789099" y="134581"/>
                </a:lnTo>
                <a:lnTo>
                  <a:pt x="1717473" y="132862"/>
                </a:lnTo>
                <a:lnTo>
                  <a:pt x="1645856" y="132219"/>
                </a:lnTo>
                <a:close/>
              </a:path>
              <a:path w="1789429" h="481965">
                <a:moveTo>
                  <a:pt x="1789106" y="135674"/>
                </a:moveTo>
                <a:lnTo>
                  <a:pt x="1761489" y="135674"/>
                </a:lnTo>
                <a:lnTo>
                  <a:pt x="1763102" y="135686"/>
                </a:lnTo>
                <a:lnTo>
                  <a:pt x="1788947" y="140677"/>
                </a:lnTo>
                <a:lnTo>
                  <a:pt x="1789061" y="138760"/>
                </a:lnTo>
                <a:lnTo>
                  <a:pt x="1789106" y="135674"/>
                </a:lnTo>
                <a:close/>
              </a:path>
              <a:path w="1789429" h="481965">
                <a:moveTo>
                  <a:pt x="111810" y="28435"/>
                </a:moveTo>
                <a:lnTo>
                  <a:pt x="101352" y="31426"/>
                </a:lnTo>
                <a:lnTo>
                  <a:pt x="91001" y="34680"/>
                </a:lnTo>
                <a:lnTo>
                  <a:pt x="80774" y="38215"/>
                </a:lnTo>
                <a:lnTo>
                  <a:pt x="70688" y="42049"/>
                </a:lnTo>
                <a:lnTo>
                  <a:pt x="52574" y="48478"/>
                </a:lnTo>
                <a:lnTo>
                  <a:pt x="34753" y="55551"/>
                </a:lnTo>
                <a:lnTo>
                  <a:pt x="17227" y="63264"/>
                </a:lnTo>
                <a:lnTo>
                  <a:pt x="0" y="71615"/>
                </a:lnTo>
                <a:lnTo>
                  <a:pt x="2044" y="74777"/>
                </a:lnTo>
                <a:lnTo>
                  <a:pt x="6603" y="82105"/>
                </a:lnTo>
                <a:lnTo>
                  <a:pt x="13804" y="92900"/>
                </a:lnTo>
                <a:lnTo>
                  <a:pt x="27728" y="86779"/>
                </a:lnTo>
                <a:lnTo>
                  <a:pt x="41754" y="80937"/>
                </a:lnTo>
                <a:lnTo>
                  <a:pt x="55899" y="75409"/>
                </a:lnTo>
                <a:lnTo>
                  <a:pt x="70180" y="70231"/>
                </a:lnTo>
                <a:lnTo>
                  <a:pt x="70992" y="64985"/>
                </a:lnTo>
                <a:lnTo>
                  <a:pt x="72923" y="50304"/>
                </a:lnTo>
                <a:lnTo>
                  <a:pt x="76339" y="48437"/>
                </a:lnTo>
                <a:lnTo>
                  <a:pt x="85078" y="43165"/>
                </a:lnTo>
                <a:lnTo>
                  <a:pt x="93903" y="38074"/>
                </a:lnTo>
                <a:lnTo>
                  <a:pt x="102814" y="33164"/>
                </a:lnTo>
                <a:lnTo>
                  <a:pt x="111810" y="28435"/>
                </a:lnTo>
                <a:close/>
              </a:path>
              <a:path w="1789429" h="481965">
                <a:moveTo>
                  <a:pt x="793177" y="11430"/>
                </a:moveTo>
                <a:lnTo>
                  <a:pt x="464743" y="11430"/>
                </a:lnTo>
                <a:lnTo>
                  <a:pt x="514062" y="12183"/>
                </a:lnTo>
                <a:lnTo>
                  <a:pt x="563367" y="14082"/>
                </a:lnTo>
                <a:lnTo>
                  <a:pt x="712430" y="22115"/>
                </a:lnTo>
                <a:lnTo>
                  <a:pt x="763179" y="25777"/>
                </a:lnTo>
                <a:lnTo>
                  <a:pt x="864615" y="34277"/>
                </a:lnTo>
                <a:lnTo>
                  <a:pt x="949045" y="23647"/>
                </a:lnTo>
                <a:lnTo>
                  <a:pt x="793177" y="11430"/>
                </a:lnTo>
                <a:close/>
              </a:path>
              <a:path w="1789429" h="481965">
                <a:moveTo>
                  <a:pt x="578472" y="0"/>
                </a:moveTo>
                <a:lnTo>
                  <a:pt x="504329" y="2627"/>
                </a:lnTo>
                <a:lnTo>
                  <a:pt x="430834" y="9969"/>
                </a:lnTo>
                <a:lnTo>
                  <a:pt x="412724" y="12471"/>
                </a:lnTo>
                <a:lnTo>
                  <a:pt x="425713" y="11997"/>
                </a:lnTo>
                <a:lnTo>
                  <a:pt x="438715" y="11674"/>
                </a:lnTo>
                <a:lnTo>
                  <a:pt x="793177" y="11430"/>
                </a:lnTo>
                <a:lnTo>
                  <a:pt x="716758" y="5327"/>
                </a:lnTo>
                <a:lnTo>
                  <a:pt x="666114" y="1803"/>
                </a:lnTo>
                <a:lnTo>
                  <a:pt x="600351" y="224"/>
                </a:lnTo>
                <a:lnTo>
                  <a:pt x="57847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9335" y="618655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64" y="0"/>
                </a:lnTo>
              </a:path>
            </a:pathLst>
          </a:custGeom>
          <a:ln w="1569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1239" y="6172444"/>
            <a:ext cx="146050" cy="15875"/>
          </a:xfrm>
          <a:custGeom>
            <a:avLst/>
            <a:gdLst/>
            <a:ahLst/>
            <a:cxnLst/>
            <a:rect l="l" t="t" r="r" b="b"/>
            <a:pathLst>
              <a:path w="146050" h="15875">
                <a:moveTo>
                  <a:pt x="84429" y="0"/>
                </a:moveTo>
                <a:lnTo>
                  <a:pt x="0" y="10642"/>
                </a:lnTo>
                <a:lnTo>
                  <a:pt x="54495" y="15316"/>
                </a:lnTo>
                <a:lnTo>
                  <a:pt x="145986" y="4673"/>
                </a:lnTo>
                <a:lnTo>
                  <a:pt x="844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5732" y="618340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58" y="0"/>
                </a:lnTo>
              </a:path>
            </a:pathLst>
          </a:custGeom>
          <a:ln w="1257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5597" y="6284469"/>
            <a:ext cx="40005" cy="17145"/>
          </a:xfrm>
          <a:custGeom>
            <a:avLst/>
            <a:gdLst/>
            <a:ahLst/>
            <a:cxnLst/>
            <a:rect l="l" t="t" r="r" b="b"/>
            <a:pathLst>
              <a:path w="40004" h="17145">
                <a:moveTo>
                  <a:pt x="14109" y="0"/>
                </a:moveTo>
                <a:lnTo>
                  <a:pt x="12509" y="0"/>
                </a:lnTo>
                <a:lnTo>
                  <a:pt x="4114" y="9969"/>
                </a:lnTo>
                <a:lnTo>
                  <a:pt x="0" y="14947"/>
                </a:lnTo>
                <a:lnTo>
                  <a:pt x="36258" y="17005"/>
                </a:lnTo>
                <a:lnTo>
                  <a:pt x="38290" y="17005"/>
                </a:lnTo>
                <a:lnTo>
                  <a:pt x="39547" y="11899"/>
                </a:lnTo>
                <a:lnTo>
                  <a:pt x="39979" y="5016"/>
                </a:lnTo>
                <a:lnTo>
                  <a:pt x="141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958" y="6048605"/>
            <a:ext cx="1831339" cy="144780"/>
          </a:xfrm>
          <a:custGeom>
            <a:avLst/>
            <a:gdLst/>
            <a:ahLst/>
            <a:cxnLst/>
            <a:rect l="l" t="t" r="r" b="b"/>
            <a:pathLst>
              <a:path w="1831339" h="144779">
                <a:moveTo>
                  <a:pt x="1670786" y="134975"/>
                </a:moveTo>
                <a:lnTo>
                  <a:pt x="1631802" y="135124"/>
                </a:lnTo>
                <a:lnTo>
                  <a:pt x="1592846" y="135559"/>
                </a:lnTo>
                <a:lnTo>
                  <a:pt x="1649183" y="144233"/>
                </a:lnTo>
                <a:lnTo>
                  <a:pt x="1795729" y="142112"/>
                </a:lnTo>
                <a:lnTo>
                  <a:pt x="1825904" y="139687"/>
                </a:lnTo>
                <a:lnTo>
                  <a:pt x="1825625" y="139687"/>
                </a:lnTo>
                <a:lnTo>
                  <a:pt x="1829904" y="138429"/>
                </a:lnTo>
                <a:lnTo>
                  <a:pt x="1830908" y="137312"/>
                </a:lnTo>
                <a:lnTo>
                  <a:pt x="1750766" y="135567"/>
                </a:lnTo>
                <a:lnTo>
                  <a:pt x="1710759" y="135124"/>
                </a:lnTo>
                <a:lnTo>
                  <a:pt x="1670786" y="134975"/>
                </a:lnTo>
                <a:close/>
              </a:path>
              <a:path w="1831339" h="144779">
                <a:moveTo>
                  <a:pt x="1576844" y="88658"/>
                </a:moveTo>
                <a:lnTo>
                  <a:pt x="1558470" y="88819"/>
                </a:lnTo>
                <a:lnTo>
                  <a:pt x="1503349" y="89903"/>
                </a:lnTo>
                <a:lnTo>
                  <a:pt x="1547444" y="96977"/>
                </a:lnTo>
                <a:lnTo>
                  <a:pt x="1594142" y="97459"/>
                </a:lnTo>
                <a:lnTo>
                  <a:pt x="1593176" y="97459"/>
                </a:lnTo>
                <a:lnTo>
                  <a:pt x="1590459" y="99707"/>
                </a:lnTo>
                <a:lnTo>
                  <a:pt x="1587436" y="102539"/>
                </a:lnTo>
                <a:lnTo>
                  <a:pt x="1654822" y="102196"/>
                </a:lnTo>
                <a:lnTo>
                  <a:pt x="1596431" y="91893"/>
                </a:lnTo>
                <a:lnTo>
                  <a:pt x="1576844" y="88658"/>
                </a:lnTo>
                <a:close/>
              </a:path>
              <a:path w="1831339" h="144779">
                <a:moveTo>
                  <a:pt x="132219" y="41465"/>
                </a:moveTo>
                <a:lnTo>
                  <a:pt x="98665" y="53331"/>
                </a:lnTo>
                <a:lnTo>
                  <a:pt x="66019" y="67251"/>
                </a:lnTo>
                <a:lnTo>
                  <a:pt x="33923" y="82797"/>
                </a:lnTo>
                <a:lnTo>
                  <a:pt x="0" y="100622"/>
                </a:lnTo>
                <a:lnTo>
                  <a:pt x="2501" y="100914"/>
                </a:lnTo>
                <a:lnTo>
                  <a:pt x="7607" y="100914"/>
                </a:lnTo>
                <a:lnTo>
                  <a:pt x="9728" y="100825"/>
                </a:lnTo>
                <a:lnTo>
                  <a:pt x="12966" y="100622"/>
                </a:lnTo>
                <a:lnTo>
                  <a:pt x="13944" y="100533"/>
                </a:lnTo>
                <a:lnTo>
                  <a:pt x="14960" y="100469"/>
                </a:lnTo>
                <a:lnTo>
                  <a:pt x="16205" y="100444"/>
                </a:lnTo>
                <a:lnTo>
                  <a:pt x="35764" y="100444"/>
                </a:lnTo>
                <a:lnTo>
                  <a:pt x="38798" y="100088"/>
                </a:lnTo>
                <a:lnTo>
                  <a:pt x="44005" y="98005"/>
                </a:lnTo>
                <a:lnTo>
                  <a:pt x="49250" y="95999"/>
                </a:lnTo>
                <a:lnTo>
                  <a:pt x="54533" y="94081"/>
                </a:lnTo>
                <a:lnTo>
                  <a:pt x="99440" y="70281"/>
                </a:lnTo>
                <a:lnTo>
                  <a:pt x="110561" y="65321"/>
                </a:lnTo>
                <a:lnTo>
                  <a:pt x="121750" y="60577"/>
                </a:lnTo>
                <a:lnTo>
                  <a:pt x="133007" y="56049"/>
                </a:lnTo>
                <a:lnTo>
                  <a:pt x="144335" y="51739"/>
                </a:lnTo>
                <a:lnTo>
                  <a:pt x="139915" y="47739"/>
                </a:lnTo>
                <a:lnTo>
                  <a:pt x="134175" y="42659"/>
                </a:lnTo>
                <a:lnTo>
                  <a:pt x="132219" y="41465"/>
                </a:lnTo>
                <a:close/>
              </a:path>
              <a:path w="1831339" h="144779">
                <a:moveTo>
                  <a:pt x="35764" y="100444"/>
                </a:moveTo>
                <a:lnTo>
                  <a:pt x="19176" y="100444"/>
                </a:lnTo>
                <a:lnTo>
                  <a:pt x="26581" y="100571"/>
                </a:lnTo>
                <a:lnTo>
                  <a:pt x="32003" y="100571"/>
                </a:lnTo>
                <a:lnTo>
                  <a:pt x="35547" y="100469"/>
                </a:lnTo>
                <a:lnTo>
                  <a:pt x="35764" y="100444"/>
                </a:lnTo>
                <a:close/>
              </a:path>
              <a:path w="1831339" h="144779">
                <a:moveTo>
                  <a:pt x="701251" y="3187"/>
                </a:moveTo>
                <a:lnTo>
                  <a:pt x="506501" y="3187"/>
                </a:lnTo>
                <a:lnTo>
                  <a:pt x="525172" y="3285"/>
                </a:lnTo>
                <a:lnTo>
                  <a:pt x="543848" y="3579"/>
                </a:lnTo>
                <a:lnTo>
                  <a:pt x="615471" y="6145"/>
                </a:lnTo>
                <a:lnTo>
                  <a:pt x="683946" y="9830"/>
                </a:lnTo>
                <a:lnTo>
                  <a:pt x="1056594" y="38049"/>
                </a:lnTo>
                <a:lnTo>
                  <a:pt x="1151178" y="46422"/>
                </a:lnTo>
                <a:lnTo>
                  <a:pt x="1245638" y="56128"/>
                </a:lnTo>
                <a:lnTo>
                  <a:pt x="1362295" y="69896"/>
                </a:lnTo>
                <a:lnTo>
                  <a:pt x="1431607" y="79235"/>
                </a:lnTo>
                <a:lnTo>
                  <a:pt x="1468116" y="77982"/>
                </a:lnTo>
                <a:lnTo>
                  <a:pt x="1484224" y="77629"/>
                </a:lnTo>
                <a:lnTo>
                  <a:pt x="1498587" y="77482"/>
                </a:lnTo>
                <a:lnTo>
                  <a:pt x="1500187" y="77431"/>
                </a:lnTo>
                <a:lnTo>
                  <a:pt x="1501000" y="77431"/>
                </a:lnTo>
                <a:lnTo>
                  <a:pt x="1498079" y="77025"/>
                </a:lnTo>
                <a:lnTo>
                  <a:pt x="1330655" y="55041"/>
                </a:lnTo>
                <a:lnTo>
                  <a:pt x="1236257" y="44696"/>
                </a:lnTo>
                <a:lnTo>
                  <a:pt x="1141737" y="35689"/>
                </a:lnTo>
                <a:lnTo>
                  <a:pt x="1047096" y="28015"/>
                </a:lnTo>
                <a:lnTo>
                  <a:pt x="788277" y="8564"/>
                </a:lnTo>
                <a:lnTo>
                  <a:pt x="701251" y="3187"/>
                </a:lnTo>
                <a:close/>
              </a:path>
              <a:path w="1831339" h="144779">
                <a:moveTo>
                  <a:pt x="583412" y="0"/>
                </a:moveTo>
                <a:lnTo>
                  <a:pt x="557797" y="184"/>
                </a:lnTo>
                <a:lnTo>
                  <a:pt x="532206" y="773"/>
                </a:lnTo>
                <a:lnTo>
                  <a:pt x="506653" y="1816"/>
                </a:lnTo>
                <a:lnTo>
                  <a:pt x="481152" y="3365"/>
                </a:lnTo>
                <a:lnTo>
                  <a:pt x="498055" y="3187"/>
                </a:lnTo>
                <a:lnTo>
                  <a:pt x="701251" y="3187"/>
                </a:lnTo>
                <a:lnTo>
                  <a:pt x="682485" y="2120"/>
                </a:lnTo>
                <a:lnTo>
                  <a:pt x="632982" y="593"/>
                </a:lnTo>
                <a:lnTo>
                  <a:pt x="608199" y="156"/>
                </a:lnTo>
                <a:lnTo>
                  <a:pt x="58341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9406" y="6145587"/>
            <a:ext cx="46990" cy="5715"/>
          </a:xfrm>
          <a:custGeom>
            <a:avLst/>
            <a:gdLst/>
            <a:ahLst/>
            <a:cxnLst/>
            <a:rect l="l" t="t" r="r" b="b"/>
            <a:pathLst>
              <a:path w="46989" h="5714">
                <a:moveTo>
                  <a:pt x="0" y="0"/>
                </a:moveTo>
                <a:lnTo>
                  <a:pt x="33299" y="5600"/>
                </a:lnTo>
                <a:lnTo>
                  <a:pt x="39979" y="5562"/>
                </a:lnTo>
                <a:lnTo>
                  <a:pt x="43014" y="2730"/>
                </a:lnTo>
                <a:lnTo>
                  <a:pt x="45732" y="482"/>
                </a:lnTo>
                <a:lnTo>
                  <a:pt x="46697" y="482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3560" y="6132273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1248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132" y="6331590"/>
            <a:ext cx="93980" cy="29209"/>
          </a:xfrm>
          <a:custGeom>
            <a:avLst/>
            <a:gdLst/>
            <a:ahLst/>
            <a:cxnLst/>
            <a:rect l="l" t="t" r="r" b="b"/>
            <a:pathLst>
              <a:path w="93980" h="29210">
                <a:moveTo>
                  <a:pt x="93002" y="0"/>
                </a:moveTo>
                <a:lnTo>
                  <a:pt x="67435" y="6478"/>
                </a:lnTo>
                <a:lnTo>
                  <a:pt x="41935" y="13309"/>
                </a:lnTo>
                <a:lnTo>
                  <a:pt x="32695" y="15566"/>
                </a:lnTo>
                <a:lnTo>
                  <a:pt x="23426" y="18095"/>
                </a:lnTo>
                <a:lnTo>
                  <a:pt x="14283" y="21023"/>
                </a:lnTo>
                <a:lnTo>
                  <a:pt x="5422" y="24472"/>
                </a:lnTo>
                <a:lnTo>
                  <a:pt x="0" y="26809"/>
                </a:lnTo>
                <a:lnTo>
                  <a:pt x="850" y="28663"/>
                </a:lnTo>
                <a:lnTo>
                  <a:pt x="5511" y="28663"/>
                </a:lnTo>
                <a:lnTo>
                  <a:pt x="6070" y="28638"/>
                </a:lnTo>
                <a:lnTo>
                  <a:pt x="6667" y="28574"/>
                </a:lnTo>
                <a:lnTo>
                  <a:pt x="45315" y="26603"/>
                </a:lnTo>
                <a:lnTo>
                  <a:pt x="83896" y="24079"/>
                </a:lnTo>
                <a:lnTo>
                  <a:pt x="84759" y="21666"/>
                </a:lnTo>
                <a:lnTo>
                  <a:pt x="85064" y="20954"/>
                </a:lnTo>
                <a:lnTo>
                  <a:pt x="90589" y="4610"/>
                </a:lnTo>
                <a:lnTo>
                  <a:pt x="93535" y="507"/>
                </a:lnTo>
                <a:lnTo>
                  <a:pt x="9300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9019" y="6227768"/>
            <a:ext cx="1226185" cy="128270"/>
          </a:xfrm>
          <a:custGeom>
            <a:avLst/>
            <a:gdLst/>
            <a:ahLst/>
            <a:cxnLst/>
            <a:rect l="l" t="t" r="r" b="b"/>
            <a:pathLst>
              <a:path w="1226185" h="128270">
                <a:moveTo>
                  <a:pt x="9651" y="104330"/>
                </a:moveTo>
                <a:lnTo>
                  <a:pt x="6705" y="108419"/>
                </a:lnTo>
                <a:lnTo>
                  <a:pt x="1181" y="124764"/>
                </a:lnTo>
                <a:lnTo>
                  <a:pt x="863" y="125488"/>
                </a:lnTo>
                <a:lnTo>
                  <a:pt x="488" y="126574"/>
                </a:lnTo>
                <a:lnTo>
                  <a:pt x="0" y="127901"/>
                </a:lnTo>
                <a:lnTo>
                  <a:pt x="34937" y="125133"/>
                </a:lnTo>
                <a:lnTo>
                  <a:pt x="29298" y="124028"/>
                </a:lnTo>
                <a:lnTo>
                  <a:pt x="19392" y="113258"/>
                </a:lnTo>
                <a:lnTo>
                  <a:pt x="16586" y="110909"/>
                </a:lnTo>
                <a:lnTo>
                  <a:pt x="9651" y="104330"/>
                </a:lnTo>
                <a:close/>
              </a:path>
              <a:path w="1226185" h="128270">
                <a:moveTo>
                  <a:pt x="1225283" y="0"/>
                </a:moveTo>
                <a:lnTo>
                  <a:pt x="1192672" y="552"/>
                </a:lnTo>
                <a:lnTo>
                  <a:pt x="1160043" y="1714"/>
                </a:lnTo>
                <a:lnTo>
                  <a:pt x="1180973" y="2032"/>
                </a:lnTo>
                <a:lnTo>
                  <a:pt x="1225854" y="50"/>
                </a:lnTo>
                <a:lnTo>
                  <a:pt x="12252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4297" y="622773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327" y="0"/>
                </a:moveTo>
                <a:lnTo>
                  <a:pt x="1104" y="25"/>
                </a:lnTo>
                <a:lnTo>
                  <a:pt x="0" y="25"/>
                </a:lnTo>
                <a:lnTo>
                  <a:pt x="571" y="88"/>
                </a:lnTo>
                <a:lnTo>
                  <a:pt x="33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3267" y="6482275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39" h="7620">
                <a:moveTo>
                  <a:pt x="65608" y="0"/>
                </a:moveTo>
                <a:lnTo>
                  <a:pt x="546" y="6019"/>
                </a:lnTo>
                <a:lnTo>
                  <a:pt x="0" y="7480"/>
                </a:lnTo>
                <a:lnTo>
                  <a:pt x="7179" y="6789"/>
                </a:lnTo>
                <a:lnTo>
                  <a:pt x="14336" y="5994"/>
                </a:lnTo>
                <a:lnTo>
                  <a:pt x="21472" y="5094"/>
                </a:lnTo>
                <a:lnTo>
                  <a:pt x="28587" y="4089"/>
                </a:lnTo>
                <a:lnTo>
                  <a:pt x="61339" y="4089"/>
                </a:lnTo>
                <a:lnTo>
                  <a:pt x="62382" y="3327"/>
                </a:lnTo>
                <a:lnTo>
                  <a:pt x="65608" y="0"/>
                </a:lnTo>
                <a:close/>
              </a:path>
              <a:path w="66039" h="7620">
                <a:moveTo>
                  <a:pt x="61339" y="4089"/>
                </a:moveTo>
                <a:lnTo>
                  <a:pt x="28587" y="4089"/>
                </a:lnTo>
                <a:lnTo>
                  <a:pt x="56121" y="5702"/>
                </a:lnTo>
                <a:lnTo>
                  <a:pt x="59131" y="5702"/>
                </a:lnTo>
                <a:lnTo>
                  <a:pt x="61339" y="408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2353" y="6100894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60" h="1904">
                <a:moveTo>
                  <a:pt x="0" y="0"/>
                </a:moveTo>
                <a:lnTo>
                  <a:pt x="16992" y="1130"/>
                </a:lnTo>
                <a:lnTo>
                  <a:pt x="3505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6801" y="6148713"/>
            <a:ext cx="596265" cy="70485"/>
          </a:xfrm>
          <a:custGeom>
            <a:avLst/>
            <a:gdLst/>
            <a:ahLst/>
            <a:cxnLst/>
            <a:rect l="l" t="t" r="r" b="b"/>
            <a:pathLst>
              <a:path w="596264" h="70485">
                <a:moveTo>
                  <a:pt x="157048" y="7531"/>
                </a:moveTo>
                <a:lnTo>
                  <a:pt x="98972" y="16103"/>
                </a:lnTo>
                <a:lnTo>
                  <a:pt x="41630" y="28524"/>
                </a:lnTo>
                <a:lnTo>
                  <a:pt x="6159" y="48526"/>
                </a:lnTo>
                <a:lnTo>
                  <a:pt x="2743" y="50393"/>
                </a:lnTo>
                <a:lnTo>
                  <a:pt x="766" y="65375"/>
                </a:lnTo>
                <a:lnTo>
                  <a:pt x="0" y="70319"/>
                </a:lnTo>
                <a:lnTo>
                  <a:pt x="14885" y="65375"/>
                </a:lnTo>
                <a:lnTo>
                  <a:pt x="29948" y="60871"/>
                </a:lnTo>
                <a:lnTo>
                  <a:pt x="45203" y="56843"/>
                </a:lnTo>
                <a:lnTo>
                  <a:pt x="60667" y="53327"/>
                </a:lnTo>
                <a:lnTo>
                  <a:pt x="62903" y="52857"/>
                </a:lnTo>
                <a:lnTo>
                  <a:pt x="63207" y="51104"/>
                </a:lnTo>
                <a:lnTo>
                  <a:pt x="63588" y="49898"/>
                </a:lnTo>
                <a:lnTo>
                  <a:pt x="86991" y="38334"/>
                </a:lnTo>
                <a:lnTo>
                  <a:pt x="110091" y="27422"/>
                </a:lnTo>
                <a:lnTo>
                  <a:pt x="133422" y="17095"/>
                </a:lnTo>
                <a:lnTo>
                  <a:pt x="157048" y="7531"/>
                </a:lnTo>
                <a:close/>
              </a:path>
              <a:path w="596264" h="70485">
                <a:moveTo>
                  <a:pt x="525487" y="0"/>
                </a:moveTo>
                <a:lnTo>
                  <a:pt x="508292" y="88"/>
                </a:lnTo>
                <a:lnTo>
                  <a:pt x="530171" y="307"/>
                </a:lnTo>
                <a:lnTo>
                  <a:pt x="595934" y="1879"/>
                </a:lnTo>
                <a:lnTo>
                  <a:pt x="574827" y="596"/>
                </a:lnTo>
                <a:lnTo>
                  <a:pt x="537824" y="39"/>
                </a:lnTo>
                <a:lnTo>
                  <a:pt x="5254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05343" y="633487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099" y="0"/>
                </a:moveTo>
                <a:lnTo>
                  <a:pt x="4356" y="190"/>
                </a:lnTo>
                <a:lnTo>
                  <a:pt x="0" y="1701"/>
                </a:lnTo>
                <a:lnTo>
                  <a:pt x="110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1765" y="6430665"/>
            <a:ext cx="52705" cy="18415"/>
          </a:xfrm>
          <a:custGeom>
            <a:avLst/>
            <a:gdLst/>
            <a:ahLst/>
            <a:cxnLst/>
            <a:rect l="l" t="t" r="r" b="b"/>
            <a:pathLst>
              <a:path w="52705" h="18414">
                <a:moveTo>
                  <a:pt x="52387" y="0"/>
                </a:moveTo>
                <a:lnTo>
                  <a:pt x="0" y="5130"/>
                </a:lnTo>
                <a:lnTo>
                  <a:pt x="1460" y="12611"/>
                </a:lnTo>
                <a:lnTo>
                  <a:pt x="4013" y="18287"/>
                </a:lnTo>
                <a:lnTo>
                  <a:pt x="7543" y="18287"/>
                </a:lnTo>
                <a:lnTo>
                  <a:pt x="52374" y="12077"/>
                </a:lnTo>
                <a:lnTo>
                  <a:pt x="523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0059" y="6467746"/>
            <a:ext cx="617220" cy="211454"/>
          </a:xfrm>
          <a:custGeom>
            <a:avLst/>
            <a:gdLst/>
            <a:ahLst/>
            <a:cxnLst/>
            <a:rect l="l" t="t" r="r" b="b"/>
            <a:pathLst>
              <a:path w="617220" h="211454">
                <a:moveTo>
                  <a:pt x="0" y="201307"/>
                </a:moveTo>
                <a:lnTo>
                  <a:pt x="54754" y="208175"/>
                </a:lnTo>
                <a:lnTo>
                  <a:pt x="109829" y="211264"/>
                </a:lnTo>
                <a:lnTo>
                  <a:pt x="130929" y="209908"/>
                </a:lnTo>
                <a:lnTo>
                  <a:pt x="152015" y="208164"/>
                </a:lnTo>
                <a:lnTo>
                  <a:pt x="173087" y="206026"/>
                </a:lnTo>
                <a:lnTo>
                  <a:pt x="210868" y="201409"/>
                </a:lnTo>
                <a:lnTo>
                  <a:pt x="9169" y="201409"/>
                </a:lnTo>
                <a:lnTo>
                  <a:pt x="4584" y="201383"/>
                </a:lnTo>
                <a:lnTo>
                  <a:pt x="0" y="201307"/>
                </a:lnTo>
                <a:close/>
              </a:path>
              <a:path w="617220" h="211454">
                <a:moveTo>
                  <a:pt x="31978" y="201218"/>
                </a:moveTo>
                <a:lnTo>
                  <a:pt x="25907" y="201358"/>
                </a:lnTo>
                <a:lnTo>
                  <a:pt x="19837" y="201409"/>
                </a:lnTo>
                <a:lnTo>
                  <a:pt x="210868" y="201409"/>
                </a:lnTo>
                <a:lnTo>
                  <a:pt x="211684" y="201307"/>
                </a:lnTo>
                <a:lnTo>
                  <a:pt x="37807" y="201307"/>
                </a:lnTo>
                <a:lnTo>
                  <a:pt x="34874" y="201282"/>
                </a:lnTo>
                <a:lnTo>
                  <a:pt x="31978" y="201218"/>
                </a:lnTo>
                <a:close/>
              </a:path>
              <a:path w="617220" h="211454">
                <a:moveTo>
                  <a:pt x="383387" y="163702"/>
                </a:moveTo>
                <a:lnTo>
                  <a:pt x="283095" y="178198"/>
                </a:lnTo>
                <a:lnTo>
                  <a:pt x="232879" y="184907"/>
                </a:lnTo>
                <a:lnTo>
                  <a:pt x="182613" y="190512"/>
                </a:lnTo>
                <a:lnTo>
                  <a:pt x="112394" y="197448"/>
                </a:lnTo>
                <a:lnTo>
                  <a:pt x="40805" y="201307"/>
                </a:lnTo>
                <a:lnTo>
                  <a:pt x="211684" y="201307"/>
                </a:lnTo>
                <a:lnTo>
                  <a:pt x="269151" y="193925"/>
                </a:lnTo>
                <a:lnTo>
                  <a:pt x="405333" y="175120"/>
                </a:lnTo>
                <a:lnTo>
                  <a:pt x="436036" y="171405"/>
                </a:lnTo>
                <a:lnTo>
                  <a:pt x="466775" y="167995"/>
                </a:lnTo>
                <a:lnTo>
                  <a:pt x="404251" y="164575"/>
                </a:lnTo>
                <a:lnTo>
                  <a:pt x="383387" y="163702"/>
                </a:lnTo>
                <a:close/>
              </a:path>
              <a:path w="617220" h="211454">
                <a:moveTo>
                  <a:pt x="454761" y="154927"/>
                </a:moveTo>
                <a:lnTo>
                  <a:pt x="442926" y="156132"/>
                </a:lnTo>
                <a:lnTo>
                  <a:pt x="419223" y="158867"/>
                </a:lnTo>
                <a:lnTo>
                  <a:pt x="402882" y="160997"/>
                </a:lnTo>
                <a:lnTo>
                  <a:pt x="490562" y="165557"/>
                </a:lnTo>
                <a:lnTo>
                  <a:pt x="493458" y="165277"/>
                </a:lnTo>
                <a:lnTo>
                  <a:pt x="512437" y="163656"/>
                </a:lnTo>
                <a:lnTo>
                  <a:pt x="531426" y="162334"/>
                </a:lnTo>
                <a:lnTo>
                  <a:pt x="550428" y="161313"/>
                </a:lnTo>
                <a:lnTo>
                  <a:pt x="569442" y="160591"/>
                </a:lnTo>
                <a:lnTo>
                  <a:pt x="454761" y="154927"/>
                </a:lnTo>
                <a:close/>
              </a:path>
              <a:path w="617220" h="211454">
                <a:moveTo>
                  <a:pt x="612876" y="0"/>
                </a:moveTo>
                <a:lnTo>
                  <a:pt x="595858" y="1498"/>
                </a:lnTo>
                <a:lnTo>
                  <a:pt x="592810" y="2438"/>
                </a:lnTo>
                <a:lnTo>
                  <a:pt x="616686" y="253"/>
                </a:lnTo>
                <a:lnTo>
                  <a:pt x="61287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2820" y="6469242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096" y="0"/>
                </a:moveTo>
                <a:lnTo>
                  <a:pt x="24828" y="795"/>
                </a:lnTo>
                <a:lnTo>
                  <a:pt x="0" y="3492"/>
                </a:lnTo>
                <a:lnTo>
                  <a:pt x="30060" y="952"/>
                </a:lnTo>
                <a:lnTo>
                  <a:pt x="3309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0403" y="6404715"/>
            <a:ext cx="410845" cy="224790"/>
          </a:xfrm>
          <a:custGeom>
            <a:avLst/>
            <a:gdLst/>
            <a:ahLst/>
            <a:cxnLst/>
            <a:rect l="l" t="t" r="r" b="b"/>
            <a:pathLst>
              <a:path w="410845" h="224790">
                <a:moveTo>
                  <a:pt x="4229" y="172571"/>
                </a:moveTo>
                <a:lnTo>
                  <a:pt x="3822" y="174133"/>
                </a:lnTo>
                <a:lnTo>
                  <a:pt x="69761" y="177816"/>
                </a:lnTo>
                <a:lnTo>
                  <a:pt x="78486" y="188675"/>
                </a:lnTo>
                <a:lnTo>
                  <a:pt x="82461" y="192358"/>
                </a:lnTo>
                <a:lnTo>
                  <a:pt x="98767" y="210278"/>
                </a:lnTo>
                <a:lnTo>
                  <a:pt x="49241" y="210863"/>
                </a:lnTo>
                <a:lnTo>
                  <a:pt x="24594" y="211558"/>
                </a:lnTo>
                <a:lnTo>
                  <a:pt x="0" y="212564"/>
                </a:lnTo>
                <a:lnTo>
                  <a:pt x="965" y="213592"/>
                </a:lnTo>
                <a:lnTo>
                  <a:pt x="2565" y="215421"/>
                </a:lnTo>
                <a:lnTo>
                  <a:pt x="3530" y="216716"/>
                </a:lnTo>
                <a:lnTo>
                  <a:pt x="3898" y="217707"/>
                </a:lnTo>
                <a:lnTo>
                  <a:pt x="117398" y="223854"/>
                </a:lnTo>
                <a:lnTo>
                  <a:pt x="120523" y="224095"/>
                </a:lnTo>
                <a:lnTo>
                  <a:pt x="123659" y="224375"/>
                </a:lnTo>
                <a:lnTo>
                  <a:pt x="125755" y="222101"/>
                </a:lnTo>
                <a:lnTo>
                  <a:pt x="147236" y="221357"/>
                </a:lnTo>
                <a:lnTo>
                  <a:pt x="190354" y="220524"/>
                </a:lnTo>
                <a:lnTo>
                  <a:pt x="215442" y="220387"/>
                </a:lnTo>
                <a:lnTo>
                  <a:pt x="227355" y="204436"/>
                </a:lnTo>
                <a:lnTo>
                  <a:pt x="228904" y="202797"/>
                </a:lnTo>
                <a:lnTo>
                  <a:pt x="230593" y="200676"/>
                </a:lnTo>
                <a:lnTo>
                  <a:pt x="232829" y="197946"/>
                </a:lnTo>
                <a:lnTo>
                  <a:pt x="244856" y="184966"/>
                </a:lnTo>
                <a:lnTo>
                  <a:pt x="4229" y="172571"/>
                </a:lnTo>
                <a:close/>
              </a:path>
              <a:path w="410845" h="224790">
                <a:moveTo>
                  <a:pt x="393700" y="2645"/>
                </a:moveTo>
                <a:lnTo>
                  <a:pt x="359848" y="7465"/>
                </a:lnTo>
                <a:lnTo>
                  <a:pt x="325958" y="11827"/>
                </a:lnTo>
                <a:lnTo>
                  <a:pt x="310775" y="15594"/>
                </a:lnTo>
                <a:lnTo>
                  <a:pt x="264769" y="25213"/>
                </a:lnTo>
                <a:lnTo>
                  <a:pt x="209143" y="34370"/>
                </a:lnTo>
                <a:lnTo>
                  <a:pt x="211759" y="36757"/>
                </a:lnTo>
                <a:lnTo>
                  <a:pt x="214071" y="39082"/>
                </a:lnTo>
                <a:lnTo>
                  <a:pt x="215684" y="40450"/>
                </a:lnTo>
                <a:lnTo>
                  <a:pt x="223012" y="47476"/>
                </a:lnTo>
                <a:lnTo>
                  <a:pt x="285035" y="36543"/>
                </a:lnTo>
                <a:lnTo>
                  <a:pt x="346659" y="22953"/>
                </a:lnTo>
                <a:lnTo>
                  <a:pt x="406082" y="4055"/>
                </a:lnTo>
                <a:lnTo>
                  <a:pt x="406704" y="3382"/>
                </a:lnTo>
                <a:lnTo>
                  <a:pt x="393700" y="2645"/>
                </a:lnTo>
                <a:close/>
              </a:path>
              <a:path w="410845" h="224790">
                <a:moveTo>
                  <a:pt x="385064" y="29671"/>
                </a:moveTo>
                <a:lnTo>
                  <a:pt x="372333" y="32986"/>
                </a:lnTo>
                <a:lnTo>
                  <a:pt x="359573" y="36164"/>
                </a:lnTo>
                <a:lnTo>
                  <a:pt x="346782" y="39193"/>
                </a:lnTo>
                <a:lnTo>
                  <a:pt x="333959" y="42066"/>
                </a:lnTo>
                <a:lnTo>
                  <a:pt x="379831" y="35094"/>
                </a:lnTo>
                <a:lnTo>
                  <a:pt x="382384" y="32668"/>
                </a:lnTo>
                <a:lnTo>
                  <a:pt x="385064" y="29671"/>
                </a:lnTo>
                <a:close/>
              </a:path>
              <a:path w="410845" h="224790">
                <a:moveTo>
                  <a:pt x="410839" y="0"/>
                </a:moveTo>
                <a:lnTo>
                  <a:pt x="408254" y="410"/>
                </a:lnTo>
                <a:lnTo>
                  <a:pt x="409930" y="524"/>
                </a:lnTo>
                <a:lnTo>
                  <a:pt x="410425" y="194"/>
                </a:lnTo>
                <a:lnTo>
                  <a:pt x="41083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8228" y="6576901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8242" y="0"/>
                </a:moveTo>
                <a:lnTo>
                  <a:pt x="0" y="1092"/>
                </a:lnTo>
                <a:lnTo>
                  <a:pt x="15989" y="1943"/>
                </a:lnTo>
                <a:lnTo>
                  <a:pt x="16281" y="927"/>
                </a:lnTo>
                <a:lnTo>
                  <a:pt x="16408" y="381"/>
                </a:lnTo>
                <a:lnTo>
                  <a:pt x="82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49267" y="6629292"/>
            <a:ext cx="618490" cy="6985"/>
          </a:xfrm>
          <a:custGeom>
            <a:avLst/>
            <a:gdLst/>
            <a:ahLst/>
            <a:cxnLst/>
            <a:rect l="l" t="t" r="r" b="b"/>
            <a:pathLst>
              <a:path w="618489" h="6984">
                <a:moveTo>
                  <a:pt x="618426" y="4825"/>
                </a:moveTo>
                <a:lnTo>
                  <a:pt x="617118" y="4825"/>
                </a:lnTo>
                <a:lnTo>
                  <a:pt x="617880" y="4876"/>
                </a:lnTo>
                <a:lnTo>
                  <a:pt x="618108" y="4876"/>
                </a:lnTo>
                <a:lnTo>
                  <a:pt x="618426" y="4825"/>
                </a:lnTo>
                <a:close/>
              </a:path>
              <a:path w="618489" h="6984">
                <a:moveTo>
                  <a:pt x="30429" y="1015"/>
                </a:moveTo>
                <a:lnTo>
                  <a:pt x="24891" y="1193"/>
                </a:lnTo>
                <a:lnTo>
                  <a:pt x="13842" y="1358"/>
                </a:lnTo>
                <a:lnTo>
                  <a:pt x="2438" y="4762"/>
                </a:lnTo>
                <a:lnTo>
                  <a:pt x="1231" y="5473"/>
                </a:lnTo>
                <a:lnTo>
                  <a:pt x="0" y="6400"/>
                </a:lnTo>
                <a:lnTo>
                  <a:pt x="10815" y="5833"/>
                </a:lnTo>
                <a:lnTo>
                  <a:pt x="21639" y="5138"/>
                </a:lnTo>
                <a:lnTo>
                  <a:pt x="32470" y="4313"/>
                </a:lnTo>
                <a:lnTo>
                  <a:pt x="66737" y="1079"/>
                </a:lnTo>
                <a:lnTo>
                  <a:pt x="33273" y="1066"/>
                </a:lnTo>
                <a:lnTo>
                  <a:pt x="30429" y="1015"/>
                </a:lnTo>
                <a:close/>
              </a:path>
              <a:path w="618489" h="6984">
                <a:moveTo>
                  <a:pt x="77863" y="0"/>
                </a:moveTo>
                <a:lnTo>
                  <a:pt x="68124" y="457"/>
                </a:lnTo>
                <a:lnTo>
                  <a:pt x="58394" y="796"/>
                </a:lnTo>
                <a:lnTo>
                  <a:pt x="48674" y="1007"/>
                </a:lnTo>
                <a:lnTo>
                  <a:pt x="38963" y="1079"/>
                </a:lnTo>
                <a:lnTo>
                  <a:pt x="66737" y="1079"/>
                </a:lnTo>
                <a:lnTo>
                  <a:pt x="7786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3108" y="6613719"/>
            <a:ext cx="194945" cy="17145"/>
          </a:xfrm>
          <a:custGeom>
            <a:avLst/>
            <a:gdLst/>
            <a:ahLst/>
            <a:cxnLst/>
            <a:rect l="l" t="t" r="r" b="b"/>
            <a:pathLst>
              <a:path w="194945" h="17145">
                <a:moveTo>
                  <a:pt x="76898" y="1828"/>
                </a:moveTo>
                <a:lnTo>
                  <a:pt x="21924" y="10574"/>
                </a:lnTo>
                <a:lnTo>
                  <a:pt x="0" y="16929"/>
                </a:lnTo>
                <a:lnTo>
                  <a:pt x="11061" y="16764"/>
                </a:lnTo>
                <a:lnTo>
                  <a:pt x="16586" y="16598"/>
                </a:lnTo>
                <a:lnTo>
                  <a:pt x="31958" y="16598"/>
                </a:lnTo>
                <a:lnTo>
                  <a:pt x="104127" y="11696"/>
                </a:lnTo>
                <a:lnTo>
                  <a:pt x="177506" y="2336"/>
                </a:lnTo>
                <a:lnTo>
                  <a:pt x="105689" y="2336"/>
                </a:lnTo>
                <a:lnTo>
                  <a:pt x="91289" y="2206"/>
                </a:lnTo>
                <a:lnTo>
                  <a:pt x="76898" y="1828"/>
                </a:lnTo>
                <a:close/>
              </a:path>
              <a:path w="194945" h="17145">
                <a:moveTo>
                  <a:pt x="31958" y="16598"/>
                </a:moveTo>
                <a:lnTo>
                  <a:pt x="16586" y="16598"/>
                </a:lnTo>
                <a:lnTo>
                  <a:pt x="22288" y="16649"/>
                </a:lnTo>
                <a:lnTo>
                  <a:pt x="25133" y="16649"/>
                </a:lnTo>
                <a:lnTo>
                  <a:pt x="31958" y="16598"/>
                </a:lnTo>
                <a:close/>
              </a:path>
              <a:path w="194945" h="17145">
                <a:moveTo>
                  <a:pt x="124066" y="2120"/>
                </a:moveTo>
                <a:lnTo>
                  <a:pt x="117932" y="2260"/>
                </a:lnTo>
                <a:lnTo>
                  <a:pt x="111810" y="2336"/>
                </a:lnTo>
                <a:lnTo>
                  <a:pt x="177506" y="2336"/>
                </a:lnTo>
                <a:lnTo>
                  <a:pt x="177883" y="2286"/>
                </a:lnTo>
                <a:lnTo>
                  <a:pt x="133184" y="2286"/>
                </a:lnTo>
                <a:lnTo>
                  <a:pt x="124066" y="2120"/>
                </a:lnTo>
                <a:close/>
              </a:path>
              <a:path w="194945" h="17145">
                <a:moveTo>
                  <a:pt x="194856" y="0"/>
                </a:moveTo>
                <a:lnTo>
                  <a:pt x="180553" y="957"/>
                </a:lnTo>
                <a:lnTo>
                  <a:pt x="166262" y="1676"/>
                </a:lnTo>
                <a:lnTo>
                  <a:pt x="151990" y="2128"/>
                </a:lnTo>
                <a:lnTo>
                  <a:pt x="137744" y="2286"/>
                </a:lnTo>
                <a:lnTo>
                  <a:pt x="177883" y="2286"/>
                </a:lnTo>
                <a:lnTo>
                  <a:pt x="1948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1709" y="6413149"/>
            <a:ext cx="106680" cy="5080"/>
          </a:xfrm>
          <a:custGeom>
            <a:avLst/>
            <a:gdLst/>
            <a:ahLst/>
            <a:cxnLst/>
            <a:rect l="l" t="t" r="r" b="b"/>
            <a:pathLst>
              <a:path w="106679" h="5079">
                <a:moveTo>
                  <a:pt x="97612" y="3314"/>
                </a:moveTo>
                <a:lnTo>
                  <a:pt x="90004" y="4102"/>
                </a:lnTo>
                <a:lnTo>
                  <a:pt x="100025" y="4571"/>
                </a:lnTo>
                <a:lnTo>
                  <a:pt x="106654" y="3797"/>
                </a:lnTo>
                <a:lnTo>
                  <a:pt x="97612" y="3314"/>
                </a:lnTo>
                <a:close/>
              </a:path>
              <a:path w="106679" h="5079">
                <a:moveTo>
                  <a:pt x="0" y="0"/>
                </a:moveTo>
                <a:lnTo>
                  <a:pt x="17030" y="774"/>
                </a:lnTo>
                <a:lnTo>
                  <a:pt x="21005" y="38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81893" y="6348211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28" y="0"/>
                </a:lnTo>
              </a:path>
            </a:pathLst>
          </a:custGeom>
          <a:ln w="7950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1041" y="6333474"/>
            <a:ext cx="100965" cy="12700"/>
          </a:xfrm>
          <a:custGeom>
            <a:avLst/>
            <a:gdLst/>
            <a:ahLst/>
            <a:cxnLst/>
            <a:rect l="l" t="t" r="r" b="b"/>
            <a:pathLst>
              <a:path w="100964" h="12700">
                <a:moveTo>
                  <a:pt x="27571" y="0"/>
                </a:moveTo>
                <a:lnTo>
                  <a:pt x="27330" y="1346"/>
                </a:lnTo>
                <a:lnTo>
                  <a:pt x="26974" y="2171"/>
                </a:lnTo>
                <a:lnTo>
                  <a:pt x="26492" y="2349"/>
                </a:lnTo>
                <a:lnTo>
                  <a:pt x="19906" y="4989"/>
                </a:lnTo>
                <a:lnTo>
                  <a:pt x="13293" y="7556"/>
                </a:lnTo>
                <a:lnTo>
                  <a:pt x="6657" y="10046"/>
                </a:lnTo>
                <a:lnTo>
                  <a:pt x="0" y="12458"/>
                </a:lnTo>
                <a:lnTo>
                  <a:pt x="41192" y="11326"/>
                </a:lnTo>
                <a:lnTo>
                  <a:pt x="82384" y="10756"/>
                </a:lnTo>
                <a:lnTo>
                  <a:pt x="87718" y="8928"/>
                </a:lnTo>
                <a:lnTo>
                  <a:pt x="93040" y="7048"/>
                </a:lnTo>
                <a:lnTo>
                  <a:pt x="98348" y="5105"/>
                </a:lnTo>
                <a:lnTo>
                  <a:pt x="99225" y="4826"/>
                </a:lnTo>
                <a:lnTo>
                  <a:pt x="99961" y="3390"/>
                </a:lnTo>
                <a:lnTo>
                  <a:pt x="100596" y="1193"/>
                </a:lnTo>
                <a:lnTo>
                  <a:pt x="99275" y="749"/>
                </a:lnTo>
                <a:lnTo>
                  <a:pt x="275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8415" y="6345934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631" y="0"/>
                </a:moveTo>
                <a:lnTo>
                  <a:pt x="101" y="876"/>
                </a:lnTo>
                <a:lnTo>
                  <a:pt x="0" y="2349"/>
                </a:lnTo>
                <a:lnTo>
                  <a:pt x="13474" y="3187"/>
                </a:lnTo>
                <a:lnTo>
                  <a:pt x="16535" y="2146"/>
                </a:lnTo>
                <a:lnTo>
                  <a:pt x="226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7346" y="6333474"/>
            <a:ext cx="51435" cy="13335"/>
          </a:xfrm>
          <a:custGeom>
            <a:avLst/>
            <a:gdLst/>
            <a:ahLst/>
            <a:cxnLst/>
            <a:rect l="l" t="t" r="r" b="b"/>
            <a:pathLst>
              <a:path w="51435" h="13335">
                <a:moveTo>
                  <a:pt x="51269" y="0"/>
                </a:moveTo>
                <a:lnTo>
                  <a:pt x="0" y="342"/>
                </a:lnTo>
                <a:lnTo>
                  <a:pt x="838" y="5257"/>
                </a:lnTo>
                <a:lnTo>
                  <a:pt x="1058" y="7556"/>
                </a:lnTo>
                <a:lnTo>
                  <a:pt x="1168" y="13335"/>
                </a:lnTo>
                <a:lnTo>
                  <a:pt x="23698" y="12458"/>
                </a:lnTo>
                <a:lnTo>
                  <a:pt x="30353" y="10046"/>
                </a:lnTo>
                <a:lnTo>
                  <a:pt x="36987" y="7556"/>
                </a:lnTo>
                <a:lnTo>
                  <a:pt x="43598" y="4989"/>
                </a:lnTo>
                <a:lnTo>
                  <a:pt x="50190" y="2349"/>
                </a:lnTo>
                <a:lnTo>
                  <a:pt x="50673" y="2171"/>
                </a:lnTo>
                <a:lnTo>
                  <a:pt x="51028" y="1346"/>
                </a:lnTo>
                <a:lnTo>
                  <a:pt x="512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55203" y="6346809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3309" y="0"/>
                </a:moveTo>
                <a:lnTo>
                  <a:pt x="0" y="609"/>
                </a:lnTo>
                <a:lnTo>
                  <a:pt x="13220" y="1485"/>
                </a:lnTo>
                <a:lnTo>
                  <a:pt x="133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6241" y="6333820"/>
            <a:ext cx="102870" cy="15240"/>
          </a:xfrm>
          <a:custGeom>
            <a:avLst/>
            <a:gdLst/>
            <a:ahLst/>
            <a:cxnLst/>
            <a:rect l="l" t="t" r="r" b="b"/>
            <a:pathLst>
              <a:path w="102870" h="15239">
                <a:moveTo>
                  <a:pt x="101104" y="0"/>
                </a:moveTo>
                <a:lnTo>
                  <a:pt x="50203" y="1054"/>
                </a:lnTo>
                <a:lnTo>
                  <a:pt x="39103" y="2755"/>
                </a:lnTo>
                <a:lnTo>
                  <a:pt x="29380" y="6050"/>
                </a:lnTo>
                <a:lnTo>
                  <a:pt x="19623" y="9228"/>
                </a:lnTo>
                <a:lnTo>
                  <a:pt x="9829" y="12283"/>
                </a:lnTo>
                <a:lnTo>
                  <a:pt x="0" y="15214"/>
                </a:lnTo>
                <a:lnTo>
                  <a:pt x="43438" y="13928"/>
                </a:lnTo>
                <a:lnTo>
                  <a:pt x="65156" y="13585"/>
                </a:lnTo>
                <a:lnTo>
                  <a:pt x="91795" y="13462"/>
                </a:lnTo>
                <a:lnTo>
                  <a:pt x="102273" y="12992"/>
                </a:lnTo>
                <a:lnTo>
                  <a:pt x="102357" y="9228"/>
                </a:lnTo>
                <a:lnTo>
                  <a:pt x="101942" y="4914"/>
                </a:lnTo>
                <a:lnTo>
                  <a:pt x="101104" y="0"/>
                </a:lnTo>
                <a:close/>
              </a:path>
              <a:path w="102870" h="15239">
                <a:moveTo>
                  <a:pt x="91795" y="13462"/>
                </a:moveTo>
                <a:lnTo>
                  <a:pt x="86868" y="13462"/>
                </a:lnTo>
                <a:lnTo>
                  <a:pt x="89034" y="13585"/>
                </a:lnTo>
                <a:lnTo>
                  <a:pt x="91795" y="1346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21886" y="6295606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5" h="5714">
                <a:moveTo>
                  <a:pt x="2374" y="0"/>
                </a:moveTo>
                <a:lnTo>
                  <a:pt x="0" y="63"/>
                </a:lnTo>
                <a:lnTo>
                  <a:pt x="152" y="1777"/>
                </a:lnTo>
                <a:lnTo>
                  <a:pt x="279" y="3606"/>
                </a:lnTo>
                <a:lnTo>
                  <a:pt x="381" y="5473"/>
                </a:lnTo>
                <a:lnTo>
                  <a:pt x="32105" y="4737"/>
                </a:lnTo>
                <a:lnTo>
                  <a:pt x="21628" y="2501"/>
                </a:lnTo>
                <a:lnTo>
                  <a:pt x="237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4205" y="6295302"/>
            <a:ext cx="460375" cy="37465"/>
          </a:xfrm>
          <a:custGeom>
            <a:avLst/>
            <a:gdLst/>
            <a:ahLst/>
            <a:cxnLst/>
            <a:rect l="l" t="t" r="r" b="b"/>
            <a:pathLst>
              <a:path w="460375" h="37464">
                <a:moveTo>
                  <a:pt x="43192" y="32473"/>
                </a:moveTo>
                <a:lnTo>
                  <a:pt x="16598" y="34455"/>
                </a:lnTo>
                <a:lnTo>
                  <a:pt x="0" y="37045"/>
                </a:lnTo>
                <a:lnTo>
                  <a:pt x="43192" y="32473"/>
                </a:lnTo>
                <a:close/>
              </a:path>
              <a:path w="460375" h="37464">
                <a:moveTo>
                  <a:pt x="457657" y="0"/>
                </a:moveTo>
                <a:lnTo>
                  <a:pt x="457682" y="368"/>
                </a:lnTo>
                <a:lnTo>
                  <a:pt x="460057" y="304"/>
                </a:lnTo>
                <a:lnTo>
                  <a:pt x="4576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6649" y="6297772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0" y="0"/>
                </a:moveTo>
                <a:lnTo>
                  <a:pt x="381" y="2628"/>
                </a:lnTo>
                <a:lnTo>
                  <a:pt x="17462" y="2946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34263" y="6294376"/>
            <a:ext cx="83185" cy="6350"/>
          </a:xfrm>
          <a:custGeom>
            <a:avLst/>
            <a:gdLst/>
            <a:ahLst/>
            <a:cxnLst/>
            <a:rect l="l" t="t" r="r" b="b"/>
            <a:pathLst>
              <a:path w="83185" h="6350">
                <a:moveTo>
                  <a:pt x="82727" y="5753"/>
                </a:moveTo>
                <a:lnTo>
                  <a:pt x="43967" y="5753"/>
                </a:lnTo>
                <a:lnTo>
                  <a:pt x="82765" y="6019"/>
                </a:lnTo>
                <a:lnTo>
                  <a:pt x="82727" y="5753"/>
                </a:lnTo>
                <a:close/>
              </a:path>
              <a:path w="83185" h="6350">
                <a:moveTo>
                  <a:pt x="61950" y="0"/>
                </a:moveTo>
                <a:lnTo>
                  <a:pt x="0" y="977"/>
                </a:lnTo>
                <a:lnTo>
                  <a:pt x="33134" y="5829"/>
                </a:lnTo>
                <a:lnTo>
                  <a:pt x="82727" y="5753"/>
                </a:lnTo>
                <a:lnTo>
                  <a:pt x="82384" y="3390"/>
                </a:lnTo>
                <a:lnTo>
                  <a:pt x="619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12777" y="6281957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4838" y="0"/>
                </a:moveTo>
                <a:lnTo>
                  <a:pt x="0" y="787"/>
                </a:lnTo>
                <a:lnTo>
                  <a:pt x="7442" y="1308"/>
                </a:lnTo>
                <a:lnTo>
                  <a:pt x="8318" y="5600"/>
                </a:lnTo>
                <a:lnTo>
                  <a:pt x="8928" y="11607"/>
                </a:lnTo>
                <a:lnTo>
                  <a:pt x="17297" y="12788"/>
                </a:lnTo>
                <a:lnTo>
                  <a:pt x="21475" y="13398"/>
                </a:lnTo>
                <a:lnTo>
                  <a:pt x="83438" y="12420"/>
                </a:lnTo>
                <a:lnTo>
                  <a:pt x="48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47403" y="6102189"/>
            <a:ext cx="671830" cy="50165"/>
          </a:xfrm>
          <a:custGeom>
            <a:avLst/>
            <a:gdLst/>
            <a:ahLst/>
            <a:cxnLst/>
            <a:rect l="l" t="t" r="r" b="b"/>
            <a:pathLst>
              <a:path w="671829" h="50164">
                <a:moveTo>
                  <a:pt x="660526" y="47167"/>
                </a:moveTo>
                <a:lnTo>
                  <a:pt x="634949" y="49148"/>
                </a:lnTo>
                <a:lnTo>
                  <a:pt x="639102" y="49568"/>
                </a:lnTo>
                <a:lnTo>
                  <a:pt x="641159" y="49796"/>
                </a:lnTo>
                <a:lnTo>
                  <a:pt x="671372" y="48221"/>
                </a:lnTo>
                <a:lnTo>
                  <a:pt x="660526" y="47167"/>
                </a:lnTo>
                <a:close/>
              </a:path>
              <a:path w="671829" h="50164">
                <a:moveTo>
                  <a:pt x="0" y="0"/>
                </a:moveTo>
                <a:lnTo>
                  <a:pt x="16560" y="787"/>
                </a:lnTo>
                <a:lnTo>
                  <a:pt x="129309" y="7824"/>
                </a:lnTo>
                <a:lnTo>
                  <a:pt x="545083" y="40538"/>
                </a:lnTo>
                <a:lnTo>
                  <a:pt x="566077" y="38722"/>
                </a:lnTo>
                <a:lnTo>
                  <a:pt x="163001" y="7531"/>
                </a:lnTo>
                <a:lnTo>
                  <a:pt x="83272" y="2602"/>
                </a:lnTo>
                <a:lnTo>
                  <a:pt x="55494" y="1395"/>
                </a:lnTo>
                <a:lnTo>
                  <a:pt x="27736" y="52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8561" y="6154887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21" y="0"/>
                </a:lnTo>
              </a:path>
            </a:pathLst>
          </a:custGeom>
          <a:ln w="895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2483" y="614612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443" y="0"/>
                </a:lnTo>
              </a:path>
            </a:pathLst>
          </a:custGeom>
          <a:ln w="1042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9339" y="6102024"/>
            <a:ext cx="659765" cy="52705"/>
          </a:xfrm>
          <a:custGeom>
            <a:avLst/>
            <a:gdLst/>
            <a:ahLst/>
            <a:cxnLst/>
            <a:rect l="l" t="t" r="r" b="b"/>
            <a:pathLst>
              <a:path w="659764" h="52704">
                <a:moveTo>
                  <a:pt x="653008" y="49314"/>
                </a:moveTo>
                <a:lnTo>
                  <a:pt x="618070" y="52158"/>
                </a:lnTo>
                <a:lnTo>
                  <a:pt x="619645" y="52349"/>
                </a:lnTo>
                <a:lnTo>
                  <a:pt x="659218" y="49961"/>
                </a:lnTo>
                <a:lnTo>
                  <a:pt x="653008" y="49314"/>
                </a:lnTo>
                <a:close/>
              </a:path>
              <a:path w="659764" h="52704">
                <a:moveTo>
                  <a:pt x="0" y="0"/>
                </a:moveTo>
                <a:lnTo>
                  <a:pt x="159787" y="11685"/>
                </a:lnTo>
                <a:lnTo>
                  <a:pt x="536613" y="43256"/>
                </a:lnTo>
                <a:lnTo>
                  <a:pt x="554964" y="41427"/>
                </a:lnTo>
                <a:lnTo>
                  <a:pt x="563143" y="40703"/>
                </a:lnTo>
                <a:lnTo>
                  <a:pt x="199448" y="11676"/>
                </a:lnTo>
                <a:lnTo>
                  <a:pt x="34620" y="952"/>
                </a:lnTo>
                <a:lnTo>
                  <a:pt x="18059" y="165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8989" y="6157216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89" y="0"/>
                </a:lnTo>
              </a:path>
            </a:pathLst>
          </a:custGeom>
          <a:ln w="1046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65945" y="614845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408" y="0"/>
                </a:lnTo>
              </a:path>
            </a:pathLst>
          </a:custGeom>
          <a:ln w="114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83473" y="6161276"/>
            <a:ext cx="206375" cy="26670"/>
          </a:xfrm>
          <a:custGeom>
            <a:avLst/>
            <a:gdLst/>
            <a:ahLst/>
            <a:cxnLst/>
            <a:rect l="l" t="t" r="r" b="b"/>
            <a:pathLst>
              <a:path w="206375" h="26670">
                <a:moveTo>
                  <a:pt x="205867" y="0"/>
                </a:moveTo>
                <a:lnTo>
                  <a:pt x="162713" y="2765"/>
                </a:lnTo>
                <a:lnTo>
                  <a:pt x="119722" y="7645"/>
                </a:lnTo>
                <a:lnTo>
                  <a:pt x="60056" y="15911"/>
                </a:lnTo>
                <a:lnTo>
                  <a:pt x="0" y="26339"/>
                </a:lnTo>
                <a:lnTo>
                  <a:pt x="30212" y="21662"/>
                </a:lnTo>
                <a:lnTo>
                  <a:pt x="60550" y="17775"/>
                </a:lnTo>
                <a:lnTo>
                  <a:pt x="91093" y="14804"/>
                </a:lnTo>
                <a:lnTo>
                  <a:pt x="121920" y="12877"/>
                </a:lnTo>
                <a:lnTo>
                  <a:pt x="124561" y="12763"/>
                </a:lnTo>
                <a:lnTo>
                  <a:pt x="144837" y="9120"/>
                </a:lnTo>
                <a:lnTo>
                  <a:pt x="165176" y="5853"/>
                </a:lnTo>
                <a:lnTo>
                  <a:pt x="20586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52672" y="6148743"/>
            <a:ext cx="402590" cy="44450"/>
          </a:xfrm>
          <a:custGeom>
            <a:avLst/>
            <a:gdLst/>
            <a:ahLst/>
            <a:cxnLst/>
            <a:rect l="l" t="t" r="r" b="b"/>
            <a:pathLst>
              <a:path w="402589" h="44450">
                <a:moveTo>
                  <a:pt x="79527" y="14452"/>
                </a:moveTo>
                <a:lnTo>
                  <a:pt x="0" y="44335"/>
                </a:lnTo>
                <a:lnTo>
                  <a:pt x="23104" y="40179"/>
                </a:lnTo>
                <a:lnTo>
                  <a:pt x="30810" y="38874"/>
                </a:lnTo>
                <a:lnTo>
                  <a:pt x="90860" y="28446"/>
                </a:lnTo>
                <a:lnTo>
                  <a:pt x="150520" y="20180"/>
                </a:lnTo>
                <a:lnTo>
                  <a:pt x="191961" y="15455"/>
                </a:lnTo>
                <a:lnTo>
                  <a:pt x="109893" y="15455"/>
                </a:lnTo>
                <a:lnTo>
                  <a:pt x="102308" y="15392"/>
                </a:lnTo>
                <a:lnTo>
                  <a:pt x="94719" y="15201"/>
                </a:lnTo>
                <a:lnTo>
                  <a:pt x="87125" y="14887"/>
                </a:lnTo>
                <a:lnTo>
                  <a:pt x="79527" y="14452"/>
                </a:lnTo>
                <a:close/>
              </a:path>
              <a:path w="402589" h="44450">
                <a:moveTo>
                  <a:pt x="390905" y="0"/>
                </a:moveTo>
                <a:lnTo>
                  <a:pt x="385140" y="0"/>
                </a:lnTo>
                <a:lnTo>
                  <a:pt x="334571" y="515"/>
                </a:lnTo>
                <a:lnTo>
                  <a:pt x="284010" y="2173"/>
                </a:lnTo>
                <a:lnTo>
                  <a:pt x="233410" y="5138"/>
                </a:lnTo>
                <a:lnTo>
                  <a:pt x="182727" y="9575"/>
                </a:lnTo>
                <a:lnTo>
                  <a:pt x="164573" y="12150"/>
                </a:lnTo>
                <a:lnTo>
                  <a:pt x="146381" y="13987"/>
                </a:lnTo>
                <a:lnTo>
                  <a:pt x="128154" y="15088"/>
                </a:lnTo>
                <a:lnTo>
                  <a:pt x="109893" y="15455"/>
                </a:lnTo>
                <a:lnTo>
                  <a:pt x="191961" y="15455"/>
                </a:lnTo>
                <a:lnTo>
                  <a:pt x="193516" y="15300"/>
                </a:lnTo>
                <a:lnTo>
                  <a:pt x="215074" y="13675"/>
                </a:lnTo>
                <a:lnTo>
                  <a:pt x="236664" y="12534"/>
                </a:lnTo>
                <a:lnTo>
                  <a:pt x="254787" y="10020"/>
                </a:lnTo>
                <a:lnTo>
                  <a:pt x="291423" y="5681"/>
                </a:lnTo>
                <a:lnTo>
                  <a:pt x="328277" y="2687"/>
                </a:lnTo>
                <a:lnTo>
                  <a:pt x="365295" y="867"/>
                </a:lnTo>
                <a:lnTo>
                  <a:pt x="402424" y="50"/>
                </a:lnTo>
                <a:lnTo>
                  <a:pt x="3909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9705" y="6141753"/>
            <a:ext cx="512445" cy="60325"/>
          </a:xfrm>
          <a:custGeom>
            <a:avLst/>
            <a:gdLst/>
            <a:ahLst/>
            <a:cxnLst/>
            <a:rect l="l" t="t" r="r" b="b"/>
            <a:pathLst>
              <a:path w="512445" h="60325">
                <a:moveTo>
                  <a:pt x="294131" y="0"/>
                </a:moveTo>
                <a:lnTo>
                  <a:pt x="252476" y="505"/>
                </a:lnTo>
                <a:lnTo>
                  <a:pt x="210916" y="2176"/>
                </a:lnTo>
                <a:lnTo>
                  <a:pt x="169521" y="5245"/>
                </a:lnTo>
                <a:lnTo>
                  <a:pt x="128358" y="9944"/>
                </a:lnTo>
                <a:lnTo>
                  <a:pt x="70517" y="24055"/>
                </a:lnTo>
                <a:lnTo>
                  <a:pt x="24082" y="45294"/>
                </a:lnTo>
                <a:lnTo>
                  <a:pt x="0" y="59817"/>
                </a:lnTo>
                <a:lnTo>
                  <a:pt x="32236" y="53366"/>
                </a:lnTo>
                <a:lnTo>
                  <a:pt x="42964" y="51333"/>
                </a:lnTo>
                <a:lnTo>
                  <a:pt x="122491" y="21437"/>
                </a:lnTo>
                <a:lnTo>
                  <a:pt x="181842" y="21437"/>
                </a:lnTo>
                <a:lnTo>
                  <a:pt x="189345" y="20983"/>
                </a:lnTo>
                <a:lnTo>
                  <a:pt x="207537" y="19142"/>
                </a:lnTo>
                <a:lnTo>
                  <a:pt x="225691" y="16560"/>
                </a:lnTo>
                <a:lnTo>
                  <a:pt x="276374" y="12128"/>
                </a:lnTo>
                <a:lnTo>
                  <a:pt x="326974" y="9163"/>
                </a:lnTo>
                <a:lnTo>
                  <a:pt x="377535" y="7502"/>
                </a:lnTo>
                <a:lnTo>
                  <a:pt x="428104" y="6985"/>
                </a:lnTo>
                <a:lnTo>
                  <a:pt x="501294" y="6959"/>
                </a:lnTo>
                <a:lnTo>
                  <a:pt x="384594" y="1803"/>
                </a:lnTo>
                <a:lnTo>
                  <a:pt x="339388" y="500"/>
                </a:lnTo>
                <a:lnTo>
                  <a:pt x="294131" y="0"/>
                </a:lnTo>
                <a:close/>
              </a:path>
              <a:path w="512445" h="60325">
                <a:moveTo>
                  <a:pt x="181842" y="21437"/>
                </a:moveTo>
                <a:lnTo>
                  <a:pt x="122491" y="21437"/>
                </a:lnTo>
                <a:lnTo>
                  <a:pt x="130095" y="21880"/>
                </a:lnTo>
                <a:lnTo>
                  <a:pt x="137688" y="22198"/>
                </a:lnTo>
                <a:lnTo>
                  <a:pt x="145274" y="22389"/>
                </a:lnTo>
                <a:lnTo>
                  <a:pt x="152857" y="22453"/>
                </a:lnTo>
                <a:lnTo>
                  <a:pt x="171118" y="22086"/>
                </a:lnTo>
                <a:lnTo>
                  <a:pt x="181842" y="21437"/>
                </a:lnTo>
                <a:close/>
              </a:path>
              <a:path w="512445" h="60325">
                <a:moveTo>
                  <a:pt x="501294" y="6959"/>
                </a:moveTo>
                <a:lnTo>
                  <a:pt x="456844" y="6959"/>
                </a:lnTo>
                <a:lnTo>
                  <a:pt x="474921" y="6999"/>
                </a:lnTo>
                <a:lnTo>
                  <a:pt x="511924" y="7556"/>
                </a:lnTo>
                <a:lnTo>
                  <a:pt x="501294" y="6959"/>
                </a:lnTo>
                <a:close/>
              </a:path>
              <a:path w="512445" h="60325">
                <a:moveTo>
                  <a:pt x="451116" y="6985"/>
                </a:moveTo>
                <a:lnTo>
                  <a:pt x="428104" y="6985"/>
                </a:lnTo>
                <a:lnTo>
                  <a:pt x="445388" y="7048"/>
                </a:lnTo>
                <a:lnTo>
                  <a:pt x="451116" y="698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0579" y="6192842"/>
            <a:ext cx="306705" cy="95885"/>
          </a:xfrm>
          <a:custGeom>
            <a:avLst/>
            <a:gdLst/>
            <a:ahLst/>
            <a:cxnLst/>
            <a:rect l="l" t="t" r="r" b="b"/>
            <a:pathLst>
              <a:path w="306704" h="95885">
                <a:moveTo>
                  <a:pt x="175120" y="89027"/>
                </a:moveTo>
                <a:lnTo>
                  <a:pt x="175132" y="90538"/>
                </a:lnTo>
                <a:lnTo>
                  <a:pt x="300723" y="95275"/>
                </a:lnTo>
                <a:lnTo>
                  <a:pt x="302585" y="90271"/>
                </a:lnTo>
                <a:lnTo>
                  <a:pt x="219722" y="90271"/>
                </a:lnTo>
                <a:lnTo>
                  <a:pt x="175120" y="89027"/>
                </a:lnTo>
                <a:close/>
              </a:path>
              <a:path w="306704" h="95885">
                <a:moveTo>
                  <a:pt x="50558" y="0"/>
                </a:moveTo>
                <a:lnTo>
                  <a:pt x="0" y="482"/>
                </a:lnTo>
                <a:lnTo>
                  <a:pt x="45646" y="8099"/>
                </a:lnTo>
                <a:lnTo>
                  <a:pt x="136732" y="24546"/>
                </a:lnTo>
                <a:lnTo>
                  <a:pt x="227545" y="42608"/>
                </a:lnTo>
                <a:lnTo>
                  <a:pt x="229122" y="50436"/>
                </a:lnTo>
                <a:lnTo>
                  <a:pt x="227610" y="66778"/>
                </a:lnTo>
                <a:lnTo>
                  <a:pt x="224111" y="82951"/>
                </a:lnTo>
                <a:lnTo>
                  <a:pt x="219722" y="90271"/>
                </a:lnTo>
                <a:lnTo>
                  <a:pt x="302585" y="90271"/>
                </a:lnTo>
                <a:lnTo>
                  <a:pt x="303478" y="87872"/>
                </a:lnTo>
                <a:lnTo>
                  <a:pt x="305736" y="71523"/>
                </a:lnTo>
                <a:lnTo>
                  <a:pt x="306533" y="55016"/>
                </a:lnTo>
                <a:lnTo>
                  <a:pt x="304888" y="47142"/>
                </a:lnTo>
                <a:lnTo>
                  <a:pt x="254202" y="36698"/>
                </a:lnTo>
                <a:lnTo>
                  <a:pt x="203426" y="26762"/>
                </a:lnTo>
                <a:lnTo>
                  <a:pt x="152560" y="17334"/>
                </a:lnTo>
                <a:lnTo>
                  <a:pt x="101605" y="8414"/>
                </a:lnTo>
                <a:lnTo>
                  <a:pt x="5055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33974" y="6281987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70">
                <a:moveTo>
                  <a:pt x="0" y="1270"/>
                </a:moveTo>
                <a:lnTo>
                  <a:pt x="31733" y="1270"/>
                </a:lnTo>
                <a:lnTo>
                  <a:pt x="3173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9251" y="6280717"/>
            <a:ext cx="85725" cy="1270"/>
          </a:xfrm>
          <a:custGeom>
            <a:avLst/>
            <a:gdLst/>
            <a:ahLst/>
            <a:cxnLst/>
            <a:rect l="l" t="t" r="r" b="b"/>
            <a:pathLst>
              <a:path w="85725" h="1270">
                <a:moveTo>
                  <a:pt x="0" y="1270"/>
                </a:moveTo>
                <a:lnTo>
                  <a:pt x="85529" y="1270"/>
                </a:lnTo>
                <a:lnTo>
                  <a:pt x="8552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75823" y="628008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00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2172" y="628083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215" y="0"/>
                </a:moveTo>
                <a:lnTo>
                  <a:pt x="114" y="152"/>
                </a:lnTo>
                <a:lnTo>
                  <a:pt x="10059" y="215"/>
                </a:lnTo>
                <a:lnTo>
                  <a:pt x="2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4723" y="618874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18" y="0"/>
                </a:lnTo>
              </a:path>
            </a:pathLst>
          </a:custGeom>
          <a:ln w="91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38110" y="6184913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073" y="0"/>
                </a:moveTo>
                <a:lnTo>
                  <a:pt x="0" y="165"/>
                </a:lnTo>
                <a:lnTo>
                  <a:pt x="6616" y="1168"/>
                </a:lnTo>
                <a:lnTo>
                  <a:pt x="70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40067" y="6193321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50507" y="0"/>
                </a:moveTo>
                <a:lnTo>
                  <a:pt x="1523" y="622"/>
                </a:lnTo>
                <a:lnTo>
                  <a:pt x="0" y="4495"/>
                </a:lnTo>
                <a:lnTo>
                  <a:pt x="90941" y="21155"/>
                </a:lnTo>
                <a:lnTo>
                  <a:pt x="181597" y="39433"/>
                </a:lnTo>
                <a:lnTo>
                  <a:pt x="183629" y="39827"/>
                </a:lnTo>
                <a:lnTo>
                  <a:pt x="184619" y="45846"/>
                </a:lnTo>
                <a:lnTo>
                  <a:pt x="184937" y="53530"/>
                </a:lnTo>
                <a:lnTo>
                  <a:pt x="216496" y="60121"/>
                </a:lnTo>
                <a:lnTo>
                  <a:pt x="220436" y="63266"/>
                </a:lnTo>
                <a:lnTo>
                  <a:pt x="223219" y="69989"/>
                </a:lnTo>
                <a:lnTo>
                  <a:pt x="224924" y="78884"/>
                </a:lnTo>
                <a:lnTo>
                  <a:pt x="225628" y="88544"/>
                </a:lnTo>
                <a:lnTo>
                  <a:pt x="270192" y="89788"/>
                </a:lnTo>
                <a:lnTo>
                  <a:pt x="274621" y="82470"/>
                </a:lnTo>
                <a:lnTo>
                  <a:pt x="278123" y="66300"/>
                </a:lnTo>
                <a:lnTo>
                  <a:pt x="279635" y="49959"/>
                </a:lnTo>
                <a:lnTo>
                  <a:pt x="278053" y="42125"/>
                </a:lnTo>
                <a:lnTo>
                  <a:pt x="187240" y="24067"/>
                </a:lnTo>
                <a:lnTo>
                  <a:pt x="96154" y="7621"/>
                </a:lnTo>
                <a:lnTo>
                  <a:pt x="505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19852" y="6193946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1742" y="0"/>
                </a:moveTo>
                <a:lnTo>
                  <a:pt x="0" y="380"/>
                </a:lnTo>
                <a:lnTo>
                  <a:pt x="20205" y="3860"/>
                </a:lnTo>
                <a:lnTo>
                  <a:pt x="217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45861" y="6246850"/>
            <a:ext cx="220345" cy="35560"/>
          </a:xfrm>
          <a:custGeom>
            <a:avLst/>
            <a:gdLst/>
            <a:ahLst/>
            <a:cxnLst/>
            <a:rect l="l" t="t" r="r" b="b"/>
            <a:pathLst>
              <a:path w="220345" h="35560">
                <a:moveTo>
                  <a:pt x="137628" y="32600"/>
                </a:moveTo>
                <a:lnTo>
                  <a:pt x="56108" y="32600"/>
                </a:lnTo>
                <a:lnTo>
                  <a:pt x="83576" y="32681"/>
                </a:lnTo>
                <a:lnTo>
                  <a:pt x="165963" y="33756"/>
                </a:lnTo>
                <a:lnTo>
                  <a:pt x="137628" y="32600"/>
                </a:lnTo>
                <a:close/>
              </a:path>
              <a:path w="220345" h="35560">
                <a:moveTo>
                  <a:pt x="0" y="28168"/>
                </a:moveTo>
                <a:lnTo>
                  <a:pt x="12026" y="30111"/>
                </a:lnTo>
                <a:lnTo>
                  <a:pt x="26898" y="32689"/>
                </a:lnTo>
                <a:lnTo>
                  <a:pt x="137628" y="32600"/>
                </a:lnTo>
                <a:lnTo>
                  <a:pt x="41476" y="29211"/>
                </a:lnTo>
                <a:lnTo>
                  <a:pt x="0" y="28168"/>
                </a:lnTo>
                <a:close/>
              </a:path>
              <a:path w="220345" h="35560">
                <a:moveTo>
                  <a:pt x="179146" y="0"/>
                </a:moveTo>
                <a:lnTo>
                  <a:pt x="179201" y="10646"/>
                </a:lnTo>
                <a:lnTo>
                  <a:pt x="178666" y="21183"/>
                </a:lnTo>
                <a:lnTo>
                  <a:pt x="177717" y="29625"/>
                </a:lnTo>
                <a:lnTo>
                  <a:pt x="176530" y="33985"/>
                </a:lnTo>
                <a:lnTo>
                  <a:pt x="219836" y="35013"/>
                </a:lnTo>
                <a:lnTo>
                  <a:pt x="219131" y="25354"/>
                </a:lnTo>
                <a:lnTo>
                  <a:pt x="217424" y="16459"/>
                </a:lnTo>
                <a:lnTo>
                  <a:pt x="214639" y="9735"/>
                </a:lnTo>
                <a:lnTo>
                  <a:pt x="210705" y="6591"/>
                </a:lnTo>
                <a:lnTo>
                  <a:pt x="1791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1596" y="6186080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3124" y="0"/>
                </a:moveTo>
                <a:lnTo>
                  <a:pt x="0" y="7861"/>
                </a:lnTo>
                <a:lnTo>
                  <a:pt x="48983" y="7238"/>
                </a:lnTo>
                <a:lnTo>
                  <a:pt x="31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75549" y="6185081"/>
            <a:ext cx="69215" cy="9525"/>
          </a:xfrm>
          <a:custGeom>
            <a:avLst/>
            <a:gdLst/>
            <a:ahLst/>
            <a:cxnLst/>
            <a:rect l="l" t="t" r="r" b="b"/>
            <a:pathLst>
              <a:path w="69214" h="9525">
                <a:moveTo>
                  <a:pt x="62560" y="0"/>
                </a:moveTo>
                <a:lnTo>
                  <a:pt x="0" y="1905"/>
                </a:lnTo>
                <a:lnTo>
                  <a:pt x="44297" y="9245"/>
                </a:lnTo>
                <a:lnTo>
                  <a:pt x="66039" y="8864"/>
                </a:lnTo>
                <a:lnTo>
                  <a:pt x="69176" y="1003"/>
                </a:lnTo>
                <a:lnTo>
                  <a:pt x="625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06714" y="6242814"/>
            <a:ext cx="1437005" cy="135255"/>
          </a:xfrm>
          <a:custGeom>
            <a:avLst/>
            <a:gdLst/>
            <a:ahLst/>
            <a:cxnLst/>
            <a:rect l="l" t="t" r="r" b="b"/>
            <a:pathLst>
              <a:path w="1437004" h="135254">
                <a:moveTo>
                  <a:pt x="1353056" y="131635"/>
                </a:moveTo>
                <a:lnTo>
                  <a:pt x="1331595" y="131635"/>
                </a:lnTo>
                <a:lnTo>
                  <a:pt x="1335011" y="135026"/>
                </a:lnTo>
                <a:lnTo>
                  <a:pt x="1342847" y="133629"/>
                </a:lnTo>
                <a:lnTo>
                  <a:pt x="1353056" y="131635"/>
                </a:lnTo>
                <a:close/>
              </a:path>
              <a:path w="1437004" h="135254">
                <a:moveTo>
                  <a:pt x="1436827" y="111048"/>
                </a:moveTo>
                <a:lnTo>
                  <a:pt x="1416305" y="111102"/>
                </a:lnTo>
                <a:lnTo>
                  <a:pt x="1357744" y="111950"/>
                </a:lnTo>
                <a:lnTo>
                  <a:pt x="1348840" y="114621"/>
                </a:lnTo>
                <a:lnTo>
                  <a:pt x="1339902" y="117167"/>
                </a:lnTo>
                <a:lnTo>
                  <a:pt x="1330928" y="119583"/>
                </a:lnTo>
                <a:lnTo>
                  <a:pt x="1321917" y="121869"/>
                </a:lnTo>
                <a:lnTo>
                  <a:pt x="1325867" y="125437"/>
                </a:lnTo>
                <a:lnTo>
                  <a:pt x="1329588" y="129781"/>
                </a:lnTo>
                <a:lnTo>
                  <a:pt x="1331607" y="131648"/>
                </a:lnTo>
                <a:lnTo>
                  <a:pt x="1353056" y="131635"/>
                </a:lnTo>
                <a:lnTo>
                  <a:pt x="1366609" y="128988"/>
                </a:lnTo>
                <a:lnTo>
                  <a:pt x="1390194" y="123677"/>
                </a:lnTo>
                <a:lnTo>
                  <a:pt x="1413600" y="117697"/>
                </a:lnTo>
                <a:lnTo>
                  <a:pt x="1436827" y="111048"/>
                </a:lnTo>
                <a:close/>
              </a:path>
              <a:path w="1437004" h="135254">
                <a:moveTo>
                  <a:pt x="6553" y="0"/>
                </a:moveTo>
                <a:lnTo>
                  <a:pt x="457" y="1790"/>
                </a:lnTo>
                <a:lnTo>
                  <a:pt x="317" y="2882"/>
                </a:lnTo>
                <a:lnTo>
                  <a:pt x="165" y="3581"/>
                </a:lnTo>
                <a:lnTo>
                  <a:pt x="0" y="3695"/>
                </a:lnTo>
                <a:lnTo>
                  <a:pt x="2184" y="2438"/>
                </a:lnTo>
                <a:lnTo>
                  <a:pt x="655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27460" y="6354768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4" h="10160">
                <a:moveTo>
                  <a:pt x="36995" y="0"/>
                </a:moveTo>
                <a:lnTo>
                  <a:pt x="30911" y="152"/>
                </a:lnTo>
                <a:lnTo>
                  <a:pt x="0" y="8902"/>
                </a:lnTo>
                <a:lnTo>
                  <a:pt x="1168" y="9918"/>
                </a:lnTo>
                <a:lnTo>
                  <a:pt x="10186" y="7633"/>
                </a:lnTo>
                <a:lnTo>
                  <a:pt x="19162" y="5216"/>
                </a:lnTo>
                <a:lnTo>
                  <a:pt x="28098" y="2671"/>
                </a:lnTo>
                <a:lnTo>
                  <a:pt x="369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92795" y="6354926"/>
            <a:ext cx="66040" cy="8890"/>
          </a:xfrm>
          <a:custGeom>
            <a:avLst/>
            <a:gdLst/>
            <a:ahLst/>
            <a:cxnLst/>
            <a:rect l="l" t="t" r="r" b="b"/>
            <a:pathLst>
              <a:path w="66039" h="8889">
                <a:moveTo>
                  <a:pt x="65570" y="0"/>
                </a:moveTo>
                <a:lnTo>
                  <a:pt x="49182" y="469"/>
                </a:lnTo>
                <a:lnTo>
                  <a:pt x="0" y="2489"/>
                </a:lnTo>
                <a:lnTo>
                  <a:pt x="29032" y="4521"/>
                </a:lnTo>
                <a:lnTo>
                  <a:pt x="31864" y="6362"/>
                </a:lnTo>
                <a:lnTo>
                  <a:pt x="34671" y="8750"/>
                </a:lnTo>
                <a:lnTo>
                  <a:pt x="655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4140" y="6431925"/>
            <a:ext cx="115570" cy="17145"/>
          </a:xfrm>
          <a:custGeom>
            <a:avLst/>
            <a:gdLst/>
            <a:ahLst/>
            <a:cxnLst/>
            <a:rect l="l" t="t" r="r" b="b"/>
            <a:pathLst>
              <a:path w="115569" h="17145">
                <a:moveTo>
                  <a:pt x="74180" y="546"/>
                </a:moveTo>
                <a:lnTo>
                  <a:pt x="72702" y="558"/>
                </a:lnTo>
                <a:lnTo>
                  <a:pt x="0" y="10820"/>
                </a:lnTo>
                <a:lnTo>
                  <a:pt x="126" y="15379"/>
                </a:lnTo>
                <a:lnTo>
                  <a:pt x="228" y="17056"/>
                </a:lnTo>
                <a:lnTo>
                  <a:pt x="111349" y="558"/>
                </a:lnTo>
                <a:lnTo>
                  <a:pt x="74180" y="546"/>
                </a:lnTo>
                <a:close/>
              </a:path>
              <a:path w="115569" h="17145">
                <a:moveTo>
                  <a:pt x="115100" y="0"/>
                </a:moveTo>
                <a:lnTo>
                  <a:pt x="96077" y="422"/>
                </a:lnTo>
                <a:lnTo>
                  <a:pt x="77025" y="558"/>
                </a:lnTo>
                <a:lnTo>
                  <a:pt x="111434" y="546"/>
                </a:lnTo>
                <a:lnTo>
                  <a:pt x="1151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4136" y="6399046"/>
            <a:ext cx="271145" cy="43815"/>
          </a:xfrm>
          <a:custGeom>
            <a:avLst/>
            <a:gdLst/>
            <a:ahLst/>
            <a:cxnLst/>
            <a:rect l="l" t="t" r="r" b="b"/>
            <a:pathLst>
              <a:path w="271145" h="43814">
                <a:moveTo>
                  <a:pt x="268389" y="0"/>
                </a:moveTo>
                <a:lnTo>
                  <a:pt x="146772" y="15385"/>
                </a:lnTo>
                <a:lnTo>
                  <a:pt x="12" y="31623"/>
                </a:lnTo>
                <a:lnTo>
                  <a:pt x="0" y="43688"/>
                </a:lnTo>
                <a:lnTo>
                  <a:pt x="72771" y="33426"/>
                </a:lnTo>
                <a:lnTo>
                  <a:pt x="79529" y="33426"/>
                </a:lnTo>
                <a:lnTo>
                  <a:pt x="96078" y="33297"/>
                </a:lnTo>
                <a:lnTo>
                  <a:pt x="115100" y="32880"/>
                </a:lnTo>
                <a:lnTo>
                  <a:pt x="179920" y="23190"/>
                </a:lnTo>
                <a:lnTo>
                  <a:pt x="174129" y="21856"/>
                </a:lnTo>
                <a:lnTo>
                  <a:pt x="188912" y="18402"/>
                </a:lnTo>
                <a:lnTo>
                  <a:pt x="202387" y="17259"/>
                </a:lnTo>
                <a:lnTo>
                  <a:pt x="203593" y="14554"/>
                </a:lnTo>
                <a:lnTo>
                  <a:pt x="204635" y="12611"/>
                </a:lnTo>
                <a:lnTo>
                  <a:pt x="254343" y="4776"/>
                </a:lnTo>
                <a:lnTo>
                  <a:pt x="270548" y="2082"/>
                </a:lnTo>
                <a:lnTo>
                  <a:pt x="2683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6526" y="6401129"/>
            <a:ext cx="75565" cy="15240"/>
          </a:xfrm>
          <a:custGeom>
            <a:avLst/>
            <a:gdLst/>
            <a:ahLst/>
            <a:cxnLst/>
            <a:rect l="l" t="t" r="r" b="b"/>
            <a:pathLst>
              <a:path w="75564" h="15239">
                <a:moveTo>
                  <a:pt x="68160" y="0"/>
                </a:moveTo>
                <a:lnTo>
                  <a:pt x="2247" y="10528"/>
                </a:lnTo>
                <a:lnTo>
                  <a:pt x="1206" y="12471"/>
                </a:lnTo>
                <a:lnTo>
                  <a:pt x="0" y="15176"/>
                </a:lnTo>
                <a:lnTo>
                  <a:pt x="37093" y="11658"/>
                </a:lnTo>
                <a:lnTo>
                  <a:pt x="49441" y="10350"/>
                </a:lnTo>
                <a:lnTo>
                  <a:pt x="75069" y="6527"/>
                </a:lnTo>
                <a:lnTo>
                  <a:pt x="73672" y="5245"/>
                </a:lnTo>
                <a:lnTo>
                  <a:pt x="73113" y="4775"/>
                </a:lnTo>
                <a:lnTo>
                  <a:pt x="681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8257" y="6416309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28270" y="0"/>
                </a:moveTo>
                <a:lnTo>
                  <a:pt x="16814" y="952"/>
                </a:lnTo>
                <a:lnTo>
                  <a:pt x="14795" y="1143"/>
                </a:lnTo>
                <a:lnTo>
                  <a:pt x="0" y="4597"/>
                </a:lnTo>
                <a:lnTo>
                  <a:pt x="5803" y="5930"/>
                </a:lnTo>
                <a:lnTo>
                  <a:pt x="27089" y="2743"/>
                </a:lnTo>
                <a:lnTo>
                  <a:pt x="27975" y="647"/>
                </a:lnTo>
                <a:lnTo>
                  <a:pt x="282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35349" y="641148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50622" y="0"/>
                </a:moveTo>
                <a:lnTo>
                  <a:pt x="38275" y="1302"/>
                </a:lnTo>
                <a:lnTo>
                  <a:pt x="1181" y="4826"/>
                </a:lnTo>
                <a:lnTo>
                  <a:pt x="393" y="6604"/>
                </a:lnTo>
                <a:lnTo>
                  <a:pt x="0" y="7569"/>
                </a:lnTo>
                <a:lnTo>
                  <a:pt x="506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08985" y="6499359"/>
            <a:ext cx="280035" cy="76835"/>
          </a:xfrm>
          <a:custGeom>
            <a:avLst/>
            <a:gdLst/>
            <a:ahLst/>
            <a:cxnLst/>
            <a:rect l="l" t="t" r="r" b="b"/>
            <a:pathLst>
              <a:path w="280035" h="76834">
                <a:moveTo>
                  <a:pt x="60134" y="72313"/>
                </a:moveTo>
                <a:lnTo>
                  <a:pt x="55511" y="72859"/>
                </a:lnTo>
                <a:lnTo>
                  <a:pt x="50876" y="73558"/>
                </a:lnTo>
                <a:lnTo>
                  <a:pt x="46253" y="74358"/>
                </a:lnTo>
                <a:lnTo>
                  <a:pt x="46062" y="75755"/>
                </a:lnTo>
                <a:lnTo>
                  <a:pt x="45948" y="76428"/>
                </a:lnTo>
                <a:lnTo>
                  <a:pt x="66014" y="73812"/>
                </a:lnTo>
                <a:lnTo>
                  <a:pt x="73025" y="72974"/>
                </a:lnTo>
                <a:lnTo>
                  <a:pt x="60134" y="72313"/>
                </a:lnTo>
                <a:close/>
              </a:path>
              <a:path w="280035" h="76834">
                <a:moveTo>
                  <a:pt x="168668" y="58940"/>
                </a:moveTo>
                <a:lnTo>
                  <a:pt x="161975" y="58940"/>
                </a:lnTo>
                <a:lnTo>
                  <a:pt x="155295" y="59055"/>
                </a:lnTo>
                <a:lnTo>
                  <a:pt x="148615" y="59270"/>
                </a:lnTo>
                <a:lnTo>
                  <a:pt x="148806" y="62280"/>
                </a:lnTo>
                <a:lnTo>
                  <a:pt x="148869" y="66636"/>
                </a:lnTo>
                <a:lnTo>
                  <a:pt x="148653" y="69557"/>
                </a:lnTo>
                <a:lnTo>
                  <a:pt x="178930" y="71602"/>
                </a:lnTo>
                <a:lnTo>
                  <a:pt x="180124" y="71602"/>
                </a:lnTo>
                <a:lnTo>
                  <a:pt x="181190" y="68719"/>
                </a:lnTo>
                <a:lnTo>
                  <a:pt x="182118" y="64350"/>
                </a:lnTo>
                <a:lnTo>
                  <a:pt x="205054" y="63468"/>
                </a:lnTo>
                <a:lnTo>
                  <a:pt x="228038" y="62844"/>
                </a:lnTo>
                <a:lnTo>
                  <a:pt x="274205" y="62280"/>
                </a:lnTo>
                <a:lnTo>
                  <a:pt x="275284" y="59626"/>
                </a:lnTo>
                <a:lnTo>
                  <a:pt x="197281" y="59626"/>
                </a:lnTo>
                <a:lnTo>
                  <a:pt x="190116" y="59326"/>
                </a:lnTo>
                <a:lnTo>
                  <a:pt x="182960" y="59112"/>
                </a:lnTo>
                <a:lnTo>
                  <a:pt x="175813" y="58983"/>
                </a:lnTo>
                <a:lnTo>
                  <a:pt x="168668" y="58940"/>
                </a:lnTo>
                <a:close/>
              </a:path>
              <a:path w="280035" h="76834">
                <a:moveTo>
                  <a:pt x="508" y="0"/>
                </a:moveTo>
                <a:lnTo>
                  <a:pt x="0" y="1206"/>
                </a:lnTo>
                <a:lnTo>
                  <a:pt x="195199" y="11366"/>
                </a:lnTo>
                <a:lnTo>
                  <a:pt x="198930" y="19066"/>
                </a:lnTo>
                <a:lnTo>
                  <a:pt x="200455" y="35634"/>
                </a:lnTo>
                <a:lnTo>
                  <a:pt x="199872" y="52134"/>
                </a:lnTo>
                <a:lnTo>
                  <a:pt x="197281" y="59626"/>
                </a:lnTo>
                <a:lnTo>
                  <a:pt x="275284" y="59626"/>
                </a:lnTo>
                <a:lnTo>
                  <a:pt x="277254" y="54781"/>
                </a:lnTo>
                <a:lnTo>
                  <a:pt x="279168" y="38282"/>
                </a:lnTo>
                <a:lnTo>
                  <a:pt x="279638" y="21752"/>
                </a:lnTo>
                <a:lnTo>
                  <a:pt x="278358" y="14160"/>
                </a:lnTo>
                <a:lnTo>
                  <a:pt x="50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9801" y="6503496"/>
            <a:ext cx="209640" cy="73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81237" y="6527332"/>
            <a:ext cx="276860" cy="47625"/>
          </a:xfrm>
          <a:custGeom>
            <a:avLst/>
            <a:gdLst/>
            <a:ahLst/>
            <a:cxnLst/>
            <a:rect l="l" t="t" r="r" b="b"/>
            <a:pathLst>
              <a:path w="276860" h="47625">
                <a:moveTo>
                  <a:pt x="83540" y="32905"/>
                </a:moveTo>
                <a:lnTo>
                  <a:pt x="65444" y="34467"/>
                </a:lnTo>
                <a:lnTo>
                  <a:pt x="47331" y="36264"/>
                </a:lnTo>
                <a:lnTo>
                  <a:pt x="29196" y="38309"/>
                </a:lnTo>
                <a:lnTo>
                  <a:pt x="0" y="42062"/>
                </a:lnTo>
                <a:lnTo>
                  <a:pt x="118567" y="47409"/>
                </a:lnTo>
                <a:lnTo>
                  <a:pt x="144475" y="44272"/>
                </a:lnTo>
                <a:lnTo>
                  <a:pt x="192608" y="39128"/>
                </a:lnTo>
                <a:lnTo>
                  <a:pt x="220480" y="39128"/>
                </a:lnTo>
                <a:lnTo>
                  <a:pt x="221043" y="38531"/>
                </a:lnTo>
                <a:lnTo>
                  <a:pt x="221834" y="36588"/>
                </a:lnTo>
                <a:lnTo>
                  <a:pt x="138049" y="36588"/>
                </a:lnTo>
                <a:lnTo>
                  <a:pt x="83540" y="32905"/>
                </a:lnTo>
                <a:close/>
              </a:path>
              <a:path w="276860" h="47625">
                <a:moveTo>
                  <a:pt x="220480" y="39128"/>
                </a:moveTo>
                <a:lnTo>
                  <a:pt x="192608" y="39128"/>
                </a:lnTo>
                <a:lnTo>
                  <a:pt x="215811" y="40538"/>
                </a:lnTo>
                <a:lnTo>
                  <a:pt x="219151" y="40538"/>
                </a:lnTo>
                <a:lnTo>
                  <a:pt x="220480" y="39128"/>
                </a:lnTo>
                <a:close/>
              </a:path>
              <a:path w="276860" h="47625">
                <a:moveTo>
                  <a:pt x="235737" y="0"/>
                </a:moveTo>
                <a:lnTo>
                  <a:pt x="186413" y="27827"/>
                </a:lnTo>
                <a:lnTo>
                  <a:pt x="163352" y="28463"/>
                </a:lnTo>
                <a:lnTo>
                  <a:pt x="140335" y="29362"/>
                </a:lnTo>
                <a:lnTo>
                  <a:pt x="139750" y="33718"/>
                </a:lnTo>
                <a:lnTo>
                  <a:pt x="138976" y="36588"/>
                </a:lnTo>
                <a:lnTo>
                  <a:pt x="221834" y="36588"/>
                </a:lnTo>
                <a:lnTo>
                  <a:pt x="222211" y="35661"/>
                </a:lnTo>
                <a:lnTo>
                  <a:pt x="235725" y="34096"/>
                </a:lnTo>
                <a:lnTo>
                  <a:pt x="249254" y="32848"/>
                </a:lnTo>
                <a:lnTo>
                  <a:pt x="262800" y="31914"/>
                </a:lnTo>
                <a:lnTo>
                  <a:pt x="276364" y="31292"/>
                </a:lnTo>
                <a:lnTo>
                  <a:pt x="275175" y="21108"/>
                </a:lnTo>
                <a:lnTo>
                  <a:pt x="272851" y="11623"/>
                </a:lnTo>
                <a:lnTo>
                  <a:pt x="269344" y="4553"/>
                </a:lnTo>
                <a:lnTo>
                  <a:pt x="264604" y="1612"/>
                </a:lnTo>
                <a:lnTo>
                  <a:pt x="2357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72879" y="6407775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4350" y="0"/>
                </a:moveTo>
                <a:lnTo>
                  <a:pt x="0" y="1473"/>
                </a:lnTo>
                <a:lnTo>
                  <a:pt x="11341" y="546"/>
                </a:lnTo>
                <a:lnTo>
                  <a:pt x="17005" y="152"/>
                </a:lnTo>
                <a:lnTo>
                  <a:pt x="143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42311" y="6407723"/>
            <a:ext cx="45085" cy="4445"/>
          </a:xfrm>
          <a:custGeom>
            <a:avLst/>
            <a:gdLst/>
            <a:ahLst/>
            <a:cxnLst/>
            <a:rect l="l" t="t" r="r" b="b"/>
            <a:pathLst>
              <a:path w="45085" h="4445">
                <a:moveTo>
                  <a:pt x="44132" y="0"/>
                </a:moveTo>
                <a:lnTo>
                  <a:pt x="0" y="3517"/>
                </a:lnTo>
                <a:lnTo>
                  <a:pt x="5803" y="3860"/>
                </a:lnTo>
                <a:lnTo>
                  <a:pt x="24130" y="2070"/>
                </a:lnTo>
                <a:lnTo>
                  <a:pt x="30568" y="1523"/>
                </a:lnTo>
                <a:lnTo>
                  <a:pt x="44919" y="50"/>
                </a:lnTo>
                <a:lnTo>
                  <a:pt x="441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6834" y="6384246"/>
            <a:ext cx="169545" cy="21590"/>
          </a:xfrm>
          <a:custGeom>
            <a:avLst/>
            <a:gdLst/>
            <a:ahLst/>
            <a:cxnLst/>
            <a:rect l="l" t="t" r="r" b="b"/>
            <a:pathLst>
              <a:path w="169545" h="21589">
                <a:moveTo>
                  <a:pt x="70789" y="17767"/>
                </a:moveTo>
                <a:lnTo>
                  <a:pt x="35394" y="18286"/>
                </a:lnTo>
                <a:lnTo>
                  <a:pt x="0" y="19291"/>
                </a:lnTo>
                <a:lnTo>
                  <a:pt x="29337" y="20993"/>
                </a:lnTo>
                <a:lnTo>
                  <a:pt x="70789" y="17767"/>
                </a:lnTo>
                <a:close/>
              </a:path>
              <a:path w="169545" h="21589">
                <a:moveTo>
                  <a:pt x="157035" y="0"/>
                </a:moveTo>
                <a:lnTo>
                  <a:pt x="109202" y="6263"/>
                </a:lnTo>
                <a:lnTo>
                  <a:pt x="61506" y="11010"/>
                </a:lnTo>
                <a:lnTo>
                  <a:pt x="117843" y="11887"/>
                </a:lnTo>
                <a:lnTo>
                  <a:pt x="130728" y="9285"/>
                </a:lnTo>
                <a:lnTo>
                  <a:pt x="143587" y="6529"/>
                </a:lnTo>
                <a:lnTo>
                  <a:pt x="156421" y="3623"/>
                </a:lnTo>
                <a:lnTo>
                  <a:pt x="169227" y="571"/>
                </a:lnTo>
                <a:lnTo>
                  <a:pt x="1570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8634" y="6381357"/>
            <a:ext cx="385445" cy="26670"/>
          </a:xfrm>
          <a:custGeom>
            <a:avLst/>
            <a:gdLst/>
            <a:ahLst/>
            <a:cxnLst/>
            <a:rect l="l" t="t" r="r" b="b"/>
            <a:pathLst>
              <a:path w="385445" h="26670">
                <a:moveTo>
                  <a:pt x="101752" y="15760"/>
                </a:moveTo>
                <a:lnTo>
                  <a:pt x="25383" y="22234"/>
                </a:lnTo>
                <a:lnTo>
                  <a:pt x="0" y="24815"/>
                </a:lnTo>
                <a:lnTo>
                  <a:pt x="34493" y="26288"/>
                </a:lnTo>
                <a:lnTo>
                  <a:pt x="94270" y="21057"/>
                </a:lnTo>
                <a:lnTo>
                  <a:pt x="114211" y="19532"/>
                </a:lnTo>
                <a:lnTo>
                  <a:pt x="110070" y="18110"/>
                </a:lnTo>
                <a:lnTo>
                  <a:pt x="105930" y="16751"/>
                </a:lnTo>
                <a:lnTo>
                  <a:pt x="101752" y="15760"/>
                </a:lnTo>
                <a:close/>
              </a:path>
              <a:path w="385445" h="26670">
                <a:moveTo>
                  <a:pt x="268147" y="0"/>
                </a:moveTo>
                <a:lnTo>
                  <a:pt x="266026" y="0"/>
                </a:lnTo>
                <a:lnTo>
                  <a:pt x="247869" y="2379"/>
                </a:lnTo>
                <a:lnTo>
                  <a:pt x="229689" y="4564"/>
                </a:lnTo>
                <a:lnTo>
                  <a:pt x="211484" y="6556"/>
                </a:lnTo>
                <a:lnTo>
                  <a:pt x="193255" y="8356"/>
                </a:lnTo>
                <a:lnTo>
                  <a:pt x="108407" y="15239"/>
                </a:lnTo>
                <a:lnTo>
                  <a:pt x="145694" y="17398"/>
                </a:lnTo>
                <a:lnTo>
                  <a:pt x="174242" y="15821"/>
                </a:lnTo>
                <a:lnTo>
                  <a:pt x="202788" y="14630"/>
                </a:lnTo>
                <a:lnTo>
                  <a:pt x="231328" y="13877"/>
                </a:lnTo>
                <a:lnTo>
                  <a:pt x="292882" y="13614"/>
                </a:lnTo>
                <a:lnTo>
                  <a:pt x="321398" y="10909"/>
                </a:lnTo>
                <a:lnTo>
                  <a:pt x="337396" y="9151"/>
                </a:lnTo>
                <a:lnTo>
                  <a:pt x="353366" y="7229"/>
                </a:lnTo>
                <a:lnTo>
                  <a:pt x="369310" y="5140"/>
                </a:lnTo>
                <a:lnTo>
                  <a:pt x="385229" y="2882"/>
                </a:lnTo>
                <a:lnTo>
                  <a:pt x="355967" y="1682"/>
                </a:lnTo>
                <a:lnTo>
                  <a:pt x="326702" y="774"/>
                </a:lnTo>
                <a:lnTo>
                  <a:pt x="297430" y="200"/>
                </a:lnTo>
                <a:lnTo>
                  <a:pt x="268147" y="0"/>
                </a:lnTo>
                <a:close/>
              </a:path>
              <a:path w="385445" h="26670">
                <a:moveTo>
                  <a:pt x="292882" y="13614"/>
                </a:moveTo>
                <a:lnTo>
                  <a:pt x="267741" y="13614"/>
                </a:lnTo>
                <a:lnTo>
                  <a:pt x="289712" y="13906"/>
                </a:lnTo>
                <a:lnTo>
                  <a:pt x="292882" y="1361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2698" y="6574744"/>
            <a:ext cx="53975" cy="3810"/>
          </a:xfrm>
          <a:custGeom>
            <a:avLst/>
            <a:gdLst/>
            <a:ahLst/>
            <a:cxnLst/>
            <a:rect l="l" t="t" r="r" b="b"/>
            <a:pathLst>
              <a:path w="53975" h="3809">
                <a:moveTo>
                  <a:pt x="7099" y="0"/>
                </a:moveTo>
                <a:lnTo>
                  <a:pt x="0" y="876"/>
                </a:lnTo>
                <a:lnTo>
                  <a:pt x="45529" y="3251"/>
                </a:lnTo>
                <a:lnTo>
                  <a:pt x="53771" y="2159"/>
                </a:lnTo>
                <a:lnTo>
                  <a:pt x="70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77100" y="657251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94" y="0"/>
                </a:lnTo>
              </a:path>
            </a:pathLst>
          </a:custGeom>
          <a:ln w="622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40970" y="6615476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772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1219" y="661420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517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79055" y="6612301"/>
            <a:ext cx="81280" cy="1270"/>
          </a:xfrm>
          <a:custGeom>
            <a:avLst/>
            <a:gdLst/>
            <a:ahLst/>
            <a:cxnLst/>
            <a:rect l="l" t="t" r="r" b="b"/>
            <a:pathLst>
              <a:path w="81279" h="1270">
                <a:moveTo>
                  <a:pt x="0" y="1269"/>
                </a:moveTo>
                <a:lnTo>
                  <a:pt x="81246" y="1269"/>
                </a:lnTo>
                <a:lnTo>
                  <a:pt x="8124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1884" y="6611030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0" y="1270"/>
                </a:moveTo>
                <a:lnTo>
                  <a:pt x="29950" y="1270"/>
                </a:lnTo>
                <a:lnTo>
                  <a:pt x="299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87172" y="6615844"/>
            <a:ext cx="27940" cy="635"/>
          </a:xfrm>
          <a:custGeom>
            <a:avLst/>
            <a:gdLst/>
            <a:ahLst/>
            <a:cxnLst/>
            <a:rect l="l" t="t" r="r" b="b"/>
            <a:pathLst>
              <a:path w="27939" h="634">
                <a:moveTo>
                  <a:pt x="27673" y="0"/>
                </a:moveTo>
                <a:lnTo>
                  <a:pt x="0" y="0"/>
                </a:lnTo>
                <a:lnTo>
                  <a:pt x="4546" y="101"/>
                </a:lnTo>
                <a:lnTo>
                  <a:pt x="9118" y="152"/>
                </a:lnTo>
                <a:lnTo>
                  <a:pt x="13677" y="152"/>
                </a:lnTo>
                <a:lnTo>
                  <a:pt x="276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8270" y="6584870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90">
                <a:moveTo>
                  <a:pt x="58077" y="0"/>
                </a:moveTo>
                <a:lnTo>
                  <a:pt x="0" y="5422"/>
                </a:lnTo>
                <a:lnTo>
                  <a:pt x="59842" y="8597"/>
                </a:lnTo>
                <a:lnTo>
                  <a:pt x="61447" y="5422"/>
                </a:lnTo>
                <a:lnTo>
                  <a:pt x="63004" y="2730"/>
                </a:lnTo>
                <a:lnTo>
                  <a:pt x="64706" y="368"/>
                </a:lnTo>
                <a:lnTo>
                  <a:pt x="5807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38105" y="6585236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4876" y="0"/>
                </a:moveTo>
                <a:lnTo>
                  <a:pt x="3175" y="2362"/>
                </a:lnTo>
                <a:lnTo>
                  <a:pt x="1524" y="5194"/>
                </a:lnTo>
                <a:lnTo>
                  <a:pt x="0" y="8229"/>
                </a:lnTo>
                <a:lnTo>
                  <a:pt x="52171" y="10871"/>
                </a:lnTo>
                <a:lnTo>
                  <a:pt x="58305" y="9728"/>
                </a:lnTo>
                <a:lnTo>
                  <a:pt x="57950" y="7543"/>
                </a:lnTo>
                <a:lnTo>
                  <a:pt x="57937" y="2895"/>
                </a:lnTo>
                <a:lnTo>
                  <a:pt x="48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6047" y="6588131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0" y="0"/>
                </a:moveTo>
                <a:lnTo>
                  <a:pt x="12" y="4648"/>
                </a:lnTo>
                <a:lnTo>
                  <a:pt x="368" y="6832"/>
                </a:lnTo>
                <a:lnTo>
                  <a:pt x="8552" y="5411"/>
                </a:lnTo>
                <a:lnTo>
                  <a:pt x="16762" y="4086"/>
                </a:lnTo>
                <a:lnTo>
                  <a:pt x="24998" y="2860"/>
                </a:lnTo>
                <a:lnTo>
                  <a:pt x="33261" y="173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80386" y="6479316"/>
            <a:ext cx="96520" cy="14604"/>
          </a:xfrm>
          <a:custGeom>
            <a:avLst/>
            <a:gdLst/>
            <a:ahLst/>
            <a:cxnLst/>
            <a:rect l="l" t="t" r="r" b="b"/>
            <a:pathLst>
              <a:path w="96520" h="14604">
                <a:moveTo>
                  <a:pt x="96443" y="0"/>
                </a:moveTo>
                <a:lnTo>
                  <a:pt x="0" y="14300"/>
                </a:lnTo>
                <a:lnTo>
                  <a:pt x="96316" y="2578"/>
                </a:lnTo>
                <a:lnTo>
                  <a:pt x="96329" y="1714"/>
                </a:lnTo>
                <a:lnTo>
                  <a:pt x="9644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6699" y="6477992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042" y="0"/>
                </a:moveTo>
                <a:lnTo>
                  <a:pt x="126" y="1320"/>
                </a:lnTo>
                <a:lnTo>
                  <a:pt x="63" y="2171"/>
                </a:lnTo>
                <a:lnTo>
                  <a:pt x="0" y="3911"/>
                </a:lnTo>
                <a:lnTo>
                  <a:pt x="5765" y="3175"/>
                </a:lnTo>
                <a:lnTo>
                  <a:pt x="7912" y="1054"/>
                </a:lnTo>
                <a:lnTo>
                  <a:pt x="90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80917" y="6342757"/>
            <a:ext cx="94615" cy="6350"/>
          </a:xfrm>
          <a:custGeom>
            <a:avLst/>
            <a:gdLst/>
            <a:ahLst/>
            <a:cxnLst/>
            <a:rect l="l" t="t" r="r" b="b"/>
            <a:pathLst>
              <a:path w="94614" h="6350">
                <a:moveTo>
                  <a:pt x="46751" y="5880"/>
                </a:moveTo>
                <a:lnTo>
                  <a:pt x="7823" y="5880"/>
                </a:lnTo>
                <a:lnTo>
                  <a:pt x="44704" y="6095"/>
                </a:lnTo>
                <a:lnTo>
                  <a:pt x="46751" y="5880"/>
                </a:lnTo>
                <a:close/>
              </a:path>
              <a:path w="94614" h="6350">
                <a:moveTo>
                  <a:pt x="78536" y="0"/>
                </a:moveTo>
                <a:lnTo>
                  <a:pt x="0" y="5918"/>
                </a:lnTo>
                <a:lnTo>
                  <a:pt x="46751" y="5880"/>
                </a:lnTo>
                <a:lnTo>
                  <a:pt x="69613" y="3386"/>
                </a:lnTo>
                <a:lnTo>
                  <a:pt x="94437" y="304"/>
                </a:lnTo>
                <a:lnTo>
                  <a:pt x="785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59450" y="6340246"/>
            <a:ext cx="36195" cy="3175"/>
          </a:xfrm>
          <a:custGeom>
            <a:avLst/>
            <a:gdLst/>
            <a:ahLst/>
            <a:cxnLst/>
            <a:rect l="l" t="t" r="r" b="b"/>
            <a:pathLst>
              <a:path w="36195" h="3175">
                <a:moveTo>
                  <a:pt x="35890" y="0"/>
                </a:moveTo>
                <a:lnTo>
                  <a:pt x="18719" y="1092"/>
                </a:lnTo>
                <a:lnTo>
                  <a:pt x="0" y="2514"/>
                </a:lnTo>
                <a:lnTo>
                  <a:pt x="15900" y="2819"/>
                </a:lnTo>
                <a:lnTo>
                  <a:pt x="29235" y="990"/>
                </a:lnTo>
                <a:lnTo>
                  <a:pt x="358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5633" y="634671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731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75357" y="6335058"/>
            <a:ext cx="134620" cy="15875"/>
          </a:xfrm>
          <a:custGeom>
            <a:avLst/>
            <a:gdLst/>
            <a:ahLst/>
            <a:cxnLst/>
            <a:rect l="l" t="t" r="r" b="b"/>
            <a:pathLst>
              <a:path w="134620" h="15875">
                <a:moveTo>
                  <a:pt x="134340" y="0"/>
                </a:moveTo>
                <a:lnTo>
                  <a:pt x="77168" y="2147"/>
                </a:lnTo>
                <a:lnTo>
                  <a:pt x="19977" y="5181"/>
                </a:lnTo>
                <a:lnTo>
                  <a:pt x="13334" y="6172"/>
                </a:lnTo>
                <a:lnTo>
                  <a:pt x="0" y="8000"/>
                </a:lnTo>
                <a:lnTo>
                  <a:pt x="44386" y="9359"/>
                </a:lnTo>
                <a:lnTo>
                  <a:pt x="12611" y="15316"/>
                </a:lnTo>
                <a:lnTo>
                  <a:pt x="21716" y="15671"/>
                </a:lnTo>
                <a:lnTo>
                  <a:pt x="42664" y="13408"/>
                </a:lnTo>
                <a:lnTo>
                  <a:pt x="63436" y="10899"/>
                </a:lnTo>
                <a:lnTo>
                  <a:pt x="84151" y="8110"/>
                </a:lnTo>
                <a:lnTo>
                  <a:pt x="104800" y="5003"/>
                </a:lnTo>
                <a:lnTo>
                  <a:pt x="123700" y="2440"/>
                </a:lnTo>
                <a:lnTo>
                  <a:pt x="129984" y="1523"/>
                </a:lnTo>
                <a:lnTo>
                  <a:pt x="1343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57921" y="6249516"/>
            <a:ext cx="31115" cy="5080"/>
          </a:xfrm>
          <a:custGeom>
            <a:avLst/>
            <a:gdLst/>
            <a:ahLst/>
            <a:cxnLst/>
            <a:rect l="l" t="t" r="r" b="b"/>
            <a:pathLst>
              <a:path w="31114" h="5079">
                <a:moveTo>
                  <a:pt x="0" y="0"/>
                </a:moveTo>
                <a:lnTo>
                  <a:pt x="3213" y="1041"/>
                </a:lnTo>
                <a:lnTo>
                  <a:pt x="12433" y="4762"/>
                </a:lnTo>
                <a:lnTo>
                  <a:pt x="30962" y="306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23898" y="624909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79" y="0"/>
                </a:lnTo>
              </a:path>
            </a:pathLst>
          </a:custGeom>
          <a:ln w="10210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63346" y="625341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010" y="0"/>
                </a:lnTo>
              </a:path>
            </a:pathLst>
          </a:custGeom>
          <a:ln w="1127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52681" y="6252579"/>
            <a:ext cx="67310" cy="10160"/>
          </a:xfrm>
          <a:custGeom>
            <a:avLst/>
            <a:gdLst/>
            <a:ahLst/>
            <a:cxnLst/>
            <a:rect l="l" t="t" r="r" b="b"/>
            <a:pathLst>
              <a:path w="67310" h="10160">
                <a:moveTo>
                  <a:pt x="31889" y="6896"/>
                </a:moveTo>
                <a:lnTo>
                  <a:pt x="0" y="9474"/>
                </a:lnTo>
                <a:lnTo>
                  <a:pt x="3683" y="9817"/>
                </a:lnTo>
                <a:lnTo>
                  <a:pt x="31889" y="6896"/>
                </a:lnTo>
                <a:close/>
              </a:path>
              <a:path w="67310" h="10160">
                <a:moveTo>
                  <a:pt x="36207" y="0"/>
                </a:moveTo>
                <a:lnTo>
                  <a:pt x="17665" y="1701"/>
                </a:lnTo>
                <a:lnTo>
                  <a:pt x="23977" y="4203"/>
                </a:lnTo>
                <a:lnTo>
                  <a:pt x="30251" y="6426"/>
                </a:lnTo>
                <a:lnTo>
                  <a:pt x="36347" y="6438"/>
                </a:lnTo>
                <a:lnTo>
                  <a:pt x="67119" y="3302"/>
                </a:lnTo>
                <a:lnTo>
                  <a:pt x="362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19754" y="6254278"/>
            <a:ext cx="69850" cy="8255"/>
          </a:xfrm>
          <a:custGeom>
            <a:avLst/>
            <a:gdLst/>
            <a:ahLst/>
            <a:cxnLst/>
            <a:rect l="l" t="t" r="r" b="b"/>
            <a:pathLst>
              <a:path w="69850" h="8254">
                <a:moveTo>
                  <a:pt x="50596" y="0"/>
                </a:moveTo>
                <a:lnTo>
                  <a:pt x="0" y="4775"/>
                </a:lnTo>
                <a:lnTo>
                  <a:pt x="32931" y="7772"/>
                </a:lnTo>
                <a:lnTo>
                  <a:pt x="64820" y="5194"/>
                </a:lnTo>
                <a:lnTo>
                  <a:pt x="69265" y="4737"/>
                </a:lnTo>
                <a:lnTo>
                  <a:pt x="63182" y="4724"/>
                </a:lnTo>
                <a:lnTo>
                  <a:pt x="56908" y="2514"/>
                </a:lnTo>
                <a:lnTo>
                  <a:pt x="505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1150" y="623567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41" y="0"/>
                </a:lnTo>
              </a:path>
            </a:pathLst>
          </a:custGeom>
          <a:ln w="1131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50804" y="6229795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4">
                <a:moveTo>
                  <a:pt x="29184" y="0"/>
                </a:moveTo>
                <a:lnTo>
                  <a:pt x="0" y="1651"/>
                </a:lnTo>
                <a:lnTo>
                  <a:pt x="342" y="1689"/>
                </a:lnTo>
                <a:lnTo>
                  <a:pt x="39751" y="215"/>
                </a:lnTo>
                <a:lnTo>
                  <a:pt x="291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62817" y="6231037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1612"/>
                </a:moveTo>
                <a:lnTo>
                  <a:pt x="33070" y="6134"/>
                </a:lnTo>
                <a:lnTo>
                  <a:pt x="55892" y="4991"/>
                </a:lnTo>
                <a:lnTo>
                  <a:pt x="13973" y="2344"/>
                </a:lnTo>
                <a:lnTo>
                  <a:pt x="0" y="1612"/>
                </a:lnTo>
                <a:close/>
              </a:path>
              <a:path w="113029" h="6350">
                <a:moveTo>
                  <a:pt x="105613" y="0"/>
                </a:moveTo>
                <a:lnTo>
                  <a:pt x="112471" y="482"/>
                </a:lnTo>
                <a:lnTo>
                  <a:pt x="112991" y="355"/>
                </a:lnTo>
                <a:lnTo>
                  <a:pt x="1056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90559" y="6228794"/>
            <a:ext cx="72390" cy="4445"/>
          </a:xfrm>
          <a:custGeom>
            <a:avLst/>
            <a:gdLst/>
            <a:ahLst/>
            <a:cxnLst/>
            <a:rect l="l" t="t" r="r" b="b"/>
            <a:pathLst>
              <a:path w="72389" h="4445">
                <a:moveTo>
                  <a:pt x="42202" y="0"/>
                </a:moveTo>
                <a:lnTo>
                  <a:pt x="0" y="1219"/>
                </a:lnTo>
                <a:lnTo>
                  <a:pt x="36126" y="2287"/>
                </a:lnTo>
                <a:lnTo>
                  <a:pt x="72262" y="3860"/>
                </a:lnTo>
                <a:lnTo>
                  <a:pt x="422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79992" y="6227826"/>
            <a:ext cx="53340" cy="2540"/>
          </a:xfrm>
          <a:custGeom>
            <a:avLst/>
            <a:gdLst/>
            <a:ahLst/>
            <a:cxnLst/>
            <a:rect l="l" t="t" r="r" b="b"/>
            <a:pathLst>
              <a:path w="53339" h="2539">
                <a:moveTo>
                  <a:pt x="44881" y="0"/>
                </a:moveTo>
                <a:lnTo>
                  <a:pt x="0" y="1968"/>
                </a:lnTo>
                <a:lnTo>
                  <a:pt x="10566" y="2184"/>
                </a:lnTo>
                <a:lnTo>
                  <a:pt x="52768" y="965"/>
                </a:lnTo>
                <a:lnTo>
                  <a:pt x="448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32760" y="623197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32" y="0"/>
                </a:lnTo>
              </a:path>
            </a:pathLst>
          </a:custGeom>
          <a:ln w="810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24880" y="6227691"/>
            <a:ext cx="48895" cy="1270"/>
          </a:xfrm>
          <a:custGeom>
            <a:avLst/>
            <a:gdLst/>
            <a:ahLst/>
            <a:cxnLst/>
            <a:rect l="l" t="t" r="r" b="b"/>
            <a:pathLst>
              <a:path w="48895" h="1270">
                <a:moveTo>
                  <a:pt x="16700" y="0"/>
                </a:moveTo>
                <a:lnTo>
                  <a:pt x="2743" y="38"/>
                </a:lnTo>
                <a:lnTo>
                  <a:pt x="0" y="139"/>
                </a:lnTo>
                <a:lnTo>
                  <a:pt x="7886" y="1104"/>
                </a:lnTo>
                <a:lnTo>
                  <a:pt x="48526" y="228"/>
                </a:lnTo>
                <a:lnTo>
                  <a:pt x="167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28134" y="6237172"/>
            <a:ext cx="83820" cy="6985"/>
          </a:xfrm>
          <a:custGeom>
            <a:avLst/>
            <a:gdLst/>
            <a:ahLst/>
            <a:cxnLst/>
            <a:rect l="l" t="t" r="r" b="b"/>
            <a:pathLst>
              <a:path w="83820" h="6985">
                <a:moveTo>
                  <a:pt x="67754" y="0"/>
                </a:moveTo>
                <a:lnTo>
                  <a:pt x="0" y="4152"/>
                </a:lnTo>
                <a:lnTo>
                  <a:pt x="19964" y="6870"/>
                </a:lnTo>
                <a:lnTo>
                  <a:pt x="83337" y="2235"/>
                </a:lnTo>
                <a:lnTo>
                  <a:pt x="677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95893" y="6236026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10">
                <a:moveTo>
                  <a:pt x="22821" y="0"/>
                </a:moveTo>
                <a:lnTo>
                  <a:pt x="0" y="1142"/>
                </a:lnTo>
                <a:lnTo>
                  <a:pt x="15582" y="3390"/>
                </a:lnTo>
                <a:lnTo>
                  <a:pt x="44602" y="1638"/>
                </a:lnTo>
                <a:lnTo>
                  <a:pt x="228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18718" y="6234150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5897" y="0"/>
                </a:moveTo>
                <a:lnTo>
                  <a:pt x="0" y="1879"/>
                </a:lnTo>
                <a:lnTo>
                  <a:pt x="21767" y="3505"/>
                </a:lnTo>
                <a:lnTo>
                  <a:pt x="33718" y="2857"/>
                </a:lnTo>
                <a:lnTo>
                  <a:pt x="37782" y="1943"/>
                </a:lnTo>
                <a:lnTo>
                  <a:pt x="458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39232" y="6094653"/>
            <a:ext cx="673735" cy="145415"/>
          </a:xfrm>
          <a:custGeom>
            <a:avLst/>
            <a:gdLst/>
            <a:ahLst/>
            <a:cxnLst/>
            <a:rect l="l" t="t" r="r" b="b"/>
            <a:pathLst>
              <a:path w="673735" h="145414">
                <a:moveTo>
                  <a:pt x="213969" y="21031"/>
                </a:moveTo>
                <a:lnTo>
                  <a:pt x="152457" y="34252"/>
                </a:lnTo>
                <a:lnTo>
                  <a:pt x="107264" y="48031"/>
                </a:lnTo>
                <a:lnTo>
                  <a:pt x="98094" y="52895"/>
                </a:lnTo>
                <a:lnTo>
                  <a:pt x="94970" y="53619"/>
                </a:lnTo>
                <a:lnTo>
                  <a:pt x="46605" y="74029"/>
                </a:lnTo>
                <a:lnTo>
                  <a:pt x="2425" y="96697"/>
                </a:lnTo>
                <a:lnTo>
                  <a:pt x="0" y="98005"/>
                </a:lnTo>
                <a:lnTo>
                  <a:pt x="1854" y="119875"/>
                </a:lnTo>
                <a:lnTo>
                  <a:pt x="1854" y="120853"/>
                </a:lnTo>
                <a:lnTo>
                  <a:pt x="2819" y="144995"/>
                </a:lnTo>
                <a:lnTo>
                  <a:pt x="11344" y="139935"/>
                </a:lnTo>
                <a:lnTo>
                  <a:pt x="19945" y="135043"/>
                </a:lnTo>
                <a:lnTo>
                  <a:pt x="28622" y="130320"/>
                </a:lnTo>
                <a:lnTo>
                  <a:pt x="37376" y="125768"/>
                </a:lnTo>
                <a:lnTo>
                  <a:pt x="36715" y="124739"/>
                </a:lnTo>
                <a:lnTo>
                  <a:pt x="36309" y="124155"/>
                </a:lnTo>
                <a:lnTo>
                  <a:pt x="77032" y="103455"/>
                </a:lnTo>
                <a:lnTo>
                  <a:pt x="118402" y="84751"/>
                </a:lnTo>
                <a:lnTo>
                  <a:pt x="160981" y="69103"/>
                </a:lnTo>
                <a:lnTo>
                  <a:pt x="205384" y="57569"/>
                </a:lnTo>
                <a:lnTo>
                  <a:pt x="208330" y="56896"/>
                </a:lnTo>
                <a:lnTo>
                  <a:pt x="215468" y="54356"/>
                </a:lnTo>
                <a:lnTo>
                  <a:pt x="219075" y="53149"/>
                </a:lnTo>
                <a:lnTo>
                  <a:pt x="225393" y="53149"/>
                </a:lnTo>
                <a:lnTo>
                  <a:pt x="246238" y="48947"/>
                </a:lnTo>
                <a:lnTo>
                  <a:pt x="267335" y="45097"/>
                </a:lnTo>
                <a:lnTo>
                  <a:pt x="295128" y="35532"/>
                </a:lnTo>
                <a:lnTo>
                  <a:pt x="323399" y="27776"/>
                </a:lnTo>
                <a:lnTo>
                  <a:pt x="331022" y="26200"/>
                </a:lnTo>
                <a:lnTo>
                  <a:pt x="220294" y="26200"/>
                </a:lnTo>
                <a:lnTo>
                  <a:pt x="217297" y="23876"/>
                </a:lnTo>
                <a:lnTo>
                  <a:pt x="213969" y="21031"/>
                </a:lnTo>
                <a:close/>
              </a:path>
              <a:path w="673735" h="145414">
                <a:moveTo>
                  <a:pt x="225393" y="53149"/>
                </a:moveTo>
                <a:lnTo>
                  <a:pt x="219075" y="53149"/>
                </a:lnTo>
                <a:lnTo>
                  <a:pt x="225209" y="53187"/>
                </a:lnTo>
                <a:lnTo>
                  <a:pt x="225393" y="53149"/>
                </a:lnTo>
                <a:close/>
              </a:path>
              <a:path w="673735" h="145414">
                <a:moveTo>
                  <a:pt x="501802" y="0"/>
                </a:moveTo>
                <a:lnTo>
                  <a:pt x="450961" y="552"/>
                </a:lnTo>
                <a:lnTo>
                  <a:pt x="400135" y="2203"/>
                </a:lnTo>
                <a:lnTo>
                  <a:pt x="349304" y="4939"/>
                </a:lnTo>
                <a:lnTo>
                  <a:pt x="298450" y="8750"/>
                </a:lnTo>
                <a:lnTo>
                  <a:pt x="257012" y="13883"/>
                </a:lnTo>
                <a:lnTo>
                  <a:pt x="221246" y="26200"/>
                </a:lnTo>
                <a:lnTo>
                  <a:pt x="331022" y="26200"/>
                </a:lnTo>
                <a:lnTo>
                  <a:pt x="352145" y="21832"/>
                </a:lnTo>
                <a:lnTo>
                  <a:pt x="381368" y="17703"/>
                </a:lnTo>
                <a:lnTo>
                  <a:pt x="427461" y="13269"/>
                </a:lnTo>
                <a:lnTo>
                  <a:pt x="473535" y="9814"/>
                </a:lnTo>
                <a:lnTo>
                  <a:pt x="519609" y="7341"/>
                </a:lnTo>
                <a:lnTo>
                  <a:pt x="565698" y="5855"/>
                </a:lnTo>
                <a:lnTo>
                  <a:pt x="611822" y="5359"/>
                </a:lnTo>
                <a:lnTo>
                  <a:pt x="659271" y="5359"/>
                </a:lnTo>
                <a:lnTo>
                  <a:pt x="608871" y="2486"/>
                </a:lnTo>
                <a:lnTo>
                  <a:pt x="573155" y="1101"/>
                </a:lnTo>
                <a:lnTo>
                  <a:pt x="537466" y="274"/>
                </a:lnTo>
                <a:lnTo>
                  <a:pt x="501802" y="0"/>
                </a:lnTo>
                <a:close/>
              </a:path>
              <a:path w="673735" h="145414">
                <a:moveTo>
                  <a:pt x="659271" y="5359"/>
                </a:moveTo>
                <a:lnTo>
                  <a:pt x="611822" y="5359"/>
                </a:lnTo>
                <a:lnTo>
                  <a:pt x="642459" y="5578"/>
                </a:lnTo>
                <a:lnTo>
                  <a:pt x="673125" y="6235"/>
                </a:lnTo>
                <a:lnTo>
                  <a:pt x="659271" y="535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75481" y="6139747"/>
            <a:ext cx="231089" cy="80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47570" y="6100015"/>
            <a:ext cx="481965" cy="52069"/>
          </a:xfrm>
          <a:custGeom>
            <a:avLst/>
            <a:gdLst/>
            <a:ahLst/>
            <a:cxnLst/>
            <a:rect l="l" t="t" r="r" b="b"/>
            <a:pathLst>
              <a:path w="481964" h="52070">
                <a:moveTo>
                  <a:pt x="10731" y="47790"/>
                </a:moveTo>
                <a:lnTo>
                  <a:pt x="7065" y="49021"/>
                </a:lnTo>
                <a:lnTo>
                  <a:pt x="0" y="51536"/>
                </a:lnTo>
                <a:lnTo>
                  <a:pt x="11359" y="48996"/>
                </a:lnTo>
                <a:lnTo>
                  <a:pt x="16865" y="47828"/>
                </a:lnTo>
                <a:lnTo>
                  <a:pt x="10731" y="47790"/>
                </a:lnTo>
                <a:close/>
              </a:path>
              <a:path w="481964" h="52070">
                <a:moveTo>
                  <a:pt x="403479" y="0"/>
                </a:moveTo>
                <a:lnTo>
                  <a:pt x="357355" y="496"/>
                </a:lnTo>
                <a:lnTo>
                  <a:pt x="311266" y="1982"/>
                </a:lnTo>
                <a:lnTo>
                  <a:pt x="265195" y="4454"/>
                </a:lnTo>
                <a:lnTo>
                  <a:pt x="219124" y="7910"/>
                </a:lnTo>
                <a:lnTo>
                  <a:pt x="173037" y="12344"/>
                </a:lnTo>
                <a:lnTo>
                  <a:pt x="115068" y="22417"/>
                </a:lnTo>
                <a:lnTo>
                  <a:pt x="59004" y="39738"/>
                </a:lnTo>
                <a:lnTo>
                  <a:pt x="75903" y="36949"/>
                </a:lnTo>
                <a:lnTo>
                  <a:pt x="92846" y="34413"/>
                </a:lnTo>
                <a:lnTo>
                  <a:pt x="109831" y="32130"/>
                </a:lnTo>
                <a:lnTo>
                  <a:pt x="126860" y="30098"/>
                </a:lnTo>
                <a:lnTo>
                  <a:pt x="157365" y="27685"/>
                </a:lnTo>
                <a:lnTo>
                  <a:pt x="183855" y="22363"/>
                </a:lnTo>
                <a:lnTo>
                  <a:pt x="237191" y="13837"/>
                </a:lnTo>
                <a:lnTo>
                  <a:pt x="315377" y="6881"/>
                </a:lnTo>
                <a:lnTo>
                  <a:pt x="366672" y="4170"/>
                </a:lnTo>
                <a:lnTo>
                  <a:pt x="417956" y="2523"/>
                </a:lnTo>
                <a:lnTo>
                  <a:pt x="469252" y="1968"/>
                </a:lnTo>
                <a:lnTo>
                  <a:pt x="481201" y="1968"/>
                </a:lnTo>
                <a:lnTo>
                  <a:pt x="464781" y="876"/>
                </a:lnTo>
                <a:lnTo>
                  <a:pt x="434120" y="219"/>
                </a:lnTo>
                <a:lnTo>
                  <a:pt x="403479" y="0"/>
                </a:lnTo>
                <a:close/>
              </a:path>
              <a:path w="481964" h="52070">
                <a:moveTo>
                  <a:pt x="481201" y="1968"/>
                </a:moveTo>
                <a:lnTo>
                  <a:pt x="469252" y="1968"/>
                </a:lnTo>
                <a:lnTo>
                  <a:pt x="481774" y="2006"/>
                </a:lnTo>
                <a:lnTo>
                  <a:pt x="481201" y="196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88425" y="6127700"/>
            <a:ext cx="216535" cy="50165"/>
          </a:xfrm>
          <a:custGeom>
            <a:avLst/>
            <a:gdLst/>
            <a:ahLst/>
            <a:cxnLst/>
            <a:rect l="l" t="t" r="r" b="b"/>
            <a:pathLst>
              <a:path w="216535" h="50164">
                <a:moveTo>
                  <a:pt x="76009" y="20142"/>
                </a:moveTo>
                <a:lnTo>
                  <a:pt x="29138" y="35763"/>
                </a:lnTo>
                <a:lnTo>
                  <a:pt x="0" y="49542"/>
                </a:lnTo>
                <a:lnTo>
                  <a:pt x="28451" y="42656"/>
                </a:lnTo>
                <a:lnTo>
                  <a:pt x="57342" y="37117"/>
                </a:lnTo>
                <a:lnTo>
                  <a:pt x="86416" y="32542"/>
                </a:lnTo>
                <a:lnTo>
                  <a:pt x="115417" y="28549"/>
                </a:lnTo>
                <a:lnTo>
                  <a:pt x="134711" y="21523"/>
                </a:lnTo>
                <a:lnTo>
                  <a:pt x="138590" y="20269"/>
                </a:lnTo>
                <a:lnTo>
                  <a:pt x="97942" y="20269"/>
                </a:lnTo>
                <a:lnTo>
                  <a:pt x="76009" y="20142"/>
                </a:lnTo>
                <a:close/>
              </a:path>
              <a:path w="216535" h="50164">
                <a:moveTo>
                  <a:pt x="216509" y="0"/>
                </a:moveTo>
                <a:lnTo>
                  <a:pt x="168975" y="4444"/>
                </a:lnTo>
                <a:lnTo>
                  <a:pt x="118148" y="12052"/>
                </a:lnTo>
                <a:lnTo>
                  <a:pt x="97942" y="20269"/>
                </a:lnTo>
                <a:lnTo>
                  <a:pt x="138590" y="20269"/>
                </a:lnTo>
                <a:lnTo>
                  <a:pt x="154268" y="15197"/>
                </a:lnTo>
                <a:lnTo>
                  <a:pt x="174123" y="9663"/>
                </a:lnTo>
                <a:lnTo>
                  <a:pt x="209092" y="1600"/>
                </a:lnTo>
                <a:lnTo>
                  <a:pt x="2165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2732" y="616151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157" y="0"/>
                </a:lnTo>
              </a:path>
            </a:pathLst>
          </a:custGeom>
          <a:ln w="2184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06588" y="6176746"/>
            <a:ext cx="82550" cy="7620"/>
          </a:xfrm>
          <a:custGeom>
            <a:avLst/>
            <a:gdLst/>
            <a:ahLst/>
            <a:cxnLst/>
            <a:rect l="l" t="t" r="r" b="b"/>
            <a:pathLst>
              <a:path w="82550" h="7620">
                <a:moveTo>
                  <a:pt x="16560" y="0"/>
                </a:moveTo>
                <a:lnTo>
                  <a:pt x="0" y="1955"/>
                </a:lnTo>
                <a:lnTo>
                  <a:pt x="61315" y="7365"/>
                </a:lnTo>
                <a:lnTo>
                  <a:pt x="82130" y="5041"/>
                </a:lnTo>
                <a:lnTo>
                  <a:pt x="165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25668" y="6170590"/>
            <a:ext cx="78105" cy="6985"/>
          </a:xfrm>
          <a:custGeom>
            <a:avLst/>
            <a:gdLst/>
            <a:ahLst/>
            <a:cxnLst/>
            <a:rect l="l" t="t" r="r" b="b"/>
            <a:pathLst>
              <a:path w="78104" h="6985">
                <a:moveTo>
                  <a:pt x="15227" y="0"/>
                </a:moveTo>
                <a:lnTo>
                  <a:pt x="0" y="1854"/>
                </a:lnTo>
                <a:lnTo>
                  <a:pt x="61556" y="6527"/>
                </a:lnTo>
                <a:lnTo>
                  <a:pt x="77851" y="4775"/>
                </a:lnTo>
                <a:lnTo>
                  <a:pt x="58712" y="3467"/>
                </a:lnTo>
                <a:lnTo>
                  <a:pt x="152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87228" y="6175361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16294" y="0"/>
                </a:moveTo>
                <a:lnTo>
                  <a:pt x="0" y="1765"/>
                </a:lnTo>
                <a:lnTo>
                  <a:pt x="19354" y="3340"/>
                </a:lnTo>
                <a:lnTo>
                  <a:pt x="35915" y="1384"/>
                </a:lnTo>
                <a:lnTo>
                  <a:pt x="162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1631" y="6159949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848" y="0"/>
                </a:lnTo>
              </a:path>
            </a:pathLst>
          </a:custGeom>
          <a:ln w="2128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23150" y="6175225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79" h="6985">
                <a:moveTo>
                  <a:pt x="13068" y="0"/>
                </a:moveTo>
                <a:lnTo>
                  <a:pt x="0" y="1524"/>
                </a:lnTo>
                <a:lnTo>
                  <a:pt x="65570" y="6565"/>
                </a:lnTo>
                <a:lnTo>
                  <a:pt x="80848" y="4914"/>
                </a:lnTo>
                <a:lnTo>
                  <a:pt x="130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0891" y="6168704"/>
            <a:ext cx="77470" cy="6985"/>
          </a:xfrm>
          <a:custGeom>
            <a:avLst/>
            <a:gdLst/>
            <a:ahLst/>
            <a:cxnLst/>
            <a:rect l="l" t="t" r="r" b="b"/>
            <a:pathLst>
              <a:path w="77470" h="6985">
                <a:moveTo>
                  <a:pt x="15582" y="0"/>
                </a:moveTo>
                <a:lnTo>
                  <a:pt x="0" y="1879"/>
                </a:lnTo>
                <a:lnTo>
                  <a:pt x="43484" y="5359"/>
                </a:lnTo>
                <a:lnTo>
                  <a:pt x="62636" y="6654"/>
                </a:lnTo>
                <a:lnTo>
                  <a:pt x="77393" y="5105"/>
                </a:lnTo>
                <a:lnTo>
                  <a:pt x="155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03528" y="6173809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20" h="3175">
                <a:moveTo>
                  <a:pt x="14757" y="0"/>
                </a:moveTo>
                <a:lnTo>
                  <a:pt x="0" y="1549"/>
                </a:lnTo>
                <a:lnTo>
                  <a:pt x="19621" y="2933"/>
                </a:lnTo>
                <a:lnTo>
                  <a:pt x="32689" y="1422"/>
                </a:lnTo>
                <a:lnTo>
                  <a:pt x="147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7275" y="619699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2" y="0"/>
                </a:moveTo>
                <a:lnTo>
                  <a:pt x="0" y="0"/>
                </a:lnTo>
                <a:lnTo>
                  <a:pt x="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83135" y="623246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927" y="850"/>
                </a:lnTo>
                <a:lnTo>
                  <a:pt x="4876" y="761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62228" y="6252715"/>
            <a:ext cx="1082675" cy="193675"/>
          </a:xfrm>
          <a:custGeom>
            <a:avLst/>
            <a:gdLst/>
            <a:ahLst/>
            <a:cxnLst/>
            <a:rect l="l" t="t" r="r" b="b"/>
            <a:pathLst>
              <a:path w="1082675" h="193675">
                <a:moveTo>
                  <a:pt x="1045111" y="0"/>
                </a:moveTo>
                <a:lnTo>
                  <a:pt x="913363" y="13859"/>
                </a:lnTo>
                <a:lnTo>
                  <a:pt x="865398" y="19541"/>
                </a:lnTo>
                <a:lnTo>
                  <a:pt x="769576" y="32089"/>
                </a:lnTo>
                <a:lnTo>
                  <a:pt x="2898" y="144805"/>
                </a:lnTo>
                <a:lnTo>
                  <a:pt x="0" y="169235"/>
                </a:lnTo>
                <a:lnTo>
                  <a:pt x="1277" y="185662"/>
                </a:lnTo>
                <a:lnTo>
                  <a:pt x="3254" y="193103"/>
                </a:lnTo>
                <a:lnTo>
                  <a:pt x="63426" y="188163"/>
                </a:lnTo>
                <a:lnTo>
                  <a:pt x="65077" y="183413"/>
                </a:lnTo>
                <a:lnTo>
                  <a:pt x="69916" y="168338"/>
                </a:lnTo>
                <a:lnTo>
                  <a:pt x="118494" y="161734"/>
                </a:lnTo>
                <a:lnTo>
                  <a:pt x="119256" y="154292"/>
                </a:lnTo>
                <a:lnTo>
                  <a:pt x="121402" y="148462"/>
                </a:lnTo>
                <a:lnTo>
                  <a:pt x="707824" y="63017"/>
                </a:lnTo>
                <a:lnTo>
                  <a:pt x="868975" y="32016"/>
                </a:lnTo>
                <a:lnTo>
                  <a:pt x="910333" y="24874"/>
                </a:lnTo>
                <a:lnTo>
                  <a:pt x="951791" y="18459"/>
                </a:lnTo>
                <a:lnTo>
                  <a:pt x="993355" y="12767"/>
                </a:lnTo>
                <a:lnTo>
                  <a:pt x="1035027" y="7797"/>
                </a:lnTo>
                <a:lnTo>
                  <a:pt x="1082513" y="3200"/>
                </a:lnTo>
                <a:lnTo>
                  <a:pt x="104511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70059" y="6255913"/>
            <a:ext cx="431165" cy="60325"/>
          </a:xfrm>
          <a:custGeom>
            <a:avLst/>
            <a:gdLst/>
            <a:ahLst/>
            <a:cxnLst/>
            <a:rect l="l" t="t" r="r" b="b"/>
            <a:pathLst>
              <a:path w="431164" h="60325">
                <a:moveTo>
                  <a:pt x="374675" y="0"/>
                </a:moveTo>
                <a:lnTo>
                  <a:pt x="327190" y="4610"/>
                </a:lnTo>
                <a:lnTo>
                  <a:pt x="285522" y="9574"/>
                </a:lnTo>
                <a:lnTo>
                  <a:pt x="243959" y="15265"/>
                </a:lnTo>
                <a:lnTo>
                  <a:pt x="202497" y="21680"/>
                </a:lnTo>
                <a:lnTo>
                  <a:pt x="161137" y="28816"/>
                </a:lnTo>
                <a:lnTo>
                  <a:pt x="0" y="59816"/>
                </a:lnTo>
                <a:lnTo>
                  <a:pt x="192224" y="32210"/>
                </a:lnTo>
                <a:lnTo>
                  <a:pt x="288518" y="19933"/>
                </a:lnTo>
                <a:lnTo>
                  <a:pt x="336720" y="14422"/>
                </a:lnTo>
                <a:lnTo>
                  <a:pt x="430682" y="4965"/>
                </a:lnTo>
                <a:lnTo>
                  <a:pt x="3746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25652" y="6414443"/>
            <a:ext cx="56515" cy="26670"/>
          </a:xfrm>
          <a:custGeom>
            <a:avLst/>
            <a:gdLst/>
            <a:ahLst/>
            <a:cxnLst/>
            <a:rect l="l" t="t" r="r" b="b"/>
            <a:pathLst>
              <a:path w="56514" h="26670">
                <a:moveTo>
                  <a:pt x="55067" y="0"/>
                </a:moveTo>
                <a:lnTo>
                  <a:pt x="6489" y="6616"/>
                </a:lnTo>
                <a:lnTo>
                  <a:pt x="1663" y="21678"/>
                </a:lnTo>
                <a:lnTo>
                  <a:pt x="0" y="26428"/>
                </a:lnTo>
                <a:lnTo>
                  <a:pt x="56108" y="21361"/>
                </a:lnTo>
                <a:lnTo>
                  <a:pt x="54813" y="14732"/>
                </a:lnTo>
                <a:lnTo>
                  <a:pt x="54381" y="6705"/>
                </a:lnTo>
                <a:lnTo>
                  <a:pt x="550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80716" y="6263713"/>
            <a:ext cx="1057275" cy="151130"/>
          </a:xfrm>
          <a:custGeom>
            <a:avLst/>
            <a:gdLst/>
            <a:ahLst/>
            <a:cxnLst/>
            <a:rect l="l" t="t" r="r" b="b"/>
            <a:pathLst>
              <a:path w="1057275" h="151129">
                <a:moveTo>
                  <a:pt x="589343" y="52019"/>
                </a:moveTo>
                <a:lnTo>
                  <a:pt x="264291" y="100037"/>
                </a:lnTo>
                <a:lnTo>
                  <a:pt x="2908" y="137464"/>
                </a:lnTo>
                <a:lnTo>
                  <a:pt x="762" y="143294"/>
                </a:lnTo>
                <a:lnTo>
                  <a:pt x="0" y="150736"/>
                </a:lnTo>
                <a:lnTo>
                  <a:pt x="56464" y="142836"/>
                </a:lnTo>
                <a:lnTo>
                  <a:pt x="56984" y="141782"/>
                </a:lnTo>
                <a:lnTo>
                  <a:pt x="57581" y="141135"/>
                </a:lnTo>
                <a:lnTo>
                  <a:pt x="293014" y="107022"/>
                </a:lnTo>
                <a:lnTo>
                  <a:pt x="291820" y="106667"/>
                </a:lnTo>
                <a:lnTo>
                  <a:pt x="288493" y="105816"/>
                </a:lnTo>
                <a:lnTo>
                  <a:pt x="285737" y="104927"/>
                </a:lnTo>
                <a:lnTo>
                  <a:pt x="266153" y="100063"/>
                </a:lnTo>
                <a:lnTo>
                  <a:pt x="266484" y="100037"/>
                </a:lnTo>
                <a:lnTo>
                  <a:pt x="266661" y="100037"/>
                </a:lnTo>
                <a:lnTo>
                  <a:pt x="314853" y="96204"/>
                </a:lnTo>
                <a:lnTo>
                  <a:pt x="362885" y="91030"/>
                </a:lnTo>
                <a:lnTo>
                  <a:pt x="410756" y="84518"/>
                </a:lnTo>
                <a:lnTo>
                  <a:pt x="458470" y="76669"/>
                </a:lnTo>
                <a:lnTo>
                  <a:pt x="555904" y="58712"/>
                </a:lnTo>
                <a:lnTo>
                  <a:pt x="589343" y="52019"/>
                </a:lnTo>
                <a:close/>
              </a:path>
              <a:path w="1057275" h="151129">
                <a:moveTo>
                  <a:pt x="268071" y="100025"/>
                </a:moveTo>
                <a:lnTo>
                  <a:pt x="267119" y="100025"/>
                </a:lnTo>
                <a:lnTo>
                  <a:pt x="266319" y="100063"/>
                </a:lnTo>
                <a:lnTo>
                  <a:pt x="266153" y="100063"/>
                </a:lnTo>
                <a:lnTo>
                  <a:pt x="270294" y="100330"/>
                </a:lnTo>
                <a:lnTo>
                  <a:pt x="269151" y="100139"/>
                </a:lnTo>
                <a:lnTo>
                  <a:pt x="268071" y="100025"/>
                </a:lnTo>
                <a:close/>
              </a:path>
              <a:path w="1057275" h="151129">
                <a:moveTo>
                  <a:pt x="1050975" y="0"/>
                </a:moveTo>
                <a:lnTo>
                  <a:pt x="1011424" y="3284"/>
                </a:lnTo>
                <a:lnTo>
                  <a:pt x="971916" y="7027"/>
                </a:lnTo>
                <a:lnTo>
                  <a:pt x="932530" y="11549"/>
                </a:lnTo>
                <a:lnTo>
                  <a:pt x="893343" y="17170"/>
                </a:lnTo>
                <a:lnTo>
                  <a:pt x="843114" y="24917"/>
                </a:lnTo>
                <a:lnTo>
                  <a:pt x="842187" y="25819"/>
                </a:lnTo>
                <a:lnTo>
                  <a:pt x="928930" y="14643"/>
                </a:lnTo>
                <a:lnTo>
                  <a:pt x="1057249" y="584"/>
                </a:lnTo>
                <a:lnTo>
                  <a:pt x="10509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6360" y="6288625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39" h="5079">
                <a:moveTo>
                  <a:pt x="27470" y="0"/>
                </a:moveTo>
                <a:lnTo>
                  <a:pt x="0" y="4546"/>
                </a:lnTo>
                <a:lnTo>
                  <a:pt x="26543" y="901"/>
                </a:lnTo>
                <a:lnTo>
                  <a:pt x="274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46869" y="6260879"/>
            <a:ext cx="784860" cy="109855"/>
          </a:xfrm>
          <a:custGeom>
            <a:avLst/>
            <a:gdLst/>
            <a:ahLst/>
            <a:cxnLst/>
            <a:rect l="l" t="t" r="r" b="b"/>
            <a:pathLst>
              <a:path w="784860" h="109854">
                <a:moveTo>
                  <a:pt x="0" y="102895"/>
                </a:moveTo>
                <a:lnTo>
                  <a:pt x="19583" y="107759"/>
                </a:lnTo>
                <a:lnTo>
                  <a:pt x="22339" y="108648"/>
                </a:lnTo>
                <a:lnTo>
                  <a:pt x="24510" y="109194"/>
                </a:lnTo>
                <a:lnTo>
                  <a:pt x="26860" y="109855"/>
                </a:lnTo>
                <a:lnTo>
                  <a:pt x="71786" y="103162"/>
                </a:lnTo>
                <a:lnTo>
                  <a:pt x="4140" y="103162"/>
                </a:lnTo>
                <a:lnTo>
                  <a:pt x="0" y="102895"/>
                </a:lnTo>
                <a:close/>
              </a:path>
              <a:path w="784860" h="109854">
                <a:moveTo>
                  <a:pt x="753871" y="0"/>
                </a:moveTo>
                <a:lnTo>
                  <a:pt x="659909" y="9444"/>
                </a:lnTo>
                <a:lnTo>
                  <a:pt x="611707" y="14957"/>
                </a:lnTo>
                <a:lnTo>
                  <a:pt x="515413" y="27238"/>
                </a:lnTo>
                <a:lnTo>
                  <a:pt x="323189" y="54851"/>
                </a:lnTo>
                <a:lnTo>
                  <a:pt x="289750" y="61544"/>
                </a:lnTo>
                <a:lnTo>
                  <a:pt x="192316" y="79502"/>
                </a:lnTo>
                <a:lnTo>
                  <a:pt x="144608" y="87350"/>
                </a:lnTo>
                <a:lnTo>
                  <a:pt x="96735" y="93862"/>
                </a:lnTo>
                <a:lnTo>
                  <a:pt x="48701" y="99036"/>
                </a:lnTo>
                <a:lnTo>
                  <a:pt x="667" y="102857"/>
                </a:lnTo>
                <a:lnTo>
                  <a:pt x="2285" y="102895"/>
                </a:lnTo>
                <a:lnTo>
                  <a:pt x="2997" y="102971"/>
                </a:lnTo>
                <a:lnTo>
                  <a:pt x="4140" y="103162"/>
                </a:lnTo>
                <a:lnTo>
                  <a:pt x="71786" y="103162"/>
                </a:lnTo>
                <a:lnTo>
                  <a:pt x="256374" y="75615"/>
                </a:lnTo>
                <a:lnTo>
                  <a:pt x="376477" y="53012"/>
                </a:lnTo>
                <a:lnTo>
                  <a:pt x="428947" y="43774"/>
                </a:lnTo>
                <a:lnTo>
                  <a:pt x="481481" y="35149"/>
                </a:lnTo>
                <a:lnTo>
                  <a:pt x="534161" y="27234"/>
                </a:lnTo>
                <a:lnTo>
                  <a:pt x="584879" y="20423"/>
                </a:lnTo>
                <a:lnTo>
                  <a:pt x="587070" y="20129"/>
                </a:lnTo>
                <a:lnTo>
                  <a:pt x="626335" y="20129"/>
                </a:lnTo>
                <a:lnTo>
                  <a:pt x="666376" y="14383"/>
                </a:lnTo>
                <a:lnTo>
                  <a:pt x="705762" y="9864"/>
                </a:lnTo>
                <a:lnTo>
                  <a:pt x="745270" y="6122"/>
                </a:lnTo>
                <a:lnTo>
                  <a:pt x="784821" y="2832"/>
                </a:lnTo>
                <a:lnTo>
                  <a:pt x="753871" y="0"/>
                </a:lnTo>
                <a:close/>
              </a:path>
              <a:path w="784860" h="109854">
                <a:moveTo>
                  <a:pt x="626335" y="20129"/>
                </a:moveTo>
                <a:lnTo>
                  <a:pt x="587070" y="20129"/>
                </a:lnTo>
                <a:lnTo>
                  <a:pt x="584879" y="20423"/>
                </a:lnTo>
                <a:lnTo>
                  <a:pt x="580783" y="24015"/>
                </a:lnTo>
                <a:lnTo>
                  <a:pt x="576960" y="27749"/>
                </a:lnTo>
                <a:lnTo>
                  <a:pt x="580182" y="27234"/>
                </a:lnTo>
                <a:lnTo>
                  <a:pt x="626335" y="20129"/>
                </a:lnTo>
                <a:close/>
              </a:path>
              <a:path w="784860" h="109854">
                <a:moveTo>
                  <a:pt x="587070" y="20129"/>
                </a:moveTo>
                <a:lnTo>
                  <a:pt x="584911" y="20396"/>
                </a:lnTo>
                <a:lnTo>
                  <a:pt x="587070" y="2012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03245" y="6281011"/>
            <a:ext cx="330835" cy="55880"/>
          </a:xfrm>
          <a:custGeom>
            <a:avLst/>
            <a:gdLst/>
            <a:ahLst/>
            <a:cxnLst/>
            <a:rect l="l" t="t" r="r" b="b"/>
            <a:pathLst>
              <a:path w="330835" h="55879">
                <a:moveTo>
                  <a:pt x="328505" y="294"/>
                </a:moveTo>
                <a:lnTo>
                  <a:pt x="277786" y="7105"/>
                </a:lnTo>
                <a:lnTo>
                  <a:pt x="225106" y="15019"/>
                </a:lnTo>
                <a:lnTo>
                  <a:pt x="172572" y="23645"/>
                </a:lnTo>
                <a:lnTo>
                  <a:pt x="120102" y="32883"/>
                </a:lnTo>
                <a:lnTo>
                  <a:pt x="0" y="55486"/>
                </a:lnTo>
                <a:lnTo>
                  <a:pt x="293115" y="12153"/>
                </a:lnTo>
                <a:lnTo>
                  <a:pt x="320586" y="7620"/>
                </a:lnTo>
                <a:lnTo>
                  <a:pt x="324408" y="3886"/>
                </a:lnTo>
                <a:lnTo>
                  <a:pt x="328505" y="294"/>
                </a:lnTo>
                <a:close/>
              </a:path>
              <a:path w="330835" h="55879">
                <a:moveTo>
                  <a:pt x="330695" y="0"/>
                </a:moveTo>
                <a:lnTo>
                  <a:pt x="328536" y="266"/>
                </a:lnTo>
                <a:lnTo>
                  <a:pt x="3306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80034" y="6406557"/>
            <a:ext cx="57150" cy="29845"/>
          </a:xfrm>
          <a:custGeom>
            <a:avLst/>
            <a:gdLst/>
            <a:ahLst/>
            <a:cxnLst/>
            <a:rect l="l" t="t" r="r" b="b"/>
            <a:pathLst>
              <a:path w="57150" h="29845">
                <a:moveTo>
                  <a:pt x="57150" y="0"/>
                </a:moveTo>
                <a:lnTo>
                  <a:pt x="685" y="7886"/>
                </a:lnTo>
                <a:lnTo>
                  <a:pt x="0" y="14592"/>
                </a:lnTo>
                <a:lnTo>
                  <a:pt x="431" y="22618"/>
                </a:lnTo>
                <a:lnTo>
                  <a:pt x="1727" y="29248"/>
                </a:lnTo>
                <a:lnTo>
                  <a:pt x="54114" y="24104"/>
                </a:lnTo>
                <a:lnTo>
                  <a:pt x="54356" y="14300"/>
                </a:lnTo>
                <a:lnTo>
                  <a:pt x="55181" y="4051"/>
                </a:lnTo>
                <a:lnTo>
                  <a:pt x="571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56323" y="6476117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50800" y="0"/>
                </a:moveTo>
                <a:lnTo>
                  <a:pt x="38" y="5842"/>
                </a:lnTo>
                <a:lnTo>
                  <a:pt x="0" y="7607"/>
                </a:lnTo>
                <a:lnTo>
                  <a:pt x="508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57652" y="6500120"/>
            <a:ext cx="66040" cy="16510"/>
          </a:xfrm>
          <a:custGeom>
            <a:avLst/>
            <a:gdLst/>
            <a:ahLst/>
            <a:cxnLst/>
            <a:rect l="l" t="t" r="r" b="b"/>
            <a:pathLst>
              <a:path w="66039" h="16509">
                <a:moveTo>
                  <a:pt x="65951" y="0"/>
                </a:moveTo>
                <a:lnTo>
                  <a:pt x="0" y="7302"/>
                </a:lnTo>
                <a:lnTo>
                  <a:pt x="558" y="10553"/>
                </a:lnTo>
                <a:lnTo>
                  <a:pt x="1308" y="12623"/>
                </a:lnTo>
                <a:lnTo>
                  <a:pt x="59677" y="15900"/>
                </a:lnTo>
                <a:lnTo>
                  <a:pt x="61201" y="12166"/>
                </a:lnTo>
                <a:lnTo>
                  <a:pt x="62502" y="9245"/>
                </a:lnTo>
                <a:lnTo>
                  <a:pt x="63017" y="8039"/>
                </a:lnTo>
                <a:lnTo>
                  <a:pt x="64274" y="4140"/>
                </a:lnTo>
                <a:lnTo>
                  <a:pt x="65951" y="0"/>
                </a:lnTo>
                <a:close/>
              </a:path>
              <a:path w="66039" h="16509">
                <a:moveTo>
                  <a:pt x="62502" y="9245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17326" y="6494891"/>
            <a:ext cx="50800" cy="23495"/>
          </a:xfrm>
          <a:custGeom>
            <a:avLst/>
            <a:gdLst/>
            <a:ahLst/>
            <a:cxnLst/>
            <a:rect l="l" t="t" r="r" b="b"/>
            <a:pathLst>
              <a:path w="50800" h="23495">
                <a:moveTo>
                  <a:pt x="50673" y="0"/>
                </a:moveTo>
                <a:lnTo>
                  <a:pt x="6273" y="5232"/>
                </a:lnTo>
                <a:lnTo>
                  <a:pt x="4597" y="9359"/>
                </a:lnTo>
                <a:lnTo>
                  <a:pt x="3340" y="13271"/>
                </a:lnTo>
                <a:lnTo>
                  <a:pt x="1430" y="17627"/>
                </a:lnTo>
                <a:lnTo>
                  <a:pt x="0" y="21132"/>
                </a:lnTo>
                <a:lnTo>
                  <a:pt x="32842" y="22885"/>
                </a:lnTo>
                <a:lnTo>
                  <a:pt x="34976" y="17399"/>
                </a:lnTo>
                <a:lnTo>
                  <a:pt x="37223" y="12382"/>
                </a:lnTo>
                <a:lnTo>
                  <a:pt x="49796" y="8636"/>
                </a:lnTo>
                <a:lnTo>
                  <a:pt x="44615" y="7861"/>
                </a:lnTo>
                <a:lnTo>
                  <a:pt x="42037" y="7442"/>
                </a:lnTo>
                <a:lnTo>
                  <a:pt x="50673" y="0"/>
                </a:lnTo>
                <a:close/>
              </a:path>
              <a:path w="50800" h="23495">
                <a:moveTo>
                  <a:pt x="2819" y="14465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51878" y="6560722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09">
                <a:moveTo>
                  <a:pt x="52920" y="0"/>
                </a:moveTo>
                <a:lnTo>
                  <a:pt x="39692" y="566"/>
                </a:lnTo>
                <a:lnTo>
                  <a:pt x="13221" y="1975"/>
                </a:lnTo>
                <a:lnTo>
                  <a:pt x="0" y="2870"/>
                </a:lnTo>
                <a:lnTo>
                  <a:pt x="13906" y="3505"/>
                </a:lnTo>
                <a:lnTo>
                  <a:pt x="529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68134" y="6577248"/>
            <a:ext cx="68580" cy="29209"/>
          </a:xfrm>
          <a:custGeom>
            <a:avLst/>
            <a:gdLst/>
            <a:ahLst/>
            <a:cxnLst/>
            <a:rect l="l" t="t" r="r" b="b"/>
            <a:pathLst>
              <a:path w="68579" h="29209">
                <a:moveTo>
                  <a:pt x="1689" y="16675"/>
                </a:moveTo>
                <a:lnTo>
                  <a:pt x="2349" y="19684"/>
                </a:lnTo>
                <a:lnTo>
                  <a:pt x="3174" y="21602"/>
                </a:lnTo>
                <a:lnTo>
                  <a:pt x="4152" y="21704"/>
                </a:lnTo>
                <a:lnTo>
                  <a:pt x="19235" y="23947"/>
                </a:lnTo>
                <a:lnTo>
                  <a:pt x="34342" y="25911"/>
                </a:lnTo>
                <a:lnTo>
                  <a:pt x="49471" y="27594"/>
                </a:lnTo>
                <a:lnTo>
                  <a:pt x="64617" y="28994"/>
                </a:lnTo>
                <a:lnTo>
                  <a:pt x="65694" y="25911"/>
                </a:lnTo>
                <a:lnTo>
                  <a:pt x="66763" y="23202"/>
                </a:lnTo>
                <a:lnTo>
                  <a:pt x="68046" y="20294"/>
                </a:lnTo>
                <a:lnTo>
                  <a:pt x="1689" y="16675"/>
                </a:lnTo>
                <a:close/>
              </a:path>
              <a:path w="68579" h="29209">
                <a:moveTo>
                  <a:pt x="0" y="0"/>
                </a:moveTo>
                <a:lnTo>
                  <a:pt x="85" y="2273"/>
                </a:lnTo>
                <a:lnTo>
                  <a:pt x="177" y="4025"/>
                </a:lnTo>
                <a:lnTo>
                  <a:pt x="24942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32751" y="6597550"/>
            <a:ext cx="40640" cy="9525"/>
          </a:xfrm>
          <a:custGeom>
            <a:avLst/>
            <a:gdLst/>
            <a:ahLst/>
            <a:cxnLst/>
            <a:rect l="l" t="t" r="r" b="b"/>
            <a:pathLst>
              <a:path w="40639" h="9525">
                <a:moveTo>
                  <a:pt x="3428" y="0"/>
                </a:moveTo>
                <a:lnTo>
                  <a:pt x="2146" y="2908"/>
                </a:lnTo>
                <a:lnTo>
                  <a:pt x="977" y="5867"/>
                </a:lnTo>
                <a:lnTo>
                  <a:pt x="0" y="8686"/>
                </a:lnTo>
                <a:lnTo>
                  <a:pt x="8585" y="9359"/>
                </a:lnTo>
                <a:lnTo>
                  <a:pt x="24584" y="5503"/>
                </a:lnTo>
                <a:lnTo>
                  <a:pt x="32602" y="3682"/>
                </a:lnTo>
                <a:lnTo>
                  <a:pt x="40639" y="1943"/>
                </a:lnTo>
                <a:lnTo>
                  <a:pt x="342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36343" y="6584172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442" y="0"/>
                </a:moveTo>
                <a:lnTo>
                  <a:pt x="0" y="698"/>
                </a:lnTo>
                <a:lnTo>
                  <a:pt x="6642" y="1066"/>
                </a:lnTo>
                <a:lnTo>
                  <a:pt x="74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42986" y="6582027"/>
            <a:ext cx="53340" cy="6350"/>
          </a:xfrm>
          <a:custGeom>
            <a:avLst/>
            <a:gdLst/>
            <a:ahLst/>
            <a:cxnLst/>
            <a:rect l="l" t="t" r="r" b="b"/>
            <a:pathLst>
              <a:path w="53339" h="6350">
                <a:moveTo>
                  <a:pt x="17779" y="0"/>
                </a:moveTo>
                <a:lnTo>
                  <a:pt x="4584" y="1790"/>
                </a:lnTo>
                <a:lnTo>
                  <a:pt x="800" y="2146"/>
                </a:lnTo>
                <a:lnTo>
                  <a:pt x="0" y="3213"/>
                </a:lnTo>
                <a:lnTo>
                  <a:pt x="53060" y="6108"/>
                </a:lnTo>
                <a:lnTo>
                  <a:pt x="53098" y="4610"/>
                </a:lnTo>
                <a:lnTo>
                  <a:pt x="53289" y="1752"/>
                </a:lnTo>
                <a:lnTo>
                  <a:pt x="177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96052" y="6563596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228" y="20180"/>
                </a:moveTo>
                <a:lnTo>
                  <a:pt x="84" y="22212"/>
                </a:lnTo>
                <a:lnTo>
                  <a:pt x="0" y="24536"/>
                </a:lnTo>
                <a:lnTo>
                  <a:pt x="33261" y="26276"/>
                </a:lnTo>
                <a:lnTo>
                  <a:pt x="36423" y="25869"/>
                </a:lnTo>
                <a:lnTo>
                  <a:pt x="42773" y="25133"/>
                </a:lnTo>
                <a:lnTo>
                  <a:pt x="42875" y="22212"/>
                </a:lnTo>
                <a:lnTo>
                  <a:pt x="228" y="20180"/>
                </a:lnTo>
                <a:close/>
              </a:path>
              <a:path w="269875" h="26670">
                <a:moveTo>
                  <a:pt x="255828" y="0"/>
                </a:moveTo>
                <a:lnTo>
                  <a:pt x="250672" y="381"/>
                </a:lnTo>
                <a:lnTo>
                  <a:pt x="265302" y="1041"/>
                </a:lnTo>
                <a:lnTo>
                  <a:pt x="269735" y="622"/>
                </a:lnTo>
                <a:lnTo>
                  <a:pt x="2558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97194" y="634413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53" y="0"/>
                </a:lnTo>
              </a:path>
            </a:pathLst>
          </a:custGeom>
          <a:ln w="1511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45527" y="6295669"/>
            <a:ext cx="76835" cy="6350"/>
          </a:xfrm>
          <a:custGeom>
            <a:avLst/>
            <a:gdLst/>
            <a:ahLst/>
            <a:cxnLst/>
            <a:rect l="l" t="t" r="r" b="b"/>
            <a:pathLst>
              <a:path w="76835" h="6350">
                <a:moveTo>
                  <a:pt x="76365" y="0"/>
                </a:moveTo>
                <a:lnTo>
                  <a:pt x="0" y="2819"/>
                </a:lnTo>
                <a:lnTo>
                  <a:pt x="53759" y="6286"/>
                </a:lnTo>
                <a:lnTo>
                  <a:pt x="76746" y="5422"/>
                </a:lnTo>
                <a:lnTo>
                  <a:pt x="76644" y="3543"/>
                </a:lnTo>
                <a:lnTo>
                  <a:pt x="76517" y="1714"/>
                </a:lnTo>
                <a:lnTo>
                  <a:pt x="763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80799" y="6282738"/>
            <a:ext cx="441325" cy="47625"/>
          </a:xfrm>
          <a:custGeom>
            <a:avLst/>
            <a:gdLst/>
            <a:ahLst/>
            <a:cxnLst/>
            <a:rect l="l" t="t" r="r" b="b"/>
            <a:pathLst>
              <a:path w="441325" h="47625">
                <a:moveTo>
                  <a:pt x="389902" y="6210"/>
                </a:moveTo>
                <a:lnTo>
                  <a:pt x="338058" y="12405"/>
                </a:lnTo>
                <a:lnTo>
                  <a:pt x="154149" y="27997"/>
                </a:lnTo>
                <a:lnTo>
                  <a:pt x="74066" y="36903"/>
                </a:lnTo>
                <a:lnTo>
                  <a:pt x="49339" y="40017"/>
                </a:lnTo>
                <a:lnTo>
                  <a:pt x="24650" y="43389"/>
                </a:lnTo>
                <a:lnTo>
                  <a:pt x="0" y="47015"/>
                </a:lnTo>
                <a:lnTo>
                  <a:pt x="26593" y="45034"/>
                </a:lnTo>
                <a:lnTo>
                  <a:pt x="120636" y="36203"/>
                </a:lnTo>
                <a:lnTo>
                  <a:pt x="214802" y="28879"/>
                </a:lnTo>
                <a:lnTo>
                  <a:pt x="261937" y="25781"/>
                </a:lnTo>
                <a:lnTo>
                  <a:pt x="418490" y="19215"/>
                </a:lnTo>
                <a:lnTo>
                  <a:pt x="364718" y="15748"/>
                </a:lnTo>
                <a:lnTo>
                  <a:pt x="441096" y="12928"/>
                </a:lnTo>
                <a:lnTo>
                  <a:pt x="441058" y="12560"/>
                </a:lnTo>
                <a:lnTo>
                  <a:pt x="389902" y="6210"/>
                </a:lnTo>
                <a:close/>
              </a:path>
              <a:path w="441325" h="47625">
                <a:moveTo>
                  <a:pt x="431977" y="0"/>
                </a:moveTo>
                <a:lnTo>
                  <a:pt x="423657" y="1314"/>
                </a:lnTo>
                <a:lnTo>
                  <a:pt x="398653" y="5003"/>
                </a:lnTo>
                <a:lnTo>
                  <a:pt x="440893" y="10820"/>
                </a:lnTo>
                <a:lnTo>
                  <a:pt x="440296" y="4826"/>
                </a:lnTo>
                <a:lnTo>
                  <a:pt x="439420" y="520"/>
                </a:lnTo>
                <a:lnTo>
                  <a:pt x="4319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56367" y="6255881"/>
            <a:ext cx="126364" cy="12065"/>
          </a:xfrm>
          <a:custGeom>
            <a:avLst/>
            <a:gdLst/>
            <a:ahLst/>
            <a:cxnLst/>
            <a:rect l="l" t="t" r="r" b="b"/>
            <a:pathLst>
              <a:path w="126364" h="12064">
                <a:moveTo>
                  <a:pt x="90204" y="3047"/>
                </a:moveTo>
                <a:lnTo>
                  <a:pt x="34671" y="3047"/>
                </a:lnTo>
                <a:lnTo>
                  <a:pt x="28206" y="3594"/>
                </a:lnTo>
                <a:lnTo>
                  <a:pt x="0" y="6515"/>
                </a:lnTo>
                <a:lnTo>
                  <a:pt x="55537" y="11976"/>
                </a:lnTo>
                <a:lnTo>
                  <a:pt x="126111" y="7378"/>
                </a:lnTo>
                <a:lnTo>
                  <a:pt x="94788" y="3579"/>
                </a:lnTo>
                <a:lnTo>
                  <a:pt x="90204" y="3047"/>
                </a:lnTo>
                <a:close/>
              </a:path>
              <a:path w="126364" h="12064">
                <a:moveTo>
                  <a:pt x="63436" y="0"/>
                </a:moveTo>
                <a:lnTo>
                  <a:pt x="32651" y="3136"/>
                </a:lnTo>
                <a:lnTo>
                  <a:pt x="33350" y="3136"/>
                </a:lnTo>
                <a:lnTo>
                  <a:pt x="34671" y="3047"/>
                </a:lnTo>
                <a:lnTo>
                  <a:pt x="90204" y="3047"/>
                </a:lnTo>
                <a:lnTo>
                  <a:pt x="634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84576" y="625893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64" y="0"/>
                </a:moveTo>
                <a:lnTo>
                  <a:pt x="5130" y="88"/>
                </a:lnTo>
                <a:lnTo>
                  <a:pt x="4445" y="88"/>
                </a:lnTo>
                <a:lnTo>
                  <a:pt x="1473" y="381"/>
                </a:lnTo>
                <a:lnTo>
                  <a:pt x="0" y="546"/>
                </a:lnTo>
                <a:lnTo>
                  <a:pt x="64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11905" y="6263257"/>
            <a:ext cx="78105" cy="6985"/>
          </a:xfrm>
          <a:custGeom>
            <a:avLst/>
            <a:gdLst/>
            <a:ahLst/>
            <a:cxnLst/>
            <a:rect l="l" t="t" r="r" b="b"/>
            <a:pathLst>
              <a:path w="78104" h="6985">
                <a:moveTo>
                  <a:pt x="70573" y="0"/>
                </a:moveTo>
                <a:lnTo>
                  <a:pt x="0" y="4597"/>
                </a:lnTo>
                <a:lnTo>
                  <a:pt x="22085" y="6908"/>
                </a:lnTo>
                <a:lnTo>
                  <a:pt x="50007" y="4100"/>
                </a:lnTo>
                <a:lnTo>
                  <a:pt x="77863" y="901"/>
                </a:lnTo>
                <a:lnTo>
                  <a:pt x="705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48100" y="6239411"/>
            <a:ext cx="81915" cy="10795"/>
          </a:xfrm>
          <a:custGeom>
            <a:avLst/>
            <a:gdLst/>
            <a:ahLst/>
            <a:cxnLst/>
            <a:rect l="l" t="t" r="r" b="b"/>
            <a:pathLst>
              <a:path w="81914" h="10795">
                <a:moveTo>
                  <a:pt x="63373" y="0"/>
                </a:moveTo>
                <a:lnTo>
                  <a:pt x="0" y="4635"/>
                </a:lnTo>
                <a:lnTo>
                  <a:pt x="40741" y="10375"/>
                </a:lnTo>
                <a:lnTo>
                  <a:pt x="61082" y="6694"/>
                </a:lnTo>
                <a:lnTo>
                  <a:pt x="81356" y="2641"/>
                </a:lnTo>
                <a:lnTo>
                  <a:pt x="633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311473" y="6237660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29019" y="0"/>
                </a:moveTo>
                <a:lnTo>
                  <a:pt x="0" y="1752"/>
                </a:lnTo>
                <a:lnTo>
                  <a:pt x="17983" y="4394"/>
                </a:lnTo>
                <a:lnTo>
                  <a:pt x="29845" y="1879"/>
                </a:lnTo>
                <a:lnTo>
                  <a:pt x="35763" y="546"/>
                </a:lnTo>
                <a:lnTo>
                  <a:pt x="290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40491" y="6237014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11950" y="0"/>
                </a:moveTo>
                <a:lnTo>
                  <a:pt x="0" y="647"/>
                </a:lnTo>
                <a:lnTo>
                  <a:pt x="6743" y="1193"/>
                </a:lnTo>
                <a:lnTo>
                  <a:pt x="119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04939" y="6101985"/>
            <a:ext cx="944244" cy="53975"/>
          </a:xfrm>
          <a:custGeom>
            <a:avLst/>
            <a:gdLst/>
            <a:ahLst/>
            <a:cxnLst/>
            <a:rect l="l" t="t" r="r" b="b"/>
            <a:pathLst>
              <a:path w="944245" h="53975">
                <a:moveTo>
                  <a:pt x="942466" y="52197"/>
                </a:moveTo>
                <a:lnTo>
                  <a:pt x="927442" y="53479"/>
                </a:lnTo>
                <a:lnTo>
                  <a:pt x="944041" y="52387"/>
                </a:lnTo>
                <a:lnTo>
                  <a:pt x="942466" y="52197"/>
                </a:lnTo>
                <a:close/>
              </a:path>
              <a:path w="944245" h="53975">
                <a:moveTo>
                  <a:pt x="556344" y="17399"/>
                </a:moveTo>
                <a:lnTo>
                  <a:pt x="205701" y="17399"/>
                </a:lnTo>
                <a:lnTo>
                  <a:pt x="233628" y="17577"/>
                </a:lnTo>
                <a:lnTo>
                  <a:pt x="261550" y="18126"/>
                </a:lnTo>
                <a:lnTo>
                  <a:pt x="289462" y="19059"/>
                </a:lnTo>
                <a:lnTo>
                  <a:pt x="317360" y="20396"/>
                </a:lnTo>
                <a:lnTo>
                  <a:pt x="420585" y="26710"/>
                </a:lnTo>
                <a:lnTo>
                  <a:pt x="767791" y="53276"/>
                </a:lnTo>
                <a:lnTo>
                  <a:pt x="861009" y="43294"/>
                </a:lnTo>
                <a:lnTo>
                  <a:pt x="594193" y="20395"/>
                </a:lnTo>
                <a:lnTo>
                  <a:pt x="556344" y="17399"/>
                </a:lnTo>
                <a:close/>
              </a:path>
              <a:path w="944245" h="53975">
                <a:moveTo>
                  <a:pt x="316052" y="0"/>
                </a:moveTo>
                <a:lnTo>
                  <a:pt x="311873" y="0"/>
                </a:lnTo>
                <a:lnTo>
                  <a:pt x="260584" y="555"/>
                </a:lnTo>
                <a:lnTo>
                  <a:pt x="209305" y="2201"/>
                </a:lnTo>
                <a:lnTo>
                  <a:pt x="158011" y="4913"/>
                </a:lnTo>
                <a:lnTo>
                  <a:pt x="106679" y="8661"/>
                </a:lnTo>
                <a:lnTo>
                  <a:pt x="53092" y="15779"/>
                </a:lnTo>
                <a:lnTo>
                  <a:pt x="0" y="25717"/>
                </a:lnTo>
                <a:lnTo>
                  <a:pt x="51357" y="22247"/>
                </a:lnTo>
                <a:lnTo>
                  <a:pt x="102774" y="19629"/>
                </a:lnTo>
                <a:lnTo>
                  <a:pt x="154229" y="17975"/>
                </a:lnTo>
                <a:lnTo>
                  <a:pt x="205701" y="17399"/>
                </a:lnTo>
                <a:lnTo>
                  <a:pt x="556344" y="17399"/>
                </a:lnTo>
                <a:lnTo>
                  <a:pt x="324408" y="38"/>
                </a:lnTo>
                <a:lnTo>
                  <a:pt x="3160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5818" y="616182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08" y="0"/>
                </a:lnTo>
              </a:path>
            </a:pathLst>
          </a:custGeom>
          <a:ln w="1490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72731" y="615353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675" y="0"/>
                </a:lnTo>
              </a:path>
            </a:pathLst>
          </a:custGeom>
          <a:ln w="1649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47789" y="6155462"/>
            <a:ext cx="85090" cy="7620"/>
          </a:xfrm>
          <a:custGeom>
            <a:avLst/>
            <a:gdLst/>
            <a:ahLst/>
            <a:cxnLst/>
            <a:rect l="l" t="t" r="r" b="b"/>
            <a:pathLst>
              <a:path w="85089" h="7620">
                <a:moveTo>
                  <a:pt x="84594" y="0"/>
                </a:moveTo>
                <a:lnTo>
                  <a:pt x="0" y="6311"/>
                </a:lnTo>
                <a:lnTo>
                  <a:pt x="8026" y="7048"/>
                </a:lnTo>
                <a:lnTo>
                  <a:pt x="845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03849" y="6119386"/>
            <a:ext cx="869315" cy="49530"/>
          </a:xfrm>
          <a:custGeom>
            <a:avLst/>
            <a:gdLst/>
            <a:ahLst/>
            <a:cxnLst/>
            <a:rect l="l" t="t" r="r" b="b"/>
            <a:pathLst>
              <a:path w="869314" h="49529">
                <a:moveTo>
                  <a:pt x="699678" y="22364"/>
                </a:moveTo>
                <a:lnTo>
                  <a:pt x="199986" y="22364"/>
                </a:lnTo>
                <a:lnTo>
                  <a:pt x="245244" y="22865"/>
                </a:lnTo>
                <a:lnTo>
                  <a:pt x="290453" y="24168"/>
                </a:lnTo>
                <a:lnTo>
                  <a:pt x="417779" y="29921"/>
                </a:lnTo>
                <a:lnTo>
                  <a:pt x="484347" y="32137"/>
                </a:lnTo>
                <a:lnTo>
                  <a:pt x="601045" y="37796"/>
                </a:lnTo>
                <a:lnTo>
                  <a:pt x="651590" y="41228"/>
                </a:lnTo>
                <a:lnTo>
                  <a:pt x="752627" y="49314"/>
                </a:lnTo>
                <a:lnTo>
                  <a:pt x="868883" y="35864"/>
                </a:lnTo>
                <a:lnTo>
                  <a:pt x="699678" y="22364"/>
                </a:lnTo>
                <a:close/>
              </a:path>
              <a:path w="869314" h="49529">
                <a:moveTo>
                  <a:pt x="306793" y="0"/>
                </a:moveTo>
                <a:lnTo>
                  <a:pt x="255316" y="576"/>
                </a:lnTo>
                <a:lnTo>
                  <a:pt x="203861" y="2230"/>
                </a:lnTo>
                <a:lnTo>
                  <a:pt x="152447" y="4848"/>
                </a:lnTo>
                <a:lnTo>
                  <a:pt x="101092" y="8318"/>
                </a:lnTo>
                <a:lnTo>
                  <a:pt x="58693" y="17979"/>
                </a:lnTo>
                <a:lnTo>
                  <a:pt x="19286" y="29831"/>
                </a:lnTo>
                <a:lnTo>
                  <a:pt x="0" y="36855"/>
                </a:lnTo>
                <a:lnTo>
                  <a:pt x="34213" y="32321"/>
                </a:lnTo>
                <a:lnTo>
                  <a:pt x="75376" y="27615"/>
                </a:lnTo>
                <a:lnTo>
                  <a:pt x="116771" y="24542"/>
                </a:lnTo>
                <a:lnTo>
                  <a:pt x="158331" y="22870"/>
                </a:lnTo>
                <a:lnTo>
                  <a:pt x="199986" y="22364"/>
                </a:lnTo>
                <a:lnTo>
                  <a:pt x="699678" y="22364"/>
                </a:lnTo>
                <a:lnTo>
                  <a:pt x="470074" y="6011"/>
                </a:lnTo>
                <a:lnTo>
                  <a:pt x="418452" y="2997"/>
                </a:lnTo>
                <a:lnTo>
                  <a:pt x="390554" y="1660"/>
                </a:lnTo>
                <a:lnTo>
                  <a:pt x="362642" y="727"/>
                </a:lnTo>
                <a:lnTo>
                  <a:pt x="334720" y="178"/>
                </a:lnTo>
                <a:lnTo>
                  <a:pt x="3067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36216" y="6171326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60" y="0"/>
                </a:lnTo>
              </a:path>
            </a:pathLst>
          </a:custGeom>
          <a:ln w="1764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856473" y="616453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12" y="0"/>
                </a:lnTo>
              </a:path>
            </a:pathLst>
          </a:custGeom>
          <a:ln w="1855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918282" y="616850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528" y="0"/>
                </a:lnTo>
              </a:path>
            </a:pathLst>
          </a:custGeom>
          <a:ln w="1344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197282" y="6186989"/>
            <a:ext cx="427778" cy="94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37188" y="6264304"/>
            <a:ext cx="1054100" cy="142875"/>
          </a:xfrm>
          <a:custGeom>
            <a:avLst/>
            <a:gdLst/>
            <a:ahLst/>
            <a:cxnLst/>
            <a:rect l="l" t="t" r="r" b="b"/>
            <a:pathLst>
              <a:path w="1054100" h="142875">
                <a:moveTo>
                  <a:pt x="236537" y="106425"/>
                </a:moveTo>
                <a:lnTo>
                  <a:pt x="1117" y="140550"/>
                </a:lnTo>
                <a:lnTo>
                  <a:pt x="507" y="141185"/>
                </a:lnTo>
                <a:lnTo>
                  <a:pt x="0" y="142252"/>
                </a:lnTo>
                <a:lnTo>
                  <a:pt x="239839" y="107391"/>
                </a:lnTo>
                <a:lnTo>
                  <a:pt x="236537" y="106425"/>
                </a:lnTo>
                <a:close/>
              </a:path>
              <a:path w="1054100" h="142875">
                <a:moveTo>
                  <a:pt x="1000772" y="0"/>
                </a:moveTo>
                <a:lnTo>
                  <a:pt x="872459" y="14052"/>
                </a:lnTo>
                <a:lnTo>
                  <a:pt x="785723" y="25222"/>
                </a:lnTo>
                <a:lnTo>
                  <a:pt x="783247" y="27673"/>
                </a:lnTo>
                <a:lnTo>
                  <a:pt x="780973" y="30073"/>
                </a:lnTo>
                <a:lnTo>
                  <a:pt x="779551" y="31483"/>
                </a:lnTo>
                <a:lnTo>
                  <a:pt x="957399" y="13160"/>
                </a:lnTo>
                <a:lnTo>
                  <a:pt x="1053744" y="5079"/>
                </a:lnTo>
                <a:lnTo>
                  <a:pt x="10007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08671" y="6289532"/>
            <a:ext cx="114300" cy="19685"/>
          </a:xfrm>
          <a:custGeom>
            <a:avLst/>
            <a:gdLst/>
            <a:ahLst/>
            <a:cxnLst/>
            <a:rect l="l" t="t" r="r" b="b"/>
            <a:pathLst>
              <a:path w="114300" h="19685">
                <a:moveTo>
                  <a:pt x="114236" y="0"/>
                </a:moveTo>
                <a:lnTo>
                  <a:pt x="87693" y="3632"/>
                </a:lnTo>
                <a:lnTo>
                  <a:pt x="65736" y="7435"/>
                </a:lnTo>
                <a:lnTo>
                  <a:pt x="0" y="19672"/>
                </a:lnTo>
                <a:lnTo>
                  <a:pt x="108064" y="6248"/>
                </a:lnTo>
                <a:lnTo>
                  <a:pt x="109486" y="4838"/>
                </a:lnTo>
                <a:lnTo>
                  <a:pt x="111760" y="2451"/>
                </a:lnTo>
                <a:lnTo>
                  <a:pt x="1142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273728" y="6336495"/>
            <a:ext cx="229870" cy="35560"/>
          </a:xfrm>
          <a:custGeom>
            <a:avLst/>
            <a:gdLst/>
            <a:ahLst/>
            <a:cxnLst/>
            <a:rect l="l" t="t" r="r" b="b"/>
            <a:pathLst>
              <a:path w="229870" h="35560">
                <a:moveTo>
                  <a:pt x="229514" y="0"/>
                </a:moveTo>
                <a:lnTo>
                  <a:pt x="0" y="34239"/>
                </a:lnTo>
                <a:lnTo>
                  <a:pt x="3302" y="35204"/>
                </a:lnTo>
                <a:lnTo>
                  <a:pt x="185051" y="8534"/>
                </a:lnTo>
                <a:lnTo>
                  <a:pt x="2295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58785" y="6293167"/>
            <a:ext cx="337820" cy="52069"/>
          </a:xfrm>
          <a:custGeom>
            <a:avLst/>
            <a:gdLst/>
            <a:ahLst/>
            <a:cxnLst/>
            <a:rect l="l" t="t" r="r" b="b"/>
            <a:pathLst>
              <a:path w="337820" h="52070">
                <a:moveTo>
                  <a:pt x="337578" y="0"/>
                </a:moveTo>
                <a:lnTo>
                  <a:pt x="44462" y="43332"/>
                </a:lnTo>
                <a:lnTo>
                  <a:pt x="0" y="51854"/>
                </a:lnTo>
                <a:lnTo>
                  <a:pt x="249885" y="16040"/>
                </a:lnTo>
                <a:lnTo>
                  <a:pt x="315621" y="3802"/>
                </a:lnTo>
                <a:lnTo>
                  <a:pt x="3375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034158" y="6269387"/>
            <a:ext cx="1081405" cy="161290"/>
          </a:xfrm>
          <a:custGeom>
            <a:avLst/>
            <a:gdLst/>
            <a:ahLst/>
            <a:cxnLst/>
            <a:rect l="l" t="t" r="r" b="b"/>
            <a:pathLst>
              <a:path w="1081404" h="161289">
                <a:moveTo>
                  <a:pt x="242874" y="102311"/>
                </a:moveTo>
                <a:lnTo>
                  <a:pt x="39321" y="132003"/>
                </a:lnTo>
                <a:lnTo>
                  <a:pt x="3022" y="137172"/>
                </a:lnTo>
                <a:lnTo>
                  <a:pt x="1054" y="141223"/>
                </a:lnTo>
                <a:lnTo>
                  <a:pt x="228" y="151460"/>
                </a:lnTo>
                <a:lnTo>
                  <a:pt x="0" y="161277"/>
                </a:lnTo>
                <a:lnTo>
                  <a:pt x="146746" y="145039"/>
                </a:lnTo>
                <a:lnTo>
                  <a:pt x="246381" y="132562"/>
                </a:lnTo>
                <a:lnTo>
                  <a:pt x="205016" y="132562"/>
                </a:lnTo>
                <a:lnTo>
                  <a:pt x="211045" y="131996"/>
                </a:lnTo>
                <a:lnTo>
                  <a:pt x="221703" y="124218"/>
                </a:lnTo>
                <a:lnTo>
                  <a:pt x="232575" y="118795"/>
                </a:lnTo>
                <a:lnTo>
                  <a:pt x="241426" y="112394"/>
                </a:lnTo>
                <a:lnTo>
                  <a:pt x="269036" y="106629"/>
                </a:lnTo>
                <a:lnTo>
                  <a:pt x="254279" y="105714"/>
                </a:lnTo>
                <a:lnTo>
                  <a:pt x="242874" y="102311"/>
                </a:lnTo>
                <a:close/>
              </a:path>
              <a:path w="1081404" h="161289">
                <a:moveTo>
                  <a:pt x="265493" y="126885"/>
                </a:moveTo>
                <a:lnTo>
                  <a:pt x="205016" y="132562"/>
                </a:lnTo>
                <a:lnTo>
                  <a:pt x="246381" y="132562"/>
                </a:lnTo>
                <a:lnTo>
                  <a:pt x="268363" y="129654"/>
                </a:lnTo>
                <a:lnTo>
                  <a:pt x="265493" y="126885"/>
                </a:lnTo>
                <a:close/>
              </a:path>
              <a:path w="1081404" h="161289">
                <a:moveTo>
                  <a:pt x="625855" y="62991"/>
                </a:moveTo>
                <a:lnTo>
                  <a:pt x="594391" y="68289"/>
                </a:lnTo>
                <a:lnTo>
                  <a:pt x="531533" y="79690"/>
                </a:lnTo>
                <a:lnTo>
                  <a:pt x="430644" y="99694"/>
                </a:lnTo>
                <a:lnTo>
                  <a:pt x="443788" y="97472"/>
                </a:lnTo>
                <a:lnTo>
                  <a:pt x="582053" y="71702"/>
                </a:lnTo>
                <a:lnTo>
                  <a:pt x="625855" y="62991"/>
                </a:lnTo>
                <a:close/>
              </a:path>
              <a:path w="1081404" h="161289">
                <a:moveTo>
                  <a:pt x="1056779" y="0"/>
                </a:moveTo>
                <a:lnTo>
                  <a:pt x="960434" y="8074"/>
                </a:lnTo>
                <a:lnTo>
                  <a:pt x="782574" y="26390"/>
                </a:lnTo>
                <a:lnTo>
                  <a:pt x="781773" y="27190"/>
                </a:lnTo>
                <a:lnTo>
                  <a:pt x="780351" y="28422"/>
                </a:lnTo>
                <a:lnTo>
                  <a:pt x="777252" y="31762"/>
                </a:lnTo>
                <a:lnTo>
                  <a:pt x="773836" y="35102"/>
                </a:lnTo>
                <a:lnTo>
                  <a:pt x="807366" y="29520"/>
                </a:lnTo>
                <a:lnTo>
                  <a:pt x="840963" y="24461"/>
                </a:lnTo>
                <a:lnTo>
                  <a:pt x="874640" y="20052"/>
                </a:lnTo>
                <a:lnTo>
                  <a:pt x="908405" y="16421"/>
                </a:lnTo>
                <a:lnTo>
                  <a:pt x="1081354" y="2451"/>
                </a:lnTo>
                <a:lnTo>
                  <a:pt x="10567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39176" y="6295786"/>
            <a:ext cx="577850" cy="106680"/>
          </a:xfrm>
          <a:custGeom>
            <a:avLst/>
            <a:gdLst/>
            <a:ahLst/>
            <a:cxnLst/>
            <a:rect l="l" t="t" r="r" b="b"/>
            <a:pathLst>
              <a:path w="577850" h="106679">
                <a:moveTo>
                  <a:pt x="64020" y="80225"/>
                </a:moveTo>
                <a:lnTo>
                  <a:pt x="36398" y="85991"/>
                </a:lnTo>
                <a:lnTo>
                  <a:pt x="27558" y="92392"/>
                </a:lnTo>
                <a:lnTo>
                  <a:pt x="16687" y="97815"/>
                </a:lnTo>
                <a:lnTo>
                  <a:pt x="6007" y="105600"/>
                </a:lnTo>
                <a:lnTo>
                  <a:pt x="0" y="106172"/>
                </a:lnTo>
                <a:lnTo>
                  <a:pt x="60477" y="100495"/>
                </a:lnTo>
                <a:lnTo>
                  <a:pt x="53022" y="93306"/>
                </a:lnTo>
                <a:lnTo>
                  <a:pt x="75690" y="91673"/>
                </a:lnTo>
                <a:lnTo>
                  <a:pt x="98317" y="89746"/>
                </a:lnTo>
                <a:lnTo>
                  <a:pt x="120905" y="87525"/>
                </a:lnTo>
                <a:lnTo>
                  <a:pt x="143459" y="85013"/>
                </a:lnTo>
                <a:lnTo>
                  <a:pt x="64020" y="80225"/>
                </a:lnTo>
                <a:close/>
              </a:path>
              <a:path w="577850" h="106679">
                <a:moveTo>
                  <a:pt x="577557" y="0"/>
                </a:moveTo>
                <a:lnTo>
                  <a:pt x="469493" y="13423"/>
                </a:lnTo>
                <a:lnTo>
                  <a:pt x="393202" y="28731"/>
                </a:lnTo>
                <a:lnTo>
                  <a:pt x="246887" y="56197"/>
                </a:lnTo>
                <a:lnTo>
                  <a:pt x="214341" y="61697"/>
                </a:lnTo>
                <a:lnTo>
                  <a:pt x="181717" y="66578"/>
                </a:lnTo>
                <a:lnTo>
                  <a:pt x="149018" y="70836"/>
                </a:lnTo>
                <a:lnTo>
                  <a:pt x="116243" y="74472"/>
                </a:lnTo>
                <a:lnTo>
                  <a:pt x="192519" y="78498"/>
                </a:lnTo>
                <a:lnTo>
                  <a:pt x="217347" y="74658"/>
                </a:lnTo>
                <a:lnTo>
                  <a:pt x="225615" y="73291"/>
                </a:lnTo>
                <a:lnTo>
                  <a:pt x="326517" y="53294"/>
                </a:lnTo>
                <a:lnTo>
                  <a:pt x="389375" y="41899"/>
                </a:lnTo>
                <a:lnTo>
                  <a:pt x="420839" y="36601"/>
                </a:lnTo>
                <a:lnTo>
                  <a:pt x="440296" y="32651"/>
                </a:lnTo>
                <a:lnTo>
                  <a:pt x="536631" y="14435"/>
                </a:lnTo>
                <a:lnTo>
                  <a:pt x="568820" y="8699"/>
                </a:lnTo>
                <a:lnTo>
                  <a:pt x="572236" y="5359"/>
                </a:lnTo>
                <a:lnTo>
                  <a:pt x="575322" y="2019"/>
                </a:lnTo>
                <a:lnTo>
                  <a:pt x="576757" y="787"/>
                </a:lnTo>
                <a:lnTo>
                  <a:pt x="5775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77029" y="6345027"/>
            <a:ext cx="182245" cy="31115"/>
          </a:xfrm>
          <a:custGeom>
            <a:avLst/>
            <a:gdLst/>
            <a:ahLst/>
            <a:cxnLst/>
            <a:rect l="l" t="t" r="r" b="b"/>
            <a:pathLst>
              <a:path w="182245" h="31114">
                <a:moveTo>
                  <a:pt x="181749" y="0"/>
                </a:moveTo>
                <a:lnTo>
                  <a:pt x="0" y="26670"/>
                </a:lnTo>
                <a:lnTo>
                  <a:pt x="11404" y="30073"/>
                </a:lnTo>
                <a:lnTo>
                  <a:pt x="26174" y="30988"/>
                </a:lnTo>
                <a:lnTo>
                  <a:pt x="1817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03201" y="6309211"/>
            <a:ext cx="405765" cy="71755"/>
          </a:xfrm>
          <a:custGeom>
            <a:avLst/>
            <a:gdLst/>
            <a:ahLst/>
            <a:cxnLst/>
            <a:rect l="l" t="t" r="r" b="b"/>
            <a:pathLst>
              <a:path w="405764" h="71754">
                <a:moveTo>
                  <a:pt x="405472" y="0"/>
                </a:moveTo>
                <a:lnTo>
                  <a:pt x="155575" y="35814"/>
                </a:lnTo>
                <a:lnTo>
                  <a:pt x="0" y="66802"/>
                </a:lnTo>
                <a:lnTo>
                  <a:pt x="79438" y="71577"/>
                </a:lnTo>
                <a:lnTo>
                  <a:pt x="103982" y="68502"/>
                </a:lnTo>
                <a:lnTo>
                  <a:pt x="128498" y="65074"/>
                </a:lnTo>
                <a:lnTo>
                  <a:pt x="52222" y="61048"/>
                </a:lnTo>
                <a:lnTo>
                  <a:pt x="84990" y="57412"/>
                </a:lnTo>
                <a:lnTo>
                  <a:pt x="117686" y="53154"/>
                </a:lnTo>
                <a:lnTo>
                  <a:pt x="150307" y="48274"/>
                </a:lnTo>
                <a:lnTo>
                  <a:pt x="182854" y="42773"/>
                </a:lnTo>
                <a:lnTo>
                  <a:pt x="329181" y="15302"/>
                </a:lnTo>
                <a:lnTo>
                  <a:pt x="4054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08816" y="6500568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165" y="0"/>
                </a:moveTo>
                <a:lnTo>
                  <a:pt x="0" y="381"/>
                </a:lnTo>
                <a:lnTo>
                  <a:pt x="55003" y="2933"/>
                </a:lnTo>
                <a:lnTo>
                  <a:pt x="1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794608" y="6500944"/>
            <a:ext cx="222885" cy="26670"/>
          </a:xfrm>
          <a:custGeom>
            <a:avLst/>
            <a:gdLst/>
            <a:ahLst/>
            <a:cxnLst/>
            <a:rect l="l" t="t" r="r" b="b"/>
            <a:pathLst>
              <a:path w="222885" h="26670">
                <a:moveTo>
                  <a:pt x="38696" y="11772"/>
                </a:moveTo>
                <a:lnTo>
                  <a:pt x="0" y="15570"/>
                </a:lnTo>
                <a:lnTo>
                  <a:pt x="222364" y="26390"/>
                </a:lnTo>
                <a:lnTo>
                  <a:pt x="222247" y="18069"/>
                </a:lnTo>
                <a:lnTo>
                  <a:pt x="222180" y="15214"/>
                </a:lnTo>
                <a:lnTo>
                  <a:pt x="89687" y="15214"/>
                </a:lnTo>
                <a:lnTo>
                  <a:pt x="38696" y="11772"/>
                </a:lnTo>
                <a:close/>
              </a:path>
              <a:path w="222885" h="26670">
                <a:moveTo>
                  <a:pt x="114211" y="0"/>
                </a:moveTo>
                <a:lnTo>
                  <a:pt x="112763" y="3378"/>
                </a:lnTo>
                <a:lnTo>
                  <a:pt x="111480" y="5943"/>
                </a:lnTo>
                <a:lnTo>
                  <a:pt x="94970" y="7124"/>
                </a:lnTo>
                <a:lnTo>
                  <a:pt x="93141" y="11925"/>
                </a:lnTo>
                <a:lnTo>
                  <a:pt x="91363" y="15214"/>
                </a:lnTo>
                <a:lnTo>
                  <a:pt x="222180" y="15214"/>
                </a:lnTo>
                <a:lnTo>
                  <a:pt x="221145" y="5473"/>
                </a:lnTo>
                <a:lnTo>
                  <a:pt x="1142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15911" y="6516509"/>
            <a:ext cx="501650" cy="53340"/>
          </a:xfrm>
          <a:custGeom>
            <a:avLst/>
            <a:gdLst/>
            <a:ahLst/>
            <a:cxnLst/>
            <a:rect l="l" t="t" r="r" b="b"/>
            <a:pathLst>
              <a:path w="501650" h="53340">
                <a:moveTo>
                  <a:pt x="343282" y="44208"/>
                </a:moveTo>
                <a:lnTo>
                  <a:pt x="188887" y="44208"/>
                </a:lnTo>
                <a:lnTo>
                  <a:pt x="149872" y="47713"/>
                </a:lnTo>
                <a:lnTo>
                  <a:pt x="265328" y="52895"/>
                </a:lnTo>
                <a:lnTo>
                  <a:pt x="294517" y="49141"/>
                </a:lnTo>
                <a:lnTo>
                  <a:pt x="312653" y="47091"/>
                </a:lnTo>
                <a:lnTo>
                  <a:pt x="330767" y="45289"/>
                </a:lnTo>
                <a:lnTo>
                  <a:pt x="343282" y="44208"/>
                </a:lnTo>
                <a:close/>
              </a:path>
              <a:path w="501650" h="53340">
                <a:moveTo>
                  <a:pt x="405188" y="43726"/>
                </a:moveTo>
                <a:lnTo>
                  <a:pt x="348868" y="43726"/>
                </a:lnTo>
                <a:lnTo>
                  <a:pt x="403377" y="47409"/>
                </a:lnTo>
                <a:lnTo>
                  <a:pt x="404304" y="47409"/>
                </a:lnTo>
                <a:lnTo>
                  <a:pt x="405015" y="44775"/>
                </a:lnTo>
                <a:lnTo>
                  <a:pt x="405123" y="44208"/>
                </a:lnTo>
                <a:lnTo>
                  <a:pt x="405188" y="43726"/>
                </a:lnTo>
                <a:close/>
              </a:path>
              <a:path w="501650" h="53340">
                <a:moveTo>
                  <a:pt x="278701" y="0"/>
                </a:moveTo>
                <a:lnTo>
                  <a:pt x="250659" y="3050"/>
                </a:lnTo>
                <a:lnTo>
                  <a:pt x="194580" y="9913"/>
                </a:lnTo>
                <a:lnTo>
                  <a:pt x="78917" y="25933"/>
                </a:lnTo>
                <a:lnTo>
                  <a:pt x="39501" y="33566"/>
                </a:lnTo>
                <a:lnTo>
                  <a:pt x="0" y="40665"/>
                </a:lnTo>
                <a:lnTo>
                  <a:pt x="135966" y="47091"/>
                </a:lnTo>
                <a:lnTo>
                  <a:pt x="149187" y="46189"/>
                </a:lnTo>
                <a:lnTo>
                  <a:pt x="175658" y="44775"/>
                </a:lnTo>
                <a:lnTo>
                  <a:pt x="188887" y="44208"/>
                </a:lnTo>
                <a:lnTo>
                  <a:pt x="343282" y="44208"/>
                </a:lnTo>
                <a:lnTo>
                  <a:pt x="348868" y="43726"/>
                </a:lnTo>
                <a:lnTo>
                  <a:pt x="405188" y="43726"/>
                </a:lnTo>
                <a:lnTo>
                  <a:pt x="405663" y="40182"/>
                </a:lnTo>
                <a:lnTo>
                  <a:pt x="428681" y="39283"/>
                </a:lnTo>
                <a:lnTo>
                  <a:pt x="451742" y="38647"/>
                </a:lnTo>
                <a:lnTo>
                  <a:pt x="498068" y="38074"/>
                </a:lnTo>
                <a:lnTo>
                  <a:pt x="499429" y="35641"/>
                </a:lnTo>
                <a:lnTo>
                  <a:pt x="500405" y="29324"/>
                </a:lnTo>
                <a:lnTo>
                  <a:pt x="500961" y="20568"/>
                </a:lnTo>
                <a:lnTo>
                  <a:pt x="501065" y="10820"/>
                </a:lnTo>
                <a:lnTo>
                  <a:pt x="2787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90864" y="6381356"/>
            <a:ext cx="314325" cy="25400"/>
          </a:xfrm>
          <a:custGeom>
            <a:avLst/>
            <a:gdLst/>
            <a:ahLst/>
            <a:cxnLst/>
            <a:rect l="l" t="t" r="r" b="b"/>
            <a:pathLst>
              <a:path w="314325" h="25400">
                <a:moveTo>
                  <a:pt x="313791" y="0"/>
                </a:moveTo>
                <a:lnTo>
                  <a:pt x="255955" y="927"/>
                </a:lnTo>
                <a:lnTo>
                  <a:pt x="198043" y="3797"/>
                </a:lnTo>
                <a:lnTo>
                  <a:pt x="99898" y="10985"/>
                </a:lnTo>
                <a:lnTo>
                  <a:pt x="0" y="23215"/>
                </a:lnTo>
                <a:lnTo>
                  <a:pt x="47764" y="24815"/>
                </a:lnTo>
                <a:lnTo>
                  <a:pt x="73155" y="22234"/>
                </a:lnTo>
                <a:lnTo>
                  <a:pt x="149517" y="15760"/>
                </a:lnTo>
                <a:lnTo>
                  <a:pt x="146443" y="15036"/>
                </a:lnTo>
                <a:lnTo>
                  <a:pt x="143322" y="14503"/>
                </a:lnTo>
                <a:lnTo>
                  <a:pt x="140220" y="14325"/>
                </a:lnTo>
                <a:lnTo>
                  <a:pt x="168030" y="14325"/>
                </a:lnTo>
                <a:lnTo>
                  <a:pt x="241020" y="8356"/>
                </a:lnTo>
                <a:lnTo>
                  <a:pt x="259256" y="6556"/>
                </a:lnTo>
                <a:lnTo>
                  <a:pt x="277463" y="4564"/>
                </a:lnTo>
                <a:lnTo>
                  <a:pt x="295641" y="2379"/>
                </a:lnTo>
                <a:lnTo>
                  <a:pt x="313791" y="0"/>
                </a:lnTo>
                <a:close/>
              </a:path>
              <a:path w="314325" h="25400">
                <a:moveTo>
                  <a:pt x="168030" y="14325"/>
                </a:moveTo>
                <a:lnTo>
                  <a:pt x="140220" y="14325"/>
                </a:lnTo>
                <a:lnTo>
                  <a:pt x="156171" y="15240"/>
                </a:lnTo>
                <a:lnTo>
                  <a:pt x="168030" y="1432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38826" y="6542437"/>
            <a:ext cx="342900" cy="46355"/>
          </a:xfrm>
          <a:custGeom>
            <a:avLst/>
            <a:gdLst/>
            <a:ahLst/>
            <a:cxnLst/>
            <a:rect l="l" t="t" r="r" b="b"/>
            <a:pathLst>
              <a:path w="342900" h="46354">
                <a:moveTo>
                  <a:pt x="101" y="43370"/>
                </a:moveTo>
                <a:lnTo>
                  <a:pt x="0" y="46291"/>
                </a:lnTo>
                <a:lnTo>
                  <a:pt x="5854" y="45631"/>
                </a:lnTo>
                <a:lnTo>
                  <a:pt x="11734" y="45046"/>
                </a:lnTo>
                <a:lnTo>
                  <a:pt x="20586" y="44335"/>
                </a:lnTo>
                <a:lnTo>
                  <a:pt x="101" y="43370"/>
                </a:lnTo>
                <a:close/>
              </a:path>
              <a:path w="342900" h="46354">
                <a:moveTo>
                  <a:pt x="226961" y="21780"/>
                </a:moveTo>
                <a:lnTo>
                  <a:pt x="222529" y="22199"/>
                </a:lnTo>
                <a:lnTo>
                  <a:pt x="338277" y="27520"/>
                </a:lnTo>
                <a:lnTo>
                  <a:pt x="342417" y="26962"/>
                </a:lnTo>
                <a:lnTo>
                  <a:pt x="226961" y="21780"/>
                </a:lnTo>
                <a:close/>
              </a:path>
              <a:path w="342900" h="46354">
                <a:moveTo>
                  <a:pt x="156006" y="0"/>
                </a:moveTo>
                <a:lnTo>
                  <a:pt x="131305" y="3213"/>
                </a:lnTo>
                <a:lnTo>
                  <a:pt x="69875" y="15366"/>
                </a:lnTo>
                <a:lnTo>
                  <a:pt x="207898" y="21539"/>
                </a:lnTo>
                <a:lnTo>
                  <a:pt x="213055" y="21158"/>
                </a:lnTo>
                <a:lnTo>
                  <a:pt x="77076" y="14731"/>
                </a:lnTo>
                <a:lnTo>
                  <a:pt x="116584" y="7632"/>
                </a:lnTo>
                <a:lnTo>
                  <a:pt x="1560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59357" y="6433299"/>
            <a:ext cx="353749" cy="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17600" y="6610164"/>
            <a:ext cx="66040" cy="3175"/>
          </a:xfrm>
          <a:custGeom>
            <a:avLst/>
            <a:gdLst/>
            <a:ahLst/>
            <a:cxnLst/>
            <a:rect l="l" t="t" r="r" b="b"/>
            <a:pathLst>
              <a:path w="66039" h="3175">
                <a:moveTo>
                  <a:pt x="56896" y="0"/>
                </a:moveTo>
                <a:lnTo>
                  <a:pt x="52501" y="0"/>
                </a:lnTo>
                <a:lnTo>
                  <a:pt x="39354" y="50"/>
                </a:lnTo>
                <a:lnTo>
                  <a:pt x="26222" y="207"/>
                </a:lnTo>
                <a:lnTo>
                  <a:pt x="0" y="863"/>
                </a:lnTo>
                <a:lnTo>
                  <a:pt x="45262" y="2882"/>
                </a:lnTo>
                <a:lnTo>
                  <a:pt x="65671" y="50"/>
                </a:lnTo>
                <a:lnTo>
                  <a:pt x="568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79030" y="639845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34" y="0"/>
                </a:lnTo>
              </a:path>
            </a:pathLst>
          </a:custGeom>
          <a:ln w="1223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762298" y="6397984"/>
            <a:ext cx="62230" cy="6350"/>
          </a:xfrm>
          <a:custGeom>
            <a:avLst/>
            <a:gdLst/>
            <a:ahLst/>
            <a:cxnLst/>
            <a:rect l="l" t="t" r="r" b="b"/>
            <a:pathLst>
              <a:path w="62229" h="6350">
                <a:moveTo>
                  <a:pt x="61645" y="0"/>
                </a:moveTo>
                <a:lnTo>
                  <a:pt x="0" y="5880"/>
                </a:lnTo>
                <a:lnTo>
                  <a:pt x="16725" y="6273"/>
                </a:lnTo>
                <a:lnTo>
                  <a:pt x="616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137629" y="6399890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27101" y="0"/>
                </a:moveTo>
                <a:lnTo>
                  <a:pt x="0" y="2120"/>
                </a:lnTo>
                <a:lnTo>
                  <a:pt x="15240" y="2057"/>
                </a:lnTo>
                <a:lnTo>
                  <a:pt x="271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46261" y="639939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04" y="0"/>
                </a:lnTo>
              </a:path>
            </a:pathLst>
          </a:custGeom>
          <a:ln w="826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73127" y="6394972"/>
            <a:ext cx="255270" cy="16510"/>
          </a:xfrm>
          <a:custGeom>
            <a:avLst/>
            <a:gdLst/>
            <a:ahLst/>
            <a:cxnLst/>
            <a:rect l="l" t="t" r="r" b="b"/>
            <a:pathLst>
              <a:path w="255270" h="16510">
                <a:moveTo>
                  <a:pt x="79717" y="5918"/>
                </a:moveTo>
                <a:lnTo>
                  <a:pt x="59777" y="7443"/>
                </a:lnTo>
                <a:lnTo>
                  <a:pt x="0" y="12674"/>
                </a:lnTo>
                <a:lnTo>
                  <a:pt x="69176" y="16268"/>
                </a:lnTo>
                <a:lnTo>
                  <a:pt x="113322" y="12750"/>
                </a:lnTo>
                <a:lnTo>
                  <a:pt x="104851" y="12268"/>
                </a:lnTo>
                <a:lnTo>
                  <a:pt x="98522" y="11465"/>
                </a:lnTo>
                <a:lnTo>
                  <a:pt x="92232" y="9969"/>
                </a:lnTo>
                <a:lnTo>
                  <a:pt x="85968" y="8035"/>
                </a:lnTo>
                <a:lnTo>
                  <a:pt x="79717" y="5918"/>
                </a:lnTo>
                <a:close/>
              </a:path>
              <a:path w="255270" h="16510">
                <a:moveTo>
                  <a:pt x="233248" y="0"/>
                </a:moveTo>
                <a:lnTo>
                  <a:pt x="225361" y="0"/>
                </a:lnTo>
                <a:lnTo>
                  <a:pt x="196835" y="262"/>
                </a:lnTo>
                <a:lnTo>
                  <a:pt x="168295" y="1015"/>
                </a:lnTo>
                <a:lnTo>
                  <a:pt x="139749" y="2207"/>
                </a:lnTo>
                <a:lnTo>
                  <a:pt x="111201" y="3784"/>
                </a:lnTo>
                <a:lnTo>
                  <a:pt x="173139" y="7365"/>
                </a:lnTo>
                <a:lnTo>
                  <a:pt x="255219" y="292"/>
                </a:lnTo>
                <a:lnTo>
                  <a:pt x="2332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17500" y="6217053"/>
            <a:ext cx="360045" cy="24130"/>
          </a:xfrm>
          <a:custGeom>
            <a:avLst/>
            <a:gdLst/>
            <a:ahLst/>
            <a:cxnLst/>
            <a:rect l="l" t="t" r="r" b="b"/>
            <a:pathLst>
              <a:path w="360045" h="24129">
                <a:moveTo>
                  <a:pt x="96199" y="17894"/>
                </a:moveTo>
                <a:lnTo>
                  <a:pt x="10934" y="17894"/>
                </a:lnTo>
                <a:lnTo>
                  <a:pt x="36995" y="23977"/>
                </a:lnTo>
                <a:lnTo>
                  <a:pt x="44894" y="23977"/>
                </a:lnTo>
                <a:lnTo>
                  <a:pt x="46443" y="23875"/>
                </a:lnTo>
                <a:lnTo>
                  <a:pt x="47980" y="23672"/>
                </a:lnTo>
                <a:lnTo>
                  <a:pt x="96199" y="17894"/>
                </a:lnTo>
                <a:close/>
              </a:path>
              <a:path w="360045" h="24129">
                <a:moveTo>
                  <a:pt x="1775" y="17979"/>
                </a:moveTo>
                <a:lnTo>
                  <a:pt x="1524" y="17995"/>
                </a:lnTo>
                <a:lnTo>
                  <a:pt x="0" y="18199"/>
                </a:lnTo>
                <a:lnTo>
                  <a:pt x="1775" y="17979"/>
                </a:lnTo>
                <a:close/>
              </a:path>
              <a:path w="360045" h="24129">
                <a:moveTo>
                  <a:pt x="262940" y="0"/>
                </a:moveTo>
                <a:lnTo>
                  <a:pt x="210207" y="743"/>
                </a:lnTo>
                <a:lnTo>
                  <a:pt x="157554" y="2956"/>
                </a:lnTo>
                <a:lnTo>
                  <a:pt x="104974" y="6619"/>
                </a:lnTo>
                <a:lnTo>
                  <a:pt x="52458" y="11707"/>
                </a:lnTo>
                <a:lnTo>
                  <a:pt x="1775" y="17979"/>
                </a:lnTo>
                <a:lnTo>
                  <a:pt x="3073" y="17894"/>
                </a:lnTo>
                <a:lnTo>
                  <a:pt x="96199" y="17894"/>
                </a:lnTo>
                <a:lnTo>
                  <a:pt x="154595" y="12572"/>
                </a:lnTo>
                <a:lnTo>
                  <a:pt x="207905" y="9390"/>
                </a:lnTo>
                <a:lnTo>
                  <a:pt x="261243" y="7590"/>
                </a:lnTo>
                <a:lnTo>
                  <a:pt x="314629" y="7023"/>
                </a:lnTo>
                <a:lnTo>
                  <a:pt x="329491" y="7023"/>
                </a:lnTo>
                <a:lnTo>
                  <a:pt x="359968" y="2501"/>
                </a:lnTo>
                <a:lnTo>
                  <a:pt x="324269" y="1012"/>
                </a:lnTo>
                <a:lnTo>
                  <a:pt x="303812" y="449"/>
                </a:lnTo>
                <a:lnTo>
                  <a:pt x="283369" y="112"/>
                </a:lnTo>
                <a:lnTo>
                  <a:pt x="262940" y="0"/>
                </a:lnTo>
                <a:close/>
              </a:path>
              <a:path w="360045" h="24129">
                <a:moveTo>
                  <a:pt x="329491" y="7023"/>
                </a:moveTo>
                <a:lnTo>
                  <a:pt x="314629" y="7023"/>
                </a:lnTo>
                <a:lnTo>
                  <a:pt x="329234" y="7061"/>
                </a:lnTo>
                <a:lnTo>
                  <a:pt x="329491" y="702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59307" y="6224972"/>
            <a:ext cx="72390" cy="5715"/>
          </a:xfrm>
          <a:custGeom>
            <a:avLst/>
            <a:gdLst/>
            <a:ahLst/>
            <a:cxnLst/>
            <a:rect l="l" t="t" r="r" b="b"/>
            <a:pathLst>
              <a:path w="72389" h="5714">
                <a:moveTo>
                  <a:pt x="12547" y="0"/>
                </a:moveTo>
                <a:lnTo>
                  <a:pt x="0" y="1828"/>
                </a:lnTo>
                <a:lnTo>
                  <a:pt x="17551" y="2578"/>
                </a:lnTo>
                <a:lnTo>
                  <a:pt x="62750" y="5410"/>
                </a:lnTo>
                <a:lnTo>
                  <a:pt x="72097" y="4089"/>
                </a:lnTo>
                <a:lnTo>
                  <a:pt x="125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46729" y="622243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74" y="0"/>
                </a:lnTo>
              </a:path>
            </a:pathLst>
          </a:custGeom>
          <a:ln w="576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16052" y="6222649"/>
            <a:ext cx="55880" cy="4445"/>
          </a:xfrm>
          <a:custGeom>
            <a:avLst/>
            <a:gdLst/>
            <a:ahLst/>
            <a:cxnLst/>
            <a:rect l="l" t="t" r="r" b="b"/>
            <a:pathLst>
              <a:path w="55879" h="4445">
                <a:moveTo>
                  <a:pt x="18757" y="0"/>
                </a:moveTo>
                <a:lnTo>
                  <a:pt x="0" y="2667"/>
                </a:lnTo>
                <a:lnTo>
                  <a:pt x="43256" y="4152"/>
                </a:lnTo>
                <a:lnTo>
                  <a:pt x="55803" y="2324"/>
                </a:lnTo>
                <a:lnTo>
                  <a:pt x="187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89936" y="6249632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16383" y="0"/>
                </a:moveTo>
                <a:lnTo>
                  <a:pt x="0" y="1612"/>
                </a:lnTo>
                <a:lnTo>
                  <a:pt x="17399" y="3086"/>
                </a:lnTo>
                <a:lnTo>
                  <a:pt x="33959" y="1384"/>
                </a:lnTo>
                <a:lnTo>
                  <a:pt x="1638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88219" y="6249475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16052" y="0"/>
                </a:moveTo>
                <a:lnTo>
                  <a:pt x="0" y="1625"/>
                </a:lnTo>
                <a:lnTo>
                  <a:pt x="1727" y="1765"/>
                </a:lnTo>
                <a:lnTo>
                  <a:pt x="18097" y="152"/>
                </a:lnTo>
                <a:lnTo>
                  <a:pt x="160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07339" y="6251016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4" h="5079">
                <a:moveTo>
                  <a:pt x="16560" y="0"/>
                </a:moveTo>
                <a:lnTo>
                  <a:pt x="0" y="1701"/>
                </a:lnTo>
                <a:lnTo>
                  <a:pt x="37401" y="4902"/>
                </a:lnTo>
                <a:lnTo>
                  <a:pt x="56006" y="3187"/>
                </a:lnTo>
                <a:lnTo>
                  <a:pt x="165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44741" y="6254205"/>
            <a:ext cx="75565" cy="6985"/>
          </a:xfrm>
          <a:custGeom>
            <a:avLst/>
            <a:gdLst/>
            <a:ahLst/>
            <a:cxnLst/>
            <a:rect l="l" t="t" r="r" b="b"/>
            <a:pathLst>
              <a:path w="75564" h="6985">
                <a:moveTo>
                  <a:pt x="18605" y="0"/>
                </a:moveTo>
                <a:lnTo>
                  <a:pt x="0" y="1701"/>
                </a:lnTo>
                <a:lnTo>
                  <a:pt x="56006" y="6667"/>
                </a:lnTo>
                <a:lnTo>
                  <a:pt x="75018" y="4838"/>
                </a:lnTo>
                <a:lnTo>
                  <a:pt x="186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031693" y="6262049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20993" y="0"/>
                </a:moveTo>
                <a:lnTo>
                  <a:pt x="0" y="1663"/>
                </a:lnTo>
                <a:lnTo>
                  <a:pt x="6273" y="2247"/>
                </a:lnTo>
                <a:lnTo>
                  <a:pt x="24676" y="342"/>
                </a:lnTo>
                <a:lnTo>
                  <a:pt x="209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000743" y="6259050"/>
            <a:ext cx="52069" cy="5080"/>
          </a:xfrm>
          <a:custGeom>
            <a:avLst/>
            <a:gdLst/>
            <a:ahLst/>
            <a:cxnLst/>
            <a:rect l="l" t="t" r="r" b="b"/>
            <a:pathLst>
              <a:path w="52070" h="5079">
                <a:moveTo>
                  <a:pt x="19011" y="0"/>
                </a:moveTo>
                <a:lnTo>
                  <a:pt x="0" y="1828"/>
                </a:lnTo>
                <a:lnTo>
                  <a:pt x="30949" y="4660"/>
                </a:lnTo>
                <a:lnTo>
                  <a:pt x="51943" y="2997"/>
                </a:lnTo>
                <a:lnTo>
                  <a:pt x="190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37961" y="6262392"/>
            <a:ext cx="74295" cy="6985"/>
          </a:xfrm>
          <a:custGeom>
            <a:avLst/>
            <a:gdLst/>
            <a:ahLst/>
            <a:cxnLst/>
            <a:rect l="l" t="t" r="r" b="b"/>
            <a:pathLst>
              <a:path w="74295" h="6985">
                <a:moveTo>
                  <a:pt x="18402" y="0"/>
                </a:moveTo>
                <a:lnTo>
                  <a:pt x="0" y="1904"/>
                </a:lnTo>
                <a:lnTo>
                  <a:pt x="52971" y="6984"/>
                </a:lnTo>
                <a:lnTo>
                  <a:pt x="73939" y="5460"/>
                </a:lnTo>
                <a:lnTo>
                  <a:pt x="184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90935" y="6267852"/>
            <a:ext cx="43180" cy="4445"/>
          </a:xfrm>
          <a:custGeom>
            <a:avLst/>
            <a:gdLst/>
            <a:ahLst/>
            <a:cxnLst/>
            <a:rect l="l" t="t" r="r" b="b"/>
            <a:pathLst>
              <a:path w="43179" h="4445">
                <a:moveTo>
                  <a:pt x="20967" y="0"/>
                </a:moveTo>
                <a:lnTo>
                  <a:pt x="0" y="1536"/>
                </a:lnTo>
                <a:lnTo>
                  <a:pt x="24587" y="3987"/>
                </a:lnTo>
                <a:lnTo>
                  <a:pt x="43053" y="2311"/>
                </a:lnTo>
                <a:lnTo>
                  <a:pt x="209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4263" y="6295356"/>
            <a:ext cx="43180" cy="5080"/>
          </a:xfrm>
          <a:custGeom>
            <a:avLst/>
            <a:gdLst/>
            <a:ahLst/>
            <a:cxnLst/>
            <a:rect l="l" t="t" r="r" b="b"/>
            <a:pathLst>
              <a:path w="43179" h="5079">
                <a:moveTo>
                  <a:pt x="9994" y="0"/>
                </a:moveTo>
                <a:lnTo>
                  <a:pt x="0" y="254"/>
                </a:lnTo>
                <a:lnTo>
                  <a:pt x="19253" y="2743"/>
                </a:lnTo>
                <a:lnTo>
                  <a:pt x="29730" y="4991"/>
                </a:lnTo>
                <a:lnTo>
                  <a:pt x="43129" y="4838"/>
                </a:lnTo>
                <a:lnTo>
                  <a:pt x="99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1699" y="6293563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0"/>
                </a:moveTo>
                <a:lnTo>
                  <a:pt x="165" y="1739"/>
                </a:lnTo>
                <a:lnTo>
                  <a:pt x="2565" y="2044"/>
                </a:lnTo>
                <a:lnTo>
                  <a:pt x="12560" y="1790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70705" y="6287739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5" h="7620">
                <a:moveTo>
                  <a:pt x="8750" y="0"/>
                </a:moveTo>
                <a:lnTo>
                  <a:pt x="0" y="1206"/>
                </a:lnTo>
                <a:lnTo>
                  <a:pt x="51155" y="7569"/>
                </a:lnTo>
                <a:lnTo>
                  <a:pt x="50990" y="5829"/>
                </a:lnTo>
                <a:lnTo>
                  <a:pt x="87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43531" y="6344164"/>
            <a:ext cx="273050" cy="17145"/>
          </a:xfrm>
          <a:custGeom>
            <a:avLst/>
            <a:gdLst/>
            <a:ahLst/>
            <a:cxnLst/>
            <a:rect l="l" t="t" r="r" b="b"/>
            <a:pathLst>
              <a:path w="273050" h="17145">
                <a:moveTo>
                  <a:pt x="5499" y="8026"/>
                </a:moveTo>
                <a:lnTo>
                  <a:pt x="0" y="9702"/>
                </a:lnTo>
                <a:lnTo>
                  <a:pt x="53383" y="10086"/>
                </a:lnTo>
                <a:lnTo>
                  <a:pt x="106766" y="11119"/>
                </a:lnTo>
                <a:lnTo>
                  <a:pt x="267677" y="16840"/>
                </a:lnTo>
                <a:lnTo>
                  <a:pt x="272834" y="16840"/>
                </a:lnTo>
                <a:lnTo>
                  <a:pt x="272262" y="16078"/>
                </a:lnTo>
                <a:lnTo>
                  <a:pt x="231465" y="8305"/>
                </a:lnTo>
                <a:lnTo>
                  <a:pt x="19938" y="8305"/>
                </a:lnTo>
                <a:lnTo>
                  <a:pt x="5499" y="8026"/>
                </a:lnTo>
                <a:close/>
              </a:path>
              <a:path w="273050" h="17145">
                <a:moveTo>
                  <a:pt x="68389" y="0"/>
                </a:moveTo>
                <a:lnTo>
                  <a:pt x="68849" y="3633"/>
                </a:lnTo>
                <a:lnTo>
                  <a:pt x="61961" y="6229"/>
                </a:lnTo>
                <a:lnTo>
                  <a:pt x="47727" y="7786"/>
                </a:lnTo>
                <a:lnTo>
                  <a:pt x="26149" y="8305"/>
                </a:lnTo>
                <a:lnTo>
                  <a:pt x="231465" y="8305"/>
                </a:lnTo>
                <a:lnTo>
                  <a:pt x="200075" y="2451"/>
                </a:lnTo>
                <a:lnTo>
                  <a:pt x="134223" y="758"/>
                </a:lnTo>
                <a:lnTo>
                  <a:pt x="6838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491633" y="634043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68" y="0"/>
                </a:lnTo>
              </a:path>
            </a:pathLst>
          </a:custGeom>
          <a:ln w="1235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90315" y="6334225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320" y="444"/>
                </a:lnTo>
                <a:lnTo>
                  <a:pt x="1435" y="3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64452" y="6349122"/>
            <a:ext cx="85090" cy="5715"/>
          </a:xfrm>
          <a:custGeom>
            <a:avLst/>
            <a:gdLst/>
            <a:ahLst/>
            <a:cxnLst/>
            <a:rect l="l" t="t" r="r" b="b"/>
            <a:pathLst>
              <a:path w="85089" h="5714">
                <a:moveTo>
                  <a:pt x="17437" y="0"/>
                </a:moveTo>
                <a:lnTo>
                  <a:pt x="11645" y="1968"/>
                </a:lnTo>
                <a:lnTo>
                  <a:pt x="5841" y="3848"/>
                </a:lnTo>
                <a:lnTo>
                  <a:pt x="0" y="5651"/>
                </a:lnTo>
                <a:lnTo>
                  <a:pt x="58560" y="4790"/>
                </a:lnTo>
                <a:lnTo>
                  <a:pt x="79082" y="4737"/>
                </a:lnTo>
                <a:lnTo>
                  <a:pt x="82753" y="3632"/>
                </a:lnTo>
                <a:lnTo>
                  <a:pt x="84581" y="3060"/>
                </a:lnTo>
                <a:lnTo>
                  <a:pt x="70027" y="2612"/>
                </a:lnTo>
                <a:lnTo>
                  <a:pt x="36456" y="1083"/>
                </a:lnTo>
                <a:lnTo>
                  <a:pt x="1743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8360" y="6348290"/>
            <a:ext cx="24130" cy="6985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10058" y="0"/>
                </a:moveTo>
                <a:lnTo>
                  <a:pt x="9829" y="2463"/>
                </a:lnTo>
                <a:lnTo>
                  <a:pt x="9220" y="4063"/>
                </a:lnTo>
                <a:lnTo>
                  <a:pt x="0" y="6642"/>
                </a:lnTo>
                <a:lnTo>
                  <a:pt x="6095" y="6476"/>
                </a:lnTo>
                <a:lnTo>
                  <a:pt x="11925" y="4673"/>
                </a:lnTo>
                <a:lnTo>
                  <a:pt x="17741" y="2806"/>
                </a:lnTo>
                <a:lnTo>
                  <a:pt x="23533" y="838"/>
                </a:lnTo>
                <a:lnTo>
                  <a:pt x="100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50504" y="6352418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9" y="0"/>
                </a:lnTo>
              </a:path>
            </a:pathLst>
          </a:custGeom>
          <a:ln w="1000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47551" y="635087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57" y="0"/>
                </a:lnTo>
              </a:path>
            </a:pathLst>
          </a:custGeom>
          <a:ln w="718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10956" y="6349028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4">
                <a:moveTo>
                  <a:pt x="55283" y="0"/>
                </a:moveTo>
                <a:lnTo>
                  <a:pt x="0" y="2667"/>
                </a:lnTo>
                <a:lnTo>
                  <a:pt x="36588" y="5232"/>
                </a:lnTo>
                <a:lnTo>
                  <a:pt x="42849" y="3568"/>
                </a:lnTo>
                <a:lnTo>
                  <a:pt x="49072" y="1816"/>
                </a:lnTo>
                <a:lnTo>
                  <a:pt x="552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78875" y="6402673"/>
            <a:ext cx="434975" cy="80010"/>
          </a:xfrm>
          <a:custGeom>
            <a:avLst/>
            <a:gdLst/>
            <a:ahLst/>
            <a:cxnLst/>
            <a:rect l="l" t="t" r="r" b="b"/>
            <a:pathLst>
              <a:path w="434975" h="80010">
                <a:moveTo>
                  <a:pt x="88112" y="67386"/>
                </a:moveTo>
                <a:lnTo>
                  <a:pt x="12941" y="73494"/>
                </a:lnTo>
                <a:lnTo>
                  <a:pt x="9740" y="74333"/>
                </a:lnTo>
                <a:lnTo>
                  <a:pt x="3301" y="75907"/>
                </a:lnTo>
                <a:lnTo>
                  <a:pt x="2209" y="77203"/>
                </a:lnTo>
                <a:lnTo>
                  <a:pt x="1104" y="78460"/>
                </a:lnTo>
                <a:lnTo>
                  <a:pt x="0" y="79603"/>
                </a:lnTo>
                <a:lnTo>
                  <a:pt x="107875" y="70670"/>
                </a:lnTo>
                <a:lnTo>
                  <a:pt x="128169" y="68719"/>
                </a:lnTo>
                <a:lnTo>
                  <a:pt x="107797" y="68707"/>
                </a:lnTo>
                <a:lnTo>
                  <a:pt x="88112" y="67386"/>
                </a:lnTo>
                <a:close/>
              </a:path>
              <a:path w="434975" h="80010">
                <a:moveTo>
                  <a:pt x="305485" y="44107"/>
                </a:moveTo>
                <a:lnTo>
                  <a:pt x="254019" y="51073"/>
                </a:lnTo>
                <a:lnTo>
                  <a:pt x="202476" y="57124"/>
                </a:lnTo>
                <a:lnTo>
                  <a:pt x="204596" y="59156"/>
                </a:lnTo>
                <a:lnTo>
                  <a:pt x="181152" y="59359"/>
                </a:lnTo>
                <a:lnTo>
                  <a:pt x="167560" y="60700"/>
                </a:lnTo>
                <a:lnTo>
                  <a:pt x="108153" y="65824"/>
                </a:lnTo>
                <a:lnTo>
                  <a:pt x="109461" y="67449"/>
                </a:lnTo>
                <a:lnTo>
                  <a:pt x="109893" y="68719"/>
                </a:lnTo>
                <a:lnTo>
                  <a:pt x="128169" y="68719"/>
                </a:lnTo>
                <a:lnTo>
                  <a:pt x="182665" y="63007"/>
                </a:lnTo>
                <a:lnTo>
                  <a:pt x="241629" y="55681"/>
                </a:lnTo>
                <a:lnTo>
                  <a:pt x="284352" y="48460"/>
                </a:lnTo>
                <a:lnTo>
                  <a:pt x="305485" y="44107"/>
                </a:lnTo>
                <a:close/>
              </a:path>
              <a:path w="434975" h="80010">
                <a:moveTo>
                  <a:pt x="381469" y="2565"/>
                </a:moveTo>
                <a:lnTo>
                  <a:pt x="380555" y="3162"/>
                </a:lnTo>
                <a:lnTo>
                  <a:pt x="379437" y="4191"/>
                </a:lnTo>
                <a:lnTo>
                  <a:pt x="378244" y="5422"/>
                </a:lnTo>
                <a:lnTo>
                  <a:pt x="379475" y="5499"/>
                </a:lnTo>
                <a:lnTo>
                  <a:pt x="377609" y="6096"/>
                </a:lnTo>
                <a:lnTo>
                  <a:pt x="373075" y="10934"/>
                </a:lnTo>
                <a:lnTo>
                  <a:pt x="367537" y="18465"/>
                </a:lnTo>
                <a:lnTo>
                  <a:pt x="365239" y="20942"/>
                </a:lnTo>
                <a:lnTo>
                  <a:pt x="360768" y="27025"/>
                </a:lnTo>
                <a:lnTo>
                  <a:pt x="356590" y="31711"/>
                </a:lnTo>
                <a:lnTo>
                  <a:pt x="376103" y="26354"/>
                </a:lnTo>
                <a:lnTo>
                  <a:pt x="395585" y="20723"/>
                </a:lnTo>
                <a:lnTo>
                  <a:pt x="415058" y="14849"/>
                </a:lnTo>
                <a:lnTo>
                  <a:pt x="434502" y="8775"/>
                </a:lnTo>
                <a:lnTo>
                  <a:pt x="433385" y="8763"/>
                </a:lnTo>
                <a:lnTo>
                  <a:pt x="430199" y="8242"/>
                </a:lnTo>
                <a:lnTo>
                  <a:pt x="424218" y="7150"/>
                </a:lnTo>
                <a:lnTo>
                  <a:pt x="421500" y="6616"/>
                </a:lnTo>
                <a:lnTo>
                  <a:pt x="421766" y="6616"/>
                </a:lnTo>
                <a:lnTo>
                  <a:pt x="406728" y="4760"/>
                </a:lnTo>
                <a:lnTo>
                  <a:pt x="399187" y="3928"/>
                </a:lnTo>
                <a:lnTo>
                  <a:pt x="391642" y="3276"/>
                </a:lnTo>
                <a:lnTo>
                  <a:pt x="381469" y="2565"/>
                </a:lnTo>
                <a:close/>
              </a:path>
              <a:path w="434975" h="80010">
                <a:moveTo>
                  <a:pt x="345312" y="0"/>
                </a:moveTo>
                <a:lnTo>
                  <a:pt x="335368" y="3149"/>
                </a:lnTo>
                <a:lnTo>
                  <a:pt x="365226" y="4686"/>
                </a:lnTo>
                <a:lnTo>
                  <a:pt x="379780" y="2451"/>
                </a:lnTo>
                <a:lnTo>
                  <a:pt x="34531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13816" y="6476169"/>
            <a:ext cx="78105" cy="1270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78003" y="0"/>
                </a:moveTo>
                <a:lnTo>
                  <a:pt x="39601" y="3814"/>
                </a:lnTo>
                <a:lnTo>
                  <a:pt x="20446" y="6027"/>
                </a:lnTo>
                <a:lnTo>
                  <a:pt x="1333" y="8496"/>
                </a:lnTo>
                <a:lnTo>
                  <a:pt x="774" y="10058"/>
                </a:lnTo>
                <a:lnTo>
                  <a:pt x="0" y="12128"/>
                </a:lnTo>
                <a:lnTo>
                  <a:pt x="65062" y="6108"/>
                </a:lnTo>
                <a:lnTo>
                  <a:pt x="66166" y="4953"/>
                </a:lnTo>
                <a:lnTo>
                  <a:pt x="67271" y="3708"/>
                </a:lnTo>
                <a:lnTo>
                  <a:pt x="68351" y="2413"/>
                </a:lnTo>
                <a:lnTo>
                  <a:pt x="74790" y="838"/>
                </a:lnTo>
                <a:lnTo>
                  <a:pt x="780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91822" y="6405125"/>
            <a:ext cx="368935" cy="71120"/>
          </a:xfrm>
          <a:custGeom>
            <a:avLst/>
            <a:gdLst/>
            <a:ahLst/>
            <a:cxnLst/>
            <a:rect l="l" t="t" r="r" b="b"/>
            <a:pathLst>
              <a:path w="368935" h="71120">
                <a:moveTo>
                  <a:pt x="44919" y="62877"/>
                </a:moveTo>
                <a:lnTo>
                  <a:pt x="21056" y="65062"/>
                </a:lnTo>
                <a:lnTo>
                  <a:pt x="14071" y="67221"/>
                </a:lnTo>
                <a:lnTo>
                  <a:pt x="7048" y="69214"/>
                </a:lnTo>
                <a:lnTo>
                  <a:pt x="0" y="71043"/>
                </a:lnTo>
                <a:lnTo>
                  <a:pt x="75158" y="64935"/>
                </a:lnTo>
                <a:lnTo>
                  <a:pt x="44919" y="62877"/>
                </a:lnTo>
                <a:close/>
              </a:path>
              <a:path w="368935" h="71120">
                <a:moveTo>
                  <a:pt x="168211" y="56908"/>
                </a:moveTo>
                <a:lnTo>
                  <a:pt x="148894" y="57249"/>
                </a:lnTo>
                <a:lnTo>
                  <a:pt x="110395" y="58432"/>
                </a:lnTo>
                <a:lnTo>
                  <a:pt x="91185" y="59308"/>
                </a:lnTo>
                <a:lnTo>
                  <a:pt x="92748" y="60744"/>
                </a:lnTo>
                <a:lnTo>
                  <a:pt x="94056" y="62052"/>
                </a:lnTo>
                <a:lnTo>
                  <a:pt x="94703" y="62737"/>
                </a:lnTo>
                <a:lnTo>
                  <a:pt x="95211" y="63372"/>
                </a:lnTo>
                <a:lnTo>
                  <a:pt x="154611" y="58249"/>
                </a:lnTo>
                <a:lnTo>
                  <a:pt x="168211" y="56908"/>
                </a:lnTo>
                <a:close/>
              </a:path>
              <a:path w="368935" h="71120">
                <a:moveTo>
                  <a:pt x="364655" y="3644"/>
                </a:moveTo>
                <a:lnTo>
                  <a:pt x="305244" y="22542"/>
                </a:lnTo>
                <a:lnTo>
                  <a:pt x="243619" y="36133"/>
                </a:lnTo>
                <a:lnTo>
                  <a:pt x="181584" y="47066"/>
                </a:lnTo>
                <a:lnTo>
                  <a:pt x="189534" y="54673"/>
                </a:lnTo>
                <a:lnTo>
                  <a:pt x="241077" y="48621"/>
                </a:lnTo>
                <a:lnTo>
                  <a:pt x="292544" y="41655"/>
                </a:lnTo>
                <a:lnTo>
                  <a:pt x="330913" y="32576"/>
                </a:lnTo>
                <a:lnTo>
                  <a:pt x="352297" y="18491"/>
                </a:lnTo>
                <a:lnTo>
                  <a:pt x="354583" y="16014"/>
                </a:lnTo>
                <a:lnTo>
                  <a:pt x="360121" y="8483"/>
                </a:lnTo>
                <a:lnTo>
                  <a:pt x="364655" y="3644"/>
                </a:lnTo>
                <a:close/>
              </a:path>
              <a:path w="368935" h="71120">
                <a:moveTo>
                  <a:pt x="366839" y="0"/>
                </a:moveTo>
                <a:lnTo>
                  <a:pt x="352272" y="2235"/>
                </a:lnTo>
                <a:lnTo>
                  <a:pt x="365290" y="2971"/>
                </a:lnTo>
                <a:lnTo>
                  <a:pt x="366496" y="1739"/>
                </a:lnTo>
                <a:lnTo>
                  <a:pt x="367614" y="711"/>
                </a:lnTo>
                <a:lnTo>
                  <a:pt x="368515" y="114"/>
                </a:lnTo>
                <a:lnTo>
                  <a:pt x="3668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915148" y="647742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26" y="0"/>
                </a:lnTo>
              </a:path>
            </a:pathLst>
          </a:custGeom>
          <a:ln w="1447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907643" y="6495787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>
                <a:moveTo>
                  <a:pt x="92259" y="26631"/>
                </a:moveTo>
                <a:lnTo>
                  <a:pt x="16205" y="26631"/>
                </a:lnTo>
                <a:lnTo>
                  <a:pt x="16471" y="26669"/>
                </a:lnTo>
                <a:lnTo>
                  <a:pt x="30986" y="28857"/>
                </a:lnTo>
                <a:lnTo>
                  <a:pt x="38556" y="29800"/>
                </a:lnTo>
                <a:lnTo>
                  <a:pt x="46024" y="30187"/>
                </a:lnTo>
                <a:lnTo>
                  <a:pt x="47421" y="30187"/>
                </a:lnTo>
                <a:lnTo>
                  <a:pt x="48793" y="30137"/>
                </a:lnTo>
                <a:lnTo>
                  <a:pt x="92259" y="26631"/>
                </a:lnTo>
                <a:close/>
              </a:path>
              <a:path w="250189" h="30479">
                <a:moveTo>
                  <a:pt x="118795" y="7251"/>
                </a:moveTo>
                <a:lnTo>
                  <a:pt x="27457" y="20599"/>
                </a:lnTo>
                <a:lnTo>
                  <a:pt x="0" y="24561"/>
                </a:lnTo>
                <a:lnTo>
                  <a:pt x="16421" y="26669"/>
                </a:lnTo>
                <a:lnTo>
                  <a:pt x="16205" y="26631"/>
                </a:lnTo>
                <a:lnTo>
                  <a:pt x="92259" y="26631"/>
                </a:lnTo>
                <a:lnTo>
                  <a:pt x="160247" y="20599"/>
                </a:lnTo>
                <a:lnTo>
                  <a:pt x="106413" y="20599"/>
                </a:lnTo>
                <a:lnTo>
                  <a:pt x="118795" y="7251"/>
                </a:lnTo>
                <a:close/>
              </a:path>
              <a:path w="250189" h="30479">
                <a:moveTo>
                  <a:pt x="16205" y="26631"/>
                </a:moveTo>
                <a:lnTo>
                  <a:pt x="16466" y="26669"/>
                </a:lnTo>
                <a:lnTo>
                  <a:pt x="16205" y="26631"/>
                </a:lnTo>
                <a:close/>
              </a:path>
              <a:path w="250189" h="30479">
                <a:moveTo>
                  <a:pt x="248869" y="0"/>
                </a:moveTo>
                <a:lnTo>
                  <a:pt x="238798" y="1473"/>
                </a:lnTo>
                <a:lnTo>
                  <a:pt x="234975" y="6184"/>
                </a:lnTo>
                <a:lnTo>
                  <a:pt x="230505" y="11277"/>
                </a:lnTo>
                <a:lnTo>
                  <a:pt x="228739" y="11391"/>
                </a:lnTo>
                <a:lnTo>
                  <a:pt x="106451" y="20599"/>
                </a:lnTo>
                <a:lnTo>
                  <a:pt x="160379" y="20586"/>
                </a:lnTo>
                <a:lnTo>
                  <a:pt x="249999" y="11633"/>
                </a:lnTo>
                <a:lnTo>
                  <a:pt x="249466" y="8572"/>
                </a:lnTo>
                <a:lnTo>
                  <a:pt x="249085" y="4470"/>
                </a:lnTo>
                <a:lnTo>
                  <a:pt x="24886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014066" y="6483723"/>
            <a:ext cx="142875" cy="33020"/>
          </a:xfrm>
          <a:custGeom>
            <a:avLst/>
            <a:gdLst/>
            <a:ahLst/>
            <a:cxnLst/>
            <a:rect l="l" t="t" r="r" b="b"/>
            <a:pathLst>
              <a:path w="142875" h="33020">
                <a:moveTo>
                  <a:pt x="142252" y="0"/>
                </a:moveTo>
                <a:lnTo>
                  <a:pt x="12382" y="19316"/>
                </a:lnTo>
                <a:lnTo>
                  <a:pt x="0" y="32664"/>
                </a:lnTo>
                <a:lnTo>
                  <a:pt x="122313" y="23456"/>
                </a:lnTo>
                <a:lnTo>
                  <a:pt x="124078" y="23342"/>
                </a:lnTo>
                <a:lnTo>
                  <a:pt x="128549" y="18249"/>
                </a:lnTo>
                <a:lnTo>
                  <a:pt x="132372" y="13538"/>
                </a:lnTo>
                <a:lnTo>
                  <a:pt x="142443" y="12065"/>
                </a:lnTo>
                <a:lnTo>
                  <a:pt x="142252" y="8166"/>
                </a:lnTo>
                <a:lnTo>
                  <a:pt x="1422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56512" y="6477992"/>
            <a:ext cx="120650" cy="29845"/>
          </a:xfrm>
          <a:custGeom>
            <a:avLst/>
            <a:gdLst/>
            <a:ahLst/>
            <a:cxnLst/>
            <a:rect l="l" t="t" r="r" b="b"/>
            <a:pathLst>
              <a:path w="120650" h="29845">
                <a:moveTo>
                  <a:pt x="120446" y="0"/>
                </a:moveTo>
                <a:lnTo>
                  <a:pt x="0" y="17792"/>
                </a:lnTo>
                <a:lnTo>
                  <a:pt x="215" y="22263"/>
                </a:lnTo>
                <a:lnTo>
                  <a:pt x="596" y="26365"/>
                </a:lnTo>
                <a:lnTo>
                  <a:pt x="1130" y="29425"/>
                </a:lnTo>
                <a:lnTo>
                  <a:pt x="67094" y="22123"/>
                </a:lnTo>
                <a:lnTo>
                  <a:pt x="69367" y="16510"/>
                </a:lnTo>
                <a:lnTo>
                  <a:pt x="69813" y="15621"/>
                </a:lnTo>
                <a:lnTo>
                  <a:pt x="23876" y="15621"/>
                </a:lnTo>
                <a:lnTo>
                  <a:pt x="120319" y="1320"/>
                </a:lnTo>
                <a:lnTo>
                  <a:pt x="120446" y="0"/>
                </a:lnTo>
                <a:close/>
              </a:path>
              <a:path w="120650" h="29845">
                <a:moveTo>
                  <a:pt x="120192" y="3911"/>
                </a:moveTo>
                <a:lnTo>
                  <a:pt x="23876" y="15621"/>
                </a:lnTo>
                <a:lnTo>
                  <a:pt x="69813" y="15621"/>
                </a:lnTo>
                <a:lnTo>
                  <a:pt x="72402" y="10464"/>
                </a:lnTo>
                <a:lnTo>
                  <a:pt x="75387" y="10147"/>
                </a:lnTo>
                <a:lnTo>
                  <a:pt x="108994" y="7073"/>
                </a:lnTo>
                <a:lnTo>
                  <a:pt x="120180" y="5918"/>
                </a:lnTo>
                <a:lnTo>
                  <a:pt x="120192" y="391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56315" y="6460533"/>
            <a:ext cx="175260" cy="35560"/>
          </a:xfrm>
          <a:custGeom>
            <a:avLst/>
            <a:gdLst/>
            <a:ahLst/>
            <a:cxnLst/>
            <a:rect l="l" t="t" r="r" b="b"/>
            <a:pathLst>
              <a:path w="175260" h="35560">
                <a:moveTo>
                  <a:pt x="174917" y="0"/>
                </a:moveTo>
                <a:lnTo>
                  <a:pt x="50812" y="15582"/>
                </a:lnTo>
                <a:lnTo>
                  <a:pt x="0" y="23190"/>
                </a:lnTo>
                <a:lnTo>
                  <a:pt x="0" y="31356"/>
                </a:lnTo>
                <a:lnTo>
                  <a:pt x="203" y="35255"/>
                </a:lnTo>
                <a:lnTo>
                  <a:pt x="120649" y="17462"/>
                </a:lnTo>
                <a:lnTo>
                  <a:pt x="121246" y="12357"/>
                </a:lnTo>
                <a:lnTo>
                  <a:pt x="123024" y="7861"/>
                </a:lnTo>
                <a:lnTo>
                  <a:pt x="127609" y="7391"/>
                </a:lnTo>
                <a:lnTo>
                  <a:pt x="158013" y="4825"/>
                </a:lnTo>
                <a:lnTo>
                  <a:pt x="1749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23607" y="6483910"/>
            <a:ext cx="53340" cy="16510"/>
          </a:xfrm>
          <a:custGeom>
            <a:avLst/>
            <a:gdLst/>
            <a:ahLst/>
            <a:cxnLst/>
            <a:rect l="l" t="t" r="r" b="b"/>
            <a:pathLst>
              <a:path w="53339" h="16510">
                <a:moveTo>
                  <a:pt x="53086" y="0"/>
                </a:moveTo>
                <a:lnTo>
                  <a:pt x="41900" y="1155"/>
                </a:lnTo>
                <a:lnTo>
                  <a:pt x="8293" y="4229"/>
                </a:lnTo>
                <a:lnTo>
                  <a:pt x="5308" y="4546"/>
                </a:lnTo>
                <a:lnTo>
                  <a:pt x="2273" y="10591"/>
                </a:lnTo>
                <a:lnTo>
                  <a:pt x="0" y="16205"/>
                </a:lnTo>
                <a:lnTo>
                  <a:pt x="44386" y="10985"/>
                </a:lnTo>
                <a:lnTo>
                  <a:pt x="47942" y="7924"/>
                </a:lnTo>
                <a:lnTo>
                  <a:pt x="53162" y="2755"/>
                </a:lnTo>
                <a:lnTo>
                  <a:pt x="530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76692" y="6476446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5778" y="4724"/>
                </a:moveTo>
                <a:lnTo>
                  <a:pt x="12" y="5448"/>
                </a:lnTo>
                <a:lnTo>
                  <a:pt x="0" y="7467"/>
                </a:lnTo>
                <a:lnTo>
                  <a:pt x="3378" y="7111"/>
                </a:lnTo>
                <a:lnTo>
                  <a:pt x="5778" y="4724"/>
                </a:lnTo>
                <a:close/>
              </a:path>
              <a:path w="10795" h="7620">
                <a:moveTo>
                  <a:pt x="10731" y="0"/>
                </a:moveTo>
                <a:lnTo>
                  <a:pt x="266" y="1549"/>
                </a:lnTo>
                <a:lnTo>
                  <a:pt x="139" y="2870"/>
                </a:lnTo>
                <a:lnTo>
                  <a:pt x="9055" y="1549"/>
                </a:lnTo>
                <a:lnTo>
                  <a:pt x="9601" y="1015"/>
                </a:lnTo>
                <a:lnTo>
                  <a:pt x="107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76958" y="6465355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4" h="12700">
                <a:moveTo>
                  <a:pt x="37376" y="0"/>
                </a:moveTo>
                <a:lnTo>
                  <a:pt x="6959" y="2578"/>
                </a:lnTo>
                <a:lnTo>
                  <a:pt x="2387" y="3048"/>
                </a:lnTo>
                <a:lnTo>
                  <a:pt x="596" y="7531"/>
                </a:lnTo>
                <a:lnTo>
                  <a:pt x="0" y="12636"/>
                </a:lnTo>
                <a:lnTo>
                  <a:pt x="10477" y="11087"/>
                </a:lnTo>
                <a:lnTo>
                  <a:pt x="13385" y="8483"/>
                </a:lnTo>
                <a:lnTo>
                  <a:pt x="16382" y="6235"/>
                </a:lnTo>
                <a:lnTo>
                  <a:pt x="373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76696" y="648355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378" y="0"/>
                </a:moveTo>
                <a:lnTo>
                  <a:pt x="0" y="355"/>
                </a:lnTo>
                <a:lnTo>
                  <a:pt x="76" y="3111"/>
                </a:lnTo>
                <a:lnTo>
                  <a:pt x="609" y="2603"/>
                </a:lnTo>
                <a:lnTo>
                  <a:pt x="1409" y="1917"/>
                </a:lnTo>
                <a:lnTo>
                  <a:pt x="33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354108" y="6464741"/>
            <a:ext cx="81915" cy="13335"/>
          </a:xfrm>
          <a:custGeom>
            <a:avLst/>
            <a:gdLst/>
            <a:ahLst/>
            <a:cxnLst/>
            <a:rect l="l" t="t" r="r" b="b"/>
            <a:pathLst>
              <a:path w="81914" h="13335">
                <a:moveTo>
                  <a:pt x="68427" y="0"/>
                </a:moveTo>
                <a:lnTo>
                  <a:pt x="57482" y="1521"/>
                </a:lnTo>
                <a:lnTo>
                  <a:pt x="46577" y="3235"/>
                </a:lnTo>
                <a:lnTo>
                  <a:pt x="35719" y="5154"/>
                </a:lnTo>
                <a:lnTo>
                  <a:pt x="24917" y="7289"/>
                </a:lnTo>
                <a:lnTo>
                  <a:pt x="16573" y="8661"/>
                </a:lnTo>
                <a:lnTo>
                  <a:pt x="8267" y="10172"/>
                </a:lnTo>
                <a:lnTo>
                  <a:pt x="0" y="11823"/>
                </a:lnTo>
                <a:lnTo>
                  <a:pt x="14922" y="12966"/>
                </a:lnTo>
                <a:lnTo>
                  <a:pt x="29263" y="10294"/>
                </a:lnTo>
                <a:lnTo>
                  <a:pt x="43680" y="7912"/>
                </a:lnTo>
                <a:lnTo>
                  <a:pt x="58179" y="5844"/>
                </a:lnTo>
                <a:lnTo>
                  <a:pt x="72770" y="4114"/>
                </a:lnTo>
                <a:lnTo>
                  <a:pt x="81419" y="1650"/>
                </a:lnTo>
                <a:lnTo>
                  <a:pt x="72758" y="584"/>
                </a:lnTo>
                <a:lnTo>
                  <a:pt x="684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314334" y="6454844"/>
            <a:ext cx="69215" cy="10795"/>
          </a:xfrm>
          <a:custGeom>
            <a:avLst/>
            <a:gdLst/>
            <a:ahLst/>
            <a:cxnLst/>
            <a:rect l="l" t="t" r="r" b="b"/>
            <a:pathLst>
              <a:path w="69214" h="10795">
                <a:moveTo>
                  <a:pt x="59105" y="0"/>
                </a:moveTo>
                <a:lnTo>
                  <a:pt x="16903" y="5689"/>
                </a:lnTo>
                <a:lnTo>
                  <a:pt x="0" y="10515"/>
                </a:lnTo>
                <a:lnTo>
                  <a:pt x="34648" y="6972"/>
                </a:lnTo>
                <a:lnTo>
                  <a:pt x="69202" y="2781"/>
                </a:lnTo>
                <a:lnTo>
                  <a:pt x="65811" y="1854"/>
                </a:lnTo>
                <a:lnTo>
                  <a:pt x="62433" y="888"/>
                </a:lnTo>
                <a:lnTo>
                  <a:pt x="591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85746" y="6460449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29" h="17779">
                <a:moveTo>
                  <a:pt x="109004" y="0"/>
                </a:moveTo>
                <a:lnTo>
                  <a:pt x="1676" y="15989"/>
                </a:lnTo>
                <a:lnTo>
                  <a:pt x="0" y="17538"/>
                </a:lnTo>
                <a:lnTo>
                  <a:pt x="112763" y="749"/>
                </a:lnTo>
                <a:lnTo>
                  <a:pt x="110248" y="266"/>
                </a:lnTo>
                <a:lnTo>
                  <a:pt x="1090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87426" y="6457625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96113" y="0"/>
                </a:moveTo>
                <a:lnTo>
                  <a:pt x="61550" y="4191"/>
                </a:lnTo>
                <a:lnTo>
                  <a:pt x="26911" y="7734"/>
                </a:lnTo>
                <a:lnTo>
                  <a:pt x="5918" y="13957"/>
                </a:lnTo>
                <a:lnTo>
                  <a:pt x="2920" y="16205"/>
                </a:lnTo>
                <a:lnTo>
                  <a:pt x="0" y="18808"/>
                </a:lnTo>
                <a:lnTo>
                  <a:pt x="107327" y="2819"/>
                </a:lnTo>
                <a:lnTo>
                  <a:pt x="103568" y="2006"/>
                </a:lnTo>
                <a:lnTo>
                  <a:pt x="961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390926" y="6463690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4117" y="0"/>
                </a:moveTo>
                <a:lnTo>
                  <a:pt x="0" y="3263"/>
                </a:lnTo>
                <a:lnTo>
                  <a:pt x="20167" y="1143"/>
                </a:lnTo>
                <a:lnTo>
                  <a:pt x="25450" y="190"/>
                </a:lnTo>
                <a:lnTo>
                  <a:pt x="241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411099" y="6463886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5283" y="0"/>
                </a:moveTo>
                <a:lnTo>
                  <a:pt x="0" y="952"/>
                </a:lnTo>
                <a:lnTo>
                  <a:pt x="6667" y="203"/>
                </a:lnTo>
                <a:lnTo>
                  <a:pt x="52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67995" y="6486672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4">
                <a:moveTo>
                  <a:pt x="8775" y="0"/>
                </a:moveTo>
                <a:lnTo>
                  <a:pt x="7848" y="901"/>
                </a:lnTo>
                <a:lnTo>
                  <a:pt x="5867" y="2895"/>
                </a:lnTo>
                <a:lnTo>
                  <a:pt x="3555" y="5168"/>
                </a:lnTo>
                <a:lnTo>
                  <a:pt x="0" y="8216"/>
                </a:lnTo>
                <a:lnTo>
                  <a:pt x="9080" y="7124"/>
                </a:lnTo>
                <a:lnTo>
                  <a:pt x="9042" y="4305"/>
                </a:lnTo>
                <a:lnTo>
                  <a:pt x="8926" y="2895"/>
                </a:lnTo>
                <a:lnTo>
                  <a:pt x="87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80069" y="6474919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5" h="8889">
                <a:moveTo>
                  <a:pt x="50850" y="0"/>
                </a:moveTo>
                <a:lnTo>
                  <a:pt x="2400" y="6248"/>
                </a:lnTo>
                <a:lnTo>
                  <a:pt x="0" y="8635"/>
                </a:lnTo>
                <a:lnTo>
                  <a:pt x="37631" y="4196"/>
                </a:lnTo>
                <a:lnTo>
                  <a:pt x="50152" y="2552"/>
                </a:lnTo>
                <a:lnTo>
                  <a:pt x="50368" y="1600"/>
                </a:lnTo>
                <a:lnTo>
                  <a:pt x="50609" y="749"/>
                </a:lnTo>
                <a:lnTo>
                  <a:pt x="508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76767" y="6477472"/>
            <a:ext cx="53975" cy="16510"/>
          </a:xfrm>
          <a:custGeom>
            <a:avLst/>
            <a:gdLst/>
            <a:ahLst/>
            <a:cxnLst/>
            <a:rect l="l" t="t" r="r" b="b"/>
            <a:pathLst>
              <a:path w="53975" h="16510">
                <a:moveTo>
                  <a:pt x="53454" y="0"/>
                </a:moveTo>
                <a:lnTo>
                  <a:pt x="40933" y="1643"/>
                </a:lnTo>
                <a:lnTo>
                  <a:pt x="3302" y="6083"/>
                </a:lnTo>
                <a:lnTo>
                  <a:pt x="1333" y="8000"/>
                </a:lnTo>
                <a:lnTo>
                  <a:pt x="469" y="8737"/>
                </a:lnTo>
                <a:lnTo>
                  <a:pt x="0" y="9194"/>
                </a:lnTo>
                <a:lnTo>
                  <a:pt x="114" y="11506"/>
                </a:lnTo>
                <a:lnTo>
                  <a:pt x="266" y="13500"/>
                </a:lnTo>
                <a:lnTo>
                  <a:pt x="304" y="16319"/>
                </a:lnTo>
                <a:lnTo>
                  <a:pt x="23315" y="13500"/>
                </a:lnTo>
                <a:lnTo>
                  <a:pt x="46291" y="10617"/>
                </a:lnTo>
                <a:lnTo>
                  <a:pt x="51993" y="9194"/>
                </a:lnTo>
                <a:lnTo>
                  <a:pt x="52387" y="5702"/>
                </a:lnTo>
                <a:lnTo>
                  <a:pt x="52870" y="2527"/>
                </a:lnTo>
                <a:lnTo>
                  <a:pt x="534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30221" y="6464836"/>
            <a:ext cx="81280" cy="12700"/>
          </a:xfrm>
          <a:custGeom>
            <a:avLst/>
            <a:gdLst/>
            <a:ahLst/>
            <a:cxnLst/>
            <a:rect l="l" t="t" r="r" b="b"/>
            <a:pathLst>
              <a:path w="81279" h="12700">
                <a:moveTo>
                  <a:pt x="80873" y="0"/>
                </a:moveTo>
                <a:lnTo>
                  <a:pt x="74155" y="749"/>
                </a:lnTo>
                <a:lnTo>
                  <a:pt x="60705" y="2108"/>
                </a:lnTo>
                <a:lnTo>
                  <a:pt x="698" y="10083"/>
                </a:lnTo>
                <a:lnTo>
                  <a:pt x="457" y="10833"/>
                </a:lnTo>
                <a:lnTo>
                  <a:pt x="215" y="11683"/>
                </a:lnTo>
                <a:lnTo>
                  <a:pt x="0" y="12636"/>
                </a:lnTo>
                <a:lnTo>
                  <a:pt x="20264" y="9803"/>
                </a:lnTo>
                <a:lnTo>
                  <a:pt x="40498" y="6751"/>
                </a:lnTo>
                <a:lnTo>
                  <a:pt x="60702" y="3483"/>
                </a:lnTo>
                <a:lnTo>
                  <a:pt x="808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28767" y="6464085"/>
            <a:ext cx="93980" cy="22860"/>
          </a:xfrm>
          <a:custGeom>
            <a:avLst/>
            <a:gdLst/>
            <a:ahLst/>
            <a:cxnLst/>
            <a:rect l="l" t="t" r="r" b="b"/>
            <a:pathLst>
              <a:path w="93979" h="22860">
                <a:moveTo>
                  <a:pt x="89001" y="0"/>
                </a:moveTo>
                <a:lnTo>
                  <a:pt x="82334" y="749"/>
                </a:lnTo>
                <a:lnTo>
                  <a:pt x="62157" y="4232"/>
                </a:lnTo>
                <a:lnTo>
                  <a:pt x="41954" y="7500"/>
                </a:lnTo>
                <a:lnTo>
                  <a:pt x="21722" y="10552"/>
                </a:lnTo>
                <a:lnTo>
                  <a:pt x="1460" y="13385"/>
                </a:lnTo>
                <a:lnTo>
                  <a:pt x="876" y="15913"/>
                </a:lnTo>
                <a:lnTo>
                  <a:pt x="393" y="19100"/>
                </a:lnTo>
                <a:lnTo>
                  <a:pt x="0" y="22580"/>
                </a:lnTo>
                <a:lnTo>
                  <a:pt x="10028" y="20167"/>
                </a:lnTo>
                <a:lnTo>
                  <a:pt x="20077" y="17865"/>
                </a:lnTo>
                <a:lnTo>
                  <a:pt x="30151" y="15683"/>
                </a:lnTo>
                <a:lnTo>
                  <a:pt x="40258" y="13627"/>
                </a:lnTo>
                <a:lnTo>
                  <a:pt x="25336" y="12484"/>
                </a:lnTo>
                <a:lnTo>
                  <a:pt x="33604" y="10820"/>
                </a:lnTo>
                <a:lnTo>
                  <a:pt x="41922" y="9309"/>
                </a:lnTo>
                <a:lnTo>
                  <a:pt x="50253" y="7950"/>
                </a:lnTo>
                <a:lnTo>
                  <a:pt x="61056" y="5814"/>
                </a:lnTo>
                <a:lnTo>
                  <a:pt x="71913" y="3895"/>
                </a:lnTo>
                <a:lnTo>
                  <a:pt x="82818" y="2181"/>
                </a:lnTo>
                <a:lnTo>
                  <a:pt x="93764" y="660"/>
                </a:lnTo>
                <a:lnTo>
                  <a:pt x="890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82564" y="6554190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42138" y="0"/>
                </a:moveTo>
                <a:lnTo>
                  <a:pt x="21064" y="1062"/>
                </a:lnTo>
                <a:lnTo>
                  <a:pt x="0" y="2438"/>
                </a:lnTo>
                <a:lnTo>
                  <a:pt x="9563" y="2857"/>
                </a:lnTo>
                <a:lnTo>
                  <a:pt x="421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4812" y="6545646"/>
            <a:ext cx="95885" cy="12700"/>
          </a:xfrm>
          <a:custGeom>
            <a:avLst/>
            <a:gdLst/>
            <a:ahLst/>
            <a:cxnLst/>
            <a:rect l="l" t="t" r="r" b="b"/>
            <a:pathLst>
              <a:path w="95885" h="12700">
                <a:moveTo>
                  <a:pt x="52591" y="8547"/>
                </a:moveTo>
                <a:lnTo>
                  <a:pt x="49885" y="8547"/>
                </a:lnTo>
                <a:lnTo>
                  <a:pt x="17310" y="11404"/>
                </a:lnTo>
                <a:lnTo>
                  <a:pt x="33896" y="12153"/>
                </a:lnTo>
                <a:lnTo>
                  <a:pt x="52591" y="8547"/>
                </a:lnTo>
                <a:close/>
              </a:path>
              <a:path w="95885" h="12700">
                <a:moveTo>
                  <a:pt x="95313" y="0"/>
                </a:moveTo>
                <a:lnTo>
                  <a:pt x="57734" y="4698"/>
                </a:lnTo>
                <a:lnTo>
                  <a:pt x="28890" y="7940"/>
                </a:lnTo>
                <a:lnTo>
                  <a:pt x="0" y="10629"/>
                </a:lnTo>
                <a:lnTo>
                  <a:pt x="7759" y="10985"/>
                </a:lnTo>
                <a:lnTo>
                  <a:pt x="28813" y="9609"/>
                </a:lnTo>
                <a:lnTo>
                  <a:pt x="49885" y="8547"/>
                </a:lnTo>
                <a:lnTo>
                  <a:pt x="52591" y="8547"/>
                </a:lnTo>
                <a:lnTo>
                  <a:pt x="953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02127" y="6581275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66179" y="0"/>
                </a:moveTo>
                <a:lnTo>
                  <a:pt x="35404" y="2849"/>
                </a:lnTo>
                <a:lnTo>
                  <a:pt x="4572" y="5156"/>
                </a:lnTo>
                <a:lnTo>
                  <a:pt x="0" y="5587"/>
                </a:lnTo>
                <a:lnTo>
                  <a:pt x="8521" y="7111"/>
                </a:lnTo>
                <a:lnTo>
                  <a:pt x="8376" y="7111"/>
                </a:lnTo>
                <a:lnTo>
                  <a:pt x="17679" y="8536"/>
                </a:lnTo>
                <a:lnTo>
                  <a:pt x="27149" y="9758"/>
                </a:lnTo>
                <a:lnTo>
                  <a:pt x="36643" y="10730"/>
                </a:lnTo>
                <a:lnTo>
                  <a:pt x="46101" y="11417"/>
                </a:lnTo>
                <a:lnTo>
                  <a:pt x="67691" y="12649"/>
                </a:lnTo>
                <a:lnTo>
                  <a:pt x="66979" y="9410"/>
                </a:lnTo>
                <a:lnTo>
                  <a:pt x="66720" y="7111"/>
                </a:lnTo>
                <a:lnTo>
                  <a:pt x="8293" y="7099"/>
                </a:lnTo>
                <a:lnTo>
                  <a:pt x="66719" y="7099"/>
                </a:lnTo>
                <a:lnTo>
                  <a:pt x="66549" y="5587"/>
                </a:lnTo>
                <a:lnTo>
                  <a:pt x="66422" y="4070"/>
                </a:lnTo>
                <a:lnTo>
                  <a:pt x="661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68310" y="6578568"/>
            <a:ext cx="69850" cy="19050"/>
          </a:xfrm>
          <a:custGeom>
            <a:avLst/>
            <a:gdLst/>
            <a:ahLst/>
            <a:cxnLst/>
            <a:rect l="l" t="t" r="r" b="b"/>
            <a:pathLst>
              <a:path w="69850" h="19050">
                <a:moveTo>
                  <a:pt x="24764" y="0"/>
                </a:moveTo>
                <a:lnTo>
                  <a:pt x="16509" y="965"/>
                </a:lnTo>
                <a:lnTo>
                  <a:pt x="0" y="2705"/>
                </a:lnTo>
                <a:lnTo>
                  <a:pt x="279" y="7607"/>
                </a:lnTo>
                <a:lnTo>
                  <a:pt x="800" y="12115"/>
                </a:lnTo>
                <a:lnTo>
                  <a:pt x="1511" y="15354"/>
                </a:lnTo>
                <a:lnTo>
                  <a:pt x="67868" y="18986"/>
                </a:lnTo>
                <a:lnTo>
                  <a:pt x="69126" y="16230"/>
                </a:lnTo>
                <a:lnTo>
                  <a:pt x="69799" y="14897"/>
                </a:lnTo>
                <a:lnTo>
                  <a:pt x="9956" y="11734"/>
                </a:lnTo>
                <a:lnTo>
                  <a:pt x="68033" y="6299"/>
                </a:lnTo>
                <a:lnTo>
                  <a:pt x="39877" y="4686"/>
                </a:lnTo>
                <a:lnTo>
                  <a:pt x="43332" y="965"/>
                </a:lnTo>
                <a:lnTo>
                  <a:pt x="2476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336176" y="6593464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10" h="6350">
                <a:moveTo>
                  <a:pt x="1930" y="0"/>
                </a:moveTo>
                <a:lnTo>
                  <a:pt x="1269" y="1333"/>
                </a:lnTo>
                <a:lnTo>
                  <a:pt x="622" y="2705"/>
                </a:lnTo>
                <a:lnTo>
                  <a:pt x="0" y="4089"/>
                </a:lnTo>
                <a:lnTo>
                  <a:pt x="37210" y="6019"/>
                </a:lnTo>
                <a:lnTo>
                  <a:pt x="48463" y="3695"/>
                </a:lnTo>
                <a:lnTo>
                  <a:pt x="54101" y="2641"/>
                </a:lnTo>
                <a:lnTo>
                  <a:pt x="19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308191" y="6579537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5">
                <a:moveTo>
                  <a:pt x="36320" y="3708"/>
                </a:moveTo>
                <a:lnTo>
                  <a:pt x="50" y="3721"/>
                </a:lnTo>
                <a:lnTo>
                  <a:pt x="28155" y="5333"/>
                </a:lnTo>
                <a:lnTo>
                  <a:pt x="35598" y="4635"/>
                </a:lnTo>
                <a:lnTo>
                  <a:pt x="36320" y="3708"/>
                </a:lnTo>
                <a:close/>
              </a:path>
              <a:path w="38735" h="5715">
                <a:moveTo>
                  <a:pt x="3454" y="0"/>
                </a:moveTo>
                <a:lnTo>
                  <a:pt x="0" y="3721"/>
                </a:lnTo>
                <a:lnTo>
                  <a:pt x="36320" y="3708"/>
                </a:lnTo>
                <a:lnTo>
                  <a:pt x="37312" y="2578"/>
                </a:lnTo>
                <a:lnTo>
                  <a:pt x="38176" y="1765"/>
                </a:lnTo>
                <a:lnTo>
                  <a:pt x="34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43790" y="6581309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2578" y="0"/>
                </a:moveTo>
                <a:lnTo>
                  <a:pt x="1714" y="800"/>
                </a:lnTo>
                <a:lnTo>
                  <a:pt x="838" y="1765"/>
                </a:lnTo>
                <a:lnTo>
                  <a:pt x="0" y="2870"/>
                </a:lnTo>
                <a:lnTo>
                  <a:pt x="3784" y="2514"/>
                </a:lnTo>
                <a:lnTo>
                  <a:pt x="16979" y="723"/>
                </a:lnTo>
                <a:lnTo>
                  <a:pt x="2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18903" y="6629089"/>
            <a:ext cx="792480" cy="59690"/>
          </a:xfrm>
          <a:custGeom>
            <a:avLst/>
            <a:gdLst/>
            <a:ahLst/>
            <a:cxnLst/>
            <a:rect l="l" t="t" r="r" b="b"/>
            <a:pathLst>
              <a:path w="792479" h="59690">
                <a:moveTo>
                  <a:pt x="25996" y="35242"/>
                </a:moveTo>
                <a:lnTo>
                  <a:pt x="21370" y="36576"/>
                </a:lnTo>
                <a:lnTo>
                  <a:pt x="0" y="42900"/>
                </a:lnTo>
                <a:lnTo>
                  <a:pt x="1783" y="44167"/>
                </a:lnTo>
                <a:lnTo>
                  <a:pt x="9502" y="45832"/>
                </a:lnTo>
                <a:lnTo>
                  <a:pt x="18084" y="47295"/>
                </a:lnTo>
                <a:lnTo>
                  <a:pt x="22453" y="47955"/>
                </a:lnTo>
                <a:lnTo>
                  <a:pt x="42676" y="50560"/>
                </a:lnTo>
                <a:lnTo>
                  <a:pt x="66197" y="53714"/>
                </a:lnTo>
                <a:lnTo>
                  <a:pt x="90910" y="56513"/>
                </a:lnTo>
                <a:lnTo>
                  <a:pt x="114236" y="57988"/>
                </a:lnTo>
                <a:lnTo>
                  <a:pt x="181114" y="59207"/>
                </a:lnTo>
                <a:lnTo>
                  <a:pt x="196536" y="59031"/>
                </a:lnTo>
                <a:lnTo>
                  <a:pt x="213464" y="58475"/>
                </a:lnTo>
                <a:lnTo>
                  <a:pt x="265912" y="56057"/>
                </a:lnTo>
                <a:lnTo>
                  <a:pt x="322207" y="51769"/>
                </a:lnTo>
                <a:lnTo>
                  <a:pt x="323616" y="51600"/>
                </a:lnTo>
                <a:lnTo>
                  <a:pt x="149186" y="51600"/>
                </a:lnTo>
                <a:lnTo>
                  <a:pt x="124862" y="51340"/>
                </a:lnTo>
                <a:lnTo>
                  <a:pt x="100522" y="50560"/>
                </a:lnTo>
                <a:lnTo>
                  <a:pt x="76165" y="49258"/>
                </a:lnTo>
                <a:lnTo>
                  <a:pt x="51790" y="47434"/>
                </a:lnTo>
                <a:lnTo>
                  <a:pt x="58257" y="45286"/>
                </a:lnTo>
                <a:lnTo>
                  <a:pt x="64814" y="43183"/>
                </a:lnTo>
                <a:lnTo>
                  <a:pt x="71244" y="41190"/>
                </a:lnTo>
                <a:lnTo>
                  <a:pt x="77762" y="39242"/>
                </a:lnTo>
                <a:lnTo>
                  <a:pt x="64798" y="38542"/>
                </a:lnTo>
                <a:lnTo>
                  <a:pt x="51850" y="37642"/>
                </a:lnTo>
                <a:lnTo>
                  <a:pt x="38917" y="36542"/>
                </a:lnTo>
                <a:lnTo>
                  <a:pt x="25996" y="35242"/>
                </a:lnTo>
                <a:close/>
              </a:path>
              <a:path w="792479" h="59690">
                <a:moveTo>
                  <a:pt x="210985" y="49923"/>
                </a:moveTo>
                <a:lnTo>
                  <a:pt x="195548" y="50657"/>
                </a:lnTo>
                <a:lnTo>
                  <a:pt x="180100" y="51180"/>
                </a:lnTo>
                <a:lnTo>
                  <a:pt x="164645" y="51495"/>
                </a:lnTo>
                <a:lnTo>
                  <a:pt x="149186" y="51600"/>
                </a:lnTo>
                <a:lnTo>
                  <a:pt x="323616" y="51600"/>
                </a:lnTo>
                <a:lnTo>
                  <a:pt x="335840" y="50126"/>
                </a:lnTo>
                <a:lnTo>
                  <a:pt x="223266" y="50126"/>
                </a:lnTo>
                <a:lnTo>
                  <a:pt x="210985" y="49923"/>
                </a:lnTo>
                <a:close/>
              </a:path>
              <a:path w="792479" h="59690">
                <a:moveTo>
                  <a:pt x="247510" y="49923"/>
                </a:moveTo>
                <a:lnTo>
                  <a:pt x="241477" y="50063"/>
                </a:lnTo>
                <a:lnTo>
                  <a:pt x="235445" y="50126"/>
                </a:lnTo>
                <a:lnTo>
                  <a:pt x="335840" y="50126"/>
                </a:lnTo>
                <a:lnTo>
                  <a:pt x="336156" y="50088"/>
                </a:lnTo>
                <a:lnTo>
                  <a:pt x="256743" y="50088"/>
                </a:lnTo>
                <a:lnTo>
                  <a:pt x="252120" y="50037"/>
                </a:lnTo>
                <a:lnTo>
                  <a:pt x="247510" y="49923"/>
                </a:lnTo>
                <a:close/>
              </a:path>
              <a:path w="792479" h="59690">
                <a:moveTo>
                  <a:pt x="694309" y="1422"/>
                </a:moveTo>
                <a:lnTo>
                  <a:pt x="639580" y="6814"/>
                </a:lnTo>
                <a:lnTo>
                  <a:pt x="578687" y="14795"/>
                </a:lnTo>
                <a:lnTo>
                  <a:pt x="471398" y="29667"/>
                </a:lnTo>
                <a:lnTo>
                  <a:pt x="366737" y="43183"/>
                </a:lnTo>
                <a:lnTo>
                  <a:pt x="313993" y="48137"/>
                </a:lnTo>
                <a:lnTo>
                  <a:pt x="261353" y="50088"/>
                </a:lnTo>
                <a:lnTo>
                  <a:pt x="336156" y="50088"/>
                </a:lnTo>
                <a:lnTo>
                  <a:pt x="378493" y="44986"/>
                </a:lnTo>
                <a:lnTo>
                  <a:pt x="526430" y="23702"/>
                </a:lnTo>
                <a:lnTo>
                  <a:pt x="562403" y="19069"/>
                </a:lnTo>
                <a:lnTo>
                  <a:pt x="599112" y="14782"/>
                </a:lnTo>
                <a:lnTo>
                  <a:pt x="634504" y="11061"/>
                </a:lnTo>
                <a:lnTo>
                  <a:pt x="681299" y="11061"/>
                </a:lnTo>
                <a:lnTo>
                  <a:pt x="674855" y="10174"/>
                </a:lnTo>
                <a:lnTo>
                  <a:pt x="667817" y="9364"/>
                </a:lnTo>
                <a:lnTo>
                  <a:pt x="660768" y="8686"/>
                </a:lnTo>
                <a:lnTo>
                  <a:pt x="682425" y="7177"/>
                </a:lnTo>
                <a:lnTo>
                  <a:pt x="704097" y="6062"/>
                </a:lnTo>
                <a:lnTo>
                  <a:pt x="725783" y="5345"/>
                </a:lnTo>
                <a:lnTo>
                  <a:pt x="747483" y="5029"/>
                </a:lnTo>
                <a:lnTo>
                  <a:pt x="694309" y="1422"/>
                </a:lnTo>
                <a:close/>
              </a:path>
              <a:path w="792479" h="59690">
                <a:moveTo>
                  <a:pt x="681299" y="11061"/>
                </a:moveTo>
                <a:lnTo>
                  <a:pt x="634504" y="11061"/>
                </a:lnTo>
                <a:lnTo>
                  <a:pt x="689127" y="14782"/>
                </a:lnTo>
                <a:lnTo>
                  <a:pt x="689648" y="14795"/>
                </a:lnTo>
                <a:lnTo>
                  <a:pt x="694486" y="14795"/>
                </a:lnTo>
                <a:lnTo>
                  <a:pt x="694029" y="13233"/>
                </a:lnTo>
                <a:lnTo>
                  <a:pt x="688809" y="12280"/>
                </a:lnTo>
                <a:lnTo>
                  <a:pt x="681860" y="11138"/>
                </a:lnTo>
                <a:lnTo>
                  <a:pt x="681299" y="11061"/>
                </a:lnTo>
                <a:close/>
              </a:path>
              <a:path w="792479" h="59690">
                <a:moveTo>
                  <a:pt x="791759" y="5384"/>
                </a:moveTo>
                <a:lnTo>
                  <a:pt x="783450" y="5384"/>
                </a:lnTo>
                <a:lnTo>
                  <a:pt x="787311" y="5486"/>
                </a:lnTo>
                <a:lnTo>
                  <a:pt x="792137" y="5460"/>
                </a:lnTo>
                <a:lnTo>
                  <a:pt x="791759" y="5384"/>
                </a:lnTo>
                <a:close/>
              </a:path>
              <a:path w="792479" h="59690">
                <a:moveTo>
                  <a:pt x="789935" y="5016"/>
                </a:moveTo>
                <a:lnTo>
                  <a:pt x="750481" y="5016"/>
                </a:lnTo>
                <a:lnTo>
                  <a:pt x="768394" y="5103"/>
                </a:lnTo>
                <a:lnTo>
                  <a:pt x="783501" y="5397"/>
                </a:lnTo>
                <a:lnTo>
                  <a:pt x="783348" y="5384"/>
                </a:lnTo>
                <a:lnTo>
                  <a:pt x="791759" y="5384"/>
                </a:lnTo>
                <a:lnTo>
                  <a:pt x="789935" y="5016"/>
                </a:lnTo>
                <a:close/>
              </a:path>
              <a:path w="792479" h="59690">
                <a:moveTo>
                  <a:pt x="783450" y="5384"/>
                </a:moveTo>
                <a:close/>
              </a:path>
              <a:path w="792479" h="59690">
                <a:moveTo>
                  <a:pt x="755154" y="0"/>
                </a:moveTo>
                <a:lnTo>
                  <a:pt x="752690" y="2578"/>
                </a:lnTo>
                <a:lnTo>
                  <a:pt x="750328" y="4648"/>
                </a:lnTo>
                <a:lnTo>
                  <a:pt x="748792" y="5029"/>
                </a:lnTo>
                <a:lnTo>
                  <a:pt x="789935" y="5016"/>
                </a:lnTo>
                <a:lnTo>
                  <a:pt x="782891" y="3594"/>
                </a:lnTo>
                <a:lnTo>
                  <a:pt x="783279" y="3594"/>
                </a:lnTo>
                <a:lnTo>
                  <a:pt x="776621" y="2568"/>
                </a:lnTo>
                <a:lnTo>
                  <a:pt x="769489" y="1581"/>
                </a:lnTo>
                <a:lnTo>
                  <a:pt x="762324" y="717"/>
                </a:lnTo>
                <a:lnTo>
                  <a:pt x="755154" y="0"/>
                </a:lnTo>
                <a:close/>
              </a:path>
              <a:path w="792479" h="59690">
                <a:moveTo>
                  <a:pt x="783344" y="3604"/>
                </a:moveTo>
                <a:lnTo>
                  <a:pt x="783691" y="3657"/>
                </a:lnTo>
                <a:lnTo>
                  <a:pt x="783463" y="3606"/>
                </a:lnTo>
                <a:close/>
              </a:path>
              <a:path w="792479" h="59690">
                <a:moveTo>
                  <a:pt x="783279" y="3594"/>
                </a:moveTo>
                <a:lnTo>
                  <a:pt x="782891" y="3594"/>
                </a:lnTo>
                <a:lnTo>
                  <a:pt x="783344" y="360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29887" y="6620479"/>
            <a:ext cx="544195" cy="59055"/>
          </a:xfrm>
          <a:custGeom>
            <a:avLst/>
            <a:gdLst/>
            <a:ahLst/>
            <a:cxnLst/>
            <a:rect l="l" t="t" r="r" b="b"/>
            <a:pathLst>
              <a:path w="544195" h="59054">
                <a:moveTo>
                  <a:pt x="293052" y="8267"/>
                </a:moveTo>
                <a:lnTo>
                  <a:pt x="273558" y="10972"/>
                </a:lnTo>
                <a:lnTo>
                  <a:pt x="294422" y="11845"/>
                </a:lnTo>
                <a:lnTo>
                  <a:pt x="356946" y="15265"/>
                </a:lnTo>
                <a:lnTo>
                  <a:pt x="326207" y="18675"/>
                </a:lnTo>
                <a:lnTo>
                  <a:pt x="295503" y="22390"/>
                </a:lnTo>
                <a:lnTo>
                  <a:pt x="159321" y="41195"/>
                </a:lnTo>
                <a:lnTo>
                  <a:pt x="63257" y="53296"/>
                </a:lnTo>
                <a:lnTo>
                  <a:pt x="42186" y="55433"/>
                </a:lnTo>
                <a:lnTo>
                  <a:pt x="21100" y="57178"/>
                </a:lnTo>
                <a:lnTo>
                  <a:pt x="0" y="58534"/>
                </a:lnTo>
                <a:lnTo>
                  <a:pt x="12293" y="58737"/>
                </a:lnTo>
                <a:lnTo>
                  <a:pt x="24460" y="58737"/>
                </a:lnTo>
                <a:lnTo>
                  <a:pt x="30492" y="58673"/>
                </a:lnTo>
                <a:lnTo>
                  <a:pt x="36525" y="58534"/>
                </a:lnTo>
                <a:lnTo>
                  <a:pt x="54822" y="58534"/>
                </a:lnTo>
                <a:lnTo>
                  <a:pt x="103013" y="56747"/>
                </a:lnTo>
                <a:lnTo>
                  <a:pt x="155757" y="51793"/>
                </a:lnTo>
                <a:lnTo>
                  <a:pt x="260413" y="38277"/>
                </a:lnTo>
                <a:lnTo>
                  <a:pt x="410311" y="17741"/>
                </a:lnTo>
                <a:lnTo>
                  <a:pt x="428600" y="15424"/>
                </a:lnTo>
                <a:lnTo>
                  <a:pt x="446860" y="13377"/>
                </a:lnTo>
                <a:lnTo>
                  <a:pt x="452466" y="12826"/>
                </a:lnTo>
                <a:lnTo>
                  <a:pt x="380733" y="12826"/>
                </a:lnTo>
                <a:lnTo>
                  <a:pt x="293052" y="8267"/>
                </a:lnTo>
                <a:close/>
              </a:path>
              <a:path w="544195" h="59054">
                <a:moveTo>
                  <a:pt x="54822" y="58534"/>
                </a:moveTo>
                <a:lnTo>
                  <a:pt x="36525" y="58534"/>
                </a:lnTo>
                <a:lnTo>
                  <a:pt x="41135" y="58648"/>
                </a:lnTo>
                <a:lnTo>
                  <a:pt x="45758" y="58699"/>
                </a:lnTo>
                <a:lnTo>
                  <a:pt x="50368" y="58699"/>
                </a:lnTo>
                <a:lnTo>
                  <a:pt x="54822" y="58534"/>
                </a:lnTo>
                <a:close/>
              </a:path>
              <a:path w="544195" h="59054">
                <a:moveTo>
                  <a:pt x="542810" y="10032"/>
                </a:moveTo>
                <a:lnTo>
                  <a:pt x="483323" y="10032"/>
                </a:lnTo>
                <a:lnTo>
                  <a:pt x="536498" y="13639"/>
                </a:lnTo>
                <a:lnTo>
                  <a:pt x="537806" y="13639"/>
                </a:lnTo>
                <a:lnTo>
                  <a:pt x="539343" y="13258"/>
                </a:lnTo>
                <a:lnTo>
                  <a:pt x="541705" y="11188"/>
                </a:lnTo>
                <a:lnTo>
                  <a:pt x="542810" y="10032"/>
                </a:lnTo>
                <a:close/>
              </a:path>
              <a:path w="544195" h="59054">
                <a:moveTo>
                  <a:pt x="369874" y="0"/>
                </a:moveTo>
                <a:lnTo>
                  <a:pt x="361569" y="660"/>
                </a:lnTo>
                <a:lnTo>
                  <a:pt x="344944" y="2197"/>
                </a:lnTo>
                <a:lnTo>
                  <a:pt x="459613" y="7861"/>
                </a:lnTo>
                <a:lnTo>
                  <a:pt x="440598" y="8575"/>
                </a:lnTo>
                <a:lnTo>
                  <a:pt x="421597" y="9594"/>
                </a:lnTo>
                <a:lnTo>
                  <a:pt x="402607" y="10918"/>
                </a:lnTo>
                <a:lnTo>
                  <a:pt x="381698" y="12725"/>
                </a:lnTo>
                <a:lnTo>
                  <a:pt x="380733" y="12826"/>
                </a:lnTo>
                <a:lnTo>
                  <a:pt x="452466" y="12826"/>
                </a:lnTo>
                <a:lnTo>
                  <a:pt x="465098" y="11585"/>
                </a:lnTo>
                <a:lnTo>
                  <a:pt x="483323" y="10032"/>
                </a:lnTo>
                <a:lnTo>
                  <a:pt x="542810" y="10032"/>
                </a:lnTo>
                <a:lnTo>
                  <a:pt x="544169" y="8610"/>
                </a:lnTo>
                <a:lnTo>
                  <a:pt x="541032" y="8331"/>
                </a:lnTo>
                <a:lnTo>
                  <a:pt x="537908" y="8089"/>
                </a:lnTo>
                <a:lnTo>
                  <a:pt x="456283" y="3606"/>
                </a:lnTo>
                <a:lnTo>
                  <a:pt x="422833" y="3594"/>
                </a:lnTo>
                <a:lnTo>
                  <a:pt x="369874" y="0"/>
                </a:lnTo>
                <a:close/>
              </a:path>
              <a:path w="544195" h="59054">
                <a:moveTo>
                  <a:pt x="424421" y="1943"/>
                </a:moveTo>
                <a:lnTo>
                  <a:pt x="424776" y="2933"/>
                </a:lnTo>
                <a:lnTo>
                  <a:pt x="424522" y="3606"/>
                </a:lnTo>
                <a:lnTo>
                  <a:pt x="456283" y="3606"/>
                </a:lnTo>
                <a:lnTo>
                  <a:pt x="424421" y="194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08738" y="6413526"/>
            <a:ext cx="80645" cy="3810"/>
          </a:xfrm>
          <a:custGeom>
            <a:avLst/>
            <a:gdLst/>
            <a:ahLst/>
            <a:cxnLst/>
            <a:rect l="l" t="t" r="r" b="b"/>
            <a:pathLst>
              <a:path w="80645" h="3810">
                <a:moveTo>
                  <a:pt x="3975" y="0"/>
                </a:moveTo>
                <a:lnTo>
                  <a:pt x="0" y="393"/>
                </a:lnTo>
                <a:lnTo>
                  <a:pt x="72974" y="3733"/>
                </a:lnTo>
                <a:lnTo>
                  <a:pt x="80581" y="2933"/>
                </a:lnTo>
                <a:lnTo>
                  <a:pt x="42278" y="1195"/>
                </a:lnTo>
                <a:lnTo>
                  <a:pt x="39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455438" y="6437020"/>
            <a:ext cx="52705" cy="10160"/>
          </a:xfrm>
          <a:custGeom>
            <a:avLst/>
            <a:gdLst/>
            <a:ahLst/>
            <a:cxnLst/>
            <a:rect l="l" t="t" r="r" b="b"/>
            <a:pathLst>
              <a:path w="52704" h="10160">
                <a:moveTo>
                  <a:pt x="46012" y="0"/>
                </a:moveTo>
                <a:lnTo>
                  <a:pt x="7982" y="7667"/>
                </a:lnTo>
                <a:lnTo>
                  <a:pt x="0" y="9753"/>
                </a:lnTo>
                <a:lnTo>
                  <a:pt x="52539" y="292"/>
                </a:lnTo>
                <a:lnTo>
                  <a:pt x="460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01452" y="6432331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33451" y="0"/>
                </a:moveTo>
                <a:lnTo>
                  <a:pt x="0" y="4686"/>
                </a:lnTo>
                <a:lnTo>
                  <a:pt x="6527" y="4978"/>
                </a:lnTo>
                <a:lnTo>
                  <a:pt x="334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19285" y="6438790"/>
            <a:ext cx="128905" cy="19050"/>
          </a:xfrm>
          <a:custGeom>
            <a:avLst/>
            <a:gdLst/>
            <a:ahLst/>
            <a:cxnLst/>
            <a:rect l="l" t="t" r="r" b="b"/>
            <a:pathLst>
              <a:path w="128904" h="19050">
                <a:moveTo>
                  <a:pt x="121196" y="0"/>
                </a:moveTo>
                <a:lnTo>
                  <a:pt x="4013" y="17399"/>
                </a:lnTo>
                <a:lnTo>
                  <a:pt x="1333" y="18249"/>
                </a:lnTo>
                <a:lnTo>
                  <a:pt x="0" y="18694"/>
                </a:lnTo>
                <a:lnTo>
                  <a:pt x="2717" y="18923"/>
                </a:lnTo>
                <a:lnTo>
                  <a:pt x="128625" y="330"/>
                </a:lnTo>
                <a:lnTo>
                  <a:pt x="1211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23302" y="6437311"/>
            <a:ext cx="117475" cy="19050"/>
          </a:xfrm>
          <a:custGeom>
            <a:avLst/>
            <a:gdLst/>
            <a:ahLst/>
            <a:cxnLst/>
            <a:rect l="l" t="t" r="r" b="b"/>
            <a:pathLst>
              <a:path w="117475" h="19050">
                <a:moveTo>
                  <a:pt x="84670" y="0"/>
                </a:moveTo>
                <a:lnTo>
                  <a:pt x="32143" y="9461"/>
                </a:lnTo>
                <a:lnTo>
                  <a:pt x="0" y="18872"/>
                </a:lnTo>
                <a:lnTo>
                  <a:pt x="117182" y="1473"/>
                </a:lnTo>
                <a:lnTo>
                  <a:pt x="846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40476" y="6432936"/>
            <a:ext cx="40640" cy="6350"/>
          </a:xfrm>
          <a:custGeom>
            <a:avLst/>
            <a:gdLst/>
            <a:ahLst/>
            <a:cxnLst/>
            <a:rect l="l" t="t" r="r" b="b"/>
            <a:pathLst>
              <a:path w="40639" h="6350">
                <a:moveTo>
                  <a:pt x="39687" y="0"/>
                </a:moveTo>
                <a:lnTo>
                  <a:pt x="0" y="5854"/>
                </a:lnTo>
                <a:lnTo>
                  <a:pt x="7429" y="6184"/>
                </a:lnTo>
                <a:lnTo>
                  <a:pt x="9893" y="5829"/>
                </a:lnTo>
                <a:lnTo>
                  <a:pt x="40043" y="25"/>
                </a:lnTo>
                <a:lnTo>
                  <a:pt x="396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07967" y="6431196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89" h="7620">
                <a:moveTo>
                  <a:pt x="35077" y="0"/>
                </a:moveTo>
                <a:lnTo>
                  <a:pt x="26936" y="1130"/>
                </a:lnTo>
                <a:lnTo>
                  <a:pt x="0" y="6108"/>
                </a:lnTo>
                <a:lnTo>
                  <a:pt x="32512" y="7594"/>
                </a:lnTo>
                <a:lnTo>
                  <a:pt x="72199" y="1739"/>
                </a:lnTo>
                <a:lnTo>
                  <a:pt x="350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50363" y="6432956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30149" y="0"/>
                </a:moveTo>
                <a:lnTo>
                  <a:pt x="0" y="5803"/>
                </a:lnTo>
                <a:lnTo>
                  <a:pt x="37452" y="342"/>
                </a:lnTo>
                <a:lnTo>
                  <a:pt x="3014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446417" y="6454959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79">
                <a:moveTo>
                  <a:pt x="32296" y="0"/>
                </a:moveTo>
                <a:lnTo>
                  <a:pt x="0" y="4445"/>
                </a:lnTo>
                <a:lnTo>
                  <a:pt x="6146" y="4762"/>
                </a:lnTo>
                <a:lnTo>
                  <a:pt x="22186" y="2514"/>
                </a:lnTo>
                <a:lnTo>
                  <a:pt x="25552" y="1651"/>
                </a:lnTo>
                <a:lnTo>
                  <a:pt x="322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452558" y="6457469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16040" y="0"/>
                </a:moveTo>
                <a:lnTo>
                  <a:pt x="5346" y="1536"/>
                </a:lnTo>
                <a:lnTo>
                  <a:pt x="0" y="2247"/>
                </a:lnTo>
                <a:lnTo>
                  <a:pt x="4178" y="2451"/>
                </a:lnTo>
                <a:lnTo>
                  <a:pt x="6273" y="2527"/>
                </a:lnTo>
                <a:lnTo>
                  <a:pt x="160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23558" y="6019171"/>
            <a:ext cx="1769110" cy="169545"/>
          </a:xfrm>
          <a:custGeom>
            <a:avLst/>
            <a:gdLst/>
            <a:ahLst/>
            <a:cxnLst/>
            <a:rect l="l" t="t" r="r" b="b"/>
            <a:pathLst>
              <a:path w="1769110" h="169545">
                <a:moveTo>
                  <a:pt x="1554820" y="131559"/>
                </a:moveTo>
                <a:lnTo>
                  <a:pt x="1539021" y="131559"/>
                </a:lnTo>
                <a:lnTo>
                  <a:pt x="1523210" y="131622"/>
                </a:lnTo>
                <a:lnTo>
                  <a:pt x="1699549" y="165747"/>
                </a:lnTo>
                <a:lnTo>
                  <a:pt x="1699765" y="166230"/>
                </a:lnTo>
                <a:lnTo>
                  <a:pt x="1699308" y="166738"/>
                </a:lnTo>
                <a:lnTo>
                  <a:pt x="1768028" y="169100"/>
                </a:lnTo>
                <a:lnTo>
                  <a:pt x="1768637" y="169100"/>
                </a:lnTo>
                <a:lnTo>
                  <a:pt x="1766288" y="166649"/>
                </a:lnTo>
                <a:lnTo>
                  <a:pt x="1761297" y="161759"/>
                </a:lnTo>
                <a:lnTo>
                  <a:pt x="1758655" y="159321"/>
                </a:lnTo>
                <a:lnTo>
                  <a:pt x="1753387" y="154168"/>
                </a:lnTo>
                <a:lnTo>
                  <a:pt x="1746552" y="147524"/>
                </a:lnTo>
                <a:lnTo>
                  <a:pt x="1739297" y="141598"/>
                </a:lnTo>
                <a:lnTo>
                  <a:pt x="1732417" y="138353"/>
                </a:lnTo>
                <a:lnTo>
                  <a:pt x="1700761" y="131737"/>
                </a:lnTo>
                <a:lnTo>
                  <a:pt x="1570174" y="131737"/>
                </a:lnTo>
                <a:lnTo>
                  <a:pt x="1562542" y="131610"/>
                </a:lnTo>
                <a:lnTo>
                  <a:pt x="1554820" y="131559"/>
                </a:lnTo>
                <a:close/>
              </a:path>
              <a:path w="1769110" h="169545">
                <a:moveTo>
                  <a:pt x="1758759" y="159321"/>
                </a:moveTo>
                <a:lnTo>
                  <a:pt x="1759011" y="159562"/>
                </a:lnTo>
                <a:lnTo>
                  <a:pt x="1758759" y="159321"/>
                </a:lnTo>
                <a:close/>
              </a:path>
              <a:path w="1769110" h="169545">
                <a:moveTo>
                  <a:pt x="1454769" y="132969"/>
                </a:moveTo>
                <a:lnTo>
                  <a:pt x="1450210" y="137312"/>
                </a:lnTo>
                <a:lnTo>
                  <a:pt x="1445295" y="142481"/>
                </a:lnTo>
                <a:lnTo>
                  <a:pt x="1444076" y="143548"/>
                </a:lnTo>
                <a:lnTo>
                  <a:pt x="1467580" y="144276"/>
                </a:lnTo>
                <a:lnTo>
                  <a:pt x="1491074" y="145264"/>
                </a:lnTo>
                <a:lnTo>
                  <a:pt x="1514551" y="146510"/>
                </a:lnTo>
                <a:lnTo>
                  <a:pt x="1538005" y="148018"/>
                </a:lnTo>
                <a:lnTo>
                  <a:pt x="1454769" y="132969"/>
                </a:lnTo>
                <a:close/>
              </a:path>
              <a:path w="1769110" h="169545">
                <a:moveTo>
                  <a:pt x="1490279" y="118084"/>
                </a:moveTo>
                <a:lnTo>
                  <a:pt x="1510360" y="121412"/>
                </a:lnTo>
                <a:lnTo>
                  <a:pt x="1570174" y="131737"/>
                </a:lnTo>
                <a:lnTo>
                  <a:pt x="1700761" y="131737"/>
                </a:lnTo>
                <a:lnTo>
                  <a:pt x="1649384" y="121412"/>
                </a:lnTo>
                <a:lnTo>
                  <a:pt x="1530050" y="118483"/>
                </a:lnTo>
                <a:lnTo>
                  <a:pt x="1490279" y="118084"/>
                </a:lnTo>
                <a:close/>
              </a:path>
              <a:path w="1769110" h="169545">
                <a:moveTo>
                  <a:pt x="1565623" y="105816"/>
                </a:moveTo>
                <a:lnTo>
                  <a:pt x="1457856" y="105816"/>
                </a:lnTo>
                <a:lnTo>
                  <a:pt x="1517055" y="106283"/>
                </a:lnTo>
                <a:lnTo>
                  <a:pt x="1576245" y="107683"/>
                </a:lnTo>
                <a:lnTo>
                  <a:pt x="1565623" y="105816"/>
                </a:lnTo>
                <a:close/>
              </a:path>
              <a:path w="1769110" h="169545">
                <a:moveTo>
                  <a:pt x="892205" y="26149"/>
                </a:moveTo>
                <a:lnTo>
                  <a:pt x="387157" y="26149"/>
                </a:lnTo>
                <a:lnTo>
                  <a:pt x="394750" y="26168"/>
                </a:lnTo>
                <a:lnTo>
                  <a:pt x="417560" y="26479"/>
                </a:lnTo>
                <a:lnTo>
                  <a:pt x="484261" y="28503"/>
                </a:lnTo>
                <a:lnTo>
                  <a:pt x="682891" y="37837"/>
                </a:lnTo>
                <a:lnTo>
                  <a:pt x="734820" y="41403"/>
                </a:lnTo>
                <a:lnTo>
                  <a:pt x="890497" y="54062"/>
                </a:lnTo>
                <a:lnTo>
                  <a:pt x="989730" y="61443"/>
                </a:lnTo>
                <a:lnTo>
                  <a:pt x="1084354" y="69131"/>
                </a:lnTo>
                <a:lnTo>
                  <a:pt x="1178857" y="78157"/>
                </a:lnTo>
                <a:lnTo>
                  <a:pt x="1308200" y="92372"/>
                </a:lnTo>
                <a:lnTo>
                  <a:pt x="1412745" y="106095"/>
                </a:lnTo>
                <a:lnTo>
                  <a:pt x="1565623" y="105816"/>
                </a:lnTo>
                <a:lnTo>
                  <a:pt x="1489309" y="92787"/>
                </a:lnTo>
                <a:lnTo>
                  <a:pt x="1402115" y="79387"/>
                </a:lnTo>
                <a:lnTo>
                  <a:pt x="1339365" y="70637"/>
                </a:lnTo>
                <a:lnTo>
                  <a:pt x="1260168" y="60424"/>
                </a:lnTo>
                <a:lnTo>
                  <a:pt x="1205771" y="54057"/>
                </a:lnTo>
                <a:lnTo>
                  <a:pt x="1117850" y="44733"/>
                </a:lnTo>
                <a:lnTo>
                  <a:pt x="1070328" y="40233"/>
                </a:lnTo>
                <a:lnTo>
                  <a:pt x="892205" y="26149"/>
                </a:lnTo>
                <a:close/>
              </a:path>
              <a:path w="1769110" h="169545">
                <a:moveTo>
                  <a:pt x="349552" y="32804"/>
                </a:moveTo>
                <a:lnTo>
                  <a:pt x="298160" y="34284"/>
                </a:lnTo>
                <a:lnTo>
                  <a:pt x="246796" y="37258"/>
                </a:lnTo>
                <a:lnTo>
                  <a:pt x="195461" y="41723"/>
                </a:lnTo>
                <a:lnTo>
                  <a:pt x="144155" y="47675"/>
                </a:lnTo>
                <a:lnTo>
                  <a:pt x="77359" y="61044"/>
                </a:lnTo>
                <a:lnTo>
                  <a:pt x="12735" y="81165"/>
                </a:lnTo>
                <a:lnTo>
                  <a:pt x="15859" y="84010"/>
                </a:lnTo>
                <a:lnTo>
                  <a:pt x="18539" y="86487"/>
                </a:lnTo>
                <a:lnTo>
                  <a:pt x="24483" y="92125"/>
                </a:lnTo>
                <a:lnTo>
                  <a:pt x="29639" y="96520"/>
                </a:lnTo>
                <a:lnTo>
                  <a:pt x="44269" y="93870"/>
                </a:lnTo>
                <a:lnTo>
                  <a:pt x="58938" y="91440"/>
                </a:lnTo>
                <a:lnTo>
                  <a:pt x="106237" y="73610"/>
                </a:lnTo>
                <a:lnTo>
                  <a:pt x="155242" y="60706"/>
                </a:lnTo>
                <a:lnTo>
                  <a:pt x="219463" y="48307"/>
                </a:lnTo>
                <a:lnTo>
                  <a:pt x="300537" y="37433"/>
                </a:lnTo>
                <a:lnTo>
                  <a:pt x="333182" y="34094"/>
                </a:lnTo>
                <a:lnTo>
                  <a:pt x="349552" y="32804"/>
                </a:lnTo>
                <a:close/>
              </a:path>
              <a:path w="1769110" h="169545">
                <a:moveTo>
                  <a:pt x="435683" y="0"/>
                </a:moveTo>
                <a:lnTo>
                  <a:pt x="375752" y="566"/>
                </a:lnTo>
                <a:lnTo>
                  <a:pt x="315745" y="2247"/>
                </a:lnTo>
                <a:lnTo>
                  <a:pt x="248260" y="8405"/>
                </a:lnTo>
                <a:lnTo>
                  <a:pt x="181137" y="17564"/>
                </a:lnTo>
                <a:lnTo>
                  <a:pt x="118183" y="29730"/>
                </a:lnTo>
                <a:lnTo>
                  <a:pt x="57773" y="46413"/>
                </a:lnTo>
                <a:lnTo>
                  <a:pt x="0" y="70637"/>
                </a:lnTo>
                <a:lnTo>
                  <a:pt x="164" y="70650"/>
                </a:lnTo>
                <a:lnTo>
                  <a:pt x="327" y="70726"/>
                </a:lnTo>
                <a:lnTo>
                  <a:pt x="619" y="70904"/>
                </a:lnTo>
                <a:lnTo>
                  <a:pt x="10851" y="67824"/>
                </a:lnTo>
                <a:lnTo>
                  <a:pt x="21205" y="64976"/>
                </a:lnTo>
                <a:lnTo>
                  <a:pt x="76894" y="53060"/>
                </a:lnTo>
                <a:lnTo>
                  <a:pt x="144764" y="41744"/>
                </a:lnTo>
                <a:lnTo>
                  <a:pt x="231668" y="33125"/>
                </a:lnTo>
                <a:lnTo>
                  <a:pt x="283428" y="29460"/>
                </a:lnTo>
                <a:lnTo>
                  <a:pt x="335233" y="27029"/>
                </a:lnTo>
                <a:lnTo>
                  <a:pt x="387157" y="26149"/>
                </a:lnTo>
                <a:lnTo>
                  <a:pt x="892205" y="26149"/>
                </a:lnTo>
                <a:lnTo>
                  <a:pt x="661629" y="8293"/>
                </a:lnTo>
                <a:lnTo>
                  <a:pt x="605119" y="4639"/>
                </a:lnTo>
                <a:lnTo>
                  <a:pt x="548637" y="2051"/>
                </a:lnTo>
                <a:lnTo>
                  <a:pt x="492165" y="509"/>
                </a:lnTo>
                <a:lnTo>
                  <a:pt x="43568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285175" y="6151181"/>
            <a:ext cx="193675" cy="12700"/>
          </a:xfrm>
          <a:custGeom>
            <a:avLst/>
            <a:gdLst/>
            <a:ahLst/>
            <a:cxnLst/>
            <a:rect l="l" t="t" r="r" b="b"/>
            <a:pathLst>
              <a:path w="193675" h="12700">
                <a:moveTo>
                  <a:pt x="187528" y="0"/>
                </a:moveTo>
                <a:lnTo>
                  <a:pt x="114403" y="639"/>
                </a:lnTo>
                <a:lnTo>
                  <a:pt x="38647" y="3761"/>
                </a:lnTo>
                <a:lnTo>
                  <a:pt x="0" y="6095"/>
                </a:lnTo>
                <a:lnTo>
                  <a:pt x="44887" y="11251"/>
                </a:lnTo>
                <a:lnTo>
                  <a:pt x="56603" y="12674"/>
                </a:lnTo>
                <a:lnTo>
                  <a:pt x="89255" y="11239"/>
                </a:lnTo>
                <a:lnTo>
                  <a:pt x="183199" y="10871"/>
                </a:lnTo>
                <a:lnTo>
                  <a:pt x="183667" y="10464"/>
                </a:lnTo>
                <a:lnTo>
                  <a:pt x="188595" y="5308"/>
                </a:lnTo>
                <a:lnTo>
                  <a:pt x="193154" y="965"/>
                </a:lnTo>
                <a:lnTo>
                  <a:pt x="187528" y="0"/>
                </a:lnTo>
                <a:close/>
              </a:path>
              <a:path w="193675" h="12700">
                <a:moveTo>
                  <a:pt x="183199" y="10871"/>
                </a:moveTo>
                <a:lnTo>
                  <a:pt x="129070" y="10871"/>
                </a:lnTo>
                <a:lnTo>
                  <a:pt x="142423" y="10913"/>
                </a:lnTo>
                <a:lnTo>
                  <a:pt x="182460" y="11544"/>
                </a:lnTo>
                <a:lnTo>
                  <a:pt x="183199" y="1087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36314" y="6132789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626" y="0"/>
                </a:lnTo>
              </a:path>
            </a:pathLst>
          </a:custGeom>
          <a:ln w="1559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24172" y="6045310"/>
            <a:ext cx="1699260" cy="140970"/>
          </a:xfrm>
          <a:custGeom>
            <a:avLst/>
            <a:gdLst/>
            <a:ahLst/>
            <a:cxnLst/>
            <a:rect l="l" t="t" r="r" b="b"/>
            <a:pathLst>
              <a:path w="1699260" h="140970">
                <a:moveTo>
                  <a:pt x="1692085" y="138264"/>
                </a:moveTo>
                <a:lnTo>
                  <a:pt x="1538566" y="138264"/>
                </a:lnTo>
                <a:lnTo>
                  <a:pt x="1618553" y="138861"/>
                </a:lnTo>
                <a:lnTo>
                  <a:pt x="1698701" y="140601"/>
                </a:lnTo>
                <a:lnTo>
                  <a:pt x="1699158" y="140093"/>
                </a:lnTo>
                <a:lnTo>
                  <a:pt x="1698942" y="139611"/>
                </a:lnTo>
                <a:lnTo>
                  <a:pt x="1692085" y="138264"/>
                </a:lnTo>
                <a:close/>
              </a:path>
              <a:path w="1699260" h="140970">
                <a:moveTo>
                  <a:pt x="1443469" y="117411"/>
                </a:moveTo>
                <a:lnTo>
                  <a:pt x="1440256" y="120497"/>
                </a:lnTo>
                <a:lnTo>
                  <a:pt x="1429372" y="132283"/>
                </a:lnTo>
                <a:lnTo>
                  <a:pt x="1420329" y="132308"/>
                </a:lnTo>
                <a:lnTo>
                  <a:pt x="1417815" y="132308"/>
                </a:lnTo>
                <a:lnTo>
                  <a:pt x="1442465" y="136182"/>
                </a:lnTo>
                <a:lnTo>
                  <a:pt x="1460627" y="138849"/>
                </a:lnTo>
                <a:lnTo>
                  <a:pt x="1692085" y="138264"/>
                </a:lnTo>
                <a:lnTo>
                  <a:pt x="1608623" y="121881"/>
                </a:lnTo>
                <a:lnTo>
                  <a:pt x="1537385" y="121881"/>
                </a:lnTo>
                <a:lnTo>
                  <a:pt x="1513933" y="120374"/>
                </a:lnTo>
                <a:lnTo>
                  <a:pt x="1490460" y="119127"/>
                </a:lnTo>
                <a:lnTo>
                  <a:pt x="1466971" y="118140"/>
                </a:lnTo>
                <a:lnTo>
                  <a:pt x="1443469" y="117411"/>
                </a:lnTo>
                <a:close/>
              </a:path>
              <a:path w="1699260" h="140970">
                <a:moveTo>
                  <a:pt x="1522602" y="105486"/>
                </a:moveTo>
                <a:lnTo>
                  <a:pt x="1455216" y="105841"/>
                </a:lnTo>
                <a:lnTo>
                  <a:pt x="1454162" y="106832"/>
                </a:lnTo>
                <a:lnTo>
                  <a:pt x="1537385" y="121881"/>
                </a:lnTo>
                <a:lnTo>
                  <a:pt x="1608623" y="121881"/>
                </a:lnTo>
                <a:lnTo>
                  <a:pt x="1522602" y="105486"/>
                </a:lnTo>
                <a:close/>
              </a:path>
              <a:path w="1699260" h="140970">
                <a:moveTo>
                  <a:pt x="386549" y="0"/>
                </a:moveTo>
                <a:lnTo>
                  <a:pt x="334619" y="882"/>
                </a:lnTo>
                <a:lnTo>
                  <a:pt x="282809" y="3317"/>
                </a:lnTo>
                <a:lnTo>
                  <a:pt x="231048" y="6986"/>
                </a:lnTo>
                <a:lnTo>
                  <a:pt x="179260" y="11569"/>
                </a:lnTo>
                <a:lnTo>
                  <a:pt x="110131" y="20778"/>
                </a:lnTo>
                <a:lnTo>
                  <a:pt x="41706" y="33883"/>
                </a:lnTo>
                <a:lnTo>
                  <a:pt x="0" y="44754"/>
                </a:lnTo>
                <a:lnTo>
                  <a:pt x="1968" y="45961"/>
                </a:lnTo>
                <a:lnTo>
                  <a:pt x="7696" y="51028"/>
                </a:lnTo>
                <a:lnTo>
                  <a:pt x="12115" y="55029"/>
                </a:lnTo>
                <a:lnTo>
                  <a:pt x="44160" y="44120"/>
                </a:lnTo>
                <a:lnTo>
                  <a:pt x="76746" y="34902"/>
                </a:lnTo>
                <a:lnTo>
                  <a:pt x="143548" y="21539"/>
                </a:lnTo>
                <a:lnTo>
                  <a:pt x="194847" y="15586"/>
                </a:lnTo>
                <a:lnTo>
                  <a:pt x="246179" y="11120"/>
                </a:lnTo>
                <a:lnTo>
                  <a:pt x="297545" y="8142"/>
                </a:lnTo>
                <a:lnTo>
                  <a:pt x="348945" y="6654"/>
                </a:lnTo>
                <a:lnTo>
                  <a:pt x="374440" y="5105"/>
                </a:lnTo>
                <a:lnTo>
                  <a:pt x="399992" y="4062"/>
                </a:lnTo>
                <a:lnTo>
                  <a:pt x="425583" y="3474"/>
                </a:lnTo>
                <a:lnTo>
                  <a:pt x="505496" y="3289"/>
                </a:lnTo>
                <a:lnTo>
                  <a:pt x="450305" y="1215"/>
                </a:lnTo>
                <a:lnTo>
                  <a:pt x="409338" y="192"/>
                </a:lnTo>
                <a:lnTo>
                  <a:pt x="386549" y="0"/>
                </a:lnTo>
                <a:close/>
              </a:path>
              <a:path w="1699260" h="140970">
                <a:moveTo>
                  <a:pt x="505496" y="3289"/>
                </a:moveTo>
                <a:lnTo>
                  <a:pt x="451192" y="3289"/>
                </a:lnTo>
                <a:lnTo>
                  <a:pt x="475979" y="3445"/>
                </a:lnTo>
                <a:lnTo>
                  <a:pt x="500764" y="3883"/>
                </a:lnTo>
                <a:lnTo>
                  <a:pt x="550278" y="5410"/>
                </a:lnTo>
                <a:lnTo>
                  <a:pt x="505496" y="328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41776" y="6151150"/>
            <a:ext cx="137795" cy="26670"/>
          </a:xfrm>
          <a:custGeom>
            <a:avLst/>
            <a:gdLst/>
            <a:ahLst/>
            <a:cxnLst/>
            <a:rect l="l" t="t" r="r" b="b"/>
            <a:pathLst>
              <a:path w="137795" h="26670">
                <a:moveTo>
                  <a:pt x="72466" y="10896"/>
                </a:moveTo>
                <a:lnTo>
                  <a:pt x="32664" y="11264"/>
                </a:lnTo>
                <a:lnTo>
                  <a:pt x="0" y="12712"/>
                </a:lnTo>
                <a:lnTo>
                  <a:pt x="50158" y="19232"/>
                </a:lnTo>
                <a:lnTo>
                  <a:pt x="100203" y="26466"/>
                </a:lnTo>
                <a:lnTo>
                  <a:pt x="111772" y="26441"/>
                </a:lnTo>
                <a:lnTo>
                  <a:pt x="122643" y="14655"/>
                </a:lnTo>
                <a:lnTo>
                  <a:pt x="125869" y="11569"/>
                </a:lnTo>
                <a:lnTo>
                  <a:pt x="85825" y="10939"/>
                </a:lnTo>
                <a:lnTo>
                  <a:pt x="72466" y="10896"/>
                </a:lnTo>
                <a:close/>
              </a:path>
              <a:path w="137795" h="26670">
                <a:moveTo>
                  <a:pt x="137617" y="0"/>
                </a:moveTo>
                <a:lnTo>
                  <a:pt x="133197" y="25"/>
                </a:lnTo>
                <a:lnTo>
                  <a:pt x="130924" y="25"/>
                </a:lnTo>
                <a:lnTo>
                  <a:pt x="136550" y="990"/>
                </a:lnTo>
                <a:lnTo>
                  <a:pt x="1376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832555" y="6194406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4" h="8254">
                <a:moveTo>
                  <a:pt x="50558" y="0"/>
                </a:moveTo>
                <a:lnTo>
                  <a:pt x="0" y="6642"/>
                </a:lnTo>
                <a:lnTo>
                  <a:pt x="18402" y="8064"/>
                </a:lnTo>
                <a:lnTo>
                  <a:pt x="75107" y="1854"/>
                </a:lnTo>
                <a:lnTo>
                  <a:pt x="505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36363" y="6213412"/>
            <a:ext cx="151130" cy="17145"/>
          </a:xfrm>
          <a:custGeom>
            <a:avLst/>
            <a:gdLst/>
            <a:ahLst/>
            <a:cxnLst/>
            <a:rect l="l" t="t" r="r" b="b"/>
            <a:pathLst>
              <a:path w="151129" h="17145">
                <a:moveTo>
                  <a:pt x="96786" y="15913"/>
                </a:moveTo>
                <a:lnTo>
                  <a:pt x="105448" y="16941"/>
                </a:lnTo>
                <a:lnTo>
                  <a:pt x="122694" y="16065"/>
                </a:lnTo>
                <a:lnTo>
                  <a:pt x="96786" y="15913"/>
                </a:lnTo>
                <a:close/>
              </a:path>
              <a:path w="151129" h="17145">
                <a:moveTo>
                  <a:pt x="59220" y="0"/>
                </a:moveTo>
                <a:lnTo>
                  <a:pt x="0" y="5194"/>
                </a:lnTo>
                <a:lnTo>
                  <a:pt x="65887" y="12318"/>
                </a:lnTo>
                <a:lnTo>
                  <a:pt x="134708" y="10286"/>
                </a:lnTo>
                <a:lnTo>
                  <a:pt x="150736" y="10045"/>
                </a:lnTo>
                <a:lnTo>
                  <a:pt x="592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883115" y="619018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309" y="0"/>
                </a:lnTo>
              </a:path>
            </a:pathLst>
          </a:custGeom>
          <a:ln w="1214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95583" y="6206667"/>
            <a:ext cx="222250" cy="19685"/>
          </a:xfrm>
          <a:custGeom>
            <a:avLst/>
            <a:gdLst/>
            <a:ahLst/>
            <a:cxnLst/>
            <a:rect l="l" t="t" r="r" b="b"/>
            <a:pathLst>
              <a:path w="222250" h="19685">
                <a:moveTo>
                  <a:pt x="204827" y="16725"/>
                </a:moveTo>
                <a:lnTo>
                  <a:pt x="104533" y="16725"/>
                </a:lnTo>
                <a:lnTo>
                  <a:pt x="128769" y="16938"/>
                </a:lnTo>
                <a:lnTo>
                  <a:pt x="152857" y="17537"/>
                </a:lnTo>
                <a:lnTo>
                  <a:pt x="176849" y="18467"/>
                </a:lnTo>
                <a:lnTo>
                  <a:pt x="200799" y="19672"/>
                </a:lnTo>
                <a:lnTo>
                  <a:pt x="206781" y="19646"/>
                </a:lnTo>
                <a:lnTo>
                  <a:pt x="221653" y="19304"/>
                </a:lnTo>
                <a:lnTo>
                  <a:pt x="204827" y="16725"/>
                </a:lnTo>
                <a:close/>
              </a:path>
              <a:path w="222250" h="19685">
                <a:moveTo>
                  <a:pt x="83807" y="0"/>
                </a:moveTo>
                <a:lnTo>
                  <a:pt x="0" y="6743"/>
                </a:lnTo>
                <a:lnTo>
                  <a:pt x="91516" y="16789"/>
                </a:lnTo>
                <a:lnTo>
                  <a:pt x="204827" y="16725"/>
                </a:lnTo>
                <a:lnTo>
                  <a:pt x="152825" y="9042"/>
                </a:lnTo>
                <a:lnTo>
                  <a:pt x="838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84858" y="6199219"/>
            <a:ext cx="83185" cy="8255"/>
          </a:xfrm>
          <a:custGeom>
            <a:avLst/>
            <a:gdLst/>
            <a:ahLst/>
            <a:cxnLst/>
            <a:rect l="l" t="t" r="r" b="b"/>
            <a:pathLst>
              <a:path w="83185" h="8254">
                <a:moveTo>
                  <a:pt x="59601" y="0"/>
                </a:moveTo>
                <a:lnTo>
                  <a:pt x="0" y="5918"/>
                </a:lnTo>
                <a:lnTo>
                  <a:pt x="21894" y="7670"/>
                </a:lnTo>
                <a:lnTo>
                  <a:pt x="82676" y="1943"/>
                </a:lnTo>
                <a:lnTo>
                  <a:pt x="596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850952" y="6200697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10" y="0"/>
                </a:lnTo>
              </a:path>
            </a:pathLst>
          </a:custGeom>
          <a:ln w="887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906753" y="6201172"/>
            <a:ext cx="318135" cy="28575"/>
          </a:xfrm>
          <a:custGeom>
            <a:avLst/>
            <a:gdLst/>
            <a:ahLst/>
            <a:cxnLst/>
            <a:rect l="l" t="t" r="r" b="b"/>
            <a:pathLst>
              <a:path w="318135" h="28575">
                <a:moveTo>
                  <a:pt x="280339" y="22288"/>
                </a:moveTo>
                <a:lnTo>
                  <a:pt x="264312" y="22529"/>
                </a:lnTo>
                <a:lnTo>
                  <a:pt x="195491" y="24561"/>
                </a:lnTo>
                <a:lnTo>
                  <a:pt x="226390" y="28155"/>
                </a:lnTo>
                <a:lnTo>
                  <a:pt x="252310" y="28308"/>
                </a:lnTo>
                <a:lnTo>
                  <a:pt x="284938" y="27151"/>
                </a:lnTo>
                <a:lnTo>
                  <a:pt x="317538" y="26593"/>
                </a:lnTo>
                <a:lnTo>
                  <a:pt x="280339" y="22288"/>
                </a:lnTo>
                <a:close/>
              </a:path>
              <a:path w="318135" h="28575">
                <a:moveTo>
                  <a:pt x="60782" y="0"/>
                </a:moveTo>
                <a:lnTo>
                  <a:pt x="0" y="5714"/>
                </a:lnTo>
                <a:lnTo>
                  <a:pt x="53949" y="10134"/>
                </a:lnTo>
                <a:lnTo>
                  <a:pt x="129616" y="17437"/>
                </a:lnTo>
                <a:lnTo>
                  <a:pt x="188823" y="12242"/>
                </a:lnTo>
                <a:lnTo>
                  <a:pt x="607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944462" y="619598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67" y="0"/>
                </a:lnTo>
              </a:path>
            </a:pathLst>
          </a:custGeom>
          <a:ln w="1036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907656" y="619301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1240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967537" y="6193516"/>
            <a:ext cx="328930" cy="34290"/>
          </a:xfrm>
          <a:custGeom>
            <a:avLst/>
            <a:gdLst/>
            <a:ahLst/>
            <a:cxnLst/>
            <a:rect l="l" t="t" r="r" b="b"/>
            <a:pathLst>
              <a:path w="328929" h="34289">
                <a:moveTo>
                  <a:pt x="232575" y="29883"/>
                </a:moveTo>
                <a:lnTo>
                  <a:pt x="219557" y="29946"/>
                </a:lnTo>
                <a:lnTo>
                  <a:pt x="256755" y="34251"/>
                </a:lnTo>
                <a:lnTo>
                  <a:pt x="260083" y="34213"/>
                </a:lnTo>
                <a:lnTo>
                  <a:pt x="294468" y="33267"/>
                </a:lnTo>
                <a:lnTo>
                  <a:pt x="328853" y="32816"/>
                </a:lnTo>
                <a:lnTo>
                  <a:pt x="304901" y="31619"/>
                </a:lnTo>
                <a:lnTo>
                  <a:pt x="280904" y="30692"/>
                </a:lnTo>
                <a:lnTo>
                  <a:pt x="256812" y="30095"/>
                </a:lnTo>
                <a:lnTo>
                  <a:pt x="232575" y="29883"/>
                </a:lnTo>
                <a:close/>
              </a:path>
              <a:path w="328929" h="34289">
                <a:moveTo>
                  <a:pt x="94691" y="0"/>
                </a:moveTo>
                <a:lnTo>
                  <a:pt x="0" y="7645"/>
                </a:lnTo>
                <a:lnTo>
                  <a:pt x="128041" y="19900"/>
                </a:lnTo>
                <a:lnTo>
                  <a:pt x="211848" y="13157"/>
                </a:lnTo>
                <a:lnTo>
                  <a:pt x="946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54674" y="616140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096" y="0"/>
                </a:lnTo>
              </a:path>
            </a:pathLst>
          </a:custGeom>
          <a:ln w="82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89356" y="618126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53" y="0"/>
                </a:lnTo>
              </a:path>
            </a:pathLst>
          </a:custGeom>
          <a:ln w="728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303890" y="617088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099" y="0"/>
                </a:lnTo>
              </a:path>
            </a:pathLst>
          </a:custGeom>
          <a:ln w="1404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15106" y="6181632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0" y="0"/>
                </a:moveTo>
                <a:lnTo>
                  <a:pt x="22999" y="3454"/>
                </a:lnTo>
                <a:lnTo>
                  <a:pt x="30073" y="3276"/>
                </a:lnTo>
                <a:lnTo>
                  <a:pt x="31216" y="39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212728" y="616360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60" y="0"/>
                </a:lnTo>
              </a:path>
            </a:pathLst>
          </a:custGeom>
          <a:ln w="849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321954" y="617977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21" y="0"/>
                </a:lnTo>
              </a:path>
            </a:pathLst>
          </a:custGeom>
          <a:ln w="373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78571" y="6181472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35404" y="0"/>
                </a:moveTo>
                <a:lnTo>
                  <a:pt x="0" y="0"/>
                </a:lnTo>
                <a:lnTo>
                  <a:pt x="36537" y="165"/>
                </a:lnTo>
                <a:lnTo>
                  <a:pt x="354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50906" y="617207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442" y="0"/>
                </a:lnTo>
              </a:path>
            </a:pathLst>
          </a:custGeom>
          <a:ln w="1309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41678" y="618423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31" y="0"/>
                </a:lnTo>
              </a:path>
            </a:pathLst>
          </a:custGeom>
          <a:ln w="551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053199" y="6110613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4" h="10795">
                <a:moveTo>
                  <a:pt x="29298" y="0"/>
                </a:moveTo>
                <a:lnTo>
                  <a:pt x="14630" y="2430"/>
                </a:lnTo>
                <a:lnTo>
                  <a:pt x="0" y="5079"/>
                </a:lnTo>
                <a:lnTo>
                  <a:pt x="3327" y="7912"/>
                </a:lnTo>
                <a:lnTo>
                  <a:pt x="6324" y="10236"/>
                </a:lnTo>
                <a:lnTo>
                  <a:pt x="7365" y="10223"/>
                </a:lnTo>
                <a:lnTo>
                  <a:pt x="14604" y="6629"/>
                </a:lnTo>
                <a:lnTo>
                  <a:pt x="21920" y="3225"/>
                </a:lnTo>
                <a:lnTo>
                  <a:pt x="292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13092" y="622991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16" y="0"/>
                </a:lnTo>
              </a:path>
            </a:pathLst>
          </a:custGeom>
          <a:ln w="654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67905" y="6181789"/>
            <a:ext cx="53340" cy="5080"/>
          </a:xfrm>
          <a:custGeom>
            <a:avLst/>
            <a:gdLst/>
            <a:ahLst/>
            <a:cxnLst/>
            <a:rect l="l" t="t" r="r" b="b"/>
            <a:pathLst>
              <a:path w="53339" h="5079">
                <a:moveTo>
                  <a:pt x="20815" y="0"/>
                </a:moveTo>
                <a:lnTo>
                  <a:pt x="0" y="2324"/>
                </a:lnTo>
                <a:lnTo>
                  <a:pt x="28524" y="5016"/>
                </a:lnTo>
                <a:lnTo>
                  <a:pt x="52793" y="2679"/>
                </a:lnTo>
                <a:lnTo>
                  <a:pt x="208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179393" y="6203960"/>
            <a:ext cx="212725" cy="23495"/>
          </a:xfrm>
          <a:custGeom>
            <a:avLst/>
            <a:gdLst/>
            <a:ahLst/>
            <a:cxnLst/>
            <a:rect l="l" t="t" r="r" b="b"/>
            <a:pathLst>
              <a:path w="212725" h="23495">
                <a:moveTo>
                  <a:pt x="35750" y="0"/>
                </a:moveTo>
                <a:lnTo>
                  <a:pt x="0" y="2705"/>
                </a:lnTo>
                <a:lnTo>
                  <a:pt x="69018" y="11747"/>
                </a:lnTo>
                <a:lnTo>
                  <a:pt x="137845" y="22009"/>
                </a:lnTo>
                <a:lnTo>
                  <a:pt x="122974" y="22351"/>
                </a:lnTo>
                <a:lnTo>
                  <a:pt x="116992" y="22377"/>
                </a:lnTo>
                <a:lnTo>
                  <a:pt x="133705" y="23342"/>
                </a:lnTo>
                <a:lnTo>
                  <a:pt x="212331" y="22682"/>
                </a:lnTo>
                <a:lnTo>
                  <a:pt x="169396" y="16391"/>
                </a:lnTo>
                <a:lnTo>
                  <a:pt x="126387" y="10564"/>
                </a:lnTo>
                <a:lnTo>
                  <a:pt x="83297" y="5249"/>
                </a:lnTo>
                <a:lnTo>
                  <a:pt x="357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64614" y="6231525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10680" y="0"/>
                </a:moveTo>
                <a:lnTo>
                  <a:pt x="0" y="2628"/>
                </a:lnTo>
                <a:lnTo>
                  <a:pt x="33731" y="1650"/>
                </a:lnTo>
                <a:lnTo>
                  <a:pt x="106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273415" y="622916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08" y="0"/>
                </a:lnTo>
              </a:path>
            </a:pathLst>
          </a:custGeom>
          <a:ln w="372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36281" y="6188548"/>
            <a:ext cx="59055" cy="5080"/>
          </a:xfrm>
          <a:custGeom>
            <a:avLst/>
            <a:gdLst/>
            <a:ahLst/>
            <a:cxnLst/>
            <a:rect l="l" t="t" r="r" b="b"/>
            <a:pathLst>
              <a:path w="59054" h="5079">
                <a:moveTo>
                  <a:pt x="30010" y="0"/>
                </a:moveTo>
                <a:lnTo>
                  <a:pt x="0" y="2247"/>
                </a:lnTo>
                <a:lnTo>
                  <a:pt x="25946" y="4978"/>
                </a:lnTo>
                <a:lnTo>
                  <a:pt x="58483" y="2705"/>
                </a:lnTo>
                <a:lnTo>
                  <a:pt x="300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96435" y="6184468"/>
            <a:ext cx="69850" cy="6350"/>
          </a:xfrm>
          <a:custGeom>
            <a:avLst/>
            <a:gdLst/>
            <a:ahLst/>
            <a:cxnLst/>
            <a:rect l="l" t="t" r="r" b="b"/>
            <a:pathLst>
              <a:path w="69850" h="6350">
                <a:moveTo>
                  <a:pt x="24257" y="0"/>
                </a:moveTo>
                <a:lnTo>
                  <a:pt x="0" y="2349"/>
                </a:lnTo>
                <a:lnTo>
                  <a:pt x="39852" y="6337"/>
                </a:lnTo>
                <a:lnTo>
                  <a:pt x="69850" y="4089"/>
                </a:lnTo>
                <a:lnTo>
                  <a:pt x="242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62221" y="6191247"/>
            <a:ext cx="251460" cy="36830"/>
          </a:xfrm>
          <a:custGeom>
            <a:avLst/>
            <a:gdLst/>
            <a:ahLst/>
            <a:cxnLst/>
            <a:rect l="l" t="t" r="r" b="b"/>
            <a:pathLst>
              <a:path w="251460" h="36829">
                <a:moveTo>
                  <a:pt x="225245" y="36449"/>
                </a:moveTo>
                <a:lnTo>
                  <a:pt x="170052" y="36449"/>
                </a:lnTo>
                <a:lnTo>
                  <a:pt x="211188" y="36677"/>
                </a:lnTo>
                <a:lnTo>
                  <a:pt x="225245" y="36449"/>
                </a:lnTo>
                <a:close/>
              </a:path>
              <a:path w="251460" h="36829">
                <a:moveTo>
                  <a:pt x="234162" y="35090"/>
                </a:moveTo>
                <a:lnTo>
                  <a:pt x="199783" y="35540"/>
                </a:lnTo>
                <a:lnTo>
                  <a:pt x="165404" y="36487"/>
                </a:lnTo>
                <a:lnTo>
                  <a:pt x="225245" y="36449"/>
                </a:lnTo>
                <a:lnTo>
                  <a:pt x="250875" y="36055"/>
                </a:lnTo>
                <a:lnTo>
                  <a:pt x="234162" y="35090"/>
                </a:lnTo>
                <a:close/>
              </a:path>
              <a:path w="251460" h="36829">
                <a:moveTo>
                  <a:pt x="32537" y="0"/>
                </a:moveTo>
                <a:lnTo>
                  <a:pt x="0" y="2273"/>
                </a:lnTo>
                <a:lnTo>
                  <a:pt x="117170" y="15417"/>
                </a:lnTo>
                <a:lnTo>
                  <a:pt x="152920" y="12712"/>
                </a:lnTo>
                <a:lnTo>
                  <a:pt x="325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988720" y="6180143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5">
                <a:moveTo>
                  <a:pt x="15278" y="0"/>
                </a:moveTo>
                <a:lnTo>
                  <a:pt x="0" y="1650"/>
                </a:lnTo>
                <a:lnTo>
                  <a:pt x="31978" y="4317"/>
                </a:lnTo>
                <a:lnTo>
                  <a:pt x="50228" y="2628"/>
                </a:lnTo>
                <a:lnTo>
                  <a:pt x="152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391713" y="6224367"/>
            <a:ext cx="92710" cy="10160"/>
          </a:xfrm>
          <a:custGeom>
            <a:avLst/>
            <a:gdLst/>
            <a:ahLst/>
            <a:cxnLst/>
            <a:rect l="l" t="t" r="r" b="b"/>
            <a:pathLst>
              <a:path w="92710" h="10160">
                <a:moveTo>
                  <a:pt x="23568" y="10007"/>
                </a:moveTo>
                <a:lnTo>
                  <a:pt x="23914" y="10096"/>
                </a:lnTo>
                <a:lnTo>
                  <a:pt x="26934" y="10020"/>
                </a:lnTo>
                <a:lnTo>
                  <a:pt x="23568" y="10007"/>
                </a:lnTo>
                <a:close/>
              </a:path>
              <a:path w="92710" h="10160">
                <a:moveTo>
                  <a:pt x="37515" y="0"/>
                </a:moveTo>
                <a:lnTo>
                  <a:pt x="36791" y="1308"/>
                </a:lnTo>
                <a:lnTo>
                  <a:pt x="36169" y="2120"/>
                </a:lnTo>
                <a:lnTo>
                  <a:pt x="0" y="2273"/>
                </a:lnTo>
                <a:lnTo>
                  <a:pt x="38303" y="8229"/>
                </a:lnTo>
                <a:lnTo>
                  <a:pt x="6629" y="8813"/>
                </a:lnTo>
                <a:lnTo>
                  <a:pt x="23749" y="10020"/>
                </a:lnTo>
                <a:lnTo>
                  <a:pt x="27437" y="10007"/>
                </a:lnTo>
                <a:lnTo>
                  <a:pt x="68558" y="9246"/>
                </a:lnTo>
                <a:lnTo>
                  <a:pt x="83439" y="9156"/>
                </a:lnTo>
                <a:lnTo>
                  <a:pt x="92341" y="8953"/>
                </a:lnTo>
                <a:lnTo>
                  <a:pt x="91427" y="8089"/>
                </a:lnTo>
                <a:lnTo>
                  <a:pt x="37515" y="0"/>
                </a:lnTo>
                <a:close/>
              </a:path>
              <a:path w="92710" h="10160">
                <a:moveTo>
                  <a:pt x="27437" y="10007"/>
                </a:moveTo>
                <a:lnTo>
                  <a:pt x="23634" y="10007"/>
                </a:lnTo>
                <a:lnTo>
                  <a:pt x="27437" y="1000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15146" y="6201853"/>
            <a:ext cx="214629" cy="25400"/>
          </a:xfrm>
          <a:custGeom>
            <a:avLst/>
            <a:gdLst/>
            <a:ahLst/>
            <a:cxnLst/>
            <a:rect l="l" t="t" r="r" b="b"/>
            <a:pathLst>
              <a:path w="214629" h="25400">
                <a:moveTo>
                  <a:pt x="28435" y="0"/>
                </a:moveTo>
                <a:lnTo>
                  <a:pt x="0" y="2108"/>
                </a:lnTo>
                <a:lnTo>
                  <a:pt x="47544" y="7357"/>
                </a:lnTo>
                <a:lnTo>
                  <a:pt x="90630" y="12673"/>
                </a:lnTo>
                <a:lnTo>
                  <a:pt x="133634" y="18500"/>
                </a:lnTo>
                <a:lnTo>
                  <a:pt x="176568" y="24790"/>
                </a:lnTo>
                <a:lnTo>
                  <a:pt x="212737" y="24638"/>
                </a:lnTo>
                <a:lnTo>
                  <a:pt x="213347" y="23825"/>
                </a:lnTo>
                <a:lnTo>
                  <a:pt x="214083" y="22517"/>
                </a:lnTo>
                <a:lnTo>
                  <a:pt x="147858" y="13606"/>
                </a:lnTo>
                <a:lnTo>
                  <a:pt x="114669" y="9620"/>
                </a:lnTo>
                <a:lnTo>
                  <a:pt x="284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066290" y="6186957"/>
            <a:ext cx="53975" cy="4445"/>
          </a:xfrm>
          <a:custGeom>
            <a:avLst/>
            <a:gdLst/>
            <a:ahLst/>
            <a:cxnLst/>
            <a:rect l="l" t="t" r="r" b="b"/>
            <a:pathLst>
              <a:path w="53975" h="4445">
                <a:moveTo>
                  <a:pt x="23837" y="0"/>
                </a:moveTo>
                <a:lnTo>
                  <a:pt x="0" y="1600"/>
                </a:lnTo>
                <a:lnTo>
                  <a:pt x="28473" y="4292"/>
                </a:lnTo>
                <a:lnTo>
                  <a:pt x="53911" y="2641"/>
                </a:lnTo>
                <a:lnTo>
                  <a:pt x="238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020695" y="6182779"/>
            <a:ext cx="69850" cy="6350"/>
          </a:xfrm>
          <a:custGeom>
            <a:avLst/>
            <a:gdLst/>
            <a:ahLst/>
            <a:cxnLst/>
            <a:rect l="l" t="t" r="r" b="b"/>
            <a:pathLst>
              <a:path w="69850" h="6350">
                <a:moveTo>
                  <a:pt x="18249" y="0"/>
                </a:moveTo>
                <a:lnTo>
                  <a:pt x="0" y="1689"/>
                </a:lnTo>
                <a:lnTo>
                  <a:pt x="45593" y="5765"/>
                </a:lnTo>
                <a:lnTo>
                  <a:pt x="69430" y="4178"/>
                </a:lnTo>
                <a:lnTo>
                  <a:pt x="1824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094754" y="6196778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831" y="0"/>
                </a:lnTo>
              </a:path>
            </a:pathLst>
          </a:custGeom>
          <a:ln w="1435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352441" y="6233181"/>
            <a:ext cx="63500" cy="4445"/>
          </a:xfrm>
          <a:custGeom>
            <a:avLst/>
            <a:gdLst/>
            <a:ahLst/>
            <a:cxnLst/>
            <a:rect l="l" t="t" r="r" b="b"/>
            <a:pathLst>
              <a:path w="63500" h="4445">
                <a:moveTo>
                  <a:pt x="45897" y="0"/>
                </a:moveTo>
                <a:lnTo>
                  <a:pt x="12179" y="965"/>
                </a:lnTo>
                <a:lnTo>
                  <a:pt x="4063" y="2908"/>
                </a:lnTo>
                <a:lnTo>
                  <a:pt x="0" y="3835"/>
                </a:lnTo>
                <a:lnTo>
                  <a:pt x="47389" y="1781"/>
                </a:lnTo>
                <a:lnTo>
                  <a:pt x="63182" y="1282"/>
                </a:lnTo>
                <a:lnTo>
                  <a:pt x="62837" y="1193"/>
                </a:lnTo>
                <a:lnTo>
                  <a:pt x="45897" y="0"/>
                </a:lnTo>
                <a:close/>
              </a:path>
              <a:path w="63500" h="4445">
                <a:moveTo>
                  <a:pt x="62837" y="1193"/>
                </a:moveTo>
                <a:lnTo>
                  <a:pt x="63017" y="1206"/>
                </a:lnTo>
                <a:lnTo>
                  <a:pt x="62837" y="1193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44240" y="6170074"/>
            <a:ext cx="41275" cy="2540"/>
          </a:xfrm>
          <a:custGeom>
            <a:avLst/>
            <a:gdLst/>
            <a:ahLst/>
            <a:cxnLst/>
            <a:rect l="l" t="t" r="r" b="b"/>
            <a:pathLst>
              <a:path w="41275" h="2539">
                <a:moveTo>
                  <a:pt x="0" y="2539"/>
                </a:moveTo>
                <a:lnTo>
                  <a:pt x="41058" y="2539"/>
                </a:lnTo>
                <a:lnTo>
                  <a:pt x="4105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126514" y="616943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15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139193" y="616816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5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180042" y="6162454"/>
            <a:ext cx="50800" cy="5080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0" y="5080"/>
                </a:moveTo>
                <a:lnTo>
                  <a:pt x="50608" y="5080"/>
                </a:lnTo>
                <a:lnTo>
                  <a:pt x="50608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003997" y="617602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41" y="0"/>
                </a:lnTo>
              </a:path>
            </a:pathLst>
          </a:custGeom>
          <a:ln w="1350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225109" y="618109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73" y="0"/>
                </a:lnTo>
              </a:path>
            </a:pathLst>
          </a:custGeom>
          <a:ln w="495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159837" y="6174313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115" y="0"/>
                </a:lnTo>
              </a:path>
            </a:pathLst>
          </a:custGeom>
          <a:ln w="1290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246800" y="618610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752" y="0"/>
                </a:lnTo>
              </a:path>
            </a:pathLst>
          </a:custGeom>
          <a:ln w="894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090127" y="6185188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67" y="0"/>
                </a:lnTo>
              </a:path>
            </a:pathLst>
          </a:custGeom>
          <a:ln w="883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038945" y="617999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156" y="0"/>
                </a:lnTo>
              </a:path>
            </a:pathLst>
          </a:custGeom>
          <a:ln w="1394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120200" y="619028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339" y="0"/>
                </a:lnTo>
              </a:path>
            </a:pathLst>
          </a:custGeom>
          <a:ln w="1341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34713" y="6206376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5" h="10795">
                <a:moveTo>
                  <a:pt x="2006" y="0"/>
                </a:moveTo>
                <a:lnTo>
                  <a:pt x="812" y="3213"/>
                </a:lnTo>
                <a:lnTo>
                  <a:pt x="0" y="5321"/>
                </a:lnTo>
                <a:lnTo>
                  <a:pt x="31826" y="10655"/>
                </a:lnTo>
                <a:lnTo>
                  <a:pt x="27381" y="6426"/>
                </a:lnTo>
                <a:lnTo>
                  <a:pt x="21666" y="1358"/>
                </a:lnTo>
                <a:lnTo>
                  <a:pt x="20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372117" y="6201853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0" y="0"/>
                </a:moveTo>
                <a:lnTo>
                  <a:pt x="62598" y="9842"/>
                </a:lnTo>
                <a:lnTo>
                  <a:pt x="63411" y="7747"/>
                </a:lnTo>
                <a:lnTo>
                  <a:pt x="64604" y="4521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429233" y="6211699"/>
            <a:ext cx="53975" cy="20955"/>
          </a:xfrm>
          <a:custGeom>
            <a:avLst/>
            <a:gdLst/>
            <a:ahLst/>
            <a:cxnLst/>
            <a:rect l="l" t="t" r="r" b="b"/>
            <a:pathLst>
              <a:path w="53975" h="20954">
                <a:moveTo>
                  <a:pt x="5486" y="0"/>
                </a:moveTo>
                <a:lnTo>
                  <a:pt x="3784" y="4432"/>
                </a:lnTo>
                <a:lnTo>
                  <a:pt x="1612" y="9766"/>
                </a:lnTo>
                <a:lnTo>
                  <a:pt x="0" y="12674"/>
                </a:lnTo>
                <a:lnTo>
                  <a:pt x="53898" y="20764"/>
                </a:lnTo>
                <a:lnTo>
                  <a:pt x="42621" y="10350"/>
                </a:lnTo>
                <a:lnTo>
                  <a:pt x="41427" y="9347"/>
                </a:lnTo>
                <a:lnTo>
                  <a:pt x="39522" y="7454"/>
                </a:lnTo>
                <a:lnTo>
                  <a:pt x="37312" y="5333"/>
                </a:lnTo>
                <a:lnTo>
                  <a:pt x="54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243586" y="6198052"/>
            <a:ext cx="191135" cy="26670"/>
          </a:xfrm>
          <a:custGeom>
            <a:avLst/>
            <a:gdLst/>
            <a:ahLst/>
            <a:cxnLst/>
            <a:rect l="l" t="t" r="r" b="b"/>
            <a:pathLst>
              <a:path w="191135" h="26670">
                <a:moveTo>
                  <a:pt x="62229" y="0"/>
                </a:moveTo>
                <a:lnTo>
                  <a:pt x="47347" y="774"/>
                </a:lnTo>
                <a:lnTo>
                  <a:pt x="0" y="3797"/>
                </a:lnTo>
                <a:lnTo>
                  <a:pt x="86227" y="13423"/>
                </a:lnTo>
                <a:lnTo>
                  <a:pt x="119414" y="17408"/>
                </a:lnTo>
                <a:lnTo>
                  <a:pt x="185635" y="26314"/>
                </a:lnTo>
                <a:lnTo>
                  <a:pt x="187261" y="23418"/>
                </a:lnTo>
                <a:lnTo>
                  <a:pt x="189433" y="18072"/>
                </a:lnTo>
                <a:lnTo>
                  <a:pt x="191134" y="13652"/>
                </a:lnTo>
                <a:lnTo>
                  <a:pt x="128523" y="3797"/>
                </a:lnTo>
                <a:lnTo>
                  <a:pt x="86347" y="838"/>
                </a:lnTo>
                <a:lnTo>
                  <a:pt x="622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197303" y="6199341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508" y="0"/>
                </a:lnTo>
              </a:path>
            </a:pathLst>
          </a:custGeom>
          <a:ln w="501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60195" y="6250068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20688" y="0"/>
                </a:moveTo>
                <a:lnTo>
                  <a:pt x="13817" y="2171"/>
                </a:lnTo>
                <a:lnTo>
                  <a:pt x="0" y="6311"/>
                </a:lnTo>
                <a:lnTo>
                  <a:pt x="18249" y="5689"/>
                </a:lnTo>
                <a:lnTo>
                  <a:pt x="52628" y="5257"/>
                </a:lnTo>
                <a:lnTo>
                  <a:pt x="206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349502" y="6233317"/>
            <a:ext cx="140335" cy="33655"/>
          </a:xfrm>
          <a:custGeom>
            <a:avLst/>
            <a:gdLst/>
            <a:ahLst/>
            <a:cxnLst/>
            <a:rect l="l" t="t" r="r" b="b"/>
            <a:pathLst>
              <a:path w="140335" h="33654">
                <a:moveTo>
                  <a:pt x="134556" y="0"/>
                </a:moveTo>
                <a:lnTo>
                  <a:pt x="125653" y="203"/>
                </a:lnTo>
                <a:lnTo>
                  <a:pt x="110773" y="292"/>
                </a:lnTo>
                <a:lnTo>
                  <a:pt x="66128" y="1142"/>
                </a:lnTo>
                <a:lnTo>
                  <a:pt x="67716" y="1447"/>
                </a:lnTo>
                <a:lnTo>
                  <a:pt x="74295" y="2578"/>
                </a:lnTo>
                <a:lnTo>
                  <a:pt x="69938" y="3962"/>
                </a:lnTo>
                <a:lnTo>
                  <a:pt x="50707" y="10514"/>
                </a:lnTo>
                <a:lnTo>
                  <a:pt x="31381" y="16751"/>
                </a:lnTo>
                <a:lnTo>
                  <a:pt x="63322" y="22009"/>
                </a:lnTo>
                <a:lnTo>
                  <a:pt x="28943" y="22440"/>
                </a:lnTo>
                <a:lnTo>
                  <a:pt x="10693" y="23063"/>
                </a:lnTo>
                <a:lnTo>
                  <a:pt x="0" y="26174"/>
                </a:lnTo>
                <a:lnTo>
                  <a:pt x="45745" y="33540"/>
                </a:lnTo>
                <a:lnTo>
                  <a:pt x="69622" y="27478"/>
                </a:lnTo>
                <a:lnTo>
                  <a:pt x="93308" y="20721"/>
                </a:lnTo>
                <a:lnTo>
                  <a:pt x="116806" y="13272"/>
                </a:lnTo>
                <a:lnTo>
                  <a:pt x="140119" y="5130"/>
                </a:lnTo>
                <a:lnTo>
                  <a:pt x="1345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288849" y="6242057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89" h="12064">
                <a:moveTo>
                  <a:pt x="40601" y="0"/>
                </a:moveTo>
                <a:lnTo>
                  <a:pt x="20334" y="4048"/>
                </a:lnTo>
                <a:lnTo>
                  <a:pt x="0" y="7734"/>
                </a:lnTo>
                <a:lnTo>
                  <a:pt x="3759" y="8267"/>
                </a:lnTo>
                <a:lnTo>
                  <a:pt x="25946" y="11849"/>
                </a:lnTo>
                <a:lnTo>
                  <a:pt x="59232" y="2832"/>
                </a:lnTo>
                <a:lnTo>
                  <a:pt x="406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329453" y="6238203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4" h="6985">
                <a:moveTo>
                  <a:pt x="17779" y="0"/>
                </a:moveTo>
                <a:lnTo>
                  <a:pt x="11861" y="1333"/>
                </a:lnTo>
                <a:lnTo>
                  <a:pt x="0" y="3860"/>
                </a:lnTo>
                <a:lnTo>
                  <a:pt x="18630" y="6692"/>
                </a:lnTo>
                <a:lnTo>
                  <a:pt x="37223" y="1650"/>
                </a:lnTo>
                <a:lnTo>
                  <a:pt x="177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314797" y="6244890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33286" y="0"/>
                </a:moveTo>
                <a:lnTo>
                  <a:pt x="0" y="9017"/>
                </a:lnTo>
                <a:lnTo>
                  <a:pt x="20650" y="12331"/>
                </a:lnTo>
                <a:lnTo>
                  <a:pt x="45402" y="11493"/>
                </a:lnTo>
                <a:lnTo>
                  <a:pt x="52323" y="9448"/>
                </a:lnTo>
                <a:lnTo>
                  <a:pt x="66090" y="5181"/>
                </a:lnTo>
                <a:lnTo>
                  <a:pt x="332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35447" y="6234462"/>
            <a:ext cx="88900" cy="25400"/>
          </a:xfrm>
          <a:custGeom>
            <a:avLst/>
            <a:gdLst/>
            <a:ahLst/>
            <a:cxnLst/>
            <a:rect l="l" t="t" r="r" b="b"/>
            <a:pathLst>
              <a:path w="88900" h="25400">
                <a:moveTo>
                  <a:pt x="24752" y="21920"/>
                </a:moveTo>
                <a:lnTo>
                  <a:pt x="0" y="22758"/>
                </a:lnTo>
                <a:lnTo>
                  <a:pt x="14058" y="25031"/>
                </a:lnTo>
                <a:lnTo>
                  <a:pt x="24752" y="21920"/>
                </a:lnTo>
                <a:close/>
              </a:path>
              <a:path w="88900" h="25400">
                <a:moveTo>
                  <a:pt x="80175" y="0"/>
                </a:moveTo>
                <a:lnTo>
                  <a:pt x="64382" y="498"/>
                </a:lnTo>
                <a:lnTo>
                  <a:pt x="16992" y="2552"/>
                </a:lnTo>
                <a:lnTo>
                  <a:pt x="11785" y="3746"/>
                </a:lnTo>
                <a:lnTo>
                  <a:pt x="31229" y="5397"/>
                </a:lnTo>
                <a:lnTo>
                  <a:pt x="12636" y="10426"/>
                </a:lnTo>
                <a:lnTo>
                  <a:pt x="45440" y="15608"/>
                </a:lnTo>
                <a:lnTo>
                  <a:pt x="64766" y="9364"/>
                </a:lnTo>
                <a:lnTo>
                  <a:pt x="83997" y="2806"/>
                </a:lnTo>
                <a:lnTo>
                  <a:pt x="88353" y="1422"/>
                </a:lnTo>
                <a:lnTo>
                  <a:pt x="81775" y="304"/>
                </a:lnTo>
                <a:lnTo>
                  <a:pt x="801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31395" y="6220252"/>
            <a:ext cx="73025" cy="10160"/>
          </a:xfrm>
          <a:custGeom>
            <a:avLst/>
            <a:gdLst/>
            <a:ahLst/>
            <a:cxnLst/>
            <a:rect l="l" t="t" r="r" b="b"/>
            <a:pathLst>
              <a:path w="73025" h="10160">
                <a:moveTo>
                  <a:pt x="62903" y="0"/>
                </a:moveTo>
                <a:lnTo>
                  <a:pt x="0" y="8813"/>
                </a:lnTo>
                <a:lnTo>
                  <a:pt x="10439" y="9575"/>
                </a:lnTo>
                <a:lnTo>
                  <a:pt x="72453" y="800"/>
                </a:lnTo>
                <a:lnTo>
                  <a:pt x="629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814132" y="6234745"/>
            <a:ext cx="163830" cy="15240"/>
          </a:xfrm>
          <a:custGeom>
            <a:avLst/>
            <a:gdLst/>
            <a:ahLst/>
            <a:cxnLst/>
            <a:rect l="l" t="t" r="r" b="b"/>
            <a:pathLst>
              <a:path w="163829" h="15239">
                <a:moveTo>
                  <a:pt x="103479" y="3009"/>
                </a:moveTo>
                <a:lnTo>
                  <a:pt x="65924" y="6254"/>
                </a:lnTo>
                <a:lnTo>
                  <a:pt x="28359" y="10033"/>
                </a:lnTo>
                <a:lnTo>
                  <a:pt x="90144" y="14732"/>
                </a:lnTo>
                <a:lnTo>
                  <a:pt x="163791" y="7874"/>
                </a:lnTo>
                <a:lnTo>
                  <a:pt x="103479" y="3009"/>
                </a:lnTo>
                <a:close/>
              </a:path>
              <a:path w="163829" h="15239">
                <a:moveTo>
                  <a:pt x="65087" y="0"/>
                </a:moveTo>
                <a:lnTo>
                  <a:pt x="0" y="7924"/>
                </a:lnTo>
                <a:lnTo>
                  <a:pt x="17538" y="9232"/>
                </a:lnTo>
                <a:lnTo>
                  <a:pt x="90093" y="1943"/>
                </a:lnTo>
                <a:lnTo>
                  <a:pt x="650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62809" y="6223034"/>
            <a:ext cx="85090" cy="10160"/>
          </a:xfrm>
          <a:custGeom>
            <a:avLst/>
            <a:gdLst/>
            <a:ahLst/>
            <a:cxnLst/>
            <a:rect l="l" t="t" r="r" b="b"/>
            <a:pathLst>
              <a:path w="85089" h="10160">
                <a:moveTo>
                  <a:pt x="64706" y="0"/>
                </a:moveTo>
                <a:lnTo>
                  <a:pt x="0" y="8331"/>
                </a:lnTo>
                <a:lnTo>
                  <a:pt x="19875" y="9817"/>
                </a:lnTo>
                <a:lnTo>
                  <a:pt x="84874" y="1689"/>
                </a:lnTo>
                <a:lnTo>
                  <a:pt x="647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41831" y="6221054"/>
            <a:ext cx="85725" cy="10795"/>
          </a:xfrm>
          <a:custGeom>
            <a:avLst/>
            <a:gdLst/>
            <a:ahLst/>
            <a:cxnLst/>
            <a:rect l="l" t="t" r="r" b="b"/>
            <a:pathLst>
              <a:path w="85725" h="10795">
                <a:moveTo>
                  <a:pt x="62014" y="0"/>
                </a:moveTo>
                <a:lnTo>
                  <a:pt x="0" y="8775"/>
                </a:lnTo>
                <a:lnTo>
                  <a:pt x="20967" y="10312"/>
                </a:lnTo>
                <a:lnTo>
                  <a:pt x="85686" y="1981"/>
                </a:lnTo>
                <a:lnTo>
                  <a:pt x="620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82678" y="6224716"/>
            <a:ext cx="234950" cy="20320"/>
          </a:xfrm>
          <a:custGeom>
            <a:avLst/>
            <a:gdLst/>
            <a:ahLst/>
            <a:cxnLst/>
            <a:rect l="l" t="t" r="r" b="b"/>
            <a:pathLst>
              <a:path w="234950" h="20320">
                <a:moveTo>
                  <a:pt x="221551" y="11976"/>
                </a:moveTo>
                <a:lnTo>
                  <a:pt x="198161" y="14274"/>
                </a:lnTo>
                <a:lnTo>
                  <a:pt x="148996" y="19253"/>
                </a:lnTo>
                <a:lnTo>
                  <a:pt x="159816" y="20066"/>
                </a:lnTo>
                <a:lnTo>
                  <a:pt x="197377" y="16282"/>
                </a:lnTo>
                <a:lnTo>
                  <a:pt x="220097" y="14269"/>
                </a:lnTo>
                <a:lnTo>
                  <a:pt x="234937" y="13042"/>
                </a:lnTo>
                <a:lnTo>
                  <a:pt x="221551" y="11976"/>
                </a:lnTo>
                <a:close/>
              </a:path>
              <a:path w="234950" h="20320">
                <a:moveTo>
                  <a:pt x="64998" y="0"/>
                </a:moveTo>
                <a:lnTo>
                  <a:pt x="0" y="8128"/>
                </a:lnTo>
                <a:lnTo>
                  <a:pt x="81459" y="14274"/>
                </a:lnTo>
                <a:lnTo>
                  <a:pt x="131457" y="17957"/>
                </a:lnTo>
                <a:lnTo>
                  <a:pt x="160916" y="14269"/>
                </a:lnTo>
                <a:lnTo>
                  <a:pt x="196532" y="10033"/>
                </a:lnTo>
                <a:lnTo>
                  <a:pt x="649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98059" y="6257146"/>
            <a:ext cx="835025" cy="74930"/>
          </a:xfrm>
          <a:custGeom>
            <a:avLst/>
            <a:gdLst/>
            <a:ahLst/>
            <a:cxnLst/>
            <a:rect l="l" t="t" r="r" b="b"/>
            <a:pathLst>
              <a:path w="835025" h="74929">
                <a:moveTo>
                  <a:pt x="25107" y="61379"/>
                </a:moveTo>
                <a:lnTo>
                  <a:pt x="0" y="64871"/>
                </a:lnTo>
                <a:lnTo>
                  <a:pt x="10071" y="74447"/>
                </a:lnTo>
                <a:lnTo>
                  <a:pt x="11417" y="74117"/>
                </a:lnTo>
                <a:lnTo>
                  <a:pt x="11569" y="74041"/>
                </a:lnTo>
                <a:lnTo>
                  <a:pt x="11925" y="73990"/>
                </a:lnTo>
                <a:lnTo>
                  <a:pt x="30542" y="69545"/>
                </a:lnTo>
                <a:lnTo>
                  <a:pt x="14846" y="69545"/>
                </a:lnTo>
                <a:lnTo>
                  <a:pt x="16852" y="69240"/>
                </a:lnTo>
                <a:lnTo>
                  <a:pt x="21170" y="65303"/>
                </a:lnTo>
                <a:lnTo>
                  <a:pt x="25107" y="61379"/>
                </a:lnTo>
                <a:close/>
              </a:path>
              <a:path w="835025" h="74929">
                <a:moveTo>
                  <a:pt x="60921" y="62687"/>
                </a:moveTo>
                <a:lnTo>
                  <a:pt x="14846" y="69545"/>
                </a:lnTo>
                <a:lnTo>
                  <a:pt x="30542" y="69545"/>
                </a:lnTo>
                <a:lnTo>
                  <a:pt x="60921" y="62687"/>
                </a:lnTo>
                <a:close/>
              </a:path>
              <a:path w="835025" h="74929">
                <a:moveTo>
                  <a:pt x="834923" y="0"/>
                </a:moveTo>
                <a:lnTo>
                  <a:pt x="733120" y="11625"/>
                </a:lnTo>
                <a:lnTo>
                  <a:pt x="631469" y="24612"/>
                </a:lnTo>
                <a:lnTo>
                  <a:pt x="372376" y="61887"/>
                </a:lnTo>
                <a:lnTo>
                  <a:pt x="799179" y="4295"/>
                </a:lnTo>
                <a:lnTo>
                  <a:pt x="83492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012904" y="6230380"/>
            <a:ext cx="620395" cy="96520"/>
          </a:xfrm>
          <a:custGeom>
            <a:avLst/>
            <a:gdLst/>
            <a:ahLst/>
            <a:cxnLst/>
            <a:rect l="l" t="t" r="r" b="b"/>
            <a:pathLst>
              <a:path w="620395" h="96520">
                <a:moveTo>
                  <a:pt x="609155" y="0"/>
                </a:moveTo>
                <a:lnTo>
                  <a:pt x="10261" y="88150"/>
                </a:lnTo>
                <a:lnTo>
                  <a:pt x="6324" y="92075"/>
                </a:lnTo>
                <a:lnTo>
                  <a:pt x="2006" y="96012"/>
                </a:lnTo>
                <a:lnTo>
                  <a:pt x="0" y="96316"/>
                </a:lnTo>
                <a:lnTo>
                  <a:pt x="46075" y="89458"/>
                </a:lnTo>
                <a:lnTo>
                  <a:pt x="94729" y="79595"/>
                </a:lnTo>
                <a:lnTo>
                  <a:pt x="143632" y="71019"/>
                </a:lnTo>
                <a:lnTo>
                  <a:pt x="192785" y="63732"/>
                </a:lnTo>
                <a:lnTo>
                  <a:pt x="242189" y="57734"/>
                </a:lnTo>
                <a:lnTo>
                  <a:pt x="620128" y="723"/>
                </a:lnTo>
                <a:lnTo>
                  <a:pt x="6091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009475" y="6244108"/>
            <a:ext cx="878840" cy="109220"/>
          </a:xfrm>
          <a:custGeom>
            <a:avLst/>
            <a:gdLst/>
            <a:ahLst/>
            <a:cxnLst/>
            <a:rect l="l" t="t" r="r" b="b"/>
            <a:pathLst>
              <a:path w="878839" h="109220">
                <a:moveTo>
                  <a:pt x="507" y="87033"/>
                </a:moveTo>
                <a:lnTo>
                  <a:pt x="152" y="87083"/>
                </a:lnTo>
                <a:lnTo>
                  <a:pt x="0" y="87160"/>
                </a:lnTo>
                <a:lnTo>
                  <a:pt x="507" y="87033"/>
                </a:lnTo>
                <a:close/>
              </a:path>
              <a:path w="878839" h="109220">
                <a:moveTo>
                  <a:pt x="819759" y="2120"/>
                </a:moveTo>
                <a:lnTo>
                  <a:pt x="784351" y="6345"/>
                </a:lnTo>
                <a:lnTo>
                  <a:pt x="748936" y="11037"/>
                </a:lnTo>
                <a:lnTo>
                  <a:pt x="713519" y="16199"/>
                </a:lnTo>
                <a:lnTo>
                  <a:pt x="678103" y="21831"/>
                </a:lnTo>
                <a:lnTo>
                  <a:pt x="437133" y="54711"/>
                </a:lnTo>
                <a:lnTo>
                  <a:pt x="269544" y="76580"/>
                </a:lnTo>
                <a:lnTo>
                  <a:pt x="220740" y="84817"/>
                </a:lnTo>
                <a:lnTo>
                  <a:pt x="171832" y="92154"/>
                </a:lnTo>
                <a:lnTo>
                  <a:pt x="122820" y="98595"/>
                </a:lnTo>
                <a:lnTo>
                  <a:pt x="73704" y="104143"/>
                </a:lnTo>
                <a:lnTo>
                  <a:pt x="24485" y="108800"/>
                </a:lnTo>
                <a:lnTo>
                  <a:pt x="24790" y="108864"/>
                </a:lnTo>
                <a:lnTo>
                  <a:pt x="25082" y="108889"/>
                </a:lnTo>
                <a:lnTo>
                  <a:pt x="25628" y="108877"/>
                </a:lnTo>
                <a:lnTo>
                  <a:pt x="169577" y="96078"/>
                </a:lnTo>
                <a:lnTo>
                  <a:pt x="313110" y="80624"/>
                </a:lnTo>
                <a:lnTo>
                  <a:pt x="360959" y="74929"/>
                </a:lnTo>
                <a:lnTo>
                  <a:pt x="620052" y="37655"/>
                </a:lnTo>
                <a:lnTo>
                  <a:pt x="721707" y="24663"/>
                </a:lnTo>
                <a:lnTo>
                  <a:pt x="878751" y="6984"/>
                </a:lnTo>
                <a:lnTo>
                  <a:pt x="819759" y="2120"/>
                </a:lnTo>
                <a:close/>
              </a:path>
              <a:path w="878839" h="109220">
                <a:moveTo>
                  <a:pt x="793584" y="0"/>
                </a:moveTo>
                <a:lnTo>
                  <a:pt x="721073" y="9932"/>
                </a:lnTo>
                <a:lnTo>
                  <a:pt x="683806" y="15176"/>
                </a:lnTo>
                <a:lnTo>
                  <a:pt x="808926" y="1257"/>
                </a:lnTo>
                <a:lnTo>
                  <a:pt x="7935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08139" y="6232536"/>
            <a:ext cx="666115" cy="99695"/>
          </a:xfrm>
          <a:custGeom>
            <a:avLst/>
            <a:gdLst/>
            <a:ahLst/>
            <a:cxnLst/>
            <a:rect l="l" t="t" r="r" b="b"/>
            <a:pathLst>
              <a:path w="666114" h="99695">
                <a:moveTo>
                  <a:pt x="1333" y="98729"/>
                </a:moveTo>
                <a:lnTo>
                  <a:pt x="0" y="99047"/>
                </a:lnTo>
                <a:lnTo>
                  <a:pt x="533" y="99568"/>
                </a:lnTo>
                <a:lnTo>
                  <a:pt x="825" y="99148"/>
                </a:lnTo>
                <a:lnTo>
                  <a:pt x="1092" y="98869"/>
                </a:lnTo>
                <a:lnTo>
                  <a:pt x="1333" y="98729"/>
                </a:lnTo>
                <a:close/>
              </a:path>
              <a:path w="666114" h="99695">
                <a:moveTo>
                  <a:pt x="645921" y="0"/>
                </a:moveTo>
                <a:lnTo>
                  <a:pt x="643432" y="330"/>
                </a:lnTo>
                <a:lnTo>
                  <a:pt x="50838" y="87299"/>
                </a:lnTo>
                <a:lnTo>
                  <a:pt x="26306" y="92789"/>
                </a:lnTo>
                <a:lnTo>
                  <a:pt x="1841" y="98602"/>
                </a:lnTo>
                <a:lnTo>
                  <a:pt x="573297" y="13787"/>
                </a:lnTo>
                <a:lnTo>
                  <a:pt x="665962" y="1409"/>
                </a:lnTo>
                <a:lnTo>
                  <a:pt x="6459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58983" y="6231097"/>
            <a:ext cx="595630" cy="88900"/>
          </a:xfrm>
          <a:custGeom>
            <a:avLst/>
            <a:gdLst/>
            <a:ahLst/>
            <a:cxnLst/>
            <a:rect l="l" t="t" r="r" b="b"/>
            <a:pathLst>
              <a:path w="595629" h="88900">
                <a:moveTo>
                  <a:pt x="574052" y="0"/>
                </a:moveTo>
                <a:lnTo>
                  <a:pt x="196113" y="57022"/>
                </a:lnTo>
                <a:lnTo>
                  <a:pt x="146709" y="63013"/>
                </a:lnTo>
                <a:lnTo>
                  <a:pt x="97556" y="70297"/>
                </a:lnTo>
                <a:lnTo>
                  <a:pt x="48653" y="78872"/>
                </a:lnTo>
                <a:lnTo>
                  <a:pt x="0" y="88734"/>
                </a:lnTo>
                <a:lnTo>
                  <a:pt x="593420" y="1650"/>
                </a:lnTo>
                <a:lnTo>
                  <a:pt x="595071" y="1435"/>
                </a:lnTo>
                <a:lnTo>
                  <a:pt x="5740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008668" y="6233951"/>
            <a:ext cx="821055" cy="119380"/>
          </a:xfrm>
          <a:custGeom>
            <a:avLst/>
            <a:gdLst/>
            <a:ahLst/>
            <a:cxnLst/>
            <a:rect l="l" t="t" r="r" b="b"/>
            <a:pathLst>
              <a:path w="821054" h="119379">
                <a:moveTo>
                  <a:pt x="665429" y="0"/>
                </a:moveTo>
                <a:lnTo>
                  <a:pt x="572768" y="12371"/>
                </a:lnTo>
                <a:lnTo>
                  <a:pt x="1143" y="97231"/>
                </a:lnTo>
                <a:lnTo>
                  <a:pt x="0" y="98145"/>
                </a:lnTo>
                <a:lnTo>
                  <a:pt x="6934" y="104736"/>
                </a:lnTo>
                <a:lnTo>
                  <a:pt x="9740" y="107073"/>
                </a:lnTo>
                <a:lnTo>
                  <a:pt x="19646" y="117843"/>
                </a:lnTo>
                <a:lnTo>
                  <a:pt x="74509" y="114295"/>
                </a:lnTo>
                <a:lnTo>
                  <a:pt x="123625" y="108748"/>
                </a:lnTo>
                <a:lnTo>
                  <a:pt x="172635" y="102307"/>
                </a:lnTo>
                <a:lnTo>
                  <a:pt x="221541" y="94972"/>
                </a:lnTo>
                <a:lnTo>
                  <a:pt x="270344" y="86741"/>
                </a:lnTo>
                <a:lnTo>
                  <a:pt x="437934" y="64871"/>
                </a:lnTo>
                <a:lnTo>
                  <a:pt x="678916" y="31978"/>
                </a:lnTo>
                <a:lnTo>
                  <a:pt x="714330" y="26352"/>
                </a:lnTo>
                <a:lnTo>
                  <a:pt x="721300" y="25336"/>
                </a:lnTo>
                <a:lnTo>
                  <a:pt x="684606" y="25336"/>
                </a:lnTo>
                <a:lnTo>
                  <a:pt x="794385" y="10160"/>
                </a:lnTo>
                <a:lnTo>
                  <a:pt x="665429" y="0"/>
                </a:lnTo>
                <a:close/>
              </a:path>
              <a:path w="821054" h="119379">
                <a:moveTo>
                  <a:pt x="809726" y="11404"/>
                </a:moveTo>
                <a:lnTo>
                  <a:pt x="684606" y="25336"/>
                </a:lnTo>
                <a:lnTo>
                  <a:pt x="721300" y="25336"/>
                </a:lnTo>
                <a:lnTo>
                  <a:pt x="749742" y="21191"/>
                </a:lnTo>
                <a:lnTo>
                  <a:pt x="785153" y="16499"/>
                </a:lnTo>
                <a:lnTo>
                  <a:pt x="820559" y="12280"/>
                </a:lnTo>
                <a:lnTo>
                  <a:pt x="809726" y="1140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260999" y="6276031"/>
            <a:ext cx="57150" cy="6985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16433" y="0"/>
                </a:moveTo>
                <a:lnTo>
                  <a:pt x="10960" y="1066"/>
                </a:lnTo>
                <a:lnTo>
                  <a:pt x="0" y="3086"/>
                </a:lnTo>
                <a:lnTo>
                  <a:pt x="51777" y="6705"/>
                </a:lnTo>
                <a:lnTo>
                  <a:pt x="56616" y="5930"/>
                </a:lnTo>
                <a:lnTo>
                  <a:pt x="164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224604" y="627642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213" y="0"/>
                </a:moveTo>
                <a:lnTo>
                  <a:pt x="0" y="139"/>
                </a:lnTo>
                <a:lnTo>
                  <a:pt x="1689" y="254"/>
                </a:lnTo>
                <a:lnTo>
                  <a:pt x="32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26299" y="6275019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5" h="4445">
                <a:moveTo>
                  <a:pt x="44132" y="0"/>
                </a:moveTo>
                <a:lnTo>
                  <a:pt x="1524" y="1409"/>
                </a:lnTo>
                <a:lnTo>
                  <a:pt x="0" y="1651"/>
                </a:lnTo>
                <a:lnTo>
                  <a:pt x="34709" y="4089"/>
                </a:lnTo>
                <a:lnTo>
                  <a:pt x="51130" y="1016"/>
                </a:lnTo>
                <a:lnTo>
                  <a:pt x="441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40418" y="6279113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20586" y="0"/>
                </a:moveTo>
                <a:lnTo>
                  <a:pt x="13741" y="1244"/>
                </a:lnTo>
                <a:lnTo>
                  <a:pt x="0" y="3517"/>
                </a:lnTo>
                <a:lnTo>
                  <a:pt x="39039" y="8623"/>
                </a:lnTo>
                <a:lnTo>
                  <a:pt x="64037" y="4944"/>
                </a:lnTo>
                <a:lnTo>
                  <a:pt x="72364" y="3632"/>
                </a:lnTo>
                <a:lnTo>
                  <a:pt x="205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133987" y="6264164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39">
                <a:moveTo>
                  <a:pt x="55778" y="0"/>
                </a:moveTo>
                <a:lnTo>
                  <a:pt x="27927" y="3198"/>
                </a:lnTo>
                <a:lnTo>
                  <a:pt x="0" y="6007"/>
                </a:lnTo>
                <a:lnTo>
                  <a:pt x="77685" y="14871"/>
                </a:lnTo>
                <a:lnTo>
                  <a:pt x="92303" y="12509"/>
                </a:lnTo>
                <a:lnTo>
                  <a:pt x="90614" y="12395"/>
                </a:lnTo>
                <a:lnTo>
                  <a:pt x="93827" y="12268"/>
                </a:lnTo>
                <a:lnTo>
                  <a:pt x="103606" y="10629"/>
                </a:lnTo>
                <a:lnTo>
                  <a:pt x="114249" y="7734"/>
                </a:lnTo>
                <a:lnTo>
                  <a:pt x="557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211679" y="6271901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14617" y="4775"/>
                </a:moveTo>
                <a:lnTo>
                  <a:pt x="0" y="7137"/>
                </a:lnTo>
                <a:lnTo>
                  <a:pt x="28740" y="10731"/>
                </a:lnTo>
                <a:lnTo>
                  <a:pt x="42481" y="8458"/>
                </a:lnTo>
                <a:lnTo>
                  <a:pt x="49326" y="7213"/>
                </a:lnTo>
                <a:lnTo>
                  <a:pt x="14617" y="4775"/>
                </a:lnTo>
                <a:close/>
              </a:path>
              <a:path w="59054" h="10795">
                <a:moveTo>
                  <a:pt x="36563" y="0"/>
                </a:moveTo>
                <a:lnTo>
                  <a:pt x="25908" y="2895"/>
                </a:lnTo>
                <a:lnTo>
                  <a:pt x="19405" y="4000"/>
                </a:lnTo>
                <a:lnTo>
                  <a:pt x="16141" y="4521"/>
                </a:lnTo>
                <a:lnTo>
                  <a:pt x="58750" y="3124"/>
                </a:lnTo>
                <a:lnTo>
                  <a:pt x="365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84027" y="633547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774" y="0"/>
                </a:lnTo>
              </a:path>
            </a:pathLst>
          </a:custGeom>
          <a:ln w="1143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654315" y="6337663"/>
            <a:ext cx="131445" cy="19685"/>
          </a:xfrm>
          <a:custGeom>
            <a:avLst/>
            <a:gdLst/>
            <a:ahLst/>
            <a:cxnLst/>
            <a:rect l="l" t="t" r="r" b="b"/>
            <a:pathLst>
              <a:path w="131445" h="19685">
                <a:moveTo>
                  <a:pt x="130962" y="0"/>
                </a:moveTo>
                <a:lnTo>
                  <a:pt x="75552" y="5295"/>
                </a:lnTo>
                <a:lnTo>
                  <a:pt x="0" y="19634"/>
                </a:lnTo>
                <a:lnTo>
                  <a:pt x="97253" y="7257"/>
                </a:lnTo>
                <a:lnTo>
                  <a:pt x="129705" y="3517"/>
                </a:lnTo>
                <a:lnTo>
                  <a:pt x="1309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02525" y="6390201"/>
            <a:ext cx="65405" cy="11430"/>
          </a:xfrm>
          <a:custGeom>
            <a:avLst/>
            <a:gdLst/>
            <a:ahLst/>
            <a:cxnLst/>
            <a:rect l="l" t="t" r="r" b="b"/>
            <a:pathLst>
              <a:path w="65404" h="11429">
                <a:moveTo>
                  <a:pt x="64960" y="0"/>
                </a:moveTo>
                <a:lnTo>
                  <a:pt x="0" y="8839"/>
                </a:lnTo>
                <a:lnTo>
                  <a:pt x="2159" y="10922"/>
                </a:lnTo>
                <a:lnTo>
                  <a:pt x="649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304683" y="6357034"/>
            <a:ext cx="302895" cy="50800"/>
          </a:xfrm>
          <a:custGeom>
            <a:avLst/>
            <a:gdLst/>
            <a:ahLst/>
            <a:cxnLst/>
            <a:rect l="l" t="t" r="r" b="b"/>
            <a:pathLst>
              <a:path w="302895" h="50800">
                <a:moveTo>
                  <a:pt x="115366" y="25831"/>
                </a:moveTo>
                <a:lnTo>
                  <a:pt x="62801" y="33172"/>
                </a:lnTo>
                <a:lnTo>
                  <a:pt x="0" y="44094"/>
                </a:lnTo>
                <a:lnTo>
                  <a:pt x="4953" y="48869"/>
                </a:lnTo>
                <a:lnTo>
                  <a:pt x="5524" y="49339"/>
                </a:lnTo>
                <a:lnTo>
                  <a:pt x="6921" y="50622"/>
                </a:lnTo>
                <a:lnTo>
                  <a:pt x="157543" y="28041"/>
                </a:lnTo>
                <a:lnTo>
                  <a:pt x="115366" y="25831"/>
                </a:lnTo>
                <a:close/>
              </a:path>
              <a:path w="302895" h="50800">
                <a:moveTo>
                  <a:pt x="302425" y="0"/>
                </a:moveTo>
                <a:lnTo>
                  <a:pt x="163804" y="19024"/>
                </a:lnTo>
                <a:lnTo>
                  <a:pt x="198234" y="20612"/>
                </a:lnTo>
                <a:lnTo>
                  <a:pt x="300736" y="317"/>
                </a:lnTo>
                <a:lnTo>
                  <a:pt x="3024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420045" y="6376063"/>
            <a:ext cx="83185" cy="9525"/>
          </a:xfrm>
          <a:custGeom>
            <a:avLst/>
            <a:gdLst/>
            <a:ahLst/>
            <a:cxnLst/>
            <a:rect l="l" t="t" r="r" b="b"/>
            <a:pathLst>
              <a:path w="83185" h="9525">
                <a:moveTo>
                  <a:pt x="48437" y="0"/>
                </a:moveTo>
                <a:lnTo>
                  <a:pt x="0" y="6807"/>
                </a:lnTo>
                <a:lnTo>
                  <a:pt x="42176" y="9016"/>
                </a:lnTo>
                <a:lnTo>
                  <a:pt x="55460" y="7023"/>
                </a:lnTo>
                <a:lnTo>
                  <a:pt x="82867" y="1587"/>
                </a:lnTo>
                <a:lnTo>
                  <a:pt x="4843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502909" y="6342955"/>
            <a:ext cx="227329" cy="35560"/>
          </a:xfrm>
          <a:custGeom>
            <a:avLst/>
            <a:gdLst/>
            <a:ahLst/>
            <a:cxnLst/>
            <a:rect l="l" t="t" r="r" b="b"/>
            <a:pathLst>
              <a:path w="227329" h="35560">
                <a:moveTo>
                  <a:pt x="226961" y="0"/>
                </a:moveTo>
                <a:lnTo>
                  <a:pt x="165563" y="6603"/>
                </a:lnTo>
                <a:lnTo>
                  <a:pt x="104203" y="14084"/>
                </a:lnTo>
                <a:lnTo>
                  <a:pt x="0" y="34696"/>
                </a:lnTo>
                <a:lnTo>
                  <a:pt x="6896" y="34988"/>
                </a:lnTo>
                <a:lnTo>
                  <a:pt x="151409" y="14350"/>
                </a:lnTo>
                <a:lnTo>
                  <a:pt x="2269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75507" y="6377649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4">
                <a:moveTo>
                  <a:pt x="27406" y="0"/>
                </a:moveTo>
                <a:lnTo>
                  <a:pt x="0" y="5435"/>
                </a:lnTo>
                <a:lnTo>
                  <a:pt x="34302" y="304"/>
                </a:lnTo>
                <a:lnTo>
                  <a:pt x="274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785277" y="6284209"/>
            <a:ext cx="485775" cy="53975"/>
          </a:xfrm>
          <a:custGeom>
            <a:avLst/>
            <a:gdLst/>
            <a:ahLst/>
            <a:cxnLst/>
            <a:rect l="l" t="t" r="r" b="b"/>
            <a:pathLst>
              <a:path w="485775" h="53975">
                <a:moveTo>
                  <a:pt x="445135" y="0"/>
                </a:moveTo>
                <a:lnTo>
                  <a:pt x="438159" y="1045"/>
                </a:lnTo>
                <a:lnTo>
                  <a:pt x="371116" y="10312"/>
                </a:lnTo>
                <a:lnTo>
                  <a:pt x="324793" y="15137"/>
                </a:lnTo>
                <a:lnTo>
                  <a:pt x="139406" y="30828"/>
                </a:lnTo>
                <a:lnTo>
                  <a:pt x="93376" y="35893"/>
                </a:lnTo>
                <a:lnTo>
                  <a:pt x="47471" y="41877"/>
                </a:lnTo>
                <a:lnTo>
                  <a:pt x="1689" y="48780"/>
                </a:lnTo>
                <a:lnTo>
                  <a:pt x="0" y="53454"/>
                </a:lnTo>
                <a:lnTo>
                  <a:pt x="95529" y="45542"/>
                </a:lnTo>
                <a:lnTo>
                  <a:pt x="120178" y="41915"/>
                </a:lnTo>
                <a:lnTo>
                  <a:pt x="144862" y="38544"/>
                </a:lnTo>
                <a:lnTo>
                  <a:pt x="169585" y="35430"/>
                </a:lnTo>
                <a:lnTo>
                  <a:pt x="249673" y="26524"/>
                </a:lnTo>
                <a:lnTo>
                  <a:pt x="416255" y="12661"/>
                </a:lnTo>
                <a:lnTo>
                  <a:pt x="450886" y="9047"/>
                </a:lnTo>
                <a:lnTo>
                  <a:pt x="468170" y="6980"/>
                </a:lnTo>
                <a:lnTo>
                  <a:pt x="485432" y="4737"/>
                </a:lnTo>
                <a:lnTo>
                  <a:pt x="4451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29866" y="633299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57099" y="0"/>
                </a:moveTo>
                <a:lnTo>
                  <a:pt x="21864" y="5965"/>
                </a:lnTo>
                <a:lnTo>
                  <a:pt x="0" y="9956"/>
                </a:lnTo>
                <a:lnTo>
                  <a:pt x="55410" y="4673"/>
                </a:lnTo>
                <a:lnTo>
                  <a:pt x="570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299659" y="6271844"/>
            <a:ext cx="901065" cy="127635"/>
          </a:xfrm>
          <a:custGeom>
            <a:avLst/>
            <a:gdLst/>
            <a:ahLst/>
            <a:cxnLst/>
            <a:rect l="l" t="t" r="r" b="b"/>
            <a:pathLst>
              <a:path w="901064" h="127635">
                <a:moveTo>
                  <a:pt x="99098" y="109855"/>
                </a:moveTo>
                <a:lnTo>
                  <a:pt x="39738" y="120700"/>
                </a:lnTo>
                <a:lnTo>
                  <a:pt x="0" y="124434"/>
                </a:lnTo>
                <a:lnTo>
                  <a:pt x="2870" y="127203"/>
                </a:lnTo>
                <a:lnTo>
                  <a:pt x="67830" y="118351"/>
                </a:lnTo>
                <a:lnTo>
                  <a:pt x="110921" y="110515"/>
                </a:lnTo>
                <a:lnTo>
                  <a:pt x="99098" y="109855"/>
                </a:lnTo>
                <a:close/>
              </a:path>
              <a:path w="901064" h="127635">
                <a:moveTo>
                  <a:pt x="815860" y="0"/>
                </a:moveTo>
                <a:lnTo>
                  <a:pt x="642912" y="13957"/>
                </a:lnTo>
                <a:lnTo>
                  <a:pt x="575459" y="22004"/>
                </a:lnTo>
                <a:lnTo>
                  <a:pt x="508330" y="32651"/>
                </a:lnTo>
                <a:lnTo>
                  <a:pt x="504380" y="36525"/>
                </a:lnTo>
                <a:lnTo>
                  <a:pt x="499998" y="40411"/>
                </a:lnTo>
                <a:lnTo>
                  <a:pt x="462138" y="45329"/>
                </a:lnTo>
                <a:lnTo>
                  <a:pt x="428878" y="49974"/>
                </a:lnTo>
                <a:lnTo>
                  <a:pt x="360362" y="60540"/>
                </a:lnTo>
                <a:lnTo>
                  <a:pt x="316554" y="69244"/>
                </a:lnTo>
                <a:lnTo>
                  <a:pt x="178282" y="95008"/>
                </a:lnTo>
                <a:lnTo>
                  <a:pt x="165138" y="97243"/>
                </a:lnTo>
                <a:lnTo>
                  <a:pt x="137007" y="102692"/>
                </a:lnTo>
                <a:lnTo>
                  <a:pt x="149694" y="103301"/>
                </a:lnTo>
                <a:lnTo>
                  <a:pt x="296964" y="76048"/>
                </a:lnTo>
                <a:lnTo>
                  <a:pt x="346140" y="67461"/>
                </a:lnTo>
                <a:lnTo>
                  <a:pt x="395403" y="59366"/>
                </a:lnTo>
                <a:lnTo>
                  <a:pt x="444780" y="51910"/>
                </a:lnTo>
                <a:lnTo>
                  <a:pt x="493616" y="45329"/>
                </a:lnTo>
                <a:lnTo>
                  <a:pt x="494296" y="45237"/>
                </a:lnTo>
                <a:lnTo>
                  <a:pt x="550941" y="45237"/>
                </a:lnTo>
                <a:lnTo>
                  <a:pt x="567994" y="43053"/>
                </a:lnTo>
                <a:lnTo>
                  <a:pt x="606564" y="38833"/>
                </a:lnTo>
                <a:lnTo>
                  <a:pt x="767306" y="25396"/>
                </a:lnTo>
                <a:lnTo>
                  <a:pt x="811857" y="20796"/>
                </a:lnTo>
                <a:lnTo>
                  <a:pt x="856307" y="15319"/>
                </a:lnTo>
                <a:lnTo>
                  <a:pt x="900658" y="8966"/>
                </a:lnTo>
                <a:lnTo>
                  <a:pt x="815860" y="0"/>
                </a:lnTo>
                <a:close/>
              </a:path>
              <a:path w="901064" h="127635">
                <a:moveTo>
                  <a:pt x="550941" y="45237"/>
                </a:moveTo>
                <a:lnTo>
                  <a:pt x="494296" y="45237"/>
                </a:lnTo>
                <a:lnTo>
                  <a:pt x="493616" y="45329"/>
                </a:lnTo>
                <a:lnTo>
                  <a:pt x="491883" y="49237"/>
                </a:lnTo>
                <a:lnTo>
                  <a:pt x="490105" y="53784"/>
                </a:lnTo>
                <a:lnTo>
                  <a:pt x="548462" y="45554"/>
                </a:lnTo>
                <a:lnTo>
                  <a:pt x="550941" y="45237"/>
                </a:lnTo>
                <a:close/>
              </a:path>
              <a:path w="901064" h="127635">
                <a:moveTo>
                  <a:pt x="494296" y="45237"/>
                </a:moveTo>
                <a:lnTo>
                  <a:pt x="493623" y="45313"/>
                </a:lnTo>
                <a:lnTo>
                  <a:pt x="494296" y="4523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292201" y="6304491"/>
            <a:ext cx="516255" cy="92075"/>
          </a:xfrm>
          <a:custGeom>
            <a:avLst/>
            <a:gdLst/>
            <a:ahLst/>
            <a:cxnLst/>
            <a:rect l="l" t="t" r="r" b="b"/>
            <a:pathLst>
              <a:path w="516254" h="92075">
                <a:moveTo>
                  <a:pt x="90436" y="76301"/>
                </a:moveTo>
                <a:lnTo>
                  <a:pt x="67881" y="78820"/>
                </a:lnTo>
                <a:lnTo>
                  <a:pt x="45289" y="81045"/>
                </a:lnTo>
                <a:lnTo>
                  <a:pt x="22662" y="82973"/>
                </a:lnTo>
                <a:lnTo>
                  <a:pt x="0" y="84607"/>
                </a:lnTo>
                <a:lnTo>
                  <a:pt x="7454" y="91782"/>
                </a:lnTo>
                <a:lnTo>
                  <a:pt x="47193" y="88049"/>
                </a:lnTo>
                <a:lnTo>
                  <a:pt x="106552" y="77203"/>
                </a:lnTo>
                <a:lnTo>
                  <a:pt x="90436" y="76301"/>
                </a:lnTo>
                <a:close/>
              </a:path>
              <a:path w="516254" h="92075">
                <a:moveTo>
                  <a:pt x="172592" y="64592"/>
                </a:moveTo>
                <a:lnTo>
                  <a:pt x="164324" y="65952"/>
                </a:lnTo>
                <a:lnTo>
                  <a:pt x="139496" y="69786"/>
                </a:lnTo>
                <a:lnTo>
                  <a:pt x="144462" y="70040"/>
                </a:lnTo>
                <a:lnTo>
                  <a:pt x="172592" y="64592"/>
                </a:lnTo>
                <a:close/>
              </a:path>
              <a:path w="516254" h="92075">
                <a:moveTo>
                  <a:pt x="515797" y="0"/>
                </a:moveTo>
                <a:lnTo>
                  <a:pt x="483601" y="5733"/>
                </a:lnTo>
                <a:lnTo>
                  <a:pt x="387273" y="23939"/>
                </a:lnTo>
                <a:lnTo>
                  <a:pt x="367817" y="27889"/>
                </a:lnTo>
                <a:lnTo>
                  <a:pt x="436333" y="17322"/>
                </a:lnTo>
                <a:lnTo>
                  <a:pt x="470698" y="12522"/>
                </a:lnTo>
                <a:lnTo>
                  <a:pt x="507453" y="7759"/>
                </a:lnTo>
                <a:lnTo>
                  <a:pt x="511835" y="3873"/>
                </a:lnTo>
                <a:lnTo>
                  <a:pt x="5157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67485" y="6317079"/>
            <a:ext cx="426720" cy="73660"/>
          </a:xfrm>
          <a:custGeom>
            <a:avLst/>
            <a:gdLst/>
            <a:ahLst/>
            <a:cxnLst/>
            <a:rect l="l" t="t" r="r" b="b"/>
            <a:pathLst>
              <a:path w="426720" h="73660">
                <a:moveTo>
                  <a:pt x="43091" y="65278"/>
                </a:moveTo>
                <a:lnTo>
                  <a:pt x="0" y="73126"/>
                </a:lnTo>
                <a:lnTo>
                  <a:pt x="52565" y="65786"/>
                </a:lnTo>
                <a:lnTo>
                  <a:pt x="43091" y="65278"/>
                </a:lnTo>
                <a:close/>
              </a:path>
              <a:path w="426720" h="73660">
                <a:moveTo>
                  <a:pt x="425786" y="91"/>
                </a:moveTo>
                <a:lnTo>
                  <a:pt x="376949" y="6672"/>
                </a:lnTo>
                <a:lnTo>
                  <a:pt x="327573" y="14129"/>
                </a:lnTo>
                <a:lnTo>
                  <a:pt x="278310" y="22224"/>
                </a:lnTo>
                <a:lnTo>
                  <a:pt x="229136" y="30811"/>
                </a:lnTo>
                <a:lnTo>
                  <a:pt x="81876" y="58064"/>
                </a:lnTo>
                <a:lnTo>
                  <a:pt x="101003" y="58978"/>
                </a:lnTo>
                <a:lnTo>
                  <a:pt x="234429" y="40627"/>
                </a:lnTo>
                <a:lnTo>
                  <a:pt x="239636" y="39966"/>
                </a:lnTo>
                <a:lnTo>
                  <a:pt x="330884" y="23361"/>
                </a:lnTo>
                <a:lnTo>
                  <a:pt x="376533" y="15696"/>
                </a:lnTo>
                <a:lnTo>
                  <a:pt x="422274" y="8547"/>
                </a:lnTo>
                <a:lnTo>
                  <a:pt x="424065" y="4013"/>
                </a:lnTo>
                <a:lnTo>
                  <a:pt x="425786" y="91"/>
                </a:lnTo>
                <a:close/>
              </a:path>
              <a:path w="426720" h="73660">
                <a:moveTo>
                  <a:pt x="426465" y="0"/>
                </a:moveTo>
                <a:lnTo>
                  <a:pt x="425792" y="76"/>
                </a:lnTo>
                <a:lnTo>
                  <a:pt x="4264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98757" y="6374532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37909" y="0"/>
                </a:moveTo>
                <a:lnTo>
                  <a:pt x="0" y="7162"/>
                </a:lnTo>
                <a:lnTo>
                  <a:pt x="11823" y="7823"/>
                </a:lnTo>
                <a:lnTo>
                  <a:pt x="50596" y="609"/>
                </a:lnTo>
                <a:lnTo>
                  <a:pt x="379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382638" y="6374281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10" h="7620">
                <a:moveTo>
                  <a:pt x="49060" y="0"/>
                </a:moveTo>
                <a:lnTo>
                  <a:pt x="24553" y="3433"/>
                </a:lnTo>
                <a:lnTo>
                  <a:pt x="0" y="6515"/>
                </a:lnTo>
                <a:lnTo>
                  <a:pt x="16116" y="7416"/>
                </a:lnTo>
                <a:lnTo>
                  <a:pt x="54025" y="254"/>
                </a:lnTo>
                <a:lnTo>
                  <a:pt x="490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410569" y="6375147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38785" y="0"/>
                </a:moveTo>
                <a:lnTo>
                  <a:pt x="0" y="7213"/>
                </a:lnTo>
                <a:lnTo>
                  <a:pt x="9486" y="7721"/>
                </a:lnTo>
                <a:lnTo>
                  <a:pt x="57911" y="914"/>
                </a:lnTo>
                <a:lnTo>
                  <a:pt x="387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786961" y="6280813"/>
            <a:ext cx="443865" cy="52705"/>
          </a:xfrm>
          <a:custGeom>
            <a:avLst/>
            <a:gdLst/>
            <a:ahLst/>
            <a:cxnLst/>
            <a:rect l="l" t="t" r="r" b="b"/>
            <a:pathLst>
              <a:path w="443864" h="52704">
                <a:moveTo>
                  <a:pt x="413359" y="0"/>
                </a:moveTo>
                <a:lnTo>
                  <a:pt x="369008" y="6352"/>
                </a:lnTo>
                <a:lnTo>
                  <a:pt x="324558" y="11828"/>
                </a:lnTo>
                <a:lnTo>
                  <a:pt x="280007" y="16425"/>
                </a:lnTo>
                <a:lnTo>
                  <a:pt x="119259" y="29861"/>
                </a:lnTo>
                <a:lnTo>
                  <a:pt x="80683" y="34086"/>
                </a:lnTo>
                <a:lnTo>
                  <a:pt x="2793" y="44818"/>
                </a:lnTo>
                <a:lnTo>
                  <a:pt x="0" y="52184"/>
                </a:lnTo>
                <a:lnTo>
                  <a:pt x="45787" y="45273"/>
                </a:lnTo>
                <a:lnTo>
                  <a:pt x="91692" y="39285"/>
                </a:lnTo>
                <a:lnTo>
                  <a:pt x="137718" y="34219"/>
                </a:lnTo>
                <a:lnTo>
                  <a:pt x="323110" y="18534"/>
                </a:lnTo>
                <a:lnTo>
                  <a:pt x="369434" y="13710"/>
                </a:lnTo>
                <a:lnTo>
                  <a:pt x="436476" y="4441"/>
                </a:lnTo>
                <a:lnTo>
                  <a:pt x="443445" y="3390"/>
                </a:lnTo>
                <a:lnTo>
                  <a:pt x="4133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607120" y="6325631"/>
            <a:ext cx="182880" cy="31750"/>
          </a:xfrm>
          <a:custGeom>
            <a:avLst/>
            <a:gdLst/>
            <a:ahLst/>
            <a:cxnLst/>
            <a:rect l="l" t="t" r="r" b="b"/>
            <a:pathLst>
              <a:path w="182879" h="31750">
                <a:moveTo>
                  <a:pt x="182638" y="0"/>
                </a:moveTo>
                <a:lnTo>
                  <a:pt x="136897" y="7141"/>
                </a:lnTo>
                <a:lnTo>
                  <a:pt x="91247" y="14803"/>
                </a:lnTo>
                <a:lnTo>
                  <a:pt x="0" y="31407"/>
                </a:lnTo>
                <a:lnTo>
                  <a:pt x="61348" y="23926"/>
                </a:lnTo>
                <a:lnTo>
                  <a:pt x="122745" y="17322"/>
                </a:lnTo>
                <a:lnTo>
                  <a:pt x="156348" y="11280"/>
                </a:lnTo>
                <a:lnTo>
                  <a:pt x="179844" y="7365"/>
                </a:lnTo>
                <a:lnTo>
                  <a:pt x="181673" y="2451"/>
                </a:lnTo>
                <a:lnTo>
                  <a:pt x="18263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015912" y="6439076"/>
            <a:ext cx="158115" cy="30480"/>
          </a:xfrm>
          <a:custGeom>
            <a:avLst/>
            <a:gdLst/>
            <a:ahLst/>
            <a:cxnLst/>
            <a:rect l="l" t="t" r="r" b="b"/>
            <a:pathLst>
              <a:path w="158114" h="30479">
                <a:moveTo>
                  <a:pt x="56146" y="25311"/>
                </a:moveTo>
                <a:lnTo>
                  <a:pt x="13957" y="25514"/>
                </a:lnTo>
                <a:lnTo>
                  <a:pt x="9321" y="27139"/>
                </a:lnTo>
                <a:lnTo>
                  <a:pt x="4673" y="28689"/>
                </a:lnTo>
                <a:lnTo>
                  <a:pt x="0" y="30162"/>
                </a:lnTo>
                <a:lnTo>
                  <a:pt x="17017" y="28663"/>
                </a:lnTo>
                <a:lnTo>
                  <a:pt x="23567" y="28663"/>
                </a:lnTo>
                <a:lnTo>
                  <a:pt x="56146" y="25311"/>
                </a:lnTo>
                <a:close/>
              </a:path>
              <a:path w="158114" h="30479">
                <a:moveTo>
                  <a:pt x="23567" y="28663"/>
                </a:moveTo>
                <a:lnTo>
                  <a:pt x="17017" y="28663"/>
                </a:lnTo>
                <a:lnTo>
                  <a:pt x="20827" y="28930"/>
                </a:lnTo>
                <a:lnTo>
                  <a:pt x="23567" y="28663"/>
                </a:lnTo>
                <a:close/>
              </a:path>
              <a:path w="158114" h="30479">
                <a:moveTo>
                  <a:pt x="143636" y="0"/>
                </a:moveTo>
                <a:lnTo>
                  <a:pt x="97499" y="6180"/>
                </a:lnTo>
                <a:lnTo>
                  <a:pt x="51180" y="11112"/>
                </a:lnTo>
                <a:lnTo>
                  <a:pt x="15786" y="14096"/>
                </a:lnTo>
                <a:lnTo>
                  <a:pt x="97396" y="18630"/>
                </a:lnTo>
                <a:lnTo>
                  <a:pt x="98932" y="19875"/>
                </a:lnTo>
                <a:lnTo>
                  <a:pt x="98031" y="21031"/>
                </a:lnTo>
                <a:lnTo>
                  <a:pt x="112935" y="19278"/>
                </a:lnTo>
                <a:lnTo>
                  <a:pt x="127814" y="17373"/>
                </a:lnTo>
                <a:lnTo>
                  <a:pt x="142667" y="15316"/>
                </a:lnTo>
                <a:lnTo>
                  <a:pt x="157492" y="13106"/>
                </a:lnTo>
                <a:lnTo>
                  <a:pt x="150088" y="6007"/>
                </a:lnTo>
                <a:lnTo>
                  <a:pt x="148564" y="4724"/>
                </a:lnTo>
                <a:lnTo>
                  <a:pt x="146253" y="2400"/>
                </a:lnTo>
                <a:lnTo>
                  <a:pt x="1436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875721" y="6453183"/>
            <a:ext cx="239395" cy="24765"/>
          </a:xfrm>
          <a:custGeom>
            <a:avLst/>
            <a:gdLst/>
            <a:ahLst/>
            <a:cxnLst/>
            <a:rect l="l" t="t" r="r" b="b"/>
            <a:pathLst>
              <a:path w="239395" h="24764">
                <a:moveTo>
                  <a:pt x="6705" y="12433"/>
                </a:moveTo>
                <a:lnTo>
                  <a:pt x="0" y="13144"/>
                </a:lnTo>
                <a:lnTo>
                  <a:pt x="7569" y="12496"/>
                </a:lnTo>
                <a:lnTo>
                  <a:pt x="6705" y="12433"/>
                </a:lnTo>
                <a:close/>
              </a:path>
              <a:path w="239395" h="24764">
                <a:moveTo>
                  <a:pt x="214638" y="9372"/>
                </a:moveTo>
                <a:lnTo>
                  <a:pt x="48869" y="9372"/>
                </a:lnTo>
                <a:lnTo>
                  <a:pt x="47991" y="9429"/>
                </a:lnTo>
                <a:lnTo>
                  <a:pt x="44475" y="18211"/>
                </a:lnTo>
                <a:lnTo>
                  <a:pt x="41986" y="24714"/>
                </a:lnTo>
                <a:lnTo>
                  <a:pt x="107099" y="19545"/>
                </a:lnTo>
                <a:lnTo>
                  <a:pt x="131927" y="16861"/>
                </a:lnTo>
                <a:lnTo>
                  <a:pt x="140195" y="16065"/>
                </a:lnTo>
                <a:lnTo>
                  <a:pt x="144868" y="14579"/>
                </a:lnTo>
                <a:lnTo>
                  <a:pt x="149517" y="13042"/>
                </a:lnTo>
                <a:lnTo>
                  <a:pt x="154139" y="11417"/>
                </a:lnTo>
                <a:lnTo>
                  <a:pt x="196342" y="11201"/>
                </a:lnTo>
                <a:lnTo>
                  <a:pt x="203098" y="10439"/>
                </a:lnTo>
                <a:lnTo>
                  <a:pt x="214638" y="9372"/>
                </a:lnTo>
                <a:close/>
              </a:path>
              <a:path w="239395" h="24764">
                <a:moveTo>
                  <a:pt x="155981" y="0"/>
                </a:moveTo>
                <a:lnTo>
                  <a:pt x="67349" y="6921"/>
                </a:lnTo>
                <a:lnTo>
                  <a:pt x="37922" y="9436"/>
                </a:lnTo>
                <a:lnTo>
                  <a:pt x="37033" y="10198"/>
                </a:lnTo>
                <a:lnTo>
                  <a:pt x="48869" y="9372"/>
                </a:lnTo>
                <a:lnTo>
                  <a:pt x="214638" y="9372"/>
                </a:lnTo>
                <a:lnTo>
                  <a:pt x="238231" y="6915"/>
                </a:lnTo>
                <a:lnTo>
                  <a:pt x="239115" y="5765"/>
                </a:lnTo>
                <a:lnTo>
                  <a:pt x="237591" y="4521"/>
                </a:lnTo>
                <a:lnTo>
                  <a:pt x="1559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82426" y="6462617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31216" y="0"/>
                </a:moveTo>
                <a:lnTo>
                  <a:pt x="0" y="2997"/>
                </a:lnTo>
                <a:lnTo>
                  <a:pt x="863" y="3060"/>
                </a:lnTo>
                <a:lnTo>
                  <a:pt x="30327" y="762"/>
                </a:lnTo>
                <a:lnTo>
                  <a:pt x="312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99304" y="6413047"/>
            <a:ext cx="109855" cy="12065"/>
          </a:xfrm>
          <a:custGeom>
            <a:avLst/>
            <a:gdLst/>
            <a:ahLst/>
            <a:cxnLst/>
            <a:rect l="l" t="t" r="r" b="b"/>
            <a:pathLst>
              <a:path w="109854" h="12064">
                <a:moveTo>
                  <a:pt x="80238" y="0"/>
                </a:moveTo>
                <a:lnTo>
                  <a:pt x="40066" y="5284"/>
                </a:lnTo>
                <a:lnTo>
                  <a:pt x="0" y="11264"/>
                </a:lnTo>
                <a:lnTo>
                  <a:pt x="8407" y="11455"/>
                </a:lnTo>
                <a:lnTo>
                  <a:pt x="47849" y="7026"/>
                </a:lnTo>
                <a:lnTo>
                  <a:pt x="109435" y="876"/>
                </a:lnTo>
                <a:lnTo>
                  <a:pt x="92405" y="101"/>
                </a:lnTo>
                <a:lnTo>
                  <a:pt x="802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670267" y="6424310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4" h="5079">
                <a:moveTo>
                  <a:pt x="29032" y="0"/>
                </a:moveTo>
                <a:lnTo>
                  <a:pt x="0" y="4762"/>
                </a:lnTo>
                <a:lnTo>
                  <a:pt x="37439" y="190"/>
                </a:lnTo>
                <a:lnTo>
                  <a:pt x="290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654695" y="642220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9969" y="0"/>
                </a:moveTo>
                <a:lnTo>
                  <a:pt x="0" y="1422"/>
                </a:lnTo>
                <a:lnTo>
                  <a:pt x="2565" y="1447"/>
                </a:lnTo>
                <a:lnTo>
                  <a:pt x="99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657255" y="641866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288" y="0"/>
                </a:lnTo>
              </a:path>
            </a:pathLst>
          </a:custGeom>
          <a:ln w="1129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592686" y="6423631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62014" y="0"/>
                </a:moveTo>
                <a:lnTo>
                  <a:pt x="0" y="8953"/>
                </a:lnTo>
                <a:lnTo>
                  <a:pt x="14668" y="9613"/>
                </a:lnTo>
                <a:lnTo>
                  <a:pt x="64579" y="25"/>
                </a:lnTo>
                <a:lnTo>
                  <a:pt x="620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587817" y="6432591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5" h="1904">
                <a:moveTo>
                  <a:pt x="4864" y="0"/>
                </a:moveTo>
                <a:lnTo>
                  <a:pt x="0" y="711"/>
                </a:lnTo>
                <a:lnTo>
                  <a:pt x="15481" y="1422"/>
                </a:lnTo>
                <a:lnTo>
                  <a:pt x="19532" y="660"/>
                </a:lnTo>
                <a:lnTo>
                  <a:pt x="48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478712" y="644728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93" y="0"/>
                </a:lnTo>
              </a:path>
            </a:pathLst>
          </a:custGeom>
          <a:ln w="1535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508458" y="6436022"/>
            <a:ext cx="84455" cy="15240"/>
          </a:xfrm>
          <a:custGeom>
            <a:avLst/>
            <a:gdLst/>
            <a:ahLst/>
            <a:cxnLst/>
            <a:rect l="l" t="t" r="r" b="b"/>
            <a:pathLst>
              <a:path w="84454" h="15239">
                <a:moveTo>
                  <a:pt x="43941" y="7404"/>
                </a:moveTo>
                <a:lnTo>
                  <a:pt x="37226" y="8076"/>
                </a:lnTo>
                <a:lnTo>
                  <a:pt x="17081" y="10299"/>
                </a:lnTo>
                <a:lnTo>
                  <a:pt x="0" y="14795"/>
                </a:lnTo>
                <a:lnTo>
                  <a:pt x="11861" y="13157"/>
                </a:lnTo>
                <a:lnTo>
                  <a:pt x="43941" y="7404"/>
                </a:lnTo>
                <a:close/>
              </a:path>
              <a:path w="84454" h="15239">
                <a:moveTo>
                  <a:pt x="84175" y="0"/>
                </a:moveTo>
                <a:lnTo>
                  <a:pt x="50037" y="3581"/>
                </a:lnTo>
                <a:lnTo>
                  <a:pt x="61950" y="4114"/>
                </a:lnTo>
                <a:lnTo>
                  <a:pt x="841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607351" y="642895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48" y="0"/>
                </a:lnTo>
              </a:path>
            </a:pathLst>
          </a:custGeom>
          <a:ln w="1060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552394" y="6440134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18008" y="0"/>
                </a:moveTo>
                <a:lnTo>
                  <a:pt x="0" y="3289"/>
                </a:lnTo>
                <a:lnTo>
                  <a:pt x="19841" y="1496"/>
                </a:lnTo>
                <a:lnTo>
                  <a:pt x="26454" y="965"/>
                </a:lnTo>
                <a:lnTo>
                  <a:pt x="29718" y="520"/>
                </a:lnTo>
                <a:lnTo>
                  <a:pt x="180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520324" y="6433254"/>
            <a:ext cx="109855" cy="16510"/>
          </a:xfrm>
          <a:custGeom>
            <a:avLst/>
            <a:gdLst/>
            <a:ahLst/>
            <a:cxnLst/>
            <a:rect l="l" t="t" r="r" b="b"/>
            <a:pathLst>
              <a:path w="109854" h="16510">
                <a:moveTo>
                  <a:pt x="58521" y="7848"/>
                </a:moveTo>
                <a:lnTo>
                  <a:pt x="51911" y="8379"/>
                </a:lnTo>
                <a:lnTo>
                  <a:pt x="32080" y="10172"/>
                </a:lnTo>
                <a:lnTo>
                  <a:pt x="0" y="15925"/>
                </a:lnTo>
                <a:lnTo>
                  <a:pt x="58521" y="7848"/>
                </a:lnTo>
                <a:close/>
              </a:path>
              <a:path w="109854" h="16510">
                <a:moveTo>
                  <a:pt x="87020" y="0"/>
                </a:moveTo>
                <a:lnTo>
                  <a:pt x="82981" y="749"/>
                </a:lnTo>
                <a:lnTo>
                  <a:pt x="92786" y="1206"/>
                </a:lnTo>
                <a:lnTo>
                  <a:pt x="72301" y="2768"/>
                </a:lnTo>
                <a:lnTo>
                  <a:pt x="50076" y="6883"/>
                </a:lnTo>
                <a:lnTo>
                  <a:pt x="61798" y="7404"/>
                </a:lnTo>
                <a:lnTo>
                  <a:pt x="109613" y="1003"/>
                </a:lnTo>
                <a:lnTo>
                  <a:pt x="8702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790489" y="642272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093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531030" y="6454334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60" h="5714">
                <a:moveTo>
                  <a:pt x="73151" y="0"/>
                </a:moveTo>
                <a:lnTo>
                  <a:pt x="64744" y="165"/>
                </a:lnTo>
                <a:lnTo>
                  <a:pt x="32816" y="1270"/>
                </a:lnTo>
                <a:lnTo>
                  <a:pt x="0" y="5689"/>
                </a:lnTo>
                <a:lnTo>
                  <a:pt x="12111" y="5113"/>
                </a:lnTo>
                <a:lnTo>
                  <a:pt x="24231" y="4373"/>
                </a:lnTo>
                <a:lnTo>
                  <a:pt x="36361" y="3469"/>
                </a:lnTo>
                <a:lnTo>
                  <a:pt x="731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706305" y="643249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25" y="0"/>
                </a:lnTo>
              </a:path>
            </a:pathLst>
          </a:custGeom>
          <a:ln w="1049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563843" y="6437257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4">
                <a:moveTo>
                  <a:pt x="142455" y="0"/>
                </a:moveTo>
                <a:lnTo>
                  <a:pt x="0" y="18351"/>
                </a:lnTo>
                <a:lnTo>
                  <a:pt x="31940" y="17246"/>
                </a:lnTo>
                <a:lnTo>
                  <a:pt x="40335" y="17081"/>
                </a:lnTo>
                <a:lnTo>
                  <a:pt x="90360" y="12217"/>
                </a:lnTo>
                <a:lnTo>
                  <a:pt x="181038" y="482"/>
                </a:lnTo>
                <a:lnTo>
                  <a:pt x="1424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622065" y="6229066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9334" y="0"/>
                </a:moveTo>
                <a:lnTo>
                  <a:pt x="0" y="1308"/>
                </a:lnTo>
                <a:lnTo>
                  <a:pt x="10972" y="2031"/>
                </a:lnTo>
                <a:lnTo>
                  <a:pt x="19773" y="761"/>
                </a:lnTo>
                <a:lnTo>
                  <a:pt x="93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803060" y="6242668"/>
            <a:ext cx="101600" cy="8890"/>
          </a:xfrm>
          <a:custGeom>
            <a:avLst/>
            <a:gdLst/>
            <a:ahLst/>
            <a:cxnLst/>
            <a:rect l="l" t="t" r="r" b="b"/>
            <a:pathLst>
              <a:path w="101600" h="8889">
                <a:moveTo>
                  <a:pt x="39433" y="2108"/>
                </a:moveTo>
                <a:lnTo>
                  <a:pt x="26174" y="3568"/>
                </a:lnTo>
                <a:lnTo>
                  <a:pt x="85166" y="8432"/>
                </a:lnTo>
                <a:lnTo>
                  <a:pt x="101206" y="6807"/>
                </a:lnTo>
                <a:lnTo>
                  <a:pt x="39433" y="2108"/>
                </a:lnTo>
                <a:close/>
              </a:path>
              <a:path w="101600" h="8889">
                <a:moveTo>
                  <a:pt x="11074" y="0"/>
                </a:moveTo>
                <a:lnTo>
                  <a:pt x="0" y="1447"/>
                </a:lnTo>
                <a:lnTo>
                  <a:pt x="15341" y="2692"/>
                </a:lnTo>
                <a:lnTo>
                  <a:pt x="28613" y="1308"/>
                </a:lnTo>
                <a:lnTo>
                  <a:pt x="110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54054" y="6231368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8750" y="0"/>
                </a:moveTo>
                <a:lnTo>
                  <a:pt x="0" y="1168"/>
                </a:lnTo>
                <a:lnTo>
                  <a:pt x="20040" y="2578"/>
                </a:lnTo>
                <a:lnTo>
                  <a:pt x="28625" y="1473"/>
                </a:lnTo>
                <a:lnTo>
                  <a:pt x="87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633031" y="6229826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8801" y="0"/>
                </a:moveTo>
                <a:lnTo>
                  <a:pt x="0" y="1269"/>
                </a:lnTo>
                <a:lnTo>
                  <a:pt x="21031" y="2705"/>
                </a:lnTo>
                <a:lnTo>
                  <a:pt x="29768" y="1536"/>
                </a:lnTo>
                <a:lnTo>
                  <a:pt x="88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818403" y="6243975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13271" y="0"/>
                </a:moveTo>
                <a:lnTo>
                  <a:pt x="0" y="1384"/>
                </a:lnTo>
                <a:lnTo>
                  <a:pt x="10833" y="2260"/>
                </a:lnTo>
                <a:lnTo>
                  <a:pt x="24091" y="800"/>
                </a:lnTo>
                <a:lnTo>
                  <a:pt x="132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674093" y="623848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042" y="0"/>
                </a:lnTo>
              </a:path>
            </a:pathLst>
          </a:custGeom>
          <a:ln w="1126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230411" y="6282635"/>
            <a:ext cx="49530" cy="6350"/>
          </a:xfrm>
          <a:custGeom>
            <a:avLst/>
            <a:gdLst/>
            <a:ahLst/>
            <a:cxnLst/>
            <a:rect l="l" t="t" r="r" b="b"/>
            <a:pathLst>
              <a:path w="49529" h="6350">
                <a:moveTo>
                  <a:pt x="10007" y="0"/>
                </a:moveTo>
                <a:lnTo>
                  <a:pt x="0" y="1574"/>
                </a:lnTo>
                <a:lnTo>
                  <a:pt x="40297" y="6311"/>
                </a:lnTo>
                <a:lnTo>
                  <a:pt x="49047" y="5105"/>
                </a:lnTo>
                <a:lnTo>
                  <a:pt x="100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115523" y="6270165"/>
            <a:ext cx="96520" cy="10795"/>
          </a:xfrm>
          <a:custGeom>
            <a:avLst/>
            <a:gdLst/>
            <a:ahLst/>
            <a:cxnLst/>
            <a:rect l="l" t="t" r="r" b="b"/>
            <a:pathLst>
              <a:path w="96520" h="10795">
                <a:moveTo>
                  <a:pt x="18465" y="0"/>
                </a:moveTo>
                <a:lnTo>
                  <a:pt x="0" y="1676"/>
                </a:lnTo>
                <a:lnTo>
                  <a:pt x="84797" y="10642"/>
                </a:lnTo>
                <a:lnTo>
                  <a:pt x="96151" y="8877"/>
                </a:lnTo>
                <a:lnTo>
                  <a:pt x="184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200321" y="6279041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11353" y="0"/>
                </a:moveTo>
                <a:lnTo>
                  <a:pt x="0" y="1765"/>
                </a:lnTo>
                <a:lnTo>
                  <a:pt x="30086" y="5168"/>
                </a:lnTo>
                <a:lnTo>
                  <a:pt x="36766" y="4140"/>
                </a:lnTo>
                <a:lnTo>
                  <a:pt x="40093" y="3594"/>
                </a:lnTo>
                <a:lnTo>
                  <a:pt x="1135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066981" y="6459804"/>
            <a:ext cx="116839" cy="12065"/>
          </a:xfrm>
          <a:custGeom>
            <a:avLst/>
            <a:gdLst/>
            <a:ahLst/>
            <a:cxnLst/>
            <a:rect l="l" t="t" r="r" b="b"/>
            <a:pathLst>
              <a:path w="116839" h="12064">
                <a:moveTo>
                  <a:pt x="20053" y="8699"/>
                </a:moveTo>
                <a:lnTo>
                  <a:pt x="0" y="10261"/>
                </a:lnTo>
                <a:lnTo>
                  <a:pt x="19799" y="11582"/>
                </a:lnTo>
                <a:lnTo>
                  <a:pt x="21780" y="11582"/>
                </a:lnTo>
                <a:lnTo>
                  <a:pt x="21348" y="10325"/>
                </a:lnTo>
                <a:lnTo>
                  <a:pt x="20053" y="8699"/>
                </a:lnTo>
                <a:close/>
              </a:path>
              <a:path w="116839" h="12064">
                <a:moveTo>
                  <a:pt x="114376" y="0"/>
                </a:moveTo>
                <a:lnTo>
                  <a:pt x="93040" y="2222"/>
                </a:lnTo>
                <a:lnTo>
                  <a:pt x="116484" y="2019"/>
                </a:lnTo>
                <a:lnTo>
                  <a:pt x="1143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036745" y="6452187"/>
            <a:ext cx="144780" cy="18415"/>
          </a:xfrm>
          <a:custGeom>
            <a:avLst/>
            <a:gdLst/>
            <a:ahLst/>
            <a:cxnLst/>
            <a:rect l="l" t="t" r="r" b="b"/>
            <a:pathLst>
              <a:path w="144779" h="18414">
                <a:moveTo>
                  <a:pt x="136664" y="0"/>
                </a:moveTo>
                <a:lnTo>
                  <a:pt x="121832" y="2207"/>
                </a:lnTo>
                <a:lnTo>
                  <a:pt x="106976" y="4260"/>
                </a:lnTo>
                <a:lnTo>
                  <a:pt x="92100" y="6161"/>
                </a:lnTo>
                <a:lnTo>
                  <a:pt x="77203" y="7912"/>
                </a:lnTo>
                <a:lnTo>
                  <a:pt x="76669" y="8597"/>
                </a:lnTo>
                <a:lnTo>
                  <a:pt x="35318" y="12204"/>
                </a:lnTo>
                <a:lnTo>
                  <a:pt x="0" y="15811"/>
                </a:lnTo>
                <a:lnTo>
                  <a:pt x="30238" y="17881"/>
                </a:lnTo>
                <a:lnTo>
                  <a:pt x="50292" y="16319"/>
                </a:lnTo>
                <a:lnTo>
                  <a:pt x="49784" y="15684"/>
                </a:lnTo>
                <a:lnTo>
                  <a:pt x="49106" y="14956"/>
                </a:lnTo>
                <a:lnTo>
                  <a:pt x="47739" y="13601"/>
                </a:lnTo>
                <a:lnTo>
                  <a:pt x="46266" y="12255"/>
                </a:lnTo>
                <a:lnTo>
                  <a:pt x="65469" y="11371"/>
                </a:lnTo>
                <a:lnTo>
                  <a:pt x="103967" y="10183"/>
                </a:lnTo>
                <a:lnTo>
                  <a:pt x="123278" y="9842"/>
                </a:lnTo>
                <a:lnTo>
                  <a:pt x="144614" y="7619"/>
                </a:lnTo>
                <a:lnTo>
                  <a:pt x="1366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072059" y="6460105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10" h="4445">
                <a:moveTo>
                  <a:pt x="41884" y="0"/>
                </a:moveTo>
                <a:lnTo>
                  <a:pt x="33117" y="956"/>
                </a:lnTo>
                <a:lnTo>
                  <a:pt x="6769" y="3517"/>
                </a:lnTo>
                <a:lnTo>
                  <a:pt x="0" y="4279"/>
                </a:lnTo>
                <a:lnTo>
                  <a:pt x="39992" y="1333"/>
                </a:lnTo>
                <a:lnTo>
                  <a:pt x="41363" y="673"/>
                </a:lnTo>
                <a:lnTo>
                  <a:pt x="418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426890" y="6466387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8636" y="0"/>
                </a:moveTo>
                <a:lnTo>
                  <a:pt x="0" y="2463"/>
                </a:lnTo>
                <a:lnTo>
                  <a:pt x="9182" y="1536"/>
                </a:lnTo>
                <a:lnTo>
                  <a:pt x="13792" y="1168"/>
                </a:lnTo>
                <a:lnTo>
                  <a:pt x="16497" y="889"/>
                </a:lnTo>
                <a:lnTo>
                  <a:pt x="13868" y="609"/>
                </a:lnTo>
                <a:lnTo>
                  <a:pt x="86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916233" y="6472731"/>
            <a:ext cx="66675" cy="9525"/>
          </a:xfrm>
          <a:custGeom>
            <a:avLst/>
            <a:gdLst/>
            <a:ahLst/>
            <a:cxnLst/>
            <a:rect l="l" t="t" r="r" b="b"/>
            <a:pathLst>
              <a:path w="66675" h="9525">
                <a:moveTo>
                  <a:pt x="66586" y="0"/>
                </a:moveTo>
                <a:lnTo>
                  <a:pt x="1473" y="5168"/>
                </a:lnTo>
                <a:lnTo>
                  <a:pt x="0" y="9029"/>
                </a:lnTo>
                <a:lnTo>
                  <a:pt x="52247" y="1739"/>
                </a:lnTo>
                <a:lnTo>
                  <a:pt x="665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95425" y="6416517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89" h="7620">
                <a:moveTo>
                  <a:pt x="71869" y="0"/>
                </a:moveTo>
                <a:lnTo>
                  <a:pt x="61810" y="774"/>
                </a:lnTo>
                <a:lnTo>
                  <a:pt x="53924" y="1206"/>
                </a:lnTo>
                <a:lnTo>
                  <a:pt x="38150" y="2286"/>
                </a:lnTo>
                <a:lnTo>
                  <a:pt x="0" y="7442"/>
                </a:lnTo>
                <a:lnTo>
                  <a:pt x="20142" y="6985"/>
                </a:lnTo>
                <a:lnTo>
                  <a:pt x="34340" y="6985"/>
                </a:lnTo>
                <a:lnTo>
                  <a:pt x="718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644324" y="641632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49911" y="0"/>
                </a:moveTo>
                <a:lnTo>
                  <a:pt x="0" y="7226"/>
                </a:lnTo>
                <a:lnTo>
                  <a:pt x="10375" y="7302"/>
                </a:lnTo>
                <a:lnTo>
                  <a:pt x="20345" y="5880"/>
                </a:lnTo>
                <a:lnTo>
                  <a:pt x="499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629770" y="6414392"/>
            <a:ext cx="74295" cy="9525"/>
          </a:xfrm>
          <a:custGeom>
            <a:avLst/>
            <a:gdLst/>
            <a:ahLst/>
            <a:cxnLst/>
            <a:rect l="l" t="t" r="r" b="b"/>
            <a:pathLst>
              <a:path w="74295" h="9525">
                <a:moveTo>
                  <a:pt x="74117" y="0"/>
                </a:moveTo>
                <a:lnTo>
                  <a:pt x="55808" y="931"/>
                </a:lnTo>
                <a:lnTo>
                  <a:pt x="37528" y="2120"/>
                </a:lnTo>
                <a:lnTo>
                  <a:pt x="0" y="9105"/>
                </a:lnTo>
                <a:lnTo>
                  <a:pt x="14554" y="9169"/>
                </a:lnTo>
                <a:lnTo>
                  <a:pt x="64465" y="1943"/>
                </a:lnTo>
                <a:lnTo>
                  <a:pt x="741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664670" y="6413620"/>
            <a:ext cx="60960" cy="8890"/>
          </a:xfrm>
          <a:custGeom>
            <a:avLst/>
            <a:gdLst/>
            <a:ahLst/>
            <a:cxnLst/>
            <a:rect l="l" t="t" r="r" b="b"/>
            <a:pathLst>
              <a:path w="60960" h="8889">
                <a:moveTo>
                  <a:pt x="60439" y="0"/>
                </a:moveTo>
                <a:lnTo>
                  <a:pt x="44665" y="546"/>
                </a:lnTo>
                <a:lnTo>
                  <a:pt x="29565" y="2705"/>
                </a:lnTo>
                <a:lnTo>
                  <a:pt x="0" y="8585"/>
                </a:lnTo>
                <a:lnTo>
                  <a:pt x="604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694241" y="6414163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15100" y="0"/>
                </a:moveTo>
                <a:lnTo>
                  <a:pt x="9652" y="228"/>
                </a:lnTo>
                <a:lnTo>
                  <a:pt x="0" y="2171"/>
                </a:lnTo>
                <a:lnTo>
                  <a:pt x="151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547692" y="6423496"/>
            <a:ext cx="82550" cy="8890"/>
          </a:xfrm>
          <a:custGeom>
            <a:avLst/>
            <a:gdLst/>
            <a:ahLst/>
            <a:cxnLst/>
            <a:rect l="l" t="t" r="r" b="b"/>
            <a:pathLst>
              <a:path w="82550" h="8889">
                <a:moveTo>
                  <a:pt x="82067" y="0"/>
                </a:moveTo>
                <a:lnTo>
                  <a:pt x="67881" y="12"/>
                </a:lnTo>
                <a:lnTo>
                  <a:pt x="61163" y="114"/>
                </a:lnTo>
                <a:lnTo>
                  <a:pt x="47739" y="457"/>
                </a:lnTo>
                <a:lnTo>
                  <a:pt x="0" y="7048"/>
                </a:lnTo>
                <a:lnTo>
                  <a:pt x="36652" y="8724"/>
                </a:lnTo>
                <a:lnTo>
                  <a:pt x="820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84930" y="6423559"/>
            <a:ext cx="69850" cy="9525"/>
          </a:xfrm>
          <a:custGeom>
            <a:avLst/>
            <a:gdLst/>
            <a:ahLst/>
            <a:cxnLst/>
            <a:rect l="l" t="t" r="r" b="b"/>
            <a:pathLst>
              <a:path w="69850" h="9525">
                <a:moveTo>
                  <a:pt x="59397" y="0"/>
                </a:moveTo>
                <a:lnTo>
                  <a:pt x="0" y="8674"/>
                </a:lnTo>
                <a:lnTo>
                  <a:pt x="7747" y="9029"/>
                </a:lnTo>
                <a:lnTo>
                  <a:pt x="69773" y="76"/>
                </a:lnTo>
                <a:lnTo>
                  <a:pt x="593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584349" y="6423496"/>
            <a:ext cx="60325" cy="8890"/>
          </a:xfrm>
          <a:custGeom>
            <a:avLst/>
            <a:gdLst/>
            <a:ahLst/>
            <a:cxnLst/>
            <a:rect l="l" t="t" r="r" b="b"/>
            <a:pathLst>
              <a:path w="60325" h="8889">
                <a:moveTo>
                  <a:pt x="45415" y="0"/>
                </a:moveTo>
                <a:lnTo>
                  <a:pt x="0" y="8724"/>
                </a:lnTo>
                <a:lnTo>
                  <a:pt x="671" y="8724"/>
                </a:lnTo>
                <a:lnTo>
                  <a:pt x="59982" y="63"/>
                </a:lnTo>
                <a:lnTo>
                  <a:pt x="454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80168" y="6432675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03" y="0"/>
                </a:moveTo>
                <a:lnTo>
                  <a:pt x="0" y="266"/>
                </a:lnTo>
                <a:lnTo>
                  <a:pt x="241" y="279"/>
                </a:lnTo>
                <a:lnTo>
                  <a:pt x="18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543048" y="6430539"/>
            <a:ext cx="41910" cy="2540"/>
          </a:xfrm>
          <a:custGeom>
            <a:avLst/>
            <a:gdLst/>
            <a:ahLst/>
            <a:cxnLst/>
            <a:rect l="l" t="t" r="r" b="b"/>
            <a:pathLst>
              <a:path w="41910" h="2539">
                <a:moveTo>
                  <a:pt x="4648" y="0"/>
                </a:moveTo>
                <a:lnTo>
                  <a:pt x="0" y="660"/>
                </a:lnTo>
                <a:lnTo>
                  <a:pt x="37122" y="2400"/>
                </a:lnTo>
                <a:lnTo>
                  <a:pt x="38925" y="2133"/>
                </a:lnTo>
                <a:lnTo>
                  <a:pt x="41300" y="1676"/>
                </a:lnTo>
                <a:lnTo>
                  <a:pt x="46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580515" y="6432237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4419" y="0"/>
                </a:moveTo>
                <a:lnTo>
                  <a:pt x="1460" y="444"/>
                </a:lnTo>
                <a:lnTo>
                  <a:pt x="0" y="723"/>
                </a:lnTo>
                <a:lnTo>
                  <a:pt x="7302" y="1066"/>
                </a:lnTo>
                <a:lnTo>
                  <a:pt x="12166" y="355"/>
                </a:lnTo>
                <a:lnTo>
                  <a:pt x="441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581976" y="643221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374" y="0"/>
                </a:moveTo>
                <a:lnTo>
                  <a:pt x="0" y="457"/>
                </a:lnTo>
                <a:lnTo>
                  <a:pt x="2959" y="25"/>
                </a:lnTo>
                <a:lnTo>
                  <a:pt x="2565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07716" y="642058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89" y="0"/>
                </a:lnTo>
              </a:path>
            </a:pathLst>
          </a:custGeom>
          <a:ln w="1332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03093" y="6455605"/>
            <a:ext cx="60960" cy="5715"/>
          </a:xfrm>
          <a:custGeom>
            <a:avLst/>
            <a:gdLst/>
            <a:ahLst/>
            <a:cxnLst/>
            <a:rect l="l" t="t" r="r" b="b"/>
            <a:pathLst>
              <a:path w="60960" h="5714">
                <a:moveTo>
                  <a:pt x="60756" y="0"/>
                </a:moveTo>
                <a:lnTo>
                  <a:pt x="18110" y="1549"/>
                </a:lnTo>
                <a:lnTo>
                  <a:pt x="0" y="5118"/>
                </a:lnTo>
                <a:lnTo>
                  <a:pt x="13960" y="4868"/>
                </a:lnTo>
                <a:lnTo>
                  <a:pt x="27939" y="4419"/>
                </a:lnTo>
                <a:lnTo>
                  <a:pt x="607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638852" y="6430879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637" y="0"/>
                </a:lnTo>
              </a:path>
            </a:pathLst>
          </a:custGeom>
          <a:ln w="1276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521195" y="6434665"/>
            <a:ext cx="185420" cy="22860"/>
          </a:xfrm>
          <a:custGeom>
            <a:avLst/>
            <a:gdLst/>
            <a:ahLst/>
            <a:cxnLst/>
            <a:rect l="l" t="t" r="r" b="b"/>
            <a:pathLst>
              <a:path w="185420" h="22860">
                <a:moveTo>
                  <a:pt x="117652" y="0"/>
                </a:moveTo>
                <a:lnTo>
                  <a:pt x="0" y="22491"/>
                </a:lnTo>
                <a:lnTo>
                  <a:pt x="42659" y="20942"/>
                </a:lnTo>
                <a:lnTo>
                  <a:pt x="185102" y="2590"/>
                </a:lnTo>
                <a:lnTo>
                  <a:pt x="174764" y="2540"/>
                </a:lnTo>
                <a:lnTo>
                  <a:pt x="1176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466098" y="6459606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94" y="0"/>
                </a:moveTo>
                <a:lnTo>
                  <a:pt x="0" y="660"/>
                </a:lnTo>
                <a:lnTo>
                  <a:pt x="6451" y="850"/>
                </a:lnTo>
                <a:lnTo>
                  <a:pt x="91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472557" y="6457157"/>
            <a:ext cx="48895" cy="3810"/>
          </a:xfrm>
          <a:custGeom>
            <a:avLst/>
            <a:gdLst/>
            <a:ahLst/>
            <a:cxnLst/>
            <a:rect l="l" t="t" r="r" b="b"/>
            <a:pathLst>
              <a:path w="48895" h="3810">
                <a:moveTo>
                  <a:pt x="48640" y="0"/>
                </a:moveTo>
                <a:lnTo>
                  <a:pt x="25685" y="1058"/>
                </a:lnTo>
                <a:lnTo>
                  <a:pt x="2730" y="2451"/>
                </a:lnTo>
                <a:lnTo>
                  <a:pt x="0" y="3301"/>
                </a:lnTo>
                <a:lnTo>
                  <a:pt x="7505" y="3505"/>
                </a:lnTo>
                <a:lnTo>
                  <a:pt x="15011" y="3594"/>
                </a:lnTo>
                <a:lnTo>
                  <a:pt x="30530" y="3568"/>
                </a:lnTo>
                <a:lnTo>
                  <a:pt x="486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468597" y="6450822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5">
                <a:moveTo>
                  <a:pt x="39865" y="0"/>
                </a:moveTo>
                <a:lnTo>
                  <a:pt x="10121" y="4140"/>
                </a:lnTo>
                <a:lnTo>
                  <a:pt x="0" y="6642"/>
                </a:lnTo>
                <a:lnTo>
                  <a:pt x="26833" y="2541"/>
                </a:lnTo>
                <a:lnTo>
                  <a:pt x="35763" y="1079"/>
                </a:lnTo>
                <a:lnTo>
                  <a:pt x="398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504366" y="6449176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5951" y="0"/>
                </a:moveTo>
                <a:lnTo>
                  <a:pt x="4089" y="1651"/>
                </a:lnTo>
                <a:lnTo>
                  <a:pt x="0" y="2730"/>
                </a:lnTo>
                <a:lnTo>
                  <a:pt x="159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629941" y="6429071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40322" y="0"/>
                </a:moveTo>
                <a:lnTo>
                  <a:pt x="0" y="5181"/>
                </a:lnTo>
                <a:lnTo>
                  <a:pt x="8902" y="5587"/>
                </a:lnTo>
                <a:lnTo>
                  <a:pt x="403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58833" y="6440653"/>
            <a:ext cx="125095" cy="19685"/>
          </a:xfrm>
          <a:custGeom>
            <a:avLst/>
            <a:gdLst/>
            <a:ahLst/>
            <a:cxnLst/>
            <a:rect l="l" t="t" r="r" b="b"/>
            <a:pathLst>
              <a:path w="125095" h="19685">
                <a:moveTo>
                  <a:pt x="45529" y="11252"/>
                </a:moveTo>
                <a:lnTo>
                  <a:pt x="36594" y="12714"/>
                </a:lnTo>
                <a:lnTo>
                  <a:pt x="9766" y="16814"/>
                </a:lnTo>
                <a:lnTo>
                  <a:pt x="0" y="19342"/>
                </a:lnTo>
                <a:lnTo>
                  <a:pt x="4851" y="19545"/>
                </a:lnTo>
                <a:lnTo>
                  <a:pt x="7264" y="19621"/>
                </a:lnTo>
                <a:lnTo>
                  <a:pt x="16459" y="18948"/>
                </a:lnTo>
                <a:lnTo>
                  <a:pt x="17259" y="18694"/>
                </a:lnTo>
                <a:lnTo>
                  <a:pt x="45529" y="11252"/>
                </a:lnTo>
                <a:close/>
              </a:path>
              <a:path w="125095" h="19685">
                <a:moveTo>
                  <a:pt x="123278" y="0"/>
                </a:moveTo>
                <a:lnTo>
                  <a:pt x="120014" y="444"/>
                </a:lnTo>
                <a:lnTo>
                  <a:pt x="124917" y="76"/>
                </a:lnTo>
                <a:lnTo>
                  <a:pt x="12327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475287" y="6434258"/>
            <a:ext cx="163830" cy="25400"/>
          </a:xfrm>
          <a:custGeom>
            <a:avLst/>
            <a:gdLst/>
            <a:ahLst/>
            <a:cxnLst/>
            <a:rect l="l" t="t" r="r" b="b"/>
            <a:pathLst>
              <a:path w="163829" h="25400">
                <a:moveTo>
                  <a:pt x="154647" y="0"/>
                </a:moveTo>
                <a:lnTo>
                  <a:pt x="106832" y="6400"/>
                </a:lnTo>
                <a:lnTo>
                  <a:pt x="108458" y="6464"/>
                </a:lnTo>
                <a:lnTo>
                  <a:pt x="103555" y="6845"/>
                </a:lnTo>
                <a:lnTo>
                  <a:pt x="45034" y="14922"/>
                </a:lnTo>
                <a:lnTo>
                  <a:pt x="29070" y="17653"/>
                </a:lnTo>
                <a:lnTo>
                  <a:pt x="800" y="25082"/>
                </a:lnTo>
                <a:lnTo>
                  <a:pt x="0" y="25349"/>
                </a:lnTo>
                <a:lnTo>
                  <a:pt x="22955" y="23956"/>
                </a:lnTo>
                <a:lnTo>
                  <a:pt x="45910" y="22898"/>
                </a:lnTo>
                <a:lnTo>
                  <a:pt x="163563" y="406"/>
                </a:lnTo>
                <a:lnTo>
                  <a:pt x="15464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82294" y="651318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04" y="0"/>
                </a:lnTo>
              </a:path>
            </a:pathLst>
          </a:custGeom>
          <a:ln w="670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414524" y="6508529"/>
            <a:ext cx="48260" cy="3810"/>
          </a:xfrm>
          <a:custGeom>
            <a:avLst/>
            <a:gdLst/>
            <a:ahLst/>
            <a:cxnLst/>
            <a:rect l="l" t="t" r="r" b="b"/>
            <a:pathLst>
              <a:path w="48260" h="3809">
                <a:moveTo>
                  <a:pt x="38239" y="0"/>
                </a:moveTo>
                <a:lnTo>
                  <a:pt x="19086" y="1512"/>
                </a:lnTo>
                <a:lnTo>
                  <a:pt x="9534" y="2412"/>
                </a:lnTo>
                <a:lnTo>
                  <a:pt x="0" y="3416"/>
                </a:lnTo>
                <a:lnTo>
                  <a:pt x="23934" y="2552"/>
                </a:lnTo>
                <a:lnTo>
                  <a:pt x="47840" y="1308"/>
                </a:lnTo>
                <a:lnTo>
                  <a:pt x="382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31072" y="6503475"/>
            <a:ext cx="41275" cy="2540"/>
          </a:xfrm>
          <a:custGeom>
            <a:avLst/>
            <a:gdLst/>
            <a:ahLst/>
            <a:cxnLst/>
            <a:rect l="l" t="t" r="r" b="b"/>
            <a:pathLst>
              <a:path w="41275" h="2540">
                <a:moveTo>
                  <a:pt x="40970" y="0"/>
                </a:moveTo>
                <a:lnTo>
                  <a:pt x="0" y="1409"/>
                </a:lnTo>
                <a:lnTo>
                  <a:pt x="20751" y="2362"/>
                </a:lnTo>
                <a:lnTo>
                  <a:pt x="409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462368" y="65086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58" y="0"/>
                </a:lnTo>
              </a:path>
            </a:pathLst>
          </a:custGeom>
          <a:ln w="755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452761" y="6505278"/>
            <a:ext cx="67310" cy="5080"/>
          </a:xfrm>
          <a:custGeom>
            <a:avLst/>
            <a:gdLst/>
            <a:ahLst/>
            <a:cxnLst/>
            <a:rect l="l" t="t" r="r" b="b"/>
            <a:pathLst>
              <a:path w="67310" h="5079">
                <a:moveTo>
                  <a:pt x="66916" y="0"/>
                </a:moveTo>
                <a:lnTo>
                  <a:pt x="16736" y="2200"/>
                </a:lnTo>
                <a:lnTo>
                  <a:pt x="0" y="3251"/>
                </a:lnTo>
                <a:lnTo>
                  <a:pt x="9601" y="4559"/>
                </a:lnTo>
                <a:lnTo>
                  <a:pt x="38282" y="2555"/>
                </a:lnTo>
                <a:lnTo>
                  <a:pt x="52693" y="1339"/>
                </a:lnTo>
                <a:lnTo>
                  <a:pt x="6691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143386" y="6416870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1447" y="165"/>
                </a:lnTo>
                <a:lnTo>
                  <a:pt x="2908" y="254"/>
                </a:lnTo>
                <a:lnTo>
                  <a:pt x="4559" y="254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487507" y="6436842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0083" y="0"/>
                </a:moveTo>
                <a:lnTo>
                  <a:pt x="3352" y="1396"/>
                </a:lnTo>
                <a:lnTo>
                  <a:pt x="0" y="2133"/>
                </a:lnTo>
                <a:lnTo>
                  <a:pt x="13944" y="177"/>
                </a:lnTo>
                <a:lnTo>
                  <a:pt x="100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497588" y="6430665"/>
            <a:ext cx="43815" cy="6350"/>
          </a:xfrm>
          <a:custGeom>
            <a:avLst/>
            <a:gdLst/>
            <a:ahLst/>
            <a:cxnLst/>
            <a:rect l="l" t="t" r="r" b="b"/>
            <a:pathLst>
              <a:path w="43814" h="6350">
                <a:moveTo>
                  <a:pt x="34340" y="0"/>
                </a:moveTo>
                <a:lnTo>
                  <a:pt x="20859" y="2232"/>
                </a:lnTo>
                <a:lnTo>
                  <a:pt x="13887" y="3479"/>
                </a:lnTo>
                <a:lnTo>
                  <a:pt x="0" y="6172"/>
                </a:lnTo>
                <a:lnTo>
                  <a:pt x="3860" y="6349"/>
                </a:lnTo>
                <a:lnTo>
                  <a:pt x="37312" y="1663"/>
                </a:lnTo>
                <a:lnTo>
                  <a:pt x="43815" y="444"/>
                </a:lnTo>
                <a:lnTo>
                  <a:pt x="343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534906" y="6431112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6502" y="0"/>
                </a:moveTo>
                <a:lnTo>
                  <a:pt x="0" y="1219"/>
                </a:lnTo>
                <a:lnTo>
                  <a:pt x="8140" y="88"/>
                </a:lnTo>
                <a:lnTo>
                  <a:pt x="65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573622" y="6424193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457" y="0"/>
                </a:moveTo>
                <a:lnTo>
                  <a:pt x="0" y="546"/>
                </a:lnTo>
                <a:lnTo>
                  <a:pt x="2057" y="457"/>
                </a:lnTo>
                <a:lnTo>
                  <a:pt x="44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575672" y="6418808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7899" y="0"/>
                </a:moveTo>
                <a:lnTo>
                  <a:pt x="16253" y="3798"/>
                </a:lnTo>
                <a:lnTo>
                  <a:pt x="0" y="5842"/>
                </a:lnTo>
                <a:lnTo>
                  <a:pt x="19761" y="5143"/>
                </a:lnTo>
                <a:lnTo>
                  <a:pt x="578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536038" y="6424653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636" y="0"/>
                </a:moveTo>
                <a:lnTo>
                  <a:pt x="37591" y="88"/>
                </a:lnTo>
                <a:lnTo>
                  <a:pt x="18781" y="2571"/>
                </a:lnTo>
                <a:lnTo>
                  <a:pt x="0" y="5359"/>
                </a:lnTo>
                <a:lnTo>
                  <a:pt x="9055" y="5765"/>
                </a:lnTo>
                <a:lnTo>
                  <a:pt x="396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531928" y="6430008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4114" y="0"/>
                </a:moveTo>
                <a:lnTo>
                  <a:pt x="0" y="660"/>
                </a:lnTo>
                <a:lnTo>
                  <a:pt x="9474" y="1104"/>
                </a:lnTo>
                <a:lnTo>
                  <a:pt x="13157" y="419"/>
                </a:lnTo>
                <a:lnTo>
                  <a:pt x="411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545089" y="6423955"/>
            <a:ext cx="50800" cy="6985"/>
          </a:xfrm>
          <a:custGeom>
            <a:avLst/>
            <a:gdLst/>
            <a:ahLst/>
            <a:cxnLst/>
            <a:rect l="l" t="t" r="r" b="b"/>
            <a:pathLst>
              <a:path w="50800" h="6985">
                <a:moveTo>
                  <a:pt x="50342" y="0"/>
                </a:moveTo>
                <a:lnTo>
                  <a:pt x="30581" y="698"/>
                </a:lnTo>
                <a:lnTo>
                  <a:pt x="0" y="6464"/>
                </a:lnTo>
                <a:lnTo>
                  <a:pt x="2603" y="6578"/>
                </a:lnTo>
                <a:lnTo>
                  <a:pt x="5034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541403" y="643042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3683" y="0"/>
                </a:moveTo>
                <a:lnTo>
                  <a:pt x="0" y="685"/>
                </a:lnTo>
                <a:lnTo>
                  <a:pt x="1638" y="774"/>
                </a:lnTo>
                <a:lnTo>
                  <a:pt x="6286" y="114"/>
                </a:lnTo>
                <a:lnTo>
                  <a:pt x="368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013273" y="6171360"/>
            <a:ext cx="674370" cy="71755"/>
          </a:xfrm>
          <a:custGeom>
            <a:avLst/>
            <a:gdLst/>
            <a:ahLst/>
            <a:cxnLst/>
            <a:rect l="l" t="t" r="r" b="b"/>
            <a:pathLst>
              <a:path w="674370" h="71754">
                <a:moveTo>
                  <a:pt x="319735" y="0"/>
                </a:moveTo>
                <a:lnTo>
                  <a:pt x="257289" y="668"/>
                </a:lnTo>
                <a:lnTo>
                  <a:pt x="194767" y="2679"/>
                </a:lnTo>
                <a:lnTo>
                  <a:pt x="149552" y="12814"/>
                </a:lnTo>
                <a:lnTo>
                  <a:pt x="88956" y="32172"/>
                </a:lnTo>
                <a:lnTo>
                  <a:pt x="78152" y="35808"/>
                </a:lnTo>
                <a:lnTo>
                  <a:pt x="51511" y="46329"/>
                </a:lnTo>
                <a:lnTo>
                  <a:pt x="25460" y="58212"/>
                </a:lnTo>
                <a:lnTo>
                  <a:pt x="0" y="71462"/>
                </a:lnTo>
                <a:lnTo>
                  <a:pt x="23132" y="65155"/>
                </a:lnTo>
                <a:lnTo>
                  <a:pt x="46429" y="59512"/>
                </a:lnTo>
                <a:lnTo>
                  <a:pt x="93535" y="50228"/>
                </a:lnTo>
                <a:lnTo>
                  <a:pt x="160318" y="40843"/>
                </a:lnTo>
                <a:lnTo>
                  <a:pt x="253920" y="33893"/>
                </a:lnTo>
                <a:lnTo>
                  <a:pt x="306709" y="32172"/>
                </a:lnTo>
                <a:lnTo>
                  <a:pt x="576920" y="31991"/>
                </a:lnTo>
                <a:lnTo>
                  <a:pt x="674052" y="18770"/>
                </a:lnTo>
                <a:lnTo>
                  <a:pt x="538606" y="8140"/>
                </a:lnTo>
                <a:lnTo>
                  <a:pt x="483861" y="4586"/>
                </a:lnTo>
                <a:lnTo>
                  <a:pt x="429147" y="2041"/>
                </a:lnTo>
                <a:lnTo>
                  <a:pt x="374445" y="511"/>
                </a:lnTo>
                <a:lnTo>
                  <a:pt x="319735" y="0"/>
                </a:lnTo>
                <a:close/>
              </a:path>
              <a:path w="674370" h="71754">
                <a:moveTo>
                  <a:pt x="576920" y="31991"/>
                </a:moveTo>
                <a:lnTo>
                  <a:pt x="333120" y="31991"/>
                </a:lnTo>
                <a:lnTo>
                  <a:pt x="359113" y="32136"/>
                </a:lnTo>
                <a:lnTo>
                  <a:pt x="461535" y="34369"/>
                </a:lnTo>
                <a:lnTo>
                  <a:pt x="486028" y="35334"/>
                </a:lnTo>
                <a:lnTo>
                  <a:pt x="535012" y="37909"/>
                </a:lnTo>
                <a:lnTo>
                  <a:pt x="576920" y="3199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636563" y="6196396"/>
            <a:ext cx="196215" cy="24130"/>
          </a:xfrm>
          <a:custGeom>
            <a:avLst/>
            <a:gdLst/>
            <a:ahLst/>
            <a:cxnLst/>
            <a:rect l="l" t="t" r="r" b="b"/>
            <a:pathLst>
              <a:path w="196214" h="24129">
                <a:moveTo>
                  <a:pt x="134010" y="0"/>
                </a:moveTo>
                <a:lnTo>
                  <a:pt x="0" y="19126"/>
                </a:lnTo>
                <a:lnTo>
                  <a:pt x="57734" y="23863"/>
                </a:lnTo>
                <a:lnTo>
                  <a:pt x="195986" y="4660"/>
                </a:lnTo>
                <a:lnTo>
                  <a:pt x="1340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548284" y="6190133"/>
            <a:ext cx="194310" cy="22860"/>
          </a:xfrm>
          <a:custGeom>
            <a:avLst/>
            <a:gdLst/>
            <a:ahLst/>
            <a:cxnLst/>
            <a:rect l="l" t="t" r="r" b="b"/>
            <a:pathLst>
              <a:path w="194310" h="22860">
                <a:moveTo>
                  <a:pt x="139039" y="0"/>
                </a:moveTo>
                <a:lnTo>
                  <a:pt x="0" y="19138"/>
                </a:lnTo>
                <a:lnTo>
                  <a:pt x="54419" y="22809"/>
                </a:lnTo>
                <a:lnTo>
                  <a:pt x="194182" y="4203"/>
                </a:lnTo>
                <a:lnTo>
                  <a:pt x="1390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02706" y="6194343"/>
            <a:ext cx="168275" cy="21590"/>
          </a:xfrm>
          <a:custGeom>
            <a:avLst/>
            <a:gdLst/>
            <a:ahLst/>
            <a:cxnLst/>
            <a:rect l="l" t="t" r="r" b="b"/>
            <a:pathLst>
              <a:path w="168275" h="21589">
                <a:moveTo>
                  <a:pt x="139763" y="0"/>
                </a:moveTo>
                <a:lnTo>
                  <a:pt x="0" y="18592"/>
                </a:lnTo>
                <a:lnTo>
                  <a:pt x="33858" y="21183"/>
                </a:lnTo>
                <a:lnTo>
                  <a:pt x="167868" y="2057"/>
                </a:lnTo>
                <a:lnTo>
                  <a:pt x="1397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841957" y="6174037"/>
            <a:ext cx="366081" cy="123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978823" y="6231619"/>
            <a:ext cx="169545" cy="12700"/>
          </a:xfrm>
          <a:custGeom>
            <a:avLst/>
            <a:gdLst/>
            <a:ahLst/>
            <a:cxnLst/>
            <a:rect l="l" t="t" r="r" b="b"/>
            <a:pathLst>
              <a:path w="169545" h="12700">
                <a:moveTo>
                  <a:pt x="0" y="12369"/>
                </a:moveTo>
                <a:lnTo>
                  <a:pt x="169011" y="12369"/>
                </a:lnTo>
                <a:lnTo>
                  <a:pt x="169011" y="0"/>
                </a:lnTo>
                <a:lnTo>
                  <a:pt x="0" y="0"/>
                </a:lnTo>
                <a:lnTo>
                  <a:pt x="0" y="1236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977919" y="6230358"/>
            <a:ext cx="173355" cy="12700"/>
          </a:xfrm>
          <a:custGeom>
            <a:avLst/>
            <a:gdLst/>
            <a:ahLst/>
            <a:cxnLst/>
            <a:rect l="l" t="t" r="r" b="b"/>
            <a:pathLst>
              <a:path w="173354" h="12700">
                <a:moveTo>
                  <a:pt x="0" y="12331"/>
                </a:moveTo>
                <a:lnTo>
                  <a:pt x="172885" y="12331"/>
                </a:lnTo>
                <a:lnTo>
                  <a:pt x="172885" y="0"/>
                </a:lnTo>
                <a:lnTo>
                  <a:pt x="0" y="0"/>
                </a:lnTo>
                <a:lnTo>
                  <a:pt x="0" y="1233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994607" y="6231483"/>
            <a:ext cx="233679" cy="21590"/>
          </a:xfrm>
          <a:custGeom>
            <a:avLst/>
            <a:gdLst/>
            <a:ahLst/>
            <a:cxnLst/>
            <a:rect l="l" t="t" r="r" b="b"/>
            <a:pathLst>
              <a:path w="233679" h="21589">
                <a:moveTo>
                  <a:pt x="155063" y="15836"/>
                </a:moveTo>
                <a:lnTo>
                  <a:pt x="55384" y="15836"/>
                </a:lnTo>
                <a:lnTo>
                  <a:pt x="59334" y="16725"/>
                </a:lnTo>
                <a:lnTo>
                  <a:pt x="63309" y="18034"/>
                </a:lnTo>
                <a:lnTo>
                  <a:pt x="94284" y="21094"/>
                </a:lnTo>
                <a:lnTo>
                  <a:pt x="155063" y="15836"/>
                </a:lnTo>
                <a:close/>
              </a:path>
              <a:path w="233679" h="21589">
                <a:moveTo>
                  <a:pt x="156540" y="0"/>
                </a:moveTo>
                <a:lnTo>
                  <a:pt x="153225" y="139"/>
                </a:lnTo>
                <a:lnTo>
                  <a:pt x="76574" y="5686"/>
                </a:lnTo>
                <a:lnTo>
                  <a:pt x="0" y="12509"/>
                </a:lnTo>
                <a:lnTo>
                  <a:pt x="44665" y="16294"/>
                </a:lnTo>
                <a:lnTo>
                  <a:pt x="50177" y="15862"/>
                </a:lnTo>
                <a:lnTo>
                  <a:pt x="50838" y="15836"/>
                </a:lnTo>
                <a:lnTo>
                  <a:pt x="155063" y="15836"/>
                </a:lnTo>
                <a:lnTo>
                  <a:pt x="233527" y="9842"/>
                </a:lnTo>
                <a:lnTo>
                  <a:pt x="1565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147839" y="623144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2959" y="0"/>
                </a:moveTo>
                <a:lnTo>
                  <a:pt x="0" y="177"/>
                </a:lnTo>
                <a:lnTo>
                  <a:pt x="3302" y="38"/>
                </a:lnTo>
                <a:lnTo>
                  <a:pt x="2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039275" y="6247319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0718" y="0"/>
                </a:moveTo>
                <a:lnTo>
                  <a:pt x="6832" y="0"/>
                </a:lnTo>
                <a:lnTo>
                  <a:pt x="5511" y="25"/>
                </a:lnTo>
                <a:lnTo>
                  <a:pt x="0" y="457"/>
                </a:lnTo>
                <a:lnTo>
                  <a:pt x="18643" y="2197"/>
                </a:lnTo>
                <a:lnTo>
                  <a:pt x="14655" y="888"/>
                </a:lnTo>
                <a:lnTo>
                  <a:pt x="107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088893" y="624860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07" y="0"/>
                </a:lnTo>
              </a:path>
            </a:pathLst>
          </a:custGeom>
          <a:ln w="1455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119806" y="6244047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5" h="19685">
                <a:moveTo>
                  <a:pt x="128295" y="0"/>
                </a:moveTo>
                <a:lnTo>
                  <a:pt x="96194" y="2703"/>
                </a:lnTo>
                <a:lnTo>
                  <a:pt x="0" y="11836"/>
                </a:lnTo>
                <a:lnTo>
                  <a:pt x="62674" y="19215"/>
                </a:lnTo>
                <a:lnTo>
                  <a:pt x="88214" y="17767"/>
                </a:lnTo>
                <a:lnTo>
                  <a:pt x="111608" y="14386"/>
                </a:lnTo>
                <a:lnTo>
                  <a:pt x="119392" y="13169"/>
                </a:lnTo>
                <a:lnTo>
                  <a:pt x="131839" y="11512"/>
                </a:lnTo>
                <a:lnTo>
                  <a:pt x="144262" y="9721"/>
                </a:lnTo>
                <a:lnTo>
                  <a:pt x="156661" y="7797"/>
                </a:lnTo>
                <a:lnTo>
                  <a:pt x="169036" y="5740"/>
                </a:lnTo>
                <a:lnTo>
                  <a:pt x="1282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182479" y="6261811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25539" y="0"/>
                </a:moveTo>
                <a:lnTo>
                  <a:pt x="0" y="1447"/>
                </a:lnTo>
                <a:lnTo>
                  <a:pt x="7289" y="2349"/>
                </a:lnTo>
                <a:lnTo>
                  <a:pt x="19469" y="825"/>
                </a:lnTo>
                <a:lnTo>
                  <a:pt x="255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309704" y="6266863"/>
            <a:ext cx="348453" cy="74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528735" y="6368169"/>
            <a:ext cx="221615" cy="34290"/>
          </a:xfrm>
          <a:custGeom>
            <a:avLst/>
            <a:gdLst/>
            <a:ahLst/>
            <a:cxnLst/>
            <a:rect l="l" t="t" r="r" b="b"/>
            <a:pathLst>
              <a:path w="221614" h="34289">
                <a:moveTo>
                  <a:pt x="58064" y="22593"/>
                </a:moveTo>
                <a:lnTo>
                  <a:pt x="0" y="33121"/>
                </a:lnTo>
                <a:lnTo>
                  <a:pt x="25082" y="34290"/>
                </a:lnTo>
                <a:lnTo>
                  <a:pt x="81521" y="23533"/>
                </a:lnTo>
                <a:lnTo>
                  <a:pt x="58064" y="22593"/>
                </a:lnTo>
                <a:close/>
              </a:path>
              <a:path w="221614" h="34289">
                <a:moveTo>
                  <a:pt x="221094" y="0"/>
                </a:moveTo>
                <a:lnTo>
                  <a:pt x="203530" y="1917"/>
                </a:lnTo>
                <a:lnTo>
                  <a:pt x="82816" y="18732"/>
                </a:lnTo>
                <a:lnTo>
                  <a:pt x="88658" y="20751"/>
                </a:lnTo>
                <a:lnTo>
                  <a:pt x="91592" y="21640"/>
                </a:lnTo>
                <a:lnTo>
                  <a:pt x="156219" y="10020"/>
                </a:lnTo>
                <a:lnTo>
                  <a:pt x="188622" y="4749"/>
                </a:lnTo>
                <a:lnTo>
                  <a:pt x="2210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513363" y="6390680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60" h="10795">
                <a:moveTo>
                  <a:pt x="71259" y="0"/>
                </a:moveTo>
                <a:lnTo>
                  <a:pt x="0" y="9880"/>
                </a:lnTo>
                <a:lnTo>
                  <a:pt x="15366" y="10617"/>
                </a:lnTo>
                <a:lnTo>
                  <a:pt x="73431" y="88"/>
                </a:lnTo>
                <a:lnTo>
                  <a:pt x="7125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86806" y="6386898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24752" y="0"/>
                </a:moveTo>
                <a:lnTo>
                  <a:pt x="10922" y="1943"/>
                </a:lnTo>
                <a:lnTo>
                  <a:pt x="0" y="3860"/>
                </a:lnTo>
                <a:lnTo>
                  <a:pt x="23444" y="4800"/>
                </a:lnTo>
                <a:lnTo>
                  <a:pt x="33515" y="2908"/>
                </a:lnTo>
                <a:lnTo>
                  <a:pt x="30594" y="2019"/>
                </a:lnTo>
                <a:lnTo>
                  <a:pt x="247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584621" y="6388836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3106" y="0"/>
                </a:moveTo>
                <a:lnTo>
                  <a:pt x="0" y="1841"/>
                </a:lnTo>
                <a:lnTo>
                  <a:pt x="2184" y="1930"/>
                </a:lnTo>
                <a:lnTo>
                  <a:pt x="131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732265" y="6351437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989" y="0"/>
                </a:lnTo>
              </a:path>
            </a:pathLst>
          </a:custGeom>
          <a:ln w="3729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959148" y="6336152"/>
            <a:ext cx="125095" cy="13335"/>
          </a:xfrm>
          <a:custGeom>
            <a:avLst/>
            <a:gdLst/>
            <a:ahLst/>
            <a:cxnLst/>
            <a:rect l="l" t="t" r="r" b="b"/>
            <a:pathLst>
              <a:path w="125095" h="13335">
                <a:moveTo>
                  <a:pt x="124713" y="0"/>
                </a:moveTo>
                <a:lnTo>
                  <a:pt x="0" y="13131"/>
                </a:lnTo>
                <a:lnTo>
                  <a:pt x="31298" y="10479"/>
                </a:lnTo>
                <a:lnTo>
                  <a:pt x="62537" y="7489"/>
                </a:lnTo>
                <a:lnTo>
                  <a:pt x="93686" y="4037"/>
                </a:lnTo>
                <a:lnTo>
                  <a:pt x="1247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18561" y="6314857"/>
            <a:ext cx="71755" cy="19685"/>
          </a:xfrm>
          <a:custGeom>
            <a:avLst/>
            <a:gdLst/>
            <a:ahLst/>
            <a:cxnLst/>
            <a:rect l="l" t="t" r="r" b="b"/>
            <a:pathLst>
              <a:path w="71754" h="19685">
                <a:moveTo>
                  <a:pt x="0" y="0"/>
                </a:moveTo>
                <a:lnTo>
                  <a:pt x="571" y="7721"/>
                </a:lnTo>
                <a:lnTo>
                  <a:pt x="679" y="15173"/>
                </a:lnTo>
                <a:lnTo>
                  <a:pt x="50" y="18618"/>
                </a:lnTo>
                <a:lnTo>
                  <a:pt x="71755" y="19367"/>
                </a:lnTo>
                <a:lnTo>
                  <a:pt x="58412" y="15173"/>
                </a:lnTo>
                <a:lnTo>
                  <a:pt x="42006" y="10550"/>
                </a:lnTo>
                <a:lnTo>
                  <a:pt x="22536" y="549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322271" y="6300346"/>
            <a:ext cx="79375" cy="12700"/>
          </a:xfrm>
          <a:custGeom>
            <a:avLst/>
            <a:gdLst/>
            <a:ahLst/>
            <a:cxnLst/>
            <a:rect l="l" t="t" r="r" b="b"/>
            <a:pathLst>
              <a:path w="79375" h="12700">
                <a:moveTo>
                  <a:pt x="31724" y="0"/>
                </a:moveTo>
                <a:lnTo>
                  <a:pt x="0" y="736"/>
                </a:lnTo>
                <a:lnTo>
                  <a:pt x="126" y="3086"/>
                </a:lnTo>
                <a:lnTo>
                  <a:pt x="35369" y="5359"/>
                </a:lnTo>
                <a:lnTo>
                  <a:pt x="37376" y="8153"/>
                </a:lnTo>
                <a:lnTo>
                  <a:pt x="39204" y="12344"/>
                </a:lnTo>
                <a:lnTo>
                  <a:pt x="79349" y="10566"/>
                </a:lnTo>
                <a:lnTo>
                  <a:pt x="317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361476" y="6310910"/>
            <a:ext cx="58419" cy="23495"/>
          </a:xfrm>
          <a:custGeom>
            <a:avLst/>
            <a:gdLst/>
            <a:ahLst/>
            <a:cxnLst/>
            <a:rect l="l" t="t" r="r" b="b"/>
            <a:pathLst>
              <a:path w="58420" h="23495">
                <a:moveTo>
                  <a:pt x="40144" y="0"/>
                </a:moveTo>
                <a:lnTo>
                  <a:pt x="0" y="1778"/>
                </a:lnTo>
                <a:lnTo>
                  <a:pt x="2451" y="7391"/>
                </a:lnTo>
                <a:lnTo>
                  <a:pt x="4610" y="15468"/>
                </a:lnTo>
                <a:lnTo>
                  <a:pt x="5867" y="22910"/>
                </a:lnTo>
                <a:lnTo>
                  <a:pt x="57137" y="22567"/>
                </a:lnTo>
                <a:lnTo>
                  <a:pt x="57797" y="18948"/>
                </a:lnTo>
                <a:lnTo>
                  <a:pt x="57658" y="11671"/>
                </a:lnTo>
                <a:lnTo>
                  <a:pt x="57086" y="3949"/>
                </a:lnTo>
                <a:lnTo>
                  <a:pt x="401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322392" y="6303429"/>
            <a:ext cx="39370" cy="12065"/>
          </a:xfrm>
          <a:custGeom>
            <a:avLst/>
            <a:gdLst/>
            <a:ahLst/>
            <a:cxnLst/>
            <a:rect l="l" t="t" r="r" b="b"/>
            <a:pathLst>
              <a:path w="39370" h="12064">
                <a:moveTo>
                  <a:pt x="0" y="0"/>
                </a:moveTo>
                <a:lnTo>
                  <a:pt x="97" y="2273"/>
                </a:lnTo>
                <a:lnTo>
                  <a:pt x="165" y="11506"/>
                </a:lnTo>
                <a:lnTo>
                  <a:pt x="39077" y="9258"/>
                </a:lnTo>
                <a:lnTo>
                  <a:pt x="37249" y="5079"/>
                </a:lnTo>
                <a:lnTo>
                  <a:pt x="35255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316440" y="6312691"/>
            <a:ext cx="51435" cy="22225"/>
          </a:xfrm>
          <a:custGeom>
            <a:avLst/>
            <a:gdLst/>
            <a:ahLst/>
            <a:cxnLst/>
            <a:rect l="l" t="t" r="r" b="b"/>
            <a:pathLst>
              <a:path w="51435" h="22225">
                <a:moveTo>
                  <a:pt x="45034" y="0"/>
                </a:moveTo>
                <a:lnTo>
                  <a:pt x="6121" y="2235"/>
                </a:lnTo>
                <a:lnTo>
                  <a:pt x="6019" y="8280"/>
                </a:lnTo>
                <a:lnTo>
                  <a:pt x="5575" y="13614"/>
                </a:lnTo>
                <a:lnTo>
                  <a:pt x="4686" y="16522"/>
                </a:lnTo>
                <a:lnTo>
                  <a:pt x="27889" y="17399"/>
                </a:lnTo>
                <a:lnTo>
                  <a:pt x="20931" y="18654"/>
                </a:lnTo>
                <a:lnTo>
                  <a:pt x="0" y="22174"/>
                </a:lnTo>
                <a:lnTo>
                  <a:pt x="50901" y="21132"/>
                </a:lnTo>
                <a:lnTo>
                  <a:pt x="49623" y="13614"/>
                </a:lnTo>
                <a:lnTo>
                  <a:pt x="47485" y="5600"/>
                </a:lnTo>
                <a:lnTo>
                  <a:pt x="450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10652" y="6370094"/>
            <a:ext cx="121920" cy="17145"/>
          </a:xfrm>
          <a:custGeom>
            <a:avLst/>
            <a:gdLst/>
            <a:ahLst/>
            <a:cxnLst/>
            <a:rect l="l" t="t" r="r" b="b"/>
            <a:pathLst>
              <a:path w="121920" h="17145">
                <a:moveTo>
                  <a:pt x="121615" y="0"/>
                </a:moveTo>
                <a:lnTo>
                  <a:pt x="99905" y="2481"/>
                </a:lnTo>
                <a:lnTo>
                  <a:pt x="34785" y="10591"/>
                </a:lnTo>
                <a:lnTo>
                  <a:pt x="0" y="16497"/>
                </a:lnTo>
                <a:lnTo>
                  <a:pt x="901" y="16802"/>
                </a:lnTo>
                <a:lnTo>
                  <a:pt x="1216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504670" y="6380694"/>
            <a:ext cx="140970" cy="20320"/>
          </a:xfrm>
          <a:custGeom>
            <a:avLst/>
            <a:gdLst/>
            <a:ahLst/>
            <a:cxnLst/>
            <a:rect l="l" t="t" r="r" b="b"/>
            <a:pathLst>
              <a:path w="140970" h="20320">
                <a:moveTo>
                  <a:pt x="70497" y="9588"/>
                </a:moveTo>
                <a:lnTo>
                  <a:pt x="0" y="19456"/>
                </a:lnTo>
                <a:lnTo>
                  <a:pt x="8686" y="19875"/>
                </a:lnTo>
                <a:lnTo>
                  <a:pt x="79946" y="9982"/>
                </a:lnTo>
                <a:lnTo>
                  <a:pt x="70497" y="9588"/>
                </a:lnTo>
                <a:close/>
              </a:path>
              <a:path w="140970" h="20320">
                <a:moveTo>
                  <a:pt x="140766" y="0"/>
                </a:moveTo>
                <a:lnTo>
                  <a:pt x="103504" y="5041"/>
                </a:lnTo>
                <a:lnTo>
                  <a:pt x="105981" y="5892"/>
                </a:lnTo>
                <a:lnTo>
                  <a:pt x="1407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597729" y="6386586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2928" y="0"/>
                </a:moveTo>
                <a:lnTo>
                  <a:pt x="0" y="2247"/>
                </a:lnTo>
                <a:lnTo>
                  <a:pt x="13830" y="317"/>
                </a:lnTo>
                <a:lnTo>
                  <a:pt x="129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575164" y="6385741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60" h="5079">
                <a:moveTo>
                  <a:pt x="33007" y="0"/>
                </a:moveTo>
                <a:lnTo>
                  <a:pt x="0" y="4546"/>
                </a:lnTo>
                <a:lnTo>
                  <a:pt x="9461" y="4940"/>
                </a:lnTo>
                <a:lnTo>
                  <a:pt x="22567" y="3098"/>
                </a:lnTo>
                <a:lnTo>
                  <a:pt x="35496" y="838"/>
                </a:lnTo>
                <a:lnTo>
                  <a:pt x="330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45438" y="6325589"/>
            <a:ext cx="509270" cy="55244"/>
          </a:xfrm>
          <a:custGeom>
            <a:avLst/>
            <a:gdLst/>
            <a:ahLst/>
            <a:cxnLst/>
            <a:rect l="l" t="t" r="r" b="b"/>
            <a:pathLst>
              <a:path w="509270" h="55245">
                <a:moveTo>
                  <a:pt x="509193" y="0"/>
                </a:moveTo>
                <a:lnTo>
                  <a:pt x="460370" y="1138"/>
                </a:lnTo>
                <a:lnTo>
                  <a:pt x="411479" y="3695"/>
                </a:lnTo>
                <a:lnTo>
                  <a:pt x="300284" y="11955"/>
                </a:lnTo>
                <a:lnTo>
                  <a:pt x="189359" y="22017"/>
                </a:lnTo>
                <a:lnTo>
                  <a:pt x="133972" y="27940"/>
                </a:lnTo>
                <a:lnTo>
                  <a:pt x="132232" y="32283"/>
                </a:lnTo>
                <a:lnTo>
                  <a:pt x="130568" y="35966"/>
                </a:lnTo>
                <a:lnTo>
                  <a:pt x="97312" y="40310"/>
                </a:lnTo>
                <a:lnTo>
                  <a:pt x="64820" y="44932"/>
                </a:lnTo>
                <a:lnTo>
                  <a:pt x="0" y="55105"/>
                </a:lnTo>
                <a:lnTo>
                  <a:pt x="65120" y="46988"/>
                </a:lnTo>
                <a:lnTo>
                  <a:pt x="86829" y="44500"/>
                </a:lnTo>
                <a:lnTo>
                  <a:pt x="165007" y="34322"/>
                </a:lnTo>
                <a:lnTo>
                  <a:pt x="214211" y="28655"/>
                </a:lnTo>
                <a:lnTo>
                  <a:pt x="312713" y="18878"/>
                </a:lnTo>
                <a:lnTo>
                  <a:pt x="460819" y="7200"/>
                </a:lnTo>
                <a:lnTo>
                  <a:pt x="472949" y="5588"/>
                </a:lnTo>
                <a:lnTo>
                  <a:pt x="485054" y="3852"/>
                </a:lnTo>
                <a:lnTo>
                  <a:pt x="497134" y="1991"/>
                </a:lnTo>
                <a:lnTo>
                  <a:pt x="5091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501176" y="6353529"/>
            <a:ext cx="278765" cy="46990"/>
          </a:xfrm>
          <a:custGeom>
            <a:avLst/>
            <a:gdLst/>
            <a:ahLst/>
            <a:cxnLst/>
            <a:rect l="l" t="t" r="r" b="b"/>
            <a:pathLst>
              <a:path w="278764" h="46989">
                <a:moveTo>
                  <a:pt x="60261" y="36182"/>
                </a:moveTo>
                <a:lnTo>
                  <a:pt x="45214" y="38866"/>
                </a:lnTo>
                <a:lnTo>
                  <a:pt x="0" y="46456"/>
                </a:lnTo>
                <a:lnTo>
                  <a:pt x="3492" y="46621"/>
                </a:lnTo>
                <a:lnTo>
                  <a:pt x="73990" y="36753"/>
                </a:lnTo>
                <a:lnTo>
                  <a:pt x="60261" y="36182"/>
                </a:lnTo>
                <a:close/>
              </a:path>
              <a:path w="278764" h="46989">
                <a:moveTo>
                  <a:pt x="278231" y="0"/>
                </a:moveTo>
                <a:lnTo>
                  <a:pt x="257678" y="2381"/>
                </a:lnTo>
                <a:lnTo>
                  <a:pt x="188061" y="11214"/>
                </a:lnTo>
                <a:lnTo>
                  <a:pt x="97193" y="29248"/>
                </a:lnTo>
                <a:lnTo>
                  <a:pt x="100469" y="30060"/>
                </a:lnTo>
                <a:lnTo>
                  <a:pt x="103733" y="31102"/>
                </a:lnTo>
                <a:lnTo>
                  <a:pt x="106997" y="32207"/>
                </a:lnTo>
                <a:lnTo>
                  <a:pt x="144272" y="27165"/>
                </a:lnTo>
                <a:lnTo>
                  <a:pt x="209081" y="16992"/>
                </a:lnTo>
                <a:lnTo>
                  <a:pt x="241571" y="12370"/>
                </a:lnTo>
                <a:lnTo>
                  <a:pt x="274828" y="8026"/>
                </a:lnTo>
                <a:lnTo>
                  <a:pt x="276491" y="4343"/>
                </a:lnTo>
                <a:lnTo>
                  <a:pt x="2782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561433" y="6382772"/>
            <a:ext cx="46990" cy="7620"/>
          </a:xfrm>
          <a:custGeom>
            <a:avLst/>
            <a:gdLst/>
            <a:ahLst/>
            <a:cxnLst/>
            <a:rect l="l" t="t" r="r" b="b"/>
            <a:pathLst>
              <a:path w="46989" h="7620">
                <a:moveTo>
                  <a:pt x="36931" y="0"/>
                </a:moveTo>
                <a:lnTo>
                  <a:pt x="0" y="6934"/>
                </a:lnTo>
                <a:lnTo>
                  <a:pt x="13741" y="7505"/>
                </a:lnTo>
                <a:lnTo>
                  <a:pt x="46736" y="2971"/>
                </a:lnTo>
                <a:lnTo>
                  <a:pt x="43484" y="1854"/>
                </a:lnTo>
                <a:lnTo>
                  <a:pt x="40208" y="812"/>
                </a:lnTo>
                <a:lnTo>
                  <a:pt x="369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79411" y="633712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829" y="0"/>
                </a:lnTo>
              </a:path>
            </a:pathLst>
          </a:custGeom>
          <a:ln w="3280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689234" y="6346915"/>
            <a:ext cx="92710" cy="18415"/>
          </a:xfrm>
          <a:custGeom>
            <a:avLst/>
            <a:gdLst/>
            <a:ahLst/>
            <a:cxnLst/>
            <a:rect l="l" t="t" r="r" b="b"/>
            <a:pathLst>
              <a:path w="92710" h="18414">
                <a:moveTo>
                  <a:pt x="92710" y="0"/>
                </a:moveTo>
                <a:lnTo>
                  <a:pt x="0" y="17830"/>
                </a:lnTo>
                <a:lnTo>
                  <a:pt x="69617" y="8991"/>
                </a:lnTo>
                <a:lnTo>
                  <a:pt x="90170" y="6616"/>
                </a:lnTo>
                <a:lnTo>
                  <a:pt x="91058" y="4393"/>
                </a:lnTo>
                <a:lnTo>
                  <a:pt x="91922" y="2133"/>
                </a:lnTo>
                <a:lnTo>
                  <a:pt x="927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553824" y="6349935"/>
            <a:ext cx="400050" cy="53975"/>
          </a:xfrm>
          <a:custGeom>
            <a:avLst/>
            <a:gdLst/>
            <a:ahLst/>
            <a:cxnLst/>
            <a:rect l="l" t="t" r="r" b="b"/>
            <a:pathLst>
              <a:path w="400050" h="53975">
                <a:moveTo>
                  <a:pt x="56426" y="41770"/>
                </a:moveTo>
                <a:lnTo>
                  <a:pt x="0" y="52527"/>
                </a:lnTo>
                <a:lnTo>
                  <a:pt x="18046" y="53365"/>
                </a:lnTo>
                <a:lnTo>
                  <a:pt x="88878" y="42697"/>
                </a:lnTo>
                <a:lnTo>
                  <a:pt x="81216" y="42697"/>
                </a:lnTo>
                <a:lnTo>
                  <a:pt x="56426" y="41770"/>
                </a:lnTo>
                <a:close/>
              </a:path>
              <a:path w="400050" h="53975">
                <a:moveTo>
                  <a:pt x="399719" y="0"/>
                </a:moveTo>
                <a:lnTo>
                  <a:pt x="297770" y="8275"/>
                </a:lnTo>
                <a:lnTo>
                  <a:pt x="196011" y="18237"/>
                </a:lnTo>
                <a:lnTo>
                  <a:pt x="131135" y="28251"/>
                </a:lnTo>
                <a:lnTo>
                  <a:pt x="66497" y="39865"/>
                </a:lnTo>
                <a:lnTo>
                  <a:pt x="71386" y="41351"/>
                </a:lnTo>
                <a:lnTo>
                  <a:pt x="76288" y="42481"/>
                </a:lnTo>
                <a:lnTo>
                  <a:pt x="81216" y="42697"/>
                </a:lnTo>
                <a:lnTo>
                  <a:pt x="88878" y="42697"/>
                </a:lnTo>
                <a:lnTo>
                  <a:pt x="256367" y="18255"/>
                </a:lnTo>
                <a:lnTo>
                  <a:pt x="351899" y="5695"/>
                </a:lnTo>
                <a:lnTo>
                  <a:pt x="3997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571867" y="6342455"/>
            <a:ext cx="588010" cy="63500"/>
          </a:xfrm>
          <a:custGeom>
            <a:avLst/>
            <a:gdLst/>
            <a:ahLst/>
            <a:cxnLst/>
            <a:rect l="l" t="t" r="r" b="b"/>
            <a:pathLst>
              <a:path w="588010" h="63500">
                <a:moveTo>
                  <a:pt x="551624" y="0"/>
                </a:moveTo>
                <a:lnTo>
                  <a:pt x="491035" y="935"/>
                </a:lnTo>
                <a:lnTo>
                  <a:pt x="430352" y="3975"/>
                </a:lnTo>
                <a:lnTo>
                  <a:pt x="381673" y="7480"/>
                </a:lnTo>
                <a:lnTo>
                  <a:pt x="333853" y="13175"/>
                </a:lnTo>
                <a:lnTo>
                  <a:pt x="238323" y="25736"/>
                </a:lnTo>
                <a:lnTo>
                  <a:pt x="0" y="60845"/>
                </a:lnTo>
                <a:lnTo>
                  <a:pt x="44983" y="62890"/>
                </a:lnTo>
                <a:lnTo>
                  <a:pt x="60219" y="61988"/>
                </a:lnTo>
                <a:lnTo>
                  <a:pt x="75688" y="61288"/>
                </a:lnTo>
                <a:lnTo>
                  <a:pt x="91553" y="60824"/>
                </a:lnTo>
                <a:lnTo>
                  <a:pt x="110528" y="60617"/>
                </a:lnTo>
                <a:lnTo>
                  <a:pt x="115658" y="60617"/>
                </a:lnTo>
                <a:lnTo>
                  <a:pt x="216082" y="42775"/>
                </a:lnTo>
                <a:lnTo>
                  <a:pt x="266438" y="34737"/>
                </a:lnTo>
                <a:lnTo>
                  <a:pt x="316944" y="27743"/>
                </a:lnTo>
                <a:lnTo>
                  <a:pt x="367639" y="22136"/>
                </a:lnTo>
                <a:lnTo>
                  <a:pt x="507173" y="10715"/>
                </a:lnTo>
                <a:lnTo>
                  <a:pt x="553758" y="6400"/>
                </a:lnTo>
                <a:lnTo>
                  <a:pt x="509054" y="6222"/>
                </a:lnTo>
                <a:lnTo>
                  <a:pt x="587590" y="304"/>
                </a:lnTo>
                <a:lnTo>
                  <a:pt x="551624" y="0"/>
                </a:lnTo>
                <a:close/>
              </a:path>
              <a:path w="588010" h="63500">
                <a:moveTo>
                  <a:pt x="520776" y="6184"/>
                </a:moveTo>
                <a:lnTo>
                  <a:pt x="509054" y="6222"/>
                </a:lnTo>
                <a:lnTo>
                  <a:pt x="533799" y="6222"/>
                </a:lnTo>
                <a:lnTo>
                  <a:pt x="520776" y="618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610254" y="6389804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10071" y="0"/>
                </a:moveTo>
                <a:lnTo>
                  <a:pt x="0" y="1892"/>
                </a:lnTo>
                <a:lnTo>
                  <a:pt x="24790" y="2832"/>
                </a:lnTo>
                <a:lnTo>
                  <a:pt x="19850" y="2616"/>
                </a:lnTo>
                <a:lnTo>
                  <a:pt x="14960" y="1485"/>
                </a:lnTo>
                <a:lnTo>
                  <a:pt x="100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749832" y="6330772"/>
            <a:ext cx="386715" cy="37465"/>
          </a:xfrm>
          <a:custGeom>
            <a:avLst/>
            <a:gdLst/>
            <a:ahLst/>
            <a:cxnLst/>
            <a:rect l="l" t="t" r="r" b="b"/>
            <a:pathLst>
              <a:path w="386714" h="37464">
                <a:moveTo>
                  <a:pt x="209321" y="18516"/>
                </a:moveTo>
                <a:lnTo>
                  <a:pt x="60071" y="30391"/>
                </a:lnTo>
                <a:lnTo>
                  <a:pt x="14990" y="35416"/>
                </a:lnTo>
                <a:lnTo>
                  <a:pt x="0" y="37401"/>
                </a:lnTo>
                <a:lnTo>
                  <a:pt x="101758" y="27439"/>
                </a:lnTo>
                <a:lnTo>
                  <a:pt x="203708" y="19164"/>
                </a:lnTo>
                <a:lnTo>
                  <a:pt x="209321" y="18516"/>
                </a:lnTo>
                <a:close/>
              </a:path>
              <a:path w="386714" h="37464">
                <a:moveTo>
                  <a:pt x="386715" y="0"/>
                </a:moveTo>
                <a:lnTo>
                  <a:pt x="356387" y="2031"/>
                </a:lnTo>
                <a:lnTo>
                  <a:pt x="348894" y="3213"/>
                </a:lnTo>
                <a:lnTo>
                  <a:pt x="334035" y="5384"/>
                </a:lnTo>
                <a:lnTo>
                  <a:pt x="3867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953549" y="6327807"/>
            <a:ext cx="316865" cy="22225"/>
          </a:xfrm>
          <a:custGeom>
            <a:avLst/>
            <a:gdLst/>
            <a:ahLst/>
            <a:cxnLst/>
            <a:rect l="l" t="t" r="r" b="b"/>
            <a:pathLst>
              <a:path w="316864" h="22225">
                <a:moveTo>
                  <a:pt x="287807" y="0"/>
                </a:moveTo>
                <a:lnTo>
                  <a:pt x="235434" y="704"/>
                </a:lnTo>
                <a:lnTo>
                  <a:pt x="182994" y="2971"/>
                </a:lnTo>
                <a:lnTo>
                  <a:pt x="130314" y="8343"/>
                </a:lnTo>
                <a:lnTo>
                  <a:pt x="99287" y="12381"/>
                </a:lnTo>
                <a:lnTo>
                  <a:pt x="68138" y="15833"/>
                </a:lnTo>
                <a:lnTo>
                  <a:pt x="36899" y="18823"/>
                </a:lnTo>
                <a:lnTo>
                  <a:pt x="5600" y="21475"/>
                </a:lnTo>
                <a:lnTo>
                  <a:pt x="0" y="22123"/>
                </a:lnTo>
                <a:lnTo>
                  <a:pt x="48666" y="18630"/>
                </a:lnTo>
                <a:lnTo>
                  <a:pt x="109350" y="15579"/>
                </a:lnTo>
                <a:lnTo>
                  <a:pt x="209916" y="14643"/>
                </a:lnTo>
                <a:lnTo>
                  <a:pt x="224624" y="13525"/>
                </a:lnTo>
                <a:lnTo>
                  <a:pt x="241795" y="12433"/>
                </a:lnTo>
                <a:lnTo>
                  <a:pt x="259634" y="9647"/>
                </a:lnTo>
                <a:lnTo>
                  <a:pt x="277406" y="6565"/>
                </a:lnTo>
                <a:lnTo>
                  <a:pt x="287276" y="5159"/>
                </a:lnTo>
                <a:lnTo>
                  <a:pt x="297114" y="3627"/>
                </a:lnTo>
                <a:lnTo>
                  <a:pt x="306922" y="1974"/>
                </a:lnTo>
                <a:lnTo>
                  <a:pt x="316699" y="203"/>
                </a:lnTo>
                <a:lnTo>
                  <a:pt x="287807" y="0"/>
                </a:lnTo>
                <a:close/>
              </a:path>
              <a:path w="316864" h="22225">
                <a:moveTo>
                  <a:pt x="209916" y="14643"/>
                </a:moveTo>
                <a:lnTo>
                  <a:pt x="169938" y="14643"/>
                </a:lnTo>
                <a:lnTo>
                  <a:pt x="205905" y="14947"/>
                </a:lnTo>
                <a:lnTo>
                  <a:pt x="209916" y="1464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687528" y="6348852"/>
            <a:ext cx="501015" cy="54610"/>
          </a:xfrm>
          <a:custGeom>
            <a:avLst/>
            <a:gdLst/>
            <a:ahLst/>
            <a:cxnLst/>
            <a:rect l="l" t="t" r="r" b="b"/>
            <a:pathLst>
              <a:path w="501014" h="54610">
                <a:moveTo>
                  <a:pt x="438099" y="0"/>
                </a:moveTo>
                <a:lnTo>
                  <a:pt x="391514" y="4319"/>
                </a:lnTo>
                <a:lnTo>
                  <a:pt x="251980" y="15735"/>
                </a:lnTo>
                <a:lnTo>
                  <a:pt x="201285" y="21343"/>
                </a:lnTo>
                <a:lnTo>
                  <a:pt x="150779" y="28337"/>
                </a:lnTo>
                <a:lnTo>
                  <a:pt x="100423" y="36377"/>
                </a:lnTo>
                <a:lnTo>
                  <a:pt x="0" y="54228"/>
                </a:lnTo>
                <a:lnTo>
                  <a:pt x="9042" y="54241"/>
                </a:lnTo>
                <a:lnTo>
                  <a:pt x="13177" y="54228"/>
                </a:lnTo>
                <a:lnTo>
                  <a:pt x="97990" y="43329"/>
                </a:lnTo>
                <a:lnTo>
                  <a:pt x="196164" y="32423"/>
                </a:lnTo>
                <a:lnTo>
                  <a:pt x="245962" y="25190"/>
                </a:lnTo>
                <a:lnTo>
                  <a:pt x="295960" y="19558"/>
                </a:lnTo>
                <a:lnTo>
                  <a:pt x="486155" y="4178"/>
                </a:lnTo>
                <a:lnTo>
                  <a:pt x="500443" y="1524"/>
                </a:lnTo>
                <a:lnTo>
                  <a:pt x="453687" y="245"/>
                </a:lnTo>
                <a:lnTo>
                  <a:pt x="4380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173687" y="6328008"/>
            <a:ext cx="147955" cy="25400"/>
          </a:xfrm>
          <a:custGeom>
            <a:avLst/>
            <a:gdLst/>
            <a:ahLst/>
            <a:cxnLst/>
            <a:rect l="l" t="t" r="r" b="b"/>
            <a:pathLst>
              <a:path w="147954" h="25400">
                <a:moveTo>
                  <a:pt x="14287" y="22364"/>
                </a:moveTo>
                <a:lnTo>
                  <a:pt x="0" y="25019"/>
                </a:lnTo>
                <a:lnTo>
                  <a:pt x="23507" y="22720"/>
                </a:lnTo>
                <a:lnTo>
                  <a:pt x="14287" y="22364"/>
                </a:lnTo>
                <a:close/>
              </a:path>
              <a:path w="147954" h="25400">
                <a:moveTo>
                  <a:pt x="96558" y="0"/>
                </a:moveTo>
                <a:lnTo>
                  <a:pt x="86780" y="1776"/>
                </a:lnTo>
                <a:lnTo>
                  <a:pt x="76974" y="3429"/>
                </a:lnTo>
                <a:lnTo>
                  <a:pt x="67140" y="4957"/>
                </a:lnTo>
                <a:lnTo>
                  <a:pt x="57277" y="6362"/>
                </a:lnTo>
                <a:lnTo>
                  <a:pt x="39498" y="9445"/>
                </a:lnTo>
                <a:lnTo>
                  <a:pt x="21653" y="12242"/>
                </a:lnTo>
                <a:lnTo>
                  <a:pt x="78835" y="9197"/>
                </a:lnTo>
                <a:lnTo>
                  <a:pt x="136017" y="7048"/>
                </a:lnTo>
                <a:lnTo>
                  <a:pt x="142646" y="4699"/>
                </a:lnTo>
                <a:lnTo>
                  <a:pt x="145948" y="3492"/>
                </a:lnTo>
                <a:lnTo>
                  <a:pt x="146545" y="3302"/>
                </a:lnTo>
                <a:lnTo>
                  <a:pt x="147027" y="2489"/>
                </a:lnTo>
                <a:lnTo>
                  <a:pt x="147434" y="1206"/>
                </a:lnTo>
                <a:lnTo>
                  <a:pt x="965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106255" y="6325495"/>
            <a:ext cx="84455" cy="7620"/>
          </a:xfrm>
          <a:custGeom>
            <a:avLst/>
            <a:gdLst/>
            <a:ahLst/>
            <a:cxnLst/>
            <a:rect l="l" t="t" r="r" b="b"/>
            <a:pathLst>
              <a:path w="84454" h="7620">
                <a:moveTo>
                  <a:pt x="73545" y="0"/>
                </a:moveTo>
                <a:lnTo>
                  <a:pt x="68300" y="0"/>
                </a:lnTo>
                <a:lnTo>
                  <a:pt x="48374" y="88"/>
                </a:lnTo>
                <a:lnTo>
                  <a:pt x="36320" y="2082"/>
                </a:lnTo>
                <a:lnTo>
                  <a:pt x="24239" y="3946"/>
                </a:lnTo>
                <a:lnTo>
                  <a:pt x="12132" y="5682"/>
                </a:lnTo>
                <a:lnTo>
                  <a:pt x="0" y="7289"/>
                </a:lnTo>
                <a:lnTo>
                  <a:pt x="30289" y="5283"/>
                </a:lnTo>
                <a:lnTo>
                  <a:pt x="84035" y="63"/>
                </a:lnTo>
                <a:lnTo>
                  <a:pt x="735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136546" y="6325556"/>
            <a:ext cx="136525" cy="5715"/>
          </a:xfrm>
          <a:custGeom>
            <a:avLst/>
            <a:gdLst/>
            <a:ahLst/>
            <a:cxnLst/>
            <a:rect l="l" t="t" r="r" b="b"/>
            <a:pathLst>
              <a:path w="136525" h="5714">
                <a:moveTo>
                  <a:pt x="53746" y="0"/>
                </a:moveTo>
                <a:lnTo>
                  <a:pt x="0" y="5219"/>
                </a:lnTo>
                <a:lnTo>
                  <a:pt x="26230" y="3876"/>
                </a:lnTo>
                <a:lnTo>
                  <a:pt x="52439" y="2952"/>
                </a:lnTo>
                <a:lnTo>
                  <a:pt x="78633" y="2419"/>
                </a:lnTo>
                <a:lnTo>
                  <a:pt x="134773" y="2247"/>
                </a:lnTo>
                <a:lnTo>
                  <a:pt x="136042" y="2006"/>
                </a:lnTo>
                <a:lnTo>
                  <a:pt x="94908" y="669"/>
                </a:lnTo>
                <a:lnTo>
                  <a:pt x="53746" y="0"/>
                </a:lnTo>
                <a:close/>
              </a:path>
              <a:path w="136525" h="5714">
                <a:moveTo>
                  <a:pt x="134773" y="2247"/>
                </a:moveTo>
                <a:lnTo>
                  <a:pt x="104813" y="2247"/>
                </a:lnTo>
                <a:lnTo>
                  <a:pt x="133705" y="2451"/>
                </a:lnTo>
                <a:lnTo>
                  <a:pt x="134773" y="224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299285" y="6301085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22987" y="0"/>
                </a:moveTo>
                <a:lnTo>
                  <a:pt x="0" y="863"/>
                </a:lnTo>
                <a:lnTo>
                  <a:pt x="23114" y="2349"/>
                </a:lnTo>
                <a:lnTo>
                  <a:pt x="229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907393" y="6301950"/>
            <a:ext cx="415290" cy="26034"/>
          </a:xfrm>
          <a:custGeom>
            <a:avLst/>
            <a:gdLst/>
            <a:ahLst/>
            <a:cxnLst/>
            <a:rect l="l" t="t" r="r" b="b"/>
            <a:pathLst>
              <a:path w="415289" h="26035">
                <a:moveTo>
                  <a:pt x="391896" y="0"/>
                </a:moveTo>
                <a:lnTo>
                  <a:pt x="235343" y="6565"/>
                </a:lnTo>
                <a:lnTo>
                  <a:pt x="141109" y="13139"/>
                </a:lnTo>
                <a:lnTo>
                  <a:pt x="50957" y="20866"/>
                </a:lnTo>
                <a:lnTo>
                  <a:pt x="0" y="25831"/>
                </a:lnTo>
                <a:lnTo>
                  <a:pt x="46266" y="22580"/>
                </a:lnTo>
                <a:lnTo>
                  <a:pt x="75782" y="20854"/>
                </a:lnTo>
                <a:lnTo>
                  <a:pt x="105276" y="19670"/>
                </a:lnTo>
                <a:lnTo>
                  <a:pt x="134752" y="18989"/>
                </a:lnTo>
                <a:lnTo>
                  <a:pt x="337588" y="18770"/>
                </a:lnTo>
                <a:lnTo>
                  <a:pt x="382083" y="15249"/>
                </a:lnTo>
                <a:lnTo>
                  <a:pt x="415175" y="12979"/>
                </a:lnTo>
                <a:lnTo>
                  <a:pt x="415163" y="5308"/>
                </a:lnTo>
                <a:lnTo>
                  <a:pt x="414997" y="1473"/>
                </a:lnTo>
                <a:lnTo>
                  <a:pt x="391896" y="0"/>
                </a:lnTo>
                <a:close/>
              </a:path>
              <a:path w="415289" h="26035">
                <a:moveTo>
                  <a:pt x="337588" y="18770"/>
                </a:moveTo>
                <a:lnTo>
                  <a:pt x="164211" y="18770"/>
                </a:lnTo>
                <a:lnTo>
                  <a:pt x="188883" y="18915"/>
                </a:lnTo>
                <a:lnTo>
                  <a:pt x="213545" y="19332"/>
                </a:lnTo>
                <a:lnTo>
                  <a:pt x="262851" y="20866"/>
                </a:lnTo>
                <a:lnTo>
                  <a:pt x="257657" y="21831"/>
                </a:lnTo>
                <a:lnTo>
                  <a:pt x="247243" y="23634"/>
                </a:lnTo>
                <a:lnTo>
                  <a:pt x="283590" y="23545"/>
                </a:lnTo>
                <a:lnTo>
                  <a:pt x="313179" y="20854"/>
                </a:lnTo>
                <a:lnTo>
                  <a:pt x="337588" y="18770"/>
                </a:lnTo>
                <a:close/>
              </a:path>
              <a:path w="415289" h="26035">
                <a:moveTo>
                  <a:pt x="283590" y="23545"/>
                </a:moveTo>
                <a:lnTo>
                  <a:pt x="272402" y="23545"/>
                </a:lnTo>
                <a:lnTo>
                  <a:pt x="282892" y="23609"/>
                </a:lnTo>
                <a:lnTo>
                  <a:pt x="283590" y="2354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190293" y="632207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270" y="0"/>
                </a:lnTo>
              </a:path>
            </a:pathLst>
          </a:custGeom>
          <a:ln w="1428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883686" y="636715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04" y="0"/>
                </a:lnTo>
              </a:path>
            </a:pathLst>
          </a:custGeom>
          <a:ln w="2824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164484" y="6350727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89" h="4445">
                <a:moveTo>
                  <a:pt x="32715" y="0"/>
                </a:moveTo>
                <a:lnTo>
                  <a:pt x="9207" y="2298"/>
                </a:lnTo>
                <a:lnTo>
                  <a:pt x="0" y="3975"/>
                </a:lnTo>
                <a:lnTo>
                  <a:pt x="46469" y="965"/>
                </a:lnTo>
                <a:lnTo>
                  <a:pt x="327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4492" y="6377844"/>
            <a:ext cx="151765" cy="25400"/>
          </a:xfrm>
          <a:custGeom>
            <a:avLst/>
            <a:gdLst/>
            <a:ahLst/>
            <a:cxnLst/>
            <a:rect l="l" t="t" r="r" b="b"/>
            <a:pathLst>
              <a:path w="151764" h="25400">
                <a:moveTo>
                  <a:pt x="137236" y="0"/>
                </a:moveTo>
                <a:lnTo>
                  <a:pt x="103062" y="5688"/>
                </a:lnTo>
                <a:lnTo>
                  <a:pt x="68799" y="10693"/>
                </a:lnTo>
                <a:lnTo>
                  <a:pt x="34444" y="15012"/>
                </a:lnTo>
                <a:lnTo>
                  <a:pt x="0" y="18643"/>
                </a:lnTo>
                <a:lnTo>
                  <a:pt x="28507" y="19322"/>
                </a:lnTo>
                <a:lnTo>
                  <a:pt x="52828" y="20359"/>
                </a:lnTo>
                <a:lnTo>
                  <a:pt x="119697" y="24828"/>
                </a:lnTo>
                <a:lnTo>
                  <a:pt x="127403" y="22304"/>
                </a:lnTo>
                <a:lnTo>
                  <a:pt x="135088" y="19704"/>
                </a:lnTo>
                <a:lnTo>
                  <a:pt x="142752" y="17027"/>
                </a:lnTo>
                <a:lnTo>
                  <a:pt x="150393" y="14274"/>
                </a:lnTo>
                <a:lnTo>
                  <a:pt x="151180" y="14020"/>
                </a:lnTo>
                <a:lnTo>
                  <a:pt x="142316" y="5054"/>
                </a:lnTo>
                <a:lnTo>
                  <a:pt x="13723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198274" y="6364687"/>
            <a:ext cx="143510" cy="32384"/>
          </a:xfrm>
          <a:custGeom>
            <a:avLst/>
            <a:gdLst/>
            <a:ahLst/>
            <a:cxnLst/>
            <a:rect l="l" t="t" r="r" b="b"/>
            <a:pathLst>
              <a:path w="143510" h="32385">
                <a:moveTo>
                  <a:pt x="130352" y="0"/>
                </a:moveTo>
                <a:lnTo>
                  <a:pt x="123774" y="1625"/>
                </a:lnTo>
                <a:lnTo>
                  <a:pt x="117157" y="3149"/>
                </a:lnTo>
                <a:lnTo>
                  <a:pt x="108572" y="4965"/>
                </a:lnTo>
                <a:lnTo>
                  <a:pt x="48374" y="23050"/>
                </a:lnTo>
                <a:lnTo>
                  <a:pt x="24210" y="27554"/>
                </a:lnTo>
                <a:lnTo>
                  <a:pt x="0" y="31686"/>
                </a:lnTo>
                <a:lnTo>
                  <a:pt x="4216" y="31750"/>
                </a:lnTo>
                <a:lnTo>
                  <a:pt x="75022" y="23850"/>
                </a:lnTo>
                <a:lnTo>
                  <a:pt x="143459" y="13157"/>
                </a:lnTo>
                <a:lnTo>
                  <a:pt x="140030" y="9766"/>
                </a:lnTo>
                <a:lnTo>
                  <a:pt x="138023" y="7912"/>
                </a:lnTo>
                <a:lnTo>
                  <a:pt x="134302" y="3568"/>
                </a:lnTo>
                <a:lnTo>
                  <a:pt x="1303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184668" y="6369648"/>
            <a:ext cx="122555" cy="27305"/>
          </a:xfrm>
          <a:custGeom>
            <a:avLst/>
            <a:gdLst/>
            <a:ahLst/>
            <a:cxnLst/>
            <a:rect l="l" t="t" r="r" b="b"/>
            <a:pathLst>
              <a:path w="122554" h="27304">
                <a:moveTo>
                  <a:pt x="122174" y="0"/>
                </a:moveTo>
                <a:lnTo>
                  <a:pt x="101499" y="4083"/>
                </a:lnTo>
                <a:lnTo>
                  <a:pt x="80778" y="7877"/>
                </a:lnTo>
                <a:lnTo>
                  <a:pt x="60009" y="11379"/>
                </a:lnTo>
                <a:lnTo>
                  <a:pt x="39192" y="14592"/>
                </a:lnTo>
                <a:lnTo>
                  <a:pt x="51396" y="15163"/>
                </a:lnTo>
                <a:lnTo>
                  <a:pt x="38585" y="18216"/>
                </a:lnTo>
                <a:lnTo>
                  <a:pt x="25750" y="21123"/>
                </a:lnTo>
                <a:lnTo>
                  <a:pt x="12890" y="23882"/>
                </a:lnTo>
                <a:lnTo>
                  <a:pt x="0" y="26492"/>
                </a:lnTo>
                <a:lnTo>
                  <a:pt x="13601" y="26720"/>
                </a:lnTo>
                <a:lnTo>
                  <a:pt x="37819" y="22588"/>
                </a:lnTo>
                <a:lnTo>
                  <a:pt x="61988" y="18084"/>
                </a:lnTo>
                <a:lnTo>
                  <a:pt x="1221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306841" y="636367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0624" y="0"/>
                </a:moveTo>
                <a:lnTo>
                  <a:pt x="0" y="5969"/>
                </a:lnTo>
                <a:lnTo>
                  <a:pt x="1943" y="5575"/>
                </a:lnTo>
                <a:lnTo>
                  <a:pt x="8597" y="4152"/>
                </a:lnTo>
                <a:lnTo>
                  <a:pt x="15201" y="2641"/>
                </a:lnTo>
                <a:lnTo>
                  <a:pt x="21780" y="1003"/>
                </a:lnTo>
                <a:lnTo>
                  <a:pt x="21018" y="317"/>
                </a:lnTo>
                <a:lnTo>
                  <a:pt x="206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104661" y="6357416"/>
            <a:ext cx="222885" cy="27305"/>
          </a:xfrm>
          <a:custGeom>
            <a:avLst/>
            <a:gdLst/>
            <a:ahLst/>
            <a:cxnLst/>
            <a:rect l="l" t="t" r="r" b="b"/>
            <a:pathLst>
              <a:path w="222885" h="27304">
                <a:moveTo>
                  <a:pt x="188137" y="0"/>
                </a:moveTo>
                <a:lnTo>
                  <a:pt x="159192" y="1635"/>
                </a:lnTo>
                <a:lnTo>
                  <a:pt x="108267" y="5295"/>
                </a:lnTo>
                <a:lnTo>
                  <a:pt x="100056" y="7082"/>
                </a:lnTo>
                <a:lnTo>
                  <a:pt x="91825" y="8785"/>
                </a:lnTo>
                <a:lnTo>
                  <a:pt x="37701" y="18364"/>
                </a:lnTo>
                <a:lnTo>
                  <a:pt x="0" y="23939"/>
                </a:lnTo>
                <a:lnTo>
                  <a:pt x="31393" y="24139"/>
                </a:lnTo>
                <a:lnTo>
                  <a:pt x="60669" y="24714"/>
                </a:lnTo>
                <a:lnTo>
                  <a:pt x="89938" y="25621"/>
                </a:lnTo>
                <a:lnTo>
                  <a:pt x="119202" y="26822"/>
                </a:lnTo>
                <a:lnTo>
                  <a:pt x="140017" y="23610"/>
                </a:lnTo>
                <a:lnTo>
                  <a:pt x="160783" y="20107"/>
                </a:lnTo>
                <a:lnTo>
                  <a:pt x="181504" y="16313"/>
                </a:lnTo>
                <a:lnTo>
                  <a:pt x="202184" y="12230"/>
                </a:lnTo>
                <a:lnTo>
                  <a:pt x="222808" y="6261"/>
                </a:lnTo>
                <a:lnTo>
                  <a:pt x="220002" y="3873"/>
                </a:lnTo>
                <a:lnTo>
                  <a:pt x="217157" y="2032"/>
                </a:lnTo>
                <a:lnTo>
                  <a:pt x="1881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890764" y="6377525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60" y="0"/>
                </a:lnTo>
              </a:path>
            </a:pathLst>
          </a:custGeom>
          <a:ln w="2961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031657" y="6401931"/>
            <a:ext cx="283210" cy="29209"/>
          </a:xfrm>
          <a:custGeom>
            <a:avLst/>
            <a:gdLst/>
            <a:ahLst/>
            <a:cxnLst/>
            <a:rect l="l" t="t" r="r" b="b"/>
            <a:pathLst>
              <a:path w="283210" h="29210">
                <a:moveTo>
                  <a:pt x="129616" y="0"/>
                </a:moveTo>
                <a:lnTo>
                  <a:pt x="106824" y="2986"/>
                </a:lnTo>
                <a:lnTo>
                  <a:pt x="83985" y="5638"/>
                </a:lnTo>
                <a:lnTo>
                  <a:pt x="81673" y="5943"/>
                </a:lnTo>
                <a:lnTo>
                  <a:pt x="84315" y="6730"/>
                </a:lnTo>
                <a:lnTo>
                  <a:pt x="89598" y="8585"/>
                </a:lnTo>
                <a:lnTo>
                  <a:pt x="116281" y="15201"/>
                </a:lnTo>
                <a:lnTo>
                  <a:pt x="87068" y="15509"/>
                </a:lnTo>
                <a:lnTo>
                  <a:pt x="57969" y="16175"/>
                </a:lnTo>
                <a:lnTo>
                  <a:pt x="28956" y="17243"/>
                </a:lnTo>
                <a:lnTo>
                  <a:pt x="0" y="18757"/>
                </a:lnTo>
                <a:lnTo>
                  <a:pt x="5943" y="20510"/>
                </a:lnTo>
                <a:lnTo>
                  <a:pt x="8813" y="21247"/>
                </a:lnTo>
                <a:lnTo>
                  <a:pt x="12290" y="22129"/>
                </a:lnTo>
                <a:lnTo>
                  <a:pt x="17221" y="23545"/>
                </a:lnTo>
                <a:lnTo>
                  <a:pt x="111429" y="28727"/>
                </a:lnTo>
                <a:lnTo>
                  <a:pt x="178168" y="22123"/>
                </a:lnTo>
                <a:lnTo>
                  <a:pt x="244703" y="14617"/>
                </a:lnTo>
                <a:lnTo>
                  <a:pt x="282587" y="3886"/>
                </a:lnTo>
                <a:lnTo>
                  <a:pt x="244301" y="2248"/>
                </a:lnTo>
                <a:lnTo>
                  <a:pt x="206054" y="1033"/>
                </a:lnTo>
                <a:lnTo>
                  <a:pt x="167830" y="273"/>
                </a:lnTo>
                <a:lnTo>
                  <a:pt x="129616" y="0"/>
                </a:lnTo>
                <a:close/>
              </a:path>
              <a:path w="283210" h="29210">
                <a:moveTo>
                  <a:pt x="8559" y="21183"/>
                </a:moveTo>
                <a:lnTo>
                  <a:pt x="8810" y="21247"/>
                </a:lnTo>
                <a:lnTo>
                  <a:pt x="8559" y="2118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115648" y="6401931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45618" y="0"/>
                </a:moveTo>
                <a:lnTo>
                  <a:pt x="37210" y="12"/>
                </a:lnTo>
                <a:lnTo>
                  <a:pt x="27882" y="1536"/>
                </a:lnTo>
                <a:lnTo>
                  <a:pt x="18547" y="2986"/>
                </a:lnTo>
                <a:lnTo>
                  <a:pt x="9262" y="4352"/>
                </a:lnTo>
                <a:lnTo>
                  <a:pt x="0" y="5638"/>
                </a:lnTo>
                <a:lnTo>
                  <a:pt x="11495" y="4343"/>
                </a:lnTo>
                <a:lnTo>
                  <a:pt x="22932" y="2973"/>
                </a:lnTo>
                <a:lnTo>
                  <a:pt x="34284" y="1529"/>
                </a:lnTo>
                <a:lnTo>
                  <a:pt x="456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143079" y="6416547"/>
            <a:ext cx="133350" cy="22860"/>
          </a:xfrm>
          <a:custGeom>
            <a:avLst/>
            <a:gdLst/>
            <a:ahLst/>
            <a:cxnLst/>
            <a:rect l="l" t="t" r="r" b="b"/>
            <a:pathLst>
              <a:path w="133350" h="22860">
                <a:moveTo>
                  <a:pt x="133286" y="0"/>
                </a:moveTo>
                <a:lnTo>
                  <a:pt x="100001" y="3905"/>
                </a:lnTo>
                <a:lnTo>
                  <a:pt x="0" y="14122"/>
                </a:lnTo>
                <a:lnTo>
                  <a:pt x="7175" y="14528"/>
                </a:lnTo>
                <a:lnTo>
                  <a:pt x="12230" y="18630"/>
                </a:lnTo>
                <a:lnTo>
                  <a:pt x="16471" y="22529"/>
                </a:lnTo>
                <a:lnTo>
                  <a:pt x="44313" y="18186"/>
                </a:lnTo>
                <a:lnTo>
                  <a:pt x="72097" y="13385"/>
                </a:lnTo>
                <a:lnTo>
                  <a:pt x="87509" y="10456"/>
                </a:lnTo>
                <a:lnTo>
                  <a:pt x="102844" y="7250"/>
                </a:lnTo>
                <a:lnTo>
                  <a:pt x="118103" y="3764"/>
                </a:lnTo>
                <a:lnTo>
                  <a:pt x="1332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865272" y="6430770"/>
            <a:ext cx="518795" cy="75565"/>
          </a:xfrm>
          <a:custGeom>
            <a:avLst/>
            <a:gdLst/>
            <a:ahLst/>
            <a:cxnLst/>
            <a:rect l="l" t="t" r="r" b="b"/>
            <a:pathLst>
              <a:path w="518795" h="75565">
                <a:moveTo>
                  <a:pt x="170715" y="60528"/>
                </a:moveTo>
                <a:lnTo>
                  <a:pt x="16382" y="60528"/>
                </a:lnTo>
                <a:lnTo>
                  <a:pt x="19392" y="63334"/>
                </a:lnTo>
                <a:lnTo>
                  <a:pt x="29438" y="75501"/>
                </a:lnTo>
                <a:lnTo>
                  <a:pt x="35432" y="75501"/>
                </a:lnTo>
                <a:lnTo>
                  <a:pt x="167944" y="64033"/>
                </a:lnTo>
                <a:lnTo>
                  <a:pt x="170715" y="60528"/>
                </a:lnTo>
                <a:close/>
              </a:path>
              <a:path w="518795" h="75565">
                <a:moveTo>
                  <a:pt x="363207" y="6426"/>
                </a:moveTo>
                <a:lnTo>
                  <a:pt x="268098" y="17599"/>
                </a:lnTo>
                <a:lnTo>
                  <a:pt x="172808" y="27190"/>
                </a:lnTo>
                <a:lnTo>
                  <a:pt x="63004" y="33680"/>
                </a:lnTo>
                <a:lnTo>
                  <a:pt x="0" y="42684"/>
                </a:lnTo>
                <a:lnTo>
                  <a:pt x="2145" y="45526"/>
                </a:lnTo>
                <a:lnTo>
                  <a:pt x="7829" y="51655"/>
                </a:lnTo>
                <a:lnTo>
                  <a:pt x="16382" y="60539"/>
                </a:lnTo>
                <a:lnTo>
                  <a:pt x="170715" y="60528"/>
                </a:lnTo>
                <a:lnTo>
                  <a:pt x="178625" y="50634"/>
                </a:lnTo>
                <a:lnTo>
                  <a:pt x="293623" y="34036"/>
                </a:lnTo>
                <a:lnTo>
                  <a:pt x="293814" y="33845"/>
                </a:lnTo>
                <a:lnTo>
                  <a:pt x="294004" y="33731"/>
                </a:lnTo>
                <a:lnTo>
                  <a:pt x="297230" y="33515"/>
                </a:lnTo>
                <a:lnTo>
                  <a:pt x="355206" y="24980"/>
                </a:lnTo>
                <a:lnTo>
                  <a:pt x="356819" y="23469"/>
                </a:lnTo>
                <a:lnTo>
                  <a:pt x="361073" y="12210"/>
                </a:lnTo>
                <a:lnTo>
                  <a:pt x="363207" y="6426"/>
                </a:lnTo>
                <a:close/>
              </a:path>
              <a:path w="518795" h="75565">
                <a:moveTo>
                  <a:pt x="16370" y="60528"/>
                </a:moveTo>
                <a:close/>
              </a:path>
              <a:path w="518795" h="75565">
                <a:moveTo>
                  <a:pt x="504824" y="0"/>
                </a:moveTo>
                <a:lnTo>
                  <a:pt x="473823" y="5566"/>
                </a:lnTo>
                <a:lnTo>
                  <a:pt x="380618" y="21221"/>
                </a:lnTo>
                <a:lnTo>
                  <a:pt x="518312" y="660"/>
                </a:lnTo>
                <a:lnTo>
                  <a:pt x="50482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033218" y="6431428"/>
            <a:ext cx="367665" cy="63500"/>
          </a:xfrm>
          <a:custGeom>
            <a:avLst/>
            <a:gdLst/>
            <a:ahLst/>
            <a:cxnLst/>
            <a:rect l="l" t="t" r="r" b="b"/>
            <a:pathLst>
              <a:path w="367664" h="63500">
                <a:moveTo>
                  <a:pt x="125679" y="33375"/>
                </a:moveTo>
                <a:lnTo>
                  <a:pt x="10680" y="49987"/>
                </a:lnTo>
                <a:lnTo>
                  <a:pt x="4025" y="58280"/>
                </a:lnTo>
                <a:lnTo>
                  <a:pt x="0" y="63373"/>
                </a:lnTo>
                <a:lnTo>
                  <a:pt x="123139" y="50533"/>
                </a:lnTo>
                <a:lnTo>
                  <a:pt x="123355" y="42176"/>
                </a:lnTo>
                <a:lnTo>
                  <a:pt x="124180" y="34975"/>
                </a:lnTo>
                <a:lnTo>
                  <a:pt x="125679" y="33375"/>
                </a:lnTo>
                <a:close/>
              </a:path>
              <a:path w="367664" h="63500">
                <a:moveTo>
                  <a:pt x="187248" y="24320"/>
                </a:moveTo>
                <a:lnTo>
                  <a:pt x="129286" y="32854"/>
                </a:lnTo>
                <a:lnTo>
                  <a:pt x="176844" y="29000"/>
                </a:lnTo>
                <a:lnTo>
                  <a:pt x="218326" y="24485"/>
                </a:lnTo>
                <a:lnTo>
                  <a:pt x="186969" y="24485"/>
                </a:lnTo>
                <a:lnTo>
                  <a:pt x="187248" y="24320"/>
                </a:lnTo>
                <a:close/>
              </a:path>
              <a:path w="367664" h="63500">
                <a:moveTo>
                  <a:pt x="350367" y="0"/>
                </a:moveTo>
                <a:lnTo>
                  <a:pt x="186969" y="24485"/>
                </a:lnTo>
                <a:lnTo>
                  <a:pt x="218326" y="24485"/>
                </a:lnTo>
                <a:lnTo>
                  <a:pt x="224248" y="23841"/>
                </a:lnTo>
                <a:lnTo>
                  <a:pt x="271498" y="17381"/>
                </a:lnTo>
                <a:lnTo>
                  <a:pt x="318592" y="9626"/>
                </a:lnTo>
                <a:lnTo>
                  <a:pt x="367157" y="825"/>
                </a:lnTo>
                <a:lnTo>
                  <a:pt x="3503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220477" y="6427414"/>
            <a:ext cx="149860" cy="28575"/>
          </a:xfrm>
          <a:custGeom>
            <a:avLst/>
            <a:gdLst/>
            <a:ahLst/>
            <a:cxnLst/>
            <a:rect l="l" t="t" r="r" b="b"/>
            <a:pathLst>
              <a:path w="149860" h="28575">
                <a:moveTo>
                  <a:pt x="83985" y="0"/>
                </a:moveTo>
                <a:lnTo>
                  <a:pt x="8000" y="9779"/>
                </a:lnTo>
                <a:lnTo>
                  <a:pt x="5867" y="15595"/>
                </a:lnTo>
                <a:lnTo>
                  <a:pt x="1612" y="26822"/>
                </a:lnTo>
                <a:lnTo>
                  <a:pt x="0" y="28333"/>
                </a:lnTo>
                <a:lnTo>
                  <a:pt x="25412" y="24574"/>
                </a:lnTo>
                <a:lnTo>
                  <a:pt x="118618" y="8924"/>
                </a:lnTo>
                <a:lnTo>
                  <a:pt x="149618" y="3352"/>
                </a:lnTo>
                <a:lnTo>
                  <a:pt x="839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220196" y="6451991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25692" y="0"/>
                </a:moveTo>
                <a:lnTo>
                  <a:pt x="279" y="3759"/>
                </a:lnTo>
                <a:lnTo>
                  <a:pt x="76" y="3911"/>
                </a:lnTo>
                <a:lnTo>
                  <a:pt x="256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928275" y="6435123"/>
            <a:ext cx="300990" cy="29845"/>
          </a:xfrm>
          <a:custGeom>
            <a:avLst/>
            <a:gdLst/>
            <a:ahLst/>
            <a:cxnLst/>
            <a:rect l="l" t="t" r="r" b="b"/>
            <a:pathLst>
              <a:path w="300989" h="29845">
                <a:moveTo>
                  <a:pt x="106095" y="13855"/>
                </a:moveTo>
                <a:lnTo>
                  <a:pt x="0" y="29324"/>
                </a:lnTo>
                <a:lnTo>
                  <a:pt x="109816" y="22834"/>
                </a:lnTo>
                <a:lnTo>
                  <a:pt x="162072" y="17754"/>
                </a:lnTo>
                <a:lnTo>
                  <a:pt x="106400" y="17754"/>
                </a:lnTo>
                <a:lnTo>
                  <a:pt x="106235" y="16281"/>
                </a:lnTo>
                <a:lnTo>
                  <a:pt x="106095" y="13855"/>
                </a:lnTo>
                <a:close/>
              </a:path>
              <a:path w="300989" h="29845">
                <a:moveTo>
                  <a:pt x="300964" y="0"/>
                </a:moveTo>
                <a:lnTo>
                  <a:pt x="203903" y="9524"/>
                </a:lnTo>
                <a:lnTo>
                  <a:pt x="106565" y="17754"/>
                </a:lnTo>
                <a:lnTo>
                  <a:pt x="162072" y="17754"/>
                </a:lnTo>
                <a:lnTo>
                  <a:pt x="252670" y="7854"/>
                </a:lnTo>
                <a:lnTo>
                  <a:pt x="300202" y="2070"/>
                </a:lnTo>
                <a:lnTo>
                  <a:pt x="30096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228473" y="6427256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72859" y="0"/>
                </a:moveTo>
                <a:lnTo>
                  <a:pt x="761" y="7861"/>
                </a:lnTo>
                <a:lnTo>
                  <a:pt x="0" y="9944"/>
                </a:lnTo>
                <a:lnTo>
                  <a:pt x="75984" y="152"/>
                </a:lnTo>
                <a:lnTo>
                  <a:pt x="728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370094" y="6424278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10" h="7620">
                <a:moveTo>
                  <a:pt x="35344" y="0"/>
                </a:moveTo>
                <a:lnTo>
                  <a:pt x="0" y="6489"/>
                </a:lnTo>
                <a:lnTo>
                  <a:pt x="13487" y="7162"/>
                </a:lnTo>
                <a:lnTo>
                  <a:pt x="54521" y="1016"/>
                </a:lnTo>
                <a:lnTo>
                  <a:pt x="353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83584" y="6425289"/>
            <a:ext cx="51435" cy="6985"/>
          </a:xfrm>
          <a:custGeom>
            <a:avLst/>
            <a:gdLst/>
            <a:ahLst/>
            <a:cxnLst/>
            <a:rect l="l" t="t" r="r" b="b"/>
            <a:pathLst>
              <a:path w="51435" h="6985">
                <a:moveTo>
                  <a:pt x="41033" y="0"/>
                </a:moveTo>
                <a:lnTo>
                  <a:pt x="0" y="6146"/>
                </a:lnTo>
                <a:lnTo>
                  <a:pt x="16789" y="6972"/>
                </a:lnTo>
                <a:lnTo>
                  <a:pt x="51244" y="533"/>
                </a:lnTo>
                <a:lnTo>
                  <a:pt x="410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04467" y="642606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0977" y="0"/>
                </a:lnTo>
              </a:path>
            </a:pathLst>
          </a:custGeom>
          <a:ln w="941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301328" y="6422434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41478" y="0"/>
                </a:moveTo>
                <a:lnTo>
                  <a:pt x="0" y="4825"/>
                </a:lnTo>
                <a:lnTo>
                  <a:pt x="3136" y="4978"/>
                </a:lnTo>
                <a:lnTo>
                  <a:pt x="414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034369" y="6426831"/>
            <a:ext cx="198120" cy="26670"/>
          </a:xfrm>
          <a:custGeom>
            <a:avLst/>
            <a:gdLst/>
            <a:ahLst/>
            <a:cxnLst/>
            <a:rect l="l" t="t" r="r" b="b"/>
            <a:pathLst>
              <a:path w="198119" h="26670">
                <a:moveTo>
                  <a:pt x="197929" y="0"/>
                </a:moveTo>
                <a:lnTo>
                  <a:pt x="177207" y="1769"/>
                </a:lnTo>
                <a:lnTo>
                  <a:pt x="156457" y="3208"/>
                </a:lnTo>
                <a:lnTo>
                  <a:pt x="135678" y="4316"/>
                </a:lnTo>
                <a:lnTo>
                  <a:pt x="114871" y="5092"/>
                </a:lnTo>
                <a:lnTo>
                  <a:pt x="0" y="22148"/>
                </a:lnTo>
                <a:lnTo>
                  <a:pt x="139" y="24574"/>
                </a:lnTo>
                <a:lnTo>
                  <a:pt x="304" y="26047"/>
                </a:lnTo>
                <a:lnTo>
                  <a:pt x="469" y="26047"/>
                </a:lnTo>
                <a:lnTo>
                  <a:pt x="97812" y="17818"/>
                </a:lnTo>
                <a:lnTo>
                  <a:pt x="194868" y="8293"/>
                </a:lnTo>
                <a:lnTo>
                  <a:pt x="195453" y="6730"/>
                </a:lnTo>
                <a:lnTo>
                  <a:pt x="196519" y="3733"/>
                </a:lnTo>
                <a:lnTo>
                  <a:pt x="1979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229235" y="6415543"/>
            <a:ext cx="98425" cy="19685"/>
          </a:xfrm>
          <a:custGeom>
            <a:avLst/>
            <a:gdLst/>
            <a:ahLst/>
            <a:cxnLst/>
            <a:rect l="l" t="t" r="r" b="b"/>
            <a:pathLst>
              <a:path w="98425" h="19685">
                <a:moveTo>
                  <a:pt x="24231" y="9131"/>
                </a:moveTo>
                <a:lnTo>
                  <a:pt x="17183" y="9905"/>
                </a:lnTo>
                <a:lnTo>
                  <a:pt x="3060" y="11290"/>
                </a:lnTo>
                <a:lnTo>
                  <a:pt x="1650" y="15011"/>
                </a:lnTo>
                <a:lnTo>
                  <a:pt x="0" y="19583"/>
                </a:lnTo>
                <a:lnTo>
                  <a:pt x="72097" y="11709"/>
                </a:lnTo>
                <a:lnTo>
                  <a:pt x="24231" y="9131"/>
                </a:lnTo>
                <a:close/>
              </a:path>
              <a:path w="98425" h="19685">
                <a:moveTo>
                  <a:pt x="91097" y="0"/>
                </a:moveTo>
                <a:lnTo>
                  <a:pt x="85089" y="977"/>
                </a:lnTo>
                <a:lnTo>
                  <a:pt x="73063" y="2806"/>
                </a:lnTo>
                <a:lnTo>
                  <a:pt x="98158" y="4165"/>
                </a:lnTo>
                <a:lnTo>
                  <a:pt x="95948" y="3479"/>
                </a:lnTo>
                <a:lnTo>
                  <a:pt x="93497" y="1892"/>
                </a:lnTo>
                <a:lnTo>
                  <a:pt x="910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342810" y="6421319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8445" y="0"/>
                </a:moveTo>
                <a:lnTo>
                  <a:pt x="0" y="1117"/>
                </a:lnTo>
                <a:lnTo>
                  <a:pt x="9093" y="38"/>
                </a:lnTo>
                <a:lnTo>
                  <a:pt x="84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253469" y="642280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890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149235" y="6422236"/>
            <a:ext cx="84455" cy="10160"/>
          </a:xfrm>
          <a:custGeom>
            <a:avLst/>
            <a:gdLst/>
            <a:ahLst/>
            <a:cxnLst/>
            <a:rect l="l" t="t" r="r" b="b"/>
            <a:pathLst>
              <a:path w="84455" h="10160">
                <a:moveTo>
                  <a:pt x="64820" y="0"/>
                </a:moveTo>
                <a:lnTo>
                  <a:pt x="0" y="9690"/>
                </a:lnTo>
                <a:lnTo>
                  <a:pt x="20807" y="8914"/>
                </a:lnTo>
                <a:lnTo>
                  <a:pt x="41586" y="7805"/>
                </a:lnTo>
                <a:lnTo>
                  <a:pt x="62336" y="6366"/>
                </a:lnTo>
                <a:lnTo>
                  <a:pt x="83058" y="4597"/>
                </a:lnTo>
                <a:lnTo>
                  <a:pt x="84302" y="1320"/>
                </a:lnTo>
                <a:lnTo>
                  <a:pt x="66738" y="317"/>
                </a:lnTo>
                <a:lnTo>
                  <a:pt x="65595" y="190"/>
                </a:lnTo>
                <a:lnTo>
                  <a:pt x="648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232298" y="6407659"/>
            <a:ext cx="80645" cy="19685"/>
          </a:xfrm>
          <a:custGeom>
            <a:avLst/>
            <a:gdLst/>
            <a:ahLst/>
            <a:cxnLst/>
            <a:rect l="l" t="t" r="r" b="b"/>
            <a:pathLst>
              <a:path w="80645" h="19685">
                <a:moveTo>
                  <a:pt x="1244" y="15900"/>
                </a:moveTo>
                <a:lnTo>
                  <a:pt x="0" y="19177"/>
                </a:lnTo>
                <a:lnTo>
                  <a:pt x="7061" y="18516"/>
                </a:lnTo>
                <a:lnTo>
                  <a:pt x="21170" y="17018"/>
                </a:lnTo>
                <a:lnTo>
                  <a:pt x="1244" y="15900"/>
                </a:lnTo>
                <a:close/>
              </a:path>
              <a:path w="80645" h="19685">
                <a:moveTo>
                  <a:pt x="79298" y="0"/>
                </a:moveTo>
                <a:lnTo>
                  <a:pt x="53670" y="3822"/>
                </a:lnTo>
                <a:lnTo>
                  <a:pt x="80162" y="812"/>
                </a:lnTo>
                <a:lnTo>
                  <a:pt x="792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290986" y="6414902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8562" y="0"/>
                </a:moveTo>
                <a:lnTo>
                  <a:pt x="0" y="2819"/>
                </a:lnTo>
                <a:lnTo>
                  <a:pt x="11315" y="3454"/>
                </a:lnTo>
                <a:lnTo>
                  <a:pt x="29349" y="634"/>
                </a:lnTo>
                <a:lnTo>
                  <a:pt x="285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214060" y="6419058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21285" y="0"/>
                </a:moveTo>
                <a:lnTo>
                  <a:pt x="0" y="3175"/>
                </a:lnTo>
                <a:lnTo>
                  <a:pt x="761" y="3365"/>
                </a:lnTo>
                <a:lnTo>
                  <a:pt x="1917" y="3505"/>
                </a:lnTo>
                <a:lnTo>
                  <a:pt x="19481" y="4495"/>
                </a:lnTo>
                <a:lnTo>
                  <a:pt x="20065" y="2984"/>
                </a:lnTo>
                <a:lnTo>
                  <a:pt x="212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233540" y="6408473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60" h="16510">
                <a:moveTo>
                  <a:pt x="78917" y="0"/>
                </a:moveTo>
                <a:lnTo>
                  <a:pt x="52425" y="3009"/>
                </a:lnTo>
                <a:lnTo>
                  <a:pt x="1803" y="10579"/>
                </a:lnTo>
                <a:lnTo>
                  <a:pt x="584" y="13576"/>
                </a:lnTo>
                <a:lnTo>
                  <a:pt x="0" y="15087"/>
                </a:lnTo>
                <a:lnTo>
                  <a:pt x="19926" y="16205"/>
                </a:lnTo>
                <a:lnTo>
                  <a:pt x="44361" y="13271"/>
                </a:lnTo>
                <a:lnTo>
                  <a:pt x="68757" y="9880"/>
                </a:lnTo>
                <a:lnTo>
                  <a:pt x="57454" y="9245"/>
                </a:lnTo>
                <a:lnTo>
                  <a:pt x="86004" y="6426"/>
                </a:lnTo>
                <a:lnTo>
                  <a:pt x="83426" y="4318"/>
                </a:lnTo>
                <a:lnTo>
                  <a:pt x="80949" y="1917"/>
                </a:lnTo>
                <a:lnTo>
                  <a:pt x="789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158896" y="646428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606" y="0"/>
                </a:moveTo>
                <a:lnTo>
                  <a:pt x="380" y="215"/>
                </a:lnTo>
                <a:lnTo>
                  <a:pt x="190" y="330"/>
                </a:lnTo>
                <a:lnTo>
                  <a:pt x="0" y="520"/>
                </a:lnTo>
                <a:lnTo>
                  <a:pt x="36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156357" y="6432257"/>
            <a:ext cx="264160" cy="50165"/>
          </a:xfrm>
          <a:custGeom>
            <a:avLst/>
            <a:gdLst/>
            <a:ahLst/>
            <a:cxnLst/>
            <a:rect l="l" t="t" r="r" b="b"/>
            <a:pathLst>
              <a:path w="264160" h="50164">
                <a:moveTo>
                  <a:pt x="244017" y="0"/>
                </a:moveTo>
                <a:lnTo>
                  <a:pt x="195452" y="8788"/>
                </a:lnTo>
                <a:lnTo>
                  <a:pt x="148359" y="16548"/>
                </a:lnTo>
                <a:lnTo>
                  <a:pt x="101109" y="23009"/>
                </a:lnTo>
                <a:lnTo>
                  <a:pt x="53704" y="28169"/>
                </a:lnTo>
                <a:lnTo>
                  <a:pt x="6146" y="32029"/>
                </a:lnTo>
                <a:lnTo>
                  <a:pt x="2539" y="32550"/>
                </a:lnTo>
                <a:lnTo>
                  <a:pt x="1041" y="34150"/>
                </a:lnTo>
                <a:lnTo>
                  <a:pt x="215" y="41351"/>
                </a:lnTo>
                <a:lnTo>
                  <a:pt x="0" y="49707"/>
                </a:lnTo>
                <a:lnTo>
                  <a:pt x="50761" y="43865"/>
                </a:lnTo>
                <a:lnTo>
                  <a:pt x="200063" y="21488"/>
                </a:lnTo>
                <a:lnTo>
                  <a:pt x="202514" y="20840"/>
                </a:lnTo>
                <a:lnTo>
                  <a:pt x="207429" y="19608"/>
                </a:lnTo>
                <a:lnTo>
                  <a:pt x="204889" y="18821"/>
                </a:lnTo>
                <a:lnTo>
                  <a:pt x="202679" y="18173"/>
                </a:lnTo>
                <a:lnTo>
                  <a:pt x="202526" y="18173"/>
                </a:lnTo>
                <a:lnTo>
                  <a:pt x="233051" y="9239"/>
                </a:lnTo>
                <a:lnTo>
                  <a:pt x="248321" y="5000"/>
                </a:lnTo>
                <a:lnTo>
                  <a:pt x="263613" y="952"/>
                </a:lnTo>
                <a:lnTo>
                  <a:pt x="2440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400373" y="6425820"/>
            <a:ext cx="47625" cy="7620"/>
          </a:xfrm>
          <a:custGeom>
            <a:avLst/>
            <a:gdLst/>
            <a:ahLst/>
            <a:cxnLst/>
            <a:rect l="l" t="t" r="r" b="b"/>
            <a:pathLst>
              <a:path w="47625" h="7620">
                <a:moveTo>
                  <a:pt x="34455" y="0"/>
                </a:moveTo>
                <a:lnTo>
                  <a:pt x="0" y="6438"/>
                </a:lnTo>
                <a:lnTo>
                  <a:pt x="19608" y="7391"/>
                </a:lnTo>
                <a:lnTo>
                  <a:pt x="33401" y="3925"/>
                </a:lnTo>
                <a:lnTo>
                  <a:pt x="47231" y="660"/>
                </a:lnTo>
                <a:lnTo>
                  <a:pt x="344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356416" y="645186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7365" y="0"/>
                </a:moveTo>
                <a:lnTo>
                  <a:pt x="0" y="1879"/>
                </a:lnTo>
                <a:lnTo>
                  <a:pt x="9067" y="520"/>
                </a:lnTo>
                <a:lnTo>
                  <a:pt x="73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704090" y="646102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20" y="0"/>
                </a:lnTo>
              </a:path>
            </a:pathLst>
          </a:custGeom>
          <a:ln w="695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698974" y="6460657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461" y="0"/>
                </a:moveTo>
                <a:lnTo>
                  <a:pt x="0" y="685"/>
                </a:lnTo>
                <a:lnTo>
                  <a:pt x="5118" y="838"/>
                </a:lnTo>
                <a:lnTo>
                  <a:pt x="94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491748" y="6320171"/>
            <a:ext cx="104775" cy="17780"/>
          </a:xfrm>
          <a:custGeom>
            <a:avLst/>
            <a:gdLst/>
            <a:ahLst/>
            <a:cxnLst/>
            <a:rect l="l" t="t" r="r" b="b"/>
            <a:pathLst>
              <a:path w="104775" h="17779">
                <a:moveTo>
                  <a:pt x="1993" y="0"/>
                </a:moveTo>
                <a:lnTo>
                  <a:pt x="1562" y="5537"/>
                </a:lnTo>
                <a:lnTo>
                  <a:pt x="914" y="10642"/>
                </a:lnTo>
                <a:lnTo>
                  <a:pt x="0" y="14084"/>
                </a:lnTo>
                <a:lnTo>
                  <a:pt x="52131" y="15543"/>
                </a:lnTo>
                <a:lnTo>
                  <a:pt x="104254" y="17754"/>
                </a:lnTo>
                <a:lnTo>
                  <a:pt x="19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417941" y="6307909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0"/>
                </a:moveTo>
                <a:lnTo>
                  <a:pt x="241" y="2451"/>
                </a:lnTo>
                <a:lnTo>
                  <a:pt x="13271" y="208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18182" y="6309993"/>
            <a:ext cx="75565" cy="24765"/>
          </a:xfrm>
          <a:custGeom>
            <a:avLst/>
            <a:gdLst/>
            <a:ahLst/>
            <a:cxnLst/>
            <a:rect l="l" t="t" r="r" b="b"/>
            <a:pathLst>
              <a:path w="75564" h="24764">
                <a:moveTo>
                  <a:pt x="13030" y="0"/>
                </a:moveTo>
                <a:lnTo>
                  <a:pt x="0" y="368"/>
                </a:lnTo>
                <a:lnTo>
                  <a:pt x="381" y="4864"/>
                </a:lnTo>
                <a:lnTo>
                  <a:pt x="22910" y="10360"/>
                </a:lnTo>
                <a:lnTo>
                  <a:pt x="42378" y="15419"/>
                </a:lnTo>
                <a:lnTo>
                  <a:pt x="58786" y="20042"/>
                </a:lnTo>
                <a:lnTo>
                  <a:pt x="72136" y="24231"/>
                </a:lnTo>
                <a:lnTo>
                  <a:pt x="73558" y="24269"/>
                </a:lnTo>
                <a:lnTo>
                  <a:pt x="74485" y="20828"/>
                </a:lnTo>
                <a:lnTo>
                  <a:pt x="75133" y="15709"/>
                </a:lnTo>
                <a:lnTo>
                  <a:pt x="75565" y="10172"/>
                </a:lnTo>
                <a:lnTo>
                  <a:pt x="130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53999" y="6300200"/>
            <a:ext cx="64769" cy="10795"/>
          </a:xfrm>
          <a:custGeom>
            <a:avLst/>
            <a:gdLst/>
            <a:ahLst/>
            <a:cxnLst/>
            <a:rect l="l" t="t" r="r" b="b"/>
            <a:pathLst>
              <a:path w="64770" h="10795">
                <a:moveTo>
                  <a:pt x="13398" y="0"/>
                </a:moveTo>
                <a:lnTo>
                  <a:pt x="0" y="139"/>
                </a:lnTo>
                <a:lnTo>
                  <a:pt x="47625" y="10706"/>
                </a:lnTo>
                <a:lnTo>
                  <a:pt x="64185" y="10160"/>
                </a:lnTo>
                <a:lnTo>
                  <a:pt x="63944" y="7708"/>
                </a:lnTo>
                <a:lnTo>
                  <a:pt x="133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01620" y="6310357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5" h="5079">
                <a:moveTo>
                  <a:pt x="16560" y="0"/>
                </a:moveTo>
                <a:lnTo>
                  <a:pt x="0" y="558"/>
                </a:lnTo>
                <a:lnTo>
                  <a:pt x="16941" y="4495"/>
                </a:lnTo>
                <a:lnTo>
                  <a:pt x="165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212923" y="6354466"/>
            <a:ext cx="80010" cy="8255"/>
          </a:xfrm>
          <a:custGeom>
            <a:avLst/>
            <a:gdLst/>
            <a:ahLst/>
            <a:cxnLst/>
            <a:rect l="l" t="t" r="r" b="b"/>
            <a:pathLst>
              <a:path w="80010" h="8254">
                <a:moveTo>
                  <a:pt x="37579" y="0"/>
                </a:moveTo>
                <a:lnTo>
                  <a:pt x="32308" y="406"/>
                </a:lnTo>
                <a:lnTo>
                  <a:pt x="24260" y="2482"/>
                </a:lnTo>
                <a:lnTo>
                  <a:pt x="16192" y="4483"/>
                </a:lnTo>
                <a:lnTo>
                  <a:pt x="0" y="8255"/>
                </a:lnTo>
                <a:lnTo>
                  <a:pt x="50931" y="4586"/>
                </a:lnTo>
                <a:lnTo>
                  <a:pt x="79870" y="2946"/>
                </a:lnTo>
                <a:lnTo>
                  <a:pt x="375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245225" y="6354259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2324" y="0"/>
                </a:moveTo>
                <a:lnTo>
                  <a:pt x="0" y="609"/>
                </a:lnTo>
                <a:lnTo>
                  <a:pt x="5283" y="203"/>
                </a:lnTo>
                <a:lnTo>
                  <a:pt x="232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700608" y="639236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083" y="0"/>
                </a:lnTo>
              </a:path>
            </a:pathLst>
          </a:custGeom>
          <a:ln w="2218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39529" y="6387461"/>
            <a:ext cx="107314" cy="16510"/>
          </a:xfrm>
          <a:custGeom>
            <a:avLst/>
            <a:gdLst/>
            <a:ahLst/>
            <a:cxnLst/>
            <a:rect l="l" t="t" r="r" b="b"/>
            <a:pathLst>
              <a:path w="107314" h="16510">
                <a:moveTo>
                  <a:pt x="107048" y="0"/>
                </a:moveTo>
                <a:lnTo>
                  <a:pt x="80202" y="3446"/>
                </a:lnTo>
                <a:lnTo>
                  <a:pt x="53419" y="7305"/>
                </a:lnTo>
                <a:lnTo>
                  <a:pt x="26688" y="11512"/>
                </a:lnTo>
                <a:lnTo>
                  <a:pt x="0" y="16002"/>
                </a:lnTo>
                <a:lnTo>
                  <a:pt x="18795" y="16319"/>
                </a:lnTo>
                <a:lnTo>
                  <a:pt x="1070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46581" y="6354696"/>
            <a:ext cx="318135" cy="33020"/>
          </a:xfrm>
          <a:custGeom>
            <a:avLst/>
            <a:gdLst/>
            <a:ahLst/>
            <a:cxnLst/>
            <a:rect l="l" t="t" r="r" b="b"/>
            <a:pathLst>
              <a:path w="318135" h="33020">
                <a:moveTo>
                  <a:pt x="317906" y="0"/>
                </a:moveTo>
                <a:lnTo>
                  <a:pt x="270997" y="3621"/>
                </a:lnTo>
                <a:lnTo>
                  <a:pt x="224118" y="7718"/>
                </a:lnTo>
                <a:lnTo>
                  <a:pt x="37109" y="26581"/>
                </a:lnTo>
                <a:lnTo>
                  <a:pt x="0" y="32766"/>
                </a:lnTo>
                <a:lnTo>
                  <a:pt x="27389" y="29742"/>
                </a:lnTo>
                <a:lnTo>
                  <a:pt x="36537" y="28854"/>
                </a:lnTo>
                <a:lnTo>
                  <a:pt x="177531" y="17284"/>
                </a:lnTo>
                <a:lnTo>
                  <a:pt x="224588" y="12800"/>
                </a:lnTo>
                <a:lnTo>
                  <a:pt x="271428" y="7199"/>
                </a:lnTo>
                <a:lnTo>
                  <a:pt x="31790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23942" y="6354874"/>
            <a:ext cx="421640" cy="43180"/>
          </a:xfrm>
          <a:custGeom>
            <a:avLst/>
            <a:gdLst/>
            <a:ahLst/>
            <a:cxnLst/>
            <a:rect l="l" t="t" r="r" b="b"/>
            <a:pathLst>
              <a:path w="421639" h="43179">
                <a:moveTo>
                  <a:pt x="421284" y="0"/>
                </a:moveTo>
                <a:lnTo>
                  <a:pt x="263024" y="13409"/>
                </a:lnTo>
                <a:lnTo>
                  <a:pt x="157706" y="23934"/>
                </a:lnTo>
                <a:lnTo>
                  <a:pt x="52533" y="36196"/>
                </a:lnTo>
                <a:lnTo>
                  <a:pt x="0" y="43103"/>
                </a:lnTo>
                <a:lnTo>
                  <a:pt x="66827" y="37465"/>
                </a:lnTo>
                <a:lnTo>
                  <a:pt x="174054" y="26222"/>
                </a:lnTo>
                <a:lnTo>
                  <a:pt x="388988" y="7848"/>
                </a:lnTo>
                <a:lnTo>
                  <a:pt x="405179" y="4076"/>
                </a:lnTo>
                <a:lnTo>
                  <a:pt x="413243" y="2076"/>
                </a:lnTo>
                <a:lnTo>
                  <a:pt x="4212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758315" y="6351695"/>
            <a:ext cx="489584" cy="52705"/>
          </a:xfrm>
          <a:custGeom>
            <a:avLst/>
            <a:gdLst/>
            <a:ahLst/>
            <a:cxnLst/>
            <a:rect l="l" t="t" r="r" b="b"/>
            <a:pathLst>
              <a:path w="489585" h="52704">
                <a:moveTo>
                  <a:pt x="452640" y="0"/>
                </a:moveTo>
                <a:lnTo>
                  <a:pt x="406171" y="2997"/>
                </a:lnTo>
                <a:lnTo>
                  <a:pt x="359693" y="10197"/>
                </a:lnTo>
                <a:lnTo>
                  <a:pt x="312853" y="15801"/>
                </a:lnTo>
                <a:lnTo>
                  <a:pt x="265796" y="20288"/>
                </a:lnTo>
                <a:lnTo>
                  <a:pt x="124802" y="31864"/>
                </a:lnTo>
                <a:lnTo>
                  <a:pt x="106514" y="33689"/>
                </a:lnTo>
                <a:lnTo>
                  <a:pt x="88265" y="35763"/>
                </a:lnTo>
                <a:lnTo>
                  <a:pt x="0" y="52095"/>
                </a:lnTo>
                <a:lnTo>
                  <a:pt x="3975" y="52171"/>
                </a:lnTo>
                <a:lnTo>
                  <a:pt x="65633" y="46291"/>
                </a:lnTo>
                <a:lnTo>
                  <a:pt x="118166" y="39380"/>
                </a:lnTo>
                <a:lnTo>
                  <a:pt x="223335" y="27116"/>
                </a:lnTo>
                <a:lnTo>
                  <a:pt x="328649" y="16590"/>
                </a:lnTo>
                <a:lnTo>
                  <a:pt x="486905" y="3174"/>
                </a:lnTo>
                <a:lnTo>
                  <a:pt x="489229" y="2565"/>
                </a:lnTo>
                <a:lnTo>
                  <a:pt x="4526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161266" y="64011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28" y="0"/>
                </a:lnTo>
              </a:path>
            </a:pathLst>
          </a:custGeom>
          <a:ln w="933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152865" y="6397890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35864" y="0"/>
                </a:moveTo>
                <a:lnTo>
                  <a:pt x="11861" y="2006"/>
                </a:lnTo>
                <a:lnTo>
                  <a:pt x="0" y="4051"/>
                </a:lnTo>
                <a:lnTo>
                  <a:pt x="8407" y="4038"/>
                </a:lnTo>
                <a:lnTo>
                  <a:pt x="358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188735" y="6396368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9537" y="0"/>
                </a:moveTo>
                <a:lnTo>
                  <a:pt x="0" y="1524"/>
                </a:lnTo>
                <a:lnTo>
                  <a:pt x="15760" y="114"/>
                </a:lnTo>
                <a:lnTo>
                  <a:pt x="95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164732" y="6396137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19938" y="0"/>
                </a:moveTo>
                <a:lnTo>
                  <a:pt x="13309" y="1308"/>
                </a:lnTo>
                <a:lnTo>
                  <a:pt x="0" y="3746"/>
                </a:lnTo>
                <a:lnTo>
                  <a:pt x="24002" y="1752"/>
                </a:lnTo>
                <a:lnTo>
                  <a:pt x="33540" y="228"/>
                </a:lnTo>
                <a:lnTo>
                  <a:pt x="199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207128" y="6453739"/>
            <a:ext cx="149860" cy="22860"/>
          </a:xfrm>
          <a:custGeom>
            <a:avLst/>
            <a:gdLst/>
            <a:ahLst/>
            <a:cxnLst/>
            <a:rect l="l" t="t" r="r" b="b"/>
            <a:pathLst>
              <a:path w="149860" h="22860">
                <a:moveTo>
                  <a:pt x="149288" y="0"/>
                </a:moveTo>
                <a:lnTo>
                  <a:pt x="0" y="22377"/>
                </a:lnTo>
                <a:lnTo>
                  <a:pt x="124104" y="6794"/>
                </a:lnTo>
                <a:lnTo>
                  <a:pt x="142987" y="1645"/>
                </a:lnTo>
                <a:lnTo>
                  <a:pt x="1492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331229" y="6452385"/>
            <a:ext cx="42545" cy="8255"/>
          </a:xfrm>
          <a:custGeom>
            <a:avLst/>
            <a:gdLst/>
            <a:ahLst/>
            <a:cxnLst/>
            <a:rect l="l" t="t" r="r" b="b"/>
            <a:pathLst>
              <a:path w="42545" h="8254">
                <a:moveTo>
                  <a:pt x="34251" y="0"/>
                </a:moveTo>
                <a:lnTo>
                  <a:pt x="25184" y="1358"/>
                </a:lnTo>
                <a:lnTo>
                  <a:pt x="18882" y="3004"/>
                </a:lnTo>
                <a:lnTo>
                  <a:pt x="0" y="8153"/>
                </a:lnTo>
                <a:lnTo>
                  <a:pt x="42214" y="2463"/>
                </a:lnTo>
                <a:lnTo>
                  <a:pt x="40017" y="1892"/>
                </a:lnTo>
                <a:lnTo>
                  <a:pt x="40279" y="1892"/>
                </a:lnTo>
                <a:lnTo>
                  <a:pt x="37376" y="965"/>
                </a:lnTo>
                <a:lnTo>
                  <a:pt x="34251" y="0"/>
                </a:lnTo>
                <a:close/>
              </a:path>
              <a:path w="42545" h="8254">
                <a:moveTo>
                  <a:pt x="40279" y="1892"/>
                </a:moveTo>
                <a:lnTo>
                  <a:pt x="40017" y="1892"/>
                </a:lnTo>
                <a:lnTo>
                  <a:pt x="40208" y="1930"/>
                </a:lnTo>
                <a:lnTo>
                  <a:pt x="40398" y="193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694301" y="6201051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20">
                <a:moveTo>
                  <a:pt x="138252" y="0"/>
                </a:moveTo>
                <a:lnTo>
                  <a:pt x="0" y="19202"/>
                </a:lnTo>
                <a:lnTo>
                  <a:pt x="9550" y="20002"/>
                </a:lnTo>
                <a:lnTo>
                  <a:pt x="119848" y="5706"/>
                </a:lnTo>
                <a:lnTo>
                  <a:pt x="156654" y="1422"/>
                </a:lnTo>
                <a:lnTo>
                  <a:pt x="1382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879215" y="6218610"/>
            <a:ext cx="262890" cy="24130"/>
          </a:xfrm>
          <a:custGeom>
            <a:avLst/>
            <a:gdLst/>
            <a:ahLst/>
            <a:cxnLst/>
            <a:rect l="l" t="t" r="r" b="b"/>
            <a:pathLst>
              <a:path w="262889" h="24129">
                <a:moveTo>
                  <a:pt x="252768" y="10706"/>
                </a:moveTo>
                <a:lnTo>
                  <a:pt x="250443" y="10706"/>
                </a:lnTo>
                <a:lnTo>
                  <a:pt x="197440" y="11232"/>
                </a:lnTo>
                <a:lnTo>
                  <a:pt x="144427" y="12812"/>
                </a:lnTo>
                <a:lnTo>
                  <a:pt x="91409" y="15447"/>
                </a:lnTo>
                <a:lnTo>
                  <a:pt x="38392" y="19138"/>
                </a:lnTo>
                <a:lnTo>
                  <a:pt x="98704" y="24003"/>
                </a:lnTo>
                <a:lnTo>
                  <a:pt x="250482" y="12458"/>
                </a:lnTo>
                <a:lnTo>
                  <a:pt x="262597" y="11747"/>
                </a:lnTo>
                <a:lnTo>
                  <a:pt x="253936" y="10718"/>
                </a:lnTo>
                <a:lnTo>
                  <a:pt x="252768" y="10706"/>
                </a:lnTo>
                <a:close/>
              </a:path>
              <a:path w="262889" h="24129">
                <a:moveTo>
                  <a:pt x="157149" y="0"/>
                </a:moveTo>
                <a:lnTo>
                  <a:pt x="48873" y="10718"/>
                </a:lnTo>
                <a:lnTo>
                  <a:pt x="0" y="16129"/>
                </a:lnTo>
                <a:lnTo>
                  <a:pt x="25018" y="18084"/>
                </a:lnTo>
                <a:lnTo>
                  <a:pt x="74677" y="13996"/>
                </a:lnTo>
                <a:lnTo>
                  <a:pt x="124137" y="11004"/>
                </a:lnTo>
                <a:lnTo>
                  <a:pt x="173542" y="8812"/>
                </a:lnTo>
                <a:lnTo>
                  <a:pt x="223037" y="7124"/>
                </a:lnTo>
                <a:lnTo>
                  <a:pt x="1571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727513" y="6205136"/>
            <a:ext cx="179705" cy="19685"/>
          </a:xfrm>
          <a:custGeom>
            <a:avLst/>
            <a:gdLst/>
            <a:ahLst/>
            <a:cxnLst/>
            <a:rect l="l" t="t" r="r" b="b"/>
            <a:pathLst>
              <a:path w="179704" h="19685">
                <a:moveTo>
                  <a:pt x="157340" y="0"/>
                </a:moveTo>
                <a:lnTo>
                  <a:pt x="117973" y="4169"/>
                </a:lnTo>
                <a:lnTo>
                  <a:pt x="0" y="17894"/>
                </a:lnTo>
                <a:lnTo>
                  <a:pt x="20167" y="19583"/>
                </a:lnTo>
                <a:lnTo>
                  <a:pt x="129798" y="6865"/>
                </a:lnTo>
                <a:lnTo>
                  <a:pt x="179235" y="1752"/>
                </a:lnTo>
                <a:lnTo>
                  <a:pt x="1573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03840" y="6202470"/>
            <a:ext cx="181610" cy="20955"/>
          </a:xfrm>
          <a:custGeom>
            <a:avLst/>
            <a:gdLst/>
            <a:ahLst/>
            <a:cxnLst/>
            <a:rect l="l" t="t" r="r" b="b"/>
            <a:pathLst>
              <a:path w="181610" h="20954">
                <a:moveTo>
                  <a:pt x="147116" y="0"/>
                </a:moveTo>
                <a:lnTo>
                  <a:pt x="110310" y="4285"/>
                </a:lnTo>
                <a:lnTo>
                  <a:pt x="0" y="18580"/>
                </a:lnTo>
                <a:lnTo>
                  <a:pt x="23672" y="20561"/>
                </a:lnTo>
                <a:lnTo>
                  <a:pt x="141646" y="6836"/>
                </a:lnTo>
                <a:lnTo>
                  <a:pt x="181013" y="2666"/>
                </a:lnTo>
                <a:lnTo>
                  <a:pt x="1471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747678" y="6206885"/>
            <a:ext cx="386080" cy="31115"/>
          </a:xfrm>
          <a:custGeom>
            <a:avLst/>
            <a:gdLst/>
            <a:ahLst/>
            <a:cxnLst/>
            <a:rect l="l" t="t" r="r" b="b"/>
            <a:pathLst>
              <a:path w="386079" h="31114">
                <a:moveTo>
                  <a:pt x="354571" y="18846"/>
                </a:moveTo>
                <a:lnTo>
                  <a:pt x="305076" y="20534"/>
                </a:lnTo>
                <a:lnTo>
                  <a:pt x="255671" y="22726"/>
                </a:lnTo>
                <a:lnTo>
                  <a:pt x="206211" y="25719"/>
                </a:lnTo>
                <a:lnTo>
                  <a:pt x="156552" y="29806"/>
                </a:lnTo>
                <a:lnTo>
                  <a:pt x="169938" y="30873"/>
                </a:lnTo>
                <a:lnTo>
                  <a:pt x="222949" y="27180"/>
                </a:lnTo>
                <a:lnTo>
                  <a:pt x="275963" y="24541"/>
                </a:lnTo>
                <a:lnTo>
                  <a:pt x="328974" y="22956"/>
                </a:lnTo>
                <a:lnTo>
                  <a:pt x="385361" y="22428"/>
                </a:lnTo>
                <a:lnTo>
                  <a:pt x="354571" y="18846"/>
                </a:lnTo>
                <a:close/>
              </a:path>
              <a:path w="386079" h="31114">
                <a:moveTo>
                  <a:pt x="159067" y="0"/>
                </a:moveTo>
                <a:lnTo>
                  <a:pt x="109631" y="5118"/>
                </a:lnTo>
                <a:lnTo>
                  <a:pt x="0" y="17843"/>
                </a:lnTo>
                <a:lnTo>
                  <a:pt x="131533" y="27863"/>
                </a:lnTo>
                <a:lnTo>
                  <a:pt x="180569" y="22428"/>
                </a:lnTo>
                <a:lnTo>
                  <a:pt x="288683" y="11722"/>
                </a:lnTo>
                <a:lnTo>
                  <a:pt x="213017" y="4419"/>
                </a:lnTo>
                <a:lnTo>
                  <a:pt x="159067" y="0"/>
                </a:lnTo>
                <a:close/>
              </a:path>
              <a:path w="386079" h="31114">
                <a:moveTo>
                  <a:pt x="385361" y="22428"/>
                </a:moveTo>
                <a:lnTo>
                  <a:pt x="381977" y="22428"/>
                </a:lnTo>
                <a:lnTo>
                  <a:pt x="385470" y="2244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77438" y="6273989"/>
            <a:ext cx="85090" cy="8255"/>
          </a:xfrm>
          <a:custGeom>
            <a:avLst/>
            <a:gdLst/>
            <a:ahLst/>
            <a:cxnLst/>
            <a:rect l="l" t="t" r="r" b="b"/>
            <a:pathLst>
              <a:path w="85089" h="8254">
                <a:moveTo>
                  <a:pt x="79578" y="0"/>
                </a:moveTo>
                <a:lnTo>
                  <a:pt x="59302" y="43"/>
                </a:lnTo>
                <a:lnTo>
                  <a:pt x="6654" y="711"/>
                </a:lnTo>
                <a:lnTo>
                  <a:pt x="0" y="2044"/>
                </a:lnTo>
                <a:lnTo>
                  <a:pt x="40182" y="7962"/>
                </a:lnTo>
                <a:lnTo>
                  <a:pt x="64317" y="3860"/>
                </a:lnTo>
                <a:lnTo>
                  <a:pt x="76593" y="1651"/>
                </a:lnTo>
                <a:lnTo>
                  <a:pt x="85039" y="12"/>
                </a:lnTo>
                <a:lnTo>
                  <a:pt x="795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270430" y="6274706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665" y="0"/>
                </a:moveTo>
                <a:lnTo>
                  <a:pt x="0" y="317"/>
                </a:lnTo>
                <a:lnTo>
                  <a:pt x="6997" y="1320"/>
                </a:lnTo>
                <a:lnTo>
                  <a:pt x="136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284099" y="6259497"/>
            <a:ext cx="111760" cy="15240"/>
          </a:xfrm>
          <a:custGeom>
            <a:avLst/>
            <a:gdLst/>
            <a:ahLst/>
            <a:cxnLst/>
            <a:rect l="l" t="t" r="r" b="b"/>
            <a:pathLst>
              <a:path w="111760" h="15239">
                <a:moveTo>
                  <a:pt x="65404" y="0"/>
                </a:moveTo>
                <a:lnTo>
                  <a:pt x="15875" y="11894"/>
                </a:lnTo>
                <a:lnTo>
                  <a:pt x="0" y="15214"/>
                </a:lnTo>
                <a:lnTo>
                  <a:pt x="52635" y="14534"/>
                </a:lnTo>
                <a:lnTo>
                  <a:pt x="94805" y="11096"/>
                </a:lnTo>
                <a:lnTo>
                  <a:pt x="111150" y="7365"/>
                </a:lnTo>
                <a:lnTo>
                  <a:pt x="654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208022" y="625580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768" y="0"/>
                </a:lnTo>
              </a:path>
            </a:pathLst>
          </a:custGeom>
          <a:ln w="1202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189769" y="6258517"/>
            <a:ext cx="108585" cy="13970"/>
          </a:xfrm>
          <a:custGeom>
            <a:avLst/>
            <a:gdLst/>
            <a:ahLst/>
            <a:cxnLst/>
            <a:rect l="l" t="t" r="r" b="b"/>
            <a:pathLst>
              <a:path w="108585" h="13970">
                <a:moveTo>
                  <a:pt x="107962" y="0"/>
                </a:moveTo>
                <a:lnTo>
                  <a:pt x="29844" y="2679"/>
                </a:lnTo>
                <a:lnTo>
                  <a:pt x="18249" y="3289"/>
                </a:lnTo>
                <a:lnTo>
                  <a:pt x="0" y="5651"/>
                </a:lnTo>
                <a:lnTo>
                  <a:pt x="58470" y="13385"/>
                </a:lnTo>
                <a:lnTo>
                  <a:pt x="1079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297737" y="6253902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17056" y="0"/>
                </a:moveTo>
                <a:lnTo>
                  <a:pt x="0" y="4610"/>
                </a:lnTo>
                <a:lnTo>
                  <a:pt x="37706" y="3327"/>
                </a:lnTo>
                <a:lnTo>
                  <a:pt x="170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248247" y="6257226"/>
            <a:ext cx="101600" cy="18415"/>
          </a:xfrm>
          <a:custGeom>
            <a:avLst/>
            <a:gdLst/>
            <a:ahLst/>
            <a:cxnLst/>
            <a:rect l="l" t="t" r="r" b="b"/>
            <a:pathLst>
              <a:path w="101600" h="18414">
                <a:moveTo>
                  <a:pt x="87198" y="0"/>
                </a:moveTo>
                <a:lnTo>
                  <a:pt x="49479" y="1295"/>
                </a:lnTo>
                <a:lnTo>
                  <a:pt x="0" y="14681"/>
                </a:lnTo>
                <a:lnTo>
                  <a:pt x="22186" y="17792"/>
                </a:lnTo>
                <a:lnTo>
                  <a:pt x="67559" y="10626"/>
                </a:lnTo>
                <a:lnTo>
                  <a:pt x="101257" y="2273"/>
                </a:lnTo>
                <a:lnTo>
                  <a:pt x="8719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407686" y="6401295"/>
            <a:ext cx="146685" cy="24130"/>
          </a:xfrm>
          <a:custGeom>
            <a:avLst/>
            <a:gdLst/>
            <a:ahLst/>
            <a:cxnLst/>
            <a:rect l="l" t="t" r="r" b="b"/>
            <a:pathLst>
              <a:path w="146685" h="24129">
                <a:moveTo>
                  <a:pt x="121043" y="0"/>
                </a:moveTo>
                <a:lnTo>
                  <a:pt x="0" y="22567"/>
                </a:lnTo>
                <a:lnTo>
                  <a:pt x="19875" y="23558"/>
                </a:lnTo>
                <a:lnTo>
                  <a:pt x="75184" y="15278"/>
                </a:lnTo>
                <a:lnTo>
                  <a:pt x="146138" y="1168"/>
                </a:lnTo>
                <a:lnTo>
                  <a:pt x="1210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427567" y="6416579"/>
            <a:ext cx="55880" cy="8890"/>
          </a:xfrm>
          <a:custGeom>
            <a:avLst/>
            <a:gdLst/>
            <a:ahLst/>
            <a:cxnLst/>
            <a:rect l="l" t="t" r="r" b="b"/>
            <a:pathLst>
              <a:path w="55879" h="8889">
                <a:moveTo>
                  <a:pt x="55308" y="0"/>
                </a:moveTo>
                <a:lnTo>
                  <a:pt x="0" y="8267"/>
                </a:lnTo>
                <a:lnTo>
                  <a:pt x="9842" y="8763"/>
                </a:lnTo>
                <a:lnTo>
                  <a:pt x="553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353911" y="6400566"/>
            <a:ext cx="175260" cy="23495"/>
          </a:xfrm>
          <a:custGeom>
            <a:avLst/>
            <a:gdLst/>
            <a:ahLst/>
            <a:cxnLst/>
            <a:rect l="l" t="t" r="r" b="b"/>
            <a:pathLst>
              <a:path w="175260" h="23495">
                <a:moveTo>
                  <a:pt x="159448" y="0"/>
                </a:moveTo>
                <a:lnTo>
                  <a:pt x="0" y="20548"/>
                </a:lnTo>
                <a:lnTo>
                  <a:pt x="53771" y="23291"/>
                </a:lnTo>
                <a:lnTo>
                  <a:pt x="174815" y="723"/>
                </a:lnTo>
                <a:lnTo>
                  <a:pt x="1594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405436" y="6423861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247" y="0"/>
                </a:moveTo>
                <a:lnTo>
                  <a:pt x="0" y="419"/>
                </a:lnTo>
                <a:lnTo>
                  <a:pt x="19177" y="1422"/>
                </a:lnTo>
                <a:lnTo>
                  <a:pt x="22123" y="990"/>
                </a:lnTo>
                <a:lnTo>
                  <a:pt x="22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424615" y="642485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2946" y="0"/>
                </a:moveTo>
                <a:lnTo>
                  <a:pt x="0" y="431"/>
                </a:lnTo>
                <a:lnTo>
                  <a:pt x="10210" y="965"/>
                </a:lnTo>
                <a:lnTo>
                  <a:pt x="12801" y="495"/>
                </a:lnTo>
                <a:lnTo>
                  <a:pt x="29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351905" y="6421111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2006" y="0"/>
                </a:moveTo>
                <a:lnTo>
                  <a:pt x="0" y="253"/>
                </a:lnTo>
                <a:lnTo>
                  <a:pt x="53530" y="3162"/>
                </a:lnTo>
                <a:lnTo>
                  <a:pt x="55778" y="2755"/>
                </a:lnTo>
                <a:lnTo>
                  <a:pt x="20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353103" y="6400149"/>
            <a:ext cx="160655" cy="21590"/>
          </a:xfrm>
          <a:custGeom>
            <a:avLst/>
            <a:gdLst/>
            <a:ahLst/>
            <a:cxnLst/>
            <a:rect l="l" t="t" r="r" b="b"/>
            <a:pathLst>
              <a:path w="160654" h="21589">
                <a:moveTo>
                  <a:pt x="151561" y="0"/>
                </a:moveTo>
                <a:lnTo>
                  <a:pt x="0" y="20916"/>
                </a:lnTo>
                <a:lnTo>
                  <a:pt x="812" y="20967"/>
                </a:lnTo>
                <a:lnTo>
                  <a:pt x="160261" y="419"/>
                </a:lnTo>
                <a:lnTo>
                  <a:pt x="1515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320338" y="6364737"/>
            <a:ext cx="368935" cy="56515"/>
          </a:xfrm>
          <a:custGeom>
            <a:avLst/>
            <a:gdLst/>
            <a:ahLst/>
            <a:cxnLst/>
            <a:rect l="l" t="t" r="r" b="b"/>
            <a:pathLst>
              <a:path w="368935" h="56514">
                <a:moveTo>
                  <a:pt x="201282" y="23202"/>
                </a:moveTo>
                <a:lnTo>
                  <a:pt x="30835" y="46481"/>
                </a:lnTo>
                <a:lnTo>
                  <a:pt x="12598" y="48691"/>
                </a:lnTo>
                <a:lnTo>
                  <a:pt x="0" y="50799"/>
                </a:lnTo>
                <a:lnTo>
                  <a:pt x="2400" y="52692"/>
                </a:lnTo>
                <a:lnTo>
                  <a:pt x="4851" y="54279"/>
                </a:lnTo>
                <a:lnTo>
                  <a:pt x="7061" y="54978"/>
                </a:lnTo>
                <a:lnTo>
                  <a:pt x="32765" y="56337"/>
                </a:lnTo>
                <a:lnTo>
                  <a:pt x="184327" y="35407"/>
                </a:lnTo>
                <a:lnTo>
                  <a:pt x="180835" y="35242"/>
                </a:lnTo>
                <a:lnTo>
                  <a:pt x="226057" y="27659"/>
                </a:lnTo>
                <a:lnTo>
                  <a:pt x="241096" y="24968"/>
                </a:lnTo>
                <a:lnTo>
                  <a:pt x="201282" y="23202"/>
                </a:lnTo>
                <a:close/>
              </a:path>
              <a:path w="368935" h="56514">
                <a:moveTo>
                  <a:pt x="368896" y="0"/>
                </a:moveTo>
                <a:lnTo>
                  <a:pt x="253593" y="15887"/>
                </a:lnTo>
                <a:lnTo>
                  <a:pt x="271221" y="16598"/>
                </a:lnTo>
                <a:lnTo>
                  <a:pt x="274624" y="17195"/>
                </a:lnTo>
                <a:lnTo>
                  <a:pt x="278028" y="18033"/>
                </a:lnTo>
                <a:lnTo>
                  <a:pt x="3688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521623" y="6380626"/>
            <a:ext cx="76835" cy="9525"/>
          </a:xfrm>
          <a:custGeom>
            <a:avLst/>
            <a:gdLst/>
            <a:ahLst/>
            <a:cxnLst/>
            <a:rect l="l" t="t" r="r" b="b"/>
            <a:pathLst>
              <a:path w="76835" h="9525">
                <a:moveTo>
                  <a:pt x="52311" y="0"/>
                </a:moveTo>
                <a:lnTo>
                  <a:pt x="0" y="7315"/>
                </a:lnTo>
                <a:lnTo>
                  <a:pt x="39814" y="9080"/>
                </a:lnTo>
                <a:lnTo>
                  <a:pt x="76746" y="2146"/>
                </a:lnTo>
                <a:lnTo>
                  <a:pt x="73342" y="1308"/>
                </a:lnTo>
                <a:lnTo>
                  <a:pt x="69938" y="711"/>
                </a:lnTo>
                <a:lnTo>
                  <a:pt x="523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332936" y="6407348"/>
            <a:ext cx="46355" cy="6350"/>
          </a:xfrm>
          <a:custGeom>
            <a:avLst/>
            <a:gdLst/>
            <a:ahLst/>
            <a:cxnLst/>
            <a:rect l="l" t="t" r="r" b="b"/>
            <a:pathLst>
              <a:path w="46354" h="6350">
                <a:moveTo>
                  <a:pt x="46354" y="0"/>
                </a:moveTo>
                <a:lnTo>
                  <a:pt x="2425" y="5651"/>
                </a:lnTo>
                <a:lnTo>
                  <a:pt x="0" y="6070"/>
                </a:lnTo>
                <a:lnTo>
                  <a:pt x="18237" y="3873"/>
                </a:lnTo>
                <a:lnTo>
                  <a:pt x="463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351250" y="64210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854" y="0"/>
                </a:moveTo>
                <a:lnTo>
                  <a:pt x="0" y="253"/>
                </a:lnTo>
                <a:lnTo>
                  <a:pt x="215" y="266"/>
                </a:lnTo>
                <a:lnTo>
                  <a:pt x="444" y="266"/>
                </a:lnTo>
                <a:lnTo>
                  <a:pt x="647" y="292"/>
                </a:lnTo>
                <a:lnTo>
                  <a:pt x="2667" y="38"/>
                </a:lnTo>
                <a:lnTo>
                  <a:pt x="18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327398" y="6419715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0" y="0"/>
                </a:moveTo>
                <a:lnTo>
                  <a:pt x="635" y="203"/>
                </a:lnTo>
                <a:lnTo>
                  <a:pt x="1270" y="317"/>
                </a:lnTo>
                <a:lnTo>
                  <a:pt x="23850" y="1600"/>
                </a:lnTo>
                <a:lnTo>
                  <a:pt x="25704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781942" y="6332350"/>
            <a:ext cx="82550" cy="14604"/>
          </a:xfrm>
          <a:custGeom>
            <a:avLst/>
            <a:gdLst/>
            <a:ahLst/>
            <a:cxnLst/>
            <a:rect l="l" t="t" r="r" b="b"/>
            <a:pathLst>
              <a:path w="82550" h="14604">
                <a:moveTo>
                  <a:pt x="82257" y="0"/>
                </a:moveTo>
                <a:lnTo>
                  <a:pt x="2082" y="8839"/>
                </a:lnTo>
                <a:lnTo>
                  <a:pt x="850" y="12280"/>
                </a:lnTo>
                <a:lnTo>
                  <a:pt x="0" y="14566"/>
                </a:lnTo>
                <a:lnTo>
                  <a:pt x="44278" y="6374"/>
                </a:lnTo>
                <a:lnTo>
                  <a:pt x="822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379293" y="6341182"/>
            <a:ext cx="405130" cy="66675"/>
          </a:xfrm>
          <a:custGeom>
            <a:avLst/>
            <a:gdLst/>
            <a:ahLst/>
            <a:cxnLst/>
            <a:rect l="l" t="t" r="r" b="b"/>
            <a:pathLst>
              <a:path w="405129" h="66675">
                <a:moveTo>
                  <a:pt x="123304" y="45872"/>
                </a:moveTo>
                <a:lnTo>
                  <a:pt x="92559" y="51434"/>
                </a:lnTo>
                <a:lnTo>
                  <a:pt x="61761" y="56672"/>
                </a:lnTo>
                <a:lnTo>
                  <a:pt x="30908" y="61583"/>
                </a:lnTo>
                <a:lnTo>
                  <a:pt x="0" y="66167"/>
                </a:lnTo>
                <a:lnTo>
                  <a:pt x="142328" y="46761"/>
                </a:lnTo>
                <a:lnTo>
                  <a:pt x="123304" y="45872"/>
                </a:lnTo>
                <a:close/>
              </a:path>
              <a:path w="405129" h="66675">
                <a:moveTo>
                  <a:pt x="404723" y="0"/>
                </a:moveTo>
                <a:lnTo>
                  <a:pt x="372271" y="3739"/>
                </a:lnTo>
                <a:lnTo>
                  <a:pt x="275018" y="16116"/>
                </a:lnTo>
                <a:lnTo>
                  <a:pt x="163131" y="38176"/>
                </a:lnTo>
                <a:lnTo>
                  <a:pt x="194640" y="39446"/>
                </a:lnTo>
                <a:lnTo>
                  <a:pt x="309943" y="23558"/>
                </a:lnTo>
                <a:lnTo>
                  <a:pt x="402653" y="5727"/>
                </a:lnTo>
                <a:lnTo>
                  <a:pt x="403504" y="3454"/>
                </a:lnTo>
                <a:lnTo>
                  <a:pt x="4047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502598" y="6379355"/>
            <a:ext cx="71755" cy="8890"/>
          </a:xfrm>
          <a:custGeom>
            <a:avLst/>
            <a:gdLst/>
            <a:ahLst/>
            <a:cxnLst/>
            <a:rect l="l" t="t" r="r" b="b"/>
            <a:pathLst>
              <a:path w="71754" h="8889">
                <a:moveTo>
                  <a:pt x="39827" y="0"/>
                </a:moveTo>
                <a:lnTo>
                  <a:pt x="0" y="7696"/>
                </a:lnTo>
                <a:lnTo>
                  <a:pt x="19024" y="8585"/>
                </a:lnTo>
                <a:lnTo>
                  <a:pt x="71335" y="1269"/>
                </a:lnTo>
                <a:lnTo>
                  <a:pt x="398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311606" y="6385074"/>
            <a:ext cx="153035" cy="23495"/>
          </a:xfrm>
          <a:custGeom>
            <a:avLst/>
            <a:gdLst/>
            <a:ahLst/>
            <a:cxnLst/>
            <a:rect l="l" t="t" r="r" b="b"/>
            <a:pathLst>
              <a:path w="153035" h="23495">
                <a:moveTo>
                  <a:pt x="150622" y="0"/>
                </a:moveTo>
                <a:lnTo>
                  <a:pt x="0" y="22580"/>
                </a:lnTo>
                <a:lnTo>
                  <a:pt x="850" y="23393"/>
                </a:lnTo>
                <a:lnTo>
                  <a:pt x="38979" y="18514"/>
                </a:lnTo>
                <a:lnTo>
                  <a:pt x="77012" y="13006"/>
                </a:lnTo>
                <a:lnTo>
                  <a:pt x="114950" y="6871"/>
                </a:lnTo>
                <a:lnTo>
                  <a:pt x="152793" y="114"/>
                </a:lnTo>
                <a:lnTo>
                  <a:pt x="1506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462225" y="6383085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3284" y="0"/>
                </a:moveTo>
                <a:lnTo>
                  <a:pt x="0" y="1993"/>
                </a:lnTo>
                <a:lnTo>
                  <a:pt x="1460" y="2057"/>
                </a:lnTo>
                <a:lnTo>
                  <a:pt x="2171" y="2108"/>
                </a:lnTo>
                <a:lnTo>
                  <a:pt x="132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319553" y="6413423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385" y="0"/>
                </a:moveTo>
                <a:lnTo>
                  <a:pt x="0" y="1473"/>
                </a:lnTo>
                <a:lnTo>
                  <a:pt x="253" y="1701"/>
                </a:lnTo>
                <a:lnTo>
                  <a:pt x="774" y="2108"/>
                </a:lnTo>
                <a:lnTo>
                  <a:pt x="133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312457" y="6357301"/>
            <a:ext cx="342265" cy="57785"/>
          </a:xfrm>
          <a:custGeom>
            <a:avLst/>
            <a:gdLst/>
            <a:ahLst/>
            <a:cxnLst/>
            <a:rect l="l" t="t" r="r" b="b"/>
            <a:pathLst>
              <a:path w="342264" h="57785">
                <a:moveTo>
                  <a:pt x="151942" y="27889"/>
                </a:moveTo>
                <a:lnTo>
                  <a:pt x="114099" y="34644"/>
                </a:lnTo>
                <a:lnTo>
                  <a:pt x="76161" y="40776"/>
                </a:lnTo>
                <a:lnTo>
                  <a:pt x="38128" y="46284"/>
                </a:lnTo>
                <a:lnTo>
                  <a:pt x="0" y="51168"/>
                </a:lnTo>
                <a:lnTo>
                  <a:pt x="2031" y="53085"/>
                </a:lnTo>
                <a:lnTo>
                  <a:pt x="4508" y="55486"/>
                </a:lnTo>
                <a:lnTo>
                  <a:pt x="7086" y="57594"/>
                </a:lnTo>
                <a:lnTo>
                  <a:pt x="20485" y="56121"/>
                </a:lnTo>
                <a:lnTo>
                  <a:pt x="22910" y="55689"/>
                </a:lnTo>
                <a:lnTo>
                  <a:pt x="66827" y="50050"/>
                </a:lnTo>
                <a:lnTo>
                  <a:pt x="97743" y="45466"/>
                </a:lnTo>
                <a:lnTo>
                  <a:pt x="128600" y="40555"/>
                </a:lnTo>
                <a:lnTo>
                  <a:pt x="159399" y="35318"/>
                </a:lnTo>
                <a:lnTo>
                  <a:pt x="190144" y="29756"/>
                </a:lnTo>
                <a:lnTo>
                  <a:pt x="151942" y="27889"/>
                </a:lnTo>
                <a:close/>
              </a:path>
              <a:path w="342264" h="57785">
                <a:moveTo>
                  <a:pt x="341858" y="0"/>
                </a:moveTo>
                <a:lnTo>
                  <a:pt x="197345" y="20650"/>
                </a:lnTo>
                <a:lnTo>
                  <a:pt x="229971" y="22059"/>
                </a:lnTo>
                <a:lnTo>
                  <a:pt x="3418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464403" y="6377950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4" h="9525">
                <a:moveTo>
                  <a:pt x="45402" y="0"/>
                </a:moveTo>
                <a:lnTo>
                  <a:pt x="11112" y="5130"/>
                </a:lnTo>
                <a:lnTo>
                  <a:pt x="0" y="7238"/>
                </a:lnTo>
                <a:lnTo>
                  <a:pt x="38188" y="9105"/>
                </a:lnTo>
                <a:lnTo>
                  <a:pt x="48157" y="7231"/>
                </a:lnTo>
                <a:lnTo>
                  <a:pt x="78016" y="1409"/>
                </a:lnTo>
                <a:lnTo>
                  <a:pt x="4540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482881" y="6402462"/>
            <a:ext cx="89535" cy="14604"/>
          </a:xfrm>
          <a:custGeom>
            <a:avLst/>
            <a:gdLst/>
            <a:ahLst/>
            <a:cxnLst/>
            <a:rect l="l" t="t" r="r" b="b"/>
            <a:pathLst>
              <a:path w="89535" h="14604">
                <a:moveTo>
                  <a:pt x="70942" y="0"/>
                </a:moveTo>
                <a:lnTo>
                  <a:pt x="0" y="14122"/>
                </a:lnTo>
                <a:lnTo>
                  <a:pt x="88988" y="838"/>
                </a:lnTo>
                <a:lnTo>
                  <a:pt x="709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437411" y="6403295"/>
            <a:ext cx="179705" cy="22860"/>
          </a:xfrm>
          <a:custGeom>
            <a:avLst/>
            <a:gdLst/>
            <a:ahLst/>
            <a:cxnLst/>
            <a:rect l="l" t="t" r="r" b="b"/>
            <a:pathLst>
              <a:path w="179704" h="22860">
                <a:moveTo>
                  <a:pt x="134454" y="0"/>
                </a:moveTo>
                <a:lnTo>
                  <a:pt x="45465" y="13284"/>
                </a:lnTo>
                <a:lnTo>
                  <a:pt x="0" y="22047"/>
                </a:lnTo>
                <a:lnTo>
                  <a:pt x="12560" y="22644"/>
                </a:lnTo>
                <a:lnTo>
                  <a:pt x="35617" y="17795"/>
                </a:lnTo>
                <a:lnTo>
                  <a:pt x="58845" y="13655"/>
                </a:lnTo>
                <a:lnTo>
                  <a:pt x="82283" y="10321"/>
                </a:lnTo>
                <a:lnTo>
                  <a:pt x="105968" y="7886"/>
                </a:lnTo>
                <a:lnTo>
                  <a:pt x="161584" y="3311"/>
                </a:lnTo>
                <a:lnTo>
                  <a:pt x="179438" y="2044"/>
                </a:lnTo>
                <a:lnTo>
                  <a:pt x="1344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434834" y="642534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2578" y="0"/>
                </a:moveTo>
                <a:lnTo>
                  <a:pt x="0" y="482"/>
                </a:lnTo>
                <a:lnTo>
                  <a:pt x="12763" y="1142"/>
                </a:lnTo>
                <a:lnTo>
                  <a:pt x="15138" y="596"/>
                </a:lnTo>
                <a:lnTo>
                  <a:pt x="25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942340" y="6423183"/>
            <a:ext cx="201295" cy="24765"/>
          </a:xfrm>
          <a:custGeom>
            <a:avLst/>
            <a:gdLst/>
            <a:ahLst/>
            <a:cxnLst/>
            <a:rect l="l" t="t" r="r" b="b"/>
            <a:pathLst>
              <a:path w="201295" h="24764">
                <a:moveTo>
                  <a:pt x="102325" y="3213"/>
                </a:moveTo>
                <a:lnTo>
                  <a:pt x="22034" y="3213"/>
                </a:lnTo>
                <a:lnTo>
                  <a:pt x="18321" y="3467"/>
                </a:lnTo>
                <a:lnTo>
                  <a:pt x="5854" y="17233"/>
                </a:lnTo>
                <a:lnTo>
                  <a:pt x="3162" y="19545"/>
                </a:lnTo>
                <a:lnTo>
                  <a:pt x="1778" y="20993"/>
                </a:lnTo>
                <a:lnTo>
                  <a:pt x="0" y="22796"/>
                </a:lnTo>
                <a:lnTo>
                  <a:pt x="26238" y="24511"/>
                </a:lnTo>
                <a:lnTo>
                  <a:pt x="200748" y="7480"/>
                </a:lnTo>
                <a:lnTo>
                  <a:pt x="132972" y="3695"/>
                </a:lnTo>
                <a:lnTo>
                  <a:pt x="109385" y="3683"/>
                </a:lnTo>
                <a:lnTo>
                  <a:pt x="102325" y="3213"/>
                </a:lnTo>
                <a:close/>
              </a:path>
              <a:path w="201295" h="24764">
                <a:moveTo>
                  <a:pt x="106540" y="2286"/>
                </a:moveTo>
                <a:lnTo>
                  <a:pt x="109067" y="3048"/>
                </a:lnTo>
                <a:lnTo>
                  <a:pt x="110858" y="3695"/>
                </a:lnTo>
                <a:lnTo>
                  <a:pt x="132972" y="3695"/>
                </a:lnTo>
                <a:lnTo>
                  <a:pt x="106540" y="2286"/>
                </a:lnTo>
                <a:close/>
              </a:path>
              <a:path w="201295" h="24764">
                <a:moveTo>
                  <a:pt x="54698" y="0"/>
                </a:moveTo>
                <a:lnTo>
                  <a:pt x="45566" y="781"/>
                </a:lnTo>
                <a:lnTo>
                  <a:pt x="18281" y="3465"/>
                </a:lnTo>
                <a:lnTo>
                  <a:pt x="22034" y="3213"/>
                </a:lnTo>
                <a:lnTo>
                  <a:pt x="102325" y="3213"/>
                </a:lnTo>
                <a:lnTo>
                  <a:pt x="546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823568" y="6445975"/>
            <a:ext cx="145415" cy="21590"/>
          </a:xfrm>
          <a:custGeom>
            <a:avLst/>
            <a:gdLst/>
            <a:ahLst/>
            <a:cxnLst/>
            <a:rect l="l" t="t" r="r" b="b"/>
            <a:pathLst>
              <a:path w="145414" h="21589">
                <a:moveTo>
                  <a:pt x="19024" y="18973"/>
                </a:moveTo>
                <a:lnTo>
                  <a:pt x="0" y="20866"/>
                </a:lnTo>
                <a:lnTo>
                  <a:pt x="6134" y="21209"/>
                </a:lnTo>
                <a:lnTo>
                  <a:pt x="19024" y="18973"/>
                </a:lnTo>
                <a:close/>
              </a:path>
              <a:path w="145414" h="21589">
                <a:moveTo>
                  <a:pt x="118770" y="0"/>
                </a:moveTo>
                <a:lnTo>
                  <a:pt x="115277" y="3530"/>
                </a:lnTo>
                <a:lnTo>
                  <a:pt x="113360" y="5346"/>
                </a:lnTo>
                <a:lnTo>
                  <a:pt x="145008" y="1727"/>
                </a:lnTo>
                <a:lnTo>
                  <a:pt x="1187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968572" y="6430665"/>
            <a:ext cx="191135" cy="22860"/>
          </a:xfrm>
          <a:custGeom>
            <a:avLst/>
            <a:gdLst/>
            <a:ahLst/>
            <a:cxnLst/>
            <a:rect l="l" t="t" r="r" b="b"/>
            <a:pathLst>
              <a:path w="191135" h="22860">
                <a:moveTo>
                  <a:pt x="174510" y="0"/>
                </a:moveTo>
                <a:lnTo>
                  <a:pt x="0" y="17030"/>
                </a:lnTo>
                <a:lnTo>
                  <a:pt x="28181" y="19011"/>
                </a:lnTo>
                <a:lnTo>
                  <a:pt x="29273" y="19723"/>
                </a:lnTo>
                <a:lnTo>
                  <a:pt x="29717" y="20764"/>
                </a:lnTo>
                <a:lnTo>
                  <a:pt x="63131" y="22517"/>
                </a:lnTo>
                <a:lnTo>
                  <a:pt x="98513" y="19519"/>
                </a:lnTo>
                <a:lnTo>
                  <a:pt x="121695" y="17217"/>
                </a:lnTo>
                <a:lnTo>
                  <a:pt x="144833" y="14598"/>
                </a:lnTo>
                <a:lnTo>
                  <a:pt x="167929" y="11665"/>
                </a:lnTo>
                <a:lnTo>
                  <a:pt x="190982" y="8420"/>
                </a:lnTo>
                <a:lnTo>
                  <a:pt x="186740" y="4508"/>
                </a:lnTo>
                <a:lnTo>
                  <a:pt x="181686" y="406"/>
                </a:lnTo>
                <a:lnTo>
                  <a:pt x="1745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829710" y="6447694"/>
            <a:ext cx="202565" cy="20955"/>
          </a:xfrm>
          <a:custGeom>
            <a:avLst/>
            <a:gdLst/>
            <a:ahLst/>
            <a:cxnLst/>
            <a:rect l="l" t="t" r="r" b="b"/>
            <a:pathLst>
              <a:path w="202564" h="20954">
                <a:moveTo>
                  <a:pt x="25425" y="16078"/>
                </a:moveTo>
                <a:lnTo>
                  <a:pt x="12877" y="17259"/>
                </a:lnTo>
                <a:lnTo>
                  <a:pt x="0" y="19481"/>
                </a:lnTo>
                <a:lnTo>
                  <a:pt x="22364" y="20789"/>
                </a:lnTo>
                <a:lnTo>
                  <a:pt x="46012" y="18630"/>
                </a:lnTo>
                <a:lnTo>
                  <a:pt x="52717" y="17919"/>
                </a:lnTo>
                <a:lnTo>
                  <a:pt x="25425" y="16078"/>
                </a:lnTo>
                <a:close/>
              </a:path>
              <a:path w="202564" h="20954">
                <a:moveTo>
                  <a:pt x="138861" y="0"/>
                </a:moveTo>
                <a:lnTo>
                  <a:pt x="107213" y="3632"/>
                </a:lnTo>
                <a:lnTo>
                  <a:pt x="103619" y="7035"/>
                </a:lnTo>
                <a:lnTo>
                  <a:pt x="99936" y="10096"/>
                </a:lnTo>
                <a:lnTo>
                  <a:pt x="88265" y="10922"/>
                </a:lnTo>
                <a:lnTo>
                  <a:pt x="85369" y="13677"/>
                </a:lnTo>
                <a:lnTo>
                  <a:pt x="83934" y="14922"/>
                </a:lnTo>
                <a:lnTo>
                  <a:pt x="201993" y="5486"/>
                </a:lnTo>
                <a:lnTo>
                  <a:pt x="168579" y="3733"/>
                </a:lnTo>
                <a:lnTo>
                  <a:pt x="168135" y="2692"/>
                </a:lnTo>
                <a:lnTo>
                  <a:pt x="167043" y="1981"/>
                </a:lnTo>
                <a:lnTo>
                  <a:pt x="1388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853596" y="6426653"/>
            <a:ext cx="107314" cy="19685"/>
          </a:xfrm>
          <a:custGeom>
            <a:avLst/>
            <a:gdLst/>
            <a:ahLst/>
            <a:cxnLst/>
            <a:rect l="l" t="t" r="r" b="b"/>
            <a:pathLst>
              <a:path w="107314" h="19685">
                <a:moveTo>
                  <a:pt x="106992" y="0"/>
                </a:moveTo>
                <a:lnTo>
                  <a:pt x="98256" y="975"/>
                </a:lnTo>
                <a:lnTo>
                  <a:pt x="72301" y="4210"/>
                </a:lnTo>
                <a:lnTo>
                  <a:pt x="0" y="14522"/>
                </a:lnTo>
                <a:lnTo>
                  <a:pt x="88734" y="19323"/>
                </a:lnTo>
                <a:lnTo>
                  <a:pt x="90525" y="17519"/>
                </a:lnTo>
                <a:lnTo>
                  <a:pt x="91909" y="16072"/>
                </a:lnTo>
                <a:lnTo>
                  <a:pt x="94602" y="13760"/>
                </a:lnTo>
                <a:lnTo>
                  <a:pt x="1069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708432" y="6441175"/>
            <a:ext cx="234315" cy="26034"/>
          </a:xfrm>
          <a:custGeom>
            <a:avLst/>
            <a:gdLst/>
            <a:ahLst/>
            <a:cxnLst/>
            <a:rect l="l" t="t" r="r" b="b"/>
            <a:pathLst>
              <a:path w="234314" h="26035">
                <a:moveTo>
                  <a:pt x="181127" y="16370"/>
                </a:moveTo>
                <a:lnTo>
                  <a:pt x="104241" y="16370"/>
                </a:lnTo>
                <a:lnTo>
                  <a:pt x="119176" y="16510"/>
                </a:lnTo>
                <a:lnTo>
                  <a:pt x="70116" y="23329"/>
                </a:lnTo>
                <a:lnTo>
                  <a:pt x="115125" y="25666"/>
                </a:lnTo>
                <a:lnTo>
                  <a:pt x="134162" y="23774"/>
                </a:lnTo>
                <a:lnTo>
                  <a:pt x="153811" y="20523"/>
                </a:lnTo>
                <a:lnTo>
                  <a:pt x="173477" y="17470"/>
                </a:lnTo>
                <a:lnTo>
                  <a:pt x="181127" y="16370"/>
                </a:lnTo>
                <a:close/>
              </a:path>
              <a:path w="234314" h="26035">
                <a:moveTo>
                  <a:pt x="145161" y="0"/>
                </a:moveTo>
                <a:lnTo>
                  <a:pt x="74358" y="10158"/>
                </a:lnTo>
                <a:lnTo>
                  <a:pt x="38915" y="14775"/>
                </a:lnTo>
                <a:lnTo>
                  <a:pt x="3441" y="18821"/>
                </a:lnTo>
                <a:lnTo>
                  <a:pt x="0" y="19481"/>
                </a:lnTo>
                <a:lnTo>
                  <a:pt x="24159" y="18068"/>
                </a:lnTo>
                <a:lnTo>
                  <a:pt x="48344" y="17102"/>
                </a:lnTo>
                <a:lnTo>
                  <a:pt x="72550" y="16547"/>
                </a:lnTo>
                <a:lnTo>
                  <a:pt x="181127" y="16370"/>
                </a:lnTo>
                <a:lnTo>
                  <a:pt x="193164" y="14639"/>
                </a:lnTo>
                <a:lnTo>
                  <a:pt x="228485" y="10147"/>
                </a:lnTo>
                <a:lnTo>
                  <a:pt x="230416" y="8331"/>
                </a:lnTo>
                <a:lnTo>
                  <a:pt x="233895" y="4800"/>
                </a:lnTo>
                <a:lnTo>
                  <a:pt x="1451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842588" y="6451323"/>
            <a:ext cx="94615" cy="14604"/>
          </a:xfrm>
          <a:custGeom>
            <a:avLst/>
            <a:gdLst/>
            <a:ahLst/>
            <a:cxnLst/>
            <a:rect l="l" t="t" r="r" b="b"/>
            <a:pathLst>
              <a:path w="94614" h="14604">
                <a:moveTo>
                  <a:pt x="58661" y="12446"/>
                </a:moveTo>
                <a:lnTo>
                  <a:pt x="12547" y="12446"/>
                </a:lnTo>
                <a:lnTo>
                  <a:pt x="39839" y="14287"/>
                </a:lnTo>
                <a:lnTo>
                  <a:pt x="58661" y="12446"/>
                </a:lnTo>
                <a:close/>
              </a:path>
              <a:path w="94614" h="14604">
                <a:moveTo>
                  <a:pt x="94335" y="0"/>
                </a:moveTo>
                <a:lnTo>
                  <a:pt x="59007" y="4492"/>
                </a:lnTo>
                <a:lnTo>
                  <a:pt x="39319" y="7323"/>
                </a:lnTo>
                <a:lnTo>
                  <a:pt x="19650" y="10375"/>
                </a:lnTo>
                <a:lnTo>
                  <a:pt x="0" y="13627"/>
                </a:lnTo>
                <a:lnTo>
                  <a:pt x="12547" y="12446"/>
                </a:lnTo>
                <a:lnTo>
                  <a:pt x="58661" y="12446"/>
                </a:lnTo>
                <a:lnTo>
                  <a:pt x="71056" y="11290"/>
                </a:lnTo>
                <a:lnTo>
                  <a:pt x="72491" y="10045"/>
                </a:lnTo>
                <a:lnTo>
                  <a:pt x="75387" y="7289"/>
                </a:lnTo>
                <a:lnTo>
                  <a:pt x="87058" y="6464"/>
                </a:lnTo>
                <a:lnTo>
                  <a:pt x="90741" y="3403"/>
                </a:lnTo>
                <a:lnTo>
                  <a:pt x="943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698505" y="645999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373" y="0"/>
                </a:moveTo>
                <a:lnTo>
                  <a:pt x="0" y="1333"/>
                </a:lnTo>
                <a:lnTo>
                  <a:pt x="469" y="1358"/>
                </a:lnTo>
                <a:lnTo>
                  <a:pt x="9931" y="660"/>
                </a:lnTo>
                <a:lnTo>
                  <a:pt x="133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159601" y="6533948"/>
            <a:ext cx="109855" cy="43815"/>
          </a:xfrm>
          <a:custGeom>
            <a:avLst/>
            <a:gdLst/>
            <a:ahLst/>
            <a:cxnLst/>
            <a:rect l="l" t="t" r="r" b="b"/>
            <a:pathLst>
              <a:path w="109854" h="43815">
                <a:moveTo>
                  <a:pt x="109201" y="24358"/>
                </a:moveTo>
                <a:lnTo>
                  <a:pt x="16281" y="24358"/>
                </a:lnTo>
                <a:lnTo>
                  <a:pt x="20332" y="28117"/>
                </a:lnTo>
                <a:lnTo>
                  <a:pt x="28930" y="38823"/>
                </a:lnTo>
                <a:lnTo>
                  <a:pt x="108534" y="43294"/>
                </a:lnTo>
                <a:lnTo>
                  <a:pt x="108280" y="35280"/>
                </a:lnTo>
                <a:lnTo>
                  <a:pt x="108648" y="26885"/>
                </a:lnTo>
                <a:lnTo>
                  <a:pt x="109201" y="24358"/>
                </a:lnTo>
                <a:close/>
              </a:path>
              <a:path w="109854" h="43815">
                <a:moveTo>
                  <a:pt x="73342" y="0"/>
                </a:moveTo>
                <a:lnTo>
                  <a:pt x="55042" y="1885"/>
                </a:lnTo>
                <a:lnTo>
                  <a:pt x="36718" y="3579"/>
                </a:lnTo>
                <a:lnTo>
                  <a:pt x="18371" y="5080"/>
                </a:lnTo>
                <a:lnTo>
                  <a:pt x="0" y="6388"/>
                </a:lnTo>
                <a:lnTo>
                  <a:pt x="2108" y="9233"/>
                </a:lnTo>
                <a:lnTo>
                  <a:pt x="7759" y="15408"/>
                </a:lnTo>
                <a:lnTo>
                  <a:pt x="16281" y="24371"/>
                </a:lnTo>
                <a:lnTo>
                  <a:pt x="109201" y="24358"/>
                </a:lnTo>
                <a:lnTo>
                  <a:pt x="109778" y="21716"/>
                </a:lnTo>
                <a:lnTo>
                  <a:pt x="93729" y="19658"/>
                </a:lnTo>
                <a:lnTo>
                  <a:pt x="85711" y="18511"/>
                </a:lnTo>
                <a:lnTo>
                  <a:pt x="77698" y="17284"/>
                </a:lnTo>
                <a:lnTo>
                  <a:pt x="84277" y="774"/>
                </a:lnTo>
                <a:lnTo>
                  <a:pt x="7334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232937" y="6532636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40">
                <a:moveTo>
                  <a:pt x="11772" y="0"/>
                </a:moveTo>
                <a:lnTo>
                  <a:pt x="0" y="1308"/>
                </a:lnTo>
                <a:lnTo>
                  <a:pt x="10934" y="2082"/>
                </a:lnTo>
                <a:lnTo>
                  <a:pt x="117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267945" y="6555660"/>
            <a:ext cx="60325" cy="23495"/>
          </a:xfrm>
          <a:custGeom>
            <a:avLst/>
            <a:gdLst/>
            <a:ahLst/>
            <a:cxnLst/>
            <a:rect l="l" t="t" r="r" b="b"/>
            <a:pathLst>
              <a:path w="60325" h="23495">
                <a:moveTo>
                  <a:pt x="1429" y="0"/>
                </a:moveTo>
                <a:lnTo>
                  <a:pt x="299" y="5181"/>
                </a:lnTo>
                <a:lnTo>
                  <a:pt x="107" y="9550"/>
                </a:lnTo>
                <a:lnTo>
                  <a:pt x="0" y="15748"/>
                </a:lnTo>
                <a:lnTo>
                  <a:pt x="184" y="21590"/>
                </a:lnTo>
                <a:lnTo>
                  <a:pt x="25127" y="22910"/>
                </a:lnTo>
                <a:lnTo>
                  <a:pt x="47098" y="20218"/>
                </a:lnTo>
                <a:lnTo>
                  <a:pt x="51251" y="15748"/>
                </a:lnTo>
                <a:lnTo>
                  <a:pt x="53956" y="12471"/>
                </a:lnTo>
                <a:lnTo>
                  <a:pt x="56306" y="9550"/>
                </a:lnTo>
                <a:lnTo>
                  <a:pt x="56890" y="8928"/>
                </a:lnTo>
                <a:lnTo>
                  <a:pt x="58325" y="7073"/>
                </a:lnTo>
                <a:lnTo>
                  <a:pt x="60141" y="4800"/>
                </a:lnTo>
                <a:lnTo>
                  <a:pt x="45440" y="4000"/>
                </a:lnTo>
                <a:lnTo>
                  <a:pt x="30752" y="2933"/>
                </a:lnTo>
                <a:lnTo>
                  <a:pt x="16080" y="1600"/>
                </a:lnTo>
                <a:lnTo>
                  <a:pt x="14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315048" y="6560461"/>
            <a:ext cx="83820" cy="15875"/>
          </a:xfrm>
          <a:custGeom>
            <a:avLst/>
            <a:gdLst/>
            <a:ahLst/>
            <a:cxnLst/>
            <a:rect l="l" t="t" r="r" b="b"/>
            <a:pathLst>
              <a:path w="83820" h="15875">
                <a:moveTo>
                  <a:pt x="13042" y="0"/>
                </a:moveTo>
                <a:lnTo>
                  <a:pt x="11226" y="2273"/>
                </a:lnTo>
                <a:lnTo>
                  <a:pt x="9791" y="4127"/>
                </a:lnTo>
                <a:lnTo>
                  <a:pt x="9042" y="4940"/>
                </a:lnTo>
                <a:lnTo>
                  <a:pt x="6857" y="7670"/>
                </a:lnTo>
                <a:lnTo>
                  <a:pt x="4140" y="10947"/>
                </a:lnTo>
                <a:lnTo>
                  <a:pt x="0" y="15417"/>
                </a:lnTo>
                <a:lnTo>
                  <a:pt x="19228" y="12817"/>
                </a:lnTo>
                <a:lnTo>
                  <a:pt x="38433" y="10006"/>
                </a:lnTo>
                <a:lnTo>
                  <a:pt x="57614" y="6982"/>
                </a:lnTo>
                <a:lnTo>
                  <a:pt x="76771" y="3746"/>
                </a:lnTo>
                <a:lnTo>
                  <a:pt x="78943" y="2527"/>
                </a:lnTo>
                <a:lnTo>
                  <a:pt x="82146" y="838"/>
                </a:lnTo>
                <a:lnTo>
                  <a:pt x="50101" y="838"/>
                </a:lnTo>
                <a:lnTo>
                  <a:pt x="40826" y="784"/>
                </a:lnTo>
                <a:lnTo>
                  <a:pt x="31557" y="623"/>
                </a:lnTo>
                <a:lnTo>
                  <a:pt x="22296" y="361"/>
                </a:lnTo>
                <a:lnTo>
                  <a:pt x="13042" y="0"/>
                </a:lnTo>
                <a:close/>
              </a:path>
              <a:path w="83820" h="15875">
                <a:moveTo>
                  <a:pt x="83350" y="215"/>
                </a:moveTo>
                <a:lnTo>
                  <a:pt x="62433" y="762"/>
                </a:lnTo>
                <a:lnTo>
                  <a:pt x="56260" y="838"/>
                </a:lnTo>
                <a:lnTo>
                  <a:pt x="82146" y="838"/>
                </a:lnTo>
                <a:lnTo>
                  <a:pt x="83350" y="21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391825" y="656056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09">
                <a:moveTo>
                  <a:pt x="9956" y="0"/>
                </a:moveTo>
                <a:lnTo>
                  <a:pt x="6565" y="114"/>
                </a:lnTo>
                <a:lnTo>
                  <a:pt x="4368" y="1244"/>
                </a:lnTo>
                <a:lnTo>
                  <a:pt x="2171" y="2425"/>
                </a:lnTo>
                <a:lnTo>
                  <a:pt x="0" y="3644"/>
                </a:lnTo>
                <a:lnTo>
                  <a:pt x="8369" y="2171"/>
                </a:lnTo>
                <a:lnTo>
                  <a:pt x="8826" y="1371"/>
                </a:lnTo>
                <a:lnTo>
                  <a:pt x="9347" y="635"/>
                </a:lnTo>
                <a:lnTo>
                  <a:pt x="99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400190" y="656004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15011" y="0"/>
                </a:moveTo>
                <a:lnTo>
                  <a:pt x="6070" y="380"/>
                </a:lnTo>
                <a:lnTo>
                  <a:pt x="1587" y="520"/>
                </a:lnTo>
                <a:lnTo>
                  <a:pt x="990" y="1155"/>
                </a:lnTo>
                <a:lnTo>
                  <a:pt x="457" y="1892"/>
                </a:lnTo>
                <a:lnTo>
                  <a:pt x="0" y="2692"/>
                </a:lnTo>
                <a:lnTo>
                  <a:pt x="150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696563" y="6578850"/>
            <a:ext cx="353060" cy="43815"/>
          </a:xfrm>
          <a:custGeom>
            <a:avLst/>
            <a:gdLst/>
            <a:ahLst/>
            <a:cxnLst/>
            <a:rect l="l" t="t" r="r" b="b"/>
            <a:pathLst>
              <a:path w="353060" h="43815">
                <a:moveTo>
                  <a:pt x="207772" y="4495"/>
                </a:moveTo>
                <a:lnTo>
                  <a:pt x="167982" y="9156"/>
                </a:lnTo>
                <a:lnTo>
                  <a:pt x="114503" y="16700"/>
                </a:lnTo>
                <a:lnTo>
                  <a:pt x="30326" y="27769"/>
                </a:lnTo>
                <a:lnTo>
                  <a:pt x="0" y="31356"/>
                </a:lnTo>
                <a:lnTo>
                  <a:pt x="257746" y="43573"/>
                </a:lnTo>
                <a:lnTo>
                  <a:pt x="257378" y="42583"/>
                </a:lnTo>
                <a:lnTo>
                  <a:pt x="256413" y="41287"/>
                </a:lnTo>
                <a:lnTo>
                  <a:pt x="254800" y="39458"/>
                </a:lnTo>
                <a:lnTo>
                  <a:pt x="253834" y="38430"/>
                </a:lnTo>
                <a:lnTo>
                  <a:pt x="278429" y="37424"/>
                </a:lnTo>
                <a:lnTo>
                  <a:pt x="303075" y="36729"/>
                </a:lnTo>
                <a:lnTo>
                  <a:pt x="352602" y="36144"/>
                </a:lnTo>
                <a:lnTo>
                  <a:pt x="336296" y="18224"/>
                </a:lnTo>
                <a:lnTo>
                  <a:pt x="332333" y="14541"/>
                </a:lnTo>
                <a:lnTo>
                  <a:pt x="326447" y="7226"/>
                </a:lnTo>
                <a:lnTo>
                  <a:pt x="250355" y="7213"/>
                </a:lnTo>
                <a:lnTo>
                  <a:pt x="207772" y="4495"/>
                </a:lnTo>
                <a:close/>
              </a:path>
              <a:path w="353060" h="43815">
                <a:moveTo>
                  <a:pt x="257657" y="0"/>
                </a:moveTo>
                <a:lnTo>
                  <a:pt x="256362" y="4356"/>
                </a:lnTo>
                <a:lnTo>
                  <a:pt x="254076" y="7226"/>
                </a:lnTo>
                <a:lnTo>
                  <a:pt x="326447" y="7226"/>
                </a:lnTo>
                <a:lnTo>
                  <a:pt x="323596" y="3683"/>
                </a:lnTo>
                <a:lnTo>
                  <a:pt x="2576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696256" y="6577996"/>
            <a:ext cx="258445" cy="32384"/>
          </a:xfrm>
          <a:custGeom>
            <a:avLst/>
            <a:gdLst/>
            <a:ahLst/>
            <a:cxnLst/>
            <a:rect l="l" t="t" r="r" b="b"/>
            <a:pathLst>
              <a:path w="258445" h="32384">
                <a:moveTo>
                  <a:pt x="2349" y="31940"/>
                </a:moveTo>
                <a:lnTo>
                  <a:pt x="0" y="32207"/>
                </a:lnTo>
                <a:lnTo>
                  <a:pt x="304" y="32207"/>
                </a:lnTo>
                <a:lnTo>
                  <a:pt x="2349" y="31940"/>
                </a:lnTo>
                <a:close/>
              </a:path>
              <a:path w="258445" h="32384">
                <a:moveTo>
                  <a:pt x="241973" y="0"/>
                </a:moveTo>
                <a:lnTo>
                  <a:pt x="168287" y="10007"/>
                </a:lnTo>
                <a:lnTo>
                  <a:pt x="208076" y="5346"/>
                </a:lnTo>
                <a:lnTo>
                  <a:pt x="256555" y="5346"/>
                </a:lnTo>
                <a:lnTo>
                  <a:pt x="256667" y="5206"/>
                </a:lnTo>
                <a:lnTo>
                  <a:pt x="257962" y="850"/>
                </a:lnTo>
                <a:lnTo>
                  <a:pt x="241973" y="0"/>
                </a:lnTo>
                <a:close/>
              </a:path>
              <a:path w="258445" h="32384">
                <a:moveTo>
                  <a:pt x="256555" y="5346"/>
                </a:moveTo>
                <a:lnTo>
                  <a:pt x="208076" y="5346"/>
                </a:lnTo>
                <a:lnTo>
                  <a:pt x="250659" y="8077"/>
                </a:lnTo>
                <a:lnTo>
                  <a:pt x="254381" y="8077"/>
                </a:lnTo>
                <a:lnTo>
                  <a:pt x="256555" y="534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531282" y="6597111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89" h="7620">
                <a:moveTo>
                  <a:pt x="46418" y="0"/>
                </a:moveTo>
                <a:lnTo>
                  <a:pt x="0" y="5664"/>
                </a:lnTo>
                <a:lnTo>
                  <a:pt x="35623" y="7277"/>
                </a:lnTo>
                <a:lnTo>
                  <a:pt x="44663" y="5578"/>
                </a:lnTo>
                <a:lnTo>
                  <a:pt x="53728" y="3990"/>
                </a:lnTo>
                <a:lnTo>
                  <a:pt x="62825" y="2522"/>
                </a:lnTo>
                <a:lnTo>
                  <a:pt x="71958" y="1181"/>
                </a:lnTo>
                <a:lnTo>
                  <a:pt x="464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698610" y="6588007"/>
            <a:ext cx="166370" cy="22225"/>
          </a:xfrm>
          <a:custGeom>
            <a:avLst/>
            <a:gdLst/>
            <a:ahLst/>
            <a:cxnLst/>
            <a:rect l="l" t="t" r="r" b="b"/>
            <a:pathLst>
              <a:path w="166370" h="22225">
                <a:moveTo>
                  <a:pt x="165938" y="0"/>
                </a:moveTo>
                <a:lnTo>
                  <a:pt x="118182" y="5906"/>
                </a:lnTo>
                <a:lnTo>
                  <a:pt x="6032" y="21145"/>
                </a:lnTo>
                <a:lnTo>
                  <a:pt x="0" y="21932"/>
                </a:lnTo>
                <a:lnTo>
                  <a:pt x="28281" y="18613"/>
                </a:lnTo>
                <a:lnTo>
                  <a:pt x="112458" y="7543"/>
                </a:lnTo>
                <a:lnTo>
                  <a:pt x="1659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641915" y="6575620"/>
            <a:ext cx="296545" cy="34925"/>
          </a:xfrm>
          <a:custGeom>
            <a:avLst/>
            <a:gdLst/>
            <a:ahLst/>
            <a:cxnLst/>
            <a:rect l="l" t="t" r="r" b="b"/>
            <a:pathLst>
              <a:path w="296545" h="34925">
                <a:moveTo>
                  <a:pt x="250786" y="0"/>
                </a:moveTo>
                <a:lnTo>
                  <a:pt x="34070" y="28431"/>
                </a:lnTo>
                <a:lnTo>
                  <a:pt x="0" y="32143"/>
                </a:lnTo>
                <a:lnTo>
                  <a:pt x="54343" y="34582"/>
                </a:lnTo>
                <a:lnTo>
                  <a:pt x="56692" y="34315"/>
                </a:lnTo>
                <a:lnTo>
                  <a:pt x="62725" y="33540"/>
                </a:lnTo>
                <a:lnTo>
                  <a:pt x="174885" y="18299"/>
                </a:lnTo>
                <a:lnTo>
                  <a:pt x="222631" y="12382"/>
                </a:lnTo>
                <a:lnTo>
                  <a:pt x="296316" y="2374"/>
                </a:lnTo>
                <a:lnTo>
                  <a:pt x="2507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566907" y="6569952"/>
            <a:ext cx="326390" cy="38100"/>
          </a:xfrm>
          <a:custGeom>
            <a:avLst/>
            <a:gdLst/>
            <a:ahLst/>
            <a:cxnLst/>
            <a:rect l="l" t="t" r="r" b="b"/>
            <a:pathLst>
              <a:path w="326389" h="38100">
                <a:moveTo>
                  <a:pt x="210197" y="0"/>
                </a:moveTo>
                <a:lnTo>
                  <a:pt x="10794" y="27165"/>
                </a:lnTo>
                <a:lnTo>
                  <a:pt x="36334" y="28333"/>
                </a:lnTo>
                <a:lnTo>
                  <a:pt x="27199" y="29681"/>
                </a:lnTo>
                <a:lnTo>
                  <a:pt x="18100" y="31149"/>
                </a:lnTo>
                <a:lnTo>
                  <a:pt x="9034" y="32737"/>
                </a:lnTo>
                <a:lnTo>
                  <a:pt x="0" y="34442"/>
                </a:lnTo>
                <a:lnTo>
                  <a:pt x="75006" y="37807"/>
                </a:lnTo>
                <a:lnTo>
                  <a:pt x="109077" y="34095"/>
                </a:lnTo>
                <a:lnTo>
                  <a:pt x="325793" y="5664"/>
                </a:lnTo>
                <a:lnTo>
                  <a:pt x="2101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390277" y="659496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134" y="0"/>
                </a:moveTo>
                <a:lnTo>
                  <a:pt x="0" y="1142"/>
                </a:lnTo>
                <a:lnTo>
                  <a:pt x="6413" y="1460"/>
                </a:lnTo>
                <a:lnTo>
                  <a:pt x="6210" y="495"/>
                </a:lnTo>
                <a:lnTo>
                  <a:pt x="61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396405" y="6589871"/>
            <a:ext cx="42545" cy="8890"/>
          </a:xfrm>
          <a:custGeom>
            <a:avLst/>
            <a:gdLst/>
            <a:ahLst/>
            <a:cxnLst/>
            <a:rect l="l" t="t" r="r" b="b"/>
            <a:pathLst>
              <a:path w="42545" h="8890">
                <a:moveTo>
                  <a:pt x="32905" y="0"/>
                </a:moveTo>
                <a:lnTo>
                  <a:pt x="24642" y="1120"/>
                </a:lnTo>
                <a:lnTo>
                  <a:pt x="16405" y="2346"/>
                </a:lnTo>
                <a:lnTo>
                  <a:pt x="8191" y="3671"/>
                </a:lnTo>
                <a:lnTo>
                  <a:pt x="0" y="5092"/>
                </a:lnTo>
                <a:lnTo>
                  <a:pt x="279" y="6553"/>
                </a:lnTo>
                <a:lnTo>
                  <a:pt x="42545" y="8597"/>
                </a:lnTo>
                <a:lnTo>
                  <a:pt x="42424" y="6553"/>
                </a:lnTo>
                <a:lnTo>
                  <a:pt x="42392" y="495"/>
                </a:lnTo>
                <a:lnTo>
                  <a:pt x="329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611538" y="6563983"/>
            <a:ext cx="50165" cy="3810"/>
          </a:xfrm>
          <a:custGeom>
            <a:avLst/>
            <a:gdLst/>
            <a:ahLst/>
            <a:cxnLst/>
            <a:rect l="l" t="t" r="r" b="b"/>
            <a:pathLst>
              <a:path w="50164" h="3809">
                <a:moveTo>
                  <a:pt x="35191" y="0"/>
                </a:moveTo>
                <a:lnTo>
                  <a:pt x="17567" y="1541"/>
                </a:lnTo>
                <a:lnTo>
                  <a:pt x="8774" y="2448"/>
                </a:lnTo>
                <a:lnTo>
                  <a:pt x="0" y="3454"/>
                </a:lnTo>
                <a:lnTo>
                  <a:pt x="12411" y="3064"/>
                </a:lnTo>
                <a:lnTo>
                  <a:pt x="24847" y="2476"/>
                </a:lnTo>
                <a:lnTo>
                  <a:pt x="37311" y="1679"/>
                </a:lnTo>
                <a:lnTo>
                  <a:pt x="49809" y="660"/>
                </a:lnTo>
                <a:lnTo>
                  <a:pt x="351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360760" y="6576838"/>
            <a:ext cx="36195" cy="6985"/>
          </a:xfrm>
          <a:custGeom>
            <a:avLst/>
            <a:gdLst/>
            <a:ahLst/>
            <a:cxnLst/>
            <a:rect l="l" t="t" r="r" b="b"/>
            <a:pathLst>
              <a:path w="36195" h="6984">
                <a:moveTo>
                  <a:pt x="36067" y="0"/>
                </a:moveTo>
                <a:lnTo>
                  <a:pt x="0" y="5194"/>
                </a:lnTo>
                <a:lnTo>
                  <a:pt x="35521" y="6934"/>
                </a:lnTo>
                <a:lnTo>
                  <a:pt x="360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396283" y="6569943"/>
            <a:ext cx="44450" cy="20955"/>
          </a:xfrm>
          <a:custGeom>
            <a:avLst/>
            <a:gdLst/>
            <a:ahLst/>
            <a:cxnLst/>
            <a:rect l="l" t="t" r="r" b="b"/>
            <a:pathLst>
              <a:path w="44450" h="20954">
                <a:moveTo>
                  <a:pt x="42545" y="18783"/>
                </a:moveTo>
                <a:lnTo>
                  <a:pt x="36195" y="19519"/>
                </a:lnTo>
                <a:lnTo>
                  <a:pt x="33032" y="19926"/>
                </a:lnTo>
                <a:lnTo>
                  <a:pt x="42519" y="20421"/>
                </a:lnTo>
                <a:lnTo>
                  <a:pt x="42545" y="18783"/>
                </a:lnTo>
                <a:close/>
              </a:path>
              <a:path w="44450" h="20954">
                <a:moveTo>
                  <a:pt x="44132" y="0"/>
                </a:moveTo>
                <a:lnTo>
                  <a:pt x="546" y="6896"/>
                </a:lnTo>
                <a:lnTo>
                  <a:pt x="419" y="8369"/>
                </a:lnTo>
                <a:lnTo>
                  <a:pt x="278" y="10464"/>
                </a:lnTo>
                <a:lnTo>
                  <a:pt x="0" y="13830"/>
                </a:lnTo>
                <a:lnTo>
                  <a:pt x="42646" y="15862"/>
                </a:lnTo>
                <a:lnTo>
                  <a:pt x="42875" y="10464"/>
                </a:lnTo>
                <a:lnTo>
                  <a:pt x="43370" y="4813"/>
                </a:lnTo>
                <a:lnTo>
                  <a:pt x="441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482942" y="6597981"/>
            <a:ext cx="67310" cy="5080"/>
          </a:xfrm>
          <a:custGeom>
            <a:avLst/>
            <a:gdLst/>
            <a:ahLst/>
            <a:cxnLst/>
            <a:rect l="l" t="t" r="r" b="b"/>
            <a:pathLst>
              <a:path w="67310" h="5079">
                <a:moveTo>
                  <a:pt x="0" y="5080"/>
                </a:moveTo>
                <a:lnTo>
                  <a:pt x="66862" y="5080"/>
                </a:lnTo>
                <a:lnTo>
                  <a:pt x="66862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438883" y="659734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940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438831" y="6590361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0" y="6350"/>
                </a:moveTo>
                <a:lnTo>
                  <a:pt x="65238" y="6350"/>
                </a:lnTo>
                <a:lnTo>
                  <a:pt x="6523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438794" y="6557803"/>
            <a:ext cx="338455" cy="39370"/>
          </a:xfrm>
          <a:custGeom>
            <a:avLst/>
            <a:gdLst/>
            <a:ahLst/>
            <a:cxnLst/>
            <a:rect l="l" t="t" r="r" b="b"/>
            <a:pathLst>
              <a:path w="338454" h="39370">
                <a:moveTo>
                  <a:pt x="69913" y="0"/>
                </a:moveTo>
                <a:lnTo>
                  <a:pt x="18723" y="9260"/>
                </a:lnTo>
                <a:lnTo>
                  <a:pt x="1623" y="12153"/>
                </a:lnTo>
                <a:lnTo>
                  <a:pt x="863" y="16954"/>
                </a:lnTo>
                <a:lnTo>
                  <a:pt x="368" y="22606"/>
                </a:lnTo>
                <a:lnTo>
                  <a:pt x="139" y="28003"/>
                </a:lnTo>
                <a:lnTo>
                  <a:pt x="20612" y="28968"/>
                </a:lnTo>
                <a:lnTo>
                  <a:pt x="11772" y="29679"/>
                </a:lnTo>
                <a:lnTo>
                  <a:pt x="5892" y="30264"/>
                </a:lnTo>
                <a:lnTo>
                  <a:pt x="38" y="30924"/>
                </a:lnTo>
                <a:lnTo>
                  <a:pt x="0" y="32562"/>
                </a:lnTo>
                <a:lnTo>
                  <a:pt x="138899" y="39306"/>
                </a:lnTo>
                <a:lnTo>
                  <a:pt x="338315" y="12153"/>
                </a:lnTo>
                <a:lnTo>
                  <a:pt x="284020" y="9626"/>
                </a:lnTo>
                <a:lnTo>
                  <a:pt x="172745" y="9626"/>
                </a:lnTo>
                <a:lnTo>
                  <a:pt x="181519" y="8622"/>
                </a:lnTo>
                <a:lnTo>
                  <a:pt x="190312" y="7720"/>
                </a:lnTo>
                <a:lnTo>
                  <a:pt x="207937" y="6184"/>
                </a:lnTo>
                <a:lnTo>
                  <a:pt x="69913" y="0"/>
                </a:lnTo>
                <a:close/>
              </a:path>
              <a:path w="338454" h="39370">
                <a:moveTo>
                  <a:pt x="222554" y="6832"/>
                </a:moveTo>
                <a:lnTo>
                  <a:pt x="210057" y="7853"/>
                </a:lnTo>
                <a:lnTo>
                  <a:pt x="197592" y="8653"/>
                </a:lnTo>
                <a:lnTo>
                  <a:pt x="185157" y="9241"/>
                </a:lnTo>
                <a:lnTo>
                  <a:pt x="172745" y="9626"/>
                </a:lnTo>
                <a:lnTo>
                  <a:pt x="284020" y="9626"/>
                </a:lnTo>
                <a:lnTo>
                  <a:pt x="222554" y="6832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269494" y="6609354"/>
            <a:ext cx="180340" cy="55244"/>
          </a:xfrm>
          <a:custGeom>
            <a:avLst/>
            <a:gdLst/>
            <a:ahLst/>
            <a:cxnLst/>
            <a:rect l="l" t="t" r="r" b="b"/>
            <a:pathLst>
              <a:path w="180339" h="55245">
                <a:moveTo>
                  <a:pt x="178066" y="27622"/>
                </a:moveTo>
                <a:lnTo>
                  <a:pt x="10477" y="27622"/>
                </a:lnTo>
                <a:lnTo>
                  <a:pt x="15658" y="33236"/>
                </a:lnTo>
                <a:lnTo>
                  <a:pt x="55772" y="52587"/>
                </a:lnTo>
                <a:lnTo>
                  <a:pt x="75399" y="54978"/>
                </a:lnTo>
                <a:lnTo>
                  <a:pt x="100057" y="48125"/>
                </a:lnTo>
                <a:lnTo>
                  <a:pt x="124782" y="41802"/>
                </a:lnTo>
                <a:lnTo>
                  <a:pt x="149628" y="36125"/>
                </a:lnTo>
                <a:lnTo>
                  <a:pt x="174650" y="31216"/>
                </a:lnTo>
                <a:lnTo>
                  <a:pt x="176326" y="29362"/>
                </a:lnTo>
                <a:lnTo>
                  <a:pt x="178066" y="27622"/>
                </a:lnTo>
                <a:close/>
              </a:path>
              <a:path w="180339" h="55245">
                <a:moveTo>
                  <a:pt x="62217" y="0"/>
                </a:moveTo>
                <a:lnTo>
                  <a:pt x="47260" y="3976"/>
                </a:lnTo>
                <a:lnTo>
                  <a:pt x="32327" y="8135"/>
                </a:lnTo>
                <a:lnTo>
                  <a:pt x="0" y="17640"/>
                </a:lnTo>
                <a:lnTo>
                  <a:pt x="10515" y="27724"/>
                </a:lnTo>
                <a:lnTo>
                  <a:pt x="178066" y="27622"/>
                </a:lnTo>
                <a:lnTo>
                  <a:pt x="178521" y="27279"/>
                </a:lnTo>
                <a:lnTo>
                  <a:pt x="132003" y="27279"/>
                </a:lnTo>
                <a:lnTo>
                  <a:pt x="124942" y="27190"/>
                </a:lnTo>
                <a:lnTo>
                  <a:pt x="150050" y="20675"/>
                </a:lnTo>
                <a:lnTo>
                  <a:pt x="127616" y="19499"/>
                </a:lnTo>
                <a:lnTo>
                  <a:pt x="105216" y="17743"/>
                </a:lnTo>
                <a:lnTo>
                  <a:pt x="82849" y="15408"/>
                </a:lnTo>
                <a:lnTo>
                  <a:pt x="60515" y="12496"/>
                </a:lnTo>
                <a:lnTo>
                  <a:pt x="59169" y="12357"/>
                </a:lnTo>
                <a:lnTo>
                  <a:pt x="60032" y="6946"/>
                </a:lnTo>
                <a:lnTo>
                  <a:pt x="62217" y="0"/>
                </a:lnTo>
                <a:close/>
              </a:path>
              <a:path w="180339" h="55245">
                <a:moveTo>
                  <a:pt x="179768" y="26339"/>
                </a:moveTo>
                <a:lnTo>
                  <a:pt x="169586" y="26754"/>
                </a:lnTo>
                <a:lnTo>
                  <a:pt x="159407" y="27047"/>
                </a:lnTo>
                <a:lnTo>
                  <a:pt x="149232" y="27222"/>
                </a:lnTo>
                <a:lnTo>
                  <a:pt x="139065" y="27279"/>
                </a:lnTo>
                <a:lnTo>
                  <a:pt x="178521" y="27279"/>
                </a:lnTo>
                <a:lnTo>
                  <a:pt x="179768" y="2633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328654" y="6606906"/>
            <a:ext cx="193040" cy="23495"/>
          </a:xfrm>
          <a:custGeom>
            <a:avLst/>
            <a:gdLst/>
            <a:ahLst/>
            <a:cxnLst/>
            <a:rect l="l" t="t" r="r" b="b"/>
            <a:pathLst>
              <a:path w="193039" h="23495">
                <a:moveTo>
                  <a:pt x="12687" y="0"/>
                </a:moveTo>
                <a:lnTo>
                  <a:pt x="3060" y="2451"/>
                </a:lnTo>
                <a:lnTo>
                  <a:pt x="863" y="9397"/>
                </a:lnTo>
                <a:lnTo>
                  <a:pt x="0" y="14808"/>
                </a:lnTo>
                <a:lnTo>
                  <a:pt x="1346" y="14935"/>
                </a:lnTo>
                <a:lnTo>
                  <a:pt x="23681" y="17852"/>
                </a:lnTo>
                <a:lnTo>
                  <a:pt x="46053" y="20186"/>
                </a:lnTo>
                <a:lnTo>
                  <a:pt x="68458" y="21939"/>
                </a:lnTo>
                <a:lnTo>
                  <a:pt x="90893" y="23113"/>
                </a:lnTo>
                <a:lnTo>
                  <a:pt x="98412" y="21843"/>
                </a:lnTo>
                <a:lnTo>
                  <a:pt x="118336" y="18732"/>
                </a:lnTo>
                <a:lnTo>
                  <a:pt x="138296" y="15951"/>
                </a:lnTo>
                <a:lnTo>
                  <a:pt x="158294" y="13503"/>
                </a:lnTo>
                <a:lnTo>
                  <a:pt x="178333" y="11391"/>
                </a:lnTo>
                <a:lnTo>
                  <a:pt x="187718" y="8928"/>
                </a:lnTo>
                <a:lnTo>
                  <a:pt x="192430" y="7746"/>
                </a:lnTo>
                <a:lnTo>
                  <a:pt x="178450" y="6823"/>
                </a:lnTo>
                <a:lnTo>
                  <a:pt x="164490" y="5651"/>
                </a:lnTo>
                <a:lnTo>
                  <a:pt x="150103" y="5097"/>
                </a:lnTo>
                <a:lnTo>
                  <a:pt x="135726" y="4311"/>
                </a:lnTo>
                <a:lnTo>
                  <a:pt x="121361" y="3297"/>
                </a:lnTo>
                <a:lnTo>
                  <a:pt x="107745" y="2120"/>
                </a:lnTo>
                <a:lnTo>
                  <a:pt x="71653" y="2120"/>
                </a:lnTo>
                <a:lnTo>
                  <a:pt x="56887" y="1989"/>
                </a:lnTo>
                <a:lnTo>
                  <a:pt x="42137" y="1593"/>
                </a:lnTo>
                <a:lnTo>
                  <a:pt x="27403" y="931"/>
                </a:lnTo>
                <a:lnTo>
                  <a:pt x="12687" y="0"/>
                </a:lnTo>
                <a:close/>
              </a:path>
              <a:path w="193039" h="23495">
                <a:moveTo>
                  <a:pt x="90004" y="1917"/>
                </a:moveTo>
                <a:lnTo>
                  <a:pt x="83883" y="2057"/>
                </a:lnTo>
                <a:lnTo>
                  <a:pt x="77774" y="2120"/>
                </a:lnTo>
                <a:lnTo>
                  <a:pt x="107745" y="2120"/>
                </a:lnTo>
                <a:lnTo>
                  <a:pt x="107010" y="2057"/>
                </a:lnTo>
                <a:lnTo>
                  <a:pt x="99047" y="2057"/>
                </a:lnTo>
                <a:lnTo>
                  <a:pt x="94526" y="2019"/>
                </a:lnTo>
                <a:lnTo>
                  <a:pt x="90004" y="191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435667" y="6608488"/>
            <a:ext cx="57785" cy="4445"/>
          </a:xfrm>
          <a:custGeom>
            <a:avLst/>
            <a:gdLst/>
            <a:ahLst/>
            <a:cxnLst/>
            <a:rect l="l" t="t" r="r" b="b"/>
            <a:pathLst>
              <a:path w="57785" h="4445">
                <a:moveTo>
                  <a:pt x="22059" y="0"/>
                </a:moveTo>
                <a:lnTo>
                  <a:pt x="14693" y="266"/>
                </a:lnTo>
                <a:lnTo>
                  <a:pt x="7340" y="431"/>
                </a:lnTo>
                <a:lnTo>
                  <a:pt x="0" y="482"/>
                </a:lnTo>
                <a:lnTo>
                  <a:pt x="14351" y="1720"/>
                </a:lnTo>
                <a:lnTo>
                  <a:pt x="28716" y="2730"/>
                </a:lnTo>
                <a:lnTo>
                  <a:pt x="43092" y="3511"/>
                </a:lnTo>
                <a:lnTo>
                  <a:pt x="57480" y="4063"/>
                </a:lnTo>
                <a:lnTo>
                  <a:pt x="48615" y="3187"/>
                </a:lnTo>
                <a:lnTo>
                  <a:pt x="39755" y="2217"/>
                </a:lnTo>
                <a:lnTo>
                  <a:pt x="30903" y="1154"/>
                </a:lnTo>
                <a:lnTo>
                  <a:pt x="220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762507" y="6625966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29" h="1270">
                <a:moveTo>
                  <a:pt x="0" y="1269"/>
                </a:moveTo>
                <a:lnTo>
                  <a:pt x="36821" y="1269"/>
                </a:lnTo>
                <a:lnTo>
                  <a:pt x="3682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10380" y="662533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14" y="0"/>
                </a:lnTo>
              </a:path>
            </a:pathLst>
          </a:custGeom>
          <a:ln w="317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717061" y="662279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65" y="0"/>
                </a:lnTo>
              </a:path>
            </a:pathLst>
          </a:custGeom>
          <a:ln w="3809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444148" y="6613467"/>
            <a:ext cx="431165" cy="27305"/>
          </a:xfrm>
          <a:custGeom>
            <a:avLst/>
            <a:gdLst/>
            <a:ahLst/>
            <a:cxnLst/>
            <a:rect l="l" t="t" r="r" b="b"/>
            <a:pathLst>
              <a:path w="431164" h="27304">
                <a:moveTo>
                  <a:pt x="228079" y="0"/>
                </a:moveTo>
                <a:lnTo>
                  <a:pt x="155692" y="9388"/>
                </a:lnTo>
                <a:lnTo>
                  <a:pt x="119337" y="13183"/>
                </a:lnTo>
                <a:lnTo>
                  <a:pt x="82981" y="15824"/>
                </a:lnTo>
                <a:lnTo>
                  <a:pt x="37588" y="20131"/>
                </a:lnTo>
                <a:lnTo>
                  <a:pt x="26757" y="20961"/>
                </a:lnTo>
                <a:lnTo>
                  <a:pt x="15933" y="21657"/>
                </a:lnTo>
                <a:lnTo>
                  <a:pt x="5118" y="22224"/>
                </a:lnTo>
                <a:lnTo>
                  <a:pt x="3416" y="23520"/>
                </a:lnTo>
                <a:lnTo>
                  <a:pt x="1676" y="25247"/>
                </a:lnTo>
                <a:lnTo>
                  <a:pt x="0" y="27114"/>
                </a:lnTo>
                <a:lnTo>
                  <a:pt x="14670" y="24651"/>
                </a:lnTo>
                <a:lnTo>
                  <a:pt x="29427" y="22513"/>
                </a:lnTo>
                <a:lnTo>
                  <a:pt x="128633" y="13863"/>
                </a:lnTo>
                <a:lnTo>
                  <a:pt x="198221" y="11214"/>
                </a:lnTo>
                <a:lnTo>
                  <a:pt x="221961" y="11201"/>
                </a:lnTo>
                <a:lnTo>
                  <a:pt x="309479" y="7968"/>
                </a:lnTo>
                <a:lnTo>
                  <a:pt x="337405" y="7475"/>
                </a:lnTo>
                <a:lnTo>
                  <a:pt x="392342" y="7416"/>
                </a:lnTo>
                <a:lnTo>
                  <a:pt x="228079" y="0"/>
                </a:lnTo>
                <a:close/>
              </a:path>
              <a:path w="431164" h="27304">
                <a:moveTo>
                  <a:pt x="392342" y="7416"/>
                </a:moveTo>
                <a:lnTo>
                  <a:pt x="351370" y="7416"/>
                </a:lnTo>
                <a:lnTo>
                  <a:pt x="361762" y="7447"/>
                </a:lnTo>
                <a:lnTo>
                  <a:pt x="392938" y="7899"/>
                </a:lnTo>
                <a:lnTo>
                  <a:pt x="369594" y="11214"/>
                </a:lnTo>
                <a:lnTo>
                  <a:pt x="348576" y="14046"/>
                </a:lnTo>
                <a:lnTo>
                  <a:pt x="378790" y="15278"/>
                </a:lnTo>
                <a:lnTo>
                  <a:pt x="395136" y="13147"/>
                </a:lnTo>
                <a:lnTo>
                  <a:pt x="411723" y="11201"/>
                </a:lnTo>
                <a:lnTo>
                  <a:pt x="418841" y="10412"/>
                </a:lnTo>
                <a:lnTo>
                  <a:pt x="430682" y="9207"/>
                </a:lnTo>
                <a:lnTo>
                  <a:pt x="392342" y="7416"/>
                </a:lnTo>
                <a:close/>
              </a:path>
              <a:path w="431164" h="27304">
                <a:moveTo>
                  <a:pt x="221961" y="11201"/>
                </a:moveTo>
                <a:lnTo>
                  <a:pt x="203149" y="11201"/>
                </a:lnTo>
                <a:lnTo>
                  <a:pt x="221094" y="11239"/>
                </a:lnTo>
                <a:lnTo>
                  <a:pt x="221961" y="1120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506986" y="6613156"/>
            <a:ext cx="165735" cy="16510"/>
          </a:xfrm>
          <a:custGeom>
            <a:avLst/>
            <a:gdLst/>
            <a:ahLst/>
            <a:cxnLst/>
            <a:rect l="l" t="t" r="r" b="b"/>
            <a:pathLst>
              <a:path w="165735" h="16509">
                <a:moveTo>
                  <a:pt x="158229" y="0"/>
                </a:moveTo>
                <a:lnTo>
                  <a:pt x="150977" y="558"/>
                </a:lnTo>
                <a:lnTo>
                  <a:pt x="60248" y="12255"/>
                </a:lnTo>
                <a:lnTo>
                  <a:pt x="20142" y="16141"/>
                </a:lnTo>
                <a:lnTo>
                  <a:pt x="56497" y="13499"/>
                </a:lnTo>
                <a:lnTo>
                  <a:pt x="92852" y="9699"/>
                </a:lnTo>
                <a:lnTo>
                  <a:pt x="165239" y="304"/>
                </a:lnTo>
                <a:lnTo>
                  <a:pt x="158229" y="0"/>
                </a:lnTo>
                <a:close/>
              </a:path>
              <a:path w="165735" h="16509">
                <a:moveTo>
                  <a:pt x="14097" y="1498"/>
                </a:moveTo>
                <a:lnTo>
                  <a:pt x="9385" y="2679"/>
                </a:lnTo>
                <a:lnTo>
                  <a:pt x="0" y="5130"/>
                </a:lnTo>
                <a:lnTo>
                  <a:pt x="16495" y="3644"/>
                </a:lnTo>
                <a:lnTo>
                  <a:pt x="33020" y="2387"/>
                </a:lnTo>
                <a:lnTo>
                  <a:pt x="26708" y="2171"/>
                </a:lnTo>
                <a:lnTo>
                  <a:pt x="20396" y="1879"/>
                </a:lnTo>
                <a:lnTo>
                  <a:pt x="14097" y="149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493142" y="6612552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40">
                <a:moveTo>
                  <a:pt x="0" y="0"/>
                </a:moveTo>
                <a:lnTo>
                  <a:pt x="4422" y="391"/>
                </a:lnTo>
                <a:lnTo>
                  <a:pt x="13960" y="1173"/>
                </a:lnTo>
                <a:lnTo>
                  <a:pt x="27940" y="2108"/>
                </a:lnTo>
                <a:lnTo>
                  <a:pt x="34770" y="419"/>
                </a:lnTo>
                <a:lnTo>
                  <a:pt x="29921" y="419"/>
                </a:lnTo>
                <a:lnTo>
                  <a:pt x="13704" y="309"/>
                </a:lnTo>
                <a:lnTo>
                  <a:pt x="0" y="0"/>
                </a:lnTo>
                <a:close/>
              </a:path>
              <a:path w="34925" h="2540">
                <a:moveTo>
                  <a:pt x="34925" y="380"/>
                </a:moveTo>
                <a:lnTo>
                  <a:pt x="29921" y="419"/>
                </a:lnTo>
                <a:lnTo>
                  <a:pt x="34770" y="419"/>
                </a:lnTo>
                <a:lnTo>
                  <a:pt x="34925" y="38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457727" y="660934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09" y="0"/>
                </a:lnTo>
              </a:path>
            </a:pathLst>
          </a:custGeom>
          <a:ln w="723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521085" y="661306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19" y="0"/>
                </a:lnTo>
              </a:path>
            </a:pathLst>
          </a:custGeom>
          <a:ln w="496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528073" y="6607957"/>
            <a:ext cx="80010" cy="5080"/>
          </a:xfrm>
          <a:custGeom>
            <a:avLst/>
            <a:gdLst/>
            <a:ahLst/>
            <a:cxnLst/>
            <a:rect l="l" t="t" r="r" b="b"/>
            <a:pathLst>
              <a:path w="80010" h="5079">
                <a:moveTo>
                  <a:pt x="21564" y="0"/>
                </a:moveTo>
                <a:lnTo>
                  <a:pt x="14350" y="1574"/>
                </a:lnTo>
                <a:lnTo>
                  <a:pt x="7162" y="3225"/>
                </a:lnTo>
                <a:lnTo>
                  <a:pt x="0" y="4978"/>
                </a:lnTo>
                <a:lnTo>
                  <a:pt x="13152" y="4775"/>
                </a:lnTo>
                <a:lnTo>
                  <a:pt x="26314" y="4381"/>
                </a:lnTo>
                <a:lnTo>
                  <a:pt x="28714" y="4381"/>
                </a:lnTo>
                <a:lnTo>
                  <a:pt x="41392" y="4263"/>
                </a:lnTo>
                <a:lnTo>
                  <a:pt x="54086" y="3919"/>
                </a:lnTo>
                <a:lnTo>
                  <a:pt x="66794" y="3368"/>
                </a:lnTo>
                <a:lnTo>
                  <a:pt x="79514" y="2628"/>
                </a:lnTo>
                <a:lnTo>
                  <a:pt x="215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657959" y="6613052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4902" y="0"/>
                </a:moveTo>
                <a:lnTo>
                  <a:pt x="0" y="673"/>
                </a:lnTo>
                <a:lnTo>
                  <a:pt x="7251" y="101"/>
                </a:lnTo>
                <a:lnTo>
                  <a:pt x="49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341346" y="6599487"/>
            <a:ext cx="94615" cy="10160"/>
          </a:xfrm>
          <a:custGeom>
            <a:avLst/>
            <a:gdLst/>
            <a:ahLst/>
            <a:cxnLst/>
            <a:rect l="l" t="t" r="r" b="b"/>
            <a:pathLst>
              <a:path w="94614" h="10159">
                <a:moveTo>
                  <a:pt x="32042" y="0"/>
                </a:moveTo>
                <a:lnTo>
                  <a:pt x="24004" y="1744"/>
                </a:lnTo>
                <a:lnTo>
                  <a:pt x="15987" y="3565"/>
                </a:lnTo>
                <a:lnTo>
                  <a:pt x="0" y="7416"/>
                </a:lnTo>
                <a:lnTo>
                  <a:pt x="14715" y="8348"/>
                </a:lnTo>
                <a:lnTo>
                  <a:pt x="29449" y="9010"/>
                </a:lnTo>
                <a:lnTo>
                  <a:pt x="44200" y="9406"/>
                </a:lnTo>
                <a:lnTo>
                  <a:pt x="58966" y="9537"/>
                </a:lnTo>
                <a:lnTo>
                  <a:pt x="65087" y="9537"/>
                </a:lnTo>
                <a:lnTo>
                  <a:pt x="71183" y="9474"/>
                </a:lnTo>
                <a:lnTo>
                  <a:pt x="77304" y="9334"/>
                </a:lnTo>
                <a:lnTo>
                  <a:pt x="92891" y="9334"/>
                </a:lnTo>
                <a:lnTo>
                  <a:pt x="79952" y="8001"/>
                </a:lnTo>
                <a:lnTo>
                  <a:pt x="65595" y="6299"/>
                </a:lnTo>
                <a:lnTo>
                  <a:pt x="61290" y="5930"/>
                </a:lnTo>
                <a:lnTo>
                  <a:pt x="58623" y="4013"/>
                </a:lnTo>
                <a:lnTo>
                  <a:pt x="56997" y="1270"/>
                </a:lnTo>
                <a:lnTo>
                  <a:pt x="32042" y="0"/>
                </a:lnTo>
                <a:close/>
              </a:path>
              <a:path w="94614" h="10159">
                <a:moveTo>
                  <a:pt x="92891" y="9334"/>
                </a:moveTo>
                <a:lnTo>
                  <a:pt x="77304" y="9334"/>
                </a:lnTo>
                <a:lnTo>
                  <a:pt x="81826" y="9436"/>
                </a:lnTo>
                <a:lnTo>
                  <a:pt x="86360" y="9474"/>
                </a:lnTo>
                <a:lnTo>
                  <a:pt x="94310" y="9474"/>
                </a:lnTo>
                <a:lnTo>
                  <a:pt x="92891" y="933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398339" y="6600759"/>
            <a:ext cx="59690" cy="8255"/>
          </a:xfrm>
          <a:custGeom>
            <a:avLst/>
            <a:gdLst/>
            <a:ahLst/>
            <a:cxnLst/>
            <a:rect l="l" t="t" r="r" b="b"/>
            <a:pathLst>
              <a:path w="59689" h="8254">
                <a:moveTo>
                  <a:pt x="0" y="0"/>
                </a:moveTo>
                <a:lnTo>
                  <a:pt x="1625" y="2743"/>
                </a:lnTo>
                <a:lnTo>
                  <a:pt x="4292" y="4660"/>
                </a:lnTo>
                <a:lnTo>
                  <a:pt x="8610" y="5029"/>
                </a:lnTo>
                <a:lnTo>
                  <a:pt x="22958" y="6731"/>
                </a:lnTo>
                <a:lnTo>
                  <a:pt x="37325" y="8204"/>
                </a:lnTo>
                <a:lnTo>
                  <a:pt x="44665" y="8166"/>
                </a:lnTo>
                <a:lnTo>
                  <a:pt x="52019" y="8001"/>
                </a:lnTo>
                <a:lnTo>
                  <a:pt x="59385" y="7734"/>
                </a:lnTo>
                <a:lnTo>
                  <a:pt x="53721" y="6959"/>
                </a:lnTo>
                <a:lnTo>
                  <a:pt x="42418" y="5232"/>
                </a:lnTo>
                <a:lnTo>
                  <a:pt x="41833" y="5168"/>
                </a:lnTo>
                <a:lnTo>
                  <a:pt x="41376" y="3975"/>
                </a:lnTo>
                <a:lnTo>
                  <a:pt x="41059" y="201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439396" y="6602780"/>
            <a:ext cx="62230" cy="5715"/>
          </a:xfrm>
          <a:custGeom>
            <a:avLst/>
            <a:gdLst/>
            <a:ahLst/>
            <a:cxnLst/>
            <a:rect l="l" t="t" r="r" b="b"/>
            <a:pathLst>
              <a:path w="62229" h="5715">
                <a:moveTo>
                  <a:pt x="0" y="0"/>
                </a:moveTo>
                <a:lnTo>
                  <a:pt x="317" y="1955"/>
                </a:lnTo>
                <a:lnTo>
                  <a:pt x="774" y="3149"/>
                </a:lnTo>
                <a:lnTo>
                  <a:pt x="1371" y="3213"/>
                </a:lnTo>
                <a:lnTo>
                  <a:pt x="12661" y="4940"/>
                </a:lnTo>
                <a:lnTo>
                  <a:pt x="18326" y="5702"/>
                </a:lnTo>
                <a:lnTo>
                  <a:pt x="29234" y="5223"/>
                </a:lnTo>
                <a:lnTo>
                  <a:pt x="40147" y="4595"/>
                </a:lnTo>
                <a:lnTo>
                  <a:pt x="51065" y="3832"/>
                </a:lnTo>
                <a:lnTo>
                  <a:pt x="61988" y="294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396657" y="6629868"/>
            <a:ext cx="373380" cy="39370"/>
          </a:xfrm>
          <a:custGeom>
            <a:avLst/>
            <a:gdLst/>
            <a:ahLst/>
            <a:cxnLst/>
            <a:rect l="l" t="t" r="r" b="b"/>
            <a:pathLst>
              <a:path w="373379" h="39370">
                <a:moveTo>
                  <a:pt x="31191" y="30022"/>
                </a:moveTo>
                <a:lnTo>
                  <a:pt x="23356" y="31999"/>
                </a:lnTo>
                <a:lnTo>
                  <a:pt x="15547" y="34062"/>
                </a:lnTo>
                <a:lnTo>
                  <a:pt x="7763" y="36214"/>
                </a:lnTo>
                <a:lnTo>
                  <a:pt x="0" y="38455"/>
                </a:lnTo>
                <a:lnTo>
                  <a:pt x="7797" y="38798"/>
                </a:lnTo>
                <a:lnTo>
                  <a:pt x="15595" y="39052"/>
                </a:lnTo>
                <a:lnTo>
                  <a:pt x="23406" y="39179"/>
                </a:lnTo>
                <a:lnTo>
                  <a:pt x="31191" y="30022"/>
                </a:lnTo>
                <a:close/>
              </a:path>
              <a:path w="373379" h="39370">
                <a:moveTo>
                  <a:pt x="329145" y="0"/>
                </a:moveTo>
                <a:lnTo>
                  <a:pt x="273943" y="976"/>
                </a:lnTo>
                <a:lnTo>
                  <a:pt x="198569" y="5460"/>
                </a:lnTo>
                <a:lnTo>
                  <a:pt x="157830" y="9041"/>
                </a:lnTo>
                <a:lnTo>
                  <a:pt x="137515" y="11353"/>
                </a:lnTo>
                <a:lnTo>
                  <a:pt x="154069" y="12316"/>
                </a:lnTo>
                <a:lnTo>
                  <a:pt x="170626" y="13034"/>
                </a:lnTo>
                <a:lnTo>
                  <a:pt x="187195" y="13484"/>
                </a:lnTo>
                <a:lnTo>
                  <a:pt x="203784" y="13639"/>
                </a:lnTo>
                <a:lnTo>
                  <a:pt x="221969" y="13443"/>
                </a:lnTo>
                <a:lnTo>
                  <a:pt x="300968" y="8177"/>
                </a:lnTo>
                <a:lnTo>
                  <a:pt x="349088" y="3319"/>
                </a:lnTo>
                <a:lnTo>
                  <a:pt x="373113" y="533"/>
                </a:lnTo>
                <a:lnTo>
                  <a:pt x="340132" y="35"/>
                </a:lnTo>
                <a:lnTo>
                  <a:pt x="3291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420064" y="6630398"/>
            <a:ext cx="383540" cy="39370"/>
          </a:xfrm>
          <a:custGeom>
            <a:avLst/>
            <a:gdLst/>
            <a:ahLst/>
            <a:cxnLst/>
            <a:rect l="l" t="t" r="r" b="b"/>
            <a:pathLst>
              <a:path w="383539" h="39370">
                <a:moveTo>
                  <a:pt x="114109" y="10820"/>
                </a:moveTo>
                <a:lnTo>
                  <a:pt x="76351" y="16044"/>
                </a:lnTo>
                <a:lnTo>
                  <a:pt x="35650" y="23221"/>
                </a:lnTo>
                <a:lnTo>
                  <a:pt x="0" y="38646"/>
                </a:lnTo>
                <a:lnTo>
                  <a:pt x="4584" y="38735"/>
                </a:lnTo>
                <a:lnTo>
                  <a:pt x="9169" y="38760"/>
                </a:lnTo>
                <a:lnTo>
                  <a:pt x="19837" y="38760"/>
                </a:lnTo>
                <a:lnTo>
                  <a:pt x="25895" y="38709"/>
                </a:lnTo>
                <a:lnTo>
                  <a:pt x="31978" y="38569"/>
                </a:lnTo>
                <a:lnTo>
                  <a:pt x="43599" y="38569"/>
                </a:lnTo>
                <a:lnTo>
                  <a:pt x="112393" y="34799"/>
                </a:lnTo>
                <a:lnTo>
                  <a:pt x="182600" y="27863"/>
                </a:lnTo>
                <a:lnTo>
                  <a:pt x="232874" y="22253"/>
                </a:lnTo>
                <a:lnTo>
                  <a:pt x="283094" y="15544"/>
                </a:lnTo>
                <a:lnTo>
                  <a:pt x="299882" y="13119"/>
                </a:lnTo>
                <a:lnTo>
                  <a:pt x="180378" y="13119"/>
                </a:lnTo>
                <a:lnTo>
                  <a:pt x="163788" y="12961"/>
                </a:lnTo>
                <a:lnTo>
                  <a:pt x="147219" y="12507"/>
                </a:lnTo>
                <a:lnTo>
                  <a:pt x="130662" y="11785"/>
                </a:lnTo>
                <a:lnTo>
                  <a:pt x="114109" y="10820"/>
                </a:lnTo>
                <a:close/>
              </a:path>
              <a:path w="383539" h="39370">
                <a:moveTo>
                  <a:pt x="43599" y="38569"/>
                </a:moveTo>
                <a:lnTo>
                  <a:pt x="31978" y="38569"/>
                </a:lnTo>
                <a:lnTo>
                  <a:pt x="34861" y="38633"/>
                </a:lnTo>
                <a:lnTo>
                  <a:pt x="37807" y="38658"/>
                </a:lnTo>
                <a:lnTo>
                  <a:pt x="40805" y="38658"/>
                </a:lnTo>
                <a:lnTo>
                  <a:pt x="43599" y="38569"/>
                </a:lnTo>
                <a:close/>
              </a:path>
              <a:path w="383539" h="39370">
                <a:moveTo>
                  <a:pt x="349707" y="0"/>
                </a:moveTo>
                <a:lnTo>
                  <a:pt x="277562" y="7643"/>
                </a:lnTo>
                <a:lnTo>
                  <a:pt x="235095" y="11249"/>
                </a:lnTo>
                <a:lnTo>
                  <a:pt x="180378" y="13119"/>
                </a:lnTo>
                <a:lnTo>
                  <a:pt x="299882" y="13119"/>
                </a:lnTo>
                <a:lnTo>
                  <a:pt x="383387" y="1054"/>
                </a:lnTo>
                <a:lnTo>
                  <a:pt x="3497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446678" y="6556629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09">
                <a:moveTo>
                  <a:pt x="35890" y="0"/>
                </a:moveTo>
                <a:lnTo>
                  <a:pt x="26896" y="705"/>
                </a:lnTo>
                <a:lnTo>
                  <a:pt x="8951" y="2369"/>
                </a:lnTo>
                <a:lnTo>
                  <a:pt x="0" y="3340"/>
                </a:lnTo>
                <a:lnTo>
                  <a:pt x="11325" y="2882"/>
                </a:lnTo>
                <a:lnTo>
                  <a:pt x="22674" y="2247"/>
                </a:lnTo>
                <a:lnTo>
                  <a:pt x="34048" y="1432"/>
                </a:lnTo>
                <a:lnTo>
                  <a:pt x="45453" y="431"/>
                </a:lnTo>
                <a:lnTo>
                  <a:pt x="358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293076" y="6575880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21971" y="0"/>
                </a:moveTo>
                <a:lnTo>
                  <a:pt x="0" y="2692"/>
                </a:lnTo>
                <a:lnTo>
                  <a:pt x="18567" y="3657"/>
                </a:lnTo>
                <a:lnTo>
                  <a:pt x="219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311648" y="6564212"/>
            <a:ext cx="80645" cy="17145"/>
          </a:xfrm>
          <a:custGeom>
            <a:avLst/>
            <a:gdLst/>
            <a:ahLst/>
            <a:cxnLst/>
            <a:rect l="l" t="t" r="r" b="b"/>
            <a:pathLst>
              <a:path w="80645" h="17145">
                <a:moveTo>
                  <a:pt x="80175" y="0"/>
                </a:moveTo>
                <a:lnTo>
                  <a:pt x="61017" y="3236"/>
                </a:lnTo>
                <a:lnTo>
                  <a:pt x="41836" y="6259"/>
                </a:lnTo>
                <a:lnTo>
                  <a:pt x="22632" y="9070"/>
                </a:lnTo>
                <a:lnTo>
                  <a:pt x="3403" y="11671"/>
                </a:lnTo>
                <a:lnTo>
                  <a:pt x="0" y="15328"/>
                </a:lnTo>
                <a:lnTo>
                  <a:pt x="34721" y="17094"/>
                </a:lnTo>
                <a:lnTo>
                  <a:pt x="36487" y="15455"/>
                </a:lnTo>
                <a:lnTo>
                  <a:pt x="38277" y="14503"/>
                </a:lnTo>
                <a:lnTo>
                  <a:pt x="58121" y="14503"/>
                </a:lnTo>
                <a:lnTo>
                  <a:pt x="63096" y="10844"/>
                </a:lnTo>
                <a:lnTo>
                  <a:pt x="68705" y="7007"/>
                </a:lnTo>
                <a:lnTo>
                  <a:pt x="74397" y="3394"/>
                </a:lnTo>
                <a:lnTo>
                  <a:pt x="80175" y="0"/>
                </a:lnTo>
                <a:close/>
              </a:path>
              <a:path w="80645" h="17145">
                <a:moveTo>
                  <a:pt x="58121" y="14503"/>
                </a:moveTo>
                <a:lnTo>
                  <a:pt x="40119" y="14503"/>
                </a:lnTo>
                <a:lnTo>
                  <a:pt x="57569" y="14909"/>
                </a:lnTo>
                <a:lnTo>
                  <a:pt x="58121" y="1450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346366" y="6562733"/>
            <a:ext cx="53975" cy="19685"/>
          </a:xfrm>
          <a:custGeom>
            <a:avLst/>
            <a:gdLst/>
            <a:ahLst/>
            <a:cxnLst/>
            <a:rect l="l" t="t" r="r" b="b"/>
            <a:pathLst>
              <a:path w="53975" h="19684">
                <a:moveTo>
                  <a:pt x="5397" y="15976"/>
                </a:moveTo>
                <a:lnTo>
                  <a:pt x="3555" y="15976"/>
                </a:lnTo>
                <a:lnTo>
                  <a:pt x="1777" y="16941"/>
                </a:lnTo>
                <a:lnTo>
                  <a:pt x="0" y="18580"/>
                </a:lnTo>
                <a:lnTo>
                  <a:pt x="14401" y="19291"/>
                </a:lnTo>
                <a:lnTo>
                  <a:pt x="35017" y="16383"/>
                </a:lnTo>
                <a:lnTo>
                  <a:pt x="22859" y="16383"/>
                </a:lnTo>
                <a:lnTo>
                  <a:pt x="5397" y="15976"/>
                </a:lnTo>
                <a:close/>
              </a:path>
              <a:path w="53975" h="19684">
                <a:moveTo>
                  <a:pt x="53822" y="0"/>
                </a:moveTo>
                <a:lnTo>
                  <a:pt x="22859" y="16383"/>
                </a:lnTo>
                <a:lnTo>
                  <a:pt x="35017" y="16383"/>
                </a:lnTo>
                <a:lnTo>
                  <a:pt x="50457" y="14109"/>
                </a:lnTo>
                <a:lnTo>
                  <a:pt x="50825" y="9677"/>
                </a:lnTo>
                <a:lnTo>
                  <a:pt x="51536" y="3962"/>
                </a:lnTo>
                <a:lnTo>
                  <a:pt x="538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396831" y="6558523"/>
            <a:ext cx="47625" cy="18415"/>
          </a:xfrm>
          <a:custGeom>
            <a:avLst/>
            <a:gdLst/>
            <a:ahLst/>
            <a:cxnLst/>
            <a:rect l="l" t="t" r="r" b="b"/>
            <a:pathLst>
              <a:path w="47625" h="18415">
                <a:moveTo>
                  <a:pt x="47129" y="0"/>
                </a:moveTo>
                <a:lnTo>
                  <a:pt x="3352" y="4216"/>
                </a:lnTo>
                <a:lnTo>
                  <a:pt x="0" y="18313"/>
                </a:lnTo>
                <a:lnTo>
                  <a:pt x="43586" y="11417"/>
                </a:lnTo>
                <a:lnTo>
                  <a:pt x="44437" y="5994"/>
                </a:lnTo>
                <a:lnTo>
                  <a:pt x="45631" y="1651"/>
                </a:lnTo>
                <a:lnTo>
                  <a:pt x="471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440413" y="6556273"/>
            <a:ext cx="68580" cy="13970"/>
          </a:xfrm>
          <a:custGeom>
            <a:avLst/>
            <a:gdLst/>
            <a:ahLst/>
            <a:cxnLst/>
            <a:rect l="l" t="t" r="r" b="b"/>
            <a:pathLst>
              <a:path w="68579" h="13970">
                <a:moveTo>
                  <a:pt x="34404" y="0"/>
                </a:moveTo>
                <a:lnTo>
                  <a:pt x="3543" y="2247"/>
                </a:lnTo>
                <a:lnTo>
                  <a:pt x="2044" y="3898"/>
                </a:lnTo>
                <a:lnTo>
                  <a:pt x="863" y="8242"/>
                </a:lnTo>
                <a:lnTo>
                  <a:pt x="0" y="13665"/>
                </a:lnTo>
                <a:lnTo>
                  <a:pt x="51240" y="4723"/>
                </a:lnTo>
                <a:lnTo>
                  <a:pt x="56736" y="3695"/>
                </a:lnTo>
                <a:lnTo>
                  <a:pt x="6273" y="3695"/>
                </a:lnTo>
                <a:lnTo>
                  <a:pt x="15219" y="2725"/>
                </a:lnTo>
                <a:lnTo>
                  <a:pt x="33162" y="1061"/>
                </a:lnTo>
                <a:lnTo>
                  <a:pt x="42151" y="355"/>
                </a:lnTo>
                <a:lnTo>
                  <a:pt x="34404" y="0"/>
                </a:lnTo>
                <a:close/>
              </a:path>
              <a:path w="68579" h="13970">
                <a:moveTo>
                  <a:pt x="51714" y="774"/>
                </a:moveTo>
                <a:lnTo>
                  <a:pt x="40310" y="1782"/>
                </a:lnTo>
                <a:lnTo>
                  <a:pt x="28936" y="2601"/>
                </a:lnTo>
                <a:lnTo>
                  <a:pt x="17592" y="3237"/>
                </a:lnTo>
                <a:lnTo>
                  <a:pt x="6273" y="3695"/>
                </a:lnTo>
                <a:lnTo>
                  <a:pt x="56736" y="3695"/>
                </a:lnTo>
                <a:lnTo>
                  <a:pt x="68287" y="1536"/>
                </a:lnTo>
                <a:lnTo>
                  <a:pt x="51714" y="774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672231" y="6610208"/>
            <a:ext cx="282575" cy="13970"/>
          </a:xfrm>
          <a:custGeom>
            <a:avLst/>
            <a:gdLst/>
            <a:ahLst/>
            <a:cxnLst/>
            <a:rect l="l" t="t" r="r" b="b"/>
            <a:pathLst>
              <a:path w="282575" h="13970">
                <a:moveTo>
                  <a:pt x="243739" y="10274"/>
                </a:moveTo>
                <a:lnTo>
                  <a:pt x="227533" y="10274"/>
                </a:lnTo>
                <a:lnTo>
                  <a:pt x="280593" y="13881"/>
                </a:lnTo>
                <a:lnTo>
                  <a:pt x="282181" y="13881"/>
                </a:lnTo>
                <a:lnTo>
                  <a:pt x="282435" y="13207"/>
                </a:lnTo>
                <a:lnTo>
                  <a:pt x="282066" y="12204"/>
                </a:lnTo>
                <a:lnTo>
                  <a:pt x="243739" y="10274"/>
                </a:lnTo>
                <a:close/>
              </a:path>
              <a:path w="282575" h="13970">
                <a:moveTo>
                  <a:pt x="24333" y="0"/>
                </a:moveTo>
                <a:lnTo>
                  <a:pt x="0" y="3263"/>
                </a:lnTo>
                <a:lnTo>
                  <a:pt x="202590" y="12471"/>
                </a:lnTo>
                <a:lnTo>
                  <a:pt x="219227" y="10934"/>
                </a:lnTo>
                <a:lnTo>
                  <a:pt x="227533" y="10274"/>
                </a:lnTo>
                <a:lnTo>
                  <a:pt x="243739" y="10274"/>
                </a:lnTo>
                <a:lnTo>
                  <a:pt x="243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65206" y="6610197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09">
                <a:moveTo>
                  <a:pt x="31153" y="0"/>
                </a:moveTo>
                <a:lnTo>
                  <a:pt x="23293" y="814"/>
                </a:lnTo>
                <a:lnTo>
                  <a:pt x="0" y="2959"/>
                </a:lnTo>
                <a:lnTo>
                  <a:pt x="7023" y="3263"/>
                </a:lnTo>
                <a:lnTo>
                  <a:pt x="31356" y="12"/>
                </a:lnTo>
                <a:lnTo>
                  <a:pt x="311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501387" y="6602780"/>
            <a:ext cx="66040" cy="5715"/>
          </a:xfrm>
          <a:custGeom>
            <a:avLst/>
            <a:gdLst/>
            <a:ahLst/>
            <a:cxnLst/>
            <a:rect l="l" t="t" r="r" b="b"/>
            <a:pathLst>
              <a:path w="66039" h="5715">
                <a:moveTo>
                  <a:pt x="29895" y="0"/>
                </a:moveTo>
                <a:lnTo>
                  <a:pt x="22426" y="801"/>
                </a:lnTo>
                <a:lnTo>
                  <a:pt x="0" y="2946"/>
                </a:lnTo>
                <a:lnTo>
                  <a:pt x="48247" y="5181"/>
                </a:lnTo>
                <a:lnTo>
                  <a:pt x="53987" y="3924"/>
                </a:lnTo>
                <a:lnTo>
                  <a:pt x="65519" y="1612"/>
                </a:lnTo>
                <a:lnTo>
                  <a:pt x="298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07588" y="6607760"/>
            <a:ext cx="88900" cy="5715"/>
          </a:xfrm>
          <a:custGeom>
            <a:avLst/>
            <a:gdLst/>
            <a:ahLst/>
            <a:cxnLst/>
            <a:rect l="l" t="t" r="r" b="b"/>
            <a:pathLst>
              <a:path w="88900" h="5715">
                <a:moveTo>
                  <a:pt x="87822" y="2400"/>
                </a:moveTo>
                <a:lnTo>
                  <a:pt x="62509" y="2400"/>
                </a:lnTo>
                <a:lnTo>
                  <a:pt x="71297" y="2413"/>
                </a:lnTo>
                <a:lnTo>
                  <a:pt x="75679" y="2463"/>
                </a:lnTo>
                <a:lnTo>
                  <a:pt x="55270" y="5295"/>
                </a:lnTo>
                <a:lnTo>
                  <a:pt x="57619" y="5397"/>
                </a:lnTo>
                <a:lnTo>
                  <a:pt x="80913" y="3252"/>
                </a:lnTo>
                <a:lnTo>
                  <a:pt x="88671" y="2438"/>
                </a:lnTo>
                <a:lnTo>
                  <a:pt x="87822" y="2400"/>
                </a:lnTo>
                <a:close/>
              </a:path>
              <a:path w="88900" h="5715">
                <a:moveTo>
                  <a:pt x="34328" y="0"/>
                </a:moveTo>
                <a:lnTo>
                  <a:pt x="17164" y="1547"/>
                </a:lnTo>
                <a:lnTo>
                  <a:pt x="0" y="2819"/>
                </a:lnTo>
                <a:lnTo>
                  <a:pt x="10007" y="3276"/>
                </a:lnTo>
                <a:lnTo>
                  <a:pt x="36229" y="2614"/>
                </a:lnTo>
                <a:lnTo>
                  <a:pt x="87822" y="2400"/>
                </a:lnTo>
                <a:lnTo>
                  <a:pt x="343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549636" y="660748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618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373385" y="6596102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16890" y="0"/>
                </a:moveTo>
                <a:lnTo>
                  <a:pt x="11252" y="1066"/>
                </a:lnTo>
                <a:lnTo>
                  <a:pt x="5613" y="2197"/>
                </a:lnTo>
                <a:lnTo>
                  <a:pt x="0" y="3390"/>
                </a:lnTo>
                <a:lnTo>
                  <a:pt x="24955" y="4660"/>
                </a:lnTo>
                <a:lnTo>
                  <a:pt x="24193" y="3365"/>
                </a:lnTo>
                <a:lnTo>
                  <a:pt x="23660" y="1892"/>
                </a:lnTo>
                <a:lnTo>
                  <a:pt x="23304" y="317"/>
                </a:lnTo>
                <a:lnTo>
                  <a:pt x="168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396687" y="6596426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0" y="0"/>
                </a:moveTo>
                <a:lnTo>
                  <a:pt x="355" y="1574"/>
                </a:lnTo>
                <a:lnTo>
                  <a:pt x="889" y="3035"/>
                </a:lnTo>
                <a:lnTo>
                  <a:pt x="1651" y="4330"/>
                </a:lnTo>
                <a:lnTo>
                  <a:pt x="42710" y="6349"/>
                </a:lnTo>
                <a:lnTo>
                  <a:pt x="42506" y="5181"/>
                </a:lnTo>
                <a:lnTo>
                  <a:pt x="42326" y="3035"/>
                </a:lnTo>
                <a:lnTo>
                  <a:pt x="42265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438949" y="660209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28" y="0"/>
                </a:lnTo>
              </a:path>
            </a:pathLst>
          </a:custGeom>
          <a:ln w="726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344904" y="6624713"/>
            <a:ext cx="448309" cy="43815"/>
          </a:xfrm>
          <a:custGeom>
            <a:avLst/>
            <a:gdLst/>
            <a:ahLst/>
            <a:cxnLst/>
            <a:rect l="l" t="t" r="r" b="b"/>
            <a:pathLst>
              <a:path w="448310" h="43815">
                <a:moveTo>
                  <a:pt x="99237" y="15862"/>
                </a:moveTo>
                <a:lnTo>
                  <a:pt x="74216" y="20771"/>
                </a:lnTo>
                <a:lnTo>
                  <a:pt x="49371" y="26446"/>
                </a:lnTo>
                <a:lnTo>
                  <a:pt x="24649" y="32766"/>
                </a:lnTo>
                <a:lnTo>
                  <a:pt x="0" y="39611"/>
                </a:lnTo>
                <a:lnTo>
                  <a:pt x="12915" y="40918"/>
                </a:lnTo>
                <a:lnTo>
                  <a:pt x="25847" y="42021"/>
                </a:lnTo>
                <a:lnTo>
                  <a:pt x="38794" y="42918"/>
                </a:lnTo>
                <a:lnTo>
                  <a:pt x="51752" y="43611"/>
                </a:lnTo>
                <a:lnTo>
                  <a:pt x="59515" y="41369"/>
                </a:lnTo>
                <a:lnTo>
                  <a:pt x="67300" y="39214"/>
                </a:lnTo>
                <a:lnTo>
                  <a:pt x="75108" y="37150"/>
                </a:lnTo>
                <a:lnTo>
                  <a:pt x="82943" y="35178"/>
                </a:lnTo>
                <a:lnTo>
                  <a:pt x="90741" y="25996"/>
                </a:lnTo>
                <a:lnTo>
                  <a:pt x="92710" y="23888"/>
                </a:lnTo>
                <a:lnTo>
                  <a:pt x="95834" y="19608"/>
                </a:lnTo>
                <a:lnTo>
                  <a:pt x="99237" y="15862"/>
                </a:lnTo>
                <a:close/>
              </a:path>
              <a:path w="448310" h="43815">
                <a:moveTo>
                  <a:pt x="320332" y="0"/>
                </a:moveTo>
                <a:lnTo>
                  <a:pt x="288668" y="1858"/>
                </a:lnTo>
                <a:lnTo>
                  <a:pt x="257100" y="4606"/>
                </a:lnTo>
                <a:lnTo>
                  <a:pt x="225754" y="8579"/>
                </a:lnTo>
                <a:lnTo>
                  <a:pt x="194754" y="14109"/>
                </a:lnTo>
                <a:lnTo>
                  <a:pt x="190893" y="14731"/>
                </a:lnTo>
                <a:lnTo>
                  <a:pt x="183184" y="16090"/>
                </a:lnTo>
                <a:lnTo>
                  <a:pt x="189268" y="16509"/>
                </a:lnTo>
                <a:lnTo>
                  <a:pt x="209582" y="14197"/>
                </a:lnTo>
                <a:lnTo>
                  <a:pt x="229933" y="12231"/>
                </a:lnTo>
                <a:lnTo>
                  <a:pt x="298182" y="7427"/>
                </a:lnTo>
                <a:lnTo>
                  <a:pt x="353274" y="5391"/>
                </a:lnTo>
                <a:lnTo>
                  <a:pt x="429183" y="5156"/>
                </a:lnTo>
                <a:lnTo>
                  <a:pt x="447827" y="2793"/>
                </a:lnTo>
                <a:lnTo>
                  <a:pt x="384127" y="873"/>
                </a:lnTo>
                <a:lnTo>
                  <a:pt x="320332" y="0"/>
                </a:lnTo>
                <a:close/>
              </a:path>
              <a:path w="448310" h="43815">
                <a:moveTo>
                  <a:pt x="429183" y="5156"/>
                </a:moveTo>
                <a:lnTo>
                  <a:pt x="380898" y="5156"/>
                </a:lnTo>
                <a:lnTo>
                  <a:pt x="391884" y="5189"/>
                </a:lnTo>
                <a:lnTo>
                  <a:pt x="424865" y="5689"/>
                </a:lnTo>
                <a:lnTo>
                  <a:pt x="429183" y="515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427844" y="6624666"/>
            <a:ext cx="395605" cy="35560"/>
          </a:xfrm>
          <a:custGeom>
            <a:avLst/>
            <a:gdLst/>
            <a:ahLst/>
            <a:cxnLst/>
            <a:rect l="l" t="t" r="r" b="b"/>
            <a:pathLst>
              <a:path w="395604" h="35559">
                <a:moveTo>
                  <a:pt x="364883" y="2844"/>
                </a:moveTo>
                <a:lnTo>
                  <a:pt x="341922" y="5727"/>
                </a:lnTo>
                <a:lnTo>
                  <a:pt x="375602" y="6781"/>
                </a:lnTo>
                <a:lnTo>
                  <a:pt x="395096" y="4089"/>
                </a:lnTo>
                <a:lnTo>
                  <a:pt x="364883" y="2844"/>
                </a:lnTo>
                <a:close/>
              </a:path>
              <a:path w="395604" h="35559">
                <a:moveTo>
                  <a:pt x="227088" y="0"/>
                </a:moveTo>
                <a:lnTo>
                  <a:pt x="216992" y="12"/>
                </a:lnTo>
                <a:lnTo>
                  <a:pt x="214528" y="12"/>
                </a:lnTo>
                <a:lnTo>
                  <a:pt x="179481" y="782"/>
                </a:lnTo>
                <a:lnTo>
                  <a:pt x="75552" y="8102"/>
                </a:lnTo>
                <a:lnTo>
                  <a:pt x="30964" y="13449"/>
                </a:lnTo>
                <a:lnTo>
                  <a:pt x="9766" y="23926"/>
                </a:lnTo>
                <a:lnTo>
                  <a:pt x="7810" y="26047"/>
                </a:lnTo>
                <a:lnTo>
                  <a:pt x="0" y="35229"/>
                </a:lnTo>
                <a:lnTo>
                  <a:pt x="13901" y="31950"/>
                </a:lnTo>
                <a:lnTo>
                  <a:pt x="27871" y="28951"/>
                </a:lnTo>
                <a:lnTo>
                  <a:pt x="68571" y="21777"/>
                </a:lnTo>
                <a:lnTo>
                  <a:pt x="106324" y="16560"/>
                </a:lnTo>
                <a:lnTo>
                  <a:pt x="100241" y="16141"/>
                </a:lnTo>
                <a:lnTo>
                  <a:pt x="107949" y="14782"/>
                </a:lnTo>
                <a:lnTo>
                  <a:pt x="111810" y="14160"/>
                </a:lnTo>
                <a:lnTo>
                  <a:pt x="142816" y="8630"/>
                </a:lnTo>
                <a:lnTo>
                  <a:pt x="174163" y="4656"/>
                </a:lnTo>
                <a:lnTo>
                  <a:pt x="205731" y="1903"/>
                </a:lnTo>
                <a:lnTo>
                  <a:pt x="237401" y="38"/>
                </a:lnTo>
                <a:lnTo>
                  <a:pt x="2270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940383" y="6396596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6654" y="0"/>
                </a:moveTo>
                <a:lnTo>
                  <a:pt x="0" y="520"/>
                </a:lnTo>
                <a:lnTo>
                  <a:pt x="4178" y="1511"/>
                </a:lnTo>
                <a:lnTo>
                  <a:pt x="8318" y="2870"/>
                </a:lnTo>
                <a:lnTo>
                  <a:pt x="12458" y="4292"/>
                </a:lnTo>
                <a:lnTo>
                  <a:pt x="43954" y="2158"/>
                </a:lnTo>
                <a:lnTo>
                  <a:pt x="66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934218" y="639586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0" y="0"/>
                </a:moveTo>
                <a:lnTo>
                  <a:pt x="3087" y="531"/>
                </a:lnTo>
                <a:lnTo>
                  <a:pt x="6173" y="1255"/>
                </a:lnTo>
                <a:lnTo>
                  <a:pt x="12815" y="734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960321" y="6415178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3009" y="0"/>
                </a:lnTo>
              </a:path>
            </a:pathLst>
          </a:custGeom>
          <a:ln w="14681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946680" y="641311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97" y="0"/>
                </a:lnTo>
              </a:path>
            </a:pathLst>
          </a:custGeom>
          <a:ln w="1576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896751" y="641193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415" y="0"/>
                </a:lnTo>
              </a:path>
            </a:pathLst>
          </a:custGeom>
          <a:ln w="1678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782138" y="6406172"/>
            <a:ext cx="208915" cy="12065"/>
          </a:xfrm>
          <a:custGeom>
            <a:avLst/>
            <a:gdLst/>
            <a:ahLst/>
            <a:cxnLst/>
            <a:rect l="l" t="t" r="r" b="b"/>
            <a:pathLst>
              <a:path w="208914" h="12064">
                <a:moveTo>
                  <a:pt x="160172" y="5080"/>
                </a:moveTo>
                <a:lnTo>
                  <a:pt x="107188" y="10287"/>
                </a:lnTo>
                <a:lnTo>
                  <a:pt x="116230" y="10769"/>
                </a:lnTo>
                <a:lnTo>
                  <a:pt x="109601" y="11557"/>
                </a:lnTo>
                <a:lnTo>
                  <a:pt x="114617" y="11785"/>
                </a:lnTo>
                <a:lnTo>
                  <a:pt x="169382" y="5422"/>
                </a:lnTo>
                <a:lnTo>
                  <a:pt x="165976" y="5422"/>
                </a:lnTo>
                <a:lnTo>
                  <a:pt x="160172" y="5080"/>
                </a:lnTo>
                <a:close/>
              </a:path>
              <a:path w="208914" h="12064">
                <a:moveTo>
                  <a:pt x="190741" y="3073"/>
                </a:moveTo>
                <a:lnTo>
                  <a:pt x="184302" y="3619"/>
                </a:lnTo>
                <a:lnTo>
                  <a:pt x="165976" y="5422"/>
                </a:lnTo>
                <a:lnTo>
                  <a:pt x="169382" y="5422"/>
                </a:lnTo>
                <a:lnTo>
                  <a:pt x="190741" y="3073"/>
                </a:lnTo>
                <a:close/>
              </a:path>
              <a:path w="208914" h="12064">
                <a:moveTo>
                  <a:pt x="208368" y="1282"/>
                </a:moveTo>
                <a:lnTo>
                  <a:pt x="207010" y="1358"/>
                </a:lnTo>
                <a:lnTo>
                  <a:pt x="204304" y="1549"/>
                </a:lnTo>
                <a:lnTo>
                  <a:pt x="205092" y="1600"/>
                </a:lnTo>
                <a:lnTo>
                  <a:pt x="208368" y="1282"/>
                </a:lnTo>
                <a:close/>
              </a:path>
              <a:path w="208914" h="12064">
                <a:moveTo>
                  <a:pt x="56489" y="0"/>
                </a:moveTo>
                <a:lnTo>
                  <a:pt x="0" y="6553"/>
                </a:lnTo>
                <a:lnTo>
                  <a:pt x="9563" y="6985"/>
                </a:lnTo>
                <a:lnTo>
                  <a:pt x="30568" y="7353"/>
                </a:lnTo>
                <a:lnTo>
                  <a:pt x="90995" y="1473"/>
                </a:lnTo>
                <a:lnTo>
                  <a:pt x="564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743731" y="640864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94" y="0"/>
                </a:lnTo>
              </a:path>
            </a:pathLst>
          </a:custGeom>
          <a:ln w="815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398515" y="6457708"/>
            <a:ext cx="43815" cy="6350"/>
          </a:xfrm>
          <a:custGeom>
            <a:avLst/>
            <a:gdLst/>
            <a:ahLst/>
            <a:cxnLst/>
            <a:rect l="l" t="t" r="r" b="b"/>
            <a:pathLst>
              <a:path w="43814" h="6350">
                <a:moveTo>
                  <a:pt x="23495" y="0"/>
                </a:moveTo>
                <a:lnTo>
                  <a:pt x="0" y="3492"/>
                </a:lnTo>
                <a:lnTo>
                  <a:pt x="1981" y="3860"/>
                </a:lnTo>
                <a:lnTo>
                  <a:pt x="3962" y="4165"/>
                </a:lnTo>
                <a:lnTo>
                  <a:pt x="5930" y="4381"/>
                </a:lnTo>
                <a:lnTo>
                  <a:pt x="9461" y="4940"/>
                </a:lnTo>
                <a:lnTo>
                  <a:pt x="16535" y="5981"/>
                </a:lnTo>
                <a:lnTo>
                  <a:pt x="25869" y="4711"/>
                </a:lnTo>
                <a:lnTo>
                  <a:pt x="43586" y="1447"/>
                </a:lnTo>
                <a:lnTo>
                  <a:pt x="36880" y="1041"/>
                </a:lnTo>
                <a:lnTo>
                  <a:pt x="30187" y="558"/>
                </a:lnTo>
                <a:lnTo>
                  <a:pt x="234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424383" y="6459157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17716" y="0"/>
                </a:moveTo>
                <a:lnTo>
                  <a:pt x="0" y="3263"/>
                </a:lnTo>
                <a:lnTo>
                  <a:pt x="22034" y="254"/>
                </a:lnTo>
                <a:lnTo>
                  <a:pt x="177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990511" y="6402337"/>
            <a:ext cx="76835" cy="5715"/>
          </a:xfrm>
          <a:custGeom>
            <a:avLst/>
            <a:gdLst/>
            <a:ahLst/>
            <a:cxnLst/>
            <a:rect l="l" t="t" r="r" b="b"/>
            <a:pathLst>
              <a:path w="76835" h="5714">
                <a:moveTo>
                  <a:pt x="55752" y="0"/>
                </a:moveTo>
                <a:lnTo>
                  <a:pt x="0" y="5118"/>
                </a:lnTo>
                <a:lnTo>
                  <a:pt x="38166" y="2846"/>
                </a:lnTo>
                <a:lnTo>
                  <a:pt x="76314" y="1193"/>
                </a:lnTo>
                <a:lnTo>
                  <a:pt x="557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952850" y="640323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08" y="0"/>
                </a:lnTo>
              </a:path>
            </a:pathLst>
          </a:custGeom>
          <a:ln w="896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709727" y="6404838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3103" y="0"/>
                </a:moveTo>
                <a:lnTo>
                  <a:pt x="0" y="4660"/>
                </a:lnTo>
                <a:lnTo>
                  <a:pt x="15189" y="5333"/>
                </a:lnTo>
                <a:lnTo>
                  <a:pt x="431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734298" y="6404254"/>
            <a:ext cx="57150" cy="6985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44729" y="0"/>
                </a:moveTo>
                <a:lnTo>
                  <a:pt x="0" y="6337"/>
                </a:lnTo>
                <a:lnTo>
                  <a:pt x="9436" y="6756"/>
                </a:lnTo>
                <a:lnTo>
                  <a:pt x="56565" y="317"/>
                </a:lnTo>
                <a:lnTo>
                  <a:pt x="447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724920" y="6403869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10" h="6985">
                <a:moveTo>
                  <a:pt x="37376" y="0"/>
                </a:moveTo>
                <a:lnTo>
                  <a:pt x="27914" y="965"/>
                </a:lnTo>
                <a:lnTo>
                  <a:pt x="0" y="6299"/>
                </a:lnTo>
                <a:lnTo>
                  <a:pt x="9372" y="6718"/>
                </a:lnTo>
                <a:lnTo>
                  <a:pt x="54101" y="381"/>
                </a:lnTo>
                <a:lnTo>
                  <a:pt x="373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812719" y="641205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90" y="0"/>
                </a:lnTo>
              </a:path>
            </a:pathLst>
          </a:custGeom>
          <a:ln w="882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373442" y="6438978"/>
            <a:ext cx="114300" cy="19050"/>
          </a:xfrm>
          <a:custGeom>
            <a:avLst/>
            <a:gdLst/>
            <a:ahLst/>
            <a:cxnLst/>
            <a:rect l="l" t="t" r="r" b="b"/>
            <a:pathLst>
              <a:path w="114300" h="19050">
                <a:moveTo>
                  <a:pt x="114058" y="0"/>
                </a:moveTo>
                <a:lnTo>
                  <a:pt x="0" y="15862"/>
                </a:lnTo>
                <a:lnTo>
                  <a:pt x="3327" y="16751"/>
                </a:lnTo>
                <a:lnTo>
                  <a:pt x="6705" y="17716"/>
                </a:lnTo>
                <a:lnTo>
                  <a:pt x="46097" y="13577"/>
                </a:lnTo>
                <a:lnTo>
                  <a:pt x="89980" y="5709"/>
                </a:lnTo>
                <a:lnTo>
                  <a:pt x="97983" y="3713"/>
                </a:lnTo>
                <a:lnTo>
                  <a:pt x="106010" y="1809"/>
                </a:lnTo>
                <a:lnTo>
                  <a:pt x="1140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394752" y="6456188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549" y="0"/>
                </a:moveTo>
                <a:lnTo>
                  <a:pt x="0" y="4267"/>
                </a:lnTo>
                <a:lnTo>
                  <a:pt x="1244" y="4533"/>
                </a:lnTo>
                <a:lnTo>
                  <a:pt x="3759" y="5016"/>
                </a:lnTo>
                <a:lnTo>
                  <a:pt x="27254" y="1523"/>
                </a:lnTo>
                <a:lnTo>
                  <a:pt x="24536" y="1295"/>
                </a:lnTo>
                <a:lnTo>
                  <a:pt x="285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383537" y="6446770"/>
            <a:ext cx="72390" cy="13970"/>
          </a:xfrm>
          <a:custGeom>
            <a:avLst/>
            <a:gdLst/>
            <a:ahLst/>
            <a:cxnLst/>
            <a:rect l="l" t="t" r="r" b="b"/>
            <a:pathLst>
              <a:path w="72389" h="13970">
                <a:moveTo>
                  <a:pt x="71907" y="0"/>
                </a:moveTo>
                <a:lnTo>
                  <a:pt x="36001" y="5781"/>
                </a:lnTo>
                <a:lnTo>
                  <a:pt x="18014" y="8408"/>
                </a:lnTo>
                <a:lnTo>
                  <a:pt x="0" y="10858"/>
                </a:lnTo>
                <a:lnTo>
                  <a:pt x="7467" y="12865"/>
                </a:lnTo>
                <a:lnTo>
                  <a:pt x="11214" y="13677"/>
                </a:lnTo>
                <a:lnTo>
                  <a:pt x="39763" y="9423"/>
                </a:lnTo>
                <a:lnTo>
                  <a:pt x="47765" y="6925"/>
                </a:lnTo>
                <a:lnTo>
                  <a:pt x="55787" y="4521"/>
                </a:lnTo>
                <a:lnTo>
                  <a:pt x="63834" y="2211"/>
                </a:lnTo>
                <a:lnTo>
                  <a:pt x="719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422536" y="6461293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31470" y="0"/>
                </a:moveTo>
                <a:lnTo>
                  <a:pt x="15701" y="1565"/>
                </a:lnTo>
                <a:lnTo>
                  <a:pt x="7840" y="2464"/>
                </a:lnTo>
                <a:lnTo>
                  <a:pt x="0" y="3454"/>
                </a:lnTo>
                <a:lnTo>
                  <a:pt x="12992" y="5092"/>
                </a:lnTo>
                <a:lnTo>
                  <a:pt x="25298" y="1651"/>
                </a:lnTo>
                <a:lnTo>
                  <a:pt x="314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415043" y="646241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334" y="0"/>
                </a:moveTo>
                <a:lnTo>
                  <a:pt x="0" y="1269"/>
                </a:lnTo>
                <a:lnTo>
                  <a:pt x="1333" y="1473"/>
                </a:lnTo>
                <a:lnTo>
                  <a:pt x="93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416387" y="6459406"/>
            <a:ext cx="36195" cy="5080"/>
          </a:xfrm>
          <a:custGeom>
            <a:avLst/>
            <a:gdLst/>
            <a:ahLst/>
            <a:cxnLst/>
            <a:rect l="l" t="t" r="r" b="b"/>
            <a:pathLst>
              <a:path w="36195" h="5079">
                <a:moveTo>
                  <a:pt x="30035" y="0"/>
                </a:moveTo>
                <a:lnTo>
                  <a:pt x="7988" y="3009"/>
                </a:lnTo>
                <a:lnTo>
                  <a:pt x="0" y="4483"/>
                </a:lnTo>
                <a:lnTo>
                  <a:pt x="1384" y="4673"/>
                </a:lnTo>
                <a:lnTo>
                  <a:pt x="27480" y="1474"/>
                </a:lnTo>
                <a:lnTo>
                  <a:pt x="36169" y="317"/>
                </a:lnTo>
                <a:lnTo>
                  <a:pt x="300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417774" y="6459720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34785" y="0"/>
                </a:moveTo>
                <a:lnTo>
                  <a:pt x="26096" y="1157"/>
                </a:lnTo>
                <a:lnTo>
                  <a:pt x="0" y="4368"/>
                </a:lnTo>
                <a:lnTo>
                  <a:pt x="4762" y="5016"/>
                </a:lnTo>
                <a:lnTo>
                  <a:pt x="12603" y="4034"/>
                </a:lnTo>
                <a:lnTo>
                  <a:pt x="20464" y="3138"/>
                </a:lnTo>
                <a:lnTo>
                  <a:pt x="36233" y="1574"/>
                </a:lnTo>
                <a:lnTo>
                  <a:pt x="41059" y="279"/>
                </a:lnTo>
                <a:lnTo>
                  <a:pt x="347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779539" y="641272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2603" y="0"/>
                </a:moveTo>
                <a:lnTo>
                  <a:pt x="0" y="330"/>
                </a:lnTo>
                <a:lnTo>
                  <a:pt x="12166" y="431"/>
                </a:lnTo>
                <a:lnTo>
                  <a:pt x="2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725113" y="6411005"/>
            <a:ext cx="57150" cy="3175"/>
          </a:xfrm>
          <a:custGeom>
            <a:avLst/>
            <a:gdLst/>
            <a:ahLst/>
            <a:cxnLst/>
            <a:rect l="l" t="t" r="r" b="b"/>
            <a:pathLst>
              <a:path w="57150" h="3175">
                <a:moveTo>
                  <a:pt x="18618" y="0"/>
                </a:moveTo>
                <a:lnTo>
                  <a:pt x="0" y="2616"/>
                </a:lnTo>
                <a:lnTo>
                  <a:pt x="22153" y="2154"/>
                </a:lnTo>
                <a:lnTo>
                  <a:pt x="54731" y="2006"/>
                </a:lnTo>
                <a:lnTo>
                  <a:pt x="57023" y="1714"/>
                </a:lnTo>
                <a:lnTo>
                  <a:pt x="18618" y="0"/>
                </a:lnTo>
                <a:close/>
              </a:path>
              <a:path w="57150" h="3175">
                <a:moveTo>
                  <a:pt x="54731" y="2006"/>
                </a:moveTo>
                <a:lnTo>
                  <a:pt x="44335" y="2006"/>
                </a:lnTo>
                <a:lnTo>
                  <a:pt x="54446" y="2042"/>
                </a:lnTo>
                <a:lnTo>
                  <a:pt x="54731" y="200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869482" y="642626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653" y="0"/>
                </a:lnTo>
              </a:path>
            </a:pathLst>
          </a:custGeom>
          <a:ln w="1052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892470" y="6420330"/>
            <a:ext cx="67945" cy="7620"/>
          </a:xfrm>
          <a:custGeom>
            <a:avLst/>
            <a:gdLst/>
            <a:ahLst/>
            <a:cxnLst/>
            <a:rect l="l" t="t" r="r" b="b"/>
            <a:pathLst>
              <a:path w="67945" h="7620">
                <a:moveTo>
                  <a:pt x="54203" y="0"/>
                </a:moveTo>
                <a:lnTo>
                  <a:pt x="40635" y="1716"/>
                </a:lnTo>
                <a:lnTo>
                  <a:pt x="0" y="7340"/>
                </a:lnTo>
                <a:lnTo>
                  <a:pt x="33889" y="3786"/>
                </a:lnTo>
                <a:lnTo>
                  <a:pt x="67856" y="660"/>
                </a:lnTo>
                <a:lnTo>
                  <a:pt x="542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865222" y="6427674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7241" y="0"/>
                </a:moveTo>
                <a:lnTo>
                  <a:pt x="0" y="3263"/>
                </a:lnTo>
                <a:lnTo>
                  <a:pt x="4267" y="3505"/>
                </a:lnTo>
                <a:lnTo>
                  <a:pt x="272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819959" y="642444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0" y="0"/>
                </a:lnTo>
              </a:path>
            </a:pathLst>
          </a:custGeom>
          <a:ln w="1297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811927" y="6417725"/>
            <a:ext cx="85090" cy="11430"/>
          </a:xfrm>
          <a:custGeom>
            <a:avLst/>
            <a:gdLst/>
            <a:ahLst/>
            <a:cxnLst/>
            <a:rect l="l" t="t" r="r" b="b"/>
            <a:pathLst>
              <a:path w="85089" h="11429">
                <a:moveTo>
                  <a:pt x="79806" y="0"/>
                </a:moveTo>
                <a:lnTo>
                  <a:pt x="59830" y="2426"/>
                </a:lnTo>
                <a:lnTo>
                  <a:pt x="0" y="10464"/>
                </a:lnTo>
                <a:lnTo>
                  <a:pt x="8026" y="10858"/>
                </a:lnTo>
                <a:lnTo>
                  <a:pt x="46391" y="5276"/>
                </a:lnTo>
                <a:lnTo>
                  <a:pt x="84823" y="228"/>
                </a:lnTo>
                <a:lnTo>
                  <a:pt x="798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644285" y="6454438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29171" y="0"/>
                </a:moveTo>
                <a:lnTo>
                  <a:pt x="0" y="5575"/>
                </a:lnTo>
                <a:lnTo>
                  <a:pt x="5829" y="5689"/>
                </a:lnTo>
                <a:lnTo>
                  <a:pt x="37020" y="177"/>
                </a:lnTo>
                <a:lnTo>
                  <a:pt x="291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521624" y="6454032"/>
            <a:ext cx="152400" cy="7620"/>
          </a:xfrm>
          <a:custGeom>
            <a:avLst/>
            <a:gdLst/>
            <a:ahLst/>
            <a:cxnLst/>
            <a:rect l="l" t="t" r="r" b="b"/>
            <a:pathLst>
              <a:path w="152400" h="7620">
                <a:moveTo>
                  <a:pt x="113703" y="0"/>
                </a:moveTo>
                <a:lnTo>
                  <a:pt x="105912" y="17"/>
                </a:lnTo>
                <a:lnTo>
                  <a:pt x="82562" y="304"/>
                </a:lnTo>
                <a:lnTo>
                  <a:pt x="45767" y="3769"/>
                </a:lnTo>
                <a:lnTo>
                  <a:pt x="33640" y="4676"/>
                </a:lnTo>
                <a:lnTo>
                  <a:pt x="21521" y="5417"/>
                </a:lnTo>
                <a:lnTo>
                  <a:pt x="9410" y="5994"/>
                </a:lnTo>
                <a:lnTo>
                  <a:pt x="0" y="7264"/>
                </a:lnTo>
                <a:lnTo>
                  <a:pt x="27068" y="6132"/>
                </a:lnTo>
                <a:lnTo>
                  <a:pt x="54165" y="5486"/>
                </a:lnTo>
                <a:lnTo>
                  <a:pt x="125314" y="5473"/>
                </a:lnTo>
                <a:lnTo>
                  <a:pt x="151828" y="406"/>
                </a:lnTo>
                <a:lnTo>
                  <a:pt x="123230" y="27"/>
                </a:lnTo>
                <a:lnTo>
                  <a:pt x="113703" y="0"/>
                </a:lnTo>
                <a:close/>
              </a:path>
              <a:path w="152400" h="7620">
                <a:moveTo>
                  <a:pt x="125314" y="5473"/>
                </a:moveTo>
                <a:lnTo>
                  <a:pt x="57251" y="5473"/>
                </a:lnTo>
                <a:lnTo>
                  <a:pt x="122656" y="5981"/>
                </a:lnTo>
                <a:lnTo>
                  <a:pt x="125314" y="5473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859518" y="6431174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9969" y="0"/>
                </a:moveTo>
                <a:lnTo>
                  <a:pt x="0" y="1587"/>
                </a:lnTo>
                <a:lnTo>
                  <a:pt x="16090" y="355"/>
                </a:lnTo>
                <a:lnTo>
                  <a:pt x="99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832861" y="6430935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32359" y="0"/>
                </a:moveTo>
                <a:lnTo>
                  <a:pt x="0" y="4013"/>
                </a:lnTo>
                <a:lnTo>
                  <a:pt x="26657" y="1828"/>
                </a:lnTo>
                <a:lnTo>
                  <a:pt x="36626" y="241"/>
                </a:lnTo>
                <a:lnTo>
                  <a:pt x="323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762118" y="643371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98" y="0"/>
                </a:lnTo>
              </a:path>
            </a:pathLst>
          </a:custGeom>
          <a:ln w="1027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673453" y="6438082"/>
            <a:ext cx="118110" cy="17145"/>
          </a:xfrm>
          <a:custGeom>
            <a:avLst/>
            <a:gdLst/>
            <a:ahLst/>
            <a:cxnLst/>
            <a:rect l="l" t="t" r="r" b="b"/>
            <a:pathLst>
              <a:path w="118110" h="17145">
                <a:moveTo>
                  <a:pt x="88671" y="0"/>
                </a:moveTo>
                <a:lnTo>
                  <a:pt x="0" y="16357"/>
                </a:lnTo>
                <a:lnTo>
                  <a:pt x="7848" y="16535"/>
                </a:lnTo>
                <a:lnTo>
                  <a:pt x="35321" y="11992"/>
                </a:lnTo>
                <a:lnTo>
                  <a:pt x="62842" y="7802"/>
                </a:lnTo>
                <a:lnTo>
                  <a:pt x="90416" y="4039"/>
                </a:lnTo>
                <a:lnTo>
                  <a:pt x="118046" y="774"/>
                </a:lnTo>
                <a:lnTo>
                  <a:pt x="8867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744884" y="6428194"/>
            <a:ext cx="75565" cy="10160"/>
          </a:xfrm>
          <a:custGeom>
            <a:avLst/>
            <a:gdLst/>
            <a:ahLst/>
            <a:cxnLst/>
            <a:rect l="l" t="t" r="r" b="b"/>
            <a:pathLst>
              <a:path w="75564" h="10160">
                <a:moveTo>
                  <a:pt x="67043" y="0"/>
                </a:moveTo>
                <a:lnTo>
                  <a:pt x="59258" y="1143"/>
                </a:lnTo>
                <a:lnTo>
                  <a:pt x="0" y="9550"/>
                </a:lnTo>
                <a:lnTo>
                  <a:pt x="17233" y="9893"/>
                </a:lnTo>
                <a:lnTo>
                  <a:pt x="26454" y="8242"/>
                </a:lnTo>
                <a:lnTo>
                  <a:pt x="75069" y="381"/>
                </a:lnTo>
                <a:lnTo>
                  <a:pt x="670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604180" y="6437739"/>
            <a:ext cx="158115" cy="17145"/>
          </a:xfrm>
          <a:custGeom>
            <a:avLst/>
            <a:gdLst/>
            <a:ahLst/>
            <a:cxnLst/>
            <a:rect l="l" t="t" r="r" b="b"/>
            <a:pathLst>
              <a:path w="158114" h="17145">
                <a:moveTo>
                  <a:pt x="71436" y="16294"/>
                </a:moveTo>
                <a:lnTo>
                  <a:pt x="31153" y="16294"/>
                </a:lnTo>
                <a:lnTo>
                  <a:pt x="40680" y="16320"/>
                </a:lnTo>
                <a:lnTo>
                  <a:pt x="69278" y="16700"/>
                </a:lnTo>
                <a:lnTo>
                  <a:pt x="71436" y="16294"/>
                </a:lnTo>
                <a:close/>
              </a:path>
              <a:path w="158114" h="17145">
                <a:moveTo>
                  <a:pt x="140703" y="0"/>
                </a:moveTo>
                <a:lnTo>
                  <a:pt x="50025" y="11734"/>
                </a:lnTo>
                <a:lnTo>
                  <a:pt x="0" y="16598"/>
                </a:lnTo>
                <a:lnTo>
                  <a:pt x="23361" y="16311"/>
                </a:lnTo>
                <a:lnTo>
                  <a:pt x="71436" y="16294"/>
                </a:lnTo>
                <a:lnTo>
                  <a:pt x="157949" y="342"/>
                </a:lnTo>
                <a:lnTo>
                  <a:pt x="14070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633577" y="6410807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70" h="8254">
                <a:moveTo>
                  <a:pt x="64668" y="0"/>
                </a:moveTo>
                <a:lnTo>
                  <a:pt x="0" y="8001"/>
                </a:lnTo>
                <a:lnTo>
                  <a:pt x="7873" y="7416"/>
                </a:lnTo>
                <a:lnTo>
                  <a:pt x="23660" y="6489"/>
                </a:lnTo>
                <a:lnTo>
                  <a:pt x="33718" y="5715"/>
                </a:lnTo>
                <a:lnTo>
                  <a:pt x="646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667291" y="6409494"/>
            <a:ext cx="57785" cy="7620"/>
          </a:xfrm>
          <a:custGeom>
            <a:avLst/>
            <a:gdLst/>
            <a:ahLst/>
            <a:cxnLst/>
            <a:rect l="l" t="t" r="r" b="b"/>
            <a:pathLst>
              <a:path w="57785" h="7620">
                <a:moveTo>
                  <a:pt x="42430" y="0"/>
                </a:moveTo>
                <a:lnTo>
                  <a:pt x="30949" y="1308"/>
                </a:lnTo>
                <a:lnTo>
                  <a:pt x="0" y="7023"/>
                </a:lnTo>
                <a:lnTo>
                  <a:pt x="18281" y="5824"/>
                </a:lnTo>
                <a:lnTo>
                  <a:pt x="36601" y="4902"/>
                </a:lnTo>
                <a:lnTo>
                  <a:pt x="53098" y="1536"/>
                </a:lnTo>
                <a:lnTo>
                  <a:pt x="57632" y="673"/>
                </a:lnTo>
                <a:lnTo>
                  <a:pt x="424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709342" y="6410589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24955" y="0"/>
                </a:moveTo>
                <a:lnTo>
                  <a:pt x="0" y="3568"/>
                </a:lnTo>
                <a:lnTo>
                  <a:pt x="15773" y="3035"/>
                </a:lnTo>
                <a:lnTo>
                  <a:pt x="34391" y="419"/>
                </a:lnTo>
                <a:lnTo>
                  <a:pt x="2495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703890" y="6410172"/>
            <a:ext cx="30480" cy="4445"/>
          </a:xfrm>
          <a:custGeom>
            <a:avLst/>
            <a:gdLst/>
            <a:ahLst/>
            <a:cxnLst/>
            <a:rect l="l" t="t" r="r" b="b"/>
            <a:pathLst>
              <a:path w="30479" h="4445">
                <a:moveTo>
                  <a:pt x="21031" y="0"/>
                </a:moveTo>
                <a:lnTo>
                  <a:pt x="16497" y="863"/>
                </a:lnTo>
                <a:lnTo>
                  <a:pt x="0" y="4216"/>
                </a:lnTo>
                <a:lnTo>
                  <a:pt x="5448" y="3987"/>
                </a:lnTo>
                <a:lnTo>
                  <a:pt x="30403" y="419"/>
                </a:lnTo>
                <a:lnTo>
                  <a:pt x="2103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490583" y="6460021"/>
            <a:ext cx="40640" cy="3175"/>
          </a:xfrm>
          <a:custGeom>
            <a:avLst/>
            <a:gdLst/>
            <a:ahLst/>
            <a:cxnLst/>
            <a:rect l="l" t="t" r="r" b="b"/>
            <a:pathLst>
              <a:path w="40639" h="3175">
                <a:moveTo>
                  <a:pt x="40449" y="0"/>
                </a:moveTo>
                <a:lnTo>
                  <a:pt x="26469" y="458"/>
                </a:lnTo>
                <a:lnTo>
                  <a:pt x="12509" y="698"/>
                </a:lnTo>
                <a:lnTo>
                  <a:pt x="0" y="3162"/>
                </a:lnTo>
                <a:lnTo>
                  <a:pt x="31038" y="1269"/>
                </a:lnTo>
                <a:lnTo>
                  <a:pt x="404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435521" y="6460272"/>
            <a:ext cx="37465" cy="7620"/>
          </a:xfrm>
          <a:custGeom>
            <a:avLst/>
            <a:gdLst/>
            <a:ahLst/>
            <a:cxnLst/>
            <a:rect l="l" t="t" r="r" b="b"/>
            <a:pathLst>
              <a:path w="37464" h="7620">
                <a:moveTo>
                  <a:pt x="30581" y="0"/>
                </a:moveTo>
                <a:lnTo>
                  <a:pt x="18491" y="1015"/>
                </a:lnTo>
                <a:lnTo>
                  <a:pt x="12319" y="2666"/>
                </a:lnTo>
                <a:lnTo>
                  <a:pt x="0" y="6108"/>
                </a:lnTo>
                <a:lnTo>
                  <a:pt x="7861" y="6997"/>
                </a:lnTo>
                <a:lnTo>
                  <a:pt x="16979" y="6108"/>
                </a:lnTo>
                <a:lnTo>
                  <a:pt x="23685" y="4241"/>
                </a:lnTo>
                <a:lnTo>
                  <a:pt x="30365" y="2273"/>
                </a:lnTo>
                <a:lnTo>
                  <a:pt x="37033" y="190"/>
                </a:lnTo>
                <a:lnTo>
                  <a:pt x="3058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452498" y="6460459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20053" y="0"/>
                </a:moveTo>
                <a:lnTo>
                  <a:pt x="13385" y="2082"/>
                </a:lnTo>
                <a:lnTo>
                  <a:pt x="6705" y="4051"/>
                </a:lnTo>
                <a:lnTo>
                  <a:pt x="0" y="5918"/>
                </a:lnTo>
                <a:lnTo>
                  <a:pt x="28551" y="3437"/>
                </a:lnTo>
                <a:lnTo>
                  <a:pt x="38074" y="2730"/>
                </a:lnTo>
                <a:lnTo>
                  <a:pt x="50467" y="292"/>
                </a:lnTo>
                <a:lnTo>
                  <a:pt x="35077" y="292"/>
                </a:lnTo>
                <a:lnTo>
                  <a:pt x="27559" y="203"/>
                </a:lnTo>
                <a:lnTo>
                  <a:pt x="20053" y="0"/>
                </a:lnTo>
                <a:close/>
              </a:path>
              <a:path w="50800" h="6350">
                <a:moveTo>
                  <a:pt x="50596" y="266"/>
                </a:moveTo>
                <a:lnTo>
                  <a:pt x="45262" y="292"/>
                </a:lnTo>
                <a:lnTo>
                  <a:pt x="50467" y="292"/>
                </a:lnTo>
                <a:lnTo>
                  <a:pt x="50596" y="26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454005" y="646000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4825" y="0"/>
                </a:moveTo>
                <a:lnTo>
                  <a:pt x="0" y="1295"/>
                </a:lnTo>
                <a:lnTo>
                  <a:pt x="12103" y="266"/>
                </a:lnTo>
                <a:lnTo>
                  <a:pt x="9677" y="203"/>
                </a:lnTo>
                <a:lnTo>
                  <a:pt x="48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616850" y="6403076"/>
            <a:ext cx="71120" cy="4445"/>
          </a:xfrm>
          <a:custGeom>
            <a:avLst/>
            <a:gdLst/>
            <a:ahLst/>
            <a:cxnLst/>
            <a:rect l="l" t="t" r="r" b="b"/>
            <a:pathLst>
              <a:path w="71120" h="4445">
                <a:moveTo>
                  <a:pt x="70675" y="0"/>
                </a:moveTo>
                <a:lnTo>
                  <a:pt x="30705" y="669"/>
                </a:lnTo>
                <a:lnTo>
                  <a:pt x="0" y="2260"/>
                </a:lnTo>
                <a:lnTo>
                  <a:pt x="47205" y="4381"/>
                </a:lnTo>
                <a:lnTo>
                  <a:pt x="53174" y="3200"/>
                </a:lnTo>
                <a:lnTo>
                  <a:pt x="706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664052" y="6403076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29" h="5079">
                <a:moveTo>
                  <a:pt x="28486" y="0"/>
                </a:moveTo>
                <a:lnTo>
                  <a:pt x="23469" y="0"/>
                </a:lnTo>
                <a:lnTo>
                  <a:pt x="5969" y="3200"/>
                </a:lnTo>
                <a:lnTo>
                  <a:pt x="0" y="4381"/>
                </a:lnTo>
                <a:lnTo>
                  <a:pt x="3606" y="4546"/>
                </a:lnTo>
                <a:lnTo>
                  <a:pt x="36550" y="25"/>
                </a:lnTo>
                <a:lnTo>
                  <a:pt x="284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358891" y="6433206"/>
            <a:ext cx="92710" cy="19050"/>
          </a:xfrm>
          <a:custGeom>
            <a:avLst/>
            <a:gdLst/>
            <a:ahLst/>
            <a:cxnLst/>
            <a:rect l="l" t="t" r="r" b="b"/>
            <a:pathLst>
              <a:path w="92710" h="19050">
                <a:moveTo>
                  <a:pt x="61087" y="0"/>
                </a:moveTo>
                <a:lnTo>
                  <a:pt x="45787" y="4048"/>
                </a:lnTo>
                <a:lnTo>
                  <a:pt x="30514" y="8286"/>
                </a:lnTo>
                <a:lnTo>
                  <a:pt x="0" y="17221"/>
                </a:lnTo>
                <a:lnTo>
                  <a:pt x="139" y="17221"/>
                </a:lnTo>
                <a:lnTo>
                  <a:pt x="4889" y="18656"/>
                </a:lnTo>
                <a:lnTo>
                  <a:pt x="26578" y="13471"/>
                </a:lnTo>
                <a:lnTo>
                  <a:pt x="48385" y="8828"/>
                </a:lnTo>
                <a:lnTo>
                  <a:pt x="70342" y="4806"/>
                </a:lnTo>
                <a:lnTo>
                  <a:pt x="92481" y="1485"/>
                </a:lnTo>
                <a:lnTo>
                  <a:pt x="610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19979" y="6426487"/>
            <a:ext cx="84455" cy="8255"/>
          </a:xfrm>
          <a:custGeom>
            <a:avLst/>
            <a:gdLst/>
            <a:ahLst/>
            <a:cxnLst/>
            <a:rect l="l" t="t" r="r" b="b"/>
            <a:pathLst>
              <a:path w="84454" h="8254">
                <a:moveTo>
                  <a:pt x="27622" y="0"/>
                </a:moveTo>
                <a:lnTo>
                  <a:pt x="13792" y="3259"/>
                </a:lnTo>
                <a:lnTo>
                  <a:pt x="0" y="6718"/>
                </a:lnTo>
                <a:lnTo>
                  <a:pt x="31394" y="8204"/>
                </a:lnTo>
                <a:lnTo>
                  <a:pt x="38626" y="7292"/>
                </a:lnTo>
                <a:lnTo>
                  <a:pt x="45881" y="6465"/>
                </a:lnTo>
                <a:lnTo>
                  <a:pt x="53161" y="5727"/>
                </a:lnTo>
                <a:lnTo>
                  <a:pt x="60464" y="5080"/>
                </a:lnTo>
                <a:lnTo>
                  <a:pt x="76174" y="3505"/>
                </a:lnTo>
                <a:lnTo>
                  <a:pt x="84023" y="2819"/>
                </a:lnTo>
                <a:lnTo>
                  <a:pt x="276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363780" y="6434696"/>
            <a:ext cx="112395" cy="17780"/>
          </a:xfrm>
          <a:custGeom>
            <a:avLst/>
            <a:gdLst/>
            <a:ahLst/>
            <a:cxnLst/>
            <a:rect l="l" t="t" r="r" b="b"/>
            <a:pathLst>
              <a:path w="112395" h="17779">
                <a:moveTo>
                  <a:pt x="87591" y="0"/>
                </a:moveTo>
                <a:lnTo>
                  <a:pt x="65452" y="3320"/>
                </a:lnTo>
                <a:lnTo>
                  <a:pt x="43495" y="7342"/>
                </a:lnTo>
                <a:lnTo>
                  <a:pt x="21689" y="11985"/>
                </a:lnTo>
                <a:lnTo>
                  <a:pt x="0" y="17170"/>
                </a:lnTo>
                <a:lnTo>
                  <a:pt x="1689" y="17691"/>
                </a:lnTo>
                <a:lnTo>
                  <a:pt x="112077" y="1130"/>
                </a:lnTo>
                <a:lnTo>
                  <a:pt x="875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451374" y="6429310"/>
            <a:ext cx="64135" cy="6985"/>
          </a:xfrm>
          <a:custGeom>
            <a:avLst/>
            <a:gdLst/>
            <a:ahLst/>
            <a:cxnLst/>
            <a:rect l="l" t="t" r="r" b="b"/>
            <a:pathLst>
              <a:path w="64135" h="6985">
                <a:moveTo>
                  <a:pt x="52628" y="0"/>
                </a:moveTo>
                <a:lnTo>
                  <a:pt x="44767" y="685"/>
                </a:lnTo>
                <a:lnTo>
                  <a:pt x="29070" y="2260"/>
                </a:lnTo>
                <a:lnTo>
                  <a:pt x="21767" y="2907"/>
                </a:lnTo>
                <a:lnTo>
                  <a:pt x="14487" y="3646"/>
                </a:lnTo>
                <a:lnTo>
                  <a:pt x="7231" y="4473"/>
                </a:lnTo>
                <a:lnTo>
                  <a:pt x="0" y="5384"/>
                </a:lnTo>
                <a:lnTo>
                  <a:pt x="24472" y="6527"/>
                </a:lnTo>
                <a:lnTo>
                  <a:pt x="64071" y="558"/>
                </a:lnTo>
                <a:lnTo>
                  <a:pt x="5262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667662" y="6403098"/>
            <a:ext cx="72390" cy="6350"/>
          </a:xfrm>
          <a:custGeom>
            <a:avLst/>
            <a:gdLst/>
            <a:ahLst/>
            <a:cxnLst/>
            <a:rect l="l" t="t" r="r" b="b"/>
            <a:pathLst>
              <a:path w="72389" h="6350">
                <a:moveTo>
                  <a:pt x="32943" y="0"/>
                </a:moveTo>
                <a:lnTo>
                  <a:pt x="0" y="4521"/>
                </a:lnTo>
                <a:lnTo>
                  <a:pt x="38646" y="6248"/>
                </a:lnTo>
                <a:lnTo>
                  <a:pt x="71869" y="368"/>
                </a:lnTo>
                <a:lnTo>
                  <a:pt x="329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706304" y="6403463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70" h="6350">
                <a:moveTo>
                  <a:pt x="33223" y="0"/>
                </a:moveTo>
                <a:lnTo>
                  <a:pt x="0" y="5880"/>
                </a:lnTo>
                <a:lnTo>
                  <a:pt x="3416" y="6032"/>
                </a:lnTo>
                <a:lnTo>
                  <a:pt x="46532" y="1371"/>
                </a:lnTo>
                <a:lnTo>
                  <a:pt x="52019" y="317"/>
                </a:lnTo>
                <a:lnTo>
                  <a:pt x="3322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752836" y="640378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5486" y="0"/>
                </a:moveTo>
                <a:lnTo>
                  <a:pt x="0" y="1054"/>
                </a:lnTo>
                <a:lnTo>
                  <a:pt x="9461" y="88"/>
                </a:lnTo>
                <a:lnTo>
                  <a:pt x="548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65478" y="6435833"/>
            <a:ext cx="132715" cy="19050"/>
          </a:xfrm>
          <a:custGeom>
            <a:avLst/>
            <a:gdLst/>
            <a:ahLst/>
            <a:cxnLst/>
            <a:rect l="l" t="t" r="r" b="b"/>
            <a:pathLst>
              <a:path w="132714" h="19050">
                <a:moveTo>
                  <a:pt x="5765" y="18440"/>
                </a:moveTo>
                <a:lnTo>
                  <a:pt x="7962" y="19011"/>
                </a:lnTo>
                <a:lnTo>
                  <a:pt x="11849" y="18478"/>
                </a:lnTo>
                <a:lnTo>
                  <a:pt x="6146" y="18478"/>
                </a:lnTo>
                <a:lnTo>
                  <a:pt x="5765" y="18440"/>
                </a:lnTo>
                <a:close/>
              </a:path>
              <a:path w="132714" h="19050">
                <a:moveTo>
                  <a:pt x="110375" y="0"/>
                </a:moveTo>
                <a:lnTo>
                  <a:pt x="0" y="16548"/>
                </a:lnTo>
                <a:lnTo>
                  <a:pt x="6146" y="18478"/>
                </a:lnTo>
                <a:lnTo>
                  <a:pt x="11849" y="18478"/>
                </a:lnTo>
                <a:lnTo>
                  <a:pt x="122021" y="3149"/>
                </a:lnTo>
                <a:lnTo>
                  <a:pt x="125387" y="2400"/>
                </a:lnTo>
                <a:lnTo>
                  <a:pt x="132118" y="1015"/>
                </a:lnTo>
                <a:lnTo>
                  <a:pt x="1103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475854" y="6429862"/>
            <a:ext cx="56515" cy="6985"/>
          </a:xfrm>
          <a:custGeom>
            <a:avLst/>
            <a:gdLst/>
            <a:ahLst/>
            <a:cxnLst/>
            <a:rect l="l" t="t" r="r" b="b"/>
            <a:pathLst>
              <a:path w="56514" h="6985">
                <a:moveTo>
                  <a:pt x="39598" y="0"/>
                </a:moveTo>
                <a:lnTo>
                  <a:pt x="0" y="5968"/>
                </a:lnTo>
                <a:lnTo>
                  <a:pt x="21742" y="6984"/>
                </a:lnTo>
                <a:lnTo>
                  <a:pt x="28676" y="5601"/>
                </a:lnTo>
                <a:lnTo>
                  <a:pt x="35628" y="4286"/>
                </a:lnTo>
                <a:lnTo>
                  <a:pt x="42596" y="3038"/>
                </a:lnTo>
                <a:lnTo>
                  <a:pt x="56070" y="800"/>
                </a:lnTo>
                <a:lnTo>
                  <a:pt x="3959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449967" y="6405340"/>
            <a:ext cx="214629" cy="23495"/>
          </a:xfrm>
          <a:custGeom>
            <a:avLst/>
            <a:gdLst/>
            <a:ahLst/>
            <a:cxnLst/>
            <a:rect l="l" t="t" r="r" b="b"/>
            <a:pathLst>
              <a:path w="214629" h="23495">
                <a:moveTo>
                  <a:pt x="166877" y="0"/>
                </a:moveTo>
                <a:lnTo>
                  <a:pt x="93421" y="5842"/>
                </a:lnTo>
                <a:lnTo>
                  <a:pt x="46286" y="11610"/>
                </a:lnTo>
                <a:lnTo>
                  <a:pt x="0" y="20599"/>
                </a:lnTo>
                <a:lnTo>
                  <a:pt x="59931" y="23456"/>
                </a:lnTo>
                <a:lnTo>
                  <a:pt x="85636" y="21501"/>
                </a:lnTo>
                <a:lnTo>
                  <a:pt x="202552" y="4406"/>
                </a:lnTo>
                <a:lnTo>
                  <a:pt x="214083" y="2120"/>
                </a:lnTo>
                <a:lnTo>
                  <a:pt x="166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447604" y="6425944"/>
            <a:ext cx="62865" cy="3810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2362" y="0"/>
                </a:moveTo>
                <a:lnTo>
                  <a:pt x="0" y="546"/>
                </a:lnTo>
                <a:lnTo>
                  <a:pt x="56400" y="3365"/>
                </a:lnTo>
                <a:lnTo>
                  <a:pt x="62306" y="2857"/>
                </a:lnTo>
                <a:lnTo>
                  <a:pt x="23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652522" y="6407463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11531" y="0"/>
                </a:moveTo>
                <a:lnTo>
                  <a:pt x="0" y="2286"/>
                </a:lnTo>
                <a:lnTo>
                  <a:pt x="15138" y="152"/>
                </a:lnTo>
                <a:lnTo>
                  <a:pt x="1153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509909" y="6426841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25692" y="0"/>
                </a:moveTo>
                <a:lnTo>
                  <a:pt x="0" y="1955"/>
                </a:lnTo>
                <a:lnTo>
                  <a:pt x="9664" y="2400"/>
                </a:lnTo>
                <a:lnTo>
                  <a:pt x="256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503999" y="6428799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5905" y="0"/>
                </a:moveTo>
                <a:lnTo>
                  <a:pt x="0" y="508"/>
                </a:lnTo>
                <a:lnTo>
                  <a:pt x="11455" y="1066"/>
                </a:lnTo>
                <a:lnTo>
                  <a:pt x="15570" y="444"/>
                </a:lnTo>
                <a:lnTo>
                  <a:pt x="59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35601" y="6409744"/>
            <a:ext cx="117475" cy="17145"/>
          </a:xfrm>
          <a:custGeom>
            <a:avLst/>
            <a:gdLst/>
            <a:ahLst/>
            <a:cxnLst/>
            <a:rect l="l" t="t" r="r" b="b"/>
            <a:pathLst>
              <a:path w="117475" h="17145">
                <a:moveTo>
                  <a:pt x="116916" y="0"/>
                </a:moveTo>
                <a:lnTo>
                  <a:pt x="0" y="17094"/>
                </a:lnTo>
                <a:lnTo>
                  <a:pt x="28510" y="15424"/>
                </a:lnTo>
                <a:lnTo>
                  <a:pt x="38023" y="14986"/>
                </a:lnTo>
                <a:lnTo>
                  <a:pt x="42481" y="14452"/>
                </a:lnTo>
                <a:lnTo>
                  <a:pt x="1169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78086" y="6407619"/>
            <a:ext cx="128270" cy="17145"/>
          </a:xfrm>
          <a:custGeom>
            <a:avLst/>
            <a:gdLst/>
            <a:ahLst/>
            <a:cxnLst/>
            <a:rect l="l" t="t" r="r" b="b"/>
            <a:pathLst>
              <a:path w="128270" h="17145">
                <a:moveTo>
                  <a:pt x="89573" y="0"/>
                </a:moveTo>
                <a:lnTo>
                  <a:pt x="74434" y="2120"/>
                </a:lnTo>
                <a:lnTo>
                  <a:pt x="0" y="16573"/>
                </a:lnTo>
                <a:lnTo>
                  <a:pt x="13840" y="14987"/>
                </a:lnTo>
                <a:lnTo>
                  <a:pt x="27700" y="13562"/>
                </a:lnTo>
                <a:lnTo>
                  <a:pt x="41581" y="12296"/>
                </a:lnTo>
                <a:lnTo>
                  <a:pt x="55486" y="11188"/>
                </a:lnTo>
                <a:lnTo>
                  <a:pt x="120154" y="3187"/>
                </a:lnTo>
                <a:lnTo>
                  <a:pt x="128219" y="1727"/>
                </a:lnTo>
                <a:lnTo>
                  <a:pt x="895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698241" y="6409348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8064" y="0"/>
                </a:moveTo>
                <a:lnTo>
                  <a:pt x="0" y="1460"/>
                </a:lnTo>
                <a:lnTo>
                  <a:pt x="11480" y="152"/>
                </a:lnTo>
                <a:lnTo>
                  <a:pt x="806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519563" y="6424736"/>
            <a:ext cx="54610" cy="5715"/>
          </a:xfrm>
          <a:custGeom>
            <a:avLst/>
            <a:gdLst/>
            <a:ahLst/>
            <a:cxnLst/>
            <a:rect l="l" t="t" r="r" b="b"/>
            <a:pathLst>
              <a:path w="54610" h="5714">
                <a:moveTo>
                  <a:pt x="54063" y="0"/>
                </a:moveTo>
                <a:lnTo>
                  <a:pt x="44550" y="438"/>
                </a:lnTo>
                <a:lnTo>
                  <a:pt x="16040" y="2108"/>
                </a:lnTo>
                <a:lnTo>
                  <a:pt x="0" y="4508"/>
                </a:lnTo>
                <a:lnTo>
                  <a:pt x="16484" y="5270"/>
                </a:lnTo>
                <a:lnTo>
                  <a:pt x="35259" y="2487"/>
                </a:lnTo>
                <a:lnTo>
                  <a:pt x="540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515454" y="6429247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4114" y="0"/>
                </a:moveTo>
                <a:lnTo>
                  <a:pt x="0" y="609"/>
                </a:lnTo>
                <a:lnTo>
                  <a:pt x="16471" y="1422"/>
                </a:lnTo>
                <a:lnTo>
                  <a:pt x="17856" y="1181"/>
                </a:lnTo>
                <a:lnTo>
                  <a:pt x="20586" y="762"/>
                </a:lnTo>
                <a:lnTo>
                  <a:pt x="411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991142" y="6407885"/>
            <a:ext cx="156845" cy="17780"/>
          </a:xfrm>
          <a:custGeom>
            <a:avLst/>
            <a:gdLst/>
            <a:ahLst/>
            <a:cxnLst/>
            <a:rect l="l" t="t" r="r" b="b"/>
            <a:pathLst>
              <a:path w="156845" h="17779">
                <a:moveTo>
                  <a:pt x="122186" y="0"/>
                </a:moveTo>
                <a:lnTo>
                  <a:pt x="115150" y="901"/>
                </a:lnTo>
                <a:lnTo>
                  <a:pt x="86523" y="5118"/>
                </a:lnTo>
                <a:lnTo>
                  <a:pt x="57770" y="8747"/>
                </a:lnTo>
                <a:lnTo>
                  <a:pt x="28920" y="11885"/>
                </a:lnTo>
                <a:lnTo>
                  <a:pt x="0" y="14630"/>
                </a:lnTo>
                <a:lnTo>
                  <a:pt x="57734" y="17589"/>
                </a:lnTo>
                <a:lnTo>
                  <a:pt x="52781" y="16167"/>
                </a:lnTo>
                <a:lnTo>
                  <a:pt x="46456" y="14554"/>
                </a:lnTo>
                <a:lnTo>
                  <a:pt x="40513" y="12814"/>
                </a:lnTo>
                <a:lnTo>
                  <a:pt x="69469" y="11294"/>
                </a:lnTo>
                <a:lnTo>
                  <a:pt x="98483" y="10225"/>
                </a:lnTo>
                <a:lnTo>
                  <a:pt x="127586" y="9558"/>
                </a:lnTo>
                <a:lnTo>
                  <a:pt x="156806" y="9245"/>
                </a:lnTo>
                <a:lnTo>
                  <a:pt x="155143" y="9245"/>
                </a:lnTo>
                <a:lnTo>
                  <a:pt x="153695" y="9156"/>
                </a:lnTo>
                <a:lnTo>
                  <a:pt x="152247" y="8991"/>
                </a:lnTo>
                <a:lnTo>
                  <a:pt x="155782" y="8991"/>
                </a:lnTo>
                <a:lnTo>
                  <a:pt x="130111" y="2628"/>
                </a:lnTo>
                <a:lnTo>
                  <a:pt x="124828" y="774"/>
                </a:lnTo>
                <a:lnTo>
                  <a:pt x="122186" y="0"/>
                </a:lnTo>
                <a:close/>
              </a:path>
              <a:path w="156845" h="17779">
                <a:moveTo>
                  <a:pt x="49110" y="15227"/>
                </a:moveTo>
                <a:lnTo>
                  <a:pt x="49326" y="15290"/>
                </a:lnTo>
                <a:lnTo>
                  <a:pt x="49110" y="15227"/>
                </a:lnTo>
                <a:close/>
              </a:path>
              <a:path w="156845" h="17779">
                <a:moveTo>
                  <a:pt x="155782" y="8991"/>
                </a:moveTo>
                <a:lnTo>
                  <a:pt x="152247" y="8991"/>
                </a:lnTo>
                <a:lnTo>
                  <a:pt x="156806" y="9245"/>
                </a:lnTo>
                <a:lnTo>
                  <a:pt x="155782" y="899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875618" y="6422518"/>
            <a:ext cx="177800" cy="10160"/>
          </a:xfrm>
          <a:custGeom>
            <a:avLst/>
            <a:gdLst/>
            <a:ahLst/>
            <a:cxnLst/>
            <a:rect l="l" t="t" r="r" b="b"/>
            <a:pathLst>
              <a:path w="177800" h="10160">
                <a:moveTo>
                  <a:pt x="115519" y="0"/>
                </a:moveTo>
                <a:lnTo>
                  <a:pt x="0" y="9017"/>
                </a:lnTo>
                <a:lnTo>
                  <a:pt x="15798" y="9931"/>
                </a:lnTo>
                <a:lnTo>
                  <a:pt x="67571" y="5420"/>
                </a:lnTo>
                <a:lnTo>
                  <a:pt x="84874" y="4140"/>
                </a:lnTo>
                <a:lnTo>
                  <a:pt x="112290" y="1441"/>
                </a:lnTo>
                <a:lnTo>
                  <a:pt x="121424" y="660"/>
                </a:lnTo>
                <a:lnTo>
                  <a:pt x="128640" y="660"/>
                </a:lnTo>
                <a:lnTo>
                  <a:pt x="115519" y="0"/>
                </a:lnTo>
                <a:close/>
              </a:path>
              <a:path w="177800" h="10160">
                <a:moveTo>
                  <a:pt x="128640" y="660"/>
                </a:moveTo>
                <a:lnTo>
                  <a:pt x="121424" y="660"/>
                </a:lnTo>
                <a:lnTo>
                  <a:pt x="176237" y="4368"/>
                </a:lnTo>
                <a:lnTo>
                  <a:pt x="177584" y="4368"/>
                </a:lnTo>
                <a:lnTo>
                  <a:pt x="175780" y="3721"/>
                </a:lnTo>
                <a:lnTo>
                  <a:pt x="173266" y="2959"/>
                </a:lnTo>
                <a:lnTo>
                  <a:pt x="128640" y="66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661193" y="6454875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29895" y="0"/>
                </a:moveTo>
                <a:lnTo>
                  <a:pt x="0" y="5473"/>
                </a:lnTo>
                <a:lnTo>
                  <a:pt x="2628" y="5537"/>
                </a:lnTo>
                <a:lnTo>
                  <a:pt x="3949" y="5549"/>
                </a:lnTo>
                <a:lnTo>
                  <a:pt x="41236" y="368"/>
                </a:lnTo>
                <a:lnTo>
                  <a:pt x="298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650115" y="6454616"/>
            <a:ext cx="41275" cy="6350"/>
          </a:xfrm>
          <a:custGeom>
            <a:avLst/>
            <a:gdLst/>
            <a:ahLst/>
            <a:cxnLst/>
            <a:rect l="l" t="t" r="r" b="b"/>
            <a:pathLst>
              <a:path w="41275" h="6350">
                <a:moveTo>
                  <a:pt x="31191" y="0"/>
                </a:moveTo>
                <a:lnTo>
                  <a:pt x="0" y="5511"/>
                </a:lnTo>
                <a:lnTo>
                  <a:pt x="11087" y="5727"/>
                </a:lnTo>
                <a:lnTo>
                  <a:pt x="40970" y="254"/>
                </a:lnTo>
                <a:lnTo>
                  <a:pt x="311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818620" y="6426664"/>
            <a:ext cx="142240" cy="14604"/>
          </a:xfrm>
          <a:custGeom>
            <a:avLst/>
            <a:gdLst/>
            <a:ahLst/>
            <a:cxnLst/>
            <a:rect l="l" t="t" r="r" b="b"/>
            <a:pathLst>
              <a:path w="142239" h="14604">
                <a:moveTo>
                  <a:pt x="56997" y="4864"/>
                </a:moveTo>
                <a:lnTo>
                  <a:pt x="40893" y="6108"/>
                </a:lnTo>
                <a:lnTo>
                  <a:pt x="0" y="13080"/>
                </a:lnTo>
                <a:lnTo>
                  <a:pt x="34975" y="14516"/>
                </a:lnTo>
                <a:lnTo>
                  <a:pt x="95802" y="5778"/>
                </a:lnTo>
                <a:lnTo>
                  <a:pt x="72796" y="5778"/>
                </a:lnTo>
                <a:lnTo>
                  <a:pt x="56997" y="4864"/>
                </a:lnTo>
                <a:close/>
              </a:path>
              <a:path w="142239" h="14604">
                <a:moveTo>
                  <a:pt x="141871" y="0"/>
                </a:moveTo>
                <a:lnTo>
                  <a:pt x="124568" y="1277"/>
                </a:lnTo>
                <a:lnTo>
                  <a:pt x="72796" y="5778"/>
                </a:lnTo>
                <a:lnTo>
                  <a:pt x="95802" y="5778"/>
                </a:lnTo>
                <a:lnTo>
                  <a:pt x="115938" y="3062"/>
                </a:lnTo>
                <a:lnTo>
                  <a:pt x="133231" y="962"/>
                </a:lnTo>
                <a:lnTo>
                  <a:pt x="1418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11877" y="6439748"/>
            <a:ext cx="142240" cy="20320"/>
          </a:xfrm>
          <a:custGeom>
            <a:avLst/>
            <a:gdLst/>
            <a:ahLst/>
            <a:cxnLst/>
            <a:rect l="l" t="t" r="r" b="b"/>
            <a:pathLst>
              <a:path w="142239" h="20320">
                <a:moveTo>
                  <a:pt x="106743" y="0"/>
                </a:moveTo>
                <a:lnTo>
                  <a:pt x="101384" y="965"/>
                </a:lnTo>
                <a:lnTo>
                  <a:pt x="0" y="20243"/>
                </a:lnTo>
                <a:lnTo>
                  <a:pt x="35472" y="16204"/>
                </a:lnTo>
                <a:lnTo>
                  <a:pt x="70912" y="11590"/>
                </a:lnTo>
                <a:lnTo>
                  <a:pt x="141719" y="1422"/>
                </a:lnTo>
                <a:lnTo>
                  <a:pt x="1067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800538" y="6432768"/>
            <a:ext cx="59055" cy="6985"/>
          </a:xfrm>
          <a:custGeom>
            <a:avLst/>
            <a:gdLst/>
            <a:ahLst/>
            <a:cxnLst/>
            <a:rect l="l" t="t" r="r" b="b"/>
            <a:pathLst>
              <a:path w="59054" h="6985">
                <a:moveTo>
                  <a:pt x="58978" y="0"/>
                </a:moveTo>
                <a:lnTo>
                  <a:pt x="32321" y="2171"/>
                </a:lnTo>
                <a:lnTo>
                  <a:pt x="0" y="6350"/>
                </a:lnTo>
                <a:lnTo>
                  <a:pt x="18084" y="6985"/>
                </a:lnTo>
                <a:lnTo>
                  <a:pt x="589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791493" y="6434945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10" h="4445">
                <a:moveTo>
                  <a:pt x="41363" y="0"/>
                </a:moveTo>
                <a:lnTo>
                  <a:pt x="12344" y="2616"/>
                </a:lnTo>
                <a:lnTo>
                  <a:pt x="0" y="3911"/>
                </a:lnTo>
                <a:lnTo>
                  <a:pt x="9042" y="4178"/>
                </a:lnTo>
                <a:lnTo>
                  <a:pt x="413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665141" y="6439123"/>
            <a:ext cx="153670" cy="22225"/>
          </a:xfrm>
          <a:custGeom>
            <a:avLst/>
            <a:gdLst/>
            <a:ahLst/>
            <a:cxnLst/>
            <a:rect l="l" t="t" r="r" b="b"/>
            <a:pathLst>
              <a:path w="153670" h="22225">
                <a:moveTo>
                  <a:pt x="135394" y="0"/>
                </a:moveTo>
                <a:lnTo>
                  <a:pt x="33642" y="14363"/>
                </a:lnTo>
                <a:lnTo>
                  <a:pt x="25946" y="15748"/>
                </a:lnTo>
                <a:lnTo>
                  <a:pt x="33502" y="15976"/>
                </a:lnTo>
                <a:lnTo>
                  <a:pt x="37299" y="16116"/>
                </a:lnTo>
                <a:lnTo>
                  <a:pt x="0" y="21310"/>
                </a:lnTo>
                <a:lnTo>
                  <a:pt x="33362" y="22199"/>
                </a:lnTo>
                <a:lnTo>
                  <a:pt x="46736" y="20866"/>
                </a:lnTo>
                <a:lnTo>
                  <a:pt x="72067" y="15975"/>
                </a:lnTo>
                <a:lnTo>
                  <a:pt x="153479" y="622"/>
                </a:lnTo>
                <a:lnTo>
                  <a:pt x="1353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681312" y="6438853"/>
            <a:ext cx="119380" cy="16510"/>
          </a:xfrm>
          <a:custGeom>
            <a:avLst/>
            <a:gdLst/>
            <a:ahLst/>
            <a:cxnLst/>
            <a:rect l="l" t="t" r="r" b="b"/>
            <a:pathLst>
              <a:path w="119379" h="16510">
                <a:moveTo>
                  <a:pt x="110185" y="0"/>
                </a:moveTo>
                <a:lnTo>
                  <a:pt x="82554" y="3264"/>
                </a:lnTo>
                <a:lnTo>
                  <a:pt x="54983" y="7027"/>
                </a:lnTo>
                <a:lnTo>
                  <a:pt x="27465" y="11217"/>
                </a:lnTo>
                <a:lnTo>
                  <a:pt x="0" y="15760"/>
                </a:lnTo>
                <a:lnTo>
                  <a:pt x="9778" y="16027"/>
                </a:lnTo>
                <a:lnTo>
                  <a:pt x="17475" y="14630"/>
                </a:lnTo>
                <a:lnTo>
                  <a:pt x="119227" y="266"/>
                </a:lnTo>
                <a:lnTo>
                  <a:pt x="1101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848841" y="6489754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64427" y="0"/>
                </a:moveTo>
                <a:lnTo>
                  <a:pt x="58927" y="495"/>
                </a:lnTo>
                <a:lnTo>
                  <a:pt x="53416" y="889"/>
                </a:lnTo>
                <a:lnTo>
                  <a:pt x="47878" y="1193"/>
                </a:lnTo>
                <a:lnTo>
                  <a:pt x="0" y="6832"/>
                </a:lnTo>
                <a:lnTo>
                  <a:pt x="60655" y="9601"/>
                </a:lnTo>
                <a:lnTo>
                  <a:pt x="61963" y="6426"/>
                </a:lnTo>
                <a:lnTo>
                  <a:pt x="6442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844980" y="6488295"/>
            <a:ext cx="69215" cy="8890"/>
          </a:xfrm>
          <a:custGeom>
            <a:avLst/>
            <a:gdLst/>
            <a:ahLst/>
            <a:cxnLst/>
            <a:rect l="l" t="t" r="r" b="b"/>
            <a:pathLst>
              <a:path w="69214" h="8889">
                <a:moveTo>
                  <a:pt x="68834" y="0"/>
                </a:moveTo>
                <a:lnTo>
                  <a:pt x="57454" y="1117"/>
                </a:lnTo>
                <a:lnTo>
                  <a:pt x="43075" y="2739"/>
                </a:lnTo>
                <a:lnTo>
                  <a:pt x="0" y="8127"/>
                </a:lnTo>
                <a:lnTo>
                  <a:pt x="3860" y="8293"/>
                </a:lnTo>
                <a:lnTo>
                  <a:pt x="51739" y="2641"/>
                </a:lnTo>
                <a:lnTo>
                  <a:pt x="57277" y="2349"/>
                </a:lnTo>
                <a:lnTo>
                  <a:pt x="62788" y="1943"/>
                </a:lnTo>
                <a:lnTo>
                  <a:pt x="68287" y="1460"/>
                </a:lnTo>
                <a:lnTo>
                  <a:pt x="688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843326" y="6496589"/>
            <a:ext cx="66675" cy="4445"/>
          </a:xfrm>
          <a:custGeom>
            <a:avLst/>
            <a:gdLst/>
            <a:ahLst/>
            <a:cxnLst/>
            <a:rect l="l" t="t" r="r" b="b"/>
            <a:pathLst>
              <a:path w="66675" h="4445">
                <a:moveTo>
                  <a:pt x="5511" y="0"/>
                </a:moveTo>
                <a:lnTo>
                  <a:pt x="0" y="660"/>
                </a:lnTo>
                <a:lnTo>
                  <a:pt x="65659" y="3975"/>
                </a:lnTo>
                <a:lnTo>
                  <a:pt x="66167" y="2768"/>
                </a:lnTo>
                <a:lnTo>
                  <a:pt x="55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840076" y="649642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902" y="0"/>
                </a:moveTo>
                <a:lnTo>
                  <a:pt x="0" y="660"/>
                </a:lnTo>
                <a:lnTo>
                  <a:pt x="3251" y="825"/>
                </a:lnTo>
                <a:lnTo>
                  <a:pt x="8763" y="165"/>
                </a:lnTo>
                <a:lnTo>
                  <a:pt x="49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838496" y="6497246"/>
            <a:ext cx="70485" cy="3810"/>
          </a:xfrm>
          <a:custGeom>
            <a:avLst/>
            <a:gdLst/>
            <a:ahLst/>
            <a:cxnLst/>
            <a:rect l="l" t="t" r="r" b="b"/>
            <a:pathLst>
              <a:path w="70485" h="3810">
                <a:moveTo>
                  <a:pt x="4825" y="0"/>
                </a:moveTo>
                <a:lnTo>
                  <a:pt x="0" y="558"/>
                </a:lnTo>
                <a:lnTo>
                  <a:pt x="70319" y="3695"/>
                </a:lnTo>
                <a:lnTo>
                  <a:pt x="70484" y="3327"/>
                </a:lnTo>
                <a:lnTo>
                  <a:pt x="48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835670" y="6497080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4406" y="0"/>
                </a:moveTo>
                <a:lnTo>
                  <a:pt x="0" y="609"/>
                </a:lnTo>
                <a:lnTo>
                  <a:pt x="2832" y="723"/>
                </a:lnTo>
                <a:lnTo>
                  <a:pt x="7658" y="165"/>
                </a:lnTo>
                <a:lnTo>
                  <a:pt x="44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743693" y="6497807"/>
            <a:ext cx="165735" cy="19050"/>
          </a:xfrm>
          <a:custGeom>
            <a:avLst/>
            <a:gdLst/>
            <a:ahLst/>
            <a:cxnLst/>
            <a:rect l="l" t="t" r="r" b="b"/>
            <a:pathLst>
              <a:path w="165735" h="19050">
                <a:moveTo>
                  <a:pt x="94805" y="0"/>
                </a:moveTo>
                <a:lnTo>
                  <a:pt x="80924" y="1638"/>
                </a:lnTo>
                <a:lnTo>
                  <a:pt x="0" y="16459"/>
                </a:lnTo>
                <a:lnTo>
                  <a:pt x="50914" y="18707"/>
                </a:lnTo>
                <a:lnTo>
                  <a:pt x="89611" y="14909"/>
                </a:lnTo>
                <a:lnTo>
                  <a:pt x="144114" y="14909"/>
                </a:lnTo>
                <a:lnTo>
                  <a:pt x="145884" y="10261"/>
                </a:lnTo>
                <a:lnTo>
                  <a:pt x="162407" y="9080"/>
                </a:lnTo>
                <a:lnTo>
                  <a:pt x="163677" y="6515"/>
                </a:lnTo>
                <a:lnTo>
                  <a:pt x="165125" y="3136"/>
                </a:lnTo>
                <a:lnTo>
                  <a:pt x="94805" y="0"/>
                </a:lnTo>
                <a:close/>
              </a:path>
              <a:path w="165735" h="19050">
                <a:moveTo>
                  <a:pt x="144114" y="14909"/>
                </a:moveTo>
                <a:lnTo>
                  <a:pt x="89611" y="14909"/>
                </a:lnTo>
                <a:lnTo>
                  <a:pt x="140601" y="18351"/>
                </a:lnTo>
                <a:lnTo>
                  <a:pt x="142278" y="18351"/>
                </a:lnTo>
                <a:lnTo>
                  <a:pt x="144056" y="15062"/>
                </a:lnTo>
                <a:lnTo>
                  <a:pt x="144114" y="149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594830" y="6514268"/>
            <a:ext cx="200025" cy="28575"/>
          </a:xfrm>
          <a:custGeom>
            <a:avLst/>
            <a:gdLst/>
            <a:ahLst/>
            <a:cxnLst/>
            <a:rect l="l" t="t" r="r" b="b"/>
            <a:pathLst>
              <a:path w="200025" h="28575">
                <a:moveTo>
                  <a:pt x="148869" y="0"/>
                </a:moveTo>
                <a:lnTo>
                  <a:pt x="2070" y="27749"/>
                </a:lnTo>
                <a:lnTo>
                  <a:pt x="0" y="28168"/>
                </a:lnTo>
                <a:lnTo>
                  <a:pt x="115662" y="12154"/>
                </a:lnTo>
                <a:lnTo>
                  <a:pt x="171741" y="5285"/>
                </a:lnTo>
                <a:lnTo>
                  <a:pt x="199783" y="2235"/>
                </a:lnTo>
                <a:lnTo>
                  <a:pt x="1488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824626" y="6497694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1049" y="0"/>
                </a:moveTo>
                <a:lnTo>
                  <a:pt x="5867" y="723"/>
                </a:lnTo>
                <a:lnTo>
                  <a:pt x="0" y="1752"/>
                </a:lnTo>
                <a:lnTo>
                  <a:pt x="13868" y="114"/>
                </a:lnTo>
                <a:lnTo>
                  <a:pt x="110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734807" y="6506853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814" y="0"/>
                </a:lnTo>
              </a:path>
            </a:pathLst>
          </a:custGeom>
          <a:ln w="1482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570128" y="6513883"/>
            <a:ext cx="173990" cy="32384"/>
          </a:xfrm>
          <a:custGeom>
            <a:avLst/>
            <a:gdLst/>
            <a:ahLst/>
            <a:cxnLst/>
            <a:rect l="l" t="t" r="r" b="b"/>
            <a:pathLst>
              <a:path w="173989" h="32384">
                <a:moveTo>
                  <a:pt x="164680" y="0"/>
                </a:moveTo>
                <a:lnTo>
                  <a:pt x="0" y="31762"/>
                </a:lnTo>
                <a:lnTo>
                  <a:pt x="24701" y="28549"/>
                </a:lnTo>
                <a:lnTo>
                  <a:pt x="27800" y="27927"/>
                </a:lnTo>
                <a:lnTo>
                  <a:pt x="173570" y="381"/>
                </a:lnTo>
                <a:lnTo>
                  <a:pt x="1646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805885" y="6498413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4612" y="0"/>
                </a:moveTo>
                <a:lnTo>
                  <a:pt x="0" y="3594"/>
                </a:lnTo>
                <a:lnTo>
                  <a:pt x="15570" y="1409"/>
                </a:lnTo>
                <a:lnTo>
                  <a:pt x="18732" y="1028"/>
                </a:lnTo>
                <a:lnTo>
                  <a:pt x="246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472737" y="653255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7924" y="0"/>
                </a:moveTo>
                <a:lnTo>
                  <a:pt x="0" y="1587"/>
                </a:lnTo>
                <a:lnTo>
                  <a:pt x="10655" y="25"/>
                </a:lnTo>
                <a:lnTo>
                  <a:pt x="79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480667" y="6529405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5659" y="0"/>
                </a:moveTo>
                <a:lnTo>
                  <a:pt x="0" y="3149"/>
                </a:lnTo>
                <a:lnTo>
                  <a:pt x="901" y="3162"/>
                </a:lnTo>
                <a:lnTo>
                  <a:pt x="2816" y="3149"/>
                </a:lnTo>
                <a:lnTo>
                  <a:pt x="21297" y="304"/>
                </a:lnTo>
                <a:lnTo>
                  <a:pt x="156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496322" y="6528884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2590" y="0"/>
                </a:moveTo>
                <a:lnTo>
                  <a:pt x="0" y="520"/>
                </a:lnTo>
                <a:lnTo>
                  <a:pt x="5638" y="825"/>
                </a:lnTo>
                <a:lnTo>
                  <a:pt x="8839" y="317"/>
                </a:lnTo>
                <a:lnTo>
                  <a:pt x="25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375576" y="6545188"/>
            <a:ext cx="60325" cy="8890"/>
          </a:xfrm>
          <a:custGeom>
            <a:avLst/>
            <a:gdLst/>
            <a:ahLst/>
            <a:cxnLst/>
            <a:rect l="l" t="t" r="r" b="b"/>
            <a:pathLst>
              <a:path w="60325" h="8890">
                <a:moveTo>
                  <a:pt x="38036" y="0"/>
                </a:moveTo>
                <a:lnTo>
                  <a:pt x="0" y="6464"/>
                </a:lnTo>
                <a:lnTo>
                  <a:pt x="38735" y="8293"/>
                </a:lnTo>
                <a:lnTo>
                  <a:pt x="42913" y="6642"/>
                </a:lnTo>
                <a:lnTo>
                  <a:pt x="47142" y="5143"/>
                </a:lnTo>
                <a:lnTo>
                  <a:pt x="51435" y="3797"/>
                </a:lnTo>
                <a:lnTo>
                  <a:pt x="54178" y="2857"/>
                </a:lnTo>
                <a:lnTo>
                  <a:pt x="56946" y="1981"/>
                </a:lnTo>
                <a:lnTo>
                  <a:pt x="59728" y="1181"/>
                </a:lnTo>
                <a:lnTo>
                  <a:pt x="380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413611" y="6532152"/>
            <a:ext cx="103505" cy="21590"/>
          </a:xfrm>
          <a:custGeom>
            <a:avLst/>
            <a:gdLst/>
            <a:ahLst/>
            <a:cxnLst/>
            <a:rect l="l" t="t" r="r" b="b"/>
            <a:pathLst>
              <a:path w="103504" h="21590">
                <a:moveTo>
                  <a:pt x="13398" y="16840"/>
                </a:moveTo>
                <a:lnTo>
                  <a:pt x="9082" y="18199"/>
                </a:lnTo>
                <a:lnTo>
                  <a:pt x="4781" y="19710"/>
                </a:lnTo>
                <a:lnTo>
                  <a:pt x="698" y="21336"/>
                </a:lnTo>
                <a:lnTo>
                  <a:pt x="1066" y="21336"/>
                </a:lnTo>
                <a:lnTo>
                  <a:pt x="1778" y="21386"/>
                </a:lnTo>
                <a:lnTo>
                  <a:pt x="5711" y="19672"/>
                </a:lnTo>
                <a:lnTo>
                  <a:pt x="9523" y="18186"/>
                </a:lnTo>
                <a:lnTo>
                  <a:pt x="13398" y="16840"/>
                </a:lnTo>
                <a:close/>
              </a:path>
              <a:path w="103504" h="21590">
                <a:moveTo>
                  <a:pt x="69786" y="419"/>
                </a:moveTo>
                <a:lnTo>
                  <a:pt x="59131" y="1981"/>
                </a:lnTo>
                <a:lnTo>
                  <a:pt x="44369" y="4859"/>
                </a:lnTo>
                <a:lnTo>
                  <a:pt x="0" y="13042"/>
                </a:lnTo>
                <a:lnTo>
                  <a:pt x="21691" y="14211"/>
                </a:lnTo>
                <a:lnTo>
                  <a:pt x="28879" y="12153"/>
                </a:lnTo>
                <a:lnTo>
                  <a:pt x="36182" y="10591"/>
                </a:lnTo>
                <a:lnTo>
                  <a:pt x="98183" y="1879"/>
                </a:lnTo>
                <a:lnTo>
                  <a:pt x="99898" y="1231"/>
                </a:lnTo>
                <a:lnTo>
                  <a:pt x="102122" y="444"/>
                </a:lnTo>
                <a:lnTo>
                  <a:pt x="71704" y="444"/>
                </a:lnTo>
                <a:lnTo>
                  <a:pt x="69786" y="419"/>
                </a:lnTo>
                <a:close/>
              </a:path>
              <a:path w="103504" h="21590">
                <a:moveTo>
                  <a:pt x="103378" y="0"/>
                </a:moveTo>
                <a:lnTo>
                  <a:pt x="89452" y="331"/>
                </a:lnTo>
                <a:lnTo>
                  <a:pt x="75526" y="444"/>
                </a:lnTo>
                <a:lnTo>
                  <a:pt x="102122" y="444"/>
                </a:lnTo>
                <a:lnTo>
                  <a:pt x="1033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483393" y="652970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18567" y="0"/>
                </a:moveTo>
                <a:lnTo>
                  <a:pt x="6112" y="1955"/>
                </a:lnTo>
                <a:lnTo>
                  <a:pt x="0" y="2870"/>
                </a:lnTo>
                <a:lnTo>
                  <a:pt x="1917" y="2882"/>
                </a:lnTo>
                <a:lnTo>
                  <a:pt x="19667" y="2776"/>
                </a:lnTo>
                <a:lnTo>
                  <a:pt x="33591" y="2451"/>
                </a:lnTo>
                <a:lnTo>
                  <a:pt x="35039" y="1943"/>
                </a:lnTo>
                <a:lnTo>
                  <a:pt x="37833" y="1016"/>
                </a:lnTo>
                <a:lnTo>
                  <a:pt x="185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427009" y="6546366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8293" y="0"/>
                </a:moveTo>
                <a:lnTo>
                  <a:pt x="5391" y="838"/>
                </a:lnTo>
                <a:lnTo>
                  <a:pt x="2719" y="1689"/>
                </a:lnTo>
                <a:lnTo>
                  <a:pt x="0" y="2628"/>
                </a:lnTo>
                <a:lnTo>
                  <a:pt x="3055" y="1676"/>
                </a:lnTo>
                <a:lnTo>
                  <a:pt x="6057" y="838"/>
                </a:lnTo>
                <a:lnTo>
                  <a:pt x="9118" y="38"/>
                </a:lnTo>
                <a:lnTo>
                  <a:pt x="82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415391" y="6531050"/>
            <a:ext cx="130810" cy="24130"/>
          </a:xfrm>
          <a:custGeom>
            <a:avLst/>
            <a:gdLst/>
            <a:ahLst/>
            <a:cxnLst/>
            <a:rect l="l" t="t" r="r" b="b"/>
            <a:pathLst>
              <a:path w="130810" h="24129">
                <a:moveTo>
                  <a:pt x="128168" y="0"/>
                </a:moveTo>
                <a:lnTo>
                  <a:pt x="121170" y="355"/>
                </a:lnTo>
                <a:lnTo>
                  <a:pt x="101599" y="1104"/>
                </a:lnTo>
                <a:lnTo>
                  <a:pt x="98120" y="2336"/>
                </a:lnTo>
                <a:lnTo>
                  <a:pt x="96405" y="2984"/>
                </a:lnTo>
                <a:lnTo>
                  <a:pt x="34404" y="11683"/>
                </a:lnTo>
                <a:lnTo>
                  <a:pt x="27089" y="13246"/>
                </a:lnTo>
                <a:lnTo>
                  <a:pt x="19913" y="15316"/>
                </a:lnTo>
                <a:lnTo>
                  <a:pt x="20739" y="15354"/>
                </a:lnTo>
                <a:lnTo>
                  <a:pt x="17665" y="16154"/>
                </a:lnTo>
                <a:lnTo>
                  <a:pt x="0" y="22478"/>
                </a:lnTo>
                <a:lnTo>
                  <a:pt x="28371" y="23799"/>
                </a:lnTo>
                <a:lnTo>
                  <a:pt x="59748" y="17945"/>
                </a:lnTo>
                <a:lnTo>
                  <a:pt x="77372" y="13069"/>
                </a:lnTo>
                <a:lnTo>
                  <a:pt x="95076" y="8437"/>
                </a:lnTo>
                <a:lnTo>
                  <a:pt x="112836" y="4107"/>
                </a:lnTo>
                <a:lnTo>
                  <a:pt x="130670" y="126"/>
                </a:lnTo>
                <a:lnTo>
                  <a:pt x="1281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501960" y="6529196"/>
            <a:ext cx="41910" cy="3175"/>
          </a:xfrm>
          <a:custGeom>
            <a:avLst/>
            <a:gdLst/>
            <a:ahLst/>
            <a:cxnLst/>
            <a:rect l="l" t="t" r="r" b="b"/>
            <a:pathLst>
              <a:path w="41910" h="3175">
                <a:moveTo>
                  <a:pt x="3200" y="0"/>
                </a:moveTo>
                <a:lnTo>
                  <a:pt x="0" y="507"/>
                </a:lnTo>
                <a:lnTo>
                  <a:pt x="19265" y="1536"/>
                </a:lnTo>
                <a:lnTo>
                  <a:pt x="16446" y="2463"/>
                </a:lnTo>
                <a:lnTo>
                  <a:pt x="15036" y="2959"/>
                </a:lnTo>
                <a:lnTo>
                  <a:pt x="34607" y="2209"/>
                </a:lnTo>
                <a:lnTo>
                  <a:pt x="41605" y="1854"/>
                </a:lnTo>
                <a:lnTo>
                  <a:pt x="320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498915" y="651651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64274" y="38"/>
                </a:moveTo>
                <a:lnTo>
                  <a:pt x="62266" y="50"/>
                </a:lnTo>
                <a:lnTo>
                  <a:pt x="0" y="12369"/>
                </a:lnTo>
                <a:lnTo>
                  <a:pt x="6248" y="12674"/>
                </a:lnTo>
                <a:lnTo>
                  <a:pt x="34429" y="7874"/>
                </a:lnTo>
                <a:lnTo>
                  <a:pt x="76801" y="50"/>
                </a:lnTo>
                <a:lnTo>
                  <a:pt x="64274" y="38"/>
                </a:lnTo>
                <a:close/>
              </a:path>
              <a:path w="77470" h="12700">
                <a:moveTo>
                  <a:pt x="77076" y="0"/>
                </a:moveTo>
                <a:lnTo>
                  <a:pt x="71120" y="50"/>
                </a:lnTo>
                <a:lnTo>
                  <a:pt x="76869" y="38"/>
                </a:lnTo>
                <a:lnTo>
                  <a:pt x="770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475098" y="6529031"/>
            <a:ext cx="102870" cy="20320"/>
          </a:xfrm>
          <a:custGeom>
            <a:avLst/>
            <a:gdLst/>
            <a:ahLst/>
            <a:cxnLst/>
            <a:rect l="l" t="t" r="r" b="b"/>
            <a:pathLst>
              <a:path w="102870" h="20320">
                <a:moveTo>
                  <a:pt x="102425" y="0"/>
                </a:moveTo>
                <a:lnTo>
                  <a:pt x="68465" y="2019"/>
                </a:lnTo>
                <a:lnTo>
                  <a:pt x="70967" y="2146"/>
                </a:lnTo>
                <a:lnTo>
                  <a:pt x="53133" y="6127"/>
                </a:lnTo>
                <a:lnTo>
                  <a:pt x="35374" y="10456"/>
                </a:lnTo>
                <a:lnTo>
                  <a:pt x="17584" y="15112"/>
                </a:lnTo>
                <a:lnTo>
                  <a:pt x="0" y="19977"/>
                </a:lnTo>
                <a:lnTo>
                  <a:pt x="25754" y="15088"/>
                </a:lnTo>
                <a:lnTo>
                  <a:pt x="1024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505167" y="6513194"/>
            <a:ext cx="154305" cy="18415"/>
          </a:xfrm>
          <a:custGeom>
            <a:avLst/>
            <a:gdLst/>
            <a:ahLst/>
            <a:cxnLst/>
            <a:rect l="l" t="t" r="r" b="b"/>
            <a:pathLst>
              <a:path w="154304" h="18415">
                <a:moveTo>
                  <a:pt x="80759" y="3162"/>
                </a:moveTo>
                <a:lnTo>
                  <a:pt x="70827" y="3327"/>
                </a:lnTo>
                <a:lnTo>
                  <a:pt x="28168" y="11201"/>
                </a:lnTo>
                <a:lnTo>
                  <a:pt x="0" y="16002"/>
                </a:lnTo>
                <a:lnTo>
                  <a:pt x="38392" y="17856"/>
                </a:lnTo>
                <a:lnTo>
                  <a:pt x="72351" y="15836"/>
                </a:lnTo>
                <a:lnTo>
                  <a:pt x="88849" y="12484"/>
                </a:lnTo>
                <a:lnTo>
                  <a:pt x="137119" y="3251"/>
                </a:lnTo>
                <a:lnTo>
                  <a:pt x="86652" y="3251"/>
                </a:lnTo>
                <a:lnTo>
                  <a:pt x="83667" y="3225"/>
                </a:lnTo>
                <a:lnTo>
                  <a:pt x="80759" y="3162"/>
                </a:lnTo>
                <a:close/>
              </a:path>
              <a:path w="154304" h="18415">
                <a:moveTo>
                  <a:pt x="154216" y="0"/>
                </a:moveTo>
                <a:lnTo>
                  <a:pt x="137559" y="1306"/>
                </a:lnTo>
                <a:lnTo>
                  <a:pt x="121115" y="2335"/>
                </a:lnTo>
                <a:lnTo>
                  <a:pt x="105083" y="3009"/>
                </a:lnTo>
                <a:lnTo>
                  <a:pt x="89662" y="3251"/>
                </a:lnTo>
                <a:lnTo>
                  <a:pt x="137119" y="3251"/>
                </a:lnTo>
                <a:lnTo>
                  <a:pt x="15421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842560" y="6484672"/>
            <a:ext cx="73025" cy="12065"/>
          </a:xfrm>
          <a:custGeom>
            <a:avLst/>
            <a:gdLst/>
            <a:ahLst/>
            <a:cxnLst/>
            <a:rect l="l" t="t" r="r" b="b"/>
            <a:pathLst>
              <a:path w="73025" h="12064">
                <a:moveTo>
                  <a:pt x="72593" y="0"/>
                </a:moveTo>
                <a:lnTo>
                  <a:pt x="52558" y="2914"/>
                </a:lnTo>
                <a:lnTo>
                  <a:pt x="0" y="11633"/>
                </a:lnTo>
                <a:lnTo>
                  <a:pt x="800" y="11684"/>
                </a:lnTo>
                <a:lnTo>
                  <a:pt x="2413" y="11747"/>
                </a:lnTo>
                <a:lnTo>
                  <a:pt x="45495" y="6361"/>
                </a:lnTo>
                <a:lnTo>
                  <a:pt x="59880" y="4737"/>
                </a:lnTo>
                <a:lnTo>
                  <a:pt x="71259" y="3619"/>
                </a:lnTo>
                <a:lnTo>
                  <a:pt x="725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821940" y="6481763"/>
            <a:ext cx="94615" cy="14604"/>
          </a:xfrm>
          <a:custGeom>
            <a:avLst/>
            <a:gdLst/>
            <a:ahLst/>
            <a:cxnLst/>
            <a:rect l="l" t="t" r="r" b="b"/>
            <a:pathLst>
              <a:path w="94614" h="14604">
                <a:moveTo>
                  <a:pt x="94297" y="0"/>
                </a:moveTo>
                <a:lnTo>
                  <a:pt x="0" y="13614"/>
                </a:lnTo>
                <a:lnTo>
                  <a:pt x="20624" y="14541"/>
                </a:lnTo>
                <a:lnTo>
                  <a:pt x="66509" y="6870"/>
                </a:lnTo>
                <a:lnTo>
                  <a:pt x="86528" y="3841"/>
                </a:lnTo>
                <a:lnTo>
                  <a:pt x="93218" y="2908"/>
                </a:lnTo>
                <a:lnTo>
                  <a:pt x="93713" y="1536"/>
                </a:lnTo>
                <a:lnTo>
                  <a:pt x="942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838535" y="649630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4025" y="0"/>
                </a:moveTo>
                <a:lnTo>
                  <a:pt x="0" y="698"/>
                </a:lnTo>
                <a:lnTo>
                  <a:pt x="1536" y="774"/>
                </a:lnTo>
                <a:lnTo>
                  <a:pt x="6438" y="114"/>
                </a:lnTo>
                <a:lnTo>
                  <a:pt x="40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817562" y="6495381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4381" y="0"/>
                </a:moveTo>
                <a:lnTo>
                  <a:pt x="0" y="596"/>
                </a:lnTo>
                <a:lnTo>
                  <a:pt x="20967" y="1625"/>
                </a:lnTo>
                <a:lnTo>
                  <a:pt x="24993" y="927"/>
                </a:lnTo>
                <a:lnTo>
                  <a:pt x="43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443762" y="6549012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31330" y="0"/>
                </a:moveTo>
                <a:lnTo>
                  <a:pt x="0" y="5829"/>
                </a:lnTo>
                <a:lnTo>
                  <a:pt x="9740" y="6286"/>
                </a:lnTo>
                <a:lnTo>
                  <a:pt x="3133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834839" y="649700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3695" y="0"/>
                </a:moveTo>
                <a:lnTo>
                  <a:pt x="0" y="647"/>
                </a:lnTo>
                <a:lnTo>
                  <a:pt x="838" y="685"/>
                </a:lnTo>
                <a:lnTo>
                  <a:pt x="5232" y="76"/>
                </a:lnTo>
                <a:lnTo>
                  <a:pt x="36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830492" y="649765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4343" y="0"/>
                </a:moveTo>
                <a:lnTo>
                  <a:pt x="0" y="762"/>
                </a:lnTo>
                <a:lnTo>
                  <a:pt x="5181" y="38"/>
                </a:lnTo>
                <a:lnTo>
                  <a:pt x="43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812466" y="6495984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5092" y="0"/>
                </a:moveTo>
                <a:lnTo>
                  <a:pt x="0" y="685"/>
                </a:lnTo>
                <a:lnTo>
                  <a:pt x="22364" y="1663"/>
                </a:lnTo>
                <a:lnTo>
                  <a:pt x="24841" y="1244"/>
                </a:lnTo>
                <a:lnTo>
                  <a:pt x="26073" y="1016"/>
                </a:lnTo>
                <a:lnTo>
                  <a:pt x="50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722197" y="6502007"/>
            <a:ext cx="83820" cy="12065"/>
          </a:xfrm>
          <a:custGeom>
            <a:avLst/>
            <a:gdLst/>
            <a:ahLst/>
            <a:cxnLst/>
            <a:rect l="l" t="t" r="r" b="b"/>
            <a:pathLst>
              <a:path w="83820" h="12065">
                <a:moveTo>
                  <a:pt x="83692" y="0"/>
                </a:moveTo>
                <a:lnTo>
                  <a:pt x="0" y="11341"/>
                </a:lnTo>
                <a:lnTo>
                  <a:pt x="12611" y="11874"/>
                </a:lnTo>
                <a:lnTo>
                  <a:pt x="48907" y="5529"/>
                </a:lnTo>
                <a:lnTo>
                  <a:pt x="836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453503" y="6513341"/>
            <a:ext cx="281305" cy="43180"/>
          </a:xfrm>
          <a:custGeom>
            <a:avLst/>
            <a:gdLst/>
            <a:ahLst/>
            <a:cxnLst/>
            <a:rect l="l" t="t" r="r" b="b"/>
            <a:pathLst>
              <a:path w="281304" h="43179">
                <a:moveTo>
                  <a:pt x="268693" y="0"/>
                </a:moveTo>
                <a:lnTo>
                  <a:pt x="194820" y="9255"/>
                </a:lnTo>
                <a:lnTo>
                  <a:pt x="171243" y="11722"/>
                </a:lnTo>
                <a:lnTo>
                  <a:pt x="147642" y="13865"/>
                </a:lnTo>
                <a:lnTo>
                  <a:pt x="124015" y="15684"/>
                </a:lnTo>
                <a:lnTo>
                  <a:pt x="21589" y="35674"/>
                </a:lnTo>
                <a:lnTo>
                  <a:pt x="0" y="41948"/>
                </a:lnTo>
                <a:lnTo>
                  <a:pt x="21310" y="42926"/>
                </a:lnTo>
                <a:lnTo>
                  <a:pt x="50196" y="40243"/>
                </a:lnTo>
                <a:lnTo>
                  <a:pt x="79044" y="37007"/>
                </a:lnTo>
                <a:lnTo>
                  <a:pt x="116624" y="32308"/>
                </a:lnTo>
                <a:lnTo>
                  <a:pt x="281304" y="546"/>
                </a:lnTo>
                <a:lnTo>
                  <a:pt x="26869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678649" y="6496673"/>
            <a:ext cx="156210" cy="17145"/>
          </a:xfrm>
          <a:custGeom>
            <a:avLst/>
            <a:gdLst/>
            <a:ahLst/>
            <a:cxnLst/>
            <a:rect l="l" t="t" r="r" b="b"/>
            <a:pathLst>
              <a:path w="156210" h="17145">
                <a:moveTo>
                  <a:pt x="133819" y="0"/>
                </a:moveTo>
                <a:lnTo>
                  <a:pt x="114839" y="2490"/>
                </a:lnTo>
                <a:lnTo>
                  <a:pt x="76844" y="7004"/>
                </a:lnTo>
                <a:lnTo>
                  <a:pt x="0" y="14782"/>
                </a:lnTo>
                <a:lnTo>
                  <a:pt x="43548" y="16662"/>
                </a:lnTo>
                <a:lnTo>
                  <a:pt x="127241" y="5334"/>
                </a:lnTo>
                <a:lnTo>
                  <a:pt x="151853" y="1739"/>
                </a:lnTo>
                <a:lnTo>
                  <a:pt x="156184" y="977"/>
                </a:lnTo>
                <a:lnTo>
                  <a:pt x="13381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577527" y="6511455"/>
            <a:ext cx="144780" cy="17780"/>
          </a:xfrm>
          <a:custGeom>
            <a:avLst/>
            <a:gdLst/>
            <a:ahLst/>
            <a:cxnLst/>
            <a:rect l="l" t="t" r="r" b="b"/>
            <a:pathLst>
              <a:path w="144779" h="17779">
                <a:moveTo>
                  <a:pt x="101117" y="0"/>
                </a:moveTo>
                <a:lnTo>
                  <a:pt x="81851" y="1739"/>
                </a:lnTo>
                <a:lnTo>
                  <a:pt x="16484" y="14223"/>
                </a:lnTo>
                <a:lnTo>
                  <a:pt x="0" y="17576"/>
                </a:lnTo>
                <a:lnTo>
                  <a:pt x="23626" y="15757"/>
                </a:lnTo>
                <a:lnTo>
                  <a:pt x="47226" y="13614"/>
                </a:lnTo>
                <a:lnTo>
                  <a:pt x="70799" y="11147"/>
                </a:lnTo>
                <a:lnTo>
                  <a:pt x="144665" y="1892"/>
                </a:lnTo>
                <a:lnTo>
                  <a:pt x="1011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701851" y="6482139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48818" y="0"/>
                </a:moveTo>
                <a:lnTo>
                  <a:pt x="36601" y="1877"/>
                </a:lnTo>
                <a:lnTo>
                  <a:pt x="0" y="7886"/>
                </a:lnTo>
                <a:lnTo>
                  <a:pt x="8026" y="8255"/>
                </a:lnTo>
                <a:lnTo>
                  <a:pt x="488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709868" y="6462614"/>
            <a:ext cx="213995" cy="31115"/>
          </a:xfrm>
          <a:custGeom>
            <a:avLst/>
            <a:gdLst/>
            <a:ahLst/>
            <a:cxnLst/>
            <a:rect l="l" t="t" r="r" b="b"/>
            <a:pathLst>
              <a:path w="213995" h="31114">
                <a:moveTo>
                  <a:pt x="173418" y="3063"/>
                </a:moveTo>
                <a:lnTo>
                  <a:pt x="111826" y="9923"/>
                </a:lnTo>
                <a:lnTo>
                  <a:pt x="64443" y="16081"/>
                </a:lnTo>
                <a:lnTo>
                  <a:pt x="0" y="27777"/>
                </a:lnTo>
                <a:lnTo>
                  <a:pt x="64427" y="30648"/>
                </a:lnTo>
                <a:lnTo>
                  <a:pt x="85075" y="27672"/>
                </a:lnTo>
                <a:lnTo>
                  <a:pt x="105757" y="24956"/>
                </a:lnTo>
                <a:lnTo>
                  <a:pt x="126475" y="22534"/>
                </a:lnTo>
                <a:lnTo>
                  <a:pt x="147231" y="20437"/>
                </a:lnTo>
                <a:lnTo>
                  <a:pt x="207835" y="15281"/>
                </a:lnTo>
                <a:lnTo>
                  <a:pt x="210324" y="8778"/>
                </a:lnTo>
                <a:lnTo>
                  <a:pt x="212003" y="4600"/>
                </a:lnTo>
                <a:lnTo>
                  <a:pt x="196494" y="4600"/>
                </a:lnTo>
                <a:lnTo>
                  <a:pt x="173418" y="3063"/>
                </a:lnTo>
                <a:close/>
              </a:path>
              <a:path w="213995" h="31114">
                <a:moveTo>
                  <a:pt x="213851" y="0"/>
                </a:moveTo>
                <a:lnTo>
                  <a:pt x="202882" y="764"/>
                </a:lnTo>
                <a:lnTo>
                  <a:pt x="200266" y="2974"/>
                </a:lnTo>
                <a:lnTo>
                  <a:pt x="197891" y="4600"/>
                </a:lnTo>
                <a:lnTo>
                  <a:pt x="212003" y="4600"/>
                </a:lnTo>
                <a:lnTo>
                  <a:pt x="2138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699343" y="6490026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2501" y="0"/>
                </a:moveTo>
                <a:lnTo>
                  <a:pt x="0" y="431"/>
                </a:lnTo>
                <a:lnTo>
                  <a:pt x="8318" y="812"/>
                </a:lnTo>
                <a:lnTo>
                  <a:pt x="10528" y="368"/>
                </a:lnTo>
                <a:lnTo>
                  <a:pt x="25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707663" y="6490391"/>
            <a:ext cx="66675" cy="3810"/>
          </a:xfrm>
          <a:custGeom>
            <a:avLst/>
            <a:gdLst/>
            <a:ahLst/>
            <a:cxnLst/>
            <a:rect l="l" t="t" r="r" b="b"/>
            <a:pathLst>
              <a:path w="66675" h="3810">
                <a:moveTo>
                  <a:pt x="2209" y="0"/>
                </a:moveTo>
                <a:lnTo>
                  <a:pt x="0" y="444"/>
                </a:lnTo>
                <a:lnTo>
                  <a:pt x="63271" y="3378"/>
                </a:lnTo>
                <a:lnTo>
                  <a:pt x="66624" y="2870"/>
                </a:lnTo>
                <a:lnTo>
                  <a:pt x="22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883287" y="6463376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463" y="0"/>
                </a:moveTo>
                <a:lnTo>
                  <a:pt x="0" y="2298"/>
                </a:lnTo>
                <a:lnTo>
                  <a:pt x="23075" y="3848"/>
                </a:lnTo>
                <a:lnTo>
                  <a:pt x="24472" y="3848"/>
                </a:lnTo>
                <a:lnTo>
                  <a:pt x="26847" y="2209"/>
                </a:lnTo>
                <a:lnTo>
                  <a:pt x="294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693626" y="6490463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5714" y="0"/>
                </a:moveTo>
                <a:lnTo>
                  <a:pt x="0" y="1003"/>
                </a:lnTo>
                <a:lnTo>
                  <a:pt x="9016" y="1397"/>
                </a:lnTo>
                <a:lnTo>
                  <a:pt x="14033" y="381"/>
                </a:lnTo>
                <a:lnTo>
                  <a:pt x="57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604314" y="6491464"/>
            <a:ext cx="98425" cy="17780"/>
          </a:xfrm>
          <a:custGeom>
            <a:avLst/>
            <a:gdLst/>
            <a:ahLst/>
            <a:cxnLst/>
            <a:rect l="l" t="t" r="r" b="b"/>
            <a:pathLst>
              <a:path w="98425" h="17779">
                <a:moveTo>
                  <a:pt x="89306" y="0"/>
                </a:moveTo>
                <a:lnTo>
                  <a:pt x="79832" y="1676"/>
                </a:lnTo>
                <a:lnTo>
                  <a:pt x="0" y="16738"/>
                </a:lnTo>
                <a:lnTo>
                  <a:pt x="13500" y="17335"/>
                </a:lnTo>
                <a:lnTo>
                  <a:pt x="26466" y="14935"/>
                </a:lnTo>
                <a:lnTo>
                  <a:pt x="98323" y="393"/>
                </a:lnTo>
                <a:lnTo>
                  <a:pt x="8930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561252" y="6508205"/>
            <a:ext cx="57150" cy="8890"/>
          </a:xfrm>
          <a:custGeom>
            <a:avLst/>
            <a:gdLst/>
            <a:ahLst/>
            <a:cxnLst/>
            <a:rect l="l" t="t" r="r" b="b"/>
            <a:pathLst>
              <a:path w="57150" h="8890">
                <a:moveTo>
                  <a:pt x="43065" y="0"/>
                </a:moveTo>
                <a:lnTo>
                  <a:pt x="0" y="8343"/>
                </a:lnTo>
                <a:lnTo>
                  <a:pt x="3873" y="8369"/>
                </a:lnTo>
                <a:lnTo>
                  <a:pt x="8788" y="8369"/>
                </a:lnTo>
                <a:lnTo>
                  <a:pt x="14744" y="8318"/>
                </a:lnTo>
                <a:lnTo>
                  <a:pt x="56553" y="596"/>
                </a:lnTo>
                <a:lnTo>
                  <a:pt x="4306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702642" y="6490839"/>
            <a:ext cx="68580" cy="3810"/>
          </a:xfrm>
          <a:custGeom>
            <a:avLst/>
            <a:gdLst/>
            <a:ahLst/>
            <a:cxnLst/>
            <a:rect l="l" t="t" r="r" b="b"/>
            <a:pathLst>
              <a:path w="68579" h="3810">
                <a:moveTo>
                  <a:pt x="5016" y="0"/>
                </a:moveTo>
                <a:lnTo>
                  <a:pt x="0" y="1016"/>
                </a:lnTo>
                <a:lnTo>
                  <a:pt x="62687" y="3784"/>
                </a:lnTo>
                <a:lnTo>
                  <a:pt x="68287" y="2921"/>
                </a:lnTo>
                <a:lnTo>
                  <a:pt x="50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617807" y="6491859"/>
            <a:ext cx="147955" cy="19685"/>
          </a:xfrm>
          <a:custGeom>
            <a:avLst/>
            <a:gdLst/>
            <a:ahLst/>
            <a:cxnLst/>
            <a:rect l="l" t="t" r="r" b="b"/>
            <a:pathLst>
              <a:path w="147954" h="19684">
                <a:moveTo>
                  <a:pt x="84836" y="0"/>
                </a:moveTo>
                <a:lnTo>
                  <a:pt x="12966" y="14541"/>
                </a:lnTo>
                <a:lnTo>
                  <a:pt x="0" y="16941"/>
                </a:lnTo>
                <a:lnTo>
                  <a:pt x="52692" y="19240"/>
                </a:lnTo>
                <a:lnTo>
                  <a:pt x="100045" y="10621"/>
                </a:lnTo>
                <a:lnTo>
                  <a:pt x="123767" y="6572"/>
                </a:lnTo>
                <a:lnTo>
                  <a:pt x="147523" y="2755"/>
                </a:lnTo>
                <a:lnTo>
                  <a:pt x="8483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575988" y="6508798"/>
            <a:ext cx="94615" cy="8255"/>
          </a:xfrm>
          <a:custGeom>
            <a:avLst/>
            <a:gdLst/>
            <a:ahLst/>
            <a:cxnLst/>
            <a:rect l="l" t="t" r="r" b="b"/>
            <a:pathLst>
              <a:path w="94614" h="8254">
                <a:moveTo>
                  <a:pt x="41821" y="0"/>
                </a:moveTo>
                <a:lnTo>
                  <a:pt x="0" y="7721"/>
                </a:lnTo>
                <a:lnTo>
                  <a:pt x="9931" y="7556"/>
                </a:lnTo>
                <a:lnTo>
                  <a:pt x="24501" y="7556"/>
                </a:lnTo>
                <a:lnTo>
                  <a:pt x="66731" y="5700"/>
                </a:lnTo>
                <a:lnTo>
                  <a:pt x="94513" y="2298"/>
                </a:lnTo>
                <a:lnTo>
                  <a:pt x="41821" y="0"/>
                </a:lnTo>
                <a:close/>
              </a:path>
              <a:path w="94614" h="8254">
                <a:moveTo>
                  <a:pt x="24501" y="7556"/>
                </a:moveTo>
                <a:lnTo>
                  <a:pt x="9931" y="7556"/>
                </a:lnTo>
                <a:lnTo>
                  <a:pt x="12839" y="7620"/>
                </a:lnTo>
                <a:lnTo>
                  <a:pt x="15824" y="7645"/>
                </a:lnTo>
                <a:lnTo>
                  <a:pt x="18834" y="7645"/>
                </a:lnTo>
                <a:lnTo>
                  <a:pt x="24501" y="755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774292" y="6486638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408" y="0"/>
                </a:lnTo>
              </a:path>
            </a:pathLst>
          </a:custGeom>
          <a:ln w="174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770939" y="6493255"/>
            <a:ext cx="51435" cy="3175"/>
          </a:xfrm>
          <a:custGeom>
            <a:avLst/>
            <a:gdLst/>
            <a:ahLst/>
            <a:cxnLst/>
            <a:rect l="l" t="t" r="r" b="b"/>
            <a:pathLst>
              <a:path w="51435" h="3175">
                <a:moveTo>
                  <a:pt x="3352" y="0"/>
                </a:moveTo>
                <a:lnTo>
                  <a:pt x="0" y="507"/>
                </a:lnTo>
                <a:lnTo>
                  <a:pt x="46621" y="2730"/>
                </a:lnTo>
                <a:lnTo>
                  <a:pt x="51003" y="2120"/>
                </a:lnTo>
                <a:lnTo>
                  <a:pt x="33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765332" y="6493765"/>
            <a:ext cx="52705" cy="3175"/>
          </a:xfrm>
          <a:custGeom>
            <a:avLst/>
            <a:gdLst/>
            <a:ahLst/>
            <a:cxnLst/>
            <a:rect l="l" t="t" r="r" b="b"/>
            <a:pathLst>
              <a:path w="52704" h="3175">
                <a:moveTo>
                  <a:pt x="5600" y="0"/>
                </a:moveTo>
                <a:lnTo>
                  <a:pt x="0" y="850"/>
                </a:lnTo>
                <a:lnTo>
                  <a:pt x="47142" y="2908"/>
                </a:lnTo>
                <a:lnTo>
                  <a:pt x="52222" y="2222"/>
                </a:lnTo>
                <a:lnTo>
                  <a:pt x="56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670503" y="6494621"/>
            <a:ext cx="142240" cy="17145"/>
          </a:xfrm>
          <a:custGeom>
            <a:avLst/>
            <a:gdLst/>
            <a:ahLst/>
            <a:cxnLst/>
            <a:rect l="l" t="t" r="r" b="b"/>
            <a:pathLst>
              <a:path w="142239" h="17145">
                <a:moveTo>
                  <a:pt x="94830" y="0"/>
                </a:moveTo>
                <a:lnTo>
                  <a:pt x="71073" y="3811"/>
                </a:lnTo>
                <a:lnTo>
                  <a:pt x="47348" y="7861"/>
                </a:lnTo>
                <a:lnTo>
                  <a:pt x="0" y="16484"/>
                </a:lnTo>
                <a:lnTo>
                  <a:pt x="8140" y="16840"/>
                </a:lnTo>
                <a:lnTo>
                  <a:pt x="84990" y="9056"/>
                </a:lnTo>
                <a:lnTo>
                  <a:pt x="122980" y="4546"/>
                </a:lnTo>
                <a:lnTo>
                  <a:pt x="141960" y="2057"/>
                </a:lnTo>
                <a:lnTo>
                  <a:pt x="948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659385" y="6511101"/>
            <a:ext cx="19685" cy="2540"/>
          </a:xfrm>
          <a:custGeom>
            <a:avLst/>
            <a:gdLst/>
            <a:ahLst/>
            <a:cxnLst/>
            <a:rect l="l" t="t" r="r" b="b"/>
            <a:pathLst>
              <a:path w="19685" h="2540">
                <a:moveTo>
                  <a:pt x="11112" y="0"/>
                </a:moveTo>
                <a:lnTo>
                  <a:pt x="0" y="2095"/>
                </a:lnTo>
                <a:lnTo>
                  <a:pt x="19265" y="355"/>
                </a:lnTo>
                <a:lnTo>
                  <a:pt x="1111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527752" y="6473044"/>
            <a:ext cx="53975" cy="10160"/>
          </a:xfrm>
          <a:custGeom>
            <a:avLst/>
            <a:gdLst/>
            <a:ahLst/>
            <a:cxnLst/>
            <a:rect l="l" t="t" r="r" b="b"/>
            <a:pathLst>
              <a:path w="53975" h="10160">
                <a:moveTo>
                  <a:pt x="53530" y="0"/>
                </a:moveTo>
                <a:lnTo>
                  <a:pt x="39484" y="2158"/>
                </a:lnTo>
                <a:lnTo>
                  <a:pt x="0" y="9728"/>
                </a:lnTo>
                <a:lnTo>
                  <a:pt x="2946" y="9867"/>
                </a:lnTo>
                <a:lnTo>
                  <a:pt x="19189" y="6565"/>
                </a:lnTo>
                <a:lnTo>
                  <a:pt x="535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526461" y="6475201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20">
                <a:moveTo>
                  <a:pt x="40779" y="0"/>
                </a:moveTo>
                <a:lnTo>
                  <a:pt x="25710" y="2514"/>
                </a:lnTo>
                <a:lnTo>
                  <a:pt x="17116" y="4076"/>
                </a:lnTo>
                <a:lnTo>
                  <a:pt x="8546" y="5743"/>
                </a:lnTo>
                <a:lnTo>
                  <a:pt x="0" y="7518"/>
                </a:lnTo>
                <a:lnTo>
                  <a:pt x="1295" y="7569"/>
                </a:lnTo>
                <a:lnTo>
                  <a:pt x="11170" y="5723"/>
                </a:lnTo>
                <a:lnTo>
                  <a:pt x="407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524792" y="648277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2959" y="0"/>
                </a:moveTo>
                <a:lnTo>
                  <a:pt x="0" y="546"/>
                </a:lnTo>
                <a:lnTo>
                  <a:pt x="3048" y="711"/>
                </a:lnTo>
                <a:lnTo>
                  <a:pt x="5905" y="139"/>
                </a:lnTo>
                <a:lnTo>
                  <a:pt x="29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513675" y="6482724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2788" y="0"/>
                </a:moveTo>
                <a:lnTo>
                  <a:pt x="8521" y="901"/>
                </a:lnTo>
                <a:lnTo>
                  <a:pt x="0" y="2844"/>
                </a:lnTo>
                <a:lnTo>
                  <a:pt x="2197" y="2920"/>
                </a:lnTo>
                <a:lnTo>
                  <a:pt x="3302" y="2933"/>
                </a:lnTo>
                <a:lnTo>
                  <a:pt x="14173" y="761"/>
                </a:lnTo>
                <a:lnTo>
                  <a:pt x="11125" y="596"/>
                </a:lnTo>
                <a:lnTo>
                  <a:pt x="14071" y="50"/>
                </a:lnTo>
                <a:lnTo>
                  <a:pt x="127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244714" y="6517779"/>
            <a:ext cx="80010" cy="15240"/>
          </a:xfrm>
          <a:custGeom>
            <a:avLst/>
            <a:gdLst/>
            <a:ahLst/>
            <a:cxnLst/>
            <a:rect l="l" t="t" r="r" b="b"/>
            <a:pathLst>
              <a:path w="80010" h="15240">
                <a:moveTo>
                  <a:pt x="5461" y="0"/>
                </a:moveTo>
                <a:lnTo>
                  <a:pt x="3517" y="5080"/>
                </a:lnTo>
                <a:lnTo>
                  <a:pt x="1879" y="10172"/>
                </a:lnTo>
                <a:lnTo>
                  <a:pt x="1524" y="11010"/>
                </a:lnTo>
                <a:lnTo>
                  <a:pt x="0" y="14859"/>
                </a:lnTo>
                <a:lnTo>
                  <a:pt x="19957" y="12437"/>
                </a:lnTo>
                <a:lnTo>
                  <a:pt x="39884" y="9785"/>
                </a:lnTo>
                <a:lnTo>
                  <a:pt x="59782" y="6904"/>
                </a:lnTo>
                <a:lnTo>
                  <a:pt x="79654" y="3797"/>
                </a:lnTo>
                <a:lnTo>
                  <a:pt x="54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250171" y="6503527"/>
            <a:ext cx="83185" cy="18415"/>
          </a:xfrm>
          <a:custGeom>
            <a:avLst/>
            <a:gdLst/>
            <a:ahLst/>
            <a:cxnLst/>
            <a:rect l="l" t="t" r="r" b="b"/>
            <a:pathLst>
              <a:path w="83185" h="18415">
                <a:moveTo>
                  <a:pt x="16954" y="0"/>
                </a:moveTo>
                <a:lnTo>
                  <a:pt x="4381" y="3746"/>
                </a:lnTo>
                <a:lnTo>
                  <a:pt x="2019" y="8991"/>
                </a:lnTo>
                <a:lnTo>
                  <a:pt x="0" y="14249"/>
                </a:lnTo>
                <a:lnTo>
                  <a:pt x="74206" y="18046"/>
                </a:lnTo>
                <a:lnTo>
                  <a:pt x="83134" y="16560"/>
                </a:lnTo>
                <a:lnTo>
                  <a:pt x="78625" y="16306"/>
                </a:lnTo>
                <a:lnTo>
                  <a:pt x="78473" y="16103"/>
                </a:lnTo>
                <a:lnTo>
                  <a:pt x="78333" y="15735"/>
                </a:lnTo>
                <a:lnTo>
                  <a:pt x="56622" y="14246"/>
                </a:lnTo>
                <a:lnTo>
                  <a:pt x="29857" y="12318"/>
                </a:lnTo>
                <a:lnTo>
                  <a:pt x="27952" y="7099"/>
                </a:lnTo>
                <a:lnTo>
                  <a:pt x="27254" y="1460"/>
                </a:lnTo>
                <a:lnTo>
                  <a:pt x="23825" y="1003"/>
                </a:lnTo>
                <a:lnTo>
                  <a:pt x="169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77427" y="6504986"/>
            <a:ext cx="51435" cy="14604"/>
          </a:xfrm>
          <a:custGeom>
            <a:avLst/>
            <a:gdLst/>
            <a:ahLst/>
            <a:cxnLst/>
            <a:rect l="l" t="t" r="r" b="b"/>
            <a:pathLst>
              <a:path w="51435" h="14604">
                <a:moveTo>
                  <a:pt x="0" y="0"/>
                </a:moveTo>
                <a:lnTo>
                  <a:pt x="698" y="5651"/>
                </a:lnTo>
                <a:lnTo>
                  <a:pt x="2603" y="10871"/>
                </a:lnTo>
                <a:lnTo>
                  <a:pt x="51079" y="14287"/>
                </a:lnTo>
                <a:lnTo>
                  <a:pt x="50571" y="13004"/>
                </a:lnTo>
                <a:lnTo>
                  <a:pt x="50292" y="9626"/>
                </a:lnTo>
                <a:lnTo>
                  <a:pt x="50215" y="5232"/>
                </a:lnTo>
                <a:lnTo>
                  <a:pt x="37640" y="4218"/>
                </a:lnTo>
                <a:lnTo>
                  <a:pt x="25079" y="3006"/>
                </a:lnTo>
                <a:lnTo>
                  <a:pt x="12532" y="159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328502" y="6519267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0"/>
                </a:moveTo>
                <a:lnTo>
                  <a:pt x="139" y="368"/>
                </a:lnTo>
                <a:lnTo>
                  <a:pt x="292" y="558"/>
                </a:lnTo>
                <a:lnTo>
                  <a:pt x="4813" y="825"/>
                </a:lnTo>
                <a:lnTo>
                  <a:pt x="6896" y="46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327647" y="6510216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60" h="9525">
                <a:moveTo>
                  <a:pt x="0" y="0"/>
                </a:moveTo>
                <a:lnTo>
                  <a:pt x="105" y="4749"/>
                </a:lnTo>
                <a:lnTo>
                  <a:pt x="355" y="7772"/>
                </a:lnTo>
                <a:lnTo>
                  <a:pt x="850" y="9055"/>
                </a:lnTo>
                <a:lnTo>
                  <a:pt x="7759" y="9524"/>
                </a:lnTo>
                <a:lnTo>
                  <a:pt x="34937" y="4749"/>
                </a:lnTo>
                <a:lnTo>
                  <a:pt x="33312" y="2755"/>
                </a:lnTo>
                <a:lnTo>
                  <a:pt x="32524" y="1714"/>
                </a:lnTo>
                <a:lnTo>
                  <a:pt x="16248" y="1019"/>
                </a:lnTo>
                <a:lnTo>
                  <a:pt x="8119" y="550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360173" y="6511935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787" y="1041"/>
                </a:lnTo>
                <a:lnTo>
                  <a:pt x="2400" y="3035"/>
                </a:lnTo>
                <a:lnTo>
                  <a:pt x="17106" y="381"/>
                </a:lnTo>
                <a:lnTo>
                  <a:pt x="11404" y="317"/>
                </a:lnTo>
                <a:lnTo>
                  <a:pt x="5702" y="190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391735" y="6477410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776" y="0"/>
                </a:moveTo>
                <a:lnTo>
                  <a:pt x="0" y="1714"/>
                </a:lnTo>
                <a:lnTo>
                  <a:pt x="3873" y="1917"/>
                </a:lnTo>
                <a:lnTo>
                  <a:pt x="9918" y="812"/>
                </a:lnTo>
                <a:lnTo>
                  <a:pt x="12941" y="215"/>
                </a:lnTo>
                <a:lnTo>
                  <a:pt x="127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395611" y="6477628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9067" y="0"/>
                </a:moveTo>
                <a:lnTo>
                  <a:pt x="6045" y="596"/>
                </a:lnTo>
                <a:lnTo>
                  <a:pt x="0" y="1701"/>
                </a:lnTo>
                <a:lnTo>
                  <a:pt x="10985" y="2184"/>
                </a:lnTo>
                <a:lnTo>
                  <a:pt x="10236" y="1409"/>
                </a:lnTo>
                <a:lnTo>
                  <a:pt x="9515" y="596"/>
                </a:lnTo>
                <a:lnTo>
                  <a:pt x="90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67125" y="6500609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9969" y="0"/>
                </a:moveTo>
                <a:lnTo>
                  <a:pt x="0" y="2921"/>
                </a:lnTo>
                <a:lnTo>
                  <a:pt x="6870" y="3924"/>
                </a:lnTo>
                <a:lnTo>
                  <a:pt x="10299" y="4381"/>
                </a:lnTo>
                <a:lnTo>
                  <a:pt x="10121" y="2921"/>
                </a:lnTo>
                <a:lnTo>
                  <a:pt x="10020" y="1435"/>
                </a:lnTo>
                <a:lnTo>
                  <a:pt x="99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77090" y="6487369"/>
            <a:ext cx="52069" cy="22860"/>
          </a:xfrm>
          <a:custGeom>
            <a:avLst/>
            <a:gdLst/>
            <a:ahLst/>
            <a:cxnLst/>
            <a:rect l="l" t="t" r="r" b="b"/>
            <a:pathLst>
              <a:path w="52070" h="22859">
                <a:moveTo>
                  <a:pt x="51600" y="0"/>
                </a:moveTo>
                <a:lnTo>
                  <a:pt x="45973" y="723"/>
                </a:lnTo>
                <a:lnTo>
                  <a:pt x="34459" y="3691"/>
                </a:lnTo>
                <a:lnTo>
                  <a:pt x="22963" y="6775"/>
                </a:lnTo>
                <a:lnTo>
                  <a:pt x="0" y="13246"/>
                </a:lnTo>
                <a:lnTo>
                  <a:pt x="172" y="16319"/>
                </a:lnTo>
                <a:lnTo>
                  <a:pt x="37983" y="21833"/>
                </a:lnTo>
                <a:lnTo>
                  <a:pt x="50558" y="22847"/>
                </a:lnTo>
                <a:lnTo>
                  <a:pt x="50568" y="13246"/>
                </a:lnTo>
                <a:lnTo>
                  <a:pt x="50799" y="7531"/>
                </a:lnTo>
                <a:lnTo>
                  <a:pt x="516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327553" y="6479128"/>
            <a:ext cx="68580" cy="33020"/>
          </a:xfrm>
          <a:custGeom>
            <a:avLst/>
            <a:gdLst/>
            <a:ahLst/>
            <a:cxnLst/>
            <a:rect l="l" t="t" r="r" b="b"/>
            <a:pathLst>
              <a:path w="68579" h="33020">
                <a:moveTo>
                  <a:pt x="64181" y="0"/>
                </a:moveTo>
                <a:lnTo>
                  <a:pt x="1138" y="8242"/>
                </a:lnTo>
                <a:lnTo>
                  <a:pt x="335" y="15843"/>
                </a:lnTo>
                <a:lnTo>
                  <a:pt x="0" y="24135"/>
                </a:lnTo>
                <a:lnTo>
                  <a:pt x="97" y="31089"/>
                </a:lnTo>
                <a:lnTo>
                  <a:pt x="8216" y="31639"/>
                </a:lnTo>
                <a:lnTo>
                  <a:pt x="16345" y="32108"/>
                </a:lnTo>
                <a:lnTo>
                  <a:pt x="32621" y="32804"/>
                </a:lnTo>
                <a:lnTo>
                  <a:pt x="26687" y="24135"/>
                </a:lnTo>
                <a:lnTo>
                  <a:pt x="22422" y="15843"/>
                </a:lnTo>
                <a:lnTo>
                  <a:pt x="21011" y="9465"/>
                </a:lnTo>
                <a:lnTo>
                  <a:pt x="23642" y="6540"/>
                </a:lnTo>
                <a:lnTo>
                  <a:pt x="34798" y="5250"/>
                </a:lnTo>
                <a:lnTo>
                  <a:pt x="45920" y="3762"/>
                </a:lnTo>
                <a:lnTo>
                  <a:pt x="57005" y="2079"/>
                </a:lnTo>
                <a:lnTo>
                  <a:pt x="68054" y="203"/>
                </a:lnTo>
                <a:lnTo>
                  <a:pt x="641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348566" y="6479326"/>
            <a:ext cx="82550" cy="33020"/>
          </a:xfrm>
          <a:custGeom>
            <a:avLst/>
            <a:gdLst/>
            <a:ahLst/>
            <a:cxnLst/>
            <a:rect l="l" t="t" r="r" b="b"/>
            <a:pathLst>
              <a:path w="82550" h="33020">
                <a:moveTo>
                  <a:pt x="47043" y="0"/>
                </a:moveTo>
                <a:lnTo>
                  <a:pt x="35994" y="1881"/>
                </a:lnTo>
                <a:lnTo>
                  <a:pt x="24908" y="3565"/>
                </a:lnTo>
                <a:lnTo>
                  <a:pt x="13787" y="5054"/>
                </a:lnTo>
                <a:lnTo>
                  <a:pt x="2631" y="6350"/>
                </a:lnTo>
                <a:lnTo>
                  <a:pt x="0" y="9274"/>
                </a:lnTo>
                <a:lnTo>
                  <a:pt x="28717" y="32981"/>
                </a:lnTo>
                <a:lnTo>
                  <a:pt x="82323" y="23075"/>
                </a:lnTo>
                <a:lnTo>
                  <a:pt x="75605" y="18148"/>
                </a:lnTo>
                <a:lnTo>
                  <a:pt x="68493" y="10160"/>
                </a:lnTo>
                <a:lnTo>
                  <a:pt x="64353" y="6464"/>
                </a:lnTo>
                <a:lnTo>
                  <a:pt x="60695" y="3302"/>
                </a:lnTo>
                <a:lnTo>
                  <a:pt x="58028" y="495"/>
                </a:lnTo>
                <a:lnTo>
                  <a:pt x="4704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369023" y="6468856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7861" y="0"/>
                </a:moveTo>
                <a:lnTo>
                  <a:pt x="43267" y="1729"/>
                </a:lnTo>
                <a:lnTo>
                  <a:pt x="28763" y="3797"/>
                </a:lnTo>
                <a:lnTo>
                  <a:pt x="14343" y="6179"/>
                </a:lnTo>
                <a:lnTo>
                  <a:pt x="0" y="8851"/>
                </a:lnTo>
                <a:lnTo>
                  <a:pt x="15138" y="9880"/>
                </a:lnTo>
                <a:lnTo>
                  <a:pt x="22707" y="10274"/>
                </a:lnTo>
                <a:lnTo>
                  <a:pt x="35483" y="8547"/>
                </a:lnTo>
                <a:lnTo>
                  <a:pt x="34785" y="7581"/>
                </a:lnTo>
                <a:lnTo>
                  <a:pt x="34518" y="6883"/>
                </a:lnTo>
                <a:lnTo>
                  <a:pt x="50253" y="2184"/>
                </a:lnTo>
                <a:lnTo>
                  <a:pt x="578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323065" y="648667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702" y="0"/>
                </a:moveTo>
                <a:lnTo>
                  <a:pt x="0" y="1422"/>
                </a:lnTo>
                <a:lnTo>
                  <a:pt x="5626" y="698"/>
                </a:lnTo>
                <a:lnTo>
                  <a:pt x="570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328694" y="6477712"/>
            <a:ext cx="63500" cy="10160"/>
          </a:xfrm>
          <a:custGeom>
            <a:avLst/>
            <a:gdLst/>
            <a:ahLst/>
            <a:cxnLst/>
            <a:rect l="l" t="t" r="r" b="b"/>
            <a:pathLst>
              <a:path w="63500" h="10160">
                <a:moveTo>
                  <a:pt x="40335" y="0"/>
                </a:moveTo>
                <a:lnTo>
                  <a:pt x="76" y="8966"/>
                </a:lnTo>
                <a:lnTo>
                  <a:pt x="0" y="9652"/>
                </a:lnTo>
                <a:lnTo>
                  <a:pt x="63042" y="1422"/>
                </a:lnTo>
                <a:lnTo>
                  <a:pt x="47904" y="546"/>
                </a:lnTo>
                <a:lnTo>
                  <a:pt x="403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417196" y="6469242"/>
            <a:ext cx="157480" cy="11430"/>
          </a:xfrm>
          <a:custGeom>
            <a:avLst/>
            <a:gdLst/>
            <a:ahLst/>
            <a:cxnLst/>
            <a:rect l="l" t="t" r="r" b="b"/>
            <a:pathLst>
              <a:path w="157479" h="11429">
                <a:moveTo>
                  <a:pt x="46583" y="0"/>
                </a:moveTo>
                <a:lnTo>
                  <a:pt x="35128" y="1587"/>
                </a:lnTo>
                <a:lnTo>
                  <a:pt x="16229" y="5354"/>
                </a:lnTo>
                <a:lnTo>
                  <a:pt x="0" y="8483"/>
                </a:lnTo>
                <a:lnTo>
                  <a:pt x="52108" y="10896"/>
                </a:lnTo>
                <a:lnTo>
                  <a:pt x="63874" y="10433"/>
                </a:lnTo>
                <a:lnTo>
                  <a:pt x="75666" y="9782"/>
                </a:lnTo>
                <a:lnTo>
                  <a:pt x="87487" y="8935"/>
                </a:lnTo>
                <a:lnTo>
                  <a:pt x="142834" y="3939"/>
                </a:lnTo>
                <a:lnTo>
                  <a:pt x="153576" y="2844"/>
                </a:lnTo>
                <a:lnTo>
                  <a:pt x="114795" y="2844"/>
                </a:lnTo>
                <a:lnTo>
                  <a:pt x="97707" y="2666"/>
                </a:lnTo>
                <a:lnTo>
                  <a:pt x="80641" y="2132"/>
                </a:lnTo>
                <a:lnTo>
                  <a:pt x="63599" y="1242"/>
                </a:lnTo>
                <a:lnTo>
                  <a:pt x="46583" y="0"/>
                </a:lnTo>
                <a:close/>
              </a:path>
              <a:path w="157479" h="11429">
                <a:moveTo>
                  <a:pt x="133667" y="2628"/>
                </a:moveTo>
                <a:lnTo>
                  <a:pt x="127381" y="2768"/>
                </a:lnTo>
                <a:lnTo>
                  <a:pt x="121081" y="2844"/>
                </a:lnTo>
                <a:lnTo>
                  <a:pt x="153576" y="2844"/>
                </a:lnTo>
                <a:lnTo>
                  <a:pt x="154947" y="2705"/>
                </a:lnTo>
                <a:lnTo>
                  <a:pt x="136334" y="2692"/>
                </a:lnTo>
                <a:lnTo>
                  <a:pt x="133667" y="2628"/>
                </a:lnTo>
                <a:close/>
              </a:path>
              <a:path w="157479" h="11429">
                <a:moveTo>
                  <a:pt x="157314" y="2463"/>
                </a:moveTo>
                <a:lnTo>
                  <a:pt x="152019" y="2628"/>
                </a:lnTo>
                <a:lnTo>
                  <a:pt x="146850" y="2705"/>
                </a:lnTo>
                <a:lnTo>
                  <a:pt x="155072" y="2692"/>
                </a:lnTo>
                <a:lnTo>
                  <a:pt x="157314" y="2463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567245" y="6470888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5311" y="0"/>
                </a:moveTo>
                <a:lnTo>
                  <a:pt x="20218" y="266"/>
                </a:lnTo>
                <a:lnTo>
                  <a:pt x="0" y="4318"/>
                </a:lnTo>
                <a:lnTo>
                  <a:pt x="14033" y="2159"/>
                </a:lnTo>
                <a:lnTo>
                  <a:pt x="253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469306" y="647694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60" y="0"/>
                </a:lnTo>
              </a:path>
            </a:pathLst>
          </a:custGeom>
          <a:ln w="1156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404506" y="6476847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14" y="0"/>
                </a:moveTo>
                <a:lnTo>
                  <a:pt x="0" y="558"/>
                </a:lnTo>
                <a:lnTo>
                  <a:pt x="177" y="774"/>
                </a:lnTo>
                <a:lnTo>
                  <a:pt x="41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404682" y="6470825"/>
            <a:ext cx="64769" cy="10160"/>
          </a:xfrm>
          <a:custGeom>
            <a:avLst/>
            <a:gdLst/>
            <a:ahLst/>
            <a:cxnLst/>
            <a:rect l="l" t="t" r="r" b="b"/>
            <a:pathLst>
              <a:path w="64770" h="10160">
                <a:moveTo>
                  <a:pt x="47637" y="0"/>
                </a:moveTo>
                <a:lnTo>
                  <a:pt x="3936" y="6019"/>
                </a:lnTo>
                <a:lnTo>
                  <a:pt x="2628" y="6299"/>
                </a:lnTo>
                <a:lnTo>
                  <a:pt x="0" y="6807"/>
                </a:lnTo>
                <a:lnTo>
                  <a:pt x="38493" y="9715"/>
                </a:lnTo>
                <a:lnTo>
                  <a:pt x="51541" y="9617"/>
                </a:lnTo>
                <a:lnTo>
                  <a:pt x="64617" y="9309"/>
                </a:lnTo>
                <a:lnTo>
                  <a:pt x="12509" y="6908"/>
                </a:lnTo>
                <a:lnTo>
                  <a:pt x="476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440954" y="6489682"/>
            <a:ext cx="55880" cy="5080"/>
          </a:xfrm>
          <a:custGeom>
            <a:avLst/>
            <a:gdLst/>
            <a:ahLst/>
            <a:cxnLst/>
            <a:rect l="l" t="t" r="r" b="b"/>
            <a:pathLst>
              <a:path w="55879" h="5079">
                <a:moveTo>
                  <a:pt x="55829" y="0"/>
                </a:moveTo>
                <a:lnTo>
                  <a:pt x="3225" y="2667"/>
                </a:lnTo>
                <a:lnTo>
                  <a:pt x="1066" y="3238"/>
                </a:lnTo>
                <a:lnTo>
                  <a:pt x="0" y="3543"/>
                </a:lnTo>
                <a:lnTo>
                  <a:pt x="15755" y="4267"/>
                </a:lnTo>
                <a:lnTo>
                  <a:pt x="31521" y="4762"/>
                </a:lnTo>
                <a:lnTo>
                  <a:pt x="5582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406590" y="6479815"/>
            <a:ext cx="120014" cy="22860"/>
          </a:xfrm>
          <a:custGeom>
            <a:avLst/>
            <a:gdLst/>
            <a:ahLst/>
            <a:cxnLst/>
            <a:rect l="l" t="t" r="r" b="b"/>
            <a:pathLst>
              <a:path w="120014" h="22859">
                <a:moveTo>
                  <a:pt x="109759" y="5969"/>
                </a:moveTo>
                <a:lnTo>
                  <a:pt x="6337" y="5969"/>
                </a:lnTo>
                <a:lnTo>
                  <a:pt x="10464" y="9664"/>
                </a:lnTo>
                <a:lnTo>
                  <a:pt x="17576" y="17665"/>
                </a:lnTo>
                <a:lnTo>
                  <a:pt x="24295" y="22593"/>
                </a:lnTo>
                <a:lnTo>
                  <a:pt x="65887" y="14630"/>
                </a:lnTo>
                <a:lnTo>
                  <a:pt x="50120" y="14135"/>
                </a:lnTo>
                <a:lnTo>
                  <a:pt x="34353" y="13411"/>
                </a:lnTo>
                <a:lnTo>
                  <a:pt x="37592" y="12534"/>
                </a:lnTo>
                <a:lnTo>
                  <a:pt x="90195" y="9867"/>
                </a:lnTo>
                <a:lnTo>
                  <a:pt x="109759" y="5969"/>
                </a:lnTo>
                <a:close/>
              </a:path>
              <a:path w="120014" h="22859">
                <a:moveTo>
                  <a:pt x="0" y="0"/>
                </a:moveTo>
                <a:lnTo>
                  <a:pt x="2782" y="2908"/>
                </a:lnTo>
                <a:lnTo>
                  <a:pt x="6324" y="5981"/>
                </a:lnTo>
                <a:lnTo>
                  <a:pt x="109759" y="5969"/>
                </a:lnTo>
                <a:lnTo>
                  <a:pt x="110388" y="5842"/>
                </a:lnTo>
                <a:lnTo>
                  <a:pt x="109283" y="5829"/>
                </a:lnTo>
                <a:lnTo>
                  <a:pt x="107086" y="5753"/>
                </a:lnTo>
                <a:lnTo>
                  <a:pt x="115608" y="3810"/>
                </a:lnTo>
                <a:lnTo>
                  <a:pt x="119875" y="2908"/>
                </a:lnTo>
                <a:lnTo>
                  <a:pt x="71679" y="723"/>
                </a:lnTo>
                <a:lnTo>
                  <a:pt x="36576" y="723"/>
                </a:lnTo>
                <a:lnTo>
                  <a:pt x="27424" y="676"/>
                </a:lnTo>
                <a:lnTo>
                  <a:pt x="9136" y="311"/>
                </a:lnTo>
                <a:lnTo>
                  <a:pt x="0" y="0"/>
                </a:lnTo>
                <a:close/>
              </a:path>
              <a:path w="120014" h="22859">
                <a:moveTo>
                  <a:pt x="62712" y="317"/>
                </a:moveTo>
                <a:lnTo>
                  <a:pt x="49634" y="625"/>
                </a:lnTo>
                <a:lnTo>
                  <a:pt x="36576" y="723"/>
                </a:lnTo>
                <a:lnTo>
                  <a:pt x="71679" y="723"/>
                </a:lnTo>
                <a:lnTo>
                  <a:pt x="62712" y="317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452323" y="6469022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8966" y="0"/>
                </a:moveTo>
                <a:lnTo>
                  <a:pt x="0" y="1803"/>
                </a:lnTo>
                <a:lnTo>
                  <a:pt x="11455" y="215"/>
                </a:lnTo>
                <a:lnTo>
                  <a:pt x="896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403541" y="6467273"/>
            <a:ext cx="44450" cy="10160"/>
          </a:xfrm>
          <a:custGeom>
            <a:avLst/>
            <a:gdLst/>
            <a:ahLst/>
            <a:cxnLst/>
            <a:rect l="l" t="t" r="r" b="b"/>
            <a:pathLst>
              <a:path w="44450" h="10160">
                <a:moveTo>
                  <a:pt x="39839" y="0"/>
                </a:moveTo>
                <a:lnTo>
                  <a:pt x="37147" y="279"/>
                </a:lnTo>
                <a:lnTo>
                  <a:pt x="32524" y="660"/>
                </a:lnTo>
                <a:lnTo>
                  <a:pt x="27927" y="1092"/>
                </a:lnTo>
                <a:lnTo>
                  <a:pt x="23342" y="1587"/>
                </a:lnTo>
                <a:lnTo>
                  <a:pt x="15735" y="3771"/>
                </a:lnTo>
                <a:lnTo>
                  <a:pt x="0" y="8470"/>
                </a:lnTo>
                <a:lnTo>
                  <a:pt x="266" y="9169"/>
                </a:lnTo>
                <a:lnTo>
                  <a:pt x="965" y="10134"/>
                </a:lnTo>
                <a:lnTo>
                  <a:pt x="5080" y="9575"/>
                </a:lnTo>
                <a:lnTo>
                  <a:pt x="14857" y="7527"/>
                </a:lnTo>
                <a:lnTo>
                  <a:pt x="24604" y="5324"/>
                </a:lnTo>
                <a:lnTo>
                  <a:pt x="34321" y="2964"/>
                </a:lnTo>
                <a:lnTo>
                  <a:pt x="44005" y="444"/>
                </a:lnTo>
                <a:lnTo>
                  <a:pt x="398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408627" y="6467721"/>
            <a:ext cx="52705" cy="9525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38925" y="0"/>
                </a:moveTo>
                <a:lnTo>
                  <a:pt x="29234" y="2514"/>
                </a:lnTo>
                <a:lnTo>
                  <a:pt x="19519" y="4875"/>
                </a:lnTo>
                <a:lnTo>
                  <a:pt x="9775" y="7081"/>
                </a:lnTo>
                <a:lnTo>
                  <a:pt x="0" y="9131"/>
                </a:lnTo>
                <a:lnTo>
                  <a:pt x="43687" y="3098"/>
                </a:lnTo>
                <a:lnTo>
                  <a:pt x="46686" y="2514"/>
                </a:lnTo>
                <a:lnTo>
                  <a:pt x="52666" y="1308"/>
                </a:lnTo>
                <a:lnTo>
                  <a:pt x="43510" y="482"/>
                </a:lnTo>
                <a:lnTo>
                  <a:pt x="389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586422" y="648089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19" y="0"/>
                </a:lnTo>
              </a:path>
            </a:pathLst>
          </a:custGeom>
          <a:ln w="772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610499" y="6461500"/>
            <a:ext cx="168275" cy="19050"/>
          </a:xfrm>
          <a:custGeom>
            <a:avLst/>
            <a:gdLst/>
            <a:ahLst/>
            <a:cxnLst/>
            <a:rect l="l" t="t" r="r" b="b"/>
            <a:pathLst>
              <a:path w="168275" h="19050">
                <a:moveTo>
                  <a:pt x="93586" y="0"/>
                </a:moveTo>
                <a:lnTo>
                  <a:pt x="0" y="18567"/>
                </a:lnTo>
                <a:lnTo>
                  <a:pt x="56336" y="15808"/>
                </a:lnTo>
                <a:lnTo>
                  <a:pt x="64439" y="15532"/>
                </a:lnTo>
                <a:lnTo>
                  <a:pt x="88925" y="13157"/>
                </a:lnTo>
                <a:lnTo>
                  <a:pt x="168059" y="2997"/>
                </a:lnTo>
                <a:lnTo>
                  <a:pt x="935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556584" y="6480065"/>
            <a:ext cx="53975" cy="5080"/>
          </a:xfrm>
          <a:custGeom>
            <a:avLst/>
            <a:gdLst/>
            <a:ahLst/>
            <a:cxnLst/>
            <a:rect l="l" t="t" r="r" b="b"/>
            <a:pathLst>
              <a:path w="53975" h="5079">
                <a:moveTo>
                  <a:pt x="53911" y="0"/>
                </a:moveTo>
                <a:lnTo>
                  <a:pt x="26936" y="1790"/>
                </a:lnTo>
                <a:lnTo>
                  <a:pt x="0" y="4000"/>
                </a:lnTo>
                <a:lnTo>
                  <a:pt x="22936" y="5016"/>
                </a:lnTo>
                <a:lnTo>
                  <a:pt x="29845" y="4686"/>
                </a:lnTo>
                <a:lnTo>
                  <a:pt x="539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541585" y="6461345"/>
            <a:ext cx="162560" cy="22860"/>
          </a:xfrm>
          <a:custGeom>
            <a:avLst/>
            <a:gdLst/>
            <a:ahLst/>
            <a:cxnLst/>
            <a:rect l="l" t="t" r="r" b="b"/>
            <a:pathLst>
              <a:path w="162560" h="22860">
                <a:moveTo>
                  <a:pt x="157391" y="0"/>
                </a:moveTo>
                <a:lnTo>
                  <a:pt x="154482" y="215"/>
                </a:lnTo>
                <a:lnTo>
                  <a:pt x="113967" y="4331"/>
                </a:lnTo>
                <a:lnTo>
                  <a:pt x="92396" y="6393"/>
                </a:lnTo>
                <a:lnTo>
                  <a:pt x="70510" y="8229"/>
                </a:lnTo>
                <a:lnTo>
                  <a:pt x="0" y="22047"/>
                </a:lnTo>
                <a:lnTo>
                  <a:pt x="14998" y="22720"/>
                </a:lnTo>
                <a:lnTo>
                  <a:pt x="41935" y="20510"/>
                </a:lnTo>
                <a:lnTo>
                  <a:pt x="68910" y="18719"/>
                </a:lnTo>
                <a:lnTo>
                  <a:pt x="141188" y="4322"/>
                </a:lnTo>
                <a:lnTo>
                  <a:pt x="162496" y="152"/>
                </a:lnTo>
                <a:lnTo>
                  <a:pt x="1573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530693" y="6469574"/>
            <a:ext cx="81915" cy="13970"/>
          </a:xfrm>
          <a:custGeom>
            <a:avLst/>
            <a:gdLst/>
            <a:ahLst/>
            <a:cxnLst/>
            <a:rect l="l" t="t" r="r" b="b"/>
            <a:pathLst>
              <a:path w="81914" h="13970">
                <a:moveTo>
                  <a:pt x="81407" y="0"/>
                </a:moveTo>
                <a:lnTo>
                  <a:pt x="73240" y="609"/>
                </a:lnTo>
                <a:lnTo>
                  <a:pt x="69202" y="863"/>
                </a:lnTo>
                <a:lnTo>
                  <a:pt x="62992" y="1689"/>
                </a:lnTo>
                <a:lnTo>
                  <a:pt x="50584" y="3467"/>
                </a:lnTo>
                <a:lnTo>
                  <a:pt x="16243" y="10033"/>
                </a:lnTo>
                <a:lnTo>
                  <a:pt x="0" y="13335"/>
                </a:lnTo>
                <a:lnTo>
                  <a:pt x="10896" y="13817"/>
                </a:lnTo>
                <a:lnTo>
                  <a:pt x="814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550258" y="6484066"/>
            <a:ext cx="29845" cy="1905"/>
          </a:xfrm>
          <a:custGeom>
            <a:avLst/>
            <a:gdLst/>
            <a:ahLst/>
            <a:cxnLst/>
            <a:rect l="l" t="t" r="r" b="b"/>
            <a:pathLst>
              <a:path w="29845" h="1904">
                <a:moveTo>
                  <a:pt x="6324" y="0"/>
                </a:moveTo>
                <a:lnTo>
                  <a:pt x="0" y="584"/>
                </a:lnTo>
                <a:lnTo>
                  <a:pt x="17551" y="1473"/>
                </a:lnTo>
                <a:lnTo>
                  <a:pt x="29260" y="1016"/>
                </a:lnTo>
                <a:lnTo>
                  <a:pt x="63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538397" y="6483390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70">
                <a:moveTo>
                  <a:pt x="3187" y="0"/>
                </a:moveTo>
                <a:lnTo>
                  <a:pt x="0" y="647"/>
                </a:lnTo>
                <a:lnTo>
                  <a:pt x="11861" y="1257"/>
                </a:lnTo>
                <a:lnTo>
                  <a:pt x="18186" y="673"/>
                </a:lnTo>
                <a:lnTo>
                  <a:pt x="31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527850" y="6482910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2844" y="0"/>
                </a:moveTo>
                <a:lnTo>
                  <a:pt x="0" y="571"/>
                </a:lnTo>
                <a:lnTo>
                  <a:pt x="10553" y="1130"/>
                </a:lnTo>
                <a:lnTo>
                  <a:pt x="11607" y="901"/>
                </a:lnTo>
                <a:lnTo>
                  <a:pt x="13741" y="482"/>
                </a:lnTo>
                <a:lnTo>
                  <a:pt x="284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536784" y="6484650"/>
            <a:ext cx="31115" cy="1905"/>
          </a:xfrm>
          <a:custGeom>
            <a:avLst/>
            <a:gdLst/>
            <a:ahLst/>
            <a:cxnLst/>
            <a:rect l="l" t="t" r="r" b="b"/>
            <a:pathLst>
              <a:path w="31114" h="1904">
                <a:moveTo>
                  <a:pt x="13474" y="0"/>
                </a:moveTo>
                <a:lnTo>
                  <a:pt x="0" y="1308"/>
                </a:lnTo>
                <a:lnTo>
                  <a:pt x="1104" y="1320"/>
                </a:lnTo>
                <a:lnTo>
                  <a:pt x="17165" y="1214"/>
                </a:lnTo>
                <a:lnTo>
                  <a:pt x="31013" y="888"/>
                </a:lnTo>
                <a:lnTo>
                  <a:pt x="134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529127" y="6484036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9271" y="0"/>
                </a:moveTo>
                <a:lnTo>
                  <a:pt x="0" y="1866"/>
                </a:lnTo>
                <a:lnTo>
                  <a:pt x="7658" y="1930"/>
                </a:lnTo>
                <a:lnTo>
                  <a:pt x="21132" y="609"/>
                </a:lnTo>
                <a:lnTo>
                  <a:pt x="927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516986" y="6483482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10858" y="0"/>
                </a:moveTo>
                <a:lnTo>
                  <a:pt x="0" y="2184"/>
                </a:lnTo>
                <a:lnTo>
                  <a:pt x="4038" y="2298"/>
                </a:lnTo>
                <a:lnTo>
                  <a:pt x="12141" y="2413"/>
                </a:lnTo>
                <a:lnTo>
                  <a:pt x="21412" y="558"/>
                </a:lnTo>
                <a:lnTo>
                  <a:pt x="1085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237298" y="6534720"/>
            <a:ext cx="74295" cy="20955"/>
          </a:xfrm>
          <a:custGeom>
            <a:avLst/>
            <a:gdLst/>
            <a:ahLst/>
            <a:cxnLst/>
            <a:rect l="l" t="t" r="r" b="b"/>
            <a:pathLst>
              <a:path w="74295" h="20954">
                <a:moveTo>
                  <a:pt x="6578" y="0"/>
                </a:moveTo>
                <a:lnTo>
                  <a:pt x="0" y="16509"/>
                </a:lnTo>
                <a:lnTo>
                  <a:pt x="8012" y="17736"/>
                </a:lnTo>
                <a:lnTo>
                  <a:pt x="16030" y="18883"/>
                </a:lnTo>
                <a:lnTo>
                  <a:pt x="32080" y="20942"/>
                </a:lnTo>
                <a:lnTo>
                  <a:pt x="32689" y="18122"/>
                </a:lnTo>
                <a:lnTo>
                  <a:pt x="33528" y="16255"/>
                </a:lnTo>
                <a:lnTo>
                  <a:pt x="64275" y="7242"/>
                </a:lnTo>
                <a:lnTo>
                  <a:pt x="74168" y="4470"/>
                </a:lnTo>
                <a:lnTo>
                  <a:pt x="65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243878" y="653037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69" y="0"/>
                </a:lnTo>
              </a:path>
            </a:pathLst>
          </a:custGeom>
          <a:ln w="1761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371686" y="65238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457" y="292"/>
                </a:lnTo>
                <a:lnTo>
                  <a:pt x="1498" y="7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269376" y="6539188"/>
            <a:ext cx="121285" cy="21590"/>
          </a:xfrm>
          <a:custGeom>
            <a:avLst/>
            <a:gdLst/>
            <a:ahLst/>
            <a:cxnLst/>
            <a:rect l="l" t="t" r="r" b="b"/>
            <a:pathLst>
              <a:path w="121285" h="21590">
                <a:moveTo>
                  <a:pt x="42087" y="0"/>
                </a:moveTo>
                <a:lnTo>
                  <a:pt x="32195" y="2772"/>
                </a:lnTo>
                <a:lnTo>
                  <a:pt x="1447" y="11798"/>
                </a:lnTo>
                <a:lnTo>
                  <a:pt x="609" y="13665"/>
                </a:lnTo>
                <a:lnTo>
                  <a:pt x="0" y="16471"/>
                </a:lnTo>
                <a:lnTo>
                  <a:pt x="14651" y="18072"/>
                </a:lnTo>
                <a:lnTo>
                  <a:pt x="29322" y="19405"/>
                </a:lnTo>
                <a:lnTo>
                  <a:pt x="44010" y="20472"/>
                </a:lnTo>
                <a:lnTo>
                  <a:pt x="58712" y="21272"/>
                </a:lnTo>
                <a:lnTo>
                  <a:pt x="62801" y="16154"/>
                </a:lnTo>
                <a:lnTo>
                  <a:pt x="68846" y="8928"/>
                </a:lnTo>
                <a:lnTo>
                  <a:pt x="71666" y="8674"/>
                </a:lnTo>
                <a:lnTo>
                  <a:pt x="96359" y="6864"/>
                </a:lnTo>
                <a:lnTo>
                  <a:pt x="121005" y="4711"/>
                </a:lnTo>
                <a:lnTo>
                  <a:pt x="420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3311462" y="6520088"/>
            <a:ext cx="169545" cy="24130"/>
          </a:xfrm>
          <a:custGeom>
            <a:avLst/>
            <a:gdLst/>
            <a:ahLst/>
            <a:cxnLst/>
            <a:rect l="l" t="t" r="r" b="b"/>
            <a:pathLst>
              <a:path w="169545" h="24129">
                <a:moveTo>
                  <a:pt x="60680" y="4076"/>
                </a:moveTo>
                <a:lnTo>
                  <a:pt x="45443" y="7472"/>
                </a:lnTo>
                <a:lnTo>
                  <a:pt x="30259" y="11126"/>
                </a:lnTo>
                <a:lnTo>
                  <a:pt x="15115" y="15011"/>
                </a:lnTo>
                <a:lnTo>
                  <a:pt x="0" y="19100"/>
                </a:lnTo>
                <a:lnTo>
                  <a:pt x="78917" y="23812"/>
                </a:lnTo>
                <a:lnTo>
                  <a:pt x="120159" y="19419"/>
                </a:lnTo>
                <a:lnTo>
                  <a:pt x="161277" y="14046"/>
                </a:lnTo>
                <a:lnTo>
                  <a:pt x="169202" y="12458"/>
                </a:lnTo>
                <a:lnTo>
                  <a:pt x="142665" y="11813"/>
                </a:lnTo>
                <a:lnTo>
                  <a:pt x="116166" y="10372"/>
                </a:lnTo>
                <a:lnTo>
                  <a:pt x="89706" y="8136"/>
                </a:lnTo>
                <a:lnTo>
                  <a:pt x="63284" y="5105"/>
                </a:lnTo>
                <a:lnTo>
                  <a:pt x="62547" y="5041"/>
                </a:lnTo>
                <a:lnTo>
                  <a:pt x="61671" y="4686"/>
                </a:lnTo>
                <a:lnTo>
                  <a:pt x="60680" y="4076"/>
                </a:lnTo>
                <a:close/>
              </a:path>
              <a:path w="169545" h="24129">
                <a:moveTo>
                  <a:pt x="21844" y="0"/>
                </a:moveTo>
                <a:lnTo>
                  <a:pt x="12903" y="1485"/>
                </a:lnTo>
                <a:lnTo>
                  <a:pt x="60223" y="3784"/>
                </a:lnTo>
                <a:lnTo>
                  <a:pt x="59512" y="3301"/>
                </a:lnTo>
                <a:lnTo>
                  <a:pt x="58762" y="2717"/>
                </a:lnTo>
                <a:lnTo>
                  <a:pt x="57962" y="2044"/>
                </a:lnTo>
                <a:lnTo>
                  <a:pt x="218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369424" y="652734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98" y="0"/>
                </a:lnTo>
              </a:path>
            </a:pathLst>
          </a:custGeom>
          <a:ln w="1041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389488" y="6523228"/>
            <a:ext cx="109855" cy="6350"/>
          </a:xfrm>
          <a:custGeom>
            <a:avLst/>
            <a:gdLst/>
            <a:ahLst/>
            <a:cxnLst/>
            <a:rect l="l" t="t" r="r" b="b"/>
            <a:pathLst>
              <a:path w="109854" h="6350">
                <a:moveTo>
                  <a:pt x="0" y="0"/>
                </a:moveTo>
                <a:lnTo>
                  <a:pt x="106832" y="6172"/>
                </a:lnTo>
                <a:lnTo>
                  <a:pt x="109423" y="565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328092" y="6543897"/>
            <a:ext cx="86360" cy="17780"/>
          </a:xfrm>
          <a:custGeom>
            <a:avLst/>
            <a:gdLst/>
            <a:ahLst/>
            <a:cxnLst/>
            <a:rect l="l" t="t" r="r" b="b"/>
            <a:pathLst>
              <a:path w="86360" h="17779">
                <a:moveTo>
                  <a:pt x="62293" y="0"/>
                </a:moveTo>
                <a:lnTo>
                  <a:pt x="37642" y="2157"/>
                </a:lnTo>
                <a:lnTo>
                  <a:pt x="12953" y="3962"/>
                </a:lnTo>
                <a:lnTo>
                  <a:pt x="10134" y="4216"/>
                </a:lnTo>
                <a:lnTo>
                  <a:pt x="4089" y="11455"/>
                </a:lnTo>
                <a:lnTo>
                  <a:pt x="0" y="16560"/>
                </a:lnTo>
                <a:lnTo>
                  <a:pt x="9253" y="16927"/>
                </a:lnTo>
                <a:lnTo>
                  <a:pt x="18515" y="17189"/>
                </a:lnTo>
                <a:lnTo>
                  <a:pt x="27783" y="17346"/>
                </a:lnTo>
                <a:lnTo>
                  <a:pt x="37058" y="17399"/>
                </a:lnTo>
                <a:lnTo>
                  <a:pt x="43218" y="17399"/>
                </a:lnTo>
                <a:lnTo>
                  <a:pt x="60477" y="17081"/>
                </a:lnTo>
                <a:lnTo>
                  <a:pt x="70307" y="16789"/>
                </a:lnTo>
                <a:lnTo>
                  <a:pt x="75514" y="14122"/>
                </a:lnTo>
                <a:lnTo>
                  <a:pt x="80822" y="11722"/>
                </a:lnTo>
                <a:lnTo>
                  <a:pt x="86220" y="9588"/>
                </a:lnTo>
                <a:lnTo>
                  <a:pt x="47485" y="7747"/>
                </a:lnTo>
                <a:lnTo>
                  <a:pt x="85521" y="1295"/>
                </a:lnTo>
                <a:lnTo>
                  <a:pt x="622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390388" y="6534139"/>
            <a:ext cx="82550" cy="26670"/>
          </a:xfrm>
          <a:custGeom>
            <a:avLst/>
            <a:gdLst/>
            <a:ahLst/>
            <a:cxnLst/>
            <a:rect l="l" t="t" r="r" b="b"/>
            <a:pathLst>
              <a:path w="82550" h="26670">
                <a:moveTo>
                  <a:pt x="23926" y="19342"/>
                </a:moveTo>
                <a:lnTo>
                  <a:pt x="18529" y="21475"/>
                </a:lnTo>
                <a:lnTo>
                  <a:pt x="13220" y="23875"/>
                </a:lnTo>
                <a:lnTo>
                  <a:pt x="8013" y="26542"/>
                </a:lnTo>
                <a:lnTo>
                  <a:pt x="11391" y="26428"/>
                </a:lnTo>
                <a:lnTo>
                  <a:pt x="12306" y="25463"/>
                </a:lnTo>
                <a:lnTo>
                  <a:pt x="13385" y="24726"/>
                </a:lnTo>
                <a:lnTo>
                  <a:pt x="14668" y="24295"/>
                </a:lnTo>
                <a:lnTo>
                  <a:pt x="18084" y="22542"/>
                </a:lnTo>
                <a:lnTo>
                  <a:pt x="21526" y="20904"/>
                </a:lnTo>
                <a:lnTo>
                  <a:pt x="25006" y="19392"/>
                </a:lnTo>
                <a:lnTo>
                  <a:pt x="23926" y="19342"/>
                </a:lnTo>
                <a:close/>
              </a:path>
              <a:path w="82550" h="26670">
                <a:moveTo>
                  <a:pt x="82346" y="0"/>
                </a:moveTo>
                <a:lnTo>
                  <a:pt x="61804" y="2802"/>
                </a:lnTo>
                <a:lnTo>
                  <a:pt x="41230" y="5362"/>
                </a:lnTo>
                <a:lnTo>
                  <a:pt x="20628" y="7679"/>
                </a:lnTo>
                <a:lnTo>
                  <a:pt x="0" y="9753"/>
                </a:lnTo>
                <a:lnTo>
                  <a:pt x="23228" y="11048"/>
                </a:lnTo>
                <a:lnTo>
                  <a:pt x="67585" y="2876"/>
                </a:lnTo>
                <a:lnTo>
                  <a:pt x="823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401778" y="6553534"/>
            <a:ext cx="42545" cy="7620"/>
          </a:xfrm>
          <a:custGeom>
            <a:avLst/>
            <a:gdLst/>
            <a:ahLst/>
            <a:cxnLst/>
            <a:rect l="l" t="t" r="r" b="b"/>
            <a:pathLst>
              <a:path w="42545" h="7620">
                <a:moveTo>
                  <a:pt x="13614" y="0"/>
                </a:moveTo>
                <a:lnTo>
                  <a:pt x="10134" y="1511"/>
                </a:lnTo>
                <a:lnTo>
                  <a:pt x="6692" y="3149"/>
                </a:lnTo>
                <a:lnTo>
                  <a:pt x="3276" y="4902"/>
                </a:lnTo>
                <a:lnTo>
                  <a:pt x="1993" y="5333"/>
                </a:lnTo>
                <a:lnTo>
                  <a:pt x="914" y="6070"/>
                </a:lnTo>
                <a:lnTo>
                  <a:pt x="0" y="7035"/>
                </a:lnTo>
                <a:lnTo>
                  <a:pt x="13423" y="6515"/>
                </a:lnTo>
                <a:lnTo>
                  <a:pt x="41986" y="1308"/>
                </a:lnTo>
                <a:lnTo>
                  <a:pt x="136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333309" y="6519737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40">
                <a:moveTo>
                  <a:pt x="2095" y="0"/>
                </a:moveTo>
                <a:lnTo>
                  <a:pt x="0" y="355"/>
                </a:lnTo>
                <a:lnTo>
                  <a:pt x="36118" y="2400"/>
                </a:lnTo>
                <a:lnTo>
                  <a:pt x="35915" y="2222"/>
                </a:lnTo>
                <a:lnTo>
                  <a:pt x="20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369221" y="6521956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0" y="0"/>
                </a:moveTo>
                <a:lnTo>
                  <a:pt x="203" y="177"/>
                </a:lnTo>
                <a:lnTo>
                  <a:pt x="2026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335402" y="6514966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89" h="6984">
                <a:moveTo>
                  <a:pt x="27177" y="0"/>
                </a:moveTo>
                <a:lnTo>
                  <a:pt x="0" y="4775"/>
                </a:lnTo>
                <a:lnTo>
                  <a:pt x="33820" y="6985"/>
                </a:lnTo>
                <a:lnTo>
                  <a:pt x="31762" y="5181"/>
                </a:lnTo>
                <a:lnTo>
                  <a:pt x="29463" y="2755"/>
                </a:lnTo>
                <a:lnTo>
                  <a:pt x="271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362581" y="6511945"/>
            <a:ext cx="198755" cy="17145"/>
          </a:xfrm>
          <a:custGeom>
            <a:avLst/>
            <a:gdLst/>
            <a:ahLst/>
            <a:cxnLst/>
            <a:rect l="l" t="t" r="r" b="b"/>
            <a:pathLst>
              <a:path w="198754" h="17145">
                <a:moveTo>
                  <a:pt x="14693" y="368"/>
                </a:moveTo>
                <a:lnTo>
                  <a:pt x="0" y="3022"/>
                </a:lnTo>
                <a:lnTo>
                  <a:pt x="2285" y="5765"/>
                </a:lnTo>
                <a:lnTo>
                  <a:pt x="4571" y="8204"/>
                </a:lnTo>
                <a:lnTo>
                  <a:pt x="6642" y="10007"/>
                </a:lnTo>
                <a:lnTo>
                  <a:pt x="20142" y="10871"/>
                </a:lnTo>
                <a:lnTo>
                  <a:pt x="136334" y="16941"/>
                </a:lnTo>
                <a:lnTo>
                  <a:pt x="198666" y="4610"/>
                </a:lnTo>
                <a:lnTo>
                  <a:pt x="198000" y="4597"/>
                </a:lnTo>
                <a:lnTo>
                  <a:pt x="33820" y="4597"/>
                </a:lnTo>
                <a:lnTo>
                  <a:pt x="19710" y="4343"/>
                </a:lnTo>
                <a:lnTo>
                  <a:pt x="27739" y="3109"/>
                </a:lnTo>
                <a:lnTo>
                  <a:pt x="35788" y="1976"/>
                </a:lnTo>
                <a:lnTo>
                  <a:pt x="43856" y="941"/>
                </a:lnTo>
                <a:lnTo>
                  <a:pt x="48232" y="431"/>
                </a:lnTo>
                <a:lnTo>
                  <a:pt x="21247" y="431"/>
                </a:lnTo>
                <a:lnTo>
                  <a:pt x="14693" y="368"/>
                </a:lnTo>
                <a:close/>
              </a:path>
              <a:path w="198754" h="17145">
                <a:moveTo>
                  <a:pt x="122415" y="495"/>
                </a:moveTo>
                <a:lnTo>
                  <a:pt x="95764" y="2722"/>
                </a:lnTo>
                <a:lnTo>
                  <a:pt x="77414" y="3784"/>
                </a:lnTo>
                <a:lnTo>
                  <a:pt x="59123" y="4399"/>
                </a:lnTo>
                <a:lnTo>
                  <a:pt x="40881" y="4597"/>
                </a:lnTo>
                <a:lnTo>
                  <a:pt x="198000" y="4597"/>
                </a:lnTo>
                <a:lnTo>
                  <a:pt x="179561" y="4245"/>
                </a:lnTo>
                <a:lnTo>
                  <a:pt x="160483" y="3438"/>
                </a:lnTo>
                <a:lnTo>
                  <a:pt x="141433" y="2188"/>
                </a:lnTo>
                <a:lnTo>
                  <a:pt x="122415" y="495"/>
                </a:lnTo>
                <a:close/>
              </a:path>
              <a:path w="198754" h="17145">
                <a:moveTo>
                  <a:pt x="51942" y="0"/>
                </a:moveTo>
                <a:lnTo>
                  <a:pt x="36931" y="355"/>
                </a:lnTo>
                <a:lnTo>
                  <a:pt x="30721" y="431"/>
                </a:lnTo>
                <a:lnTo>
                  <a:pt x="48232" y="431"/>
                </a:lnTo>
                <a:lnTo>
                  <a:pt x="5194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377277" y="6502402"/>
            <a:ext cx="75565" cy="10160"/>
          </a:xfrm>
          <a:custGeom>
            <a:avLst/>
            <a:gdLst/>
            <a:ahLst/>
            <a:cxnLst/>
            <a:rect l="l" t="t" r="r" b="b"/>
            <a:pathLst>
              <a:path w="75564" h="10159">
                <a:moveTo>
                  <a:pt x="53606" y="0"/>
                </a:moveTo>
                <a:lnTo>
                  <a:pt x="0" y="9906"/>
                </a:lnTo>
                <a:lnTo>
                  <a:pt x="6553" y="9969"/>
                </a:lnTo>
                <a:lnTo>
                  <a:pt x="16027" y="9969"/>
                </a:lnTo>
                <a:lnTo>
                  <a:pt x="34315" y="9626"/>
                </a:lnTo>
                <a:lnTo>
                  <a:pt x="37249" y="9537"/>
                </a:lnTo>
                <a:lnTo>
                  <a:pt x="46783" y="8535"/>
                </a:lnTo>
                <a:lnTo>
                  <a:pt x="56335" y="7639"/>
                </a:lnTo>
                <a:lnTo>
                  <a:pt x="75488" y="6121"/>
                </a:lnTo>
                <a:lnTo>
                  <a:pt x="66636" y="4838"/>
                </a:lnTo>
                <a:lnTo>
                  <a:pt x="62217" y="4140"/>
                </a:lnTo>
                <a:lnTo>
                  <a:pt x="59639" y="3848"/>
                </a:lnTo>
                <a:lnTo>
                  <a:pt x="56667" y="2247"/>
                </a:lnTo>
                <a:lnTo>
                  <a:pt x="5360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415200" y="6554847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5">
                <a:moveTo>
                  <a:pt x="28562" y="0"/>
                </a:moveTo>
                <a:lnTo>
                  <a:pt x="0" y="5194"/>
                </a:lnTo>
                <a:lnTo>
                  <a:pt x="28765" y="3670"/>
                </a:lnTo>
                <a:lnTo>
                  <a:pt x="29057" y="3340"/>
                </a:lnTo>
                <a:lnTo>
                  <a:pt x="29375" y="3111"/>
                </a:lnTo>
                <a:lnTo>
                  <a:pt x="38303" y="444"/>
                </a:lnTo>
                <a:lnTo>
                  <a:pt x="285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443964" y="6555294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9537" y="0"/>
                </a:moveTo>
                <a:lnTo>
                  <a:pt x="609" y="2666"/>
                </a:lnTo>
                <a:lnTo>
                  <a:pt x="292" y="2895"/>
                </a:lnTo>
                <a:lnTo>
                  <a:pt x="0" y="3225"/>
                </a:lnTo>
                <a:lnTo>
                  <a:pt x="30848" y="977"/>
                </a:lnTo>
                <a:lnTo>
                  <a:pt x="95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696063" y="646132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438" y="0"/>
                </a:moveTo>
                <a:lnTo>
                  <a:pt x="0" y="241"/>
                </a:lnTo>
                <a:lnTo>
                  <a:pt x="2908" y="25"/>
                </a:lnTo>
                <a:lnTo>
                  <a:pt x="24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657283" y="6466836"/>
            <a:ext cx="172720" cy="23495"/>
          </a:xfrm>
          <a:custGeom>
            <a:avLst/>
            <a:gdLst/>
            <a:ahLst/>
            <a:cxnLst/>
            <a:rect l="l" t="t" r="r" b="b"/>
            <a:pathLst>
              <a:path w="172720" h="23495">
                <a:moveTo>
                  <a:pt x="166281" y="0"/>
                </a:moveTo>
                <a:lnTo>
                  <a:pt x="136519" y="3181"/>
                </a:lnTo>
                <a:lnTo>
                  <a:pt x="77009" y="10406"/>
                </a:lnTo>
                <a:lnTo>
                  <a:pt x="0" y="21183"/>
                </a:lnTo>
                <a:lnTo>
                  <a:pt x="44564" y="23190"/>
                </a:lnTo>
                <a:lnTo>
                  <a:pt x="81165" y="17180"/>
                </a:lnTo>
                <a:lnTo>
                  <a:pt x="93383" y="15303"/>
                </a:lnTo>
                <a:lnTo>
                  <a:pt x="152642" y="3898"/>
                </a:lnTo>
                <a:lnTo>
                  <a:pt x="172427" y="342"/>
                </a:lnTo>
                <a:lnTo>
                  <a:pt x="1662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750671" y="6466325"/>
            <a:ext cx="125095" cy="15875"/>
          </a:xfrm>
          <a:custGeom>
            <a:avLst/>
            <a:gdLst/>
            <a:ahLst/>
            <a:cxnLst/>
            <a:rect l="l" t="t" r="r" b="b"/>
            <a:pathLst>
              <a:path w="125095" h="15875">
                <a:moveTo>
                  <a:pt x="79032" y="850"/>
                </a:moveTo>
                <a:lnTo>
                  <a:pt x="59246" y="4406"/>
                </a:lnTo>
                <a:lnTo>
                  <a:pt x="0" y="15811"/>
                </a:lnTo>
                <a:lnTo>
                  <a:pt x="23640" y="12370"/>
                </a:lnTo>
                <a:lnTo>
                  <a:pt x="47317" y="9170"/>
                </a:lnTo>
                <a:lnTo>
                  <a:pt x="71026" y="6212"/>
                </a:lnTo>
                <a:lnTo>
                  <a:pt x="105782" y="2158"/>
                </a:lnTo>
                <a:lnTo>
                  <a:pt x="101396" y="2158"/>
                </a:lnTo>
                <a:lnTo>
                  <a:pt x="79032" y="850"/>
                </a:lnTo>
                <a:close/>
              </a:path>
              <a:path w="125095" h="15875">
                <a:moveTo>
                  <a:pt x="125044" y="0"/>
                </a:moveTo>
                <a:lnTo>
                  <a:pt x="101396" y="2158"/>
                </a:lnTo>
                <a:lnTo>
                  <a:pt x="105782" y="2158"/>
                </a:lnTo>
                <a:lnTo>
                  <a:pt x="1250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654342" y="6488026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39">
                <a:moveTo>
                  <a:pt x="2946" y="0"/>
                </a:moveTo>
                <a:lnTo>
                  <a:pt x="0" y="406"/>
                </a:lnTo>
                <a:lnTo>
                  <a:pt x="44996" y="2438"/>
                </a:lnTo>
                <a:lnTo>
                  <a:pt x="47498" y="2006"/>
                </a:lnTo>
                <a:lnTo>
                  <a:pt x="29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586369" y="648140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24" y="0"/>
                </a:lnTo>
              </a:path>
            </a:pathLst>
          </a:custGeom>
          <a:ln w="990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620857" y="6464503"/>
            <a:ext cx="203200" cy="24130"/>
          </a:xfrm>
          <a:custGeom>
            <a:avLst/>
            <a:gdLst/>
            <a:ahLst/>
            <a:cxnLst/>
            <a:rect l="l" t="t" r="r" b="b"/>
            <a:pathLst>
              <a:path w="203200" h="24129">
                <a:moveTo>
                  <a:pt x="119676" y="11950"/>
                </a:moveTo>
                <a:lnTo>
                  <a:pt x="82930" y="11950"/>
                </a:lnTo>
                <a:lnTo>
                  <a:pt x="41503" y="17227"/>
                </a:lnTo>
                <a:lnTo>
                  <a:pt x="0" y="21856"/>
                </a:lnTo>
                <a:lnTo>
                  <a:pt x="36436" y="23520"/>
                </a:lnTo>
                <a:lnTo>
                  <a:pt x="113432" y="12738"/>
                </a:lnTo>
                <a:lnTo>
                  <a:pt x="119676" y="11950"/>
                </a:lnTo>
                <a:close/>
              </a:path>
              <a:path w="203200" h="24129">
                <a:moveTo>
                  <a:pt x="157695" y="0"/>
                </a:moveTo>
                <a:lnTo>
                  <a:pt x="78562" y="10159"/>
                </a:lnTo>
                <a:lnTo>
                  <a:pt x="54089" y="12534"/>
                </a:lnTo>
                <a:lnTo>
                  <a:pt x="75718" y="12036"/>
                </a:lnTo>
                <a:lnTo>
                  <a:pt x="82930" y="11950"/>
                </a:lnTo>
                <a:lnTo>
                  <a:pt x="119676" y="11950"/>
                </a:lnTo>
                <a:lnTo>
                  <a:pt x="172942" y="5518"/>
                </a:lnTo>
                <a:lnTo>
                  <a:pt x="202704" y="2336"/>
                </a:lnTo>
                <a:lnTo>
                  <a:pt x="1576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579517" y="6484756"/>
            <a:ext cx="41910" cy="2540"/>
          </a:xfrm>
          <a:custGeom>
            <a:avLst/>
            <a:gdLst/>
            <a:ahLst/>
            <a:cxnLst/>
            <a:rect l="l" t="t" r="r" b="b"/>
            <a:pathLst>
              <a:path w="41910" h="2539">
                <a:moveTo>
                  <a:pt x="6868" y="0"/>
                </a:moveTo>
                <a:lnTo>
                  <a:pt x="0" y="328"/>
                </a:lnTo>
                <a:lnTo>
                  <a:pt x="37464" y="2004"/>
                </a:lnTo>
                <a:lnTo>
                  <a:pt x="41338" y="1598"/>
                </a:lnTo>
                <a:lnTo>
                  <a:pt x="6857" y="1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616975" y="6486359"/>
            <a:ext cx="40640" cy="2540"/>
          </a:xfrm>
          <a:custGeom>
            <a:avLst/>
            <a:gdLst/>
            <a:ahLst/>
            <a:cxnLst/>
            <a:rect l="l" t="t" r="r" b="b"/>
            <a:pathLst>
              <a:path w="40639" h="2539">
                <a:moveTo>
                  <a:pt x="3886" y="0"/>
                </a:moveTo>
                <a:lnTo>
                  <a:pt x="0" y="393"/>
                </a:lnTo>
                <a:lnTo>
                  <a:pt x="37376" y="2070"/>
                </a:lnTo>
                <a:lnTo>
                  <a:pt x="40309" y="1663"/>
                </a:lnTo>
                <a:lnTo>
                  <a:pt x="38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647551" y="6488431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6794" y="0"/>
                </a:moveTo>
                <a:lnTo>
                  <a:pt x="0" y="939"/>
                </a:lnTo>
                <a:lnTo>
                  <a:pt x="46075" y="3035"/>
                </a:lnTo>
                <a:lnTo>
                  <a:pt x="49885" y="2349"/>
                </a:lnTo>
                <a:lnTo>
                  <a:pt x="51790" y="2032"/>
                </a:lnTo>
                <a:lnTo>
                  <a:pt x="67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525975" y="6489369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103070" y="14109"/>
                </a:moveTo>
                <a:lnTo>
                  <a:pt x="46062" y="14109"/>
                </a:lnTo>
                <a:lnTo>
                  <a:pt x="25857" y="16471"/>
                </a:lnTo>
                <a:lnTo>
                  <a:pt x="78346" y="18834"/>
                </a:lnTo>
                <a:lnTo>
                  <a:pt x="103070" y="14109"/>
                </a:lnTo>
                <a:close/>
              </a:path>
              <a:path w="167639" h="19050">
                <a:moveTo>
                  <a:pt x="121577" y="0"/>
                </a:moveTo>
                <a:lnTo>
                  <a:pt x="28638" y="12039"/>
                </a:lnTo>
                <a:lnTo>
                  <a:pt x="0" y="15265"/>
                </a:lnTo>
                <a:lnTo>
                  <a:pt x="5092" y="15506"/>
                </a:lnTo>
                <a:lnTo>
                  <a:pt x="41020" y="14236"/>
                </a:lnTo>
                <a:lnTo>
                  <a:pt x="46062" y="14109"/>
                </a:lnTo>
                <a:lnTo>
                  <a:pt x="103070" y="14109"/>
                </a:lnTo>
                <a:lnTo>
                  <a:pt x="162902" y="2921"/>
                </a:lnTo>
                <a:lnTo>
                  <a:pt x="167639" y="2095"/>
                </a:lnTo>
                <a:lnTo>
                  <a:pt x="12157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484999" y="6504646"/>
            <a:ext cx="119380" cy="12065"/>
          </a:xfrm>
          <a:custGeom>
            <a:avLst/>
            <a:gdLst/>
            <a:ahLst/>
            <a:cxnLst/>
            <a:rect l="l" t="t" r="r" b="b"/>
            <a:pathLst>
              <a:path w="119379" h="12065">
                <a:moveTo>
                  <a:pt x="66827" y="1193"/>
                </a:moveTo>
                <a:lnTo>
                  <a:pt x="33442" y="4718"/>
                </a:lnTo>
                <a:lnTo>
                  <a:pt x="0" y="7785"/>
                </a:lnTo>
                <a:lnTo>
                  <a:pt x="19018" y="9485"/>
                </a:lnTo>
                <a:lnTo>
                  <a:pt x="38068" y="10737"/>
                </a:lnTo>
                <a:lnTo>
                  <a:pt x="57146" y="11542"/>
                </a:lnTo>
                <a:lnTo>
                  <a:pt x="76250" y="11899"/>
                </a:lnTo>
                <a:lnTo>
                  <a:pt x="119316" y="3556"/>
                </a:lnTo>
                <a:lnTo>
                  <a:pt x="66827" y="1193"/>
                </a:lnTo>
                <a:close/>
              </a:path>
              <a:path w="119379" h="12065">
                <a:moveTo>
                  <a:pt x="40982" y="0"/>
                </a:moveTo>
                <a:lnTo>
                  <a:pt x="34683" y="635"/>
                </a:lnTo>
                <a:lnTo>
                  <a:pt x="46075" y="228"/>
                </a:lnTo>
                <a:lnTo>
                  <a:pt x="4098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567800" y="6485087"/>
            <a:ext cx="49530" cy="2540"/>
          </a:xfrm>
          <a:custGeom>
            <a:avLst/>
            <a:gdLst/>
            <a:ahLst/>
            <a:cxnLst/>
            <a:rect l="l" t="t" r="r" b="b"/>
            <a:pathLst>
              <a:path w="49529" h="2539">
                <a:moveTo>
                  <a:pt x="11722" y="0"/>
                </a:moveTo>
                <a:lnTo>
                  <a:pt x="7810" y="177"/>
                </a:lnTo>
                <a:lnTo>
                  <a:pt x="0" y="444"/>
                </a:lnTo>
                <a:lnTo>
                  <a:pt x="41236" y="2463"/>
                </a:lnTo>
                <a:lnTo>
                  <a:pt x="49174" y="1663"/>
                </a:lnTo>
                <a:lnTo>
                  <a:pt x="117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609042" y="6486754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7937" y="0"/>
                </a:moveTo>
                <a:lnTo>
                  <a:pt x="0" y="800"/>
                </a:lnTo>
                <a:lnTo>
                  <a:pt x="38506" y="2616"/>
                </a:lnTo>
                <a:lnTo>
                  <a:pt x="45300" y="1676"/>
                </a:lnTo>
                <a:lnTo>
                  <a:pt x="79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485621" y="649012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18" y="0"/>
                </a:lnTo>
              </a:path>
            </a:pathLst>
          </a:custGeom>
          <a:ln w="916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472478" y="6487764"/>
            <a:ext cx="47625" cy="6985"/>
          </a:xfrm>
          <a:custGeom>
            <a:avLst/>
            <a:gdLst/>
            <a:ahLst/>
            <a:cxnLst/>
            <a:rect l="l" t="t" r="r" b="b"/>
            <a:pathLst>
              <a:path w="47625" h="6985">
                <a:moveTo>
                  <a:pt x="47485" y="0"/>
                </a:moveTo>
                <a:lnTo>
                  <a:pt x="35966" y="1320"/>
                </a:lnTo>
                <a:lnTo>
                  <a:pt x="24307" y="1917"/>
                </a:lnTo>
                <a:lnTo>
                  <a:pt x="0" y="6680"/>
                </a:lnTo>
                <a:lnTo>
                  <a:pt x="8750" y="6858"/>
                </a:lnTo>
                <a:lnTo>
                  <a:pt x="13144" y="6896"/>
                </a:lnTo>
                <a:lnTo>
                  <a:pt x="4748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451804" y="6485906"/>
            <a:ext cx="196215" cy="19050"/>
          </a:xfrm>
          <a:custGeom>
            <a:avLst/>
            <a:gdLst/>
            <a:ahLst/>
            <a:cxnLst/>
            <a:rect l="l" t="t" r="r" b="b"/>
            <a:pathLst>
              <a:path w="196214" h="19050">
                <a:moveTo>
                  <a:pt x="33820" y="8750"/>
                </a:moveTo>
                <a:lnTo>
                  <a:pt x="0" y="15125"/>
                </a:lnTo>
                <a:lnTo>
                  <a:pt x="74180" y="18732"/>
                </a:lnTo>
                <a:lnTo>
                  <a:pt x="102819" y="15506"/>
                </a:lnTo>
                <a:lnTo>
                  <a:pt x="155798" y="8801"/>
                </a:lnTo>
                <a:lnTo>
                  <a:pt x="42316" y="8801"/>
                </a:lnTo>
                <a:lnTo>
                  <a:pt x="33820" y="8750"/>
                </a:lnTo>
                <a:close/>
              </a:path>
              <a:path w="196214" h="19050">
                <a:moveTo>
                  <a:pt x="157238" y="1651"/>
                </a:moveTo>
                <a:lnTo>
                  <a:pt x="98234" y="6888"/>
                </a:lnTo>
                <a:lnTo>
                  <a:pt x="79536" y="7974"/>
                </a:lnTo>
                <a:lnTo>
                  <a:pt x="60901" y="8600"/>
                </a:lnTo>
                <a:lnTo>
                  <a:pt x="42316" y="8801"/>
                </a:lnTo>
                <a:lnTo>
                  <a:pt x="155798" y="8801"/>
                </a:lnTo>
                <a:lnTo>
                  <a:pt x="195745" y="3467"/>
                </a:lnTo>
                <a:lnTo>
                  <a:pt x="157238" y="1651"/>
                </a:lnTo>
                <a:close/>
              </a:path>
              <a:path w="196214" h="19050">
                <a:moveTo>
                  <a:pt x="77330" y="0"/>
                </a:moveTo>
                <a:lnTo>
                  <a:pt x="68160" y="1854"/>
                </a:lnTo>
                <a:lnTo>
                  <a:pt x="84975" y="50"/>
                </a:lnTo>
                <a:lnTo>
                  <a:pt x="82422" y="50"/>
                </a:lnTo>
                <a:lnTo>
                  <a:pt x="773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430880" y="6485667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41592" y="8775"/>
                </a:moveTo>
                <a:lnTo>
                  <a:pt x="0" y="16738"/>
                </a:lnTo>
                <a:lnTo>
                  <a:pt x="3060" y="18986"/>
                </a:lnTo>
                <a:lnTo>
                  <a:pt x="6032" y="20586"/>
                </a:lnTo>
                <a:lnTo>
                  <a:pt x="8610" y="20878"/>
                </a:lnTo>
                <a:lnTo>
                  <a:pt x="13030" y="21577"/>
                </a:lnTo>
                <a:lnTo>
                  <a:pt x="21882" y="22860"/>
                </a:lnTo>
                <a:lnTo>
                  <a:pt x="38618" y="21809"/>
                </a:lnTo>
                <a:lnTo>
                  <a:pt x="88798" y="19608"/>
                </a:lnTo>
                <a:lnTo>
                  <a:pt x="95097" y="18973"/>
                </a:lnTo>
                <a:lnTo>
                  <a:pt x="20916" y="15367"/>
                </a:lnTo>
                <a:lnTo>
                  <a:pt x="54736" y="8991"/>
                </a:lnTo>
                <a:lnTo>
                  <a:pt x="50355" y="8953"/>
                </a:lnTo>
                <a:lnTo>
                  <a:pt x="41592" y="8775"/>
                </a:lnTo>
                <a:close/>
              </a:path>
              <a:path w="98425" h="22859">
                <a:moveTo>
                  <a:pt x="86105" y="0"/>
                </a:moveTo>
                <a:lnTo>
                  <a:pt x="65900" y="4013"/>
                </a:lnTo>
                <a:lnTo>
                  <a:pt x="77571" y="3416"/>
                </a:lnTo>
                <a:lnTo>
                  <a:pt x="89077" y="2095"/>
                </a:lnTo>
                <a:lnTo>
                  <a:pt x="98247" y="228"/>
                </a:lnTo>
                <a:lnTo>
                  <a:pt x="90144" y="114"/>
                </a:lnTo>
                <a:lnTo>
                  <a:pt x="8610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581285" y="6470440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18605" y="0"/>
                </a:moveTo>
                <a:lnTo>
                  <a:pt x="13703" y="317"/>
                </a:lnTo>
                <a:lnTo>
                  <a:pt x="11264" y="444"/>
                </a:lnTo>
                <a:lnTo>
                  <a:pt x="0" y="2603"/>
                </a:lnTo>
                <a:lnTo>
                  <a:pt x="12395" y="825"/>
                </a:lnTo>
                <a:lnTo>
                  <a:pt x="186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597550" y="6460012"/>
            <a:ext cx="52705" cy="9525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46736" y="0"/>
                </a:moveTo>
                <a:lnTo>
                  <a:pt x="0" y="9144"/>
                </a:lnTo>
                <a:lnTo>
                  <a:pt x="10706" y="7886"/>
                </a:lnTo>
                <a:lnTo>
                  <a:pt x="52565" y="114"/>
                </a:lnTo>
                <a:lnTo>
                  <a:pt x="467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463782" y="6459500"/>
            <a:ext cx="180975" cy="12700"/>
          </a:xfrm>
          <a:custGeom>
            <a:avLst/>
            <a:gdLst/>
            <a:ahLst/>
            <a:cxnLst/>
            <a:rect l="l" t="t" r="r" b="b"/>
            <a:pathLst>
              <a:path w="180975" h="12700">
                <a:moveTo>
                  <a:pt x="121246" y="0"/>
                </a:moveTo>
                <a:lnTo>
                  <a:pt x="112014" y="12"/>
                </a:lnTo>
                <a:lnTo>
                  <a:pt x="84915" y="663"/>
                </a:lnTo>
                <a:lnTo>
                  <a:pt x="57835" y="1790"/>
                </a:lnTo>
                <a:lnTo>
                  <a:pt x="0" y="9740"/>
                </a:lnTo>
                <a:lnTo>
                  <a:pt x="17016" y="10983"/>
                </a:lnTo>
                <a:lnTo>
                  <a:pt x="34058" y="11872"/>
                </a:lnTo>
                <a:lnTo>
                  <a:pt x="51124" y="12407"/>
                </a:lnTo>
                <a:lnTo>
                  <a:pt x="68211" y="12585"/>
                </a:lnTo>
                <a:lnTo>
                  <a:pt x="74498" y="12585"/>
                </a:lnTo>
                <a:lnTo>
                  <a:pt x="80784" y="12509"/>
                </a:lnTo>
                <a:lnTo>
                  <a:pt x="87083" y="12369"/>
                </a:lnTo>
                <a:lnTo>
                  <a:pt x="105422" y="12369"/>
                </a:lnTo>
                <a:lnTo>
                  <a:pt x="110731" y="12204"/>
                </a:lnTo>
                <a:lnTo>
                  <a:pt x="133769" y="9652"/>
                </a:lnTo>
                <a:lnTo>
                  <a:pt x="180505" y="508"/>
                </a:lnTo>
                <a:lnTo>
                  <a:pt x="121246" y="0"/>
                </a:lnTo>
                <a:close/>
              </a:path>
              <a:path w="180975" h="12700">
                <a:moveTo>
                  <a:pt x="105422" y="12369"/>
                </a:moveTo>
                <a:lnTo>
                  <a:pt x="87083" y="12369"/>
                </a:lnTo>
                <a:lnTo>
                  <a:pt x="89750" y="12433"/>
                </a:lnTo>
                <a:lnTo>
                  <a:pt x="92494" y="12446"/>
                </a:lnTo>
                <a:lnTo>
                  <a:pt x="100253" y="12446"/>
                </a:lnTo>
                <a:lnTo>
                  <a:pt x="105422" y="1236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587470" y="6467899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789" y="0"/>
                </a:moveTo>
                <a:lnTo>
                  <a:pt x="10083" y="1257"/>
                </a:lnTo>
                <a:lnTo>
                  <a:pt x="0" y="3263"/>
                </a:lnTo>
                <a:lnTo>
                  <a:pt x="3378" y="3098"/>
                </a:lnTo>
                <a:lnTo>
                  <a:pt x="5080" y="2984"/>
                </a:lnTo>
                <a:lnTo>
                  <a:pt x="207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574506" y="6469159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23050" y="0"/>
                </a:moveTo>
                <a:lnTo>
                  <a:pt x="0" y="2539"/>
                </a:lnTo>
                <a:lnTo>
                  <a:pt x="8572" y="2235"/>
                </a:lnTo>
                <a:lnTo>
                  <a:pt x="12966" y="2006"/>
                </a:lnTo>
                <a:lnTo>
                  <a:pt x="2305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461296" y="6461293"/>
            <a:ext cx="60325" cy="8255"/>
          </a:xfrm>
          <a:custGeom>
            <a:avLst/>
            <a:gdLst/>
            <a:ahLst/>
            <a:cxnLst/>
            <a:rect l="l" t="t" r="r" b="b"/>
            <a:pathLst>
              <a:path w="60325" h="8254">
                <a:moveTo>
                  <a:pt x="60325" y="0"/>
                </a:moveTo>
                <a:lnTo>
                  <a:pt x="29286" y="1892"/>
                </a:lnTo>
                <a:lnTo>
                  <a:pt x="0" y="7734"/>
                </a:lnTo>
                <a:lnTo>
                  <a:pt x="2489" y="7950"/>
                </a:lnTo>
                <a:lnTo>
                  <a:pt x="603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443378" y="646637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118" y="0"/>
                </a:moveTo>
                <a:lnTo>
                  <a:pt x="0" y="901"/>
                </a:lnTo>
                <a:lnTo>
                  <a:pt x="4178" y="1346"/>
                </a:lnTo>
                <a:lnTo>
                  <a:pt x="911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447551" y="6463188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3027" y="0"/>
                </a:moveTo>
                <a:lnTo>
                  <a:pt x="33502" y="707"/>
                </a:lnTo>
                <a:lnTo>
                  <a:pt x="4940" y="3187"/>
                </a:lnTo>
                <a:lnTo>
                  <a:pt x="0" y="4533"/>
                </a:lnTo>
                <a:lnTo>
                  <a:pt x="4584" y="5016"/>
                </a:lnTo>
                <a:lnTo>
                  <a:pt x="13741" y="5829"/>
                </a:lnTo>
                <a:lnTo>
                  <a:pt x="4302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612103" y="6461564"/>
            <a:ext cx="84455" cy="8255"/>
          </a:xfrm>
          <a:custGeom>
            <a:avLst/>
            <a:gdLst/>
            <a:ahLst/>
            <a:cxnLst/>
            <a:rect l="l" t="t" r="r" b="b"/>
            <a:pathLst>
              <a:path w="84454" h="8254">
                <a:moveTo>
                  <a:pt x="83959" y="0"/>
                </a:moveTo>
                <a:lnTo>
                  <a:pt x="80505" y="279"/>
                </a:lnTo>
                <a:lnTo>
                  <a:pt x="62671" y="1372"/>
                </a:lnTo>
                <a:lnTo>
                  <a:pt x="44870" y="2727"/>
                </a:lnTo>
                <a:lnTo>
                  <a:pt x="27100" y="4344"/>
                </a:lnTo>
                <a:lnTo>
                  <a:pt x="9359" y="6223"/>
                </a:lnTo>
                <a:lnTo>
                  <a:pt x="0" y="8013"/>
                </a:lnTo>
                <a:lnTo>
                  <a:pt x="21878" y="6177"/>
                </a:lnTo>
                <a:lnTo>
                  <a:pt x="839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599888" y="6467793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577" y="0"/>
                </a:moveTo>
                <a:lnTo>
                  <a:pt x="14376" y="825"/>
                </a:lnTo>
                <a:lnTo>
                  <a:pt x="0" y="2641"/>
                </a:lnTo>
                <a:lnTo>
                  <a:pt x="4038" y="2387"/>
                </a:lnTo>
                <a:lnTo>
                  <a:pt x="12217" y="1778"/>
                </a:lnTo>
                <a:lnTo>
                  <a:pt x="2157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647419" y="6460345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3779" y="0"/>
                </a:moveTo>
                <a:lnTo>
                  <a:pt x="0" y="2565"/>
                </a:lnTo>
                <a:lnTo>
                  <a:pt x="17729" y="88"/>
                </a:lnTo>
                <a:lnTo>
                  <a:pt x="137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608256" y="6460126"/>
            <a:ext cx="53340" cy="8255"/>
          </a:xfrm>
          <a:custGeom>
            <a:avLst/>
            <a:gdLst/>
            <a:ahLst/>
            <a:cxnLst/>
            <a:rect l="l" t="t" r="r" b="b"/>
            <a:pathLst>
              <a:path w="53339" h="8254">
                <a:moveTo>
                  <a:pt x="41859" y="0"/>
                </a:moveTo>
                <a:lnTo>
                  <a:pt x="0" y="7772"/>
                </a:lnTo>
                <a:lnTo>
                  <a:pt x="39166" y="2781"/>
                </a:lnTo>
                <a:lnTo>
                  <a:pt x="52946" y="215"/>
                </a:lnTo>
                <a:lnTo>
                  <a:pt x="4185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621468" y="6460428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20">
                <a:moveTo>
                  <a:pt x="43675" y="0"/>
                </a:moveTo>
                <a:lnTo>
                  <a:pt x="25946" y="2476"/>
                </a:lnTo>
                <a:lnTo>
                  <a:pt x="0" y="7366"/>
                </a:lnTo>
                <a:lnTo>
                  <a:pt x="17740" y="5480"/>
                </a:lnTo>
                <a:lnTo>
                  <a:pt x="35509" y="3860"/>
                </a:lnTo>
                <a:lnTo>
                  <a:pt x="53306" y="2508"/>
                </a:lnTo>
                <a:lnTo>
                  <a:pt x="71132" y="1422"/>
                </a:lnTo>
                <a:lnTo>
                  <a:pt x="75412" y="1066"/>
                </a:lnTo>
                <a:lnTo>
                  <a:pt x="77038" y="901"/>
                </a:lnTo>
                <a:lnTo>
                  <a:pt x="436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592553" y="6462908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5" h="8254">
                <a:moveTo>
                  <a:pt x="54863" y="0"/>
                </a:moveTo>
                <a:lnTo>
                  <a:pt x="15709" y="4991"/>
                </a:lnTo>
                <a:lnTo>
                  <a:pt x="0" y="7975"/>
                </a:lnTo>
                <a:lnTo>
                  <a:pt x="7340" y="7531"/>
                </a:lnTo>
                <a:lnTo>
                  <a:pt x="14516" y="6578"/>
                </a:lnTo>
                <a:lnTo>
                  <a:pt x="28917" y="4889"/>
                </a:lnTo>
                <a:lnTo>
                  <a:pt x="5486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313823" y="6158236"/>
            <a:ext cx="2473325" cy="274955"/>
          </a:xfrm>
          <a:custGeom>
            <a:avLst/>
            <a:gdLst/>
            <a:ahLst/>
            <a:cxnLst/>
            <a:rect l="l" t="t" r="r" b="b"/>
            <a:pathLst>
              <a:path w="2473325" h="274954">
                <a:moveTo>
                  <a:pt x="115468" y="238455"/>
                </a:moveTo>
                <a:lnTo>
                  <a:pt x="21132" y="252348"/>
                </a:lnTo>
                <a:lnTo>
                  <a:pt x="10553" y="264553"/>
                </a:lnTo>
                <a:lnTo>
                  <a:pt x="6489" y="268046"/>
                </a:lnTo>
                <a:lnTo>
                  <a:pt x="3403" y="271373"/>
                </a:lnTo>
                <a:lnTo>
                  <a:pt x="0" y="274777"/>
                </a:lnTo>
                <a:lnTo>
                  <a:pt x="220366" y="242925"/>
                </a:lnTo>
                <a:lnTo>
                  <a:pt x="128600" y="242925"/>
                </a:lnTo>
                <a:lnTo>
                  <a:pt x="120967" y="240156"/>
                </a:lnTo>
                <a:lnTo>
                  <a:pt x="115468" y="238455"/>
                </a:lnTo>
                <a:close/>
              </a:path>
              <a:path w="2473325" h="274954">
                <a:moveTo>
                  <a:pt x="1507464" y="47650"/>
                </a:moveTo>
                <a:lnTo>
                  <a:pt x="1434061" y="56173"/>
                </a:lnTo>
                <a:lnTo>
                  <a:pt x="1207388" y="85922"/>
                </a:lnTo>
                <a:lnTo>
                  <a:pt x="135432" y="242887"/>
                </a:lnTo>
                <a:lnTo>
                  <a:pt x="134797" y="242925"/>
                </a:lnTo>
                <a:lnTo>
                  <a:pt x="220366" y="242925"/>
                </a:lnTo>
                <a:lnTo>
                  <a:pt x="1209969" y="98014"/>
                </a:lnTo>
                <a:lnTo>
                  <a:pt x="1417443" y="70814"/>
                </a:lnTo>
                <a:lnTo>
                  <a:pt x="1573314" y="52920"/>
                </a:lnTo>
                <a:lnTo>
                  <a:pt x="1507464" y="47650"/>
                </a:lnTo>
                <a:close/>
              </a:path>
              <a:path w="2473325" h="274954">
                <a:moveTo>
                  <a:pt x="1580476" y="39827"/>
                </a:moveTo>
                <a:lnTo>
                  <a:pt x="1513319" y="46989"/>
                </a:lnTo>
                <a:lnTo>
                  <a:pt x="1578711" y="52349"/>
                </a:lnTo>
                <a:lnTo>
                  <a:pt x="1644421" y="45745"/>
                </a:lnTo>
                <a:lnTo>
                  <a:pt x="1580476" y="39827"/>
                </a:lnTo>
                <a:close/>
              </a:path>
              <a:path w="2473325" h="274954">
                <a:moveTo>
                  <a:pt x="1794662" y="20319"/>
                </a:moveTo>
                <a:lnTo>
                  <a:pt x="1738693" y="24955"/>
                </a:lnTo>
                <a:lnTo>
                  <a:pt x="1804809" y="31876"/>
                </a:lnTo>
                <a:lnTo>
                  <a:pt x="1861134" y="27330"/>
                </a:lnTo>
                <a:lnTo>
                  <a:pt x="1794662" y="20319"/>
                </a:lnTo>
                <a:close/>
              </a:path>
              <a:path w="2473325" h="274954">
                <a:moveTo>
                  <a:pt x="2271242" y="0"/>
                </a:moveTo>
                <a:lnTo>
                  <a:pt x="2267343" y="25"/>
                </a:lnTo>
                <a:lnTo>
                  <a:pt x="2296668" y="4267"/>
                </a:lnTo>
                <a:lnTo>
                  <a:pt x="2308796" y="6045"/>
                </a:lnTo>
                <a:lnTo>
                  <a:pt x="2426058" y="4142"/>
                </a:lnTo>
                <a:lnTo>
                  <a:pt x="2472441" y="4102"/>
                </a:lnTo>
                <a:lnTo>
                  <a:pt x="2473210" y="3505"/>
                </a:lnTo>
                <a:lnTo>
                  <a:pt x="2465590" y="2108"/>
                </a:lnTo>
                <a:lnTo>
                  <a:pt x="2271242" y="0"/>
                </a:lnTo>
                <a:close/>
              </a:path>
              <a:path w="2473325" h="274954">
                <a:moveTo>
                  <a:pt x="2472441" y="4102"/>
                </a:moveTo>
                <a:lnTo>
                  <a:pt x="2441473" y="4102"/>
                </a:lnTo>
                <a:lnTo>
                  <a:pt x="2472245" y="4254"/>
                </a:lnTo>
                <a:lnTo>
                  <a:pt x="2472441" y="410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403315" y="6137741"/>
            <a:ext cx="2700655" cy="259079"/>
          </a:xfrm>
          <a:custGeom>
            <a:avLst/>
            <a:gdLst/>
            <a:ahLst/>
            <a:cxnLst/>
            <a:rect l="l" t="t" r="r" b="b"/>
            <a:pathLst>
              <a:path w="2700654" h="259079">
                <a:moveTo>
                  <a:pt x="74960" y="251663"/>
                </a:moveTo>
                <a:lnTo>
                  <a:pt x="6147" y="251663"/>
                </a:lnTo>
                <a:lnTo>
                  <a:pt x="18809" y="257060"/>
                </a:lnTo>
                <a:lnTo>
                  <a:pt x="23838" y="258305"/>
                </a:lnTo>
                <a:lnTo>
                  <a:pt x="25972" y="258953"/>
                </a:lnTo>
                <a:lnTo>
                  <a:pt x="74960" y="251663"/>
                </a:lnTo>
                <a:close/>
              </a:path>
              <a:path w="2700654" h="259079">
                <a:moveTo>
                  <a:pt x="1325627" y="61468"/>
                </a:moveTo>
                <a:lnTo>
                  <a:pt x="1274603" y="67428"/>
                </a:lnTo>
                <a:lnTo>
                  <a:pt x="1070784" y="93892"/>
                </a:lnTo>
                <a:lnTo>
                  <a:pt x="0" y="251672"/>
                </a:lnTo>
                <a:lnTo>
                  <a:pt x="216" y="251663"/>
                </a:lnTo>
                <a:lnTo>
                  <a:pt x="74960" y="251663"/>
                </a:lnTo>
                <a:lnTo>
                  <a:pt x="957150" y="120767"/>
                </a:lnTo>
                <a:lnTo>
                  <a:pt x="1110334" y="100766"/>
                </a:lnTo>
                <a:lnTo>
                  <a:pt x="1402182" y="66941"/>
                </a:lnTo>
                <a:lnTo>
                  <a:pt x="1325627" y="61468"/>
                </a:lnTo>
                <a:close/>
              </a:path>
              <a:path w="2700654" h="259079">
                <a:moveTo>
                  <a:pt x="1405421" y="52857"/>
                </a:moveTo>
                <a:lnTo>
                  <a:pt x="1334898" y="60413"/>
                </a:lnTo>
                <a:lnTo>
                  <a:pt x="1408456" y="66243"/>
                </a:lnTo>
                <a:lnTo>
                  <a:pt x="1476541" y="59029"/>
                </a:lnTo>
                <a:lnTo>
                  <a:pt x="1405421" y="52857"/>
                </a:lnTo>
                <a:close/>
              </a:path>
              <a:path w="2700654" h="259079">
                <a:moveTo>
                  <a:pt x="1618095" y="32042"/>
                </a:moveTo>
                <a:lnTo>
                  <a:pt x="1564869" y="37134"/>
                </a:lnTo>
                <a:lnTo>
                  <a:pt x="1637335" y="44259"/>
                </a:lnTo>
                <a:lnTo>
                  <a:pt x="1696352" y="39903"/>
                </a:lnTo>
                <a:lnTo>
                  <a:pt x="1618095" y="32042"/>
                </a:lnTo>
                <a:close/>
              </a:path>
              <a:path w="2700654" h="259079">
                <a:moveTo>
                  <a:pt x="2548560" y="6718"/>
                </a:moveTo>
                <a:lnTo>
                  <a:pt x="2611857" y="19392"/>
                </a:lnTo>
                <a:lnTo>
                  <a:pt x="2700617" y="23279"/>
                </a:lnTo>
                <a:lnTo>
                  <a:pt x="2688886" y="21230"/>
                </a:lnTo>
                <a:lnTo>
                  <a:pt x="2665547" y="13517"/>
                </a:lnTo>
                <a:lnTo>
                  <a:pt x="2653780" y="11468"/>
                </a:lnTo>
                <a:lnTo>
                  <a:pt x="2548560" y="6718"/>
                </a:lnTo>
                <a:close/>
              </a:path>
              <a:path w="2700654" h="259079">
                <a:moveTo>
                  <a:pt x="2328914" y="127"/>
                </a:moveTo>
                <a:lnTo>
                  <a:pt x="2400745" y="12573"/>
                </a:lnTo>
                <a:lnTo>
                  <a:pt x="2453679" y="13804"/>
                </a:lnTo>
                <a:lnTo>
                  <a:pt x="2379473" y="723"/>
                </a:lnTo>
                <a:lnTo>
                  <a:pt x="2328914" y="127"/>
                </a:lnTo>
                <a:close/>
              </a:path>
              <a:path w="2700654" h="259079">
                <a:moveTo>
                  <a:pt x="2248701" y="0"/>
                </a:moveTo>
                <a:lnTo>
                  <a:pt x="2154260" y="1189"/>
                </a:lnTo>
                <a:lnTo>
                  <a:pt x="2059839" y="3797"/>
                </a:lnTo>
                <a:lnTo>
                  <a:pt x="2115891" y="11468"/>
                </a:lnTo>
                <a:lnTo>
                  <a:pt x="2134858" y="14198"/>
                </a:lnTo>
                <a:lnTo>
                  <a:pt x="2212985" y="12103"/>
                </a:lnTo>
                <a:lnTo>
                  <a:pt x="2314433" y="11455"/>
                </a:lnTo>
                <a:lnTo>
                  <a:pt x="2248701" y="0"/>
                </a:lnTo>
                <a:close/>
              </a:path>
              <a:path w="2700654" h="259079">
                <a:moveTo>
                  <a:pt x="2314433" y="11455"/>
                </a:moveTo>
                <a:lnTo>
                  <a:pt x="2291093" y="11455"/>
                </a:lnTo>
                <a:lnTo>
                  <a:pt x="2314791" y="11518"/>
                </a:lnTo>
                <a:lnTo>
                  <a:pt x="2314433" y="1145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29284" y="6177639"/>
            <a:ext cx="1679575" cy="223520"/>
          </a:xfrm>
          <a:custGeom>
            <a:avLst/>
            <a:gdLst/>
            <a:ahLst/>
            <a:cxnLst/>
            <a:rect l="l" t="t" r="r" b="b"/>
            <a:pathLst>
              <a:path w="1679575" h="223520">
                <a:moveTo>
                  <a:pt x="1376210" y="27038"/>
                </a:moveTo>
                <a:lnTo>
                  <a:pt x="1327961" y="32422"/>
                </a:lnTo>
                <a:lnTo>
                  <a:pt x="1084361" y="60872"/>
                </a:lnTo>
                <a:lnTo>
                  <a:pt x="931178" y="80867"/>
                </a:lnTo>
                <a:lnTo>
                  <a:pt x="0" y="219049"/>
                </a:lnTo>
                <a:lnTo>
                  <a:pt x="5511" y="220751"/>
                </a:lnTo>
                <a:lnTo>
                  <a:pt x="13131" y="223520"/>
                </a:lnTo>
                <a:lnTo>
                  <a:pt x="19329" y="223520"/>
                </a:lnTo>
                <a:lnTo>
                  <a:pt x="19964" y="223481"/>
                </a:lnTo>
                <a:lnTo>
                  <a:pt x="1091928" y="66520"/>
                </a:lnTo>
                <a:lnTo>
                  <a:pt x="1318601" y="36768"/>
                </a:lnTo>
                <a:lnTo>
                  <a:pt x="1355350" y="32416"/>
                </a:lnTo>
                <a:lnTo>
                  <a:pt x="1392008" y="28244"/>
                </a:lnTo>
                <a:lnTo>
                  <a:pt x="1376210" y="27038"/>
                </a:lnTo>
                <a:close/>
              </a:path>
              <a:path w="1679575" h="223520">
                <a:moveTo>
                  <a:pt x="1450568" y="19126"/>
                </a:moveTo>
                <a:lnTo>
                  <a:pt x="1382483" y="26352"/>
                </a:lnTo>
                <a:lnTo>
                  <a:pt x="1397863" y="27584"/>
                </a:lnTo>
                <a:lnTo>
                  <a:pt x="1465008" y="20421"/>
                </a:lnTo>
                <a:lnTo>
                  <a:pt x="1450568" y="19126"/>
                </a:lnTo>
                <a:close/>
              </a:path>
              <a:path w="1679575" h="223520">
                <a:moveTo>
                  <a:pt x="1670380" y="0"/>
                </a:moveTo>
                <a:lnTo>
                  <a:pt x="1626117" y="3205"/>
                </a:lnTo>
                <a:lnTo>
                  <a:pt x="1611363" y="4356"/>
                </a:lnTo>
                <a:lnTo>
                  <a:pt x="1623225" y="5549"/>
                </a:lnTo>
                <a:lnTo>
                  <a:pt x="1651215" y="3198"/>
                </a:lnTo>
                <a:lnTo>
                  <a:pt x="1679206" y="914"/>
                </a:lnTo>
                <a:lnTo>
                  <a:pt x="16703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282016" y="6214993"/>
            <a:ext cx="2287905" cy="275590"/>
          </a:xfrm>
          <a:custGeom>
            <a:avLst/>
            <a:gdLst/>
            <a:ahLst/>
            <a:cxnLst/>
            <a:rect l="l" t="t" r="r" b="b"/>
            <a:pathLst>
              <a:path w="2287904" h="275589">
                <a:moveTo>
                  <a:pt x="275728" y="234340"/>
                </a:moveTo>
                <a:lnTo>
                  <a:pt x="221950" y="239612"/>
                </a:lnTo>
                <a:lnTo>
                  <a:pt x="6412" y="258140"/>
                </a:lnTo>
                <a:lnTo>
                  <a:pt x="3999" y="264718"/>
                </a:lnTo>
                <a:lnTo>
                  <a:pt x="0" y="275256"/>
                </a:lnTo>
                <a:lnTo>
                  <a:pt x="275728" y="234340"/>
                </a:lnTo>
                <a:close/>
              </a:path>
              <a:path w="2287904" h="275589">
                <a:moveTo>
                  <a:pt x="1841549" y="18618"/>
                </a:moveTo>
                <a:lnTo>
                  <a:pt x="1790732" y="22745"/>
                </a:lnTo>
                <a:lnTo>
                  <a:pt x="1773342" y="24183"/>
                </a:lnTo>
                <a:lnTo>
                  <a:pt x="1698496" y="30645"/>
                </a:lnTo>
                <a:lnTo>
                  <a:pt x="1736796" y="28719"/>
                </a:lnTo>
                <a:lnTo>
                  <a:pt x="1775096" y="27216"/>
                </a:lnTo>
                <a:lnTo>
                  <a:pt x="1813396" y="26169"/>
                </a:lnTo>
                <a:lnTo>
                  <a:pt x="1851696" y="25615"/>
                </a:lnTo>
                <a:lnTo>
                  <a:pt x="1896565" y="24638"/>
                </a:lnTo>
                <a:lnTo>
                  <a:pt x="1879407" y="22736"/>
                </a:lnTo>
                <a:lnTo>
                  <a:pt x="1841549" y="18618"/>
                </a:lnTo>
                <a:close/>
              </a:path>
              <a:path w="2287904" h="275589">
                <a:moveTo>
                  <a:pt x="1912212" y="13119"/>
                </a:moveTo>
                <a:lnTo>
                  <a:pt x="1851849" y="17805"/>
                </a:lnTo>
                <a:lnTo>
                  <a:pt x="1895620" y="22745"/>
                </a:lnTo>
                <a:lnTo>
                  <a:pt x="1910205" y="24434"/>
                </a:lnTo>
                <a:lnTo>
                  <a:pt x="2008901" y="24104"/>
                </a:lnTo>
                <a:lnTo>
                  <a:pt x="1997501" y="22736"/>
                </a:lnTo>
                <a:lnTo>
                  <a:pt x="1912212" y="13119"/>
                </a:lnTo>
                <a:close/>
              </a:path>
              <a:path w="2287904" h="275589">
                <a:moveTo>
                  <a:pt x="2008901" y="24104"/>
                </a:moveTo>
                <a:lnTo>
                  <a:pt x="1962313" y="24104"/>
                </a:lnTo>
                <a:lnTo>
                  <a:pt x="2011335" y="24396"/>
                </a:lnTo>
                <a:lnTo>
                  <a:pt x="2008901" y="24104"/>
                </a:lnTo>
                <a:close/>
              </a:path>
              <a:path w="2287904" h="275589">
                <a:moveTo>
                  <a:pt x="2135592" y="0"/>
                </a:moveTo>
                <a:lnTo>
                  <a:pt x="2064345" y="3213"/>
                </a:lnTo>
                <a:lnTo>
                  <a:pt x="2205036" y="23850"/>
                </a:lnTo>
                <a:lnTo>
                  <a:pt x="2287636" y="22987"/>
                </a:lnTo>
                <a:lnTo>
                  <a:pt x="2173654" y="5441"/>
                </a:lnTo>
                <a:lnTo>
                  <a:pt x="213559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271896" y="6305443"/>
            <a:ext cx="2879725" cy="318770"/>
          </a:xfrm>
          <a:custGeom>
            <a:avLst/>
            <a:gdLst/>
            <a:ahLst/>
            <a:cxnLst/>
            <a:rect l="l" t="t" r="r" b="b"/>
            <a:pathLst>
              <a:path w="2879725" h="318770">
                <a:moveTo>
                  <a:pt x="131876" y="299389"/>
                </a:moveTo>
                <a:lnTo>
                  <a:pt x="6400" y="310984"/>
                </a:lnTo>
                <a:lnTo>
                  <a:pt x="4559" y="313334"/>
                </a:lnTo>
                <a:lnTo>
                  <a:pt x="3873" y="314071"/>
                </a:lnTo>
                <a:lnTo>
                  <a:pt x="1549" y="316992"/>
                </a:lnTo>
                <a:lnTo>
                  <a:pt x="1041" y="317563"/>
                </a:lnTo>
                <a:lnTo>
                  <a:pt x="0" y="318668"/>
                </a:lnTo>
                <a:lnTo>
                  <a:pt x="131876" y="299389"/>
                </a:lnTo>
                <a:close/>
              </a:path>
              <a:path w="2879725" h="318770">
                <a:moveTo>
                  <a:pt x="158330" y="308775"/>
                </a:moveTo>
                <a:lnTo>
                  <a:pt x="99148" y="317334"/>
                </a:lnTo>
                <a:lnTo>
                  <a:pt x="155727" y="311937"/>
                </a:lnTo>
                <a:lnTo>
                  <a:pt x="156629" y="310883"/>
                </a:lnTo>
                <a:lnTo>
                  <a:pt x="158330" y="308775"/>
                </a:lnTo>
                <a:close/>
              </a:path>
              <a:path w="2879725" h="318770">
                <a:moveTo>
                  <a:pt x="2380780" y="40868"/>
                </a:moveTo>
                <a:lnTo>
                  <a:pt x="2380780" y="51587"/>
                </a:lnTo>
                <a:lnTo>
                  <a:pt x="2446727" y="50920"/>
                </a:lnTo>
                <a:lnTo>
                  <a:pt x="2531656" y="50858"/>
                </a:lnTo>
                <a:lnTo>
                  <a:pt x="2525522" y="48310"/>
                </a:lnTo>
                <a:lnTo>
                  <a:pt x="2518689" y="45554"/>
                </a:lnTo>
                <a:lnTo>
                  <a:pt x="2511831" y="42875"/>
                </a:lnTo>
                <a:lnTo>
                  <a:pt x="2413556" y="41073"/>
                </a:lnTo>
                <a:lnTo>
                  <a:pt x="2380780" y="40868"/>
                </a:lnTo>
                <a:close/>
              </a:path>
              <a:path w="2879725" h="318770">
                <a:moveTo>
                  <a:pt x="2531656" y="50858"/>
                </a:moveTo>
                <a:lnTo>
                  <a:pt x="2466020" y="50858"/>
                </a:lnTo>
                <a:lnTo>
                  <a:pt x="2504001" y="50920"/>
                </a:lnTo>
                <a:lnTo>
                  <a:pt x="2532341" y="51142"/>
                </a:lnTo>
                <a:lnTo>
                  <a:pt x="2531656" y="50858"/>
                </a:lnTo>
                <a:close/>
              </a:path>
              <a:path w="2879725" h="318770">
                <a:moveTo>
                  <a:pt x="2676893" y="49872"/>
                </a:moveTo>
                <a:lnTo>
                  <a:pt x="2707919" y="55803"/>
                </a:lnTo>
                <a:lnTo>
                  <a:pt x="2742593" y="57399"/>
                </a:lnTo>
                <a:lnTo>
                  <a:pt x="2846552" y="63500"/>
                </a:lnTo>
                <a:lnTo>
                  <a:pt x="2849765" y="63500"/>
                </a:lnTo>
                <a:lnTo>
                  <a:pt x="2857462" y="53390"/>
                </a:lnTo>
                <a:lnTo>
                  <a:pt x="2733268" y="53390"/>
                </a:lnTo>
                <a:lnTo>
                  <a:pt x="2676893" y="49872"/>
                </a:lnTo>
                <a:close/>
              </a:path>
              <a:path w="2879725" h="318770">
                <a:moveTo>
                  <a:pt x="2637307" y="8432"/>
                </a:moveTo>
                <a:lnTo>
                  <a:pt x="2699410" y="20726"/>
                </a:lnTo>
                <a:lnTo>
                  <a:pt x="2706162" y="24158"/>
                </a:lnTo>
                <a:lnTo>
                  <a:pt x="2713243" y="30492"/>
                </a:lnTo>
                <a:lnTo>
                  <a:pt x="2725115" y="43192"/>
                </a:lnTo>
                <a:lnTo>
                  <a:pt x="2727236" y="45466"/>
                </a:lnTo>
                <a:lnTo>
                  <a:pt x="2731985" y="50736"/>
                </a:lnTo>
                <a:lnTo>
                  <a:pt x="2734157" y="53390"/>
                </a:lnTo>
                <a:lnTo>
                  <a:pt x="2857462" y="53390"/>
                </a:lnTo>
                <a:lnTo>
                  <a:pt x="2862122" y="47269"/>
                </a:lnTo>
                <a:lnTo>
                  <a:pt x="2863303" y="45999"/>
                </a:lnTo>
                <a:lnTo>
                  <a:pt x="2865424" y="43434"/>
                </a:lnTo>
                <a:lnTo>
                  <a:pt x="2868117" y="40246"/>
                </a:lnTo>
                <a:lnTo>
                  <a:pt x="2879394" y="28079"/>
                </a:lnTo>
                <a:lnTo>
                  <a:pt x="2806132" y="12992"/>
                </a:lnTo>
                <a:lnTo>
                  <a:pt x="2735122" y="12979"/>
                </a:lnTo>
                <a:lnTo>
                  <a:pt x="2637307" y="8432"/>
                </a:lnTo>
                <a:close/>
              </a:path>
              <a:path w="2879725" h="318770">
                <a:moveTo>
                  <a:pt x="2724708" y="42811"/>
                </a:moveTo>
                <a:lnTo>
                  <a:pt x="2725028" y="43192"/>
                </a:lnTo>
                <a:lnTo>
                  <a:pt x="2724708" y="42811"/>
                </a:lnTo>
                <a:close/>
              </a:path>
              <a:path w="2879725" h="318770">
                <a:moveTo>
                  <a:pt x="2740304" y="0"/>
                </a:moveTo>
                <a:lnTo>
                  <a:pt x="2739720" y="7378"/>
                </a:lnTo>
                <a:lnTo>
                  <a:pt x="2738018" y="12992"/>
                </a:lnTo>
                <a:lnTo>
                  <a:pt x="2806132" y="12992"/>
                </a:lnTo>
                <a:lnTo>
                  <a:pt x="27403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672665" y="6456009"/>
            <a:ext cx="921385" cy="161925"/>
          </a:xfrm>
          <a:custGeom>
            <a:avLst/>
            <a:gdLst/>
            <a:ahLst/>
            <a:cxnLst/>
            <a:rect l="l" t="t" r="r" b="b"/>
            <a:pathLst>
              <a:path w="921384" h="161925">
                <a:moveTo>
                  <a:pt x="83488" y="135623"/>
                </a:moveTo>
                <a:lnTo>
                  <a:pt x="6348" y="144932"/>
                </a:lnTo>
                <a:lnTo>
                  <a:pt x="3874" y="151572"/>
                </a:lnTo>
                <a:lnTo>
                  <a:pt x="0" y="161566"/>
                </a:lnTo>
                <a:lnTo>
                  <a:pt x="38994" y="156860"/>
                </a:lnTo>
                <a:lnTo>
                  <a:pt x="79100" y="151572"/>
                </a:lnTo>
                <a:lnTo>
                  <a:pt x="119139" y="145844"/>
                </a:lnTo>
                <a:lnTo>
                  <a:pt x="159117" y="139674"/>
                </a:lnTo>
                <a:lnTo>
                  <a:pt x="83488" y="135623"/>
                </a:lnTo>
                <a:close/>
              </a:path>
              <a:path w="921384" h="161925">
                <a:moveTo>
                  <a:pt x="11276" y="131533"/>
                </a:moveTo>
                <a:lnTo>
                  <a:pt x="10806" y="132816"/>
                </a:lnTo>
                <a:lnTo>
                  <a:pt x="17931" y="131914"/>
                </a:lnTo>
                <a:lnTo>
                  <a:pt x="11276" y="131533"/>
                </a:lnTo>
                <a:close/>
              </a:path>
              <a:path w="921384" h="161925">
                <a:moveTo>
                  <a:pt x="78497" y="122618"/>
                </a:moveTo>
                <a:lnTo>
                  <a:pt x="52970" y="124815"/>
                </a:lnTo>
                <a:lnTo>
                  <a:pt x="66851" y="125628"/>
                </a:lnTo>
                <a:lnTo>
                  <a:pt x="80186" y="123863"/>
                </a:lnTo>
                <a:lnTo>
                  <a:pt x="79056" y="123063"/>
                </a:lnTo>
                <a:lnTo>
                  <a:pt x="78497" y="122618"/>
                </a:lnTo>
                <a:close/>
              </a:path>
              <a:path w="921384" h="161925">
                <a:moveTo>
                  <a:pt x="67207" y="112483"/>
                </a:moveTo>
                <a:lnTo>
                  <a:pt x="16000" y="120116"/>
                </a:lnTo>
                <a:lnTo>
                  <a:pt x="15327" y="121539"/>
                </a:lnTo>
                <a:lnTo>
                  <a:pt x="71487" y="116446"/>
                </a:lnTo>
                <a:lnTo>
                  <a:pt x="68451" y="113550"/>
                </a:lnTo>
                <a:lnTo>
                  <a:pt x="67207" y="112483"/>
                </a:lnTo>
                <a:close/>
              </a:path>
              <a:path w="921384" h="161925">
                <a:moveTo>
                  <a:pt x="357046" y="98793"/>
                </a:moveTo>
                <a:lnTo>
                  <a:pt x="285596" y="108813"/>
                </a:lnTo>
                <a:lnTo>
                  <a:pt x="321004" y="110578"/>
                </a:lnTo>
                <a:lnTo>
                  <a:pt x="377011" y="99771"/>
                </a:lnTo>
                <a:lnTo>
                  <a:pt x="357046" y="98793"/>
                </a:lnTo>
                <a:close/>
              </a:path>
              <a:path w="921384" h="161925">
                <a:moveTo>
                  <a:pt x="445603" y="86245"/>
                </a:moveTo>
                <a:lnTo>
                  <a:pt x="405840" y="91884"/>
                </a:lnTo>
                <a:lnTo>
                  <a:pt x="414996" y="92316"/>
                </a:lnTo>
                <a:lnTo>
                  <a:pt x="445603" y="86245"/>
                </a:lnTo>
                <a:close/>
              </a:path>
              <a:path w="921384" h="161925">
                <a:moveTo>
                  <a:pt x="921206" y="0"/>
                </a:moveTo>
                <a:lnTo>
                  <a:pt x="791349" y="13692"/>
                </a:lnTo>
                <a:lnTo>
                  <a:pt x="592987" y="52628"/>
                </a:lnTo>
                <a:lnTo>
                  <a:pt x="692212" y="40132"/>
                </a:lnTo>
                <a:lnTo>
                  <a:pt x="804793" y="21951"/>
                </a:lnTo>
                <a:lnTo>
                  <a:pt x="861277" y="13690"/>
                </a:lnTo>
                <a:lnTo>
                  <a:pt x="918488" y="5969"/>
                </a:lnTo>
                <a:lnTo>
                  <a:pt x="919826" y="3260"/>
                </a:lnTo>
                <a:lnTo>
                  <a:pt x="92120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049679" y="6548325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90">
                <a:moveTo>
                  <a:pt x="37985" y="0"/>
                </a:moveTo>
                <a:lnTo>
                  <a:pt x="0" y="7454"/>
                </a:lnTo>
                <a:lnTo>
                  <a:pt x="26327" y="8724"/>
                </a:lnTo>
                <a:lnTo>
                  <a:pt x="64579" y="1244"/>
                </a:lnTo>
                <a:lnTo>
                  <a:pt x="379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029714" y="6547896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48793" y="0"/>
                </a:moveTo>
                <a:lnTo>
                  <a:pt x="0" y="6908"/>
                </a:lnTo>
                <a:lnTo>
                  <a:pt x="19964" y="7886"/>
                </a:lnTo>
                <a:lnTo>
                  <a:pt x="57950" y="431"/>
                </a:lnTo>
                <a:lnTo>
                  <a:pt x="487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107021" y="6079540"/>
            <a:ext cx="2905760" cy="773430"/>
          </a:xfrm>
          <a:custGeom>
            <a:avLst/>
            <a:gdLst/>
            <a:ahLst/>
            <a:cxnLst/>
            <a:rect l="l" t="t" r="r" b="b"/>
            <a:pathLst>
              <a:path w="2905759" h="773429">
                <a:moveTo>
                  <a:pt x="865212" y="752475"/>
                </a:moveTo>
                <a:lnTo>
                  <a:pt x="861758" y="753262"/>
                </a:lnTo>
                <a:lnTo>
                  <a:pt x="845875" y="756386"/>
                </a:lnTo>
                <a:lnTo>
                  <a:pt x="830056" y="759740"/>
                </a:lnTo>
                <a:lnTo>
                  <a:pt x="814298" y="763326"/>
                </a:lnTo>
                <a:lnTo>
                  <a:pt x="798601" y="767143"/>
                </a:lnTo>
                <a:lnTo>
                  <a:pt x="808304" y="768324"/>
                </a:lnTo>
                <a:lnTo>
                  <a:pt x="817966" y="769050"/>
                </a:lnTo>
                <a:lnTo>
                  <a:pt x="846975" y="770890"/>
                </a:lnTo>
                <a:lnTo>
                  <a:pt x="887854" y="758493"/>
                </a:lnTo>
                <a:lnTo>
                  <a:pt x="901496" y="754507"/>
                </a:lnTo>
                <a:lnTo>
                  <a:pt x="886688" y="753579"/>
                </a:lnTo>
                <a:lnTo>
                  <a:pt x="877100" y="752551"/>
                </a:lnTo>
                <a:lnTo>
                  <a:pt x="865212" y="752475"/>
                </a:lnTo>
                <a:close/>
              </a:path>
              <a:path w="2905759" h="773429">
                <a:moveTo>
                  <a:pt x="998651" y="758748"/>
                </a:moveTo>
                <a:lnTo>
                  <a:pt x="981073" y="762008"/>
                </a:lnTo>
                <a:lnTo>
                  <a:pt x="963541" y="765497"/>
                </a:lnTo>
                <a:lnTo>
                  <a:pt x="946054" y="769212"/>
                </a:lnTo>
                <a:lnTo>
                  <a:pt x="928611" y="773150"/>
                </a:lnTo>
                <a:lnTo>
                  <a:pt x="946872" y="773069"/>
                </a:lnTo>
                <a:lnTo>
                  <a:pt x="1029678" y="770900"/>
                </a:lnTo>
                <a:lnTo>
                  <a:pt x="1099305" y="766250"/>
                </a:lnTo>
                <a:lnTo>
                  <a:pt x="1162871" y="759587"/>
                </a:lnTo>
                <a:lnTo>
                  <a:pt x="1048804" y="759587"/>
                </a:lnTo>
                <a:lnTo>
                  <a:pt x="1023727" y="759372"/>
                </a:lnTo>
                <a:lnTo>
                  <a:pt x="998651" y="758748"/>
                </a:lnTo>
                <a:close/>
              </a:path>
              <a:path w="2905759" h="773429">
                <a:moveTo>
                  <a:pt x="1231417" y="751268"/>
                </a:moveTo>
                <a:lnTo>
                  <a:pt x="1201027" y="753975"/>
                </a:lnTo>
                <a:lnTo>
                  <a:pt x="1170632" y="756135"/>
                </a:lnTo>
                <a:lnTo>
                  <a:pt x="1140241" y="757633"/>
                </a:lnTo>
                <a:lnTo>
                  <a:pt x="1109865" y="758355"/>
                </a:lnTo>
                <a:lnTo>
                  <a:pt x="1094591" y="758890"/>
                </a:lnTo>
                <a:lnTo>
                  <a:pt x="1064063" y="759508"/>
                </a:lnTo>
                <a:lnTo>
                  <a:pt x="1048804" y="759587"/>
                </a:lnTo>
                <a:lnTo>
                  <a:pt x="1162871" y="759587"/>
                </a:lnTo>
                <a:lnTo>
                  <a:pt x="1231417" y="751268"/>
                </a:lnTo>
                <a:close/>
              </a:path>
              <a:path w="2905759" h="773429">
                <a:moveTo>
                  <a:pt x="721715" y="743165"/>
                </a:moveTo>
                <a:lnTo>
                  <a:pt x="719721" y="746125"/>
                </a:lnTo>
                <a:lnTo>
                  <a:pt x="727494" y="743877"/>
                </a:lnTo>
                <a:lnTo>
                  <a:pt x="721715" y="743165"/>
                </a:lnTo>
                <a:close/>
              </a:path>
              <a:path w="2905759" h="773429">
                <a:moveTo>
                  <a:pt x="1778901" y="681761"/>
                </a:moveTo>
                <a:lnTo>
                  <a:pt x="1762620" y="683387"/>
                </a:lnTo>
                <a:lnTo>
                  <a:pt x="1810893" y="685774"/>
                </a:lnTo>
                <a:lnTo>
                  <a:pt x="1848862" y="685169"/>
                </a:lnTo>
                <a:lnTo>
                  <a:pt x="1870626" y="685126"/>
                </a:lnTo>
                <a:lnTo>
                  <a:pt x="1845863" y="683450"/>
                </a:lnTo>
                <a:lnTo>
                  <a:pt x="1804720" y="683437"/>
                </a:lnTo>
                <a:lnTo>
                  <a:pt x="1778901" y="681761"/>
                </a:lnTo>
                <a:close/>
              </a:path>
              <a:path w="2905759" h="773429">
                <a:moveTo>
                  <a:pt x="1870626" y="685126"/>
                </a:moveTo>
                <a:lnTo>
                  <a:pt x="1867852" y="685126"/>
                </a:lnTo>
                <a:lnTo>
                  <a:pt x="1871002" y="685152"/>
                </a:lnTo>
                <a:lnTo>
                  <a:pt x="1870626" y="685126"/>
                </a:lnTo>
                <a:close/>
              </a:path>
              <a:path w="2905759" h="773429">
                <a:moveTo>
                  <a:pt x="1807781" y="680872"/>
                </a:moveTo>
                <a:lnTo>
                  <a:pt x="1806930" y="682498"/>
                </a:lnTo>
                <a:lnTo>
                  <a:pt x="1805939" y="683450"/>
                </a:lnTo>
                <a:lnTo>
                  <a:pt x="1845863" y="683450"/>
                </a:lnTo>
                <a:lnTo>
                  <a:pt x="1807781" y="680872"/>
                </a:lnTo>
                <a:close/>
              </a:path>
              <a:path w="2905759" h="773429">
                <a:moveTo>
                  <a:pt x="1915274" y="671741"/>
                </a:moveTo>
                <a:lnTo>
                  <a:pt x="1891906" y="672846"/>
                </a:lnTo>
                <a:lnTo>
                  <a:pt x="1891080" y="678624"/>
                </a:lnTo>
                <a:lnTo>
                  <a:pt x="1890026" y="683374"/>
                </a:lnTo>
                <a:lnTo>
                  <a:pt x="1888845" y="685317"/>
                </a:lnTo>
                <a:lnTo>
                  <a:pt x="1911858" y="685787"/>
                </a:lnTo>
                <a:lnTo>
                  <a:pt x="1913889" y="685787"/>
                </a:lnTo>
                <a:lnTo>
                  <a:pt x="1915134" y="679627"/>
                </a:lnTo>
                <a:lnTo>
                  <a:pt x="1915274" y="671741"/>
                </a:lnTo>
                <a:close/>
              </a:path>
              <a:path w="2905759" h="773429">
                <a:moveTo>
                  <a:pt x="980427" y="622046"/>
                </a:moveTo>
                <a:lnTo>
                  <a:pt x="978852" y="622312"/>
                </a:lnTo>
                <a:lnTo>
                  <a:pt x="982052" y="622122"/>
                </a:lnTo>
                <a:lnTo>
                  <a:pt x="980973" y="622058"/>
                </a:lnTo>
                <a:lnTo>
                  <a:pt x="980427" y="622046"/>
                </a:lnTo>
                <a:close/>
              </a:path>
              <a:path w="2905759" h="773429">
                <a:moveTo>
                  <a:pt x="537667" y="599211"/>
                </a:moveTo>
                <a:lnTo>
                  <a:pt x="533666" y="605256"/>
                </a:lnTo>
                <a:lnTo>
                  <a:pt x="528396" y="613460"/>
                </a:lnTo>
                <a:lnTo>
                  <a:pt x="562305" y="616267"/>
                </a:lnTo>
                <a:lnTo>
                  <a:pt x="633364" y="608629"/>
                </a:lnTo>
                <a:lnTo>
                  <a:pt x="656996" y="605802"/>
                </a:lnTo>
                <a:lnTo>
                  <a:pt x="537667" y="599211"/>
                </a:lnTo>
                <a:close/>
              </a:path>
              <a:path w="2905759" h="773429">
                <a:moveTo>
                  <a:pt x="123990" y="477393"/>
                </a:moveTo>
                <a:lnTo>
                  <a:pt x="65951" y="482219"/>
                </a:lnTo>
                <a:lnTo>
                  <a:pt x="64427" y="492506"/>
                </a:lnTo>
                <a:lnTo>
                  <a:pt x="63817" y="503135"/>
                </a:lnTo>
                <a:lnTo>
                  <a:pt x="63792" y="506222"/>
                </a:lnTo>
                <a:lnTo>
                  <a:pt x="173126" y="490537"/>
                </a:lnTo>
                <a:lnTo>
                  <a:pt x="173072" y="489559"/>
                </a:lnTo>
                <a:lnTo>
                  <a:pt x="126847" y="489559"/>
                </a:lnTo>
                <a:lnTo>
                  <a:pt x="124828" y="483501"/>
                </a:lnTo>
                <a:lnTo>
                  <a:pt x="123990" y="477393"/>
                </a:lnTo>
                <a:close/>
              </a:path>
              <a:path w="2905759" h="773429">
                <a:moveTo>
                  <a:pt x="172923" y="486041"/>
                </a:moveTo>
                <a:lnTo>
                  <a:pt x="132219" y="489559"/>
                </a:lnTo>
                <a:lnTo>
                  <a:pt x="173072" y="489559"/>
                </a:lnTo>
                <a:lnTo>
                  <a:pt x="172974" y="487768"/>
                </a:lnTo>
                <a:lnTo>
                  <a:pt x="172923" y="486041"/>
                </a:lnTo>
                <a:close/>
              </a:path>
              <a:path w="2905759" h="773429">
                <a:moveTo>
                  <a:pt x="2048281" y="404888"/>
                </a:moveTo>
                <a:lnTo>
                  <a:pt x="1793315" y="425798"/>
                </a:lnTo>
                <a:lnTo>
                  <a:pt x="1742443" y="430951"/>
                </a:lnTo>
                <a:lnTo>
                  <a:pt x="1691703" y="436918"/>
                </a:lnTo>
                <a:lnTo>
                  <a:pt x="1954936" y="415124"/>
                </a:lnTo>
                <a:lnTo>
                  <a:pt x="2001656" y="410344"/>
                </a:lnTo>
                <a:lnTo>
                  <a:pt x="2048281" y="404888"/>
                </a:lnTo>
                <a:close/>
              </a:path>
              <a:path w="2905759" h="773429">
                <a:moveTo>
                  <a:pt x="2227783" y="296214"/>
                </a:moveTo>
                <a:lnTo>
                  <a:pt x="2189783" y="298245"/>
                </a:lnTo>
                <a:lnTo>
                  <a:pt x="2075853" y="305485"/>
                </a:lnTo>
                <a:lnTo>
                  <a:pt x="2118006" y="305829"/>
                </a:lnTo>
                <a:lnTo>
                  <a:pt x="2178697" y="307162"/>
                </a:lnTo>
                <a:lnTo>
                  <a:pt x="2186435" y="305549"/>
                </a:lnTo>
                <a:lnTo>
                  <a:pt x="2208987" y="300621"/>
                </a:lnTo>
                <a:lnTo>
                  <a:pt x="2227783" y="296214"/>
                </a:lnTo>
                <a:close/>
              </a:path>
              <a:path w="2905759" h="773429">
                <a:moveTo>
                  <a:pt x="2361057" y="220522"/>
                </a:moveTo>
                <a:lnTo>
                  <a:pt x="2324361" y="222249"/>
                </a:lnTo>
                <a:lnTo>
                  <a:pt x="2214321" y="228587"/>
                </a:lnTo>
                <a:lnTo>
                  <a:pt x="2110841" y="236677"/>
                </a:lnTo>
                <a:lnTo>
                  <a:pt x="2180412" y="239115"/>
                </a:lnTo>
                <a:lnTo>
                  <a:pt x="2301557" y="233629"/>
                </a:lnTo>
                <a:lnTo>
                  <a:pt x="2332796" y="227064"/>
                </a:lnTo>
                <a:lnTo>
                  <a:pt x="2351655" y="222773"/>
                </a:lnTo>
                <a:lnTo>
                  <a:pt x="2361057" y="220522"/>
                </a:lnTo>
                <a:close/>
              </a:path>
              <a:path w="2905759" h="773429">
                <a:moveTo>
                  <a:pt x="2553296" y="214617"/>
                </a:moveTo>
                <a:lnTo>
                  <a:pt x="2518257" y="215303"/>
                </a:lnTo>
                <a:lnTo>
                  <a:pt x="2511691" y="217423"/>
                </a:lnTo>
                <a:lnTo>
                  <a:pt x="2548166" y="223354"/>
                </a:lnTo>
                <a:lnTo>
                  <a:pt x="2584373" y="229387"/>
                </a:lnTo>
                <a:lnTo>
                  <a:pt x="2639720" y="229958"/>
                </a:lnTo>
                <a:lnTo>
                  <a:pt x="2602869" y="223334"/>
                </a:lnTo>
                <a:lnTo>
                  <a:pt x="2553296" y="214617"/>
                </a:lnTo>
                <a:close/>
              </a:path>
              <a:path w="2905759" h="773429">
                <a:moveTo>
                  <a:pt x="2510028" y="217944"/>
                </a:moveTo>
                <a:lnTo>
                  <a:pt x="2492952" y="223354"/>
                </a:lnTo>
                <a:lnTo>
                  <a:pt x="2472702" y="229615"/>
                </a:lnTo>
                <a:lnTo>
                  <a:pt x="2556359" y="229247"/>
                </a:lnTo>
                <a:lnTo>
                  <a:pt x="2544853" y="226245"/>
                </a:lnTo>
                <a:lnTo>
                  <a:pt x="2533188" y="223334"/>
                </a:lnTo>
                <a:lnTo>
                  <a:pt x="2521668" y="220587"/>
                </a:lnTo>
                <a:lnTo>
                  <a:pt x="2510028" y="217944"/>
                </a:lnTo>
                <a:close/>
              </a:path>
              <a:path w="2905759" h="773429">
                <a:moveTo>
                  <a:pt x="2556359" y="229247"/>
                </a:moveTo>
                <a:lnTo>
                  <a:pt x="2542324" y="229247"/>
                </a:lnTo>
                <a:lnTo>
                  <a:pt x="2556408" y="229260"/>
                </a:lnTo>
                <a:close/>
              </a:path>
              <a:path w="2905759" h="773429">
                <a:moveTo>
                  <a:pt x="2863786" y="217474"/>
                </a:moveTo>
                <a:lnTo>
                  <a:pt x="2863621" y="217982"/>
                </a:lnTo>
                <a:lnTo>
                  <a:pt x="2905175" y="225894"/>
                </a:lnTo>
                <a:lnTo>
                  <a:pt x="2905326" y="223899"/>
                </a:lnTo>
                <a:lnTo>
                  <a:pt x="2905379" y="218973"/>
                </a:lnTo>
                <a:lnTo>
                  <a:pt x="2887218" y="218211"/>
                </a:lnTo>
                <a:lnTo>
                  <a:pt x="2863786" y="217474"/>
                </a:lnTo>
                <a:close/>
              </a:path>
              <a:path w="2905759" h="773429">
                <a:moveTo>
                  <a:pt x="149085" y="67500"/>
                </a:moveTo>
                <a:lnTo>
                  <a:pt x="119088" y="77158"/>
                </a:lnTo>
                <a:lnTo>
                  <a:pt x="89754" y="88474"/>
                </a:lnTo>
                <a:lnTo>
                  <a:pt x="61081" y="101447"/>
                </a:lnTo>
                <a:lnTo>
                  <a:pt x="0" y="133248"/>
                </a:lnTo>
                <a:lnTo>
                  <a:pt x="6438" y="143446"/>
                </a:lnTo>
                <a:lnTo>
                  <a:pt x="11049" y="150291"/>
                </a:lnTo>
                <a:lnTo>
                  <a:pt x="25590" y="143243"/>
                </a:lnTo>
                <a:lnTo>
                  <a:pt x="40354" y="136672"/>
                </a:lnTo>
                <a:lnTo>
                  <a:pt x="55336" y="130580"/>
                </a:lnTo>
                <a:lnTo>
                  <a:pt x="70535" y="124968"/>
                </a:lnTo>
                <a:lnTo>
                  <a:pt x="71577" y="118643"/>
                </a:lnTo>
                <a:lnTo>
                  <a:pt x="73228" y="110566"/>
                </a:lnTo>
                <a:lnTo>
                  <a:pt x="75780" y="109080"/>
                </a:lnTo>
                <a:lnTo>
                  <a:pt x="93562" y="97581"/>
                </a:lnTo>
                <a:lnTo>
                  <a:pt x="111704" y="86818"/>
                </a:lnTo>
                <a:lnTo>
                  <a:pt x="130210" y="76792"/>
                </a:lnTo>
                <a:lnTo>
                  <a:pt x="149085" y="67500"/>
                </a:lnTo>
                <a:close/>
              </a:path>
              <a:path w="2905759" h="773429">
                <a:moveTo>
                  <a:pt x="1163531" y="10718"/>
                </a:moveTo>
                <a:lnTo>
                  <a:pt x="764197" y="10718"/>
                </a:lnTo>
                <a:lnTo>
                  <a:pt x="811520" y="11098"/>
                </a:lnTo>
                <a:lnTo>
                  <a:pt x="858841" y="12160"/>
                </a:lnTo>
                <a:lnTo>
                  <a:pt x="906133" y="13785"/>
                </a:lnTo>
                <a:lnTo>
                  <a:pt x="1000513" y="18257"/>
                </a:lnTo>
                <a:lnTo>
                  <a:pt x="1198662" y="30460"/>
                </a:lnTo>
                <a:lnTo>
                  <a:pt x="1663637" y="67649"/>
                </a:lnTo>
                <a:lnTo>
                  <a:pt x="1914398" y="90233"/>
                </a:lnTo>
                <a:lnTo>
                  <a:pt x="2000745" y="82423"/>
                </a:lnTo>
                <a:lnTo>
                  <a:pt x="1711619" y="54264"/>
                </a:lnTo>
                <a:lnTo>
                  <a:pt x="1163531" y="10718"/>
                </a:lnTo>
                <a:close/>
              </a:path>
              <a:path w="2905759" h="773429">
                <a:moveTo>
                  <a:pt x="928065" y="0"/>
                </a:moveTo>
                <a:lnTo>
                  <a:pt x="871984" y="648"/>
                </a:lnTo>
                <a:lnTo>
                  <a:pt x="757501" y="4492"/>
                </a:lnTo>
                <a:lnTo>
                  <a:pt x="709540" y="6899"/>
                </a:lnTo>
                <a:lnTo>
                  <a:pt x="661674" y="10391"/>
                </a:lnTo>
                <a:lnTo>
                  <a:pt x="614006" y="15405"/>
                </a:lnTo>
                <a:lnTo>
                  <a:pt x="651475" y="13263"/>
                </a:lnTo>
                <a:lnTo>
                  <a:pt x="689006" y="11809"/>
                </a:lnTo>
                <a:lnTo>
                  <a:pt x="726585" y="10981"/>
                </a:lnTo>
                <a:lnTo>
                  <a:pt x="1163531" y="10718"/>
                </a:lnTo>
                <a:lnTo>
                  <a:pt x="1093874" y="6009"/>
                </a:lnTo>
                <a:lnTo>
                  <a:pt x="1010094" y="1371"/>
                </a:lnTo>
                <a:lnTo>
                  <a:pt x="996276" y="825"/>
                </a:lnTo>
                <a:lnTo>
                  <a:pt x="945115" y="53"/>
                </a:lnTo>
                <a:lnTo>
                  <a:pt x="92806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108484" y="6178663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809" y="0"/>
                </a:lnTo>
              </a:path>
            </a:pathLst>
          </a:custGeom>
          <a:ln w="1379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021414" y="616980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072" y="0"/>
                </a:lnTo>
              </a:path>
            </a:pathLst>
          </a:custGeom>
          <a:ln w="1568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099665" y="617514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32" y="0"/>
                </a:lnTo>
              </a:path>
            </a:pathLst>
          </a:custGeom>
          <a:ln w="681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417617" y="6212377"/>
            <a:ext cx="234315" cy="26034"/>
          </a:xfrm>
          <a:custGeom>
            <a:avLst/>
            <a:gdLst/>
            <a:ahLst/>
            <a:cxnLst/>
            <a:rect l="l" t="t" r="r" b="b"/>
            <a:pathLst>
              <a:path w="234315" h="26035">
                <a:moveTo>
                  <a:pt x="232480" y="25552"/>
                </a:moveTo>
                <a:lnTo>
                  <a:pt x="167678" y="25552"/>
                </a:lnTo>
                <a:lnTo>
                  <a:pt x="234086" y="25831"/>
                </a:lnTo>
                <a:lnTo>
                  <a:pt x="232480" y="25552"/>
                </a:lnTo>
                <a:close/>
              </a:path>
              <a:path w="234315" h="26035">
                <a:moveTo>
                  <a:pt x="79692" y="0"/>
                </a:moveTo>
                <a:lnTo>
                  <a:pt x="0" y="2616"/>
                </a:lnTo>
                <a:lnTo>
                  <a:pt x="38054" y="8058"/>
                </a:lnTo>
                <a:lnTo>
                  <a:pt x="152031" y="25603"/>
                </a:lnTo>
                <a:lnTo>
                  <a:pt x="232480" y="25552"/>
                </a:lnTo>
                <a:lnTo>
                  <a:pt x="796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805401" y="6293325"/>
            <a:ext cx="207010" cy="25400"/>
          </a:xfrm>
          <a:custGeom>
            <a:avLst/>
            <a:gdLst/>
            <a:ahLst/>
            <a:cxnLst/>
            <a:rect l="l" t="t" r="r" b="b"/>
            <a:pathLst>
              <a:path w="207009" h="25400">
                <a:moveTo>
                  <a:pt x="0" y="0"/>
                </a:moveTo>
                <a:lnTo>
                  <a:pt x="103797" y="20548"/>
                </a:lnTo>
                <a:lnTo>
                  <a:pt x="201676" y="25107"/>
                </a:lnTo>
                <a:lnTo>
                  <a:pt x="204520" y="25107"/>
                </a:lnTo>
                <a:lnTo>
                  <a:pt x="206209" y="19507"/>
                </a:lnTo>
                <a:lnTo>
                  <a:pt x="206794" y="12115"/>
                </a:lnTo>
                <a:lnTo>
                  <a:pt x="170002" y="5092"/>
                </a:lnTo>
                <a:lnTo>
                  <a:pt x="164566" y="5092"/>
                </a:lnTo>
                <a:lnTo>
                  <a:pt x="122999" y="2489"/>
                </a:lnTo>
                <a:lnTo>
                  <a:pt x="5486" y="38"/>
                </a:lnTo>
                <a:lnTo>
                  <a:pt x="0" y="0"/>
                </a:lnTo>
                <a:close/>
              </a:path>
              <a:path w="207009" h="25400">
                <a:moveTo>
                  <a:pt x="165239" y="4191"/>
                </a:moveTo>
                <a:lnTo>
                  <a:pt x="165023" y="4775"/>
                </a:lnTo>
                <a:lnTo>
                  <a:pt x="164795" y="5092"/>
                </a:lnTo>
                <a:lnTo>
                  <a:pt x="170002" y="5092"/>
                </a:lnTo>
                <a:lnTo>
                  <a:pt x="165239" y="419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121797" y="5979862"/>
            <a:ext cx="2949575" cy="231140"/>
          </a:xfrm>
          <a:custGeom>
            <a:avLst/>
            <a:gdLst/>
            <a:ahLst/>
            <a:cxnLst/>
            <a:rect l="l" t="t" r="r" b="b"/>
            <a:pathLst>
              <a:path w="2949575" h="231139">
                <a:moveTo>
                  <a:pt x="2706667" y="217220"/>
                </a:moveTo>
                <a:lnTo>
                  <a:pt x="2755754" y="225793"/>
                </a:lnTo>
                <a:lnTo>
                  <a:pt x="2784379" y="230911"/>
                </a:lnTo>
                <a:lnTo>
                  <a:pt x="2921340" y="228007"/>
                </a:lnTo>
                <a:lnTo>
                  <a:pt x="2928967" y="227595"/>
                </a:lnTo>
                <a:lnTo>
                  <a:pt x="2936572" y="226884"/>
                </a:lnTo>
                <a:lnTo>
                  <a:pt x="2943945" y="225793"/>
                </a:lnTo>
                <a:lnTo>
                  <a:pt x="2943637" y="225793"/>
                </a:lnTo>
                <a:lnTo>
                  <a:pt x="2949441" y="224116"/>
                </a:lnTo>
                <a:lnTo>
                  <a:pt x="2949187" y="222897"/>
                </a:lnTo>
                <a:lnTo>
                  <a:pt x="2803673" y="218644"/>
                </a:lnTo>
                <a:lnTo>
                  <a:pt x="2706667" y="217220"/>
                </a:lnTo>
                <a:close/>
              </a:path>
              <a:path w="2949575" h="231139">
                <a:moveTo>
                  <a:pt x="2596304" y="169392"/>
                </a:moveTo>
                <a:lnTo>
                  <a:pt x="2657607" y="180479"/>
                </a:lnTo>
                <a:lnTo>
                  <a:pt x="2667589" y="180581"/>
                </a:lnTo>
                <a:lnTo>
                  <a:pt x="2667132" y="180581"/>
                </a:lnTo>
                <a:lnTo>
                  <a:pt x="2666294" y="181063"/>
                </a:lnTo>
                <a:lnTo>
                  <a:pt x="2665240" y="181876"/>
                </a:lnTo>
                <a:lnTo>
                  <a:pt x="2669634" y="182689"/>
                </a:lnTo>
                <a:lnTo>
                  <a:pt x="2692603" y="183028"/>
                </a:lnTo>
                <a:lnTo>
                  <a:pt x="2760973" y="184835"/>
                </a:lnTo>
                <a:lnTo>
                  <a:pt x="2757493" y="184150"/>
                </a:lnTo>
                <a:lnTo>
                  <a:pt x="2682258" y="170459"/>
                </a:lnTo>
                <a:lnTo>
                  <a:pt x="2596304" y="169392"/>
                </a:lnTo>
                <a:close/>
              </a:path>
              <a:path w="2949575" h="231139">
                <a:moveTo>
                  <a:pt x="180752" y="75298"/>
                </a:moveTo>
                <a:lnTo>
                  <a:pt x="133841" y="90879"/>
                </a:lnTo>
                <a:lnTo>
                  <a:pt x="88416" y="110132"/>
                </a:lnTo>
                <a:lnTo>
                  <a:pt x="44477" y="133060"/>
                </a:lnTo>
                <a:lnTo>
                  <a:pt x="2025" y="159664"/>
                </a:lnTo>
                <a:lnTo>
                  <a:pt x="111" y="160604"/>
                </a:lnTo>
                <a:lnTo>
                  <a:pt x="2545" y="160997"/>
                </a:lnTo>
                <a:lnTo>
                  <a:pt x="7803" y="160997"/>
                </a:lnTo>
                <a:lnTo>
                  <a:pt x="13086" y="160731"/>
                </a:lnTo>
                <a:lnTo>
                  <a:pt x="14012" y="160655"/>
                </a:lnTo>
                <a:lnTo>
                  <a:pt x="13772" y="160655"/>
                </a:lnTo>
                <a:lnTo>
                  <a:pt x="15055" y="160591"/>
                </a:lnTo>
                <a:lnTo>
                  <a:pt x="16464" y="160553"/>
                </a:lnTo>
                <a:lnTo>
                  <a:pt x="31885" y="160553"/>
                </a:lnTo>
                <a:lnTo>
                  <a:pt x="56049" y="148890"/>
                </a:lnTo>
                <a:lnTo>
                  <a:pt x="80460" y="137452"/>
                </a:lnTo>
                <a:lnTo>
                  <a:pt x="102768" y="129763"/>
                </a:lnTo>
                <a:lnTo>
                  <a:pt x="110229" y="127279"/>
                </a:lnTo>
                <a:lnTo>
                  <a:pt x="114966" y="124904"/>
                </a:lnTo>
                <a:lnTo>
                  <a:pt x="154310" y="104114"/>
                </a:lnTo>
                <a:lnTo>
                  <a:pt x="143769" y="95161"/>
                </a:lnTo>
                <a:lnTo>
                  <a:pt x="152896" y="89891"/>
                </a:lnTo>
                <a:lnTo>
                  <a:pt x="162103" y="84824"/>
                </a:lnTo>
                <a:lnTo>
                  <a:pt x="171389" y="79960"/>
                </a:lnTo>
                <a:lnTo>
                  <a:pt x="180752" y="75298"/>
                </a:lnTo>
                <a:close/>
              </a:path>
              <a:path w="2949575" h="231139">
                <a:moveTo>
                  <a:pt x="31885" y="160553"/>
                </a:moveTo>
                <a:lnTo>
                  <a:pt x="19500" y="160553"/>
                </a:lnTo>
                <a:lnTo>
                  <a:pt x="21125" y="160591"/>
                </a:lnTo>
                <a:lnTo>
                  <a:pt x="26231" y="160655"/>
                </a:lnTo>
                <a:lnTo>
                  <a:pt x="30511" y="160642"/>
                </a:lnTo>
                <a:lnTo>
                  <a:pt x="31781" y="160604"/>
                </a:lnTo>
                <a:close/>
              </a:path>
              <a:path w="2949575" h="231139">
                <a:moveTo>
                  <a:pt x="2609298" y="157812"/>
                </a:moveTo>
                <a:lnTo>
                  <a:pt x="2553313" y="157812"/>
                </a:lnTo>
                <a:lnTo>
                  <a:pt x="2610427" y="158000"/>
                </a:lnTo>
                <a:lnTo>
                  <a:pt x="2609298" y="157812"/>
                </a:lnTo>
                <a:close/>
              </a:path>
              <a:path w="2949575" h="231139">
                <a:moveTo>
                  <a:pt x="1049940" y="2324"/>
                </a:moveTo>
                <a:lnTo>
                  <a:pt x="811523" y="2324"/>
                </a:lnTo>
                <a:lnTo>
                  <a:pt x="858917" y="2714"/>
                </a:lnTo>
                <a:lnTo>
                  <a:pt x="959273" y="5335"/>
                </a:lnTo>
                <a:lnTo>
                  <a:pt x="1012191" y="7667"/>
                </a:lnTo>
                <a:lnTo>
                  <a:pt x="1170793" y="17399"/>
                </a:lnTo>
                <a:lnTo>
                  <a:pt x="1614317" y="51617"/>
                </a:lnTo>
                <a:lnTo>
                  <a:pt x="1876794" y="74447"/>
                </a:lnTo>
                <a:lnTo>
                  <a:pt x="2188112" y="107529"/>
                </a:lnTo>
                <a:lnTo>
                  <a:pt x="2286228" y="120172"/>
                </a:lnTo>
                <a:lnTo>
                  <a:pt x="2384016" y="134293"/>
                </a:lnTo>
                <a:lnTo>
                  <a:pt x="2530214" y="157873"/>
                </a:lnTo>
                <a:lnTo>
                  <a:pt x="2609298" y="157812"/>
                </a:lnTo>
                <a:lnTo>
                  <a:pt x="2468414" y="135186"/>
                </a:lnTo>
                <a:lnTo>
                  <a:pt x="2276838" y="107454"/>
                </a:lnTo>
                <a:lnTo>
                  <a:pt x="2179927" y="95245"/>
                </a:lnTo>
                <a:lnTo>
                  <a:pt x="1985679" y="74329"/>
                </a:lnTo>
                <a:lnTo>
                  <a:pt x="1739298" y="51262"/>
                </a:lnTo>
                <a:lnTo>
                  <a:pt x="1184032" y="9815"/>
                </a:lnTo>
                <a:lnTo>
                  <a:pt x="1088383" y="3949"/>
                </a:lnTo>
                <a:lnTo>
                  <a:pt x="1049940" y="2324"/>
                </a:lnTo>
                <a:close/>
              </a:path>
              <a:path w="2949575" h="231139">
                <a:moveTo>
                  <a:pt x="940440" y="0"/>
                </a:moveTo>
                <a:lnTo>
                  <a:pt x="932541" y="0"/>
                </a:lnTo>
                <a:lnTo>
                  <a:pt x="835073" y="604"/>
                </a:lnTo>
                <a:lnTo>
                  <a:pt x="788250" y="1466"/>
                </a:lnTo>
                <a:lnTo>
                  <a:pt x="741469" y="3175"/>
                </a:lnTo>
                <a:lnTo>
                  <a:pt x="794006" y="2376"/>
                </a:lnTo>
                <a:lnTo>
                  <a:pt x="1049940" y="2324"/>
                </a:lnTo>
                <a:lnTo>
                  <a:pt x="1014411" y="1122"/>
                </a:lnTo>
                <a:lnTo>
                  <a:pt x="977422" y="297"/>
                </a:lnTo>
                <a:lnTo>
                  <a:pt x="94044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779408" y="616033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0" y="0"/>
                </a:moveTo>
                <a:lnTo>
                  <a:pt x="7632" y="1396"/>
                </a:lnTo>
                <a:lnTo>
                  <a:pt x="8686" y="596"/>
                </a:lnTo>
                <a:lnTo>
                  <a:pt x="9525" y="101"/>
                </a:lnTo>
                <a:lnTo>
                  <a:pt x="9982" y="10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652015" y="614399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044" y="0"/>
                </a:lnTo>
              </a:path>
            </a:pathLst>
          </a:custGeom>
          <a:ln w="1264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161260" y="6454626"/>
            <a:ext cx="113664" cy="26034"/>
          </a:xfrm>
          <a:custGeom>
            <a:avLst/>
            <a:gdLst/>
            <a:ahLst/>
            <a:cxnLst/>
            <a:rect l="l" t="t" r="r" b="b"/>
            <a:pathLst>
              <a:path w="113664" h="26035">
                <a:moveTo>
                  <a:pt x="95072" y="0"/>
                </a:moveTo>
                <a:lnTo>
                  <a:pt x="42341" y="11620"/>
                </a:lnTo>
                <a:lnTo>
                  <a:pt x="33022" y="13580"/>
                </a:lnTo>
                <a:lnTo>
                  <a:pt x="23672" y="15744"/>
                </a:lnTo>
                <a:lnTo>
                  <a:pt x="14427" y="18285"/>
                </a:lnTo>
                <a:lnTo>
                  <a:pt x="5422" y="21374"/>
                </a:lnTo>
                <a:lnTo>
                  <a:pt x="0" y="23469"/>
                </a:lnTo>
                <a:lnTo>
                  <a:pt x="609" y="25565"/>
                </a:lnTo>
                <a:lnTo>
                  <a:pt x="5473" y="25565"/>
                </a:lnTo>
                <a:lnTo>
                  <a:pt x="113461" y="16548"/>
                </a:lnTo>
                <a:lnTo>
                  <a:pt x="108203" y="12915"/>
                </a:lnTo>
                <a:lnTo>
                  <a:pt x="102209" y="6540"/>
                </a:lnTo>
                <a:lnTo>
                  <a:pt x="100114" y="4775"/>
                </a:lnTo>
                <a:lnTo>
                  <a:pt x="9507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727799" y="6207088"/>
            <a:ext cx="690245" cy="59690"/>
          </a:xfrm>
          <a:custGeom>
            <a:avLst/>
            <a:gdLst/>
            <a:ahLst/>
            <a:cxnLst/>
            <a:rect l="l" t="t" r="r" b="b"/>
            <a:pathLst>
              <a:path w="690245" h="59689">
                <a:moveTo>
                  <a:pt x="342353" y="20967"/>
                </a:moveTo>
                <a:lnTo>
                  <a:pt x="225066" y="32906"/>
                </a:lnTo>
                <a:lnTo>
                  <a:pt x="0" y="59486"/>
                </a:lnTo>
                <a:lnTo>
                  <a:pt x="101002" y="49700"/>
                </a:lnTo>
                <a:lnTo>
                  <a:pt x="151549" y="45436"/>
                </a:lnTo>
                <a:lnTo>
                  <a:pt x="202122" y="41695"/>
                </a:lnTo>
                <a:lnTo>
                  <a:pt x="252717" y="38557"/>
                </a:lnTo>
                <a:lnTo>
                  <a:pt x="395770" y="26517"/>
                </a:lnTo>
                <a:lnTo>
                  <a:pt x="342353" y="20967"/>
                </a:lnTo>
                <a:close/>
              </a:path>
              <a:path w="690245" h="59689">
                <a:moveTo>
                  <a:pt x="410248" y="14973"/>
                </a:moveTo>
                <a:lnTo>
                  <a:pt x="352094" y="20066"/>
                </a:lnTo>
                <a:lnTo>
                  <a:pt x="406069" y="25704"/>
                </a:lnTo>
                <a:lnTo>
                  <a:pt x="466432" y="21031"/>
                </a:lnTo>
                <a:lnTo>
                  <a:pt x="410248" y="14973"/>
                </a:lnTo>
                <a:close/>
              </a:path>
              <a:path w="690245" h="59689">
                <a:moveTo>
                  <a:pt x="631545" y="0"/>
                </a:moveTo>
                <a:lnTo>
                  <a:pt x="565099" y="3771"/>
                </a:lnTo>
                <a:lnTo>
                  <a:pt x="618566" y="11112"/>
                </a:lnTo>
                <a:lnTo>
                  <a:pt x="689813" y="7899"/>
                </a:lnTo>
                <a:lnTo>
                  <a:pt x="63154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359349" y="620917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7960" y="0"/>
                </a:lnTo>
              </a:path>
            </a:pathLst>
          </a:custGeom>
          <a:ln w="1162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641310" y="6577545"/>
            <a:ext cx="254000" cy="19685"/>
          </a:xfrm>
          <a:custGeom>
            <a:avLst/>
            <a:gdLst/>
            <a:ahLst/>
            <a:cxnLst/>
            <a:rect l="l" t="t" r="r" b="b"/>
            <a:pathLst>
              <a:path w="254000" h="19684">
                <a:moveTo>
                  <a:pt x="229577" y="11671"/>
                </a:moveTo>
                <a:lnTo>
                  <a:pt x="190474" y="18135"/>
                </a:lnTo>
                <a:lnTo>
                  <a:pt x="214287" y="19380"/>
                </a:lnTo>
                <a:lnTo>
                  <a:pt x="254000" y="13004"/>
                </a:lnTo>
                <a:lnTo>
                  <a:pt x="229577" y="11671"/>
                </a:lnTo>
                <a:close/>
              </a:path>
              <a:path w="254000" h="19684">
                <a:moveTo>
                  <a:pt x="46685" y="0"/>
                </a:moveTo>
                <a:lnTo>
                  <a:pt x="27876" y="1485"/>
                </a:lnTo>
                <a:lnTo>
                  <a:pt x="4406" y="4978"/>
                </a:lnTo>
                <a:lnTo>
                  <a:pt x="1206" y="6184"/>
                </a:lnTo>
                <a:lnTo>
                  <a:pt x="0" y="7467"/>
                </a:lnTo>
                <a:lnTo>
                  <a:pt x="42633" y="9994"/>
                </a:lnTo>
                <a:lnTo>
                  <a:pt x="43916" y="6616"/>
                </a:lnTo>
                <a:lnTo>
                  <a:pt x="45415" y="2819"/>
                </a:lnTo>
                <a:lnTo>
                  <a:pt x="466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683944" y="6572458"/>
            <a:ext cx="187325" cy="23495"/>
          </a:xfrm>
          <a:custGeom>
            <a:avLst/>
            <a:gdLst/>
            <a:ahLst/>
            <a:cxnLst/>
            <a:rect l="l" t="t" r="r" b="b"/>
            <a:pathLst>
              <a:path w="187325" h="23495">
                <a:moveTo>
                  <a:pt x="120675" y="13017"/>
                </a:moveTo>
                <a:lnTo>
                  <a:pt x="72212" y="19176"/>
                </a:lnTo>
                <a:lnTo>
                  <a:pt x="147840" y="23228"/>
                </a:lnTo>
                <a:lnTo>
                  <a:pt x="186944" y="16751"/>
                </a:lnTo>
                <a:lnTo>
                  <a:pt x="120675" y="13017"/>
                </a:lnTo>
                <a:close/>
              </a:path>
              <a:path w="187325" h="23495">
                <a:moveTo>
                  <a:pt x="60210" y="0"/>
                </a:moveTo>
                <a:lnTo>
                  <a:pt x="4051" y="5092"/>
                </a:lnTo>
                <a:lnTo>
                  <a:pt x="2781" y="7899"/>
                </a:lnTo>
                <a:lnTo>
                  <a:pt x="1282" y="11709"/>
                </a:lnTo>
                <a:lnTo>
                  <a:pt x="0" y="15074"/>
                </a:lnTo>
                <a:lnTo>
                  <a:pt x="6654" y="15468"/>
                </a:lnTo>
                <a:lnTo>
                  <a:pt x="55575" y="9169"/>
                </a:lnTo>
                <a:lnTo>
                  <a:pt x="41681" y="8369"/>
                </a:lnTo>
                <a:lnTo>
                  <a:pt x="67221" y="6172"/>
                </a:lnTo>
                <a:lnTo>
                  <a:pt x="64744" y="4254"/>
                </a:lnTo>
                <a:lnTo>
                  <a:pt x="602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403642" y="6645167"/>
            <a:ext cx="675640" cy="37465"/>
          </a:xfrm>
          <a:custGeom>
            <a:avLst/>
            <a:gdLst/>
            <a:ahLst/>
            <a:cxnLst/>
            <a:rect l="l" t="t" r="r" b="b"/>
            <a:pathLst>
              <a:path w="675640" h="37465">
                <a:moveTo>
                  <a:pt x="482463" y="32397"/>
                </a:moveTo>
                <a:lnTo>
                  <a:pt x="404710" y="32397"/>
                </a:lnTo>
                <a:lnTo>
                  <a:pt x="472770" y="37147"/>
                </a:lnTo>
                <a:lnTo>
                  <a:pt x="478281" y="37147"/>
                </a:lnTo>
                <a:lnTo>
                  <a:pt x="482463" y="32397"/>
                </a:lnTo>
                <a:close/>
              </a:path>
              <a:path w="675640" h="37465">
                <a:moveTo>
                  <a:pt x="499363" y="14973"/>
                </a:moveTo>
                <a:lnTo>
                  <a:pt x="451342" y="19788"/>
                </a:lnTo>
                <a:lnTo>
                  <a:pt x="403377" y="25298"/>
                </a:lnTo>
                <a:lnTo>
                  <a:pt x="400684" y="32791"/>
                </a:lnTo>
                <a:lnTo>
                  <a:pt x="404710" y="32397"/>
                </a:lnTo>
                <a:lnTo>
                  <a:pt x="482463" y="32397"/>
                </a:lnTo>
                <a:lnTo>
                  <a:pt x="485470" y="28981"/>
                </a:lnTo>
                <a:lnTo>
                  <a:pt x="490893" y="22009"/>
                </a:lnTo>
                <a:lnTo>
                  <a:pt x="515515" y="18038"/>
                </a:lnTo>
                <a:lnTo>
                  <a:pt x="523709" y="16624"/>
                </a:lnTo>
                <a:lnTo>
                  <a:pt x="499363" y="14973"/>
                </a:lnTo>
                <a:close/>
              </a:path>
              <a:path w="675640" h="37465">
                <a:moveTo>
                  <a:pt x="675208" y="4914"/>
                </a:moveTo>
                <a:lnTo>
                  <a:pt x="653303" y="5274"/>
                </a:lnTo>
                <a:lnTo>
                  <a:pt x="631404" y="5911"/>
                </a:lnTo>
                <a:lnTo>
                  <a:pt x="609512" y="6825"/>
                </a:lnTo>
                <a:lnTo>
                  <a:pt x="587629" y="8013"/>
                </a:lnTo>
                <a:lnTo>
                  <a:pt x="636117" y="8216"/>
                </a:lnTo>
                <a:lnTo>
                  <a:pt x="674535" y="5206"/>
                </a:lnTo>
                <a:lnTo>
                  <a:pt x="675208" y="4914"/>
                </a:lnTo>
                <a:close/>
              </a:path>
              <a:path w="675640" h="37465">
                <a:moveTo>
                  <a:pt x="94399" y="0"/>
                </a:moveTo>
                <a:lnTo>
                  <a:pt x="70753" y="225"/>
                </a:lnTo>
                <a:lnTo>
                  <a:pt x="47128" y="688"/>
                </a:lnTo>
                <a:lnTo>
                  <a:pt x="23538" y="1414"/>
                </a:lnTo>
                <a:lnTo>
                  <a:pt x="0" y="2425"/>
                </a:lnTo>
                <a:lnTo>
                  <a:pt x="64998" y="4013"/>
                </a:lnTo>
                <a:lnTo>
                  <a:pt x="9439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087448" y="670105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4">
                <a:moveTo>
                  <a:pt x="2997" y="0"/>
                </a:moveTo>
                <a:lnTo>
                  <a:pt x="0" y="533"/>
                </a:lnTo>
                <a:lnTo>
                  <a:pt x="546" y="546"/>
                </a:lnTo>
                <a:lnTo>
                  <a:pt x="1625" y="609"/>
                </a:lnTo>
                <a:lnTo>
                  <a:pt x="7924" y="215"/>
                </a:lnTo>
                <a:lnTo>
                  <a:pt x="29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35087" y="603344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0" y="0"/>
                </a:moveTo>
                <a:lnTo>
                  <a:pt x="3009" y="177"/>
                </a:lnTo>
                <a:lnTo>
                  <a:pt x="7696" y="27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177548" y="6080355"/>
            <a:ext cx="939800" cy="124460"/>
          </a:xfrm>
          <a:custGeom>
            <a:avLst/>
            <a:gdLst/>
            <a:ahLst/>
            <a:cxnLst/>
            <a:rect l="l" t="t" r="r" b="b"/>
            <a:pathLst>
              <a:path w="939800" h="124460">
                <a:moveTo>
                  <a:pt x="262420" y="23850"/>
                </a:moveTo>
                <a:lnTo>
                  <a:pt x="222136" y="30880"/>
                </a:lnTo>
                <a:lnTo>
                  <a:pt x="182086" y="39017"/>
                </a:lnTo>
                <a:lnTo>
                  <a:pt x="142397" y="48635"/>
                </a:lnTo>
                <a:lnTo>
                  <a:pt x="103200" y="60109"/>
                </a:lnTo>
                <a:lnTo>
                  <a:pt x="96996" y="61654"/>
                </a:lnTo>
                <a:lnTo>
                  <a:pt x="59680" y="75979"/>
                </a:lnTo>
                <a:lnTo>
                  <a:pt x="23033" y="96768"/>
                </a:lnTo>
                <a:lnTo>
                  <a:pt x="5257" y="108267"/>
                </a:lnTo>
                <a:lnTo>
                  <a:pt x="2705" y="109753"/>
                </a:lnTo>
                <a:lnTo>
                  <a:pt x="1038" y="117849"/>
                </a:lnTo>
                <a:lnTo>
                  <a:pt x="0" y="124155"/>
                </a:lnTo>
                <a:lnTo>
                  <a:pt x="6355" y="121969"/>
                </a:lnTo>
                <a:lnTo>
                  <a:pt x="12750" y="119867"/>
                </a:lnTo>
                <a:lnTo>
                  <a:pt x="19246" y="117830"/>
                </a:lnTo>
                <a:lnTo>
                  <a:pt x="25654" y="115912"/>
                </a:lnTo>
                <a:lnTo>
                  <a:pt x="42656" y="109047"/>
                </a:lnTo>
                <a:lnTo>
                  <a:pt x="59772" y="102549"/>
                </a:lnTo>
                <a:lnTo>
                  <a:pt x="77003" y="96417"/>
                </a:lnTo>
                <a:lnTo>
                  <a:pt x="94348" y="90652"/>
                </a:lnTo>
                <a:lnTo>
                  <a:pt x="121215" y="76726"/>
                </a:lnTo>
                <a:lnTo>
                  <a:pt x="148820" y="64398"/>
                </a:lnTo>
                <a:lnTo>
                  <a:pt x="177160" y="53665"/>
                </a:lnTo>
                <a:lnTo>
                  <a:pt x="206235" y="44526"/>
                </a:lnTo>
                <a:lnTo>
                  <a:pt x="220170" y="38989"/>
                </a:lnTo>
                <a:lnTo>
                  <a:pt x="234180" y="33697"/>
                </a:lnTo>
                <a:lnTo>
                  <a:pt x="248263" y="28651"/>
                </a:lnTo>
                <a:lnTo>
                  <a:pt x="262420" y="23850"/>
                </a:lnTo>
                <a:close/>
              </a:path>
              <a:path w="939800" h="124460">
                <a:moveTo>
                  <a:pt x="925741" y="0"/>
                </a:moveTo>
                <a:lnTo>
                  <a:pt x="939571" y="558"/>
                </a:lnTo>
                <a:lnTo>
                  <a:pt x="931672" y="152"/>
                </a:lnTo>
                <a:lnTo>
                  <a:pt x="9257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231014" y="6296850"/>
            <a:ext cx="2763520" cy="272415"/>
          </a:xfrm>
          <a:custGeom>
            <a:avLst/>
            <a:gdLst/>
            <a:ahLst/>
            <a:cxnLst/>
            <a:rect l="l" t="t" r="r" b="b"/>
            <a:pathLst>
              <a:path w="2763520" h="272415">
                <a:moveTo>
                  <a:pt x="48882" y="255765"/>
                </a:moveTo>
                <a:lnTo>
                  <a:pt x="0" y="260083"/>
                </a:lnTo>
                <a:lnTo>
                  <a:pt x="825" y="266192"/>
                </a:lnTo>
                <a:lnTo>
                  <a:pt x="2844" y="272249"/>
                </a:lnTo>
                <a:lnTo>
                  <a:pt x="8420" y="272237"/>
                </a:lnTo>
                <a:lnTo>
                  <a:pt x="48933" y="268732"/>
                </a:lnTo>
                <a:lnTo>
                  <a:pt x="48831" y="265074"/>
                </a:lnTo>
                <a:lnTo>
                  <a:pt x="48882" y="255765"/>
                </a:lnTo>
                <a:close/>
              </a:path>
              <a:path w="2763520" h="272415">
                <a:moveTo>
                  <a:pt x="2739834" y="0"/>
                </a:moveTo>
                <a:lnTo>
                  <a:pt x="2739796" y="165"/>
                </a:lnTo>
                <a:lnTo>
                  <a:pt x="2763227" y="901"/>
                </a:lnTo>
                <a:lnTo>
                  <a:pt x="27398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810891" y="6293367"/>
            <a:ext cx="118110" cy="2540"/>
          </a:xfrm>
          <a:custGeom>
            <a:avLst/>
            <a:gdLst/>
            <a:ahLst/>
            <a:cxnLst/>
            <a:rect l="l" t="t" r="r" b="b"/>
            <a:pathLst>
              <a:path w="118109" h="2539">
                <a:moveTo>
                  <a:pt x="0" y="0"/>
                </a:moveTo>
                <a:lnTo>
                  <a:pt x="117500" y="2451"/>
                </a:lnTo>
                <a:lnTo>
                  <a:pt x="106502" y="181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523343" y="637754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304" y="1816"/>
                </a:lnTo>
                <a:lnTo>
                  <a:pt x="5892" y="381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407273" y="6375073"/>
            <a:ext cx="116839" cy="28575"/>
          </a:xfrm>
          <a:custGeom>
            <a:avLst/>
            <a:gdLst/>
            <a:ahLst/>
            <a:cxnLst/>
            <a:rect l="l" t="t" r="r" b="b"/>
            <a:pathLst>
              <a:path w="116840" h="28575">
                <a:moveTo>
                  <a:pt x="72847" y="0"/>
                </a:moveTo>
                <a:lnTo>
                  <a:pt x="72360" y="3073"/>
                </a:lnTo>
                <a:lnTo>
                  <a:pt x="71666" y="5105"/>
                </a:lnTo>
                <a:lnTo>
                  <a:pt x="35358" y="16878"/>
                </a:lnTo>
                <a:lnTo>
                  <a:pt x="0" y="27876"/>
                </a:lnTo>
                <a:lnTo>
                  <a:pt x="4686" y="28232"/>
                </a:lnTo>
                <a:lnTo>
                  <a:pt x="64046" y="16484"/>
                </a:lnTo>
                <a:lnTo>
                  <a:pt x="103347" y="7535"/>
                </a:lnTo>
                <a:lnTo>
                  <a:pt x="116370" y="4279"/>
                </a:lnTo>
                <a:lnTo>
                  <a:pt x="116192" y="3073"/>
                </a:lnTo>
                <a:lnTo>
                  <a:pt x="116065" y="2463"/>
                </a:lnTo>
                <a:lnTo>
                  <a:pt x="728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984116" y="6759637"/>
            <a:ext cx="930910" cy="74930"/>
          </a:xfrm>
          <a:custGeom>
            <a:avLst/>
            <a:gdLst/>
            <a:ahLst/>
            <a:cxnLst/>
            <a:rect l="l" t="t" r="r" b="b"/>
            <a:pathLst>
              <a:path w="930909" h="74929">
                <a:moveTo>
                  <a:pt x="30175" y="72212"/>
                </a:moveTo>
                <a:lnTo>
                  <a:pt x="3073" y="72453"/>
                </a:lnTo>
                <a:lnTo>
                  <a:pt x="0" y="72453"/>
                </a:lnTo>
                <a:lnTo>
                  <a:pt x="9588" y="73482"/>
                </a:lnTo>
                <a:lnTo>
                  <a:pt x="24396" y="74409"/>
                </a:lnTo>
                <a:lnTo>
                  <a:pt x="31495" y="72377"/>
                </a:lnTo>
                <a:lnTo>
                  <a:pt x="30175" y="72212"/>
                </a:lnTo>
                <a:close/>
              </a:path>
              <a:path w="930909" h="74929">
                <a:moveTo>
                  <a:pt x="919276" y="0"/>
                </a:moveTo>
                <a:lnTo>
                  <a:pt x="901801" y="1663"/>
                </a:lnTo>
                <a:lnTo>
                  <a:pt x="927684" y="3352"/>
                </a:lnTo>
                <a:lnTo>
                  <a:pt x="928852" y="3352"/>
                </a:lnTo>
                <a:lnTo>
                  <a:pt x="929843" y="2400"/>
                </a:lnTo>
                <a:lnTo>
                  <a:pt x="930681" y="774"/>
                </a:lnTo>
                <a:lnTo>
                  <a:pt x="9192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518051" y="6467975"/>
            <a:ext cx="961390" cy="125730"/>
          </a:xfrm>
          <a:custGeom>
            <a:avLst/>
            <a:gdLst/>
            <a:ahLst/>
            <a:cxnLst/>
            <a:rect l="l" t="t" r="r" b="b"/>
            <a:pathLst>
              <a:path w="961390" h="125729">
                <a:moveTo>
                  <a:pt x="961136" y="0"/>
                </a:moveTo>
                <a:lnTo>
                  <a:pt x="923032" y="7686"/>
                </a:lnTo>
                <a:lnTo>
                  <a:pt x="884824" y="14705"/>
                </a:lnTo>
                <a:lnTo>
                  <a:pt x="846507" y="21054"/>
                </a:lnTo>
                <a:lnTo>
                  <a:pt x="808075" y="26733"/>
                </a:lnTo>
                <a:lnTo>
                  <a:pt x="786320" y="31448"/>
                </a:lnTo>
                <a:lnTo>
                  <a:pt x="742419" y="39649"/>
                </a:lnTo>
                <a:lnTo>
                  <a:pt x="672003" y="50400"/>
                </a:lnTo>
                <a:lnTo>
                  <a:pt x="623663" y="56954"/>
                </a:lnTo>
                <a:lnTo>
                  <a:pt x="575226" y="62739"/>
                </a:lnTo>
                <a:lnTo>
                  <a:pt x="526694" y="67754"/>
                </a:lnTo>
                <a:lnTo>
                  <a:pt x="238447" y="91621"/>
                </a:lnTo>
                <a:lnTo>
                  <a:pt x="190524" y="96577"/>
                </a:lnTo>
                <a:lnTo>
                  <a:pt x="142722" y="102285"/>
                </a:lnTo>
                <a:lnTo>
                  <a:pt x="106983" y="106970"/>
                </a:lnTo>
                <a:lnTo>
                  <a:pt x="0" y="122186"/>
                </a:lnTo>
                <a:lnTo>
                  <a:pt x="71678" y="125323"/>
                </a:lnTo>
                <a:lnTo>
                  <a:pt x="112985" y="120049"/>
                </a:lnTo>
                <a:lnTo>
                  <a:pt x="154368" y="115519"/>
                </a:lnTo>
                <a:lnTo>
                  <a:pt x="182854" y="112737"/>
                </a:lnTo>
                <a:lnTo>
                  <a:pt x="175543" y="110205"/>
                </a:lnTo>
                <a:lnTo>
                  <a:pt x="168227" y="107753"/>
                </a:lnTo>
                <a:lnTo>
                  <a:pt x="160887" y="105815"/>
                </a:lnTo>
                <a:lnTo>
                  <a:pt x="153504" y="104825"/>
                </a:lnTo>
                <a:lnTo>
                  <a:pt x="270338" y="104825"/>
                </a:lnTo>
                <a:lnTo>
                  <a:pt x="538402" y="81175"/>
                </a:lnTo>
                <a:lnTo>
                  <a:pt x="635749" y="70383"/>
                </a:lnTo>
                <a:lnTo>
                  <a:pt x="683379" y="64128"/>
                </a:lnTo>
                <a:lnTo>
                  <a:pt x="730832" y="56811"/>
                </a:lnTo>
                <a:lnTo>
                  <a:pt x="778111" y="48436"/>
                </a:lnTo>
                <a:lnTo>
                  <a:pt x="825220" y="39001"/>
                </a:lnTo>
                <a:lnTo>
                  <a:pt x="891054" y="23315"/>
                </a:lnTo>
                <a:lnTo>
                  <a:pt x="955916" y="4191"/>
                </a:lnTo>
                <a:lnTo>
                  <a:pt x="957999" y="1968"/>
                </a:lnTo>
                <a:lnTo>
                  <a:pt x="959904" y="292"/>
                </a:lnTo>
                <a:lnTo>
                  <a:pt x="961136" y="0"/>
                </a:lnTo>
                <a:close/>
              </a:path>
              <a:path w="961390" h="125729">
                <a:moveTo>
                  <a:pt x="270338" y="104825"/>
                </a:moveTo>
                <a:lnTo>
                  <a:pt x="153504" y="104825"/>
                </a:lnTo>
                <a:lnTo>
                  <a:pt x="230060" y="108369"/>
                </a:lnTo>
                <a:lnTo>
                  <a:pt x="270338" y="104825"/>
                </a:lnTo>
                <a:close/>
              </a:path>
              <a:path w="961390" h="125729">
                <a:moveTo>
                  <a:pt x="936002" y="28498"/>
                </a:moveTo>
                <a:lnTo>
                  <a:pt x="916831" y="33674"/>
                </a:lnTo>
                <a:lnTo>
                  <a:pt x="897602" y="38614"/>
                </a:lnTo>
                <a:lnTo>
                  <a:pt x="878304" y="43297"/>
                </a:lnTo>
                <a:lnTo>
                  <a:pt x="858926" y="47701"/>
                </a:lnTo>
                <a:lnTo>
                  <a:pt x="910950" y="38544"/>
                </a:lnTo>
                <a:lnTo>
                  <a:pt x="930008" y="34988"/>
                </a:lnTo>
                <a:lnTo>
                  <a:pt x="933018" y="31965"/>
                </a:lnTo>
                <a:lnTo>
                  <a:pt x="936002" y="2849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080547" y="670143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4013" y="0"/>
                </a:moveTo>
                <a:lnTo>
                  <a:pt x="0" y="736"/>
                </a:lnTo>
                <a:lnTo>
                  <a:pt x="5321" y="419"/>
                </a:lnTo>
                <a:lnTo>
                  <a:pt x="6896" y="152"/>
                </a:lnTo>
                <a:lnTo>
                  <a:pt x="40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084566" y="6700917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2806" y="0"/>
                </a:moveTo>
                <a:lnTo>
                  <a:pt x="0" y="520"/>
                </a:lnTo>
                <a:lnTo>
                  <a:pt x="2882" y="673"/>
                </a:lnTo>
                <a:lnTo>
                  <a:pt x="5880" y="139"/>
                </a:lnTo>
                <a:lnTo>
                  <a:pt x="28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192245" y="6766487"/>
            <a:ext cx="50800" cy="3810"/>
          </a:xfrm>
          <a:custGeom>
            <a:avLst/>
            <a:gdLst/>
            <a:ahLst/>
            <a:cxnLst/>
            <a:rect l="l" t="t" r="r" b="b"/>
            <a:pathLst>
              <a:path w="50800" h="3809">
                <a:moveTo>
                  <a:pt x="47053" y="0"/>
                </a:moveTo>
                <a:lnTo>
                  <a:pt x="11404" y="1892"/>
                </a:lnTo>
                <a:lnTo>
                  <a:pt x="0" y="2984"/>
                </a:lnTo>
                <a:lnTo>
                  <a:pt x="13957" y="3619"/>
                </a:lnTo>
                <a:lnTo>
                  <a:pt x="21335" y="3302"/>
                </a:lnTo>
                <a:lnTo>
                  <a:pt x="50215" y="139"/>
                </a:lnTo>
                <a:lnTo>
                  <a:pt x="4705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03648" y="6765966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40">
                <a:moveTo>
                  <a:pt x="23533" y="0"/>
                </a:moveTo>
                <a:lnTo>
                  <a:pt x="0" y="2412"/>
                </a:lnTo>
                <a:lnTo>
                  <a:pt x="35648" y="520"/>
                </a:lnTo>
                <a:lnTo>
                  <a:pt x="235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951461" y="6765318"/>
            <a:ext cx="1210310" cy="137160"/>
          </a:xfrm>
          <a:custGeom>
            <a:avLst/>
            <a:gdLst/>
            <a:ahLst/>
            <a:cxnLst/>
            <a:rect l="l" t="t" r="r" b="b"/>
            <a:pathLst>
              <a:path w="1210309" h="137159">
                <a:moveTo>
                  <a:pt x="15862" y="126428"/>
                </a:moveTo>
                <a:lnTo>
                  <a:pt x="60324" y="131940"/>
                </a:lnTo>
                <a:lnTo>
                  <a:pt x="122112" y="135712"/>
                </a:lnTo>
                <a:lnTo>
                  <a:pt x="183946" y="136969"/>
                </a:lnTo>
                <a:lnTo>
                  <a:pt x="191211" y="136944"/>
                </a:lnTo>
                <a:lnTo>
                  <a:pt x="213890" y="135264"/>
                </a:lnTo>
                <a:lnTo>
                  <a:pt x="304055" y="126784"/>
                </a:lnTo>
                <a:lnTo>
                  <a:pt x="67640" y="126784"/>
                </a:lnTo>
                <a:lnTo>
                  <a:pt x="26606" y="126606"/>
                </a:lnTo>
                <a:lnTo>
                  <a:pt x="15862" y="126428"/>
                </a:lnTo>
                <a:close/>
              </a:path>
              <a:path w="1210309" h="137159">
                <a:moveTo>
                  <a:pt x="716584" y="58470"/>
                </a:moveTo>
                <a:lnTo>
                  <a:pt x="701467" y="60375"/>
                </a:lnTo>
                <a:lnTo>
                  <a:pt x="693686" y="61379"/>
                </a:lnTo>
                <a:lnTo>
                  <a:pt x="506146" y="87659"/>
                </a:lnTo>
                <a:lnTo>
                  <a:pt x="365563" y="105920"/>
                </a:lnTo>
                <a:lnTo>
                  <a:pt x="318798" y="111301"/>
                </a:lnTo>
                <a:lnTo>
                  <a:pt x="271971" y="116079"/>
                </a:lnTo>
                <a:lnTo>
                  <a:pt x="225082" y="120256"/>
                </a:lnTo>
                <a:lnTo>
                  <a:pt x="185760" y="123108"/>
                </a:lnTo>
                <a:lnTo>
                  <a:pt x="146413" y="125148"/>
                </a:lnTo>
                <a:lnTo>
                  <a:pt x="107040" y="126374"/>
                </a:lnTo>
                <a:lnTo>
                  <a:pt x="67640" y="126784"/>
                </a:lnTo>
                <a:lnTo>
                  <a:pt x="304055" y="126784"/>
                </a:lnTo>
                <a:lnTo>
                  <a:pt x="330060" y="124307"/>
                </a:lnTo>
                <a:lnTo>
                  <a:pt x="608426" y="87363"/>
                </a:lnTo>
                <a:lnTo>
                  <a:pt x="752199" y="68016"/>
                </a:lnTo>
                <a:lnTo>
                  <a:pt x="799274" y="62623"/>
                </a:lnTo>
                <a:lnTo>
                  <a:pt x="722462" y="58724"/>
                </a:lnTo>
                <a:lnTo>
                  <a:pt x="716584" y="58470"/>
                </a:lnTo>
                <a:close/>
              </a:path>
              <a:path w="1210309" h="137159">
                <a:moveTo>
                  <a:pt x="39509" y="126568"/>
                </a:moveTo>
                <a:lnTo>
                  <a:pt x="34582" y="126606"/>
                </a:lnTo>
                <a:lnTo>
                  <a:pt x="42853" y="126606"/>
                </a:lnTo>
                <a:lnTo>
                  <a:pt x="39509" y="126568"/>
                </a:lnTo>
                <a:close/>
              </a:path>
              <a:path w="1210309" h="137159">
                <a:moveTo>
                  <a:pt x="73342" y="87325"/>
                </a:moveTo>
                <a:lnTo>
                  <a:pt x="56284" y="90708"/>
                </a:lnTo>
                <a:lnTo>
                  <a:pt x="39293" y="94348"/>
                </a:lnTo>
                <a:lnTo>
                  <a:pt x="59873" y="94096"/>
                </a:lnTo>
                <a:lnTo>
                  <a:pt x="66738" y="93941"/>
                </a:lnTo>
                <a:lnTo>
                  <a:pt x="60096" y="93205"/>
                </a:lnTo>
                <a:lnTo>
                  <a:pt x="68097" y="91186"/>
                </a:lnTo>
                <a:lnTo>
                  <a:pt x="84162" y="87376"/>
                </a:lnTo>
                <a:lnTo>
                  <a:pt x="76949" y="87363"/>
                </a:lnTo>
                <a:lnTo>
                  <a:pt x="73342" y="87325"/>
                </a:lnTo>
                <a:close/>
              </a:path>
              <a:path w="1210309" h="137159">
                <a:moveTo>
                  <a:pt x="1029258" y="58724"/>
                </a:moveTo>
                <a:lnTo>
                  <a:pt x="1015211" y="59023"/>
                </a:lnTo>
                <a:lnTo>
                  <a:pt x="973086" y="60375"/>
                </a:lnTo>
                <a:lnTo>
                  <a:pt x="1022464" y="63703"/>
                </a:lnTo>
                <a:lnTo>
                  <a:pt x="1024026" y="63703"/>
                </a:lnTo>
                <a:lnTo>
                  <a:pt x="1026724" y="61379"/>
                </a:lnTo>
                <a:lnTo>
                  <a:pt x="1029258" y="58724"/>
                </a:lnTo>
                <a:close/>
              </a:path>
              <a:path w="1210309" h="137159">
                <a:moveTo>
                  <a:pt x="818083" y="47523"/>
                </a:moveTo>
                <a:lnTo>
                  <a:pt x="758016" y="53619"/>
                </a:lnTo>
                <a:lnTo>
                  <a:pt x="740879" y="55562"/>
                </a:lnTo>
                <a:lnTo>
                  <a:pt x="799292" y="58724"/>
                </a:lnTo>
                <a:lnTo>
                  <a:pt x="824306" y="60172"/>
                </a:lnTo>
                <a:lnTo>
                  <a:pt x="841141" y="58724"/>
                </a:lnTo>
                <a:lnTo>
                  <a:pt x="857975" y="57459"/>
                </a:lnTo>
                <a:lnTo>
                  <a:pt x="874814" y="56391"/>
                </a:lnTo>
                <a:lnTo>
                  <a:pt x="891654" y="55537"/>
                </a:lnTo>
                <a:lnTo>
                  <a:pt x="918012" y="53907"/>
                </a:lnTo>
                <a:lnTo>
                  <a:pt x="924094" y="53619"/>
                </a:lnTo>
                <a:lnTo>
                  <a:pt x="908024" y="53606"/>
                </a:lnTo>
                <a:lnTo>
                  <a:pt x="818083" y="47523"/>
                </a:lnTo>
                <a:close/>
              </a:path>
              <a:path w="1210309" h="137159">
                <a:moveTo>
                  <a:pt x="905306" y="46405"/>
                </a:moveTo>
                <a:lnTo>
                  <a:pt x="907176" y="48417"/>
                </a:lnTo>
                <a:lnTo>
                  <a:pt x="909421" y="50990"/>
                </a:lnTo>
                <a:lnTo>
                  <a:pt x="911047" y="53619"/>
                </a:lnTo>
                <a:lnTo>
                  <a:pt x="924094" y="53619"/>
                </a:lnTo>
                <a:lnTo>
                  <a:pt x="944375" y="52657"/>
                </a:lnTo>
                <a:lnTo>
                  <a:pt x="970742" y="51783"/>
                </a:lnTo>
                <a:lnTo>
                  <a:pt x="997115" y="51282"/>
                </a:lnTo>
                <a:lnTo>
                  <a:pt x="905306" y="46405"/>
                </a:lnTo>
                <a:close/>
              </a:path>
              <a:path w="1210309" h="137159">
                <a:moveTo>
                  <a:pt x="1008735" y="37833"/>
                </a:moveTo>
                <a:lnTo>
                  <a:pt x="981513" y="38038"/>
                </a:lnTo>
                <a:lnTo>
                  <a:pt x="954297" y="38652"/>
                </a:lnTo>
                <a:lnTo>
                  <a:pt x="927089" y="39676"/>
                </a:lnTo>
                <a:lnTo>
                  <a:pt x="899896" y="41109"/>
                </a:lnTo>
                <a:lnTo>
                  <a:pt x="900798" y="42075"/>
                </a:lnTo>
                <a:lnTo>
                  <a:pt x="1040206" y="49758"/>
                </a:lnTo>
                <a:lnTo>
                  <a:pt x="1060535" y="48958"/>
                </a:lnTo>
                <a:lnTo>
                  <a:pt x="1080870" y="48387"/>
                </a:lnTo>
                <a:lnTo>
                  <a:pt x="1101212" y="48044"/>
                </a:lnTo>
                <a:lnTo>
                  <a:pt x="1181353" y="47929"/>
                </a:lnTo>
                <a:lnTo>
                  <a:pt x="1188297" y="38671"/>
                </a:lnTo>
                <a:lnTo>
                  <a:pt x="1064069" y="38671"/>
                </a:lnTo>
                <a:lnTo>
                  <a:pt x="1036397" y="38042"/>
                </a:lnTo>
                <a:lnTo>
                  <a:pt x="1008735" y="37833"/>
                </a:lnTo>
                <a:close/>
              </a:path>
              <a:path w="1210309" h="137159">
                <a:moveTo>
                  <a:pt x="1181353" y="47929"/>
                </a:moveTo>
                <a:lnTo>
                  <a:pt x="1121562" y="47929"/>
                </a:lnTo>
                <a:lnTo>
                  <a:pt x="1149435" y="48147"/>
                </a:lnTo>
                <a:lnTo>
                  <a:pt x="1177328" y="48793"/>
                </a:lnTo>
                <a:lnTo>
                  <a:pt x="1180706" y="48793"/>
                </a:lnTo>
                <a:lnTo>
                  <a:pt x="1181353" y="47929"/>
                </a:lnTo>
                <a:close/>
              </a:path>
              <a:path w="1210309" h="137159">
                <a:moveTo>
                  <a:pt x="966457" y="0"/>
                </a:moveTo>
                <a:lnTo>
                  <a:pt x="941654" y="787"/>
                </a:lnTo>
                <a:lnTo>
                  <a:pt x="1035075" y="6235"/>
                </a:lnTo>
                <a:lnTo>
                  <a:pt x="1043762" y="17043"/>
                </a:lnTo>
                <a:lnTo>
                  <a:pt x="1047749" y="20739"/>
                </a:lnTo>
                <a:lnTo>
                  <a:pt x="1064069" y="38671"/>
                </a:lnTo>
                <a:lnTo>
                  <a:pt x="1188297" y="38671"/>
                </a:lnTo>
                <a:lnTo>
                  <a:pt x="1192707" y="32791"/>
                </a:lnTo>
                <a:lnTo>
                  <a:pt x="1194028" y="31343"/>
                </a:lnTo>
                <a:lnTo>
                  <a:pt x="1194206" y="31178"/>
                </a:lnTo>
                <a:lnTo>
                  <a:pt x="1195882" y="29057"/>
                </a:lnTo>
                <a:lnTo>
                  <a:pt x="1198130" y="26339"/>
                </a:lnTo>
                <a:lnTo>
                  <a:pt x="1210144" y="13373"/>
                </a:lnTo>
                <a:lnTo>
                  <a:pt x="966457" y="0"/>
                </a:lnTo>
                <a:close/>
              </a:path>
              <a:path w="1210309" h="137159">
                <a:moveTo>
                  <a:pt x="2539" y="85115"/>
                </a:moveTo>
                <a:lnTo>
                  <a:pt x="1460" y="85445"/>
                </a:lnTo>
                <a:lnTo>
                  <a:pt x="736" y="85788"/>
                </a:lnTo>
                <a:lnTo>
                  <a:pt x="0" y="86245"/>
                </a:lnTo>
                <a:lnTo>
                  <a:pt x="4711" y="85229"/>
                </a:lnTo>
                <a:lnTo>
                  <a:pt x="2539" y="8511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954002" y="6762921"/>
            <a:ext cx="963930" cy="90170"/>
          </a:xfrm>
          <a:custGeom>
            <a:avLst/>
            <a:gdLst/>
            <a:ahLst/>
            <a:cxnLst/>
            <a:rect l="l" t="t" r="r" b="b"/>
            <a:pathLst>
              <a:path w="963929" h="90170">
                <a:moveTo>
                  <a:pt x="150685" y="75336"/>
                </a:moveTo>
                <a:lnTo>
                  <a:pt x="130759" y="78268"/>
                </a:lnTo>
                <a:lnTo>
                  <a:pt x="110918" y="81587"/>
                </a:lnTo>
                <a:lnTo>
                  <a:pt x="91178" y="85341"/>
                </a:lnTo>
                <a:lnTo>
                  <a:pt x="70802" y="89725"/>
                </a:lnTo>
                <a:lnTo>
                  <a:pt x="81622" y="89776"/>
                </a:lnTo>
                <a:lnTo>
                  <a:pt x="99067" y="85832"/>
                </a:lnTo>
                <a:lnTo>
                  <a:pt x="116559" y="82116"/>
                </a:lnTo>
                <a:lnTo>
                  <a:pt x="134095" y="78626"/>
                </a:lnTo>
                <a:lnTo>
                  <a:pt x="151676" y="75361"/>
                </a:lnTo>
                <a:lnTo>
                  <a:pt x="150685" y="75336"/>
                </a:lnTo>
                <a:close/>
              </a:path>
              <a:path w="963929" h="90170">
                <a:moveTo>
                  <a:pt x="54521" y="71132"/>
                </a:moveTo>
                <a:lnTo>
                  <a:pt x="40066" y="75361"/>
                </a:lnTo>
                <a:lnTo>
                  <a:pt x="0" y="87515"/>
                </a:lnTo>
                <a:lnTo>
                  <a:pt x="2171" y="87630"/>
                </a:lnTo>
                <a:lnTo>
                  <a:pt x="10172" y="85915"/>
                </a:lnTo>
                <a:lnTo>
                  <a:pt x="18211" y="84302"/>
                </a:lnTo>
                <a:lnTo>
                  <a:pt x="55630" y="77443"/>
                </a:lnTo>
                <a:lnTo>
                  <a:pt x="85064" y="72618"/>
                </a:lnTo>
                <a:lnTo>
                  <a:pt x="54521" y="71132"/>
                </a:lnTo>
                <a:close/>
              </a:path>
              <a:path w="963929" h="90170">
                <a:moveTo>
                  <a:pt x="915631" y="0"/>
                </a:moveTo>
                <a:lnTo>
                  <a:pt x="903795" y="1244"/>
                </a:lnTo>
                <a:lnTo>
                  <a:pt x="939101" y="3187"/>
                </a:lnTo>
                <a:lnTo>
                  <a:pt x="963917" y="2400"/>
                </a:lnTo>
                <a:lnTo>
                  <a:pt x="9156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008514" y="6832015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09">
                <a:moveTo>
                  <a:pt x="7099" y="0"/>
                </a:moveTo>
                <a:lnTo>
                  <a:pt x="4737" y="660"/>
                </a:lnTo>
                <a:lnTo>
                  <a:pt x="2374" y="1358"/>
                </a:lnTo>
                <a:lnTo>
                  <a:pt x="0" y="2032"/>
                </a:lnTo>
                <a:lnTo>
                  <a:pt x="30543" y="3517"/>
                </a:lnTo>
                <a:lnTo>
                  <a:pt x="34493" y="2908"/>
                </a:lnTo>
                <a:lnTo>
                  <a:pt x="24003" y="2095"/>
                </a:lnTo>
                <a:lnTo>
                  <a:pt x="70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142791" y="6033729"/>
            <a:ext cx="1438910" cy="125095"/>
          </a:xfrm>
          <a:custGeom>
            <a:avLst/>
            <a:gdLst/>
            <a:ahLst/>
            <a:cxnLst/>
            <a:rect l="l" t="t" r="r" b="b"/>
            <a:pathLst>
              <a:path w="1438909" h="125095">
                <a:moveTo>
                  <a:pt x="1395387" y="118211"/>
                </a:moveTo>
                <a:lnTo>
                  <a:pt x="1354429" y="119951"/>
                </a:lnTo>
                <a:lnTo>
                  <a:pt x="1390395" y="125082"/>
                </a:lnTo>
                <a:lnTo>
                  <a:pt x="1438376" y="124536"/>
                </a:lnTo>
                <a:lnTo>
                  <a:pt x="1395387" y="118211"/>
                </a:lnTo>
                <a:close/>
              </a:path>
              <a:path w="1438909" h="125095">
                <a:moveTo>
                  <a:pt x="0" y="0"/>
                </a:moveTo>
                <a:lnTo>
                  <a:pt x="48307" y="2133"/>
                </a:lnTo>
                <a:lnTo>
                  <a:pt x="144029" y="7868"/>
                </a:lnTo>
                <a:lnTo>
                  <a:pt x="718813" y="50600"/>
                </a:lnTo>
                <a:lnTo>
                  <a:pt x="1023075" y="79087"/>
                </a:lnTo>
                <a:lnTo>
                  <a:pt x="1176397" y="95994"/>
                </a:lnTo>
                <a:lnTo>
                  <a:pt x="1278382" y="109067"/>
                </a:lnTo>
                <a:lnTo>
                  <a:pt x="1302194" y="108470"/>
                </a:lnTo>
                <a:lnTo>
                  <a:pt x="1215678" y="94884"/>
                </a:lnTo>
                <a:lnTo>
                  <a:pt x="848385" y="58064"/>
                </a:lnTo>
                <a:lnTo>
                  <a:pt x="179184" y="7759"/>
                </a:lnTo>
                <a:lnTo>
                  <a:pt x="134372" y="5107"/>
                </a:lnTo>
                <a:lnTo>
                  <a:pt x="89568" y="2927"/>
                </a:lnTo>
                <a:lnTo>
                  <a:pt x="44776" y="1223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533195" y="61617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0" y="0"/>
                </a:lnTo>
              </a:path>
            </a:pathLst>
          </a:custGeom>
          <a:ln w="698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421174" y="6141533"/>
            <a:ext cx="117475" cy="12700"/>
          </a:xfrm>
          <a:custGeom>
            <a:avLst/>
            <a:gdLst/>
            <a:ahLst/>
            <a:cxnLst/>
            <a:rect l="l" t="t" r="r" b="b"/>
            <a:pathLst>
              <a:path w="117475" h="12700">
                <a:moveTo>
                  <a:pt x="41973" y="0"/>
                </a:moveTo>
                <a:lnTo>
                  <a:pt x="23812" y="673"/>
                </a:lnTo>
                <a:lnTo>
                  <a:pt x="0" y="1257"/>
                </a:lnTo>
                <a:lnTo>
                  <a:pt x="76034" y="12153"/>
                </a:lnTo>
                <a:lnTo>
                  <a:pt x="117005" y="10401"/>
                </a:lnTo>
                <a:lnTo>
                  <a:pt x="419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236521" y="6094941"/>
            <a:ext cx="484505" cy="143510"/>
          </a:xfrm>
          <a:custGeom>
            <a:avLst/>
            <a:gdLst/>
            <a:ahLst/>
            <a:cxnLst/>
            <a:rect l="l" t="t" r="r" b="b"/>
            <a:pathLst>
              <a:path w="484504" h="143510">
                <a:moveTo>
                  <a:pt x="41948" y="119684"/>
                </a:moveTo>
                <a:lnTo>
                  <a:pt x="1066" y="134543"/>
                </a:lnTo>
                <a:lnTo>
                  <a:pt x="800" y="138976"/>
                </a:lnTo>
                <a:lnTo>
                  <a:pt x="444" y="142684"/>
                </a:lnTo>
                <a:lnTo>
                  <a:pt x="0" y="142938"/>
                </a:lnTo>
                <a:lnTo>
                  <a:pt x="41948" y="119684"/>
                </a:lnTo>
                <a:close/>
              </a:path>
              <a:path w="484504" h="143510">
                <a:moveTo>
                  <a:pt x="484505" y="0"/>
                </a:moveTo>
                <a:lnTo>
                  <a:pt x="419398" y="5541"/>
                </a:lnTo>
                <a:lnTo>
                  <a:pt x="354596" y="13665"/>
                </a:lnTo>
                <a:lnTo>
                  <a:pt x="288270" y="23406"/>
                </a:lnTo>
                <a:lnTo>
                  <a:pt x="221830" y="34556"/>
                </a:lnTo>
                <a:lnTo>
                  <a:pt x="260084" y="28395"/>
                </a:lnTo>
                <a:lnTo>
                  <a:pt x="298459" y="23031"/>
                </a:lnTo>
                <a:lnTo>
                  <a:pt x="336991" y="18658"/>
                </a:lnTo>
                <a:lnTo>
                  <a:pt x="376758" y="15392"/>
                </a:lnTo>
                <a:lnTo>
                  <a:pt x="378853" y="15252"/>
                </a:lnTo>
                <a:lnTo>
                  <a:pt x="398953" y="11947"/>
                </a:lnTo>
                <a:lnTo>
                  <a:pt x="419095" y="8870"/>
                </a:lnTo>
                <a:lnTo>
                  <a:pt x="439277" y="6022"/>
                </a:lnTo>
                <a:lnTo>
                  <a:pt x="459498" y="3403"/>
                </a:lnTo>
                <a:lnTo>
                  <a:pt x="467817" y="2171"/>
                </a:lnTo>
                <a:lnTo>
                  <a:pt x="476161" y="1028"/>
                </a:lnTo>
                <a:lnTo>
                  <a:pt x="48450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413103" y="6077432"/>
            <a:ext cx="690245" cy="60325"/>
          </a:xfrm>
          <a:custGeom>
            <a:avLst/>
            <a:gdLst/>
            <a:ahLst/>
            <a:cxnLst/>
            <a:rect l="l" t="t" r="r" b="b"/>
            <a:pathLst>
              <a:path w="690245" h="60325">
                <a:moveTo>
                  <a:pt x="554431" y="0"/>
                </a:moveTo>
                <a:lnTo>
                  <a:pt x="494268" y="755"/>
                </a:lnTo>
                <a:lnTo>
                  <a:pt x="369787" y="5346"/>
                </a:lnTo>
                <a:lnTo>
                  <a:pt x="317519" y="8390"/>
                </a:lnTo>
                <a:lnTo>
                  <a:pt x="265407" y="12916"/>
                </a:lnTo>
                <a:lnTo>
                  <a:pt x="213588" y="19507"/>
                </a:lnTo>
                <a:lnTo>
                  <a:pt x="172288" y="25193"/>
                </a:lnTo>
                <a:lnTo>
                  <a:pt x="131178" y="31961"/>
                </a:lnTo>
                <a:lnTo>
                  <a:pt x="90258" y="39807"/>
                </a:lnTo>
                <a:lnTo>
                  <a:pt x="49530" y="48729"/>
                </a:lnTo>
                <a:lnTo>
                  <a:pt x="0" y="60134"/>
                </a:lnTo>
                <a:lnTo>
                  <a:pt x="78428" y="46190"/>
                </a:lnTo>
                <a:lnTo>
                  <a:pt x="111690" y="40917"/>
                </a:lnTo>
                <a:lnTo>
                  <a:pt x="178015" y="31165"/>
                </a:lnTo>
                <a:lnTo>
                  <a:pt x="242817" y="23053"/>
                </a:lnTo>
                <a:lnTo>
                  <a:pt x="307924" y="17513"/>
                </a:lnTo>
                <a:lnTo>
                  <a:pt x="355591" y="12499"/>
                </a:lnTo>
                <a:lnTo>
                  <a:pt x="403457" y="9007"/>
                </a:lnTo>
                <a:lnTo>
                  <a:pt x="451419" y="6600"/>
                </a:lnTo>
                <a:lnTo>
                  <a:pt x="565902" y="2756"/>
                </a:lnTo>
                <a:lnTo>
                  <a:pt x="666803" y="2108"/>
                </a:lnTo>
                <a:lnTo>
                  <a:pt x="622312" y="809"/>
                </a:lnTo>
                <a:lnTo>
                  <a:pt x="588370" y="211"/>
                </a:lnTo>
                <a:lnTo>
                  <a:pt x="554431" y="0"/>
                </a:lnTo>
                <a:close/>
              </a:path>
              <a:path w="690245" h="60325">
                <a:moveTo>
                  <a:pt x="666803" y="2108"/>
                </a:moveTo>
                <a:lnTo>
                  <a:pt x="621982" y="2108"/>
                </a:lnTo>
                <a:lnTo>
                  <a:pt x="639032" y="2162"/>
                </a:lnTo>
                <a:lnTo>
                  <a:pt x="690194" y="2933"/>
                </a:lnTo>
                <a:lnTo>
                  <a:pt x="666803" y="210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854612" y="6210772"/>
            <a:ext cx="290830" cy="95250"/>
          </a:xfrm>
          <a:custGeom>
            <a:avLst/>
            <a:gdLst/>
            <a:ahLst/>
            <a:cxnLst/>
            <a:rect l="l" t="t" r="r" b="b"/>
            <a:pathLst>
              <a:path w="290829" h="95250">
                <a:moveTo>
                  <a:pt x="157797" y="87579"/>
                </a:moveTo>
                <a:lnTo>
                  <a:pt x="157797" y="87744"/>
                </a:lnTo>
                <a:lnTo>
                  <a:pt x="189509" y="89213"/>
                </a:lnTo>
                <a:lnTo>
                  <a:pt x="284606" y="94703"/>
                </a:lnTo>
                <a:lnTo>
                  <a:pt x="286697" y="89065"/>
                </a:lnTo>
                <a:lnTo>
                  <a:pt x="200812" y="89065"/>
                </a:lnTo>
                <a:lnTo>
                  <a:pt x="157797" y="87579"/>
                </a:lnTo>
                <a:close/>
              </a:path>
              <a:path w="290829" h="95250">
                <a:moveTo>
                  <a:pt x="51561" y="0"/>
                </a:moveTo>
                <a:lnTo>
                  <a:pt x="0" y="495"/>
                </a:lnTo>
                <a:lnTo>
                  <a:pt x="19291" y="4025"/>
                </a:lnTo>
                <a:lnTo>
                  <a:pt x="209295" y="41516"/>
                </a:lnTo>
                <a:lnTo>
                  <a:pt x="211474" y="49438"/>
                </a:lnTo>
                <a:lnTo>
                  <a:pt x="209978" y="65728"/>
                </a:lnTo>
                <a:lnTo>
                  <a:pt x="206020" y="81799"/>
                </a:lnTo>
                <a:lnTo>
                  <a:pt x="200812" y="89065"/>
                </a:lnTo>
                <a:lnTo>
                  <a:pt x="286697" y="89065"/>
                </a:lnTo>
                <a:lnTo>
                  <a:pt x="287342" y="87304"/>
                </a:lnTo>
                <a:lnTo>
                  <a:pt x="289612" y="70962"/>
                </a:lnTo>
                <a:lnTo>
                  <a:pt x="290427" y="54461"/>
                </a:lnTo>
                <a:lnTo>
                  <a:pt x="288772" y="46583"/>
                </a:lnTo>
                <a:lnTo>
                  <a:pt x="98856" y="8686"/>
                </a:lnTo>
                <a:lnTo>
                  <a:pt x="515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625277" y="6292596"/>
            <a:ext cx="387350" cy="6350"/>
          </a:xfrm>
          <a:custGeom>
            <a:avLst/>
            <a:gdLst/>
            <a:ahLst/>
            <a:cxnLst/>
            <a:rect l="l" t="t" r="r" b="b"/>
            <a:pathLst>
              <a:path w="387350" h="6350">
                <a:moveTo>
                  <a:pt x="368960" y="5156"/>
                </a:moveTo>
                <a:lnTo>
                  <a:pt x="387134" y="5918"/>
                </a:lnTo>
                <a:lnTo>
                  <a:pt x="387134" y="5753"/>
                </a:lnTo>
                <a:lnTo>
                  <a:pt x="368960" y="5156"/>
                </a:lnTo>
                <a:close/>
              </a:path>
              <a:path w="387350" h="6350">
                <a:moveTo>
                  <a:pt x="25958" y="0"/>
                </a:moveTo>
                <a:lnTo>
                  <a:pt x="6515" y="139"/>
                </a:lnTo>
                <a:lnTo>
                  <a:pt x="0" y="2247"/>
                </a:lnTo>
                <a:lnTo>
                  <a:pt x="35039" y="1562"/>
                </a:lnTo>
                <a:lnTo>
                  <a:pt x="259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805184" y="6293281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0"/>
                </a:moveTo>
                <a:lnTo>
                  <a:pt x="139" y="38"/>
                </a:lnTo>
                <a:lnTo>
                  <a:pt x="5702" y="8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166750" y="630598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2044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332056" y="6357034"/>
            <a:ext cx="1320800" cy="225425"/>
          </a:xfrm>
          <a:custGeom>
            <a:avLst/>
            <a:gdLst/>
            <a:ahLst/>
            <a:cxnLst/>
            <a:rect l="l" t="t" r="r" b="b"/>
            <a:pathLst>
              <a:path w="1320800" h="225425">
                <a:moveTo>
                  <a:pt x="138010" y="201041"/>
                </a:moveTo>
                <a:lnTo>
                  <a:pt x="76379" y="210883"/>
                </a:lnTo>
                <a:lnTo>
                  <a:pt x="45611" y="216307"/>
                </a:lnTo>
                <a:lnTo>
                  <a:pt x="0" y="225056"/>
                </a:lnTo>
                <a:lnTo>
                  <a:pt x="2032" y="225145"/>
                </a:lnTo>
                <a:lnTo>
                  <a:pt x="69945" y="212607"/>
                </a:lnTo>
                <a:lnTo>
                  <a:pt x="138010" y="201041"/>
                </a:lnTo>
                <a:close/>
              </a:path>
              <a:path w="1320800" h="225425">
                <a:moveTo>
                  <a:pt x="466661" y="159423"/>
                </a:moveTo>
                <a:lnTo>
                  <a:pt x="436623" y="162340"/>
                </a:lnTo>
                <a:lnTo>
                  <a:pt x="376662" y="168961"/>
                </a:lnTo>
                <a:lnTo>
                  <a:pt x="267322" y="183159"/>
                </a:lnTo>
                <a:lnTo>
                  <a:pt x="357720" y="174231"/>
                </a:lnTo>
                <a:lnTo>
                  <a:pt x="466661" y="159423"/>
                </a:lnTo>
                <a:close/>
              </a:path>
              <a:path w="1320800" h="225425">
                <a:moveTo>
                  <a:pt x="873125" y="120815"/>
                </a:moveTo>
                <a:lnTo>
                  <a:pt x="823252" y="127393"/>
                </a:lnTo>
                <a:lnTo>
                  <a:pt x="842924" y="125653"/>
                </a:lnTo>
                <a:lnTo>
                  <a:pt x="873125" y="120815"/>
                </a:lnTo>
                <a:close/>
              </a:path>
              <a:path w="1320800" h="225425">
                <a:moveTo>
                  <a:pt x="1198423" y="66421"/>
                </a:moveTo>
                <a:lnTo>
                  <a:pt x="1164577" y="66421"/>
                </a:lnTo>
                <a:lnTo>
                  <a:pt x="1168057" y="69824"/>
                </a:lnTo>
                <a:lnTo>
                  <a:pt x="1171841" y="73634"/>
                </a:lnTo>
                <a:lnTo>
                  <a:pt x="1198423" y="66421"/>
                </a:lnTo>
                <a:close/>
              </a:path>
              <a:path w="1320800" h="225425">
                <a:moveTo>
                  <a:pt x="1164576" y="66421"/>
                </a:moveTo>
                <a:close/>
              </a:path>
              <a:path w="1320800" h="225425">
                <a:moveTo>
                  <a:pt x="1320215" y="9169"/>
                </a:moveTo>
                <a:lnTo>
                  <a:pt x="1317345" y="9182"/>
                </a:lnTo>
                <a:lnTo>
                  <a:pt x="1243266" y="10261"/>
                </a:lnTo>
                <a:lnTo>
                  <a:pt x="1243202" y="19799"/>
                </a:lnTo>
                <a:lnTo>
                  <a:pt x="1242453" y="26809"/>
                </a:lnTo>
                <a:lnTo>
                  <a:pt x="1240383" y="27622"/>
                </a:lnTo>
                <a:lnTo>
                  <a:pt x="1219911" y="36359"/>
                </a:lnTo>
                <a:lnTo>
                  <a:pt x="1199241" y="44492"/>
                </a:lnTo>
                <a:lnTo>
                  <a:pt x="1178372" y="52023"/>
                </a:lnTo>
                <a:lnTo>
                  <a:pt x="1157300" y="58953"/>
                </a:lnTo>
                <a:lnTo>
                  <a:pt x="1160297" y="61912"/>
                </a:lnTo>
                <a:lnTo>
                  <a:pt x="1162977" y="64935"/>
                </a:lnTo>
                <a:lnTo>
                  <a:pt x="1164590" y="66433"/>
                </a:lnTo>
                <a:lnTo>
                  <a:pt x="1198423" y="66421"/>
                </a:lnTo>
                <a:lnTo>
                  <a:pt x="1243938" y="53289"/>
                </a:lnTo>
                <a:lnTo>
                  <a:pt x="1318120" y="29730"/>
                </a:lnTo>
                <a:lnTo>
                  <a:pt x="1319542" y="19799"/>
                </a:lnTo>
                <a:lnTo>
                  <a:pt x="1320215" y="9169"/>
                </a:lnTo>
                <a:close/>
              </a:path>
              <a:path w="1320800" h="225425">
                <a:moveTo>
                  <a:pt x="1320622" y="0"/>
                </a:moveTo>
                <a:lnTo>
                  <a:pt x="1243037" y="1587"/>
                </a:lnTo>
                <a:lnTo>
                  <a:pt x="1243076" y="2311"/>
                </a:lnTo>
                <a:lnTo>
                  <a:pt x="1320559" y="1981"/>
                </a:lnTo>
                <a:lnTo>
                  <a:pt x="132062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574056" y="6346277"/>
            <a:ext cx="78740" cy="12700"/>
          </a:xfrm>
          <a:custGeom>
            <a:avLst/>
            <a:gdLst/>
            <a:ahLst/>
            <a:cxnLst/>
            <a:rect l="l" t="t" r="r" b="b"/>
            <a:pathLst>
              <a:path w="78740" h="12700">
                <a:moveTo>
                  <a:pt x="66370" y="0"/>
                </a:moveTo>
                <a:lnTo>
                  <a:pt x="60261" y="0"/>
                </a:lnTo>
                <a:lnTo>
                  <a:pt x="0" y="380"/>
                </a:lnTo>
                <a:lnTo>
                  <a:pt x="457" y="3924"/>
                </a:lnTo>
                <a:lnTo>
                  <a:pt x="825" y="8089"/>
                </a:lnTo>
                <a:lnTo>
                  <a:pt x="1028" y="12344"/>
                </a:lnTo>
                <a:lnTo>
                  <a:pt x="78613" y="10756"/>
                </a:lnTo>
                <a:lnTo>
                  <a:pt x="78613" y="38"/>
                </a:lnTo>
                <a:lnTo>
                  <a:pt x="663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31214" y="6447947"/>
            <a:ext cx="1019810" cy="134620"/>
          </a:xfrm>
          <a:custGeom>
            <a:avLst/>
            <a:gdLst/>
            <a:ahLst/>
            <a:cxnLst/>
            <a:rect l="l" t="t" r="r" b="b"/>
            <a:pathLst>
              <a:path w="1019809" h="134620">
                <a:moveTo>
                  <a:pt x="1019327" y="0"/>
                </a:moveTo>
                <a:lnTo>
                  <a:pt x="947355" y="12395"/>
                </a:lnTo>
                <a:lnTo>
                  <a:pt x="898826" y="19310"/>
                </a:lnTo>
                <a:lnTo>
                  <a:pt x="850188" y="25415"/>
                </a:lnTo>
                <a:lnTo>
                  <a:pt x="801433" y="30708"/>
                </a:lnTo>
                <a:lnTo>
                  <a:pt x="515115" y="55254"/>
                </a:lnTo>
                <a:lnTo>
                  <a:pt x="467494" y="60153"/>
                </a:lnTo>
                <a:lnTo>
                  <a:pt x="419976" y="65722"/>
                </a:lnTo>
                <a:lnTo>
                  <a:pt x="325753" y="78119"/>
                </a:lnTo>
                <a:lnTo>
                  <a:pt x="231805" y="91943"/>
                </a:lnTo>
                <a:lnTo>
                  <a:pt x="184937" y="99540"/>
                </a:lnTo>
                <a:lnTo>
                  <a:pt x="138139" y="107675"/>
                </a:lnTo>
                <a:lnTo>
                  <a:pt x="0" y="134112"/>
                </a:lnTo>
                <a:lnTo>
                  <a:pt x="558" y="134137"/>
                </a:lnTo>
                <a:lnTo>
                  <a:pt x="838" y="134137"/>
                </a:lnTo>
                <a:lnTo>
                  <a:pt x="46451" y="125400"/>
                </a:lnTo>
                <a:lnTo>
                  <a:pt x="77222" y="119976"/>
                </a:lnTo>
                <a:lnTo>
                  <a:pt x="171116" y="105104"/>
                </a:lnTo>
                <a:lnTo>
                  <a:pt x="203419" y="100422"/>
                </a:lnTo>
                <a:lnTo>
                  <a:pt x="235764" y="96125"/>
                </a:lnTo>
                <a:lnTo>
                  <a:pt x="268160" y="92252"/>
                </a:lnTo>
                <a:lnTo>
                  <a:pt x="377506" y="78049"/>
                </a:lnTo>
                <a:lnTo>
                  <a:pt x="437467" y="71428"/>
                </a:lnTo>
                <a:lnTo>
                  <a:pt x="467512" y="68503"/>
                </a:lnTo>
                <a:lnTo>
                  <a:pt x="518252" y="62541"/>
                </a:lnTo>
                <a:lnTo>
                  <a:pt x="569124" y="57392"/>
                </a:lnTo>
                <a:lnTo>
                  <a:pt x="824090" y="36487"/>
                </a:lnTo>
                <a:lnTo>
                  <a:pt x="873963" y="29895"/>
                </a:lnTo>
                <a:lnTo>
                  <a:pt x="920126" y="21653"/>
                </a:lnTo>
                <a:lnTo>
                  <a:pt x="966242" y="12395"/>
                </a:lnTo>
                <a:lnTo>
                  <a:pt x="1006085" y="3312"/>
                </a:lnTo>
                <a:lnTo>
                  <a:pt x="10193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279945" y="6559004"/>
            <a:ext cx="76835" cy="11430"/>
          </a:xfrm>
          <a:custGeom>
            <a:avLst/>
            <a:gdLst/>
            <a:ahLst/>
            <a:cxnLst/>
            <a:rect l="l" t="t" r="r" b="b"/>
            <a:pathLst>
              <a:path w="76835" h="11429">
                <a:moveTo>
                  <a:pt x="76212" y="0"/>
                </a:moveTo>
                <a:lnTo>
                  <a:pt x="0" y="6578"/>
                </a:lnTo>
                <a:lnTo>
                  <a:pt x="126" y="9829"/>
                </a:lnTo>
                <a:lnTo>
                  <a:pt x="203" y="11074"/>
                </a:lnTo>
                <a:lnTo>
                  <a:pt x="762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772958" y="6196802"/>
            <a:ext cx="133350" cy="14604"/>
          </a:xfrm>
          <a:custGeom>
            <a:avLst/>
            <a:gdLst/>
            <a:ahLst/>
            <a:cxnLst/>
            <a:rect l="l" t="t" r="r" b="b"/>
            <a:pathLst>
              <a:path w="133350" h="14604">
                <a:moveTo>
                  <a:pt x="0" y="0"/>
                </a:moveTo>
                <a:lnTo>
                  <a:pt x="81661" y="14465"/>
                </a:lnTo>
                <a:lnTo>
                  <a:pt x="133210" y="13969"/>
                </a:lnTo>
                <a:lnTo>
                  <a:pt x="55511" y="27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138100" y="6033629"/>
            <a:ext cx="1395095" cy="127000"/>
          </a:xfrm>
          <a:custGeom>
            <a:avLst/>
            <a:gdLst/>
            <a:ahLst/>
            <a:cxnLst/>
            <a:rect l="l" t="t" r="r" b="b"/>
            <a:pathLst>
              <a:path w="1395095" h="127000">
                <a:moveTo>
                  <a:pt x="1359115" y="120053"/>
                </a:moveTo>
                <a:lnTo>
                  <a:pt x="1306258" y="122783"/>
                </a:lnTo>
                <a:lnTo>
                  <a:pt x="1330731" y="126415"/>
                </a:lnTo>
                <a:lnTo>
                  <a:pt x="1395095" y="125183"/>
                </a:lnTo>
                <a:lnTo>
                  <a:pt x="1359115" y="120053"/>
                </a:lnTo>
                <a:close/>
              </a:path>
              <a:path w="1395095" h="127000">
                <a:moveTo>
                  <a:pt x="0" y="0"/>
                </a:moveTo>
                <a:lnTo>
                  <a:pt x="9296" y="596"/>
                </a:lnTo>
                <a:lnTo>
                  <a:pt x="341382" y="25305"/>
                </a:lnTo>
                <a:lnTo>
                  <a:pt x="630561" y="46668"/>
                </a:lnTo>
                <a:lnTo>
                  <a:pt x="977912" y="80118"/>
                </a:lnTo>
                <a:lnTo>
                  <a:pt x="1127238" y="97594"/>
                </a:lnTo>
                <a:lnTo>
                  <a:pt x="1226540" y="111150"/>
                </a:lnTo>
                <a:lnTo>
                  <a:pt x="1283081" y="109169"/>
                </a:lnTo>
                <a:lnTo>
                  <a:pt x="1181095" y="96095"/>
                </a:lnTo>
                <a:lnTo>
                  <a:pt x="1027768" y="79189"/>
                </a:lnTo>
                <a:lnTo>
                  <a:pt x="723504" y="50701"/>
                </a:lnTo>
                <a:lnTo>
                  <a:pt x="385402" y="25298"/>
                </a:lnTo>
                <a:lnTo>
                  <a:pt x="101320" y="4940"/>
                </a:lnTo>
                <a:lnTo>
                  <a:pt x="28841" y="1096"/>
                </a:lnTo>
                <a:lnTo>
                  <a:pt x="4686" y="10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468827" y="616280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78" y="0"/>
                </a:lnTo>
              </a:path>
            </a:pathLst>
          </a:custGeom>
          <a:ln w="800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364634" y="6142795"/>
            <a:ext cx="132715" cy="13970"/>
          </a:xfrm>
          <a:custGeom>
            <a:avLst/>
            <a:gdLst/>
            <a:ahLst/>
            <a:cxnLst/>
            <a:rect l="l" t="t" r="r" b="b"/>
            <a:pathLst>
              <a:path w="132715" h="13970">
                <a:moveTo>
                  <a:pt x="56540" y="0"/>
                </a:moveTo>
                <a:lnTo>
                  <a:pt x="0" y="1993"/>
                </a:lnTo>
                <a:lnTo>
                  <a:pt x="79717" y="13614"/>
                </a:lnTo>
                <a:lnTo>
                  <a:pt x="132575" y="10883"/>
                </a:lnTo>
                <a:lnTo>
                  <a:pt x="565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271894" y="6072454"/>
            <a:ext cx="837565" cy="99060"/>
          </a:xfrm>
          <a:custGeom>
            <a:avLst/>
            <a:gdLst/>
            <a:ahLst/>
            <a:cxnLst/>
            <a:rect l="l" t="t" r="r" b="b"/>
            <a:pathLst>
              <a:path w="837564" h="99060">
                <a:moveTo>
                  <a:pt x="593242" y="0"/>
                </a:moveTo>
                <a:lnTo>
                  <a:pt x="536987" y="653"/>
                </a:lnTo>
                <a:lnTo>
                  <a:pt x="412278" y="4953"/>
                </a:lnTo>
                <a:lnTo>
                  <a:pt x="359189" y="7912"/>
                </a:lnTo>
                <a:lnTo>
                  <a:pt x="306403" y="12325"/>
                </a:lnTo>
                <a:lnTo>
                  <a:pt x="253809" y="18783"/>
                </a:lnTo>
                <a:lnTo>
                  <a:pt x="168071" y="31750"/>
                </a:lnTo>
                <a:lnTo>
                  <a:pt x="125821" y="46896"/>
                </a:lnTo>
                <a:lnTo>
                  <a:pt x="111886" y="52425"/>
                </a:lnTo>
                <a:lnTo>
                  <a:pt x="82813" y="61572"/>
                </a:lnTo>
                <a:lnTo>
                  <a:pt x="54476" y="72307"/>
                </a:lnTo>
                <a:lnTo>
                  <a:pt x="26872" y="84633"/>
                </a:lnTo>
                <a:lnTo>
                  <a:pt x="0" y="98552"/>
                </a:lnTo>
                <a:lnTo>
                  <a:pt x="21593" y="91932"/>
                </a:lnTo>
                <a:lnTo>
                  <a:pt x="43357" y="85864"/>
                </a:lnTo>
                <a:lnTo>
                  <a:pt x="65293" y="80349"/>
                </a:lnTo>
                <a:lnTo>
                  <a:pt x="87401" y="75387"/>
                </a:lnTo>
                <a:lnTo>
                  <a:pt x="141211" y="65112"/>
                </a:lnTo>
                <a:lnTo>
                  <a:pt x="190728" y="53708"/>
                </a:lnTo>
                <a:lnTo>
                  <a:pt x="231464" y="44786"/>
                </a:lnTo>
                <a:lnTo>
                  <a:pt x="272388" y="36939"/>
                </a:lnTo>
                <a:lnTo>
                  <a:pt x="313499" y="30171"/>
                </a:lnTo>
                <a:lnTo>
                  <a:pt x="354799" y="24485"/>
                </a:lnTo>
                <a:lnTo>
                  <a:pt x="406618" y="17894"/>
                </a:lnTo>
                <a:lnTo>
                  <a:pt x="458731" y="13368"/>
                </a:lnTo>
                <a:lnTo>
                  <a:pt x="510998" y="10325"/>
                </a:lnTo>
                <a:lnTo>
                  <a:pt x="635479" y="5733"/>
                </a:lnTo>
                <a:lnTo>
                  <a:pt x="675583" y="5058"/>
                </a:lnTo>
                <a:lnTo>
                  <a:pt x="774762" y="4978"/>
                </a:lnTo>
                <a:lnTo>
                  <a:pt x="690925" y="1623"/>
                </a:lnTo>
                <a:lnTo>
                  <a:pt x="642080" y="433"/>
                </a:lnTo>
                <a:lnTo>
                  <a:pt x="593242" y="0"/>
                </a:lnTo>
                <a:close/>
              </a:path>
              <a:path w="837564" h="99060">
                <a:moveTo>
                  <a:pt x="774762" y="4978"/>
                </a:moveTo>
                <a:lnTo>
                  <a:pt x="695642" y="4978"/>
                </a:lnTo>
                <a:lnTo>
                  <a:pt x="729581" y="5190"/>
                </a:lnTo>
                <a:lnTo>
                  <a:pt x="763522" y="5788"/>
                </a:lnTo>
                <a:lnTo>
                  <a:pt x="831392" y="7912"/>
                </a:lnTo>
                <a:lnTo>
                  <a:pt x="837323" y="8051"/>
                </a:lnTo>
                <a:lnTo>
                  <a:pt x="774762" y="497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774922" y="6211271"/>
            <a:ext cx="291465" cy="88900"/>
          </a:xfrm>
          <a:custGeom>
            <a:avLst/>
            <a:gdLst/>
            <a:ahLst/>
            <a:cxnLst/>
            <a:rect l="l" t="t" r="r" b="b"/>
            <a:pathLst>
              <a:path w="291465" h="88900">
                <a:moveTo>
                  <a:pt x="0" y="114"/>
                </a:moveTo>
                <a:lnTo>
                  <a:pt x="4406" y="939"/>
                </a:lnTo>
                <a:lnTo>
                  <a:pt x="196710" y="39243"/>
                </a:lnTo>
                <a:lnTo>
                  <a:pt x="197700" y="45250"/>
                </a:lnTo>
                <a:lnTo>
                  <a:pt x="198005" y="52908"/>
                </a:lnTo>
                <a:lnTo>
                  <a:pt x="228422" y="58991"/>
                </a:lnTo>
                <a:lnTo>
                  <a:pt x="232321" y="62094"/>
                </a:lnTo>
                <a:lnTo>
                  <a:pt x="235118" y="68721"/>
                </a:lnTo>
                <a:lnTo>
                  <a:pt x="236833" y="77502"/>
                </a:lnTo>
                <a:lnTo>
                  <a:pt x="237489" y="87071"/>
                </a:lnTo>
                <a:lnTo>
                  <a:pt x="280441" y="88569"/>
                </a:lnTo>
                <a:lnTo>
                  <a:pt x="285713" y="81302"/>
                </a:lnTo>
                <a:lnTo>
                  <a:pt x="289671" y="65228"/>
                </a:lnTo>
                <a:lnTo>
                  <a:pt x="291166" y="48938"/>
                </a:lnTo>
                <a:lnTo>
                  <a:pt x="288988" y="41021"/>
                </a:lnTo>
                <a:lnTo>
                  <a:pt x="98971" y="3530"/>
                </a:lnTo>
                <a:lnTo>
                  <a:pt x="80570" y="160"/>
                </a:lnTo>
                <a:lnTo>
                  <a:pt x="20774" y="160"/>
                </a:lnTo>
                <a:lnTo>
                  <a:pt x="0" y="114"/>
                </a:lnTo>
                <a:close/>
              </a:path>
              <a:path w="291465" h="88900">
                <a:moveTo>
                  <a:pt x="79692" y="0"/>
                </a:moveTo>
                <a:lnTo>
                  <a:pt x="20774" y="160"/>
                </a:lnTo>
                <a:lnTo>
                  <a:pt x="80570" y="160"/>
                </a:lnTo>
                <a:lnTo>
                  <a:pt x="796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631788" y="6264182"/>
            <a:ext cx="381000" cy="34290"/>
          </a:xfrm>
          <a:custGeom>
            <a:avLst/>
            <a:gdLst/>
            <a:ahLst/>
            <a:cxnLst/>
            <a:rect l="l" t="t" r="r" b="b"/>
            <a:pathLst>
              <a:path w="381000" h="34289">
                <a:moveTo>
                  <a:pt x="6997" y="26276"/>
                </a:moveTo>
                <a:lnTo>
                  <a:pt x="0" y="28562"/>
                </a:lnTo>
                <a:lnTo>
                  <a:pt x="19443" y="28409"/>
                </a:lnTo>
                <a:lnTo>
                  <a:pt x="6997" y="26276"/>
                </a:lnTo>
                <a:close/>
              </a:path>
              <a:path w="381000" h="34289">
                <a:moveTo>
                  <a:pt x="341147" y="0"/>
                </a:moveTo>
                <a:lnTo>
                  <a:pt x="341218" y="9415"/>
                </a:lnTo>
                <a:lnTo>
                  <a:pt x="340810" y="18924"/>
                </a:lnTo>
                <a:lnTo>
                  <a:pt x="340050" y="27140"/>
                </a:lnTo>
                <a:lnTo>
                  <a:pt x="339064" y="32677"/>
                </a:lnTo>
                <a:lnTo>
                  <a:pt x="380619" y="34163"/>
                </a:lnTo>
                <a:lnTo>
                  <a:pt x="379970" y="24594"/>
                </a:lnTo>
                <a:lnTo>
                  <a:pt x="378256" y="15811"/>
                </a:lnTo>
                <a:lnTo>
                  <a:pt x="375457" y="9181"/>
                </a:lnTo>
                <a:lnTo>
                  <a:pt x="371551" y="6070"/>
                </a:lnTo>
                <a:lnTo>
                  <a:pt x="3411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84689" y="629219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702" y="0"/>
                </a:lnTo>
              </a:path>
            </a:pathLst>
          </a:custGeom>
          <a:ln w="595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279839" y="6286932"/>
            <a:ext cx="2235200" cy="278765"/>
          </a:xfrm>
          <a:custGeom>
            <a:avLst/>
            <a:gdLst/>
            <a:ahLst/>
            <a:cxnLst/>
            <a:rect l="l" t="t" r="r" b="b"/>
            <a:pathLst>
              <a:path w="2235200" h="278765">
                <a:moveTo>
                  <a:pt x="465188" y="214147"/>
                </a:moveTo>
                <a:lnTo>
                  <a:pt x="385829" y="224345"/>
                </a:lnTo>
                <a:lnTo>
                  <a:pt x="204292" y="245382"/>
                </a:lnTo>
                <a:lnTo>
                  <a:pt x="50" y="265683"/>
                </a:lnTo>
                <a:lnTo>
                  <a:pt x="0" y="274993"/>
                </a:lnTo>
                <a:lnTo>
                  <a:pt x="114" y="278650"/>
                </a:lnTo>
                <a:lnTo>
                  <a:pt x="76314" y="272072"/>
                </a:lnTo>
                <a:lnTo>
                  <a:pt x="465188" y="214147"/>
                </a:lnTo>
                <a:close/>
              </a:path>
              <a:path w="2235200" h="278765">
                <a:moveTo>
                  <a:pt x="2224874" y="0"/>
                </a:moveTo>
                <a:lnTo>
                  <a:pt x="2174600" y="946"/>
                </a:lnTo>
                <a:lnTo>
                  <a:pt x="2074087" y="3915"/>
                </a:lnTo>
                <a:lnTo>
                  <a:pt x="1973624" y="8326"/>
                </a:lnTo>
                <a:lnTo>
                  <a:pt x="1873211" y="14185"/>
                </a:lnTo>
                <a:lnTo>
                  <a:pt x="1700339" y="27971"/>
                </a:lnTo>
                <a:lnTo>
                  <a:pt x="1674685" y="30124"/>
                </a:lnTo>
                <a:lnTo>
                  <a:pt x="1803720" y="27971"/>
                </a:lnTo>
                <a:lnTo>
                  <a:pt x="1891712" y="27876"/>
                </a:lnTo>
                <a:lnTo>
                  <a:pt x="2058925" y="15741"/>
                </a:lnTo>
                <a:lnTo>
                  <a:pt x="2156570" y="10666"/>
                </a:lnTo>
                <a:lnTo>
                  <a:pt x="2205431" y="8826"/>
                </a:lnTo>
                <a:lnTo>
                  <a:pt x="2227432" y="2947"/>
                </a:lnTo>
                <a:lnTo>
                  <a:pt x="2234742" y="901"/>
                </a:lnTo>
                <a:lnTo>
                  <a:pt x="2224874" y="0"/>
                </a:lnTo>
                <a:close/>
              </a:path>
              <a:path w="2235200" h="278765">
                <a:moveTo>
                  <a:pt x="1891712" y="27876"/>
                </a:moveTo>
                <a:lnTo>
                  <a:pt x="1831428" y="27876"/>
                </a:lnTo>
                <a:lnTo>
                  <a:pt x="1886902" y="28244"/>
                </a:lnTo>
                <a:lnTo>
                  <a:pt x="1891712" y="2787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377577" y="6346654"/>
            <a:ext cx="197739" cy="940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219191" y="6368519"/>
            <a:ext cx="1306830" cy="213995"/>
          </a:xfrm>
          <a:custGeom>
            <a:avLst/>
            <a:gdLst/>
            <a:ahLst/>
            <a:cxnLst/>
            <a:rect l="l" t="t" r="r" b="b"/>
            <a:pathLst>
              <a:path w="1306829" h="213995">
                <a:moveTo>
                  <a:pt x="56819" y="197497"/>
                </a:moveTo>
                <a:lnTo>
                  <a:pt x="0" y="208610"/>
                </a:lnTo>
                <a:lnTo>
                  <a:pt x="112026" y="213537"/>
                </a:lnTo>
                <a:lnTo>
                  <a:pt x="185386" y="199313"/>
                </a:lnTo>
                <a:lnTo>
                  <a:pt x="100342" y="199313"/>
                </a:lnTo>
                <a:lnTo>
                  <a:pt x="56819" y="197497"/>
                </a:lnTo>
                <a:close/>
              </a:path>
              <a:path w="1306829" h="213995">
                <a:moveTo>
                  <a:pt x="1026629" y="74917"/>
                </a:moveTo>
                <a:lnTo>
                  <a:pt x="935646" y="89323"/>
                </a:lnTo>
                <a:lnTo>
                  <a:pt x="887314" y="95894"/>
                </a:lnTo>
                <a:lnTo>
                  <a:pt x="838881" y="101698"/>
                </a:lnTo>
                <a:lnTo>
                  <a:pt x="790346" y="106743"/>
                </a:lnTo>
                <a:lnTo>
                  <a:pt x="502121" y="130721"/>
                </a:lnTo>
                <a:lnTo>
                  <a:pt x="454205" y="135693"/>
                </a:lnTo>
                <a:lnTo>
                  <a:pt x="406412" y="141414"/>
                </a:lnTo>
                <a:lnTo>
                  <a:pt x="351866" y="148643"/>
                </a:lnTo>
                <a:lnTo>
                  <a:pt x="243070" y="164487"/>
                </a:lnTo>
                <a:lnTo>
                  <a:pt x="188811" y="173256"/>
                </a:lnTo>
                <a:lnTo>
                  <a:pt x="134641" y="182693"/>
                </a:lnTo>
                <a:lnTo>
                  <a:pt x="76580" y="193649"/>
                </a:lnTo>
                <a:lnTo>
                  <a:pt x="92343" y="198980"/>
                </a:lnTo>
                <a:lnTo>
                  <a:pt x="100342" y="199313"/>
                </a:lnTo>
                <a:lnTo>
                  <a:pt x="185386" y="199313"/>
                </a:lnTo>
                <a:lnTo>
                  <a:pt x="250158" y="187101"/>
                </a:lnTo>
                <a:lnTo>
                  <a:pt x="296959" y="178966"/>
                </a:lnTo>
                <a:lnTo>
                  <a:pt x="343829" y="171369"/>
                </a:lnTo>
                <a:lnTo>
                  <a:pt x="437775" y="157549"/>
                </a:lnTo>
                <a:lnTo>
                  <a:pt x="531990" y="145161"/>
                </a:lnTo>
                <a:lnTo>
                  <a:pt x="579509" y="139591"/>
                </a:lnTo>
                <a:lnTo>
                  <a:pt x="627131" y="134691"/>
                </a:lnTo>
                <a:lnTo>
                  <a:pt x="913460" y="110134"/>
                </a:lnTo>
                <a:lnTo>
                  <a:pt x="962209" y="104841"/>
                </a:lnTo>
                <a:lnTo>
                  <a:pt x="1010848" y="98736"/>
                </a:lnTo>
                <a:lnTo>
                  <a:pt x="1059380" y="91821"/>
                </a:lnTo>
                <a:lnTo>
                  <a:pt x="1107808" y="84099"/>
                </a:lnTo>
                <a:lnTo>
                  <a:pt x="1137792" y="77762"/>
                </a:lnTo>
                <a:lnTo>
                  <a:pt x="1082220" y="75939"/>
                </a:lnTo>
                <a:lnTo>
                  <a:pt x="1026629" y="74917"/>
                </a:lnTo>
                <a:close/>
              </a:path>
              <a:path w="1306829" h="213995">
                <a:moveTo>
                  <a:pt x="1100226" y="58839"/>
                </a:moveTo>
                <a:lnTo>
                  <a:pt x="1087684" y="61896"/>
                </a:lnTo>
                <a:lnTo>
                  <a:pt x="1075107" y="64835"/>
                </a:lnTo>
                <a:lnTo>
                  <a:pt x="1062494" y="67652"/>
                </a:lnTo>
                <a:lnTo>
                  <a:pt x="1049845" y="70345"/>
                </a:lnTo>
                <a:lnTo>
                  <a:pt x="1073909" y="71083"/>
                </a:lnTo>
                <a:lnTo>
                  <a:pt x="1150467" y="74383"/>
                </a:lnTo>
                <a:lnTo>
                  <a:pt x="1158379" y="72199"/>
                </a:lnTo>
                <a:lnTo>
                  <a:pt x="1164412" y="68935"/>
                </a:lnTo>
                <a:lnTo>
                  <a:pt x="1170520" y="65874"/>
                </a:lnTo>
                <a:lnTo>
                  <a:pt x="1176693" y="63017"/>
                </a:lnTo>
                <a:lnTo>
                  <a:pt x="1119357" y="59734"/>
                </a:lnTo>
                <a:lnTo>
                  <a:pt x="1100226" y="58839"/>
                </a:lnTo>
                <a:close/>
              </a:path>
              <a:path w="1306829" h="213995">
                <a:moveTo>
                  <a:pt x="1304455" y="10833"/>
                </a:moveTo>
                <a:lnTo>
                  <a:pt x="1265268" y="20189"/>
                </a:lnTo>
                <a:lnTo>
                  <a:pt x="1222478" y="29116"/>
                </a:lnTo>
                <a:lnTo>
                  <a:pt x="1192758" y="34785"/>
                </a:lnTo>
                <a:lnTo>
                  <a:pt x="1250429" y="39154"/>
                </a:lnTo>
                <a:lnTo>
                  <a:pt x="1263321" y="36897"/>
                </a:lnTo>
                <a:lnTo>
                  <a:pt x="1276376" y="35137"/>
                </a:lnTo>
                <a:lnTo>
                  <a:pt x="1289596" y="33878"/>
                </a:lnTo>
                <a:lnTo>
                  <a:pt x="1302981" y="33121"/>
                </a:lnTo>
                <a:lnTo>
                  <a:pt x="1306169" y="32537"/>
                </a:lnTo>
                <a:lnTo>
                  <a:pt x="1306220" y="21894"/>
                </a:lnTo>
                <a:lnTo>
                  <a:pt x="1304455" y="10833"/>
                </a:lnTo>
                <a:close/>
              </a:path>
              <a:path w="1306829" h="213995">
                <a:moveTo>
                  <a:pt x="1302156" y="0"/>
                </a:moveTo>
                <a:lnTo>
                  <a:pt x="1261478" y="1193"/>
                </a:lnTo>
                <a:lnTo>
                  <a:pt x="1261351" y="3175"/>
                </a:lnTo>
                <a:lnTo>
                  <a:pt x="1261173" y="4991"/>
                </a:lnTo>
                <a:lnTo>
                  <a:pt x="1260932" y="6553"/>
                </a:lnTo>
                <a:lnTo>
                  <a:pt x="1304150" y="9029"/>
                </a:lnTo>
                <a:lnTo>
                  <a:pt x="1303616" y="5943"/>
                </a:lnTo>
                <a:lnTo>
                  <a:pt x="1302931" y="2870"/>
                </a:lnTo>
                <a:lnTo>
                  <a:pt x="13021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480703" y="6351871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0"/>
                </a:moveTo>
                <a:lnTo>
                  <a:pt x="113" y="2463"/>
                </a:lnTo>
                <a:lnTo>
                  <a:pt x="203" y="9182"/>
                </a:lnTo>
                <a:lnTo>
                  <a:pt x="37744" y="8331"/>
                </a:lnTo>
                <a:lnTo>
                  <a:pt x="36131" y="4787"/>
                </a:lnTo>
                <a:lnTo>
                  <a:pt x="34302" y="246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276013" y="6562169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4" h="5715">
                <a:moveTo>
                  <a:pt x="35490" y="5319"/>
                </a:moveTo>
                <a:lnTo>
                  <a:pt x="43510" y="5651"/>
                </a:lnTo>
                <a:lnTo>
                  <a:pt x="35490" y="5319"/>
                </a:lnTo>
                <a:close/>
              </a:path>
              <a:path w="43814" h="5715">
                <a:moveTo>
                  <a:pt x="19761" y="0"/>
                </a:moveTo>
                <a:lnTo>
                  <a:pt x="0" y="3848"/>
                </a:lnTo>
                <a:lnTo>
                  <a:pt x="35490" y="5319"/>
                </a:lnTo>
                <a:lnTo>
                  <a:pt x="197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871803" y="6607144"/>
            <a:ext cx="240665" cy="38735"/>
          </a:xfrm>
          <a:custGeom>
            <a:avLst/>
            <a:gdLst/>
            <a:ahLst/>
            <a:cxnLst/>
            <a:rect l="l" t="t" r="r" b="b"/>
            <a:pathLst>
              <a:path w="240664" h="38734">
                <a:moveTo>
                  <a:pt x="195110" y="0"/>
                </a:moveTo>
                <a:lnTo>
                  <a:pt x="95176" y="19010"/>
                </a:lnTo>
                <a:lnTo>
                  <a:pt x="0" y="35407"/>
                </a:lnTo>
                <a:lnTo>
                  <a:pt x="57696" y="38214"/>
                </a:lnTo>
                <a:lnTo>
                  <a:pt x="102827" y="26673"/>
                </a:lnTo>
                <a:lnTo>
                  <a:pt x="148463" y="17018"/>
                </a:lnTo>
                <a:lnTo>
                  <a:pt x="194192" y="8921"/>
                </a:lnTo>
                <a:lnTo>
                  <a:pt x="240093" y="2044"/>
                </a:lnTo>
                <a:lnTo>
                  <a:pt x="1951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745772" y="6196780"/>
            <a:ext cx="109220" cy="15240"/>
          </a:xfrm>
          <a:custGeom>
            <a:avLst/>
            <a:gdLst/>
            <a:ahLst/>
            <a:cxnLst/>
            <a:rect l="l" t="t" r="r" b="b"/>
            <a:pathLst>
              <a:path w="109220" h="15239">
                <a:moveTo>
                  <a:pt x="17741" y="0"/>
                </a:moveTo>
                <a:lnTo>
                  <a:pt x="3677" y="25"/>
                </a:lnTo>
                <a:lnTo>
                  <a:pt x="0" y="9245"/>
                </a:lnTo>
                <a:lnTo>
                  <a:pt x="29159" y="14605"/>
                </a:lnTo>
                <a:lnTo>
                  <a:pt x="56845" y="14655"/>
                </a:lnTo>
                <a:lnTo>
                  <a:pt x="108838" y="14490"/>
                </a:lnTo>
                <a:lnTo>
                  <a:pt x="27190" y="25"/>
                </a:lnTo>
                <a:lnTo>
                  <a:pt x="177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695671" y="6196791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784" y="0"/>
                </a:moveTo>
                <a:lnTo>
                  <a:pt x="0" y="254"/>
                </a:lnTo>
                <a:lnTo>
                  <a:pt x="50101" y="9232"/>
                </a:lnTo>
                <a:lnTo>
                  <a:pt x="537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504715" y="6286750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3690" y="0"/>
                </a:moveTo>
                <a:lnTo>
                  <a:pt x="0" y="190"/>
                </a:lnTo>
                <a:lnTo>
                  <a:pt x="9867" y="1079"/>
                </a:lnTo>
                <a:lnTo>
                  <a:pt x="136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066911" y="660501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12" y="0"/>
                </a:lnTo>
              </a:path>
            </a:pathLst>
          </a:custGeom>
          <a:ln w="833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802042" y="6683885"/>
            <a:ext cx="353060" cy="82550"/>
          </a:xfrm>
          <a:custGeom>
            <a:avLst/>
            <a:gdLst/>
            <a:ahLst/>
            <a:cxnLst/>
            <a:rect l="l" t="t" r="r" b="b"/>
            <a:pathLst>
              <a:path w="353059" h="82550">
                <a:moveTo>
                  <a:pt x="175983" y="80810"/>
                </a:moveTo>
                <a:lnTo>
                  <a:pt x="192646" y="81927"/>
                </a:lnTo>
                <a:lnTo>
                  <a:pt x="193078" y="81927"/>
                </a:lnTo>
                <a:lnTo>
                  <a:pt x="193459" y="81597"/>
                </a:lnTo>
                <a:lnTo>
                  <a:pt x="193827" y="80975"/>
                </a:lnTo>
                <a:lnTo>
                  <a:pt x="175983" y="80810"/>
                </a:lnTo>
                <a:close/>
              </a:path>
              <a:path w="353059" h="82550">
                <a:moveTo>
                  <a:pt x="431" y="0"/>
                </a:moveTo>
                <a:lnTo>
                  <a:pt x="0" y="1409"/>
                </a:lnTo>
                <a:lnTo>
                  <a:pt x="266420" y="15621"/>
                </a:lnTo>
                <a:lnTo>
                  <a:pt x="270646" y="23360"/>
                </a:lnTo>
                <a:lnTo>
                  <a:pt x="272119" y="39939"/>
                </a:lnTo>
                <a:lnTo>
                  <a:pt x="270978" y="56431"/>
                </a:lnTo>
                <a:lnTo>
                  <a:pt x="267360" y="63906"/>
                </a:lnTo>
                <a:lnTo>
                  <a:pt x="254624" y="63936"/>
                </a:lnTo>
                <a:lnTo>
                  <a:pt x="220243" y="64376"/>
                </a:lnTo>
                <a:lnTo>
                  <a:pt x="220243" y="67398"/>
                </a:lnTo>
                <a:lnTo>
                  <a:pt x="238379" y="66750"/>
                </a:lnTo>
                <a:lnTo>
                  <a:pt x="256516" y="66290"/>
                </a:lnTo>
                <a:lnTo>
                  <a:pt x="274655" y="66016"/>
                </a:lnTo>
                <a:lnTo>
                  <a:pt x="347831" y="65925"/>
                </a:lnTo>
                <a:lnTo>
                  <a:pt x="350525" y="59268"/>
                </a:lnTo>
                <a:lnTo>
                  <a:pt x="352459" y="42767"/>
                </a:lnTo>
                <a:lnTo>
                  <a:pt x="352951" y="26228"/>
                </a:lnTo>
                <a:lnTo>
                  <a:pt x="351650" y="18630"/>
                </a:lnTo>
                <a:lnTo>
                  <a:pt x="431" y="0"/>
                </a:lnTo>
                <a:close/>
              </a:path>
              <a:path w="353059" h="82550">
                <a:moveTo>
                  <a:pt x="347831" y="65925"/>
                </a:moveTo>
                <a:lnTo>
                  <a:pt x="292798" y="65925"/>
                </a:lnTo>
                <a:lnTo>
                  <a:pt x="320147" y="66128"/>
                </a:lnTo>
                <a:lnTo>
                  <a:pt x="347497" y="66750"/>
                </a:lnTo>
                <a:lnTo>
                  <a:pt x="347831" y="6592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821399" y="6687061"/>
            <a:ext cx="252759" cy="777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406557" y="6716044"/>
            <a:ext cx="615950" cy="45720"/>
          </a:xfrm>
          <a:custGeom>
            <a:avLst/>
            <a:gdLst/>
            <a:ahLst/>
            <a:cxnLst/>
            <a:rect l="l" t="t" r="r" b="b"/>
            <a:pathLst>
              <a:path w="615950" h="45720">
                <a:moveTo>
                  <a:pt x="28714" y="21856"/>
                </a:moveTo>
                <a:lnTo>
                  <a:pt x="0" y="26060"/>
                </a:lnTo>
                <a:lnTo>
                  <a:pt x="22034" y="27012"/>
                </a:lnTo>
                <a:lnTo>
                  <a:pt x="54140" y="22402"/>
                </a:lnTo>
                <a:lnTo>
                  <a:pt x="28714" y="21856"/>
                </a:lnTo>
                <a:close/>
              </a:path>
              <a:path w="615950" h="45720">
                <a:moveTo>
                  <a:pt x="509202" y="42456"/>
                </a:moveTo>
                <a:lnTo>
                  <a:pt x="436664" y="42456"/>
                </a:lnTo>
                <a:lnTo>
                  <a:pt x="479361" y="45250"/>
                </a:lnTo>
                <a:lnTo>
                  <a:pt x="496836" y="43599"/>
                </a:lnTo>
                <a:lnTo>
                  <a:pt x="508636" y="43599"/>
                </a:lnTo>
                <a:lnTo>
                  <a:pt x="509202" y="42456"/>
                </a:lnTo>
                <a:close/>
              </a:path>
              <a:path w="615950" h="45720">
                <a:moveTo>
                  <a:pt x="328117" y="36550"/>
                </a:moveTo>
                <a:lnTo>
                  <a:pt x="300329" y="39230"/>
                </a:lnTo>
                <a:lnTo>
                  <a:pt x="414845" y="44551"/>
                </a:lnTo>
                <a:lnTo>
                  <a:pt x="433725" y="42722"/>
                </a:lnTo>
                <a:lnTo>
                  <a:pt x="419493" y="42722"/>
                </a:lnTo>
                <a:lnTo>
                  <a:pt x="328117" y="36550"/>
                </a:lnTo>
                <a:close/>
              </a:path>
              <a:path w="615950" h="45720">
                <a:moveTo>
                  <a:pt x="508636" y="43599"/>
                </a:moveTo>
                <a:lnTo>
                  <a:pt x="496836" y="43599"/>
                </a:lnTo>
                <a:lnTo>
                  <a:pt x="508241" y="44373"/>
                </a:lnTo>
                <a:lnTo>
                  <a:pt x="508636" y="43599"/>
                </a:lnTo>
                <a:close/>
              </a:path>
              <a:path w="615950" h="45720">
                <a:moveTo>
                  <a:pt x="519201" y="26695"/>
                </a:moveTo>
                <a:lnTo>
                  <a:pt x="470787" y="27362"/>
                </a:lnTo>
                <a:lnTo>
                  <a:pt x="422402" y="29362"/>
                </a:lnTo>
                <a:lnTo>
                  <a:pt x="421843" y="36931"/>
                </a:lnTo>
                <a:lnTo>
                  <a:pt x="420789" y="42722"/>
                </a:lnTo>
                <a:lnTo>
                  <a:pt x="433725" y="42722"/>
                </a:lnTo>
                <a:lnTo>
                  <a:pt x="436664" y="42456"/>
                </a:lnTo>
                <a:lnTo>
                  <a:pt x="509202" y="42456"/>
                </a:lnTo>
                <a:lnTo>
                  <a:pt x="509930" y="39852"/>
                </a:lnTo>
                <a:lnTo>
                  <a:pt x="510489" y="36677"/>
                </a:lnTo>
                <a:lnTo>
                  <a:pt x="536775" y="35132"/>
                </a:lnTo>
                <a:lnTo>
                  <a:pt x="563076" y="33872"/>
                </a:lnTo>
                <a:lnTo>
                  <a:pt x="589391" y="32900"/>
                </a:lnTo>
                <a:lnTo>
                  <a:pt x="615721" y="32219"/>
                </a:lnTo>
                <a:lnTo>
                  <a:pt x="615371" y="27546"/>
                </a:lnTo>
                <a:lnTo>
                  <a:pt x="573798" y="27546"/>
                </a:lnTo>
                <a:lnTo>
                  <a:pt x="546490" y="26911"/>
                </a:lnTo>
                <a:lnTo>
                  <a:pt x="519201" y="26695"/>
                </a:lnTo>
                <a:close/>
              </a:path>
              <a:path w="615950" h="45720">
                <a:moveTo>
                  <a:pt x="576770" y="0"/>
                </a:moveTo>
                <a:lnTo>
                  <a:pt x="576665" y="9829"/>
                </a:lnTo>
                <a:lnTo>
                  <a:pt x="576108" y="18688"/>
                </a:lnTo>
                <a:lnTo>
                  <a:pt x="575139" y="25088"/>
                </a:lnTo>
                <a:lnTo>
                  <a:pt x="573798" y="27546"/>
                </a:lnTo>
                <a:lnTo>
                  <a:pt x="615371" y="27546"/>
                </a:lnTo>
                <a:lnTo>
                  <a:pt x="614941" y="21815"/>
                </a:lnTo>
                <a:lnTo>
                  <a:pt x="612865" y="12039"/>
                </a:lnTo>
                <a:lnTo>
                  <a:pt x="609343" y="4702"/>
                </a:lnTo>
                <a:lnTo>
                  <a:pt x="604227" y="1612"/>
                </a:lnTo>
                <a:lnTo>
                  <a:pt x="5767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039813" y="678262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428" y="0"/>
                </a:moveTo>
                <a:lnTo>
                  <a:pt x="0" y="203"/>
                </a:lnTo>
                <a:lnTo>
                  <a:pt x="800" y="190"/>
                </a:lnTo>
                <a:lnTo>
                  <a:pt x="1562" y="152"/>
                </a:lnTo>
                <a:lnTo>
                  <a:pt x="2349" y="139"/>
                </a:lnTo>
                <a:lnTo>
                  <a:pt x="342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014290" y="683180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032" y="0"/>
                </a:moveTo>
                <a:lnTo>
                  <a:pt x="0" y="38"/>
                </a:lnTo>
                <a:lnTo>
                  <a:pt x="1320" y="203"/>
                </a:lnTo>
                <a:lnTo>
                  <a:pt x="20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105672" y="6807725"/>
            <a:ext cx="399415" cy="31750"/>
          </a:xfrm>
          <a:custGeom>
            <a:avLst/>
            <a:gdLst/>
            <a:ahLst/>
            <a:cxnLst/>
            <a:rect l="l" t="t" r="r" b="b"/>
            <a:pathLst>
              <a:path w="399415" h="31750">
                <a:moveTo>
                  <a:pt x="329768" y="9715"/>
                </a:moveTo>
                <a:lnTo>
                  <a:pt x="312661" y="9747"/>
                </a:lnTo>
                <a:lnTo>
                  <a:pt x="273253" y="10261"/>
                </a:lnTo>
                <a:lnTo>
                  <a:pt x="223307" y="16217"/>
                </a:lnTo>
                <a:lnTo>
                  <a:pt x="173269" y="21342"/>
                </a:lnTo>
                <a:lnTo>
                  <a:pt x="123188" y="25152"/>
                </a:lnTo>
                <a:lnTo>
                  <a:pt x="42006" y="28365"/>
                </a:lnTo>
                <a:lnTo>
                  <a:pt x="10909" y="28956"/>
                </a:lnTo>
                <a:lnTo>
                  <a:pt x="4000" y="29857"/>
                </a:lnTo>
                <a:lnTo>
                  <a:pt x="0" y="30556"/>
                </a:lnTo>
                <a:lnTo>
                  <a:pt x="25076" y="31184"/>
                </a:lnTo>
                <a:lnTo>
                  <a:pt x="50152" y="31394"/>
                </a:lnTo>
                <a:lnTo>
                  <a:pt x="65413" y="31316"/>
                </a:lnTo>
                <a:lnTo>
                  <a:pt x="95945" y="30697"/>
                </a:lnTo>
                <a:lnTo>
                  <a:pt x="111213" y="30162"/>
                </a:lnTo>
                <a:lnTo>
                  <a:pt x="141589" y="29448"/>
                </a:lnTo>
                <a:lnTo>
                  <a:pt x="171980" y="27954"/>
                </a:lnTo>
                <a:lnTo>
                  <a:pt x="202375" y="25795"/>
                </a:lnTo>
                <a:lnTo>
                  <a:pt x="232765" y="23088"/>
                </a:lnTo>
                <a:lnTo>
                  <a:pt x="331749" y="9728"/>
                </a:lnTo>
                <a:lnTo>
                  <a:pt x="329768" y="9715"/>
                </a:lnTo>
                <a:close/>
              </a:path>
              <a:path w="399415" h="31750">
                <a:moveTo>
                  <a:pt x="398830" y="0"/>
                </a:moveTo>
                <a:lnTo>
                  <a:pt x="385865" y="138"/>
                </a:lnTo>
                <a:lnTo>
                  <a:pt x="346976" y="965"/>
                </a:lnTo>
                <a:lnTo>
                  <a:pt x="319760" y="4394"/>
                </a:lnTo>
                <a:lnTo>
                  <a:pt x="363981" y="5067"/>
                </a:lnTo>
                <a:lnTo>
                  <a:pt x="3988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116586" y="6808684"/>
            <a:ext cx="336550" cy="28575"/>
          </a:xfrm>
          <a:custGeom>
            <a:avLst/>
            <a:gdLst/>
            <a:ahLst/>
            <a:cxnLst/>
            <a:rect l="l" t="t" r="r" b="b"/>
            <a:pathLst>
              <a:path w="336550" h="28575">
                <a:moveTo>
                  <a:pt x="262343" y="9309"/>
                </a:moveTo>
                <a:lnTo>
                  <a:pt x="219124" y="10725"/>
                </a:lnTo>
                <a:lnTo>
                  <a:pt x="88071" y="19300"/>
                </a:lnTo>
                <a:lnTo>
                  <a:pt x="43971" y="23103"/>
                </a:lnTo>
                <a:lnTo>
                  <a:pt x="0" y="28003"/>
                </a:lnTo>
                <a:lnTo>
                  <a:pt x="31091" y="27403"/>
                </a:lnTo>
                <a:lnTo>
                  <a:pt x="112271" y="24193"/>
                </a:lnTo>
                <a:lnTo>
                  <a:pt x="162353" y="20380"/>
                </a:lnTo>
                <a:lnTo>
                  <a:pt x="212392" y="15257"/>
                </a:lnTo>
                <a:lnTo>
                  <a:pt x="262343" y="9309"/>
                </a:lnTo>
                <a:close/>
              </a:path>
              <a:path w="336550" h="28575">
                <a:moveTo>
                  <a:pt x="311472" y="3098"/>
                </a:moveTo>
                <a:lnTo>
                  <a:pt x="248640" y="3098"/>
                </a:lnTo>
                <a:lnTo>
                  <a:pt x="308851" y="3428"/>
                </a:lnTo>
                <a:lnTo>
                  <a:pt x="311472" y="3098"/>
                </a:lnTo>
                <a:close/>
              </a:path>
              <a:path w="336550" h="28575">
                <a:moveTo>
                  <a:pt x="336067" y="0"/>
                </a:moveTo>
                <a:lnTo>
                  <a:pt x="243776" y="3111"/>
                </a:lnTo>
                <a:lnTo>
                  <a:pt x="311472" y="3098"/>
                </a:lnTo>
                <a:lnTo>
                  <a:pt x="3360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603" y="6742098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1955" y="0"/>
                </a:moveTo>
                <a:lnTo>
                  <a:pt x="0" y="279"/>
                </a:lnTo>
                <a:lnTo>
                  <a:pt x="21932" y="1244"/>
                </a:lnTo>
                <a:lnTo>
                  <a:pt x="23990" y="965"/>
                </a:lnTo>
                <a:lnTo>
                  <a:pt x="19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104689" y="6760605"/>
            <a:ext cx="765175" cy="78105"/>
          </a:xfrm>
          <a:custGeom>
            <a:avLst/>
            <a:gdLst/>
            <a:ahLst/>
            <a:cxnLst/>
            <a:rect l="l" t="t" r="r" b="b"/>
            <a:pathLst>
              <a:path w="765175" h="78104">
                <a:moveTo>
                  <a:pt x="4978" y="76974"/>
                </a:moveTo>
                <a:lnTo>
                  <a:pt x="0" y="77647"/>
                </a:lnTo>
                <a:lnTo>
                  <a:pt x="990" y="77685"/>
                </a:lnTo>
                <a:lnTo>
                  <a:pt x="4978" y="76974"/>
                </a:lnTo>
                <a:close/>
              </a:path>
              <a:path w="765175" h="78104">
                <a:moveTo>
                  <a:pt x="412000" y="39865"/>
                </a:moveTo>
                <a:lnTo>
                  <a:pt x="347954" y="48082"/>
                </a:lnTo>
                <a:lnTo>
                  <a:pt x="386843" y="47260"/>
                </a:lnTo>
                <a:lnTo>
                  <a:pt x="399808" y="47116"/>
                </a:lnTo>
                <a:lnTo>
                  <a:pt x="442709" y="40944"/>
                </a:lnTo>
                <a:lnTo>
                  <a:pt x="412000" y="39865"/>
                </a:lnTo>
                <a:close/>
              </a:path>
              <a:path w="765175" h="78104">
                <a:moveTo>
                  <a:pt x="716711" y="0"/>
                </a:moveTo>
                <a:lnTo>
                  <a:pt x="706424" y="1054"/>
                </a:lnTo>
                <a:lnTo>
                  <a:pt x="753110" y="3555"/>
                </a:lnTo>
                <a:lnTo>
                  <a:pt x="764946" y="2324"/>
                </a:lnTo>
                <a:lnTo>
                  <a:pt x="7167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015617" y="6755276"/>
            <a:ext cx="805815" cy="80010"/>
          </a:xfrm>
          <a:custGeom>
            <a:avLst/>
            <a:gdLst/>
            <a:ahLst/>
            <a:cxnLst/>
            <a:rect l="l" t="t" r="r" b="b"/>
            <a:pathLst>
              <a:path w="805815" h="80009">
                <a:moveTo>
                  <a:pt x="60045" y="74980"/>
                </a:moveTo>
                <a:lnTo>
                  <a:pt x="53216" y="75197"/>
                </a:lnTo>
                <a:lnTo>
                  <a:pt x="32740" y="75590"/>
                </a:lnTo>
                <a:lnTo>
                  <a:pt x="24730" y="75887"/>
                </a:lnTo>
                <a:lnTo>
                  <a:pt x="698" y="76530"/>
                </a:lnTo>
                <a:lnTo>
                  <a:pt x="0" y="76746"/>
                </a:lnTo>
                <a:lnTo>
                  <a:pt x="16903" y="78828"/>
                </a:lnTo>
                <a:lnTo>
                  <a:pt x="27393" y="79641"/>
                </a:lnTo>
                <a:lnTo>
                  <a:pt x="60045" y="74980"/>
                </a:lnTo>
                <a:close/>
              </a:path>
              <a:path w="805815" h="80009">
                <a:moveTo>
                  <a:pt x="370763" y="42430"/>
                </a:moveTo>
                <a:lnTo>
                  <a:pt x="230403" y="60045"/>
                </a:lnTo>
                <a:lnTo>
                  <a:pt x="254612" y="58717"/>
                </a:lnTo>
                <a:lnTo>
                  <a:pt x="278907" y="57653"/>
                </a:lnTo>
                <a:lnTo>
                  <a:pt x="303369" y="56914"/>
                </a:lnTo>
                <a:lnTo>
                  <a:pt x="328079" y="56565"/>
                </a:lnTo>
                <a:lnTo>
                  <a:pt x="344741" y="56515"/>
                </a:lnTo>
                <a:lnTo>
                  <a:pt x="437032" y="53416"/>
                </a:lnTo>
                <a:lnTo>
                  <a:pt x="501065" y="45199"/>
                </a:lnTo>
                <a:lnTo>
                  <a:pt x="435929" y="43319"/>
                </a:lnTo>
                <a:lnTo>
                  <a:pt x="370763" y="42430"/>
                </a:lnTo>
                <a:close/>
              </a:path>
              <a:path w="805815" h="80009">
                <a:moveTo>
                  <a:pt x="691273" y="0"/>
                </a:moveTo>
                <a:lnTo>
                  <a:pt x="684364" y="711"/>
                </a:lnTo>
                <a:lnTo>
                  <a:pt x="795489" y="6375"/>
                </a:lnTo>
                <a:lnTo>
                  <a:pt x="805789" y="5321"/>
                </a:lnTo>
                <a:lnTo>
                  <a:pt x="6912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574678" y="665161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0" y="0"/>
                </a:lnTo>
              </a:path>
            </a:pathLst>
          </a:custGeom>
          <a:ln w="949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069589" y="6701666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19481" y="0"/>
                </a:moveTo>
                <a:lnTo>
                  <a:pt x="16281" y="190"/>
                </a:lnTo>
                <a:lnTo>
                  <a:pt x="0" y="3035"/>
                </a:lnTo>
                <a:lnTo>
                  <a:pt x="26466" y="342"/>
                </a:lnTo>
                <a:lnTo>
                  <a:pt x="194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089074" y="6701271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6299" y="0"/>
                </a:moveTo>
                <a:lnTo>
                  <a:pt x="0" y="393"/>
                </a:lnTo>
                <a:lnTo>
                  <a:pt x="6984" y="736"/>
                </a:lnTo>
                <a:lnTo>
                  <a:pt x="11950" y="254"/>
                </a:lnTo>
                <a:lnTo>
                  <a:pt x="62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063139" y="6701854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09">
                <a:moveTo>
                  <a:pt x="22733" y="0"/>
                </a:moveTo>
                <a:lnTo>
                  <a:pt x="17411" y="317"/>
                </a:lnTo>
                <a:lnTo>
                  <a:pt x="0" y="3517"/>
                </a:lnTo>
                <a:lnTo>
                  <a:pt x="6451" y="2844"/>
                </a:lnTo>
                <a:lnTo>
                  <a:pt x="227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353582" y="6613467"/>
            <a:ext cx="34925" cy="5080"/>
          </a:xfrm>
          <a:custGeom>
            <a:avLst/>
            <a:gdLst/>
            <a:ahLst/>
            <a:cxnLst/>
            <a:rect l="l" t="t" r="r" b="b"/>
            <a:pathLst>
              <a:path w="34925" h="5079">
                <a:moveTo>
                  <a:pt x="24879" y="0"/>
                </a:moveTo>
                <a:lnTo>
                  <a:pt x="0" y="4660"/>
                </a:lnTo>
                <a:lnTo>
                  <a:pt x="17830" y="3822"/>
                </a:lnTo>
                <a:lnTo>
                  <a:pt x="34632" y="431"/>
                </a:lnTo>
                <a:lnTo>
                  <a:pt x="248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371423" y="6613895"/>
            <a:ext cx="52705" cy="3810"/>
          </a:xfrm>
          <a:custGeom>
            <a:avLst/>
            <a:gdLst/>
            <a:ahLst/>
            <a:cxnLst/>
            <a:rect l="l" t="t" r="r" b="b"/>
            <a:pathLst>
              <a:path w="52704" h="3809">
                <a:moveTo>
                  <a:pt x="16789" y="0"/>
                </a:moveTo>
                <a:lnTo>
                  <a:pt x="0" y="3390"/>
                </a:lnTo>
                <a:lnTo>
                  <a:pt x="52425" y="1536"/>
                </a:lnTo>
                <a:lnTo>
                  <a:pt x="167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972228" y="6831203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3683" y="0"/>
                </a:moveTo>
                <a:lnTo>
                  <a:pt x="2463" y="253"/>
                </a:lnTo>
                <a:lnTo>
                  <a:pt x="0" y="812"/>
                </a:lnTo>
                <a:lnTo>
                  <a:pt x="11887" y="888"/>
                </a:lnTo>
                <a:lnTo>
                  <a:pt x="36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975910" y="6828609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09">
                <a:moveTo>
                  <a:pt x="12293" y="0"/>
                </a:moveTo>
                <a:lnTo>
                  <a:pt x="0" y="2590"/>
                </a:lnTo>
                <a:lnTo>
                  <a:pt x="8204" y="3479"/>
                </a:lnTo>
                <a:lnTo>
                  <a:pt x="38379" y="3238"/>
                </a:lnTo>
                <a:lnTo>
                  <a:pt x="122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988201" y="6814212"/>
            <a:ext cx="95250" cy="17780"/>
          </a:xfrm>
          <a:custGeom>
            <a:avLst/>
            <a:gdLst/>
            <a:ahLst/>
            <a:cxnLst/>
            <a:rect l="l" t="t" r="r" b="b"/>
            <a:pathLst>
              <a:path w="95250" h="17779">
                <a:moveTo>
                  <a:pt x="95110" y="0"/>
                </a:moveTo>
                <a:lnTo>
                  <a:pt x="71173" y="2834"/>
                </a:lnTo>
                <a:lnTo>
                  <a:pt x="47326" y="6129"/>
                </a:lnTo>
                <a:lnTo>
                  <a:pt x="23594" y="9960"/>
                </a:lnTo>
                <a:lnTo>
                  <a:pt x="0" y="14401"/>
                </a:lnTo>
                <a:lnTo>
                  <a:pt x="26085" y="17640"/>
                </a:lnTo>
                <a:lnTo>
                  <a:pt x="28117" y="17589"/>
                </a:lnTo>
                <a:lnTo>
                  <a:pt x="44809" y="12928"/>
                </a:lnTo>
                <a:lnTo>
                  <a:pt x="61533" y="8428"/>
                </a:lnTo>
                <a:lnTo>
                  <a:pt x="78297" y="4111"/>
                </a:lnTo>
                <a:lnTo>
                  <a:pt x="951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016323" y="6814746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52" y="0"/>
                </a:lnTo>
              </a:path>
            </a:pathLst>
          </a:custGeom>
          <a:ln w="3411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090448" y="6700459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3352" y="0"/>
                </a:moveTo>
                <a:lnTo>
                  <a:pt x="0" y="596"/>
                </a:lnTo>
                <a:lnTo>
                  <a:pt x="4927" y="812"/>
                </a:lnTo>
                <a:lnTo>
                  <a:pt x="11557" y="393"/>
                </a:lnTo>
                <a:lnTo>
                  <a:pt x="33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087373" y="6700312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3251" y="0"/>
                </a:moveTo>
                <a:lnTo>
                  <a:pt x="1079" y="393"/>
                </a:lnTo>
                <a:lnTo>
                  <a:pt x="0" y="609"/>
                </a:lnTo>
                <a:lnTo>
                  <a:pt x="3073" y="736"/>
                </a:lnTo>
                <a:lnTo>
                  <a:pt x="6426" y="139"/>
                </a:lnTo>
                <a:lnTo>
                  <a:pt x="32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093796" y="669719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83" y="0"/>
                </a:lnTo>
              </a:path>
            </a:pathLst>
          </a:custGeom>
          <a:ln w="732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090620" y="6697041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09">
                <a:moveTo>
                  <a:pt x="22275" y="0"/>
                </a:moveTo>
                <a:lnTo>
                  <a:pt x="14820" y="482"/>
                </a:lnTo>
                <a:lnTo>
                  <a:pt x="0" y="3276"/>
                </a:lnTo>
                <a:lnTo>
                  <a:pt x="3175" y="3416"/>
                </a:lnTo>
                <a:lnTo>
                  <a:pt x="222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37861" y="6423798"/>
            <a:ext cx="750570" cy="64135"/>
          </a:xfrm>
          <a:custGeom>
            <a:avLst/>
            <a:gdLst/>
            <a:ahLst/>
            <a:cxnLst/>
            <a:rect l="l" t="t" r="r" b="b"/>
            <a:pathLst>
              <a:path w="750570" h="64135">
                <a:moveTo>
                  <a:pt x="713498" y="0"/>
                </a:moveTo>
                <a:lnTo>
                  <a:pt x="648935" y="455"/>
                </a:lnTo>
                <a:lnTo>
                  <a:pt x="584390" y="1816"/>
                </a:lnTo>
                <a:lnTo>
                  <a:pt x="556760" y="4616"/>
                </a:lnTo>
                <a:lnTo>
                  <a:pt x="187363" y="37833"/>
                </a:lnTo>
                <a:lnTo>
                  <a:pt x="140378" y="43075"/>
                </a:lnTo>
                <a:lnTo>
                  <a:pt x="93491" y="49233"/>
                </a:lnTo>
                <a:lnTo>
                  <a:pt x="46699" y="56183"/>
                </a:lnTo>
                <a:lnTo>
                  <a:pt x="0" y="63804"/>
                </a:lnTo>
                <a:lnTo>
                  <a:pt x="201350" y="41342"/>
                </a:lnTo>
                <a:lnTo>
                  <a:pt x="302306" y="31508"/>
                </a:lnTo>
                <a:lnTo>
                  <a:pt x="352834" y="27214"/>
                </a:lnTo>
                <a:lnTo>
                  <a:pt x="403389" y="23440"/>
                </a:lnTo>
                <a:lnTo>
                  <a:pt x="453965" y="20263"/>
                </a:lnTo>
                <a:lnTo>
                  <a:pt x="504557" y="17762"/>
                </a:lnTo>
                <a:lnTo>
                  <a:pt x="555158" y="16015"/>
                </a:lnTo>
                <a:lnTo>
                  <a:pt x="605764" y="15100"/>
                </a:lnTo>
                <a:lnTo>
                  <a:pt x="678056" y="8205"/>
                </a:lnTo>
                <a:lnTo>
                  <a:pt x="750214" y="139"/>
                </a:lnTo>
                <a:lnTo>
                  <a:pt x="71349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043623" y="6431424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76" y="0"/>
                </a:lnTo>
              </a:path>
            </a:pathLst>
          </a:custGeom>
          <a:ln w="1496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251542" y="6425237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8851" y="0"/>
                </a:moveTo>
                <a:lnTo>
                  <a:pt x="0" y="1524"/>
                </a:lnTo>
                <a:lnTo>
                  <a:pt x="12192" y="88"/>
                </a:lnTo>
                <a:lnTo>
                  <a:pt x="88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151070" y="6426757"/>
            <a:ext cx="100965" cy="10795"/>
          </a:xfrm>
          <a:custGeom>
            <a:avLst/>
            <a:gdLst/>
            <a:ahLst/>
            <a:cxnLst/>
            <a:rect l="l" t="t" r="r" b="b"/>
            <a:pathLst>
              <a:path w="100965" h="10795">
                <a:moveTo>
                  <a:pt x="33303" y="10579"/>
                </a:moveTo>
                <a:lnTo>
                  <a:pt x="15786" y="10579"/>
                </a:lnTo>
                <a:lnTo>
                  <a:pt x="32702" y="10668"/>
                </a:lnTo>
                <a:lnTo>
                  <a:pt x="33303" y="10579"/>
                </a:lnTo>
                <a:close/>
              </a:path>
              <a:path w="100965" h="10795">
                <a:moveTo>
                  <a:pt x="100469" y="0"/>
                </a:moveTo>
                <a:lnTo>
                  <a:pt x="50263" y="5557"/>
                </a:lnTo>
                <a:lnTo>
                  <a:pt x="0" y="10591"/>
                </a:lnTo>
                <a:lnTo>
                  <a:pt x="33303" y="10579"/>
                </a:lnTo>
                <a:lnTo>
                  <a:pt x="66619" y="5548"/>
                </a:lnTo>
                <a:lnTo>
                  <a:pt x="83553" y="2829"/>
                </a:lnTo>
                <a:lnTo>
                  <a:pt x="1004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183769" y="64321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648" y="0"/>
                </a:lnTo>
              </a:path>
            </a:pathLst>
          </a:custGeom>
          <a:ln w="1353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19543" y="6462189"/>
            <a:ext cx="764540" cy="111125"/>
          </a:xfrm>
          <a:custGeom>
            <a:avLst/>
            <a:gdLst/>
            <a:ahLst/>
            <a:cxnLst/>
            <a:rect l="l" t="t" r="r" b="b"/>
            <a:pathLst>
              <a:path w="764540" h="111125">
                <a:moveTo>
                  <a:pt x="56464" y="94856"/>
                </a:moveTo>
                <a:lnTo>
                  <a:pt x="0" y="105664"/>
                </a:lnTo>
                <a:lnTo>
                  <a:pt x="108000" y="110782"/>
                </a:lnTo>
                <a:lnTo>
                  <a:pt x="165176" y="99872"/>
                </a:lnTo>
                <a:lnTo>
                  <a:pt x="56464" y="94856"/>
                </a:lnTo>
                <a:close/>
              </a:path>
              <a:path w="764540" h="111125">
                <a:moveTo>
                  <a:pt x="763993" y="0"/>
                </a:moveTo>
                <a:lnTo>
                  <a:pt x="601187" y="16192"/>
                </a:lnTo>
                <a:lnTo>
                  <a:pt x="391960" y="40026"/>
                </a:lnTo>
                <a:lnTo>
                  <a:pt x="213093" y="63919"/>
                </a:lnTo>
                <a:lnTo>
                  <a:pt x="94716" y="87388"/>
                </a:lnTo>
                <a:lnTo>
                  <a:pt x="204038" y="92329"/>
                </a:lnTo>
                <a:lnTo>
                  <a:pt x="430730" y="48381"/>
                </a:lnTo>
                <a:lnTo>
                  <a:pt x="530497" y="30655"/>
                </a:lnTo>
                <a:lnTo>
                  <a:pt x="580506" y="22590"/>
                </a:lnTo>
                <a:lnTo>
                  <a:pt x="630611" y="15233"/>
                </a:lnTo>
                <a:lnTo>
                  <a:pt x="680823" y="8717"/>
                </a:lnTo>
                <a:lnTo>
                  <a:pt x="731151" y="3175"/>
                </a:lnTo>
                <a:lnTo>
                  <a:pt x="76399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076010" y="6555823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561" y="0"/>
                </a:lnTo>
              </a:path>
            </a:pathLst>
          </a:custGeom>
          <a:ln w="1249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127543" y="6445951"/>
            <a:ext cx="927100" cy="129539"/>
          </a:xfrm>
          <a:custGeom>
            <a:avLst/>
            <a:gdLst/>
            <a:ahLst/>
            <a:cxnLst/>
            <a:rect l="l" t="t" r="r" b="b"/>
            <a:pathLst>
              <a:path w="927100" h="129540">
                <a:moveTo>
                  <a:pt x="57175" y="116116"/>
                </a:moveTo>
                <a:lnTo>
                  <a:pt x="0" y="127025"/>
                </a:lnTo>
                <a:lnTo>
                  <a:pt x="51765" y="129387"/>
                </a:lnTo>
                <a:lnTo>
                  <a:pt x="107657" y="118325"/>
                </a:lnTo>
                <a:lnTo>
                  <a:pt x="57175" y="116116"/>
                </a:lnTo>
                <a:close/>
              </a:path>
              <a:path w="927100" h="129540">
                <a:moveTo>
                  <a:pt x="926795" y="0"/>
                </a:moveTo>
                <a:lnTo>
                  <a:pt x="872567" y="2155"/>
                </a:lnTo>
                <a:lnTo>
                  <a:pt x="818376" y="4856"/>
                </a:lnTo>
                <a:lnTo>
                  <a:pt x="764219" y="8104"/>
                </a:lnTo>
                <a:lnTo>
                  <a:pt x="710092" y="11899"/>
                </a:lnTo>
                <a:lnTo>
                  <a:pt x="655993" y="16243"/>
                </a:lnTo>
                <a:lnTo>
                  <a:pt x="572822" y="24961"/>
                </a:lnTo>
                <a:lnTo>
                  <a:pt x="522611" y="31476"/>
                </a:lnTo>
                <a:lnTo>
                  <a:pt x="472505" y="38833"/>
                </a:lnTo>
                <a:lnTo>
                  <a:pt x="422497" y="46897"/>
                </a:lnTo>
                <a:lnTo>
                  <a:pt x="322730" y="64620"/>
                </a:lnTo>
                <a:lnTo>
                  <a:pt x="96037" y="108572"/>
                </a:lnTo>
                <a:lnTo>
                  <a:pt x="145503" y="110718"/>
                </a:lnTo>
                <a:lnTo>
                  <a:pt x="145745" y="110744"/>
                </a:lnTo>
                <a:lnTo>
                  <a:pt x="250578" y="90833"/>
                </a:lnTo>
                <a:lnTo>
                  <a:pt x="355688" y="72313"/>
                </a:lnTo>
                <a:lnTo>
                  <a:pt x="409405" y="61845"/>
                </a:lnTo>
                <a:lnTo>
                  <a:pt x="502353" y="45777"/>
                </a:lnTo>
                <a:lnTo>
                  <a:pt x="558517" y="37007"/>
                </a:lnTo>
                <a:lnTo>
                  <a:pt x="614810" y="29313"/>
                </a:lnTo>
                <a:lnTo>
                  <a:pt x="671245" y="22910"/>
                </a:lnTo>
                <a:lnTo>
                  <a:pt x="9267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184715" y="6559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82" y="0"/>
                </a:lnTo>
              </a:path>
            </a:pathLst>
          </a:custGeom>
          <a:ln w="975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179311" y="6501358"/>
            <a:ext cx="394970" cy="74930"/>
          </a:xfrm>
          <a:custGeom>
            <a:avLst/>
            <a:gdLst/>
            <a:ahLst/>
            <a:cxnLst/>
            <a:rect l="l" t="t" r="r" b="b"/>
            <a:pathLst>
              <a:path w="394970" h="74929">
                <a:moveTo>
                  <a:pt x="55892" y="62915"/>
                </a:moveTo>
                <a:lnTo>
                  <a:pt x="0" y="73977"/>
                </a:lnTo>
                <a:lnTo>
                  <a:pt x="10045" y="74434"/>
                </a:lnTo>
                <a:lnTo>
                  <a:pt x="67627" y="63423"/>
                </a:lnTo>
                <a:lnTo>
                  <a:pt x="55892" y="62915"/>
                </a:lnTo>
                <a:close/>
              </a:path>
              <a:path w="394970" h="74929">
                <a:moveTo>
                  <a:pt x="303923" y="16903"/>
                </a:moveTo>
                <a:lnTo>
                  <a:pt x="198813" y="35423"/>
                </a:lnTo>
                <a:lnTo>
                  <a:pt x="93980" y="55333"/>
                </a:lnTo>
                <a:lnTo>
                  <a:pt x="96837" y="55511"/>
                </a:lnTo>
                <a:lnTo>
                  <a:pt x="99682" y="55981"/>
                </a:lnTo>
                <a:lnTo>
                  <a:pt x="102514" y="56629"/>
                </a:lnTo>
                <a:lnTo>
                  <a:pt x="303923" y="16903"/>
                </a:lnTo>
                <a:close/>
              </a:path>
              <a:path w="394970" h="74929">
                <a:moveTo>
                  <a:pt x="394538" y="0"/>
                </a:moveTo>
                <a:lnTo>
                  <a:pt x="376074" y="3124"/>
                </a:lnTo>
                <a:lnTo>
                  <a:pt x="357639" y="6440"/>
                </a:lnTo>
                <a:lnTo>
                  <a:pt x="339236" y="9949"/>
                </a:lnTo>
                <a:lnTo>
                  <a:pt x="320865" y="13652"/>
                </a:lnTo>
                <a:lnTo>
                  <a:pt x="3945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235204" y="6556691"/>
            <a:ext cx="46990" cy="8255"/>
          </a:xfrm>
          <a:custGeom>
            <a:avLst/>
            <a:gdLst/>
            <a:ahLst/>
            <a:cxnLst/>
            <a:rect l="l" t="t" r="r" b="b"/>
            <a:pathLst>
              <a:path w="46989" h="8254">
                <a:moveTo>
                  <a:pt x="38087" y="0"/>
                </a:moveTo>
                <a:lnTo>
                  <a:pt x="0" y="7581"/>
                </a:lnTo>
                <a:lnTo>
                  <a:pt x="11734" y="8089"/>
                </a:lnTo>
                <a:lnTo>
                  <a:pt x="46621" y="1295"/>
                </a:lnTo>
                <a:lnTo>
                  <a:pt x="43789" y="647"/>
                </a:lnTo>
                <a:lnTo>
                  <a:pt x="40944" y="177"/>
                </a:lnTo>
                <a:lnTo>
                  <a:pt x="380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483234" y="6443748"/>
            <a:ext cx="654050" cy="74930"/>
          </a:xfrm>
          <a:custGeom>
            <a:avLst/>
            <a:gdLst/>
            <a:ahLst/>
            <a:cxnLst/>
            <a:rect l="l" t="t" r="r" b="b"/>
            <a:pathLst>
              <a:path w="654050" h="74929">
                <a:moveTo>
                  <a:pt x="16941" y="71259"/>
                </a:moveTo>
                <a:lnTo>
                  <a:pt x="0" y="74510"/>
                </a:lnTo>
                <a:lnTo>
                  <a:pt x="7429" y="73266"/>
                </a:lnTo>
                <a:lnTo>
                  <a:pt x="16941" y="71259"/>
                </a:lnTo>
                <a:close/>
              </a:path>
              <a:path w="654050" h="74929">
                <a:moveTo>
                  <a:pt x="653846" y="0"/>
                </a:moveTo>
                <a:lnTo>
                  <a:pt x="571106" y="2197"/>
                </a:lnTo>
                <a:lnTo>
                  <a:pt x="315556" y="25107"/>
                </a:lnTo>
                <a:lnTo>
                  <a:pt x="259121" y="31511"/>
                </a:lnTo>
                <a:lnTo>
                  <a:pt x="202828" y="39204"/>
                </a:lnTo>
                <a:lnTo>
                  <a:pt x="146664" y="47975"/>
                </a:lnTo>
                <a:lnTo>
                  <a:pt x="90614" y="57607"/>
                </a:lnTo>
                <a:lnTo>
                  <a:pt x="121544" y="52830"/>
                </a:lnTo>
                <a:lnTo>
                  <a:pt x="152555" y="48594"/>
                </a:lnTo>
                <a:lnTo>
                  <a:pt x="183647" y="44900"/>
                </a:lnTo>
                <a:lnTo>
                  <a:pt x="262653" y="37358"/>
                </a:lnTo>
                <a:lnTo>
                  <a:pt x="502177" y="16898"/>
                </a:lnTo>
                <a:lnTo>
                  <a:pt x="549979" y="12014"/>
                </a:lnTo>
                <a:lnTo>
                  <a:pt x="6538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189352" y="6443195"/>
            <a:ext cx="1056640" cy="133985"/>
          </a:xfrm>
          <a:custGeom>
            <a:avLst/>
            <a:gdLst/>
            <a:ahLst/>
            <a:cxnLst/>
            <a:rect l="l" t="t" r="r" b="b"/>
            <a:pathLst>
              <a:path w="1056640" h="133984">
                <a:moveTo>
                  <a:pt x="57581" y="121589"/>
                </a:moveTo>
                <a:lnTo>
                  <a:pt x="0" y="132587"/>
                </a:lnTo>
                <a:lnTo>
                  <a:pt x="29844" y="133934"/>
                </a:lnTo>
                <a:lnTo>
                  <a:pt x="86664" y="122821"/>
                </a:lnTo>
                <a:lnTo>
                  <a:pt x="57581" y="121589"/>
                </a:lnTo>
                <a:close/>
              </a:path>
              <a:path w="1056640" h="133984">
                <a:moveTo>
                  <a:pt x="1013282" y="0"/>
                </a:moveTo>
                <a:lnTo>
                  <a:pt x="947724" y="558"/>
                </a:lnTo>
                <a:lnTo>
                  <a:pt x="843857" y="12564"/>
                </a:lnTo>
                <a:lnTo>
                  <a:pt x="796057" y="17452"/>
                </a:lnTo>
                <a:lnTo>
                  <a:pt x="556535" y="37917"/>
                </a:lnTo>
                <a:lnTo>
                  <a:pt x="477525" y="45451"/>
                </a:lnTo>
                <a:lnTo>
                  <a:pt x="415422" y="53381"/>
                </a:lnTo>
                <a:lnTo>
                  <a:pt x="310819" y="71818"/>
                </a:lnTo>
                <a:lnTo>
                  <a:pt x="301307" y="73812"/>
                </a:lnTo>
                <a:lnTo>
                  <a:pt x="293877" y="75056"/>
                </a:lnTo>
                <a:lnTo>
                  <a:pt x="92468" y="114782"/>
                </a:lnTo>
                <a:lnTo>
                  <a:pt x="97129" y="115849"/>
                </a:lnTo>
                <a:lnTo>
                  <a:pt x="106425" y="118973"/>
                </a:lnTo>
                <a:lnTo>
                  <a:pt x="164485" y="108017"/>
                </a:lnTo>
                <a:lnTo>
                  <a:pt x="218654" y="98580"/>
                </a:lnTo>
                <a:lnTo>
                  <a:pt x="272910" y="89811"/>
                </a:lnTo>
                <a:lnTo>
                  <a:pt x="381707" y="73967"/>
                </a:lnTo>
                <a:lnTo>
                  <a:pt x="436257" y="66738"/>
                </a:lnTo>
                <a:lnTo>
                  <a:pt x="484049" y="61017"/>
                </a:lnTo>
                <a:lnTo>
                  <a:pt x="531964" y="56045"/>
                </a:lnTo>
                <a:lnTo>
                  <a:pt x="820191" y="32067"/>
                </a:lnTo>
                <a:lnTo>
                  <a:pt x="868721" y="27022"/>
                </a:lnTo>
                <a:lnTo>
                  <a:pt x="917154" y="21218"/>
                </a:lnTo>
                <a:lnTo>
                  <a:pt x="965489" y="14647"/>
                </a:lnTo>
                <a:lnTo>
                  <a:pt x="1035165" y="3986"/>
                </a:lnTo>
                <a:lnTo>
                  <a:pt x="1056462" y="241"/>
                </a:lnTo>
                <a:lnTo>
                  <a:pt x="10132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246938" y="6557982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34886" y="0"/>
                </a:moveTo>
                <a:lnTo>
                  <a:pt x="0" y="6807"/>
                </a:lnTo>
                <a:lnTo>
                  <a:pt x="29070" y="8039"/>
                </a:lnTo>
                <a:lnTo>
                  <a:pt x="48831" y="4191"/>
                </a:lnTo>
                <a:lnTo>
                  <a:pt x="39547" y="1066"/>
                </a:lnTo>
                <a:lnTo>
                  <a:pt x="348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069101" y="6025446"/>
            <a:ext cx="1066165" cy="205740"/>
          </a:xfrm>
          <a:custGeom>
            <a:avLst/>
            <a:gdLst/>
            <a:ahLst/>
            <a:cxnLst/>
            <a:rect l="l" t="t" r="r" b="b"/>
            <a:pathLst>
              <a:path w="1066164" h="205739">
                <a:moveTo>
                  <a:pt x="215239" y="65570"/>
                </a:moveTo>
                <a:lnTo>
                  <a:pt x="175956" y="77476"/>
                </a:lnTo>
                <a:lnTo>
                  <a:pt x="147371" y="89453"/>
                </a:lnTo>
                <a:lnTo>
                  <a:pt x="96316" y="114249"/>
                </a:lnTo>
                <a:lnTo>
                  <a:pt x="90462" y="114871"/>
                </a:lnTo>
                <a:lnTo>
                  <a:pt x="84480" y="115023"/>
                </a:lnTo>
                <a:lnTo>
                  <a:pt x="63806" y="125287"/>
                </a:lnTo>
                <a:lnTo>
                  <a:pt x="43235" y="135750"/>
                </a:lnTo>
                <a:lnTo>
                  <a:pt x="22767" y="146413"/>
                </a:lnTo>
                <a:lnTo>
                  <a:pt x="0" y="158546"/>
                </a:lnTo>
                <a:lnTo>
                  <a:pt x="1816" y="180517"/>
                </a:lnTo>
                <a:lnTo>
                  <a:pt x="1828" y="181444"/>
                </a:lnTo>
                <a:lnTo>
                  <a:pt x="2793" y="205600"/>
                </a:lnTo>
                <a:lnTo>
                  <a:pt x="37909" y="187350"/>
                </a:lnTo>
                <a:lnTo>
                  <a:pt x="36258" y="184734"/>
                </a:lnTo>
                <a:lnTo>
                  <a:pt x="69010" y="165615"/>
                </a:lnTo>
                <a:lnTo>
                  <a:pt x="137199" y="132865"/>
                </a:lnTo>
                <a:lnTo>
                  <a:pt x="202769" y="108367"/>
                </a:lnTo>
                <a:lnTo>
                  <a:pt x="263829" y="89113"/>
                </a:lnTo>
                <a:lnTo>
                  <a:pt x="294728" y="80733"/>
                </a:lnTo>
                <a:lnTo>
                  <a:pt x="295233" y="80568"/>
                </a:lnTo>
                <a:lnTo>
                  <a:pt x="231482" y="80568"/>
                </a:lnTo>
                <a:lnTo>
                  <a:pt x="215239" y="65570"/>
                </a:lnTo>
                <a:close/>
              </a:path>
              <a:path w="1066164" h="205739">
                <a:moveTo>
                  <a:pt x="807923" y="0"/>
                </a:moveTo>
                <a:lnTo>
                  <a:pt x="754928" y="340"/>
                </a:lnTo>
                <a:lnTo>
                  <a:pt x="701933" y="1365"/>
                </a:lnTo>
                <a:lnTo>
                  <a:pt x="648934" y="3080"/>
                </a:lnTo>
                <a:lnTo>
                  <a:pt x="595925" y="5489"/>
                </a:lnTo>
                <a:lnTo>
                  <a:pt x="542899" y="8597"/>
                </a:lnTo>
                <a:lnTo>
                  <a:pt x="487144" y="13542"/>
                </a:lnTo>
                <a:lnTo>
                  <a:pt x="431765" y="20758"/>
                </a:lnTo>
                <a:lnTo>
                  <a:pt x="376657" y="29736"/>
                </a:lnTo>
                <a:lnTo>
                  <a:pt x="321716" y="39966"/>
                </a:lnTo>
                <a:lnTo>
                  <a:pt x="233502" y="80568"/>
                </a:lnTo>
                <a:lnTo>
                  <a:pt x="295233" y="80568"/>
                </a:lnTo>
                <a:lnTo>
                  <a:pt x="313895" y="74468"/>
                </a:lnTo>
                <a:lnTo>
                  <a:pt x="333160" y="68508"/>
                </a:lnTo>
                <a:lnTo>
                  <a:pt x="371982" y="57492"/>
                </a:lnTo>
                <a:lnTo>
                  <a:pt x="423265" y="46702"/>
                </a:lnTo>
                <a:lnTo>
                  <a:pt x="474630" y="36715"/>
                </a:lnTo>
                <a:lnTo>
                  <a:pt x="526178" y="27958"/>
                </a:lnTo>
                <a:lnTo>
                  <a:pt x="578009" y="20860"/>
                </a:lnTo>
                <a:lnTo>
                  <a:pt x="630224" y="15849"/>
                </a:lnTo>
                <a:lnTo>
                  <a:pt x="678459" y="12627"/>
                </a:lnTo>
                <a:lnTo>
                  <a:pt x="726682" y="9996"/>
                </a:lnTo>
                <a:lnTo>
                  <a:pt x="774900" y="7953"/>
                </a:lnTo>
                <a:lnTo>
                  <a:pt x="823115" y="6496"/>
                </a:lnTo>
                <a:lnTo>
                  <a:pt x="871332" y="5624"/>
                </a:lnTo>
                <a:lnTo>
                  <a:pt x="1018011" y="5334"/>
                </a:lnTo>
                <a:lnTo>
                  <a:pt x="1014348" y="5130"/>
                </a:lnTo>
                <a:lnTo>
                  <a:pt x="962727" y="2891"/>
                </a:lnTo>
                <a:lnTo>
                  <a:pt x="911118" y="1287"/>
                </a:lnTo>
                <a:lnTo>
                  <a:pt x="859518" y="322"/>
                </a:lnTo>
                <a:lnTo>
                  <a:pt x="807923" y="0"/>
                </a:lnTo>
                <a:close/>
              </a:path>
              <a:path w="1066164" h="205739">
                <a:moveTo>
                  <a:pt x="1018011" y="5334"/>
                </a:moveTo>
                <a:lnTo>
                  <a:pt x="919556" y="5334"/>
                </a:lnTo>
                <a:lnTo>
                  <a:pt x="992752" y="6000"/>
                </a:lnTo>
                <a:lnTo>
                  <a:pt x="1065987" y="8001"/>
                </a:lnTo>
                <a:lnTo>
                  <a:pt x="1018011" y="533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105332" y="6080917"/>
            <a:ext cx="2130425" cy="132080"/>
          </a:xfrm>
          <a:custGeom>
            <a:avLst/>
            <a:gdLst/>
            <a:ahLst/>
            <a:cxnLst/>
            <a:rect l="l" t="t" r="r" b="b"/>
            <a:pathLst>
              <a:path w="2130425" h="132079">
                <a:moveTo>
                  <a:pt x="2128329" y="88328"/>
                </a:moveTo>
                <a:lnTo>
                  <a:pt x="2098090" y="90449"/>
                </a:lnTo>
                <a:lnTo>
                  <a:pt x="2130323" y="88531"/>
                </a:lnTo>
                <a:lnTo>
                  <a:pt x="2128329" y="88328"/>
                </a:lnTo>
                <a:close/>
              </a:path>
              <a:path w="2130425" h="132079">
                <a:moveTo>
                  <a:pt x="258508" y="25260"/>
                </a:moveTo>
                <a:lnTo>
                  <a:pt x="196945" y="42856"/>
                </a:lnTo>
                <a:lnTo>
                  <a:pt x="136372" y="63766"/>
                </a:lnTo>
                <a:lnTo>
                  <a:pt x="66433" y="92851"/>
                </a:lnTo>
                <a:lnTo>
                  <a:pt x="0" y="129260"/>
                </a:lnTo>
                <a:lnTo>
                  <a:pt x="1689" y="131876"/>
                </a:lnTo>
                <a:lnTo>
                  <a:pt x="62770" y="100070"/>
                </a:lnTo>
                <a:lnTo>
                  <a:pt x="91443" y="87101"/>
                </a:lnTo>
                <a:lnTo>
                  <a:pt x="120777" y="75787"/>
                </a:lnTo>
                <a:lnTo>
                  <a:pt x="150774" y="66128"/>
                </a:lnTo>
                <a:lnTo>
                  <a:pt x="165764" y="59382"/>
                </a:lnTo>
                <a:lnTo>
                  <a:pt x="180976" y="53085"/>
                </a:lnTo>
                <a:lnTo>
                  <a:pt x="196410" y="47237"/>
                </a:lnTo>
                <a:lnTo>
                  <a:pt x="212064" y="41833"/>
                </a:lnTo>
                <a:lnTo>
                  <a:pt x="223618" y="37518"/>
                </a:lnTo>
                <a:lnTo>
                  <a:pt x="235210" y="33318"/>
                </a:lnTo>
                <a:lnTo>
                  <a:pt x="246840" y="29232"/>
                </a:lnTo>
                <a:lnTo>
                  <a:pt x="258508" y="25260"/>
                </a:lnTo>
                <a:close/>
              </a:path>
              <a:path w="2130425" h="132079">
                <a:moveTo>
                  <a:pt x="1011783" y="0"/>
                </a:moveTo>
                <a:lnTo>
                  <a:pt x="1148673" y="8141"/>
                </a:lnTo>
                <a:lnTo>
                  <a:pt x="1713308" y="52889"/>
                </a:lnTo>
                <a:lnTo>
                  <a:pt x="2002434" y="81051"/>
                </a:lnTo>
                <a:lnTo>
                  <a:pt x="2033371" y="78422"/>
                </a:lnTo>
                <a:lnTo>
                  <a:pt x="1767996" y="53707"/>
                </a:lnTo>
                <a:lnTo>
                  <a:pt x="1241026" y="12213"/>
                </a:lnTo>
                <a:lnTo>
                  <a:pt x="1042848" y="1347"/>
                </a:lnTo>
                <a:lnTo>
                  <a:pt x="10117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197804" y="617436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95" y="0"/>
                </a:lnTo>
              </a:path>
            </a:pathLst>
          </a:custGeom>
          <a:ln w="982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107764" y="616553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95" y="0"/>
                </a:lnTo>
              </a:path>
            </a:pathLst>
          </a:custGeom>
          <a:ln w="1239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197486" y="6171360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943" y="0"/>
                </a:moveTo>
                <a:lnTo>
                  <a:pt x="0" y="381"/>
                </a:lnTo>
                <a:lnTo>
                  <a:pt x="317" y="406"/>
                </a:lnTo>
                <a:lnTo>
                  <a:pt x="59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153583" y="6107144"/>
            <a:ext cx="78740" cy="33655"/>
          </a:xfrm>
          <a:custGeom>
            <a:avLst/>
            <a:gdLst/>
            <a:ahLst/>
            <a:cxnLst/>
            <a:rect l="l" t="t" r="r" b="b"/>
            <a:pathLst>
              <a:path w="78739" h="33654">
                <a:moveTo>
                  <a:pt x="78447" y="0"/>
                </a:moveTo>
                <a:lnTo>
                  <a:pt x="70987" y="2478"/>
                </a:lnTo>
                <a:lnTo>
                  <a:pt x="48679" y="10172"/>
                </a:lnTo>
                <a:lnTo>
                  <a:pt x="24268" y="21610"/>
                </a:lnTo>
                <a:lnTo>
                  <a:pt x="0" y="33324"/>
                </a:lnTo>
                <a:lnTo>
                  <a:pt x="5981" y="33172"/>
                </a:lnTo>
                <a:lnTo>
                  <a:pt x="11836" y="32550"/>
                </a:lnTo>
                <a:lnTo>
                  <a:pt x="15976" y="30518"/>
                </a:lnTo>
                <a:lnTo>
                  <a:pt x="62891" y="7756"/>
                </a:lnTo>
                <a:lnTo>
                  <a:pt x="784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63838" y="6030781"/>
            <a:ext cx="774700" cy="75565"/>
          </a:xfrm>
          <a:custGeom>
            <a:avLst/>
            <a:gdLst/>
            <a:ahLst/>
            <a:cxnLst/>
            <a:rect l="l" t="t" r="r" b="b"/>
            <a:pathLst>
              <a:path w="774700" h="75564">
                <a:moveTo>
                  <a:pt x="624814" y="0"/>
                </a:moveTo>
                <a:lnTo>
                  <a:pt x="576595" y="290"/>
                </a:lnTo>
                <a:lnTo>
                  <a:pt x="528379" y="1162"/>
                </a:lnTo>
                <a:lnTo>
                  <a:pt x="480163" y="2619"/>
                </a:lnTo>
                <a:lnTo>
                  <a:pt x="431943" y="4662"/>
                </a:lnTo>
                <a:lnTo>
                  <a:pt x="383718" y="7293"/>
                </a:lnTo>
                <a:lnTo>
                  <a:pt x="335483" y="10515"/>
                </a:lnTo>
                <a:lnTo>
                  <a:pt x="283272" y="15526"/>
                </a:lnTo>
                <a:lnTo>
                  <a:pt x="231442" y="22624"/>
                </a:lnTo>
                <a:lnTo>
                  <a:pt x="179892" y="31381"/>
                </a:lnTo>
                <a:lnTo>
                  <a:pt x="128525" y="41368"/>
                </a:lnTo>
                <a:lnTo>
                  <a:pt x="77241" y="52158"/>
                </a:lnTo>
                <a:lnTo>
                  <a:pt x="38420" y="63174"/>
                </a:lnTo>
                <a:lnTo>
                  <a:pt x="0" y="75399"/>
                </a:lnTo>
                <a:lnTo>
                  <a:pt x="16146" y="71361"/>
                </a:lnTo>
                <a:lnTo>
                  <a:pt x="32359" y="67551"/>
                </a:lnTo>
                <a:lnTo>
                  <a:pt x="86583" y="57110"/>
                </a:lnTo>
                <a:lnTo>
                  <a:pt x="140917" y="47499"/>
                </a:lnTo>
                <a:lnTo>
                  <a:pt x="195449" y="39253"/>
                </a:lnTo>
                <a:lnTo>
                  <a:pt x="250266" y="32905"/>
                </a:lnTo>
                <a:lnTo>
                  <a:pt x="293216" y="25648"/>
                </a:lnTo>
                <a:lnTo>
                  <a:pt x="336300" y="19329"/>
                </a:lnTo>
                <a:lnTo>
                  <a:pt x="379573" y="14210"/>
                </a:lnTo>
                <a:lnTo>
                  <a:pt x="423087" y="10553"/>
                </a:lnTo>
                <a:lnTo>
                  <a:pt x="476099" y="7444"/>
                </a:lnTo>
                <a:lnTo>
                  <a:pt x="529097" y="5031"/>
                </a:lnTo>
                <a:lnTo>
                  <a:pt x="582087" y="3313"/>
                </a:lnTo>
                <a:lnTo>
                  <a:pt x="635073" y="2285"/>
                </a:lnTo>
                <a:lnTo>
                  <a:pt x="748530" y="1943"/>
                </a:lnTo>
                <a:lnTo>
                  <a:pt x="698020" y="666"/>
                </a:lnTo>
                <a:lnTo>
                  <a:pt x="624814" y="0"/>
                </a:lnTo>
                <a:close/>
              </a:path>
              <a:path w="774700" h="75564">
                <a:moveTo>
                  <a:pt x="748530" y="1943"/>
                </a:moveTo>
                <a:lnTo>
                  <a:pt x="688060" y="1943"/>
                </a:lnTo>
                <a:lnTo>
                  <a:pt x="709613" y="2000"/>
                </a:lnTo>
                <a:lnTo>
                  <a:pt x="774255" y="2844"/>
                </a:lnTo>
                <a:lnTo>
                  <a:pt x="771245" y="2666"/>
                </a:lnTo>
                <a:lnTo>
                  <a:pt x="748530" y="194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256105" y="6063681"/>
            <a:ext cx="2010410" cy="106045"/>
          </a:xfrm>
          <a:custGeom>
            <a:avLst/>
            <a:gdLst/>
            <a:ahLst/>
            <a:cxnLst/>
            <a:rect l="l" t="t" r="r" b="b"/>
            <a:pathLst>
              <a:path w="2010409" h="106045">
                <a:moveTo>
                  <a:pt x="2005507" y="103670"/>
                </a:moveTo>
                <a:lnTo>
                  <a:pt x="1977555" y="105562"/>
                </a:lnTo>
                <a:lnTo>
                  <a:pt x="1979561" y="105778"/>
                </a:lnTo>
                <a:lnTo>
                  <a:pt x="2009800" y="104114"/>
                </a:lnTo>
                <a:lnTo>
                  <a:pt x="2005507" y="103670"/>
                </a:lnTo>
                <a:close/>
              </a:path>
              <a:path w="2010409" h="106045">
                <a:moveTo>
                  <a:pt x="853109" y="16827"/>
                </a:moveTo>
                <a:lnTo>
                  <a:pt x="892074" y="18583"/>
                </a:lnTo>
                <a:lnTo>
                  <a:pt x="1090252" y="29453"/>
                </a:lnTo>
                <a:lnTo>
                  <a:pt x="1617222" y="70944"/>
                </a:lnTo>
                <a:lnTo>
                  <a:pt x="1882597" y="95656"/>
                </a:lnTo>
                <a:lnTo>
                  <a:pt x="1907666" y="93624"/>
                </a:lnTo>
                <a:lnTo>
                  <a:pt x="1644690" y="69818"/>
                </a:lnTo>
                <a:lnTo>
                  <a:pt x="1167913" y="32467"/>
                </a:lnTo>
                <a:lnTo>
                  <a:pt x="957494" y="20666"/>
                </a:lnTo>
                <a:lnTo>
                  <a:pt x="905316" y="18464"/>
                </a:lnTo>
                <a:lnTo>
                  <a:pt x="853109" y="16827"/>
                </a:lnTo>
                <a:close/>
              </a:path>
              <a:path w="2010409" h="106045">
                <a:moveTo>
                  <a:pt x="358000" y="0"/>
                </a:moveTo>
                <a:lnTo>
                  <a:pt x="303183" y="6354"/>
                </a:lnTo>
                <a:lnTo>
                  <a:pt x="248651" y="14603"/>
                </a:lnTo>
                <a:lnTo>
                  <a:pt x="194317" y="24211"/>
                </a:lnTo>
                <a:lnTo>
                  <a:pt x="140093" y="34645"/>
                </a:lnTo>
                <a:lnTo>
                  <a:pt x="96065" y="46467"/>
                </a:lnTo>
                <a:lnTo>
                  <a:pt x="61290" y="59067"/>
                </a:lnTo>
                <a:lnTo>
                  <a:pt x="45636" y="64471"/>
                </a:lnTo>
                <a:lnTo>
                  <a:pt x="30202" y="70319"/>
                </a:lnTo>
                <a:lnTo>
                  <a:pt x="14989" y="76616"/>
                </a:lnTo>
                <a:lnTo>
                  <a:pt x="0" y="83362"/>
                </a:lnTo>
                <a:lnTo>
                  <a:pt x="6119" y="81616"/>
                </a:lnTo>
                <a:lnTo>
                  <a:pt x="12268" y="79940"/>
                </a:lnTo>
                <a:lnTo>
                  <a:pt x="18445" y="78330"/>
                </a:lnTo>
                <a:lnTo>
                  <a:pt x="24650" y="76784"/>
                </a:lnTo>
                <a:lnTo>
                  <a:pt x="63848" y="65310"/>
                </a:lnTo>
                <a:lnTo>
                  <a:pt x="103535" y="55692"/>
                </a:lnTo>
                <a:lnTo>
                  <a:pt x="143581" y="47555"/>
                </a:lnTo>
                <a:lnTo>
                  <a:pt x="183857" y="40525"/>
                </a:lnTo>
                <a:lnTo>
                  <a:pt x="206969" y="33250"/>
                </a:lnTo>
                <a:lnTo>
                  <a:pt x="230279" y="26609"/>
                </a:lnTo>
                <a:lnTo>
                  <a:pt x="253784" y="20601"/>
                </a:lnTo>
                <a:lnTo>
                  <a:pt x="277482" y="15227"/>
                </a:lnTo>
                <a:lnTo>
                  <a:pt x="337854" y="3656"/>
                </a:lnTo>
                <a:lnTo>
                  <a:pt x="3580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235667" y="6172262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596" y="0"/>
                </a:lnTo>
              </a:path>
            </a:pathLst>
          </a:custGeom>
          <a:ln w="892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138699" y="616327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910" y="0"/>
                </a:lnTo>
              </a:path>
            </a:pathLst>
          </a:custGeom>
          <a:ln w="1193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614107" y="6032725"/>
            <a:ext cx="1854835" cy="130175"/>
          </a:xfrm>
          <a:custGeom>
            <a:avLst/>
            <a:gdLst/>
            <a:ahLst/>
            <a:cxnLst/>
            <a:rect l="l" t="t" r="r" b="b"/>
            <a:pathLst>
              <a:path w="1854834" h="130175">
                <a:moveTo>
                  <a:pt x="1830247" y="123685"/>
                </a:moveTo>
                <a:lnTo>
                  <a:pt x="1751025" y="128130"/>
                </a:lnTo>
                <a:lnTo>
                  <a:pt x="1764703" y="130035"/>
                </a:lnTo>
                <a:lnTo>
                  <a:pt x="1854720" y="127317"/>
                </a:lnTo>
                <a:lnTo>
                  <a:pt x="1830247" y="123685"/>
                </a:lnTo>
                <a:close/>
              </a:path>
              <a:path w="1854834" h="130175">
                <a:moveTo>
                  <a:pt x="759145" y="17843"/>
                </a:moveTo>
                <a:lnTo>
                  <a:pt x="339432" y="17843"/>
                </a:lnTo>
                <a:lnTo>
                  <a:pt x="385887" y="18104"/>
                </a:lnTo>
                <a:lnTo>
                  <a:pt x="432349" y="18897"/>
                </a:lnTo>
                <a:lnTo>
                  <a:pt x="478820" y="20241"/>
                </a:lnTo>
                <a:lnTo>
                  <a:pt x="525300" y="22152"/>
                </a:lnTo>
                <a:lnTo>
                  <a:pt x="619084" y="27595"/>
                </a:lnTo>
                <a:lnTo>
                  <a:pt x="1189834" y="69327"/>
                </a:lnTo>
                <a:lnTo>
                  <a:pt x="1503262" y="98785"/>
                </a:lnTo>
                <a:lnTo>
                  <a:pt x="1662391" y="116624"/>
                </a:lnTo>
                <a:lnTo>
                  <a:pt x="1750529" y="112052"/>
                </a:lnTo>
                <a:lnTo>
                  <a:pt x="1651227" y="98495"/>
                </a:lnTo>
                <a:lnTo>
                  <a:pt x="1501901" y="81019"/>
                </a:lnTo>
                <a:lnTo>
                  <a:pt x="1154550" y="47569"/>
                </a:lnTo>
                <a:lnTo>
                  <a:pt x="759145" y="17843"/>
                </a:lnTo>
                <a:close/>
              </a:path>
              <a:path w="1854834" h="130175">
                <a:moveTo>
                  <a:pt x="437794" y="0"/>
                </a:moveTo>
                <a:lnTo>
                  <a:pt x="384807" y="341"/>
                </a:lnTo>
                <a:lnTo>
                  <a:pt x="331820" y="1370"/>
                </a:lnTo>
                <a:lnTo>
                  <a:pt x="278828" y="3088"/>
                </a:lnTo>
                <a:lnTo>
                  <a:pt x="225826" y="5501"/>
                </a:lnTo>
                <a:lnTo>
                  <a:pt x="172808" y="8610"/>
                </a:lnTo>
                <a:lnTo>
                  <a:pt x="129300" y="12267"/>
                </a:lnTo>
                <a:lnTo>
                  <a:pt x="86028" y="17384"/>
                </a:lnTo>
                <a:lnTo>
                  <a:pt x="42944" y="23699"/>
                </a:lnTo>
                <a:lnTo>
                  <a:pt x="0" y="30949"/>
                </a:lnTo>
                <a:lnTo>
                  <a:pt x="17481" y="29417"/>
                </a:lnTo>
                <a:lnTo>
                  <a:pt x="35001" y="28143"/>
                </a:lnTo>
                <a:lnTo>
                  <a:pt x="136485" y="22537"/>
                </a:lnTo>
                <a:lnTo>
                  <a:pt x="187221" y="20516"/>
                </a:lnTo>
                <a:lnTo>
                  <a:pt x="237956" y="19046"/>
                </a:lnTo>
                <a:lnTo>
                  <a:pt x="288692" y="18147"/>
                </a:lnTo>
                <a:lnTo>
                  <a:pt x="759145" y="17843"/>
                </a:lnTo>
                <a:lnTo>
                  <a:pt x="527100" y="1092"/>
                </a:lnTo>
                <a:lnTo>
                  <a:pt x="523989" y="901"/>
                </a:lnTo>
                <a:lnTo>
                  <a:pt x="459341" y="56"/>
                </a:lnTo>
                <a:lnTo>
                  <a:pt x="4377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378810" y="616501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16" y="0"/>
                </a:lnTo>
              </a:path>
            </a:pathLst>
          </a:custGeom>
          <a:ln w="994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348911" y="6156214"/>
            <a:ext cx="53975" cy="5080"/>
          </a:xfrm>
          <a:custGeom>
            <a:avLst/>
            <a:gdLst/>
            <a:ahLst/>
            <a:cxnLst/>
            <a:rect l="l" t="t" r="r" b="b"/>
            <a:pathLst>
              <a:path w="53975" h="5079">
                <a:moveTo>
                  <a:pt x="0" y="5079"/>
                </a:moveTo>
                <a:lnTo>
                  <a:pt x="53795" y="5079"/>
                </a:lnTo>
                <a:lnTo>
                  <a:pt x="53795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304937" y="615303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67" y="0"/>
                </a:lnTo>
              </a:path>
            </a:pathLst>
          </a:custGeom>
          <a:ln w="635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315536" y="6144784"/>
            <a:ext cx="66675" cy="5080"/>
          </a:xfrm>
          <a:custGeom>
            <a:avLst/>
            <a:gdLst/>
            <a:ahLst/>
            <a:cxnLst/>
            <a:rect l="l" t="t" r="r" b="b"/>
            <a:pathLst>
              <a:path w="66675" h="5079">
                <a:moveTo>
                  <a:pt x="0" y="5080"/>
                </a:moveTo>
                <a:lnTo>
                  <a:pt x="66155" y="5080"/>
                </a:lnTo>
                <a:lnTo>
                  <a:pt x="66155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439972" y="6050560"/>
            <a:ext cx="1939289" cy="117475"/>
          </a:xfrm>
          <a:custGeom>
            <a:avLst/>
            <a:gdLst/>
            <a:ahLst/>
            <a:cxnLst/>
            <a:rect l="l" t="t" r="r" b="b"/>
            <a:pathLst>
              <a:path w="1939290" h="117475">
                <a:moveTo>
                  <a:pt x="1925154" y="110299"/>
                </a:moveTo>
                <a:lnTo>
                  <a:pt x="1821637" y="116789"/>
                </a:lnTo>
                <a:lnTo>
                  <a:pt x="1825929" y="117233"/>
                </a:lnTo>
                <a:lnTo>
                  <a:pt x="1938845" y="112204"/>
                </a:lnTo>
                <a:lnTo>
                  <a:pt x="1925154" y="110299"/>
                </a:lnTo>
                <a:close/>
              </a:path>
              <a:path w="1939290" h="117475">
                <a:moveTo>
                  <a:pt x="966009" y="21894"/>
                </a:moveTo>
                <a:lnTo>
                  <a:pt x="425170" y="21894"/>
                </a:lnTo>
                <a:lnTo>
                  <a:pt x="474007" y="22327"/>
                </a:lnTo>
                <a:lnTo>
                  <a:pt x="522850" y="23514"/>
                </a:lnTo>
                <a:lnTo>
                  <a:pt x="571682" y="25290"/>
                </a:lnTo>
                <a:lnTo>
                  <a:pt x="669251" y="29946"/>
                </a:lnTo>
                <a:lnTo>
                  <a:pt x="721452" y="31583"/>
                </a:lnTo>
                <a:lnTo>
                  <a:pt x="773630" y="33785"/>
                </a:lnTo>
                <a:lnTo>
                  <a:pt x="984048" y="45587"/>
                </a:lnTo>
                <a:lnTo>
                  <a:pt x="1460822" y="82937"/>
                </a:lnTo>
                <a:lnTo>
                  <a:pt x="1723796" y="106743"/>
                </a:lnTo>
                <a:lnTo>
                  <a:pt x="1836521" y="98793"/>
                </a:lnTo>
                <a:lnTo>
                  <a:pt x="1677395" y="80950"/>
                </a:lnTo>
                <a:lnTo>
                  <a:pt x="1363964" y="51487"/>
                </a:lnTo>
                <a:lnTo>
                  <a:pt x="966009" y="21894"/>
                </a:lnTo>
                <a:close/>
              </a:path>
              <a:path w="1939290" h="117475">
                <a:moveTo>
                  <a:pt x="513575" y="0"/>
                </a:moveTo>
                <a:lnTo>
                  <a:pt x="462830" y="305"/>
                </a:lnTo>
                <a:lnTo>
                  <a:pt x="412092" y="1206"/>
                </a:lnTo>
                <a:lnTo>
                  <a:pt x="361357" y="2679"/>
                </a:lnTo>
                <a:lnTo>
                  <a:pt x="310621" y="4703"/>
                </a:lnTo>
                <a:lnTo>
                  <a:pt x="209130" y="10312"/>
                </a:lnTo>
                <a:lnTo>
                  <a:pt x="153983" y="16777"/>
                </a:lnTo>
                <a:lnTo>
                  <a:pt x="93611" y="28346"/>
                </a:lnTo>
                <a:lnTo>
                  <a:pt x="46415" y="39728"/>
                </a:lnTo>
                <a:lnTo>
                  <a:pt x="0" y="53644"/>
                </a:lnTo>
                <a:lnTo>
                  <a:pt x="85737" y="40678"/>
                </a:lnTo>
                <a:lnTo>
                  <a:pt x="138326" y="34220"/>
                </a:lnTo>
                <a:lnTo>
                  <a:pt x="191189" y="29800"/>
                </a:lnTo>
                <a:lnTo>
                  <a:pt x="244200" y="26848"/>
                </a:lnTo>
                <a:lnTo>
                  <a:pt x="368904" y="22543"/>
                </a:lnTo>
                <a:lnTo>
                  <a:pt x="966009" y="21894"/>
                </a:lnTo>
                <a:lnTo>
                  <a:pt x="745921" y="6819"/>
                </a:lnTo>
                <a:lnTo>
                  <a:pt x="699435" y="4320"/>
                </a:lnTo>
                <a:lnTo>
                  <a:pt x="652956" y="2405"/>
                </a:lnTo>
                <a:lnTo>
                  <a:pt x="606485" y="1058"/>
                </a:lnTo>
                <a:lnTo>
                  <a:pt x="560025" y="261"/>
                </a:lnTo>
                <a:lnTo>
                  <a:pt x="5135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265901" y="6168856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585" y="0"/>
                </a:lnTo>
              </a:path>
            </a:pathLst>
          </a:custGeom>
          <a:ln w="1217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163762" y="6158346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371" y="0"/>
                </a:lnTo>
              </a:path>
            </a:pathLst>
          </a:custGeom>
          <a:ln w="1799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493349" y="624331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678" y="0"/>
                </a:lnTo>
              </a:path>
            </a:pathLst>
          </a:custGeom>
          <a:ln w="731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487051" y="623888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75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562900" y="6239674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225" y="0"/>
                </a:moveTo>
                <a:lnTo>
                  <a:pt x="0" y="0"/>
                </a:lnTo>
                <a:lnTo>
                  <a:pt x="17470" y="39"/>
                </a:lnTo>
                <a:lnTo>
                  <a:pt x="172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967399" y="6296919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3238" y="609"/>
                </a:lnTo>
                <a:lnTo>
                  <a:pt x="3403" y="10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599936" y="6242944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2942" y="0"/>
                </a:lnTo>
              </a:path>
            </a:pathLst>
          </a:custGeom>
          <a:ln w="381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584527" y="6239769"/>
            <a:ext cx="84455" cy="1270"/>
          </a:xfrm>
          <a:custGeom>
            <a:avLst/>
            <a:gdLst/>
            <a:ahLst/>
            <a:cxnLst/>
            <a:rect l="l" t="t" r="r" b="b"/>
            <a:pathLst>
              <a:path w="84454" h="1270">
                <a:moveTo>
                  <a:pt x="0" y="1269"/>
                </a:moveTo>
                <a:lnTo>
                  <a:pt x="84285" y="1269"/>
                </a:lnTo>
                <a:lnTo>
                  <a:pt x="8428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752681" y="624432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06" y="0"/>
                </a:moveTo>
                <a:lnTo>
                  <a:pt x="0" y="0"/>
                </a:lnTo>
                <a:lnTo>
                  <a:pt x="5448" y="12"/>
                </a:lnTo>
                <a:lnTo>
                  <a:pt x="8178" y="1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731052" y="623931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1079" y="0"/>
                </a:moveTo>
                <a:lnTo>
                  <a:pt x="495" y="990"/>
                </a:lnTo>
                <a:lnTo>
                  <a:pt x="0" y="1574"/>
                </a:lnTo>
                <a:lnTo>
                  <a:pt x="10074" y="1574"/>
                </a:lnTo>
                <a:lnTo>
                  <a:pt x="10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497312" y="6211063"/>
            <a:ext cx="234950" cy="29845"/>
          </a:xfrm>
          <a:custGeom>
            <a:avLst/>
            <a:gdLst/>
            <a:ahLst/>
            <a:cxnLst/>
            <a:rect l="l" t="t" r="r" b="b"/>
            <a:pathLst>
              <a:path w="234950" h="29845">
                <a:moveTo>
                  <a:pt x="95796" y="26873"/>
                </a:moveTo>
                <a:lnTo>
                  <a:pt x="80149" y="26873"/>
                </a:lnTo>
                <a:lnTo>
                  <a:pt x="72339" y="26911"/>
                </a:lnTo>
                <a:lnTo>
                  <a:pt x="83058" y="28651"/>
                </a:lnTo>
                <a:lnTo>
                  <a:pt x="233413" y="29832"/>
                </a:lnTo>
                <a:lnTo>
                  <a:pt x="233743" y="29832"/>
                </a:lnTo>
                <a:lnTo>
                  <a:pt x="234238" y="29235"/>
                </a:lnTo>
                <a:lnTo>
                  <a:pt x="234823" y="28244"/>
                </a:lnTo>
                <a:lnTo>
                  <a:pt x="228447" y="27152"/>
                </a:lnTo>
                <a:lnTo>
                  <a:pt x="154393" y="27152"/>
                </a:lnTo>
                <a:lnTo>
                  <a:pt x="95796" y="26873"/>
                </a:lnTo>
                <a:close/>
              </a:path>
              <a:path w="234950" h="29845">
                <a:moveTo>
                  <a:pt x="62255" y="0"/>
                </a:moveTo>
                <a:lnTo>
                  <a:pt x="0" y="1308"/>
                </a:lnTo>
                <a:lnTo>
                  <a:pt x="154393" y="27152"/>
                </a:lnTo>
                <a:lnTo>
                  <a:pt x="228447" y="27152"/>
                </a:lnTo>
                <a:lnTo>
                  <a:pt x="105446" y="6724"/>
                </a:lnTo>
                <a:lnTo>
                  <a:pt x="622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928395" y="6295815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0" y="0"/>
                </a:moveTo>
                <a:lnTo>
                  <a:pt x="41579" y="2603"/>
                </a:lnTo>
                <a:lnTo>
                  <a:pt x="41808" y="2603"/>
                </a:lnTo>
                <a:lnTo>
                  <a:pt x="42024" y="2286"/>
                </a:lnTo>
                <a:lnTo>
                  <a:pt x="42240" y="1701"/>
                </a:lnTo>
                <a:lnTo>
                  <a:pt x="39001" y="110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438700" y="620683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110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539594" y="6245433"/>
            <a:ext cx="83820" cy="3810"/>
          </a:xfrm>
          <a:custGeom>
            <a:avLst/>
            <a:gdLst/>
            <a:ahLst/>
            <a:cxnLst/>
            <a:rect l="l" t="t" r="r" b="b"/>
            <a:pathLst>
              <a:path w="83820" h="3810">
                <a:moveTo>
                  <a:pt x="75438" y="0"/>
                </a:moveTo>
                <a:lnTo>
                  <a:pt x="0" y="1536"/>
                </a:lnTo>
                <a:lnTo>
                  <a:pt x="11760" y="3403"/>
                </a:lnTo>
                <a:lnTo>
                  <a:pt x="83439" y="1346"/>
                </a:lnTo>
                <a:lnTo>
                  <a:pt x="754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615030" y="6230682"/>
            <a:ext cx="207010" cy="16510"/>
          </a:xfrm>
          <a:custGeom>
            <a:avLst/>
            <a:gdLst/>
            <a:ahLst/>
            <a:cxnLst/>
            <a:rect l="l" t="t" r="r" b="b"/>
            <a:pathLst>
              <a:path w="207009" h="16510">
                <a:moveTo>
                  <a:pt x="121069" y="0"/>
                </a:moveTo>
                <a:lnTo>
                  <a:pt x="119592" y="3597"/>
                </a:lnTo>
                <a:lnTo>
                  <a:pt x="118211" y="6743"/>
                </a:lnTo>
                <a:lnTo>
                  <a:pt x="117106" y="8623"/>
                </a:lnTo>
                <a:lnTo>
                  <a:pt x="145821" y="13652"/>
                </a:lnTo>
                <a:lnTo>
                  <a:pt x="0" y="14757"/>
                </a:lnTo>
                <a:lnTo>
                  <a:pt x="8001" y="16090"/>
                </a:lnTo>
                <a:lnTo>
                  <a:pt x="115087" y="14554"/>
                </a:lnTo>
                <a:lnTo>
                  <a:pt x="205490" y="14452"/>
                </a:lnTo>
                <a:lnTo>
                  <a:pt x="121069" y="0"/>
                </a:lnTo>
                <a:close/>
              </a:path>
              <a:path w="207009" h="16510">
                <a:moveTo>
                  <a:pt x="205490" y="14452"/>
                </a:moveTo>
                <a:lnTo>
                  <a:pt x="150787" y="14452"/>
                </a:lnTo>
                <a:lnTo>
                  <a:pt x="206870" y="14693"/>
                </a:lnTo>
                <a:lnTo>
                  <a:pt x="205490" y="1445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559575" y="6210471"/>
            <a:ext cx="176530" cy="29209"/>
          </a:xfrm>
          <a:custGeom>
            <a:avLst/>
            <a:gdLst/>
            <a:ahLst/>
            <a:cxnLst/>
            <a:rect l="l" t="t" r="r" b="b"/>
            <a:pathLst>
              <a:path w="176529" h="29210">
                <a:moveTo>
                  <a:pt x="49009" y="0"/>
                </a:moveTo>
                <a:lnTo>
                  <a:pt x="0" y="596"/>
                </a:lnTo>
                <a:lnTo>
                  <a:pt x="43190" y="7321"/>
                </a:lnTo>
                <a:lnTo>
                  <a:pt x="172554" y="28841"/>
                </a:lnTo>
                <a:lnTo>
                  <a:pt x="173672" y="26949"/>
                </a:lnTo>
                <a:lnTo>
                  <a:pt x="175133" y="23621"/>
                </a:lnTo>
                <a:lnTo>
                  <a:pt x="176530" y="20205"/>
                </a:lnTo>
                <a:lnTo>
                  <a:pt x="490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966170" y="6296689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1231" y="228"/>
                </a:lnTo>
                <a:lnTo>
                  <a:pt x="4635" y="330"/>
                </a:lnTo>
                <a:lnTo>
                  <a:pt x="4673" y="16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917393" y="6295179"/>
            <a:ext cx="50165" cy="1905"/>
          </a:xfrm>
          <a:custGeom>
            <a:avLst/>
            <a:gdLst/>
            <a:ahLst/>
            <a:cxnLst/>
            <a:rect l="l" t="t" r="r" b="b"/>
            <a:pathLst>
              <a:path w="50165" h="1904">
                <a:moveTo>
                  <a:pt x="0" y="0"/>
                </a:moveTo>
                <a:lnTo>
                  <a:pt x="10998" y="635"/>
                </a:lnTo>
                <a:lnTo>
                  <a:pt x="50012" y="1739"/>
                </a:lnTo>
                <a:lnTo>
                  <a:pt x="48780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493584" y="620550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98" y="0"/>
                </a:lnTo>
              </a:path>
            </a:pathLst>
          </a:custGeom>
          <a:ln w="1111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551355" y="6211216"/>
            <a:ext cx="421640" cy="57785"/>
          </a:xfrm>
          <a:custGeom>
            <a:avLst/>
            <a:gdLst/>
            <a:ahLst/>
            <a:cxnLst/>
            <a:rect l="l" t="t" r="r" b="b"/>
            <a:pathLst>
              <a:path w="421640" h="57785">
                <a:moveTo>
                  <a:pt x="71678" y="35559"/>
                </a:moveTo>
                <a:lnTo>
                  <a:pt x="0" y="37617"/>
                </a:lnTo>
                <a:lnTo>
                  <a:pt x="36626" y="43535"/>
                </a:lnTo>
                <a:lnTo>
                  <a:pt x="61391" y="45415"/>
                </a:lnTo>
                <a:lnTo>
                  <a:pt x="63677" y="46659"/>
                </a:lnTo>
                <a:lnTo>
                  <a:pt x="66052" y="48399"/>
                </a:lnTo>
                <a:lnTo>
                  <a:pt x="101650" y="54419"/>
                </a:lnTo>
                <a:lnTo>
                  <a:pt x="149717" y="55670"/>
                </a:lnTo>
                <a:lnTo>
                  <a:pt x="197764" y="57645"/>
                </a:lnTo>
                <a:lnTo>
                  <a:pt x="71678" y="35559"/>
                </a:lnTo>
                <a:close/>
              </a:path>
              <a:path w="421640" h="57785">
                <a:moveTo>
                  <a:pt x="192328" y="0"/>
                </a:moveTo>
                <a:lnTo>
                  <a:pt x="189153" y="7975"/>
                </a:lnTo>
                <a:lnTo>
                  <a:pt x="263093" y="21297"/>
                </a:lnTo>
                <a:lnTo>
                  <a:pt x="421576" y="52971"/>
                </a:lnTo>
                <a:lnTo>
                  <a:pt x="421259" y="45313"/>
                </a:lnTo>
                <a:lnTo>
                  <a:pt x="420268" y="39293"/>
                </a:lnTo>
                <a:lnTo>
                  <a:pt x="227965" y="990"/>
                </a:lnTo>
                <a:lnTo>
                  <a:pt x="225031" y="457"/>
                </a:lnTo>
                <a:lnTo>
                  <a:pt x="223570" y="165"/>
                </a:lnTo>
                <a:lnTo>
                  <a:pt x="1923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691282" y="6210668"/>
            <a:ext cx="52705" cy="8890"/>
          </a:xfrm>
          <a:custGeom>
            <a:avLst/>
            <a:gdLst/>
            <a:ahLst/>
            <a:cxnLst/>
            <a:rect l="l" t="t" r="r" b="b"/>
            <a:pathLst>
              <a:path w="52704" h="8889">
                <a:moveTo>
                  <a:pt x="0" y="0"/>
                </a:moveTo>
                <a:lnTo>
                  <a:pt x="49225" y="8521"/>
                </a:lnTo>
                <a:lnTo>
                  <a:pt x="52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623032" y="6219190"/>
            <a:ext cx="350520" cy="78105"/>
          </a:xfrm>
          <a:custGeom>
            <a:avLst/>
            <a:gdLst/>
            <a:ahLst/>
            <a:cxnLst/>
            <a:rect l="l" t="t" r="r" b="b"/>
            <a:pathLst>
              <a:path w="350520" h="78104">
                <a:moveTo>
                  <a:pt x="340938" y="43205"/>
                </a:moveTo>
                <a:lnTo>
                  <a:pt x="146951" y="43205"/>
                </a:lnTo>
                <a:lnTo>
                  <a:pt x="196081" y="51334"/>
                </a:lnTo>
                <a:lnTo>
                  <a:pt x="343141" y="77495"/>
                </a:lnTo>
                <a:lnTo>
                  <a:pt x="347814" y="77660"/>
                </a:lnTo>
                <a:lnTo>
                  <a:pt x="348808" y="72129"/>
                </a:lnTo>
                <a:lnTo>
                  <a:pt x="349576" y="63766"/>
                </a:lnTo>
                <a:lnTo>
                  <a:pt x="349951" y="54971"/>
                </a:lnTo>
                <a:lnTo>
                  <a:pt x="349897" y="44996"/>
                </a:lnTo>
                <a:lnTo>
                  <a:pt x="340938" y="43205"/>
                </a:lnTo>
                <a:close/>
              </a:path>
              <a:path w="350520" h="78104">
                <a:moveTo>
                  <a:pt x="29972" y="46443"/>
                </a:moveTo>
                <a:lnTo>
                  <a:pt x="127952" y="63766"/>
                </a:lnTo>
                <a:lnTo>
                  <a:pt x="130314" y="60909"/>
                </a:lnTo>
                <a:lnTo>
                  <a:pt x="130886" y="60325"/>
                </a:lnTo>
                <a:lnTo>
                  <a:pt x="139517" y="49669"/>
                </a:lnTo>
                <a:lnTo>
                  <a:pt x="126085" y="49669"/>
                </a:lnTo>
                <a:lnTo>
                  <a:pt x="78038" y="47699"/>
                </a:lnTo>
                <a:lnTo>
                  <a:pt x="29972" y="46443"/>
                </a:lnTo>
                <a:close/>
              </a:path>
              <a:path w="350520" h="78104">
                <a:moveTo>
                  <a:pt x="142773" y="25946"/>
                </a:moveTo>
                <a:lnTo>
                  <a:pt x="107081" y="26048"/>
                </a:lnTo>
                <a:lnTo>
                  <a:pt x="0" y="27584"/>
                </a:lnTo>
                <a:lnTo>
                  <a:pt x="126085" y="49669"/>
                </a:lnTo>
                <a:lnTo>
                  <a:pt x="139517" y="49669"/>
                </a:lnTo>
                <a:lnTo>
                  <a:pt x="144754" y="43205"/>
                </a:lnTo>
                <a:lnTo>
                  <a:pt x="340938" y="43205"/>
                </a:lnTo>
                <a:lnTo>
                  <a:pt x="255793" y="26187"/>
                </a:lnTo>
                <a:lnTo>
                  <a:pt x="198869" y="26187"/>
                </a:lnTo>
                <a:lnTo>
                  <a:pt x="142773" y="25946"/>
                </a:lnTo>
                <a:close/>
              </a:path>
              <a:path w="350520" h="78104">
                <a:moveTo>
                  <a:pt x="117475" y="0"/>
                </a:moveTo>
                <a:lnTo>
                  <a:pt x="115078" y="6580"/>
                </a:lnTo>
                <a:lnTo>
                  <a:pt x="113068" y="11493"/>
                </a:lnTo>
                <a:lnTo>
                  <a:pt x="198869" y="26187"/>
                </a:lnTo>
                <a:lnTo>
                  <a:pt x="255793" y="26187"/>
                </a:lnTo>
                <a:lnTo>
                  <a:pt x="191427" y="13322"/>
                </a:lnTo>
                <a:lnTo>
                  <a:pt x="1174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608580" y="6210260"/>
            <a:ext cx="132080" cy="20955"/>
          </a:xfrm>
          <a:custGeom>
            <a:avLst/>
            <a:gdLst/>
            <a:ahLst/>
            <a:cxnLst/>
            <a:rect l="l" t="t" r="r" b="b"/>
            <a:pathLst>
              <a:path w="132079" h="20954">
                <a:moveTo>
                  <a:pt x="56286" y="0"/>
                </a:moveTo>
                <a:lnTo>
                  <a:pt x="50634" y="0"/>
                </a:lnTo>
                <a:lnTo>
                  <a:pt x="0" y="215"/>
                </a:lnTo>
                <a:lnTo>
                  <a:pt x="127520" y="20421"/>
                </a:lnTo>
                <a:lnTo>
                  <a:pt x="129654" y="15174"/>
                </a:lnTo>
                <a:lnTo>
                  <a:pt x="131927" y="8928"/>
                </a:lnTo>
                <a:lnTo>
                  <a:pt x="82702" y="406"/>
                </a:lnTo>
                <a:lnTo>
                  <a:pt x="562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50981" y="6262392"/>
            <a:ext cx="215265" cy="34925"/>
          </a:xfrm>
          <a:custGeom>
            <a:avLst/>
            <a:gdLst/>
            <a:ahLst/>
            <a:cxnLst/>
            <a:rect l="l" t="t" r="r" b="b"/>
            <a:pathLst>
              <a:path w="215265" h="34925">
                <a:moveTo>
                  <a:pt x="18999" y="0"/>
                </a:moveTo>
                <a:lnTo>
                  <a:pt x="16802" y="0"/>
                </a:lnTo>
                <a:lnTo>
                  <a:pt x="2933" y="17132"/>
                </a:lnTo>
                <a:lnTo>
                  <a:pt x="2374" y="17716"/>
                </a:lnTo>
                <a:lnTo>
                  <a:pt x="0" y="20561"/>
                </a:lnTo>
                <a:lnTo>
                  <a:pt x="30035" y="26098"/>
                </a:lnTo>
                <a:lnTo>
                  <a:pt x="32473" y="26593"/>
                </a:lnTo>
                <a:lnTo>
                  <a:pt x="33705" y="26822"/>
                </a:lnTo>
                <a:lnTo>
                  <a:pt x="66893" y="28017"/>
                </a:lnTo>
                <a:lnTo>
                  <a:pt x="166408" y="32791"/>
                </a:lnTo>
                <a:lnTo>
                  <a:pt x="215188" y="34302"/>
                </a:lnTo>
                <a:lnTo>
                  <a:pt x="68129" y="8129"/>
                </a:lnTo>
                <a:lnTo>
                  <a:pt x="189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743685" y="6206022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2082" y="0"/>
                </a:moveTo>
                <a:lnTo>
                  <a:pt x="0" y="5194"/>
                </a:lnTo>
                <a:lnTo>
                  <a:pt x="31241" y="5359"/>
                </a:lnTo>
                <a:lnTo>
                  <a:pt x="20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615340" y="6197042"/>
            <a:ext cx="130810" cy="14604"/>
          </a:xfrm>
          <a:custGeom>
            <a:avLst/>
            <a:gdLst/>
            <a:ahLst/>
            <a:cxnLst/>
            <a:rect l="l" t="t" r="r" b="b"/>
            <a:pathLst>
              <a:path w="130809" h="14604">
                <a:moveTo>
                  <a:pt x="80327" y="0"/>
                </a:moveTo>
                <a:lnTo>
                  <a:pt x="0" y="1054"/>
                </a:lnTo>
                <a:lnTo>
                  <a:pt x="75946" y="13627"/>
                </a:lnTo>
                <a:lnTo>
                  <a:pt x="128346" y="14173"/>
                </a:lnTo>
                <a:lnTo>
                  <a:pt x="130429" y="8978"/>
                </a:lnTo>
                <a:lnTo>
                  <a:pt x="803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664866" y="6210259"/>
            <a:ext cx="26670" cy="635"/>
          </a:xfrm>
          <a:custGeom>
            <a:avLst/>
            <a:gdLst/>
            <a:ahLst/>
            <a:cxnLst/>
            <a:rect l="l" t="t" r="r" b="b"/>
            <a:pathLst>
              <a:path w="26670" h="635">
                <a:moveTo>
                  <a:pt x="24012" y="0"/>
                </a:moveTo>
                <a:lnTo>
                  <a:pt x="0" y="0"/>
                </a:lnTo>
                <a:lnTo>
                  <a:pt x="26416" y="406"/>
                </a:lnTo>
                <a:lnTo>
                  <a:pt x="240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535884" y="6204284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2993" y="0"/>
                </a:lnTo>
              </a:path>
            </a:pathLst>
          </a:custGeom>
          <a:ln w="1238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108011" y="6289578"/>
            <a:ext cx="2196465" cy="277495"/>
          </a:xfrm>
          <a:custGeom>
            <a:avLst/>
            <a:gdLst/>
            <a:ahLst/>
            <a:cxnLst/>
            <a:rect l="l" t="t" r="r" b="b"/>
            <a:pathLst>
              <a:path w="2196465" h="277495">
                <a:moveTo>
                  <a:pt x="2179427" y="29082"/>
                </a:moveTo>
                <a:lnTo>
                  <a:pt x="2142877" y="31102"/>
                </a:lnTo>
                <a:lnTo>
                  <a:pt x="2160352" y="31280"/>
                </a:lnTo>
                <a:lnTo>
                  <a:pt x="2196064" y="29844"/>
                </a:lnTo>
                <a:lnTo>
                  <a:pt x="2179427" y="29082"/>
                </a:lnTo>
                <a:close/>
              </a:path>
              <a:path w="2196465" h="277495">
                <a:moveTo>
                  <a:pt x="1798758" y="0"/>
                </a:moveTo>
                <a:lnTo>
                  <a:pt x="1696891" y="5537"/>
                </a:lnTo>
                <a:lnTo>
                  <a:pt x="1539071" y="21156"/>
                </a:lnTo>
                <a:lnTo>
                  <a:pt x="1381485" y="39384"/>
                </a:lnTo>
                <a:lnTo>
                  <a:pt x="700668" y="131987"/>
                </a:lnTo>
                <a:lnTo>
                  <a:pt x="541762" y="150164"/>
                </a:lnTo>
                <a:lnTo>
                  <a:pt x="2889" y="228663"/>
                </a:lnTo>
                <a:lnTo>
                  <a:pt x="265" y="236531"/>
                </a:lnTo>
                <a:lnTo>
                  <a:pt x="0" y="253098"/>
                </a:lnTo>
                <a:lnTo>
                  <a:pt x="1267" y="269522"/>
                </a:lnTo>
                <a:lnTo>
                  <a:pt x="3244" y="276961"/>
                </a:lnTo>
                <a:lnTo>
                  <a:pt x="64966" y="272186"/>
                </a:lnTo>
                <a:lnTo>
                  <a:pt x="66592" y="261137"/>
                </a:lnTo>
                <a:lnTo>
                  <a:pt x="69284" y="250494"/>
                </a:lnTo>
                <a:lnTo>
                  <a:pt x="121723" y="243331"/>
                </a:lnTo>
                <a:lnTo>
                  <a:pt x="121989" y="237515"/>
                </a:lnTo>
                <a:lnTo>
                  <a:pt x="123551" y="232003"/>
                </a:lnTo>
                <a:lnTo>
                  <a:pt x="1363492" y="51270"/>
                </a:lnTo>
                <a:lnTo>
                  <a:pt x="1517187" y="31565"/>
                </a:lnTo>
                <a:lnTo>
                  <a:pt x="179875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172979" y="6316219"/>
            <a:ext cx="2114550" cy="245745"/>
          </a:xfrm>
          <a:custGeom>
            <a:avLst/>
            <a:gdLst/>
            <a:ahLst/>
            <a:cxnLst/>
            <a:rect l="l" t="t" r="r" b="b"/>
            <a:pathLst>
              <a:path w="2114550" h="245745">
                <a:moveTo>
                  <a:pt x="56756" y="216687"/>
                </a:moveTo>
                <a:lnTo>
                  <a:pt x="4317" y="223850"/>
                </a:lnTo>
                <a:lnTo>
                  <a:pt x="1625" y="234505"/>
                </a:lnTo>
                <a:lnTo>
                  <a:pt x="0" y="245541"/>
                </a:lnTo>
                <a:lnTo>
                  <a:pt x="58038" y="240715"/>
                </a:lnTo>
                <a:lnTo>
                  <a:pt x="57403" y="236004"/>
                </a:lnTo>
                <a:lnTo>
                  <a:pt x="57480" y="231241"/>
                </a:lnTo>
                <a:lnTo>
                  <a:pt x="57213" y="226491"/>
                </a:lnTo>
                <a:lnTo>
                  <a:pt x="56540" y="221475"/>
                </a:lnTo>
                <a:lnTo>
                  <a:pt x="56756" y="216687"/>
                </a:lnTo>
                <a:close/>
              </a:path>
              <a:path w="2114550" h="245745">
                <a:moveTo>
                  <a:pt x="2044877" y="0"/>
                </a:moveTo>
                <a:lnTo>
                  <a:pt x="1986432" y="4762"/>
                </a:lnTo>
                <a:lnTo>
                  <a:pt x="2079959" y="4343"/>
                </a:lnTo>
                <a:lnTo>
                  <a:pt x="2114461" y="2438"/>
                </a:lnTo>
                <a:lnTo>
                  <a:pt x="2044877" y="0"/>
                </a:lnTo>
                <a:close/>
              </a:path>
              <a:path w="2114550" h="245745">
                <a:moveTo>
                  <a:pt x="2079959" y="4343"/>
                </a:moveTo>
                <a:lnTo>
                  <a:pt x="2045893" y="4343"/>
                </a:lnTo>
                <a:lnTo>
                  <a:pt x="2077910" y="4457"/>
                </a:lnTo>
                <a:lnTo>
                  <a:pt x="2079959" y="434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804906" y="628630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030" y="0"/>
                </a:lnTo>
              </a:path>
            </a:pathLst>
          </a:custGeom>
          <a:ln w="1762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229738" y="6281802"/>
            <a:ext cx="1821180" cy="251460"/>
          </a:xfrm>
          <a:custGeom>
            <a:avLst/>
            <a:gdLst/>
            <a:ahLst/>
            <a:cxnLst/>
            <a:rect l="l" t="t" r="r" b="b"/>
            <a:pathLst>
              <a:path w="1821179" h="251459">
                <a:moveTo>
                  <a:pt x="1820557" y="0"/>
                </a:moveTo>
                <a:lnTo>
                  <a:pt x="1677035" y="7785"/>
                </a:lnTo>
                <a:lnTo>
                  <a:pt x="1395454" y="39348"/>
                </a:lnTo>
                <a:lnTo>
                  <a:pt x="1241765" y="59049"/>
                </a:lnTo>
                <a:lnTo>
                  <a:pt x="1828" y="239775"/>
                </a:lnTo>
                <a:lnTo>
                  <a:pt x="0" y="251104"/>
                </a:lnTo>
                <a:lnTo>
                  <a:pt x="1288961" y="62447"/>
                </a:lnTo>
                <a:lnTo>
                  <a:pt x="1435131" y="43434"/>
                </a:lnTo>
                <a:lnTo>
                  <a:pt x="1772378" y="4986"/>
                </a:lnTo>
                <a:lnTo>
                  <a:pt x="18205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229512" y="6393826"/>
            <a:ext cx="949325" cy="163195"/>
          </a:xfrm>
          <a:custGeom>
            <a:avLst/>
            <a:gdLst/>
            <a:ahLst/>
            <a:cxnLst/>
            <a:rect l="l" t="t" r="r" b="b"/>
            <a:pathLst>
              <a:path w="949325" h="163195">
                <a:moveTo>
                  <a:pt x="948778" y="0"/>
                </a:moveTo>
                <a:lnTo>
                  <a:pt x="228" y="139077"/>
                </a:lnTo>
                <a:lnTo>
                  <a:pt x="0" y="143878"/>
                </a:lnTo>
                <a:lnTo>
                  <a:pt x="673" y="148882"/>
                </a:lnTo>
                <a:lnTo>
                  <a:pt x="939" y="153631"/>
                </a:lnTo>
                <a:lnTo>
                  <a:pt x="916" y="158788"/>
                </a:lnTo>
                <a:lnTo>
                  <a:pt x="1498" y="163106"/>
                </a:lnTo>
                <a:lnTo>
                  <a:pt x="50380" y="158788"/>
                </a:lnTo>
                <a:lnTo>
                  <a:pt x="50771" y="149243"/>
                </a:lnTo>
                <a:lnTo>
                  <a:pt x="51636" y="140630"/>
                </a:lnTo>
                <a:lnTo>
                  <a:pt x="53090" y="134317"/>
                </a:lnTo>
                <a:lnTo>
                  <a:pt x="55244" y="131673"/>
                </a:lnTo>
                <a:lnTo>
                  <a:pt x="9487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218406" y="6320682"/>
            <a:ext cx="50165" cy="2540"/>
          </a:xfrm>
          <a:custGeom>
            <a:avLst/>
            <a:gdLst/>
            <a:ahLst/>
            <a:cxnLst/>
            <a:rect l="l" t="t" r="r" b="b"/>
            <a:pathLst>
              <a:path w="50165" h="2539">
                <a:moveTo>
                  <a:pt x="32486" y="0"/>
                </a:moveTo>
                <a:lnTo>
                  <a:pt x="0" y="1943"/>
                </a:lnTo>
                <a:lnTo>
                  <a:pt x="18580" y="1663"/>
                </a:lnTo>
                <a:lnTo>
                  <a:pt x="49961" y="177"/>
                </a:lnTo>
                <a:lnTo>
                  <a:pt x="324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116456" y="632258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42" y="0"/>
                </a:lnTo>
              </a:path>
            </a:pathLst>
          </a:custGeom>
          <a:ln w="406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906771" y="6280851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411" y="0"/>
                </a:lnTo>
              </a:path>
            </a:pathLst>
          </a:custGeom>
          <a:ln w="174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070965" y="631902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6900" y="0"/>
                </a:lnTo>
              </a:path>
            </a:pathLst>
          </a:custGeom>
          <a:ln w="768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401983" y="62745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11" y="0"/>
                </a:lnTo>
              </a:path>
            </a:pathLst>
          </a:custGeom>
          <a:ln w="558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178288" y="6272756"/>
            <a:ext cx="1105535" cy="121285"/>
          </a:xfrm>
          <a:custGeom>
            <a:avLst/>
            <a:gdLst/>
            <a:ahLst/>
            <a:cxnLst/>
            <a:rect l="l" t="t" r="r" b="b"/>
            <a:pathLst>
              <a:path w="1105534" h="121285">
                <a:moveTo>
                  <a:pt x="1038885" y="0"/>
                </a:moveTo>
                <a:lnTo>
                  <a:pt x="872007" y="9042"/>
                </a:lnTo>
                <a:lnTo>
                  <a:pt x="823828" y="14032"/>
                </a:lnTo>
                <a:lnTo>
                  <a:pt x="486581" y="52486"/>
                </a:lnTo>
                <a:lnTo>
                  <a:pt x="340411" y="71493"/>
                </a:lnTo>
                <a:lnTo>
                  <a:pt x="0" y="121069"/>
                </a:lnTo>
                <a:lnTo>
                  <a:pt x="290934" y="80250"/>
                </a:lnTo>
                <a:lnTo>
                  <a:pt x="641820" y="39742"/>
                </a:lnTo>
                <a:lnTo>
                  <a:pt x="847423" y="19404"/>
                </a:lnTo>
                <a:lnTo>
                  <a:pt x="950371" y="10931"/>
                </a:lnTo>
                <a:lnTo>
                  <a:pt x="1053399" y="4010"/>
                </a:lnTo>
                <a:lnTo>
                  <a:pt x="1104938" y="1231"/>
                </a:lnTo>
                <a:lnTo>
                  <a:pt x="1038885" y="0"/>
                </a:lnTo>
                <a:close/>
              </a:path>
              <a:path w="1105534" h="121285">
                <a:moveTo>
                  <a:pt x="1058697" y="49593"/>
                </a:moveTo>
                <a:lnTo>
                  <a:pt x="1040117" y="49860"/>
                </a:lnTo>
                <a:lnTo>
                  <a:pt x="989124" y="53167"/>
                </a:lnTo>
                <a:lnTo>
                  <a:pt x="836269" y="65049"/>
                </a:lnTo>
                <a:lnTo>
                  <a:pt x="837107" y="65354"/>
                </a:lnTo>
                <a:lnTo>
                  <a:pt x="947854" y="56488"/>
                </a:lnTo>
                <a:lnTo>
                  <a:pt x="1003264" y="52754"/>
                </a:lnTo>
                <a:lnTo>
                  <a:pt x="1058697" y="4959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980527" y="6337809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34035" y="0"/>
                </a:moveTo>
                <a:lnTo>
                  <a:pt x="27787" y="546"/>
                </a:lnTo>
                <a:lnTo>
                  <a:pt x="0" y="3276"/>
                </a:lnTo>
                <a:lnTo>
                  <a:pt x="2057" y="3213"/>
                </a:lnTo>
                <a:lnTo>
                  <a:pt x="34874" y="304"/>
                </a:lnTo>
                <a:lnTo>
                  <a:pt x="340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279895" y="6273989"/>
            <a:ext cx="2225040" cy="278765"/>
          </a:xfrm>
          <a:custGeom>
            <a:avLst/>
            <a:gdLst/>
            <a:ahLst/>
            <a:cxnLst/>
            <a:rect l="l" t="t" r="r" b="b"/>
            <a:pathLst>
              <a:path w="2225040" h="278765">
                <a:moveTo>
                  <a:pt x="2003336" y="0"/>
                </a:moveTo>
                <a:lnTo>
                  <a:pt x="1951797" y="2778"/>
                </a:lnTo>
                <a:lnTo>
                  <a:pt x="1848769" y="9697"/>
                </a:lnTo>
                <a:lnTo>
                  <a:pt x="1694381" y="22887"/>
                </a:lnTo>
                <a:lnTo>
                  <a:pt x="1517995" y="40913"/>
                </a:lnTo>
                <a:lnTo>
                  <a:pt x="1437591" y="49739"/>
                </a:lnTo>
                <a:lnTo>
                  <a:pt x="1286479" y="66907"/>
                </a:lnTo>
                <a:lnTo>
                  <a:pt x="1092270" y="92033"/>
                </a:lnTo>
                <a:lnTo>
                  <a:pt x="4864" y="251510"/>
                </a:lnTo>
                <a:lnTo>
                  <a:pt x="0" y="278625"/>
                </a:lnTo>
                <a:lnTo>
                  <a:pt x="204234" y="258326"/>
                </a:lnTo>
                <a:lnTo>
                  <a:pt x="385776" y="237286"/>
                </a:lnTo>
                <a:lnTo>
                  <a:pt x="465137" y="227088"/>
                </a:lnTo>
                <a:lnTo>
                  <a:pt x="1117540" y="131329"/>
                </a:lnTo>
                <a:lnTo>
                  <a:pt x="1221892" y="117602"/>
                </a:lnTo>
                <a:lnTo>
                  <a:pt x="1274411" y="108638"/>
                </a:lnTo>
                <a:lnTo>
                  <a:pt x="1327037" y="100369"/>
                </a:lnTo>
                <a:lnTo>
                  <a:pt x="1379788" y="93065"/>
                </a:lnTo>
                <a:lnTo>
                  <a:pt x="1432687" y="86995"/>
                </a:lnTo>
                <a:lnTo>
                  <a:pt x="1719884" y="61125"/>
                </a:lnTo>
                <a:lnTo>
                  <a:pt x="1720545" y="61099"/>
                </a:lnTo>
                <a:lnTo>
                  <a:pt x="1766966" y="61099"/>
                </a:lnTo>
                <a:lnTo>
                  <a:pt x="1887522" y="51935"/>
                </a:lnTo>
                <a:lnTo>
                  <a:pt x="1907577" y="50634"/>
                </a:lnTo>
                <a:lnTo>
                  <a:pt x="1836559" y="50634"/>
                </a:lnTo>
                <a:lnTo>
                  <a:pt x="1857218" y="48882"/>
                </a:lnTo>
                <a:lnTo>
                  <a:pt x="1791068" y="48882"/>
                </a:lnTo>
                <a:lnTo>
                  <a:pt x="1862898" y="43065"/>
                </a:lnTo>
                <a:lnTo>
                  <a:pt x="1674621" y="43065"/>
                </a:lnTo>
                <a:lnTo>
                  <a:pt x="1873148" y="27127"/>
                </a:lnTo>
                <a:lnTo>
                  <a:pt x="1973561" y="21273"/>
                </a:lnTo>
                <a:lnTo>
                  <a:pt x="2074026" y="16863"/>
                </a:lnTo>
                <a:lnTo>
                  <a:pt x="2174544" y="13896"/>
                </a:lnTo>
                <a:lnTo>
                  <a:pt x="2224824" y="12954"/>
                </a:lnTo>
                <a:lnTo>
                  <a:pt x="2169519" y="8438"/>
                </a:lnTo>
                <a:lnTo>
                  <a:pt x="2114170" y="4776"/>
                </a:lnTo>
                <a:lnTo>
                  <a:pt x="2058776" y="1965"/>
                </a:lnTo>
                <a:lnTo>
                  <a:pt x="2003336" y="0"/>
                </a:lnTo>
                <a:close/>
              </a:path>
              <a:path w="2225040" h="278765">
                <a:moveTo>
                  <a:pt x="1766966" y="61099"/>
                </a:moveTo>
                <a:lnTo>
                  <a:pt x="1725625" y="61099"/>
                </a:lnTo>
                <a:lnTo>
                  <a:pt x="1730120" y="62242"/>
                </a:lnTo>
                <a:lnTo>
                  <a:pt x="1734667" y="63817"/>
                </a:lnTo>
                <a:lnTo>
                  <a:pt x="1766966" y="61099"/>
                </a:lnTo>
                <a:close/>
              </a:path>
              <a:path w="2225040" h="278765">
                <a:moveTo>
                  <a:pt x="1938515" y="48628"/>
                </a:moveTo>
                <a:lnTo>
                  <a:pt x="1894814" y="49593"/>
                </a:lnTo>
                <a:lnTo>
                  <a:pt x="1880153" y="49739"/>
                </a:lnTo>
                <a:lnTo>
                  <a:pt x="1836559" y="50634"/>
                </a:lnTo>
                <a:lnTo>
                  <a:pt x="1907577" y="50634"/>
                </a:lnTo>
                <a:lnTo>
                  <a:pt x="1938515" y="48628"/>
                </a:lnTo>
                <a:close/>
              </a:path>
              <a:path w="2225040" h="278765">
                <a:moveTo>
                  <a:pt x="1879523" y="46990"/>
                </a:moveTo>
                <a:lnTo>
                  <a:pt x="1809711" y="48602"/>
                </a:lnTo>
                <a:lnTo>
                  <a:pt x="1791068" y="48882"/>
                </a:lnTo>
                <a:lnTo>
                  <a:pt x="1857218" y="48882"/>
                </a:lnTo>
                <a:lnTo>
                  <a:pt x="1879523" y="46990"/>
                </a:lnTo>
                <a:close/>
              </a:path>
              <a:path w="2225040" h="278765">
                <a:moveTo>
                  <a:pt x="1831378" y="40817"/>
                </a:moveTo>
                <a:lnTo>
                  <a:pt x="1803662" y="40913"/>
                </a:lnTo>
                <a:lnTo>
                  <a:pt x="1674621" y="43065"/>
                </a:lnTo>
                <a:lnTo>
                  <a:pt x="1862900" y="43065"/>
                </a:lnTo>
                <a:lnTo>
                  <a:pt x="1886851" y="41186"/>
                </a:lnTo>
                <a:lnTo>
                  <a:pt x="1831378" y="4081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501786" y="6335090"/>
            <a:ext cx="513080" cy="56515"/>
          </a:xfrm>
          <a:custGeom>
            <a:avLst/>
            <a:gdLst/>
            <a:ahLst/>
            <a:cxnLst/>
            <a:rect l="l" t="t" r="r" b="b"/>
            <a:pathLst>
              <a:path w="513079" h="56514">
                <a:moveTo>
                  <a:pt x="503732" y="0"/>
                </a:moveTo>
                <a:lnTo>
                  <a:pt x="499325" y="0"/>
                </a:lnTo>
                <a:lnTo>
                  <a:pt x="497992" y="25"/>
                </a:lnTo>
                <a:lnTo>
                  <a:pt x="210794" y="25895"/>
                </a:lnTo>
                <a:lnTo>
                  <a:pt x="157898" y="31965"/>
                </a:lnTo>
                <a:lnTo>
                  <a:pt x="105149" y="39269"/>
                </a:lnTo>
                <a:lnTo>
                  <a:pt x="52524" y="47539"/>
                </a:lnTo>
                <a:lnTo>
                  <a:pt x="0" y="56502"/>
                </a:lnTo>
                <a:lnTo>
                  <a:pt x="145696" y="39117"/>
                </a:lnTo>
                <a:lnTo>
                  <a:pt x="480121" y="5994"/>
                </a:lnTo>
                <a:lnTo>
                  <a:pt x="478739" y="5994"/>
                </a:lnTo>
                <a:lnTo>
                  <a:pt x="512775" y="2717"/>
                </a:lnTo>
                <a:lnTo>
                  <a:pt x="508228" y="1142"/>
                </a:lnTo>
                <a:lnTo>
                  <a:pt x="503732" y="0"/>
                </a:lnTo>
                <a:close/>
              </a:path>
              <a:path w="513079" h="56514">
                <a:moveTo>
                  <a:pt x="480809" y="5930"/>
                </a:moveTo>
                <a:lnTo>
                  <a:pt x="478739" y="5994"/>
                </a:lnTo>
                <a:lnTo>
                  <a:pt x="480121" y="5994"/>
                </a:lnTo>
                <a:lnTo>
                  <a:pt x="480809" y="593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050298" y="6270143"/>
            <a:ext cx="310515" cy="12065"/>
          </a:xfrm>
          <a:custGeom>
            <a:avLst/>
            <a:gdLst/>
            <a:ahLst/>
            <a:cxnLst/>
            <a:rect l="l" t="t" r="r" b="b"/>
            <a:pathLst>
              <a:path w="310515" h="12064">
                <a:moveTo>
                  <a:pt x="235902" y="0"/>
                </a:moveTo>
                <a:lnTo>
                  <a:pt x="168381" y="493"/>
                </a:lnTo>
                <a:lnTo>
                  <a:pt x="100888" y="1968"/>
                </a:lnTo>
                <a:lnTo>
                  <a:pt x="0" y="11658"/>
                </a:lnTo>
                <a:lnTo>
                  <a:pt x="166878" y="2616"/>
                </a:lnTo>
                <a:lnTo>
                  <a:pt x="259535" y="2616"/>
                </a:lnTo>
                <a:lnTo>
                  <a:pt x="310349" y="634"/>
                </a:lnTo>
                <a:lnTo>
                  <a:pt x="235902" y="0"/>
                </a:lnTo>
                <a:close/>
              </a:path>
              <a:path w="310515" h="12064">
                <a:moveTo>
                  <a:pt x="259535" y="2616"/>
                </a:moveTo>
                <a:lnTo>
                  <a:pt x="166878" y="2616"/>
                </a:lnTo>
                <a:lnTo>
                  <a:pt x="232930" y="3848"/>
                </a:lnTo>
                <a:lnTo>
                  <a:pt x="259535" y="261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283226" y="6278857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269" y="0"/>
                </a:lnTo>
              </a:path>
            </a:pathLst>
          </a:custGeom>
          <a:ln w="1615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470868" y="6274479"/>
            <a:ext cx="74295" cy="6350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0" y="0"/>
                </a:moveTo>
                <a:lnTo>
                  <a:pt x="11963" y="1714"/>
                </a:lnTo>
                <a:lnTo>
                  <a:pt x="17614" y="2273"/>
                </a:lnTo>
                <a:lnTo>
                  <a:pt x="28879" y="3505"/>
                </a:lnTo>
                <a:lnTo>
                  <a:pt x="67792" y="6286"/>
                </a:lnTo>
                <a:lnTo>
                  <a:pt x="74066" y="4368"/>
                </a:lnTo>
                <a:lnTo>
                  <a:pt x="18521" y="94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499747" y="6277979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5">
                <a:moveTo>
                  <a:pt x="0" y="0"/>
                </a:moveTo>
                <a:lnTo>
                  <a:pt x="16956" y="2030"/>
                </a:lnTo>
                <a:lnTo>
                  <a:pt x="33845" y="4318"/>
                </a:lnTo>
                <a:lnTo>
                  <a:pt x="38912" y="2794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444958" y="6348372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35547" y="0"/>
                </a:moveTo>
                <a:lnTo>
                  <a:pt x="0" y="952"/>
                </a:lnTo>
                <a:lnTo>
                  <a:pt x="35750" y="3505"/>
                </a:lnTo>
                <a:lnTo>
                  <a:pt x="355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313171" y="6349321"/>
            <a:ext cx="168275" cy="17780"/>
          </a:xfrm>
          <a:custGeom>
            <a:avLst/>
            <a:gdLst/>
            <a:ahLst/>
            <a:cxnLst/>
            <a:rect l="l" t="t" r="r" b="b"/>
            <a:pathLst>
              <a:path w="168275" h="17779">
                <a:moveTo>
                  <a:pt x="131787" y="0"/>
                </a:moveTo>
                <a:lnTo>
                  <a:pt x="104101" y="863"/>
                </a:lnTo>
                <a:lnTo>
                  <a:pt x="93062" y="2877"/>
                </a:lnTo>
                <a:lnTo>
                  <a:pt x="81983" y="4783"/>
                </a:lnTo>
                <a:lnTo>
                  <a:pt x="70863" y="6576"/>
                </a:lnTo>
                <a:lnTo>
                  <a:pt x="0" y="17233"/>
                </a:lnTo>
                <a:lnTo>
                  <a:pt x="70785" y="14649"/>
                </a:lnTo>
                <a:lnTo>
                  <a:pt x="94386" y="14071"/>
                </a:lnTo>
                <a:lnTo>
                  <a:pt x="167741" y="11734"/>
                </a:lnTo>
                <a:lnTo>
                  <a:pt x="167628" y="4783"/>
                </a:lnTo>
                <a:lnTo>
                  <a:pt x="167525" y="2552"/>
                </a:lnTo>
                <a:lnTo>
                  <a:pt x="1317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252230" y="639278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12" y="0"/>
                </a:lnTo>
              </a:path>
            </a:pathLst>
          </a:custGeom>
          <a:ln w="12166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285725" y="6372522"/>
            <a:ext cx="170180" cy="19050"/>
          </a:xfrm>
          <a:custGeom>
            <a:avLst/>
            <a:gdLst/>
            <a:ahLst/>
            <a:cxnLst/>
            <a:rect l="l" t="t" r="r" b="b"/>
            <a:pathLst>
              <a:path w="170179" h="19050">
                <a:moveTo>
                  <a:pt x="118427" y="0"/>
                </a:moveTo>
                <a:lnTo>
                  <a:pt x="49072" y="3225"/>
                </a:lnTo>
                <a:lnTo>
                  <a:pt x="39688" y="5468"/>
                </a:lnTo>
                <a:lnTo>
                  <a:pt x="20858" y="9749"/>
                </a:lnTo>
                <a:lnTo>
                  <a:pt x="0" y="14173"/>
                </a:lnTo>
                <a:lnTo>
                  <a:pt x="52330" y="16146"/>
                </a:lnTo>
                <a:lnTo>
                  <a:pt x="104622" y="18872"/>
                </a:lnTo>
                <a:lnTo>
                  <a:pt x="131025" y="13119"/>
                </a:lnTo>
                <a:lnTo>
                  <a:pt x="150371" y="8137"/>
                </a:lnTo>
                <a:lnTo>
                  <a:pt x="169621" y="2870"/>
                </a:lnTo>
                <a:lnTo>
                  <a:pt x="1184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353315" y="6391399"/>
            <a:ext cx="51435" cy="9525"/>
          </a:xfrm>
          <a:custGeom>
            <a:avLst/>
            <a:gdLst/>
            <a:ahLst/>
            <a:cxnLst/>
            <a:rect l="l" t="t" r="r" b="b"/>
            <a:pathLst>
              <a:path w="51434" h="9525">
                <a:moveTo>
                  <a:pt x="37033" y="0"/>
                </a:moveTo>
                <a:lnTo>
                  <a:pt x="0" y="7467"/>
                </a:lnTo>
                <a:lnTo>
                  <a:pt x="21894" y="9131"/>
                </a:lnTo>
                <a:lnTo>
                  <a:pt x="36572" y="5092"/>
                </a:lnTo>
                <a:lnTo>
                  <a:pt x="51193" y="863"/>
                </a:lnTo>
                <a:lnTo>
                  <a:pt x="370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375212" y="6372209"/>
            <a:ext cx="105410" cy="31115"/>
          </a:xfrm>
          <a:custGeom>
            <a:avLst/>
            <a:gdLst/>
            <a:ahLst/>
            <a:cxnLst/>
            <a:rect l="l" t="t" r="r" b="b"/>
            <a:pathLst>
              <a:path w="105409" h="31114">
                <a:moveTo>
                  <a:pt x="36575" y="0"/>
                </a:moveTo>
                <a:lnTo>
                  <a:pt x="28943" y="317"/>
                </a:lnTo>
                <a:lnTo>
                  <a:pt x="80136" y="3175"/>
                </a:lnTo>
                <a:lnTo>
                  <a:pt x="60886" y="8451"/>
                </a:lnTo>
                <a:lnTo>
                  <a:pt x="41541" y="13423"/>
                </a:lnTo>
                <a:lnTo>
                  <a:pt x="15138" y="19189"/>
                </a:lnTo>
                <a:lnTo>
                  <a:pt x="29298" y="20053"/>
                </a:lnTo>
                <a:lnTo>
                  <a:pt x="14678" y="24282"/>
                </a:lnTo>
                <a:lnTo>
                  <a:pt x="0" y="28321"/>
                </a:lnTo>
                <a:lnTo>
                  <a:pt x="32054" y="30746"/>
                </a:lnTo>
                <a:lnTo>
                  <a:pt x="67414" y="19738"/>
                </a:lnTo>
                <a:lnTo>
                  <a:pt x="103733" y="7975"/>
                </a:lnTo>
                <a:lnTo>
                  <a:pt x="104432" y="5930"/>
                </a:lnTo>
                <a:lnTo>
                  <a:pt x="104901" y="2870"/>
                </a:lnTo>
                <a:lnTo>
                  <a:pt x="365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1787" y="6369709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5" h="5714">
                <a:moveTo>
                  <a:pt x="68884" y="0"/>
                </a:moveTo>
                <a:lnTo>
                  <a:pt x="0" y="2501"/>
                </a:lnTo>
                <a:lnTo>
                  <a:pt x="68338" y="5359"/>
                </a:lnTo>
                <a:lnTo>
                  <a:pt x="68570" y="3768"/>
                </a:lnTo>
                <a:lnTo>
                  <a:pt x="68802" y="1169"/>
                </a:lnTo>
                <a:lnTo>
                  <a:pt x="688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86781" y="6596924"/>
            <a:ext cx="374650" cy="81915"/>
          </a:xfrm>
          <a:custGeom>
            <a:avLst/>
            <a:gdLst/>
            <a:ahLst/>
            <a:cxnLst/>
            <a:rect l="l" t="t" r="r" b="b"/>
            <a:pathLst>
              <a:path w="374650" h="81915">
                <a:moveTo>
                  <a:pt x="268813" y="0"/>
                </a:moveTo>
                <a:lnTo>
                  <a:pt x="215888" y="7600"/>
                </a:lnTo>
                <a:lnTo>
                  <a:pt x="162879" y="14312"/>
                </a:lnTo>
                <a:lnTo>
                  <a:pt x="109760" y="20257"/>
                </a:lnTo>
                <a:lnTo>
                  <a:pt x="56510" y="25555"/>
                </a:lnTo>
                <a:lnTo>
                  <a:pt x="3104" y="30327"/>
                </a:lnTo>
                <a:lnTo>
                  <a:pt x="634" y="38002"/>
                </a:lnTo>
                <a:lnTo>
                  <a:pt x="0" y="53136"/>
                </a:lnTo>
                <a:lnTo>
                  <a:pt x="34" y="56072"/>
                </a:lnTo>
                <a:lnTo>
                  <a:pt x="925" y="71021"/>
                </a:lnTo>
                <a:lnTo>
                  <a:pt x="3485" y="78625"/>
                </a:lnTo>
                <a:lnTo>
                  <a:pt x="57904" y="81838"/>
                </a:lnTo>
                <a:lnTo>
                  <a:pt x="60228" y="78282"/>
                </a:lnTo>
                <a:lnTo>
                  <a:pt x="62137" y="75488"/>
                </a:lnTo>
                <a:lnTo>
                  <a:pt x="64356" y="72415"/>
                </a:lnTo>
                <a:lnTo>
                  <a:pt x="72458" y="57518"/>
                </a:lnTo>
                <a:lnTo>
                  <a:pt x="117467" y="53136"/>
                </a:lnTo>
                <a:lnTo>
                  <a:pt x="118153" y="43319"/>
                </a:lnTo>
                <a:lnTo>
                  <a:pt x="120756" y="34747"/>
                </a:lnTo>
                <a:lnTo>
                  <a:pt x="225318" y="24416"/>
                </a:lnTo>
                <a:lnTo>
                  <a:pt x="275155" y="18693"/>
                </a:lnTo>
                <a:lnTo>
                  <a:pt x="324893" y="12338"/>
                </a:lnTo>
                <a:lnTo>
                  <a:pt x="374553" y="5257"/>
                </a:lnTo>
                <a:lnTo>
                  <a:pt x="2688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644677" y="6650056"/>
            <a:ext cx="131445" cy="35560"/>
          </a:xfrm>
          <a:custGeom>
            <a:avLst/>
            <a:gdLst/>
            <a:ahLst/>
            <a:cxnLst/>
            <a:rect l="l" t="t" r="r" b="b"/>
            <a:pathLst>
              <a:path w="131445" h="35559">
                <a:moveTo>
                  <a:pt x="59575" y="0"/>
                </a:moveTo>
                <a:lnTo>
                  <a:pt x="14554" y="4381"/>
                </a:lnTo>
                <a:lnTo>
                  <a:pt x="6464" y="19278"/>
                </a:lnTo>
                <a:lnTo>
                  <a:pt x="4229" y="22351"/>
                </a:lnTo>
                <a:lnTo>
                  <a:pt x="2336" y="25145"/>
                </a:lnTo>
                <a:lnTo>
                  <a:pt x="0" y="28701"/>
                </a:lnTo>
                <a:lnTo>
                  <a:pt x="119341" y="35280"/>
                </a:lnTo>
                <a:lnTo>
                  <a:pt x="131102" y="33820"/>
                </a:lnTo>
                <a:lnTo>
                  <a:pt x="67309" y="29502"/>
                </a:lnTo>
                <a:lnTo>
                  <a:pt x="63402" y="26592"/>
                </a:lnTo>
                <a:lnTo>
                  <a:pt x="60809" y="19608"/>
                </a:lnTo>
                <a:lnTo>
                  <a:pt x="59532" y="10196"/>
                </a:lnTo>
                <a:lnTo>
                  <a:pt x="595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55594" y="659636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8" y="0"/>
                </a:lnTo>
              </a:path>
            </a:pathLst>
          </a:custGeom>
          <a:ln w="116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704250" y="6602185"/>
            <a:ext cx="318770" cy="48260"/>
          </a:xfrm>
          <a:custGeom>
            <a:avLst/>
            <a:gdLst/>
            <a:ahLst/>
            <a:cxnLst/>
            <a:rect l="l" t="t" r="r" b="b"/>
            <a:pathLst>
              <a:path w="318770" h="48259">
                <a:moveTo>
                  <a:pt x="257086" y="0"/>
                </a:moveTo>
                <a:lnTo>
                  <a:pt x="207424" y="7076"/>
                </a:lnTo>
                <a:lnTo>
                  <a:pt x="157684" y="13430"/>
                </a:lnTo>
                <a:lnTo>
                  <a:pt x="107845" y="19154"/>
                </a:lnTo>
                <a:lnTo>
                  <a:pt x="3289" y="29489"/>
                </a:lnTo>
                <a:lnTo>
                  <a:pt x="685" y="38061"/>
                </a:lnTo>
                <a:lnTo>
                  <a:pt x="0" y="47866"/>
                </a:lnTo>
                <a:lnTo>
                  <a:pt x="55638" y="41948"/>
                </a:lnTo>
                <a:lnTo>
                  <a:pt x="56553" y="36372"/>
                </a:lnTo>
                <a:lnTo>
                  <a:pt x="57759" y="32435"/>
                </a:lnTo>
                <a:lnTo>
                  <a:pt x="163386" y="22488"/>
                </a:lnTo>
                <a:lnTo>
                  <a:pt x="215231" y="16724"/>
                </a:lnTo>
                <a:lnTo>
                  <a:pt x="266971" y="10239"/>
                </a:lnTo>
                <a:lnTo>
                  <a:pt x="318630" y="2921"/>
                </a:lnTo>
                <a:lnTo>
                  <a:pt x="2570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704211" y="6644139"/>
            <a:ext cx="73660" cy="40005"/>
          </a:xfrm>
          <a:custGeom>
            <a:avLst/>
            <a:gdLst/>
            <a:ahLst/>
            <a:cxnLst/>
            <a:rect l="l" t="t" r="r" b="b"/>
            <a:pathLst>
              <a:path w="73660" h="40004">
                <a:moveTo>
                  <a:pt x="55684" y="0"/>
                </a:moveTo>
                <a:lnTo>
                  <a:pt x="45" y="5918"/>
                </a:lnTo>
                <a:lnTo>
                  <a:pt x="0" y="16114"/>
                </a:lnTo>
                <a:lnTo>
                  <a:pt x="1272" y="25527"/>
                </a:lnTo>
                <a:lnTo>
                  <a:pt x="3861" y="32510"/>
                </a:lnTo>
                <a:lnTo>
                  <a:pt x="7767" y="35420"/>
                </a:lnTo>
                <a:lnTo>
                  <a:pt x="71571" y="39738"/>
                </a:lnTo>
                <a:lnTo>
                  <a:pt x="73133" y="39535"/>
                </a:lnTo>
                <a:lnTo>
                  <a:pt x="55163" y="38468"/>
                </a:lnTo>
                <a:lnTo>
                  <a:pt x="54082" y="34381"/>
                </a:lnTo>
                <a:lnTo>
                  <a:pt x="53828" y="24449"/>
                </a:lnTo>
                <a:lnTo>
                  <a:pt x="54372" y="11909"/>
                </a:lnTo>
                <a:lnTo>
                  <a:pt x="556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961336" y="660057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6" y="0"/>
                </a:lnTo>
              </a:path>
            </a:pathLst>
          </a:custGeom>
          <a:ln w="906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026374" y="6598841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0619" y="0"/>
                </a:moveTo>
                <a:lnTo>
                  <a:pt x="0" y="5740"/>
                </a:lnTo>
                <a:lnTo>
                  <a:pt x="34899" y="215"/>
                </a:lnTo>
                <a:lnTo>
                  <a:pt x="306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759894" y="6605102"/>
            <a:ext cx="263525" cy="39370"/>
          </a:xfrm>
          <a:custGeom>
            <a:avLst/>
            <a:gdLst/>
            <a:ahLst/>
            <a:cxnLst/>
            <a:rect l="l" t="t" r="r" b="b"/>
            <a:pathLst>
              <a:path w="263525" h="39370">
                <a:moveTo>
                  <a:pt x="262991" y="0"/>
                </a:moveTo>
                <a:lnTo>
                  <a:pt x="211331" y="7323"/>
                </a:lnTo>
                <a:lnTo>
                  <a:pt x="159588" y="13809"/>
                </a:lnTo>
                <a:lnTo>
                  <a:pt x="107739" y="19570"/>
                </a:lnTo>
                <a:lnTo>
                  <a:pt x="2120" y="29514"/>
                </a:lnTo>
                <a:lnTo>
                  <a:pt x="901" y="33451"/>
                </a:lnTo>
                <a:lnTo>
                  <a:pt x="51147" y="33020"/>
                </a:lnTo>
                <a:lnTo>
                  <a:pt x="102191" y="26360"/>
                </a:lnTo>
                <a:lnTo>
                  <a:pt x="153152" y="18968"/>
                </a:lnTo>
                <a:lnTo>
                  <a:pt x="204053" y="10754"/>
                </a:lnTo>
                <a:lnTo>
                  <a:pt x="263512" y="38"/>
                </a:lnTo>
                <a:lnTo>
                  <a:pt x="2629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758096" y="6605135"/>
            <a:ext cx="309245" cy="78740"/>
          </a:xfrm>
          <a:custGeom>
            <a:avLst/>
            <a:gdLst/>
            <a:ahLst/>
            <a:cxnLst/>
            <a:rect l="l" t="t" r="r" b="b"/>
            <a:pathLst>
              <a:path w="309245" h="78740">
                <a:moveTo>
                  <a:pt x="265310" y="0"/>
                </a:moveTo>
                <a:lnTo>
                  <a:pt x="205851" y="10722"/>
                </a:lnTo>
                <a:lnTo>
                  <a:pt x="154951" y="18939"/>
                </a:lnTo>
                <a:lnTo>
                  <a:pt x="103989" y="26331"/>
                </a:lnTo>
                <a:lnTo>
                  <a:pt x="52945" y="32987"/>
                </a:lnTo>
                <a:lnTo>
                  <a:pt x="1798" y="39001"/>
                </a:lnTo>
                <a:lnTo>
                  <a:pt x="486" y="50911"/>
                </a:lnTo>
                <a:lnTo>
                  <a:pt x="0" y="62128"/>
                </a:lnTo>
                <a:lnTo>
                  <a:pt x="25" y="66684"/>
                </a:lnTo>
                <a:lnTo>
                  <a:pt x="196" y="73382"/>
                </a:lnTo>
                <a:lnTo>
                  <a:pt x="1277" y="77470"/>
                </a:lnTo>
                <a:lnTo>
                  <a:pt x="19248" y="78536"/>
                </a:lnTo>
                <a:lnTo>
                  <a:pt x="78138" y="70523"/>
                </a:lnTo>
                <a:lnTo>
                  <a:pt x="104338" y="62941"/>
                </a:lnTo>
                <a:lnTo>
                  <a:pt x="101645" y="62128"/>
                </a:lnTo>
                <a:lnTo>
                  <a:pt x="118902" y="56222"/>
                </a:lnTo>
                <a:lnTo>
                  <a:pt x="136324" y="50603"/>
                </a:lnTo>
                <a:lnTo>
                  <a:pt x="153825" y="45269"/>
                </a:lnTo>
                <a:lnTo>
                  <a:pt x="171406" y="40220"/>
                </a:lnTo>
                <a:lnTo>
                  <a:pt x="113710" y="37426"/>
                </a:lnTo>
                <a:lnTo>
                  <a:pt x="208887" y="21018"/>
                </a:lnTo>
                <a:lnTo>
                  <a:pt x="307144" y="2349"/>
                </a:lnTo>
                <a:lnTo>
                  <a:pt x="308820" y="2006"/>
                </a:lnTo>
                <a:lnTo>
                  <a:pt x="2653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022884" y="660458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492" y="0"/>
                </a:moveTo>
                <a:lnTo>
                  <a:pt x="0" y="520"/>
                </a:lnTo>
                <a:lnTo>
                  <a:pt x="520" y="558"/>
                </a:lnTo>
                <a:lnTo>
                  <a:pt x="34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023405" y="6599050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4" h="8254">
                <a:moveTo>
                  <a:pt x="37871" y="0"/>
                </a:moveTo>
                <a:lnTo>
                  <a:pt x="2971" y="5537"/>
                </a:lnTo>
                <a:lnTo>
                  <a:pt x="0" y="6083"/>
                </a:lnTo>
                <a:lnTo>
                  <a:pt x="43510" y="8089"/>
                </a:lnTo>
                <a:lnTo>
                  <a:pt x="75285" y="1803"/>
                </a:lnTo>
                <a:lnTo>
                  <a:pt x="378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480738" y="6746222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906" y="0"/>
                </a:lnTo>
              </a:path>
            </a:pathLst>
          </a:custGeom>
          <a:ln w="35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542278" y="674750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98" y="0"/>
                </a:lnTo>
              </a:path>
            </a:pathLst>
          </a:custGeom>
          <a:ln w="601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474753" y="6745317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5981" y="0"/>
                </a:moveTo>
                <a:lnTo>
                  <a:pt x="0" y="165"/>
                </a:lnTo>
                <a:lnTo>
                  <a:pt x="64604" y="3073"/>
                </a:lnTo>
                <a:lnTo>
                  <a:pt x="67525" y="2679"/>
                </a:lnTo>
                <a:lnTo>
                  <a:pt x="59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539363" y="6747996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59" h="3175">
                <a:moveTo>
                  <a:pt x="2921" y="0"/>
                </a:moveTo>
                <a:lnTo>
                  <a:pt x="0" y="393"/>
                </a:lnTo>
                <a:lnTo>
                  <a:pt x="57086" y="3035"/>
                </a:lnTo>
                <a:lnTo>
                  <a:pt x="60667" y="2514"/>
                </a:lnTo>
                <a:lnTo>
                  <a:pt x="29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801995" y="668528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50" y="0"/>
                </a:moveTo>
                <a:lnTo>
                  <a:pt x="0" y="177"/>
                </a:lnTo>
                <a:lnTo>
                  <a:pt x="33299" y="1778"/>
                </a:lnTo>
                <a:lnTo>
                  <a:pt x="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478976" y="674460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1270"/>
                </a:moveTo>
                <a:lnTo>
                  <a:pt x="5690" y="1270"/>
                </a:lnTo>
                <a:lnTo>
                  <a:pt x="569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449706" y="674397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43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549591" y="6744442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4">
                <a:moveTo>
                  <a:pt x="18478" y="0"/>
                </a:moveTo>
                <a:lnTo>
                  <a:pt x="0" y="0"/>
                </a:lnTo>
                <a:lnTo>
                  <a:pt x="18046" y="50"/>
                </a:lnTo>
                <a:lnTo>
                  <a:pt x="184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795225" y="6685466"/>
            <a:ext cx="188595" cy="31115"/>
          </a:xfrm>
          <a:custGeom>
            <a:avLst/>
            <a:gdLst/>
            <a:ahLst/>
            <a:cxnLst/>
            <a:rect l="l" t="t" r="r" b="b"/>
            <a:pathLst>
              <a:path w="188595" h="31115">
                <a:moveTo>
                  <a:pt x="6769" y="0"/>
                </a:moveTo>
                <a:lnTo>
                  <a:pt x="3740" y="9944"/>
                </a:lnTo>
                <a:lnTo>
                  <a:pt x="1879" y="15938"/>
                </a:lnTo>
                <a:lnTo>
                  <a:pt x="0" y="20218"/>
                </a:lnTo>
                <a:lnTo>
                  <a:pt x="188099" y="30581"/>
                </a:lnTo>
                <a:lnTo>
                  <a:pt x="187947" y="19799"/>
                </a:lnTo>
                <a:lnTo>
                  <a:pt x="186918" y="9944"/>
                </a:lnTo>
                <a:lnTo>
                  <a:pt x="67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428590" y="6705084"/>
            <a:ext cx="554990" cy="53975"/>
          </a:xfrm>
          <a:custGeom>
            <a:avLst/>
            <a:gdLst/>
            <a:ahLst/>
            <a:cxnLst/>
            <a:rect l="l" t="t" r="r" b="b"/>
            <a:pathLst>
              <a:path w="554990" h="53975">
                <a:moveTo>
                  <a:pt x="399836" y="47510"/>
                </a:moveTo>
                <a:lnTo>
                  <a:pt x="306082" y="47510"/>
                </a:lnTo>
                <a:lnTo>
                  <a:pt x="397459" y="53682"/>
                </a:lnTo>
                <a:lnTo>
                  <a:pt x="398767" y="53682"/>
                </a:lnTo>
                <a:lnTo>
                  <a:pt x="399759" y="48163"/>
                </a:lnTo>
                <a:lnTo>
                  <a:pt x="399836" y="47510"/>
                </a:lnTo>
                <a:close/>
              </a:path>
              <a:path w="554990" h="53975">
                <a:moveTo>
                  <a:pt x="452133" y="38252"/>
                </a:moveTo>
                <a:lnTo>
                  <a:pt x="59867" y="38252"/>
                </a:lnTo>
                <a:lnTo>
                  <a:pt x="79857" y="38322"/>
                </a:lnTo>
                <a:lnTo>
                  <a:pt x="139865" y="39293"/>
                </a:lnTo>
                <a:lnTo>
                  <a:pt x="139052" y="39408"/>
                </a:lnTo>
                <a:lnTo>
                  <a:pt x="155711" y="39557"/>
                </a:lnTo>
                <a:lnTo>
                  <a:pt x="205689" y="40513"/>
                </a:lnTo>
                <a:lnTo>
                  <a:pt x="171437" y="45427"/>
                </a:lnTo>
                <a:lnTo>
                  <a:pt x="278295" y="50190"/>
                </a:lnTo>
                <a:lnTo>
                  <a:pt x="306082" y="47510"/>
                </a:lnTo>
                <a:lnTo>
                  <a:pt x="399836" y="47510"/>
                </a:lnTo>
                <a:lnTo>
                  <a:pt x="400367" y="40322"/>
                </a:lnTo>
                <a:lnTo>
                  <a:pt x="424556" y="39155"/>
                </a:lnTo>
                <a:lnTo>
                  <a:pt x="448752" y="38322"/>
                </a:lnTo>
                <a:lnTo>
                  <a:pt x="452133" y="38252"/>
                </a:lnTo>
                <a:close/>
              </a:path>
              <a:path w="554990" h="53975">
                <a:moveTo>
                  <a:pt x="274548" y="0"/>
                </a:moveTo>
                <a:lnTo>
                  <a:pt x="219002" y="5674"/>
                </a:lnTo>
                <a:lnTo>
                  <a:pt x="163536" y="11904"/>
                </a:lnTo>
                <a:lnTo>
                  <a:pt x="108115" y="18732"/>
                </a:lnTo>
                <a:lnTo>
                  <a:pt x="6680" y="32816"/>
                </a:lnTo>
                <a:lnTo>
                  <a:pt x="32105" y="33362"/>
                </a:lnTo>
                <a:lnTo>
                  <a:pt x="0" y="37973"/>
                </a:lnTo>
                <a:lnTo>
                  <a:pt x="14973" y="38620"/>
                </a:lnTo>
                <a:lnTo>
                  <a:pt x="452133" y="38252"/>
                </a:lnTo>
                <a:lnTo>
                  <a:pt x="472956" y="37822"/>
                </a:lnTo>
                <a:lnTo>
                  <a:pt x="552228" y="37655"/>
                </a:lnTo>
                <a:lnTo>
                  <a:pt x="553105" y="36048"/>
                </a:lnTo>
                <a:lnTo>
                  <a:pt x="554074" y="29648"/>
                </a:lnTo>
                <a:lnTo>
                  <a:pt x="554630" y="20789"/>
                </a:lnTo>
                <a:lnTo>
                  <a:pt x="554735" y="10960"/>
                </a:lnTo>
                <a:lnTo>
                  <a:pt x="466124" y="5930"/>
                </a:lnTo>
                <a:lnTo>
                  <a:pt x="362470" y="5930"/>
                </a:lnTo>
                <a:lnTo>
                  <a:pt x="274548" y="0"/>
                </a:lnTo>
                <a:close/>
              </a:path>
              <a:path w="554990" h="53975">
                <a:moveTo>
                  <a:pt x="552228" y="37655"/>
                </a:moveTo>
                <a:lnTo>
                  <a:pt x="497166" y="37655"/>
                </a:lnTo>
                <a:lnTo>
                  <a:pt x="524456" y="37871"/>
                </a:lnTo>
                <a:lnTo>
                  <a:pt x="551764" y="38506"/>
                </a:lnTo>
                <a:lnTo>
                  <a:pt x="552228" y="37655"/>
                </a:lnTo>
                <a:close/>
              </a:path>
              <a:path w="554990" h="53975">
                <a:moveTo>
                  <a:pt x="366636" y="609"/>
                </a:moveTo>
                <a:lnTo>
                  <a:pt x="365201" y="3848"/>
                </a:lnTo>
                <a:lnTo>
                  <a:pt x="363804" y="5930"/>
                </a:lnTo>
                <a:lnTo>
                  <a:pt x="466124" y="5930"/>
                </a:lnTo>
                <a:lnTo>
                  <a:pt x="366636" y="6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437264" y="6743702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6299" y="0"/>
                </a:moveTo>
                <a:lnTo>
                  <a:pt x="0" y="114"/>
                </a:lnTo>
                <a:lnTo>
                  <a:pt x="37490" y="1778"/>
                </a:lnTo>
                <a:lnTo>
                  <a:pt x="43472" y="1612"/>
                </a:lnTo>
                <a:lnTo>
                  <a:pt x="62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426535" y="6743058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2057" y="0"/>
                </a:moveTo>
                <a:lnTo>
                  <a:pt x="0" y="292"/>
                </a:lnTo>
                <a:lnTo>
                  <a:pt x="10718" y="762"/>
                </a:lnTo>
                <a:lnTo>
                  <a:pt x="17030" y="647"/>
                </a:lnTo>
                <a:lnTo>
                  <a:pt x="20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596450" y="675325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439" y="0"/>
                </a:lnTo>
              </a:path>
            </a:pathLst>
          </a:custGeom>
          <a:ln w="547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768891" y="6772810"/>
            <a:ext cx="105410" cy="50165"/>
          </a:xfrm>
          <a:custGeom>
            <a:avLst/>
            <a:gdLst/>
            <a:ahLst/>
            <a:cxnLst/>
            <a:rect l="l" t="t" r="r" b="b"/>
            <a:pathLst>
              <a:path w="105410" h="50165">
                <a:moveTo>
                  <a:pt x="1182" y="0"/>
                </a:moveTo>
                <a:lnTo>
                  <a:pt x="0" y="11915"/>
                </a:lnTo>
                <a:lnTo>
                  <a:pt x="212" y="25984"/>
                </a:lnTo>
                <a:lnTo>
                  <a:pt x="1655" y="37804"/>
                </a:lnTo>
                <a:lnTo>
                  <a:pt x="4166" y="42976"/>
                </a:lnTo>
                <a:lnTo>
                  <a:pt x="59843" y="49885"/>
                </a:lnTo>
                <a:lnTo>
                  <a:pt x="62726" y="45707"/>
                </a:lnTo>
                <a:lnTo>
                  <a:pt x="69952" y="36271"/>
                </a:lnTo>
                <a:lnTo>
                  <a:pt x="74549" y="29438"/>
                </a:lnTo>
                <a:lnTo>
                  <a:pt x="80988" y="25349"/>
                </a:lnTo>
                <a:lnTo>
                  <a:pt x="86809" y="21119"/>
                </a:lnTo>
                <a:lnTo>
                  <a:pt x="92726" y="17097"/>
                </a:lnTo>
                <a:lnTo>
                  <a:pt x="98744" y="13279"/>
                </a:lnTo>
                <a:lnTo>
                  <a:pt x="104864" y="9664"/>
                </a:lnTo>
                <a:lnTo>
                  <a:pt x="78875" y="8047"/>
                </a:lnTo>
                <a:lnTo>
                  <a:pt x="52933" y="5899"/>
                </a:lnTo>
                <a:lnTo>
                  <a:pt x="27035" y="3217"/>
                </a:lnTo>
                <a:lnTo>
                  <a:pt x="1182" y="0"/>
                </a:lnTo>
                <a:close/>
              </a:path>
              <a:path w="105410" h="50165">
                <a:moveTo>
                  <a:pt x="65405" y="42202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28731" y="6782479"/>
            <a:ext cx="67945" cy="41275"/>
          </a:xfrm>
          <a:custGeom>
            <a:avLst/>
            <a:gdLst/>
            <a:ahLst/>
            <a:cxnLst/>
            <a:rect l="l" t="t" r="r" b="b"/>
            <a:pathLst>
              <a:path w="67945" h="41275">
                <a:moveTo>
                  <a:pt x="45021" y="0"/>
                </a:moveTo>
                <a:lnTo>
                  <a:pt x="38906" y="3609"/>
                </a:lnTo>
                <a:lnTo>
                  <a:pt x="32888" y="7427"/>
                </a:lnTo>
                <a:lnTo>
                  <a:pt x="26967" y="11453"/>
                </a:lnTo>
                <a:lnTo>
                  <a:pt x="21145" y="15684"/>
                </a:lnTo>
                <a:lnTo>
                  <a:pt x="14706" y="19773"/>
                </a:lnTo>
                <a:lnTo>
                  <a:pt x="10109" y="26606"/>
                </a:lnTo>
                <a:lnTo>
                  <a:pt x="2882" y="36029"/>
                </a:lnTo>
                <a:lnTo>
                  <a:pt x="0" y="40220"/>
                </a:lnTo>
                <a:lnTo>
                  <a:pt x="5791" y="40944"/>
                </a:lnTo>
                <a:lnTo>
                  <a:pt x="20341" y="36884"/>
                </a:lnTo>
                <a:lnTo>
                  <a:pt x="34940" y="33026"/>
                </a:lnTo>
                <a:lnTo>
                  <a:pt x="49593" y="29368"/>
                </a:lnTo>
                <a:lnTo>
                  <a:pt x="64300" y="25907"/>
                </a:lnTo>
                <a:lnTo>
                  <a:pt x="64389" y="22021"/>
                </a:lnTo>
                <a:lnTo>
                  <a:pt x="64985" y="18173"/>
                </a:lnTo>
                <a:lnTo>
                  <a:pt x="65633" y="12674"/>
                </a:lnTo>
                <a:lnTo>
                  <a:pt x="66027" y="6222"/>
                </a:lnTo>
                <a:lnTo>
                  <a:pt x="67729" y="965"/>
                </a:lnTo>
                <a:lnTo>
                  <a:pt x="60159" y="723"/>
                </a:lnTo>
                <a:lnTo>
                  <a:pt x="450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93038" y="6783448"/>
            <a:ext cx="48895" cy="25400"/>
          </a:xfrm>
          <a:custGeom>
            <a:avLst/>
            <a:gdLst/>
            <a:ahLst/>
            <a:cxnLst/>
            <a:rect l="l" t="t" r="r" b="b"/>
            <a:pathLst>
              <a:path w="48895" h="25400">
                <a:moveTo>
                  <a:pt x="3416" y="0"/>
                </a:moveTo>
                <a:lnTo>
                  <a:pt x="1714" y="5245"/>
                </a:lnTo>
                <a:lnTo>
                  <a:pt x="1333" y="11709"/>
                </a:lnTo>
                <a:lnTo>
                  <a:pt x="673" y="17195"/>
                </a:lnTo>
                <a:lnTo>
                  <a:pt x="76" y="21056"/>
                </a:lnTo>
                <a:lnTo>
                  <a:pt x="0" y="24942"/>
                </a:lnTo>
                <a:lnTo>
                  <a:pt x="20102" y="20551"/>
                </a:lnTo>
                <a:lnTo>
                  <a:pt x="46850" y="15278"/>
                </a:lnTo>
                <a:lnTo>
                  <a:pt x="47180" y="10388"/>
                </a:lnTo>
                <a:lnTo>
                  <a:pt x="47726" y="5486"/>
                </a:lnTo>
                <a:lnTo>
                  <a:pt x="48488" y="1384"/>
                </a:lnTo>
                <a:lnTo>
                  <a:pt x="41592" y="1206"/>
                </a:lnTo>
                <a:lnTo>
                  <a:pt x="34721" y="952"/>
                </a:lnTo>
                <a:lnTo>
                  <a:pt x="27851" y="596"/>
                </a:lnTo>
                <a:lnTo>
                  <a:pt x="19697" y="482"/>
                </a:lnTo>
                <a:lnTo>
                  <a:pt x="34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995144" y="678276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47015" y="0"/>
                </a:moveTo>
                <a:lnTo>
                  <a:pt x="44665" y="76"/>
                </a:lnTo>
                <a:lnTo>
                  <a:pt x="33517" y="693"/>
                </a:lnTo>
                <a:lnTo>
                  <a:pt x="11187" y="1668"/>
                </a:lnTo>
                <a:lnTo>
                  <a:pt x="0" y="2044"/>
                </a:lnTo>
                <a:lnTo>
                  <a:pt x="7048" y="2565"/>
                </a:lnTo>
                <a:lnTo>
                  <a:pt x="21170" y="3441"/>
                </a:lnTo>
                <a:lnTo>
                  <a:pt x="34091" y="1667"/>
                </a:lnTo>
                <a:lnTo>
                  <a:pt x="470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939882" y="6784770"/>
            <a:ext cx="76835" cy="13970"/>
          </a:xfrm>
          <a:custGeom>
            <a:avLst/>
            <a:gdLst/>
            <a:ahLst/>
            <a:cxnLst/>
            <a:rect l="l" t="t" r="r" b="b"/>
            <a:pathLst>
              <a:path w="76835" h="13970">
                <a:moveTo>
                  <a:pt x="1638" y="63"/>
                </a:moveTo>
                <a:lnTo>
                  <a:pt x="866" y="4247"/>
                </a:lnTo>
                <a:lnTo>
                  <a:pt x="342" y="9067"/>
                </a:lnTo>
                <a:lnTo>
                  <a:pt x="0" y="13957"/>
                </a:lnTo>
                <a:lnTo>
                  <a:pt x="19064" y="10509"/>
                </a:lnTo>
                <a:lnTo>
                  <a:pt x="38157" y="7272"/>
                </a:lnTo>
                <a:lnTo>
                  <a:pt x="57278" y="4247"/>
                </a:lnTo>
                <a:lnTo>
                  <a:pt x="76428" y="1435"/>
                </a:lnTo>
                <a:lnTo>
                  <a:pt x="62318" y="558"/>
                </a:lnTo>
                <a:lnTo>
                  <a:pt x="60079" y="393"/>
                </a:lnTo>
                <a:lnTo>
                  <a:pt x="18313" y="393"/>
                </a:lnTo>
                <a:lnTo>
                  <a:pt x="9956" y="292"/>
                </a:lnTo>
                <a:lnTo>
                  <a:pt x="1638" y="63"/>
                </a:lnTo>
                <a:close/>
              </a:path>
              <a:path w="76835" h="13970">
                <a:moveTo>
                  <a:pt x="55333" y="0"/>
                </a:moveTo>
                <a:lnTo>
                  <a:pt x="40995" y="296"/>
                </a:lnTo>
                <a:lnTo>
                  <a:pt x="26657" y="393"/>
                </a:lnTo>
                <a:lnTo>
                  <a:pt x="60079" y="393"/>
                </a:lnTo>
                <a:lnTo>
                  <a:pt x="55257" y="3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213576" y="6766633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28879" y="0"/>
                </a:moveTo>
                <a:lnTo>
                  <a:pt x="0" y="3162"/>
                </a:lnTo>
                <a:lnTo>
                  <a:pt x="54838" y="1130"/>
                </a:lnTo>
                <a:lnTo>
                  <a:pt x="288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53136" y="670550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63" y="0"/>
                </a:lnTo>
              </a:path>
            </a:pathLst>
          </a:custGeom>
          <a:ln w="698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95368" y="670376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20" y="0"/>
                </a:lnTo>
              </a:path>
            </a:pathLst>
          </a:custGeom>
          <a:ln w="582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51683" y="6704699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7907" y="0"/>
                </a:moveTo>
                <a:lnTo>
                  <a:pt x="11455" y="673"/>
                </a:lnTo>
                <a:lnTo>
                  <a:pt x="0" y="2743"/>
                </a:lnTo>
                <a:lnTo>
                  <a:pt x="1447" y="2806"/>
                </a:lnTo>
                <a:lnTo>
                  <a:pt x="179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102012" y="6697747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232" y="0"/>
                </a:lnTo>
              </a:path>
            </a:pathLst>
          </a:custGeom>
          <a:ln w="1614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836226" y="6668070"/>
            <a:ext cx="34290" cy="7620"/>
          </a:xfrm>
          <a:custGeom>
            <a:avLst/>
            <a:gdLst/>
            <a:ahLst/>
            <a:cxnLst/>
            <a:rect l="l" t="t" r="r" b="b"/>
            <a:pathLst>
              <a:path w="34289" h="7620">
                <a:moveTo>
                  <a:pt x="26212" y="0"/>
                </a:moveTo>
                <a:lnTo>
                  <a:pt x="13096" y="3748"/>
                </a:lnTo>
                <a:lnTo>
                  <a:pt x="0" y="7581"/>
                </a:lnTo>
                <a:lnTo>
                  <a:pt x="25512" y="3738"/>
                </a:lnTo>
                <a:lnTo>
                  <a:pt x="34010" y="2400"/>
                </a:lnTo>
                <a:lnTo>
                  <a:pt x="28638" y="723"/>
                </a:lnTo>
                <a:lnTo>
                  <a:pt x="262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922529" y="6851560"/>
            <a:ext cx="29209" cy="762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28930" y="0"/>
                </a:moveTo>
                <a:lnTo>
                  <a:pt x="21677" y="1595"/>
                </a:lnTo>
                <a:lnTo>
                  <a:pt x="14436" y="3240"/>
                </a:lnTo>
                <a:lnTo>
                  <a:pt x="0" y="6680"/>
                </a:lnTo>
                <a:lnTo>
                  <a:pt x="6972" y="6997"/>
                </a:lnTo>
                <a:lnTo>
                  <a:pt x="20929" y="7493"/>
                </a:lnTo>
                <a:lnTo>
                  <a:pt x="23495" y="4495"/>
                </a:lnTo>
                <a:lnTo>
                  <a:pt x="26289" y="1587"/>
                </a:lnTo>
                <a:lnTo>
                  <a:pt x="2893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943456" y="6850551"/>
            <a:ext cx="81915" cy="9525"/>
          </a:xfrm>
          <a:custGeom>
            <a:avLst/>
            <a:gdLst/>
            <a:ahLst/>
            <a:cxnLst/>
            <a:rect l="l" t="t" r="r" b="b"/>
            <a:pathLst>
              <a:path w="81914" h="9525">
                <a:moveTo>
                  <a:pt x="12712" y="0"/>
                </a:moveTo>
                <a:lnTo>
                  <a:pt x="0" y="8496"/>
                </a:lnTo>
                <a:lnTo>
                  <a:pt x="20564" y="8970"/>
                </a:lnTo>
                <a:lnTo>
                  <a:pt x="41147" y="9131"/>
                </a:lnTo>
                <a:lnTo>
                  <a:pt x="47294" y="9118"/>
                </a:lnTo>
                <a:lnTo>
                  <a:pt x="64290" y="5478"/>
                </a:lnTo>
                <a:lnTo>
                  <a:pt x="81343" y="2095"/>
                </a:lnTo>
                <a:lnTo>
                  <a:pt x="64181" y="1850"/>
                </a:lnTo>
                <a:lnTo>
                  <a:pt x="47023" y="1419"/>
                </a:lnTo>
                <a:lnTo>
                  <a:pt x="29867" y="802"/>
                </a:lnTo>
                <a:lnTo>
                  <a:pt x="127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956171" y="6835537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89" h="17145">
                <a:moveTo>
                  <a:pt x="82892" y="0"/>
                </a:moveTo>
                <a:lnTo>
                  <a:pt x="68167" y="2350"/>
                </a:lnTo>
                <a:lnTo>
                  <a:pt x="53459" y="4829"/>
                </a:lnTo>
                <a:lnTo>
                  <a:pt x="16040" y="11684"/>
                </a:lnTo>
                <a:lnTo>
                  <a:pt x="0" y="15011"/>
                </a:lnTo>
                <a:lnTo>
                  <a:pt x="17149" y="15813"/>
                </a:lnTo>
                <a:lnTo>
                  <a:pt x="34305" y="16430"/>
                </a:lnTo>
                <a:lnTo>
                  <a:pt x="51467" y="16861"/>
                </a:lnTo>
                <a:lnTo>
                  <a:pt x="68630" y="17106"/>
                </a:lnTo>
                <a:lnTo>
                  <a:pt x="69380" y="16967"/>
                </a:lnTo>
                <a:lnTo>
                  <a:pt x="89006" y="12733"/>
                </a:lnTo>
                <a:lnTo>
                  <a:pt x="108746" y="8975"/>
                </a:lnTo>
                <a:lnTo>
                  <a:pt x="128587" y="5651"/>
                </a:lnTo>
                <a:lnTo>
                  <a:pt x="148513" y="2717"/>
                </a:lnTo>
                <a:lnTo>
                  <a:pt x="127769" y="1876"/>
                </a:lnTo>
                <a:lnTo>
                  <a:pt x="107035" y="749"/>
                </a:lnTo>
                <a:lnTo>
                  <a:pt x="90931" y="317"/>
                </a:lnTo>
                <a:lnTo>
                  <a:pt x="828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39063" y="6834923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4" h="1904">
                <a:moveTo>
                  <a:pt x="3949" y="0"/>
                </a:moveTo>
                <a:lnTo>
                  <a:pt x="0" y="609"/>
                </a:lnTo>
                <a:lnTo>
                  <a:pt x="8039" y="927"/>
                </a:lnTo>
                <a:lnTo>
                  <a:pt x="24142" y="1358"/>
                </a:lnTo>
                <a:lnTo>
                  <a:pt x="17411" y="965"/>
                </a:lnTo>
                <a:lnTo>
                  <a:pt x="39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109662" y="6812121"/>
            <a:ext cx="360045" cy="26034"/>
          </a:xfrm>
          <a:custGeom>
            <a:avLst/>
            <a:gdLst/>
            <a:ahLst/>
            <a:cxnLst/>
            <a:rect l="l" t="t" r="r" b="b"/>
            <a:pathLst>
              <a:path w="360045" h="26034">
                <a:moveTo>
                  <a:pt x="6921" y="24561"/>
                </a:moveTo>
                <a:lnTo>
                  <a:pt x="5702" y="24574"/>
                </a:lnTo>
                <a:lnTo>
                  <a:pt x="5092" y="24574"/>
                </a:lnTo>
                <a:lnTo>
                  <a:pt x="0" y="25463"/>
                </a:lnTo>
                <a:lnTo>
                  <a:pt x="6921" y="24561"/>
                </a:lnTo>
                <a:close/>
              </a:path>
              <a:path w="360045" h="26034">
                <a:moveTo>
                  <a:pt x="315772" y="0"/>
                </a:moveTo>
                <a:lnTo>
                  <a:pt x="269265" y="5867"/>
                </a:lnTo>
                <a:lnTo>
                  <a:pt x="308673" y="5353"/>
                </a:lnTo>
                <a:lnTo>
                  <a:pt x="327836" y="5321"/>
                </a:lnTo>
                <a:lnTo>
                  <a:pt x="359981" y="673"/>
                </a:lnTo>
                <a:lnTo>
                  <a:pt x="315772" y="0"/>
                </a:lnTo>
                <a:close/>
              </a:path>
              <a:path w="360045" h="26034">
                <a:moveTo>
                  <a:pt x="327836" y="5321"/>
                </a:moveTo>
                <a:lnTo>
                  <a:pt x="321818" y="5321"/>
                </a:lnTo>
                <a:lnTo>
                  <a:pt x="327748" y="533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14765" y="682423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67" y="0"/>
                </a:lnTo>
              </a:path>
            </a:pathLst>
          </a:custGeom>
          <a:ln w="2490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063203" y="6836288"/>
            <a:ext cx="52069" cy="2540"/>
          </a:xfrm>
          <a:custGeom>
            <a:avLst/>
            <a:gdLst/>
            <a:ahLst/>
            <a:cxnLst/>
            <a:rect l="l" t="t" r="r" b="b"/>
            <a:pathLst>
              <a:path w="52070" h="2540">
                <a:moveTo>
                  <a:pt x="0" y="0"/>
                </a:moveTo>
                <a:lnTo>
                  <a:pt x="20740" y="1122"/>
                </a:lnTo>
                <a:lnTo>
                  <a:pt x="41490" y="1968"/>
                </a:lnTo>
                <a:lnTo>
                  <a:pt x="46469" y="1295"/>
                </a:lnTo>
                <a:lnTo>
                  <a:pt x="51270" y="457"/>
                </a:lnTo>
                <a:lnTo>
                  <a:pt x="42722" y="457"/>
                </a:lnTo>
                <a:lnTo>
                  <a:pt x="19156" y="347"/>
                </a:lnTo>
                <a:lnTo>
                  <a:pt x="0" y="0"/>
                </a:lnTo>
                <a:close/>
              </a:path>
              <a:path w="52070" h="2540">
                <a:moveTo>
                  <a:pt x="51561" y="406"/>
                </a:moveTo>
                <a:lnTo>
                  <a:pt x="42722" y="457"/>
                </a:lnTo>
                <a:lnTo>
                  <a:pt x="51270" y="457"/>
                </a:lnTo>
                <a:lnTo>
                  <a:pt x="51561" y="40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043017" y="682427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347" y="0"/>
                </a:lnTo>
              </a:path>
            </a:pathLst>
          </a:custGeom>
          <a:ln w="249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031580" y="6700541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09">
                <a:moveTo>
                  <a:pt x="35039" y="0"/>
                </a:moveTo>
                <a:lnTo>
                  <a:pt x="17500" y="1697"/>
                </a:lnTo>
                <a:lnTo>
                  <a:pt x="0" y="3632"/>
                </a:lnTo>
                <a:lnTo>
                  <a:pt x="10093" y="3425"/>
                </a:lnTo>
                <a:lnTo>
                  <a:pt x="20200" y="3108"/>
                </a:lnTo>
                <a:lnTo>
                  <a:pt x="30319" y="2682"/>
                </a:lnTo>
                <a:lnTo>
                  <a:pt x="48971" y="1638"/>
                </a:lnTo>
                <a:lnTo>
                  <a:pt x="52984" y="901"/>
                </a:lnTo>
                <a:lnTo>
                  <a:pt x="350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66616" y="6700166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4140" y="0"/>
                </a:moveTo>
                <a:lnTo>
                  <a:pt x="0" y="368"/>
                </a:lnTo>
                <a:lnTo>
                  <a:pt x="17945" y="1270"/>
                </a:lnTo>
                <a:lnTo>
                  <a:pt x="20751" y="749"/>
                </a:lnTo>
                <a:lnTo>
                  <a:pt x="41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245815" y="6442571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3850" y="0"/>
                </a:lnTo>
              </a:path>
            </a:pathLst>
          </a:custGeom>
          <a:ln w="741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118273" y="6487598"/>
            <a:ext cx="320040" cy="55244"/>
          </a:xfrm>
          <a:custGeom>
            <a:avLst/>
            <a:gdLst/>
            <a:ahLst/>
            <a:cxnLst/>
            <a:rect l="l" t="t" r="r" b="b"/>
            <a:pathLst>
              <a:path w="320039" h="55245">
                <a:moveTo>
                  <a:pt x="319582" y="0"/>
                </a:moveTo>
                <a:lnTo>
                  <a:pt x="246608" y="8547"/>
                </a:lnTo>
                <a:lnTo>
                  <a:pt x="137028" y="28116"/>
                </a:lnTo>
                <a:lnTo>
                  <a:pt x="0" y="54648"/>
                </a:lnTo>
                <a:lnTo>
                  <a:pt x="114363" y="38506"/>
                </a:lnTo>
                <a:lnTo>
                  <a:pt x="268157" y="9040"/>
                </a:lnTo>
                <a:lnTo>
                  <a:pt x="31958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947026" y="6496137"/>
            <a:ext cx="418465" cy="69215"/>
          </a:xfrm>
          <a:custGeom>
            <a:avLst/>
            <a:gdLst/>
            <a:ahLst/>
            <a:cxnLst/>
            <a:rect l="l" t="t" r="r" b="b"/>
            <a:pathLst>
              <a:path w="418464" h="69215">
                <a:moveTo>
                  <a:pt x="67983" y="57937"/>
                </a:moveTo>
                <a:lnTo>
                  <a:pt x="35011" y="63068"/>
                </a:lnTo>
                <a:lnTo>
                  <a:pt x="0" y="68110"/>
                </a:lnTo>
                <a:lnTo>
                  <a:pt x="11239" y="68681"/>
                </a:lnTo>
                <a:lnTo>
                  <a:pt x="82689" y="58661"/>
                </a:lnTo>
                <a:lnTo>
                  <a:pt x="67983" y="57937"/>
                </a:lnTo>
                <a:close/>
              </a:path>
              <a:path w="418464" h="69215">
                <a:moveTo>
                  <a:pt x="417855" y="0"/>
                </a:moveTo>
                <a:lnTo>
                  <a:pt x="318630" y="12509"/>
                </a:lnTo>
                <a:lnTo>
                  <a:pt x="198093" y="35736"/>
                </a:lnTo>
                <a:lnTo>
                  <a:pt x="111734" y="50812"/>
                </a:lnTo>
                <a:lnTo>
                  <a:pt x="131483" y="51752"/>
                </a:lnTo>
                <a:lnTo>
                  <a:pt x="171246" y="46113"/>
                </a:lnTo>
                <a:lnTo>
                  <a:pt x="308275" y="19578"/>
                </a:lnTo>
                <a:lnTo>
                  <a:pt x="4178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015013" y="6546949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4">
                <a:moveTo>
                  <a:pt x="43751" y="0"/>
                </a:moveTo>
                <a:lnTo>
                  <a:pt x="0" y="7124"/>
                </a:lnTo>
                <a:lnTo>
                  <a:pt x="14693" y="7848"/>
                </a:lnTo>
                <a:lnTo>
                  <a:pt x="63499" y="952"/>
                </a:lnTo>
                <a:lnTo>
                  <a:pt x="437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663425" y="6308804"/>
            <a:ext cx="63500" cy="6350"/>
          </a:xfrm>
          <a:custGeom>
            <a:avLst/>
            <a:gdLst/>
            <a:ahLst/>
            <a:cxnLst/>
            <a:rect l="l" t="t" r="r" b="b"/>
            <a:pathLst>
              <a:path w="63500" h="6350">
                <a:moveTo>
                  <a:pt x="0" y="0"/>
                </a:moveTo>
                <a:lnTo>
                  <a:pt x="12763" y="3467"/>
                </a:lnTo>
                <a:lnTo>
                  <a:pt x="19126" y="5295"/>
                </a:lnTo>
                <a:lnTo>
                  <a:pt x="63080" y="6096"/>
                </a:lnTo>
                <a:lnTo>
                  <a:pt x="27978" y="127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617059" y="6296960"/>
            <a:ext cx="74930" cy="12065"/>
          </a:xfrm>
          <a:custGeom>
            <a:avLst/>
            <a:gdLst/>
            <a:ahLst/>
            <a:cxnLst/>
            <a:rect l="l" t="t" r="r" b="b"/>
            <a:pathLst>
              <a:path w="74929" h="12064">
                <a:moveTo>
                  <a:pt x="1650" y="0"/>
                </a:moveTo>
                <a:lnTo>
                  <a:pt x="0" y="533"/>
                </a:lnTo>
                <a:lnTo>
                  <a:pt x="11633" y="3169"/>
                </a:lnTo>
                <a:lnTo>
                  <a:pt x="23236" y="5934"/>
                </a:lnTo>
                <a:lnTo>
                  <a:pt x="34813" y="8827"/>
                </a:lnTo>
                <a:lnTo>
                  <a:pt x="46367" y="11849"/>
                </a:lnTo>
                <a:lnTo>
                  <a:pt x="74333" y="11963"/>
                </a:lnTo>
                <a:lnTo>
                  <a:pt x="38001" y="5915"/>
                </a:lnTo>
                <a:lnTo>
                  <a:pt x="16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123568" y="6232795"/>
            <a:ext cx="69215" cy="6985"/>
          </a:xfrm>
          <a:custGeom>
            <a:avLst/>
            <a:gdLst/>
            <a:ahLst/>
            <a:cxnLst/>
            <a:rect l="l" t="t" r="r" b="b"/>
            <a:pathLst>
              <a:path w="69215" h="6985">
                <a:moveTo>
                  <a:pt x="10299" y="0"/>
                </a:moveTo>
                <a:lnTo>
                  <a:pt x="0" y="812"/>
                </a:lnTo>
                <a:lnTo>
                  <a:pt x="55016" y="6832"/>
                </a:lnTo>
                <a:lnTo>
                  <a:pt x="68656" y="6642"/>
                </a:lnTo>
                <a:lnTo>
                  <a:pt x="102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070152" y="6227159"/>
            <a:ext cx="64135" cy="6985"/>
          </a:xfrm>
          <a:custGeom>
            <a:avLst/>
            <a:gdLst/>
            <a:ahLst/>
            <a:cxnLst/>
            <a:rect l="l" t="t" r="r" b="b"/>
            <a:pathLst>
              <a:path w="64134" h="6985">
                <a:moveTo>
                  <a:pt x="9740" y="0"/>
                </a:moveTo>
                <a:lnTo>
                  <a:pt x="0" y="901"/>
                </a:lnTo>
                <a:lnTo>
                  <a:pt x="53416" y="6451"/>
                </a:lnTo>
                <a:lnTo>
                  <a:pt x="63715" y="5638"/>
                </a:lnTo>
                <a:lnTo>
                  <a:pt x="97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07159" y="6147661"/>
            <a:ext cx="1331595" cy="53340"/>
          </a:xfrm>
          <a:custGeom>
            <a:avLst/>
            <a:gdLst/>
            <a:ahLst/>
            <a:cxnLst/>
            <a:rect l="l" t="t" r="r" b="b"/>
            <a:pathLst>
              <a:path w="1331595" h="53339">
                <a:moveTo>
                  <a:pt x="75058" y="46875"/>
                </a:moveTo>
                <a:lnTo>
                  <a:pt x="9744" y="46875"/>
                </a:lnTo>
                <a:lnTo>
                  <a:pt x="34712" y="52959"/>
                </a:lnTo>
                <a:lnTo>
                  <a:pt x="42535" y="52959"/>
                </a:lnTo>
                <a:lnTo>
                  <a:pt x="44364" y="52806"/>
                </a:lnTo>
                <a:lnTo>
                  <a:pt x="75058" y="46875"/>
                </a:lnTo>
                <a:close/>
              </a:path>
              <a:path w="1331595" h="53339">
                <a:moveTo>
                  <a:pt x="691692" y="5067"/>
                </a:moveTo>
                <a:lnTo>
                  <a:pt x="519128" y="5067"/>
                </a:lnTo>
                <a:lnTo>
                  <a:pt x="575634" y="5524"/>
                </a:lnTo>
                <a:lnTo>
                  <a:pt x="632120" y="6735"/>
                </a:lnTo>
                <a:lnTo>
                  <a:pt x="797016" y="12695"/>
                </a:lnTo>
                <a:lnTo>
                  <a:pt x="901213" y="18896"/>
                </a:lnTo>
                <a:lnTo>
                  <a:pt x="1258268" y="47053"/>
                </a:lnTo>
                <a:lnTo>
                  <a:pt x="1321781" y="51549"/>
                </a:lnTo>
                <a:lnTo>
                  <a:pt x="1331052" y="50495"/>
                </a:lnTo>
                <a:lnTo>
                  <a:pt x="1286898" y="47051"/>
                </a:lnTo>
                <a:lnTo>
                  <a:pt x="866988" y="15190"/>
                </a:lnTo>
                <a:lnTo>
                  <a:pt x="712941" y="6069"/>
                </a:lnTo>
                <a:lnTo>
                  <a:pt x="691692" y="5067"/>
                </a:lnTo>
                <a:close/>
              </a:path>
              <a:path w="1331595" h="53339">
                <a:moveTo>
                  <a:pt x="516995" y="0"/>
                </a:moveTo>
                <a:lnTo>
                  <a:pt x="472638" y="293"/>
                </a:lnTo>
                <a:lnTo>
                  <a:pt x="428293" y="1089"/>
                </a:lnTo>
                <a:lnTo>
                  <a:pt x="339563" y="3683"/>
                </a:lnTo>
                <a:lnTo>
                  <a:pt x="290262" y="6149"/>
                </a:lnTo>
                <a:lnTo>
                  <a:pt x="241191" y="10121"/>
                </a:lnTo>
                <a:lnTo>
                  <a:pt x="192318" y="15450"/>
                </a:lnTo>
                <a:lnTo>
                  <a:pt x="143608" y="21990"/>
                </a:lnTo>
                <a:lnTo>
                  <a:pt x="95030" y="29595"/>
                </a:lnTo>
                <a:lnTo>
                  <a:pt x="46550" y="38116"/>
                </a:lnTo>
                <a:lnTo>
                  <a:pt x="0" y="47051"/>
                </a:lnTo>
                <a:lnTo>
                  <a:pt x="1883" y="46875"/>
                </a:lnTo>
                <a:lnTo>
                  <a:pt x="75058" y="46875"/>
                </a:lnTo>
                <a:lnTo>
                  <a:pt x="127968" y="36652"/>
                </a:lnTo>
                <a:lnTo>
                  <a:pt x="170583" y="29654"/>
                </a:lnTo>
                <a:lnTo>
                  <a:pt x="213333" y="23710"/>
                </a:lnTo>
                <a:lnTo>
                  <a:pt x="256218" y="18824"/>
                </a:lnTo>
                <a:lnTo>
                  <a:pt x="354063" y="10317"/>
                </a:lnTo>
                <a:lnTo>
                  <a:pt x="409008" y="7251"/>
                </a:lnTo>
                <a:lnTo>
                  <a:pt x="464041" y="5576"/>
                </a:lnTo>
                <a:lnTo>
                  <a:pt x="691692" y="5067"/>
                </a:lnTo>
                <a:lnTo>
                  <a:pt x="610073" y="1587"/>
                </a:lnTo>
                <a:lnTo>
                  <a:pt x="563515" y="374"/>
                </a:lnTo>
                <a:lnTo>
                  <a:pt x="51699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821288" y="6205228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5854" y="0"/>
                </a:moveTo>
                <a:lnTo>
                  <a:pt x="0" y="660"/>
                </a:lnTo>
                <a:lnTo>
                  <a:pt x="65849" y="5930"/>
                </a:lnTo>
                <a:lnTo>
                  <a:pt x="69430" y="5537"/>
                </a:lnTo>
                <a:lnTo>
                  <a:pt x="71247" y="5359"/>
                </a:lnTo>
                <a:lnTo>
                  <a:pt x="58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728943" y="6198156"/>
            <a:ext cx="83185" cy="6985"/>
          </a:xfrm>
          <a:custGeom>
            <a:avLst/>
            <a:gdLst/>
            <a:ahLst/>
            <a:cxnLst/>
            <a:rect l="l" t="t" r="r" b="b"/>
            <a:pathLst>
              <a:path w="83184" h="6985">
                <a:moveTo>
                  <a:pt x="9271" y="0"/>
                </a:moveTo>
                <a:lnTo>
                  <a:pt x="0" y="1054"/>
                </a:lnTo>
                <a:lnTo>
                  <a:pt x="76555" y="6527"/>
                </a:lnTo>
                <a:lnTo>
                  <a:pt x="82829" y="5829"/>
                </a:lnTo>
                <a:lnTo>
                  <a:pt x="92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805493" y="6203989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6273" y="0"/>
                </a:moveTo>
                <a:lnTo>
                  <a:pt x="0" y="685"/>
                </a:lnTo>
                <a:lnTo>
                  <a:pt x="15798" y="1892"/>
                </a:lnTo>
                <a:lnTo>
                  <a:pt x="21653" y="1244"/>
                </a:lnTo>
                <a:lnTo>
                  <a:pt x="62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652277" y="6356582"/>
            <a:ext cx="412115" cy="22225"/>
          </a:xfrm>
          <a:custGeom>
            <a:avLst/>
            <a:gdLst/>
            <a:ahLst/>
            <a:cxnLst/>
            <a:rect l="l" t="t" r="r" b="b"/>
            <a:pathLst>
              <a:path w="412115" h="22225">
                <a:moveTo>
                  <a:pt x="352473" y="9499"/>
                </a:moveTo>
                <a:lnTo>
                  <a:pt x="36093" y="9499"/>
                </a:lnTo>
                <a:lnTo>
                  <a:pt x="89005" y="9749"/>
                </a:lnTo>
                <a:lnTo>
                  <a:pt x="194776" y="11745"/>
                </a:lnTo>
                <a:lnTo>
                  <a:pt x="300483" y="15739"/>
                </a:lnTo>
                <a:lnTo>
                  <a:pt x="406933" y="21780"/>
                </a:lnTo>
                <a:lnTo>
                  <a:pt x="407631" y="21793"/>
                </a:lnTo>
                <a:lnTo>
                  <a:pt x="412026" y="21793"/>
                </a:lnTo>
                <a:lnTo>
                  <a:pt x="411314" y="21018"/>
                </a:lnTo>
                <a:lnTo>
                  <a:pt x="352473" y="9499"/>
                </a:lnTo>
                <a:close/>
              </a:path>
              <a:path w="412115" h="22225">
                <a:moveTo>
                  <a:pt x="330" y="2451"/>
                </a:moveTo>
                <a:lnTo>
                  <a:pt x="254" y="5016"/>
                </a:lnTo>
                <a:lnTo>
                  <a:pt x="0" y="9613"/>
                </a:lnTo>
                <a:lnTo>
                  <a:pt x="352473" y="9499"/>
                </a:lnTo>
                <a:lnTo>
                  <a:pt x="329377" y="5016"/>
                </a:lnTo>
                <a:lnTo>
                  <a:pt x="163906" y="5016"/>
                </a:lnTo>
                <a:lnTo>
                  <a:pt x="82118" y="3186"/>
                </a:lnTo>
                <a:lnTo>
                  <a:pt x="330" y="2451"/>
                </a:lnTo>
                <a:close/>
              </a:path>
              <a:path w="412115" h="22225">
                <a:moveTo>
                  <a:pt x="151968" y="0"/>
                </a:moveTo>
                <a:lnTo>
                  <a:pt x="155956" y="1651"/>
                </a:lnTo>
                <a:lnTo>
                  <a:pt x="163906" y="5016"/>
                </a:lnTo>
                <a:lnTo>
                  <a:pt x="329377" y="5016"/>
                </a:lnTo>
                <a:lnTo>
                  <a:pt x="327545" y="4660"/>
                </a:lnTo>
                <a:lnTo>
                  <a:pt x="239776" y="1625"/>
                </a:lnTo>
                <a:lnTo>
                  <a:pt x="15196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783731" y="6354785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088" y="0"/>
                </a:lnTo>
              </a:path>
            </a:pathLst>
          </a:custGeom>
          <a:ln w="1292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575136" y="6359010"/>
            <a:ext cx="77470" cy="8890"/>
          </a:xfrm>
          <a:custGeom>
            <a:avLst/>
            <a:gdLst/>
            <a:ahLst/>
            <a:cxnLst/>
            <a:rect l="l" t="t" r="r" b="b"/>
            <a:pathLst>
              <a:path w="77470" h="8889">
                <a:moveTo>
                  <a:pt x="68135" y="0"/>
                </a:moveTo>
                <a:lnTo>
                  <a:pt x="63461" y="0"/>
                </a:lnTo>
                <a:lnTo>
                  <a:pt x="0" y="330"/>
                </a:lnTo>
                <a:lnTo>
                  <a:pt x="96" y="2374"/>
                </a:lnTo>
                <a:lnTo>
                  <a:pt x="177" y="8280"/>
                </a:lnTo>
                <a:lnTo>
                  <a:pt x="77139" y="7188"/>
                </a:lnTo>
                <a:lnTo>
                  <a:pt x="77292" y="4800"/>
                </a:lnTo>
                <a:lnTo>
                  <a:pt x="77406" y="2374"/>
                </a:lnTo>
                <a:lnTo>
                  <a:pt x="77469" y="25"/>
                </a:lnTo>
                <a:lnTo>
                  <a:pt x="681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518515" y="6359342"/>
            <a:ext cx="57150" cy="9525"/>
          </a:xfrm>
          <a:custGeom>
            <a:avLst/>
            <a:gdLst/>
            <a:ahLst/>
            <a:cxnLst/>
            <a:rect l="l" t="t" r="r" b="b"/>
            <a:pathLst>
              <a:path w="57150" h="9525">
                <a:moveTo>
                  <a:pt x="56616" y="0"/>
                </a:moveTo>
                <a:lnTo>
                  <a:pt x="8940" y="673"/>
                </a:lnTo>
                <a:lnTo>
                  <a:pt x="0" y="977"/>
                </a:lnTo>
                <a:lnTo>
                  <a:pt x="1041" y="3289"/>
                </a:lnTo>
                <a:lnTo>
                  <a:pt x="1993" y="6121"/>
                </a:lnTo>
                <a:lnTo>
                  <a:pt x="2832" y="9182"/>
                </a:lnTo>
                <a:lnTo>
                  <a:pt x="56807" y="7950"/>
                </a:lnTo>
                <a:lnTo>
                  <a:pt x="56743" y="2679"/>
                </a:lnTo>
                <a:lnTo>
                  <a:pt x="566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518443" y="636002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017" y="0"/>
                </a:moveTo>
                <a:lnTo>
                  <a:pt x="0" y="177"/>
                </a:lnTo>
                <a:lnTo>
                  <a:pt x="90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480677" y="6360322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37833" y="0"/>
                </a:moveTo>
                <a:lnTo>
                  <a:pt x="228" y="1397"/>
                </a:lnTo>
                <a:lnTo>
                  <a:pt x="152" y="6921"/>
                </a:lnTo>
                <a:lnTo>
                  <a:pt x="0" y="9385"/>
                </a:lnTo>
                <a:lnTo>
                  <a:pt x="40665" y="8204"/>
                </a:lnTo>
                <a:lnTo>
                  <a:pt x="39827" y="5130"/>
                </a:lnTo>
                <a:lnTo>
                  <a:pt x="38874" y="2311"/>
                </a:lnTo>
                <a:lnTo>
                  <a:pt x="378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480906" y="6360198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37541" y="0"/>
                </a:moveTo>
                <a:lnTo>
                  <a:pt x="0" y="850"/>
                </a:lnTo>
                <a:lnTo>
                  <a:pt x="0" y="1524"/>
                </a:lnTo>
                <a:lnTo>
                  <a:pt x="37604" y="127"/>
                </a:lnTo>
                <a:lnTo>
                  <a:pt x="375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076231" y="638803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41" y="0"/>
                </a:lnTo>
              </a:path>
            </a:pathLst>
          </a:custGeom>
          <a:ln w="6057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149626" y="6370355"/>
            <a:ext cx="205104" cy="15240"/>
          </a:xfrm>
          <a:custGeom>
            <a:avLst/>
            <a:gdLst/>
            <a:ahLst/>
            <a:cxnLst/>
            <a:rect l="l" t="t" r="r" b="b"/>
            <a:pathLst>
              <a:path w="205104" h="15239">
                <a:moveTo>
                  <a:pt x="164223" y="0"/>
                </a:moveTo>
                <a:lnTo>
                  <a:pt x="150977" y="850"/>
                </a:lnTo>
                <a:lnTo>
                  <a:pt x="91541" y="5461"/>
                </a:lnTo>
                <a:lnTo>
                  <a:pt x="45075" y="10518"/>
                </a:lnTo>
                <a:lnTo>
                  <a:pt x="0" y="14693"/>
                </a:lnTo>
                <a:lnTo>
                  <a:pt x="33619" y="14643"/>
                </a:lnTo>
                <a:lnTo>
                  <a:pt x="147178" y="7428"/>
                </a:lnTo>
                <a:lnTo>
                  <a:pt x="185178" y="5397"/>
                </a:lnTo>
                <a:lnTo>
                  <a:pt x="198297" y="2146"/>
                </a:lnTo>
                <a:lnTo>
                  <a:pt x="204838" y="444"/>
                </a:lnTo>
                <a:lnTo>
                  <a:pt x="164223" y="0"/>
                </a:lnTo>
                <a:close/>
              </a:path>
              <a:path w="205104" h="15239">
                <a:moveTo>
                  <a:pt x="33619" y="14643"/>
                </a:moveTo>
                <a:lnTo>
                  <a:pt x="12700" y="14643"/>
                </a:lnTo>
                <a:lnTo>
                  <a:pt x="33248" y="14668"/>
                </a:lnTo>
                <a:lnTo>
                  <a:pt x="33619" y="1464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241158" y="6370261"/>
            <a:ext cx="73025" cy="5715"/>
          </a:xfrm>
          <a:custGeom>
            <a:avLst/>
            <a:gdLst/>
            <a:ahLst/>
            <a:cxnLst/>
            <a:rect l="l" t="t" r="r" b="b"/>
            <a:pathLst>
              <a:path w="73025" h="5714">
                <a:moveTo>
                  <a:pt x="44729" y="0"/>
                </a:moveTo>
                <a:lnTo>
                  <a:pt x="0" y="5549"/>
                </a:lnTo>
                <a:lnTo>
                  <a:pt x="59436" y="952"/>
                </a:lnTo>
                <a:lnTo>
                  <a:pt x="72694" y="88"/>
                </a:lnTo>
                <a:lnTo>
                  <a:pt x="447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313851" y="6369574"/>
            <a:ext cx="41910" cy="1270"/>
          </a:xfrm>
          <a:custGeom>
            <a:avLst/>
            <a:gdLst/>
            <a:ahLst/>
            <a:cxnLst/>
            <a:rect l="l" t="t" r="r" b="b"/>
            <a:pathLst>
              <a:path w="41909" h="1270">
                <a:moveTo>
                  <a:pt x="12458" y="0"/>
                </a:moveTo>
                <a:lnTo>
                  <a:pt x="0" y="787"/>
                </a:lnTo>
                <a:lnTo>
                  <a:pt x="40614" y="1231"/>
                </a:lnTo>
                <a:lnTo>
                  <a:pt x="41478" y="1015"/>
                </a:lnTo>
                <a:lnTo>
                  <a:pt x="37782" y="774"/>
                </a:lnTo>
                <a:lnTo>
                  <a:pt x="124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285892" y="6368875"/>
            <a:ext cx="40640" cy="1905"/>
          </a:xfrm>
          <a:custGeom>
            <a:avLst/>
            <a:gdLst/>
            <a:ahLst/>
            <a:cxnLst/>
            <a:rect l="l" t="t" r="r" b="b"/>
            <a:pathLst>
              <a:path w="40640" h="1904">
                <a:moveTo>
                  <a:pt x="10414" y="0"/>
                </a:moveTo>
                <a:lnTo>
                  <a:pt x="0" y="1384"/>
                </a:lnTo>
                <a:lnTo>
                  <a:pt x="27952" y="1473"/>
                </a:lnTo>
                <a:lnTo>
                  <a:pt x="40411" y="698"/>
                </a:lnTo>
                <a:lnTo>
                  <a:pt x="104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326314" y="6369188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6121" y="0"/>
                </a:moveTo>
                <a:lnTo>
                  <a:pt x="0" y="381"/>
                </a:lnTo>
                <a:lnTo>
                  <a:pt x="25323" y="1155"/>
                </a:lnTo>
                <a:lnTo>
                  <a:pt x="61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296311" y="6367708"/>
            <a:ext cx="36195" cy="1905"/>
          </a:xfrm>
          <a:custGeom>
            <a:avLst/>
            <a:gdLst/>
            <a:ahLst/>
            <a:cxnLst/>
            <a:rect l="l" t="t" r="r" b="b"/>
            <a:pathLst>
              <a:path w="36195" h="1904">
                <a:moveTo>
                  <a:pt x="8547" y="0"/>
                </a:moveTo>
                <a:lnTo>
                  <a:pt x="0" y="1168"/>
                </a:lnTo>
                <a:lnTo>
                  <a:pt x="15060" y="1485"/>
                </a:lnTo>
                <a:lnTo>
                  <a:pt x="29997" y="1866"/>
                </a:lnTo>
                <a:lnTo>
                  <a:pt x="36118" y="1485"/>
                </a:lnTo>
                <a:lnTo>
                  <a:pt x="85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658905" y="6450827"/>
            <a:ext cx="913130" cy="146050"/>
          </a:xfrm>
          <a:custGeom>
            <a:avLst/>
            <a:gdLst/>
            <a:ahLst/>
            <a:cxnLst/>
            <a:rect l="l" t="t" r="r" b="b"/>
            <a:pathLst>
              <a:path w="913129" h="146050">
                <a:moveTo>
                  <a:pt x="72517" y="134251"/>
                </a:moveTo>
                <a:lnTo>
                  <a:pt x="48280" y="137601"/>
                </a:lnTo>
                <a:lnTo>
                  <a:pt x="0" y="145059"/>
                </a:lnTo>
                <a:lnTo>
                  <a:pt x="10071" y="145478"/>
                </a:lnTo>
                <a:lnTo>
                  <a:pt x="83133" y="136037"/>
                </a:lnTo>
                <a:lnTo>
                  <a:pt x="91236" y="135089"/>
                </a:lnTo>
                <a:lnTo>
                  <a:pt x="72517" y="134251"/>
                </a:lnTo>
                <a:close/>
              </a:path>
              <a:path w="913129" h="146050">
                <a:moveTo>
                  <a:pt x="718070" y="64846"/>
                </a:moveTo>
                <a:lnTo>
                  <a:pt x="665583" y="73252"/>
                </a:lnTo>
                <a:lnTo>
                  <a:pt x="613038" y="80862"/>
                </a:lnTo>
                <a:lnTo>
                  <a:pt x="560401" y="87706"/>
                </a:lnTo>
                <a:lnTo>
                  <a:pt x="507639" y="93813"/>
                </a:lnTo>
                <a:lnTo>
                  <a:pt x="454716" y="99213"/>
                </a:lnTo>
                <a:lnTo>
                  <a:pt x="401599" y="103936"/>
                </a:lnTo>
                <a:lnTo>
                  <a:pt x="292298" y="112555"/>
                </a:lnTo>
                <a:lnTo>
                  <a:pt x="183089" y="121851"/>
                </a:lnTo>
                <a:lnTo>
                  <a:pt x="128549" y="127444"/>
                </a:lnTo>
                <a:lnTo>
                  <a:pt x="151790" y="128638"/>
                </a:lnTo>
                <a:lnTo>
                  <a:pt x="346062" y="112548"/>
                </a:lnTo>
                <a:lnTo>
                  <a:pt x="442950" y="104457"/>
                </a:lnTo>
                <a:lnTo>
                  <a:pt x="491492" y="99433"/>
                </a:lnTo>
                <a:lnTo>
                  <a:pt x="539942" y="93638"/>
                </a:lnTo>
                <a:lnTo>
                  <a:pt x="588299" y="87074"/>
                </a:lnTo>
                <a:lnTo>
                  <a:pt x="657123" y="76572"/>
                </a:lnTo>
                <a:lnTo>
                  <a:pt x="697866" y="69102"/>
                </a:lnTo>
                <a:lnTo>
                  <a:pt x="718070" y="64846"/>
                </a:lnTo>
                <a:close/>
              </a:path>
              <a:path w="913129" h="146050">
                <a:moveTo>
                  <a:pt x="824420" y="0"/>
                </a:moveTo>
                <a:lnTo>
                  <a:pt x="817778" y="2108"/>
                </a:lnTo>
                <a:lnTo>
                  <a:pt x="861174" y="5448"/>
                </a:lnTo>
                <a:lnTo>
                  <a:pt x="849590" y="9626"/>
                </a:lnTo>
                <a:lnTo>
                  <a:pt x="838174" y="13620"/>
                </a:lnTo>
                <a:lnTo>
                  <a:pt x="826630" y="17535"/>
                </a:lnTo>
                <a:lnTo>
                  <a:pt x="815060" y="21335"/>
                </a:lnTo>
                <a:lnTo>
                  <a:pt x="810564" y="26123"/>
                </a:lnTo>
                <a:lnTo>
                  <a:pt x="805243" y="33413"/>
                </a:lnTo>
                <a:lnTo>
                  <a:pt x="802817" y="36017"/>
                </a:lnTo>
                <a:lnTo>
                  <a:pt x="798982" y="41198"/>
                </a:lnTo>
                <a:lnTo>
                  <a:pt x="854081" y="28376"/>
                </a:lnTo>
                <a:lnTo>
                  <a:pt x="912786" y="9626"/>
                </a:lnTo>
                <a:lnTo>
                  <a:pt x="911706" y="9613"/>
                </a:lnTo>
                <a:lnTo>
                  <a:pt x="908532" y="9093"/>
                </a:lnTo>
                <a:lnTo>
                  <a:pt x="902525" y="8013"/>
                </a:lnTo>
                <a:lnTo>
                  <a:pt x="899782" y="7480"/>
                </a:lnTo>
                <a:lnTo>
                  <a:pt x="900010" y="7480"/>
                </a:lnTo>
                <a:lnTo>
                  <a:pt x="884993" y="5632"/>
                </a:lnTo>
                <a:lnTo>
                  <a:pt x="877468" y="4801"/>
                </a:lnTo>
                <a:lnTo>
                  <a:pt x="82442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589732" y="6472167"/>
            <a:ext cx="884555" cy="123825"/>
          </a:xfrm>
          <a:custGeom>
            <a:avLst/>
            <a:gdLst/>
            <a:ahLst/>
            <a:cxnLst/>
            <a:rect l="l" t="t" r="r" b="b"/>
            <a:pathLst>
              <a:path w="884554" h="123825">
                <a:moveTo>
                  <a:pt x="111175" y="108546"/>
                </a:moveTo>
                <a:lnTo>
                  <a:pt x="89812" y="110618"/>
                </a:lnTo>
                <a:lnTo>
                  <a:pt x="41306" y="115858"/>
                </a:lnTo>
                <a:lnTo>
                  <a:pt x="0" y="121132"/>
                </a:lnTo>
                <a:lnTo>
                  <a:pt x="69176" y="123710"/>
                </a:lnTo>
                <a:lnTo>
                  <a:pt x="105355" y="118039"/>
                </a:lnTo>
                <a:lnTo>
                  <a:pt x="141693" y="112915"/>
                </a:lnTo>
                <a:lnTo>
                  <a:pt x="122796" y="112052"/>
                </a:lnTo>
                <a:lnTo>
                  <a:pt x="116979" y="110464"/>
                </a:lnTo>
                <a:lnTo>
                  <a:pt x="111175" y="108546"/>
                </a:lnTo>
                <a:close/>
              </a:path>
              <a:path w="884554" h="123825">
                <a:moveTo>
                  <a:pt x="884224" y="0"/>
                </a:moveTo>
                <a:lnTo>
                  <a:pt x="819373" y="19124"/>
                </a:lnTo>
                <a:lnTo>
                  <a:pt x="753541" y="34810"/>
                </a:lnTo>
                <a:lnTo>
                  <a:pt x="706431" y="44245"/>
                </a:lnTo>
                <a:lnTo>
                  <a:pt x="659149" y="52620"/>
                </a:lnTo>
                <a:lnTo>
                  <a:pt x="611695" y="59937"/>
                </a:lnTo>
                <a:lnTo>
                  <a:pt x="564070" y="66192"/>
                </a:lnTo>
                <a:lnTo>
                  <a:pt x="466723" y="76984"/>
                </a:lnTo>
                <a:lnTo>
                  <a:pt x="158381" y="104178"/>
                </a:lnTo>
                <a:lnTo>
                  <a:pt x="197713" y="106108"/>
                </a:lnTo>
                <a:lnTo>
                  <a:pt x="252259" y="100514"/>
                </a:lnTo>
                <a:lnTo>
                  <a:pt x="523892" y="77873"/>
                </a:lnTo>
                <a:lnTo>
                  <a:pt x="576812" y="72471"/>
                </a:lnTo>
                <a:lnTo>
                  <a:pt x="629572" y="66365"/>
                </a:lnTo>
                <a:lnTo>
                  <a:pt x="682205" y="59523"/>
                </a:lnTo>
                <a:lnTo>
                  <a:pt x="734748" y="51915"/>
                </a:lnTo>
                <a:lnTo>
                  <a:pt x="787234" y="43510"/>
                </a:lnTo>
                <a:lnTo>
                  <a:pt x="825922" y="34423"/>
                </a:lnTo>
                <a:lnTo>
                  <a:pt x="864323" y="24307"/>
                </a:lnTo>
                <a:lnTo>
                  <a:pt x="871982" y="14681"/>
                </a:lnTo>
                <a:lnTo>
                  <a:pt x="874420" y="12077"/>
                </a:lnTo>
                <a:lnTo>
                  <a:pt x="879741" y="4787"/>
                </a:lnTo>
                <a:lnTo>
                  <a:pt x="8842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153408" y="6458301"/>
            <a:ext cx="2406015" cy="188595"/>
          </a:xfrm>
          <a:custGeom>
            <a:avLst/>
            <a:gdLst/>
            <a:ahLst/>
            <a:cxnLst/>
            <a:rect l="l" t="t" r="r" b="b"/>
            <a:pathLst>
              <a:path w="2406015" h="188595">
                <a:moveTo>
                  <a:pt x="118491" y="165798"/>
                </a:moveTo>
                <a:lnTo>
                  <a:pt x="27777" y="178828"/>
                </a:lnTo>
                <a:lnTo>
                  <a:pt x="0" y="182778"/>
                </a:lnTo>
                <a:lnTo>
                  <a:pt x="16510" y="184886"/>
                </a:lnTo>
                <a:lnTo>
                  <a:pt x="31032" y="187080"/>
                </a:lnTo>
                <a:lnTo>
                  <a:pt x="38620" y="188018"/>
                </a:lnTo>
                <a:lnTo>
                  <a:pt x="46113" y="188404"/>
                </a:lnTo>
                <a:lnTo>
                  <a:pt x="47472" y="188404"/>
                </a:lnTo>
                <a:lnTo>
                  <a:pt x="48831" y="188353"/>
                </a:lnTo>
                <a:lnTo>
                  <a:pt x="167974" y="178828"/>
                </a:lnTo>
                <a:lnTo>
                  <a:pt x="106413" y="178828"/>
                </a:lnTo>
                <a:lnTo>
                  <a:pt x="118491" y="165798"/>
                </a:lnTo>
                <a:close/>
              </a:path>
              <a:path w="2406015" h="188595">
                <a:moveTo>
                  <a:pt x="16217" y="184861"/>
                </a:moveTo>
                <a:lnTo>
                  <a:pt x="16393" y="184886"/>
                </a:lnTo>
                <a:lnTo>
                  <a:pt x="16217" y="184861"/>
                </a:lnTo>
                <a:close/>
              </a:path>
              <a:path w="2406015" h="188595">
                <a:moveTo>
                  <a:pt x="530059" y="130517"/>
                </a:moveTo>
                <a:lnTo>
                  <a:pt x="427787" y="142754"/>
                </a:lnTo>
                <a:lnTo>
                  <a:pt x="274218" y="159067"/>
                </a:lnTo>
                <a:lnTo>
                  <a:pt x="270764" y="163156"/>
                </a:lnTo>
                <a:lnTo>
                  <a:pt x="267157" y="166992"/>
                </a:lnTo>
                <a:lnTo>
                  <a:pt x="106438" y="178828"/>
                </a:lnTo>
                <a:lnTo>
                  <a:pt x="168121" y="178815"/>
                </a:lnTo>
                <a:lnTo>
                  <a:pt x="367093" y="160044"/>
                </a:lnTo>
                <a:lnTo>
                  <a:pt x="525614" y="142633"/>
                </a:lnTo>
                <a:lnTo>
                  <a:pt x="528688" y="134175"/>
                </a:lnTo>
                <a:lnTo>
                  <a:pt x="530059" y="130517"/>
                </a:lnTo>
                <a:close/>
              </a:path>
              <a:path w="2406015" h="188595">
                <a:moveTo>
                  <a:pt x="536016" y="116370"/>
                </a:moveTo>
                <a:lnTo>
                  <a:pt x="278117" y="154304"/>
                </a:lnTo>
                <a:lnTo>
                  <a:pt x="276821" y="155917"/>
                </a:lnTo>
                <a:lnTo>
                  <a:pt x="492302" y="124218"/>
                </a:lnTo>
                <a:lnTo>
                  <a:pt x="495554" y="122974"/>
                </a:lnTo>
                <a:lnTo>
                  <a:pt x="500875" y="121818"/>
                </a:lnTo>
                <a:lnTo>
                  <a:pt x="515772" y="120726"/>
                </a:lnTo>
                <a:lnTo>
                  <a:pt x="535254" y="117817"/>
                </a:lnTo>
                <a:lnTo>
                  <a:pt x="535787" y="116776"/>
                </a:lnTo>
                <a:lnTo>
                  <a:pt x="536016" y="116370"/>
                </a:lnTo>
                <a:close/>
              </a:path>
              <a:path w="2406015" h="188595">
                <a:moveTo>
                  <a:pt x="585266" y="109029"/>
                </a:moveTo>
                <a:lnTo>
                  <a:pt x="579208" y="109943"/>
                </a:lnTo>
                <a:lnTo>
                  <a:pt x="585393" y="109156"/>
                </a:lnTo>
                <a:close/>
              </a:path>
              <a:path w="2406015" h="188595">
                <a:moveTo>
                  <a:pt x="2405507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259828" y="6567139"/>
            <a:ext cx="479425" cy="70485"/>
          </a:xfrm>
          <a:custGeom>
            <a:avLst/>
            <a:gdLst/>
            <a:ahLst/>
            <a:cxnLst/>
            <a:rect l="l" t="t" r="r" b="b"/>
            <a:pathLst>
              <a:path w="479425" h="70484">
                <a:moveTo>
                  <a:pt x="478637" y="0"/>
                </a:moveTo>
                <a:lnTo>
                  <a:pt x="449377" y="3713"/>
                </a:lnTo>
                <a:lnTo>
                  <a:pt x="361683" y="14338"/>
                </a:lnTo>
                <a:lnTo>
                  <a:pt x="143954" y="37693"/>
                </a:lnTo>
                <a:lnTo>
                  <a:pt x="12064" y="56972"/>
                </a:lnTo>
                <a:lnTo>
                  <a:pt x="0" y="69989"/>
                </a:lnTo>
                <a:lnTo>
                  <a:pt x="160731" y="58153"/>
                </a:lnTo>
                <a:lnTo>
                  <a:pt x="163104" y="55638"/>
                </a:lnTo>
                <a:lnTo>
                  <a:pt x="111213" y="55638"/>
                </a:lnTo>
                <a:lnTo>
                  <a:pt x="170395" y="47078"/>
                </a:lnTo>
                <a:lnTo>
                  <a:pt x="171703" y="45466"/>
                </a:lnTo>
                <a:lnTo>
                  <a:pt x="429602" y="7531"/>
                </a:lnTo>
                <a:lnTo>
                  <a:pt x="430060" y="6718"/>
                </a:lnTo>
                <a:lnTo>
                  <a:pt x="430441" y="6235"/>
                </a:lnTo>
                <a:lnTo>
                  <a:pt x="451793" y="3708"/>
                </a:lnTo>
                <a:lnTo>
                  <a:pt x="472795" y="1104"/>
                </a:lnTo>
                <a:lnTo>
                  <a:pt x="478840" y="203"/>
                </a:lnTo>
                <a:lnTo>
                  <a:pt x="478637" y="0"/>
                </a:lnTo>
                <a:close/>
              </a:path>
              <a:path w="479425" h="70484">
                <a:moveTo>
                  <a:pt x="167792" y="50241"/>
                </a:moveTo>
                <a:lnTo>
                  <a:pt x="111213" y="55638"/>
                </a:lnTo>
                <a:lnTo>
                  <a:pt x="163104" y="55638"/>
                </a:lnTo>
                <a:lnTo>
                  <a:pt x="164350" y="54317"/>
                </a:lnTo>
                <a:lnTo>
                  <a:pt x="167792" y="5024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679024" y="6567451"/>
            <a:ext cx="80010" cy="33655"/>
          </a:xfrm>
          <a:custGeom>
            <a:avLst/>
            <a:gdLst/>
            <a:ahLst/>
            <a:cxnLst/>
            <a:rect l="l" t="t" r="r" b="b"/>
            <a:pathLst>
              <a:path w="80010" h="33654">
                <a:moveTo>
                  <a:pt x="11569" y="20472"/>
                </a:moveTo>
                <a:lnTo>
                  <a:pt x="4445" y="21374"/>
                </a:lnTo>
                <a:lnTo>
                  <a:pt x="3073" y="25019"/>
                </a:lnTo>
                <a:lnTo>
                  <a:pt x="1117" y="30467"/>
                </a:lnTo>
                <a:lnTo>
                  <a:pt x="0" y="33489"/>
                </a:lnTo>
                <a:lnTo>
                  <a:pt x="77127" y="24180"/>
                </a:lnTo>
                <a:lnTo>
                  <a:pt x="11569" y="20472"/>
                </a:lnTo>
                <a:close/>
              </a:path>
              <a:path w="80010" h="33654">
                <a:moveTo>
                  <a:pt x="73825" y="12420"/>
                </a:moveTo>
                <a:lnTo>
                  <a:pt x="60490" y="14185"/>
                </a:lnTo>
                <a:lnTo>
                  <a:pt x="79908" y="15290"/>
                </a:lnTo>
                <a:lnTo>
                  <a:pt x="78041" y="14973"/>
                </a:lnTo>
                <a:lnTo>
                  <a:pt x="75946" y="13881"/>
                </a:lnTo>
                <a:lnTo>
                  <a:pt x="73825" y="12420"/>
                </a:lnTo>
                <a:close/>
              </a:path>
              <a:path w="80010" h="33654">
                <a:moveTo>
                  <a:pt x="59778" y="0"/>
                </a:moveTo>
                <a:lnTo>
                  <a:pt x="53594" y="787"/>
                </a:lnTo>
                <a:lnTo>
                  <a:pt x="10401" y="7226"/>
                </a:lnTo>
                <a:lnTo>
                  <a:pt x="9918" y="8115"/>
                </a:lnTo>
                <a:lnTo>
                  <a:pt x="9639" y="8674"/>
                </a:lnTo>
                <a:lnTo>
                  <a:pt x="60845" y="1041"/>
                </a:lnTo>
                <a:lnTo>
                  <a:pt x="597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689428" y="6568244"/>
            <a:ext cx="43815" cy="6985"/>
          </a:xfrm>
          <a:custGeom>
            <a:avLst/>
            <a:gdLst/>
            <a:ahLst/>
            <a:cxnLst/>
            <a:rect l="l" t="t" r="r" b="b"/>
            <a:pathLst>
              <a:path w="43814" h="6984">
                <a:moveTo>
                  <a:pt x="43192" y="0"/>
                </a:moveTo>
                <a:lnTo>
                  <a:pt x="838" y="5130"/>
                </a:lnTo>
                <a:lnTo>
                  <a:pt x="457" y="5613"/>
                </a:lnTo>
                <a:lnTo>
                  <a:pt x="0" y="6426"/>
                </a:lnTo>
                <a:lnTo>
                  <a:pt x="431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45715" y="6579027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09">
                <a:moveTo>
                  <a:pt x="23469" y="0"/>
                </a:moveTo>
                <a:lnTo>
                  <a:pt x="8559" y="1092"/>
                </a:lnTo>
                <a:lnTo>
                  <a:pt x="3251" y="2247"/>
                </a:lnTo>
                <a:lnTo>
                  <a:pt x="0" y="3492"/>
                </a:lnTo>
                <a:lnTo>
                  <a:pt x="2346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25396" y="6587981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09">
                <a:moveTo>
                  <a:pt x="0" y="3809"/>
                </a:moveTo>
                <a:lnTo>
                  <a:pt x="44475" y="3809"/>
                </a:lnTo>
                <a:lnTo>
                  <a:pt x="44475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699985" y="658671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19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719751" y="6582901"/>
            <a:ext cx="62865" cy="2540"/>
          </a:xfrm>
          <a:custGeom>
            <a:avLst/>
            <a:gdLst/>
            <a:ahLst/>
            <a:cxnLst/>
            <a:rect l="l" t="t" r="r" b="b"/>
            <a:pathLst>
              <a:path w="62864" h="2540">
                <a:moveTo>
                  <a:pt x="0" y="2540"/>
                </a:moveTo>
                <a:lnTo>
                  <a:pt x="62715" y="2540"/>
                </a:lnTo>
                <a:lnTo>
                  <a:pt x="6271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734575" y="658163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0" y="1269"/>
                </a:moveTo>
                <a:lnTo>
                  <a:pt x="15974" y="1269"/>
                </a:lnTo>
                <a:lnTo>
                  <a:pt x="1597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632500" y="6741463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88315" y="0"/>
                </a:moveTo>
                <a:lnTo>
                  <a:pt x="0" y="8115"/>
                </a:lnTo>
                <a:lnTo>
                  <a:pt x="8623" y="9702"/>
                </a:lnTo>
                <a:lnTo>
                  <a:pt x="109143" y="17691"/>
                </a:lnTo>
                <a:lnTo>
                  <a:pt x="110705" y="13741"/>
                </a:lnTo>
                <a:lnTo>
                  <a:pt x="79933" y="11988"/>
                </a:lnTo>
                <a:lnTo>
                  <a:pt x="108851" y="9690"/>
                </a:lnTo>
                <a:lnTo>
                  <a:pt x="112433" y="9385"/>
                </a:lnTo>
                <a:lnTo>
                  <a:pt x="114147" y="5041"/>
                </a:lnTo>
                <a:lnTo>
                  <a:pt x="106095" y="4559"/>
                </a:lnTo>
                <a:lnTo>
                  <a:pt x="109258" y="1168"/>
                </a:lnTo>
                <a:lnTo>
                  <a:pt x="88315" y="0"/>
                </a:lnTo>
                <a:close/>
              </a:path>
              <a:path w="114300" h="17779">
                <a:moveTo>
                  <a:pt x="8486" y="9695"/>
                </a:moveTo>
                <a:lnTo>
                  <a:pt x="8623" y="9702"/>
                </a:lnTo>
                <a:lnTo>
                  <a:pt x="8486" y="969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738595" y="6742630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3162" y="0"/>
                </a:moveTo>
                <a:lnTo>
                  <a:pt x="0" y="3390"/>
                </a:lnTo>
                <a:lnTo>
                  <a:pt x="8064" y="3873"/>
                </a:lnTo>
                <a:lnTo>
                  <a:pt x="8547" y="2654"/>
                </a:lnTo>
                <a:lnTo>
                  <a:pt x="9334" y="342"/>
                </a:lnTo>
                <a:lnTo>
                  <a:pt x="31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814338" y="6815084"/>
            <a:ext cx="1261110" cy="97155"/>
          </a:xfrm>
          <a:custGeom>
            <a:avLst/>
            <a:gdLst/>
            <a:ahLst/>
            <a:cxnLst/>
            <a:rect l="l" t="t" r="r" b="b"/>
            <a:pathLst>
              <a:path w="1261109" h="97154">
                <a:moveTo>
                  <a:pt x="29375" y="65608"/>
                </a:moveTo>
                <a:lnTo>
                  <a:pt x="21323" y="68211"/>
                </a:lnTo>
                <a:lnTo>
                  <a:pt x="13309" y="70916"/>
                </a:lnTo>
                <a:lnTo>
                  <a:pt x="5321" y="73723"/>
                </a:lnTo>
                <a:lnTo>
                  <a:pt x="0" y="75374"/>
                </a:lnTo>
                <a:lnTo>
                  <a:pt x="16852" y="77457"/>
                </a:lnTo>
                <a:lnTo>
                  <a:pt x="76234" y="85631"/>
                </a:lnTo>
                <a:lnTo>
                  <a:pt x="107366" y="89439"/>
                </a:lnTo>
                <a:lnTo>
                  <a:pt x="168588" y="94102"/>
                </a:lnTo>
                <a:lnTo>
                  <a:pt x="199399" y="95670"/>
                </a:lnTo>
                <a:lnTo>
                  <a:pt x="230224" y="96612"/>
                </a:lnTo>
                <a:lnTo>
                  <a:pt x="261061" y="96926"/>
                </a:lnTo>
                <a:lnTo>
                  <a:pt x="276320" y="96848"/>
                </a:lnTo>
                <a:lnTo>
                  <a:pt x="346366" y="94913"/>
                </a:lnTo>
                <a:lnTo>
                  <a:pt x="394810" y="92151"/>
                </a:lnTo>
                <a:lnTo>
                  <a:pt x="417614" y="90284"/>
                </a:lnTo>
                <a:lnTo>
                  <a:pt x="234454" y="90284"/>
                </a:lnTo>
                <a:lnTo>
                  <a:pt x="189591" y="89574"/>
                </a:lnTo>
                <a:lnTo>
                  <a:pt x="144764" y="87442"/>
                </a:lnTo>
                <a:lnTo>
                  <a:pt x="99970" y="83887"/>
                </a:lnTo>
                <a:lnTo>
                  <a:pt x="55206" y="78905"/>
                </a:lnTo>
                <a:lnTo>
                  <a:pt x="70065" y="73863"/>
                </a:lnTo>
                <a:lnTo>
                  <a:pt x="77520" y="71462"/>
                </a:lnTo>
                <a:lnTo>
                  <a:pt x="29375" y="65608"/>
                </a:lnTo>
                <a:close/>
              </a:path>
              <a:path w="1261109" h="97154">
                <a:moveTo>
                  <a:pt x="1068603" y="7785"/>
                </a:moveTo>
                <a:lnTo>
                  <a:pt x="1006038" y="14127"/>
                </a:lnTo>
                <a:lnTo>
                  <a:pt x="943597" y="21678"/>
                </a:lnTo>
                <a:lnTo>
                  <a:pt x="929152" y="23660"/>
                </a:lnTo>
                <a:lnTo>
                  <a:pt x="709069" y="54289"/>
                </a:lnTo>
                <a:lnTo>
                  <a:pt x="522268" y="77000"/>
                </a:lnTo>
                <a:lnTo>
                  <a:pt x="475450" y="81416"/>
                </a:lnTo>
                <a:lnTo>
                  <a:pt x="428607" y="84553"/>
                </a:lnTo>
                <a:lnTo>
                  <a:pt x="355055" y="86821"/>
                </a:lnTo>
                <a:lnTo>
                  <a:pt x="328333" y="87185"/>
                </a:lnTo>
                <a:lnTo>
                  <a:pt x="304847" y="88543"/>
                </a:lnTo>
                <a:lnTo>
                  <a:pt x="281370" y="89511"/>
                </a:lnTo>
                <a:lnTo>
                  <a:pt x="257904" y="90091"/>
                </a:lnTo>
                <a:lnTo>
                  <a:pt x="234454" y="90284"/>
                </a:lnTo>
                <a:lnTo>
                  <a:pt x="417614" y="90284"/>
                </a:lnTo>
                <a:lnTo>
                  <a:pt x="472755" y="86212"/>
                </a:lnTo>
                <a:lnTo>
                  <a:pt x="526461" y="80834"/>
                </a:lnTo>
                <a:lnTo>
                  <a:pt x="580116" y="74356"/>
                </a:lnTo>
                <a:lnTo>
                  <a:pt x="840666" y="37362"/>
                </a:lnTo>
                <a:lnTo>
                  <a:pt x="934236" y="25646"/>
                </a:lnTo>
                <a:lnTo>
                  <a:pt x="952062" y="23647"/>
                </a:lnTo>
                <a:lnTo>
                  <a:pt x="1001892" y="18140"/>
                </a:lnTo>
                <a:lnTo>
                  <a:pt x="1008824" y="17449"/>
                </a:lnTo>
                <a:lnTo>
                  <a:pt x="1070952" y="17449"/>
                </a:lnTo>
                <a:lnTo>
                  <a:pt x="1035862" y="15049"/>
                </a:lnTo>
                <a:lnTo>
                  <a:pt x="1054453" y="13656"/>
                </a:lnTo>
                <a:lnTo>
                  <a:pt x="1091625" y="11447"/>
                </a:lnTo>
                <a:lnTo>
                  <a:pt x="1110208" y="10604"/>
                </a:lnTo>
                <a:lnTo>
                  <a:pt x="1068603" y="7785"/>
                </a:lnTo>
                <a:close/>
              </a:path>
              <a:path w="1261109" h="97154">
                <a:moveTo>
                  <a:pt x="1070952" y="17449"/>
                </a:moveTo>
                <a:lnTo>
                  <a:pt x="1008824" y="17449"/>
                </a:lnTo>
                <a:lnTo>
                  <a:pt x="1100429" y="23647"/>
                </a:lnTo>
                <a:lnTo>
                  <a:pt x="1100950" y="23660"/>
                </a:lnTo>
                <a:lnTo>
                  <a:pt x="1105827" y="23660"/>
                </a:lnTo>
                <a:lnTo>
                  <a:pt x="1070952" y="17449"/>
                </a:lnTo>
                <a:close/>
              </a:path>
              <a:path w="1261109" h="97154">
                <a:moveTo>
                  <a:pt x="1177328" y="0"/>
                </a:moveTo>
                <a:lnTo>
                  <a:pt x="1173988" y="152"/>
                </a:lnTo>
                <a:lnTo>
                  <a:pt x="1169098" y="6134"/>
                </a:lnTo>
                <a:lnTo>
                  <a:pt x="1166380" y="8966"/>
                </a:lnTo>
                <a:lnTo>
                  <a:pt x="1260485" y="8411"/>
                </a:lnTo>
                <a:lnTo>
                  <a:pt x="1259497" y="8001"/>
                </a:lnTo>
                <a:lnTo>
                  <a:pt x="1256195" y="7061"/>
                </a:lnTo>
                <a:lnTo>
                  <a:pt x="1254010" y="6604"/>
                </a:lnTo>
                <a:lnTo>
                  <a:pt x="1254235" y="6604"/>
                </a:lnTo>
                <a:lnTo>
                  <a:pt x="1245162" y="5224"/>
                </a:lnTo>
                <a:lnTo>
                  <a:pt x="1235681" y="4002"/>
                </a:lnTo>
                <a:lnTo>
                  <a:pt x="1226176" y="3020"/>
                </a:lnTo>
                <a:lnTo>
                  <a:pt x="1216698" y="2311"/>
                </a:lnTo>
                <a:lnTo>
                  <a:pt x="1177328" y="0"/>
                </a:lnTo>
                <a:close/>
              </a:path>
              <a:path w="1261109" h="97154">
                <a:moveTo>
                  <a:pt x="1260485" y="8411"/>
                </a:moveTo>
                <a:lnTo>
                  <a:pt x="1238733" y="8411"/>
                </a:lnTo>
                <a:lnTo>
                  <a:pt x="1258227" y="8470"/>
                </a:lnTo>
                <a:lnTo>
                  <a:pt x="1260627" y="8470"/>
                </a:lnTo>
                <a:lnTo>
                  <a:pt x="1260485" y="8411"/>
                </a:lnTo>
                <a:close/>
              </a:path>
              <a:path w="1261109" h="97154">
                <a:moveTo>
                  <a:pt x="1254235" y="6604"/>
                </a:moveTo>
                <a:lnTo>
                  <a:pt x="1254010" y="6604"/>
                </a:lnTo>
                <a:lnTo>
                  <a:pt x="1254307" y="661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142673" y="6807398"/>
            <a:ext cx="848994" cy="95250"/>
          </a:xfrm>
          <a:custGeom>
            <a:avLst/>
            <a:gdLst/>
            <a:ahLst/>
            <a:cxnLst/>
            <a:rect l="l" t="t" r="r" b="b"/>
            <a:pathLst>
              <a:path w="848995" h="95250">
                <a:moveTo>
                  <a:pt x="549668" y="13487"/>
                </a:moveTo>
                <a:lnTo>
                  <a:pt x="525360" y="16383"/>
                </a:lnTo>
                <a:lnTo>
                  <a:pt x="531525" y="16649"/>
                </a:lnTo>
                <a:lnTo>
                  <a:pt x="608063" y="20548"/>
                </a:lnTo>
                <a:lnTo>
                  <a:pt x="560988" y="25941"/>
                </a:lnTo>
                <a:lnTo>
                  <a:pt x="138849" y="82232"/>
                </a:lnTo>
                <a:lnTo>
                  <a:pt x="22679" y="93184"/>
                </a:lnTo>
                <a:lnTo>
                  <a:pt x="0" y="94869"/>
                </a:lnTo>
                <a:lnTo>
                  <a:pt x="26717" y="94505"/>
                </a:lnTo>
                <a:lnTo>
                  <a:pt x="100274" y="92236"/>
                </a:lnTo>
                <a:lnTo>
                  <a:pt x="147117" y="89100"/>
                </a:lnTo>
                <a:lnTo>
                  <a:pt x="193935" y="84685"/>
                </a:lnTo>
                <a:lnTo>
                  <a:pt x="380735" y="61980"/>
                </a:lnTo>
                <a:lnTo>
                  <a:pt x="615264" y="29375"/>
                </a:lnTo>
                <a:lnTo>
                  <a:pt x="677705" y="21812"/>
                </a:lnTo>
                <a:lnTo>
                  <a:pt x="713018" y="18097"/>
                </a:lnTo>
                <a:lnTo>
                  <a:pt x="633082" y="18097"/>
                </a:lnTo>
                <a:lnTo>
                  <a:pt x="608166" y="16649"/>
                </a:lnTo>
                <a:lnTo>
                  <a:pt x="549668" y="13487"/>
                </a:lnTo>
                <a:close/>
              </a:path>
              <a:path w="848995" h="95250">
                <a:moveTo>
                  <a:pt x="839178" y="15468"/>
                </a:moveTo>
                <a:lnTo>
                  <a:pt x="740270" y="15468"/>
                </a:lnTo>
                <a:lnTo>
                  <a:pt x="781875" y="18300"/>
                </a:lnTo>
                <a:lnTo>
                  <a:pt x="823993" y="16948"/>
                </a:lnTo>
                <a:lnTo>
                  <a:pt x="838034" y="16649"/>
                </a:lnTo>
                <a:lnTo>
                  <a:pt x="839178" y="15468"/>
                </a:lnTo>
                <a:close/>
              </a:path>
              <a:path w="848995" h="95250">
                <a:moveTo>
                  <a:pt x="728961" y="1028"/>
                </a:moveTo>
                <a:lnTo>
                  <a:pt x="710603" y="1028"/>
                </a:lnTo>
                <a:lnTo>
                  <a:pt x="712292" y="2489"/>
                </a:lnTo>
                <a:lnTo>
                  <a:pt x="714095" y="4330"/>
                </a:lnTo>
                <a:lnTo>
                  <a:pt x="805903" y="9194"/>
                </a:lnTo>
                <a:lnTo>
                  <a:pt x="779526" y="9697"/>
                </a:lnTo>
                <a:lnTo>
                  <a:pt x="753159" y="10575"/>
                </a:lnTo>
                <a:lnTo>
                  <a:pt x="726799" y="11830"/>
                </a:lnTo>
                <a:lnTo>
                  <a:pt x="700443" y="13462"/>
                </a:lnTo>
                <a:lnTo>
                  <a:pt x="683601" y="14316"/>
                </a:lnTo>
                <a:lnTo>
                  <a:pt x="666757" y="15384"/>
                </a:lnTo>
                <a:lnTo>
                  <a:pt x="649917" y="16649"/>
                </a:lnTo>
                <a:lnTo>
                  <a:pt x="633082" y="18097"/>
                </a:lnTo>
                <a:lnTo>
                  <a:pt x="713018" y="18097"/>
                </a:lnTo>
                <a:lnTo>
                  <a:pt x="740270" y="15468"/>
                </a:lnTo>
                <a:lnTo>
                  <a:pt x="839178" y="15468"/>
                </a:lnTo>
                <a:lnTo>
                  <a:pt x="840765" y="13830"/>
                </a:lnTo>
                <a:lnTo>
                  <a:pt x="845642" y="7835"/>
                </a:lnTo>
                <a:lnTo>
                  <a:pt x="848994" y="7683"/>
                </a:lnTo>
                <a:lnTo>
                  <a:pt x="728961" y="1028"/>
                </a:lnTo>
                <a:close/>
              </a:path>
              <a:path w="848995" h="95250">
                <a:moveTo>
                  <a:pt x="709587" y="0"/>
                </a:moveTo>
                <a:lnTo>
                  <a:pt x="710615" y="1054"/>
                </a:lnTo>
                <a:lnTo>
                  <a:pt x="728961" y="1028"/>
                </a:lnTo>
                <a:lnTo>
                  <a:pt x="7095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068914" y="68217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920764" y="6718940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0528" y="0"/>
                </a:moveTo>
                <a:lnTo>
                  <a:pt x="0" y="1866"/>
                </a:lnTo>
                <a:lnTo>
                  <a:pt x="14401" y="2565"/>
                </a:lnTo>
                <a:lnTo>
                  <a:pt x="13144" y="1854"/>
                </a:lnTo>
                <a:lnTo>
                  <a:pt x="11836" y="977"/>
                </a:lnTo>
                <a:lnTo>
                  <a:pt x="105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020376" y="6702176"/>
            <a:ext cx="60325" cy="5080"/>
          </a:xfrm>
          <a:custGeom>
            <a:avLst/>
            <a:gdLst/>
            <a:ahLst/>
            <a:cxnLst/>
            <a:rect l="l" t="t" r="r" b="b"/>
            <a:pathLst>
              <a:path w="60325" h="5079">
                <a:moveTo>
                  <a:pt x="60172" y="0"/>
                </a:moveTo>
                <a:lnTo>
                  <a:pt x="41523" y="1049"/>
                </a:lnTo>
                <a:lnTo>
                  <a:pt x="31408" y="1476"/>
                </a:lnTo>
                <a:lnTo>
                  <a:pt x="21306" y="1793"/>
                </a:lnTo>
                <a:lnTo>
                  <a:pt x="11214" y="2006"/>
                </a:lnTo>
                <a:lnTo>
                  <a:pt x="0" y="3390"/>
                </a:lnTo>
                <a:lnTo>
                  <a:pt x="25984" y="5003"/>
                </a:lnTo>
                <a:lnTo>
                  <a:pt x="42760" y="3200"/>
                </a:lnTo>
                <a:lnTo>
                  <a:pt x="601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075660" y="68227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357" y="0"/>
                </a:lnTo>
              </a:path>
            </a:pathLst>
          </a:custGeom>
          <a:ln w="1493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070761" y="6699646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6121" y="0"/>
                </a:moveTo>
                <a:lnTo>
                  <a:pt x="0" y="520"/>
                </a:lnTo>
                <a:lnTo>
                  <a:pt x="16611" y="1269"/>
                </a:lnTo>
                <a:lnTo>
                  <a:pt x="19862" y="673"/>
                </a:lnTo>
                <a:lnTo>
                  <a:pt x="61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076876" y="6697520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62" y="0"/>
                </a:moveTo>
                <a:lnTo>
                  <a:pt x="0" y="2120"/>
                </a:lnTo>
                <a:lnTo>
                  <a:pt x="13741" y="2793"/>
                </a:lnTo>
                <a:lnTo>
                  <a:pt x="285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232643" y="6438905"/>
            <a:ext cx="811530" cy="87630"/>
          </a:xfrm>
          <a:custGeom>
            <a:avLst/>
            <a:gdLst/>
            <a:ahLst/>
            <a:cxnLst/>
            <a:rect l="l" t="t" r="r" b="b"/>
            <a:pathLst>
              <a:path w="811529" h="87629">
                <a:moveTo>
                  <a:pt x="810983" y="0"/>
                </a:moveTo>
                <a:lnTo>
                  <a:pt x="760377" y="912"/>
                </a:lnTo>
                <a:lnTo>
                  <a:pt x="709775" y="2657"/>
                </a:lnTo>
                <a:lnTo>
                  <a:pt x="659182" y="5157"/>
                </a:lnTo>
                <a:lnTo>
                  <a:pt x="608605" y="8334"/>
                </a:lnTo>
                <a:lnTo>
                  <a:pt x="558049" y="12108"/>
                </a:lnTo>
                <a:lnTo>
                  <a:pt x="507518" y="16402"/>
                </a:lnTo>
                <a:lnTo>
                  <a:pt x="406560" y="26235"/>
                </a:lnTo>
                <a:lnTo>
                  <a:pt x="205206" y="48691"/>
                </a:lnTo>
                <a:lnTo>
                  <a:pt x="153781" y="57732"/>
                </a:lnTo>
                <a:lnTo>
                  <a:pt x="0" y="87198"/>
                </a:lnTo>
                <a:lnTo>
                  <a:pt x="178860" y="63312"/>
                </a:lnTo>
                <a:lnTo>
                  <a:pt x="388085" y="39477"/>
                </a:lnTo>
                <a:lnTo>
                  <a:pt x="545299" y="23761"/>
                </a:lnTo>
                <a:lnTo>
                  <a:pt x="8109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783530" y="6449772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538" y="0"/>
                </a:lnTo>
              </a:path>
            </a:pathLst>
          </a:custGeom>
          <a:ln w="2484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054342" y="6441642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425" y="0"/>
                </a:lnTo>
              </a:path>
            </a:pathLst>
          </a:custGeom>
          <a:ln w="859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137073" y="6437425"/>
            <a:ext cx="132080" cy="6350"/>
          </a:xfrm>
          <a:custGeom>
            <a:avLst/>
            <a:gdLst/>
            <a:ahLst/>
            <a:cxnLst/>
            <a:rect l="l" t="t" r="r" b="b"/>
            <a:pathLst>
              <a:path w="132079" h="6350">
                <a:moveTo>
                  <a:pt x="46697" y="0"/>
                </a:moveTo>
                <a:lnTo>
                  <a:pt x="3279" y="5902"/>
                </a:lnTo>
                <a:lnTo>
                  <a:pt x="0" y="6324"/>
                </a:lnTo>
                <a:lnTo>
                  <a:pt x="110043" y="5765"/>
                </a:lnTo>
                <a:lnTo>
                  <a:pt x="124244" y="3048"/>
                </a:lnTo>
                <a:lnTo>
                  <a:pt x="131953" y="1435"/>
                </a:lnTo>
                <a:lnTo>
                  <a:pt x="68014" y="190"/>
                </a:lnTo>
                <a:lnTo>
                  <a:pt x="46697" y="0"/>
                </a:lnTo>
                <a:close/>
              </a:path>
              <a:path w="132079" h="6350">
                <a:moveTo>
                  <a:pt x="110043" y="5765"/>
                </a:moveTo>
                <a:lnTo>
                  <a:pt x="65570" y="5765"/>
                </a:lnTo>
                <a:lnTo>
                  <a:pt x="108750" y="6007"/>
                </a:lnTo>
                <a:lnTo>
                  <a:pt x="110043" y="576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451927" y="6273606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59" h="4445">
                <a:moveTo>
                  <a:pt x="30911" y="2590"/>
                </a:moveTo>
                <a:lnTo>
                  <a:pt x="38874" y="3746"/>
                </a:lnTo>
                <a:lnTo>
                  <a:pt x="47815" y="4368"/>
                </a:lnTo>
                <a:lnTo>
                  <a:pt x="42189" y="3733"/>
                </a:lnTo>
                <a:lnTo>
                  <a:pt x="30911" y="2590"/>
                </a:lnTo>
                <a:close/>
              </a:path>
              <a:path w="48259" h="4445">
                <a:moveTo>
                  <a:pt x="0" y="0"/>
                </a:moveTo>
                <a:lnTo>
                  <a:pt x="15479" y="1190"/>
                </a:lnTo>
                <a:lnTo>
                  <a:pt x="30911" y="2590"/>
                </a:lnTo>
                <a:lnTo>
                  <a:pt x="18948" y="87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490799" y="6277353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0" y="0"/>
                </a:moveTo>
                <a:lnTo>
                  <a:pt x="39687" y="5880"/>
                </a:lnTo>
                <a:lnTo>
                  <a:pt x="42799" y="4952"/>
                </a:lnTo>
                <a:lnTo>
                  <a:pt x="25904" y="2659"/>
                </a:lnTo>
                <a:lnTo>
                  <a:pt x="8953" y="622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334796" y="6370802"/>
            <a:ext cx="69850" cy="5080"/>
          </a:xfrm>
          <a:custGeom>
            <a:avLst/>
            <a:gdLst/>
            <a:ahLst/>
            <a:cxnLst/>
            <a:rect l="l" t="t" r="r" b="b"/>
            <a:pathLst>
              <a:path w="69850" h="5079">
                <a:moveTo>
                  <a:pt x="19672" y="0"/>
                </a:moveTo>
                <a:lnTo>
                  <a:pt x="13080" y="1714"/>
                </a:lnTo>
                <a:lnTo>
                  <a:pt x="0" y="4953"/>
                </a:lnTo>
                <a:lnTo>
                  <a:pt x="69354" y="1714"/>
                </a:lnTo>
                <a:lnTo>
                  <a:pt x="39192" y="381"/>
                </a:lnTo>
                <a:lnTo>
                  <a:pt x="196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373991" y="6371177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0162" y="1346"/>
                </a:lnTo>
                <a:lnTo>
                  <a:pt x="37795" y="102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351636" y="6370345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70">
                <a:moveTo>
                  <a:pt x="0" y="0"/>
                </a:moveTo>
                <a:lnTo>
                  <a:pt x="3695" y="241"/>
                </a:lnTo>
                <a:lnTo>
                  <a:pt x="2832" y="457"/>
                </a:lnTo>
                <a:lnTo>
                  <a:pt x="22352" y="83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332436" y="636696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475" y="0"/>
                </a:lnTo>
              </a:path>
            </a:pathLst>
          </a:custGeom>
          <a:ln w="1049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304851" y="6365121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060" y="0"/>
                </a:lnTo>
              </a:path>
            </a:pathLst>
          </a:custGeom>
          <a:ln w="814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046353" y="6705377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40">
                <a:moveTo>
                  <a:pt x="16789" y="0"/>
                </a:moveTo>
                <a:lnTo>
                  <a:pt x="0" y="1803"/>
                </a:lnTo>
                <a:lnTo>
                  <a:pt x="5334" y="2070"/>
                </a:lnTo>
                <a:lnTo>
                  <a:pt x="167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109" y="5949783"/>
            <a:ext cx="2864485" cy="255904"/>
          </a:xfrm>
          <a:custGeom>
            <a:avLst/>
            <a:gdLst/>
            <a:ahLst/>
            <a:cxnLst/>
            <a:rect l="l" t="t" r="r" b="b"/>
            <a:pathLst>
              <a:path w="2864484" h="255904">
                <a:moveTo>
                  <a:pt x="2606649" y="214909"/>
                </a:moveTo>
                <a:lnTo>
                  <a:pt x="2793276" y="252158"/>
                </a:lnTo>
                <a:lnTo>
                  <a:pt x="2794342" y="252387"/>
                </a:lnTo>
                <a:lnTo>
                  <a:pt x="2794800" y="252666"/>
                </a:lnTo>
                <a:lnTo>
                  <a:pt x="2794876" y="252971"/>
                </a:lnTo>
                <a:lnTo>
                  <a:pt x="2863392" y="255841"/>
                </a:lnTo>
                <a:lnTo>
                  <a:pt x="2864002" y="255841"/>
                </a:lnTo>
                <a:lnTo>
                  <a:pt x="2861640" y="253390"/>
                </a:lnTo>
                <a:lnTo>
                  <a:pt x="2856649" y="248513"/>
                </a:lnTo>
                <a:lnTo>
                  <a:pt x="2854020" y="246075"/>
                </a:lnTo>
                <a:lnTo>
                  <a:pt x="2848832" y="240988"/>
                </a:lnTo>
                <a:lnTo>
                  <a:pt x="2841985" y="234334"/>
                </a:lnTo>
                <a:lnTo>
                  <a:pt x="2834706" y="228384"/>
                </a:lnTo>
                <a:lnTo>
                  <a:pt x="2827782" y="225107"/>
                </a:lnTo>
                <a:lnTo>
                  <a:pt x="2788249" y="217195"/>
                </a:lnTo>
                <a:lnTo>
                  <a:pt x="2664739" y="217195"/>
                </a:lnTo>
                <a:lnTo>
                  <a:pt x="2606649" y="214909"/>
                </a:lnTo>
                <a:close/>
              </a:path>
              <a:path w="2864484" h="255904">
                <a:moveTo>
                  <a:pt x="2854146" y="246075"/>
                </a:moveTo>
                <a:lnTo>
                  <a:pt x="2854464" y="246379"/>
                </a:lnTo>
                <a:lnTo>
                  <a:pt x="2854146" y="246075"/>
                </a:lnTo>
                <a:close/>
              </a:path>
              <a:path w="2864484" h="255904">
                <a:moveTo>
                  <a:pt x="2509964" y="212712"/>
                </a:moveTo>
                <a:lnTo>
                  <a:pt x="2506103" y="215874"/>
                </a:lnTo>
                <a:lnTo>
                  <a:pt x="2497162" y="224967"/>
                </a:lnTo>
                <a:lnTo>
                  <a:pt x="2561120" y="227469"/>
                </a:lnTo>
                <a:lnTo>
                  <a:pt x="2632570" y="235000"/>
                </a:lnTo>
                <a:lnTo>
                  <a:pt x="2515323" y="212763"/>
                </a:lnTo>
                <a:lnTo>
                  <a:pt x="2509964" y="212712"/>
                </a:lnTo>
                <a:close/>
              </a:path>
              <a:path w="2864484" h="255904">
                <a:moveTo>
                  <a:pt x="2580881" y="201764"/>
                </a:moveTo>
                <a:lnTo>
                  <a:pt x="2664739" y="217195"/>
                </a:lnTo>
                <a:lnTo>
                  <a:pt x="2788249" y="217195"/>
                </a:lnTo>
                <a:lnTo>
                  <a:pt x="2739072" y="207352"/>
                </a:lnTo>
                <a:lnTo>
                  <a:pt x="2580881" y="201764"/>
                </a:lnTo>
                <a:close/>
              </a:path>
              <a:path w="2864484" h="255904">
                <a:moveTo>
                  <a:pt x="1230422" y="24879"/>
                </a:moveTo>
                <a:lnTo>
                  <a:pt x="662228" y="24879"/>
                </a:lnTo>
                <a:lnTo>
                  <a:pt x="716715" y="25316"/>
                </a:lnTo>
                <a:lnTo>
                  <a:pt x="771101" y="26558"/>
                </a:lnTo>
                <a:lnTo>
                  <a:pt x="825308" y="28501"/>
                </a:lnTo>
                <a:lnTo>
                  <a:pt x="906774" y="32509"/>
                </a:lnTo>
                <a:lnTo>
                  <a:pt x="1148113" y="46105"/>
                </a:lnTo>
                <a:lnTo>
                  <a:pt x="1624639" y="83501"/>
                </a:lnTo>
                <a:lnTo>
                  <a:pt x="1886949" y="107284"/>
                </a:lnTo>
                <a:lnTo>
                  <a:pt x="2148093" y="135480"/>
                </a:lnTo>
                <a:lnTo>
                  <a:pt x="2250843" y="148788"/>
                </a:lnTo>
                <a:lnTo>
                  <a:pt x="2353345" y="163705"/>
                </a:lnTo>
                <a:lnTo>
                  <a:pt x="2506687" y="188683"/>
                </a:lnTo>
                <a:lnTo>
                  <a:pt x="2577541" y="190233"/>
                </a:lnTo>
                <a:lnTo>
                  <a:pt x="2675763" y="194678"/>
                </a:lnTo>
                <a:lnTo>
                  <a:pt x="2636393" y="186791"/>
                </a:lnTo>
                <a:lnTo>
                  <a:pt x="2492746" y="161214"/>
                </a:lnTo>
                <a:lnTo>
                  <a:pt x="2348715" y="138026"/>
                </a:lnTo>
                <a:lnTo>
                  <a:pt x="2200120" y="116187"/>
                </a:lnTo>
                <a:lnTo>
                  <a:pt x="2095205" y="102297"/>
                </a:lnTo>
                <a:lnTo>
                  <a:pt x="1937439" y="84433"/>
                </a:lnTo>
                <a:lnTo>
                  <a:pt x="1625968" y="54727"/>
                </a:lnTo>
                <a:lnTo>
                  <a:pt x="1326150" y="32504"/>
                </a:lnTo>
                <a:lnTo>
                  <a:pt x="1230422" y="24879"/>
                </a:lnTo>
                <a:close/>
              </a:path>
              <a:path w="2864484" h="255904">
                <a:moveTo>
                  <a:pt x="587146" y="33248"/>
                </a:moveTo>
                <a:lnTo>
                  <a:pt x="532783" y="35098"/>
                </a:lnTo>
                <a:lnTo>
                  <a:pt x="478443" y="37981"/>
                </a:lnTo>
                <a:lnTo>
                  <a:pt x="424129" y="41898"/>
                </a:lnTo>
                <a:lnTo>
                  <a:pt x="369839" y="46849"/>
                </a:lnTo>
                <a:lnTo>
                  <a:pt x="315576" y="52835"/>
                </a:lnTo>
                <a:lnTo>
                  <a:pt x="261340" y="59855"/>
                </a:lnTo>
                <a:lnTo>
                  <a:pt x="214305" y="69049"/>
                </a:lnTo>
                <a:lnTo>
                  <a:pt x="167610" y="79516"/>
                </a:lnTo>
                <a:lnTo>
                  <a:pt x="121256" y="91257"/>
                </a:lnTo>
                <a:lnTo>
                  <a:pt x="75241" y="104270"/>
                </a:lnTo>
                <a:lnTo>
                  <a:pt x="29565" y="118554"/>
                </a:lnTo>
                <a:lnTo>
                  <a:pt x="0" y="134188"/>
                </a:lnTo>
                <a:lnTo>
                  <a:pt x="7861" y="140893"/>
                </a:lnTo>
                <a:lnTo>
                  <a:pt x="8242" y="141236"/>
                </a:lnTo>
                <a:lnTo>
                  <a:pt x="45553" y="131057"/>
                </a:lnTo>
                <a:lnTo>
                  <a:pt x="83159" y="121869"/>
                </a:lnTo>
                <a:lnTo>
                  <a:pt x="114706" y="115620"/>
                </a:lnTo>
                <a:lnTo>
                  <a:pt x="149260" y="105201"/>
                </a:lnTo>
                <a:lnTo>
                  <a:pt x="218760" y="85804"/>
                </a:lnTo>
                <a:lnTo>
                  <a:pt x="303549" y="65334"/>
                </a:lnTo>
                <a:lnTo>
                  <a:pt x="354069" y="56618"/>
                </a:lnTo>
                <a:lnTo>
                  <a:pt x="404979" y="49886"/>
                </a:lnTo>
                <a:lnTo>
                  <a:pt x="480170" y="41886"/>
                </a:lnTo>
                <a:lnTo>
                  <a:pt x="526863" y="37272"/>
                </a:lnTo>
                <a:lnTo>
                  <a:pt x="567028" y="34334"/>
                </a:lnTo>
                <a:lnTo>
                  <a:pt x="587146" y="33248"/>
                </a:lnTo>
                <a:close/>
              </a:path>
              <a:path w="2864484" h="255904">
                <a:moveTo>
                  <a:pt x="713778" y="0"/>
                </a:moveTo>
                <a:lnTo>
                  <a:pt x="635923" y="625"/>
                </a:lnTo>
                <a:lnTo>
                  <a:pt x="558012" y="2527"/>
                </a:lnTo>
                <a:lnTo>
                  <a:pt x="505880" y="5211"/>
                </a:lnTo>
                <a:lnTo>
                  <a:pt x="453938" y="9607"/>
                </a:lnTo>
                <a:lnTo>
                  <a:pt x="402137" y="15333"/>
                </a:lnTo>
                <a:lnTo>
                  <a:pt x="350429" y="22004"/>
                </a:lnTo>
                <a:lnTo>
                  <a:pt x="298767" y="29235"/>
                </a:lnTo>
                <a:lnTo>
                  <a:pt x="258038" y="36824"/>
                </a:lnTo>
                <a:lnTo>
                  <a:pt x="217595" y="45631"/>
                </a:lnTo>
                <a:lnTo>
                  <a:pt x="177438" y="55656"/>
                </a:lnTo>
                <a:lnTo>
                  <a:pt x="137566" y="66903"/>
                </a:lnTo>
                <a:lnTo>
                  <a:pt x="108840" y="74092"/>
                </a:lnTo>
                <a:lnTo>
                  <a:pt x="80746" y="82899"/>
                </a:lnTo>
                <a:lnTo>
                  <a:pt x="53280" y="93324"/>
                </a:lnTo>
                <a:lnTo>
                  <a:pt x="26441" y="105371"/>
                </a:lnTo>
                <a:lnTo>
                  <a:pt x="34471" y="103113"/>
                </a:lnTo>
                <a:lnTo>
                  <a:pt x="42541" y="100963"/>
                </a:lnTo>
                <a:lnTo>
                  <a:pt x="50655" y="98915"/>
                </a:lnTo>
                <a:lnTo>
                  <a:pt x="58813" y="96964"/>
                </a:lnTo>
                <a:lnTo>
                  <a:pt x="99953" y="86301"/>
                </a:lnTo>
                <a:lnTo>
                  <a:pt x="141236" y="76238"/>
                </a:lnTo>
                <a:lnTo>
                  <a:pt x="182465" y="66846"/>
                </a:lnTo>
                <a:lnTo>
                  <a:pt x="223932" y="58827"/>
                </a:lnTo>
                <a:lnTo>
                  <a:pt x="265637" y="52183"/>
                </a:lnTo>
                <a:lnTo>
                  <a:pt x="307581" y="46913"/>
                </a:lnTo>
                <a:lnTo>
                  <a:pt x="354823" y="41886"/>
                </a:lnTo>
                <a:lnTo>
                  <a:pt x="453841" y="32504"/>
                </a:lnTo>
                <a:lnTo>
                  <a:pt x="505666" y="29037"/>
                </a:lnTo>
                <a:lnTo>
                  <a:pt x="557761" y="26668"/>
                </a:lnTo>
                <a:lnTo>
                  <a:pt x="609971" y="25311"/>
                </a:lnTo>
                <a:lnTo>
                  <a:pt x="1230422" y="24879"/>
                </a:lnTo>
                <a:lnTo>
                  <a:pt x="1037598" y="10468"/>
                </a:lnTo>
                <a:lnTo>
                  <a:pt x="983638" y="7308"/>
                </a:lnTo>
                <a:lnTo>
                  <a:pt x="929679" y="4702"/>
                </a:lnTo>
                <a:lnTo>
                  <a:pt x="875719" y="2659"/>
                </a:lnTo>
                <a:lnTo>
                  <a:pt x="821751" y="1188"/>
                </a:lnTo>
                <a:lnTo>
                  <a:pt x="767772" y="298"/>
                </a:lnTo>
                <a:lnTo>
                  <a:pt x="71377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622611" y="616854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461" y="0"/>
                </a:lnTo>
              </a:path>
            </a:pathLst>
          </a:custGeom>
          <a:ln w="1240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782793" y="6147798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84" y="0"/>
                </a:lnTo>
              </a:path>
            </a:pathLst>
          </a:custGeom>
          <a:ln w="186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65577" y="5974664"/>
            <a:ext cx="2805430" cy="228600"/>
          </a:xfrm>
          <a:custGeom>
            <a:avLst/>
            <a:gdLst/>
            <a:ahLst/>
            <a:cxnLst/>
            <a:rect l="l" t="t" r="r" b="b"/>
            <a:pathLst>
              <a:path w="2805429" h="228600">
                <a:moveTo>
                  <a:pt x="2507691" y="200088"/>
                </a:moveTo>
                <a:lnTo>
                  <a:pt x="2506052" y="201726"/>
                </a:lnTo>
                <a:lnTo>
                  <a:pt x="2504668" y="202920"/>
                </a:lnTo>
                <a:lnTo>
                  <a:pt x="2500490" y="207390"/>
                </a:lnTo>
                <a:lnTo>
                  <a:pt x="2496248" y="211264"/>
                </a:lnTo>
                <a:lnTo>
                  <a:pt x="2562885" y="222415"/>
                </a:lnTo>
                <a:lnTo>
                  <a:pt x="2659890" y="223839"/>
                </a:lnTo>
                <a:lnTo>
                  <a:pt x="2805404" y="228091"/>
                </a:lnTo>
                <a:lnTo>
                  <a:pt x="2805328" y="227787"/>
                </a:lnTo>
                <a:lnTo>
                  <a:pt x="2804883" y="227507"/>
                </a:lnTo>
                <a:lnTo>
                  <a:pt x="2717747" y="210108"/>
                </a:lnTo>
                <a:lnTo>
                  <a:pt x="2643111" y="210108"/>
                </a:lnTo>
                <a:lnTo>
                  <a:pt x="2571648" y="202577"/>
                </a:lnTo>
                <a:lnTo>
                  <a:pt x="2507691" y="200088"/>
                </a:lnTo>
                <a:close/>
              </a:path>
              <a:path w="2805429" h="228600">
                <a:moveTo>
                  <a:pt x="2525852" y="187883"/>
                </a:moveTo>
                <a:lnTo>
                  <a:pt x="2643111" y="210108"/>
                </a:lnTo>
                <a:lnTo>
                  <a:pt x="2717747" y="210108"/>
                </a:lnTo>
                <a:lnTo>
                  <a:pt x="2617190" y="190030"/>
                </a:lnTo>
                <a:lnTo>
                  <a:pt x="2548821" y="188224"/>
                </a:lnTo>
                <a:lnTo>
                  <a:pt x="2525852" y="187883"/>
                </a:lnTo>
                <a:close/>
              </a:path>
              <a:path w="2805429" h="228600">
                <a:moveTo>
                  <a:pt x="672769" y="0"/>
                </a:moveTo>
                <a:lnTo>
                  <a:pt x="620507" y="432"/>
                </a:lnTo>
                <a:lnTo>
                  <a:pt x="568296" y="1788"/>
                </a:lnTo>
                <a:lnTo>
                  <a:pt x="516203" y="4158"/>
                </a:lnTo>
                <a:lnTo>
                  <a:pt x="464294" y="7630"/>
                </a:lnTo>
                <a:lnTo>
                  <a:pt x="365253" y="17017"/>
                </a:lnTo>
                <a:lnTo>
                  <a:pt x="318122" y="22034"/>
                </a:lnTo>
                <a:lnTo>
                  <a:pt x="276171" y="27302"/>
                </a:lnTo>
                <a:lnTo>
                  <a:pt x="234462" y="33943"/>
                </a:lnTo>
                <a:lnTo>
                  <a:pt x="192994" y="41961"/>
                </a:lnTo>
                <a:lnTo>
                  <a:pt x="151764" y="51358"/>
                </a:lnTo>
                <a:lnTo>
                  <a:pt x="110482" y="61417"/>
                </a:lnTo>
                <a:lnTo>
                  <a:pt x="69341" y="72085"/>
                </a:lnTo>
                <a:lnTo>
                  <a:pt x="61190" y="74036"/>
                </a:lnTo>
                <a:lnTo>
                  <a:pt x="18327" y="90020"/>
                </a:lnTo>
                <a:lnTo>
                  <a:pt x="0" y="100368"/>
                </a:lnTo>
                <a:lnTo>
                  <a:pt x="10528" y="109308"/>
                </a:lnTo>
                <a:lnTo>
                  <a:pt x="40093" y="93675"/>
                </a:lnTo>
                <a:lnTo>
                  <a:pt x="85774" y="79390"/>
                </a:lnTo>
                <a:lnTo>
                  <a:pt x="131790" y="66377"/>
                </a:lnTo>
                <a:lnTo>
                  <a:pt x="178142" y="54634"/>
                </a:lnTo>
                <a:lnTo>
                  <a:pt x="224834" y="44163"/>
                </a:lnTo>
                <a:lnTo>
                  <a:pt x="271868" y="34963"/>
                </a:lnTo>
                <a:lnTo>
                  <a:pt x="326106" y="27948"/>
                </a:lnTo>
                <a:lnTo>
                  <a:pt x="380371" y="21966"/>
                </a:lnTo>
                <a:lnTo>
                  <a:pt x="434663" y="17017"/>
                </a:lnTo>
                <a:lnTo>
                  <a:pt x="488981" y="13102"/>
                </a:lnTo>
                <a:lnTo>
                  <a:pt x="543323" y="10219"/>
                </a:lnTo>
                <a:lnTo>
                  <a:pt x="644468" y="6666"/>
                </a:lnTo>
                <a:lnTo>
                  <a:pt x="691291" y="5803"/>
                </a:lnTo>
                <a:lnTo>
                  <a:pt x="869276" y="5194"/>
                </a:lnTo>
                <a:lnTo>
                  <a:pt x="835841" y="3621"/>
                </a:lnTo>
                <a:lnTo>
                  <a:pt x="781632" y="1679"/>
                </a:lnTo>
                <a:lnTo>
                  <a:pt x="727249" y="437"/>
                </a:lnTo>
                <a:lnTo>
                  <a:pt x="672769" y="0"/>
                </a:lnTo>
                <a:close/>
              </a:path>
              <a:path w="2805429" h="228600">
                <a:moveTo>
                  <a:pt x="869276" y="5194"/>
                </a:moveTo>
                <a:lnTo>
                  <a:pt x="796658" y="5194"/>
                </a:lnTo>
                <a:lnTo>
                  <a:pt x="833640" y="5491"/>
                </a:lnTo>
                <a:lnTo>
                  <a:pt x="870629" y="6318"/>
                </a:lnTo>
                <a:lnTo>
                  <a:pt x="944600" y="9156"/>
                </a:lnTo>
                <a:lnTo>
                  <a:pt x="917200" y="7624"/>
                </a:lnTo>
                <a:lnTo>
                  <a:pt x="869276" y="519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678602" y="6172705"/>
            <a:ext cx="95250" cy="13335"/>
          </a:xfrm>
          <a:custGeom>
            <a:avLst/>
            <a:gdLst/>
            <a:ahLst/>
            <a:cxnLst/>
            <a:rect l="l" t="t" r="r" b="b"/>
            <a:pathLst>
              <a:path w="95250" h="13335">
                <a:moveTo>
                  <a:pt x="0" y="0"/>
                </a:moveTo>
                <a:lnTo>
                  <a:pt x="83223" y="13220"/>
                </a:lnTo>
                <a:lnTo>
                  <a:pt x="87464" y="9359"/>
                </a:lnTo>
                <a:lnTo>
                  <a:pt x="91643" y="4889"/>
                </a:lnTo>
                <a:lnTo>
                  <a:pt x="93027" y="3682"/>
                </a:lnTo>
                <a:lnTo>
                  <a:pt x="94665" y="2044"/>
                </a:lnTo>
                <a:lnTo>
                  <a:pt x="23667" y="32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577011" y="616849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7" y="0"/>
                </a:lnTo>
              </a:path>
            </a:pathLst>
          </a:custGeom>
          <a:ln w="843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744128" y="6185926"/>
            <a:ext cx="84455" cy="11430"/>
          </a:xfrm>
          <a:custGeom>
            <a:avLst/>
            <a:gdLst/>
            <a:ahLst/>
            <a:cxnLst/>
            <a:rect l="l" t="t" r="r" b="b"/>
            <a:pathLst>
              <a:path w="84454" h="11429">
                <a:moveTo>
                  <a:pt x="0" y="5943"/>
                </a:moveTo>
                <a:lnTo>
                  <a:pt x="28829" y="10871"/>
                </a:lnTo>
                <a:lnTo>
                  <a:pt x="84340" y="11163"/>
                </a:lnTo>
                <a:lnTo>
                  <a:pt x="54177" y="6045"/>
                </a:lnTo>
                <a:lnTo>
                  <a:pt x="8674" y="6045"/>
                </a:lnTo>
                <a:lnTo>
                  <a:pt x="0" y="5943"/>
                </a:lnTo>
                <a:close/>
              </a:path>
              <a:path w="84454" h="11429">
                <a:moveTo>
                  <a:pt x="17703" y="0"/>
                </a:moveTo>
                <a:lnTo>
                  <a:pt x="14160" y="3225"/>
                </a:lnTo>
                <a:lnTo>
                  <a:pt x="10591" y="6045"/>
                </a:lnTo>
                <a:lnTo>
                  <a:pt x="54177" y="6045"/>
                </a:lnTo>
                <a:lnTo>
                  <a:pt x="177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624207" y="6172433"/>
            <a:ext cx="137795" cy="19685"/>
          </a:xfrm>
          <a:custGeom>
            <a:avLst/>
            <a:gdLst/>
            <a:ahLst/>
            <a:cxnLst/>
            <a:rect l="l" t="t" r="r" b="b"/>
            <a:pathLst>
              <a:path w="137795" h="19685">
                <a:moveTo>
                  <a:pt x="5003" y="0"/>
                </a:moveTo>
                <a:lnTo>
                  <a:pt x="0" y="0"/>
                </a:lnTo>
                <a:lnTo>
                  <a:pt x="119926" y="19443"/>
                </a:lnTo>
                <a:lnTo>
                  <a:pt x="128587" y="19532"/>
                </a:lnTo>
                <a:lnTo>
                  <a:pt x="130505" y="19532"/>
                </a:lnTo>
                <a:lnTo>
                  <a:pt x="134086" y="16725"/>
                </a:lnTo>
                <a:lnTo>
                  <a:pt x="137629" y="13487"/>
                </a:lnTo>
                <a:lnTo>
                  <a:pt x="54394" y="266"/>
                </a:lnTo>
                <a:lnTo>
                  <a:pt x="50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513227" y="6169163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85" y="0"/>
                </a:lnTo>
              </a:path>
            </a:pathLst>
          </a:custGeom>
          <a:ln w="783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661809" y="619396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150" y="0"/>
                </a:lnTo>
              </a:path>
            </a:pathLst>
          </a:custGeom>
          <a:ln w="566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553104" y="618215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33" y="0"/>
                </a:lnTo>
              </a:path>
            </a:pathLst>
          </a:custGeom>
          <a:ln w="1944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688375" y="6195749"/>
            <a:ext cx="61594" cy="1905"/>
          </a:xfrm>
          <a:custGeom>
            <a:avLst/>
            <a:gdLst/>
            <a:ahLst/>
            <a:cxnLst/>
            <a:rect l="l" t="t" r="r" b="b"/>
            <a:pathLst>
              <a:path w="61595" h="1904">
                <a:moveTo>
                  <a:pt x="0" y="0"/>
                </a:moveTo>
                <a:lnTo>
                  <a:pt x="7289" y="1295"/>
                </a:lnTo>
                <a:lnTo>
                  <a:pt x="61087" y="1041"/>
                </a:lnTo>
                <a:lnTo>
                  <a:pt x="61226" y="67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118632" y="6185560"/>
            <a:ext cx="85090" cy="7620"/>
          </a:xfrm>
          <a:custGeom>
            <a:avLst/>
            <a:gdLst/>
            <a:ahLst/>
            <a:cxnLst/>
            <a:rect l="l" t="t" r="r" b="b"/>
            <a:pathLst>
              <a:path w="85090" h="7620">
                <a:moveTo>
                  <a:pt x="56324" y="0"/>
                </a:moveTo>
                <a:lnTo>
                  <a:pt x="0" y="4546"/>
                </a:lnTo>
                <a:lnTo>
                  <a:pt x="24891" y="7277"/>
                </a:lnTo>
                <a:lnTo>
                  <a:pt x="84759" y="3073"/>
                </a:lnTo>
                <a:lnTo>
                  <a:pt x="563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174952" y="61839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40" y="0"/>
                </a:lnTo>
              </a:path>
            </a:pathLst>
          </a:custGeom>
          <a:ln w="934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206736" y="6199936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53" y="0"/>
                </a:lnTo>
              </a:path>
            </a:pathLst>
          </a:custGeom>
          <a:ln w="676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143519" y="619435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797" y="0"/>
                </a:lnTo>
              </a:path>
            </a:pathLst>
          </a:custGeom>
          <a:ln w="1144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233704" y="620546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41" y="0"/>
                </a:lnTo>
              </a:path>
            </a:pathLst>
          </a:custGeom>
          <a:ln w="1080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274318" y="619663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92" y="0"/>
                </a:lnTo>
              </a:path>
            </a:pathLst>
          </a:custGeom>
          <a:ln w="685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203394" y="618985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163" y="0"/>
                </a:lnTo>
              </a:path>
            </a:pathLst>
          </a:custGeom>
          <a:ln w="1338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303799" y="6201980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899" y="0"/>
                </a:lnTo>
              </a:path>
            </a:pathLst>
          </a:custGeom>
          <a:ln w="1021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84340" y="6065410"/>
            <a:ext cx="106680" cy="40640"/>
          </a:xfrm>
          <a:custGeom>
            <a:avLst/>
            <a:gdLst/>
            <a:ahLst/>
            <a:cxnLst/>
            <a:rect l="l" t="t" r="r" b="b"/>
            <a:pathLst>
              <a:path w="106679" h="40639">
                <a:moveTo>
                  <a:pt x="106476" y="0"/>
                </a:moveTo>
                <a:lnTo>
                  <a:pt x="56089" y="10704"/>
                </a:lnTo>
                <a:lnTo>
                  <a:pt x="18626" y="20391"/>
                </a:lnTo>
                <a:lnTo>
                  <a:pt x="0" y="25603"/>
                </a:lnTo>
                <a:lnTo>
                  <a:pt x="16243" y="40601"/>
                </a:lnTo>
                <a:lnTo>
                  <a:pt x="18262" y="40601"/>
                </a:lnTo>
                <a:lnTo>
                  <a:pt x="94564" y="3708"/>
                </a:lnTo>
                <a:lnTo>
                  <a:pt x="1064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62290" y="6176726"/>
            <a:ext cx="76200" cy="6985"/>
          </a:xfrm>
          <a:custGeom>
            <a:avLst/>
            <a:gdLst/>
            <a:ahLst/>
            <a:cxnLst/>
            <a:rect l="l" t="t" r="r" b="b"/>
            <a:pathLst>
              <a:path w="76200" h="6985">
                <a:moveTo>
                  <a:pt x="40004" y="0"/>
                </a:moveTo>
                <a:lnTo>
                  <a:pt x="0" y="2565"/>
                </a:lnTo>
                <a:lnTo>
                  <a:pt x="31102" y="6438"/>
                </a:lnTo>
                <a:lnTo>
                  <a:pt x="75666" y="4114"/>
                </a:lnTo>
                <a:lnTo>
                  <a:pt x="400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368551" y="6191936"/>
            <a:ext cx="83820" cy="5080"/>
          </a:xfrm>
          <a:custGeom>
            <a:avLst/>
            <a:gdLst/>
            <a:ahLst/>
            <a:cxnLst/>
            <a:rect l="l" t="t" r="r" b="b"/>
            <a:pathLst>
              <a:path w="83820" h="5079">
                <a:moveTo>
                  <a:pt x="57530" y="0"/>
                </a:moveTo>
                <a:lnTo>
                  <a:pt x="0" y="1269"/>
                </a:lnTo>
                <a:lnTo>
                  <a:pt x="25958" y="4940"/>
                </a:lnTo>
                <a:lnTo>
                  <a:pt x="83604" y="3530"/>
                </a:lnTo>
                <a:lnTo>
                  <a:pt x="575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293405" y="618702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676" y="0"/>
                </a:lnTo>
              </a:path>
            </a:pathLst>
          </a:custGeom>
          <a:ln w="1236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394513" y="619941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072" y="0"/>
                </a:lnTo>
              </a:path>
            </a:pathLst>
          </a:custGeom>
          <a:ln w="789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302296" y="6174945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5" h="6350">
                <a:moveTo>
                  <a:pt x="29972" y="0"/>
                </a:moveTo>
                <a:lnTo>
                  <a:pt x="0" y="1778"/>
                </a:lnTo>
                <a:lnTo>
                  <a:pt x="35661" y="5892"/>
                </a:lnTo>
                <a:lnTo>
                  <a:pt x="69024" y="4318"/>
                </a:lnTo>
                <a:lnTo>
                  <a:pt x="299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426080" y="6191290"/>
            <a:ext cx="71755" cy="4445"/>
          </a:xfrm>
          <a:custGeom>
            <a:avLst/>
            <a:gdLst/>
            <a:ahLst/>
            <a:cxnLst/>
            <a:rect l="l" t="t" r="r" b="b"/>
            <a:pathLst>
              <a:path w="71754" h="4445">
                <a:moveTo>
                  <a:pt x="45237" y="0"/>
                </a:moveTo>
                <a:lnTo>
                  <a:pt x="0" y="647"/>
                </a:lnTo>
                <a:lnTo>
                  <a:pt x="26073" y="4178"/>
                </a:lnTo>
                <a:lnTo>
                  <a:pt x="71145" y="3390"/>
                </a:lnTo>
                <a:lnTo>
                  <a:pt x="452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337952" y="6185596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362" y="0"/>
                </a:lnTo>
              </a:path>
            </a:pathLst>
          </a:custGeom>
          <a:ln w="1267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452154" y="6194687"/>
            <a:ext cx="83820" cy="6985"/>
          </a:xfrm>
          <a:custGeom>
            <a:avLst/>
            <a:gdLst/>
            <a:ahLst/>
            <a:cxnLst/>
            <a:rect l="l" t="t" r="r" b="b"/>
            <a:pathLst>
              <a:path w="83820" h="6985">
                <a:moveTo>
                  <a:pt x="45072" y="0"/>
                </a:moveTo>
                <a:lnTo>
                  <a:pt x="0" y="774"/>
                </a:lnTo>
                <a:lnTo>
                  <a:pt x="41440" y="6591"/>
                </a:lnTo>
                <a:lnTo>
                  <a:pt x="83731" y="5257"/>
                </a:lnTo>
                <a:lnTo>
                  <a:pt x="450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428493" y="617109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99" y="0"/>
                </a:lnTo>
              </a:path>
            </a:pathLst>
          </a:custGeom>
          <a:ln w="857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332274" y="617462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175" y="0"/>
                </a:lnTo>
              </a:path>
            </a:pathLst>
          </a:custGeom>
          <a:ln w="927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640729" y="6194590"/>
            <a:ext cx="45085" cy="1270"/>
          </a:xfrm>
          <a:custGeom>
            <a:avLst/>
            <a:gdLst/>
            <a:ahLst/>
            <a:cxnLst/>
            <a:rect l="l" t="t" r="r" b="b"/>
            <a:pathLst>
              <a:path w="45084" h="1270">
                <a:moveTo>
                  <a:pt x="0" y="1270"/>
                </a:moveTo>
                <a:lnTo>
                  <a:pt x="44641" y="1270"/>
                </a:lnTo>
                <a:lnTo>
                  <a:pt x="4464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581331" y="61926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08" y="0"/>
                </a:lnTo>
              </a:path>
            </a:pathLst>
          </a:custGeom>
          <a:ln w="380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466445" y="618210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364" y="0"/>
                </a:lnTo>
              </a:path>
            </a:pathLst>
          </a:custGeom>
          <a:ln w="1805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594249" y="619640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22" y="0"/>
                </a:lnTo>
              </a:path>
            </a:pathLst>
          </a:custGeom>
          <a:ln w="337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545326" y="6194171"/>
            <a:ext cx="49530" cy="635"/>
          </a:xfrm>
          <a:custGeom>
            <a:avLst/>
            <a:gdLst/>
            <a:ahLst/>
            <a:cxnLst/>
            <a:rect l="l" t="t" r="r" b="b"/>
            <a:pathLst>
              <a:path w="49529" h="635">
                <a:moveTo>
                  <a:pt x="45448" y="0"/>
                </a:moveTo>
                <a:lnTo>
                  <a:pt x="0" y="0"/>
                </a:lnTo>
                <a:lnTo>
                  <a:pt x="48920" y="546"/>
                </a:lnTo>
                <a:lnTo>
                  <a:pt x="454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481957" y="619268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69" y="0"/>
                </a:lnTo>
              </a:path>
            </a:pathLst>
          </a:custGeom>
          <a:ln w="380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371315" y="6183339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904" y="0"/>
                </a:lnTo>
              </a:path>
            </a:pathLst>
          </a:custGeom>
          <a:ln w="1591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530848" y="6197987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39">
                <a:moveTo>
                  <a:pt x="0" y="2539"/>
                </a:moveTo>
                <a:lnTo>
                  <a:pt x="34428" y="2539"/>
                </a:lnTo>
                <a:lnTo>
                  <a:pt x="3442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507502" y="619608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261" y="0"/>
                </a:lnTo>
              </a:path>
            </a:pathLst>
          </a:custGeom>
          <a:ln w="380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892532" y="620829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44" y="0"/>
                </a:lnTo>
              </a:path>
            </a:pathLst>
          </a:custGeom>
          <a:ln w="863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975504" y="6212199"/>
            <a:ext cx="82550" cy="6985"/>
          </a:xfrm>
          <a:custGeom>
            <a:avLst/>
            <a:gdLst/>
            <a:ahLst/>
            <a:cxnLst/>
            <a:rect l="l" t="t" r="r" b="b"/>
            <a:pathLst>
              <a:path w="82550" h="6985">
                <a:moveTo>
                  <a:pt x="66967" y="0"/>
                </a:moveTo>
                <a:lnTo>
                  <a:pt x="0" y="5448"/>
                </a:lnTo>
                <a:lnTo>
                  <a:pt x="13754" y="6654"/>
                </a:lnTo>
                <a:lnTo>
                  <a:pt x="82130" y="1523"/>
                </a:lnTo>
                <a:lnTo>
                  <a:pt x="669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916773" y="621198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91" y="0"/>
                </a:lnTo>
              </a:path>
            </a:pathLst>
          </a:custGeom>
          <a:ln w="1132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989253" y="6220442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93" y="0"/>
                </a:lnTo>
              </a:path>
            </a:pathLst>
          </a:custGeom>
          <a:ln w="1342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243814" y="6246178"/>
            <a:ext cx="1995170" cy="227965"/>
          </a:xfrm>
          <a:custGeom>
            <a:avLst/>
            <a:gdLst/>
            <a:ahLst/>
            <a:cxnLst/>
            <a:rect l="l" t="t" r="r" b="b"/>
            <a:pathLst>
              <a:path w="1995170" h="227964">
                <a:moveTo>
                  <a:pt x="45834" y="223646"/>
                </a:moveTo>
                <a:lnTo>
                  <a:pt x="30899" y="224993"/>
                </a:lnTo>
                <a:lnTo>
                  <a:pt x="33108" y="226517"/>
                </a:lnTo>
                <a:lnTo>
                  <a:pt x="35191" y="227545"/>
                </a:lnTo>
                <a:lnTo>
                  <a:pt x="37071" y="227533"/>
                </a:lnTo>
                <a:lnTo>
                  <a:pt x="44615" y="226961"/>
                </a:lnTo>
                <a:lnTo>
                  <a:pt x="45834" y="223646"/>
                </a:lnTo>
                <a:close/>
              </a:path>
              <a:path w="1995170" h="227964">
                <a:moveTo>
                  <a:pt x="70002" y="186842"/>
                </a:moveTo>
                <a:lnTo>
                  <a:pt x="0" y="196570"/>
                </a:lnTo>
                <a:lnTo>
                  <a:pt x="12522" y="208445"/>
                </a:lnTo>
                <a:lnTo>
                  <a:pt x="69483" y="196570"/>
                </a:lnTo>
                <a:lnTo>
                  <a:pt x="76113" y="195249"/>
                </a:lnTo>
                <a:lnTo>
                  <a:pt x="59486" y="195249"/>
                </a:lnTo>
                <a:lnTo>
                  <a:pt x="61556" y="194944"/>
                </a:lnTo>
                <a:lnTo>
                  <a:pt x="65989" y="190842"/>
                </a:lnTo>
                <a:lnTo>
                  <a:pt x="70002" y="186842"/>
                </a:lnTo>
                <a:close/>
              </a:path>
              <a:path w="1995170" h="227964">
                <a:moveTo>
                  <a:pt x="126403" y="185407"/>
                </a:moveTo>
                <a:lnTo>
                  <a:pt x="59486" y="195249"/>
                </a:lnTo>
                <a:lnTo>
                  <a:pt x="76113" y="195249"/>
                </a:lnTo>
                <a:lnTo>
                  <a:pt x="126403" y="185407"/>
                </a:lnTo>
                <a:close/>
              </a:path>
              <a:path w="1995170" h="227964">
                <a:moveTo>
                  <a:pt x="919543" y="116903"/>
                </a:moveTo>
                <a:lnTo>
                  <a:pt x="592747" y="161467"/>
                </a:lnTo>
                <a:lnTo>
                  <a:pt x="313931" y="203149"/>
                </a:lnTo>
                <a:lnTo>
                  <a:pt x="405968" y="193573"/>
                </a:lnTo>
                <a:lnTo>
                  <a:pt x="919543" y="116903"/>
                </a:lnTo>
                <a:close/>
              </a:path>
              <a:path w="1995170" h="227964">
                <a:moveTo>
                  <a:pt x="1991740" y="0"/>
                </a:moveTo>
                <a:lnTo>
                  <a:pt x="1933016" y="3228"/>
                </a:lnTo>
                <a:lnTo>
                  <a:pt x="1874291" y="7277"/>
                </a:lnTo>
                <a:lnTo>
                  <a:pt x="1518617" y="37564"/>
                </a:lnTo>
                <a:lnTo>
                  <a:pt x="1366508" y="53802"/>
                </a:lnTo>
                <a:lnTo>
                  <a:pt x="1265237" y="66255"/>
                </a:lnTo>
                <a:lnTo>
                  <a:pt x="1507172" y="40881"/>
                </a:lnTo>
                <a:lnTo>
                  <a:pt x="1553603" y="36804"/>
                </a:lnTo>
                <a:lnTo>
                  <a:pt x="1700537" y="21872"/>
                </a:lnTo>
                <a:lnTo>
                  <a:pt x="1798605" y="13231"/>
                </a:lnTo>
                <a:lnTo>
                  <a:pt x="1896751" y="5973"/>
                </a:lnTo>
                <a:lnTo>
                  <a:pt x="1994966" y="380"/>
                </a:lnTo>
                <a:lnTo>
                  <a:pt x="199174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305383" y="6211157"/>
            <a:ext cx="1605915" cy="230504"/>
          </a:xfrm>
          <a:custGeom>
            <a:avLst/>
            <a:gdLst/>
            <a:ahLst/>
            <a:cxnLst/>
            <a:rect l="l" t="t" r="r" b="b"/>
            <a:pathLst>
              <a:path w="1605915" h="230504">
                <a:moveTo>
                  <a:pt x="1581756" y="0"/>
                </a:moveTo>
                <a:lnTo>
                  <a:pt x="1477811" y="11636"/>
                </a:lnTo>
                <a:lnTo>
                  <a:pt x="1270235" y="38033"/>
                </a:lnTo>
                <a:lnTo>
                  <a:pt x="8430" y="221856"/>
                </a:lnTo>
                <a:lnTo>
                  <a:pt x="4429" y="225856"/>
                </a:lnTo>
                <a:lnTo>
                  <a:pt x="0" y="229957"/>
                </a:lnTo>
                <a:lnTo>
                  <a:pt x="64843" y="220433"/>
                </a:lnTo>
                <a:lnTo>
                  <a:pt x="120828" y="210132"/>
                </a:lnTo>
                <a:lnTo>
                  <a:pt x="176938" y="200485"/>
                </a:lnTo>
                <a:lnTo>
                  <a:pt x="233169" y="191490"/>
                </a:lnTo>
                <a:lnTo>
                  <a:pt x="1055097" y="68369"/>
                </a:lnTo>
                <a:lnTo>
                  <a:pt x="1259472" y="41230"/>
                </a:lnTo>
                <a:lnTo>
                  <a:pt x="1507247" y="12199"/>
                </a:lnTo>
                <a:lnTo>
                  <a:pt x="1605683" y="2019"/>
                </a:lnTo>
                <a:lnTo>
                  <a:pt x="15817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288428" y="6239630"/>
            <a:ext cx="1947545" cy="233679"/>
          </a:xfrm>
          <a:custGeom>
            <a:avLst/>
            <a:gdLst/>
            <a:ahLst/>
            <a:cxnLst/>
            <a:rect l="l" t="t" r="r" b="b"/>
            <a:pathLst>
              <a:path w="1947545" h="233679">
                <a:moveTo>
                  <a:pt x="548132" y="168020"/>
                </a:moveTo>
                <a:lnTo>
                  <a:pt x="388246" y="188726"/>
                </a:lnTo>
                <a:lnTo>
                  <a:pt x="171397" y="213394"/>
                </a:lnTo>
                <a:lnTo>
                  <a:pt x="1219" y="230200"/>
                </a:lnTo>
                <a:lnTo>
                  <a:pt x="0" y="233502"/>
                </a:lnTo>
                <a:lnTo>
                  <a:pt x="215538" y="214974"/>
                </a:lnTo>
                <a:lnTo>
                  <a:pt x="269316" y="209702"/>
                </a:lnTo>
                <a:lnTo>
                  <a:pt x="548132" y="168020"/>
                </a:lnTo>
                <a:close/>
              </a:path>
              <a:path w="1947545" h="233679">
                <a:moveTo>
                  <a:pt x="1890153" y="0"/>
                </a:moveTo>
                <a:lnTo>
                  <a:pt x="1845284" y="977"/>
                </a:lnTo>
                <a:lnTo>
                  <a:pt x="1806984" y="1531"/>
                </a:lnTo>
                <a:lnTo>
                  <a:pt x="1768684" y="2578"/>
                </a:lnTo>
                <a:lnTo>
                  <a:pt x="1730384" y="4081"/>
                </a:lnTo>
                <a:lnTo>
                  <a:pt x="1692084" y="6007"/>
                </a:lnTo>
                <a:lnTo>
                  <a:pt x="1548362" y="19836"/>
                </a:lnTo>
                <a:lnTo>
                  <a:pt x="1404836" y="36027"/>
                </a:lnTo>
                <a:lnTo>
                  <a:pt x="1152754" y="69382"/>
                </a:lnTo>
                <a:lnTo>
                  <a:pt x="424624" y="176593"/>
                </a:lnTo>
                <a:lnTo>
                  <a:pt x="1078548" y="89601"/>
                </a:lnTo>
                <a:lnTo>
                  <a:pt x="1372570" y="54638"/>
                </a:lnTo>
                <a:lnTo>
                  <a:pt x="1575527" y="34597"/>
                </a:lnTo>
                <a:lnTo>
                  <a:pt x="1859039" y="11687"/>
                </a:lnTo>
                <a:lnTo>
                  <a:pt x="1917762" y="8061"/>
                </a:lnTo>
                <a:lnTo>
                  <a:pt x="1947125" y="6553"/>
                </a:lnTo>
                <a:lnTo>
                  <a:pt x="18901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256338" y="6218257"/>
            <a:ext cx="1725930" cy="253365"/>
          </a:xfrm>
          <a:custGeom>
            <a:avLst/>
            <a:gdLst/>
            <a:ahLst/>
            <a:cxnLst/>
            <a:rect l="l" t="t" r="r" b="b"/>
            <a:pathLst>
              <a:path w="1725929" h="253364">
                <a:moveTo>
                  <a:pt x="1712036" y="0"/>
                </a:moveTo>
                <a:lnTo>
                  <a:pt x="1467263" y="22803"/>
                </a:lnTo>
                <a:lnTo>
                  <a:pt x="1320669" y="39479"/>
                </a:lnTo>
                <a:lnTo>
                  <a:pt x="1120565" y="65927"/>
                </a:lnTo>
                <a:lnTo>
                  <a:pt x="113880" y="213334"/>
                </a:lnTo>
                <a:lnTo>
                  <a:pt x="0" y="236372"/>
                </a:lnTo>
                <a:lnTo>
                  <a:pt x="5041" y="241147"/>
                </a:lnTo>
                <a:lnTo>
                  <a:pt x="7124" y="242912"/>
                </a:lnTo>
                <a:lnTo>
                  <a:pt x="13119" y="249288"/>
                </a:lnTo>
                <a:lnTo>
                  <a:pt x="18376" y="252907"/>
                </a:lnTo>
                <a:lnTo>
                  <a:pt x="33312" y="251574"/>
                </a:lnTo>
                <a:lnTo>
                  <a:pt x="33972" y="249745"/>
                </a:lnTo>
                <a:lnTo>
                  <a:pt x="34290" y="248970"/>
                </a:lnTo>
                <a:lnTo>
                  <a:pt x="1064364" y="76203"/>
                </a:lnTo>
                <a:lnTo>
                  <a:pt x="1217565" y="56202"/>
                </a:lnTo>
                <a:lnTo>
                  <a:pt x="1572915" y="15565"/>
                </a:lnTo>
                <a:lnTo>
                  <a:pt x="1674534" y="5634"/>
                </a:lnTo>
                <a:lnTo>
                  <a:pt x="1725383" y="1219"/>
                </a:lnTo>
                <a:lnTo>
                  <a:pt x="1712036" y="0"/>
                </a:lnTo>
                <a:close/>
              </a:path>
              <a:path w="1725929" h="253364">
                <a:moveTo>
                  <a:pt x="1541081" y="64731"/>
                </a:moveTo>
                <a:lnTo>
                  <a:pt x="1494650" y="68808"/>
                </a:lnTo>
                <a:lnTo>
                  <a:pt x="1252715" y="94183"/>
                </a:lnTo>
                <a:lnTo>
                  <a:pt x="1198225" y="101363"/>
                </a:lnTo>
                <a:lnTo>
                  <a:pt x="580224" y="189395"/>
                </a:lnTo>
                <a:lnTo>
                  <a:pt x="1176427" y="107218"/>
                </a:lnTo>
                <a:lnTo>
                  <a:pt x="1541081" y="6473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370217" y="6213179"/>
            <a:ext cx="1598295" cy="218440"/>
          </a:xfrm>
          <a:custGeom>
            <a:avLst/>
            <a:gdLst/>
            <a:ahLst/>
            <a:cxnLst/>
            <a:rect l="l" t="t" r="r" b="b"/>
            <a:pathLst>
              <a:path w="1598295" h="218439">
                <a:moveTo>
                  <a:pt x="1540852" y="0"/>
                </a:moveTo>
                <a:lnTo>
                  <a:pt x="1442410" y="10180"/>
                </a:lnTo>
                <a:lnTo>
                  <a:pt x="1194641" y="39208"/>
                </a:lnTo>
                <a:lnTo>
                  <a:pt x="990266" y="66345"/>
                </a:lnTo>
                <a:lnTo>
                  <a:pt x="168338" y="189471"/>
                </a:lnTo>
                <a:lnTo>
                  <a:pt x="112106" y="198466"/>
                </a:lnTo>
                <a:lnTo>
                  <a:pt x="55992" y="208112"/>
                </a:lnTo>
                <a:lnTo>
                  <a:pt x="0" y="218414"/>
                </a:lnTo>
                <a:lnTo>
                  <a:pt x="1006684" y="71007"/>
                </a:lnTo>
                <a:lnTo>
                  <a:pt x="1206788" y="44558"/>
                </a:lnTo>
                <a:lnTo>
                  <a:pt x="1353382" y="27877"/>
                </a:lnTo>
                <a:lnTo>
                  <a:pt x="1598155" y="5067"/>
                </a:lnTo>
                <a:lnTo>
                  <a:pt x="15408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289652" y="6219481"/>
            <a:ext cx="1780539" cy="250825"/>
          </a:xfrm>
          <a:custGeom>
            <a:avLst/>
            <a:gdLst/>
            <a:ahLst/>
            <a:cxnLst/>
            <a:rect l="l" t="t" r="r" b="b"/>
            <a:pathLst>
              <a:path w="1780540" h="250825">
                <a:moveTo>
                  <a:pt x="1692071" y="0"/>
                </a:moveTo>
                <a:lnTo>
                  <a:pt x="1641221" y="4415"/>
                </a:lnTo>
                <a:lnTo>
                  <a:pt x="1539602" y="14346"/>
                </a:lnTo>
                <a:lnTo>
                  <a:pt x="1184243" y="54982"/>
                </a:lnTo>
                <a:lnTo>
                  <a:pt x="1031048" y="74980"/>
                </a:lnTo>
                <a:lnTo>
                  <a:pt x="8077" y="226771"/>
                </a:lnTo>
                <a:lnTo>
                  <a:pt x="977" y="247751"/>
                </a:lnTo>
                <a:lnTo>
                  <a:pt x="647" y="248526"/>
                </a:lnTo>
                <a:lnTo>
                  <a:pt x="0" y="250342"/>
                </a:lnTo>
                <a:lnTo>
                  <a:pt x="170176" y="233536"/>
                </a:lnTo>
                <a:lnTo>
                  <a:pt x="387022" y="208875"/>
                </a:lnTo>
                <a:lnTo>
                  <a:pt x="482084" y="196748"/>
                </a:lnTo>
                <a:lnTo>
                  <a:pt x="423405" y="196748"/>
                </a:lnTo>
                <a:lnTo>
                  <a:pt x="1151535" y="89530"/>
                </a:lnTo>
                <a:lnTo>
                  <a:pt x="1403617" y="56173"/>
                </a:lnTo>
                <a:lnTo>
                  <a:pt x="1481371" y="47104"/>
                </a:lnTo>
                <a:lnTo>
                  <a:pt x="1438148" y="47104"/>
                </a:lnTo>
                <a:lnTo>
                  <a:pt x="1663214" y="20511"/>
                </a:lnTo>
                <a:lnTo>
                  <a:pt x="1780501" y="8572"/>
                </a:lnTo>
                <a:lnTo>
                  <a:pt x="1692071" y="0"/>
                </a:lnTo>
                <a:close/>
              </a:path>
              <a:path w="1780540" h="250825">
                <a:moveTo>
                  <a:pt x="1219403" y="92964"/>
                </a:moveTo>
                <a:lnTo>
                  <a:pt x="1077325" y="109752"/>
                </a:lnTo>
                <a:lnTo>
                  <a:pt x="423405" y="196748"/>
                </a:lnTo>
                <a:lnTo>
                  <a:pt x="482084" y="196748"/>
                </a:lnTo>
                <a:lnTo>
                  <a:pt x="546912" y="188175"/>
                </a:lnTo>
                <a:lnTo>
                  <a:pt x="1164913" y="100134"/>
                </a:lnTo>
                <a:lnTo>
                  <a:pt x="1218425" y="93078"/>
                </a:lnTo>
                <a:lnTo>
                  <a:pt x="1219403" y="92964"/>
                </a:lnTo>
                <a:close/>
              </a:path>
              <a:path w="1780540" h="250825">
                <a:moveTo>
                  <a:pt x="1690865" y="26162"/>
                </a:moveTo>
                <a:lnTo>
                  <a:pt x="1640270" y="29300"/>
                </a:lnTo>
                <a:lnTo>
                  <a:pt x="1589697" y="33041"/>
                </a:lnTo>
                <a:lnTo>
                  <a:pt x="1539150" y="37307"/>
                </a:lnTo>
                <a:lnTo>
                  <a:pt x="1438148" y="47104"/>
                </a:lnTo>
                <a:lnTo>
                  <a:pt x="1481371" y="47104"/>
                </a:lnTo>
                <a:lnTo>
                  <a:pt x="1642938" y="30545"/>
                </a:lnTo>
                <a:lnTo>
                  <a:pt x="1690865" y="2616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205655" y="6239098"/>
            <a:ext cx="433135" cy="776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649772" y="6246563"/>
            <a:ext cx="1660525" cy="193675"/>
          </a:xfrm>
          <a:custGeom>
            <a:avLst/>
            <a:gdLst/>
            <a:ahLst/>
            <a:cxnLst/>
            <a:rect l="l" t="t" r="r" b="b"/>
            <a:pathLst>
              <a:path w="1660525" h="193675">
                <a:moveTo>
                  <a:pt x="1155128" y="48552"/>
                </a:moveTo>
                <a:lnTo>
                  <a:pt x="966787" y="58788"/>
                </a:lnTo>
                <a:lnTo>
                  <a:pt x="865895" y="70710"/>
                </a:lnTo>
                <a:lnTo>
                  <a:pt x="513587" y="116522"/>
                </a:lnTo>
                <a:lnTo>
                  <a:pt x="0" y="193179"/>
                </a:lnTo>
                <a:lnTo>
                  <a:pt x="158905" y="175002"/>
                </a:lnTo>
                <a:lnTo>
                  <a:pt x="839723" y="82399"/>
                </a:lnTo>
                <a:lnTo>
                  <a:pt x="997308" y="64171"/>
                </a:lnTo>
                <a:lnTo>
                  <a:pt x="1155128" y="48552"/>
                </a:lnTo>
                <a:close/>
              </a:path>
              <a:path w="1660525" h="193675">
                <a:moveTo>
                  <a:pt x="1589011" y="0"/>
                </a:moveTo>
                <a:lnTo>
                  <a:pt x="1490795" y="5592"/>
                </a:lnTo>
                <a:lnTo>
                  <a:pt x="1392649" y="12850"/>
                </a:lnTo>
                <a:lnTo>
                  <a:pt x="1294582" y="21491"/>
                </a:lnTo>
                <a:lnTo>
                  <a:pt x="1147648" y="36423"/>
                </a:lnTo>
                <a:lnTo>
                  <a:pt x="1196186" y="32867"/>
                </a:lnTo>
                <a:lnTo>
                  <a:pt x="1293075" y="27381"/>
                </a:lnTo>
                <a:lnTo>
                  <a:pt x="1456430" y="20414"/>
                </a:lnTo>
                <a:lnTo>
                  <a:pt x="1491331" y="19455"/>
                </a:lnTo>
                <a:lnTo>
                  <a:pt x="1508772" y="19151"/>
                </a:lnTo>
                <a:lnTo>
                  <a:pt x="1622494" y="10948"/>
                </a:lnTo>
                <a:lnTo>
                  <a:pt x="1660423" y="8686"/>
                </a:lnTo>
                <a:lnTo>
                  <a:pt x="15890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63364" y="6265717"/>
            <a:ext cx="995680" cy="97790"/>
          </a:xfrm>
          <a:custGeom>
            <a:avLst/>
            <a:gdLst/>
            <a:ahLst/>
            <a:cxnLst/>
            <a:rect l="l" t="t" r="r" b="b"/>
            <a:pathLst>
              <a:path w="995679" h="97789">
                <a:moveTo>
                  <a:pt x="995184" y="0"/>
                </a:moveTo>
                <a:lnTo>
                  <a:pt x="942829" y="1260"/>
                </a:lnTo>
                <a:lnTo>
                  <a:pt x="779481" y="8229"/>
                </a:lnTo>
                <a:lnTo>
                  <a:pt x="682597" y="13715"/>
                </a:lnTo>
                <a:lnTo>
                  <a:pt x="634060" y="17271"/>
                </a:lnTo>
                <a:lnTo>
                  <a:pt x="582655" y="22906"/>
                </a:lnTo>
                <a:lnTo>
                  <a:pt x="215473" y="66850"/>
                </a:lnTo>
                <a:lnTo>
                  <a:pt x="0" y="97370"/>
                </a:lnTo>
                <a:lnTo>
                  <a:pt x="352307" y="51552"/>
                </a:lnTo>
                <a:lnTo>
                  <a:pt x="453199" y="39623"/>
                </a:lnTo>
                <a:lnTo>
                  <a:pt x="641540" y="29400"/>
                </a:lnTo>
                <a:lnTo>
                  <a:pt x="849541" y="12534"/>
                </a:lnTo>
                <a:lnTo>
                  <a:pt x="862571" y="11772"/>
                </a:lnTo>
                <a:lnTo>
                  <a:pt x="995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158554" y="6255246"/>
            <a:ext cx="174625" cy="10795"/>
          </a:xfrm>
          <a:custGeom>
            <a:avLst/>
            <a:gdLst/>
            <a:ahLst/>
            <a:cxnLst/>
            <a:rect l="l" t="t" r="r" b="b"/>
            <a:pathLst>
              <a:path w="174625" h="10795">
                <a:moveTo>
                  <a:pt x="151638" y="0"/>
                </a:moveTo>
                <a:lnTo>
                  <a:pt x="113708" y="2269"/>
                </a:lnTo>
                <a:lnTo>
                  <a:pt x="2915" y="10237"/>
                </a:lnTo>
                <a:lnTo>
                  <a:pt x="0" y="10464"/>
                </a:lnTo>
                <a:lnTo>
                  <a:pt x="70778" y="10233"/>
                </a:lnTo>
                <a:lnTo>
                  <a:pt x="174231" y="2857"/>
                </a:lnTo>
                <a:lnTo>
                  <a:pt x="151638" y="0"/>
                </a:lnTo>
                <a:close/>
              </a:path>
              <a:path w="174625" h="10795">
                <a:moveTo>
                  <a:pt x="70778" y="10233"/>
                </a:moveTo>
                <a:lnTo>
                  <a:pt x="45205" y="10233"/>
                </a:lnTo>
                <a:lnTo>
                  <a:pt x="68783" y="10388"/>
                </a:lnTo>
                <a:lnTo>
                  <a:pt x="70778" y="1023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025933" y="6271479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09" y="0"/>
                </a:lnTo>
              </a:path>
            </a:pathLst>
          </a:custGeom>
          <a:ln w="1202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227341" y="626421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017" y="0"/>
                </a:lnTo>
              </a:path>
            </a:pathLst>
          </a:custGeom>
          <a:ln w="1223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374732" y="6269236"/>
            <a:ext cx="77470" cy="4445"/>
          </a:xfrm>
          <a:custGeom>
            <a:avLst/>
            <a:gdLst/>
            <a:ahLst/>
            <a:cxnLst/>
            <a:rect l="l" t="t" r="r" b="b"/>
            <a:pathLst>
              <a:path w="77470" h="4445">
                <a:moveTo>
                  <a:pt x="42621" y="0"/>
                </a:moveTo>
                <a:lnTo>
                  <a:pt x="0" y="1092"/>
                </a:lnTo>
                <a:lnTo>
                  <a:pt x="27254" y="2527"/>
                </a:lnTo>
                <a:lnTo>
                  <a:pt x="77203" y="4368"/>
                </a:lnTo>
                <a:lnTo>
                  <a:pt x="71704" y="3987"/>
                </a:lnTo>
                <a:lnTo>
                  <a:pt x="426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151188" y="6265634"/>
            <a:ext cx="224154" cy="6985"/>
          </a:xfrm>
          <a:custGeom>
            <a:avLst/>
            <a:gdLst/>
            <a:ahLst/>
            <a:cxnLst/>
            <a:rect l="l" t="t" r="r" b="b"/>
            <a:pathLst>
              <a:path w="224154" h="6985">
                <a:moveTo>
                  <a:pt x="76149" y="0"/>
                </a:moveTo>
                <a:lnTo>
                  <a:pt x="16518" y="5009"/>
                </a:lnTo>
                <a:lnTo>
                  <a:pt x="0" y="6477"/>
                </a:lnTo>
                <a:lnTo>
                  <a:pt x="67487" y="5002"/>
                </a:lnTo>
                <a:lnTo>
                  <a:pt x="219432" y="4508"/>
                </a:lnTo>
                <a:lnTo>
                  <a:pt x="149875" y="1616"/>
                </a:lnTo>
                <a:lnTo>
                  <a:pt x="113017" y="605"/>
                </a:lnTo>
                <a:lnTo>
                  <a:pt x="76149" y="0"/>
                </a:lnTo>
                <a:close/>
              </a:path>
              <a:path w="224154" h="6985">
                <a:moveTo>
                  <a:pt x="219432" y="4508"/>
                </a:moveTo>
                <a:lnTo>
                  <a:pt x="135013" y="4508"/>
                </a:lnTo>
                <a:lnTo>
                  <a:pt x="209461" y="5143"/>
                </a:lnTo>
                <a:lnTo>
                  <a:pt x="223545" y="4699"/>
                </a:lnTo>
                <a:lnTo>
                  <a:pt x="219432" y="450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360642" y="6270326"/>
            <a:ext cx="191135" cy="16510"/>
          </a:xfrm>
          <a:custGeom>
            <a:avLst/>
            <a:gdLst/>
            <a:ahLst/>
            <a:cxnLst/>
            <a:rect l="l" t="t" r="r" b="b"/>
            <a:pathLst>
              <a:path w="191134" h="16510">
                <a:moveTo>
                  <a:pt x="169849" y="12903"/>
                </a:moveTo>
                <a:lnTo>
                  <a:pt x="157759" y="16421"/>
                </a:lnTo>
                <a:lnTo>
                  <a:pt x="190715" y="16065"/>
                </a:lnTo>
                <a:lnTo>
                  <a:pt x="169849" y="12903"/>
                </a:lnTo>
                <a:close/>
              </a:path>
              <a:path w="191134" h="16510">
                <a:moveTo>
                  <a:pt x="14084" y="0"/>
                </a:moveTo>
                <a:lnTo>
                  <a:pt x="0" y="457"/>
                </a:lnTo>
                <a:lnTo>
                  <a:pt x="41338" y="1447"/>
                </a:lnTo>
                <a:lnTo>
                  <a:pt x="140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887140" y="6210585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5397" y="0"/>
                </a:moveTo>
                <a:lnTo>
                  <a:pt x="0" y="571"/>
                </a:lnTo>
                <a:lnTo>
                  <a:pt x="23926" y="2590"/>
                </a:lnTo>
                <a:lnTo>
                  <a:pt x="29629" y="2032"/>
                </a:lnTo>
                <a:lnTo>
                  <a:pt x="53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968368" y="6217648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7137" y="0"/>
                </a:moveTo>
                <a:lnTo>
                  <a:pt x="0" y="609"/>
                </a:lnTo>
                <a:lnTo>
                  <a:pt x="13360" y="1828"/>
                </a:lnTo>
                <a:lnTo>
                  <a:pt x="20891" y="1206"/>
                </a:lnTo>
                <a:lnTo>
                  <a:pt x="71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911065" y="6212616"/>
            <a:ext cx="64769" cy="5715"/>
          </a:xfrm>
          <a:custGeom>
            <a:avLst/>
            <a:gdLst/>
            <a:ahLst/>
            <a:cxnLst/>
            <a:rect l="l" t="t" r="r" b="b"/>
            <a:pathLst>
              <a:path w="64770" h="5714">
                <a:moveTo>
                  <a:pt x="5702" y="0"/>
                </a:moveTo>
                <a:lnTo>
                  <a:pt x="0" y="558"/>
                </a:lnTo>
                <a:lnTo>
                  <a:pt x="57302" y="5638"/>
                </a:lnTo>
                <a:lnTo>
                  <a:pt x="64439" y="5029"/>
                </a:lnTo>
                <a:lnTo>
                  <a:pt x="57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981725" y="622345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70" y="0"/>
                </a:lnTo>
              </a:path>
            </a:pathLst>
          </a:custGeom>
          <a:ln w="919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235552" y="6245703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0185" y="0"/>
                </a:moveTo>
                <a:lnTo>
                  <a:pt x="0" y="482"/>
                </a:lnTo>
                <a:lnTo>
                  <a:pt x="3225" y="850"/>
                </a:lnTo>
                <a:lnTo>
                  <a:pt x="13474" y="368"/>
                </a:lnTo>
                <a:lnTo>
                  <a:pt x="101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178579" y="6239432"/>
            <a:ext cx="67310" cy="6985"/>
          </a:xfrm>
          <a:custGeom>
            <a:avLst/>
            <a:gdLst/>
            <a:ahLst/>
            <a:cxnLst/>
            <a:rect l="l" t="t" r="r" b="b"/>
            <a:pathLst>
              <a:path w="67309" h="6985">
                <a:moveTo>
                  <a:pt x="13639" y="0"/>
                </a:moveTo>
                <a:lnTo>
                  <a:pt x="0" y="203"/>
                </a:lnTo>
                <a:lnTo>
                  <a:pt x="56984" y="6756"/>
                </a:lnTo>
                <a:lnTo>
                  <a:pt x="67157" y="6273"/>
                </a:lnTo>
                <a:lnTo>
                  <a:pt x="136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594927" y="6293147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1612" y="0"/>
                </a:moveTo>
                <a:lnTo>
                  <a:pt x="0" y="25"/>
                </a:lnTo>
                <a:lnTo>
                  <a:pt x="7619" y="1231"/>
                </a:lnTo>
                <a:lnTo>
                  <a:pt x="16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569106" y="6288365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40" h="5079">
                <a:moveTo>
                  <a:pt x="2285" y="0"/>
                </a:moveTo>
                <a:lnTo>
                  <a:pt x="0" y="762"/>
                </a:lnTo>
                <a:lnTo>
                  <a:pt x="25819" y="4800"/>
                </a:lnTo>
                <a:lnTo>
                  <a:pt x="26377" y="4787"/>
                </a:lnTo>
                <a:lnTo>
                  <a:pt x="27431" y="4787"/>
                </a:lnTo>
                <a:lnTo>
                  <a:pt x="8586" y="1142"/>
                </a:lnTo>
                <a:lnTo>
                  <a:pt x="22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551353" y="6286323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8204" y="0"/>
                </a:moveTo>
                <a:lnTo>
                  <a:pt x="0" y="63"/>
                </a:lnTo>
                <a:lnTo>
                  <a:pt x="17741" y="2806"/>
                </a:lnTo>
                <a:lnTo>
                  <a:pt x="20040" y="2044"/>
                </a:lnTo>
                <a:lnTo>
                  <a:pt x="82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606830" y="6295240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1181" y="0"/>
                </a:moveTo>
                <a:lnTo>
                  <a:pt x="0" y="38"/>
                </a:lnTo>
                <a:lnTo>
                  <a:pt x="6832" y="1485"/>
                </a:lnTo>
                <a:lnTo>
                  <a:pt x="10223" y="2247"/>
                </a:lnTo>
                <a:lnTo>
                  <a:pt x="11887" y="1714"/>
                </a:lnTo>
                <a:lnTo>
                  <a:pt x="11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602541" y="629437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0"/>
                </a:moveTo>
                <a:lnTo>
                  <a:pt x="4292" y="901"/>
                </a:lnTo>
                <a:lnTo>
                  <a:pt x="5473" y="86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238780" y="6246078"/>
            <a:ext cx="83185" cy="9525"/>
          </a:xfrm>
          <a:custGeom>
            <a:avLst/>
            <a:gdLst/>
            <a:ahLst/>
            <a:cxnLst/>
            <a:rect l="l" t="t" r="r" b="b"/>
            <a:pathLst>
              <a:path w="83184" h="9525">
                <a:moveTo>
                  <a:pt x="10248" y="0"/>
                </a:moveTo>
                <a:lnTo>
                  <a:pt x="0" y="482"/>
                </a:lnTo>
                <a:lnTo>
                  <a:pt x="71412" y="9169"/>
                </a:lnTo>
                <a:lnTo>
                  <a:pt x="82702" y="8547"/>
                </a:lnTo>
                <a:lnTo>
                  <a:pt x="102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310186" y="6254621"/>
            <a:ext cx="34290" cy="3810"/>
          </a:xfrm>
          <a:custGeom>
            <a:avLst/>
            <a:gdLst/>
            <a:ahLst/>
            <a:cxnLst/>
            <a:rect l="l" t="t" r="r" b="b"/>
            <a:pathLst>
              <a:path w="34290" h="3810">
                <a:moveTo>
                  <a:pt x="11290" y="0"/>
                </a:moveTo>
                <a:lnTo>
                  <a:pt x="0" y="622"/>
                </a:lnTo>
                <a:lnTo>
                  <a:pt x="22606" y="3479"/>
                </a:lnTo>
                <a:lnTo>
                  <a:pt x="33794" y="2794"/>
                </a:lnTo>
                <a:lnTo>
                  <a:pt x="112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332788" y="626332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182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417348" y="6268957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4">
                <a:moveTo>
                  <a:pt x="14224" y="0"/>
                </a:moveTo>
                <a:lnTo>
                  <a:pt x="0" y="279"/>
                </a:lnTo>
                <a:lnTo>
                  <a:pt x="29095" y="4267"/>
                </a:lnTo>
                <a:lnTo>
                  <a:pt x="34582" y="4648"/>
                </a:lnTo>
                <a:lnTo>
                  <a:pt x="53517" y="5524"/>
                </a:lnTo>
                <a:lnTo>
                  <a:pt x="1422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530496" y="6282302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09" h="4445">
                <a:moveTo>
                  <a:pt x="3098" y="0"/>
                </a:moveTo>
                <a:lnTo>
                  <a:pt x="0" y="927"/>
                </a:lnTo>
                <a:lnTo>
                  <a:pt x="20866" y="4089"/>
                </a:lnTo>
                <a:lnTo>
                  <a:pt x="29057" y="4025"/>
                </a:lnTo>
                <a:lnTo>
                  <a:pt x="9601" y="950"/>
                </a:lnTo>
                <a:lnTo>
                  <a:pt x="309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587977" y="6254756"/>
            <a:ext cx="29845" cy="5080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0" y="0"/>
                </a:moveTo>
                <a:lnTo>
                  <a:pt x="29425" y="4851"/>
                </a:lnTo>
                <a:lnTo>
                  <a:pt x="27051" y="3124"/>
                </a:lnTo>
                <a:lnTo>
                  <a:pt x="24765" y="187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795600" y="6394954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90" y="0"/>
                </a:lnTo>
              </a:path>
            </a:pathLst>
          </a:custGeom>
          <a:ln w="1144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595442" y="6370504"/>
            <a:ext cx="643890" cy="48260"/>
          </a:xfrm>
          <a:custGeom>
            <a:avLst/>
            <a:gdLst/>
            <a:ahLst/>
            <a:cxnLst/>
            <a:rect l="l" t="t" r="r" b="b"/>
            <a:pathLst>
              <a:path w="643890" h="48260">
                <a:moveTo>
                  <a:pt x="542874" y="2120"/>
                </a:moveTo>
                <a:lnTo>
                  <a:pt x="480042" y="4568"/>
                </a:lnTo>
                <a:lnTo>
                  <a:pt x="417220" y="7873"/>
                </a:lnTo>
                <a:lnTo>
                  <a:pt x="325857" y="14777"/>
                </a:lnTo>
                <a:lnTo>
                  <a:pt x="189191" y="26568"/>
                </a:lnTo>
                <a:lnTo>
                  <a:pt x="0" y="47815"/>
                </a:lnTo>
                <a:lnTo>
                  <a:pt x="100020" y="38123"/>
                </a:lnTo>
                <a:lnTo>
                  <a:pt x="150081" y="33894"/>
                </a:lnTo>
                <a:lnTo>
                  <a:pt x="294081" y="22961"/>
                </a:lnTo>
                <a:lnTo>
                  <a:pt x="375754" y="18732"/>
                </a:lnTo>
                <a:lnTo>
                  <a:pt x="422237" y="14772"/>
                </a:lnTo>
                <a:lnTo>
                  <a:pt x="462459" y="10971"/>
                </a:lnTo>
                <a:lnTo>
                  <a:pt x="502691" y="6752"/>
                </a:lnTo>
                <a:lnTo>
                  <a:pt x="542874" y="2120"/>
                </a:lnTo>
                <a:close/>
              </a:path>
              <a:path w="643890" h="48260">
                <a:moveTo>
                  <a:pt x="643280" y="0"/>
                </a:moveTo>
                <a:lnTo>
                  <a:pt x="611263" y="431"/>
                </a:lnTo>
                <a:lnTo>
                  <a:pt x="607313" y="927"/>
                </a:lnTo>
                <a:lnTo>
                  <a:pt x="587781" y="3644"/>
                </a:lnTo>
                <a:lnTo>
                  <a:pt x="6432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906327" y="63909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63" y="0"/>
                </a:lnTo>
              </a:path>
            </a:pathLst>
          </a:custGeom>
          <a:ln w="734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971188" y="6380087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521" y="0"/>
                </a:lnTo>
              </a:path>
            </a:pathLst>
          </a:custGeom>
          <a:ln w="1830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206712" y="6368209"/>
            <a:ext cx="67310" cy="3175"/>
          </a:xfrm>
          <a:custGeom>
            <a:avLst/>
            <a:gdLst/>
            <a:ahLst/>
            <a:cxnLst/>
            <a:rect l="l" t="t" r="r" b="b"/>
            <a:pathLst>
              <a:path w="67309" h="3175">
                <a:moveTo>
                  <a:pt x="21208" y="0"/>
                </a:moveTo>
                <a:lnTo>
                  <a:pt x="0" y="2730"/>
                </a:lnTo>
                <a:lnTo>
                  <a:pt x="32016" y="2285"/>
                </a:lnTo>
                <a:lnTo>
                  <a:pt x="66751" y="304"/>
                </a:lnTo>
                <a:lnTo>
                  <a:pt x="212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784633" y="6382764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83" y="0"/>
                </a:lnTo>
              </a:path>
            </a:pathLst>
          </a:custGeom>
          <a:ln w="2861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138316" y="637041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98" y="0"/>
                </a:lnTo>
              </a:path>
            </a:pathLst>
          </a:custGeom>
          <a:ln w="443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044652" y="636745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765" y="0"/>
                </a:lnTo>
              </a:path>
            </a:pathLst>
          </a:custGeom>
          <a:ln w="821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227919" y="6365342"/>
            <a:ext cx="69215" cy="3175"/>
          </a:xfrm>
          <a:custGeom>
            <a:avLst/>
            <a:gdLst/>
            <a:ahLst/>
            <a:cxnLst/>
            <a:rect l="l" t="t" r="r" b="b"/>
            <a:pathLst>
              <a:path w="69215" h="3175">
                <a:moveTo>
                  <a:pt x="20650" y="0"/>
                </a:moveTo>
                <a:lnTo>
                  <a:pt x="0" y="2870"/>
                </a:lnTo>
                <a:lnTo>
                  <a:pt x="45542" y="3162"/>
                </a:lnTo>
                <a:lnTo>
                  <a:pt x="68910" y="1981"/>
                </a:lnTo>
                <a:lnTo>
                  <a:pt x="206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171716" y="6364103"/>
            <a:ext cx="77470" cy="4445"/>
          </a:xfrm>
          <a:custGeom>
            <a:avLst/>
            <a:gdLst/>
            <a:ahLst/>
            <a:cxnLst/>
            <a:rect l="l" t="t" r="r" b="b"/>
            <a:pathLst>
              <a:path w="77470" h="4445">
                <a:moveTo>
                  <a:pt x="32702" y="0"/>
                </a:moveTo>
                <a:lnTo>
                  <a:pt x="0" y="4356"/>
                </a:lnTo>
                <a:lnTo>
                  <a:pt x="56303" y="4089"/>
                </a:lnTo>
                <a:lnTo>
                  <a:pt x="76847" y="1244"/>
                </a:lnTo>
                <a:lnTo>
                  <a:pt x="32702" y="0"/>
                </a:lnTo>
                <a:close/>
              </a:path>
              <a:path w="77470" h="4445">
                <a:moveTo>
                  <a:pt x="56303" y="4089"/>
                </a:moveTo>
                <a:lnTo>
                  <a:pt x="48869" y="4089"/>
                </a:lnTo>
                <a:lnTo>
                  <a:pt x="53759" y="4102"/>
                </a:lnTo>
                <a:lnTo>
                  <a:pt x="56303" y="408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154567" y="6357477"/>
            <a:ext cx="96520" cy="6985"/>
          </a:xfrm>
          <a:custGeom>
            <a:avLst/>
            <a:gdLst/>
            <a:ahLst/>
            <a:cxnLst/>
            <a:rect l="l" t="t" r="r" b="b"/>
            <a:pathLst>
              <a:path w="96520" h="6985">
                <a:moveTo>
                  <a:pt x="95961" y="0"/>
                </a:moveTo>
                <a:lnTo>
                  <a:pt x="0" y="5867"/>
                </a:lnTo>
                <a:lnTo>
                  <a:pt x="49847" y="6629"/>
                </a:lnTo>
                <a:lnTo>
                  <a:pt x="959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248574" y="6350185"/>
            <a:ext cx="168910" cy="17145"/>
          </a:xfrm>
          <a:custGeom>
            <a:avLst/>
            <a:gdLst/>
            <a:ahLst/>
            <a:cxnLst/>
            <a:rect l="l" t="t" r="r" b="b"/>
            <a:pathLst>
              <a:path w="168909" h="17145">
                <a:moveTo>
                  <a:pt x="168694" y="0"/>
                </a:moveTo>
                <a:lnTo>
                  <a:pt x="70599" y="3848"/>
                </a:lnTo>
                <a:lnTo>
                  <a:pt x="35347" y="9791"/>
                </a:lnTo>
                <a:lnTo>
                  <a:pt x="0" y="15163"/>
                </a:lnTo>
                <a:lnTo>
                  <a:pt x="48247" y="17144"/>
                </a:lnTo>
                <a:lnTo>
                  <a:pt x="64592" y="16370"/>
                </a:lnTo>
                <a:lnTo>
                  <a:pt x="135461" y="5713"/>
                </a:lnTo>
                <a:lnTo>
                  <a:pt x="146577" y="3919"/>
                </a:lnTo>
                <a:lnTo>
                  <a:pt x="157654" y="2013"/>
                </a:lnTo>
                <a:lnTo>
                  <a:pt x="1686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204415" y="635968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57" y="0"/>
                </a:lnTo>
              </a:path>
            </a:pathLst>
          </a:custGeom>
          <a:ln w="1131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054660" y="638817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0" y="0"/>
                </a:lnTo>
              </a:path>
            </a:pathLst>
          </a:custGeom>
          <a:ln w="626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003408" y="638877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729" y="0"/>
                </a:lnTo>
              </a:path>
            </a:pathLst>
          </a:custGeom>
          <a:ln w="713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125135" y="638051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27" y="0"/>
                </a:lnTo>
              </a:path>
            </a:pathLst>
          </a:custGeom>
          <a:ln w="939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078541" y="637807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340" y="0"/>
                </a:lnTo>
              </a:path>
            </a:pathLst>
          </a:custGeom>
          <a:ln w="1562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961736" y="638943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01" y="0"/>
                </a:lnTo>
              </a:path>
            </a:pathLst>
          </a:custGeom>
          <a:ln w="70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022297" y="6380737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921" y="0"/>
                </a:lnTo>
              </a:path>
            </a:pathLst>
          </a:custGeom>
          <a:ln w="1318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238724" y="6368511"/>
            <a:ext cx="57785" cy="2540"/>
          </a:xfrm>
          <a:custGeom>
            <a:avLst/>
            <a:gdLst/>
            <a:ahLst/>
            <a:cxnLst/>
            <a:rect l="l" t="t" r="r" b="b"/>
            <a:pathLst>
              <a:path w="57784" h="2539">
                <a:moveTo>
                  <a:pt x="34734" y="0"/>
                </a:moveTo>
                <a:lnTo>
                  <a:pt x="0" y="1993"/>
                </a:lnTo>
                <a:lnTo>
                  <a:pt x="47167" y="1752"/>
                </a:lnTo>
                <a:lnTo>
                  <a:pt x="57581" y="368"/>
                </a:lnTo>
                <a:lnTo>
                  <a:pt x="347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273459" y="6367324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23368" y="0"/>
                </a:moveTo>
                <a:lnTo>
                  <a:pt x="0" y="1193"/>
                </a:lnTo>
                <a:lnTo>
                  <a:pt x="22847" y="1549"/>
                </a:lnTo>
                <a:lnTo>
                  <a:pt x="31394" y="381"/>
                </a:lnTo>
                <a:lnTo>
                  <a:pt x="233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296826" y="636655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344" y="0"/>
                </a:moveTo>
                <a:lnTo>
                  <a:pt x="0" y="774"/>
                </a:lnTo>
                <a:lnTo>
                  <a:pt x="8026" y="1155"/>
                </a:lnTo>
                <a:lnTo>
                  <a:pt x="10897" y="774"/>
                </a:lnTo>
                <a:lnTo>
                  <a:pt x="1634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739874" y="6469703"/>
            <a:ext cx="724535" cy="110489"/>
          </a:xfrm>
          <a:custGeom>
            <a:avLst/>
            <a:gdLst/>
            <a:ahLst/>
            <a:cxnLst/>
            <a:rect l="l" t="t" r="r" b="b"/>
            <a:pathLst>
              <a:path w="724535" h="110490">
                <a:moveTo>
                  <a:pt x="213867" y="81267"/>
                </a:moveTo>
                <a:lnTo>
                  <a:pt x="138371" y="92763"/>
                </a:lnTo>
                <a:lnTo>
                  <a:pt x="62560" y="103289"/>
                </a:lnTo>
                <a:lnTo>
                  <a:pt x="36949" y="106308"/>
                </a:lnTo>
                <a:lnTo>
                  <a:pt x="11290" y="108927"/>
                </a:lnTo>
                <a:lnTo>
                  <a:pt x="12420" y="109778"/>
                </a:lnTo>
                <a:lnTo>
                  <a:pt x="12979" y="110172"/>
                </a:lnTo>
                <a:lnTo>
                  <a:pt x="218655" y="81521"/>
                </a:lnTo>
                <a:lnTo>
                  <a:pt x="213867" y="81267"/>
                </a:lnTo>
                <a:close/>
              </a:path>
              <a:path w="724535" h="110490">
                <a:moveTo>
                  <a:pt x="146202" y="77685"/>
                </a:moveTo>
                <a:lnTo>
                  <a:pt x="87439" y="85712"/>
                </a:lnTo>
                <a:lnTo>
                  <a:pt x="0" y="98793"/>
                </a:lnTo>
                <a:lnTo>
                  <a:pt x="1244" y="99847"/>
                </a:lnTo>
                <a:lnTo>
                  <a:pt x="2654" y="101219"/>
                </a:lnTo>
                <a:lnTo>
                  <a:pt x="48992" y="97942"/>
                </a:lnTo>
                <a:lnTo>
                  <a:pt x="93616" y="92490"/>
                </a:lnTo>
                <a:lnTo>
                  <a:pt x="138151" y="86387"/>
                </a:lnTo>
                <a:lnTo>
                  <a:pt x="182600" y="79629"/>
                </a:lnTo>
                <a:lnTo>
                  <a:pt x="146202" y="77685"/>
                </a:lnTo>
                <a:close/>
              </a:path>
              <a:path w="724535" h="110490">
                <a:moveTo>
                  <a:pt x="724153" y="0"/>
                </a:moveTo>
                <a:lnTo>
                  <a:pt x="674682" y="5685"/>
                </a:lnTo>
                <a:lnTo>
                  <a:pt x="526376" y="24371"/>
                </a:lnTo>
                <a:lnTo>
                  <a:pt x="417779" y="45821"/>
                </a:lnTo>
                <a:lnTo>
                  <a:pt x="377611" y="53254"/>
                </a:lnTo>
                <a:lnTo>
                  <a:pt x="257187" y="74244"/>
                </a:lnTo>
                <a:lnTo>
                  <a:pt x="266534" y="74701"/>
                </a:lnTo>
                <a:lnTo>
                  <a:pt x="473902" y="45814"/>
                </a:lnTo>
                <a:lnTo>
                  <a:pt x="525779" y="38938"/>
                </a:lnTo>
                <a:lnTo>
                  <a:pt x="724153" y="0"/>
                </a:lnTo>
                <a:close/>
              </a:path>
              <a:path w="724535" h="110490">
                <a:moveTo>
                  <a:pt x="360883" y="47421"/>
                </a:moveTo>
                <a:lnTo>
                  <a:pt x="193890" y="71043"/>
                </a:lnTo>
                <a:lnTo>
                  <a:pt x="224688" y="72618"/>
                </a:lnTo>
                <a:lnTo>
                  <a:pt x="360883" y="4742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886074" y="6540748"/>
            <a:ext cx="120650" cy="10795"/>
          </a:xfrm>
          <a:custGeom>
            <a:avLst/>
            <a:gdLst/>
            <a:ahLst/>
            <a:cxnLst/>
            <a:rect l="l" t="t" r="r" b="b"/>
            <a:pathLst>
              <a:path w="120650" h="10795">
                <a:moveTo>
                  <a:pt x="110985" y="3200"/>
                </a:moveTo>
                <a:lnTo>
                  <a:pt x="67665" y="10223"/>
                </a:lnTo>
                <a:lnTo>
                  <a:pt x="72453" y="10477"/>
                </a:lnTo>
                <a:lnTo>
                  <a:pt x="120332" y="3657"/>
                </a:lnTo>
                <a:lnTo>
                  <a:pt x="110985" y="3200"/>
                </a:lnTo>
                <a:close/>
              </a:path>
              <a:path w="120650" h="10795">
                <a:moveTo>
                  <a:pt x="47688" y="0"/>
                </a:moveTo>
                <a:lnTo>
                  <a:pt x="0" y="6642"/>
                </a:lnTo>
                <a:lnTo>
                  <a:pt x="36398" y="8585"/>
                </a:lnTo>
                <a:lnTo>
                  <a:pt x="78485" y="1574"/>
                </a:lnTo>
                <a:lnTo>
                  <a:pt x="476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964561" y="6494078"/>
            <a:ext cx="302260" cy="50165"/>
          </a:xfrm>
          <a:custGeom>
            <a:avLst/>
            <a:gdLst/>
            <a:ahLst/>
            <a:cxnLst/>
            <a:rect l="l" t="t" r="r" b="b"/>
            <a:pathLst>
              <a:path w="302260" h="50165">
                <a:moveTo>
                  <a:pt x="301688" y="0"/>
                </a:moveTo>
                <a:lnTo>
                  <a:pt x="136194" y="23050"/>
                </a:lnTo>
                <a:lnTo>
                  <a:pt x="0" y="48247"/>
                </a:lnTo>
                <a:lnTo>
                  <a:pt x="32499" y="49872"/>
                </a:lnTo>
                <a:lnTo>
                  <a:pt x="152923" y="28882"/>
                </a:lnTo>
                <a:lnTo>
                  <a:pt x="193090" y="21450"/>
                </a:lnTo>
                <a:lnTo>
                  <a:pt x="3016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744156" y="6549335"/>
            <a:ext cx="210185" cy="29845"/>
          </a:xfrm>
          <a:custGeom>
            <a:avLst/>
            <a:gdLst/>
            <a:ahLst/>
            <a:cxnLst/>
            <a:rect l="l" t="t" r="r" b="b"/>
            <a:pathLst>
              <a:path w="210185" h="29845">
                <a:moveTo>
                  <a:pt x="178320" y="0"/>
                </a:moveTo>
                <a:lnTo>
                  <a:pt x="133870" y="6758"/>
                </a:lnTo>
                <a:lnTo>
                  <a:pt x="89331" y="12861"/>
                </a:lnTo>
                <a:lnTo>
                  <a:pt x="44707" y="18313"/>
                </a:lnTo>
                <a:lnTo>
                  <a:pt x="0" y="23113"/>
                </a:lnTo>
                <a:lnTo>
                  <a:pt x="2215" y="25219"/>
                </a:lnTo>
                <a:lnTo>
                  <a:pt x="4533" y="27381"/>
                </a:lnTo>
                <a:lnTo>
                  <a:pt x="7010" y="29298"/>
                </a:lnTo>
                <a:lnTo>
                  <a:pt x="32669" y="26679"/>
                </a:lnTo>
                <a:lnTo>
                  <a:pt x="58280" y="23660"/>
                </a:lnTo>
                <a:lnTo>
                  <a:pt x="134091" y="13130"/>
                </a:lnTo>
                <a:lnTo>
                  <a:pt x="209588" y="1638"/>
                </a:lnTo>
                <a:lnTo>
                  <a:pt x="1783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922478" y="6542324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90">
                <a:moveTo>
                  <a:pt x="42087" y="0"/>
                </a:moveTo>
                <a:lnTo>
                  <a:pt x="0" y="7010"/>
                </a:lnTo>
                <a:lnTo>
                  <a:pt x="31267" y="8648"/>
                </a:lnTo>
                <a:lnTo>
                  <a:pt x="74587" y="1625"/>
                </a:lnTo>
                <a:lnTo>
                  <a:pt x="420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872543" y="6566586"/>
            <a:ext cx="147320" cy="24130"/>
          </a:xfrm>
          <a:custGeom>
            <a:avLst/>
            <a:gdLst/>
            <a:ahLst/>
            <a:cxnLst/>
            <a:rect l="l" t="t" r="r" b="b"/>
            <a:pathLst>
              <a:path w="147320" h="24129">
                <a:moveTo>
                  <a:pt x="121119" y="0"/>
                </a:moveTo>
                <a:lnTo>
                  <a:pt x="0" y="22352"/>
                </a:lnTo>
                <a:lnTo>
                  <a:pt x="24739" y="23622"/>
                </a:lnTo>
                <a:lnTo>
                  <a:pt x="58634" y="17676"/>
                </a:lnTo>
                <a:lnTo>
                  <a:pt x="147002" y="1257"/>
                </a:lnTo>
                <a:lnTo>
                  <a:pt x="12111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805621" y="6564816"/>
            <a:ext cx="188595" cy="24130"/>
          </a:xfrm>
          <a:custGeom>
            <a:avLst/>
            <a:gdLst/>
            <a:ahLst/>
            <a:cxnLst/>
            <a:rect l="l" t="t" r="r" b="b"/>
            <a:pathLst>
              <a:path w="188595" h="24129">
                <a:moveTo>
                  <a:pt x="152641" y="0"/>
                </a:moveTo>
                <a:lnTo>
                  <a:pt x="0" y="20535"/>
                </a:lnTo>
                <a:lnTo>
                  <a:pt x="66916" y="24117"/>
                </a:lnTo>
                <a:lnTo>
                  <a:pt x="188036" y="1765"/>
                </a:lnTo>
                <a:lnTo>
                  <a:pt x="1526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870892" y="6588934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1650" y="0"/>
                </a:moveTo>
                <a:lnTo>
                  <a:pt x="0" y="279"/>
                </a:lnTo>
                <a:lnTo>
                  <a:pt x="24409" y="1612"/>
                </a:lnTo>
                <a:lnTo>
                  <a:pt x="26390" y="1282"/>
                </a:lnTo>
                <a:lnTo>
                  <a:pt x="16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804616" y="6585351"/>
            <a:ext cx="67945" cy="4445"/>
          </a:xfrm>
          <a:custGeom>
            <a:avLst/>
            <a:gdLst/>
            <a:ahLst/>
            <a:cxnLst/>
            <a:rect l="l" t="t" r="r" b="b"/>
            <a:pathLst>
              <a:path w="67945" h="4445">
                <a:moveTo>
                  <a:pt x="1003" y="0"/>
                </a:moveTo>
                <a:lnTo>
                  <a:pt x="0" y="127"/>
                </a:lnTo>
                <a:lnTo>
                  <a:pt x="66268" y="3860"/>
                </a:lnTo>
                <a:lnTo>
                  <a:pt x="67932" y="3581"/>
                </a:lnTo>
                <a:lnTo>
                  <a:pt x="10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267330" y="6582088"/>
            <a:ext cx="67310" cy="13335"/>
          </a:xfrm>
          <a:custGeom>
            <a:avLst/>
            <a:gdLst/>
            <a:ahLst/>
            <a:cxnLst/>
            <a:rect l="l" t="t" r="r" b="b"/>
            <a:pathLst>
              <a:path w="67310" h="13334">
                <a:moveTo>
                  <a:pt x="64719" y="0"/>
                </a:moveTo>
                <a:lnTo>
                  <a:pt x="0" y="12725"/>
                </a:lnTo>
                <a:lnTo>
                  <a:pt x="1511" y="12611"/>
                </a:lnTo>
                <a:lnTo>
                  <a:pt x="2273" y="12573"/>
                </a:lnTo>
                <a:lnTo>
                  <a:pt x="66763" y="88"/>
                </a:lnTo>
                <a:lnTo>
                  <a:pt x="647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265303" y="6582057"/>
            <a:ext cx="67310" cy="13335"/>
          </a:xfrm>
          <a:custGeom>
            <a:avLst/>
            <a:gdLst/>
            <a:ahLst/>
            <a:cxnLst/>
            <a:rect l="l" t="t" r="r" b="b"/>
            <a:pathLst>
              <a:path w="67310" h="13334">
                <a:moveTo>
                  <a:pt x="65912" y="0"/>
                </a:moveTo>
                <a:lnTo>
                  <a:pt x="0" y="12890"/>
                </a:lnTo>
                <a:lnTo>
                  <a:pt x="2031" y="12750"/>
                </a:lnTo>
                <a:lnTo>
                  <a:pt x="66751" y="25"/>
                </a:lnTo>
                <a:lnTo>
                  <a:pt x="659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102162" y="6577130"/>
            <a:ext cx="229235" cy="26034"/>
          </a:xfrm>
          <a:custGeom>
            <a:avLst/>
            <a:gdLst/>
            <a:ahLst/>
            <a:cxnLst/>
            <a:rect l="l" t="t" r="r" b="b"/>
            <a:pathLst>
              <a:path w="229235" h="26034">
                <a:moveTo>
                  <a:pt x="117030" y="0"/>
                </a:moveTo>
                <a:lnTo>
                  <a:pt x="0" y="23037"/>
                </a:lnTo>
                <a:lnTo>
                  <a:pt x="61379" y="25831"/>
                </a:lnTo>
                <a:lnTo>
                  <a:pt x="93776" y="22707"/>
                </a:lnTo>
                <a:lnTo>
                  <a:pt x="163144" y="17818"/>
                </a:lnTo>
                <a:lnTo>
                  <a:pt x="229057" y="4927"/>
                </a:lnTo>
                <a:lnTo>
                  <a:pt x="1170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098687" y="6600163"/>
            <a:ext cx="65405" cy="3810"/>
          </a:xfrm>
          <a:custGeom>
            <a:avLst/>
            <a:gdLst/>
            <a:ahLst/>
            <a:cxnLst/>
            <a:rect l="l" t="t" r="r" b="b"/>
            <a:pathLst>
              <a:path w="65404" h="3809">
                <a:moveTo>
                  <a:pt x="3479" y="0"/>
                </a:moveTo>
                <a:lnTo>
                  <a:pt x="0" y="685"/>
                </a:lnTo>
                <a:lnTo>
                  <a:pt x="58737" y="3454"/>
                </a:lnTo>
                <a:lnTo>
                  <a:pt x="62814" y="2997"/>
                </a:lnTo>
                <a:lnTo>
                  <a:pt x="64846" y="2793"/>
                </a:lnTo>
                <a:lnTo>
                  <a:pt x="34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897290" y="6567847"/>
            <a:ext cx="230504" cy="27940"/>
          </a:xfrm>
          <a:custGeom>
            <a:avLst/>
            <a:gdLst/>
            <a:ahLst/>
            <a:cxnLst/>
            <a:rect l="l" t="t" r="r" b="b"/>
            <a:pathLst>
              <a:path w="230504" h="27940">
                <a:moveTo>
                  <a:pt x="122250" y="0"/>
                </a:moveTo>
                <a:lnTo>
                  <a:pt x="0" y="22364"/>
                </a:lnTo>
                <a:lnTo>
                  <a:pt x="106286" y="27673"/>
                </a:lnTo>
                <a:lnTo>
                  <a:pt x="150732" y="19941"/>
                </a:lnTo>
                <a:lnTo>
                  <a:pt x="230250" y="5130"/>
                </a:lnTo>
                <a:lnTo>
                  <a:pt x="1222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895305" y="659312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80" y="0"/>
                </a:lnTo>
              </a:path>
            </a:pathLst>
          </a:custGeom>
          <a:ln w="582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003580" y="6572973"/>
            <a:ext cx="175895" cy="25400"/>
          </a:xfrm>
          <a:custGeom>
            <a:avLst/>
            <a:gdLst/>
            <a:ahLst/>
            <a:cxnLst/>
            <a:rect l="l" t="t" r="r" b="b"/>
            <a:pathLst>
              <a:path w="175895" h="25400">
                <a:moveTo>
                  <a:pt x="123964" y="0"/>
                </a:moveTo>
                <a:lnTo>
                  <a:pt x="44446" y="14823"/>
                </a:lnTo>
                <a:lnTo>
                  <a:pt x="0" y="22542"/>
                </a:lnTo>
                <a:lnTo>
                  <a:pt x="56730" y="25247"/>
                </a:lnTo>
                <a:lnTo>
                  <a:pt x="175729" y="2362"/>
                </a:lnTo>
                <a:lnTo>
                  <a:pt x="1239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060313" y="6575338"/>
            <a:ext cx="129539" cy="23495"/>
          </a:xfrm>
          <a:custGeom>
            <a:avLst/>
            <a:gdLst/>
            <a:ahLst/>
            <a:cxnLst/>
            <a:rect l="l" t="t" r="r" b="b"/>
            <a:pathLst>
              <a:path w="129539" h="23495">
                <a:moveTo>
                  <a:pt x="118999" y="0"/>
                </a:moveTo>
                <a:lnTo>
                  <a:pt x="0" y="22872"/>
                </a:lnTo>
                <a:lnTo>
                  <a:pt x="4686" y="23101"/>
                </a:lnTo>
                <a:lnTo>
                  <a:pt x="129044" y="444"/>
                </a:lnTo>
                <a:lnTo>
                  <a:pt x="1189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000419" y="6595519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09">
                <a:moveTo>
                  <a:pt x="3162" y="0"/>
                </a:moveTo>
                <a:lnTo>
                  <a:pt x="0" y="520"/>
                </a:lnTo>
                <a:lnTo>
                  <a:pt x="56578" y="3327"/>
                </a:lnTo>
                <a:lnTo>
                  <a:pt x="59893" y="2692"/>
                </a:lnTo>
                <a:lnTo>
                  <a:pt x="31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056990" y="6598216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3327" y="0"/>
                </a:moveTo>
                <a:lnTo>
                  <a:pt x="0" y="622"/>
                </a:lnTo>
                <a:lnTo>
                  <a:pt x="4292" y="838"/>
                </a:lnTo>
                <a:lnTo>
                  <a:pt x="8001" y="215"/>
                </a:lnTo>
                <a:lnTo>
                  <a:pt x="33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064996" y="6575786"/>
            <a:ext cx="154305" cy="24765"/>
          </a:xfrm>
          <a:custGeom>
            <a:avLst/>
            <a:gdLst/>
            <a:ahLst/>
            <a:cxnLst/>
            <a:rect l="l" t="t" r="r" b="b"/>
            <a:pathLst>
              <a:path w="154304" h="24765">
                <a:moveTo>
                  <a:pt x="124358" y="0"/>
                </a:moveTo>
                <a:lnTo>
                  <a:pt x="38311" y="15971"/>
                </a:lnTo>
                <a:lnTo>
                  <a:pt x="0" y="22644"/>
                </a:lnTo>
                <a:lnTo>
                  <a:pt x="37172" y="24371"/>
                </a:lnTo>
                <a:lnTo>
                  <a:pt x="154190" y="1346"/>
                </a:lnTo>
                <a:lnTo>
                  <a:pt x="1243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061274" y="6598435"/>
            <a:ext cx="41275" cy="2540"/>
          </a:xfrm>
          <a:custGeom>
            <a:avLst/>
            <a:gdLst/>
            <a:ahLst/>
            <a:cxnLst/>
            <a:rect l="l" t="t" r="r" b="b"/>
            <a:pathLst>
              <a:path w="41275" h="2540">
                <a:moveTo>
                  <a:pt x="3721" y="0"/>
                </a:moveTo>
                <a:lnTo>
                  <a:pt x="0" y="622"/>
                </a:lnTo>
                <a:lnTo>
                  <a:pt x="37414" y="2413"/>
                </a:lnTo>
                <a:lnTo>
                  <a:pt x="40894" y="1727"/>
                </a:lnTo>
                <a:lnTo>
                  <a:pt x="37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752857" y="6508638"/>
            <a:ext cx="513080" cy="76835"/>
          </a:xfrm>
          <a:custGeom>
            <a:avLst/>
            <a:gdLst/>
            <a:ahLst/>
            <a:cxnLst/>
            <a:rect l="l" t="t" r="r" b="b"/>
            <a:pathLst>
              <a:path w="513079" h="76834">
                <a:moveTo>
                  <a:pt x="205676" y="42583"/>
                </a:moveTo>
                <a:lnTo>
                  <a:pt x="0" y="71234"/>
                </a:lnTo>
                <a:lnTo>
                  <a:pt x="2108" y="72694"/>
                </a:lnTo>
                <a:lnTo>
                  <a:pt x="4203" y="73787"/>
                </a:lnTo>
                <a:lnTo>
                  <a:pt x="6083" y="74104"/>
                </a:lnTo>
                <a:lnTo>
                  <a:pt x="52755" y="76708"/>
                </a:lnTo>
                <a:lnTo>
                  <a:pt x="205409" y="56172"/>
                </a:lnTo>
                <a:lnTo>
                  <a:pt x="194170" y="55600"/>
                </a:lnTo>
                <a:lnTo>
                  <a:pt x="229181" y="50564"/>
                </a:lnTo>
                <a:lnTo>
                  <a:pt x="262153" y="45440"/>
                </a:lnTo>
                <a:lnTo>
                  <a:pt x="205676" y="42583"/>
                </a:lnTo>
                <a:close/>
              </a:path>
              <a:path w="513079" h="76834">
                <a:moveTo>
                  <a:pt x="512800" y="0"/>
                </a:moveTo>
                <a:lnTo>
                  <a:pt x="253542" y="35775"/>
                </a:lnTo>
                <a:lnTo>
                  <a:pt x="305904" y="38315"/>
                </a:lnTo>
                <a:lnTo>
                  <a:pt x="392258" y="23229"/>
                </a:lnTo>
                <a:lnTo>
                  <a:pt x="5128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958539" y="654923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28" y="0"/>
                </a:lnTo>
              </a:path>
            </a:pathLst>
          </a:custGeom>
          <a:ln w="966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758936" y="6582745"/>
            <a:ext cx="46990" cy="3175"/>
          </a:xfrm>
          <a:custGeom>
            <a:avLst/>
            <a:gdLst/>
            <a:ahLst/>
            <a:cxnLst/>
            <a:rect l="l" t="t" r="r" b="b"/>
            <a:pathLst>
              <a:path w="46989" h="3175">
                <a:moveTo>
                  <a:pt x="0" y="0"/>
                </a:moveTo>
                <a:lnTo>
                  <a:pt x="495" y="76"/>
                </a:lnTo>
                <a:lnTo>
                  <a:pt x="45681" y="2730"/>
                </a:lnTo>
                <a:lnTo>
                  <a:pt x="46685" y="260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738675" y="6559919"/>
            <a:ext cx="55244" cy="7620"/>
          </a:xfrm>
          <a:custGeom>
            <a:avLst/>
            <a:gdLst/>
            <a:ahLst/>
            <a:cxnLst/>
            <a:rect l="l" t="t" r="r" b="b"/>
            <a:pathLst>
              <a:path w="55245" h="7620">
                <a:moveTo>
                  <a:pt x="55067" y="0"/>
                </a:moveTo>
                <a:lnTo>
                  <a:pt x="11271" y="5731"/>
                </a:lnTo>
                <a:lnTo>
                  <a:pt x="0" y="7416"/>
                </a:lnTo>
                <a:lnTo>
                  <a:pt x="127" y="7531"/>
                </a:lnTo>
                <a:lnTo>
                  <a:pt x="13989" y="5714"/>
                </a:lnTo>
                <a:lnTo>
                  <a:pt x="550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738467" y="6565639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582" y="0"/>
                </a:moveTo>
                <a:lnTo>
                  <a:pt x="0" y="1498"/>
                </a:lnTo>
                <a:lnTo>
                  <a:pt x="203" y="1701"/>
                </a:lnTo>
                <a:lnTo>
                  <a:pt x="115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738801" y="6555418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4">
                <a:moveTo>
                  <a:pt x="88519" y="0"/>
                </a:moveTo>
                <a:lnTo>
                  <a:pt x="0" y="12026"/>
                </a:lnTo>
                <a:lnTo>
                  <a:pt x="1066" y="13081"/>
                </a:lnTo>
                <a:lnTo>
                  <a:pt x="885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392798" y="6600665"/>
            <a:ext cx="62230" cy="10795"/>
          </a:xfrm>
          <a:custGeom>
            <a:avLst/>
            <a:gdLst/>
            <a:ahLst/>
            <a:cxnLst/>
            <a:rect l="l" t="t" r="r" b="b"/>
            <a:pathLst>
              <a:path w="62229" h="10795">
                <a:moveTo>
                  <a:pt x="61734" y="0"/>
                </a:moveTo>
                <a:lnTo>
                  <a:pt x="59829" y="25"/>
                </a:lnTo>
                <a:lnTo>
                  <a:pt x="58864" y="25"/>
                </a:lnTo>
                <a:lnTo>
                  <a:pt x="0" y="10198"/>
                </a:lnTo>
                <a:lnTo>
                  <a:pt x="9944" y="10299"/>
                </a:lnTo>
                <a:lnTo>
                  <a:pt x="617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402735" y="6590167"/>
            <a:ext cx="186055" cy="22225"/>
          </a:xfrm>
          <a:custGeom>
            <a:avLst/>
            <a:gdLst/>
            <a:ahLst/>
            <a:cxnLst/>
            <a:rect l="l" t="t" r="r" b="b"/>
            <a:pathLst>
              <a:path w="186054" h="22225">
                <a:moveTo>
                  <a:pt x="72707" y="10413"/>
                </a:moveTo>
                <a:lnTo>
                  <a:pt x="51803" y="10502"/>
                </a:lnTo>
                <a:lnTo>
                  <a:pt x="0" y="20802"/>
                </a:lnTo>
                <a:lnTo>
                  <a:pt x="66421" y="21983"/>
                </a:lnTo>
                <a:lnTo>
                  <a:pt x="116275" y="13629"/>
                </a:lnTo>
                <a:lnTo>
                  <a:pt x="132918" y="11010"/>
                </a:lnTo>
                <a:lnTo>
                  <a:pt x="72707" y="10413"/>
                </a:lnTo>
                <a:close/>
              </a:path>
              <a:path w="186054" h="22225">
                <a:moveTo>
                  <a:pt x="115316" y="0"/>
                </a:moveTo>
                <a:lnTo>
                  <a:pt x="108242" y="1066"/>
                </a:lnTo>
                <a:lnTo>
                  <a:pt x="185737" y="3086"/>
                </a:lnTo>
                <a:lnTo>
                  <a:pt x="1153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549410" y="6603035"/>
            <a:ext cx="600710" cy="63500"/>
          </a:xfrm>
          <a:custGeom>
            <a:avLst/>
            <a:gdLst/>
            <a:ahLst/>
            <a:cxnLst/>
            <a:rect l="l" t="t" r="r" b="b"/>
            <a:pathLst>
              <a:path w="600709" h="63500">
                <a:moveTo>
                  <a:pt x="422833" y="50063"/>
                </a:moveTo>
                <a:lnTo>
                  <a:pt x="400410" y="54592"/>
                </a:lnTo>
                <a:lnTo>
                  <a:pt x="377939" y="58750"/>
                </a:lnTo>
                <a:lnTo>
                  <a:pt x="444118" y="63220"/>
                </a:lnTo>
                <a:lnTo>
                  <a:pt x="446824" y="63220"/>
                </a:lnTo>
                <a:lnTo>
                  <a:pt x="445007" y="60756"/>
                </a:lnTo>
                <a:lnTo>
                  <a:pt x="440093" y="55841"/>
                </a:lnTo>
                <a:lnTo>
                  <a:pt x="437042" y="53428"/>
                </a:lnTo>
                <a:lnTo>
                  <a:pt x="436168" y="52705"/>
                </a:lnTo>
                <a:lnTo>
                  <a:pt x="434047" y="50634"/>
                </a:lnTo>
                <a:lnTo>
                  <a:pt x="441858" y="50152"/>
                </a:lnTo>
                <a:lnTo>
                  <a:pt x="422833" y="50063"/>
                </a:lnTo>
                <a:close/>
              </a:path>
              <a:path w="600709" h="63500">
                <a:moveTo>
                  <a:pt x="436950" y="53390"/>
                </a:moveTo>
                <a:close/>
              </a:path>
              <a:path w="600709" h="63500">
                <a:moveTo>
                  <a:pt x="436994" y="53390"/>
                </a:moveTo>
                <a:close/>
              </a:path>
              <a:path w="600709" h="63500">
                <a:moveTo>
                  <a:pt x="599568" y="46951"/>
                </a:moveTo>
                <a:lnTo>
                  <a:pt x="546925" y="46951"/>
                </a:lnTo>
                <a:lnTo>
                  <a:pt x="573673" y="47159"/>
                </a:lnTo>
                <a:lnTo>
                  <a:pt x="600430" y="47777"/>
                </a:lnTo>
                <a:lnTo>
                  <a:pt x="599568" y="46951"/>
                </a:lnTo>
                <a:close/>
              </a:path>
              <a:path w="600709" h="63500">
                <a:moveTo>
                  <a:pt x="317868" y="12547"/>
                </a:moveTo>
                <a:lnTo>
                  <a:pt x="267766" y="17602"/>
                </a:lnTo>
                <a:lnTo>
                  <a:pt x="259689" y="24866"/>
                </a:lnTo>
                <a:lnTo>
                  <a:pt x="300304" y="27508"/>
                </a:lnTo>
                <a:lnTo>
                  <a:pt x="299554" y="27508"/>
                </a:lnTo>
                <a:lnTo>
                  <a:pt x="297789" y="28829"/>
                </a:lnTo>
                <a:lnTo>
                  <a:pt x="295617" y="30721"/>
                </a:lnTo>
                <a:lnTo>
                  <a:pt x="531393" y="43738"/>
                </a:lnTo>
                <a:lnTo>
                  <a:pt x="532498" y="45732"/>
                </a:lnTo>
                <a:lnTo>
                  <a:pt x="529437" y="47040"/>
                </a:lnTo>
                <a:lnTo>
                  <a:pt x="599568" y="46951"/>
                </a:lnTo>
                <a:lnTo>
                  <a:pt x="582942" y="31026"/>
                </a:lnTo>
                <a:lnTo>
                  <a:pt x="578916" y="27660"/>
                </a:lnTo>
                <a:lnTo>
                  <a:pt x="570928" y="18694"/>
                </a:lnTo>
                <a:lnTo>
                  <a:pt x="410806" y="18694"/>
                </a:lnTo>
                <a:lnTo>
                  <a:pt x="408914" y="18669"/>
                </a:lnTo>
                <a:lnTo>
                  <a:pt x="317868" y="12547"/>
                </a:lnTo>
                <a:close/>
              </a:path>
              <a:path w="600709" h="63500">
                <a:moveTo>
                  <a:pt x="386549" y="6832"/>
                </a:moveTo>
                <a:lnTo>
                  <a:pt x="371487" y="7975"/>
                </a:lnTo>
                <a:lnTo>
                  <a:pt x="378166" y="9451"/>
                </a:lnTo>
                <a:lnTo>
                  <a:pt x="384843" y="11285"/>
                </a:lnTo>
                <a:lnTo>
                  <a:pt x="391427" y="13217"/>
                </a:lnTo>
                <a:lnTo>
                  <a:pt x="397836" y="14986"/>
                </a:lnTo>
                <a:lnTo>
                  <a:pt x="401294" y="15862"/>
                </a:lnTo>
                <a:lnTo>
                  <a:pt x="407873" y="17741"/>
                </a:lnTo>
                <a:lnTo>
                  <a:pt x="410806" y="18694"/>
                </a:lnTo>
                <a:lnTo>
                  <a:pt x="570928" y="18694"/>
                </a:lnTo>
                <a:lnTo>
                  <a:pt x="569582" y="17183"/>
                </a:lnTo>
                <a:lnTo>
                  <a:pt x="532548" y="14979"/>
                </a:lnTo>
                <a:lnTo>
                  <a:pt x="386549" y="6832"/>
                </a:lnTo>
                <a:close/>
              </a:path>
              <a:path w="600709" h="63500">
                <a:moveTo>
                  <a:pt x="68605" y="393"/>
                </a:moveTo>
                <a:lnTo>
                  <a:pt x="35394" y="5270"/>
                </a:lnTo>
                <a:lnTo>
                  <a:pt x="0" y="11493"/>
                </a:lnTo>
                <a:lnTo>
                  <a:pt x="124917" y="17018"/>
                </a:lnTo>
                <a:lnTo>
                  <a:pt x="170054" y="11293"/>
                </a:lnTo>
                <a:lnTo>
                  <a:pt x="215239" y="6311"/>
                </a:lnTo>
                <a:lnTo>
                  <a:pt x="68605" y="393"/>
                </a:lnTo>
                <a:close/>
              </a:path>
              <a:path w="600709" h="63500">
                <a:moveTo>
                  <a:pt x="251028" y="0"/>
                </a:moveTo>
                <a:lnTo>
                  <a:pt x="268833" y="1041"/>
                </a:lnTo>
                <a:lnTo>
                  <a:pt x="270078" y="927"/>
                </a:lnTo>
                <a:lnTo>
                  <a:pt x="2510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693449" y="6633752"/>
            <a:ext cx="388620" cy="36830"/>
          </a:xfrm>
          <a:custGeom>
            <a:avLst/>
            <a:gdLst/>
            <a:ahLst/>
            <a:cxnLst/>
            <a:rect l="l" t="t" r="r" b="b"/>
            <a:pathLst>
              <a:path w="388620" h="36829">
                <a:moveTo>
                  <a:pt x="31534" y="22377"/>
                </a:moveTo>
                <a:lnTo>
                  <a:pt x="0" y="25539"/>
                </a:lnTo>
                <a:lnTo>
                  <a:pt x="27152" y="27139"/>
                </a:lnTo>
                <a:lnTo>
                  <a:pt x="57708" y="24142"/>
                </a:lnTo>
                <a:lnTo>
                  <a:pt x="31534" y="22377"/>
                </a:lnTo>
                <a:close/>
              </a:path>
              <a:path w="388620" h="36829">
                <a:moveTo>
                  <a:pt x="84467" y="25946"/>
                </a:moveTo>
                <a:lnTo>
                  <a:pt x="83223" y="28930"/>
                </a:lnTo>
                <a:lnTo>
                  <a:pt x="82575" y="30594"/>
                </a:lnTo>
                <a:lnTo>
                  <a:pt x="116471" y="32804"/>
                </a:lnTo>
                <a:lnTo>
                  <a:pt x="115582" y="32804"/>
                </a:lnTo>
                <a:lnTo>
                  <a:pt x="114630" y="34290"/>
                </a:lnTo>
                <a:lnTo>
                  <a:pt x="113576" y="36715"/>
                </a:lnTo>
                <a:lnTo>
                  <a:pt x="161536" y="31200"/>
                </a:lnTo>
                <a:lnTo>
                  <a:pt x="189548" y="28321"/>
                </a:lnTo>
                <a:lnTo>
                  <a:pt x="119697" y="28321"/>
                </a:lnTo>
                <a:lnTo>
                  <a:pt x="84467" y="25946"/>
                </a:lnTo>
                <a:close/>
              </a:path>
              <a:path w="388620" h="36829">
                <a:moveTo>
                  <a:pt x="151574" y="0"/>
                </a:moveTo>
                <a:lnTo>
                  <a:pt x="146392" y="4508"/>
                </a:lnTo>
                <a:lnTo>
                  <a:pt x="138937" y="12268"/>
                </a:lnTo>
                <a:lnTo>
                  <a:pt x="136499" y="14363"/>
                </a:lnTo>
                <a:lnTo>
                  <a:pt x="123570" y="28321"/>
                </a:lnTo>
                <a:lnTo>
                  <a:pt x="189548" y="28321"/>
                </a:lnTo>
                <a:lnTo>
                  <a:pt x="209562" y="26390"/>
                </a:lnTo>
                <a:lnTo>
                  <a:pt x="242958" y="26390"/>
                </a:lnTo>
                <a:lnTo>
                  <a:pt x="267589" y="21654"/>
                </a:lnTo>
                <a:lnTo>
                  <a:pt x="278790" y="19342"/>
                </a:lnTo>
                <a:lnTo>
                  <a:pt x="299445" y="19342"/>
                </a:lnTo>
                <a:lnTo>
                  <a:pt x="319704" y="18237"/>
                </a:lnTo>
                <a:lnTo>
                  <a:pt x="341596" y="17322"/>
                </a:lnTo>
                <a:lnTo>
                  <a:pt x="363496" y="16684"/>
                </a:lnTo>
                <a:lnTo>
                  <a:pt x="385406" y="16319"/>
                </a:lnTo>
                <a:lnTo>
                  <a:pt x="388467" y="15011"/>
                </a:lnTo>
                <a:lnTo>
                  <a:pt x="387349" y="13017"/>
                </a:lnTo>
                <a:lnTo>
                  <a:pt x="151574" y="0"/>
                </a:lnTo>
                <a:close/>
              </a:path>
              <a:path w="388620" h="36829">
                <a:moveTo>
                  <a:pt x="242958" y="26390"/>
                </a:moveTo>
                <a:lnTo>
                  <a:pt x="209562" y="26390"/>
                </a:lnTo>
                <a:lnTo>
                  <a:pt x="233908" y="28028"/>
                </a:lnTo>
                <a:lnTo>
                  <a:pt x="242958" y="26390"/>
                </a:lnTo>
                <a:close/>
              </a:path>
              <a:path w="388620" h="36829">
                <a:moveTo>
                  <a:pt x="299445" y="19342"/>
                </a:moveTo>
                <a:lnTo>
                  <a:pt x="278790" y="19342"/>
                </a:lnTo>
                <a:lnTo>
                  <a:pt x="297814" y="19431"/>
                </a:lnTo>
                <a:lnTo>
                  <a:pt x="299445" y="1934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545226" y="6608301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573" y="0"/>
                </a:moveTo>
                <a:lnTo>
                  <a:pt x="0" y="6083"/>
                </a:lnTo>
                <a:lnTo>
                  <a:pt x="4178" y="6235"/>
                </a:lnTo>
                <a:lnTo>
                  <a:pt x="395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374805" y="66443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24" y="0"/>
                </a:lnTo>
              </a:path>
            </a:pathLst>
          </a:custGeom>
          <a:ln w="657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362934" y="6640878"/>
            <a:ext cx="43815" cy="6350"/>
          </a:xfrm>
          <a:custGeom>
            <a:avLst/>
            <a:gdLst/>
            <a:ahLst/>
            <a:cxnLst/>
            <a:rect l="l" t="t" r="r" b="b"/>
            <a:pathLst>
              <a:path w="43814" h="6350">
                <a:moveTo>
                  <a:pt x="31216" y="0"/>
                </a:moveTo>
                <a:lnTo>
                  <a:pt x="0" y="6096"/>
                </a:lnTo>
                <a:lnTo>
                  <a:pt x="11874" y="6235"/>
                </a:lnTo>
                <a:lnTo>
                  <a:pt x="43815" y="139"/>
                </a:lnTo>
                <a:lnTo>
                  <a:pt x="312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194630" y="6643513"/>
            <a:ext cx="46990" cy="5715"/>
          </a:xfrm>
          <a:custGeom>
            <a:avLst/>
            <a:gdLst/>
            <a:ahLst/>
            <a:cxnLst/>
            <a:rect l="l" t="t" r="r" b="b"/>
            <a:pathLst>
              <a:path w="46989" h="5715">
                <a:moveTo>
                  <a:pt x="46710" y="0"/>
                </a:moveTo>
                <a:lnTo>
                  <a:pt x="25247" y="723"/>
                </a:lnTo>
                <a:lnTo>
                  <a:pt x="0" y="5689"/>
                </a:lnTo>
                <a:lnTo>
                  <a:pt x="23342" y="4572"/>
                </a:lnTo>
                <a:lnTo>
                  <a:pt x="467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217970" y="66447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18" y="0"/>
                </a:lnTo>
              </a:path>
            </a:pathLst>
          </a:custGeom>
          <a:ln w="676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302244" y="6610869"/>
            <a:ext cx="100965" cy="17780"/>
          </a:xfrm>
          <a:custGeom>
            <a:avLst/>
            <a:gdLst/>
            <a:ahLst/>
            <a:cxnLst/>
            <a:rect l="l" t="t" r="r" b="b"/>
            <a:pathLst>
              <a:path w="100964" h="17779">
                <a:moveTo>
                  <a:pt x="44297" y="8610"/>
                </a:moveTo>
                <a:lnTo>
                  <a:pt x="0" y="17233"/>
                </a:lnTo>
                <a:lnTo>
                  <a:pt x="20040" y="16395"/>
                </a:lnTo>
                <a:lnTo>
                  <a:pt x="55918" y="9105"/>
                </a:lnTo>
                <a:lnTo>
                  <a:pt x="44297" y="8610"/>
                </a:lnTo>
                <a:close/>
              </a:path>
              <a:path w="100964" h="17779">
                <a:moveTo>
                  <a:pt x="90550" y="0"/>
                </a:moveTo>
                <a:lnTo>
                  <a:pt x="81025" y="1727"/>
                </a:lnTo>
                <a:lnTo>
                  <a:pt x="90423" y="2133"/>
                </a:lnTo>
                <a:lnTo>
                  <a:pt x="100495" y="101"/>
                </a:lnTo>
                <a:lnTo>
                  <a:pt x="905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219875" y="6612594"/>
            <a:ext cx="173355" cy="31750"/>
          </a:xfrm>
          <a:custGeom>
            <a:avLst/>
            <a:gdLst/>
            <a:ahLst/>
            <a:cxnLst/>
            <a:rect l="l" t="t" r="r" b="b"/>
            <a:pathLst>
              <a:path w="173354" h="31750">
                <a:moveTo>
                  <a:pt x="102412" y="14668"/>
                </a:moveTo>
                <a:lnTo>
                  <a:pt x="82372" y="15506"/>
                </a:lnTo>
                <a:lnTo>
                  <a:pt x="0" y="31635"/>
                </a:lnTo>
                <a:lnTo>
                  <a:pt x="21463" y="30924"/>
                </a:lnTo>
                <a:lnTo>
                  <a:pt x="102412" y="14668"/>
                </a:lnTo>
                <a:close/>
              </a:path>
              <a:path w="173354" h="31750">
                <a:moveTo>
                  <a:pt x="151549" y="4698"/>
                </a:moveTo>
                <a:lnTo>
                  <a:pt x="133705" y="5524"/>
                </a:lnTo>
                <a:lnTo>
                  <a:pt x="126669" y="6883"/>
                </a:lnTo>
                <a:lnTo>
                  <a:pt x="138290" y="7391"/>
                </a:lnTo>
                <a:lnTo>
                  <a:pt x="151549" y="4698"/>
                </a:lnTo>
                <a:close/>
              </a:path>
              <a:path w="173354" h="31750">
                <a:moveTo>
                  <a:pt x="163385" y="0"/>
                </a:moveTo>
                <a:lnTo>
                  <a:pt x="158584" y="876"/>
                </a:lnTo>
                <a:lnTo>
                  <a:pt x="168338" y="1308"/>
                </a:lnTo>
                <a:lnTo>
                  <a:pt x="172783" y="406"/>
                </a:lnTo>
                <a:lnTo>
                  <a:pt x="1633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322290" y="6610963"/>
            <a:ext cx="147320" cy="16510"/>
          </a:xfrm>
          <a:custGeom>
            <a:avLst/>
            <a:gdLst/>
            <a:ahLst/>
            <a:cxnLst/>
            <a:rect l="l" t="t" r="r" b="b"/>
            <a:pathLst>
              <a:path w="147320" h="16509">
                <a:moveTo>
                  <a:pt x="35877" y="9017"/>
                </a:moveTo>
                <a:lnTo>
                  <a:pt x="0" y="16294"/>
                </a:lnTo>
                <a:lnTo>
                  <a:pt x="24738" y="15581"/>
                </a:lnTo>
                <a:lnTo>
                  <a:pt x="69976" y="15151"/>
                </a:lnTo>
                <a:lnTo>
                  <a:pt x="90208" y="11366"/>
                </a:lnTo>
                <a:lnTo>
                  <a:pt x="35877" y="9017"/>
                </a:lnTo>
                <a:close/>
              </a:path>
              <a:path w="147320" h="16509">
                <a:moveTo>
                  <a:pt x="80441" y="0"/>
                </a:moveTo>
                <a:lnTo>
                  <a:pt x="70370" y="2032"/>
                </a:lnTo>
                <a:lnTo>
                  <a:pt x="127812" y="4521"/>
                </a:lnTo>
                <a:lnTo>
                  <a:pt x="146862" y="1181"/>
                </a:lnTo>
                <a:lnTo>
                  <a:pt x="804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241338" y="6612997"/>
            <a:ext cx="208915" cy="31115"/>
          </a:xfrm>
          <a:custGeom>
            <a:avLst/>
            <a:gdLst/>
            <a:ahLst/>
            <a:cxnLst/>
            <a:rect l="l" t="t" r="r" b="b"/>
            <a:pathLst>
              <a:path w="208914" h="31115">
                <a:moveTo>
                  <a:pt x="150926" y="13119"/>
                </a:moveTo>
                <a:lnTo>
                  <a:pt x="105687" y="13544"/>
                </a:lnTo>
                <a:lnTo>
                  <a:pt x="80949" y="14262"/>
                </a:lnTo>
                <a:lnTo>
                  <a:pt x="0" y="30518"/>
                </a:lnTo>
                <a:lnTo>
                  <a:pt x="72250" y="28321"/>
                </a:lnTo>
                <a:lnTo>
                  <a:pt x="150926" y="13119"/>
                </a:lnTo>
                <a:close/>
              </a:path>
              <a:path w="208914" h="31115">
                <a:moveTo>
                  <a:pt x="151320" y="0"/>
                </a:moveTo>
                <a:lnTo>
                  <a:pt x="146875" y="901"/>
                </a:lnTo>
                <a:lnTo>
                  <a:pt x="182499" y="2438"/>
                </a:lnTo>
                <a:lnTo>
                  <a:pt x="130086" y="4292"/>
                </a:lnTo>
                <a:lnTo>
                  <a:pt x="116827" y="6985"/>
                </a:lnTo>
                <a:lnTo>
                  <a:pt x="171157" y="9334"/>
                </a:lnTo>
                <a:lnTo>
                  <a:pt x="208762" y="2489"/>
                </a:lnTo>
                <a:lnTo>
                  <a:pt x="1513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482474" y="6614535"/>
            <a:ext cx="367665" cy="19685"/>
          </a:xfrm>
          <a:custGeom>
            <a:avLst/>
            <a:gdLst/>
            <a:ahLst/>
            <a:cxnLst/>
            <a:rect l="l" t="t" r="r" b="b"/>
            <a:pathLst>
              <a:path w="367665" h="19684">
                <a:moveTo>
                  <a:pt x="5854" y="11112"/>
                </a:moveTo>
                <a:lnTo>
                  <a:pt x="0" y="12192"/>
                </a:lnTo>
                <a:lnTo>
                  <a:pt x="54571" y="13271"/>
                </a:lnTo>
                <a:lnTo>
                  <a:pt x="5854" y="11112"/>
                </a:lnTo>
                <a:close/>
              </a:path>
              <a:path w="367665" h="19684">
                <a:moveTo>
                  <a:pt x="334708" y="6096"/>
                </a:moveTo>
                <a:lnTo>
                  <a:pt x="317244" y="8036"/>
                </a:lnTo>
                <a:lnTo>
                  <a:pt x="264909" y="14389"/>
                </a:lnTo>
                <a:lnTo>
                  <a:pt x="362559" y="19215"/>
                </a:lnTo>
                <a:lnTo>
                  <a:pt x="364718" y="17335"/>
                </a:lnTo>
                <a:lnTo>
                  <a:pt x="366496" y="16014"/>
                </a:lnTo>
                <a:lnTo>
                  <a:pt x="367245" y="16014"/>
                </a:lnTo>
                <a:lnTo>
                  <a:pt x="326618" y="13360"/>
                </a:lnTo>
                <a:lnTo>
                  <a:pt x="329387" y="10617"/>
                </a:lnTo>
                <a:lnTo>
                  <a:pt x="332409" y="7772"/>
                </a:lnTo>
                <a:lnTo>
                  <a:pt x="334708" y="6096"/>
                </a:lnTo>
                <a:close/>
              </a:path>
              <a:path w="367665" h="19684">
                <a:moveTo>
                  <a:pt x="66941" y="0"/>
                </a:moveTo>
                <a:lnTo>
                  <a:pt x="43230" y="4254"/>
                </a:lnTo>
                <a:lnTo>
                  <a:pt x="162039" y="9575"/>
                </a:lnTo>
                <a:lnTo>
                  <a:pt x="191858" y="5511"/>
                </a:lnTo>
                <a:lnTo>
                  <a:pt x="669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406743" y="6618794"/>
            <a:ext cx="438784" cy="43815"/>
          </a:xfrm>
          <a:custGeom>
            <a:avLst/>
            <a:gdLst/>
            <a:ahLst/>
            <a:cxnLst/>
            <a:rect l="l" t="t" r="r" b="b"/>
            <a:pathLst>
              <a:path w="438784" h="43815">
                <a:moveTo>
                  <a:pt x="416602" y="36448"/>
                </a:moveTo>
                <a:lnTo>
                  <a:pt x="373481" y="36448"/>
                </a:lnTo>
                <a:lnTo>
                  <a:pt x="373162" y="36477"/>
                </a:lnTo>
                <a:lnTo>
                  <a:pt x="372275" y="38303"/>
                </a:lnTo>
                <a:lnTo>
                  <a:pt x="371170" y="40906"/>
                </a:lnTo>
                <a:lnTo>
                  <a:pt x="406400" y="43268"/>
                </a:lnTo>
                <a:lnTo>
                  <a:pt x="410273" y="43268"/>
                </a:lnTo>
                <a:lnTo>
                  <a:pt x="416602" y="36448"/>
                </a:lnTo>
                <a:close/>
              </a:path>
              <a:path w="438784" h="43815">
                <a:moveTo>
                  <a:pt x="340639" y="10134"/>
                </a:moveTo>
                <a:lnTo>
                  <a:pt x="338137" y="10452"/>
                </a:lnTo>
                <a:lnTo>
                  <a:pt x="212382" y="28079"/>
                </a:lnTo>
                <a:lnTo>
                  <a:pt x="283552" y="30454"/>
                </a:lnTo>
                <a:lnTo>
                  <a:pt x="233756" y="37579"/>
                </a:lnTo>
                <a:lnTo>
                  <a:pt x="286702" y="40487"/>
                </a:lnTo>
                <a:lnTo>
                  <a:pt x="318236" y="37337"/>
                </a:lnTo>
                <a:lnTo>
                  <a:pt x="363530" y="37337"/>
                </a:lnTo>
                <a:lnTo>
                  <a:pt x="373481" y="36448"/>
                </a:lnTo>
                <a:lnTo>
                  <a:pt x="416602" y="36448"/>
                </a:lnTo>
                <a:lnTo>
                  <a:pt x="423214" y="29324"/>
                </a:lnTo>
                <a:lnTo>
                  <a:pt x="425640" y="27216"/>
                </a:lnTo>
                <a:lnTo>
                  <a:pt x="433095" y="19469"/>
                </a:lnTo>
                <a:lnTo>
                  <a:pt x="438289" y="14960"/>
                </a:lnTo>
                <a:lnTo>
                  <a:pt x="340639" y="10134"/>
                </a:lnTo>
                <a:close/>
              </a:path>
              <a:path w="438784" h="43815">
                <a:moveTo>
                  <a:pt x="363530" y="37337"/>
                </a:moveTo>
                <a:lnTo>
                  <a:pt x="318236" y="37337"/>
                </a:lnTo>
                <a:lnTo>
                  <a:pt x="344411" y="39103"/>
                </a:lnTo>
                <a:lnTo>
                  <a:pt x="363530" y="37337"/>
                </a:lnTo>
                <a:close/>
              </a:path>
              <a:path w="438784" h="43815">
                <a:moveTo>
                  <a:pt x="75730" y="7937"/>
                </a:moveTo>
                <a:lnTo>
                  <a:pt x="63998" y="10137"/>
                </a:lnTo>
                <a:lnTo>
                  <a:pt x="0" y="22224"/>
                </a:lnTo>
                <a:lnTo>
                  <a:pt x="25340" y="22639"/>
                </a:lnTo>
                <a:lnTo>
                  <a:pt x="101384" y="24955"/>
                </a:lnTo>
                <a:lnTo>
                  <a:pt x="203917" y="10134"/>
                </a:lnTo>
                <a:lnTo>
                  <a:pt x="211866" y="9004"/>
                </a:lnTo>
                <a:lnTo>
                  <a:pt x="130302" y="9004"/>
                </a:lnTo>
                <a:lnTo>
                  <a:pt x="75730" y="7937"/>
                </a:lnTo>
                <a:close/>
              </a:path>
              <a:path w="438784" h="43815">
                <a:moveTo>
                  <a:pt x="118960" y="0"/>
                </a:moveTo>
                <a:lnTo>
                  <a:pt x="81584" y="6857"/>
                </a:lnTo>
                <a:lnTo>
                  <a:pt x="130302" y="9004"/>
                </a:lnTo>
                <a:lnTo>
                  <a:pt x="211866" y="9004"/>
                </a:lnTo>
                <a:lnTo>
                  <a:pt x="237769" y="5321"/>
                </a:lnTo>
                <a:lnTo>
                  <a:pt x="1189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471671" y="6614379"/>
            <a:ext cx="78105" cy="1270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7658" y="10871"/>
                </a:moveTo>
                <a:lnTo>
                  <a:pt x="0" y="12204"/>
                </a:lnTo>
                <a:lnTo>
                  <a:pt x="10807" y="12357"/>
                </a:lnTo>
                <a:lnTo>
                  <a:pt x="16662" y="11264"/>
                </a:lnTo>
                <a:lnTo>
                  <a:pt x="7658" y="10871"/>
                </a:lnTo>
                <a:close/>
              </a:path>
              <a:path w="78104" h="12700">
                <a:moveTo>
                  <a:pt x="73545" y="0"/>
                </a:moveTo>
                <a:lnTo>
                  <a:pt x="47764" y="4140"/>
                </a:lnTo>
                <a:lnTo>
                  <a:pt x="54038" y="4406"/>
                </a:lnTo>
                <a:lnTo>
                  <a:pt x="77736" y="152"/>
                </a:lnTo>
                <a:lnTo>
                  <a:pt x="735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394150" y="6618520"/>
            <a:ext cx="132080" cy="22860"/>
          </a:xfrm>
          <a:custGeom>
            <a:avLst/>
            <a:gdLst/>
            <a:ahLst/>
            <a:cxnLst/>
            <a:rect l="l" t="t" r="r" b="b"/>
            <a:pathLst>
              <a:path w="132079" h="22859">
                <a:moveTo>
                  <a:pt x="77520" y="8064"/>
                </a:moveTo>
                <a:lnTo>
                  <a:pt x="58119" y="11491"/>
                </a:lnTo>
                <a:lnTo>
                  <a:pt x="0" y="22364"/>
                </a:lnTo>
                <a:lnTo>
                  <a:pt x="12598" y="22491"/>
                </a:lnTo>
                <a:lnTo>
                  <a:pt x="88328" y="8216"/>
                </a:lnTo>
                <a:lnTo>
                  <a:pt x="77520" y="8064"/>
                </a:lnTo>
                <a:close/>
              </a:path>
              <a:path w="132079" h="22859">
                <a:moveTo>
                  <a:pt x="125285" y="0"/>
                </a:moveTo>
                <a:lnTo>
                  <a:pt x="85178" y="6731"/>
                </a:lnTo>
                <a:lnTo>
                  <a:pt x="94183" y="7124"/>
                </a:lnTo>
                <a:lnTo>
                  <a:pt x="131559" y="266"/>
                </a:lnTo>
                <a:lnTo>
                  <a:pt x="1252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122958" y="6691155"/>
            <a:ext cx="342900" cy="40005"/>
          </a:xfrm>
          <a:custGeom>
            <a:avLst/>
            <a:gdLst/>
            <a:ahLst/>
            <a:cxnLst/>
            <a:rect l="l" t="t" r="r" b="b"/>
            <a:pathLst>
              <a:path w="342900" h="40004">
                <a:moveTo>
                  <a:pt x="319417" y="0"/>
                </a:moveTo>
                <a:lnTo>
                  <a:pt x="209329" y="15703"/>
                </a:lnTo>
                <a:lnTo>
                  <a:pt x="154191" y="22713"/>
                </a:lnTo>
                <a:lnTo>
                  <a:pt x="98983" y="28663"/>
                </a:lnTo>
                <a:lnTo>
                  <a:pt x="0" y="38163"/>
                </a:lnTo>
                <a:lnTo>
                  <a:pt x="25882" y="39395"/>
                </a:lnTo>
                <a:lnTo>
                  <a:pt x="66824" y="35770"/>
                </a:lnTo>
                <a:lnTo>
                  <a:pt x="107729" y="31656"/>
                </a:lnTo>
                <a:lnTo>
                  <a:pt x="148617" y="26992"/>
                </a:lnTo>
                <a:lnTo>
                  <a:pt x="342468" y="736"/>
                </a:lnTo>
                <a:lnTo>
                  <a:pt x="3194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117023" y="672950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771" y="0"/>
                </a:moveTo>
                <a:lnTo>
                  <a:pt x="0" y="330"/>
                </a:lnTo>
                <a:lnTo>
                  <a:pt x="381" y="355"/>
                </a:lnTo>
                <a:lnTo>
                  <a:pt x="571" y="355"/>
                </a:lnTo>
                <a:lnTo>
                  <a:pt x="377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117602" y="6729315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5359" y="0"/>
                </a:moveTo>
                <a:lnTo>
                  <a:pt x="3187" y="190"/>
                </a:lnTo>
                <a:lnTo>
                  <a:pt x="0" y="546"/>
                </a:lnTo>
                <a:lnTo>
                  <a:pt x="25679" y="1676"/>
                </a:lnTo>
                <a:lnTo>
                  <a:pt x="31242" y="1231"/>
                </a:lnTo>
                <a:lnTo>
                  <a:pt x="535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987469" y="6717522"/>
            <a:ext cx="59690" cy="2540"/>
          </a:xfrm>
          <a:custGeom>
            <a:avLst/>
            <a:gdLst/>
            <a:ahLst/>
            <a:cxnLst/>
            <a:rect l="l" t="t" r="r" b="b"/>
            <a:pathLst>
              <a:path w="59689" h="2540">
                <a:moveTo>
                  <a:pt x="6413" y="0"/>
                </a:moveTo>
                <a:lnTo>
                  <a:pt x="0" y="1079"/>
                </a:lnTo>
                <a:lnTo>
                  <a:pt x="20313" y="1860"/>
                </a:lnTo>
                <a:lnTo>
                  <a:pt x="46888" y="2387"/>
                </a:lnTo>
                <a:lnTo>
                  <a:pt x="59334" y="2463"/>
                </a:lnTo>
                <a:lnTo>
                  <a:pt x="64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993876" y="6706678"/>
            <a:ext cx="227329" cy="13335"/>
          </a:xfrm>
          <a:custGeom>
            <a:avLst/>
            <a:gdLst/>
            <a:ahLst/>
            <a:cxnLst/>
            <a:rect l="l" t="t" r="r" b="b"/>
            <a:pathLst>
              <a:path w="227329" h="13334">
                <a:moveTo>
                  <a:pt x="59258" y="838"/>
                </a:moveTo>
                <a:lnTo>
                  <a:pt x="27063" y="6210"/>
                </a:lnTo>
                <a:lnTo>
                  <a:pt x="0" y="10845"/>
                </a:lnTo>
                <a:lnTo>
                  <a:pt x="52933" y="13309"/>
                </a:lnTo>
                <a:lnTo>
                  <a:pt x="55460" y="13322"/>
                </a:lnTo>
                <a:lnTo>
                  <a:pt x="60528" y="13322"/>
                </a:lnTo>
                <a:lnTo>
                  <a:pt x="99590" y="12923"/>
                </a:lnTo>
                <a:lnTo>
                  <a:pt x="138633" y="11734"/>
                </a:lnTo>
                <a:lnTo>
                  <a:pt x="205011" y="3637"/>
                </a:lnTo>
                <a:lnTo>
                  <a:pt x="217346" y="2311"/>
                </a:lnTo>
                <a:lnTo>
                  <a:pt x="122212" y="2311"/>
                </a:lnTo>
                <a:lnTo>
                  <a:pt x="106448" y="2220"/>
                </a:lnTo>
                <a:lnTo>
                  <a:pt x="90701" y="1946"/>
                </a:lnTo>
                <a:lnTo>
                  <a:pt x="74972" y="1486"/>
                </a:lnTo>
                <a:lnTo>
                  <a:pt x="59258" y="838"/>
                </a:lnTo>
                <a:close/>
              </a:path>
              <a:path w="227329" h="13334">
                <a:moveTo>
                  <a:pt x="199821" y="0"/>
                </a:moveTo>
                <a:lnTo>
                  <a:pt x="154238" y="1935"/>
                </a:lnTo>
                <a:lnTo>
                  <a:pt x="122212" y="2311"/>
                </a:lnTo>
                <a:lnTo>
                  <a:pt x="217346" y="2311"/>
                </a:lnTo>
                <a:lnTo>
                  <a:pt x="227152" y="1257"/>
                </a:lnTo>
                <a:lnTo>
                  <a:pt x="1998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969036" y="67228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48" y="0"/>
                </a:lnTo>
              </a:path>
            </a:pathLst>
          </a:custGeom>
          <a:ln w="858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046805" y="6718407"/>
            <a:ext cx="85725" cy="4445"/>
          </a:xfrm>
          <a:custGeom>
            <a:avLst/>
            <a:gdLst/>
            <a:ahLst/>
            <a:cxnLst/>
            <a:rect l="l" t="t" r="r" b="b"/>
            <a:pathLst>
              <a:path w="85725" h="4445">
                <a:moveTo>
                  <a:pt x="0" y="1587"/>
                </a:moveTo>
                <a:lnTo>
                  <a:pt x="55473" y="4038"/>
                </a:lnTo>
                <a:lnTo>
                  <a:pt x="73606" y="1600"/>
                </a:lnTo>
                <a:lnTo>
                  <a:pt x="0" y="1587"/>
                </a:lnTo>
                <a:close/>
              </a:path>
              <a:path w="85725" h="4445">
                <a:moveTo>
                  <a:pt x="85699" y="0"/>
                </a:moveTo>
                <a:lnTo>
                  <a:pt x="66187" y="700"/>
                </a:lnTo>
                <a:lnTo>
                  <a:pt x="46666" y="1200"/>
                </a:lnTo>
                <a:lnTo>
                  <a:pt x="27135" y="1500"/>
                </a:lnTo>
                <a:lnTo>
                  <a:pt x="7594" y="1600"/>
                </a:lnTo>
                <a:lnTo>
                  <a:pt x="73701" y="1587"/>
                </a:lnTo>
                <a:lnTo>
                  <a:pt x="856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132499" y="671211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699" y="0"/>
                </a:lnTo>
              </a:path>
            </a:pathLst>
          </a:custGeom>
          <a:ln w="1259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078659" y="6722440"/>
            <a:ext cx="66040" cy="6985"/>
          </a:xfrm>
          <a:custGeom>
            <a:avLst/>
            <a:gdLst/>
            <a:ahLst/>
            <a:cxnLst/>
            <a:rect l="l" t="t" r="r" b="b"/>
            <a:pathLst>
              <a:path w="66039" h="6984">
                <a:moveTo>
                  <a:pt x="23622" y="0"/>
                </a:moveTo>
                <a:lnTo>
                  <a:pt x="17462" y="838"/>
                </a:lnTo>
                <a:lnTo>
                  <a:pt x="0" y="4749"/>
                </a:lnTo>
                <a:lnTo>
                  <a:pt x="39204" y="6629"/>
                </a:lnTo>
                <a:lnTo>
                  <a:pt x="52389" y="4111"/>
                </a:lnTo>
                <a:lnTo>
                  <a:pt x="65620" y="1765"/>
                </a:lnTo>
                <a:lnTo>
                  <a:pt x="236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102284" y="6716264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678" y="0"/>
                </a:lnTo>
              </a:path>
            </a:pathLst>
          </a:custGeom>
          <a:ln w="1590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020934" y="6707449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5" h="5715">
                <a:moveTo>
                  <a:pt x="30746" y="0"/>
                </a:moveTo>
                <a:lnTo>
                  <a:pt x="0" y="5435"/>
                </a:lnTo>
                <a:lnTo>
                  <a:pt x="32194" y="63"/>
                </a:lnTo>
                <a:lnTo>
                  <a:pt x="307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962279" y="672481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628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075161" y="6727190"/>
            <a:ext cx="43180" cy="2540"/>
          </a:xfrm>
          <a:custGeom>
            <a:avLst/>
            <a:gdLst/>
            <a:ahLst/>
            <a:cxnLst/>
            <a:rect l="l" t="t" r="r" b="b"/>
            <a:pathLst>
              <a:path w="43179" h="2540">
                <a:moveTo>
                  <a:pt x="3492" y="0"/>
                </a:moveTo>
                <a:lnTo>
                  <a:pt x="0" y="774"/>
                </a:lnTo>
                <a:lnTo>
                  <a:pt x="39446" y="2540"/>
                </a:lnTo>
                <a:lnTo>
                  <a:pt x="42710" y="1879"/>
                </a:lnTo>
                <a:lnTo>
                  <a:pt x="34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208590" y="669914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334" y="0"/>
                </a:lnTo>
              </a:path>
            </a:pathLst>
          </a:custGeom>
          <a:ln w="1835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117871" y="6724212"/>
            <a:ext cx="46355" cy="5715"/>
          </a:xfrm>
          <a:custGeom>
            <a:avLst/>
            <a:gdLst/>
            <a:ahLst/>
            <a:cxnLst/>
            <a:rect l="l" t="t" r="r" b="b"/>
            <a:pathLst>
              <a:path w="46354" h="5715">
                <a:moveTo>
                  <a:pt x="26403" y="0"/>
                </a:moveTo>
                <a:lnTo>
                  <a:pt x="13177" y="2341"/>
                </a:lnTo>
                <a:lnTo>
                  <a:pt x="0" y="4864"/>
                </a:lnTo>
                <a:lnTo>
                  <a:pt x="4787" y="5092"/>
                </a:lnTo>
                <a:lnTo>
                  <a:pt x="46342" y="812"/>
                </a:lnTo>
                <a:lnTo>
                  <a:pt x="264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122662" y="6690508"/>
            <a:ext cx="320040" cy="39370"/>
          </a:xfrm>
          <a:custGeom>
            <a:avLst/>
            <a:gdLst/>
            <a:ahLst/>
            <a:cxnLst/>
            <a:rect l="l" t="t" r="r" b="b"/>
            <a:pathLst>
              <a:path w="320039" h="39370">
                <a:moveTo>
                  <a:pt x="295262" y="0"/>
                </a:moveTo>
                <a:lnTo>
                  <a:pt x="256864" y="4798"/>
                </a:lnTo>
                <a:lnTo>
                  <a:pt x="141528" y="17805"/>
                </a:lnTo>
                <a:lnTo>
                  <a:pt x="151295" y="18237"/>
                </a:lnTo>
                <a:lnTo>
                  <a:pt x="57828" y="28303"/>
                </a:lnTo>
                <a:lnTo>
                  <a:pt x="21615" y="33705"/>
                </a:lnTo>
                <a:lnTo>
                  <a:pt x="41554" y="34518"/>
                </a:lnTo>
                <a:lnTo>
                  <a:pt x="0" y="38798"/>
                </a:lnTo>
                <a:lnTo>
                  <a:pt x="99275" y="29311"/>
                </a:lnTo>
                <a:lnTo>
                  <a:pt x="154485" y="23361"/>
                </a:lnTo>
                <a:lnTo>
                  <a:pt x="209626" y="16351"/>
                </a:lnTo>
                <a:lnTo>
                  <a:pt x="319709" y="647"/>
                </a:lnTo>
                <a:lnTo>
                  <a:pt x="2952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114601" y="6729076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3263" y="0"/>
                </a:moveTo>
                <a:lnTo>
                  <a:pt x="0" y="660"/>
                </a:lnTo>
                <a:lnTo>
                  <a:pt x="2425" y="762"/>
                </a:lnTo>
                <a:lnTo>
                  <a:pt x="6819" y="368"/>
                </a:lnTo>
                <a:lnTo>
                  <a:pt x="8051" y="228"/>
                </a:lnTo>
                <a:lnTo>
                  <a:pt x="32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120793" y="672930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1866" y="0"/>
                </a:moveTo>
                <a:lnTo>
                  <a:pt x="0" y="203"/>
                </a:lnTo>
                <a:lnTo>
                  <a:pt x="2171" y="12"/>
                </a:lnTo>
                <a:lnTo>
                  <a:pt x="198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584797" y="6603289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29235" y="0"/>
                </a:moveTo>
                <a:lnTo>
                  <a:pt x="0" y="5016"/>
                </a:lnTo>
                <a:lnTo>
                  <a:pt x="33210" y="139"/>
                </a:lnTo>
                <a:lnTo>
                  <a:pt x="292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469148" y="660777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81" y="0"/>
                </a:lnTo>
              </a:path>
            </a:pathLst>
          </a:custGeom>
          <a:ln w="1320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286516" y="6640763"/>
            <a:ext cx="107950" cy="6350"/>
          </a:xfrm>
          <a:custGeom>
            <a:avLst/>
            <a:gdLst/>
            <a:ahLst/>
            <a:cxnLst/>
            <a:rect l="l" t="t" r="r" b="b"/>
            <a:pathLst>
              <a:path w="107950" h="6350">
                <a:moveTo>
                  <a:pt x="78236" y="5854"/>
                </a:moveTo>
                <a:lnTo>
                  <a:pt x="5410" y="5854"/>
                </a:lnTo>
                <a:lnTo>
                  <a:pt x="76415" y="6210"/>
                </a:lnTo>
                <a:lnTo>
                  <a:pt x="78236" y="5854"/>
                </a:lnTo>
                <a:close/>
              </a:path>
              <a:path w="107950" h="6350">
                <a:moveTo>
                  <a:pt x="81902" y="0"/>
                </a:moveTo>
                <a:lnTo>
                  <a:pt x="68194" y="33"/>
                </a:lnTo>
                <a:lnTo>
                  <a:pt x="27076" y="546"/>
                </a:lnTo>
                <a:lnTo>
                  <a:pt x="0" y="5880"/>
                </a:lnTo>
                <a:lnTo>
                  <a:pt x="78236" y="5854"/>
                </a:lnTo>
                <a:lnTo>
                  <a:pt x="107632" y="114"/>
                </a:lnTo>
                <a:lnTo>
                  <a:pt x="819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392266" y="6624462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058" y="0"/>
                </a:lnTo>
              </a:path>
            </a:pathLst>
          </a:custGeom>
          <a:ln w="425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450102" y="661533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3" y="0"/>
                </a:lnTo>
              </a:path>
            </a:pathLst>
          </a:custGeom>
          <a:ln w="63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313594" y="6615486"/>
            <a:ext cx="206375" cy="26034"/>
          </a:xfrm>
          <a:custGeom>
            <a:avLst/>
            <a:gdLst/>
            <a:ahLst/>
            <a:cxnLst/>
            <a:rect l="l" t="t" r="r" b="b"/>
            <a:pathLst>
              <a:path w="206375" h="26034">
                <a:moveTo>
                  <a:pt x="87922" y="10629"/>
                </a:moveTo>
                <a:lnTo>
                  <a:pt x="78676" y="10629"/>
                </a:lnTo>
                <a:lnTo>
                  <a:pt x="0" y="25831"/>
                </a:lnTo>
                <a:lnTo>
                  <a:pt x="41117" y="25306"/>
                </a:lnTo>
                <a:lnTo>
                  <a:pt x="81151" y="25272"/>
                </a:lnTo>
                <a:lnTo>
                  <a:pt x="138675" y="14527"/>
                </a:lnTo>
                <a:lnTo>
                  <a:pt x="158076" y="11099"/>
                </a:lnTo>
                <a:lnTo>
                  <a:pt x="87922" y="10629"/>
                </a:lnTo>
                <a:close/>
              </a:path>
              <a:path w="206375" h="26034">
                <a:moveTo>
                  <a:pt x="81151" y="25272"/>
                </a:moveTo>
                <a:lnTo>
                  <a:pt x="54825" y="25272"/>
                </a:lnTo>
                <a:lnTo>
                  <a:pt x="67754" y="25306"/>
                </a:lnTo>
                <a:lnTo>
                  <a:pt x="80556" y="25387"/>
                </a:lnTo>
                <a:lnTo>
                  <a:pt x="81151" y="25272"/>
                </a:lnTo>
                <a:close/>
              </a:path>
              <a:path w="206375" h="26034">
                <a:moveTo>
                  <a:pt x="136512" y="0"/>
                </a:moveTo>
                <a:lnTo>
                  <a:pt x="98907" y="6845"/>
                </a:lnTo>
                <a:lnTo>
                  <a:pt x="165735" y="9766"/>
                </a:lnTo>
                <a:lnTo>
                  <a:pt x="205841" y="3035"/>
                </a:lnTo>
                <a:lnTo>
                  <a:pt x="1365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947910" y="6715492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40">
                <a:moveTo>
                  <a:pt x="4279" y="0"/>
                </a:moveTo>
                <a:lnTo>
                  <a:pt x="0" y="685"/>
                </a:lnTo>
                <a:lnTo>
                  <a:pt x="6692" y="1193"/>
                </a:lnTo>
                <a:lnTo>
                  <a:pt x="20104" y="2070"/>
                </a:lnTo>
                <a:lnTo>
                  <a:pt x="24028" y="1397"/>
                </a:lnTo>
                <a:lnTo>
                  <a:pt x="25996" y="1079"/>
                </a:lnTo>
                <a:lnTo>
                  <a:pt x="42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952189" y="6705563"/>
            <a:ext cx="94615" cy="11430"/>
          </a:xfrm>
          <a:custGeom>
            <a:avLst/>
            <a:gdLst/>
            <a:ahLst/>
            <a:cxnLst/>
            <a:rect l="l" t="t" r="r" b="b"/>
            <a:pathLst>
              <a:path w="94614" h="11429">
                <a:moveTo>
                  <a:pt x="68186" y="0"/>
                </a:moveTo>
                <a:lnTo>
                  <a:pt x="50503" y="2427"/>
                </a:lnTo>
                <a:lnTo>
                  <a:pt x="32867" y="5168"/>
                </a:lnTo>
                <a:lnTo>
                  <a:pt x="24635" y="6286"/>
                </a:lnTo>
                <a:lnTo>
                  <a:pt x="0" y="9931"/>
                </a:lnTo>
                <a:lnTo>
                  <a:pt x="21717" y="10998"/>
                </a:lnTo>
                <a:lnTo>
                  <a:pt x="33097" y="9170"/>
                </a:lnTo>
                <a:lnTo>
                  <a:pt x="44515" y="7485"/>
                </a:lnTo>
                <a:lnTo>
                  <a:pt x="55973" y="5949"/>
                </a:lnTo>
                <a:lnTo>
                  <a:pt x="94170" y="1612"/>
                </a:lnTo>
                <a:lnTo>
                  <a:pt x="681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931296" y="6716177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16611" y="0"/>
                </a:moveTo>
                <a:lnTo>
                  <a:pt x="0" y="2755"/>
                </a:lnTo>
                <a:lnTo>
                  <a:pt x="1308" y="3733"/>
                </a:lnTo>
                <a:lnTo>
                  <a:pt x="2616" y="4610"/>
                </a:lnTo>
                <a:lnTo>
                  <a:pt x="3873" y="5321"/>
                </a:lnTo>
                <a:lnTo>
                  <a:pt x="13207" y="5765"/>
                </a:lnTo>
                <a:lnTo>
                  <a:pt x="21018" y="4216"/>
                </a:lnTo>
                <a:lnTo>
                  <a:pt x="28854" y="2755"/>
                </a:lnTo>
                <a:lnTo>
                  <a:pt x="36715" y="1384"/>
                </a:lnTo>
                <a:lnTo>
                  <a:pt x="23304" y="507"/>
                </a:lnTo>
                <a:lnTo>
                  <a:pt x="166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985780" y="6717462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6769" y="0"/>
                </a:moveTo>
                <a:lnTo>
                  <a:pt x="0" y="1079"/>
                </a:lnTo>
                <a:lnTo>
                  <a:pt x="1689" y="1142"/>
                </a:lnTo>
                <a:lnTo>
                  <a:pt x="8102" y="63"/>
                </a:lnTo>
                <a:lnTo>
                  <a:pt x="67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992553" y="6712887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384" y="0"/>
                </a:moveTo>
                <a:lnTo>
                  <a:pt x="0" y="4571"/>
                </a:lnTo>
                <a:lnTo>
                  <a:pt x="1333" y="4635"/>
                </a:lnTo>
                <a:lnTo>
                  <a:pt x="283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966459" y="6718534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9316" y="0"/>
                </a:moveTo>
                <a:lnTo>
                  <a:pt x="0" y="2997"/>
                </a:lnTo>
                <a:lnTo>
                  <a:pt x="2578" y="3136"/>
                </a:lnTo>
                <a:lnTo>
                  <a:pt x="21005" y="76"/>
                </a:lnTo>
                <a:lnTo>
                  <a:pt x="193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968018" y="6716565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40">
                <a:moveTo>
                  <a:pt x="5892" y="0"/>
                </a:moveTo>
                <a:lnTo>
                  <a:pt x="0" y="1003"/>
                </a:lnTo>
                <a:lnTo>
                  <a:pt x="11836" y="1689"/>
                </a:lnTo>
                <a:lnTo>
                  <a:pt x="17754" y="1968"/>
                </a:lnTo>
                <a:lnTo>
                  <a:pt x="24536" y="901"/>
                </a:lnTo>
                <a:lnTo>
                  <a:pt x="58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973915" y="6707178"/>
            <a:ext cx="78105" cy="10795"/>
          </a:xfrm>
          <a:custGeom>
            <a:avLst/>
            <a:gdLst/>
            <a:ahLst/>
            <a:cxnLst/>
            <a:rect l="l" t="t" r="r" b="b"/>
            <a:pathLst>
              <a:path w="78104" h="10795">
                <a:moveTo>
                  <a:pt x="72440" y="0"/>
                </a:moveTo>
                <a:lnTo>
                  <a:pt x="34243" y="4336"/>
                </a:lnTo>
                <a:lnTo>
                  <a:pt x="22786" y="5872"/>
                </a:lnTo>
                <a:lnTo>
                  <a:pt x="11373" y="7557"/>
                </a:lnTo>
                <a:lnTo>
                  <a:pt x="0" y="9385"/>
                </a:lnTo>
                <a:lnTo>
                  <a:pt x="18630" y="10287"/>
                </a:lnTo>
                <a:lnTo>
                  <a:pt x="47015" y="5715"/>
                </a:lnTo>
                <a:lnTo>
                  <a:pt x="77762" y="266"/>
                </a:lnTo>
                <a:lnTo>
                  <a:pt x="724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944508" y="6717564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5">
                <a:moveTo>
                  <a:pt x="23507" y="0"/>
                </a:moveTo>
                <a:lnTo>
                  <a:pt x="15646" y="1371"/>
                </a:lnTo>
                <a:lnTo>
                  <a:pt x="7810" y="2832"/>
                </a:lnTo>
                <a:lnTo>
                  <a:pt x="0" y="4381"/>
                </a:lnTo>
                <a:lnTo>
                  <a:pt x="17767" y="5219"/>
                </a:lnTo>
                <a:lnTo>
                  <a:pt x="24523" y="4102"/>
                </a:lnTo>
                <a:lnTo>
                  <a:pt x="21958" y="3975"/>
                </a:lnTo>
                <a:lnTo>
                  <a:pt x="41274" y="965"/>
                </a:lnTo>
                <a:lnTo>
                  <a:pt x="29425" y="368"/>
                </a:lnTo>
                <a:lnTo>
                  <a:pt x="235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071776" y="6101725"/>
            <a:ext cx="1896745" cy="187960"/>
          </a:xfrm>
          <a:custGeom>
            <a:avLst/>
            <a:gdLst/>
            <a:ahLst/>
            <a:cxnLst/>
            <a:rect l="l" t="t" r="r" b="b"/>
            <a:pathLst>
              <a:path w="1896745" h="187960">
                <a:moveTo>
                  <a:pt x="95869" y="154597"/>
                </a:moveTo>
                <a:lnTo>
                  <a:pt x="3035" y="154597"/>
                </a:lnTo>
                <a:lnTo>
                  <a:pt x="24688" y="179374"/>
                </a:lnTo>
                <a:lnTo>
                  <a:pt x="32003" y="187629"/>
                </a:lnTo>
                <a:lnTo>
                  <a:pt x="35090" y="187629"/>
                </a:lnTo>
                <a:lnTo>
                  <a:pt x="35267" y="187591"/>
                </a:lnTo>
                <a:lnTo>
                  <a:pt x="95869" y="154597"/>
                </a:lnTo>
                <a:close/>
              </a:path>
              <a:path w="1896745" h="187960">
                <a:moveTo>
                  <a:pt x="46291" y="128117"/>
                </a:moveTo>
                <a:lnTo>
                  <a:pt x="34497" y="134278"/>
                </a:lnTo>
                <a:lnTo>
                  <a:pt x="22850" y="140760"/>
                </a:lnTo>
                <a:lnTo>
                  <a:pt x="11351" y="147566"/>
                </a:lnTo>
                <a:lnTo>
                  <a:pt x="0" y="154698"/>
                </a:lnTo>
                <a:lnTo>
                  <a:pt x="266" y="154597"/>
                </a:lnTo>
                <a:lnTo>
                  <a:pt x="95869" y="154597"/>
                </a:lnTo>
                <a:lnTo>
                  <a:pt x="101980" y="151269"/>
                </a:lnTo>
                <a:lnTo>
                  <a:pt x="112627" y="147332"/>
                </a:lnTo>
                <a:lnTo>
                  <a:pt x="59753" y="147332"/>
                </a:lnTo>
                <a:lnTo>
                  <a:pt x="52768" y="137756"/>
                </a:lnTo>
                <a:lnTo>
                  <a:pt x="46291" y="128117"/>
                </a:lnTo>
                <a:close/>
              </a:path>
              <a:path w="1896745" h="187960">
                <a:moveTo>
                  <a:pt x="101892" y="125641"/>
                </a:moveTo>
                <a:lnTo>
                  <a:pt x="62229" y="147307"/>
                </a:lnTo>
                <a:lnTo>
                  <a:pt x="112627" y="147332"/>
                </a:lnTo>
                <a:lnTo>
                  <a:pt x="148670" y="134035"/>
                </a:lnTo>
                <a:lnTo>
                  <a:pt x="100431" y="134035"/>
                </a:lnTo>
                <a:lnTo>
                  <a:pt x="101892" y="125641"/>
                </a:lnTo>
                <a:close/>
              </a:path>
              <a:path w="1896745" h="187960">
                <a:moveTo>
                  <a:pt x="167182" y="95732"/>
                </a:moveTo>
                <a:lnTo>
                  <a:pt x="162572" y="97802"/>
                </a:lnTo>
                <a:lnTo>
                  <a:pt x="100431" y="134035"/>
                </a:lnTo>
                <a:lnTo>
                  <a:pt x="148670" y="134035"/>
                </a:lnTo>
                <a:lnTo>
                  <a:pt x="165811" y="127761"/>
                </a:lnTo>
                <a:lnTo>
                  <a:pt x="166230" y="120878"/>
                </a:lnTo>
                <a:lnTo>
                  <a:pt x="166446" y="112052"/>
                </a:lnTo>
                <a:lnTo>
                  <a:pt x="166509" y="111366"/>
                </a:lnTo>
                <a:lnTo>
                  <a:pt x="166573" y="102501"/>
                </a:lnTo>
                <a:lnTo>
                  <a:pt x="167182" y="95732"/>
                </a:lnTo>
                <a:close/>
              </a:path>
              <a:path w="1896745" h="187960">
                <a:moveTo>
                  <a:pt x="806678" y="0"/>
                </a:moveTo>
                <a:lnTo>
                  <a:pt x="754077" y="337"/>
                </a:lnTo>
                <a:lnTo>
                  <a:pt x="701472" y="1350"/>
                </a:lnTo>
                <a:lnTo>
                  <a:pt x="648859" y="3042"/>
                </a:lnTo>
                <a:lnTo>
                  <a:pt x="596236" y="5414"/>
                </a:lnTo>
                <a:lnTo>
                  <a:pt x="543598" y="8470"/>
                </a:lnTo>
                <a:lnTo>
                  <a:pt x="500530" y="16357"/>
                </a:lnTo>
                <a:lnTo>
                  <a:pt x="457644" y="25311"/>
                </a:lnTo>
                <a:lnTo>
                  <a:pt x="378955" y="45821"/>
                </a:lnTo>
                <a:lnTo>
                  <a:pt x="303749" y="72758"/>
                </a:lnTo>
                <a:lnTo>
                  <a:pt x="228866" y="100609"/>
                </a:lnTo>
                <a:lnTo>
                  <a:pt x="206692" y="112902"/>
                </a:lnTo>
                <a:lnTo>
                  <a:pt x="244474" y="99313"/>
                </a:lnTo>
                <a:lnTo>
                  <a:pt x="322960" y="78955"/>
                </a:lnTo>
                <a:lnTo>
                  <a:pt x="364301" y="70454"/>
                </a:lnTo>
                <a:lnTo>
                  <a:pt x="405798" y="62855"/>
                </a:lnTo>
                <a:lnTo>
                  <a:pt x="447449" y="56156"/>
                </a:lnTo>
                <a:lnTo>
                  <a:pt x="489254" y="50355"/>
                </a:lnTo>
                <a:lnTo>
                  <a:pt x="541794" y="43775"/>
                </a:lnTo>
                <a:lnTo>
                  <a:pt x="594667" y="39337"/>
                </a:lnTo>
                <a:lnTo>
                  <a:pt x="647709" y="36423"/>
                </a:lnTo>
                <a:lnTo>
                  <a:pt x="772512" y="32158"/>
                </a:lnTo>
                <a:lnTo>
                  <a:pt x="1383811" y="31483"/>
                </a:lnTo>
                <a:lnTo>
                  <a:pt x="1075829" y="8712"/>
                </a:lnTo>
                <a:lnTo>
                  <a:pt x="1021973" y="5587"/>
                </a:lnTo>
                <a:lnTo>
                  <a:pt x="968135" y="3149"/>
                </a:lnTo>
                <a:lnTo>
                  <a:pt x="914309" y="1402"/>
                </a:lnTo>
                <a:lnTo>
                  <a:pt x="860491" y="351"/>
                </a:lnTo>
                <a:lnTo>
                  <a:pt x="806678" y="0"/>
                </a:lnTo>
                <a:close/>
              </a:path>
              <a:path w="1896745" h="187960">
                <a:moveTo>
                  <a:pt x="1383811" y="31483"/>
                </a:moveTo>
                <a:lnTo>
                  <a:pt x="829144" y="31483"/>
                </a:lnTo>
                <a:lnTo>
                  <a:pt x="876194" y="31888"/>
                </a:lnTo>
                <a:lnTo>
                  <a:pt x="923252" y="33004"/>
                </a:lnTo>
                <a:lnTo>
                  <a:pt x="1017328" y="36760"/>
                </a:lnTo>
                <a:lnTo>
                  <a:pt x="1217493" y="48072"/>
                </a:lnTo>
                <a:lnTo>
                  <a:pt x="1736953" y="88861"/>
                </a:lnTo>
                <a:lnTo>
                  <a:pt x="1896402" y="73151"/>
                </a:lnTo>
                <a:lnTo>
                  <a:pt x="1697086" y="54717"/>
                </a:lnTo>
                <a:lnTo>
                  <a:pt x="1383811" y="3148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894296" y="619359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345" y="0"/>
                </a:lnTo>
              </a:path>
            </a:pathLst>
          </a:custGeom>
          <a:ln w="2078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808733" y="618581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1914" y="0"/>
                </a:lnTo>
              </a:path>
            </a:pathLst>
          </a:custGeom>
          <a:ln w="2189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879854" y="619003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656" y="0"/>
                </a:lnTo>
              </a:path>
            </a:pathLst>
          </a:custGeom>
          <a:ln w="1606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118064" y="6171006"/>
            <a:ext cx="153831" cy="78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237590" y="6110197"/>
            <a:ext cx="377825" cy="119380"/>
          </a:xfrm>
          <a:custGeom>
            <a:avLst/>
            <a:gdLst/>
            <a:ahLst/>
            <a:cxnLst/>
            <a:rect l="l" t="t" r="r" b="b"/>
            <a:pathLst>
              <a:path w="377825" h="119379">
                <a:moveTo>
                  <a:pt x="377786" y="0"/>
                </a:moveTo>
                <a:lnTo>
                  <a:pt x="335924" y="3400"/>
                </a:lnTo>
                <a:lnTo>
                  <a:pt x="297392" y="7777"/>
                </a:lnTo>
                <a:lnTo>
                  <a:pt x="259017" y="13142"/>
                </a:lnTo>
                <a:lnTo>
                  <a:pt x="220764" y="19303"/>
                </a:lnTo>
                <a:lnTo>
                  <a:pt x="163930" y="31626"/>
                </a:lnTo>
                <a:lnTo>
                  <a:pt x="93094" y="52482"/>
                </a:lnTo>
                <a:lnTo>
                  <a:pt x="48031" y="67703"/>
                </a:lnTo>
                <a:lnTo>
                  <a:pt x="1371" y="87261"/>
                </a:lnTo>
                <a:lnTo>
                  <a:pt x="698" y="102895"/>
                </a:lnTo>
                <a:lnTo>
                  <a:pt x="594" y="104432"/>
                </a:lnTo>
                <a:lnTo>
                  <a:pt x="406" y="112407"/>
                </a:lnTo>
                <a:lnTo>
                  <a:pt x="0" y="119291"/>
                </a:lnTo>
                <a:lnTo>
                  <a:pt x="40881" y="104432"/>
                </a:lnTo>
                <a:lnTo>
                  <a:pt x="137928" y="64287"/>
                </a:lnTo>
                <a:lnTo>
                  <a:pt x="213144" y="37350"/>
                </a:lnTo>
                <a:lnTo>
                  <a:pt x="291833" y="16840"/>
                </a:lnTo>
                <a:lnTo>
                  <a:pt x="334710" y="7886"/>
                </a:lnTo>
                <a:lnTo>
                  <a:pt x="356221" y="3809"/>
                </a:lnTo>
                <a:lnTo>
                  <a:pt x="3777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238956" y="6129501"/>
            <a:ext cx="219401" cy="67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377938" y="6240776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70">
                <a:moveTo>
                  <a:pt x="27673" y="0"/>
                </a:moveTo>
                <a:lnTo>
                  <a:pt x="0" y="533"/>
                </a:lnTo>
                <a:lnTo>
                  <a:pt x="5384" y="711"/>
                </a:lnTo>
                <a:lnTo>
                  <a:pt x="2767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194231" y="6229751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2823" y="0"/>
                </a:lnTo>
              </a:path>
            </a:pathLst>
          </a:custGeom>
          <a:ln w="2310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7138048" y="6219489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8" y="0"/>
                </a:lnTo>
              </a:path>
            </a:pathLst>
          </a:custGeom>
          <a:ln w="1724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7383330" y="6243930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260" y="0"/>
                </a:lnTo>
              </a:path>
            </a:pathLst>
          </a:custGeom>
          <a:ln w="826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7405616" y="6238838"/>
            <a:ext cx="88265" cy="2540"/>
          </a:xfrm>
          <a:custGeom>
            <a:avLst/>
            <a:gdLst/>
            <a:ahLst/>
            <a:cxnLst/>
            <a:rect l="l" t="t" r="r" b="b"/>
            <a:pathLst>
              <a:path w="88265" h="2539">
                <a:moveTo>
                  <a:pt x="81432" y="0"/>
                </a:moveTo>
                <a:lnTo>
                  <a:pt x="0" y="1943"/>
                </a:lnTo>
                <a:lnTo>
                  <a:pt x="87731" y="965"/>
                </a:lnTo>
                <a:lnTo>
                  <a:pt x="814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499628" y="6246974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39966" y="0"/>
                </a:moveTo>
                <a:lnTo>
                  <a:pt x="0" y="1079"/>
                </a:lnTo>
                <a:lnTo>
                  <a:pt x="22834" y="2806"/>
                </a:lnTo>
                <a:lnTo>
                  <a:pt x="29984" y="2654"/>
                </a:lnTo>
                <a:lnTo>
                  <a:pt x="51727" y="1866"/>
                </a:lnTo>
                <a:lnTo>
                  <a:pt x="399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7522466" y="6248839"/>
            <a:ext cx="66040" cy="6350"/>
          </a:xfrm>
          <a:custGeom>
            <a:avLst/>
            <a:gdLst/>
            <a:ahLst/>
            <a:cxnLst/>
            <a:rect l="l" t="t" r="r" b="b"/>
            <a:pathLst>
              <a:path w="66040" h="6350">
                <a:moveTo>
                  <a:pt x="28892" y="0"/>
                </a:moveTo>
                <a:lnTo>
                  <a:pt x="7150" y="787"/>
                </a:lnTo>
                <a:lnTo>
                  <a:pt x="0" y="952"/>
                </a:lnTo>
                <a:lnTo>
                  <a:pt x="65506" y="5918"/>
                </a:lnTo>
                <a:lnTo>
                  <a:pt x="288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7521355" y="6286375"/>
            <a:ext cx="484699" cy="724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7511043" y="6334804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681" y="0"/>
                </a:lnTo>
              </a:path>
            </a:pathLst>
          </a:custGeom>
          <a:ln w="2703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7500956" y="6328787"/>
            <a:ext cx="151765" cy="18415"/>
          </a:xfrm>
          <a:custGeom>
            <a:avLst/>
            <a:gdLst/>
            <a:ahLst/>
            <a:cxnLst/>
            <a:rect l="l" t="t" r="r" b="b"/>
            <a:pathLst>
              <a:path w="151765" h="18414">
                <a:moveTo>
                  <a:pt x="10083" y="0"/>
                </a:moveTo>
                <a:lnTo>
                  <a:pt x="6718" y="901"/>
                </a:lnTo>
                <a:lnTo>
                  <a:pt x="0" y="2628"/>
                </a:lnTo>
                <a:lnTo>
                  <a:pt x="71297" y="7683"/>
                </a:lnTo>
                <a:lnTo>
                  <a:pt x="72339" y="11912"/>
                </a:lnTo>
                <a:lnTo>
                  <a:pt x="73101" y="17868"/>
                </a:lnTo>
                <a:lnTo>
                  <a:pt x="151713" y="17487"/>
                </a:lnTo>
                <a:lnTo>
                  <a:pt x="151599" y="13411"/>
                </a:lnTo>
                <a:lnTo>
                  <a:pt x="151320" y="10706"/>
                </a:lnTo>
                <a:lnTo>
                  <a:pt x="10083" y="0"/>
                </a:lnTo>
                <a:close/>
              </a:path>
              <a:path w="151765" h="18414">
                <a:moveTo>
                  <a:pt x="151713" y="17487"/>
                </a:moveTo>
                <a:lnTo>
                  <a:pt x="133362" y="17487"/>
                </a:lnTo>
                <a:lnTo>
                  <a:pt x="151714" y="1752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7479277" y="6331422"/>
            <a:ext cx="95250" cy="17145"/>
          </a:xfrm>
          <a:custGeom>
            <a:avLst/>
            <a:gdLst/>
            <a:ahLst/>
            <a:cxnLst/>
            <a:rect l="l" t="t" r="r" b="b"/>
            <a:pathLst>
              <a:path w="95250" h="17145">
                <a:moveTo>
                  <a:pt x="21678" y="0"/>
                </a:moveTo>
                <a:lnTo>
                  <a:pt x="14465" y="1854"/>
                </a:lnTo>
                <a:lnTo>
                  <a:pt x="0" y="5410"/>
                </a:lnTo>
                <a:lnTo>
                  <a:pt x="507" y="8343"/>
                </a:lnTo>
                <a:lnTo>
                  <a:pt x="939" y="12433"/>
                </a:lnTo>
                <a:lnTo>
                  <a:pt x="1231" y="16954"/>
                </a:lnTo>
                <a:lnTo>
                  <a:pt x="94780" y="15227"/>
                </a:lnTo>
                <a:lnTo>
                  <a:pt x="94018" y="9283"/>
                </a:lnTo>
                <a:lnTo>
                  <a:pt x="92976" y="5041"/>
                </a:lnTo>
                <a:lnTo>
                  <a:pt x="216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7617407" y="6259611"/>
            <a:ext cx="36195" cy="6350"/>
          </a:xfrm>
          <a:custGeom>
            <a:avLst/>
            <a:gdLst/>
            <a:ahLst/>
            <a:cxnLst/>
            <a:rect l="l" t="t" r="r" b="b"/>
            <a:pathLst>
              <a:path w="36195" h="6350">
                <a:moveTo>
                  <a:pt x="0" y="0"/>
                </a:moveTo>
                <a:lnTo>
                  <a:pt x="2222" y="1625"/>
                </a:lnTo>
                <a:lnTo>
                  <a:pt x="4495" y="3657"/>
                </a:lnTo>
                <a:lnTo>
                  <a:pt x="6578" y="5600"/>
                </a:lnTo>
                <a:lnTo>
                  <a:pt x="35598" y="601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7623981" y="6265217"/>
            <a:ext cx="127000" cy="23495"/>
          </a:xfrm>
          <a:custGeom>
            <a:avLst/>
            <a:gdLst/>
            <a:ahLst/>
            <a:cxnLst/>
            <a:rect l="l" t="t" r="r" b="b"/>
            <a:pathLst>
              <a:path w="127000" h="23495">
                <a:moveTo>
                  <a:pt x="0" y="0"/>
                </a:moveTo>
                <a:lnTo>
                  <a:pt x="2578" y="2425"/>
                </a:lnTo>
                <a:lnTo>
                  <a:pt x="4838" y="4698"/>
                </a:lnTo>
                <a:lnTo>
                  <a:pt x="6197" y="5841"/>
                </a:lnTo>
                <a:lnTo>
                  <a:pt x="22783" y="21158"/>
                </a:lnTo>
                <a:lnTo>
                  <a:pt x="122656" y="22872"/>
                </a:lnTo>
                <a:lnTo>
                  <a:pt x="124269" y="21018"/>
                </a:lnTo>
                <a:lnTo>
                  <a:pt x="127000" y="17741"/>
                </a:lnTo>
                <a:lnTo>
                  <a:pt x="29019" y="41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7746631" y="628295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4356" y="0"/>
                </a:moveTo>
                <a:lnTo>
                  <a:pt x="1612" y="3276"/>
                </a:lnTo>
                <a:lnTo>
                  <a:pt x="0" y="5130"/>
                </a:lnTo>
                <a:lnTo>
                  <a:pt x="38061" y="6261"/>
                </a:lnTo>
                <a:lnTo>
                  <a:pt x="34378" y="5524"/>
                </a:lnTo>
                <a:lnTo>
                  <a:pt x="43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7428006" y="6336830"/>
            <a:ext cx="52705" cy="12700"/>
          </a:xfrm>
          <a:custGeom>
            <a:avLst/>
            <a:gdLst/>
            <a:ahLst/>
            <a:cxnLst/>
            <a:rect l="l" t="t" r="r" b="b"/>
            <a:pathLst>
              <a:path w="52704" h="12700">
                <a:moveTo>
                  <a:pt x="51269" y="0"/>
                </a:moveTo>
                <a:lnTo>
                  <a:pt x="38515" y="3008"/>
                </a:lnTo>
                <a:lnTo>
                  <a:pt x="25720" y="5895"/>
                </a:lnTo>
                <a:lnTo>
                  <a:pt x="12882" y="8654"/>
                </a:lnTo>
                <a:lnTo>
                  <a:pt x="0" y="11277"/>
                </a:lnTo>
                <a:lnTo>
                  <a:pt x="16954" y="12496"/>
                </a:lnTo>
                <a:lnTo>
                  <a:pt x="52501" y="11544"/>
                </a:lnTo>
                <a:lnTo>
                  <a:pt x="52209" y="7035"/>
                </a:lnTo>
                <a:lnTo>
                  <a:pt x="51777" y="2933"/>
                </a:lnTo>
                <a:lnTo>
                  <a:pt x="512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7417265" y="6348111"/>
            <a:ext cx="27940" cy="2540"/>
          </a:xfrm>
          <a:custGeom>
            <a:avLst/>
            <a:gdLst/>
            <a:ahLst/>
            <a:cxnLst/>
            <a:rect l="l" t="t" r="r" b="b"/>
            <a:pathLst>
              <a:path w="27940" h="2539">
                <a:moveTo>
                  <a:pt x="10744" y="0"/>
                </a:moveTo>
                <a:lnTo>
                  <a:pt x="0" y="2070"/>
                </a:lnTo>
                <a:lnTo>
                  <a:pt x="27698" y="1206"/>
                </a:lnTo>
                <a:lnTo>
                  <a:pt x="107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7682551" y="6314097"/>
            <a:ext cx="79375" cy="7620"/>
          </a:xfrm>
          <a:custGeom>
            <a:avLst/>
            <a:gdLst/>
            <a:ahLst/>
            <a:cxnLst/>
            <a:rect l="l" t="t" r="r" b="b"/>
            <a:pathLst>
              <a:path w="79375" h="7620">
                <a:moveTo>
                  <a:pt x="0" y="0"/>
                </a:moveTo>
                <a:lnTo>
                  <a:pt x="8051" y="2298"/>
                </a:lnTo>
                <a:lnTo>
                  <a:pt x="16090" y="4699"/>
                </a:lnTo>
                <a:lnTo>
                  <a:pt x="24091" y="7188"/>
                </a:lnTo>
                <a:lnTo>
                  <a:pt x="78765" y="6845"/>
                </a:lnTo>
                <a:lnTo>
                  <a:pt x="43954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7706652" y="6320942"/>
            <a:ext cx="242570" cy="34925"/>
          </a:xfrm>
          <a:custGeom>
            <a:avLst/>
            <a:gdLst/>
            <a:ahLst/>
            <a:cxnLst/>
            <a:rect l="l" t="t" r="r" b="b"/>
            <a:pathLst>
              <a:path w="242570" h="34925">
                <a:moveTo>
                  <a:pt x="54660" y="0"/>
                </a:moveTo>
                <a:lnTo>
                  <a:pt x="0" y="342"/>
                </a:lnTo>
                <a:lnTo>
                  <a:pt x="19397" y="6557"/>
                </a:lnTo>
                <a:lnTo>
                  <a:pt x="38709" y="13138"/>
                </a:lnTo>
                <a:lnTo>
                  <a:pt x="57935" y="20081"/>
                </a:lnTo>
                <a:lnTo>
                  <a:pt x="77076" y="27381"/>
                </a:lnTo>
                <a:lnTo>
                  <a:pt x="159626" y="30249"/>
                </a:lnTo>
                <a:lnTo>
                  <a:pt x="242138" y="34366"/>
                </a:lnTo>
                <a:lnTo>
                  <a:pt x="546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7304075" y="6319720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12" y="0"/>
                </a:lnTo>
              </a:path>
            </a:pathLst>
          </a:custGeom>
          <a:ln w="5994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7350635" y="632258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0" y="0"/>
                </a:moveTo>
                <a:lnTo>
                  <a:pt x="1739" y="139"/>
                </a:lnTo>
                <a:lnTo>
                  <a:pt x="6731" y="304"/>
                </a:lnTo>
                <a:lnTo>
                  <a:pt x="7658" y="13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352375" y="632272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4140" y="317"/>
                </a:lnTo>
                <a:lnTo>
                  <a:pt x="4991" y="16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111043" y="6534448"/>
            <a:ext cx="616585" cy="92710"/>
          </a:xfrm>
          <a:custGeom>
            <a:avLst/>
            <a:gdLst/>
            <a:ahLst/>
            <a:cxnLst/>
            <a:rect l="l" t="t" r="r" b="b"/>
            <a:pathLst>
              <a:path w="616585" h="92709">
                <a:moveTo>
                  <a:pt x="59766" y="51308"/>
                </a:moveTo>
                <a:lnTo>
                  <a:pt x="0" y="59728"/>
                </a:lnTo>
                <a:lnTo>
                  <a:pt x="2150" y="62579"/>
                </a:lnTo>
                <a:lnTo>
                  <a:pt x="7834" y="68714"/>
                </a:lnTo>
                <a:lnTo>
                  <a:pt x="13696" y="74824"/>
                </a:lnTo>
                <a:lnTo>
                  <a:pt x="16382" y="77597"/>
                </a:lnTo>
                <a:lnTo>
                  <a:pt x="19430" y="80429"/>
                </a:lnTo>
                <a:lnTo>
                  <a:pt x="29451" y="92570"/>
                </a:lnTo>
                <a:lnTo>
                  <a:pt x="35420" y="92570"/>
                </a:lnTo>
                <a:lnTo>
                  <a:pt x="167258" y="81978"/>
                </a:lnTo>
                <a:lnTo>
                  <a:pt x="178447" y="67716"/>
                </a:lnTo>
                <a:lnTo>
                  <a:pt x="287674" y="52197"/>
                </a:lnTo>
                <a:lnTo>
                  <a:pt x="59791" y="52197"/>
                </a:lnTo>
                <a:lnTo>
                  <a:pt x="59766" y="51308"/>
                </a:lnTo>
                <a:close/>
              </a:path>
              <a:path w="616585" h="92709">
                <a:moveTo>
                  <a:pt x="596417" y="0"/>
                </a:moveTo>
                <a:lnTo>
                  <a:pt x="364934" y="27027"/>
                </a:lnTo>
                <a:lnTo>
                  <a:pt x="207060" y="42291"/>
                </a:lnTo>
                <a:lnTo>
                  <a:pt x="59816" y="52197"/>
                </a:lnTo>
                <a:lnTo>
                  <a:pt x="287674" y="52197"/>
                </a:lnTo>
                <a:lnTo>
                  <a:pt x="616318" y="3873"/>
                </a:lnTo>
                <a:lnTo>
                  <a:pt x="607796" y="3365"/>
                </a:lnTo>
                <a:lnTo>
                  <a:pt x="59641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278300" y="6454669"/>
            <a:ext cx="1067435" cy="161925"/>
          </a:xfrm>
          <a:custGeom>
            <a:avLst/>
            <a:gdLst/>
            <a:ahLst/>
            <a:cxnLst/>
            <a:rect l="l" t="t" r="r" b="b"/>
            <a:pathLst>
              <a:path w="1067435" h="161925">
                <a:moveTo>
                  <a:pt x="449059" y="83654"/>
                </a:moveTo>
                <a:lnTo>
                  <a:pt x="11188" y="147497"/>
                </a:lnTo>
                <a:lnTo>
                  <a:pt x="0" y="161759"/>
                </a:lnTo>
                <a:lnTo>
                  <a:pt x="125475" y="150164"/>
                </a:lnTo>
                <a:lnTo>
                  <a:pt x="449160" y="101854"/>
                </a:lnTo>
                <a:lnTo>
                  <a:pt x="444334" y="97193"/>
                </a:lnTo>
                <a:lnTo>
                  <a:pt x="535622" y="88722"/>
                </a:lnTo>
                <a:lnTo>
                  <a:pt x="449059" y="83654"/>
                </a:lnTo>
                <a:close/>
              </a:path>
              <a:path w="1067435" h="161925">
                <a:moveTo>
                  <a:pt x="560044" y="73774"/>
                </a:moveTo>
                <a:lnTo>
                  <a:pt x="508025" y="78193"/>
                </a:lnTo>
                <a:lnTo>
                  <a:pt x="553415" y="80695"/>
                </a:lnTo>
                <a:lnTo>
                  <a:pt x="555142" y="78867"/>
                </a:lnTo>
                <a:lnTo>
                  <a:pt x="557555" y="76263"/>
                </a:lnTo>
                <a:lnTo>
                  <a:pt x="560044" y="73774"/>
                </a:lnTo>
                <a:close/>
              </a:path>
              <a:path w="1067435" h="161925">
                <a:moveTo>
                  <a:pt x="1067092" y="0"/>
                </a:moveTo>
                <a:lnTo>
                  <a:pt x="812279" y="47561"/>
                </a:lnTo>
                <a:lnTo>
                  <a:pt x="859980" y="40449"/>
                </a:lnTo>
                <a:lnTo>
                  <a:pt x="10670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831715" y="6435070"/>
            <a:ext cx="614045" cy="102235"/>
          </a:xfrm>
          <a:custGeom>
            <a:avLst/>
            <a:gdLst/>
            <a:ahLst/>
            <a:cxnLst/>
            <a:rect l="l" t="t" r="r" b="b"/>
            <a:pathLst>
              <a:path w="614045" h="102234">
                <a:moveTo>
                  <a:pt x="613829" y="0"/>
                </a:moveTo>
                <a:lnTo>
                  <a:pt x="580339" y="3962"/>
                </a:lnTo>
                <a:lnTo>
                  <a:pt x="408889" y="27749"/>
                </a:lnTo>
                <a:lnTo>
                  <a:pt x="327028" y="43557"/>
                </a:lnTo>
                <a:lnTo>
                  <a:pt x="197953" y="66321"/>
                </a:lnTo>
                <a:lnTo>
                  <a:pt x="150812" y="73969"/>
                </a:lnTo>
                <a:lnTo>
                  <a:pt x="103576" y="80996"/>
                </a:lnTo>
                <a:lnTo>
                  <a:pt x="56246" y="87404"/>
                </a:lnTo>
                <a:lnTo>
                  <a:pt x="8826" y="93192"/>
                </a:lnTo>
                <a:lnTo>
                  <a:pt x="6629" y="93370"/>
                </a:lnTo>
                <a:lnTo>
                  <a:pt x="4140" y="95859"/>
                </a:lnTo>
                <a:lnTo>
                  <a:pt x="1727" y="98475"/>
                </a:lnTo>
                <a:lnTo>
                  <a:pt x="0" y="100291"/>
                </a:lnTo>
                <a:lnTo>
                  <a:pt x="27076" y="101752"/>
                </a:lnTo>
                <a:lnTo>
                  <a:pt x="258864" y="67170"/>
                </a:lnTo>
                <a:lnTo>
                  <a:pt x="513676" y="19596"/>
                </a:lnTo>
                <a:lnTo>
                  <a:pt x="6138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707458" y="6498183"/>
            <a:ext cx="281940" cy="40640"/>
          </a:xfrm>
          <a:custGeom>
            <a:avLst/>
            <a:gdLst/>
            <a:ahLst/>
            <a:cxnLst/>
            <a:rect l="l" t="t" r="r" b="b"/>
            <a:pathLst>
              <a:path w="281939" h="40640">
                <a:moveTo>
                  <a:pt x="281673" y="0"/>
                </a:moveTo>
                <a:lnTo>
                  <a:pt x="0" y="36258"/>
                </a:lnTo>
                <a:lnTo>
                  <a:pt x="11379" y="39624"/>
                </a:lnTo>
                <a:lnTo>
                  <a:pt x="19900" y="40144"/>
                </a:lnTo>
                <a:lnTo>
                  <a:pt x="246240" y="6210"/>
                </a:lnTo>
                <a:lnTo>
                  <a:pt x="2816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727360" y="6504392"/>
            <a:ext cx="226695" cy="39370"/>
          </a:xfrm>
          <a:custGeom>
            <a:avLst/>
            <a:gdLst/>
            <a:ahLst/>
            <a:cxnLst/>
            <a:rect l="l" t="t" r="r" b="b"/>
            <a:pathLst>
              <a:path w="226695" h="39370">
                <a:moveTo>
                  <a:pt x="226339" y="0"/>
                </a:moveTo>
                <a:lnTo>
                  <a:pt x="0" y="33934"/>
                </a:lnTo>
                <a:lnTo>
                  <a:pt x="86563" y="38989"/>
                </a:lnTo>
                <a:lnTo>
                  <a:pt x="89877" y="38658"/>
                </a:lnTo>
                <a:lnTo>
                  <a:pt x="98082" y="37426"/>
                </a:lnTo>
                <a:lnTo>
                  <a:pt x="99987" y="35407"/>
                </a:lnTo>
                <a:lnTo>
                  <a:pt x="101536" y="33731"/>
                </a:lnTo>
                <a:lnTo>
                  <a:pt x="102781" y="32613"/>
                </a:lnTo>
                <a:lnTo>
                  <a:pt x="104355" y="30975"/>
                </a:lnTo>
                <a:lnTo>
                  <a:pt x="58966" y="28473"/>
                </a:lnTo>
                <a:lnTo>
                  <a:pt x="110985" y="24053"/>
                </a:lnTo>
                <a:lnTo>
                  <a:pt x="114515" y="20535"/>
                </a:lnTo>
                <a:lnTo>
                  <a:pt x="118211" y="17272"/>
                </a:lnTo>
                <a:lnTo>
                  <a:pt x="199871" y="4463"/>
                </a:lnTo>
                <a:lnTo>
                  <a:pt x="2263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953695" y="6486513"/>
            <a:ext cx="120014" cy="18415"/>
          </a:xfrm>
          <a:custGeom>
            <a:avLst/>
            <a:gdLst/>
            <a:ahLst/>
            <a:cxnLst/>
            <a:rect l="l" t="t" r="r" b="b"/>
            <a:pathLst>
              <a:path w="120014" h="18415">
                <a:moveTo>
                  <a:pt x="119634" y="0"/>
                </a:moveTo>
                <a:lnTo>
                  <a:pt x="35433" y="11671"/>
                </a:lnTo>
                <a:lnTo>
                  <a:pt x="0" y="17881"/>
                </a:lnTo>
                <a:lnTo>
                  <a:pt x="1196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825442" y="6462821"/>
            <a:ext cx="415290" cy="79375"/>
          </a:xfrm>
          <a:custGeom>
            <a:avLst/>
            <a:gdLst/>
            <a:ahLst/>
            <a:cxnLst/>
            <a:rect l="l" t="t" r="r" b="b"/>
            <a:pathLst>
              <a:path w="415289" h="79375">
                <a:moveTo>
                  <a:pt x="6273" y="72542"/>
                </a:moveTo>
                <a:lnTo>
                  <a:pt x="4699" y="74193"/>
                </a:lnTo>
                <a:lnTo>
                  <a:pt x="3454" y="75298"/>
                </a:lnTo>
                <a:lnTo>
                  <a:pt x="0" y="79006"/>
                </a:lnTo>
                <a:lnTo>
                  <a:pt x="33350" y="74002"/>
                </a:lnTo>
                <a:lnTo>
                  <a:pt x="6273" y="72542"/>
                </a:lnTo>
                <a:close/>
              </a:path>
              <a:path w="415289" h="79375">
                <a:moveTo>
                  <a:pt x="415163" y="0"/>
                </a:moveTo>
                <a:lnTo>
                  <a:pt x="128257" y="41567"/>
                </a:lnTo>
                <a:lnTo>
                  <a:pt x="101788" y="46032"/>
                </a:lnTo>
                <a:lnTo>
                  <a:pt x="20129" y="58839"/>
                </a:lnTo>
                <a:lnTo>
                  <a:pt x="16433" y="62103"/>
                </a:lnTo>
                <a:lnTo>
                  <a:pt x="12903" y="65620"/>
                </a:lnTo>
                <a:lnTo>
                  <a:pt x="15100" y="65443"/>
                </a:lnTo>
                <a:lnTo>
                  <a:pt x="62520" y="59654"/>
                </a:lnTo>
                <a:lnTo>
                  <a:pt x="109850" y="53247"/>
                </a:lnTo>
                <a:lnTo>
                  <a:pt x="157086" y="46219"/>
                </a:lnTo>
                <a:lnTo>
                  <a:pt x="204227" y="38571"/>
                </a:lnTo>
                <a:lnTo>
                  <a:pt x="333301" y="15808"/>
                </a:lnTo>
                <a:lnTo>
                  <a:pt x="4151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170809" y="6533751"/>
            <a:ext cx="537210" cy="53340"/>
          </a:xfrm>
          <a:custGeom>
            <a:avLst/>
            <a:gdLst/>
            <a:ahLst/>
            <a:cxnLst/>
            <a:rect l="l" t="t" r="r" b="b"/>
            <a:pathLst>
              <a:path w="537210" h="53340">
                <a:moveTo>
                  <a:pt x="109334" y="36322"/>
                </a:moveTo>
                <a:lnTo>
                  <a:pt x="0" y="52006"/>
                </a:lnTo>
                <a:lnTo>
                  <a:pt x="25" y="52895"/>
                </a:lnTo>
                <a:lnTo>
                  <a:pt x="147294" y="42989"/>
                </a:lnTo>
                <a:lnTo>
                  <a:pt x="181814" y="39865"/>
                </a:lnTo>
                <a:lnTo>
                  <a:pt x="109639" y="39865"/>
                </a:lnTo>
                <a:lnTo>
                  <a:pt x="109474" y="38544"/>
                </a:lnTo>
                <a:lnTo>
                  <a:pt x="109334" y="36322"/>
                </a:lnTo>
                <a:close/>
              </a:path>
              <a:path w="537210" h="53340">
                <a:moveTo>
                  <a:pt x="534276" y="0"/>
                </a:moveTo>
                <a:lnTo>
                  <a:pt x="322276" y="21913"/>
                </a:lnTo>
                <a:lnTo>
                  <a:pt x="109791" y="39865"/>
                </a:lnTo>
                <a:lnTo>
                  <a:pt x="181814" y="39865"/>
                </a:lnTo>
                <a:lnTo>
                  <a:pt x="305168" y="27720"/>
                </a:lnTo>
                <a:lnTo>
                  <a:pt x="536651" y="698"/>
                </a:lnTo>
                <a:lnTo>
                  <a:pt x="5342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412044" y="6433716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40551" y="0"/>
                </a:moveTo>
                <a:lnTo>
                  <a:pt x="0" y="5308"/>
                </a:lnTo>
                <a:lnTo>
                  <a:pt x="33502" y="1358"/>
                </a:lnTo>
                <a:lnTo>
                  <a:pt x="405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705091" y="6523842"/>
            <a:ext cx="85725" cy="10795"/>
          </a:xfrm>
          <a:custGeom>
            <a:avLst/>
            <a:gdLst/>
            <a:ahLst/>
            <a:cxnLst/>
            <a:rect l="l" t="t" r="r" b="b"/>
            <a:pathLst>
              <a:path w="85725" h="10795">
                <a:moveTo>
                  <a:pt x="85547" y="0"/>
                </a:moveTo>
                <a:lnTo>
                  <a:pt x="0" y="9905"/>
                </a:lnTo>
                <a:lnTo>
                  <a:pt x="2374" y="10604"/>
                </a:lnTo>
                <a:lnTo>
                  <a:pt x="855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266072" y="645743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81" y="0"/>
                </a:moveTo>
                <a:lnTo>
                  <a:pt x="393" y="215"/>
                </a:lnTo>
                <a:lnTo>
                  <a:pt x="0" y="304"/>
                </a:lnTo>
                <a:lnTo>
                  <a:pt x="19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240599" y="6439030"/>
            <a:ext cx="171450" cy="24130"/>
          </a:xfrm>
          <a:custGeom>
            <a:avLst/>
            <a:gdLst/>
            <a:ahLst/>
            <a:cxnLst/>
            <a:rect l="l" t="t" r="r" b="b"/>
            <a:pathLst>
              <a:path w="171450" h="24129">
                <a:moveTo>
                  <a:pt x="171450" y="0"/>
                </a:moveTo>
                <a:lnTo>
                  <a:pt x="27457" y="18402"/>
                </a:lnTo>
                <a:lnTo>
                  <a:pt x="25413" y="18719"/>
                </a:lnTo>
                <a:lnTo>
                  <a:pt x="0" y="23787"/>
                </a:lnTo>
                <a:lnTo>
                  <a:pt x="36015" y="18707"/>
                </a:lnTo>
                <a:lnTo>
                  <a:pt x="1714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790638" y="6491474"/>
            <a:ext cx="235585" cy="32384"/>
          </a:xfrm>
          <a:custGeom>
            <a:avLst/>
            <a:gdLst/>
            <a:ahLst/>
            <a:cxnLst/>
            <a:rect l="l" t="t" r="r" b="b"/>
            <a:pathLst>
              <a:path w="235585" h="32384">
                <a:moveTo>
                  <a:pt x="235038" y="0"/>
                </a:moveTo>
                <a:lnTo>
                  <a:pt x="0" y="32372"/>
                </a:lnTo>
                <a:lnTo>
                  <a:pt x="198488" y="6705"/>
                </a:lnTo>
                <a:lnTo>
                  <a:pt x="2350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989125" y="6457657"/>
            <a:ext cx="277495" cy="40640"/>
          </a:xfrm>
          <a:custGeom>
            <a:avLst/>
            <a:gdLst/>
            <a:ahLst/>
            <a:cxnLst/>
            <a:rect l="l" t="t" r="r" b="b"/>
            <a:pathLst>
              <a:path w="277495" h="40639">
                <a:moveTo>
                  <a:pt x="277342" y="0"/>
                </a:moveTo>
                <a:lnTo>
                  <a:pt x="36550" y="33820"/>
                </a:lnTo>
                <a:lnTo>
                  <a:pt x="0" y="40525"/>
                </a:lnTo>
                <a:lnTo>
                  <a:pt x="84201" y="28854"/>
                </a:lnTo>
                <a:lnTo>
                  <a:pt x="276948" y="88"/>
                </a:lnTo>
                <a:lnTo>
                  <a:pt x="2773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073325" y="6457741"/>
            <a:ext cx="193040" cy="29209"/>
          </a:xfrm>
          <a:custGeom>
            <a:avLst/>
            <a:gdLst/>
            <a:ahLst/>
            <a:cxnLst/>
            <a:rect l="l" t="t" r="r" b="b"/>
            <a:pathLst>
              <a:path w="193039" h="29210">
                <a:moveTo>
                  <a:pt x="192747" y="0"/>
                </a:moveTo>
                <a:lnTo>
                  <a:pt x="0" y="28778"/>
                </a:lnTo>
                <a:lnTo>
                  <a:pt x="167271" y="5079"/>
                </a:lnTo>
                <a:lnTo>
                  <a:pt x="1927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280152" y="6481222"/>
            <a:ext cx="751840" cy="92710"/>
          </a:xfrm>
          <a:custGeom>
            <a:avLst/>
            <a:gdLst/>
            <a:ahLst/>
            <a:cxnLst/>
            <a:rect l="l" t="t" r="r" b="b"/>
            <a:pathLst>
              <a:path w="751839" h="92709">
                <a:moveTo>
                  <a:pt x="399910" y="46037"/>
                </a:moveTo>
                <a:lnTo>
                  <a:pt x="350264" y="52314"/>
                </a:lnTo>
                <a:lnTo>
                  <a:pt x="300566" y="58051"/>
                </a:lnTo>
                <a:lnTo>
                  <a:pt x="250813" y="63249"/>
                </a:lnTo>
                <a:lnTo>
                  <a:pt x="201007" y="67906"/>
                </a:lnTo>
                <a:lnTo>
                  <a:pt x="151146" y="72024"/>
                </a:lnTo>
                <a:lnTo>
                  <a:pt x="101231" y="75603"/>
                </a:lnTo>
                <a:lnTo>
                  <a:pt x="76009" y="77774"/>
                </a:lnTo>
                <a:lnTo>
                  <a:pt x="0" y="88849"/>
                </a:lnTo>
                <a:lnTo>
                  <a:pt x="126" y="91071"/>
                </a:lnTo>
                <a:lnTo>
                  <a:pt x="292" y="92392"/>
                </a:lnTo>
                <a:lnTo>
                  <a:pt x="212936" y="74441"/>
                </a:lnTo>
                <a:lnTo>
                  <a:pt x="424929" y="52527"/>
                </a:lnTo>
                <a:lnTo>
                  <a:pt x="423417" y="52082"/>
                </a:lnTo>
                <a:lnTo>
                  <a:pt x="419442" y="51066"/>
                </a:lnTo>
                <a:lnTo>
                  <a:pt x="416674" y="50177"/>
                </a:lnTo>
                <a:lnTo>
                  <a:pt x="399910" y="46037"/>
                </a:lnTo>
                <a:close/>
              </a:path>
              <a:path w="751839" h="92709">
                <a:moveTo>
                  <a:pt x="751217" y="0"/>
                </a:moveTo>
                <a:lnTo>
                  <a:pt x="427177" y="42722"/>
                </a:lnTo>
                <a:lnTo>
                  <a:pt x="481213" y="37596"/>
                </a:lnTo>
                <a:lnTo>
                  <a:pt x="535099" y="31860"/>
                </a:lnTo>
                <a:lnTo>
                  <a:pt x="588862" y="25388"/>
                </a:lnTo>
                <a:lnTo>
                  <a:pt x="642528" y="18054"/>
                </a:lnTo>
                <a:lnTo>
                  <a:pt x="696125" y="9731"/>
                </a:lnTo>
                <a:lnTo>
                  <a:pt x="750188" y="203"/>
                </a:lnTo>
                <a:lnTo>
                  <a:pt x="7512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266473" y="6406014"/>
            <a:ext cx="342265" cy="52069"/>
          </a:xfrm>
          <a:custGeom>
            <a:avLst/>
            <a:gdLst/>
            <a:ahLst/>
            <a:cxnLst/>
            <a:rect l="l" t="t" r="r" b="b"/>
            <a:pathLst>
              <a:path w="342265" h="52070">
                <a:moveTo>
                  <a:pt x="342049" y="0"/>
                </a:moveTo>
                <a:lnTo>
                  <a:pt x="291822" y="5381"/>
                </a:lnTo>
                <a:lnTo>
                  <a:pt x="141287" y="23139"/>
                </a:lnTo>
                <a:lnTo>
                  <a:pt x="0" y="51638"/>
                </a:lnTo>
                <a:lnTo>
                  <a:pt x="256654" y="14554"/>
                </a:lnTo>
                <a:lnTo>
                  <a:pt x="320674" y="3465"/>
                </a:lnTo>
                <a:lnTo>
                  <a:pt x="3420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268046" y="6420568"/>
            <a:ext cx="255270" cy="37465"/>
          </a:xfrm>
          <a:custGeom>
            <a:avLst/>
            <a:gdLst/>
            <a:ahLst/>
            <a:cxnLst/>
            <a:rect l="l" t="t" r="r" b="b"/>
            <a:pathLst>
              <a:path w="255270" h="37464">
                <a:moveTo>
                  <a:pt x="255079" y="0"/>
                </a:moveTo>
                <a:lnTo>
                  <a:pt x="0" y="36868"/>
                </a:lnTo>
                <a:lnTo>
                  <a:pt x="184543" y="13144"/>
                </a:lnTo>
                <a:lnTo>
                  <a:pt x="2550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80068" y="6457970"/>
            <a:ext cx="515620" cy="76200"/>
          </a:xfrm>
          <a:custGeom>
            <a:avLst/>
            <a:gdLst/>
            <a:ahLst/>
            <a:cxnLst/>
            <a:rect l="l" t="t" r="r" b="b"/>
            <a:pathLst>
              <a:path w="515620" h="76200">
                <a:moveTo>
                  <a:pt x="515569" y="0"/>
                </a:moveTo>
                <a:lnTo>
                  <a:pt x="351294" y="23253"/>
                </a:lnTo>
                <a:lnTo>
                  <a:pt x="349770" y="23545"/>
                </a:lnTo>
                <a:lnTo>
                  <a:pt x="296214" y="32985"/>
                </a:lnTo>
                <a:lnTo>
                  <a:pt x="242615" y="41308"/>
                </a:lnTo>
                <a:lnTo>
                  <a:pt x="188945" y="48642"/>
                </a:lnTo>
                <a:lnTo>
                  <a:pt x="135180" y="55114"/>
                </a:lnTo>
                <a:lnTo>
                  <a:pt x="81291" y="60849"/>
                </a:lnTo>
                <a:lnTo>
                  <a:pt x="27254" y="65976"/>
                </a:lnTo>
                <a:lnTo>
                  <a:pt x="7924" y="68237"/>
                </a:lnTo>
                <a:lnTo>
                  <a:pt x="0" y="69291"/>
                </a:lnTo>
                <a:lnTo>
                  <a:pt x="16751" y="73431"/>
                </a:lnTo>
                <a:lnTo>
                  <a:pt x="19532" y="74320"/>
                </a:lnTo>
                <a:lnTo>
                  <a:pt x="22021" y="74942"/>
                </a:lnTo>
                <a:lnTo>
                  <a:pt x="23495" y="75336"/>
                </a:lnTo>
                <a:lnTo>
                  <a:pt x="25019" y="75780"/>
                </a:lnTo>
                <a:lnTo>
                  <a:pt x="110566" y="65874"/>
                </a:lnTo>
                <a:lnTo>
                  <a:pt x="345605" y="33502"/>
                </a:lnTo>
                <a:lnTo>
                  <a:pt x="5155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25678" y="6429154"/>
            <a:ext cx="382270" cy="62865"/>
          </a:xfrm>
          <a:custGeom>
            <a:avLst/>
            <a:gdLst/>
            <a:ahLst/>
            <a:cxnLst/>
            <a:rect l="l" t="t" r="r" b="b"/>
            <a:pathLst>
              <a:path w="382270" h="62864">
                <a:moveTo>
                  <a:pt x="382079" y="0"/>
                </a:moveTo>
                <a:lnTo>
                  <a:pt x="169964" y="28816"/>
                </a:lnTo>
                <a:lnTo>
                  <a:pt x="0" y="62318"/>
                </a:lnTo>
                <a:lnTo>
                  <a:pt x="240791" y="28498"/>
                </a:lnTo>
                <a:lnTo>
                  <a:pt x="3820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56159" y="6364974"/>
            <a:ext cx="1631950" cy="194310"/>
          </a:xfrm>
          <a:custGeom>
            <a:avLst/>
            <a:gdLst/>
            <a:ahLst/>
            <a:cxnLst/>
            <a:rect l="l" t="t" r="r" b="b"/>
            <a:pathLst>
              <a:path w="1631950" h="194309">
                <a:moveTo>
                  <a:pt x="1008570" y="51523"/>
                </a:moveTo>
                <a:lnTo>
                  <a:pt x="933472" y="60801"/>
                </a:lnTo>
                <a:lnTo>
                  <a:pt x="388873" y="136105"/>
                </a:lnTo>
                <a:lnTo>
                  <a:pt x="0" y="194030"/>
                </a:lnTo>
                <a:lnTo>
                  <a:pt x="25234" y="191846"/>
                </a:lnTo>
                <a:lnTo>
                  <a:pt x="75145" y="188268"/>
                </a:lnTo>
                <a:lnTo>
                  <a:pt x="125004" y="184152"/>
                </a:lnTo>
                <a:lnTo>
                  <a:pt x="174810" y="179497"/>
                </a:lnTo>
                <a:lnTo>
                  <a:pt x="224562" y="174300"/>
                </a:lnTo>
                <a:lnTo>
                  <a:pt x="274259" y="168561"/>
                </a:lnTo>
                <a:lnTo>
                  <a:pt x="323900" y="162280"/>
                </a:lnTo>
                <a:lnTo>
                  <a:pt x="321119" y="161594"/>
                </a:lnTo>
                <a:lnTo>
                  <a:pt x="351167" y="158978"/>
                </a:lnTo>
                <a:lnTo>
                  <a:pt x="675208" y="116243"/>
                </a:lnTo>
                <a:lnTo>
                  <a:pt x="1008570" y="51523"/>
                </a:lnTo>
                <a:close/>
              </a:path>
              <a:path w="1631950" h="194309">
                <a:moveTo>
                  <a:pt x="322973" y="161556"/>
                </a:moveTo>
                <a:lnTo>
                  <a:pt x="322059" y="161556"/>
                </a:lnTo>
                <a:lnTo>
                  <a:pt x="321119" y="161594"/>
                </a:lnTo>
                <a:lnTo>
                  <a:pt x="325056" y="161836"/>
                </a:lnTo>
                <a:lnTo>
                  <a:pt x="323989" y="161658"/>
                </a:lnTo>
                <a:lnTo>
                  <a:pt x="322973" y="161556"/>
                </a:lnTo>
                <a:close/>
              </a:path>
              <a:path w="1631950" h="194309">
                <a:moveTo>
                  <a:pt x="1631467" y="0"/>
                </a:moveTo>
                <a:lnTo>
                  <a:pt x="1559101" y="2579"/>
                </a:lnTo>
                <a:lnTo>
                  <a:pt x="1486763" y="6311"/>
                </a:lnTo>
                <a:lnTo>
                  <a:pt x="1307820" y="20586"/>
                </a:lnTo>
                <a:lnTo>
                  <a:pt x="1276057" y="31280"/>
                </a:lnTo>
                <a:lnTo>
                  <a:pt x="1273822" y="33185"/>
                </a:lnTo>
                <a:lnTo>
                  <a:pt x="1271435" y="35712"/>
                </a:lnTo>
                <a:lnTo>
                  <a:pt x="1268653" y="38493"/>
                </a:lnTo>
                <a:lnTo>
                  <a:pt x="1301851" y="33567"/>
                </a:lnTo>
                <a:lnTo>
                  <a:pt x="1335093" y="29029"/>
                </a:lnTo>
                <a:lnTo>
                  <a:pt x="1368384" y="24924"/>
                </a:lnTo>
                <a:lnTo>
                  <a:pt x="1401724" y="21297"/>
                </a:lnTo>
                <a:lnTo>
                  <a:pt x="1597520" y="3505"/>
                </a:lnTo>
                <a:lnTo>
                  <a:pt x="16314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953677" y="6364729"/>
            <a:ext cx="43180" cy="3810"/>
          </a:xfrm>
          <a:custGeom>
            <a:avLst/>
            <a:gdLst/>
            <a:ahLst/>
            <a:cxnLst/>
            <a:rect l="l" t="t" r="r" b="b"/>
            <a:pathLst>
              <a:path w="43179" h="3810">
                <a:moveTo>
                  <a:pt x="42976" y="0"/>
                </a:moveTo>
                <a:lnTo>
                  <a:pt x="33947" y="241"/>
                </a:lnTo>
                <a:lnTo>
                  <a:pt x="0" y="3746"/>
                </a:lnTo>
                <a:lnTo>
                  <a:pt x="429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407754" y="6389159"/>
            <a:ext cx="231775" cy="40005"/>
          </a:xfrm>
          <a:custGeom>
            <a:avLst/>
            <a:gdLst/>
            <a:ahLst/>
            <a:cxnLst/>
            <a:rect l="l" t="t" r="r" b="b"/>
            <a:pathLst>
              <a:path w="231775" h="40004">
                <a:moveTo>
                  <a:pt x="231406" y="0"/>
                </a:moveTo>
                <a:lnTo>
                  <a:pt x="179897" y="7849"/>
                </a:lnTo>
                <a:lnTo>
                  <a:pt x="128468" y="16240"/>
                </a:lnTo>
                <a:lnTo>
                  <a:pt x="77117" y="25235"/>
                </a:lnTo>
                <a:lnTo>
                  <a:pt x="0" y="39992"/>
                </a:lnTo>
                <a:lnTo>
                  <a:pt x="150547" y="22240"/>
                </a:lnTo>
                <a:lnTo>
                  <a:pt x="200774" y="16852"/>
                </a:lnTo>
                <a:lnTo>
                  <a:pt x="217055" y="14300"/>
                </a:lnTo>
                <a:lnTo>
                  <a:pt x="219837" y="11531"/>
                </a:lnTo>
                <a:lnTo>
                  <a:pt x="222224" y="9004"/>
                </a:lnTo>
                <a:lnTo>
                  <a:pt x="224459" y="7099"/>
                </a:lnTo>
                <a:lnTo>
                  <a:pt x="227799" y="3505"/>
                </a:lnTo>
                <a:lnTo>
                  <a:pt x="2314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677279" y="6385550"/>
            <a:ext cx="986790" cy="142240"/>
          </a:xfrm>
          <a:custGeom>
            <a:avLst/>
            <a:gdLst/>
            <a:ahLst/>
            <a:cxnLst/>
            <a:rect l="l" t="t" r="r" b="b"/>
            <a:pathLst>
              <a:path w="986790" h="142240">
                <a:moveTo>
                  <a:pt x="0" y="141020"/>
                </a:moveTo>
                <a:lnTo>
                  <a:pt x="2781" y="141706"/>
                </a:lnTo>
                <a:lnTo>
                  <a:pt x="6123" y="141262"/>
                </a:lnTo>
                <a:lnTo>
                  <a:pt x="3937" y="141262"/>
                </a:lnTo>
                <a:lnTo>
                  <a:pt x="2641" y="141173"/>
                </a:lnTo>
                <a:lnTo>
                  <a:pt x="1308" y="141109"/>
                </a:lnTo>
                <a:lnTo>
                  <a:pt x="0" y="141020"/>
                </a:lnTo>
                <a:close/>
              </a:path>
              <a:path w="986790" h="142240">
                <a:moveTo>
                  <a:pt x="8223" y="140982"/>
                </a:moveTo>
                <a:lnTo>
                  <a:pt x="1854" y="140982"/>
                </a:lnTo>
                <a:lnTo>
                  <a:pt x="2870" y="141084"/>
                </a:lnTo>
                <a:lnTo>
                  <a:pt x="3937" y="141262"/>
                </a:lnTo>
                <a:lnTo>
                  <a:pt x="6123" y="141262"/>
                </a:lnTo>
                <a:lnTo>
                  <a:pt x="8223" y="140982"/>
                </a:lnTo>
                <a:close/>
              </a:path>
              <a:path w="986790" h="142240">
                <a:moveTo>
                  <a:pt x="30048" y="138391"/>
                </a:moveTo>
                <a:lnTo>
                  <a:pt x="0" y="141020"/>
                </a:lnTo>
                <a:lnTo>
                  <a:pt x="609" y="140982"/>
                </a:lnTo>
                <a:lnTo>
                  <a:pt x="8223" y="140982"/>
                </a:lnTo>
                <a:lnTo>
                  <a:pt x="10706" y="140652"/>
                </a:lnTo>
                <a:lnTo>
                  <a:pt x="30048" y="138391"/>
                </a:lnTo>
                <a:close/>
              </a:path>
              <a:path w="986790" h="142240">
                <a:moveTo>
                  <a:pt x="852944" y="12687"/>
                </a:moveTo>
                <a:lnTo>
                  <a:pt x="687451" y="30949"/>
                </a:lnTo>
                <a:lnTo>
                  <a:pt x="354088" y="95669"/>
                </a:lnTo>
                <a:lnTo>
                  <a:pt x="518363" y="72415"/>
                </a:lnTo>
                <a:lnTo>
                  <a:pt x="646099" y="47332"/>
                </a:lnTo>
                <a:lnTo>
                  <a:pt x="749479" y="29229"/>
                </a:lnTo>
                <a:lnTo>
                  <a:pt x="852944" y="12687"/>
                </a:lnTo>
                <a:close/>
              </a:path>
              <a:path w="986790" h="142240">
                <a:moveTo>
                  <a:pt x="986701" y="0"/>
                </a:moveTo>
                <a:lnTo>
                  <a:pt x="963485" y="2070"/>
                </a:lnTo>
                <a:lnTo>
                  <a:pt x="962406" y="3086"/>
                </a:lnTo>
                <a:lnTo>
                  <a:pt x="961885" y="3606"/>
                </a:lnTo>
                <a:lnTo>
                  <a:pt x="9867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195644" y="6387627"/>
            <a:ext cx="445134" cy="70485"/>
          </a:xfrm>
          <a:custGeom>
            <a:avLst/>
            <a:gdLst/>
            <a:ahLst/>
            <a:cxnLst/>
            <a:rect l="l" t="t" r="r" b="b"/>
            <a:pathLst>
              <a:path w="445134" h="70485">
                <a:moveTo>
                  <a:pt x="445122" y="0"/>
                </a:moveTo>
                <a:lnTo>
                  <a:pt x="334581" y="10604"/>
                </a:lnTo>
                <a:lnTo>
                  <a:pt x="231116" y="27152"/>
                </a:lnTo>
                <a:lnTo>
                  <a:pt x="127736" y="45262"/>
                </a:lnTo>
                <a:lnTo>
                  <a:pt x="0" y="70345"/>
                </a:lnTo>
                <a:lnTo>
                  <a:pt x="212115" y="41529"/>
                </a:lnTo>
                <a:lnTo>
                  <a:pt x="289231" y="26766"/>
                </a:lnTo>
                <a:lnTo>
                  <a:pt x="340579" y="17772"/>
                </a:lnTo>
                <a:lnTo>
                  <a:pt x="392007" y="9384"/>
                </a:lnTo>
                <a:lnTo>
                  <a:pt x="443522" y="1536"/>
                </a:lnTo>
                <a:lnTo>
                  <a:pt x="444576" y="495"/>
                </a:lnTo>
                <a:lnTo>
                  <a:pt x="4451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7268364" y="6319420"/>
            <a:ext cx="82550" cy="3175"/>
          </a:xfrm>
          <a:custGeom>
            <a:avLst/>
            <a:gdLst/>
            <a:ahLst/>
            <a:cxnLst/>
            <a:rect l="l" t="t" r="r" b="b"/>
            <a:pathLst>
              <a:path w="82550" h="3175">
                <a:moveTo>
                  <a:pt x="35712" y="0"/>
                </a:moveTo>
                <a:lnTo>
                  <a:pt x="0" y="1435"/>
                </a:lnTo>
                <a:lnTo>
                  <a:pt x="77520" y="3098"/>
                </a:lnTo>
                <a:lnTo>
                  <a:pt x="82270" y="3162"/>
                </a:lnTo>
                <a:lnTo>
                  <a:pt x="49479" y="685"/>
                </a:lnTo>
                <a:lnTo>
                  <a:pt x="357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7285319" y="6322065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44823" y="0"/>
                </a:moveTo>
                <a:lnTo>
                  <a:pt x="0" y="0"/>
                </a:lnTo>
                <a:lnTo>
                  <a:pt x="60566" y="444"/>
                </a:lnTo>
                <a:lnTo>
                  <a:pt x="448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7236983" y="6320858"/>
            <a:ext cx="93345" cy="1905"/>
          </a:xfrm>
          <a:custGeom>
            <a:avLst/>
            <a:gdLst/>
            <a:ahLst/>
            <a:cxnLst/>
            <a:rect l="l" t="t" r="r" b="b"/>
            <a:pathLst>
              <a:path w="93345" h="1904">
                <a:moveTo>
                  <a:pt x="31381" y="0"/>
                </a:moveTo>
                <a:lnTo>
                  <a:pt x="0" y="1485"/>
                </a:lnTo>
                <a:lnTo>
                  <a:pt x="93159" y="1206"/>
                </a:lnTo>
                <a:lnTo>
                  <a:pt x="313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7345884" y="6322516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0" y="0"/>
                </a:moveTo>
                <a:lnTo>
                  <a:pt x="6489" y="203"/>
                </a:lnTo>
                <a:lnTo>
                  <a:pt x="4749" y="7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7015402" y="6322067"/>
            <a:ext cx="341630" cy="18415"/>
          </a:xfrm>
          <a:custGeom>
            <a:avLst/>
            <a:gdLst/>
            <a:ahLst/>
            <a:cxnLst/>
            <a:rect l="l" t="t" r="r" b="b"/>
            <a:pathLst>
              <a:path w="341629" h="18414">
                <a:moveTo>
                  <a:pt x="269913" y="0"/>
                </a:moveTo>
                <a:lnTo>
                  <a:pt x="221589" y="279"/>
                </a:lnTo>
                <a:lnTo>
                  <a:pt x="166156" y="3440"/>
                </a:lnTo>
                <a:lnTo>
                  <a:pt x="110747" y="7173"/>
                </a:lnTo>
                <a:lnTo>
                  <a:pt x="0" y="16040"/>
                </a:lnTo>
                <a:lnTo>
                  <a:pt x="1790" y="16675"/>
                </a:lnTo>
                <a:lnTo>
                  <a:pt x="5410" y="18110"/>
                </a:lnTo>
                <a:lnTo>
                  <a:pt x="18872" y="17932"/>
                </a:lnTo>
                <a:lnTo>
                  <a:pt x="80935" y="16521"/>
                </a:lnTo>
                <a:lnTo>
                  <a:pt x="242860" y="16040"/>
                </a:lnTo>
                <a:lnTo>
                  <a:pt x="261637" y="13539"/>
                </a:lnTo>
                <a:lnTo>
                  <a:pt x="288185" y="9675"/>
                </a:lnTo>
                <a:lnTo>
                  <a:pt x="314680" y="5485"/>
                </a:lnTo>
                <a:lnTo>
                  <a:pt x="341122" y="965"/>
                </a:lnTo>
                <a:lnTo>
                  <a:pt x="336969" y="660"/>
                </a:lnTo>
                <a:lnTo>
                  <a:pt x="330479" y="444"/>
                </a:lnTo>
                <a:lnTo>
                  <a:pt x="269913" y="0"/>
                </a:lnTo>
                <a:close/>
              </a:path>
              <a:path w="341629" h="18414">
                <a:moveTo>
                  <a:pt x="242764" y="16052"/>
                </a:moveTo>
                <a:lnTo>
                  <a:pt x="142989" y="16052"/>
                </a:lnTo>
                <a:lnTo>
                  <a:pt x="166003" y="16117"/>
                </a:lnTo>
                <a:lnTo>
                  <a:pt x="235038" y="17081"/>
                </a:lnTo>
                <a:lnTo>
                  <a:pt x="242764" y="1605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982592" y="6338111"/>
            <a:ext cx="38735" cy="3175"/>
          </a:xfrm>
          <a:custGeom>
            <a:avLst/>
            <a:gdLst/>
            <a:ahLst/>
            <a:cxnLst/>
            <a:rect l="l" t="t" r="r" b="b"/>
            <a:pathLst>
              <a:path w="38734" h="3175">
                <a:moveTo>
                  <a:pt x="32804" y="0"/>
                </a:moveTo>
                <a:lnTo>
                  <a:pt x="0" y="2908"/>
                </a:lnTo>
                <a:lnTo>
                  <a:pt x="38226" y="2057"/>
                </a:lnTo>
                <a:lnTo>
                  <a:pt x="34607" y="635"/>
                </a:lnTo>
                <a:lnTo>
                  <a:pt x="328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745034" y="6338117"/>
            <a:ext cx="1505585" cy="163195"/>
          </a:xfrm>
          <a:custGeom>
            <a:avLst/>
            <a:gdLst/>
            <a:ahLst/>
            <a:cxnLst/>
            <a:rect l="l" t="t" r="r" b="b"/>
            <a:pathLst>
              <a:path w="1505584" h="163195">
                <a:moveTo>
                  <a:pt x="756754" y="53479"/>
                </a:moveTo>
                <a:lnTo>
                  <a:pt x="600260" y="74379"/>
                </a:lnTo>
                <a:lnTo>
                  <a:pt x="0" y="162966"/>
                </a:lnTo>
                <a:lnTo>
                  <a:pt x="544598" y="87655"/>
                </a:lnTo>
                <a:lnTo>
                  <a:pt x="619696" y="78384"/>
                </a:lnTo>
                <a:lnTo>
                  <a:pt x="756754" y="53479"/>
                </a:lnTo>
                <a:close/>
              </a:path>
              <a:path w="1505584" h="163195">
                <a:moveTo>
                  <a:pt x="1440543" y="8483"/>
                </a:moveTo>
                <a:lnTo>
                  <a:pt x="1301000" y="8483"/>
                </a:lnTo>
                <a:lnTo>
                  <a:pt x="1109736" y="24080"/>
                </a:lnTo>
                <a:lnTo>
                  <a:pt x="1062008" y="28857"/>
                </a:lnTo>
                <a:lnTo>
                  <a:pt x="1014425" y="34480"/>
                </a:lnTo>
                <a:lnTo>
                  <a:pt x="918946" y="47434"/>
                </a:lnTo>
                <a:lnTo>
                  <a:pt x="1097889" y="33159"/>
                </a:lnTo>
                <a:lnTo>
                  <a:pt x="1170225" y="29437"/>
                </a:lnTo>
                <a:lnTo>
                  <a:pt x="1242580" y="26847"/>
                </a:lnTo>
                <a:lnTo>
                  <a:pt x="1431727" y="9207"/>
                </a:lnTo>
                <a:lnTo>
                  <a:pt x="1440543" y="8483"/>
                </a:lnTo>
                <a:close/>
              </a:path>
              <a:path w="1505584" h="163195">
                <a:moveTo>
                  <a:pt x="1413357" y="0"/>
                </a:moveTo>
                <a:lnTo>
                  <a:pt x="1351303" y="473"/>
                </a:lnTo>
                <a:lnTo>
                  <a:pt x="1289240" y="1879"/>
                </a:lnTo>
                <a:lnTo>
                  <a:pt x="1275778" y="2057"/>
                </a:lnTo>
                <a:lnTo>
                  <a:pt x="1292047" y="8572"/>
                </a:lnTo>
                <a:lnTo>
                  <a:pt x="1299692" y="8572"/>
                </a:lnTo>
                <a:lnTo>
                  <a:pt x="1301000" y="8483"/>
                </a:lnTo>
                <a:lnTo>
                  <a:pt x="1440543" y="8483"/>
                </a:lnTo>
                <a:lnTo>
                  <a:pt x="1447507" y="7912"/>
                </a:lnTo>
                <a:lnTo>
                  <a:pt x="1505394" y="1041"/>
                </a:lnTo>
                <a:lnTo>
                  <a:pt x="1436369" y="64"/>
                </a:lnTo>
                <a:lnTo>
                  <a:pt x="14133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987614" y="635549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927" y="0"/>
                </a:lnTo>
              </a:path>
            </a:pathLst>
          </a:custGeom>
          <a:ln w="1893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364730" y="6340173"/>
            <a:ext cx="681355" cy="76835"/>
          </a:xfrm>
          <a:custGeom>
            <a:avLst/>
            <a:gdLst/>
            <a:ahLst/>
            <a:cxnLst/>
            <a:rect l="l" t="t" r="r" b="b"/>
            <a:pathLst>
              <a:path w="681354" h="76835">
                <a:moveTo>
                  <a:pt x="656081" y="0"/>
                </a:moveTo>
                <a:lnTo>
                  <a:pt x="617854" y="838"/>
                </a:lnTo>
                <a:lnTo>
                  <a:pt x="331364" y="28779"/>
                </a:lnTo>
                <a:lnTo>
                  <a:pt x="217120" y="41609"/>
                </a:lnTo>
                <a:lnTo>
                  <a:pt x="137058" y="51422"/>
                </a:lnTo>
                <a:lnTo>
                  <a:pt x="0" y="76327"/>
                </a:lnTo>
                <a:lnTo>
                  <a:pt x="165493" y="58064"/>
                </a:lnTo>
                <a:lnTo>
                  <a:pt x="254065" y="45377"/>
                </a:lnTo>
                <a:lnTo>
                  <a:pt x="284581" y="41363"/>
                </a:lnTo>
                <a:lnTo>
                  <a:pt x="327823" y="41363"/>
                </a:lnTo>
                <a:lnTo>
                  <a:pt x="394728" y="32423"/>
                </a:lnTo>
                <a:lnTo>
                  <a:pt x="442311" y="26800"/>
                </a:lnTo>
                <a:lnTo>
                  <a:pt x="490040" y="22022"/>
                </a:lnTo>
                <a:lnTo>
                  <a:pt x="680205" y="6515"/>
                </a:lnTo>
                <a:lnTo>
                  <a:pt x="672350" y="6515"/>
                </a:lnTo>
                <a:lnTo>
                  <a:pt x="656081" y="0"/>
                </a:lnTo>
                <a:close/>
              </a:path>
              <a:path w="681354" h="76835">
                <a:moveTo>
                  <a:pt x="327823" y="41363"/>
                </a:moveTo>
                <a:lnTo>
                  <a:pt x="284581" y="41363"/>
                </a:lnTo>
                <a:lnTo>
                  <a:pt x="282708" y="41609"/>
                </a:lnTo>
                <a:lnTo>
                  <a:pt x="279374" y="44323"/>
                </a:lnTo>
                <a:lnTo>
                  <a:pt x="276034" y="47447"/>
                </a:lnTo>
                <a:lnTo>
                  <a:pt x="299250" y="45377"/>
                </a:lnTo>
                <a:lnTo>
                  <a:pt x="327823" y="41363"/>
                </a:lnTo>
                <a:close/>
              </a:path>
              <a:path w="681354" h="76835">
                <a:moveTo>
                  <a:pt x="681304" y="6426"/>
                </a:moveTo>
                <a:lnTo>
                  <a:pt x="679996" y="6515"/>
                </a:lnTo>
                <a:lnTo>
                  <a:pt x="680205" y="6515"/>
                </a:lnTo>
                <a:lnTo>
                  <a:pt x="681304" y="642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530230" y="6381781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117199" y="0"/>
                </a:moveTo>
                <a:lnTo>
                  <a:pt x="89245" y="3677"/>
                </a:lnTo>
                <a:lnTo>
                  <a:pt x="0" y="16452"/>
                </a:lnTo>
                <a:lnTo>
                  <a:pt x="110540" y="5847"/>
                </a:lnTo>
                <a:lnTo>
                  <a:pt x="113880" y="2710"/>
                </a:lnTo>
                <a:lnTo>
                  <a:pt x="11719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991537" y="6495120"/>
            <a:ext cx="147320" cy="26034"/>
          </a:xfrm>
          <a:custGeom>
            <a:avLst/>
            <a:gdLst/>
            <a:ahLst/>
            <a:cxnLst/>
            <a:rect l="l" t="t" r="r" b="b"/>
            <a:pathLst>
              <a:path w="147320" h="26034">
                <a:moveTo>
                  <a:pt x="146748" y="0"/>
                </a:moveTo>
                <a:lnTo>
                  <a:pt x="99047" y="7112"/>
                </a:lnTo>
                <a:lnTo>
                  <a:pt x="0" y="25933"/>
                </a:lnTo>
                <a:lnTo>
                  <a:pt x="41830" y="19161"/>
                </a:lnTo>
                <a:lnTo>
                  <a:pt x="1467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58793" y="6502236"/>
            <a:ext cx="232410" cy="35560"/>
          </a:xfrm>
          <a:custGeom>
            <a:avLst/>
            <a:gdLst/>
            <a:ahLst/>
            <a:cxnLst/>
            <a:rect l="l" t="t" r="r" b="b"/>
            <a:pathLst>
              <a:path w="232410" h="35559">
                <a:moveTo>
                  <a:pt x="231787" y="0"/>
                </a:moveTo>
                <a:lnTo>
                  <a:pt x="0" y="34582"/>
                </a:lnTo>
                <a:lnTo>
                  <a:pt x="10540" y="35153"/>
                </a:lnTo>
                <a:lnTo>
                  <a:pt x="71697" y="27571"/>
                </a:lnTo>
                <a:lnTo>
                  <a:pt x="102234" y="23348"/>
                </a:lnTo>
                <a:lnTo>
                  <a:pt x="132740" y="18808"/>
                </a:lnTo>
                <a:lnTo>
                  <a:pt x="2317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17240" y="654182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204" y="0"/>
                </a:moveTo>
                <a:lnTo>
                  <a:pt x="0" y="1231"/>
                </a:lnTo>
                <a:lnTo>
                  <a:pt x="7810" y="419"/>
                </a:lnTo>
                <a:lnTo>
                  <a:pt x="82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825049" y="6536823"/>
            <a:ext cx="44450" cy="5715"/>
          </a:xfrm>
          <a:custGeom>
            <a:avLst/>
            <a:gdLst/>
            <a:ahLst/>
            <a:cxnLst/>
            <a:rect l="l" t="t" r="r" b="b"/>
            <a:pathLst>
              <a:path w="44450" h="5715">
                <a:moveTo>
                  <a:pt x="33743" y="0"/>
                </a:moveTo>
                <a:lnTo>
                  <a:pt x="393" y="5003"/>
                </a:lnTo>
                <a:lnTo>
                  <a:pt x="253" y="5130"/>
                </a:lnTo>
                <a:lnTo>
                  <a:pt x="139" y="5283"/>
                </a:lnTo>
                <a:lnTo>
                  <a:pt x="0" y="5422"/>
                </a:lnTo>
                <a:lnTo>
                  <a:pt x="44284" y="558"/>
                </a:lnTo>
                <a:lnTo>
                  <a:pt x="337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403778" y="6556523"/>
            <a:ext cx="335280" cy="48895"/>
          </a:xfrm>
          <a:custGeom>
            <a:avLst/>
            <a:gdLst/>
            <a:ahLst/>
            <a:cxnLst/>
            <a:rect l="l" t="t" r="r" b="b"/>
            <a:pathLst>
              <a:path w="335279" h="48895">
                <a:moveTo>
                  <a:pt x="323684" y="0"/>
                </a:moveTo>
                <a:lnTo>
                  <a:pt x="0" y="48310"/>
                </a:lnTo>
                <a:lnTo>
                  <a:pt x="217728" y="24955"/>
                </a:lnTo>
                <a:lnTo>
                  <a:pt x="334683" y="10617"/>
                </a:lnTo>
                <a:lnTo>
                  <a:pt x="3236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593871" y="6390899"/>
            <a:ext cx="658495" cy="65405"/>
          </a:xfrm>
          <a:custGeom>
            <a:avLst/>
            <a:gdLst/>
            <a:ahLst/>
            <a:cxnLst/>
            <a:rect l="l" t="t" r="r" b="b"/>
            <a:pathLst>
              <a:path w="658495" h="65404">
                <a:moveTo>
                  <a:pt x="517537" y="0"/>
                </a:moveTo>
                <a:lnTo>
                  <a:pt x="513791" y="12"/>
                </a:lnTo>
                <a:lnTo>
                  <a:pt x="511924" y="12"/>
                </a:lnTo>
                <a:lnTo>
                  <a:pt x="447001" y="5575"/>
                </a:lnTo>
                <a:lnTo>
                  <a:pt x="33134" y="50152"/>
                </a:lnTo>
                <a:lnTo>
                  <a:pt x="4013" y="54813"/>
                </a:lnTo>
                <a:lnTo>
                  <a:pt x="2844" y="57988"/>
                </a:lnTo>
                <a:lnTo>
                  <a:pt x="1358" y="61899"/>
                </a:lnTo>
                <a:lnTo>
                  <a:pt x="0" y="65112"/>
                </a:lnTo>
                <a:lnTo>
                  <a:pt x="189410" y="48206"/>
                </a:lnTo>
                <a:lnTo>
                  <a:pt x="284302" y="41021"/>
                </a:lnTo>
                <a:lnTo>
                  <a:pt x="356328" y="37298"/>
                </a:lnTo>
                <a:lnTo>
                  <a:pt x="428383" y="34709"/>
                </a:lnTo>
                <a:lnTo>
                  <a:pt x="512571" y="25184"/>
                </a:lnTo>
                <a:lnTo>
                  <a:pt x="549177" y="20428"/>
                </a:lnTo>
                <a:lnTo>
                  <a:pt x="585673" y="15057"/>
                </a:lnTo>
                <a:lnTo>
                  <a:pt x="622064" y="9069"/>
                </a:lnTo>
                <a:lnTo>
                  <a:pt x="658355" y="2463"/>
                </a:lnTo>
                <a:lnTo>
                  <a:pt x="587956" y="617"/>
                </a:lnTo>
                <a:lnTo>
                  <a:pt x="51753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464025" y="6445707"/>
            <a:ext cx="133985" cy="24130"/>
          </a:xfrm>
          <a:custGeom>
            <a:avLst/>
            <a:gdLst/>
            <a:ahLst/>
            <a:cxnLst/>
            <a:rect l="l" t="t" r="r" b="b"/>
            <a:pathLst>
              <a:path w="133984" h="24129">
                <a:moveTo>
                  <a:pt x="133858" y="0"/>
                </a:moveTo>
                <a:lnTo>
                  <a:pt x="69400" y="10985"/>
                </a:lnTo>
                <a:lnTo>
                  <a:pt x="0" y="23990"/>
                </a:lnTo>
                <a:lnTo>
                  <a:pt x="129844" y="10299"/>
                </a:lnTo>
                <a:lnTo>
                  <a:pt x="131203" y="7099"/>
                </a:lnTo>
                <a:lnTo>
                  <a:pt x="132689" y="3175"/>
                </a:lnTo>
                <a:lnTo>
                  <a:pt x="1338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7433804" y="6430675"/>
            <a:ext cx="80645" cy="20320"/>
          </a:xfrm>
          <a:custGeom>
            <a:avLst/>
            <a:gdLst/>
            <a:ahLst/>
            <a:cxnLst/>
            <a:rect l="l" t="t" r="r" b="b"/>
            <a:pathLst>
              <a:path w="80645" h="20320">
                <a:moveTo>
                  <a:pt x="70091" y="0"/>
                </a:moveTo>
                <a:lnTo>
                  <a:pt x="52663" y="4411"/>
                </a:lnTo>
                <a:lnTo>
                  <a:pt x="35179" y="8605"/>
                </a:lnTo>
                <a:lnTo>
                  <a:pt x="17627" y="12564"/>
                </a:lnTo>
                <a:lnTo>
                  <a:pt x="0" y="16268"/>
                </a:lnTo>
                <a:lnTo>
                  <a:pt x="49530" y="20142"/>
                </a:lnTo>
                <a:lnTo>
                  <a:pt x="80035" y="10236"/>
                </a:lnTo>
                <a:lnTo>
                  <a:pt x="74828" y="4787"/>
                </a:lnTo>
                <a:lnTo>
                  <a:pt x="7009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7397350" y="6402952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9918" y="0"/>
                </a:moveTo>
                <a:lnTo>
                  <a:pt x="0" y="2984"/>
                </a:lnTo>
                <a:lnTo>
                  <a:pt x="14604" y="355"/>
                </a:lnTo>
                <a:lnTo>
                  <a:pt x="99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7374580" y="6415985"/>
            <a:ext cx="129539" cy="31115"/>
          </a:xfrm>
          <a:custGeom>
            <a:avLst/>
            <a:gdLst/>
            <a:ahLst/>
            <a:cxnLst/>
            <a:rect l="l" t="t" r="r" b="b"/>
            <a:pathLst>
              <a:path w="129540" h="31114">
                <a:moveTo>
                  <a:pt x="114769" y="0"/>
                </a:moveTo>
                <a:lnTo>
                  <a:pt x="65519" y="13649"/>
                </a:lnTo>
                <a:lnTo>
                  <a:pt x="0" y="27190"/>
                </a:lnTo>
                <a:lnTo>
                  <a:pt x="59220" y="30962"/>
                </a:lnTo>
                <a:lnTo>
                  <a:pt x="76853" y="27252"/>
                </a:lnTo>
                <a:lnTo>
                  <a:pt x="94403" y="23294"/>
                </a:lnTo>
                <a:lnTo>
                  <a:pt x="111885" y="19103"/>
                </a:lnTo>
                <a:lnTo>
                  <a:pt x="129311" y="14693"/>
                </a:lnTo>
                <a:lnTo>
                  <a:pt x="125526" y="10871"/>
                </a:lnTo>
                <a:lnTo>
                  <a:pt x="122045" y="7467"/>
                </a:lnTo>
                <a:lnTo>
                  <a:pt x="120446" y="5994"/>
                </a:lnTo>
                <a:lnTo>
                  <a:pt x="117767" y="2959"/>
                </a:lnTo>
                <a:lnTo>
                  <a:pt x="114769" y="0"/>
                </a:lnTo>
                <a:close/>
              </a:path>
              <a:path w="129540" h="31114">
                <a:moveTo>
                  <a:pt x="122047" y="7467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373239" y="6407672"/>
            <a:ext cx="116205" cy="35560"/>
          </a:xfrm>
          <a:custGeom>
            <a:avLst/>
            <a:gdLst/>
            <a:ahLst/>
            <a:cxnLst/>
            <a:rect l="l" t="t" r="r" b="b"/>
            <a:pathLst>
              <a:path w="116204" h="35560">
                <a:moveTo>
                  <a:pt x="96380" y="0"/>
                </a:moveTo>
                <a:lnTo>
                  <a:pt x="77404" y="4298"/>
                </a:lnTo>
                <a:lnTo>
                  <a:pt x="58789" y="9707"/>
                </a:lnTo>
                <a:lnTo>
                  <a:pt x="40539" y="16228"/>
                </a:lnTo>
                <a:lnTo>
                  <a:pt x="22656" y="23863"/>
                </a:lnTo>
                <a:lnTo>
                  <a:pt x="33350" y="24587"/>
                </a:lnTo>
                <a:lnTo>
                  <a:pt x="26108" y="26760"/>
                </a:lnTo>
                <a:lnTo>
                  <a:pt x="4330" y="33045"/>
                </a:lnTo>
                <a:lnTo>
                  <a:pt x="0" y="35420"/>
                </a:lnTo>
                <a:lnTo>
                  <a:pt x="1346" y="35509"/>
                </a:lnTo>
                <a:lnTo>
                  <a:pt x="50203" y="25806"/>
                </a:lnTo>
                <a:lnTo>
                  <a:pt x="99816" y="13219"/>
                </a:lnTo>
                <a:lnTo>
                  <a:pt x="116116" y="8318"/>
                </a:lnTo>
                <a:lnTo>
                  <a:pt x="112293" y="4546"/>
                </a:lnTo>
                <a:lnTo>
                  <a:pt x="107950" y="876"/>
                </a:lnTo>
                <a:lnTo>
                  <a:pt x="963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7319421" y="6403304"/>
            <a:ext cx="150495" cy="40005"/>
          </a:xfrm>
          <a:custGeom>
            <a:avLst/>
            <a:gdLst/>
            <a:ahLst/>
            <a:cxnLst/>
            <a:rect l="l" t="t" r="r" b="b"/>
            <a:pathLst>
              <a:path w="150495" h="40004">
                <a:moveTo>
                  <a:pt x="58153" y="37414"/>
                </a:moveTo>
                <a:lnTo>
                  <a:pt x="50241" y="39598"/>
                </a:lnTo>
                <a:lnTo>
                  <a:pt x="53822" y="39789"/>
                </a:lnTo>
                <a:lnTo>
                  <a:pt x="56705" y="38188"/>
                </a:lnTo>
                <a:lnTo>
                  <a:pt x="58153" y="37414"/>
                </a:lnTo>
                <a:close/>
              </a:path>
              <a:path w="150495" h="40004">
                <a:moveTo>
                  <a:pt x="92532" y="0"/>
                </a:moveTo>
                <a:lnTo>
                  <a:pt x="77927" y="2628"/>
                </a:lnTo>
                <a:lnTo>
                  <a:pt x="58523" y="8314"/>
                </a:lnTo>
                <a:lnTo>
                  <a:pt x="39073" y="13793"/>
                </a:lnTo>
                <a:lnTo>
                  <a:pt x="19568" y="19047"/>
                </a:lnTo>
                <a:lnTo>
                  <a:pt x="0" y="24053"/>
                </a:lnTo>
                <a:lnTo>
                  <a:pt x="19125" y="24949"/>
                </a:lnTo>
                <a:lnTo>
                  <a:pt x="76466" y="28232"/>
                </a:lnTo>
                <a:lnTo>
                  <a:pt x="94354" y="20597"/>
                </a:lnTo>
                <a:lnTo>
                  <a:pt x="112606" y="14076"/>
                </a:lnTo>
                <a:lnTo>
                  <a:pt x="131221" y="8667"/>
                </a:lnTo>
                <a:lnTo>
                  <a:pt x="150202" y="4368"/>
                </a:lnTo>
                <a:lnTo>
                  <a:pt x="925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386742" y="6449395"/>
            <a:ext cx="1090295" cy="140970"/>
          </a:xfrm>
          <a:custGeom>
            <a:avLst/>
            <a:gdLst/>
            <a:ahLst/>
            <a:cxnLst/>
            <a:rect l="l" t="t" r="r" b="b"/>
            <a:pathLst>
              <a:path w="1090295" h="140970">
                <a:moveTo>
                  <a:pt x="1034630" y="0"/>
                </a:moveTo>
                <a:lnTo>
                  <a:pt x="937605" y="15528"/>
                </a:lnTo>
                <a:lnTo>
                  <a:pt x="889227" y="22091"/>
                </a:lnTo>
                <a:lnTo>
                  <a:pt x="840750" y="27892"/>
                </a:lnTo>
                <a:lnTo>
                  <a:pt x="790867" y="33058"/>
                </a:lnTo>
                <a:lnTo>
                  <a:pt x="788238" y="33299"/>
                </a:lnTo>
                <a:lnTo>
                  <a:pt x="771176" y="35842"/>
                </a:lnTo>
                <a:lnTo>
                  <a:pt x="736987" y="40523"/>
                </a:lnTo>
                <a:lnTo>
                  <a:pt x="671224" y="48325"/>
                </a:lnTo>
                <a:lnTo>
                  <a:pt x="622542" y="53509"/>
                </a:lnTo>
                <a:lnTo>
                  <a:pt x="303034" y="81876"/>
                </a:lnTo>
                <a:lnTo>
                  <a:pt x="247648" y="90174"/>
                </a:lnTo>
                <a:lnTo>
                  <a:pt x="192355" y="99080"/>
                </a:lnTo>
                <a:lnTo>
                  <a:pt x="137151" y="108674"/>
                </a:lnTo>
                <a:lnTo>
                  <a:pt x="0" y="135064"/>
                </a:lnTo>
                <a:lnTo>
                  <a:pt x="124053" y="140449"/>
                </a:lnTo>
                <a:lnTo>
                  <a:pt x="175181" y="131104"/>
                </a:lnTo>
                <a:lnTo>
                  <a:pt x="226388" y="122364"/>
                </a:lnTo>
                <a:lnTo>
                  <a:pt x="277688" y="114367"/>
                </a:lnTo>
                <a:lnTo>
                  <a:pt x="329095" y="107251"/>
                </a:lnTo>
                <a:lnTo>
                  <a:pt x="382950" y="100697"/>
                </a:lnTo>
                <a:lnTo>
                  <a:pt x="490724" y="89402"/>
                </a:lnTo>
                <a:lnTo>
                  <a:pt x="804224" y="61053"/>
                </a:lnTo>
                <a:lnTo>
                  <a:pt x="901623" y="50241"/>
                </a:lnTo>
                <a:lnTo>
                  <a:pt x="977346" y="36179"/>
                </a:lnTo>
                <a:lnTo>
                  <a:pt x="1015037" y="26066"/>
                </a:lnTo>
                <a:lnTo>
                  <a:pt x="1052543" y="15134"/>
                </a:lnTo>
                <a:lnTo>
                  <a:pt x="1089939" y="3543"/>
                </a:lnTo>
                <a:lnTo>
                  <a:pt x="103463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510792" y="6494714"/>
            <a:ext cx="815340" cy="95885"/>
          </a:xfrm>
          <a:custGeom>
            <a:avLst/>
            <a:gdLst/>
            <a:ahLst/>
            <a:cxnLst/>
            <a:rect l="l" t="t" r="r" b="b"/>
            <a:pathLst>
              <a:path w="815340" h="95884">
                <a:moveTo>
                  <a:pt x="815340" y="0"/>
                </a:moveTo>
                <a:lnTo>
                  <a:pt x="787023" y="3750"/>
                </a:lnTo>
                <a:lnTo>
                  <a:pt x="728898" y="10568"/>
                </a:lnTo>
                <a:lnTo>
                  <a:pt x="680172" y="15738"/>
                </a:lnTo>
                <a:lnTo>
                  <a:pt x="366676" y="44088"/>
                </a:lnTo>
                <a:lnTo>
                  <a:pt x="258897" y="55384"/>
                </a:lnTo>
                <a:lnTo>
                  <a:pt x="205041" y="61937"/>
                </a:lnTo>
                <a:lnTo>
                  <a:pt x="153642" y="69048"/>
                </a:lnTo>
                <a:lnTo>
                  <a:pt x="102344" y="77044"/>
                </a:lnTo>
                <a:lnTo>
                  <a:pt x="51134" y="85783"/>
                </a:lnTo>
                <a:lnTo>
                  <a:pt x="0" y="95123"/>
                </a:lnTo>
                <a:lnTo>
                  <a:pt x="7264" y="95453"/>
                </a:lnTo>
                <a:lnTo>
                  <a:pt x="114242" y="80237"/>
                </a:lnTo>
                <a:lnTo>
                  <a:pt x="149987" y="75552"/>
                </a:lnTo>
                <a:lnTo>
                  <a:pt x="197788" y="69843"/>
                </a:lnTo>
                <a:lnTo>
                  <a:pt x="245710" y="64886"/>
                </a:lnTo>
                <a:lnTo>
                  <a:pt x="533946" y="41021"/>
                </a:lnTo>
                <a:lnTo>
                  <a:pt x="582477" y="36006"/>
                </a:lnTo>
                <a:lnTo>
                  <a:pt x="630916" y="30221"/>
                </a:lnTo>
                <a:lnTo>
                  <a:pt x="679260" y="23667"/>
                </a:lnTo>
                <a:lnTo>
                  <a:pt x="749678" y="12914"/>
                </a:lnTo>
                <a:lnTo>
                  <a:pt x="793582" y="4709"/>
                </a:lnTo>
                <a:lnTo>
                  <a:pt x="8153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334093" y="6446700"/>
            <a:ext cx="1087755" cy="137795"/>
          </a:xfrm>
          <a:custGeom>
            <a:avLst/>
            <a:gdLst/>
            <a:ahLst/>
            <a:cxnLst/>
            <a:rect l="l" t="t" r="r" b="b"/>
            <a:pathLst>
              <a:path w="1087754" h="137795">
                <a:moveTo>
                  <a:pt x="355688" y="84569"/>
                </a:moveTo>
                <a:lnTo>
                  <a:pt x="265277" y="93497"/>
                </a:lnTo>
                <a:lnTo>
                  <a:pt x="135978" y="111378"/>
                </a:lnTo>
                <a:lnTo>
                  <a:pt x="67908" y="122945"/>
                </a:lnTo>
                <a:lnTo>
                  <a:pt x="0" y="135483"/>
                </a:lnTo>
                <a:lnTo>
                  <a:pt x="52654" y="137769"/>
                </a:lnTo>
                <a:lnTo>
                  <a:pt x="189800" y="111374"/>
                </a:lnTo>
                <a:lnTo>
                  <a:pt x="245005" y="101782"/>
                </a:lnTo>
                <a:lnTo>
                  <a:pt x="300300" y="92874"/>
                </a:lnTo>
                <a:lnTo>
                  <a:pt x="355688" y="84569"/>
                </a:lnTo>
                <a:close/>
              </a:path>
              <a:path w="1087754" h="137795">
                <a:moveTo>
                  <a:pt x="1032878" y="0"/>
                </a:moveTo>
                <a:lnTo>
                  <a:pt x="1030084" y="1638"/>
                </a:lnTo>
                <a:lnTo>
                  <a:pt x="1027315" y="3314"/>
                </a:lnTo>
                <a:lnTo>
                  <a:pt x="1024547" y="5041"/>
                </a:lnTo>
                <a:lnTo>
                  <a:pt x="924255" y="23253"/>
                </a:lnTo>
                <a:lnTo>
                  <a:pt x="871080" y="31140"/>
                </a:lnTo>
                <a:lnTo>
                  <a:pt x="840879" y="35991"/>
                </a:lnTo>
                <a:lnTo>
                  <a:pt x="844816" y="35623"/>
                </a:lnTo>
                <a:lnTo>
                  <a:pt x="893393" y="30586"/>
                </a:lnTo>
                <a:lnTo>
                  <a:pt x="941873" y="24788"/>
                </a:lnTo>
                <a:lnTo>
                  <a:pt x="990252" y="18226"/>
                </a:lnTo>
                <a:lnTo>
                  <a:pt x="1050791" y="9053"/>
                </a:lnTo>
                <a:lnTo>
                  <a:pt x="1087285" y="2692"/>
                </a:lnTo>
                <a:lnTo>
                  <a:pt x="10328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470063" y="6446346"/>
            <a:ext cx="897255" cy="111760"/>
          </a:xfrm>
          <a:custGeom>
            <a:avLst/>
            <a:gdLst/>
            <a:ahLst/>
            <a:cxnLst/>
            <a:rect l="l" t="t" r="r" b="b"/>
            <a:pathLst>
              <a:path w="897254" h="111759">
                <a:moveTo>
                  <a:pt x="129311" y="93853"/>
                </a:moveTo>
                <a:lnTo>
                  <a:pt x="96915" y="97725"/>
                </a:lnTo>
                <a:lnTo>
                  <a:pt x="64569" y="102022"/>
                </a:lnTo>
                <a:lnTo>
                  <a:pt x="32267" y="106704"/>
                </a:lnTo>
                <a:lnTo>
                  <a:pt x="0" y="111734"/>
                </a:lnTo>
                <a:lnTo>
                  <a:pt x="129311" y="93853"/>
                </a:lnTo>
                <a:close/>
              </a:path>
              <a:path w="897254" h="111759">
                <a:moveTo>
                  <a:pt x="888530" y="0"/>
                </a:moveTo>
                <a:lnTo>
                  <a:pt x="880478" y="1600"/>
                </a:lnTo>
                <a:lnTo>
                  <a:pt x="867236" y="4912"/>
                </a:lnTo>
                <a:lnTo>
                  <a:pt x="853954" y="8086"/>
                </a:lnTo>
                <a:lnTo>
                  <a:pt x="804299" y="18764"/>
                </a:lnTo>
                <a:lnTo>
                  <a:pt x="758214" y="27502"/>
                </a:lnTo>
                <a:lnTo>
                  <a:pt x="735114" y="31496"/>
                </a:lnTo>
                <a:lnTo>
                  <a:pt x="788289" y="23609"/>
                </a:lnTo>
                <a:lnTo>
                  <a:pt x="888580" y="5397"/>
                </a:lnTo>
                <a:lnTo>
                  <a:pt x="891349" y="3670"/>
                </a:lnTo>
                <a:lnTo>
                  <a:pt x="894118" y="1981"/>
                </a:lnTo>
                <a:lnTo>
                  <a:pt x="896912" y="355"/>
                </a:lnTo>
                <a:lnTo>
                  <a:pt x="8885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7350540" y="644628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6438" y="0"/>
                </a:moveTo>
                <a:lnTo>
                  <a:pt x="0" y="1663"/>
                </a:lnTo>
                <a:lnTo>
                  <a:pt x="8051" y="63"/>
                </a:lnTo>
                <a:lnTo>
                  <a:pt x="64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7022255" y="6393357"/>
            <a:ext cx="331470" cy="32384"/>
          </a:xfrm>
          <a:custGeom>
            <a:avLst/>
            <a:gdLst/>
            <a:ahLst/>
            <a:cxnLst/>
            <a:rect l="l" t="t" r="r" b="b"/>
            <a:pathLst>
              <a:path w="331470" h="32385">
                <a:moveTo>
                  <a:pt x="229971" y="0"/>
                </a:moveTo>
                <a:lnTo>
                  <a:pt x="157289" y="12593"/>
                </a:lnTo>
                <a:lnTo>
                  <a:pt x="84188" y="22720"/>
                </a:lnTo>
                <a:lnTo>
                  <a:pt x="0" y="32257"/>
                </a:lnTo>
                <a:lnTo>
                  <a:pt x="64544" y="30897"/>
                </a:lnTo>
                <a:lnTo>
                  <a:pt x="166956" y="30441"/>
                </a:lnTo>
                <a:lnTo>
                  <a:pt x="205193" y="25679"/>
                </a:lnTo>
                <a:lnTo>
                  <a:pt x="268298" y="16562"/>
                </a:lnTo>
                <a:lnTo>
                  <a:pt x="331050" y="5511"/>
                </a:lnTo>
                <a:lnTo>
                  <a:pt x="295757" y="2832"/>
                </a:lnTo>
                <a:lnTo>
                  <a:pt x="229971" y="0"/>
                </a:lnTo>
                <a:close/>
              </a:path>
              <a:path w="331470" h="32385">
                <a:moveTo>
                  <a:pt x="166956" y="30441"/>
                </a:moveTo>
                <a:lnTo>
                  <a:pt x="129108" y="30441"/>
                </a:lnTo>
                <a:lnTo>
                  <a:pt x="165811" y="30581"/>
                </a:lnTo>
                <a:lnTo>
                  <a:pt x="166956" y="3044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188072" y="6398868"/>
            <a:ext cx="187325" cy="26670"/>
          </a:xfrm>
          <a:custGeom>
            <a:avLst/>
            <a:gdLst/>
            <a:ahLst/>
            <a:cxnLst/>
            <a:rect l="l" t="t" r="r" b="b"/>
            <a:pathLst>
              <a:path w="187325" h="26670">
                <a:moveTo>
                  <a:pt x="165239" y="0"/>
                </a:moveTo>
                <a:lnTo>
                  <a:pt x="102482" y="11050"/>
                </a:lnTo>
                <a:lnTo>
                  <a:pt x="39382" y="20167"/>
                </a:lnTo>
                <a:lnTo>
                  <a:pt x="0" y="25069"/>
                </a:lnTo>
                <a:lnTo>
                  <a:pt x="72326" y="26365"/>
                </a:lnTo>
                <a:lnTo>
                  <a:pt x="109289" y="19658"/>
                </a:lnTo>
                <a:lnTo>
                  <a:pt x="135401" y="14244"/>
                </a:lnTo>
                <a:lnTo>
                  <a:pt x="161351" y="8242"/>
                </a:lnTo>
                <a:lnTo>
                  <a:pt x="187134" y="1650"/>
                </a:lnTo>
                <a:lnTo>
                  <a:pt x="1652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260390" y="6400525"/>
            <a:ext cx="147320" cy="25400"/>
          </a:xfrm>
          <a:custGeom>
            <a:avLst/>
            <a:gdLst/>
            <a:ahLst/>
            <a:cxnLst/>
            <a:rect l="l" t="t" r="r" b="b"/>
            <a:pathLst>
              <a:path w="147320" h="25400">
                <a:moveTo>
                  <a:pt x="114820" y="0"/>
                </a:moveTo>
                <a:lnTo>
                  <a:pt x="89031" y="6589"/>
                </a:lnTo>
                <a:lnTo>
                  <a:pt x="63082" y="12587"/>
                </a:lnTo>
                <a:lnTo>
                  <a:pt x="36973" y="17996"/>
                </a:lnTo>
                <a:lnTo>
                  <a:pt x="0" y="24714"/>
                </a:lnTo>
                <a:lnTo>
                  <a:pt x="3352" y="24803"/>
                </a:lnTo>
                <a:lnTo>
                  <a:pt x="49376" y="19038"/>
                </a:lnTo>
                <a:lnTo>
                  <a:pt x="107826" y="10346"/>
                </a:lnTo>
                <a:lnTo>
                  <a:pt x="146875" y="2425"/>
                </a:lnTo>
                <a:lnTo>
                  <a:pt x="1148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263734" y="6405932"/>
            <a:ext cx="133985" cy="21590"/>
          </a:xfrm>
          <a:custGeom>
            <a:avLst/>
            <a:gdLst/>
            <a:ahLst/>
            <a:cxnLst/>
            <a:rect l="l" t="t" r="r" b="b"/>
            <a:pathLst>
              <a:path w="133984" h="21589">
                <a:moveTo>
                  <a:pt x="133616" y="0"/>
                </a:moveTo>
                <a:lnTo>
                  <a:pt x="104486" y="4936"/>
                </a:lnTo>
                <a:lnTo>
                  <a:pt x="75291" y="9478"/>
                </a:lnTo>
                <a:lnTo>
                  <a:pt x="46030" y="13628"/>
                </a:lnTo>
                <a:lnTo>
                  <a:pt x="0" y="19392"/>
                </a:lnTo>
                <a:lnTo>
                  <a:pt x="55689" y="21424"/>
                </a:lnTo>
                <a:lnTo>
                  <a:pt x="75257" y="16423"/>
                </a:lnTo>
                <a:lnTo>
                  <a:pt x="94762" y="11169"/>
                </a:lnTo>
                <a:lnTo>
                  <a:pt x="114212" y="5687"/>
                </a:lnTo>
                <a:lnTo>
                  <a:pt x="1336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627002" y="6390909"/>
            <a:ext cx="478790" cy="50165"/>
          </a:xfrm>
          <a:custGeom>
            <a:avLst/>
            <a:gdLst/>
            <a:ahLst/>
            <a:cxnLst/>
            <a:rect l="l" t="t" r="r" b="b"/>
            <a:pathLst>
              <a:path w="478790" h="50164">
                <a:moveTo>
                  <a:pt x="478790" y="0"/>
                </a:moveTo>
                <a:lnTo>
                  <a:pt x="316166" y="10820"/>
                </a:lnTo>
                <a:lnTo>
                  <a:pt x="143713" y="29502"/>
                </a:lnTo>
                <a:lnTo>
                  <a:pt x="0" y="50139"/>
                </a:lnTo>
                <a:lnTo>
                  <a:pt x="413867" y="5562"/>
                </a:lnTo>
                <a:lnTo>
                  <a:pt x="4787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770713" y="641107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453" y="0"/>
                </a:lnTo>
              </a:path>
            </a:pathLst>
          </a:custGeom>
          <a:ln w="1868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7421369" y="6446946"/>
            <a:ext cx="62230" cy="6350"/>
          </a:xfrm>
          <a:custGeom>
            <a:avLst/>
            <a:gdLst/>
            <a:ahLst/>
            <a:cxnLst/>
            <a:rect l="l" t="t" r="r" b="b"/>
            <a:pathLst>
              <a:path w="62229" h="6350">
                <a:moveTo>
                  <a:pt x="12433" y="0"/>
                </a:moveTo>
                <a:lnTo>
                  <a:pt x="0" y="2451"/>
                </a:lnTo>
                <a:lnTo>
                  <a:pt x="55308" y="5994"/>
                </a:lnTo>
                <a:lnTo>
                  <a:pt x="61963" y="3873"/>
                </a:lnTo>
                <a:lnTo>
                  <a:pt x="124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7366966" y="6443176"/>
            <a:ext cx="67310" cy="6350"/>
          </a:xfrm>
          <a:custGeom>
            <a:avLst/>
            <a:gdLst/>
            <a:ahLst/>
            <a:cxnLst/>
            <a:rect l="l" t="t" r="r" b="b"/>
            <a:pathLst>
              <a:path w="67309" h="6350">
                <a:moveTo>
                  <a:pt x="7620" y="0"/>
                </a:moveTo>
                <a:lnTo>
                  <a:pt x="5321" y="444"/>
                </a:lnTo>
                <a:lnTo>
                  <a:pt x="0" y="3517"/>
                </a:lnTo>
                <a:lnTo>
                  <a:pt x="54406" y="6223"/>
                </a:lnTo>
                <a:lnTo>
                  <a:pt x="66840" y="3771"/>
                </a:lnTo>
                <a:lnTo>
                  <a:pt x="76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358589" y="6443624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3703" y="0"/>
                </a:moveTo>
                <a:lnTo>
                  <a:pt x="0" y="2717"/>
                </a:lnTo>
                <a:lnTo>
                  <a:pt x="8381" y="3073"/>
                </a:lnTo>
                <a:lnTo>
                  <a:pt x="10147" y="2032"/>
                </a:lnTo>
                <a:lnTo>
                  <a:pt x="137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372290" y="644309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952" y="0"/>
                </a:moveTo>
                <a:lnTo>
                  <a:pt x="0" y="533"/>
                </a:lnTo>
                <a:lnTo>
                  <a:pt x="2298" y="88"/>
                </a:lnTo>
                <a:lnTo>
                  <a:pt x="9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7356985" y="6442905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09" h="3810">
                <a:moveTo>
                  <a:pt x="12674" y="0"/>
                </a:moveTo>
                <a:lnTo>
                  <a:pt x="0" y="3378"/>
                </a:lnTo>
                <a:lnTo>
                  <a:pt x="1612" y="3441"/>
                </a:lnTo>
                <a:lnTo>
                  <a:pt x="15303" y="723"/>
                </a:lnTo>
                <a:lnTo>
                  <a:pt x="16256" y="190"/>
                </a:lnTo>
                <a:lnTo>
                  <a:pt x="126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243281" y="6609010"/>
            <a:ext cx="71755" cy="3810"/>
          </a:xfrm>
          <a:custGeom>
            <a:avLst/>
            <a:gdLst/>
            <a:ahLst/>
            <a:cxnLst/>
            <a:rect l="l" t="t" r="r" b="b"/>
            <a:pathLst>
              <a:path w="71754" h="3809">
                <a:moveTo>
                  <a:pt x="33375" y="0"/>
                </a:moveTo>
                <a:lnTo>
                  <a:pt x="10553" y="1650"/>
                </a:lnTo>
                <a:lnTo>
                  <a:pt x="0" y="3733"/>
                </a:lnTo>
                <a:lnTo>
                  <a:pt x="35707" y="2333"/>
                </a:lnTo>
                <a:lnTo>
                  <a:pt x="53594" y="1904"/>
                </a:lnTo>
                <a:lnTo>
                  <a:pt x="71500" y="1676"/>
                </a:lnTo>
                <a:lnTo>
                  <a:pt x="333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197023" y="6613791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18605" y="0"/>
                </a:moveTo>
                <a:lnTo>
                  <a:pt x="0" y="1765"/>
                </a:lnTo>
                <a:lnTo>
                  <a:pt x="23494" y="203"/>
                </a:lnTo>
                <a:lnTo>
                  <a:pt x="186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215630" y="6610654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09">
                <a:moveTo>
                  <a:pt x="38201" y="0"/>
                </a:moveTo>
                <a:lnTo>
                  <a:pt x="0" y="3136"/>
                </a:lnTo>
                <a:lnTo>
                  <a:pt x="4889" y="3340"/>
                </a:lnTo>
                <a:lnTo>
                  <a:pt x="27647" y="2095"/>
                </a:lnTo>
                <a:lnTo>
                  <a:pt x="382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590020" y="6695812"/>
            <a:ext cx="186690" cy="45720"/>
          </a:xfrm>
          <a:custGeom>
            <a:avLst/>
            <a:gdLst/>
            <a:ahLst/>
            <a:cxnLst/>
            <a:rect l="l" t="t" r="r" b="b"/>
            <a:pathLst>
              <a:path w="186689" h="45720">
                <a:moveTo>
                  <a:pt x="79311" y="0"/>
                </a:moveTo>
                <a:lnTo>
                  <a:pt x="0" y="7277"/>
                </a:lnTo>
                <a:lnTo>
                  <a:pt x="2115" y="10127"/>
                </a:lnTo>
                <a:lnTo>
                  <a:pt x="7884" y="16433"/>
                </a:lnTo>
                <a:lnTo>
                  <a:pt x="13589" y="22453"/>
                </a:lnTo>
                <a:lnTo>
                  <a:pt x="16268" y="25247"/>
                </a:lnTo>
                <a:lnTo>
                  <a:pt x="20332" y="29032"/>
                </a:lnTo>
                <a:lnTo>
                  <a:pt x="28905" y="39712"/>
                </a:lnTo>
                <a:lnTo>
                  <a:pt x="130797" y="45656"/>
                </a:lnTo>
                <a:lnTo>
                  <a:pt x="155143" y="43154"/>
                </a:lnTo>
                <a:lnTo>
                  <a:pt x="159639" y="38290"/>
                </a:lnTo>
                <a:lnTo>
                  <a:pt x="162534" y="34759"/>
                </a:lnTo>
                <a:lnTo>
                  <a:pt x="164096" y="31127"/>
                </a:lnTo>
                <a:lnTo>
                  <a:pt x="165696" y="28168"/>
                </a:lnTo>
                <a:lnTo>
                  <a:pt x="168579" y="27279"/>
                </a:lnTo>
                <a:lnTo>
                  <a:pt x="171602" y="23583"/>
                </a:lnTo>
                <a:lnTo>
                  <a:pt x="170116" y="23342"/>
                </a:lnTo>
                <a:lnTo>
                  <a:pt x="182143" y="12992"/>
                </a:lnTo>
                <a:lnTo>
                  <a:pt x="186334" y="8864"/>
                </a:lnTo>
                <a:lnTo>
                  <a:pt x="7931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669329" y="6685342"/>
            <a:ext cx="129539" cy="19685"/>
          </a:xfrm>
          <a:custGeom>
            <a:avLst/>
            <a:gdLst/>
            <a:ahLst/>
            <a:cxnLst/>
            <a:rect l="l" t="t" r="r" b="b"/>
            <a:pathLst>
              <a:path w="129539" h="19684">
                <a:moveTo>
                  <a:pt x="94691" y="0"/>
                </a:moveTo>
                <a:lnTo>
                  <a:pt x="71057" y="2828"/>
                </a:lnTo>
                <a:lnTo>
                  <a:pt x="0" y="10464"/>
                </a:lnTo>
                <a:lnTo>
                  <a:pt x="107022" y="19329"/>
                </a:lnTo>
                <a:lnTo>
                  <a:pt x="108750" y="17652"/>
                </a:lnTo>
                <a:lnTo>
                  <a:pt x="113131" y="13855"/>
                </a:lnTo>
                <a:lnTo>
                  <a:pt x="121272" y="4203"/>
                </a:lnTo>
                <a:lnTo>
                  <a:pt x="129019" y="1790"/>
                </a:lnTo>
                <a:lnTo>
                  <a:pt x="946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745158" y="6719401"/>
            <a:ext cx="22860" cy="19685"/>
          </a:xfrm>
          <a:custGeom>
            <a:avLst/>
            <a:gdLst/>
            <a:ahLst/>
            <a:cxnLst/>
            <a:rect l="l" t="t" r="r" b="b"/>
            <a:pathLst>
              <a:path w="22860" h="19684">
                <a:moveTo>
                  <a:pt x="7391" y="11176"/>
                </a:moveTo>
                <a:lnTo>
                  <a:pt x="4495" y="14706"/>
                </a:lnTo>
                <a:lnTo>
                  <a:pt x="0" y="19558"/>
                </a:lnTo>
                <a:lnTo>
                  <a:pt x="4343" y="19088"/>
                </a:lnTo>
                <a:lnTo>
                  <a:pt x="5245" y="16548"/>
                </a:lnTo>
                <a:lnTo>
                  <a:pt x="6311" y="13690"/>
                </a:lnTo>
                <a:lnTo>
                  <a:pt x="7391" y="11176"/>
                </a:lnTo>
                <a:close/>
              </a:path>
              <a:path w="22860" h="19684">
                <a:moveTo>
                  <a:pt x="16459" y="0"/>
                </a:moveTo>
                <a:lnTo>
                  <a:pt x="14376" y="2527"/>
                </a:lnTo>
                <a:lnTo>
                  <a:pt x="13449" y="3695"/>
                </a:lnTo>
                <a:lnTo>
                  <a:pt x="22415" y="939"/>
                </a:lnTo>
                <a:lnTo>
                  <a:pt x="1645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844734" y="6690124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79">
                <a:moveTo>
                  <a:pt x="12725" y="0"/>
                </a:moveTo>
                <a:lnTo>
                  <a:pt x="0" y="3213"/>
                </a:lnTo>
                <a:lnTo>
                  <a:pt x="12293" y="4546"/>
                </a:lnTo>
                <a:lnTo>
                  <a:pt x="22263" y="1968"/>
                </a:lnTo>
                <a:lnTo>
                  <a:pt x="27279" y="723"/>
                </a:lnTo>
                <a:lnTo>
                  <a:pt x="127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760135" y="671899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20" y="0"/>
                </a:moveTo>
                <a:lnTo>
                  <a:pt x="0" y="165"/>
                </a:lnTo>
                <a:lnTo>
                  <a:pt x="152" y="165"/>
                </a:lnTo>
                <a:lnTo>
                  <a:pt x="317" y="114"/>
                </a:lnTo>
                <a:lnTo>
                  <a:pt x="52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875592" y="6733910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392" y="0"/>
                </a:moveTo>
                <a:lnTo>
                  <a:pt x="0" y="2184"/>
                </a:lnTo>
                <a:lnTo>
                  <a:pt x="3416" y="2463"/>
                </a:lnTo>
                <a:lnTo>
                  <a:pt x="5118" y="2578"/>
                </a:lnTo>
                <a:lnTo>
                  <a:pt x="153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239305" y="67661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7442" y="0"/>
                </a:moveTo>
                <a:lnTo>
                  <a:pt x="0" y="342"/>
                </a:lnTo>
                <a:lnTo>
                  <a:pt x="3149" y="495"/>
                </a:lnTo>
                <a:lnTo>
                  <a:pt x="74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227179" y="6748267"/>
            <a:ext cx="164465" cy="18415"/>
          </a:xfrm>
          <a:custGeom>
            <a:avLst/>
            <a:gdLst/>
            <a:ahLst/>
            <a:cxnLst/>
            <a:rect l="l" t="t" r="r" b="b"/>
            <a:pathLst>
              <a:path w="164464" h="18415">
                <a:moveTo>
                  <a:pt x="163868" y="0"/>
                </a:moveTo>
                <a:lnTo>
                  <a:pt x="126149" y="1536"/>
                </a:lnTo>
                <a:lnTo>
                  <a:pt x="94647" y="5946"/>
                </a:lnTo>
                <a:lnTo>
                  <a:pt x="31572" y="14100"/>
                </a:lnTo>
                <a:lnTo>
                  <a:pt x="0" y="17703"/>
                </a:lnTo>
                <a:lnTo>
                  <a:pt x="12115" y="18224"/>
                </a:lnTo>
                <a:lnTo>
                  <a:pt x="19570" y="17881"/>
                </a:lnTo>
                <a:lnTo>
                  <a:pt x="127809" y="4781"/>
                </a:lnTo>
                <a:lnTo>
                  <a:pt x="1638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353335" y="6744203"/>
            <a:ext cx="67310" cy="5715"/>
          </a:xfrm>
          <a:custGeom>
            <a:avLst/>
            <a:gdLst/>
            <a:ahLst/>
            <a:cxnLst/>
            <a:rect l="l" t="t" r="r" b="b"/>
            <a:pathLst>
              <a:path w="67310" h="5715">
                <a:moveTo>
                  <a:pt x="67132" y="0"/>
                </a:moveTo>
                <a:lnTo>
                  <a:pt x="30086" y="1270"/>
                </a:lnTo>
                <a:lnTo>
                  <a:pt x="0" y="5600"/>
                </a:lnTo>
                <a:lnTo>
                  <a:pt x="37719" y="4064"/>
                </a:lnTo>
                <a:lnTo>
                  <a:pt x="671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383426" y="6742380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21183" y="0"/>
                </a:moveTo>
                <a:lnTo>
                  <a:pt x="0" y="3098"/>
                </a:lnTo>
                <a:lnTo>
                  <a:pt x="37045" y="1828"/>
                </a:lnTo>
                <a:lnTo>
                  <a:pt x="43116" y="965"/>
                </a:lnTo>
                <a:lnTo>
                  <a:pt x="211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618777" y="6766112"/>
            <a:ext cx="396875" cy="41910"/>
          </a:xfrm>
          <a:custGeom>
            <a:avLst/>
            <a:gdLst/>
            <a:ahLst/>
            <a:cxnLst/>
            <a:rect l="l" t="t" r="r" b="b"/>
            <a:pathLst>
              <a:path w="396875" h="41909">
                <a:moveTo>
                  <a:pt x="149288" y="8851"/>
                </a:moveTo>
                <a:lnTo>
                  <a:pt x="0" y="29870"/>
                </a:lnTo>
                <a:lnTo>
                  <a:pt x="154173" y="37244"/>
                </a:lnTo>
                <a:lnTo>
                  <a:pt x="186851" y="38881"/>
                </a:lnTo>
                <a:lnTo>
                  <a:pt x="233489" y="41287"/>
                </a:lnTo>
                <a:lnTo>
                  <a:pt x="232575" y="40322"/>
                </a:lnTo>
                <a:lnTo>
                  <a:pt x="259852" y="38878"/>
                </a:lnTo>
                <a:lnTo>
                  <a:pt x="286980" y="37853"/>
                </a:lnTo>
                <a:lnTo>
                  <a:pt x="314194" y="37238"/>
                </a:lnTo>
                <a:lnTo>
                  <a:pt x="395974" y="37033"/>
                </a:lnTo>
                <a:lnTo>
                  <a:pt x="380441" y="19951"/>
                </a:lnTo>
                <a:lnTo>
                  <a:pt x="376453" y="16256"/>
                </a:lnTo>
                <a:lnTo>
                  <a:pt x="375433" y="14986"/>
                </a:lnTo>
                <a:lnTo>
                  <a:pt x="241528" y="14986"/>
                </a:lnTo>
                <a:lnTo>
                  <a:pt x="149288" y="8851"/>
                </a:lnTo>
                <a:close/>
              </a:path>
              <a:path w="396875" h="41909">
                <a:moveTo>
                  <a:pt x="395974" y="37033"/>
                </a:moveTo>
                <a:lnTo>
                  <a:pt x="341414" y="37033"/>
                </a:lnTo>
                <a:lnTo>
                  <a:pt x="369085" y="37244"/>
                </a:lnTo>
                <a:lnTo>
                  <a:pt x="396748" y="37884"/>
                </a:lnTo>
                <a:lnTo>
                  <a:pt x="395974" y="37033"/>
                </a:lnTo>
                <a:close/>
              </a:path>
              <a:path w="396875" h="41909">
                <a:moveTo>
                  <a:pt x="274332" y="0"/>
                </a:moveTo>
                <a:lnTo>
                  <a:pt x="247484" y="1219"/>
                </a:lnTo>
                <a:lnTo>
                  <a:pt x="247332" y="8966"/>
                </a:lnTo>
                <a:lnTo>
                  <a:pt x="245490" y="14986"/>
                </a:lnTo>
                <a:lnTo>
                  <a:pt x="375433" y="14986"/>
                </a:lnTo>
                <a:lnTo>
                  <a:pt x="367766" y="5435"/>
                </a:lnTo>
                <a:lnTo>
                  <a:pt x="2743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768065" y="6764164"/>
            <a:ext cx="125095" cy="17145"/>
          </a:xfrm>
          <a:custGeom>
            <a:avLst/>
            <a:gdLst/>
            <a:ahLst/>
            <a:cxnLst/>
            <a:rect l="l" t="t" r="r" b="b"/>
            <a:pathLst>
              <a:path w="125095" h="17145">
                <a:moveTo>
                  <a:pt x="89738" y="0"/>
                </a:moveTo>
                <a:lnTo>
                  <a:pt x="50155" y="4448"/>
                </a:lnTo>
                <a:lnTo>
                  <a:pt x="0" y="10807"/>
                </a:lnTo>
                <a:lnTo>
                  <a:pt x="92392" y="16941"/>
                </a:lnTo>
                <a:lnTo>
                  <a:pt x="96202" y="16941"/>
                </a:lnTo>
                <a:lnTo>
                  <a:pt x="98044" y="10921"/>
                </a:lnTo>
                <a:lnTo>
                  <a:pt x="98196" y="3162"/>
                </a:lnTo>
                <a:lnTo>
                  <a:pt x="125044" y="1943"/>
                </a:lnTo>
                <a:lnTo>
                  <a:pt x="897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602398" y="6785462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658" y="0"/>
                </a:lnTo>
              </a:path>
            </a:pathLst>
          </a:custGeom>
          <a:ln w="2103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567116" y="6761653"/>
            <a:ext cx="290830" cy="33655"/>
          </a:xfrm>
          <a:custGeom>
            <a:avLst/>
            <a:gdLst/>
            <a:ahLst/>
            <a:cxnLst/>
            <a:rect l="l" t="t" r="r" b="b"/>
            <a:pathLst>
              <a:path w="290829" h="33654">
                <a:moveTo>
                  <a:pt x="243992" y="0"/>
                </a:moveTo>
                <a:lnTo>
                  <a:pt x="190010" y="6143"/>
                </a:lnTo>
                <a:lnTo>
                  <a:pt x="135175" y="13309"/>
                </a:lnTo>
                <a:lnTo>
                  <a:pt x="0" y="31978"/>
                </a:lnTo>
                <a:lnTo>
                  <a:pt x="35280" y="33578"/>
                </a:lnTo>
                <a:lnTo>
                  <a:pt x="96888" y="25044"/>
                </a:lnTo>
                <a:lnTo>
                  <a:pt x="197129" y="13652"/>
                </a:lnTo>
                <a:lnTo>
                  <a:pt x="200621" y="13296"/>
                </a:lnTo>
                <a:lnTo>
                  <a:pt x="201046" y="13296"/>
                </a:lnTo>
                <a:lnTo>
                  <a:pt x="251105" y="6953"/>
                </a:lnTo>
                <a:lnTo>
                  <a:pt x="290690" y="2514"/>
                </a:lnTo>
                <a:lnTo>
                  <a:pt x="243992" y="0"/>
                </a:lnTo>
                <a:close/>
              </a:path>
              <a:path w="290829" h="33654">
                <a:moveTo>
                  <a:pt x="201046" y="13296"/>
                </a:moveTo>
                <a:lnTo>
                  <a:pt x="200621" y="13296"/>
                </a:lnTo>
                <a:lnTo>
                  <a:pt x="201046" y="1329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452928" y="6755986"/>
            <a:ext cx="358775" cy="38100"/>
          </a:xfrm>
          <a:custGeom>
            <a:avLst/>
            <a:gdLst/>
            <a:ahLst/>
            <a:cxnLst/>
            <a:rect l="l" t="t" r="r" b="b"/>
            <a:pathLst>
              <a:path w="358775" h="38100">
                <a:moveTo>
                  <a:pt x="247053" y="0"/>
                </a:moveTo>
                <a:lnTo>
                  <a:pt x="202042" y="4943"/>
                </a:lnTo>
                <a:lnTo>
                  <a:pt x="157098" y="10515"/>
                </a:lnTo>
                <a:lnTo>
                  <a:pt x="0" y="32562"/>
                </a:lnTo>
                <a:lnTo>
                  <a:pt x="114185" y="37642"/>
                </a:lnTo>
                <a:lnTo>
                  <a:pt x="286219" y="14084"/>
                </a:lnTo>
                <a:lnTo>
                  <a:pt x="340178" y="7599"/>
                </a:lnTo>
                <a:lnTo>
                  <a:pt x="358178" y="5664"/>
                </a:lnTo>
                <a:lnTo>
                  <a:pt x="2470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138280" y="6770113"/>
            <a:ext cx="71120" cy="5715"/>
          </a:xfrm>
          <a:custGeom>
            <a:avLst/>
            <a:gdLst/>
            <a:ahLst/>
            <a:cxnLst/>
            <a:rect l="l" t="t" r="r" b="b"/>
            <a:pathLst>
              <a:path w="71120" h="5715">
                <a:moveTo>
                  <a:pt x="67919" y="0"/>
                </a:moveTo>
                <a:lnTo>
                  <a:pt x="25895" y="2120"/>
                </a:lnTo>
                <a:lnTo>
                  <a:pt x="0" y="4660"/>
                </a:lnTo>
                <a:lnTo>
                  <a:pt x="18592" y="5486"/>
                </a:lnTo>
                <a:lnTo>
                  <a:pt x="70942" y="139"/>
                </a:lnTo>
                <a:lnTo>
                  <a:pt x="6791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206197" y="6769789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7378" y="0"/>
                </a:moveTo>
                <a:lnTo>
                  <a:pt x="0" y="317"/>
                </a:lnTo>
                <a:lnTo>
                  <a:pt x="3022" y="457"/>
                </a:lnTo>
                <a:lnTo>
                  <a:pt x="73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100310" y="6777916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40">
                <a:moveTo>
                  <a:pt x="11087" y="0"/>
                </a:moveTo>
                <a:lnTo>
                  <a:pt x="0" y="2159"/>
                </a:lnTo>
                <a:lnTo>
                  <a:pt x="23494" y="571"/>
                </a:lnTo>
                <a:lnTo>
                  <a:pt x="1108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076079" y="6777706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09">
                <a:moveTo>
                  <a:pt x="30784" y="0"/>
                </a:moveTo>
                <a:lnTo>
                  <a:pt x="16268" y="1269"/>
                </a:lnTo>
                <a:lnTo>
                  <a:pt x="5422" y="2844"/>
                </a:lnTo>
                <a:lnTo>
                  <a:pt x="0" y="3695"/>
                </a:lnTo>
                <a:lnTo>
                  <a:pt x="16154" y="2870"/>
                </a:lnTo>
                <a:lnTo>
                  <a:pt x="24231" y="2362"/>
                </a:lnTo>
                <a:lnTo>
                  <a:pt x="35318" y="215"/>
                </a:lnTo>
                <a:lnTo>
                  <a:pt x="307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42163" y="6778979"/>
            <a:ext cx="50800" cy="3810"/>
          </a:xfrm>
          <a:custGeom>
            <a:avLst/>
            <a:gdLst/>
            <a:ahLst/>
            <a:cxnLst/>
            <a:rect l="l" t="t" r="r" b="b"/>
            <a:pathLst>
              <a:path w="50800" h="3809">
                <a:moveTo>
                  <a:pt x="50190" y="0"/>
                </a:moveTo>
                <a:lnTo>
                  <a:pt x="37919" y="1017"/>
                </a:lnTo>
                <a:lnTo>
                  <a:pt x="1079" y="3644"/>
                </a:lnTo>
                <a:lnTo>
                  <a:pt x="0" y="3784"/>
                </a:lnTo>
                <a:lnTo>
                  <a:pt x="33921" y="2425"/>
                </a:lnTo>
                <a:lnTo>
                  <a:pt x="39331" y="1574"/>
                </a:lnTo>
                <a:lnTo>
                  <a:pt x="501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488531" y="6813408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347" y="0"/>
                </a:lnTo>
              </a:path>
            </a:pathLst>
          </a:custGeom>
          <a:ln w="11582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533098" y="6799230"/>
            <a:ext cx="329565" cy="22225"/>
          </a:xfrm>
          <a:custGeom>
            <a:avLst/>
            <a:gdLst/>
            <a:ahLst/>
            <a:cxnLst/>
            <a:rect l="l" t="t" r="r" b="b"/>
            <a:pathLst>
              <a:path w="329565" h="22225">
                <a:moveTo>
                  <a:pt x="62369" y="0"/>
                </a:moveTo>
                <a:lnTo>
                  <a:pt x="0" y="8382"/>
                </a:lnTo>
                <a:lnTo>
                  <a:pt x="43178" y="8765"/>
                </a:lnTo>
                <a:lnTo>
                  <a:pt x="86372" y="9717"/>
                </a:lnTo>
                <a:lnTo>
                  <a:pt x="172783" y="13042"/>
                </a:lnTo>
                <a:lnTo>
                  <a:pt x="125082" y="19977"/>
                </a:lnTo>
                <a:lnTo>
                  <a:pt x="159245" y="21653"/>
                </a:lnTo>
                <a:lnTo>
                  <a:pt x="217129" y="15450"/>
                </a:lnTo>
                <a:lnTo>
                  <a:pt x="236448" y="13614"/>
                </a:lnTo>
                <a:lnTo>
                  <a:pt x="324756" y="13614"/>
                </a:lnTo>
                <a:lnTo>
                  <a:pt x="323672" y="12496"/>
                </a:lnTo>
                <a:lnTo>
                  <a:pt x="62369" y="0"/>
                </a:lnTo>
                <a:close/>
              </a:path>
              <a:path w="329565" h="22225">
                <a:moveTo>
                  <a:pt x="324756" y="13614"/>
                </a:moveTo>
                <a:lnTo>
                  <a:pt x="236448" y="13614"/>
                </a:lnTo>
                <a:lnTo>
                  <a:pt x="326491" y="19697"/>
                </a:lnTo>
                <a:lnTo>
                  <a:pt x="329412" y="19697"/>
                </a:lnTo>
                <a:lnTo>
                  <a:pt x="327786" y="17068"/>
                </a:lnTo>
                <a:lnTo>
                  <a:pt x="324756" y="1361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477466" y="6807616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5">
                <a:moveTo>
                  <a:pt x="55626" y="0"/>
                </a:moveTo>
                <a:lnTo>
                  <a:pt x="37769" y="38"/>
                </a:lnTo>
                <a:lnTo>
                  <a:pt x="0" y="5334"/>
                </a:lnTo>
                <a:lnTo>
                  <a:pt x="11074" y="5575"/>
                </a:lnTo>
                <a:lnTo>
                  <a:pt x="556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69648" y="6807649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5">
                <a:moveTo>
                  <a:pt x="45592" y="0"/>
                </a:moveTo>
                <a:lnTo>
                  <a:pt x="34848" y="76"/>
                </a:lnTo>
                <a:lnTo>
                  <a:pt x="0" y="5143"/>
                </a:lnTo>
                <a:lnTo>
                  <a:pt x="7810" y="5295"/>
                </a:lnTo>
                <a:lnTo>
                  <a:pt x="455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515241" y="6798512"/>
            <a:ext cx="80645" cy="9525"/>
          </a:xfrm>
          <a:custGeom>
            <a:avLst/>
            <a:gdLst/>
            <a:ahLst/>
            <a:cxnLst/>
            <a:rect l="l" t="t" r="r" b="b"/>
            <a:pathLst>
              <a:path w="80645" h="9525">
                <a:moveTo>
                  <a:pt x="64058" y="0"/>
                </a:moveTo>
                <a:lnTo>
                  <a:pt x="0" y="9131"/>
                </a:lnTo>
                <a:lnTo>
                  <a:pt x="17856" y="9105"/>
                </a:lnTo>
                <a:lnTo>
                  <a:pt x="80225" y="723"/>
                </a:lnTo>
                <a:lnTo>
                  <a:pt x="640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504494" y="6796897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29" h="11429">
                <a:moveTo>
                  <a:pt x="38696" y="0"/>
                </a:moveTo>
                <a:lnTo>
                  <a:pt x="12192" y="3568"/>
                </a:lnTo>
                <a:lnTo>
                  <a:pt x="42900" y="4660"/>
                </a:lnTo>
                <a:lnTo>
                  <a:pt x="0" y="10820"/>
                </a:lnTo>
                <a:lnTo>
                  <a:pt x="10744" y="10756"/>
                </a:lnTo>
                <a:lnTo>
                  <a:pt x="74803" y="1612"/>
                </a:lnTo>
                <a:lnTo>
                  <a:pt x="386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386378" y="679618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06" y="0"/>
                </a:lnTo>
              </a:path>
            </a:pathLst>
          </a:custGeom>
          <a:ln w="857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891856" y="6817524"/>
            <a:ext cx="743585" cy="74295"/>
          </a:xfrm>
          <a:custGeom>
            <a:avLst/>
            <a:gdLst/>
            <a:ahLst/>
            <a:cxnLst/>
            <a:rect l="l" t="t" r="r" b="b"/>
            <a:pathLst>
              <a:path w="743584" h="74295">
                <a:moveTo>
                  <a:pt x="38226" y="57467"/>
                </a:moveTo>
                <a:lnTo>
                  <a:pt x="28637" y="60225"/>
                </a:lnTo>
                <a:lnTo>
                  <a:pt x="9525" y="66002"/>
                </a:lnTo>
                <a:lnTo>
                  <a:pt x="0" y="69024"/>
                </a:lnTo>
                <a:lnTo>
                  <a:pt x="18404" y="70880"/>
                </a:lnTo>
                <a:lnTo>
                  <a:pt x="36976" y="72407"/>
                </a:lnTo>
                <a:lnTo>
                  <a:pt x="55928" y="73541"/>
                </a:lnTo>
                <a:lnTo>
                  <a:pt x="75476" y="74218"/>
                </a:lnTo>
                <a:lnTo>
                  <a:pt x="28917" y="68440"/>
                </a:lnTo>
                <a:lnTo>
                  <a:pt x="38226" y="57467"/>
                </a:lnTo>
                <a:close/>
              </a:path>
              <a:path w="743584" h="74295">
                <a:moveTo>
                  <a:pt x="561733" y="0"/>
                </a:moveTo>
                <a:lnTo>
                  <a:pt x="505793" y="6861"/>
                </a:lnTo>
                <a:lnTo>
                  <a:pt x="449681" y="12979"/>
                </a:lnTo>
                <a:lnTo>
                  <a:pt x="374416" y="22130"/>
                </a:lnTo>
                <a:lnTo>
                  <a:pt x="249237" y="35229"/>
                </a:lnTo>
                <a:lnTo>
                  <a:pt x="156184" y="40665"/>
                </a:lnTo>
                <a:lnTo>
                  <a:pt x="148719" y="40996"/>
                </a:lnTo>
                <a:lnTo>
                  <a:pt x="126339" y="41732"/>
                </a:lnTo>
                <a:lnTo>
                  <a:pt x="155812" y="44594"/>
                </a:lnTo>
                <a:lnTo>
                  <a:pt x="185346" y="46764"/>
                </a:lnTo>
                <a:lnTo>
                  <a:pt x="214943" y="48243"/>
                </a:lnTo>
                <a:lnTo>
                  <a:pt x="244601" y="49034"/>
                </a:lnTo>
                <a:lnTo>
                  <a:pt x="272567" y="49237"/>
                </a:lnTo>
                <a:lnTo>
                  <a:pt x="312015" y="48830"/>
                </a:lnTo>
                <a:lnTo>
                  <a:pt x="351434" y="47607"/>
                </a:lnTo>
                <a:lnTo>
                  <a:pt x="390825" y="45567"/>
                </a:lnTo>
                <a:lnTo>
                  <a:pt x="430187" y="42710"/>
                </a:lnTo>
                <a:lnTo>
                  <a:pt x="524092" y="33056"/>
                </a:lnTo>
                <a:lnTo>
                  <a:pt x="617751" y="22027"/>
                </a:lnTo>
                <a:lnTo>
                  <a:pt x="743292" y="5029"/>
                </a:lnTo>
                <a:lnTo>
                  <a:pt x="607179" y="664"/>
                </a:lnTo>
                <a:lnTo>
                  <a:pt x="56173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241125" y="683645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06" y="0"/>
                </a:lnTo>
              </a:path>
            </a:pathLst>
          </a:custGeom>
          <a:ln w="1189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920775" y="6822547"/>
            <a:ext cx="747395" cy="69850"/>
          </a:xfrm>
          <a:custGeom>
            <a:avLst/>
            <a:gdLst/>
            <a:ahLst/>
            <a:cxnLst/>
            <a:rect l="l" t="t" r="r" b="b"/>
            <a:pathLst>
              <a:path w="747395" h="69850">
                <a:moveTo>
                  <a:pt x="117985" y="69341"/>
                </a:moveTo>
                <a:lnTo>
                  <a:pt x="70205" y="69341"/>
                </a:lnTo>
                <a:lnTo>
                  <a:pt x="98323" y="69545"/>
                </a:lnTo>
                <a:lnTo>
                  <a:pt x="117985" y="69341"/>
                </a:lnTo>
                <a:close/>
              </a:path>
              <a:path w="747395" h="69850">
                <a:moveTo>
                  <a:pt x="97421" y="36715"/>
                </a:moveTo>
                <a:lnTo>
                  <a:pt x="54727" y="40629"/>
                </a:lnTo>
                <a:lnTo>
                  <a:pt x="9309" y="52438"/>
                </a:lnTo>
                <a:lnTo>
                  <a:pt x="0" y="63411"/>
                </a:lnTo>
                <a:lnTo>
                  <a:pt x="46558" y="69189"/>
                </a:lnTo>
                <a:lnTo>
                  <a:pt x="51879" y="69316"/>
                </a:lnTo>
                <a:lnTo>
                  <a:pt x="57289" y="69367"/>
                </a:lnTo>
                <a:lnTo>
                  <a:pt x="67716" y="69367"/>
                </a:lnTo>
                <a:lnTo>
                  <a:pt x="70205" y="69341"/>
                </a:lnTo>
                <a:lnTo>
                  <a:pt x="117985" y="69341"/>
                </a:lnTo>
                <a:lnTo>
                  <a:pt x="177096" y="67916"/>
                </a:lnTo>
                <a:lnTo>
                  <a:pt x="216443" y="65880"/>
                </a:lnTo>
                <a:lnTo>
                  <a:pt x="255765" y="63030"/>
                </a:lnTo>
                <a:lnTo>
                  <a:pt x="302654" y="58852"/>
                </a:lnTo>
                <a:lnTo>
                  <a:pt x="349481" y="54073"/>
                </a:lnTo>
                <a:lnTo>
                  <a:pt x="396247" y="48689"/>
                </a:lnTo>
                <a:lnTo>
                  <a:pt x="431170" y="44208"/>
                </a:lnTo>
                <a:lnTo>
                  <a:pt x="243649" y="44208"/>
                </a:lnTo>
                <a:lnTo>
                  <a:pt x="215684" y="44005"/>
                </a:lnTo>
                <a:lnTo>
                  <a:pt x="186025" y="43214"/>
                </a:lnTo>
                <a:lnTo>
                  <a:pt x="156429" y="41736"/>
                </a:lnTo>
                <a:lnTo>
                  <a:pt x="126894" y="39571"/>
                </a:lnTo>
                <a:lnTo>
                  <a:pt x="97421" y="36715"/>
                </a:lnTo>
                <a:close/>
              </a:path>
              <a:path w="747395" h="69850">
                <a:moveTo>
                  <a:pt x="714375" y="0"/>
                </a:moveTo>
                <a:lnTo>
                  <a:pt x="588830" y="17002"/>
                </a:lnTo>
                <a:lnTo>
                  <a:pt x="495173" y="28036"/>
                </a:lnTo>
                <a:lnTo>
                  <a:pt x="401269" y="37693"/>
                </a:lnTo>
                <a:lnTo>
                  <a:pt x="361907" y="40543"/>
                </a:lnTo>
                <a:lnTo>
                  <a:pt x="322516" y="42579"/>
                </a:lnTo>
                <a:lnTo>
                  <a:pt x="283097" y="43801"/>
                </a:lnTo>
                <a:lnTo>
                  <a:pt x="243649" y="44208"/>
                </a:lnTo>
                <a:lnTo>
                  <a:pt x="431170" y="44208"/>
                </a:lnTo>
                <a:lnTo>
                  <a:pt x="739635" y="2184"/>
                </a:lnTo>
                <a:lnTo>
                  <a:pt x="747268" y="1244"/>
                </a:lnTo>
                <a:lnTo>
                  <a:pt x="7143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341526" y="6817474"/>
            <a:ext cx="112395" cy="13335"/>
          </a:xfrm>
          <a:custGeom>
            <a:avLst/>
            <a:gdLst/>
            <a:ahLst/>
            <a:cxnLst/>
            <a:rect l="l" t="t" r="r" b="b"/>
            <a:pathLst>
              <a:path w="112395" h="13334">
                <a:moveTo>
                  <a:pt x="102819" y="0"/>
                </a:moveTo>
                <a:lnTo>
                  <a:pt x="0" y="13030"/>
                </a:lnTo>
                <a:lnTo>
                  <a:pt x="56118" y="6911"/>
                </a:lnTo>
                <a:lnTo>
                  <a:pt x="112064" y="50"/>
                </a:lnTo>
                <a:lnTo>
                  <a:pt x="1028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338432" y="6817451"/>
            <a:ext cx="106045" cy="13970"/>
          </a:xfrm>
          <a:custGeom>
            <a:avLst/>
            <a:gdLst/>
            <a:ahLst/>
            <a:cxnLst/>
            <a:rect l="l" t="t" r="r" b="b"/>
            <a:pathLst>
              <a:path w="106045" h="13970">
                <a:moveTo>
                  <a:pt x="101282" y="0"/>
                </a:moveTo>
                <a:lnTo>
                  <a:pt x="98983" y="0"/>
                </a:lnTo>
                <a:lnTo>
                  <a:pt x="0" y="13360"/>
                </a:lnTo>
                <a:lnTo>
                  <a:pt x="3098" y="13055"/>
                </a:lnTo>
                <a:lnTo>
                  <a:pt x="105917" y="25"/>
                </a:lnTo>
                <a:lnTo>
                  <a:pt x="1012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770257" y="6825672"/>
            <a:ext cx="152400" cy="55244"/>
          </a:xfrm>
          <a:custGeom>
            <a:avLst/>
            <a:gdLst/>
            <a:ahLst/>
            <a:cxnLst/>
            <a:rect l="l" t="t" r="r" b="b"/>
            <a:pathLst>
              <a:path w="152400" h="55245">
                <a:moveTo>
                  <a:pt x="108279" y="28168"/>
                </a:moveTo>
                <a:lnTo>
                  <a:pt x="10502" y="28168"/>
                </a:lnTo>
                <a:lnTo>
                  <a:pt x="73444" y="55016"/>
                </a:lnTo>
                <a:lnTo>
                  <a:pt x="93008" y="48855"/>
                </a:lnTo>
                <a:lnTo>
                  <a:pt x="112668" y="43060"/>
                </a:lnTo>
                <a:lnTo>
                  <a:pt x="132422" y="37630"/>
                </a:lnTo>
                <a:lnTo>
                  <a:pt x="152272" y="32562"/>
                </a:lnTo>
                <a:lnTo>
                  <a:pt x="127996" y="31213"/>
                </a:lnTo>
                <a:lnTo>
                  <a:pt x="103758" y="29425"/>
                </a:lnTo>
                <a:lnTo>
                  <a:pt x="108279" y="28168"/>
                </a:lnTo>
                <a:close/>
              </a:path>
              <a:path w="152400" h="55245">
                <a:moveTo>
                  <a:pt x="56489" y="0"/>
                </a:moveTo>
                <a:lnTo>
                  <a:pt x="42919" y="4086"/>
                </a:lnTo>
                <a:lnTo>
                  <a:pt x="29392" y="8345"/>
                </a:lnTo>
                <a:lnTo>
                  <a:pt x="15911" y="12778"/>
                </a:lnTo>
                <a:lnTo>
                  <a:pt x="2476" y="17386"/>
                </a:lnTo>
                <a:lnTo>
                  <a:pt x="0" y="18161"/>
                </a:lnTo>
                <a:lnTo>
                  <a:pt x="10502" y="28232"/>
                </a:lnTo>
                <a:lnTo>
                  <a:pt x="108279" y="28168"/>
                </a:lnTo>
                <a:lnTo>
                  <a:pt x="119526" y="25103"/>
                </a:lnTo>
                <a:lnTo>
                  <a:pt x="135369" y="21018"/>
                </a:lnTo>
                <a:lnTo>
                  <a:pt x="50190" y="10668"/>
                </a:lnTo>
                <a:lnTo>
                  <a:pt x="53047" y="5308"/>
                </a:lnTo>
                <a:lnTo>
                  <a:pt x="56489" y="0"/>
                </a:lnTo>
                <a:close/>
              </a:path>
              <a:path w="152400" h="55245">
                <a:moveTo>
                  <a:pt x="10502" y="28168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820459" y="6823421"/>
            <a:ext cx="152400" cy="23495"/>
          </a:xfrm>
          <a:custGeom>
            <a:avLst/>
            <a:gdLst/>
            <a:ahLst/>
            <a:cxnLst/>
            <a:rect l="l" t="t" r="r" b="b"/>
            <a:pathLst>
              <a:path w="152400" h="23495">
                <a:moveTo>
                  <a:pt x="14058" y="0"/>
                </a:moveTo>
                <a:lnTo>
                  <a:pt x="6286" y="2247"/>
                </a:lnTo>
                <a:lnTo>
                  <a:pt x="2844" y="7569"/>
                </a:lnTo>
                <a:lnTo>
                  <a:pt x="0" y="12915"/>
                </a:lnTo>
                <a:lnTo>
                  <a:pt x="85166" y="23266"/>
                </a:lnTo>
                <a:lnTo>
                  <a:pt x="100858" y="19448"/>
                </a:lnTo>
                <a:lnTo>
                  <a:pt x="116616" y="15862"/>
                </a:lnTo>
                <a:lnTo>
                  <a:pt x="132438" y="12504"/>
                </a:lnTo>
                <a:lnTo>
                  <a:pt x="148323" y="9372"/>
                </a:lnTo>
                <a:lnTo>
                  <a:pt x="151777" y="8597"/>
                </a:lnTo>
                <a:lnTo>
                  <a:pt x="124712" y="8088"/>
                </a:lnTo>
                <a:lnTo>
                  <a:pt x="97656" y="7096"/>
                </a:lnTo>
                <a:lnTo>
                  <a:pt x="70610" y="5622"/>
                </a:lnTo>
                <a:lnTo>
                  <a:pt x="43573" y="3670"/>
                </a:lnTo>
                <a:lnTo>
                  <a:pt x="140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041123" y="6614593"/>
            <a:ext cx="295275" cy="36195"/>
          </a:xfrm>
          <a:custGeom>
            <a:avLst/>
            <a:gdLst/>
            <a:ahLst/>
            <a:cxnLst/>
            <a:rect l="l" t="t" r="r" b="b"/>
            <a:pathLst>
              <a:path w="295275" h="36195">
                <a:moveTo>
                  <a:pt x="192862" y="0"/>
                </a:moveTo>
                <a:lnTo>
                  <a:pt x="189814" y="609"/>
                </a:lnTo>
                <a:lnTo>
                  <a:pt x="95040" y="18594"/>
                </a:lnTo>
                <a:lnTo>
                  <a:pt x="0" y="34988"/>
                </a:lnTo>
                <a:lnTo>
                  <a:pt x="18338" y="35877"/>
                </a:lnTo>
                <a:lnTo>
                  <a:pt x="68004" y="26964"/>
                </a:lnTo>
                <a:lnTo>
                  <a:pt x="111845" y="20323"/>
                </a:lnTo>
                <a:lnTo>
                  <a:pt x="155844" y="14810"/>
                </a:lnTo>
                <a:lnTo>
                  <a:pt x="199999" y="10426"/>
                </a:lnTo>
                <a:lnTo>
                  <a:pt x="295020" y="4432"/>
                </a:lnTo>
                <a:lnTo>
                  <a:pt x="1928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233989" y="661485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475" y="0"/>
                </a:lnTo>
              </a:path>
            </a:pathLst>
          </a:custGeom>
          <a:ln w="834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006710" y="6613998"/>
            <a:ext cx="227329" cy="37465"/>
          </a:xfrm>
          <a:custGeom>
            <a:avLst/>
            <a:gdLst/>
            <a:ahLst/>
            <a:cxnLst/>
            <a:rect l="l" t="t" r="r" b="b"/>
            <a:pathLst>
              <a:path w="227329" h="37465">
                <a:moveTo>
                  <a:pt x="213804" y="0"/>
                </a:moveTo>
                <a:lnTo>
                  <a:pt x="157554" y="5190"/>
                </a:lnTo>
                <a:lnTo>
                  <a:pt x="92545" y="15117"/>
                </a:lnTo>
                <a:lnTo>
                  <a:pt x="60426" y="21780"/>
                </a:lnTo>
                <a:lnTo>
                  <a:pt x="45234" y="24769"/>
                </a:lnTo>
                <a:lnTo>
                  <a:pt x="30098" y="27963"/>
                </a:lnTo>
                <a:lnTo>
                  <a:pt x="15020" y="31365"/>
                </a:lnTo>
                <a:lnTo>
                  <a:pt x="0" y="34975"/>
                </a:lnTo>
                <a:lnTo>
                  <a:pt x="49009" y="37211"/>
                </a:lnTo>
                <a:lnTo>
                  <a:pt x="52755" y="36474"/>
                </a:lnTo>
                <a:lnTo>
                  <a:pt x="34404" y="35572"/>
                </a:lnTo>
                <a:lnTo>
                  <a:pt x="129454" y="19188"/>
                </a:lnTo>
                <a:lnTo>
                  <a:pt x="227279" y="596"/>
                </a:lnTo>
                <a:lnTo>
                  <a:pt x="2138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220519" y="661274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22758" y="0"/>
                </a:moveTo>
                <a:lnTo>
                  <a:pt x="0" y="1244"/>
                </a:lnTo>
                <a:lnTo>
                  <a:pt x="13461" y="1841"/>
                </a:lnTo>
                <a:lnTo>
                  <a:pt x="227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760137" y="6704678"/>
            <a:ext cx="50800" cy="15240"/>
          </a:xfrm>
          <a:custGeom>
            <a:avLst/>
            <a:gdLst/>
            <a:ahLst/>
            <a:cxnLst/>
            <a:rect l="l" t="t" r="r" b="b"/>
            <a:pathLst>
              <a:path w="50800" h="15240">
                <a:moveTo>
                  <a:pt x="1828" y="14312"/>
                </a:moveTo>
                <a:lnTo>
                  <a:pt x="520" y="14312"/>
                </a:lnTo>
                <a:lnTo>
                  <a:pt x="317" y="14427"/>
                </a:lnTo>
                <a:lnTo>
                  <a:pt x="152" y="14478"/>
                </a:lnTo>
                <a:lnTo>
                  <a:pt x="0" y="14478"/>
                </a:lnTo>
                <a:lnTo>
                  <a:pt x="1485" y="14719"/>
                </a:lnTo>
                <a:lnTo>
                  <a:pt x="1828" y="14312"/>
                </a:lnTo>
                <a:close/>
              </a:path>
              <a:path w="50800" h="15240">
                <a:moveTo>
                  <a:pt x="6886" y="8546"/>
                </a:moveTo>
                <a:lnTo>
                  <a:pt x="0" y="14478"/>
                </a:lnTo>
                <a:lnTo>
                  <a:pt x="520" y="14312"/>
                </a:lnTo>
                <a:lnTo>
                  <a:pt x="1828" y="14312"/>
                </a:lnTo>
                <a:lnTo>
                  <a:pt x="5118" y="10414"/>
                </a:lnTo>
                <a:lnTo>
                  <a:pt x="6886" y="8546"/>
                </a:lnTo>
                <a:close/>
              </a:path>
              <a:path w="50800" h="15240">
                <a:moveTo>
                  <a:pt x="9757" y="6073"/>
                </a:moveTo>
                <a:lnTo>
                  <a:pt x="9182" y="6121"/>
                </a:lnTo>
                <a:lnTo>
                  <a:pt x="6886" y="8546"/>
                </a:lnTo>
                <a:lnTo>
                  <a:pt x="9757" y="6073"/>
                </a:lnTo>
                <a:close/>
              </a:path>
              <a:path w="50800" h="15240">
                <a:moveTo>
                  <a:pt x="16217" y="0"/>
                </a:moveTo>
                <a:lnTo>
                  <a:pt x="12026" y="4127"/>
                </a:lnTo>
                <a:lnTo>
                  <a:pt x="9757" y="6073"/>
                </a:lnTo>
                <a:lnTo>
                  <a:pt x="11328" y="5943"/>
                </a:lnTo>
                <a:lnTo>
                  <a:pt x="48615" y="3340"/>
                </a:lnTo>
                <a:lnTo>
                  <a:pt x="50355" y="2832"/>
                </a:lnTo>
                <a:lnTo>
                  <a:pt x="162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776352" y="6687134"/>
            <a:ext cx="81280" cy="20955"/>
          </a:xfrm>
          <a:custGeom>
            <a:avLst/>
            <a:gdLst/>
            <a:ahLst/>
            <a:cxnLst/>
            <a:rect l="l" t="t" r="r" b="b"/>
            <a:pathLst>
              <a:path w="81279" h="20954">
                <a:moveTo>
                  <a:pt x="21996" y="0"/>
                </a:moveTo>
                <a:lnTo>
                  <a:pt x="14249" y="2413"/>
                </a:lnTo>
                <a:lnTo>
                  <a:pt x="6108" y="12065"/>
                </a:lnTo>
                <a:lnTo>
                  <a:pt x="1612" y="15963"/>
                </a:lnTo>
                <a:lnTo>
                  <a:pt x="0" y="17538"/>
                </a:lnTo>
                <a:lnTo>
                  <a:pt x="34137" y="20370"/>
                </a:lnTo>
                <a:lnTo>
                  <a:pt x="57375" y="13800"/>
                </a:lnTo>
                <a:lnTo>
                  <a:pt x="80670" y="7543"/>
                </a:lnTo>
                <a:lnTo>
                  <a:pt x="68376" y="6197"/>
                </a:lnTo>
                <a:lnTo>
                  <a:pt x="81102" y="2997"/>
                </a:lnTo>
                <a:lnTo>
                  <a:pt x="219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761626" y="6708021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47129" y="0"/>
                </a:moveTo>
                <a:lnTo>
                  <a:pt x="9829" y="2590"/>
                </a:lnTo>
                <a:lnTo>
                  <a:pt x="7696" y="2768"/>
                </a:lnTo>
                <a:lnTo>
                  <a:pt x="3619" y="7073"/>
                </a:lnTo>
                <a:lnTo>
                  <a:pt x="0" y="11379"/>
                </a:lnTo>
                <a:lnTo>
                  <a:pt x="5943" y="12318"/>
                </a:lnTo>
                <a:lnTo>
                  <a:pt x="471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857456" y="6689228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3670" y="0"/>
                </a:moveTo>
                <a:lnTo>
                  <a:pt x="0" y="901"/>
                </a:lnTo>
                <a:lnTo>
                  <a:pt x="14554" y="1625"/>
                </a:lnTo>
                <a:lnTo>
                  <a:pt x="17691" y="838"/>
                </a:lnTo>
                <a:lnTo>
                  <a:pt x="36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861129" y="668862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2476" y="0"/>
                </a:moveTo>
                <a:lnTo>
                  <a:pt x="0" y="609"/>
                </a:lnTo>
                <a:lnTo>
                  <a:pt x="14020" y="1447"/>
                </a:lnTo>
                <a:lnTo>
                  <a:pt x="16687" y="787"/>
                </a:lnTo>
                <a:lnTo>
                  <a:pt x="24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965328" y="6662912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89" h="6350">
                <a:moveTo>
                  <a:pt x="33794" y="0"/>
                </a:moveTo>
                <a:lnTo>
                  <a:pt x="25331" y="1199"/>
                </a:lnTo>
                <a:lnTo>
                  <a:pt x="0" y="5118"/>
                </a:lnTo>
                <a:lnTo>
                  <a:pt x="15836" y="5816"/>
                </a:lnTo>
                <a:lnTo>
                  <a:pt x="19824" y="4724"/>
                </a:lnTo>
                <a:lnTo>
                  <a:pt x="27825" y="2628"/>
                </a:lnTo>
                <a:lnTo>
                  <a:pt x="31813" y="889"/>
                </a:lnTo>
                <a:lnTo>
                  <a:pt x="337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863609" y="6668028"/>
            <a:ext cx="118110" cy="21590"/>
          </a:xfrm>
          <a:custGeom>
            <a:avLst/>
            <a:gdLst/>
            <a:ahLst/>
            <a:cxnLst/>
            <a:rect l="l" t="t" r="r" b="b"/>
            <a:pathLst>
              <a:path w="118110" h="21590">
                <a:moveTo>
                  <a:pt x="42595" y="11010"/>
                </a:moveTo>
                <a:lnTo>
                  <a:pt x="21269" y="15638"/>
                </a:lnTo>
                <a:lnTo>
                  <a:pt x="0" y="20599"/>
                </a:lnTo>
                <a:lnTo>
                  <a:pt x="14211" y="21386"/>
                </a:lnTo>
                <a:lnTo>
                  <a:pt x="33910" y="16722"/>
                </a:lnTo>
                <a:lnTo>
                  <a:pt x="53695" y="12382"/>
                </a:lnTo>
                <a:lnTo>
                  <a:pt x="42595" y="11010"/>
                </a:lnTo>
                <a:close/>
              </a:path>
              <a:path w="118110" h="21590">
                <a:moveTo>
                  <a:pt x="101714" y="0"/>
                </a:moveTo>
                <a:lnTo>
                  <a:pt x="80571" y="3630"/>
                </a:lnTo>
                <a:lnTo>
                  <a:pt x="59486" y="7594"/>
                </a:lnTo>
                <a:lnTo>
                  <a:pt x="71310" y="8839"/>
                </a:lnTo>
                <a:lnTo>
                  <a:pt x="81995" y="6849"/>
                </a:lnTo>
                <a:lnTo>
                  <a:pt x="92713" y="4976"/>
                </a:lnTo>
                <a:lnTo>
                  <a:pt x="103464" y="3225"/>
                </a:lnTo>
                <a:lnTo>
                  <a:pt x="114249" y="1600"/>
                </a:lnTo>
                <a:lnTo>
                  <a:pt x="117551" y="698"/>
                </a:lnTo>
                <a:lnTo>
                  <a:pt x="1017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993159" y="6661454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6255" y="0"/>
                </a:moveTo>
                <a:lnTo>
                  <a:pt x="13957" y="368"/>
                </a:lnTo>
                <a:lnTo>
                  <a:pt x="5968" y="1460"/>
                </a:lnTo>
                <a:lnTo>
                  <a:pt x="0" y="4089"/>
                </a:lnTo>
                <a:lnTo>
                  <a:pt x="10833" y="1320"/>
                </a:lnTo>
                <a:lnTo>
                  <a:pt x="162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764021" y="6683872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09">
                <a:moveTo>
                  <a:pt x="11760" y="0"/>
                </a:moveTo>
                <a:lnTo>
                  <a:pt x="0" y="1473"/>
                </a:lnTo>
                <a:lnTo>
                  <a:pt x="34328" y="3263"/>
                </a:lnTo>
                <a:lnTo>
                  <a:pt x="39154" y="1765"/>
                </a:lnTo>
                <a:lnTo>
                  <a:pt x="117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775783" y="6683675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40">
                <a:moveTo>
                  <a:pt x="1562" y="0"/>
                </a:moveTo>
                <a:lnTo>
                  <a:pt x="0" y="203"/>
                </a:lnTo>
                <a:lnTo>
                  <a:pt x="27393" y="1968"/>
                </a:lnTo>
                <a:lnTo>
                  <a:pt x="28613" y="1587"/>
                </a:lnTo>
                <a:lnTo>
                  <a:pt x="15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777350" y="6675653"/>
            <a:ext cx="59055" cy="10160"/>
          </a:xfrm>
          <a:custGeom>
            <a:avLst/>
            <a:gdLst/>
            <a:ahLst/>
            <a:cxnLst/>
            <a:rect l="l" t="t" r="r" b="b"/>
            <a:pathLst>
              <a:path w="59054" h="10159">
                <a:moveTo>
                  <a:pt x="58877" y="0"/>
                </a:moveTo>
                <a:lnTo>
                  <a:pt x="0" y="8026"/>
                </a:lnTo>
                <a:lnTo>
                  <a:pt x="27051" y="9613"/>
                </a:lnTo>
                <a:lnTo>
                  <a:pt x="58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880714" y="6733462"/>
            <a:ext cx="160655" cy="6985"/>
          </a:xfrm>
          <a:custGeom>
            <a:avLst/>
            <a:gdLst/>
            <a:ahLst/>
            <a:cxnLst/>
            <a:rect l="l" t="t" r="r" b="b"/>
            <a:pathLst>
              <a:path w="160654" h="6984">
                <a:moveTo>
                  <a:pt x="13322" y="0"/>
                </a:moveTo>
                <a:lnTo>
                  <a:pt x="10274" y="444"/>
                </a:lnTo>
                <a:lnTo>
                  <a:pt x="0" y="3035"/>
                </a:lnTo>
                <a:lnTo>
                  <a:pt x="23705" y="4623"/>
                </a:lnTo>
                <a:lnTo>
                  <a:pt x="47432" y="5813"/>
                </a:lnTo>
                <a:lnTo>
                  <a:pt x="71196" y="6560"/>
                </a:lnTo>
                <a:lnTo>
                  <a:pt x="95008" y="6819"/>
                </a:lnTo>
                <a:lnTo>
                  <a:pt x="107455" y="6747"/>
                </a:lnTo>
                <a:lnTo>
                  <a:pt x="119919" y="6523"/>
                </a:lnTo>
                <a:lnTo>
                  <a:pt x="132402" y="6139"/>
                </a:lnTo>
                <a:lnTo>
                  <a:pt x="144906" y="5587"/>
                </a:lnTo>
                <a:lnTo>
                  <a:pt x="157434" y="2781"/>
                </a:lnTo>
                <a:lnTo>
                  <a:pt x="107810" y="2781"/>
                </a:lnTo>
                <a:lnTo>
                  <a:pt x="96398" y="2715"/>
                </a:lnTo>
                <a:lnTo>
                  <a:pt x="84989" y="2513"/>
                </a:lnTo>
                <a:lnTo>
                  <a:pt x="73593" y="2165"/>
                </a:lnTo>
                <a:lnTo>
                  <a:pt x="62217" y="1663"/>
                </a:lnTo>
                <a:lnTo>
                  <a:pt x="37745" y="1069"/>
                </a:lnTo>
                <a:lnTo>
                  <a:pt x="13322" y="0"/>
                </a:lnTo>
                <a:close/>
              </a:path>
              <a:path w="160654" h="6984">
                <a:moveTo>
                  <a:pt x="156349" y="1701"/>
                </a:moveTo>
                <a:lnTo>
                  <a:pt x="144207" y="2165"/>
                </a:lnTo>
                <a:lnTo>
                  <a:pt x="132070" y="2503"/>
                </a:lnTo>
                <a:lnTo>
                  <a:pt x="119938" y="2710"/>
                </a:lnTo>
                <a:lnTo>
                  <a:pt x="107810" y="2781"/>
                </a:lnTo>
                <a:lnTo>
                  <a:pt x="157434" y="2781"/>
                </a:lnTo>
                <a:lnTo>
                  <a:pt x="160439" y="2108"/>
                </a:lnTo>
                <a:lnTo>
                  <a:pt x="156349" y="170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025613" y="6735567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09">
                <a:moveTo>
                  <a:pt x="15544" y="0"/>
                </a:moveTo>
                <a:lnTo>
                  <a:pt x="0" y="3479"/>
                </a:lnTo>
                <a:lnTo>
                  <a:pt x="28740" y="1777"/>
                </a:lnTo>
                <a:lnTo>
                  <a:pt x="31699" y="1409"/>
                </a:lnTo>
                <a:lnTo>
                  <a:pt x="26288" y="990"/>
                </a:lnTo>
                <a:lnTo>
                  <a:pt x="155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054359" y="673697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2959" y="0"/>
                </a:moveTo>
                <a:lnTo>
                  <a:pt x="0" y="368"/>
                </a:lnTo>
                <a:lnTo>
                  <a:pt x="4254" y="101"/>
                </a:lnTo>
                <a:lnTo>
                  <a:pt x="29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156872" y="677542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44" y="0"/>
                </a:lnTo>
              </a:path>
            </a:pathLst>
          </a:custGeom>
          <a:ln w="103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270276" y="677873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91" y="0"/>
                </a:lnTo>
              </a:path>
            </a:pathLst>
          </a:custGeom>
          <a:ln w="698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209225" y="676806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34" y="0"/>
                </a:lnTo>
              </a:path>
            </a:pathLst>
          </a:custGeom>
          <a:ln w="1435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246751" y="6745484"/>
            <a:ext cx="292735" cy="20955"/>
          </a:xfrm>
          <a:custGeom>
            <a:avLst/>
            <a:gdLst/>
            <a:ahLst/>
            <a:cxnLst/>
            <a:rect l="l" t="t" r="r" b="b"/>
            <a:pathLst>
              <a:path w="292734" h="20954">
                <a:moveTo>
                  <a:pt x="228003" y="0"/>
                </a:moveTo>
                <a:lnTo>
                  <a:pt x="144297" y="2781"/>
                </a:lnTo>
                <a:lnTo>
                  <a:pt x="108238" y="7568"/>
                </a:lnTo>
                <a:lnTo>
                  <a:pt x="0" y="20662"/>
                </a:lnTo>
                <a:lnTo>
                  <a:pt x="108882" y="16460"/>
                </a:lnTo>
                <a:lnTo>
                  <a:pt x="133867" y="15863"/>
                </a:lnTo>
                <a:lnTo>
                  <a:pt x="197505" y="15405"/>
                </a:lnTo>
                <a:lnTo>
                  <a:pt x="292607" y="2908"/>
                </a:lnTo>
                <a:lnTo>
                  <a:pt x="228003" y="0"/>
                </a:lnTo>
                <a:close/>
              </a:path>
              <a:path w="292734" h="20954">
                <a:moveTo>
                  <a:pt x="197505" y="15405"/>
                </a:moveTo>
                <a:lnTo>
                  <a:pt x="183870" y="15405"/>
                </a:lnTo>
                <a:lnTo>
                  <a:pt x="197205" y="15443"/>
                </a:lnTo>
                <a:lnTo>
                  <a:pt x="197505" y="1540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307612" y="6760925"/>
            <a:ext cx="207010" cy="22225"/>
          </a:xfrm>
          <a:custGeom>
            <a:avLst/>
            <a:gdLst/>
            <a:ahLst/>
            <a:cxnLst/>
            <a:rect l="l" t="t" r="r" b="b"/>
            <a:pathLst>
              <a:path w="207009" h="22225">
                <a:moveTo>
                  <a:pt x="136347" y="0"/>
                </a:moveTo>
                <a:lnTo>
                  <a:pt x="13995" y="14312"/>
                </a:lnTo>
                <a:lnTo>
                  <a:pt x="62966" y="16459"/>
                </a:lnTo>
                <a:lnTo>
                  <a:pt x="47209" y="17517"/>
                </a:lnTo>
                <a:lnTo>
                  <a:pt x="0" y="21297"/>
                </a:lnTo>
                <a:lnTo>
                  <a:pt x="19621" y="22148"/>
                </a:lnTo>
                <a:lnTo>
                  <a:pt x="113277" y="12312"/>
                </a:lnTo>
                <a:lnTo>
                  <a:pt x="206705" y="1104"/>
                </a:lnTo>
                <a:lnTo>
                  <a:pt x="153932" y="129"/>
                </a:lnTo>
                <a:lnTo>
                  <a:pt x="1363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443954" y="6755210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2488" y="0"/>
                </a:lnTo>
              </a:path>
            </a:pathLst>
          </a:custGeom>
          <a:ln w="1363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391045" y="6743817"/>
            <a:ext cx="83820" cy="4445"/>
          </a:xfrm>
          <a:custGeom>
            <a:avLst/>
            <a:gdLst/>
            <a:ahLst/>
            <a:cxnLst/>
            <a:rect l="l" t="t" r="r" b="b"/>
            <a:pathLst>
              <a:path w="83820" h="4445">
                <a:moveTo>
                  <a:pt x="46215" y="0"/>
                </a:moveTo>
                <a:lnTo>
                  <a:pt x="29425" y="381"/>
                </a:lnTo>
                <a:lnTo>
                  <a:pt x="0" y="4445"/>
                </a:lnTo>
                <a:lnTo>
                  <a:pt x="83705" y="1663"/>
                </a:lnTo>
                <a:lnTo>
                  <a:pt x="462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420469" y="6743349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6070" y="0"/>
                </a:moveTo>
                <a:lnTo>
                  <a:pt x="1079" y="698"/>
                </a:lnTo>
                <a:lnTo>
                  <a:pt x="546" y="787"/>
                </a:lnTo>
                <a:lnTo>
                  <a:pt x="0" y="850"/>
                </a:lnTo>
                <a:lnTo>
                  <a:pt x="16789" y="469"/>
                </a:lnTo>
                <a:lnTo>
                  <a:pt x="60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327241" y="677337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475" y="0"/>
                </a:lnTo>
              </a:path>
            </a:pathLst>
          </a:custGeom>
          <a:ln w="2269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365270" y="6751028"/>
            <a:ext cx="335280" cy="38100"/>
          </a:xfrm>
          <a:custGeom>
            <a:avLst/>
            <a:gdLst/>
            <a:ahLst/>
            <a:cxnLst/>
            <a:rect l="l" t="t" r="r" b="b"/>
            <a:pathLst>
              <a:path w="335279" h="38100">
                <a:moveTo>
                  <a:pt x="231178" y="0"/>
                </a:moveTo>
                <a:lnTo>
                  <a:pt x="149047" y="10998"/>
                </a:lnTo>
                <a:lnTo>
                  <a:pt x="160451" y="11328"/>
                </a:lnTo>
                <a:lnTo>
                  <a:pt x="0" y="33705"/>
                </a:lnTo>
                <a:lnTo>
                  <a:pt x="87655" y="37528"/>
                </a:lnTo>
                <a:lnTo>
                  <a:pt x="244754" y="15468"/>
                </a:lnTo>
                <a:lnTo>
                  <a:pt x="289698" y="9901"/>
                </a:lnTo>
                <a:lnTo>
                  <a:pt x="334708" y="4952"/>
                </a:lnTo>
                <a:lnTo>
                  <a:pt x="2311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063035" y="678344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589" y="0"/>
                </a:lnTo>
              </a:path>
            </a:pathLst>
          </a:custGeom>
          <a:ln w="991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834514" y="6808389"/>
            <a:ext cx="141605" cy="24130"/>
          </a:xfrm>
          <a:custGeom>
            <a:avLst/>
            <a:gdLst/>
            <a:ahLst/>
            <a:cxnLst/>
            <a:rect l="l" t="t" r="r" b="b"/>
            <a:pathLst>
              <a:path w="141604" h="24129">
                <a:moveTo>
                  <a:pt x="58521" y="0"/>
                </a:moveTo>
                <a:lnTo>
                  <a:pt x="43812" y="3460"/>
                </a:lnTo>
                <a:lnTo>
                  <a:pt x="29156" y="7118"/>
                </a:lnTo>
                <a:lnTo>
                  <a:pt x="14551" y="10976"/>
                </a:lnTo>
                <a:lnTo>
                  <a:pt x="0" y="15036"/>
                </a:lnTo>
                <a:lnTo>
                  <a:pt x="29514" y="18694"/>
                </a:lnTo>
                <a:lnTo>
                  <a:pt x="56558" y="20653"/>
                </a:lnTo>
                <a:lnTo>
                  <a:pt x="83607" y="22129"/>
                </a:lnTo>
                <a:lnTo>
                  <a:pt x="110660" y="23119"/>
                </a:lnTo>
                <a:lnTo>
                  <a:pt x="137718" y="23622"/>
                </a:lnTo>
                <a:lnTo>
                  <a:pt x="141401" y="22821"/>
                </a:lnTo>
                <a:lnTo>
                  <a:pt x="59829" y="13982"/>
                </a:lnTo>
                <a:lnTo>
                  <a:pt x="58407" y="7118"/>
                </a:lnTo>
                <a:lnTo>
                  <a:pt x="585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064604" y="6783437"/>
            <a:ext cx="211454" cy="7620"/>
          </a:xfrm>
          <a:custGeom>
            <a:avLst/>
            <a:gdLst/>
            <a:ahLst/>
            <a:cxnLst/>
            <a:rect l="l" t="t" r="r" b="b"/>
            <a:pathLst>
              <a:path w="211454" h="7620">
                <a:moveTo>
                  <a:pt x="0" y="4686"/>
                </a:moveTo>
                <a:lnTo>
                  <a:pt x="47902" y="6906"/>
                </a:lnTo>
                <a:lnTo>
                  <a:pt x="91579" y="7442"/>
                </a:lnTo>
                <a:lnTo>
                  <a:pt x="111930" y="7334"/>
                </a:lnTo>
                <a:lnTo>
                  <a:pt x="132272" y="7011"/>
                </a:lnTo>
                <a:lnTo>
                  <a:pt x="152606" y="6472"/>
                </a:lnTo>
                <a:lnTo>
                  <a:pt x="172935" y="5715"/>
                </a:lnTo>
                <a:lnTo>
                  <a:pt x="180046" y="4965"/>
                </a:lnTo>
                <a:lnTo>
                  <a:pt x="29349" y="4965"/>
                </a:lnTo>
                <a:lnTo>
                  <a:pt x="15278" y="4940"/>
                </a:lnTo>
                <a:lnTo>
                  <a:pt x="0" y="4686"/>
                </a:lnTo>
                <a:close/>
              </a:path>
              <a:path w="211454" h="7620">
                <a:moveTo>
                  <a:pt x="170027" y="0"/>
                </a:moveTo>
                <a:lnTo>
                  <a:pt x="134902" y="2174"/>
                </a:lnTo>
                <a:lnTo>
                  <a:pt x="99745" y="3725"/>
                </a:lnTo>
                <a:lnTo>
                  <a:pt x="64560" y="4655"/>
                </a:lnTo>
                <a:lnTo>
                  <a:pt x="29349" y="4965"/>
                </a:lnTo>
                <a:lnTo>
                  <a:pt x="180046" y="4965"/>
                </a:lnTo>
                <a:lnTo>
                  <a:pt x="191917" y="3714"/>
                </a:lnTo>
                <a:lnTo>
                  <a:pt x="210908" y="1790"/>
                </a:lnTo>
                <a:lnTo>
                  <a:pt x="1700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892882" y="6798731"/>
            <a:ext cx="95885" cy="33020"/>
          </a:xfrm>
          <a:custGeom>
            <a:avLst/>
            <a:gdLst/>
            <a:ahLst/>
            <a:cxnLst/>
            <a:rect l="l" t="t" r="r" b="b"/>
            <a:pathLst>
              <a:path w="95885" h="33020">
                <a:moveTo>
                  <a:pt x="47002" y="0"/>
                </a:moveTo>
                <a:lnTo>
                  <a:pt x="20259" y="5262"/>
                </a:lnTo>
                <a:lnTo>
                  <a:pt x="152" y="9652"/>
                </a:lnTo>
                <a:lnTo>
                  <a:pt x="0" y="16598"/>
                </a:lnTo>
                <a:lnTo>
                  <a:pt x="1460" y="23634"/>
                </a:lnTo>
                <a:lnTo>
                  <a:pt x="83032" y="32473"/>
                </a:lnTo>
                <a:lnTo>
                  <a:pt x="91211" y="30708"/>
                </a:lnTo>
                <a:lnTo>
                  <a:pt x="95326" y="29883"/>
                </a:lnTo>
                <a:lnTo>
                  <a:pt x="46685" y="23837"/>
                </a:lnTo>
                <a:lnTo>
                  <a:pt x="46202" y="11912"/>
                </a:lnTo>
                <a:lnTo>
                  <a:pt x="470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237539" y="6785229"/>
            <a:ext cx="55880" cy="4445"/>
          </a:xfrm>
          <a:custGeom>
            <a:avLst/>
            <a:gdLst/>
            <a:ahLst/>
            <a:cxnLst/>
            <a:rect l="l" t="t" r="r" b="b"/>
            <a:pathLst>
              <a:path w="55879" h="4445">
                <a:moveTo>
                  <a:pt x="37973" y="0"/>
                </a:moveTo>
                <a:lnTo>
                  <a:pt x="0" y="3911"/>
                </a:lnTo>
                <a:lnTo>
                  <a:pt x="27646" y="2536"/>
                </a:lnTo>
                <a:lnTo>
                  <a:pt x="55283" y="761"/>
                </a:lnTo>
                <a:lnTo>
                  <a:pt x="379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039923" y="6780072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60" h="8254">
                <a:moveTo>
                  <a:pt x="60388" y="0"/>
                </a:moveTo>
                <a:lnTo>
                  <a:pt x="36156" y="1333"/>
                </a:lnTo>
                <a:lnTo>
                  <a:pt x="23863" y="3340"/>
                </a:lnTo>
                <a:lnTo>
                  <a:pt x="17741" y="4432"/>
                </a:lnTo>
                <a:lnTo>
                  <a:pt x="0" y="7289"/>
                </a:lnTo>
                <a:lnTo>
                  <a:pt x="8216" y="7632"/>
                </a:lnTo>
                <a:lnTo>
                  <a:pt x="24676" y="8051"/>
                </a:lnTo>
                <a:lnTo>
                  <a:pt x="23113" y="7950"/>
                </a:lnTo>
                <a:lnTo>
                  <a:pt x="41727" y="3846"/>
                </a:lnTo>
                <a:lnTo>
                  <a:pt x="603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016313" y="6781406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59766" y="0"/>
                </a:moveTo>
                <a:lnTo>
                  <a:pt x="25844" y="1358"/>
                </a:lnTo>
                <a:lnTo>
                  <a:pt x="0" y="4800"/>
                </a:lnTo>
                <a:lnTo>
                  <a:pt x="15735" y="5651"/>
                </a:lnTo>
                <a:lnTo>
                  <a:pt x="23609" y="5956"/>
                </a:lnTo>
                <a:lnTo>
                  <a:pt x="41351" y="3098"/>
                </a:lnTo>
                <a:lnTo>
                  <a:pt x="47472" y="2006"/>
                </a:lnTo>
                <a:lnTo>
                  <a:pt x="597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942180" y="6787364"/>
            <a:ext cx="295910" cy="23495"/>
          </a:xfrm>
          <a:custGeom>
            <a:avLst/>
            <a:gdLst/>
            <a:ahLst/>
            <a:cxnLst/>
            <a:rect l="l" t="t" r="r" b="b"/>
            <a:pathLst>
              <a:path w="295910" h="23495">
                <a:moveTo>
                  <a:pt x="97739" y="0"/>
                </a:moveTo>
                <a:lnTo>
                  <a:pt x="73212" y="4231"/>
                </a:lnTo>
                <a:lnTo>
                  <a:pt x="48745" y="8774"/>
                </a:lnTo>
                <a:lnTo>
                  <a:pt x="24340" y="13628"/>
                </a:lnTo>
                <a:lnTo>
                  <a:pt x="0" y="18796"/>
                </a:lnTo>
                <a:lnTo>
                  <a:pt x="26667" y="20495"/>
                </a:lnTo>
                <a:lnTo>
                  <a:pt x="53340" y="21783"/>
                </a:lnTo>
                <a:lnTo>
                  <a:pt x="80031" y="22600"/>
                </a:lnTo>
                <a:lnTo>
                  <a:pt x="106756" y="22885"/>
                </a:lnTo>
                <a:lnTo>
                  <a:pt x="121363" y="22795"/>
                </a:lnTo>
                <a:lnTo>
                  <a:pt x="135985" y="22518"/>
                </a:lnTo>
                <a:lnTo>
                  <a:pt x="150625" y="22044"/>
                </a:lnTo>
                <a:lnTo>
                  <a:pt x="165290" y="21361"/>
                </a:lnTo>
                <a:lnTo>
                  <a:pt x="188348" y="16643"/>
                </a:lnTo>
                <a:lnTo>
                  <a:pt x="211547" y="12449"/>
                </a:lnTo>
                <a:lnTo>
                  <a:pt x="234902" y="8831"/>
                </a:lnTo>
                <a:lnTo>
                  <a:pt x="258432" y="5842"/>
                </a:lnTo>
                <a:lnTo>
                  <a:pt x="279541" y="3505"/>
                </a:lnTo>
                <a:lnTo>
                  <a:pt x="214007" y="3505"/>
                </a:lnTo>
                <a:lnTo>
                  <a:pt x="170324" y="2976"/>
                </a:lnTo>
                <a:lnTo>
                  <a:pt x="122415" y="762"/>
                </a:lnTo>
                <a:lnTo>
                  <a:pt x="105956" y="330"/>
                </a:lnTo>
                <a:lnTo>
                  <a:pt x="97739" y="0"/>
                </a:lnTo>
                <a:close/>
              </a:path>
              <a:path w="295910" h="23495">
                <a:moveTo>
                  <a:pt x="295363" y="1778"/>
                </a:moveTo>
                <a:lnTo>
                  <a:pt x="275034" y="2535"/>
                </a:lnTo>
                <a:lnTo>
                  <a:pt x="254700" y="3074"/>
                </a:lnTo>
                <a:lnTo>
                  <a:pt x="234358" y="3397"/>
                </a:lnTo>
                <a:lnTo>
                  <a:pt x="214007" y="3505"/>
                </a:lnTo>
                <a:lnTo>
                  <a:pt x="279541" y="3505"/>
                </a:lnTo>
                <a:lnTo>
                  <a:pt x="295363" y="177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939151" y="6786208"/>
            <a:ext cx="168910" cy="42545"/>
          </a:xfrm>
          <a:custGeom>
            <a:avLst/>
            <a:gdLst/>
            <a:ahLst/>
            <a:cxnLst/>
            <a:rect l="l" t="t" r="r" b="b"/>
            <a:pathLst>
              <a:path w="168910" h="42545">
                <a:moveTo>
                  <a:pt x="77161" y="0"/>
                </a:moveTo>
                <a:lnTo>
                  <a:pt x="38889" y="5837"/>
                </a:lnTo>
                <a:lnTo>
                  <a:pt x="732" y="12522"/>
                </a:lnTo>
                <a:lnTo>
                  <a:pt x="0" y="26098"/>
                </a:lnTo>
                <a:lnTo>
                  <a:pt x="415" y="36360"/>
                </a:lnTo>
                <a:lnTo>
                  <a:pt x="49056" y="42405"/>
                </a:lnTo>
                <a:lnTo>
                  <a:pt x="72644" y="37963"/>
                </a:lnTo>
                <a:lnTo>
                  <a:pt x="96376" y="34132"/>
                </a:lnTo>
                <a:lnTo>
                  <a:pt x="120222" y="30837"/>
                </a:lnTo>
                <a:lnTo>
                  <a:pt x="144153" y="28003"/>
                </a:lnTo>
                <a:lnTo>
                  <a:pt x="160244" y="24269"/>
                </a:lnTo>
                <a:lnTo>
                  <a:pt x="161298" y="24041"/>
                </a:lnTo>
                <a:lnTo>
                  <a:pt x="109787" y="24041"/>
                </a:lnTo>
                <a:lnTo>
                  <a:pt x="83061" y="23755"/>
                </a:lnTo>
                <a:lnTo>
                  <a:pt x="56366" y="22939"/>
                </a:lnTo>
                <a:lnTo>
                  <a:pt x="29693" y="21651"/>
                </a:lnTo>
                <a:lnTo>
                  <a:pt x="3031" y="19951"/>
                </a:lnTo>
                <a:lnTo>
                  <a:pt x="27372" y="14784"/>
                </a:lnTo>
                <a:lnTo>
                  <a:pt x="51777" y="9929"/>
                </a:lnTo>
                <a:lnTo>
                  <a:pt x="76244" y="5387"/>
                </a:lnTo>
                <a:lnTo>
                  <a:pt x="100770" y="1155"/>
                </a:lnTo>
                <a:lnTo>
                  <a:pt x="85009" y="457"/>
                </a:lnTo>
                <a:lnTo>
                  <a:pt x="77161" y="0"/>
                </a:lnTo>
                <a:close/>
              </a:path>
              <a:path w="168910" h="42545">
                <a:moveTo>
                  <a:pt x="168321" y="22517"/>
                </a:moveTo>
                <a:lnTo>
                  <a:pt x="153657" y="23199"/>
                </a:lnTo>
                <a:lnTo>
                  <a:pt x="139016" y="23674"/>
                </a:lnTo>
                <a:lnTo>
                  <a:pt x="124395" y="23951"/>
                </a:lnTo>
                <a:lnTo>
                  <a:pt x="109787" y="24041"/>
                </a:lnTo>
                <a:lnTo>
                  <a:pt x="161298" y="24041"/>
                </a:lnTo>
                <a:lnTo>
                  <a:pt x="168321" y="2251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107471" y="679735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178" y="0"/>
                </a:lnTo>
              </a:path>
            </a:pathLst>
          </a:custGeom>
          <a:ln w="2273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083308" y="6787979"/>
            <a:ext cx="346075" cy="26670"/>
          </a:xfrm>
          <a:custGeom>
            <a:avLst/>
            <a:gdLst/>
            <a:ahLst/>
            <a:cxnLst/>
            <a:rect l="l" t="t" r="r" b="b"/>
            <a:pathLst>
              <a:path w="346075" h="26670">
                <a:moveTo>
                  <a:pt x="255346" y="0"/>
                </a:moveTo>
                <a:lnTo>
                  <a:pt x="201476" y="5970"/>
                </a:lnTo>
                <a:lnTo>
                  <a:pt x="147553" y="11199"/>
                </a:lnTo>
                <a:lnTo>
                  <a:pt x="93542" y="15778"/>
                </a:lnTo>
                <a:lnTo>
                  <a:pt x="29235" y="20472"/>
                </a:lnTo>
                <a:lnTo>
                  <a:pt x="24155" y="20739"/>
                </a:lnTo>
                <a:lnTo>
                  <a:pt x="16073" y="22495"/>
                </a:lnTo>
                <a:lnTo>
                  <a:pt x="8039" y="24320"/>
                </a:lnTo>
                <a:lnTo>
                  <a:pt x="0" y="26238"/>
                </a:lnTo>
                <a:lnTo>
                  <a:pt x="38202" y="22491"/>
                </a:lnTo>
                <a:lnTo>
                  <a:pt x="152476" y="14173"/>
                </a:lnTo>
                <a:lnTo>
                  <a:pt x="187617" y="12105"/>
                </a:lnTo>
                <a:lnTo>
                  <a:pt x="222796" y="10725"/>
                </a:lnTo>
                <a:lnTo>
                  <a:pt x="258003" y="9954"/>
                </a:lnTo>
                <a:lnTo>
                  <a:pt x="303166" y="9715"/>
                </a:lnTo>
                <a:lnTo>
                  <a:pt x="345693" y="3911"/>
                </a:lnTo>
                <a:lnTo>
                  <a:pt x="255346" y="0"/>
                </a:lnTo>
                <a:close/>
              </a:path>
              <a:path w="346075" h="26670">
                <a:moveTo>
                  <a:pt x="303166" y="9715"/>
                </a:moveTo>
                <a:lnTo>
                  <a:pt x="293230" y="9715"/>
                </a:lnTo>
                <a:lnTo>
                  <a:pt x="303072" y="972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798342" y="6685643"/>
            <a:ext cx="62865" cy="5080"/>
          </a:xfrm>
          <a:custGeom>
            <a:avLst/>
            <a:gdLst/>
            <a:ahLst/>
            <a:cxnLst/>
            <a:rect l="l" t="t" r="r" b="b"/>
            <a:pathLst>
              <a:path w="62864" h="5079">
                <a:moveTo>
                  <a:pt x="4838" y="0"/>
                </a:moveTo>
                <a:lnTo>
                  <a:pt x="0" y="1485"/>
                </a:lnTo>
                <a:lnTo>
                  <a:pt x="59118" y="4483"/>
                </a:lnTo>
                <a:lnTo>
                  <a:pt x="62788" y="3581"/>
                </a:lnTo>
                <a:lnTo>
                  <a:pt x="48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803182" y="6685270"/>
            <a:ext cx="60960" cy="4445"/>
          </a:xfrm>
          <a:custGeom>
            <a:avLst/>
            <a:gdLst/>
            <a:ahLst/>
            <a:cxnLst/>
            <a:rect l="l" t="t" r="r" b="b"/>
            <a:pathLst>
              <a:path w="60960" h="4445">
                <a:moveTo>
                  <a:pt x="1219" y="0"/>
                </a:moveTo>
                <a:lnTo>
                  <a:pt x="0" y="368"/>
                </a:lnTo>
                <a:lnTo>
                  <a:pt x="57950" y="3962"/>
                </a:lnTo>
                <a:lnTo>
                  <a:pt x="60426" y="3352"/>
                </a:lnTo>
                <a:lnTo>
                  <a:pt x="12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005296" y="6648971"/>
            <a:ext cx="50800" cy="3175"/>
          </a:xfrm>
          <a:custGeom>
            <a:avLst/>
            <a:gdLst/>
            <a:ahLst/>
            <a:cxnLst/>
            <a:rect l="l" t="t" r="r" b="b"/>
            <a:pathLst>
              <a:path w="50800" h="3175">
                <a:moveTo>
                  <a:pt x="1409" y="0"/>
                </a:moveTo>
                <a:lnTo>
                  <a:pt x="0" y="355"/>
                </a:lnTo>
                <a:lnTo>
                  <a:pt x="47447" y="2832"/>
                </a:lnTo>
                <a:lnTo>
                  <a:pt x="50431" y="2235"/>
                </a:lnTo>
                <a:lnTo>
                  <a:pt x="14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942308" y="6649326"/>
            <a:ext cx="110489" cy="19050"/>
          </a:xfrm>
          <a:custGeom>
            <a:avLst/>
            <a:gdLst/>
            <a:ahLst/>
            <a:cxnLst/>
            <a:rect l="l" t="t" r="r" b="b"/>
            <a:pathLst>
              <a:path w="110489" h="19050">
                <a:moveTo>
                  <a:pt x="62991" y="0"/>
                </a:moveTo>
                <a:lnTo>
                  <a:pt x="47152" y="4069"/>
                </a:lnTo>
                <a:lnTo>
                  <a:pt x="31372" y="8372"/>
                </a:lnTo>
                <a:lnTo>
                  <a:pt x="15653" y="12908"/>
                </a:lnTo>
                <a:lnTo>
                  <a:pt x="0" y="17678"/>
                </a:lnTo>
                <a:lnTo>
                  <a:pt x="23012" y="18707"/>
                </a:lnTo>
                <a:lnTo>
                  <a:pt x="39897" y="16038"/>
                </a:lnTo>
                <a:lnTo>
                  <a:pt x="56819" y="13589"/>
                </a:lnTo>
                <a:lnTo>
                  <a:pt x="62915" y="10807"/>
                </a:lnTo>
                <a:lnTo>
                  <a:pt x="93230" y="6096"/>
                </a:lnTo>
                <a:lnTo>
                  <a:pt x="98958" y="4838"/>
                </a:lnTo>
                <a:lnTo>
                  <a:pt x="110439" y="2476"/>
                </a:lnTo>
                <a:lnTo>
                  <a:pt x="629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804405" y="6667008"/>
            <a:ext cx="161290" cy="22225"/>
          </a:xfrm>
          <a:custGeom>
            <a:avLst/>
            <a:gdLst/>
            <a:ahLst/>
            <a:cxnLst/>
            <a:rect l="l" t="t" r="r" b="b"/>
            <a:pathLst>
              <a:path w="161289" h="22225">
                <a:moveTo>
                  <a:pt x="65836" y="3467"/>
                </a:moveTo>
                <a:lnTo>
                  <a:pt x="61798" y="4102"/>
                </a:lnTo>
                <a:lnTo>
                  <a:pt x="31826" y="8648"/>
                </a:lnTo>
                <a:lnTo>
                  <a:pt x="0" y="18262"/>
                </a:lnTo>
                <a:lnTo>
                  <a:pt x="59207" y="21615"/>
                </a:lnTo>
                <a:lnTo>
                  <a:pt x="80467" y="16654"/>
                </a:lnTo>
                <a:lnTo>
                  <a:pt x="101803" y="12026"/>
                </a:lnTo>
                <a:lnTo>
                  <a:pt x="100812" y="11899"/>
                </a:lnTo>
                <a:lnTo>
                  <a:pt x="92457" y="10492"/>
                </a:lnTo>
                <a:lnTo>
                  <a:pt x="84121" y="8524"/>
                </a:lnTo>
                <a:lnTo>
                  <a:pt x="67614" y="4089"/>
                </a:lnTo>
                <a:lnTo>
                  <a:pt x="67762" y="4089"/>
                </a:lnTo>
                <a:lnTo>
                  <a:pt x="65836" y="3467"/>
                </a:lnTo>
                <a:close/>
              </a:path>
              <a:path w="161289" h="22225">
                <a:moveTo>
                  <a:pt x="67762" y="4089"/>
                </a:moveTo>
                <a:lnTo>
                  <a:pt x="67919" y="4140"/>
                </a:lnTo>
                <a:lnTo>
                  <a:pt x="67762" y="4089"/>
                </a:lnTo>
                <a:close/>
              </a:path>
              <a:path w="161289" h="22225">
                <a:moveTo>
                  <a:pt x="67640" y="4089"/>
                </a:moveTo>
                <a:close/>
              </a:path>
              <a:path w="161289" h="22225">
                <a:moveTo>
                  <a:pt x="137909" y="0"/>
                </a:moveTo>
                <a:lnTo>
                  <a:pt x="125583" y="3924"/>
                </a:lnTo>
                <a:lnTo>
                  <a:pt x="113296" y="8001"/>
                </a:lnTo>
                <a:lnTo>
                  <a:pt x="118681" y="8610"/>
                </a:lnTo>
                <a:lnTo>
                  <a:pt x="139777" y="4651"/>
                </a:lnTo>
                <a:lnTo>
                  <a:pt x="160921" y="1016"/>
                </a:lnTo>
                <a:lnTo>
                  <a:pt x="1379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999119" y="6655420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20">
                <a:moveTo>
                  <a:pt x="36423" y="0"/>
                </a:moveTo>
                <a:lnTo>
                  <a:pt x="6108" y="4711"/>
                </a:lnTo>
                <a:lnTo>
                  <a:pt x="2044" y="6578"/>
                </a:lnTo>
                <a:lnTo>
                  <a:pt x="0" y="7492"/>
                </a:lnTo>
                <a:lnTo>
                  <a:pt x="8762" y="6286"/>
                </a:lnTo>
                <a:lnTo>
                  <a:pt x="10299" y="6032"/>
                </a:lnTo>
                <a:lnTo>
                  <a:pt x="29877" y="1447"/>
                </a:lnTo>
                <a:lnTo>
                  <a:pt x="364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894031" y="6730454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027" y="0"/>
                </a:lnTo>
              </a:path>
            </a:pathLst>
          </a:custGeom>
          <a:ln w="1156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720817" y="6738963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09">
                <a:moveTo>
                  <a:pt x="24345" y="0"/>
                </a:moveTo>
                <a:lnTo>
                  <a:pt x="0" y="2501"/>
                </a:lnTo>
                <a:lnTo>
                  <a:pt x="20942" y="3670"/>
                </a:lnTo>
                <a:lnTo>
                  <a:pt x="2434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741763" y="6732385"/>
            <a:ext cx="125730" cy="10795"/>
          </a:xfrm>
          <a:custGeom>
            <a:avLst/>
            <a:gdLst/>
            <a:ahLst/>
            <a:cxnLst/>
            <a:rect l="l" t="t" r="r" b="b"/>
            <a:pathLst>
              <a:path w="125729" h="10795">
                <a:moveTo>
                  <a:pt x="7734" y="6108"/>
                </a:moveTo>
                <a:lnTo>
                  <a:pt x="3403" y="6578"/>
                </a:lnTo>
                <a:lnTo>
                  <a:pt x="0" y="10248"/>
                </a:lnTo>
                <a:lnTo>
                  <a:pt x="6172" y="10591"/>
                </a:lnTo>
                <a:lnTo>
                  <a:pt x="7124" y="7797"/>
                </a:lnTo>
                <a:lnTo>
                  <a:pt x="7734" y="6108"/>
                </a:lnTo>
                <a:close/>
              </a:path>
              <a:path w="125729" h="10795">
                <a:moveTo>
                  <a:pt x="121805" y="0"/>
                </a:moveTo>
                <a:lnTo>
                  <a:pt x="113131" y="1981"/>
                </a:lnTo>
                <a:lnTo>
                  <a:pt x="125171" y="3009"/>
                </a:lnTo>
                <a:lnTo>
                  <a:pt x="124078" y="2108"/>
                </a:lnTo>
                <a:lnTo>
                  <a:pt x="122961" y="1092"/>
                </a:lnTo>
                <a:lnTo>
                  <a:pt x="1218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863578" y="6731713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048" y="0"/>
                </a:moveTo>
                <a:lnTo>
                  <a:pt x="0" y="673"/>
                </a:lnTo>
                <a:lnTo>
                  <a:pt x="1143" y="1765"/>
                </a:lnTo>
                <a:lnTo>
                  <a:pt x="2260" y="2781"/>
                </a:lnTo>
                <a:lnTo>
                  <a:pt x="3352" y="3682"/>
                </a:lnTo>
                <a:lnTo>
                  <a:pt x="12001" y="4381"/>
                </a:lnTo>
                <a:lnTo>
                  <a:pt x="27406" y="2197"/>
                </a:lnTo>
                <a:lnTo>
                  <a:pt x="29438" y="1701"/>
                </a:lnTo>
                <a:lnTo>
                  <a:pt x="9641" y="478"/>
                </a:lnTo>
                <a:lnTo>
                  <a:pt x="30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111399" y="6774769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09">
                <a:moveTo>
                  <a:pt x="26885" y="0"/>
                </a:moveTo>
                <a:lnTo>
                  <a:pt x="6426" y="1943"/>
                </a:lnTo>
                <a:lnTo>
                  <a:pt x="0" y="3149"/>
                </a:lnTo>
                <a:lnTo>
                  <a:pt x="12407" y="3721"/>
                </a:lnTo>
                <a:lnTo>
                  <a:pt x="29629" y="2362"/>
                </a:lnTo>
                <a:lnTo>
                  <a:pt x="45466" y="838"/>
                </a:lnTo>
                <a:lnTo>
                  <a:pt x="268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106864" y="6776708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0960" y="0"/>
                </a:moveTo>
                <a:lnTo>
                  <a:pt x="0" y="1003"/>
                </a:lnTo>
                <a:lnTo>
                  <a:pt x="4533" y="1206"/>
                </a:lnTo>
                <a:lnTo>
                  <a:pt x="109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595467" y="6795980"/>
            <a:ext cx="261620" cy="15875"/>
          </a:xfrm>
          <a:custGeom>
            <a:avLst/>
            <a:gdLst/>
            <a:ahLst/>
            <a:cxnLst/>
            <a:rect l="l" t="t" r="r" b="b"/>
            <a:pathLst>
              <a:path w="261620" h="15875">
                <a:moveTo>
                  <a:pt x="23304" y="0"/>
                </a:moveTo>
                <a:lnTo>
                  <a:pt x="0" y="3251"/>
                </a:lnTo>
                <a:lnTo>
                  <a:pt x="261302" y="15748"/>
                </a:lnTo>
                <a:lnTo>
                  <a:pt x="259499" y="13906"/>
                </a:lnTo>
                <a:lnTo>
                  <a:pt x="257851" y="12471"/>
                </a:lnTo>
                <a:lnTo>
                  <a:pt x="256794" y="11417"/>
                </a:lnTo>
                <a:lnTo>
                  <a:pt x="23304" y="0"/>
                </a:lnTo>
                <a:close/>
              </a:path>
              <a:path w="261620" h="15875">
                <a:moveTo>
                  <a:pt x="257797" y="12446"/>
                </a:moveTo>
                <a:close/>
              </a:path>
              <a:path w="261620" h="15875">
                <a:moveTo>
                  <a:pt x="257822" y="12446"/>
                </a:move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579294" y="6795230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5">
                <a:moveTo>
                  <a:pt x="23101" y="0"/>
                </a:moveTo>
                <a:lnTo>
                  <a:pt x="0" y="3276"/>
                </a:lnTo>
                <a:lnTo>
                  <a:pt x="16167" y="4000"/>
                </a:lnTo>
                <a:lnTo>
                  <a:pt x="39471" y="749"/>
                </a:lnTo>
                <a:lnTo>
                  <a:pt x="231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543195" y="6793626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90" h="5079">
                <a:moveTo>
                  <a:pt x="23914" y="0"/>
                </a:moveTo>
                <a:lnTo>
                  <a:pt x="0" y="3276"/>
                </a:lnTo>
                <a:lnTo>
                  <a:pt x="36106" y="4889"/>
                </a:lnTo>
                <a:lnTo>
                  <a:pt x="59194" y="1600"/>
                </a:lnTo>
                <a:lnTo>
                  <a:pt x="239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429001" y="679272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12" y="0"/>
                </a:lnTo>
              </a:path>
            </a:pathLst>
          </a:custGeom>
          <a:ln w="834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453599" y="681787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84" y="0"/>
                </a:lnTo>
              </a:path>
            </a:pathLst>
          </a:custGeom>
          <a:ln w="935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635146" y="6819203"/>
            <a:ext cx="57785" cy="5080"/>
          </a:xfrm>
          <a:custGeom>
            <a:avLst/>
            <a:gdLst/>
            <a:ahLst/>
            <a:cxnLst/>
            <a:rect l="l" t="t" r="r" b="b"/>
            <a:pathLst>
              <a:path w="57784" h="5079">
                <a:moveTo>
                  <a:pt x="23037" y="0"/>
                </a:moveTo>
                <a:lnTo>
                  <a:pt x="0" y="3340"/>
                </a:lnTo>
                <a:lnTo>
                  <a:pt x="32892" y="4584"/>
                </a:lnTo>
                <a:lnTo>
                  <a:pt x="57200" y="1676"/>
                </a:lnTo>
                <a:lnTo>
                  <a:pt x="230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444341" y="6812951"/>
            <a:ext cx="44450" cy="5080"/>
          </a:xfrm>
          <a:custGeom>
            <a:avLst/>
            <a:gdLst/>
            <a:ahLst/>
            <a:cxnLst/>
            <a:rect l="l" t="t" r="r" b="b"/>
            <a:pathLst>
              <a:path w="44450" h="5079">
                <a:moveTo>
                  <a:pt x="33121" y="0"/>
                </a:moveTo>
                <a:lnTo>
                  <a:pt x="0" y="4521"/>
                </a:lnTo>
                <a:lnTo>
                  <a:pt x="9258" y="4571"/>
                </a:lnTo>
                <a:lnTo>
                  <a:pt x="44196" y="241"/>
                </a:lnTo>
                <a:lnTo>
                  <a:pt x="331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437417" y="6812795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39" h="5079">
                <a:moveTo>
                  <a:pt x="32232" y="0"/>
                </a:moveTo>
                <a:lnTo>
                  <a:pt x="0" y="4660"/>
                </a:lnTo>
                <a:lnTo>
                  <a:pt x="6934" y="4673"/>
                </a:lnTo>
                <a:lnTo>
                  <a:pt x="40043" y="152"/>
                </a:lnTo>
                <a:lnTo>
                  <a:pt x="322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843700" y="6858238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29" h="28575">
                <a:moveTo>
                  <a:pt x="78828" y="0"/>
                </a:moveTo>
                <a:lnTo>
                  <a:pt x="58978" y="5067"/>
                </a:lnTo>
                <a:lnTo>
                  <a:pt x="39223" y="10498"/>
                </a:lnTo>
                <a:lnTo>
                  <a:pt x="19564" y="16293"/>
                </a:lnTo>
                <a:lnTo>
                  <a:pt x="0" y="22453"/>
                </a:lnTo>
                <a:lnTo>
                  <a:pt x="48158" y="28308"/>
                </a:lnTo>
                <a:lnTo>
                  <a:pt x="57678" y="25286"/>
                </a:lnTo>
                <a:lnTo>
                  <a:pt x="76794" y="19508"/>
                </a:lnTo>
                <a:lnTo>
                  <a:pt x="86385" y="16751"/>
                </a:lnTo>
                <a:lnTo>
                  <a:pt x="92722" y="9296"/>
                </a:lnTo>
                <a:lnTo>
                  <a:pt x="94411" y="7454"/>
                </a:lnTo>
                <a:lnTo>
                  <a:pt x="96951" y="4089"/>
                </a:lnTo>
                <a:lnTo>
                  <a:pt x="99758" y="812"/>
                </a:lnTo>
                <a:lnTo>
                  <a:pt x="85801" y="317"/>
                </a:lnTo>
                <a:lnTo>
                  <a:pt x="7882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930087" y="6859051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09">
                <a:moveTo>
                  <a:pt x="13373" y="0"/>
                </a:moveTo>
                <a:lnTo>
                  <a:pt x="10566" y="3276"/>
                </a:lnTo>
                <a:lnTo>
                  <a:pt x="8026" y="6642"/>
                </a:lnTo>
                <a:lnTo>
                  <a:pt x="6324" y="8483"/>
                </a:lnTo>
                <a:lnTo>
                  <a:pt x="0" y="15938"/>
                </a:lnTo>
                <a:lnTo>
                  <a:pt x="15080" y="11787"/>
                </a:lnTo>
                <a:lnTo>
                  <a:pt x="30219" y="7850"/>
                </a:lnTo>
                <a:lnTo>
                  <a:pt x="45416" y="4124"/>
                </a:lnTo>
                <a:lnTo>
                  <a:pt x="60557" y="635"/>
                </a:lnTo>
                <a:lnTo>
                  <a:pt x="56565" y="635"/>
                </a:lnTo>
                <a:lnTo>
                  <a:pt x="33935" y="474"/>
                </a:lnTo>
                <a:lnTo>
                  <a:pt x="13373" y="0"/>
                </a:lnTo>
                <a:close/>
              </a:path>
              <a:path w="60960" h="16509">
                <a:moveTo>
                  <a:pt x="60667" y="609"/>
                </a:moveTo>
                <a:lnTo>
                  <a:pt x="56565" y="635"/>
                </a:lnTo>
                <a:lnTo>
                  <a:pt x="60557" y="63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866631" y="6720804"/>
            <a:ext cx="72390" cy="12700"/>
          </a:xfrm>
          <a:custGeom>
            <a:avLst/>
            <a:gdLst/>
            <a:ahLst/>
            <a:cxnLst/>
            <a:rect l="l" t="t" r="r" b="b"/>
            <a:pathLst>
              <a:path w="72389" h="12700">
                <a:moveTo>
                  <a:pt x="54127" y="0"/>
                </a:moveTo>
                <a:lnTo>
                  <a:pt x="40551" y="2526"/>
                </a:lnTo>
                <a:lnTo>
                  <a:pt x="27006" y="5187"/>
                </a:lnTo>
                <a:lnTo>
                  <a:pt x="13490" y="7983"/>
                </a:lnTo>
                <a:lnTo>
                  <a:pt x="0" y="10909"/>
                </a:lnTo>
                <a:lnTo>
                  <a:pt x="6591" y="11387"/>
                </a:lnTo>
                <a:lnTo>
                  <a:pt x="26377" y="12611"/>
                </a:lnTo>
                <a:lnTo>
                  <a:pt x="49249" y="7218"/>
                </a:lnTo>
                <a:lnTo>
                  <a:pt x="60723" y="4686"/>
                </a:lnTo>
                <a:lnTo>
                  <a:pt x="72224" y="2273"/>
                </a:lnTo>
                <a:lnTo>
                  <a:pt x="71043" y="1943"/>
                </a:lnTo>
                <a:lnTo>
                  <a:pt x="69811" y="1409"/>
                </a:lnTo>
                <a:lnTo>
                  <a:pt x="68529" y="698"/>
                </a:lnTo>
                <a:lnTo>
                  <a:pt x="541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890983" y="67334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032" y="0"/>
                </a:moveTo>
                <a:lnTo>
                  <a:pt x="0" y="495"/>
                </a:lnTo>
                <a:lnTo>
                  <a:pt x="3048" y="50"/>
                </a:lnTo>
                <a:lnTo>
                  <a:pt x="20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6123800" y="677952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81" y="0"/>
                </a:lnTo>
              </a:path>
            </a:pathLst>
          </a:custGeom>
          <a:ln w="783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6234633" y="6780593"/>
            <a:ext cx="73025" cy="5080"/>
          </a:xfrm>
          <a:custGeom>
            <a:avLst/>
            <a:gdLst/>
            <a:ahLst/>
            <a:cxnLst/>
            <a:rect l="l" t="t" r="r" b="b"/>
            <a:pathLst>
              <a:path w="73025" h="5079">
                <a:moveTo>
                  <a:pt x="35648" y="0"/>
                </a:moveTo>
                <a:lnTo>
                  <a:pt x="0" y="2844"/>
                </a:lnTo>
                <a:lnTo>
                  <a:pt x="40881" y="4635"/>
                </a:lnTo>
                <a:lnTo>
                  <a:pt x="72974" y="1625"/>
                </a:lnTo>
                <a:lnTo>
                  <a:pt x="356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275515" y="6782219"/>
            <a:ext cx="52069" cy="3810"/>
          </a:xfrm>
          <a:custGeom>
            <a:avLst/>
            <a:gdLst/>
            <a:ahLst/>
            <a:cxnLst/>
            <a:rect l="l" t="t" r="r" b="b"/>
            <a:pathLst>
              <a:path w="52070" h="3809">
                <a:moveTo>
                  <a:pt x="32092" y="0"/>
                </a:moveTo>
                <a:lnTo>
                  <a:pt x="0" y="3009"/>
                </a:lnTo>
                <a:lnTo>
                  <a:pt x="17297" y="3771"/>
                </a:lnTo>
                <a:lnTo>
                  <a:pt x="38607" y="2120"/>
                </a:lnTo>
                <a:lnTo>
                  <a:pt x="51714" y="850"/>
                </a:lnTo>
                <a:lnTo>
                  <a:pt x="320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292819" y="6783073"/>
            <a:ext cx="73025" cy="5080"/>
          </a:xfrm>
          <a:custGeom>
            <a:avLst/>
            <a:gdLst/>
            <a:ahLst/>
            <a:cxnLst/>
            <a:rect l="l" t="t" r="r" b="b"/>
            <a:pathLst>
              <a:path w="73025" h="5079">
                <a:moveTo>
                  <a:pt x="34416" y="0"/>
                </a:moveTo>
                <a:lnTo>
                  <a:pt x="21297" y="1270"/>
                </a:lnTo>
                <a:lnTo>
                  <a:pt x="0" y="2921"/>
                </a:lnTo>
                <a:lnTo>
                  <a:pt x="45834" y="4902"/>
                </a:lnTo>
                <a:lnTo>
                  <a:pt x="72453" y="1651"/>
                </a:lnTo>
                <a:lnTo>
                  <a:pt x="344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338652" y="678831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74" y="0"/>
                </a:lnTo>
              </a:path>
            </a:pathLst>
          </a:custGeom>
          <a:ln w="716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893020" y="6723074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5" h="10795">
                <a:moveTo>
                  <a:pt x="45834" y="0"/>
                </a:moveTo>
                <a:lnTo>
                  <a:pt x="34332" y="2413"/>
                </a:lnTo>
                <a:lnTo>
                  <a:pt x="22859" y="4945"/>
                </a:lnTo>
                <a:lnTo>
                  <a:pt x="0" y="10337"/>
                </a:lnTo>
                <a:lnTo>
                  <a:pt x="1015" y="10388"/>
                </a:lnTo>
                <a:lnTo>
                  <a:pt x="57632" y="1587"/>
                </a:lnTo>
                <a:lnTo>
                  <a:pt x="46786" y="241"/>
                </a:lnTo>
                <a:lnTo>
                  <a:pt x="46316" y="139"/>
                </a:lnTo>
                <a:lnTo>
                  <a:pt x="4583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958235" y="619821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293" y="0"/>
                </a:lnTo>
              </a:path>
            </a:pathLst>
          </a:custGeom>
          <a:ln w="1620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7042470" y="620689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36" y="0"/>
                </a:lnTo>
              </a:path>
            </a:pathLst>
          </a:custGeom>
          <a:ln w="1365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6982668" y="620251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66" y="0"/>
                </a:lnTo>
              </a:path>
            </a:pathLst>
          </a:custGeom>
          <a:ln w="1936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7057631" y="6212695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67" y="0"/>
                </a:lnTo>
              </a:path>
            </a:pathLst>
          </a:custGeom>
          <a:ln w="187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7320917" y="6241308"/>
            <a:ext cx="62865" cy="2540"/>
          </a:xfrm>
          <a:custGeom>
            <a:avLst/>
            <a:gdLst/>
            <a:ahLst/>
            <a:cxnLst/>
            <a:rect l="l" t="t" r="r" b="b"/>
            <a:pathLst>
              <a:path w="62865" h="2539">
                <a:moveTo>
                  <a:pt x="57023" y="0"/>
                </a:moveTo>
                <a:lnTo>
                  <a:pt x="0" y="1498"/>
                </a:lnTo>
                <a:lnTo>
                  <a:pt x="3619" y="1943"/>
                </a:lnTo>
                <a:lnTo>
                  <a:pt x="35890" y="1130"/>
                </a:lnTo>
                <a:lnTo>
                  <a:pt x="62407" y="177"/>
                </a:lnTo>
                <a:lnTo>
                  <a:pt x="570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7293357" y="6239390"/>
            <a:ext cx="85090" cy="3810"/>
          </a:xfrm>
          <a:custGeom>
            <a:avLst/>
            <a:gdLst/>
            <a:ahLst/>
            <a:cxnLst/>
            <a:rect l="l" t="t" r="r" b="b"/>
            <a:pathLst>
              <a:path w="85090" h="3810">
                <a:moveTo>
                  <a:pt x="0" y="0"/>
                </a:moveTo>
                <a:lnTo>
                  <a:pt x="27559" y="3416"/>
                </a:lnTo>
                <a:lnTo>
                  <a:pt x="84582" y="1917"/>
                </a:lnTo>
                <a:lnTo>
                  <a:pt x="21150" y="31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7613584" y="6286198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0" y="0"/>
                </a:moveTo>
                <a:lnTo>
                  <a:pt x="25196" y="4254"/>
                </a:lnTo>
                <a:lnTo>
                  <a:pt x="34353" y="1257"/>
                </a:lnTo>
                <a:lnTo>
                  <a:pt x="33185" y="17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7324538" y="6246482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082" y="0"/>
                </a:lnTo>
              </a:path>
            </a:pathLst>
          </a:custGeom>
          <a:ln w="999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7386821" y="625105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648" y="0"/>
                </a:lnTo>
              </a:path>
            </a:pathLst>
          </a:custGeom>
          <a:ln w="599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7405451" y="6249788"/>
            <a:ext cx="219075" cy="17145"/>
          </a:xfrm>
          <a:custGeom>
            <a:avLst/>
            <a:gdLst/>
            <a:ahLst/>
            <a:cxnLst/>
            <a:rect l="l" t="t" r="r" b="b"/>
            <a:pathLst>
              <a:path w="219075" h="17145">
                <a:moveTo>
                  <a:pt x="117017" y="0"/>
                </a:moveTo>
                <a:lnTo>
                  <a:pt x="87759" y="782"/>
                </a:lnTo>
                <a:lnTo>
                  <a:pt x="0" y="4267"/>
                </a:lnTo>
                <a:lnTo>
                  <a:pt x="86144" y="16840"/>
                </a:lnTo>
                <a:lnTo>
                  <a:pt x="136555" y="15668"/>
                </a:lnTo>
                <a:lnTo>
                  <a:pt x="218366" y="15278"/>
                </a:lnTo>
                <a:lnTo>
                  <a:pt x="216458" y="13487"/>
                </a:lnTo>
                <a:lnTo>
                  <a:pt x="214172" y="11442"/>
                </a:lnTo>
                <a:lnTo>
                  <a:pt x="211950" y="9829"/>
                </a:lnTo>
                <a:lnTo>
                  <a:pt x="182524" y="4965"/>
                </a:lnTo>
                <a:lnTo>
                  <a:pt x="117017" y="0"/>
                </a:lnTo>
                <a:close/>
              </a:path>
              <a:path w="219075" h="17145">
                <a:moveTo>
                  <a:pt x="218366" y="15278"/>
                </a:moveTo>
                <a:lnTo>
                  <a:pt x="186956" y="15278"/>
                </a:lnTo>
                <a:lnTo>
                  <a:pt x="218528" y="15430"/>
                </a:lnTo>
                <a:lnTo>
                  <a:pt x="218366" y="1527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7491591" y="6265059"/>
            <a:ext cx="155575" cy="21590"/>
          </a:xfrm>
          <a:custGeom>
            <a:avLst/>
            <a:gdLst/>
            <a:ahLst/>
            <a:cxnLst/>
            <a:rect l="l" t="t" r="r" b="b"/>
            <a:pathLst>
              <a:path w="155575" h="21589">
                <a:moveTo>
                  <a:pt x="100812" y="0"/>
                </a:moveTo>
                <a:lnTo>
                  <a:pt x="50411" y="396"/>
                </a:lnTo>
                <a:lnTo>
                  <a:pt x="0" y="1574"/>
                </a:lnTo>
                <a:lnTo>
                  <a:pt x="121996" y="21132"/>
                </a:lnTo>
                <a:lnTo>
                  <a:pt x="155168" y="21310"/>
                </a:lnTo>
                <a:lnTo>
                  <a:pt x="138595" y="6007"/>
                </a:lnTo>
                <a:lnTo>
                  <a:pt x="137223" y="4851"/>
                </a:lnTo>
                <a:lnTo>
                  <a:pt x="134975" y="2578"/>
                </a:lnTo>
                <a:lnTo>
                  <a:pt x="132384" y="152"/>
                </a:lnTo>
                <a:lnTo>
                  <a:pt x="1008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358298" y="6313477"/>
            <a:ext cx="207645" cy="13970"/>
          </a:xfrm>
          <a:custGeom>
            <a:avLst/>
            <a:gdLst/>
            <a:ahLst/>
            <a:cxnLst/>
            <a:rect l="l" t="t" r="r" b="b"/>
            <a:pathLst>
              <a:path w="207645" h="13970">
                <a:moveTo>
                  <a:pt x="86182" y="1714"/>
                </a:moveTo>
                <a:lnTo>
                  <a:pt x="32296" y="3251"/>
                </a:lnTo>
                <a:lnTo>
                  <a:pt x="0" y="9245"/>
                </a:lnTo>
                <a:lnTo>
                  <a:pt x="54152" y="10591"/>
                </a:lnTo>
                <a:lnTo>
                  <a:pt x="78200" y="4003"/>
                </a:lnTo>
                <a:lnTo>
                  <a:pt x="86182" y="1714"/>
                </a:lnTo>
                <a:close/>
              </a:path>
              <a:path w="207645" h="13970">
                <a:moveTo>
                  <a:pt x="207073" y="0"/>
                </a:moveTo>
                <a:lnTo>
                  <a:pt x="134505" y="749"/>
                </a:lnTo>
                <a:lnTo>
                  <a:pt x="115233" y="6589"/>
                </a:lnTo>
                <a:lnTo>
                  <a:pt x="105512" y="9391"/>
                </a:lnTo>
                <a:lnTo>
                  <a:pt x="95694" y="12115"/>
                </a:lnTo>
                <a:lnTo>
                  <a:pt x="132765" y="13830"/>
                </a:lnTo>
                <a:lnTo>
                  <a:pt x="163055" y="12547"/>
                </a:lnTo>
                <a:lnTo>
                  <a:pt x="185088" y="6411"/>
                </a:lnTo>
                <a:lnTo>
                  <a:pt x="2070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7491052" y="6326026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30302" y="0"/>
                </a:moveTo>
                <a:lnTo>
                  <a:pt x="0" y="1282"/>
                </a:lnTo>
                <a:lnTo>
                  <a:pt x="1066" y="1333"/>
                </a:lnTo>
                <a:lnTo>
                  <a:pt x="19989" y="2755"/>
                </a:lnTo>
                <a:lnTo>
                  <a:pt x="303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7412459" y="6314222"/>
            <a:ext cx="80645" cy="11430"/>
          </a:xfrm>
          <a:custGeom>
            <a:avLst/>
            <a:gdLst/>
            <a:ahLst/>
            <a:cxnLst/>
            <a:rect l="l" t="t" r="r" b="b"/>
            <a:pathLst>
              <a:path w="80645" h="11429">
                <a:moveTo>
                  <a:pt x="80340" y="0"/>
                </a:moveTo>
                <a:lnTo>
                  <a:pt x="32016" y="965"/>
                </a:lnTo>
                <a:lnTo>
                  <a:pt x="24035" y="3254"/>
                </a:lnTo>
                <a:lnTo>
                  <a:pt x="0" y="9842"/>
                </a:lnTo>
                <a:lnTo>
                  <a:pt x="41529" y="11366"/>
                </a:lnTo>
                <a:lnTo>
                  <a:pt x="51347" y="8647"/>
                </a:lnTo>
                <a:lnTo>
                  <a:pt x="61067" y="5845"/>
                </a:lnTo>
                <a:lnTo>
                  <a:pt x="803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7357370" y="6322719"/>
            <a:ext cx="133985" cy="6350"/>
          </a:xfrm>
          <a:custGeom>
            <a:avLst/>
            <a:gdLst/>
            <a:ahLst/>
            <a:cxnLst/>
            <a:rect l="l" t="t" r="r" b="b"/>
            <a:pathLst>
              <a:path w="133984" h="6350">
                <a:moveTo>
                  <a:pt x="96621" y="2870"/>
                </a:moveTo>
                <a:lnTo>
                  <a:pt x="89128" y="4864"/>
                </a:lnTo>
                <a:lnTo>
                  <a:pt x="104355" y="5930"/>
                </a:lnTo>
                <a:lnTo>
                  <a:pt x="133692" y="4584"/>
                </a:lnTo>
                <a:lnTo>
                  <a:pt x="96621" y="2870"/>
                </a:lnTo>
                <a:close/>
              </a:path>
              <a:path w="133984" h="6350">
                <a:moveTo>
                  <a:pt x="927" y="0"/>
                </a:moveTo>
                <a:lnTo>
                  <a:pt x="0" y="177"/>
                </a:lnTo>
                <a:lnTo>
                  <a:pt x="51727" y="2235"/>
                </a:lnTo>
                <a:lnTo>
                  <a:pt x="55079" y="1346"/>
                </a:lnTo>
                <a:lnTo>
                  <a:pt x="9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7461721" y="6327307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5">
                <a:moveTo>
                  <a:pt x="29336" y="0"/>
                </a:moveTo>
                <a:lnTo>
                  <a:pt x="0" y="1346"/>
                </a:lnTo>
                <a:lnTo>
                  <a:pt x="39230" y="4114"/>
                </a:lnTo>
                <a:lnTo>
                  <a:pt x="49314" y="1485"/>
                </a:lnTo>
                <a:lnTo>
                  <a:pt x="30048" y="25"/>
                </a:lnTo>
                <a:lnTo>
                  <a:pt x="293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7409089" y="6324067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4" h="3810">
                <a:moveTo>
                  <a:pt x="3365" y="0"/>
                </a:moveTo>
                <a:lnTo>
                  <a:pt x="0" y="889"/>
                </a:lnTo>
                <a:lnTo>
                  <a:pt x="634" y="914"/>
                </a:lnTo>
                <a:lnTo>
                  <a:pt x="37414" y="3505"/>
                </a:lnTo>
                <a:lnTo>
                  <a:pt x="44907" y="1524"/>
                </a:lnTo>
                <a:lnTo>
                  <a:pt x="33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7356522" y="6322891"/>
            <a:ext cx="105410" cy="6985"/>
          </a:xfrm>
          <a:custGeom>
            <a:avLst/>
            <a:gdLst/>
            <a:ahLst/>
            <a:cxnLst/>
            <a:rect l="l" t="t" r="r" b="b"/>
            <a:pathLst>
              <a:path w="105409" h="6985">
                <a:moveTo>
                  <a:pt x="89979" y="4686"/>
                </a:moveTo>
                <a:lnTo>
                  <a:pt x="83146" y="6438"/>
                </a:lnTo>
                <a:lnTo>
                  <a:pt x="86347" y="6692"/>
                </a:lnTo>
                <a:lnTo>
                  <a:pt x="105194" y="5765"/>
                </a:lnTo>
                <a:lnTo>
                  <a:pt x="89979" y="4686"/>
                </a:lnTo>
                <a:close/>
              </a:path>
              <a:path w="105409" h="6985">
                <a:moveTo>
                  <a:pt x="838" y="0"/>
                </a:moveTo>
                <a:lnTo>
                  <a:pt x="0" y="139"/>
                </a:lnTo>
                <a:lnTo>
                  <a:pt x="46418" y="3670"/>
                </a:lnTo>
                <a:lnTo>
                  <a:pt x="52565" y="2057"/>
                </a:lnTo>
                <a:lnTo>
                  <a:pt x="8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7442861" y="6328652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18859" y="0"/>
                </a:moveTo>
                <a:lnTo>
                  <a:pt x="0" y="927"/>
                </a:lnTo>
                <a:lnTo>
                  <a:pt x="35344" y="3594"/>
                </a:lnTo>
                <a:lnTo>
                  <a:pt x="35928" y="5359"/>
                </a:lnTo>
                <a:lnTo>
                  <a:pt x="36410" y="8178"/>
                </a:lnTo>
                <a:lnTo>
                  <a:pt x="50876" y="4622"/>
                </a:lnTo>
                <a:lnTo>
                  <a:pt x="58089" y="2768"/>
                </a:lnTo>
                <a:lnTo>
                  <a:pt x="1885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7402944" y="6324953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5" h="4445">
                <a:moveTo>
                  <a:pt x="6146" y="0"/>
                </a:moveTo>
                <a:lnTo>
                  <a:pt x="2057" y="1079"/>
                </a:lnTo>
                <a:lnTo>
                  <a:pt x="0" y="1600"/>
                </a:lnTo>
                <a:lnTo>
                  <a:pt x="36728" y="4381"/>
                </a:lnTo>
                <a:lnTo>
                  <a:pt x="43561" y="2628"/>
                </a:lnTo>
                <a:lnTo>
                  <a:pt x="6781" y="25"/>
                </a:lnTo>
                <a:lnTo>
                  <a:pt x="61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38284" y="6394660"/>
            <a:ext cx="768350" cy="100965"/>
          </a:xfrm>
          <a:custGeom>
            <a:avLst/>
            <a:gdLst/>
            <a:ahLst/>
            <a:cxnLst/>
            <a:rect l="l" t="t" r="r" b="b"/>
            <a:pathLst>
              <a:path w="768350" h="100964">
                <a:moveTo>
                  <a:pt x="768045" y="0"/>
                </a:moveTo>
                <a:lnTo>
                  <a:pt x="712676" y="2600"/>
                </a:lnTo>
                <a:lnTo>
                  <a:pt x="657326" y="6019"/>
                </a:lnTo>
                <a:lnTo>
                  <a:pt x="468930" y="23016"/>
                </a:lnTo>
                <a:lnTo>
                  <a:pt x="362991" y="34099"/>
                </a:lnTo>
                <a:lnTo>
                  <a:pt x="323954" y="40224"/>
                </a:lnTo>
                <a:lnTo>
                  <a:pt x="207111" y="60007"/>
                </a:lnTo>
                <a:lnTo>
                  <a:pt x="0" y="100457"/>
                </a:lnTo>
                <a:lnTo>
                  <a:pt x="51142" y="92849"/>
                </a:lnTo>
                <a:lnTo>
                  <a:pt x="208139" y="63607"/>
                </a:lnTo>
                <a:lnTo>
                  <a:pt x="313011" y="45896"/>
                </a:lnTo>
                <a:lnTo>
                  <a:pt x="365580" y="37714"/>
                </a:lnTo>
                <a:lnTo>
                  <a:pt x="418270" y="30041"/>
                </a:lnTo>
                <a:lnTo>
                  <a:pt x="471106" y="22923"/>
                </a:lnTo>
                <a:lnTo>
                  <a:pt x="527704" y="22923"/>
                </a:lnTo>
                <a:lnTo>
                  <a:pt x="544677" y="20701"/>
                </a:lnTo>
                <a:lnTo>
                  <a:pt x="600379" y="14267"/>
                </a:lnTo>
                <a:lnTo>
                  <a:pt x="656213" y="8983"/>
                </a:lnTo>
                <a:lnTo>
                  <a:pt x="768045" y="0"/>
                </a:lnTo>
                <a:close/>
              </a:path>
              <a:path w="768350" h="100964">
                <a:moveTo>
                  <a:pt x="527704" y="22923"/>
                </a:moveTo>
                <a:lnTo>
                  <a:pt x="471106" y="22923"/>
                </a:lnTo>
                <a:lnTo>
                  <a:pt x="470419" y="23016"/>
                </a:lnTo>
                <a:lnTo>
                  <a:pt x="468693" y="26885"/>
                </a:lnTo>
                <a:lnTo>
                  <a:pt x="466890" y="31381"/>
                </a:lnTo>
                <a:lnTo>
                  <a:pt x="527704" y="2292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345398" y="6428757"/>
            <a:ext cx="156210" cy="26034"/>
          </a:xfrm>
          <a:custGeom>
            <a:avLst/>
            <a:gdLst/>
            <a:ahLst/>
            <a:cxnLst/>
            <a:rect l="l" t="t" r="r" b="b"/>
            <a:pathLst>
              <a:path w="156210" h="26035">
                <a:moveTo>
                  <a:pt x="155879" y="0"/>
                </a:moveTo>
                <a:lnTo>
                  <a:pt x="100139" y="6311"/>
                </a:lnTo>
                <a:lnTo>
                  <a:pt x="0" y="25908"/>
                </a:lnTo>
                <a:lnTo>
                  <a:pt x="116843" y="6125"/>
                </a:lnTo>
                <a:lnTo>
                  <a:pt x="1558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89423" y="6417680"/>
            <a:ext cx="419734" cy="69850"/>
          </a:xfrm>
          <a:custGeom>
            <a:avLst/>
            <a:gdLst/>
            <a:ahLst/>
            <a:cxnLst/>
            <a:rect l="l" t="t" r="r" b="b"/>
            <a:pathLst>
              <a:path w="419734" h="69850">
                <a:moveTo>
                  <a:pt x="419289" y="0"/>
                </a:moveTo>
                <a:lnTo>
                  <a:pt x="367131" y="7026"/>
                </a:lnTo>
                <a:lnTo>
                  <a:pt x="314442" y="14699"/>
                </a:lnTo>
                <a:lnTo>
                  <a:pt x="261873" y="22882"/>
                </a:lnTo>
                <a:lnTo>
                  <a:pt x="157000" y="40593"/>
                </a:lnTo>
                <a:lnTo>
                  <a:pt x="0" y="69835"/>
                </a:lnTo>
                <a:lnTo>
                  <a:pt x="275196" y="30617"/>
                </a:lnTo>
                <a:lnTo>
                  <a:pt x="380552" y="13597"/>
                </a:lnTo>
                <a:lnTo>
                  <a:pt x="415759" y="8354"/>
                </a:lnTo>
                <a:lnTo>
                  <a:pt x="417550" y="3871"/>
                </a:lnTo>
                <a:lnTo>
                  <a:pt x="4192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501274" y="6397076"/>
            <a:ext cx="294640" cy="31750"/>
          </a:xfrm>
          <a:custGeom>
            <a:avLst/>
            <a:gdLst/>
            <a:ahLst/>
            <a:cxnLst/>
            <a:rect l="l" t="t" r="r" b="b"/>
            <a:pathLst>
              <a:path w="294640" h="31750">
                <a:moveTo>
                  <a:pt x="283362" y="0"/>
                </a:moveTo>
                <a:lnTo>
                  <a:pt x="186259" y="9507"/>
                </a:lnTo>
                <a:lnTo>
                  <a:pt x="40779" y="25603"/>
                </a:lnTo>
                <a:lnTo>
                  <a:pt x="0" y="31686"/>
                </a:lnTo>
                <a:lnTo>
                  <a:pt x="99315" y="21247"/>
                </a:lnTo>
                <a:lnTo>
                  <a:pt x="94170" y="21247"/>
                </a:lnTo>
                <a:lnTo>
                  <a:pt x="283362" y="0"/>
                </a:lnTo>
                <a:close/>
              </a:path>
              <a:path w="294640" h="31750">
                <a:moveTo>
                  <a:pt x="294335" y="3606"/>
                </a:moveTo>
                <a:lnTo>
                  <a:pt x="244251" y="7325"/>
                </a:lnTo>
                <a:lnTo>
                  <a:pt x="194190" y="11555"/>
                </a:lnTo>
                <a:lnTo>
                  <a:pt x="94170" y="21247"/>
                </a:lnTo>
                <a:lnTo>
                  <a:pt x="99315" y="21247"/>
                </a:lnTo>
                <a:lnTo>
                  <a:pt x="294335" y="360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445547" y="642887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1239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603452" y="6392993"/>
            <a:ext cx="358775" cy="38100"/>
          </a:xfrm>
          <a:custGeom>
            <a:avLst/>
            <a:gdLst/>
            <a:ahLst/>
            <a:cxnLst/>
            <a:rect l="l" t="t" r="r" b="b"/>
            <a:pathLst>
              <a:path w="358775" h="38100">
                <a:moveTo>
                  <a:pt x="358279" y="0"/>
                </a:moveTo>
                <a:lnTo>
                  <a:pt x="302882" y="1663"/>
                </a:lnTo>
                <a:lnTo>
                  <a:pt x="191041" y="10647"/>
                </a:lnTo>
                <a:lnTo>
                  <a:pt x="135209" y="15931"/>
                </a:lnTo>
                <a:lnTo>
                  <a:pt x="79514" y="22364"/>
                </a:lnTo>
                <a:lnTo>
                  <a:pt x="1727" y="33045"/>
                </a:lnTo>
                <a:lnTo>
                  <a:pt x="0" y="37503"/>
                </a:lnTo>
                <a:lnTo>
                  <a:pt x="141090" y="21485"/>
                </a:lnTo>
                <a:lnTo>
                  <a:pt x="3582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464613" y="6426038"/>
            <a:ext cx="140970" cy="22860"/>
          </a:xfrm>
          <a:custGeom>
            <a:avLst/>
            <a:gdLst/>
            <a:ahLst/>
            <a:cxnLst/>
            <a:rect l="l" t="t" r="r" b="b"/>
            <a:pathLst>
              <a:path w="140970" h="22860">
                <a:moveTo>
                  <a:pt x="140563" y="0"/>
                </a:moveTo>
                <a:lnTo>
                  <a:pt x="105356" y="5241"/>
                </a:lnTo>
                <a:lnTo>
                  <a:pt x="0" y="22263"/>
                </a:lnTo>
                <a:lnTo>
                  <a:pt x="138836" y="4457"/>
                </a:lnTo>
                <a:lnTo>
                  <a:pt x="1405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620465" y="640068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1388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542059" y="6371553"/>
            <a:ext cx="502920" cy="51435"/>
          </a:xfrm>
          <a:custGeom>
            <a:avLst/>
            <a:gdLst/>
            <a:ahLst/>
            <a:cxnLst/>
            <a:rect l="l" t="t" r="r" b="b"/>
            <a:pathLst>
              <a:path w="502920" h="51435">
                <a:moveTo>
                  <a:pt x="502589" y="0"/>
                </a:moveTo>
                <a:lnTo>
                  <a:pt x="401078" y="5003"/>
                </a:lnTo>
                <a:lnTo>
                  <a:pt x="191439" y="22186"/>
                </a:lnTo>
                <a:lnTo>
                  <a:pt x="78409" y="36080"/>
                </a:lnTo>
                <a:lnTo>
                  <a:pt x="75349" y="38874"/>
                </a:lnTo>
                <a:lnTo>
                  <a:pt x="72364" y="41173"/>
                </a:lnTo>
                <a:lnTo>
                  <a:pt x="0" y="51117"/>
                </a:lnTo>
                <a:lnTo>
                  <a:pt x="145474" y="35030"/>
                </a:lnTo>
                <a:lnTo>
                  <a:pt x="442074" y="5206"/>
                </a:lnTo>
                <a:lnTo>
                  <a:pt x="5025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523122" y="6404421"/>
            <a:ext cx="100965" cy="16510"/>
          </a:xfrm>
          <a:custGeom>
            <a:avLst/>
            <a:gdLst/>
            <a:ahLst/>
            <a:cxnLst/>
            <a:rect l="l" t="t" r="r" b="b"/>
            <a:pathLst>
              <a:path w="100965" h="16510">
                <a:moveTo>
                  <a:pt x="100723" y="0"/>
                </a:moveTo>
                <a:lnTo>
                  <a:pt x="85394" y="1587"/>
                </a:lnTo>
                <a:lnTo>
                  <a:pt x="64020" y="5054"/>
                </a:lnTo>
                <a:lnTo>
                  <a:pt x="0" y="16141"/>
                </a:lnTo>
                <a:lnTo>
                  <a:pt x="97345" y="3213"/>
                </a:lnTo>
                <a:lnTo>
                  <a:pt x="98488" y="2171"/>
                </a:lnTo>
                <a:lnTo>
                  <a:pt x="1007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452589" y="6407630"/>
            <a:ext cx="168275" cy="26670"/>
          </a:xfrm>
          <a:custGeom>
            <a:avLst/>
            <a:gdLst/>
            <a:ahLst/>
            <a:cxnLst/>
            <a:rect l="l" t="t" r="r" b="b"/>
            <a:pathLst>
              <a:path w="168275" h="26670">
                <a:moveTo>
                  <a:pt x="167881" y="0"/>
                </a:moveTo>
                <a:lnTo>
                  <a:pt x="70535" y="12941"/>
                </a:lnTo>
                <a:lnTo>
                  <a:pt x="0" y="26085"/>
                </a:lnTo>
                <a:lnTo>
                  <a:pt x="89471" y="15049"/>
                </a:lnTo>
                <a:lnTo>
                  <a:pt x="161836" y="5092"/>
                </a:lnTo>
                <a:lnTo>
                  <a:pt x="164820" y="2794"/>
                </a:lnTo>
                <a:lnTo>
                  <a:pt x="1678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623847" y="6368479"/>
            <a:ext cx="330200" cy="36195"/>
          </a:xfrm>
          <a:custGeom>
            <a:avLst/>
            <a:gdLst/>
            <a:ahLst/>
            <a:cxnLst/>
            <a:rect l="l" t="t" r="r" b="b"/>
            <a:pathLst>
              <a:path w="330200" h="36195">
                <a:moveTo>
                  <a:pt x="329831" y="0"/>
                </a:moveTo>
                <a:lnTo>
                  <a:pt x="134035" y="17792"/>
                </a:lnTo>
                <a:lnTo>
                  <a:pt x="67405" y="25523"/>
                </a:lnTo>
                <a:lnTo>
                  <a:pt x="965" y="34988"/>
                </a:lnTo>
                <a:lnTo>
                  <a:pt x="0" y="35941"/>
                </a:lnTo>
                <a:lnTo>
                  <a:pt x="109651" y="25260"/>
                </a:lnTo>
                <a:lnTo>
                  <a:pt x="3298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733498" y="6378460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68" y="0"/>
                </a:lnTo>
              </a:path>
            </a:pathLst>
          </a:custGeom>
          <a:ln w="3056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608521" y="6403463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09" h="3175">
                <a:moveTo>
                  <a:pt x="16294" y="0"/>
                </a:moveTo>
                <a:lnTo>
                  <a:pt x="0" y="2552"/>
                </a:lnTo>
                <a:lnTo>
                  <a:pt x="15328" y="952"/>
                </a:lnTo>
                <a:lnTo>
                  <a:pt x="162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97882" y="6441051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09" h="5079">
                <a:moveTo>
                  <a:pt x="29121" y="0"/>
                </a:moveTo>
                <a:lnTo>
                  <a:pt x="419" y="3517"/>
                </a:lnTo>
                <a:lnTo>
                  <a:pt x="0" y="4660"/>
                </a:lnTo>
                <a:lnTo>
                  <a:pt x="291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827317" y="6444572"/>
            <a:ext cx="771525" cy="111125"/>
          </a:xfrm>
          <a:custGeom>
            <a:avLst/>
            <a:gdLst/>
            <a:ahLst/>
            <a:cxnLst/>
            <a:rect l="l" t="t" r="r" b="b"/>
            <a:pathLst>
              <a:path w="771525" h="111125">
                <a:moveTo>
                  <a:pt x="55041" y="102615"/>
                </a:moveTo>
                <a:lnTo>
                  <a:pt x="0" y="110845"/>
                </a:lnTo>
                <a:lnTo>
                  <a:pt x="58762" y="102819"/>
                </a:lnTo>
                <a:lnTo>
                  <a:pt x="55041" y="102615"/>
                </a:lnTo>
                <a:close/>
              </a:path>
              <a:path w="771525" h="111125">
                <a:moveTo>
                  <a:pt x="327583" y="62077"/>
                </a:moveTo>
                <a:lnTo>
                  <a:pt x="100228" y="95859"/>
                </a:lnTo>
                <a:lnTo>
                  <a:pt x="106438" y="96177"/>
                </a:lnTo>
                <a:lnTo>
                  <a:pt x="273443" y="72555"/>
                </a:lnTo>
                <a:lnTo>
                  <a:pt x="327583" y="62077"/>
                </a:lnTo>
                <a:close/>
              </a:path>
              <a:path w="771525" h="111125">
                <a:moveTo>
                  <a:pt x="770978" y="0"/>
                </a:moveTo>
                <a:lnTo>
                  <a:pt x="728642" y="5331"/>
                </a:lnTo>
                <a:lnTo>
                  <a:pt x="511225" y="35331"/>
                </a:lnTo>
                <a:lnTo>
                  <a:pt x="438937" y="49504"/>
                </a:lnTo>
                <a:lnTo>
                  <a:pt x="587230" y="30818"/>
                </a:lnTo>
                <a:lnTo>
                  <a:pt x="636701" y="25133"/>
                </a:lnTo>
                <a:lnTo>
                  <a:pt x="706108" y="12117"/>
                </a:lnTo>
                <a:lnTo>
                  <a:pt x="770572" y="1130"/>
                </a:lnTo>
                <a:lnTo>
                  <a:pt x="7709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882354" y="6540437"/>
            <a:ext cx="51435" cy="6985"/>
          </a:xfrm>
          <a:custGeom>
            <a:avLst/>
            <a:gdLst/>
            <a:ahLst/>
            <a:cxnLst/>
            <a:rect l="l" t="t" r="r" b="b"/>
            <a:pathLst>
              <a:path w="51435" h="6984">
                <a:moveTo>
                  <a:pt x="45186" y="0"/>
                </a:moveTo>
                <a:lnTo>
                  <a:pt x="0" y="6756"/>
                </a:lnTo>
                <a:lnTo>
                  <a:pt x="3721" y="6946"/>
                </a:lnTo>
                <a:lnTo>
                  <a:pt x="51409" y="317"/>
                </a:lnTo>
                <a:lnTo>
                  <a:pt x="451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100758" y="6479900"/>
            <a:ext cx="238125" cy="37465"/>
          </a:xfrm>
          <a:custGeom>
            <a:avLst/>
            <a:gdLst/>
            <a:ahLst/>
            <a:cxnLst/>
            <a:rect l="l" t="t" r="r" b="b"/>
            <a:pathLst>
              <a:path w="238125" h="37465">
                <a:moveTo>
                  <a:pt x="237782" y="0"/>
                </a:moveTo>
                <a:lnTo>
                  <a:pt x="54140" y="26758"/>
                </a:lnTo>
                <a:lnTo>
                  <a:pt x="0" y="37223"/>
                </a:lnTo>
                <a:lnTo>
                  <a:pt x="165493" y="14173"/>
                </a:lnTo>
                <a:lnTo>
                  <a:pt x="2377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722635" y="654995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62" y="0"/>
                </a:lnTo>
              </a:path>
            </a:pathLst>
          </a:custGeom>
          <a:ln w="1313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813920" y="6543052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314" y="0"/>
                </a:moveTo>
                <a:lnTo>
                  <a:pt x="0" y="330"/>
                </a:lnTo>
                <a:lnTo>
                  <a:pt x="774" y="381"/>
                </a:lnTo>
                <a:lnTo>
                  <a:pt x="33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250438" y="6323036"/>
            <a:ext cx="153035" cy="17145"/>
          </a:xfrm>
          <a:custGeom>
            <a:avLst/>
            <a:gdLst/>
            <a:ahLst/>
            <a:cxnLst/>
            <a:rect l="l" t="t" r="r" b="b"/>
            <a:pathLst>
              <a:path w="153034" h="17145">
                <a:moveTo>
                  <a:pt x="106083" y="0"/>
                </a:moveTo>
                <a:lnTo>
                  <a:pt x="79642" y="4514"/>
                </a:lnTo>
                <a:lnTo>
                  <a:pt x="53146" y="8705"/>
                </a:lnTo>
                <a:lnTo>
                  <a:pt x="26598" y="12572"/>
                </a:lnTo>
                <a:lnTo>
                  <a:pt x="0" y="16116"/>
                </a:lnTo>
                <a:lnTo>
                  <a:pt x="24180" y="16725"/>
                </a:lnTo>
                <a:lnTo>
                  <a:pt x="125755" y="10159"/>
                </a:lnTo>
                <a:lnTo>
                  <a:pt x="145834" y="5225"/>
                </a:lnTo>
                <a:lnTo>
                  <a:pt x="152501" y="3517"/>
                </a:lnTo>
                <a:lnTo>
                  <a:pt x="1060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274613" y="633760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7" y="0"/>
                </a:lnTo>
              </a:path>
            </a:pathLst>
          </a:custGeom>
          <a:ln w="881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7192548" y="6339152"/>
            <a:ext cx="82550" cy="6985"/>
          </a:xfrm>
          <a:custGeom>
            <a:avLst/>
            <a:gdLst/>
            <a:ahLst/>
            <a:cxnLst/>
            <a:rect l="l" t="t" r="r" b="b"/>
            <a:pathLst>
              <a:path w="82550" h="6985">
                <a:moveTo>
                  <a:pt x="57886" y="0"/>
                </a:moveTo>
                <a:lnTo>
                  <a:pt x="0" y="6870"/>
                </a:lnTo>
                <a:lnTo>
                  <a:pt x="82067" y="609"/>
                </a:lnTo>
                <a:lnTo>
                  <a:pt x="578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996651" y="6339767"/>
            <a:ext cx="340360" cy="25400"/>
          </a:xfrm>
          <a:custGeom>
            <a:avLst/>
            <a:gdLst/>
            <a:ahLst/>
            <a:cxnLst/>
            <a:rect l="l" t="t" r="r" b="b"/>
            <a:pathLst>
              <a:path w="340359" h="25400">
                <a:moveTo>
                  <a:pt x="277964" y="0"/>
                </a:moveTo>
                <a:lnTo>
                  <a:pt x="195897" y="6261"/>
                </a:lnTo>
                <a:lnTo>
                  <a:pt x="121934" y="14012"/>
                </a:lnTo>
                <a:lnTo>
                  <a:pt x="0" y="24955"/>
                </a:lnTo>
                <a:lnTo>
                  <a:pt x="89434" y="23503"/>
                </a:lnTo>
                <a:lnTo>
                  <a:pt x="160436" y="23406"/>
                </a:lnTo>
                <a:lnTo>
                  <a:pt x="253872" y="17703"/>
                </a:lnTo>
                <a:lnTo>
                  <a:pt x="302244" y="9698"/>
                </a:lnTo>
                <a:lnTo>
                  <a:pt x="340207" y="2235"/>
                </a:lnTo>
                <a:lnTo>
                  <a:pt x="277964" y="0"/>
                </a:lnTo>
                <a:close/>
              </a:path>
              <a:path w="340359" h="25400">
                <a:moveTo>
                  <a:pt x="160436" y="23406"/>
                </a:moveTo>
                <a:lnTo>
                  <a:pt x="119252" y="23406"/>
                </a:lnTo>
                <a:lnTo>
                  <a:pt x="157924" y="23571"/>
                </a:lnTo>
                <a:lnTo>
                  <a:pt x="160436" y="23406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437662" y="6329329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2006" y="0"/>
                </a:moveTo>
                <a:lnTo>
                  <a:pt x="0" y="507"/>
                </a:lnTo>
                <a:lnTo>
                  <a:pt x="5207" y="253"/>
                </a:lnTo>
                <a:lnTo>
                  <a:pt x="20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371632" y="6329578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71234" y="0"/>
                </a:moveTo>
                <a:lnTo>
                  <a:pt x="66027" y="266"/>
                </a:lnTo>
                <a:lnTo>
                  <a:pt x="55386" y="2837"/>
                </a:lnTo>
                <a:lnTo>
                  <a:pt x="44511" y="5310"/>
                </a:lnTo>
                <a:lnTo>
                  <a:pt x="33367" y="7680"/>
                </a:lnTo>
                <a:lnTo>
                  <a:pt x="21920" y="9944"/>
                </a:lnTo>
                <a:lnTo>
                  <a:pt x="0" y="14503"/>
                </a:lnTo>
                <a:lnTo>
                  <a:pt x="56375" y="18529"/>
                </a:lnTo>
                <a:lnTo>
                  <a:pt x="69258" y="15906"/>
                </a:lnTo>
                <a:lnTo>
                  <a:pt x="82095" y="13147"/>
                </a:lnTo>
                <a:lnTo>
                  <a:pt x="94890" y="10260"/>
                </a:lnTo>
                <a:lnTo>
                  <a:pt x="107645" y="7251"/>
                </a:lnTo>
                <a:lnTo>
                  <a:pt x="107149" y="4432"/>
                </a:lnTo>
                <a:lnTo>
                  <a:pt x="106578" y="2667"/>
                </a:lnTo>
                <a:lnTo>
                  <a:pt x="7123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7319174" y="634905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38" y="0"/>
                </a:lnTo>
              </a:path>
            </a:pathLst>
          </a:custGeom>
          <a:ln w="994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7376197" y="6326557"/>
            <a:ext cx="63500" cy="6985"/>
          </a:xfrm>
          <a:custGeom>
            <a:avLst/>
            <a:gdLst/>
            <a:ahLst/>
            <a:cxnLst/>
            <a:rect l="l" t="t" r="r" b="b"/>
            <a:pathLst>
              <a:path w="63500" h="6985">
                <a:moveTo>
                  <a:pt x="26746" y="0"/>
                </a:moveTo>
                <a:lnTo>
                  <a:pt x="0" y="6642"/>
                </a:lnTo>
                <a:lnTo>
                  <a:pt x="61455" y="3276"/>
                </a:lnTo>
                <a:lnTo>
                  <a:pt x="63474" y="2768"/>
                </a:lnTo>
                <a:lnTo>
                  <a:pt x="267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7336857" y="633695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799" y="0"/>
                </a:lnTo>
              </a:path>
            </a:pathLst>
          </a:custGeom>
          <a:ln w="1423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7250527" y="6342007"/>
            <a:ext cx="121285" cy="15875"/>
          </a:xfrm>
          <a:custGeom>
            <a:avLst/>
            <a:gdLst/>
            <a:ahLst/>
            <a:cxnLst/>
            <a:rect l="l" t="t" r="r" b="b"/>
            <a:pathLst>
              <a:path w="121284" h="15875">
                <a:moveTo>
                  <a:pt x="86334" y="0"/>
                </a:moveTo>
                <a:lnTo>
                  <a:pt x="48361" y="7458"/>
                </a:lnTo>
                <a:lnTo>
                  <a:pt x="10160" y="13944"/>
                </a:lnTo>
                <a:lnTo>
                  <a:pt x="0" y="15468"/>
                </a:lnTo>
                <a:lnTo>
                  <a:pt x="68643" y="12026"/>
                </a:lnTo>
                <a:lnTo>
                  <a:pt x="108012" y="4677"/>
                </a:lnTo>
                <a:lnTo>
                  <a:pt x="121107" y="2070"/>
                </a:lnTo>
                <a:lnTo>
                  <a:pt x="102209" y="723"/>
                </a:lnTo>
                <a:lnTo>
                  <a:pt x="8633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750049" y="6391055"/>
            <a:ext cx="1326515" cy="174625"/>
          </a:xfrm>
          <a:custGeom>
            <a:avLst/>
            <a:gdLst/>
            <a:ahLst/>
            <a:cxnLst/>
            <a:rect l="l" t="t" r="r" b="b"/>
            <a:pathLst>
              <a:path w="1326515" h="174625">
                <a:moveTo>
                  <a:pt x="125933" y="155790"/>
                </a:moveTo>
                <a:lnTo>
                  <a:pt x="0" y="174586"/>
                </a:lnTo>
                <a:lnTo>
                  <a:pt x="43687" y="168859"/>
                </a:lnTo>
                <a:lnTo>
                  <a:pt x="105827" y="159266"/>
                </a:lnTo>
                <a:lnTo>
                  <a:pt x="126504" y="155816"/>
                </a:lnTo>
                <a:lnTo>
                  <a:pt x="125933" y="155790"/>
                </a:lnTo>
                <a:close/>
              </a:path>
              <a:path w="1326515" h="174625">
                <a:moveTo>
                  <a:pt x="1020673" y="29362"/>
                </a:moveTo>
                <a:lnTo>
                  <a:pt x="848982" y="51498"/>
                </a:lnTo>
                <a:lnTo>
                  <a:pt x="848258" y="53517"/>
                </a:lnTo>
                <a:lnTo>
                  <a:pt x="876947" y="49999"/>
                </a:lnTo>
                <a:lnTo>
                  <a:pt x="984679" y="34206"/>
                </a:lnTo>
                <a:lnTo>
                  <a:pt x="1020673" y="29362"/>
                </a:lnTo>
                <a:close/>
              </a:path>
              <a:path w="1326515" h="174625">
                <a:moveTo>
                  <a:pt x="1326184" y="0"/>
                </a:moveTo>
                <a:lnTo>
                  <a:pt x="1304607" y="253"/>
                </a:lnTo>
                <a:lnTo>
                  <a:pt x="1193114" y="10680"/>
                </a:lnTo>
                <a:lnTo>
                  <a:pt x="1326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727470" y="6391305"/>
            <a:ext cx="1327785" cy="175895"/>
          </a:xfrm>
          <a:custGeom>
            <a:avLst/>
            <a:gdLst/>
            <a:ahLst/>
            <a:cxnLst/>
            <a:rect l="l" t="t" r="r" b="b"/>
            <a:pathLst>
              <a:path w="1327784" h="175895">
                <a:moveTo>
                  <a:pt x="87223" y="152133"/>
                </a:moveTo>
                <a:lnTo>
                  <a:pt x="0" y="165214"/>
                </a:lnTo>
                <a:lnTo>
                  <a:pt x="10998" y="175831"/>
                </a:lnTo>
                <a:lnTo>
                  <a:pt x="22580" y="174332"/>
                </a:lnTo>
                <a:lnTo>
                  <a:pt x="103756" y="162217"/>
                </a:lnTo>
                <a:lnTo>
                  <a:pt x="84226" y="162217"/>
                </a:lnTo>
                <a:lnTo>
                  <a:pt x="86849" y="161765"/>
                </a:lnTo>
                <a:lnTo>
                  <a:pt x="91833" y="156933"/>
                </a:lnTo>
                <a:lnTo>
                  <a:pt x="95973" y="152628"/>
                </a:lnTo>
                <a:lnTo>
                  <a:pt x="87223" y="152133"/>
                </a:lnTo>
                <a:close/>
              </a:path>
              <a:path w="1327784" h="175895">
                <a:moveTo>
                  <a:pt x="128930" y="154470"/>
                </a:moveTo>
                <a:lnTo>
                  <a:pt x="84226" y="162217"/>
                </a:lnTo>
                <a:lnTo>
                  <a:pt x="103756" y="162217"/>
                </a:lnTo>
                <a:lnTo>
                  <a:pt x="148513" y="155536"/>
                </a:lnTo>
                <a:lnTo>
                  <a:pt x="128930" y="154470"/>
                </a:lnTo>
                <a:close/>
              </a:path>
              <a:path w="1327784" h="175895">
                <a:moveTo>
                  <a:pt x="461962" y="96215"/>
                </a:moveTo>
                <a:lnTo>
                  <a:pt x="410819" y="103809"/>
                </a:lnTo>
                <a:lnTo>
                  <a:pt x="305900" y="122977"/>
                </a:lnTo>
                <a:lnTo>
                  <a:pt x="264071" y="129743"/>
                </a:lnTo>
                <a:lnTo>
                  <a:pt x="168122" y="147472"/>
                </a:lnTo>
                <a:lnTo>
                  <a:pt x="188963" y="148564"/>
                </a:lnTo>
                <a:lnTo>
                  <a:pt x="389766" y="110586"/>
                </a:lnTo>
                <a:lnTo>
                  <a:pt x="461962" y="96215"/>
                </a:lnTo>
                <a:close/>
              </a:path>
              <a:path w="1327784" h="175895">
                <a:moveTo>
                  <a:pt x="1327188" y="0"/>
                </a:moveTo>
                <a:lnTo>
                  <a:pt x="1275943" y="1041"/>
                </a:lnTo>
                <a:lnTo>
                  <a:pt x="1128735" y="12846"/>
                </a:lnTo>
                <a:lnTo>
                  <a:pt x="1079766" y="17475"/>
                </a:lnTo>
                <a:lnTo>
                  <a:pt x="1028307" y="22949"/>
                </a:lnTo>
                <a:lnTo>
                  <a:pt x="976995" y="28930"/>
                </a:lnTo>
                <a:lnTo>
                  <a:pt x="925811" y="35445"/>
                </a:lnTo>
                <a:lnTo>
                  <a:pt x="874737" y="42519"/>
                </a:lnTo>
                <a:lnTo>
                  <a:pt x="871562" y="51244"/>
                </a:lnTo>
                <a:lnTo>
                  <a:pt x="1104439" y="21444"/>
                </a:lnTo>
                <a:lnTo>
                  <a:pt x="1141471" y="17410"/>
                </a:lnTo>
                <a:lnTo>
                  <a:pt x="13271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814318" y="6521043"/>
            <a:ext cx="177800" cy="32384"/>
          </a:xfrm>
          <a:custGeom>
            <a:avLst/>
            <a:gdLst/>
            <a:ahLst/>
            <a:cxnLst/>
            <a:rect l="l" t="t" r="r" b="b"/>
            <a:pathLst>
              <a:path w="177800" h="32384">
                <a:moveTo>
                  <a:pt x="9125" y="22885"/>
                </a:moveTo>
                <a:lnTo>
                  <a:pt x="4972" y="27203"/>
                </a:lnTo>
                <a:lnTo>
                  <a:pt x="0" y="32023"/>
                </a:lnTo>
                <a:lnTo>
                  <a:pt x="42081" y="24726"/>
                </a:lnTo>
                <a:lnTo>
                  <a:pt x="9125" y="22885"/>
                </a:lnTo>
                <a:close/>
              </a:path>
              <a:path w="177800" h="32384">
                <a:moveTo>
                  <a:pt x="177222" y="0"/>
                </a:moveTo>
                <a:lnTo>
                  <a:pt x="146711" y="4539"/>
                </a:lnTo>
                <a:lnTo>
                  <a:pt x="116173" y="8762"/>
                </a:lnTo>
                <a:lnTo>
                  <a:pt x="55010" y="16344"/>
                </a:lnTo>
                <a:lnTo>
                  <a:pt x="81273" y="17729"/>
                </a:lnTo>
                <a:lnTo>
                  <a:pt x="1772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921110" y="6442551"/>
            <a:ext cx="678180" cy="98425"/>
          </a:xfrm>
          <a:custGeom>
            <a:avLst/>
            <a:gdLst/>
            <a:ahLst/>
            <a:cxnLst/>
            <a:rect l="l" t="t" r="r" b="b"/>
            <a:pathLst>
              <a:path w="678179" h="98425">
                <a:moveTo>
                  <a:pt x="258190" y="59308"/>
                </a:moveTo>
                <a:lnTo>
                  <a:pt x="0" y="97548"/>
                </a:lnTo>
                <a:lnTo>
                  <a:pt x="6426" y="97891"/>
                </a:lnTo>
                <a:lnTo>
                  <a:pt x="233794" y="64096"/>
                </a:lnTo>
                <a:lnTo>
                  <a:pt x="258190" y="59308"/>
                </a:lnTo>
                <a:close/>
              </a:path>
              <a:path w="678179" h="98425">
                <a:moveTo>
                  <a:pt x="677925" y="0"/>
                </a:moveTo>
                <a:lnTo>
                  <a:pt x="438391" y="33248"/>
                </a:lnTo>
                <a:lnTo>
                  <a:pt x="417423" y="37350"/>
                </a:lnTo>
                <a:lnTo>
                  <a:pt x="634852" y="7350"/>
                </a:lnTo>
                <a:lnTo>
                  <a:pt x="677189" y="2019"/>
                </a:lnTo>
                <a:lnTo>
                  <a:pt x="6779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916434" y="6433825"/>
            <a:ext cx="685800" cy="106680"/>
          </a:xfrm>
          <a:custGeom>
            <a:avLst/>
            <a:gdLst/>
            <a:ahLst/>
            <a:cxnLst/>
            <a:rect l="l" t="t" r="r" b="b"/>
            <a:pathLst>
              <a:path w="685800" h="106679">
                <a:moveTo>
                  <a:pt x="548182" y="14478"/>
                </a:moveTo>
                <a:lnTo>
                  <a:pt x="272986" y="53695"/>
                </a:lnTo>
                <a:lnTo>
                  <a:pt x="200798" y="68066"/>
                </a:lnTo>
                <a:lnTo>
                  <a:pt x="0" y="106045"/>
                </a:lnTo>
                <a:lnTo>
                  <a:pt x="4673" y="106286"/>
                </a:lnTo>
                <a:lnTo>
                  <a:pt x="262864" y="68033"/>
                </a:lnTo>
                <a:lnTo>
                  <a:pt x="457628" y="30484"/>
                </a:lnTo>
                <a:lnTo>
                  <a:pt x="548182" y="14478"/>
                </a:lnTo>
                <a:close/>
              </a:path>
              <a:path w="685800" h="106679">
                <a:moveTo>
                  <a:pt x="685774" y="0"/>
                </a:moveTo>
                <a:lnTo>
                  <a:pt x="634004" y="7765"/>
                </a:lnTo>
                <a:lnTo>
                  <a:pt x="582312" y="16162"/>
                </a:lnTo>
                <a:lnTo>
                  <a:pt x="530674" y="25219"/>
                </a:lnTo>
                <a:lnTo>
                  <a:pt x="443064" y="41986"/>
                </a:lnTo>
                <a:lnTo>
                  <a:pt x="682599" y="8724"/>
                </a:lnTo>
                <a:lnTo>
                  <a:pt x="683628" y="5918"/>
                </a:lnTo>
                <a:lnTo>
                  <a:pt x="684529" y="3340"/>
                </a:lnTo>
                <a:lnTo>
                  <a:pt x="6857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793738" y="655339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20" y="0"/>
                </a:lnTo>
              </a:path>
            </a:pathLst>
          </a:custGeom>
          <a:ln w="1304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814698" y="6542240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350" y="0"/>
                </a:moveTo>
                <a:lnTo>
                  <a:pt x="2539" y="812"/>
                </a:lnTo>
                <a:lnTo>
                  <a:pt x="0" y="1193"/>
                </a:lnTo>
                <a:lnTo>
                  <a:pt x="8750" y="1689"/>
                </a:lnTo>
                <a:lnTo>
                  <a:pt x="103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875985" y="654593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070" y="0"/>
                </a:moveTo>
                <a:lnTo>
                  <a:pt x="0" y="901"/>
                </a:lnTo>
                <a:lnTo>
                  <a:pt x="571" y="939"/>
                </a:lnTo>
                <a:lnTo>
                  <a:pt x="60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856396" y="6538772"/>
            <a:ext cx="60325" cy="8255"/>
          </a:xfrm>
          <a:custGeom>
            <a:avLst/>
            <a:gdLst/>
            <a:ahLst/>
            <a:cxnLst/>
            <a:rect l="l" t="t" r="r" b="b"/>
            <a:pathLst>
              <a:path w="60325" h="8254">
                <a:moveTo>
                  <a:pt x="39192" y="0"/>
                </a:moveTo>
                <a:lnTo>
                  <a:pt x="0" y="6997"/>
                </a:lnTo>
                <a:lnTo>
                  <a:pt x="19583" y="8077"/>
                </a:lnTo>
                <a:lnTo>
                  <a:pt x="25654" y="7162"/>
                </a:lnTo>
                <a:lnTo>
                  <a:pt x="60032" y="1092"/>
                </a:lnTo>
                <a:lnTo>
                  <a:pt x="391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823450" y="6537387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90">
                <a:moveTo>
                  <a:pt x="45885" y="0"/>
                </a:moveTo>
                <a:lnTo>
                  <a:pt x="1600" y="4851"/>
                </a:lnTo>
                <a:lnTo>
                  <a:pt x="0" y="6540"/>
                </a:lnTo>
                <a:lnTo>
                  <a:pt x="32943" y="8382"/>
                </a:lnTo>
                <a:lnTo>
                  <a:pt x="72136" y="1384"/>
                </a:lnTo>
                <a:lnTo>
                  <a:pt x="458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876549" y="6540106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5" h="7620">
                <a:moveTo>
                  <a:pt x="44564" y="0"/>
                </a:moveTo>
                <a:lnTo>
                  <a:pt x="5511" y="5829"/>
                </a:lnTo>
                <a:lnTo>
                  <a:pt x="0" y="6769"/>
                </a:lnTo>
                <a:lnTo>
                  <a:pt x="5803" y="7086"/>
                </a:lnTo>
                <a:lnTo>
                  <a:pt x="50990" y="330"/>
                </a:lnTo>
                <a:lnTo>
                  <a:pt x="445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882057" y="6539865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34378" y="0"/>
                </a:moveTo>
                <a:lnTo>
                  <a:pt x="0" y="6070"/>
                </a:lnTo>
                <a:lnTo>
                  <a:pt x="39052" y="241"/>
                </a:lnTo>
                <a:lnTo>
                  <a:pt x="343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602209" y="6392348"/>
            <a:ext cx="401320" cy="41910"/>
          </a:xfrm>
          <a:custGeom>
            <a:avLst/>
            <a:gdLst/>
            <a:ahLst/>
            <a:cxnLst/>
            <a:rect l="l" t="t" r="r" b="b"/>
            <a:pathLst>
              <a:path w="401320" h="41910">
                <a:moveTo>
                  <a:pt x="401205" y="0"/>
                </a:moveTo>
                <a:lnTo>
                  <a:pt x="398399" y="76"/>
                </a:lnTo>
                <a:lnTo>
                  <a:pt x="359524" y="647"/>
                </a:lnTo>
                <a:lnTo>
                  <a:pt x="142335" y="22130"/>
                </a:lnTo>
                <a:lnTo>
                  <a:pt x="1244" y="38150"/>
                </a:lnTo>
                <a:lnTo>
                  <a:pt x="0" y="41478"/>
                </a:lnTo>
                <a:lnTo>
                  <a:pt x="51073" y="34403"/>
                </a:lnTo>
                <a:lnTo>
                  <a:pt x="102257" y="27889"/>
                </a:lnTo>
                <a:lnTo>
                  <a:pt x="153569" y="21907"/>
                </a:lnTo>
                <a:lnTo>
                  <a:pt x="205028" y="16433"/>
                </a:lnTo>
                <a:lnTo>
                  <a:pt x="253998" y="11805"/>
                </a:lnTo>
                <a:lnTo>
                  <a:pt x="4012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154903" y="6475805"/>
            <a:ext cx="205104" cy="31115"/>
          </a:xfrm>
          <a:custGeom>
            <a:avLst/>
            <a:gdLst/>
            <a:ahLst/>
            <a:cxnLst/>
            <a:rect l="l" t="t" r="r" b="b"/>
            <a:pathLst>
              <a:path w="205104" h="31115">
                <a:moveTo>
                  <a:pt x="204597" y="0"/>
                </a:moveTo>
                <a:lnTo>
                  <a:pt x="24396" y="26060"/>
                </a:lnTo>
                <a:lnTo>
                  <a:pt x="0" y="30848"/>
                </a:lnTo>
                <a:lnTo>
                  <a:pt x="183642" y="4089"/>
                </a:lnTo>
                <a:lnTo>
                  <a:pt x="2045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179305" y="6430498"/>
            <a:ext cx="424180" cy="71755"/>
          </a:xfrm>
          <a:custGeom>
            <a:avLst/>
            <a:gdLst/>
            <a:ahLst/>
            <a:cxnLst/>
            <a:rect l="l" t="t" r="r" b="b"/>
            <a:pathLst>
              <a:path w="424179" h="71754">
                <a:moveTo>
                  <a:pt x="424141" y="0"/>
                </a:moveTo>
                <a:lnTo>
                  <a:pt x="285305" y="17805"/>
                </a:lnTo>
                <a:lnTo>
                  <a:pt x="194751" y="33811"/>
                </a:lnTo>
                <a:lnTo>
                  <a:pt x="0" y="71361"/>
                </a:lnTo>
                <a:lnTo>
                  <a:pt x="180200" y="45300"/>
                </a:lnTo>
                <a:lnTo>
                  <a:pt x="267810" y="28546"/>
                </a:lnTo>
                <a:lnTo>
                  <a:pt x="319446" y="19489"/>
                </a:lnTo>
                <a:lnTo>
                  <a:pt x="371134" y="11092"/>
                </a:lnTo>
                <a:lnTo>
                  <a:pt x="422897" y="3327"/>
                </a:lnTo>
                <a:lnTo>
                  <a:pt x="42414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285920" y="6584468"/>
            <a:ext cx="225425" cy="26670"/>
          </a:xfrm>
          <a:custGeom>
            <a:avLst/>
            <a:gdLst/>
            <a:ahLst/>
            <a:cxnLst/>
            <a:rect l="l" t="t" r="r" b="b"/>
            <a:pathLst>
              <a:path w="225425" h="26670">
                <a:moveTo>
                  <a:pt x="165747" y="16217"/>
                </a:moveTo>
                <a:lnTo>
                  <a:pt x="136326" y="16675"/>
                </a:lnTo>
                <a:lnTo>
                  <a:pt x="106932" y="17527"/>
                </a:lnTo>
                <a:lnTo>
                  <a:pt x="77574" y="18820"/>
                </a:lnTo>
                <a:lnTo>
                  <a:pt x="0" y="23901"/>
                </a:lnTo>
                <a:lnTo>
                  <a:pt x="51714" y="26149"/>
                </a:lnTo>
                <a:lnTo>
                  <a:pt x="106870" y="26390"/>
                </a:lnTo>
                <a:lnTo>
                  <a:pt x="165747" y="16217"/>
                </a:lnTo>
                <a:close/>
              </a:path>
              <a:path w="225425" h="26670">
                <a:moveTo>
                  <a:pt x="223035" y="5727"/>
                </a:moveTo>
                <a:lnTo>
                  <a:pt x="120611" y="5727"/>
                </a:lnTo>
                <a:lnTo>
                  <a:pt x="218160" y="6642"/>
                </a:lnTo>
                <a:lnTo>
                  <a:pt x="223035" y="5727"/>
                </a:lnTo>
                <a:close/>
              </a:path>
              <a:path w="225425" h="26670">
                <a:moveTo>
                  <a:pt x="100825" y="0"/>
                </a:moveTo>
                <a:lnTo>
                  <a:pt x="69481" y="6146"/>
                </a:lnTo>
                <a:lnTo>
                  <a:pt x="103708" y="5740"/>
                </a:lnTo>
                <a:lnTo>
                  <a:pt x="223035" y="5727"/>
                </a:lnTo>
                <a:lnTo>
                  <a:pt x="224866" y="5372"/>
                </a:lnTo>
                <a:lnTo>
                  <a:pt x="1008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276661" y="6608364"/>
            <a:ext cx="61594" cy="2540"/>
          </a:xfrm>
          <a:custGeom>
            <a:avLst/>
            <a:gdLst/>
            <a:ahLst/>
            <a:cxnLst/>
            <a:rect l="l" t="t" r="r" b="b"/>
            <a:pathLst>
              <a:path w="61595" h="2540">
                <a:moveTo>
                  <a:pt x="9258" y="0"/>
                </a:moveTo>
                <a:lnTo>
                  <a:pt x="0" y="647"/>
                </a:lnTo>
                <a:lnTo>
                  <a:pt x="38125" y="2324"/>
                </a:lnTo>
                <a:lnTo>
                  <a:pt x="60972" y="2247"/>
                </a:lnTo>
                <a:lnTo>
                  <a:pt x="92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504085" y="658984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6705" y="0"/>
                </a:moveTo>
                <a:lnTo>
                  <a:pt x="4470" y="431"/>
                </a:lnTo>
                <a:lnTo>
                  <a:pt x="2222" y="838"/>
                </a:lnTo>
                <a:lnTo>
                  <a:pt x="0" y="1269"/>
                </a:lnTo>
                <a:lnTo>
                  <a:pt x="6896" y="1396"/>
                </a:lnTo>
                <a:lnTo>
                  <a:pt x="13970" y="317"/>
                </a:lnTo>
                <a:lnTo>
                  <a:pt x="67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269601" y="658842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144" y="0"/>
                </a:lnTo>
              </a:path>
            </a:pathLst>
          </a:custGeom>
          <a:ln w="1248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37635" y="6610614"/>
            <a:ext cx="55244" cy="2540"/>
          </a:xfrm>
          <a:custGeom>
            <a:avLst/>
            <a:gdLst/>
            <a:ahLst/>
            <a:cxnLst/>
            <a:rect l="l" t="t" r="r" b="b"/>
            <a:pathLst>
              <a:path w="55245" h="2540">
                <a:moveTo>
                  <a:pt x="4686" y="0"/>
                </a:moveTo>
                <a:lnTo>
                  <a:pt x="0" y="0"/>
                </a:lnTo>
                <a:lnTo>
                  <a:pt x="45631" y="1981"/>
                </a:lnTo>
                <a:lnTo>
                  <a:pt x="55156" y="254"/>
                </a:lnTo>
                <a:lnTo>
                  <a:pt x="46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14786" y="6610614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79" h="3175">
                <a:moveTo>
                  <a:pt x="22847" y="0"/>
                </a:moveTo>
                <a:lnTo>
                  <a:pt x="711" y="76"/>
                </a:lnTo>
                <a:lnTo>
                  <a:pt x="0" y="76"/>
                </a:lnTo>
                <a:lnTo>
                  <a:pt x="63677" y="2857"/>
                </a:lnTo>
                <a:lnTo>
                  <a:pt x="68478" y="1981"/>
                </a:lnTo>
                <a:lnTo>
                  <a:pt x="228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086820" y="664900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57" y="0"/>
                </a:lnTo>
              </a:path>
            </a:pathLst>
          </a:custGeom>
          <a:ln w="953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081005" y="6651806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40">
                <a:moveTo>
                  <a:pt x="5816" y="0"/>
                </a:moveTo>
                <a:lnTo>
                  <a:pt x="0" y="546"/>
                </a:lnTo>
                <a:lnTo>
                  <a:pt x="42011" y="2413"/>
                </a:lnTo>
                <a:lnTo>
                  <a:pt x="47269" y="1968"/>
                </a:lnTo>
                <a:lnTo>
                  <a:pt x="58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059461" y="6619031"/>
            <a:ext cx="287655" cy="31750"/>
          </a:xfrm>
          <a:custGeom>
            <a:avLst/>
            <a:gdLst/>
            <a:ahLst/>
            <a:cxnLst/>
            <a:rect l="l" t="t" r="r" b="b"/>
            <a:pathLst>
              <a:path w="287654" h="31750">
                <a:moveTo>
                  <a:pt x="276682" y="0"/>
                </a:moveTo>
                <a:lnTo>
                  <a:pt x="181660" y="5994"/>
                </a:lnTo>
                <a:lnTo>
                  <a:pt x="137505" y="10378"/>
                </a:lnTo>
                <a:lnTo>
                  <a:pt x="93506" y="15889"/>
                </a:lnTo>
                <a:lnTo>
                  <a:pt x="49665" y="22526"/>
                </a:lnTo>
                <a:lnTo>
                  <a:pt x="5981" y="30289"/>
                </a:lnTo>
                <a:lnTo>
                  <a:pt x="0" y="31445"/>
                </a:lnTo>
                <a:lnTo>
                  <a:pt x="6019" y="31737"/>
                </a:lnTo>
                <a:lnTo>
                  <a:pt x="36639" y="26987"/>
                </a:lnTo>
                <a:lnTo>
                  <a:pt x="88129" y="21403"/>
                </a:lnTo>
                <a:lnTo>
                  <a:pt x="139622" y="16367"/>
                </a:lnTo>
                <a:lnTo>
                  <a:pt x="191160" y="12164"/>
                </a:lnTo>
                <a:lnTo>
                  <a:pt x="242785" y="9080"/>
                </a:lnTo>
                <a:lnTo>
                  <a:pt x="287083" y="444"/>
                </a:lnTo>
                <a:lnTo>
                  <a:pt x="2766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065490" y="6618123"/>
            <a:ext cx="288290" cy="34290"/>
          </a:xfrm>
          <a:custGeom>
            <a:avLst/>
            <a:gdLst/>
            <a:ahLst/>
            <a:cxnLst/>
            <a:rect l="l" t="t" r="r" b="b"/>
            <a:pathLst>
              <a:path w="288289" h="34290">
                <a:moveTo>
                  <a:pt x="236753" y="9982"/>
                </a:moveTo>
                <a:lnTo>
                  <a:pt x="185128" y="13073"/>
                </a:lnTo>
                <a:lnTo>
                  <a:pt x="133589" y="17278"/>
                </a:lnTo>
                <a:lnTo>
                  <a:pt x="82096" y="22312"/>
                </a:lnTo>
                <a:lnTo>
                  <a:pt x="30606" y="27889"/>
                </a:lnTo>
                <a:lnTo>
                  <a:pt x="0" y="32651"/>
                </a:lnTo>
                <a:lnTo>
                  <a:pt x="21335" y="33680"/>
                </a:lnTo>
                <a:lnTo>
                  <a:pt x="54534" y="30999"/>
                </a:lnTo>
                <a:lnTo>
                  <a:pt x="87807" y="28948"/>
                </a:lnTo>
                <a:lnTo>
                  <a:pt x="154393" y="26111"/>
                </a:lnTo>
                <a:lnTo>
                  <a:pt x="236753" y="9982"/>
                </a:lnTo>
                <a:close/>
              </a:path>
              <a:path w="288289" h="34290">
                <a:moveTo>
                  <a:pt x="288086" y="0"/>
                </a:moveTo>
                <a:lnTo>
                  <a:pt x="270649" y="901"/>
                </a:lnTo>
                <a:lnTo>
                  <a:pt x="281050" y="1358"/>
                </a:lnTo>
                <a:lnTo>
                  <a:pt x="2880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055729" y="6650473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3733" y="0"/>
                </a:moveTo>
                <a:lnTo>
                  <a:pt x="0" y="736"/>
                </a:lnTo>
                <a:lnTo>
                  <a:pt x="5346" y="977"/>
                </a:lnTo>
                <a:lnTo>
                  <a:pt x="9753" y="304"/>
                </a:lnTo>
                <a:lnTo>
                  <a:pt x="37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061078" y="6650775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4406" y="0"/>
                </a:moveTo>
                <a:lnTo>
                  <a:pt x="0" y="673"/>
                </a:lnTo>
                <a:lnTo>
                  <a:pt x="19926" y="1574"/>
                </a:lnTo>
                <a:lnTo>
                  <a:pt x="25742" y="1028"/>
                </a:lnTo>
                <a:lnTo>
                  <a:pt x="44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074976" y="6652348"/>
            <a:ext cx="48260" cy="3175"/>
          </a:xfrm>
          <a:custGeom>
            <a:avLst/>
            <a:gdLst/>
            <a:ahLst/>
            <a:cxnLst/>
            <a:rect l="l" t="t" r="r" b="b"/>
            <a:pathLst>
              <a:path w="48260" h="3175">
                <a:moveTo>
                  <a:pt x="6032" y="0"/>
                </a:moveTo>
                <a:lnTo>
                  <a:pt x="0" y="596"/>
                </a:lnTo>
                <a:lnTo>
                  <a:pt x="39865" y="2578"/>
                </a:lnTo>
                <a:lnTo>
                  <a:pt x="48031" y="1879"/>
                </a:lnTo>
                <a:lnTo>
                  <a:pt x="60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981163" y="6665538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4" h="3809">
                <a:moveTo>
                  <a:pt x="11988" y="0"/>
                </a:moveTo>
                <a:lnTo>
                  <a:pt x="0" y="3187"/>
                </a:lnTo>
                <a:lnTo>
                  <a:pt x="2349" y="3289"/>
                </a:lnTo>
                <a:lnTo>
                  <a:pt x="5118" y="2920"/>
                </a:lnTo>
                <a:lnTo>
                  <a:pt x="9702" y="990"/>
                </a:lnTo>
                <a:lnTo>
                  <a:pt x="119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977859" y="666872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3301" y="0"/>
                </a:moveTo>
                <a:lnTo>
                  <a:pt x="0" y="901"/>
                </a:lnTo>
                <a:lnTo>
                  <a:pt x="5651" y="101"/>
                </a:lnTo>
                <a:lnTo>
                  <a:pt x="33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986292" y="6652941"/>
            <a:ext cx="128905" cy="15875"/>
          </a:xfrm>
          <a:custGeom>
            <a:avLst/>
            <a:gdLst/>
            <a:ahLst/>
            <a:cxnLst/>
            <a:rect l="l" t="t" r="r" b="b"/>
            <a:pathLst>
              <a:path w="128904" h="15875">
                <a:moveTo>
                  <a:pt x="88684" y="0"/>
                </a:moveTo>
                <a:lnTo>
                  <a:pt x="39451" y="6002"/>
                </a:lnTo>
                <a:lnTo>
                  <a:pt x="4584" y="13588"/>
                </a:lnTo>
                <a:lnTo>
                  <a:pt x="0" y="15506"/>
                </a:lnTo>
                <a:lnTo>
                  <a:pt x="11747" y="14008"/>
                </a:lnTo>
                <a:lnTo>
                  <a:pt x="100813" y="4546"/>
                </a:lnTo>
                <a:lnTo>
                  <a:pt x="128549" y="1993"/>
                </a:lnTo>
                <a:lnTo>
                  <a:pt x="886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052738" y="665121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2984" y="0"/>
                </a:moveTo>
                <a:lnTo>
                  <a:pt x="0" y="596"/>
                </a:lnTo>
                <a:lnTo>
                  <a:pt x="4546" y="838"/>
                </a:lnTo>
                <a:lnTo>
                  <a:pt x="8343" y="241"/>
                </a:lnTo>
                <a:lnTo>
                  <a:pt x="29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057281" y="6651452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3797" y="0"/>
                </a:moveTo>
                <a:lnTo>
                  <a:pt x="0" y="596"/>
                </a:lnTo>
                <a:lnTo>
                  <a:pt x="17691" y="1485"/>
                </a:lnTo>
                <a:lnTo>
                  <a:pt x="23723" y="901"/>
                </a:lnTo>
                <a:lnTo>
                  <a:pt x="37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035547" y="6651806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17195" y="0"/>
                </a:moveTo>
                <a:lnTo>
                  <a:pt x="5714" y="2362"/>
                </a:lnTo>
                <a:lnTo>
                  <a:pt x="0" y="3619"/>
                </a:lnTo>
                <a:lnTo>
                  <a:pt x="21742" y="241"/>
                </a:lnTo>
                <a:lnTo>
                  <a:pt x="171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009420" y="6652045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47866" y="0"/>
                </a:moveTo>
                <a:lnTo>
                  <a:pt x="26123" y="3378"/>
                </a:lnTo>
                <a:lnTo>
                  <a:pt x="19577" y="4826"/>
                </a:lnTo>
                <a:lnTo>
                  <a:pt x="0" y="9410"/>
                </a:lnTo>
                <a:lnTo>
                  <a:pt x="16322" y="6902"/>
                </a:lnTo>
                <a:lnTo>
                  <a:pt x="32692" y="4660"/>
                </a:lnTo>
                <a:lnTo>
                  <a:pt x="49106" y="2666"/>
                </a:lnTo>
                <a:lnTo>
                  <a:pt x="65557" y="901"/>
                </a:lnTo>
                <a:lnTo>
                  <a:pt x="4786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037069" y="6734847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340" y="0"/>
                </a:moveTo>
                <a:lnTo>
                  <a:pt x="0" y="317"/>
                </a:lnTo>
                <a:lnTo>
                  <a:pt x="4089" y="723"/>
                </a:lnTo>
                <a:lnTo>
                  <a:pt x="734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041162" y="6730264"/>
            <a:ext cx="71120" cy="6985"/>
          </a:xfrm>
          <a:custGeom>
            <a:avLst/>
            <a:gdLst/>
            <a:ahLst/>
            <a:cxnLst/>
            <a:rect l="l" t="t" r="r" b="b"/>
            <a:pathLst>
              <a:path w="71120" h="6984">
                <a:moveTo>
                  <a:pt x="70777" y="0"/>
                </a:moveTo>
                <a:lnTo>
                  <a:pt x="53902" y="1362"/>
                </a:lnTo>
                <a:lnTo>
                  <a:pt x="20133" y="3679"/>
                </a:lnTo>
                <a:lnTo>
                  <a:pt x="3251" y="4584"/>
                </a:lnTo>
                <a:lnTo>
                  <a:pt x="0" y="5295"/>
                </a:lnTo>
                <a:lnTo>
                  <a:pt x="10731" y="6286"/>
                </a:lnTo>
                <a:lnTo>
                  <a:pt x="16154" y="6705"/>
                </a:lnTo>
                <a:lnTo>
                  <a:pt x="68325" y="507"/>
                </a:lnTo>
                <a:lnTo>
                  <a:pt x="707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057319" y="6730775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52171" y="0"/>
                </a:moveTo>
                <a:lnTo>
                  <a:pt x="0" y="6197"/>
                </a:lnTo>
                <a:lnTo>
                  <a:pt x="1295" y="6299"/>
                </a:lnTo>
                <a:lnTo>
                  <a:pt x="32499" y="4241"/>
                </a:lnTo>
                <a:lnTo>
                  <a:pt x="39039" y="2768"/>
                </a:lnTo>
                <a:lnTo>
                  <a:pt x="5217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109491" y="6729836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531" y="0"/>
                </a:moveTo>
                <a:lnTo>
                  <a:pt x="2451" y="431"/>
                </a:lnTo>
                <a:lnTo>
                  <a:pt x="0" y="939"/>
                </a:lnTo>
                <a:lnTo>
                  <a:pt x="8102" y="25"/>
                </a:lnTo>
                <a:lnTo>
                  <a:pt x="753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089821" y="6729858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5">
                <a:moveTo>
                  <a:pt x="27774" y="0"/>
                </a:moveTo>
                <a:lnTo>
                  <a:pt x="19672" y="914"/>
                </a:lnTo>
                <a:lnTo>
                  <a:pt x="6540" y="3683"/>
                </a:lnTo>
                <a:lnTo>
                  <a:pt x="0" y="5156"/>
                </a:lnTo>
                <a:lnTo>
                  <a:pt x="53454" y="1130"/>
                </a:lnTo>
                <a:lnTo>
                  <a:pt x="2777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950642" y="672897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23" y="0"/>
                </a:lnTo>
              </a:path>
            </a:pathLst>
          </a:custGeom>
          <a:ln w="1238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044403" y="6727962"/>
            <a:ext cx="70485" cy="6985"/>
          </a:xfrm>
          <a:custGeom>
            <a:avLst/>
            <a:gdLst/>
            <a:ahLst/>
            <a:cxnLst/>
            <a:rect l="l" t="t" r="r" b="b"/>
            <a:pathLst>
              <a:path w="70485" h="6984">
                <a:moveTo>
                  <a:pt x="30759" y="0"/>
                </a:moveTo>
                <a:lnTo>
                  <a:pt x="0" y="6883"/>
                </a:lnTo>
                <a:lnTo>
                  <a:pt x="16889" y="5984"/>
                </a:lnTo>
                <a:lnTo>
                  <a:pt x="50663" y="3668"/>
                </a:lnTo>
                <a:lnTo>
                  <a:pt x="67538" y="2298"/>
                </a:lnTo>
                <a:lnTo>
                  <a:pt x="70205" y="1765"/>
                </a:lnTo>
                <a:lnTo>
                  <a:pt x="3075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111939" y="672973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2666" y="0"/>
                </a:moveTo>
                <a:lnTo>
                  <a:pt x="0" y="533"/>
                </a:lnTo>
                <a:lnTo>
                  <a:pt x="5079" y="101"/>
                </a:lnTo>
                <a:lnTo>
                  <a:pt x="266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935167" y="6721502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1270" y="711"/>
                </a:lnTo>
                <a:lnTo>
                  <a:pt x="2514" y="1244"/>
                </a:lnTo>
                <a:lnTo>
                  <a:pt x="3682" y="1574"/>
                </a:lnTo>
                <a:lnTo>
                  <a:pt x="9334" y="43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938850" y="6721940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5651" y="0"/>
                </a:moveTo>
                <a:lnTo>
                  <a:pt x="0" y="1130"/>
                </a:lnTo>
                <a:lnTo>
                  <a:pt x="482" y="1270"/>
                </a:lnTo>
                <a:lnTo>
                  <a:pt x="952" y="1371"/>
                </a:lnTo>
                <a:lnTo>
                  <a:pt x="11798" y="2730"/>
                </a:lnTo>
                <a:lnTo>
                  <a:pt x="23431" y="838"/>
                </a:lnTo>
                <a:lnTo>
                  <a:pt x="56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665903" y="6579468"/>
            <a:ext cx="448945" cy="30480"/>
          </a:xfrm>
          <a:custGeom>
            <a:avLst/>
            <a:gdLst/>
            <a:ahLst/>
            <a:cxnLst/>
            <a:rect l="l" t="t" r="r" b="b"/>
            <a:pathLst>
              <a:path w="448945" h="30479">
                <a:moveTo>
                  <a:pt x="144792" y="0"/>
                </a:moveTo>
                <a:lnTo>
                  <a:pt x="84239" y="6438"/>
                </a:lnTo>
                <a:lnTo>
                  <a:pt x="274408" y="16001"/>
                </a:lnTo>
                <a:lnTo>
                  <a:pt x="244167" y="17566"/>
                </a:lnTo>
                <a:lnTo>
                  <a:pt x="213947" y="19500"/>
                </a:lnTo>
                <a:lnTo>
                  <a:pt x="183751" y="21806"/>
                </a:lnTo>
                <a:lnTo>
                  <a:pt x="153581" y="24485"/>
                </a:lnTo>
                <a:lnTo>
                  <a:pt x="270052" y="30403"/>
                </a:lnTo>
                <a:lnTo>
                  <a:pt x="301475" y="28408"/>
                </a:lnTo>
                <a:lnTo>
                  <a:pt x="332913" y="26979"/>
                </a:lnTo>
                <a:lnTo>
                  <a:pt x="364362" y="26119"/>
                </a:lnTo>
                <a:lnTo>
                  <a:pt x="445165" y="25831"/>
                </a:lnTo>
                <a:lnTo>
                  <a:pt x="421982" y="20116"/>
                </a:lnTo>
                <a:lnTo>
                  <a:pt x="415162" y="17716"/>
                </a:lnTo>
                <a:lnTo>
                  <a:pt x="408355" y="15481"/>
                </a:lnTo>
                <a:lnTo>
                  <a:pt x="144792" y="0"/>
                </a:lnTo>
                <a:close/>
              </a:path>
              <a:path w="448945" h="30479">
                <a:moveTo>
                  <a:pt x="447175" y="26327"/>
                </a:moveTo>
                <a:lnTo>
                  <a:pt x="443801" y="26327"/>
                </a:lnTo>
                <a:lnTo>
                  <a:pt x="448411" y="26631"/>
                </a:lnTo>
                <a:lnTo>
                  <a:pt x="447175" y="26327"/>
                </a:lnTo>
                <a:close/>
              </a:path>
              <a:path w="448945" h="30479">
                <a:moveTo>
                  <a:pt x="445165" y="25831"/>
                </a:moveTo>
                <a:lnTo>
                  <a:pt x="395820" y="25831"/>
                </a:lnTo>
                <a:lnTo>
                  <a:pt x="421195" y="26020"/>
                </a:lnTo>
                <a:lnTo>
                  <a:pt x="446570" y="26581"/>
                </a:lnTo>
                <a:lnTo>
                  <a:pt x="445655" y="26530"/>
                </a:lnTo>
                <a:lnTo>
                  <a:pt x="443801" y="26327"/>
                </a:lnTo>
                <a:lnTo>
                  <a:pt x="447175" y="26327"/>
                </a:lnTo>
                <a:lnTo>
                  <a:pt x="445165" y="25831"/>
                </a:lnTo>
                <a:close/>
              </a:path>
              <a:path w="448945" h="30479">
                <a:moveTo>
                  <a:pt x="3073" y="16840"/>
                </a:moveTo>
                <a:lnTo>
                  <a:pt x="2057" y="16992"/>
                </a:lnTo>
                <a:lnTo>
                  <a:pt x="0" y="17259"/>
                </a:lnTo>
                <a:lnTo>
                  <a:pt x="134531" y="23558"/>
                </a:lnTo>
                <a:lnTo>
                  <a:pt x="3073" y="1684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468645" y="66483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76" y="0"/>
                </a:lnTo>
              </a:path>
            </a:pathLst>
          </a:custGeom>
          <a:ln w="643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88477" y="6572811"/>
            <a:ext cx="160020" cy="20955"/>
          </a:xfrm>
          <a:custGeom>
            <a:avLst/>
            <a:gdLst/>
            <a:ahLst/>
            <a:cxnLst/>
            <a:rect l="l" t="t" r="r" b="b"/>
            <a:pathLst>
              <a:path w="160020" h="20954">
                <a:moveTo>
                  <a:pt x="0" y="20447"/>
                </a:moveTo>
                <a:lnTo>
                  <a:pt x="1168" y="20497"/>
                </a:lnTo>
                <a:lnTo>
                  <a:pt x="0" y="20447"/>
                </a:lnTo>
                <a:close/>
              </a:path>
              <a:path w="160020" h="20954">
                <a:moveTo>
                  <a:pt x="83070" y="0"/>
                </a:moveTo>
                <a:lnTo>
                  <a:pt x="90460" y="982"/>
                </a:lnTo>
                <a:lnTo>
                  <a:pt x="97804" y="2916"/>
                </a:lnTo>
                <a:lnTo>
                  <a:pt x="105121" y="5366"/>
                </a:lnTo>
                <a:lnTo>
                  <a:pt x="112433" y="7899"/>
                </a:lnTo>
                <a:lnTo>
                  <a:pt x="159639" y="3530"/>
                </a:lnTo>
                <a:lnTo>
                  <a:pt x="830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136520" y="6612187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4" h="8890">
                <a:moveTo>
                  <a:pt x="42583" y="0"/>
                </a:moveTo>
                <a:lnTo>
                  <a:pt x="0" y="8394"/>
                </a:lnTo>
                <a:lnTo>
                  <a:pt x="4000" y="8026"/>
                </a:lnTo>
                <a:lnTo>
                  <a:pt x="43751" y="50"/>
                </a:lnTo>
                <a:lnTo>
                  <a:pt x="425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132691" y="661214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45516" y="0"/>
                </a:moveTo>
                <a:lnTo>
                  <a:pt x="0" y="8801"/>
                </a:lnTo>
                <a:lnTo>
                  <a:pt x="3835" y="8432"/>
                </a:lnTo>
                <a:lnTo>
                  <a:pt x="46418" y="38"/>
                </a:lnTo>
                <a:lnTo>
                  <a:pt x="455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179108" y="6606030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31216" y="0"/>
                </a:moveTo>
                <a:lnTo>
                  <a:pt x="0" y="6159"/>
                </a:lnTo>
                <a:lnTo>
                  <a:pt x="1155" y="6210"/>
                </a:lnTo>
                <a:lnTo>
                  <a:pt x="32435" y="63"/>
                </a:lnTo>
                <a:lnTo>
                  <a:pt x="312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178205" y="6605989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31089" y="0"/>
                </a:moveTo>
                <a:lnTo>
                  <a:pt x="0" y="6159"/>
                </a:lnTo>
                <a:lnTo>
                  <a:pt x="901" y="6197"/>
                </a:lnTo>
                <a:lnTo>
                  <a:pt x="32118" y="38"/>
                </a:lnTo>
                <a:lnTo>
                  <a:pt x="310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929500" y="6609186"/>
            <a:ext cx="248920" cy="37465"/>
          </a:xfrm>
          <a:custGeom>
            <a:avLst/>
            <a:gdLst/>
            <a:ahLst/>
            <a:cxnLst/>
            <a:rect l="l" t="t" r="r" b="b"/>
            <a:pathLst>
              <a:path w="248920" h="37465">
                <a:moveTo>
                  <a:pt x="182397" y="0"/>
                </a:moveTo>
                <a:lnTo>
                  <a:pt x="136494" y="6877"/>
                </a:lnTo>
                <a:lnTo>
                  <a:pt x="90754" y="14973"/>
                </a:lnTo>
                <a:lnTo>
                  <a:pt x="45129" y="24633"/>
                </a:lnTo>
                <a:lnTo>
                  <a:pt x="0" y="36169"/>
                </a:lnTo>
                <a:lnTo>
                  <a:pt x="19088" y="37071"/>
                </a:lnTo>
                <a:lnTo>
                  <a:pt x="42632" y="32210"/>
                </a:lnTo>
                <a:lnTo>
                  <a:pt x="66319" y="27895"/>
                </a:lnTo>
                <a:lnTo>
                  <a:pt x="90168" y="24180"/>
                </a:lnTo>
                <a:lnTo>
                  <a:pt x="114198" y="21120"/>
                </a:lnTo>
                <a:lnTo>
                  <a:pt x="203187" y="11760"/>
                </a:lnTo>
                <a:lnTo>
                  <a:pt x="248704" y="2959"/>
                </a:lnTo>
                <a:lnTo>
                  <a:pt x="1823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111893" y="660787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96" y="0"/>
                </a:lnTo>
              </a:path>
            </a:pathLst>
          </a:custGeom>
          <a:ln w="853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7218" y="6645316"/>
            <a:ext cx="81915" cy="8255"/>
          </a:xfrm>
          <a:custGeom>
            <a:avLst/>
            <a:gdLst/>
            <a:ahLst/>
            <a:cxnLst/>
            <a:rect l="l" t="t" r="r" b="b"/>
            <a:pathLst>
              <a:path w="81915" h="8254">
                <a:moveTo>
                  <a:pt x="6743" y="0"/>
                </a:moveTo>
                <a:lnTo>
                  <a:pt x="36309" y="1473"/>
                </a:lnTo>
                <a:lnTo>
                  <a:pt x="0" y="6261"/>
                </a:lnTo>
                <a:lnTo>
                  <a:pt x="37464" y="7848"/>
                </a:lnTo>
                <a:lnTo>
                  <a:pt x="81914" y="1549"/>
                </a:lnTo>
                <a:lnTo>
                  <a:pt x="67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90335" y="6620209"/>
            <a:ext cx="150495" cy="28575"/>
          </a:xfrm>
          <a:custGeom>
            <a:avLst/>
            <a:gdLst/>
            <a:ahLst/>
            <a:cxnLst/>
            <a:rect l="l" t="t" r="r" b="b"/>
            <a:pathLst>
              <a:path w="150495" h="28575">
                <a:moveTo>
                  <a:pt x="150190" y="0"/>
                </a:moveTo>
                <a:lnTo>
                  <a:pt x="146189" y="368"/>
                </a:lnTo>
                <a:lnTo>
                  <a:pt x="89266" y="11553"/>
                </a:lnTo>
                <a:lnTo>
                  <a:pt x="0" y="28016"/>
                </a:lnTo>
                <a:lnTo>
                  <a:pt x="4076" y="28206"/>
                </a:lnTo>
                <a:lnTo>
                  <a:pt x="1501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980544" y="6620583"/>
            <a:ext cx="156210" cy="27940"/>
          </a:xfrm>
          <a:custGeom>
            <a:avLst/>
            <a:gdLst/>
            <a:ahLst/>
            <a:cxnLst/>
            <a:rect l="l" t="t" r="r" b="b"/>
            <a:pathLst>
              <a:path w="156210" h="27940">
                <a:moveTo>
                  <a:pt x="155981" y="0"/>
                </a:moveTo>
                <a:lnTo>
                  <a:pt x="152145" y="368"/>
                </a:lnTo>
                <a:lnTo>
                  <a:pt x="114176" y="7430"/>
                </a:lnTo>
                <a:lnTo>
                  <a:pt x="0" y="27177"/>
                </a:lnTo>
                <a:lnTo>
                  <a:pt x="9791" y="27635"/>
                </a:lnTo>
                <a:lnTo>
                  <a:pt x="99058" y="11179"/>
                </a:lnTo>
                <a:lnTo>
                  <a:pt x="1559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48579" y="6620949"/>
            <a:ext cx="184150" cy="27305"/>
          </a:xfrm>
          <a:custGeom>
            <a:avLst/>
            <a:gdLst/>
            <a:ahLst/>
            <a:cxnLst/>
            <a:rect l="l" t="t" r="r" b="b"/>
            <a:pathLst>
              <a:path w="184150" h="27304">
                <a:moveTo>
                  <a:pt x="184111" y="0"/>
                </a:moveTo>
                <a:lnTo>
                  <a:pt x="95123" y="9359"/>
                </a:lnTo>
                <a:lnTo>
                  <a:pt x="47237" y="16135"/>
                </a:lnTo>
                <a:lnTo>
                  <a:pt x="0" y="25311"/>
                </a:lnTo>
                <a:lnTo>
                  <a:pt x="31965" y="26809"/>
                </a:lnTo>
                <a:lnTo>
                  <a:pt x="70180" y="20450"/>
                </a:lnTo>
                <a:lnTo>
                  <a:pt x="1841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859649" y="6645358"/>
            <a:ext cx="89535" cy="22860"/>
          </a:xfrm>
          <a:custGeom>
            <a:avLst/>
            <a:gdLst/>
            <a:ahLst/>
            <a:cxnLst/>
            <a:rect l="l" t="t" r="r" b="b"/>
            <a:pathLst>
              <a:path w="89535" h="22859">
                <a:moveTo>
                  <a:pt x="69850" y="0"/>
                </a:moveTo>
                <a:lnTo>
                  <a:pt x="52269" y="5041"/>
                </a:lnTo>
                <a:lnTo>
                  <a:pt x="34767" y="10372"/>
                </a:lnTo>
                <a:lnTo>
                  <a:pt x="17345" y="15994"/>
                </a:lnTo>
                <a:lnTo>
                  <a:pt x="0" y="21907"/>
                </a:lnTo>
                <a:lnTo>
                  <a:pt x="2793" y="22707"/>
                </a:lnTo>
                <a:lnTo>
                  <a:pt x="24217" y="16780"/>
                </a:lnTo>
                <a:lnTo>
                  <a:pt x="45708" y="11142"/>
                </a:lnTo>
                <a:lnTo>
                  <a:pt x="67278" y="5835"/>
                </a:lnTo>
                <a:lnTo>
                  <a:pt x="88938" y="901"/>
                </a:lnTo>
                <a:lnTo>
                  <a:pt x="698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89045" y="6648222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4">
                <a:moveTo>
                  <a:pt x="1295" y="0"/>
                </a:moveTo>
                <a:lnTo>
                  <a:pt x="0" y="228"/>
                </a:lnTo>
                <a:lnTo>
                  <a:pt x="3987" y="444"/>
                </a:lnTo>
                <a:lnTo>
                  <a:pt x="5372" y="190"/>
                </a:lnTo>
                <a:lnTo>
                  <a:pt x="12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79532" y="6647763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015" y="0"/>
                </a:moveTo>
                <a:lnTo>
                  <a:pt x="0" y="165"/>
                </a:lnTo>
                <a:lnTo>
                  <a:pt x="9512" y="685"/>
                </a:lnTo>
                <a:lnTo>
                  <a:pt x="10807" y="457"/>
                </a:lnTo>
                <a:lnTo>
                  <a:pt x="10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891486" y="6648452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97561" y="0"/>
                </a:moveTo>
                <a:lnTo>
                  <a:pt x="0" y="16268"/>
                </a:lnTo>
                <a:lnTo>
                  <a:pt x="10820" y="16751"/>
                </a:lnTo>
                <a:lnTo>
                  <a:pt x="101549" y="215"/>
                </a:lnTo>
                <a:lnTo>
                  <a:pt x="975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862441" y="6646264"/>
            <a:ext cx="127000" cy="24765"/>
          </a:xfrm>
          <a:custGeom>
            <a:avLst/>
            <a:gdLst/>
            <a:ahLst/>
            <a:cxnLst/>
            <a:rect l="l" t="t" r="r" b="b"/>
            <a:pathLst>
              <a:path w="127000" h="24765">
                <a:moveTo>
                  <a:pt x="86144" y="0"/>
                </a:moveTo>
                <a:lnTo>
                  <a:pt x="64486" y="4928"/>
                </a:lnTo>
                <a:lnTo>
                  <a:pt x="42919" y="10236"/>
                </a:lnTo>
                <a:lnTo>
                  <a:pt x="21428" y="15876"/>
                </a:lnTo>
                <a:lnTo>
                  <a:pt x="0" y="21805"/>
                </a:lnTo>
                <a:lnTo>
                  <a:pt x="5219" y="23393"/>
                </a:lnTo>
                <a:lnTo>
                  <a:pt x="7797" y="24206"/>
                </a:lnTo>
                <a:lnTo>
                  <a:pt x="39865" y="18935"/>
                </a:lnTo>
                <a:lnTo>
                  <a:pt x="29044" y="18453"/>
                </a:lnTo>
                <a:lnTo>
                  <a:pt x="126606" y="2184"/>
                </a:lnTo>
                <a:lnTo>
                  <a:pt x="117094" y="1663"/>
                </a:lnTo>
                <a:lnTo>
                  <a:pt x="118110" y="1498"/>
                </a:lnTo>
                <a:lnTo>
                  <a:pt x="861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656337" y="6578281"/>
            <a:ext cx="154940" cy="19050"/>
          </a:xfrm>
          <a:custGeom>
            <a:avLst/>
            <a:gdLst/>
            <a:ahLst/>
            <a:cxnLst/>
            <a:rect l="l" t="t" r="r" b="b"/>
            <a:pathLst>
              <a:path w="154940" h="19050">
                <a:moveTo>
                  <a:pt x="2565" y="17602"/>
                </a:moveTo>
                <a:lnTo>
                  <a:pt x="850" y="17868"/>
                </a:lnTo>
                <a:lnTo>
                  <a:pt x="0" y="18021"/>
                </a:lnTo>
                <a:lnTo>
                  <a:pt x="9563" y="18440"/>
                </a:lnTo>
                <a:lnTo>
                  <a:pt x="12636" y="18034"/>
                </a:lnTo>
                <a:lnTo>
                  <a:pt x="2565" y="17602"/>
                </a:lnTo>
                <a:close/>
              </a:path>
              <a:path w="154940" h="19050">
                <a:moveTo>
                  <a:pt x="131114" y="0"/>
                </a:moveTo>
                <a:lnTo>
                  <a:pt x="117091" y="1593"/>
                </a:lnTo>
                <a:lnTo>
                  <a:pt x="75082" y="6794"/>
                </a:lnTo>
                <a:lnTo>
                  <a:pt x="93802" y="7632"/>
                </a:lnTo>
                <a:lnTo>
                  <a:pt x="154355" y="1181"/>
                </a:lnTo>
                <a:lnTo>
                  <a:pt x="1311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89638" y="6576344"/>
            <a:ext cx="198120" cy="20320"/>
          </a:xfrm>
          <a:custGeom>
            <a:avLst/>
            <a:gdLst/>
            <a:ahLst/>
            <a:cxnLst/>
            <a:rect l="l" t="t" r="r" b="b"/>
            <a:pathLst>
              <a:path w="198120" h="20320">
                <a:moveTo>
                  <a:pt x="88" y="16954"/>
                </a:moveTo>
                <a:lnTo>
                  <a:pt x="66700" y="19951"/>
                </a:lnTo>
                <a:lnTo>
                  <a:pt x="69265" y="19532"/>
                </a:lnTo>
                <a:lnTo>
                  <a:pt x="88" y="16954"/>
                </a:lnTo>
                <a:close/>
              </a:path>
              <a:path w="198120" h="20320">
                <a:moveTo>
                  <a:pt x="158470" y="0"/>
                </a:moveTo>
                <a:lnTo>
                  <a:pt x="111264" y="4368"/>
                </a:lnTo>
                <a:lnTo>
                  <a:pt x="117068" y="6286"/>
                </a:lnTo>
                <a:lnTo>
                  <a:pt x="122885" y="7886"/>
                </a:lnTo>
                <a:lnTo>
                  <a:pt x="141782" y="8737"/>
                </a:lnTo>
                <a:lnTo>
                  <a:pt x="183789" y="3524"/>
                </a:lnTo>
                <a:lnTo>
                  <a:pt x="197815" y="1930"/>
                </a:lnTo>
                <a:lnTo>
                  <a:pt x="1584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214435" y="6594664"/>
            <a:ext cx="55244" cy="10795"/>
          </a:xfrm>
          <a:custGeom>
            <a:avLst/>
            <a:gdLst/>
            <a:ahLst/>
            <a:cxnLst/>
            <a:rect l="l" t="t" r="r" b="b"/>
            <a:pathLst>
              <a:path w="55245" h="10795">
                <a:moveTo>
                  <a:pt x="55168" y="0"/>
                </a:moveTo>
                <a:lnTo>
                  <a:pt x="52895" y="152"/>
                </a:lnTo>
                <a:lnTo>
                  <a:pt x="0" y="10566"/>
                </a:lnTo>
                <a:lnTo>
                  <a:pt x="1219" y="10617"/>
                </a:lnTo>
                <a:lnTo>
                  <a:pt x="551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213383" y="6594810"/>
            <a:ext cx="53975" cy="10795"/>
          </a:xfrm>
          <a:custGeom>
            <a:avLst/>
            <a:gdLst/>
            <a:ahLst/>
            <a:cxnLst/>
            <a:rect l="l" t="t" r="r" b="b"/>
            <a:pathLst>
              <a:path w="53975" h="10795">
                <a:moveTo>
                  <a:pt x="53949" y="0"/>
                </a:moveTo>
                <a:lnTo>
                  <a:pt x="51917" y="139"/>
                </a:lnTo>
                <a:lnTo>
                  <a:pt x="0" y="10363"/>
                </a:lnTo>
                <a:lnTo>
                  <a:pt x="1041" y="10413"/>
                </a:lnTo>
                <a:lnTo>
                  <a:pt x="539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210329" y="660522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4102" y="0"/>
                </a:moveTo>
                <a:lnTo>
                  <a:pt x="0" y="800"/>
                </a:lnTo>
                <a:lnTo>
                  <a:pt x="1219" y="863"/>
                </a:lnTo>
                <a:lnTo>
                  <a:pt x="5333" y="50"/>
                </a:lnTo>
                <a:lnTo>
                  <a:pt x="41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209299" y="660517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4089" y="0"/>
                </a:moveTo>
                <a:lnTo>
                  <a:pt x="0" y="812"/>
                </a:lnTo>
                <a:lnTo>
                  <a:pt x="1028" y="850"/>
                </a:lnTo>
                <a:lnTo>
                  <a:pt x="5130" y="50"/>
                </a:lnTo>
                <a:lnTo>
                  <a:pt x="4787" y="25"/>
                </a:lnTo>
                <a:lnTo>
                  <a:pt x="4419" y="25"/>
                </a:lnTo>
                <a:lnTo>
                  <a:pt x="40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163537" y="660006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65" y="0"/>
                </a:lnTo>
              </a:path>
            </a:pathLst>
          </a:custGeom>
          <a:ln w="1023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157418" y="6602957"/>
            <a:ext cx="56515" cy="3175"/>
          </a:xfrm>
          <a:custGeom>
            <a:avLst/>
            <a:gdLst/>
            <a:ahLst/>
            <a:cxnLst/>
            <a:rect l="l" t="t" r="r" b="b"/>
            <a:pathLst>
              <a:path w="56514" h="3175">
                <a:moveTo>
                  <a:pt x="6121" y="0"/>
                </a:moveTo>
                <a:lnTo>
                  <a:pt x="0" y="660"/>
                </a:lnTo>
                <a:lnTo>
                  <a:pt x="51879" y="3035"/>
                </a:lnTo>
                <a:lnTo>
                  <a:pt x="55968" y="2222"/>
                </a:lnTo>
                <a:lnTo>
                  <a:pt x="61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451674" y="6597915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954" y="0"/>
                </a:moveTo>
                <a:lnTo>
                  <a:pt x="0" y="2768"/>
                </a:lnTo>
                <a:lnTo>
                  <a:pt x="2857" y="2743"/>
                </a:lnTo>
                <a:lnTo>
                  <a:pt x="169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454527" y="6591236"/>
            <a:ext cx="135255" cy="10160"/>
          </a:xfrm>
          <a:custGeom>
            <a:avLst/>
            <a:gdLst/>
            <a:ahLst/>
            <a:cxnLst/>
            <a:rect l="l" t="t" r="r" b="b"/>
            <a:pathLst>
              <a:path w="135254" h="10159">
                <a:moveTo>
                  <a:pt x="85036" y="9347"/>
                </a:moveTo>
                <a:lnTo>
                  <a:pt x="13944" y="9347"/>
                </a:lnTo>
                <a:lnTo>
                  <a:pt x="35966" y="9386"/>
                </a:lnTo>
                <a:lnTo>
                  <a:pt x="81127" y="9944"/>
                </a:lnTo>
                <a:lnTo>
                  <a:pt x="85036" y="9347"/>
                </a:lnTo>
                <a:close/>
              </a:path>
              <a:path w="135254" h="10159">
                <a:moveTo>
                  <a:pt x="56451" y="0"/>
                </a:moveTo>
                <a:lnTo>
                  <a:pt x="14096" y="6680"/>
                </a:lnTo>
                <a:lnTo>
                  <a:pt x="0" y="9423"/>
                </a:lnTo>
                <a:lnTo>
                  <a:pt x="85036" y="9347"/>
                </a:lnTo>
                <a:lnTo>
                  <a:pt x="135115" y="2070"/>
                </a:lnTo>
                <a:lnTo>
                  <a:pt x="133946" y="2019"/>
                </a:lnTo>
                <a:lnTo>
                  <a:pt x="564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618011" y="6596726"/>
            <a:ext cx="342265" cy="28575"/>
          </a:xfrm>
          <a:custGeom>
            <a:avLst/>
            <a:gdLst/>
            <a:ahLst/>
            <a:cxnLst/>
            <a:rect l="l" t="t" r="r" b="b"/>
            <a:pathLst>
              <a:path w="342265" h="28575">
                <a:moveTo>
                  <a:pt x="47891" y="0"/>
                </a:moveTo>
                <a:lnTo>
                  <a:pt x="0" y="6692"/>
                </a:lnTo>
                <a:lnTo>
                  <a:pt x="146634" y="12611"/>
                </a:lnTo>
                <a:lnTo>
                  <a:pt x="101450" y="17603"/>
                </a:lnTo>
                <a:lnTo>
                  <a:pt x="71907" y="21297"/>
                </a:lnTo>
                <a:lnTo>
                  <a:pt x="56324" y="23329"/>
                </a:lnTo>
                <a:lnTo>
                  <a:pt x="142151" y="28143"/>
                </a:lnTo>
                <a:lnTo>
                  <a:pt x="202031" y="22440"/>
                </a:lnTo>
                <a:lnTo>
                  <a:pt x="213025" y="22440"/>
                </a:lnTo>
                <a:lnTo>
                  <a:pt x="224215" y="21291"/>
                </a:lnTo>
                <a:lnTo>
                  <a:pt x="249275" y="18859"/>
                </a:lnTo>
                <a:lnTo>
                  <a:pt x="320543" y="18859"/>
                </a:lnTo>
                <a:lnTo>
                  <a:pt x="316239" y="17597"/>
                </a:lnTo>
                <a:lnTo>
                  <a:pt x="309560" y="15763"/>
                </a:lnTo>
                <a:lnTo>
                  <a:pt x="302882" y="14287"/>
                </a:lnTo>
                <a:lnTo>
                  <a:pt x="317944" y="13144"/>
                </a:lnTo>
                <a:lnTo>
                  <a:pt x="204017" y="7353"/>
                </a:lnTo>
                <a:lnTo>
                  <a:pt x="200228" y="7353"/>
                </a:lnTo>
                <a:lnTo>
                  <a:pt x="182422" y="6299"/>
                </a:lnTo>
                <a:lnTo>
                  <a:pt x="47891" y="0"/>
                </a:lnTo>
                <a:close/>
              </a:path>
              <a:path w="342265" h="28575">
                <a:moveTo>
                  <a:pt x="320543" y="18859"/>
                </a:moveTo>
                <a:lnTo>
                  <a:pt x="249275" y="18859"/>
                </a:lnTo>
                <a:lnTo>
                  <a:pt x="340601" y="25006"/>
                </a:lnTo>
                <a:lnTo>
                  <a:pt x="342201" y="25006"/>
                </a:lnTo>
                <a:lnTo>
                  <a:pt x="339267" y="24053"/>
                </a:lnTo>
                <a:lnTo>
                  <a:pt x="332689" y="22174"/>
                </a:lnTo>
                <a:lnTo>
                  <a:pt x="328993" y="21234"/>
                </a:lnTo>
                <a:lnTo>
                  <a:pt x="322827" y="19529"/>
                </a:lnTo>
                <a:lnTo>
                  <a:pt x="320543" y="18859"/>
                </a:lnTo>
                <a:close/>
              </a:path>
              <a:path w="342265" h="28575">
                <a:moveTo>
                  <a:pt x="213025" y="22440"/>
                </a:moveTo>
                <a:lnTo>
                  <a:pt x="202031" y="22440"/>
                </a:lnTo>
                <a:lnTo>
                  <a:pt x="201358" y="22504"/>
                </a:lnTo>
                <a:lnTo>
                  <a:pt x="200355" y="23037"/>
                </a:lnTo>
                <a:lnTo>
                  <a:pt x="199174" y="23914"/>
                </a:lnTo>
                <a:lnTo>
                  <a:pt x="213025" y="22440"/>
                </a:lnTo>
                <a:close/>
              </a:path>
              <a:path w="342265" h="28575">
                <a:moveTo>
                  <a:pt x="329004" y="21234"/>
                </a:moveTo>
                <a:lnTo>
                  <a:pt x="329234" y="21297"/>
                </a:lnTo>
                <a:lnTo>
                  <a:pt x="329004" y="21234"/>
                </a:lnTo>
                <a:close/>
              </a:path>
              <a:path w="342265" h="28575">
                <a:moveTo>
                  <a:pt x="329006" y="21234"/>
                </a:moveTo>
                <a:lnTo>
                  <a:pt x="329234" y="21297"/>
                </a:lnTo>
                <a:lnTo>
                  <a:pt x="329006" y="21234"/>
                </a:lnTo>
                <a:close/>
              </a:path>
              <a:path w="342265" h="28575">
                <a:moveTo>
                  <a:pt x="201472" y="7226"/>
                </a:moveTo>
                <a:lnTo>
                  <a:pt x="200228" y="7353"/>
                </a:lnTo>
                <a:lnTo>
                  <a:pt x="204017" y="7353"/>
                </a:lnTo>
                <a:lnTo>
                  <a:pt x="201472" y="722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498040" y="664375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4" h="1904">
                <a:moveTo>
                  <a:pt x="41987" y="1384"/>
                </a:moveTo>
                <a:lnTo>
                  <a:pt x="8712" y="1384"/>
                </a:lnTo>
                <a:lnTo>
                  <a:pt x="45923" y="1562"/>
                </a:lnTo>
                <a:lnTo>
                  <a:pt x="41987" y="1384"/>
                </a:lnTo>
                <a:close/>
              </a:path>
              <a:path w="46354" h="1904">
                <a:moveTo>
                  <a:pt x="10083" y="0"/>
                </a:moveTo>
                <a:lnTo>
                  <a:pt x="0" y="1422"/>
                </a:lnTo>
                <a:lnTo>
                  <a:pt x="41987" y="1384"/>
                </a:lnTo>
                <a:lnTo>
                  <a:pt x="1008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644521" y="6619167"/>
            <a:ext cx="175895" cy="10160"/>
          </a:xfrm>
          <a:custGeom>
            <a:avLst/>
            <a:gdLst/>
            <a:ahLst/>
            <a:cxnLst/>
            <a:rect l="l" t="t" r="r" b="b"/>
            <a:pathLst>
              <a:path w="175895" h="10159">
                <a:moveTo>
                  <a:pt x="29806" y="888"/>
                </a:moveTo>
                <a:lnTo>
                  <a:pt x="0" y="4952"/>
                </a:lnTo>
                <a:lnTo>
                  <a:pt x="102857" y="9766"/>
                </a:lnTo>
                <a:lnTo>
                  <a:pt x="135530" y="5702"/>
                </a:lnTo>
                <a:lnTo>
                  <a:pt x="115646" y="5702"/>
                </a:lnTo>
                <a:lnTo>
                  <a:pt x="29806" y="888"/>
                </a:lnTo>
                <a:close/>
              </a:path>
              <a:path w="175895" h="10159">
                <a:moveTo>
                  <a:pt x="175526" y="0"/>
                </a:moveTo>
                <a:lnTo>
                  <a:pt x="115646" y="5702"/>
                </a:lnTo>
                <a:lnTo>
                  <a:pt x="135530" y="5702"/>
                </a:lnTo>
                <a:lnTo>
                  <a:pt x="172656" y="1473"/>
                </a:lnTo>
                <a:lnTo>
                  <a:pt x="173850" y="609"/>
                </a:lnTo>
                <a:lnTo>
                  <a:pt x="174853" y="63"/>
                </a:lnTo>
                <a:lnTo>
                  <a:pt x="1755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08117" y="663549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268" y="0"/>
                </a:lnTo>
              </a:path>
            </a:pathLst>
          </a:custGeom>
          <a:ln w="2275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614036" y="6596299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20">
                <a:moveTo>
                  <a:pt x="42303" y="0"/>
                </a:moveTo>
                <a:lnTo>
                  <a:pt x="0" y="6984"/>
                </a:lnTo>
                <a:lnTo>
                  <a:pt x="3975" y="7124"/>
                </a:lnTo>
                <a:lnTo>
                  <a:pt x="51866" y="431"/>
                </a:lnTo>
                <a:lnTo>
                  <a:pt x="423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35656" y="659830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688" y="0"/>
                </a:lnTo>
              </a:path>
            </a:pathLst>
          </a:custGeom>
          <a:ln w="998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53833" y="6608478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40">
                <a:moveTo>
                  <a:pt x="11010" y="0"/>
                </a:moveTo>
                <a:lnTo>
                  <a:pt x="0" y="2171"/>
                </a:lnTo>
                <a:lnTo>
                  <a:pt x="22821" y="533"/>
                </a:lnTo>
                <a:lnTo>
                  <a:pt x="110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140519" y="6612239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4" h="8254">
                <a:moveTo>
                  <a:pt x="39750" y="0"/>
                </a:moveTo>
                <a:lnTo>
                  <a:pt x="0" y="7975"/>
                </a:lnTo>
                <a:lnTo>
                  <a:pt x="42371" y="4366"/>
                </a:lnTo>
                <a:lnTo>
                  <a:pt x="56502" y="3314"/>
                </a:lnTo>
                <a:lnTo>
                  <a:pt x="75107" y="1549"/>
                </a:lnTo>
                <a:lnTo>
                  <a:pt x="397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180265" y="6606092"/>
            <a:ext cx="85090" cy="8255"/>
          </a:xfrm>
          <a:custGeom>
            <a:avLst/>
            <a:gdLst/>
            <a:ahLst/>
            <a:cxnLst/>
            <a:rect l="l" t="t" r="r" b="b"/>
            <a:pathLst>
              <a:path w="85089" h="8254">
                <a:moveTo>
                  <a:pt x="31280" y="0"/>
                </a:moveTo>
                <a:lnTo>
                  <a:pt x="0" y="6146"/>
                </a:lnTo>
                <a:lnTo>
                  <a:pt x="35369" y="7696"/>
                </a:lnTo>
                <a:lnTo>
                  <a:pt x="73571" y="4559"/>
                </a:lnTo>
                <a:lnTo>
                  <a:pt x="84582" y="2387"/>
                </a:lnTo>
                <a:lnTo>
                  <a:pt x="312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994420" y="6615552"/>
            <a:ext cx="203200" cy="33655"/>
          </a:xfrm>
          <a:custGeom>
            <a:avLst/>
            <a:gdLst/>
            <a:ahLst/>
            <a:cxnLst/>
            <a:rect l="l" t="t" r="r" b="b"/>
            <a:pathLst>
              <a:path w="203200" h="33654">
                <a:moveTo>
                  <a:pt x="202603" y="0"/>
                </a:moveTo>
                <a:lnTo>
                  <a:pt x="188472" y="1056"/>
                </a:lnTo>
                <a:lnTo>
                  <a:pt x="146100" y="4660"/>
                </a:lnTo>
                <a:lnTo>
                  <a:pt x="0" y="32854"/>
                </a:lnTo>
                <a:lnTo>
                  <a:pt x="12280" y="33426"/>
                </a:lnTo>
                <a:lnTo>
                  <a:pt x="27309" y="29816"/>
                </a:lnTo>
                <a:lnTo>
                  <a:pt x="42391" y="26414"/>
                </a:lnTo>
                <a:lnTo>
                  <a:pt x="57527" y="23219"/>
                </a:lnTo>
                <a:lnTo>
                  <a:pt x="72720" y="20231"/>
                </a:lnTo>
                <a:lnTo>
                  <a:pt x="104831" y="13565"/>
                </a:lnTo>
                <a:lnTo>
                  <a:pt x="137228" y="8096"/>
                </a:lnTo>
                <a:lnTo>
                  <a:pt x="169841" y="3636"/>
                </a:lnTo>
                <a:lnTo>
                  <a:pt x="2026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906201" y="6675621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16890" y="0"/>
                </a:moveTo>
                <a:lnTo>
                  <a:pt x="0" y="3416"/>
                </a:lnTo>
                <a:lnTo>
                  <a:pt x="11112" y="4787"/>
                </a:lnTo>
                <a:lnTo>
                  <a:pt x="22834" y="2387"/>
                </a:lnTo>
                <a:lnTo>
                  <a:pt x="28714" y="1244"/>
                </a:lnTo>
                <a:lnTo>
                  <a:pt x="168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993042" y="6648410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371" y="0"/>
                </a:moveTo>
                <a:lnTo>
                  <a:pt x="0" y="266"/>
                </a:lnTo>
                <a:lnTo>
                  <a:pt x="12255" y="914"/>
                </a:lnTo>
                <a:lnTo>
                  <a:pt x="13665" y="558"/>
                </a:lnTo>
                <a:lnTo>
                  <a:pt x="13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902309" y="6648670"/>
            <a:ext cx="103505" cy="18415"/>
          </a:xfrm>
          <a:custGeom>
            <a:avLst/>
            <a:gdLst/>
            <a:ahLst/>
            <a:cxnLst/>
            <a:rect l="l" t="t" r="r" b="b"/>
            <a:pathLst>
              <a:path w="103504" h="18415">
                <a:moveTo>
                  <a:pt x="90728" y="0"/>
                </a:moveTo>
                <a:lnTo>
                  <a:pt x="0" y="16535"/>
                </a:lnTo>
                <a:lnTo>
                  <a:pt x="40005" y="18338"/>
                </a:lnTo>
                <a:lnTo>
                  <a:pt x="55657" y="13563"/>
                </a:lnTo>
                <a:lnTo>
                  <a:pt x="71372" y="9028"/>
                </a:lnTo>
                <a:lnTo>
                  <a:pt x="87151" y="4728"/>
                </a:lnTo>
                <a:lnTo>
                  <a:pt x="102997" y="660"/>
                </a:lnTo>
                <a:lnTo>
                  <a:pt x="9072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870240" y="6665204"/>
            <a:ext cx="72390" cy="13970"/>
          </a:xfrm>
          <a:custGeom>
            <a:avLst/>
            <a:gdLst/>
            <a:ahLst/>
            <a:cxnLst/>
            <a:rect l="l" t="t" r="r" b="b"/>
            <a:pathLst>
              <a:path w="72389" h="13970">
                <a:moveTo>
                  <a:pt x="1803" y="5905"/>
                </a:moveTo>
                <a:lnTo>
                  <a:pt x="18284" y="10329"/>
                </a:lnTo>
                <a:lnTo>
                  <a:pt x="26620" y="12300"/>
                </a:lnTo>
                <a:lnTo>
                  <a:pt x="34975" y="13716"/>
                </a:lnTo>
                <a:lnTo>
                  <a:pt x="35966" y="13830"/>
                </a:lnTo>
                <a:lnTo>
                  <a:pt x="52844" y="10414"/>
                </a:lnTo>
                <a:lnTo>
                  <a:pt x="47459" y="9804"/>
                </a:lnTo>
                <a:lnTo>
                  <a:pt x="59118" y="5943"/>
                </a:lnTo>
                <a:lnTo>
                  <a:pt x="2082" y="5943"/>
                </a:lnTo>
                <a:lnTo>
                  <a:pt x="1803" y="5905"/>
                </a:lnTo>
                <a:close/>
              </a:path>
              <a:path w="72389" h="13970">
                <a:moveTo>
                  <a:pt x="32067" y="0"/>
                </a:moveTo>
                <a:lnTo>
                  <a:pt x="0" y="5270"/>
                </a:lnTo>
                <a:lnTo>
                  <a:pt x="2082" y="5943"/>
                </a:lnTo>
                <a:lnTo>
                  <a:pt x="59118" y="5943"/>
                </a:lnTo>
                <a:lnTo>
                  <a:pt x="72072" y="1803"/>
                </a:lnTo>
                <a:lnTo>
                  <a:pt x="320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269139" y="659928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817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264842" y="6607634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4292" y="0"/>
                </a:moveTo>
                <a:lnTo>
                  <a:pt x="0" y="838"/>
                </a:lnTo>
                <a:lnTo>
                  <a:pt x="11811" y="1371"/>
                </a:lnTo>
                <a:lnTo>
                  <a:pt x="21082" y="723"/>
                </a:lnTo>
                <a:lnTo>
                  <a:pt x="42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468624" y="6591110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35458" y="0"/>
                </a:moveTo>
                <a:lnTo>
                  <a:pt x="0" y="6807"/>
                </a:lnTo>
                <a:lnTo>
                  <a:pt x="42354" y="126"/>
                </a:lnTo>
                <a:lnTo>
                  <a:pt x="354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215657" y="6590620"/>
            <a:ext cx="140335" cy="17145"/>
          </a:xfrm>
          <a:custGeom>
            <a:avLst/>
            <a:gdLst/>
            <a:ahLst/>
            <a:cxnLst/>
            <a:rect l="l" t="t" r="r" b="b"/>
            <a:pathLst>
              <a:path w="140335" h="17145">
                <a:moveTo>
                  <a:pt x="139750" y="0"/>
                </a:moveTo>
                <a:lnTo>
                  <a:pt x="117814" y="654"/>
                </a:lnTo>
                <a:lnTo>
                  <a:pt x="96345" y="1576"/>
                </a:lnTo>
                <a:lnTo>
                  <a:pt x="53949" y="4038"/>
                </a:lnTo>
                <a:lnTo>
                  <a:pt x="0" y="14655"/>
                </a:lnTo>
                <a:lnTo>
                  <a:pt x="53479" y="17018"/>
                </a:lnTo>
                <a:lnTo>
                  <a:pt x="1397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211544" y="6605278"/>
            <a:ext cx="57785" cy="3810"/>
          </a:xfrm>
          <a:custGeom>
            <a:avLst/>
            <a:gdLst/>
            <a:ahLst/>
            <a:cxnLst/>
            <a:rect l="l" t="t" r="r" b="b"/>
            <a:pathLst>
              <a:path w="57785" h="3809">
                <a:moveTo>
                  <a:pt x="4114" y="0"/>
                </a:moveTo>
                <a:lnTo>
                  <a:pt x="0" y="812"/>
                </a:lnTo>
                <a:lnTo>
                  <a:pt x="53301" y="3200"/>
                </a:lnTo>
                <a:lnTo>
                  <a:pt x="57594" y="2349"/>
                </a:lnTo>
                <a:lnTo>
                  <a:pt x="41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7112479" y="66060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1219" y="50"/>
                </a:lnTo>
                <a:lnTo>
                  <a:pt x="1828" y="5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872022" y="66711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159553" y="6692738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50241" y="0"/>
                </a:moveTo>
                <a:lnTo>
                  <a:pt x="0" y="1879"/>
                </a:lnTo>
                <a:lnTo>
                  <a:pt x="21005" y="1181"/>
                </a:lnTo>
                <a:lnTo>
                  <a:pt x="27724" y="1117"/>
                </a:lnTo>
                <a:lnTo>
                  <a:pt x="41122" y="787"/>
                </a:lnTo>
                <a:lnTo>
                  <a:pt x="502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200682" y="6691696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0855" y="0"/>
                </a:moveTo>
                <a:lnTo>
                  <a:pt x="9105" y="1041"/>
                </a:lnTo>
                <a:lnTo>
                  <a:pt x="0" y="1828"/>
                </a:lnTo>
                <a:lnTo>
                  <a:pt x="20423" y="1081"/>
                </a:lnTo>
                <a:lnTo>
                  <a:pt x="408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40777" y="6662568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348" y="0"/>
                </a:moveTo>
                <a:lnTo>
                  <a:pt x="0" y="825"/>
                </a:lnTo>
                <a:lnTo>
                  <a:pt x="10363" y="1282"/>
                </a:lnTo>
                <a:lnTo>
                  <a:pt x="2134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299591" y="66554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049" y="0"/>
                </a:lnTo>
              </a:path>
            </a:pathLst>
          </a:custGeom>
          <a:ln w="1579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290426" y="6650452"/>
            <a:ext cx="67310" cy="11430"/>
          </a:xfrm>
          <a:custGeom>
            <a:avLst/>
            <a:gdLst/>
            <a:ahLst/>
            <a:cxnLst/>
            <a:rect l="l" t="t" r="r" b="b"/>
            <a:pathLst>
              <a:path w="67310" h="11429">
                <a:moveTo>
                  <a:pt x="67043" y="0"/>
                </a:moveTo>
                <a:lnTo>
                  <a:pt x="48171" y="1282"/>
                </a:lnTo>
                <a:lnTo>
                  <a:pt x="0" y="10718"/>
                </a:lnTo>
                <a:lnTo>
                  <a:pt x="9156" y="11125"/>
                </a:lnTo>
                <a:lnTo>
                  <a:pt x="670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336995" y="6663391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3784" y="0"/>
                </a:moveTo>
                <a:lnTo>
                  <a:pt x="0" y="152"/>
                </a:lnTo>
                <a:lnTo>
                  <a:pt x="12166" y="685"/>
                </a:lnTo>
                <a:lnTo>
                  <a:pt x="14147" y="457"/>
                </a:lnTo>
                <a:lnTo>
                  <a:pt x="37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298114" y="6661579"/>
            <a:ext cx="43180" cy="2540"/>
          </a:xfrm>
          <a:custGeom>
            <a:avLst/>
            <a:gdLst/>
            <a:ahLst/>
            <a:cxnLst/>
            <a:rect l="l" t="t" r="r" b="b"/>
            <a:pathLst>
              <a:path w="43179" h="2540">
                <a:moveTo>
                  <a:pt x="1473" y="0"/>
                </a:moveTo>
                <a:lnTo>
                  <a:pt x="0" y="279"/>
                </a:lnTo>
                <a:lnTo>
                  <a:pt x="38887" y="1968"/>
                </a:lnTo>
                <a:lnTo>
                  <a:pt x="42671" y="1816"/>
                </a:lnTo>
                <a:lnTo>
                  <a:pt x="14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288956" y="6661173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473" y="0"/>
                </a:moveTo>
                <a:lnTo>
                  <a:pt x="0" y="292"/>
                </a:lnTo>
                <a:lnTo>
                  <a:pt x="9156" y="685"/>
                </a:lnTo>
                <a:lnTo>
                  <a:pt x="10629" y="406"/>
                </a:lnTo>
                <a:lnTo>
                  <a:pt x="14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318037" y="6663547"/>
            <a:ext cx="31115" cy="1905"/>
          </a:xfrm>
          <a:custGeom>
            <a:avLst/>
            <a:gdLst/>
            <a:ahLst/>
            <a:cxnLst/>
            <a:rect l="l" t="t" r="r" b="b"/>
            <a:pathLst>
              <a:path w="31114" h="1904">
                <a:moveTo>
                  <a:pt x="18961" y="0"/>
                </a:moveTo>
                <a:lnTo>
                  <a:pt x="0" y="736"/>
                </a:lnTo>
                <a:lnTo>
                  <a:pt x="21132" y="1663"/>
                </a:lnTo>
                <a:lnTo>
                  <a:pt x="31114" y="533"/>
                </a:lnTo>
                <a:lnTo>
                  <a:pt x="189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291539" y="6661860"/>
            <a:ext cx="45720" cy="2540"/>
          </a:xfrm>
          <a:custGeom>
            <a:avLst/>
            <a:gdLst/>
            <a:ahLst/>
            <a:cxnLst/>
            <a:rect l="l" t="t" r="r" b="b"/>
            <a:pathLst>
              <a:path w="45720" h="2540">
                <a:moveTo>
                  <a:pt x="6578" y="0"/>
                </a:moveTo>
                <a:lnTo>
                  <a:pt x="0" y="1257"/>
                </a:lnTo>
                <a:lnTo>
                  <a:pt x="26492" y="2425"/>
                </a:lnTo>
                <a:lnTo>
                  <a:pt x="45465" y="1689"/>
                </a:lnTo>
                <a:lnTo>
                  <a:pt x="6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217618" y="6664287"/>
            <a:ext cx="121920" cy="13335"/>
          </a:xfrm>
          <a:custGeom>
            <a:avLst/>
            <a:gdLst/>
            <a:ahLst/>
            <a:cxnLst/>
            <a:rect l="l" t="t" r="r" b="b"/>
            <a:pathLst>
              <a:path w="121920" h="13334">
                <a:moveTo>
                  <a:pt x="100418" y="0"/>
                </a:moveTo>
                <a:lnTo>
                  <a:pt x="59537" y="1600"/>
                </a:lnTo>
                <a:lnTo>
                  <a:pt x="0" y="12903"/>
                </a:lnTo>
                <a:lnTo>
                  <a:pt x="10452" y="12547"/>
                </a:lnTo>
                <a:lnTo>
                  <a:pt x="121551" y="927"/>
                </a:lnTo>
                <a:lnTo>
                  <a:pt x="1004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277157" y="6663121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14376" y="0"/>
                </a:moveTo>
                <a:lnTo>
                  <a:pt x="0" y="2755"/>
                </a:lnTo>
                <a:lnTo>
                  <a:pt x="40881" y="1168"/>
                </a:lnTo>
                <a:lnTo>
                  <a:pt x="143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282537" y="6661463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6413" y="0"/>
                </a:moveTo>
                <a:lnTo>
                  <a:pt x="0" y="1257"/>
                </a:lnTo>
                <a:lnTo>
                  <a:pt x="8991" y="1651"/>
                </a:lnTo>
                <a:lnTo>
                  <a:pt x="15582" y="393"/>
                </a:lnTo>
                <a:lnTo>
                  <a:pt x="64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207320" y="6665880"/>
            <a:ext cx="69850" cy="12065"/>
          </a:xfrm>
          <a:custGeom>
            <a:avLst/>
            <a:gdLst/>
            <a:ahLst/>
            <a:cxnLst/>
            <a:rect l="l" t="t" r="r" b="b"/>
            <a:pathLst>
              <a:path w="69850" h="12065">
                <a:moveTo>
                  <a:pt x="69837" y="0"/>
                </a:moveTo>
                <a:lnTo>
                  <a:pt x="56299" y="558"/>
                </a:lnTo>
                <a:lnTo>
                  <a:pt x="0" y="11658"/>
                </a:lnTo>
                <a:lnTo>
                  <a:pt x="10299" y="11303"/>
                </a:lnTo>
                <a:lnTo>
                  <a:pt x="698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263610" y="6662725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18923" y="0"/>
                </a:moveTo>
                <a:lnTo>
                  <a:pt x="0" y="3721"/>
                </a:lnTo>
                <a:lnTo>
                  <a:pt x="13550" y="3162"/>
                </a:lnTo>
                <a:lnTo>
                  <a:pt x="27927" y="393"/>
                </a:lnTo>
                <a:lnTo>
                  <a:pt x="189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137996" y="667490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05" y="0"/>
                </a:moveTo>
                <a:lnTo>
                  <a:pt x="1968" y="431"/>
                </a:lnTo>
                <a:lnTo>
                  <a:pt x="0" y="673"/>
                </a:lnTo>
                <a:lnTo>
                  <a:pt x="2019" y="749"/>
                </a:lnTo>
                <a:lnTo>
                  <a:pt x="59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097126" y="6675569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0868" y="0"/>
                </a:moveTo>
                <a:lnTo>
                  <a:pt x="31625" y="1117"/>
                </a:lnTo>
                <a:lnTo>
                  <a:pt x="13181" y="3609"/>
                </a:lnTo>
                <a:lnTo>
                  <a:pt x="3987" y="4991"/>
                </a:lnTo>
                <a:lnTo>
                  <a:pt x="0" y="5765"/>
                </a:lnTo>
                <a:lnTo>
                  <a:pt x="16611" y="5181"/>
                </a:lnTo>
                <a:lnTo>
                  <a:pt x="42887" y="88"/>
                </a:lnTo>
                <a:lnTo>
                  <a:pt x="408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126981" y="6663463"/>
            <a:ext cx="74930" cy="12700"/>
          </a:xfrm>
          <a:custGeom>
            <a:avLst/>
            <a:gdLst/>
            <a:ahLst/>
            <a:cxnLst/>
            <a:rect l="l" t="t" r="r" b="b"/>
            <a:pathLst>
              <a:path w="74929" h="12700">
                <a:moveTo>
                  <a:pt x="74625" y="0"/>
                </a:moveTo>
                <a:lnTo>
                  <a:pt x="55867" y="2421"/>
                </a:lnTo>
                <a:lnTo>
                  <a:pt x="37169" y="5138"/>
                </a:lnTo>
                <a:lnTo>
                  <a:pt x="18543" y="8192"/>
                </a:lnTo>
                <a:lnTo>
                  <a:pt x="0" y="11620"/>
                </a:lnTo>
                <a:lnTo>
                  <a:pt x="11010" y="12103"/>
                </a:lnTo>
                <a:lnTo>
                  <a:pt x="16916" y="11442"/>
                </a:lnTo>
                <a:lnTo>
                  <a:pt x="746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101112" y="6675091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5">
                <a:moveTo>
                  <a:pt x="25869" y="0"/>
                </a:moveTo>
                <a:lnTo>
                  <a:pt x="17678" y="1612"/>
                </a:lnTo>
                <a:lnTo>
                  <a:pt x="9512" y="3340"/>
                </a:lnTo>
                <a:lnTo>
                  <a:pt x="1371" y="5207"/>
                </a:lnTo>
                <a:lnTo>
                  <a:pt x="0" y="5473"/>
                </a:lnTo>
                <a:lnTo>
                  <a:pt x="9193" y="4091"/>
                </a:lnTo>
                <a:lnTo>
                  <a:pt x="27637" y="1600"/>
                </a:lnTo>
                <a:lnTo>
                  <a:pt x="36880" y="482"/>
                </a:lnTo>
                <a:lnTo>
                  <a:pt x="2586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242973" y="665645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18" y="0"/>
                </a:lnTo>
              </a:path>
            </a:pathLst>
          </a:custGeom>
          <a:ln w="943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239978" y="6659058"/>
            <a:ext cx="50800" cy="2540"/>
          </a:xfrm>
          <a:custGeom>
            <a:avLst/>
            <a:gdLst/>
            <a:ahLst/>
            <a:cxnLst/>
            <a:rect l="l" t="t" r="r" b="b"/>
            <a:pathLst>
              <a:path w="50800" h="2540">
                <a:moveTo>
                  <a:pt x="2997" y="0"/>
                </a:moveTo>
                <a:lnTo>
                  <a:pt x="0" y="279"/>
                </a:lnTo>
                <a:lnTo>
                  <a:pt x="48971" y="2400"/>
                </a:lnTo>
                <a:lnTo>
                  <a:pt x="50457" y="2120"/>
                </a:lnTo>
                <a:lnTo>
                  <a:pt x="29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229727" y="6659339"/>
            <a:ext cx="59690" cy="3810"/>
          </a:xfrm>
          <a:custGeom>
            <a:avLst/>
            <a:gdLst/>
            <a:ahLst/>
            <a:cxnLst/>
            <a:rect l="l" t="t" r="r" b="b"/>
            <a:pathLst>
              <a:path w="59689" h="3809">
                <a:moveTo>
                  <a:pt x="10248" y="0"/>
                </a:moveTo>
                <a:lnTo>
                  <a:pt x="0" y="1015"/>
                </a:lnTo>
                <a:lnTo>
                  <a:pt x="52806" y="3390"/>
                </a:lnTo>
                <a:lnTo>
                  <a:pt x="59220" y="2120"/>
                </a:lnTo>
                <a:lnTo>
                  <a:pt x="102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140018" y="667222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96" y="0"/>
                </a:lnTo>
              </a:path>
            </a:pathLst>
          </a:custGeom>
          <a:ln w="1155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113739" y="6675653"/>
            <a:ext cx="80645" cy="5715"/>
          </a:xfrm>
          <a:custGeom>
            <a:avLst/>
            <a:gdLst/>
            <a:ahLst/>
            <a:cxnLst/>
            <a:rect l="l" t="t" r="r" b="b"/>
            <a:pathLst>
              <a:path w="80645" h="5715">
                <a:moveTo>
                  <a:pt x="26276" y="0"/>
                </a:moveTo>
                <a:lnTo>
                  <a:pt x="0" y="5105"/>
                </a:lnTo>
                <a:lnTo>
                  <a:pt x="80467" y="2349"/>
                </a:lnTo>
                <a:lnTo>
                  <a:pt x="262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143898" y="6667627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33" y="0"/>
                </a:lnTo>
              </a:path>
            </a:pathLst>
          </a:custGeom>
          <a:ln w="1455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357470" y="6647117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09">
                <a:moveTo>
                  <a:pt x="17335" y="0"/>
                </a:moveTo>
                <a:lnTo>
                  <a:pt x="0" y="3340"/>
                </a:lnTo>
                <a:lnTo>
                  <a:pt x="37640" y="923"/>
                </a:lnTo>
                <a:lnTo>
                  <a:pt x="46177" y="482"/>
                </a:lnTo>
                <a:lnTo>
                  <a:pt x="173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338595" y="6646971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29" h="5079">
                <a:moveTo>
                  <a:pt x="24333" y="0"/>
                </a:moveTo>
                <a:lnTo>
                  <a:pt x="0" y="4762"/>
                </a:lnTo>
                <a:lnTo>
                  <a:pt x="18872" y="3479"/>
                </a:lnTo>
                <a:lnTo>
                  <a:pt x="36207" y="152"/>
                </a:lnTo>
                <a:lnTo>
                  <a:pt x="243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163134" y="6648086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5" h="8254">
                <a:moveTo>
                  <a:pt x="54838" y="0"/>
                </a:moveTo>
                <a:lnTo>
                  <a:pt x="47040" y="317"/>
                </a:lnTo>
                <a:lnTo>
                  <a:pt x="31495" y="1117"/>
                </a:lnTo>
                <a:lnTo>
                  <a:pt x="0" y="7327"/>
                </a:lnTo>
                <a:lnTo>
                  <a:pt x="13119" y="7924"/>
                </a:lnTo>
                <a:lnTo>
                  <a:pt x="548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176250" y="665248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261" y="0"/>
                </a:lnTo>
              </a:path>
            </a:pathLst>
          </a:custGeom>
          <a:ln w="1169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160733" y="6655412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2400" y="0"/>
                </a:moveTo>
                <a:lnTo>
                  <a:pt x="0" y="469"/>
                </a:lnTo>
                <a:lnTo>
                  <a:pt x="13144" y="1054"/>
                </a:lnTo>
                <a:lnTo>
                  <a:pt x="15519" y="609"/>
                </a:lnTo>
                <a:lnTo>
                  <a:pt x="24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173873" y="6656015"/>
            <a:ext cx="53340" cy="3175"/>
          </a:xfrm>
          <a:custGeom>
            <a:avLst/>
            <a:gdLst/>
            <a:ahLst/>
            <a:cxnLst/>
            <a:rect l="l" t="t" r="r" b="b"/>
            <a:pathLst>
              <a:path w="53339" h="3175">
                <a:moveTo>
                  <a:pt x="2374" y="0"/>
                </a:moveTo>
                <a:lnTo>
                  <a:pt x="0" y="444"/>
                </a:lnTo>
                <a:lnTo>
                  <a:pt x="51409" y="2692"/>
                </a:lnTo>
                <a:lnTo>
                  <a:pt x="53200" y="2324"/>
                </a:lnTo>
                <a:lnTo>
                  <a:pt x="23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155606" y="6655879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5130" y="0"/>
                </a:moveTo>
                <a:lnTo>
                  <a:pt x="0" y="1016"/>
                </a:lnTo>
                <a:lnTo>
                  <a:pt x="12661" y="1612"/>
                </a:lnTo>
                <a:lnTo>
                  <a:pt x="18262" y="584"/>
                </a:lnTo>
                <a:lnTo>
                  <a:pt x="51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074917" y="6656900"/>
            <a:ext cx="93345" cy="16510"/>
          </a:xfrm>
          <a:custGeom>
            <a:avLst/>
            <a:gdLst/>
            <a:ahLst/>
            <a:cxnLst/>
            <a:rect l="l" t="t" r="r" b="b"/>
            <a:pathLst>
              <a:path w="93345" h="16509">
                <a:moveTo>
                  <a:pt x="80683" y="0"/>
                </a:moveTo>
                <a:lnTo>
                  <a:pt x="0" y="15938"/>
                </a:lnTo>
                <a:lnTo>
                  <a:pt x="5283" y="16167"/>
                </a:lnTo>
                <a:lnTo>
                  <a:pt x="93345" y="596"/>
                </a:lnTo>
                <a:lnTo>
                  <a:pt x="806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032851" y="6672839"/>
            <a:ext cx="47625" cy="8255"/>
          </a:xfrm>
          <a:custGeom>
            <a:avLst/>
            <a:gdLst/>
            <a:ahLst/>
            <a:cxnLst/>
            <a:rect l="l" t="t" r="r" b="b"/>
            <a:pathLst>
              <a:path w="47625" h="8254">
                <a:moveTo>
                  <a:pt x="42062" y="0"/>
                </a:moveTo>
                <a:lnTo>
                  <a:pt x="0" y="8013"/>
                </a:lnTo>
                <a:lnTo>
                  <a:pt x="47345" y="228"/>
                </a:lnTo>
                <a:lnTo>
                  <a:pt x="45593" y="139"/>
                </a:lnTo>
                <a:lnTo>
                  <a:pt x="420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168271" y="6656463"/>
            <a:ext cx="57150" cy="3810"/>
          </a:xfrm>
          <a:custGeom>
            <a:avLst/>
            <a:gdLst/>
            <a:ahLst/>
            <a:cxnLst/>
            <a:rect l="l" t="t" r="r" b="b"/>
            <a:pathLst>
              <a:path w="57150" h="3809">
                <a:moveTo>
                  <a:pt x="5600" y="0"/>
                </a:moveTo>
                <a:lnTo>
                  <a:pt x="0" y="1028"/>
                </a:lnTo>
                <a:lnTo>
                  <a:pt x="51180" y="3416"/>
                </a:lnTo>
                <a:lnTo>
                  <a:pt x="57010" y="2235"/>
                </a:lnTo>
                <a:lnTo>
                  <a:pt x="560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096034" y="668056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812"/>
                </a:lnTo>
                <a:lnTo>
                  <a:pt x="723" y="774"/>
                </a:lnTo>
                <a:lnTo>
                  <a:pt x="1092" y="774"/>
                </a:lnTo>
                <a:lnTo>
                  <a:pt x="507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080194" y="6657495"/>
            <a:ext cx="139700" cy="17780"/>
          </a:xfrm>
          <a:custGeom>
            <a:avLst/>
            <a:gdLst/>
            <a:ahLst/>
            <a:cxnLst/>
            <a:rect l="l" t="t" r="r" b="b"/>
            <a:pathLst>
              <a:path w="139700" h="17779">
                <a:moveTo>
                  <a:pt x="88074" y="0"/>
                </a:moveTo>
                <a:lnTo>
                  <a:pt x="0" y="15570"/>
                </a:lnTo>
                <a:lnTo>
                  <a:pt x="46786" y="17589"/>
                </a:lnTo>
                <a:lnTo>
                  <a:pt x="65329" y="14161"/>
                </a:lnTo>
                <a:lnTo>
                  <a:pt x="83956" y="11107"/>
                </a:lnTo>
                <a:lnTo>
                  <a:pt x="102654" y="8390"/>
                </a:lnTo>
                <a:lnTo>
                  <a:pt x="121412" y="5969"/>
                </a:lnTo>
                <a:lnTo>
                  <a:pt x="139255" y="2387"/>
                </a:lnTo>
                <a:lnTo>
                  <a:pt x="880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022982" y="667811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00" y="0"/>
                </a:lnTo>
              </a:path>
            </a:pathLst>
          </a:custGeom>
          <a:ln w="10096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227078" y="66528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51" y="0"/>
                </a:lnTo>
              </a:path>
            </a:pathLst>
          </a:custGeom>
          <a:ln w="1243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225287" y="66583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90" y="0"/>
                </a:moveTo>
                <a:lnTo>
                  <a:pt x="0" y="368"/>
                </a:lnTo>
                <a:lnTo>
                  <a:pt x="14693" y="1003"/>
                </a:lnTo>
                <a:lnTo>
                  <a:pt x="17691" y="723"/>
                </a:lnTo>
                <a:lnTo>
                  <a:pt x="17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219456" y="6658703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5829" y="0"/>
                </a:moveTo>
                <a:lnTo>
                  <a:pt x="0" y="1181"/>
                </a:lnTo>
                <a:lnTo>
                  <a:pt x="10261" y="1651"/>
                </a:lnTo>
                <a:lnTo>
                  <a:pt x="20523" y="635"/>
                </a:lnTo>
                <a:lnTo>
                  <a:pt x="582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201609" y="665988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09">
                <a:moveTo>
                  <a:pt x="17843" y="0"/>
                </a:moveTo>
                <a:lnTo>
                  <a:pt x="0" y="3581"/>
                </a:lnTo>
                <a:lnTo>
                  <a:pt x="28117" y="469"/>
                </a:lnTo>
                <a:lnTo>
                  <a:pt x="1784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934920" y="6669632"/>
            <a:ext cx="43180" cy="8890"/>
          </a:xfrm>
          <a:custGeom>
            <a:avLst/>
            <a:gdLst/>
            <a:ahLst/>
            <a:cxnLst/>
            <a:rect l="l" t="t" r="r" b="b"/>
            <a:pathLst>
              <a:path w="43179" h="8890">
                <a:moveTo>
                  <a:pt x="42938" y="0"/>
                </a:moveTo>
                <a:lnTo>
                  <a:pt x="32154" y="1620"/>
                </a:lnTo>
                <a:lnTo>
                  <a:pt x="21402" y="3371"/>
                </a:lnTo>
                <a:lnTo>
                  <a:pt x="10684" y="5247"/>
                </a:lnTo>
                <a:lnTo>
                  <a:pt x="0" y="7239"/>
                </a:lnTo>
                <a:lnTo>
                  <a:pt x="13474" y="8534"/>
                </a:lnTo>
                <a:lnTo>
                  <a:pt x="28182" y="4162"/>
                </a:lnTo>
                <a:lnTo>
                  <a:pt x="429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128279" y="6649201"/>
            <a:ext cx="66675" cy="6350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66357" y="0"/>
                </a:moveTo>
                <a:lnTo>
                  <a:pt x="33154" y="2052"/>
                </a:lnTo>
                <a:lnTo>
                  <a:pt x="0" y="4572"/>
                </a:lnTo>
                <a:lnTo>
                  <a:pt x="34848" y="6210"/>
                </a:lnTo>
                <a:lnTo>
                  <a:pt x="663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123015" y="6653775"/>
            <a:ext cx="40640" cy="2540"/>
          </a:xfrm>
          <a:custGeom>
            <a:avLst/>
            <a:gdLst/>
            <a:ahLst/>
            <a:cxnLst/>
            <a:rect l="l" t="t" r="r" b="b"/>
            <a:pathLst>
              <a:path w="40639" h="2540">
                <a:moveTo>
                  <a:pt x="5257" y="0"/>
                </a:moveTo>
                <a:lnTo>
                  <a:pt x="0" y="444"/>
                </a:lnTo>
                <a:lnTo>
                  <a:pt x="37718" y="2108"/>
                </a:lnTo>
                <a:lnTo>
                  <a:pt x="40119" y="1638"/>
                </a:lnTo>
                <a:lnTo>
                  <a:pt x="52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114835" y="6654223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8178" y="0"/>
                </a:moveTo>
                <a:lnTo>
                  <a:pt x="0" y="711"/>
                </a:lnTo>
                <a:lnTo>
                  <a:pt x="40767" y="2679"/>
                </a:lnTo>
                <a:lnTo>
                  <a:pt x="45897" y="1651"/>
                </a:lnTo>
                <a:lnTo>
                  <a:pt x="81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983520" y="666845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768" y="0"/>
                </a:moveTo>
                <a:lnTo>
                  <a:pt x="0" y="381"/>
                </a:lnTo>
                <a:lnTo>
                  <a:pt x="1676" y="444"/>
                </a:lnTo>
                <a:lnTo>
                  <a:pt x="27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948400" y="6668829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29" h="10795">
                <a:moveTo>
                  <a:pt x="35115" y="0"/>
                </a:moveTo>
                <a:lnTo>
                  <a:pt x="29463" y="800"/>
                </a:lnTo>
                <a:lnTo>
                  <a:pt x="14708" y="4962"/>
                </a:lnTo>
                <a:lnTo>
                  <a:pt x="0" y="9334"/>
                </a:lnTo>
                <a:lnTo>
                  <a:pt x="3378" y="9651"/>
                </a:lnTo>
                <a:lnTo>
                  <a:pt x="10147" y="10210"/>
                </a:lnTo>
                <a:lnTo>
                  <a:pt x="16855" y="7825"/>
                </a:lnTo>
                <a:lnTo>
                  <a:pt x="23531" y="5338"/>
                </a:lnTo>
                <a:lnTo>
                  <a:pt x="30176" y="2754"/>
                </a:lnTo>
                <a:lnTo>
                  <a:pt x="36791" y="76"/>
                </a:lnTo>
                <a:lnTo>
                  <a:pt x="351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985193" y="6654931"/>
            <a:ext cx="170815" cy="18415"/>
          </a:xfrm>
          <a:custGeom>
            <a:avLst/>
            <a:gdLst/>
            <a:ahLst/>
            <a:cxnLst/>
            <a:rect l="l" t="t" r="r" b="b"/>
            <a:pathLst>
              <a:path w="170814" h="18415">
                <a:moveTo>
                  <a:pt x="129641" y="0"/>
                </a:moveTo>
                <a:lnTo>
                  <a:pt x="74188" y="5322"/>
                </a:lnTo>
                <a:lnTo>
                  <a:pt x="6959" y="12738"/>
                </a:lnTo>
                <a:lnTo>
                  <a:pt x="368" y="13830"/>
                </a:lnTo>
                <a:lnTo>
                  <a:pt x="0" y="13969"/>
                </a:lnTo>
                <a:lnTo>
                  <a:pt x="89725" y="17906"/>
                </a:lnTo>
                <a:lnTo>
                  <a:pt x="170408" y="1968"/>
                </a:lnTo>
                <a:lnTo>
                  <a:pt x="12964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958549" y="667577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13741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021603" y="668085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252" y="0"/>
                </a:moveTo>
                <a:lnTo>
                  <a:pt x="0" y="1790"/>
                </a:lnTo>
                <a:lnTo>
                  <a:pt x="914" y="1828"/>
                </a:lnTo>
                <a:lnTo>
                  <a:pt x="1371" y="1828"/>
                </a:lnTo>
                <a:lnTo>
                  <a:pt x="1125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738101" y="6677957"/>
            <a:ext cx="1066800" cy="96520"/>
          </a:xfrm>
          <a:custGeom>
            <a:avLst/>
            <a:gdLst/>
            <a:ahLst/>
            <a:cxnLst/>
            <a:rect l="l" t="t" r="r" b="b"/>
            <a:pathLst>
              <a:path w="1066800" h="96520">
                <a:moveTo>
                  <a:pt x="450723" y="91363"/>
                </a:moveTo>
                <a:lnTo>
                  <a:pt x="436538" y="92378"/>
                </a:lnTo>
                <a:lnTo>
                  <a:pt x="408221" y="94764"/>
                </a:lnTo>
                <a:lnTo>
                  <a:pt x="393928" y="96202"/>
                </a:lnTo>
                <a:lnTo>
                  <a:pt x="426072" y="94284"/>
                </a:lnTo>
                <a:lnTo>
                  <a:pt x="454139" y="91516"/>
                </a:lnTo>
                <a:lnTo>
                  <a:pt x="450723" y="91363"/>
                </a:lnTo>
                <a:close/>
              </a:path>
              <a:path w="1066800" h="96520">
                <a:moveTo>
                  <a:pt x="3543" y="81191"/>
                </a:moveTo>
                <a:lnTo>
                  <a:pt x="0" y="90119"/>
                </a:lnTo>
                <a:lnTo>
                  <a:pt x="15979" y="92592"/>
                </a:lnTo>
                <a:lnTo>
                  <a:pt x="31978" y="94856"/>
                </a:lnTo>
                <a:lnTo>
                  <a:pt x="32600" y="91859"/>
                </a:lnTo>
                <a:lnTo>
                  <a:pt x="33451" y="89877"/>
                </a:lnTo>
                <a:lnTo>
                  <a:pt x="52705" y="83972"/>
                </a:lnTo>
                <a:lnTo>
                  <a:pt x="3543" y="81191"/>
                </a:lnTo>
                <a:close/>
              </a:path>
              <a:path w="1066800" h="96520">
                <a:moveTo>
                  <a:pt x="36042" y="70180"/>
                </a:moveTo>
                <a:lnTo>
                  <a:pt x="6832" y="72897"/>
                </a:lnTo>
                <a:lnTo>
                  <a:pt x="5105" y="77254"/>
                </a:lnTo>
                <a:lnTo>
                  <a:pt x="64223" y="80479"/>
                </a:lnTo>
                <a:lnTo>
                  <a:pt x="88849" y="73215"/>
                </a:lnTo>
                <a:lnTo>
                  <a:pt x="36042" y="70180"/>
                </a:lnTo>
                <a:close/>
              </a:path>
              <a:path w="1066800" h="96520">
                <a:moveTo>
                  <a:pt x="1066228" y="0"/>
                </a:moveTo>
                <a:lnTo>
                  <a:pt x="1025867" y="4127"/>
                </a:lnTo>
                <a:lnTo>
                  <a:pt x="1064374" y="5930"/>
                </a:lnTo>
                <a:lnTo>
                  <a:pt x="1065618" y="1866"/>
                </a:lnTo>
                <a:lnTo>
                  <a:pt x="10662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894203" y="6768368"/>
            <a:ext cx="294640" cy="13335"/>
          </a:xfrm>
          <a:custGeom>
            <a:avLst/>
            <a:gdLst/>
            <a:ahLst/>
            <a:cxnLst/>
            <a:rect l="l" t="t" r="r" b="b"/>
            <a:pathLst>
              <a:path w="294639" h="13334">
                <a:moveTo>
                  <a:pt x="3543" y="11912"/>
                </a:moveTo>
                <a:lnTo>
                  <a:pt x="0" y="12712"/>
                </a:lnTo>
                <a:lnTo>
                  <a:pt x="3073" y="12903"/>
                </a:lnTo>
                <a:lnTo>
                  <a:pt x="3543" y="11912"/>
                </a:lnTo>
                <a:close/>
              </a:path>
              <a:path w="294639" h="13334">
                <a:moveTo>
                  <a:pt x="273646" y="0"/>
                </a:moveTo>
                <a:lnTo>
                  <a:pt x="264717" y="1352"/>
                </a:lnTo>
                <a:lnTo>
                  <a:pt x="237985" y="5753"/>
                </a:lnTo>
                <a:lnTo>
                  <a:pt x="252120" y="4352"/>
                </a:lnTo>
                <a:lnTo>
                  <a:pt x="280437" y="1966"/>
                </a:lnTo>
                <a:lnTo>
                  <a:pt x="294614" y="952"/>
                </a:lnTo>
                <a:lnTo>
                  <a:pt x="2736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731194" y="6670465"/>
            <a:ext cx="76200" cy="12065"/>
          </a:xfrm>
          <a:custGeom>
            <a:avLst/>
            <a:gdLst/>
            <a:ahLst/>
            <a:cxnLst/>
            <a:rect l="l" t="t" r="r" b="b"/>
            <a:pathLst>
              <a:path w="76200" h="12065">
                <a:moveTo>
                  <a:pt x="75831" y="0"/>
                </a:moveTo>
                <a:lnTo>
                  <a:pt x="61837" y="1731"/>
                </a:lnTo>
                <a:lnTo>
                  <a:pt x="0" y="10096"/>
                </a:lnTo>
                <a:lnTo>
                  <a:pt x="32778" y="11620"/>
                </a:lnTo>
                <a:lnTo>
                  <a:pt x="73139" y="7493"/>
                </a:lnTo>
                <a:lnTo>
                  <a:pt x="74066" y="4559"/>
                </a:lnTo>
                <a:lnTo>
                  <a:pt x="74980" y="1968"/>
                </a:lnTo>
                <a:lnTo>
                  <a:pt x="758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897276" y="6764488"/>
            <a:ext cx="81915" cy="19050"/>
          </a:xfrm>
          <a:custGeom>
            <a:avLst/>
            <a:gdLst/>
            <a:ahLst/>
            <a:cxnLst/>
            <a:rect l="l" t="t" r="r" b="b"/>
            <a:pathLst>
              <a:path w="81914" h="19050">
                <a:moveTo>
                  <a:pt x="49860" y="5613"/>
                </a:moveTo>
                <a:lnTo>
                  <a:pt x="25122" y="10480"/>
                </a:lnTo>
                <a:lnTo>
                  <a:pt x="469" y="15786"/>
                </a:lnTo>
                <a:lnTo>
                  <a:pt x="0" y="16776"/>
                </a:lnTo>
                <a:lnTo>
                  <a:pt x="22267" y="17941"/>
                </a:lnTo>
                <a:lnTo>
                  <a:pt x="44564" y="18707"/>
                </a:lnTo>
                <a:lnTo>
                  <a:pt x="45542" y="14008"/>
                </a:lnTo>
                <a:lnTo>
                  <a:pt x="46837" y="10693"/>
                </a:lnTo>
                <a:lnTo>
                  <a:pt x="61455" y="6184"/>
                </a:lnTo>
                <a:lnTo>
                  <a:pt x="49860" y="5613"/>
                </a:lnTo>
                <a:close/>
              </a:path>
              <a:path w="81914" h="19050">
                <a:moveTo>
                  <a:pt x="81902" y="0"/>
                </a:moveTo>
                <a:lnTo>
                  <a:pt x="68478" y="2260"/>
                </a:lnTo>
                <a:lnTo>
                  <a:pt x="73558" y="2514"/>
                </a:lnTo>
                <a:lnTo>
                  <a:pt x="819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774147" y="6745675"/>
            <a:ext cx="429895" cy="24130"/>
          </a:xfrm>
          <a:custGeom>
            <a:avLst/>
            <a:gdLst/>
            <a:ahLst/>
            <a:cxnLst/>
            <a:rect l="l" t="t" r="r" b="b"/>
            <a:pathLst>
              <a:path w="429895" h="24129">
                <a:moveTo>
                  <a:pt x="429501" y="22707"/>
                </a:moveTo>
                <a:lnTo>
                  <a:pt x="414680" y="23647"/>
                </a:lnTo>
                <a:lnTo>
                  <a:pt x="418096" y="23799"/>
                </a:lnTo>
                <a:lnTo>
                  <a:pt x="429501" y="22707"/>
                </a:lnTo>
                <a:close/>
              </a:path>
              <a:path w="429895" h="24129">
                <a:moveTo>
                  <a:pt x="23914" y="0"/>
                </a:moveTo>
                <a:lnTo>
                  <a:pt x="0" y="2463"/>
                </a:lnTo>
                <a:lnTo>
                  <a:pt x="52806" y="5499"/>
                </a:lnTo>
                <a:lnTo>
                  <a:pt x="64617" y="2120"/>
                </a:lnTo>
                <a:lnTo>
                  <a:pt x="239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167850" y="6764518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89" h="5079">
                <a:moveTo>
                  <a:pt x="26504" y="0"/>
                </a:moveTo>
                <a:lnTo>
                  <a:pt x="22605" y="622"/>
                </a:lnTo>
                <a:lnTo>
                  <a:pt x="20662" y="952"/>
                </a:lnTo>
                <a:lnTo>
                  <a:pt x="13766" y="1866"/>
                </a:lnTo>
                <a:lnTo>
                  <a:pt x="0" y="3848"/>
                </a:lnTo>
                <a:lnTo>
                  <a:pt x="20967" y="4800"/>
                </a:lnTo>
                <a:lnTo>
                  <a:pt x="35801" y="3860"/>
                </a:lnTo>
                <a:lnTo>
                  <a:pt x="59334" y="1447"/>
                </a:lnTo>
                <a:lnTo>
                  <a:pt x="265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755878" y="6682082"/>
            <a:ext cx="46990" cy="3810"/>
          </a:xfrm>
          <a:custGeom>
            <a:avLst/>
            <a:gdLst/>
            <a:ahLst/>
            <a:cxnLst/>
            <a:rect l="l" t="t" r="r" b="b"/>
            <a:pathLst>
              <a:path w="46990" h="3809">
                <a:moveTo>
                  <a:pt x="8089" y="0"/>
                </a:moveTo>
                <a:lnTo>
                  <a:pt x="0" y="825"/>
                </a:lnTo>
                <a:lnTo>
                  <a:pt x="46164" y="3213"/>
                </a:lnTo>
                <a:lnTo>
                  <a:pt x="46596" y="1803"/>
                </a:lnTo>
                <a:lnTo>
                  <a:pt x="80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725453" y="6680560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4" h="2540">
                <a:moveTo>
                  <a:pt x="5740" y="0"/>
                </a:moveTo>
                <a:lnTo>
                  <a:pt x="0" y="800"/>
                </a:lnTo>
                <a:lnTo>
                  <a:pt x="30429" y="2349"/>
                </a:lnTo>
                <a:lnTo>
                  <a:pt x="38519" y="1524"/>
                </a:lnTo>
                <a:lnTo>
                  <a:pt x="57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372034" y="6738682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09">
                <a:moveTo>
                  <a:pt x="0" y="3810"/>
                </a:moveTo>
                <a:lnTo>
                  <a:pt x="44881" y="3810"/>
                </a:lnTo>
                <a:lnTo>
                  <a:pt x="44881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330179" y="673804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1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316878" y="673784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14973" y="0"/>
                </a:moveTo>
                <a:lnTo>
                  <a:pt x="0" y="317"/>
                </a:lnTo>
                <a:lnTo>
                  <a:pt x="9016" y="723"/>
                </a:lnTo>
                <a:lnTo>
                  <a:pt x="149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999246" y="6766243"/>
            <a:ext cx="168910" cy="17780"/>
          </a:xfrm>
          <a:custGeom>
            <a:avLst/>
            <a:gdLst/>
            <a:ahLst/>
            <a:cxnLst/>
            <a:rect l="l" t="t" r="r" b="b"/>
            <a:pathLst>
              <a:path w="168910" h="17779">
                <a:moveTo>
                  <a:pt x="38684" y="8254"/>
                </a:moveTo>
                <a:lnTo>
                  <a:pt x="28900" y="10195"/>
                </a:lnTo>
                <a:lnTo>
                  <a:pt x="19189" y="12360"/>
                </a:lnTo>
                <a:lnTo>
                  <a:pt x="9555" y="14748"/>
                </a:lnTo>
                <a:lnTo>
                  <a:pt x="0" y="17360"/>
                </a:lnTo>
                <a:lnTo>
                  <a:pt x="30427" y="16857"/>
                </a:lnTo>
                <a:lnTo>
                  <a:pt x="40563" y="16586"/>
                </a:lnTo>
                <a:lnTo>
                  <a:pt x="43992" y="16382"/>
                </a:lnTo>
                <a:lnTo>
                  <a:pt x="69076" y="13438"/>
                </a:lnTo>
                <a:lnTo>
                  <a:pt x="94208" y="10845"/>
                </a:lnTo>
                <a:lnTo>
                  <a:pt x="38684" y="8254"/>
                </a:lnTo>
                <a:close/>
              </a:path>
              <a:path w="168910" h="17779">
                <a:moveTo>
                  <a:pt x="122859" y="0"/>
                </a:moveTo>
                <a:lnTo>
                  <a:pt x="117233" y="850"/>
                </a:lnTo>
                <a:lnTo>
                  <a:pt x="102593" y="1191"/>
                </a:lnTo>
                <a:lnTo>
                  <a:pt x="88106" y="1982"/>
                </a:lnTo>
                <a:lnTo>
                  <a:pt x="73771" y="3224"/>
                </a:lnTo>
                <a:lnTo>
                  <a:pt x="59588" y="4914"/>
                </a:lnTo>
                <a:lnTo>
                  <a:pt x="129717" y="8115"/>
                </a:lnTo>
                <a:lnTo>
                  <a:pt x="132486" y="7937"/>
                </a:lnTo>
                <a:lnTo>
                  <a:pt x="132791" y="7886"/>
                </a:lnTo>
                <a:lnTo>
                  <a:pt x="132943" y="7886"/>
                </a:lnTo>
                <a:lnTo>
                  <a:pt x="150755" y="4884"/>
                </a:lnTo>
                <a:lnTo>
                  <a:pt x="168605" y="2120"/>
                </a:lnTo>
                <a:lnTo>
                  <a:pt x="1228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941841" y="6760578"/>
            <a:ext cx="180340" cy="23495"/>
          </a:xfrm>
          <a:custGeom>
            <a:avLst/>
            <a:gdLst/>
            <a:ahLst/>
            <a:cxnLst/>
            <a:rect l="l" t="t" r="r" b="b"/>
            <a:pathLst>
              <a:path w="180339" h="23495">
                <a:moveTo>
                  <a:pt x="16890" y="10096"/>
                </a:moveTo>
                <a:lnTo>
                  <a:pt x="2273" y="14605"/>
                </a:lnTo>
                <a:lnTo>
                  <a:pt x="977" y="17919"/>
                </a:lnTo>
                <a:lnTo>
                  <a:pt x="0" y="22618"/>
                </a:lnTo>
                <a:lnTo>
                  <a:pt x="9093" y="22834"/>
                </a:lnTo>
                <a:lnTo>
                  <a:pt x="41376" y="23088"/>
                </a:lnTo>
                <a:lnTo>
                  <a:pt x="46723" y="23088"/>
                </a:lnTo>
                <a:lnTo>
                  <a:pt x="57403" y="23025"/>
                </a:lnTo>
                <a:lnTo>
                  <a:pt x="66959" y="20412"/>
                </a:lnTo>
                <a:lnTo>
                  <a:pt x="76593" y="18024"/>
                </a:lnTo>
                <a:lnTo>
                  <a:pt x="86304" y="15859"/>
                </a:lnTo>
                <a:lnTo>
                  <a:pt x="96088" y="13919"/>
                </a:lnTo>
                <a:lnTo>
                  <a:pt x="16890" y="10096"/>
                </a:lnTo>
                <a:close/>
              </a:path>
              <a:path w="180339" h="23495">
                <a:moveTo>
                  <a:pt x="62788" y="0"/>
                </a:moveTo>
                <a:lnTo>
                  <a:pt x="37337" y="3911"/>
                </a:lnTo>
                <a:lnTo>
                  <a:pt x="28994" y="6413"/>
                </a:lnTo>
                <a:lnTo>
                  <a:pt x="116992" y="10579"/>
                </a:lnTo>
                <a:lnTo>
                  <a:pt x="131175" y="8888"/>
                </a:lnTo>
                <a:lnTo>
                  <a:pt x="145510" y="7646"/>
                </a:lnTo>
                <a:lnTo>
                  <a:pt x="159997" y="6855"/>
                </a:lnTo>
                <a:lnTo>
                  <a:pt x="174637" y="6515"/>
                </a:lnTo>
                <a:lnTo>
                  <a:pt x="180263" y="5664"/>
                </a:lnTo>
                <a:lnTo>
                  <a:pt x="627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122110" y="6762529"/>
            <a:ext cx="72390" cy="6350"/>
          </a:xfrm>
          <a:custGeom>
            <a:avLst/>
            <a:gdLst/>
            <a:ahLst/>
            <a:cxnLst/>
            <a:rect l="l" t="t" r="r" b="b"/>
            <a:pathLst>
              <a:path w="72389" h="6350">
                <a:moveTo>
                  <a:pt x="27000" y="0"/>
                </a:moveTo>
                <a:lnTo>
                  <a:pt x="20248" y="876"/>
                </a:lnTo>
                <a:lnTo>
                  <a:pt x="0" y="3721"/>
                </a:lnTo>
                <a:lnTo>
                  <a:pt x="45745" y="5829"/>
                </a:lnTo>
                <a:lnTo>
                  <a:pt x="59499" y="3848"/>
                </a:lnTo>
                <a:lnTo>
                  <a:pt x="66395" y="2933"/>
                </a:lnTo>
                <a:lnTo>
                  <a:pt x="72250" y="1993"/>
                </a:lnTo>
                <a:lnTo>
                  <a:pt x="270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004628" y="6738569"/>
            <a:ext cx="401955" cy="27940"/>
          </a:xfrm>
          <a:custGeom>
            <a:avLst/>
            <a:gdLst/>
            <a:ahLst/>
            <a:cxnLst/>
            <a:rect l="l" t="t" r="r" b="b"/>
            <a:pathLst>
              <a:path w="401954" h="27940">
                <a:moveTo>
                  <a:pt x="24028" y="18491"/>
                </a:moveTo>
                <a:lnTo>
                  <a:pt x="15405" y="19875"/>
                </a:lnTo>
                <a:lnTo>
                  <a:pt x="0" y="22009"/>
                </a:lnTo>
                <a:lnTo>
                  <a:pt x="117474" y="27685"/>
                </a:lnTo>
                <a:lnTo>
                  <a:pt x="137729" y="24839"/>
                </a:lnTo>
                <a:lnTo>
                  <a:pt x="144475" y="23964"/>
                </a:lnTo>
                <a:lnTo>
                  <a:pt x="24028" y="18491"/>
                </a:lnTo>
                <a:close/>
              </a:path>
              <a:path w="401954" h="27940">
                <a:moveTo>
                  <a:pt x="321259" y="0"/>
                </a:moveTo>
                <a:lnTo>
                  <a:pt x="318896" y="279"/>
                </a:lnTo>
                <a:lnTo>
                  <a:pt x="399986" y="3809"/>
                </a:lnTo>
                <a:lnTo>
                  <a:pt x="401929" y="3530"/>
                </a:lnTo>
                <a:lnTo>
                  <a:pt x="32125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311191" y="673817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5689" y="0"/>
                </a:moveTo>
                <a:lnTo>
                  <a:pt x="0" y="139"/>
                </a:lnTo>
                <a:lnTo>
                  <a:pt x="12331" y="673"/>
                </a:lnTo>
                <a:lnTo>
                  <a:pt x="14706" y="393"/>
                </a:lnTo>
                <a:lnTo>
                  <a:pt x="56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13452" y="670238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23508" y="671405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0" y="0"/>
                </a:moveTo>
                <a:lnTo>
                  <a:pt x="2209" y="21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915746" y="6712168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40">
                <a:moveTo>
                  <a:pt x="7721" y="0"/>
                </a:moveTo>
                <a:lnTo>
                  <a:pt x="0" y="1117"/>
                </a:lnTo>
                <a:lnTo>
                  <a:pt x="7759" y="1879"/>
                </a:lnTo>
                <a:lnTo>
                  <a:pt x="8445" y="1930"/>
                </a:lnTo>
                <a:lnTo>
                  <a:pt x="9169" y="1955"/>
                </a:lnTo>
                <a:lnTo>
                  <a:pt x="9855" y="2006"/>
                </a:lnTo>
                <a:lnTo>
                  <a:pt x="77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822539" y="6712377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39" h="5079">
                <a:moveTo>
                  <a:pt x="24574" y="0"/>
                </a:moveTo>
                <a:lnTo>
                  <a:pt x="0" y="3568"/>
                </a:lnTo>
                <a:lnTo>
                  <a:pt x="27813" y="4978"/>
                </a:lnTo>
                <a:lnTo>
                  <a:pt x="26555" y="3225"/>
                </a:lnTo>
                <a:lnTo>
                  <a:pt x="25450" y="1536"/>
                </a:lnTo>
                <a:lnTo>
                  <a:pt x="245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847112" y="6710658"/>
            <a:ext cx="80010" cy="9525"/>
          </a:xfrm>
          <a:custGeom>
            <a:avLst/>
            <a:gdLst/>
            <a:ahLst/>
            <a:cxnLst/>
            <a:rect l="l" t="t" r="r" b="b"/>
            <a:pathLst>
              <a:path w="80010" h="9525">
                <a:moveTo>
                  <a:pt x="11252" y="0"/>
                </a:moveTo>
                <a:lnTo>
                  <a:pt x="0" y="1714"/>
                </a:lnTo>
                <a:lnTo>
                  <a:pt x="959" y="3390"/>
                </a:lnTo>
                <a:lnTo>
                  <a:pt x="1981" y="4953"/>
                </a:lnTo>
                <a:lnTo>
                  <a:pt x="3238" y="6692"/>
                </a:lnTo>
                <a:lnTo>
                  <a:pt x="50126" y="9017"/>
                </a:lnTo>
                <a:lnTo>
                  <a:pt x="79502" y="4419"/>
                </a:lnTo>
                <a:lnTo>
                  <a:pt x="78600" y="3619"/>
                </a:lnTo>
                <a:lnTo>
                  <a:pt x="76390" y="3390"/>
                </a:lnTo>
                <a:lnTo>
                  <a:pt x="112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58365" y="6701937"/>
            <a:ext cx="65405" cy="12700"/>
          </a:xfrm>
          <a:custGeom>
            <a:avLst/>
            <a:gdLst/>
            <a:ahLst/>
            <a:cxnLst/>
            <a:rect l="l" t="t" r="r" b="b"/>
            <a:pathLst>
              <a:path w="65404" h="12700">
                <a:moveTo>
                  <a:pt x="54559" y="0"/>
                </a:moveTo>
                <a:lnTo>
                  <a:pt x="0" y="8724"/>
                </a:lnTo>
                <a:lnTo>
                  <a:pt x="65138" y="12115"/>
                </a:lnTo>
                <a:lnTo>
                  <a:pt x="59982" y="11620"/>
                </a:lnTo>
                <a:lnTo>
                  <a:pt x="57378" y="11341"/>
                </a:lnTo>
                <a:lnTo>
                  <a:pt x="65100" y="10236"/>
                </a:lnTo>
                <a:lnTo>
                  <a:pt x="61171" y="6456"/>
                </a:lnTo>
                <a:lnTo>
                  <a:pt x="57696" y="2768"/>
                </a:lnTo>
                <a:lnTo>
                  <a:pt x="55347" y="673"/>
                </a:lnTo>
                <a:lnTo>
                  <a:pt x="55041" y="431"/>
                </a:lnTo>
                <a:lnTo>
                  <a:pt x="54559" y="0"/>
                </a:lnTo>
                <a:close/>
              </a:path>
              <a:path w="65404" h="12700">
                <a:moveTo>
                  <a:pt x="55219" y="558"/>
                </a:moveTo>
                <a:lnTo>
                  <a:pt x="55346" y="673"/>
                </a:lnTo>
                <a:lnTo>
                  <a:pt x="55219" y="55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458478" y="6666831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68" y="0"/>
                </a:lnTo>
              </a:path>
            </a:pathLst>
          </a:custGeom>
          <a:ln w="984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510574" y="665874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21" y="0"/>
                </a:lnTo>
              </a:path>
            </a:pathLst>
          </a:custGeom>
          <a:ln w="1116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456336" y="6668506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09">
                <a:moveTo>
                  <a:pt x="2146" y="0"/>
                </a:moveTo>
                <a:lnTo>
                  <a:pt x="0" y="266"/>
                </a:lnTo>
                <a:lnTo>
                  <a:pt x="74320" y="3606"/>
                </a:lnTo>
                <a:lnTo>
                  <a:pt x="76898" y="3251"/>
                </a:lnTo>
                <a:lnTo>
                  <a:pt x="21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112902" y="6694614"/>
            <a:ext cx="46990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46647" y="0"/>
                </a:moveTo>
                <a:lnTo>
                  <a:pt x="37583" y="211"/>
                </a:lnTo>
                <a:lnTo>
                  <a:pt x="10414" y="533"/>
                </a:lnTo>
                <a:lnTo>
                  <a:pt x="0" y="2425"/>
                </a:lnTo>
                <a:lnTo>
                  <a:pt x="34979" y="527"/>
                </a:lnTo>
                <a:lnTo>
                  <a:pt x="466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105433" y="6695145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40">
                <a:moveTo>
                  <a:pt x="17881" y="0"/>
                </a:moveTo>
                <a:lnTo>
                  <a:pt x="16459" y="12"/>
                </a:lnTo>
                <a:lnTo>
                  <a:pt x="12420" y="12"/>
                </a:lnTo>
                <a:lnTo>
                  <a:pt x="0" y="2374"/>
                </a:lnTo>
                <a:lnTo>
                  <a:pt x="7467" y="1892"/>
                </a:lnTo>
                <a:lnTo>
                  <a:pt x="178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6029129" y="6693259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09">
                <a:moveTo>
                  <a:pt x="13957" y="0"/>
                </a:moveTo>
                <a:lnTo>
                  <a:pt x="9296" y="1143"/>
                </a:lnTo>
                <a:lnTo>
                  <a:pt x="0" y="3543"/>
                </a:lnTo>
                <a:lnTo>
                  <a:pt x="17919" y="203"/>
                </a:lnTo>
                <a:lnTo>
                  <a:pt x="1395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753141" y="6682903"/>
            <a:ext cx="49530" cy="3175"/>
          </a:xfrm>
          <a:custGeom>
            <a:avLst/>
            <a:gdLst/>
            <a:ahLst/>
            <a:cxnLst/>
            <a:rect l="l" t="t" r="r" b="b"/>
            <a:pathLst>
              <a:path w="49529" h="3175">
                <a:moveTo>
                  <a:pt x="2743" y="0"/>
                </a:moveTo>
                <a:lnTo>
                  <a:pt x="0" y="279"/>
                </a:lnTo>
                <a:lnTo>
                  <a:pt x="48856" y="2565"/>
                </a:lnTo>
                <a:lnTo>
                  <a:pt x="48907" y="2387"/>
                </a:lnTo>
                <a:lnTo>
                  <a:pt x="27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722481" y="6681363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2971" y="0"/>
                </a:moveTo>
                <a:lnTo>
                  <a:pt x="0" y="419"/>
                </a:lnTo>
                <a:lnTo>
                  <a:pt x="30657" y="1828"/>
                </a:lnTo>
                <a:lnTo>
                  <a:pt x="33401" y="1536"/>
                </a:lnTo>
                <a:lnTo>
                  <a:pt x="29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635656" y="6683185"/>
            <a:ext cx="166370" cy="22860"/>
          </a:xfrm>
          <a:custGeom>
            <a:avLst/>
            <a:gdLst/>
            <a:ahLst/>
            <a:cxnLst/>
            <a:rect l="l" t="t" r="r" b="b"/>
            <a:pathLst>
              <a:path w="166370" h="22859">
                <a:moveTo>
                  <a:pt x="117487" y="0"/>
                </a:moveTo>
                <a:lnTo>
                  <a:pt x="77673" y="4076"/>
                </a:lnTo>
                <a:lnTo>
                  <a:pt x="0" y="14554"/>
                </a:lnTo>
                <a:lnTo>
                  <a:pt x="159562" y="22504"/>
                </a:lnTo>
                <a:lnTo>
                  <a:pt x="161442" y="18224"/>
                </a:lnTo>
                <a:lnTo>
                  <a:pt x="163420" y="11879"/>
                </a:lnTo>
                <a:lnTo>
                  <a:pt x="166331" y="2285"/>
                </a:lnTo>
                <a:lnTo>
                  <a:pt x="1174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331851" y="6697738"/>
            <a:ext cx="463550" cy="40640"/>
          </a:xfrm>
          <a:custGeom>
            <a:avLst/>
            <a:gdLst/>
            <a:ahLst/>
            <a:cxnLst/>
            <a:rect l="l" t="t" r="r" b="b"/>
            <a:pathLst>
              <a:path w="463550" h="40640">
                <a:moveTo>
                  <a:pt x="106761" y="39674"/>
                </a:moveTo>
                <a:lnTo>
                  <a:pt x="49161" y="39674"/>
                </a:lnTo>
                <a:lnTo>
                  <a:pt x="103416" y="40157"/>
                </a:lnTo>
                <a:lnTo>
                  <a:pt x="106761" y="39674"/>
                </a:lnTo>
                <a:close/>
              </a:path>
              <a:path w="463550" h="40640">
                <a:moveTo>
                  <a:pt x="303809" y="0"/>
                </a:moveTo>
                <a:lnTo>
                  <a:pt x="202107" y="14117"/>
                </a:lnTo>
                <a:lnTo>
                  <a:pt x="3241" y="39707"/>
                </a:lnTo>
                <a:lnTo>
                  <a:pt x="0" y="40106"/>
                </a:lnTo>
                <a:lnTo>
                  <a:pt x="106761" y="39674"/>
                </a:lnTo>
                <a:lnTo>
                  <a:pt x="204851" y="26075"/>
                </a:lnTo>
                <a:lnTo>
                  <a:pt x="260272" y="19250"/>
                </a:lnTo>
                <a:lnTo>
                  <a:pt x="315738" y="13020"/>
                </a:lnTo>
                <a:lnTo>
                  <a:pt x="371284" y="7340"/>
                </a:lnTo>
                <a:lnTo>
                  <a:pt x="451496" y="7340"/>
                </a:lnTo>
                <a:lnTo>
                  <a:pt x="303809" y="0"/>
                </a:lnTo>
                <a:close/>
              </a:path>
              <a:path w="463550" h="40640">
                <a:moveTo>
                  <a:pt x="451496" y="7340"/>
                </a:moveTo>
                <a:lnTo>
                  <a:pt x="371284" y="7340"/>
                </a:lnTo>
                <a:lnTo>
                  <a:pt x="459206" y="13271"/>
                </a:lnTo>
                <a:lnTo>
                  <a:pt x="460552" y="13271"/>
                </a:lnTo>
                <a:lnTo>
                  <a:pt x="461937" y="11201"/>
                </a:lnTo>
                <a:lnTo>
                  <a:pt x="463372" y="7950"/>
                </a:lnTo>
                <a:lnTo>
                  <a:pt x="451496" y="734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616503" y="6681778"/>
            <a:ext cx="137160" cy="16510"/>
          </a:xfrm>
          <a:custGeom>
            <a:avLst/>
            <a:gdLst/>
            <a:ahLst/>
            <a:cxnLst/>
            <a:rect l="l" t="t" r="r" b="b"/>
            <a:pathLst>
              <a:path w="137159" h="16509">
                <a:moveTo>
                  <a:pt x="105981" y="0"/>
                </a:moveTo>
                <a:lnTo>
                  <a:pt x="0" y="15049"/>
                </a:lnTo>
                <a:lnTo>
                  <a:pt x="19164" y="15963"/>
                </a:lnTo>
                <a:lnTo>
                  <a:pt x="96824" y="5473"/>
                </a:lnTo>
                <a:lnTo>
                  <a:pt x="136639" y="1409"/>
                </a:lnTo>
                <a:lnTo>
                  <a:pt x="1059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268332" y="6696823"/>
            <a:ext cx="367665" cy="41910"/>
          </a:xfrm>
          <a:custGeom>
            <a:avLst/>
            <a:gdLst/>
            <a:ahLst/>
            <a:cxnLst/>
            <a:rect l="l" t="t" r="r" b="b"/>
            <a:pathLst>
              <a:path w="367665" h="41909">
                <a:moveTo>
                  <a:pt x="348170" y="0"/>
                </a:moveTo>
                <a:lnTo>
                  <a:pt x="182527" y="21799"/>
                </a:lnTo>
                <a:lnTo>
                  <a:pt x="135750" y="27192"/>
                </a:lnTo>
                <a:lnTo>
                  <a:pt x="88906" y="31977"/>
                </a:lnTo>
                <a:lnTo>
                  <a:pt x="31502" y="37004"/>
                </a:lnTo>
                <a:lnTo>
                  <a:pt x="0" y="39192"/>
                </a:lnTo>
                <a:lnTo>
                  <a:pt x="48552" y="41351"/>
                </a:lnTo>
                <a:lnTo>
                  <a:pt x="63512" y="41020"/>
                </a:lnTo>
                <a:lnTo>
                  <a:pt x="265628" y="15036"/>
                </a:lnTo>
                <a:lnTo>
                  <a:pt x="367334" y="914"/>
                </a:lnTo>
                <a:lnTo>
                  <a:pt x="3481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264027" y="6736013"/>
            <a:ext cx="53340" cy="2540"/>
          </a:xfrm>
          <a:custGeom>
            <a:avLst/>
            <a:gdLst/>
            <a:ahLst/>
            <a:cxnLst/>
            <a:rect l="l" t="t" r="r" b="b"/>
            <a:pathLst>
              <a:path w="53339" h="2540">
                <a:moveTo>
                  <a:pt x="4305" y="0"/>
                </a:moveTo>
                <a:lnTo>
                  <a:pt x="0" y="254"/>
                </a:lnTo>
                <a:lnTo>
                  <a:pt x="47167" y="2298"/>
                </a:lnTo>
                <a:lnTo>
                  <a:pt x="52857" y="2159"/>
                </a:lnTo>
                <a:lnTo>
                  <a:pt x="43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802330" y="675771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03" y="0"/>
                </a:lnTo>
              </a:path>
            </a:pathLst>
          </a:custGeom>
          <a:ln w="1308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915009" y="6757361"/>
            <a:ext cx="53340" cy="8890"/>
          </a:xfrm>
          <a:custGeom>
            <a:avLst/>
            <a:gdLst/>
            <a:ahLst/>
            <a:cxnLst/>
            <a:rect l="l" t="t" r="r" b="b"/>
            <a:pathLst>
              <a:path w="53339" h="8890">
                <a:moveTo>
                  <a:pt x="26428" y="0"/>
                </a:moveTo>
                <a:lnTo>
                  <a:pt x="19691" y="1450"/>
                </a:lnTo>
                <a:lnTo>
                  <a:pt x="13042" y="3081"/>
                </a:lnTo>
                <a:lnTo>
                  <a:pt x="6479" y="4895"/>
                </a:lnTo>
                <a:lnTo>
                  <a:pt x="0" y="6896"/>
                </a:lnTo>
                <a:lnTo>
                  <a:pt x="30708" y="8420"/>
                </a:lnTo>
                <a:lnTo>
                  <a:pt x="38303" y="6261"/>
                </a:lnTo>
                <a:lnTo>
                  <a:pt x="45834" y="3924"/>
                </a:lnTo>
                <a:lnTo>
                  <a:pt x="53301" y="1384"/>
                </a:lnTo>
                <a:lnTo>
                  <a:pt x="264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945723" y="6758747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22593" y="0"/>
                </a:moveTo>
                <a:lnTo>
                  <a:pt x="15125" y="2527"/>
                </a:lnTo>
                <a:lnTo>
                  <a:pt x="7594" y="4876"/>
                </a:lnTo>
                <a:lnTo>
                  <a:pt x="0" y="7035"/>
                </a:lnTo>
                <a:lnTo>
                  <a:pt x="20027" y="8000"/>
                </a:lnTo>
                <a:lnTo>
                  <a:pt x="28981" y="6464"/>
                </a:lnTo>
                <a:lnTo>
                  <a:pt x="33464" y="5740"/>
                </a:lnTo>
                <a:lnTo>
                  <a:pt x="48475" y="1308"/>
                </a:lnTo>
                <a:lnTo>
                  <a:pt x="225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826960" y="675257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162" y="0"/>
                </a:lnTo>
              </a:path>
            </a:pathLst>
          </a:custGeom>
          <a:ln w="956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941443" y="6753881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5" h="5079">
                <a:moveTo>
                  <a:pt x="19685" y="0"/>
                </a:moveTo>
                <a:lnTo>
                  <a:pt x="12877" y="1257"/>
                </a:lnTo>
                <a:lnTo>
                  <a:pt x="8534" y="1892"/>
                </a:lnTo>
                <a:lnTo>
                  <a:pt x="4229" y="2641"/>
                </a:lnTo>
                <a:lnTo>
                  <a:pt x="0" y="3479"/>
                </a:lnTo>
                <a:lnTo>
                  <a:pt x="26873" y="4864"/>
                </a:lnTo>
                <a:lnTo>
                  <a:pt x="30645" y="3581"/>
                </a:lnTo>
                <a:lnTo>
                  <a:pt x="34404" y="2260"/>
                </a:lnTo>
                <a:lnTo>
                  <a:pt x="38150" y="876"/>
                </a:lnTo>
                <a:lnTo>
                  <a:pt x="196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968311" y="6754758"/>
            <a:ext cx="40005" cy="5715"/>
          </a:xfrm>
          <a:custGeom>
            <a:avLst/>
            <a:gdLst/>
            <a:ahLst/>
            <a:cxnLst/>
            <a:rect l="l" t="t" r="r" b="b"/>
            <a:pathLst>
              <a:path w="40004" h="5715">
                <a:moveTo>
                  <a:pt x="11277" y="0"/>
                </a:moveTo>
                <a:lnTo>
                  <a:pt x="7543" y="1384"/>
                </a:lnTo>
                <a:lnTo>
                  <a:pt x="3771" y="2705"/>
                </a:lnTo>
                <a:lnTo>
                  <a:pt x="0" y="3987"/>
                </a:lnTo>
                <a:lnTo>
                  <a:pt x="25882" y="5295"/>
                </a:lnTo>
                <a:lnTo>
                  <a:pt x="39598" y="1346"/>
                </a:lnTo>
                <a:lnTo>
                  <a:pt x="112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979184" y="6760058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15011" y="0"/>
                </a:moveTo>
                <a:lnTo>
                  <a:pt x="0" y="4432"/>
                </a:lnTo>
                <a:lnTo>
                  <a:pt x="19080" y="1451"/>
                </a:lnTo>
                <a:lnTo>
                  <a:pt x="25450" y="520"/>
                </a:lnTo>
                <a:lnTo>
                  <a:pt x="150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994199" y="6756100"/>
            <a:ext cx="34925" cy="5080"/>
          </a:xfrm>
          <a:custGeom>
            <a:avLst/>
            <a:gdLst/>
            <a:ahLst/>
            <a:cxnLst/>
            <a:rect l="l" t="t" r="r" b="b"/>
            <a:pathLst>
              <a:path w="34925" h="5079">
                <a:moveTo>
                  <a:pt x="13715" y="0"/>
                </a:moveTo>
                <a:lnTo>
                  <a:pt x="0" y="3962"/>
                </a:lnTo>
                <a:lnTo>
                  <a:pt x="10439" y="4483"/>
                </a:lnTo>
                <a:lnTo>
                  <a:pt x="15557" y="3733"/>
                </a:lnTo>
                <a:lnTo>
                  <a:pt x="25831" y="2349"/>
                </a:lnTo>
                <a:lnTo>
                  <a:pt x="34455" y="965"/>
                </a:lnTo>
                <a:lnTo>
                  <a:pt x="137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770078" y="6761922"/>
            <a:ext cx="134620" cy="20955"/>
          </a:xfrm>
          <a:custGeom>
            <a:avLst/>
            <a:gdLst/>
            <a:ahLst/>
            <a:cxnLst/>
            <a:rect l="l" t="t" r="r" b="b"/>
            <a:pathLst>
              <a:path w="134620" h="20954">
                <a:moveTo>
                  <a:pt x="20726" y="0"/>
                </a:moveTo>
                <a:lnTo>
                  <a:pt x="1473" y="5905"/>
                </a:lnTo>
                <a:lnTo>
                  <a:pt x="622" y="7899"/>
                </a:lnTo>
                <a:lnTo>
                  <a:pt x="0" y="10883"/>
                </a:lnTo>
                <a:lnTo>
                  <a:pt x="25853" y="14103"/>
                </a:lnTo>
                <a:lnTo>
                  <a:pt x="51749" y="16789"/>
                </a:lnTo>
                <a:lnTo>
                  <a:pt x="77688" y="18942"/>
                </a:lnTo>
                <a:lnTo>
                  <a:pt x="103670" y="20561"/>
                </a:lnTo>
                <a:lnTo>
                  <a:pt x="111159" y="16482"/>
                </a:lnTo>
                <a:lnTo>
                  <a:pt x="118786" y="12701"/>
                </a:lnTo>
                <a:lnTo>
                  <a:pt x="126551" y="9218"/>
                </a:lnTo>
                <a:lnTo>
                  <a:pt x="134454" y="6032"/>
                </a:lnTo>
                <a:lnTo>
                  <a:pt x="207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873755" y="6767956"/>
            <a:ext cx="59055" cy="15875"/>
          </a:xfrm>
          <a:custGeom>
            <a:avLst/>
            <a:gdLst/>
            <a:ahLst/>
            <a:cxnLst/>
            <a:rect l="l" t="t" r="r" b="b"/>
            <a:pathLst>
              <a:path w="59054" h="15875">
                <a:moveTo>
                  <a:pt x="30772" y="0"/>
                </a:moveTo>
                <a:lnTo>
                  <a:pt x="22799" y="3217"/>
                </a:lnTo>
                <a:lnTo>
                  <a:pt x="15105" y="6667"/>
                </a:lnTo>
                <a:lnTo>
                  <a:pt x="7481" y="10444"/>
                </a:lnTo>
                <a:lnTo>
                  <a:pt x="0" y="14516"/>
                </a:lnTo>
                <a:lnTo>
                  <a:pt x="7556" y="14909"/>
                </a:lnTo>
                <a:lnTo>
                  <a:pt x="22694" y="15493"/>
                </a:lnTo>
                <a:lnTo>
                  <a:pt x="23215" y="14008"/>
                </a:lnTo>
                <a:lnTo>
                  <a:pt x="23520" y="13309"/>
                </a:lnTo>
                <a:lnTo>
                  <a:pt x="20447" y="13119"/>
                </a:lnTo>
                <a:lnTo>
                  <a:pt x="23990" y="12318"/>
                </a:lnTo>
                <a:lnTo>
                  <a:pt x="25120" y="10134"/>
                </a:lnTo>
                <a:lnTo>
                  <a:pt x="26631" y="8483"/>
                </a:lnTo>
                <a:lnTo>
                  <a:pt x="28663" y="7937"/>
                </a:lnTo>
                <a:lnTo>
                  <a:pt x="36205" y="6479"/>
                </a:lnTo>
                <a:lnTo>
                  <a:pt x="43703" y="4906"/>
                </a:lnTo>
                <a:lnTo>
                  <a:pt x="51159" y="3217"/>
                </a:lnTo>
                <a:lnTo>
                  <a:pt x="58572" y="1409"/>
                </a:lnTo>
                <a:lnTo>
                  <a:pt x="307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896451" y="6769358"/>
            <a:ext cx="50800" cy="15875"/>
          </a:xfrm>
          <a:custGeom>
            <a:avLst/>
            <a:gdLst/>
            <a:ahLst/>
            <a:cxnLst/>
            <a:rect l="l" t="t" r="r" b="b"/>
            <a:pathLst>
              <a:path w="50800" h="15875">
                <a:moveTo>
                  <a:pt x="825" y="11912"/>
                </a:moveTo>
                <a:lnTo>
                  <a:pt x="520" y="12611"/>
                </a:lnTo>
                <a:lnTo>
                  <a:pt x="0" y="14084"/>
                </a:lnTo>
                <a:lnTo>
                  <a:pt x="8140" y="14376"/>
                </a:lnTo>
                <a:lnTo>
                  <a:pt x="24434" y="14681"/>
                </a:lnTo>
                <a:lnTo>
                  <a:pt x="31305" y="15036"/>
                </a:lnTo>
                <a:lnTo>
                  <a:pt x="38188" y="15303"/>
                </a:lnTo>
                <a:lnTo>
                  <a:pt x="45072" y="15481"/>
                </a:lnTo>
                <a:lnTo>
                  <a:pt x="45389" y="13843"/>
                </a:lnTo>
                <a:lnTo>
                  <a:pt x="23093" y="13068"/>
                </a:lnTo>
                <a:lnTo>
                  <a:pt x="825" y="11912"/>
                </a:lnTo>
                <a:close/>
              </a:path>
              <a:path w="50800" h="15875">
                <a:moveTo>
                  <a:pt x="35877" y="0"/>
                </a:moveTo>
                <a:lnTo>
                  <a:pt x="28457" y="1809"/>
                </a:lnTo>
                <a:lnTo>
                  <a:pt x="20999" y="3503"/>
                </a:lnTo>
                <a:lnTo>
                  <a:pt x="13503" y="5080"/>
                </a:lnTo>
                <a:lnTo>
                  <a:pt x="5968" y="6540"/>
                </a:lnTo>
                <a:lnTo>
                  <a:pt x="3936" y="7073"/>
                </a:lnTo>
                <a:lnTo>
                  <a:pt x="2425" y="8737"/>
                </a:lnTo>
                <a:lnTo>
                  <a:pt x="1295" y="10922"/>
                </a:lnTo>
                <a:lnTo>
                  <a:pt x="25947" y="5611"/>
                </a:lnTo>
                <a:lnTo>
                  <a:pt x="50685" y="749"/>
                </a:lnTo>
                <a:lnTo>
                  <a:pt x="358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995212" y="6782834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40">
                <a:moveTo>
                  <a:pt x="44602" y="0"/>
                </a:moveTo>
                <a:lnTo>
                  <a:pt x="34463" y="271"/>
                </a:lnTo>
                <a:lnTo>
                  <a:pt x="4038" y="774"/>
                </a:lnTo>
                <a:lnTo>
                  <a:pt x="1346" y="1536"/>
                </a:lnTo>
                <a:lnTo>
                  <a:pt x="0" y="1943"/>
                </a:lnTo>
                <a:lnTo>
                  <a:pt x="22296" y="1152"/>
                </a:lnTo>
                <a:lnTo>
                  <a:pt x="446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941527" y="6783198"/>
            <a:ext cx="57785" cy="2540"/>
          </a:xfrm>
          <a:custGeom>
            <a:avLst/>
            <a:gdLst/>
            <a:ahLst/>
            <a:cxnLst/>
            <a:rect l="l" t="t" r="r" b="b"/>
            <a:pathLst>
              <a:path w="57785" h="2540">
                <a:moveTo>
                  <a:pt x="317" y="0"/>
                </a:moveTo>
                <a:lnTo>
                  <a:pt x="0" y="1638"/>
                </a:lnTo>
                <a:lnTo>
                  <a:pt x="8318" y="1866"/>
                </a:lnTo>
                <a:lnTo>
                  <a:pt x="16675" y="1968"/>
                </a:lnTo>
                <a:lnTo>
                  <a:pt x="25018" y="1968"/>
                </a:lnTo>
                <a:lnTo>
                  <a:pt x="39347" y="1866"/>
                </a:lnTo>
                <a:lnTo>
                  <a:pt x="53695" y="1574"/>
                </a:lnTo>
                <a:lnTo>
                  <a:pt x="57495" y="469"/>
                </a:lnTo>
                <a:lnTo>
                  <a:pt x="47028" y="469"/>
                </a:lnTo>
                <a:lnTo>
                  <a:pt x="9397" y="203"/>
                </a:lnTo>
                <a:lnTo>
                  <a:pt x="317" y="0"/>
                </a:lnTo>
                <a:close/>
              </a:path>
              <a:path w="57785" h="2540">
                <a:moveTo>
                  <a:pt x="57721" y="406"/>
                </a:moveTo>
                <a:lnTo>
                  <a:pt x="47028" y="469"/>
                </a:lnTo>
                <a:lnTo>
                  <a:pt x="57538" y="457"/>
                </a:lnTo>
                <a:lnTo>
                  <a:pt x="57721" y="40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447483" y="6668777"/>
            <a:ext cx="83185" cy="4445"/>
          </a:xfrm>
          <a:custGeom>
            <a:avLst/>
            <a:gdLst/>
            <a:ahLst/>
            <a:cxnLst/>
            <a:rect l="l" t="t" r="r" b="b"/>
            <a:pathLst>
              <a:path w="83184" h="4445">
                <a:moveTo>
                  <a:pt x="8851" y="0"/>
                </a:moveTo>
                <a:lnTo>
                  <a:pt x="0" y="1079"/>
                </a:lnTo>
                <a:lnTo>
                  <a:pt x="75933" y="4317"/>
                </a:lnTo>
                <a:lnTo>
                  <a:pt x="83172" y="3340"/>
                </a:lnTo>
                <a:lnTo>
                  <a:pt x="88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330908" y="6678630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506" y="0"/>
                </a:lnTo>
              </a:path>
            </a:pathLst>
          </a:custGeom>
          <a:ln w="1753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241534" y="6683913"/>
            <a:ext cx="168910" cy="8255"/>
          </a:xfrm>
          <a:custGeom>
            <a:avLst/>
            <a:gdLst/>
            <a:ahLst/>
            <a:cxnLst/>
            <a:rect l="l" t="t" r="r" b="b"/>
            <a:pathLst>
              <a:path w="168910" h="8254">
                <a:moveTo>
                  <a:pt x="89369" y="0"/>
                </a:moveTo>
                <a:lnTo>
                  <a:pt x="67044" y="2321"/>
                </a:lnTo>
                <a:lnTo>
                  <a:pt x="44703" y="4421"/>
                </a:lnTo>
                <a:lnTo>
                  <a:pt x="22354" y="6256"/>
                </a:lnTo>
                <a:lnTo>
                  <a:pt x="0" y="7785"/>
                </a:lnTo>
                <a:lnTo>
                  <a:pt x="38716" y="6569"/>
                </a:lnTo>
                <a:lnTo>
                  <a:pt x="82762" y="5851"/>
                </a:lnTo>
                <a:lnTo>
                  <a:pt x="149236" y="5765"/>
                </a:lnTo>
                <a:lnTo>
                  <a:pt x="168897" y="3492"/>
                </a:lnTo>
                <a:lnTo>
                  <a:pt x="89369" y="0"/>
                </a:lnTo>
                <a:close/>
              </a:path>
              <a:path w="168910" h="8254">
                <a:moveTo>
                  <a:pt x="149236" y="5765"/>
                </a:moveTo>
                <a:lnTo>
                  <a:pt x="104787" y="5765"/>
                </a:lnTo>
                <a:lnTo>
                  <a:pt x="146710" y="6057"/>
                </a:lnTo>
                <a:lnTo>
                  <a:pt x="149236" y="576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6002333" y="6698321"/>
            <a:ext cx="64769" cy="6350"/>
          </a:xfrm>
          <a:custGeom>
            <a:avLst/>
            <a:gdLst/>
            <a:ahLst/>
            <a:cxnLst/>
            <a:rect l="l" t="t" r="r" b="b"/>
            <a:pathLst>
              <a:path w="64770" h="6350">
                <a:moveTo>
                  <a:pt x="21031" y="0"/>
                </a:moveTo>
                <a:lnTo>
                  <a:pt x="13995" y="1866"/>
                </a:lnTo>
                <a:lnTo>
                  <a:pt x="6985" y="3810"/>
                </a:lnTo>
                <a:lnTo>
                  <a:pt x="0" y="5829"/>
                </a:lnTo>
                <a:lnTo>
                  <a:pt x="1168" y="5918"/>
                </a:lnTo>
                <a:lnTo>
                  <a:pt x="9042" y="5994"/>
                </a:lnTo>
                <a:lnTo>
                  <a:pt x="18402" y="5994"/>
                </a:lnTo>
                <a:lnTo>
                  <a:pt x="29248" y="5854"/>
                </a:lnTo>
                <a:lnTo>
                  <a:pt x="46748" y="3919"/>
                </a:lnTo>
                <a:lnTo>
                  <a:pt x="64287" y="2222"/>
                </a:lnTo>
                <a:lnTo>
                  <a:pt x="210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6023358" y="6698062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40">
                <a:moveTo>
                  <a:pt x="965" y="0"/>
                </a:moveTo>
                <a:lnTo>
                  <a:pt x="0" y="254"/>
                </a:lnTo>
                <a:lnTo>
                  <a:pt x="43256" y="2476"/>
                </a:lnTo>
                <a:lnTo>
                  <a:pt x="47396" y="2108"/>
                </a:lnTo>
                <a:lnTo>
                  <a:pt x="9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741643" y="6746505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60" h="15875">
                <a:moveTo>
                  <a:pt x="1562" y="8699"/>
                </a:moveTo>
                <a:lnTo>
                  <a:pt x="0" y="12649"/>
                </a:lnTo>
                <a:lnTo>
                  <a:pt x="49161" y="15417"/>
                </a:lnTo>
                <a:lnTo>
                  <a:pt x="60680" y="11925"/>
                </a:lnTo>
                <a:lnTo>
                  <a:pt x="1562" y="8699"/>
                </a:lnTo>
                <a:close/>
              </a:path>
              <a:path w="60960" h="15875">
                <a:moveTo>
                  <a:pt x="5016" y="0"/>
                </a:moveTo>
                <a:lnTo>
                  <a:pt x="3289" y="4343"/>
                </a:lnTo>
                <a:lnTo>
                  <a:pt x="32499" y="1638"/>
                </a:lnTo>
                <a:lnTo>
                  <a:pt x="50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746653" y="6742974"/>
            <a:ext cx="51435" cy="5715"/>
          </a:xfrm>
          <a:custGeom>
            <a:avLst/>
            <a:gdLst/>
            <a:ahLst/>
            <a:cxnLst/>
            <a:rect l="l" t="t" r="r" b="b"/>
            <a:pathLst>
              <a:path w="51435" h="5715">
                <a:moveTo>
                  <a:pt x="1282" y="0"/>
                </a:moveTo>
                <a:lnTo>
                  <a:pt x="495" y="2311"/>
                </a:lnTo>
                <a:lnTo>
                  <a:pt x="0" y="3530"/>
                </a:lnTo>
                <a:lnTo>
                  <a:pt x="27495" y="5168"/>
                </a:lnTo>
                <a:lnTo>
                  <a:pt x="51409" y="2692"/>
                </a:lnTo>
                <a:lnTo>
                  <a:pt x="12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947135" y="6766748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5">
                <a:moveTo>
                  <a:pt x="18618" y="0"/>
                </a:moveTo>
                <a:lnTo>
                  <a:pt x="0" y="3352"/>
                </a:lnTo>
                <a:lnTo>
                  <a:pt x="11595" y="3924"/>
                </a:lnTo>
                <a:lnTo>
                  <a:pt x="23698" y="253"/>
                </a:lnTo>
                <a:lnTo>
                  <a:pt x="186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6037924" y="677412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594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958734" y="677075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88" y="0"/>
                </a:lnTo>
              </a:path>
            </a:pathLst>
          </a:custGeom>
          <a:ln w="750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897251" y="6715073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89" h="6350">
                <a:moveTo>
                  <a:pt x="29362" y="0"/>
                </a:moveTo>
                <a:lnTo>
                  <a:pt x="0" y="4597"/>
                </a:lnTo>
                <a:lnTo>
                  <a:pt x="23507" y="5727"/>
                </a:lnTo>
                <a:lnTo>
                  <a:pt x="34036" y="3860"/>
                </a:lnTo>
                <a:lnTo>
                  <a:pt x="32486" y="2705"/>
                </a:lnTo>
                <a:lnTo>
                  <a:pt x="30911" y="1384"/>
                </a:lnTo>
                <a:lnTo>
                  <a:pt x="293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6003493" y="6704176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0" y="63"/>
                </a:moveTo>
                <a:lnTo>
                  <a:pt x="5626" y="546"/>
                </a:lnTo>
                <a:lnTo>
                  <a:pt x="16878" y="1384"/>
                </a:lnTo>
                <a:lnTo>
                  <a:pt x="26933" y="139"/>
                </a:lnTo>
                <a:lnTo>
                  <a:pt x="7886" y="139"/>
                </a:lnTo>
                <a:lnTo>
                  <a:pt x="0" y="63"/>
                </a:lnTo>
                <a:close/>
              </a:path>
              <a:path w="28575" h="1904">
                <a:moveTo>
                  <a:pt x="28092" y="0"/>
                </a:moveTo>
                <a:lnTo>
                  <a:pt x="17246" y="139"/>
                </a:lnTo>
                <a:lnTo>
                  <a:pt x="26933" y="139"/>
                </a:lnTo>
                <a:lnTo>
                  <a:pt x="280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024326" y="6697229"/>
            <a:ext cx="52705" cy="3175"/>
          </a:xfrm>
          <a:custGeom>
            <a:avLst/>
            <a:gdLst/>
            <a:ahLst/>
            <a:cxnLst/>
            <a:rect l="l" t="t" r="r" b="b"/>
            <a:pathLst>
              <a:path w="52704" h="3175">
                <a:moveTo>
                  <a:pt x="3175" y="0"/>
                </a:moveTo>
                <a:lnTo>
                  <a:pt x="1054" y="546"/>
                </a:lnTo>
                <a:lnTo>
                  <a:pt x="0" y="838"/>
                </a:lnTo>
                <a:lnTo>
                  <a:pt x="46431" y="2933"/>
                </a:lnTo>
                <a:lnTo>
                  <a:pt x="52552" y="2413"/>
                </a:lnTo>
                <a:lnTo>
                  <a:pt x="31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027497" y="669655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60" y="0"/>
                </a:lnTo>
              </a:path>
            </a:pathLst>
          </a:custGeom>
          <a:ln w="618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790807" y="6763197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193" y="0"/>
                </a:lnTo>
              </a:path>
            </a:pathLst>
          </a:custGeom>
          <a:ln w="952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904529" y="6764258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5">
                <a:moveTo>
                  <a:pt x="10477" y="0"/>
                </a:moveTo>
                <a:lnTo>
                  <a:pt x="6946" y="1142"/>
                </a:lnTo>
                <a:lnTo>
                  <a:pt x="3454" y="2387"/>
                </a:lnTo>
                <a:lnTo>
                  <a:pt x="0" y="3695"/>
                </a:lnTo>
                <a:lnTo>
                  <a:pt x="27787" y="5105"/>
                </a:lnTo>
                <a:lnTo>
                  <a:pt x="32283" y="3975"/>
                </a:lnTo>
                <a:lnTo>
                  <a:pt x="36753" y="2781"/>
                </a:lnTo>
                <a:lnTo>
                  <a:pt x="41186" y="1523"/>
                </a:lnTo>
                <a:lnTo>
                  <a:pt x="104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932321" y="6765780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13398" y="0"/>
                </a:moveTo>
                <a:lnTo>
                  <a:pt x="8966" y="1257"/>
                </a:lnTo>
                <a:lnTo>
                  <a:pt x="4495" y="2451"/>
                </a:lnTo>
                <a:lnTo>
                  <a:pt x="0" y="3581"/>
                </a:lnTo>
                <a:lnTo>
                  <a:pt x="14820" y="4318"/>
                </a:lnTo>
                <a:lnTo>
                  <a:pt x="33439" y="965"/>
                </a:lnTo>
                <a:lnTo>
                  <a:pt x="133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570407" y="6657891"/>
            <a:ext cx="240029" cy="22860"/>
          </a:xfrm>
          <a:custGeom>
            <a:avLst/>
            <a:gdLst/>
            <a:ahLst/>
            <a:cxnLst/>
            <a:rect l="l" t="t" r="r" b="b"/>
            <a:pathLst>
              <a:path w="240029" h="22859">
                <a:moveTo>
                  <a:pt x="123037" y="1396"/>
                </a:moveTo>
                <a:lnTo>
                  <a:pt x="92252" y="4651"/>
                </a:lnTo>
                <a:lnTo>
                  <a:pt x="0" y="15481"/>
                </a:lnTo>
                <a:lnTo>
                  <a:pt x="160781" y="22669"/>
                </a:lnTo>
                <a:lnTo>
                  <a:pt x="222619" y="14304"/>
                </a:lnTo>
                <a:lnTo>
                  <a:pt x="236613" y="12573"/>
                </a:lnTo>
                <a:lnTo>
                  <a:pt x="237667" y="10147"/>
                </a:lnTo>
                <a:lnTo>
                  <a:pt x="238632" y="8661"/>
                </a:lnTo>
                <a:lnTo>
                  <a:pt x="239509" y="8661"/>
                </a:lnTo>
                <a:lnTo>
                  <a:pt x="205612" y="6451"/>
                </a:lnTo>
                <a:lnTo>
                  <a:pt x="207006" y="2997"/>
                </a:lnTo>
                <a:lnTo>
                  <a:pt x="150190" y="2997"/>
                </a:lnTo>
                <a:lnTo>
                  <a:pt x="123037" y="1396"/>
                </a:lnTo>
                <a:close/>
              </a:path>
              <a:path w="240029" h="22859">
                <a:moveTo>
                  <a:pt x="180746" y="0"/>
                </a:moveTo>
                <a:lnTo>
                  <a:pt x="150190" y="2997"/>
                </a:lnTo>
                <a:lnTo>
                  <a:pt x="207006" y="2997"/>
                </a:lnTo>
                <a:lnTo>
                  <a:pt x="207505" y="1816"/>
                </a:lnTo>
                <a:lnTo>
                  <a:pt x="1807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567228" y="6677366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3969" y="0"/>
                </a:lnTo>
              </a:path>
            </a:pathLst>
          </a:custGeom>
          <a:ln w="798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977300" y="6697678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33782" y="0"/>
                </a:moveTo>
                <a:lnTo>
                  <a:pt x="0" y="5981"/>
                </a:lnTo>
                <a:lnTo>
                  <a:pt x="12712" y="6337"/>
                </a:lnTo>
                <a:lnTo>
                  <a:pt x="44183" y="546"/>
                </a:lnTo>
                <a:lnTo>
                  <a:pt x="337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921166" y="669925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881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011081" y="6697499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939" y="0"/>
                </a:moveTo>
                <a:lnTo>
                  <a:pt x="0" y="177"/>
                </a:lnTo>
                <a:lnTo>
                  <a:pt x="10401" y="723"/>
                </a:lnTo>
                <a:lnTo>
                  <a:pt x="11633" y="495"/>
                </a:lnTo>
                <a:lnTo>
                  <a:pt x="9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980818" y="6696062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0" y="0"/>
                </a:moveTo>
                <a:lnTo>
                  <a:pt x="30264" y="1612"/>
                </a:lnTo>
                <a:lnTo>
                  <a:pt x="31203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533235" y="6664317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4" h="8254">
                <a:moveTo>
                  <a:pt x="52616" y="0"/>
                </a:moveTo>
                <a:lnTo>
                  <a:pt x="0" y="7442"/>
                </a:lnTo>
                <a:lnTo>
                  <a:pt x="16510" y="8153"/>
                </a:lnTo>
                <a:lnTo>
                  <a:pt x="70472" y="774"/>
                </a:lnTo>
                <a:lnTo>
                  <a:pt x="526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549740" y="6655269"/>
            <a:ext cx="230504" cy="18415"/>
          </a:xfrm>
          <a:custGeom>
            <a:avLst/>
            <a:gdLst/>
            <a:ahLst/>
            <a:cxnLst/>
            <a:rect l="l" t="t" r="r" b="b"/>
            <a:pathLst>
              <a:path w="230504" h="18415">
                <a:moveTo>
                  <a:pt x="90754" y="1100"/>
                </a:moveTo>
                <a:lnTo>
                  <a:pt x="36106" y="9050"/>
                </a:lnTo>
                <a:lnTo>
                  <a:pt x="53962" y="9825"/>
                </a:lnTo>
                <a:lnTo>
                  <a:pt x="0" y="17203"/>
                </a:lnTo>
                <a:lnTo>
                  <a:pt x="20662" y="18105"/>
                </a:lnTo>
                <a:lnTo>
                  <a:pt x="112920" y="7275"/>
                </a:lnTo>
                <a:lnTo>
                  <a:pt x="143713" y="4021"/>
                </a:lnTo>
                <a:lnTo>
                  <a:pt x="90754" y="1100"/>
                </a:lnTo>
                <a:close/>
              </a:path>
              <a:path w="230504" h="18415">
                <a:moveTo>
                  <a:pt x="230159" y="0"/>
                </a:moveTo>
                <a:lnTo>
                  <a:pt x="201409" y="2624"/>
                </a:lnTo>
                <a:lnTo>
                  <a:pt x="228180" y="4440"/>
                </a:lnTo>
                <a:lnTo>
                  <a:pt x="229285" y="1824"/>
                </a:lnTo>
                <a:lnTo>
                  <a:pt x="2301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530652" y="6671757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4" h="1270">
                <a:moveTo>
                  <a:pt x="2578" y="0"/>
                </a:moveTo>
                <a:lnTo>
                  <a:pt x="0" y="355"/>
                </a:lnTo>
                <a:lnTo>
                  <a:pt x="16370" y="1092"/>
                </a:lnTo>
                <a:lnTo>
                  <a:pt x="19088" y="723"/>
                </a:lnTo>
                <a:lnTo>
                  <a:pt x="2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547025" y="6672475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2717" y="0"/>
                </a:moveTo>
                <a:lnTo>
                  <a:pt x="0" y="368"/>
                </a:lnTo>
                <a:lnTo>
                  <a:pt x="20205" y="1295"/>
                </a:lnTo>
                <a:lnTo>
                  <a:pt x="23380" y="901"/>
                </a:lnTo>
                <a:lnTo>
                  <a:pt x="27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925602" y="6714168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0" y="0"/>
                </a:moveTo>
                <a:lnTo>
                  <a:pt x="3848" y="444"/>
                </a:lnTo>
                <a:lnTo>
                  <a:pt x="5067" y="254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923462" y="6703656"/>
            <a:ext cx="66675" cy="10795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53835" y="0"/>
                </a:moveTo>
                <a:lnTo>
                  <a:pt x="40397" y="2240"/>
                </a:lnTo>
                <a:lnTo>
                  <a:pt x="0" y="8508"/>
                </a:lnTo>
                <a:lnTo>
                  <a:pt x="2146" y="10515"/>
                </a:lnTo>
                <a:lnTo>
                  <a:pt x="7200" y="10756"/>
                </a:lnTo>
                <a:lnTo>
                  <a:pt x="51476" y="3136"/>
                </a:lnTo>
                <a:lnTo>
                  <a:pt x="66560" y="355"/>
                </a:lnTo>
                <a:lnTo>
                  <a:pt x="538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925716" y="6714273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901" y="800"/>
                </a:lnTo>
                <a:lnTo>
                  <a:pt x="3746" y="342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912929" y="6700579"/>
            <a:ext cx="64769" cy="12065"/>
          </a:xfrm>
          <a:custGeom>
            <a:avLst/>
            <a:gdLst/>
            <a:ahLst/>
            <a:cxnLst/>
            <a:rect l="l" t="t" r="r" b="b"/>
            <a:pathLst>
              <a:path w="64770" h="12065">
                <a:moveTo>
                  <a:pt x="38278" y="1917"/>
                </a:moveTo>
                <a:lnTo>
                  <a:pt x="647" y="1917"/>
                </a:lnTo>
                <a:lnTo>
                  <a:pt x="3136" y="4127"/>
                </a:lnTo>
                <a:lnTo>
                  <a:pt x="6667" y="7873"/>
                </a:lnTo>
                <a:lnTo>
                  <a:pt x="10541" y="11595"/>
                </a:lnTo>
                <a:lnTo>
                  <a:pt x="50928" y="5313"/>
                </a:lnTo>
                <a:lnTo>
                  <a:pt x="64363" y="3073"/>
                </a:lnTo>
                <a:lnTo>
                  <a:pt x="50317" y="2519"/>
                </a:lnTo>
                <a:lnTo>
                  <a:pt x="38278" y="1917"/>
                </a:lnTo>
                <a:close/>
              </a:path>
              <a:path w="64770" h="12065">
                <a:moveTo>
                  <a:pt x="36041" y="1803"/>
                </a:moveTo>
                <a:lnTo>
                  <a:pt x="520" y="1803"/>
                </a:lnTo>
                <a:lnTo>
                  <a:pt x="762" y="2031"/>
                </a:lnTo>
                <a:lnTo>
                  <a:pt x="38278" y="1917"/>
                </a:lnTo>
                <a:lnTo>
                  <a:pt x="36041" y="1803"/>
                </a:lnTo>
                <a:close/>
              </a:path>
              <a:path w="64770" h="12065">
                <a:moveTo>
                  <a:pt x="533" y="1816"/>
                </a:moveTo>
                <a:close/>
              </a:path>
              <a:path w="64770" h="12065">
                <a:moveTo>
                  <a:pt x="8242" y="0"/>
                </a:moveTo>
                <a:lnTo>
                  <a:pt x="0" y="1358"/>
                </a:lnTo>
                <a:lnTo>
                  <a:pt x="517" y="1816"/>
                </a:lnTo>
                <a:lnTo>
                  <a:pt x="36041" y="1803"/>
                </a:lnTo>
                <a:lnTo>
                  <a:pt x="82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954957" y="6694698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888" y="0"/>
                </a:moveTo>
                <a:lnTo>
                  <a:pt x="0" y="139"/>
                </a:lnTo>
                <a:lnTo>
                  <a:pt x="25857" y="1358"/>
                </a:lnTo>
                <a:lnTo>
                  <a:pt x="8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012026" y="669667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4432" y="0"/>
                </a:moveTo>
                <a:lnTo>
                  <a:pt x="0" y="825"/>
                </a:lnTo>
                <a:lnTo>
                  <a:pt x="10693" y="1308"/>
                </a:lnTo>
                <a:lnTo>
                  <a:pt x="14947" y="520"/>
                </a:lnTo>
                <a:lnTo>
                  <a:pt x="443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955847" y="6693842"/>
            <a:ext cx="60960" cy="3810"/>
          </a:xfrm>
          <a:custGeom>
            <a:avLst/>
            <a:gdLst/>
            <a:ahLst/>
            <a:cxnLst/>
            <a:rect l="l" t="t" r="r" b="b"/>
            <a:pathLst>
              <a:path w="60960" h="3809">
                <a:moveTo>
                  <a:pt x="4927" y="0"/>
                </a:moveTo>
                <a:lnTo>
                  <a:pt x="0" y="850"/>
                </a:lnTo>
                <a:lnTo>
                  <a:pt x="56172" y="3657"/>
                </a:lnTo>
                <a:lnTo>
                  <a:pt x="57657" y="3390"/>
                </a:lnTo>
                <a:lnTo>
                  <a:pt x="59131" y="3098"/>
                </a:lnTo>
                <a:lnTo>
                  <a:pt x="60617" y="2832"/>
                </a:lnTo>
                <a:lnTo>
                  <a:pt x="49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016459" y="6692905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19761" y="0"/>
                </a:moveTo>
                <a:lnTo>
                  <a:pt x="0" y="3771"/>
                </a:lnTo>
                <a:lnTo>
                  <a:pt x="10515" y="4292"/>
                </a:lnTo>
                <a:lnTo>
                  <a:pt x="12661" y="3898"/>
                </a:lnTo>
                <a:lnTo>
                  <a:pt x="21970" y="1498"/>
                </a:lnTo>
                <a:lnTo>
                  <a:pt x="26631" y="355"/>
                </a:lnTo>
                <a:lnTo>
                  <a:pt x="1976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960770" y="6689122"/>
            <a:ext cx="75565" cy="7620"/>
          </a:xfrm>
          <a:custGeom>
            <a:avLst/>
            <a:gdLst/>
            <a:ahLst/>
            <a:cxnLst/>
            <a:rect l="l" t="t" r="r" b="b"/>
            <a:pathLst>
              <a:path w="75564" h="7620">
                <a:moveTo>
                  <a:pt x="26809" y="0"/>
                </a:moveTo>
                <a:lnTo>
                  <a:pt x="0" y="4724"/>
                </a:lnTo>
                <a:lnTo>
                  <a:pt x="55689" y="7556"/>
                </a:lnTo>
                <a:lnTo>
                  <a:pt x="75450" y="3784"/>
                </a:lnTo>
                <a:lnTo>
                  <a:pt x="45446" y="1848"/>
                </a:lnTo>
                <a:lnTo>
                  <a:pt x="35445" y="1079"/>
                </a:lnTo>
                <a:lnTo>
                  <a:pt x="2680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560278" y="667777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176" y="0"/>
                </a:lnTo>
              </a:path>
            </a:pathLst>
          </a:custGeom>
          <a:ln w="800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454574" y="668574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906" y="0"/>
                </a:lnTo>
              </a:path>
            </a:pathLst>
          </a:custGeom>
          <a:ln w="2214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148835" y="671268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64" y="0"/>
                </a:lnTo>
              </a:path>
            </a:pathLst>
          </a:custGeom>
          <a:ln w="46647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143276" y="673340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56" y="0"/>
                </a:lnTo>
              </a:path>
            </a:pathLst>
          </a:custGeom>
          <a:ln w="5715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523418" y="6672111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7239" y="0"/>
                </a:moveTo>
                <a:lnTo>
                  <a:pt x="0" y="977"/>
                </a:lnTo>
                <a:lnTo>
                  <a:pt x="16738" y="1701"/>
                </a:lnTo>
                <a:lnTo>
                  <a:pt x="23609" y="736"/>
                </a:lnTo>
                <a:lnTo>
                  <a:pt x="72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540155" y="6672850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6870" y="0"/>
                </a:moveTo>
                <a:lnTo>
                  <a:pt x="0" y="965"/>
                </a:lnTo>
                <a:lnTo>
                  <a:pt x="20116" y="1828"/>
                </a:lnTo>
                <a:lnTo>
                  <a:pt x="27076" y="927"/>
                </a:lnTo>
                <a:lnTo>
                  <a:pt x="68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410439" y="6673090"/>
            <a:ext cx="130175" cy="15875"/>
          </a:xfrm>
          <a:custGeom>
            <a:avLst/>
            <a:gdLst/>
            <a:ahLst/>
            <a:cxnLst/>
            <a:rect l="l" t="t" r="r" b="b"/>
            <a:pathLst>
              <a:path w="130175" h="15875">
                <a:moveTo>
                  <a:pt x="112979" y="0"/>
                </a:moveTo>
                <a:lnTo>
                  <a:pt x="0" y="14312"/>
                </a:lnTo>
                <a:lnTo>
                  <a:pt x="23495" y="15354"/>
                </a:lnTo>
                <a:lnTo>
                  <a:pt x="129717" y="723"/>
                </a:lnTo>
                <a:lnTo>
                  <a:pt x="1129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388247" y="6687405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22186" y="0"/>
                </a:moveTo>
                <a:lnTo>
                  <a:pt x="0" y="2565"/>
                </a:lnTo>
                <a:lnTo>
                  <a:pt x="29679" y="3098"/>
                </a:lnTo>
                <a:lnTo>
                  <a:pt x="45694" y="1041"/>
                </a:lnTo>
                <a:lnTo>
                  <a:pt x="221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433935" y="6673809"/>
            <a:ext cx="126364" cy="15875"/>
          </a:xfrm>
          <a:custGeom>
            <a:avLst/>
            <a:gdLst/>
            <a:ahLst/>
            <a:cxnLst/>
            <a:rect l="l" t="t" r="r" b="b"/>
            <a:pathLst>
              <a:path w="126365" h="15875">
                <a:moveTo>
                  <a:pt x="106222" y="0"/>
                </a:moveTo>
                <a:lnTo>
                  <a:pt x="0" y="14630"/>
                </a:lnTo>
                <a:lnTo>
                  <a:pt x="20637" y="15557"/>
                </a:lnTo>
                <a:lnTo>
                  <a:pt x="112118" y="2714"/>
                </a:lnTo>
                <a:lnTo>
                  <a:pt x="126339" y="863"/>
                </a:lnTo>
                <a:lnTo>
                  <a:pt x="1062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417923" y="6688446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16014" y="0"/>
                </a:moveTo>
                <a:lnTo>
                  <a:pt x="0" y="2057"/>
                </a:lnTo>
                <a:lnTo>
                  <a:pt x="24447" y="2705"/>
                </a:lnTo>
                <a:lnTo>
                  <a:pt x="36652" y="914"/>
                </a:lnTo>
                <a:lnTo>
                  <a:pt x="1601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990022" y="6698219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1457" y="0"/>
                </a:moveTo>
                <a:lnTo>
                  <a:pt x="0" y="5791"/>
                </a:lnTo>
                <a:lnTo>
                  <a:pt x="8978" y="5981"/>
                </a:lnTo>
                <a:lnTo>
                  <a:pt x="13474" y="6019"/>
                </a:lnTo>
                <a:lnTo>
                  <a:pt x="12306" y="5930"/>
                </a:lnTo>
                <a:lnTo>
                  <a:pt x="19303" y="3911"/>
                </a:lnTo>
                <a:lnTo>
                  <a:pt x="26314" y="1968"/>
                </a:lnTo>
                <a:lnTo>
                  <a:pt x="33337" y="101"/>
                </a:lnTo>
                <a:lnTo>
                  <a:pt x="314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1475" y="669799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1244" y="0"/>
                </a:moveTo>
                <a:lnTo>
                  <a:pt x="0" y="228"/>
                </a:lnTo>
                <a:lnTo>
                  <a:pt x="1892" y="330"/>
                </a:lnTo>
                <a:lnTo>
                  <a:pt x="2844" y="76"/>
                </a:lnTo>
                <a:lnTo>
                  <a:pt x="12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29459" y="6714418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1206" y="0"/>
                </a:moveTo>
                <a:lnTo>
                  <a:pt x="0" y="203"/>
                </a:lnTo>
                <a:lnTo>
                  <a:pt x="18453" y="1765"/>
                </a:lnTo>
                <a:lnTo>
                  <a:pt x="22733" y="1079"/>
                </a:lnTo>
                <a:lnTo>
                  <a:pt x="12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930670" y="670975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00" y="0"/>
                </a:lnTo>
              </a:path>
            </a:pathLst>
          </a:custGeom>
          <a:ln w="1148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926612" y="6714617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89" h="4445">
                <a:moveTo>
                  <a:pt x="2844" y="0"/>
                </a:moveTo>
                <a:lnTo>
                  <a:pt x="952" y="317"/>
                </a:lnTo>
                <a:lnTo>
                  <a:pt x="0" y="457"/>
                </a:lnTo>
                <a:lnTo>
                  <a:pt x="1549" y="1841"/>
                </a:lnTo>
                <a:lnTo>
                  <a:pt x="3124" y="3162"/>
                </a:lnTo>
                <a:lnTo>
                  <a:pt x="4673" y="4318"/>
                </a:lnTo>
                <a:lnTo>
                  <a:pt x="21297" y="1562"/>
                </a:lnTo>
                <a:lnTo>
                  <a:pt x="28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22713" y="669719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267" y="0"/>
                </a:moveTo>
                <a:lnTo>
                  <a:pt x="0" y="787"/>
                </a:lnTo>
                <a:lnTo>
                  <a:pt x="1612" y="863"/>
                </a:lnTo>
                <a:lnTo>
                  <a:pt x="4787" y="25"/>
                </a:lnTo>
                <a:lnTo>
                  <a:pt x="42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026980" y="669680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146" y="0"/>
                </a:moveTo>
                <a:lnTo>
                  <a:pt x="0" y="393"/>
                </a:lnTo>
                <a:lnTo>
                  <a:pt x="520" y="431"/>
                </a:lnTo>
                <a:lnTo>
                  <a:pt x="214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752544" y="6723096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057" y="0"/>
                </a:moveTo>
                <a:lnTo>
                  <a:pt x="3174" y="889"/>
                </a:lnTo>
                <a:lnTo>
                  <a:pt x="1562" y="3848"/>
                </a:lnTo>
                <a:lnTo>
                  <a:pt x="0" y="7480"/>
                </a:lnTo>
                <a:lnTo>
                  <a:pt x="2120" y="4889"/>
                </a:lnTo>
                <a:lnTo>
                  <a:pt x="2705" y="4267"/>
                </a:lnTo>
                <a:lnTo>
                  <a:pt x="4178" y="2349"/>
                </a:lnTo>
                <a:lnTo>
                  <a:pt x="60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749500" y="6720337"/>
            <a:ext cx="83820" cy="18415"/>
          </a:xfrm>
          <a:custGeom>
            <a:avLst/>
            <a:gdLst/>
            <a:ahLst/>
            <a:cxnLst/>
            <a:rect l="l" t="t" r="r" b="b"/>
            <a:pathLst>
              <a:path w="83820" h="18415">
                <a:moveTo>
                  <a:pt x="18072" y="0"/>
                </a:moveTo>
                <a:lnTo>
                  <a:pt x="9105" y="2755"/>
                </a:lnTo>
                <a:lnTo>
                  <a:pt x="7213" y="5105"/>
                </a:lnTo>
                <a:lnTo>
                  <a:pt x="5753" y="7023"/>
                </a:lnTo>
                <a:lnTo>
                  <a:pt x="5067" y="7746"/>
                </a:lnTo>
                <a:lnTo>
                  <a:pt x="3048" y="10236"/>
                </a:lnTo>
                <a:lnTo>
                  <a:pt x="1968" y="12763"/>
                </a:lnTo>
                <a:lnTo>
                  <a:pt x="809" y="15880"/>
                </a:lnTo>
                <a:lnTo>
                  <a:pt x="0" y="18160"/>
                </a:lnTo>
                <a:lnTo>
                  <a:pt x="62429" y="10992"/>
                </a:lnTo>
                <a:lnTo>
                  <a:pt x="83210" y="8369"/>
                </a:lnTo>
                <a:lnTo>
                  <a:pt x="66894" y="6595"/>
                </a:lnTo>
                <a:lnTo>
                  <a:pt x="50598" y="4608"/>
                </a:lnTo>
                <a:lnTo>
                  <a:pt x="34323" y="2409"/>
                </a:lnTo>
                <a:lnTo>
                  <a:pt x="180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57027" y="6690852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20">
                <a:moveTo>
                  <a:pt x="14986" y="0"/>
                </a:moveTo>
                <a:lnTo>
                  <a:pt x="9969" y="1244"/>
                </a:lnTo>
                <a:lnTo>
                  <a:pt x="0" y="3822"/>
                </a:lnTo>
                <a:lnTo>
                  <a:pt x="31775" y="6997"/>
                </a:lnTo>
                <a:lnTo>
                  <a:pt x="37325" y="5930"/>
                </a:lnTo>
                <a:lnTo>
                  <a:pt x="42849" y="4762"/>
                </a:lnTo>
                <a:lnTo>
                  <a:pt x="48336" y="3505"/>
                </a:lnTo>
                <a:lnTo>
                  <a:pt x="47599" y="2527"/>
                </a:lnTo>
                <a:lnTo>
                  <a:pt x="47282" y="1803"/>
                </a:lnTo>
                <a:lnTo>
                  <a:pt x="47739" y="1587"/>
                </a:lnTo>
                <a:lnTo>
                  <a:pt x="149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88812" y="6694354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16548" y="0"/>
                </a:moveTo>
                <a:lnTo>
                  <a:pt x="11061" y="1257"/>
                </a:lnTo>
                <a:lnTo>
                  <a:pt x="5537" y="2425"/>
                </a:lnTo>
                <a:lnTo>
                  <a:pt x="0" y="3505"/>
                </a:lnTo>
                <a:lnTo>
                  <a:pt x="13588" y="4711"/>
                </a:lnTo>
                <a:lnTo>
                  <a:pt x="20192" y="3962"/>
                </a:lnTo>
                <a:lnTo>
                  <a:pt x="18783" y="2578"/>
                </a:lnTo>
                <a:lnTo>
                  <a:pt x="17386" y="1130"/>
                </a:lnTo>
                <a:lnTo>
                  <a:pt x="165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902403" y="6698312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6603" y="0"/>
                </a:moveTo>
                <a:lnTo>
                  <a:pt x="0" y="761"/>
                </a:lnTo>
                <a:lnTo>
                  <a:pt x="8102" y="1435"/>
                </a:lnTo>
                <a:lnTo>
                  <a:pt x="7099" y="495"/>
                </a:lnTo>
                <a:lnTo>
                  <a:pt x="6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798065" y="6737015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60" h="10795">
                <a:moveTo>
                  <a:pt x="70853" y="0"/>
                </a:moveTo>
                <a:lnTo>
                  <a:pt x="35455" y="4578"/>
                </a:lnTo>
                <a:lnTo>
                  <a:pt x="0" y="8661"/>
                </a:lnTo>
                <a:lnTo>
                  <a:pt x="40690" y="10782"/>
                </a:lnTo>
                <a:lnTo>
                  <a:pt x="65274" y="4015"/>
                </a:lnTo>
                <a:lnTo>
                  <a:pt x="73482" y="1841"/>
                </a:lnTo>
                <a:lnTo>
                  <a:pt x="72669" y="1346"/>
                </a:lnTo>
                <a:lnTo>
                  <a:pt x="71780" y="723"/>
                </a:lnTo>
                <a:lnTo>
                  <a:pt x="708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68918" y="6736098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6667" y="0"/>
                </a:moveTo>
                <a:lnTo>
                  <a:pt x="0" y="914"/>
                </a:lnTo>
                <a:lnTo>
                  <a:pt x="927" y="1638"/>
                </a:lnTo>
                <a:lnTo>
                  <a:pt x="1816" y="2260"/>
                </a:lnTo>
                <a:lnTo>
                  <a:pt x="2628" y="2755"/>
                </a:lnTo>
                <a:lnTo>
                  <a:pt x="11798" y="393"/>
                </a:lnTo>
                <a:lnTo>
                  <a:pt x="66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194355" y="6749808"/>
            <a:ext cx="159385" cy="16510"/>
          </a:xfrm>
          <a:custGeom>
            <a:avLst/>
            <a:gdLst/>
            <a:ahLst/>
            <a:cxnLst/>
            <a:rect l="l" t="t" r="r" b="b"/>
            <a:pathLst>
              <a:path w="159385" h="16509">
                <a:moveTo>
                  <a:pt x="158978" y="0"/>
                </a:moveTo>
                <a:lnTo>
                  <a:pt x="119045" y="2169"/>
                </a:lnTo>
                <a:lnTo>
                  <a:pt x="79189" y="5162"/>
                </a:lnTo>
                <a:lnTo>
                  <a:pt x="39483" y="9251"/>
                </a:lnTo>
                <a:lnTo>
                  <a:pt x="0" y="14706"/>
                </a:lnTo>
                <a:lnTo>
                  <a:pt x="32829" y="16154"/>
                </a:lnTo>
                <a:lnTo>
                  <a:pt x="64400" y="12558"/>
                </a:lnTo>
                <a:lnTo>
                  <a:pt x="127471" y="4410"/>
                </a:lnTo>
                <a:lnTo>
                  <a:pt x="1589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149106" y="675499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314" y="0"/>
                </a:lnTo>
              </a:path>
            </a:pathLst>
          </a:custGeom>
          <a:ln w="1905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028659" y="6738848"/>
            <a:ext cx="376555" cy="24130"/>
          </a:xfrm>
          <a:custGeom>
            <a:avLst/>
            <a:gdLst/>
            <a:ahLst/>
            <a:cxnLst/>
            <a:rect l="l" t="t" r="r" b="b"/>
            <a:pathLst>
              <a:path w="376554" h="24129">
                <a:moveTo>
                  <a:pt x="21729" y="15087"/>
                </a:moveTo>
                <a:lnTo>
                  <a:pt x="14465" y="16052"/>
                </a:lnTo>
                <a:lnTo>
                  <a:pt x="7239" y="17094"/>
                </a:lnTo>
                <a:lnTo>
                  <a:pt x="0" y="18211"/>
                </a:lnTo>
                <a:lnTo>
                  <a:pt x="120446" y="23685"/>
                </a:lnTo>
                <a:lnTo>
                  <a:pt x="167162" y="18393"/>
                </a:lnTo>
                <a:lnTo>
                  <a:pt x="202883" y="15278"/>
                </a:lnTo>
                <a:lnTo>
                  <a:pt x="38265" y="15278"/>
                </a:lnTo>
                <a:lnTo>
                  <a:pt x="21729" y="15087"/>
                </a:lnTo>
                <a:close/>
              </a:path>
              <a:path w="376554" h="24129">
                <a:moveTo>
                  <a:pt x="294868" y="0"/>
                </a:moveTo>
                <a:lnTo>
                  <a:pt x="251936" y="4816"/>
                </a:lnTo>
                <a:lnTo>
                  <a:pt x="208957" y="8867"/>
                </a:lnTo>
                <a:lnTo>
                  <a:pt x="165957" y="11847"/>
                </a:lnTo>
                <a:lnTo>
                  <a:pt x="103846" y="14249"/>
                </a:lnTo>
                <a:lnTo>
                  <a:pt x="65627" y="15163"/>
                </a:lnTo>
                <a:lnTo>
                  <a:pt x="46520" y="15278"/>
                </a:lnTo>
                <a:lnTo>
                  <a:pt x="202883" y="15278"/>
                </a:lnTo>
                <a:lnTo>
                  <a:pt x="213949" y="14313"/>
                </a:lnTo>
                <a:lnTo>
                  <a:pt x="260810" y="11173"/>
                </a:lnTo>
                <a:lnTo>
                  <a:pt x="354761" y="6629"/>
                </a:lnTo>
                <a:lnTo>
                  <a:pt x="375945" y="3530"/>
                </a:lnTo>
                <a:lnTo>
                  <a:pt x="2948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050385" y="6746216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138" y="0"/>
                </a:lnTo>
              </a:path>
            </a:pathLst>
          </a:custGeom>
          <a:ln w="15798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130507" y="6772237"/>
            <a:ext cx="34290" cy="2540"/>
          </a:xfrm>
          <a:custGeom>
            <a:avLst/>
            <a:gdLst/>
            <a:ahLst/>
            <a:cxnLst/>
            <a:rect l="l" t="t" r="r" b="b"/>
            <a:pathLst>
              <a:path w="34289" h="2540">
                <a:moveTo>
                  <a:pt x="33667" y="0"/>
                </a:moveTo>
                <a:lnTo>
                  <a:pt x="1511" y="1917"/>
                </a:lnTo>
                <a:lnTo>
                  <a:pt x="0" y="2184"/>
                </a:lnTo>
                <a:lnTo>
                  <a:pt x="7772" y="2527"/>
                </a:lnTo>
                <a:lnTo>
                  <a:pt x="336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129726" y="6774154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298" y="0"/>
                </a:moveTo>
                <a:lnTo>
                  <a:pt x="0" y="228"/>
                </a:lnTo>
                <a:lnTo>
                  <a:pt x="774" y="266"/>
                </a:lnTo>
                <a:lnTo>
                  <a:pt x="22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128964" y="677417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768" y="0"/>
                </a:moveTo>
                <a:lnTo>
                  <a:pt x="0" y="177"/>
                </a:lnTo>
                <a:lnTo>
                  <a:pt x="508" y="203"/>
                </a:lnTo>
                <a:lnTo>
                  <a:pt x="762" y="203"/>
                </a:lnTo>
                <a:lnTo>
                  <a:pt x="27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092349" y="677754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0680" y="0"/>
                </a:moveTo>
                <a:lnTo>
                  <a:pt x="0" y="1435"/>
                </a:lnTo>
                <a:lnTo>
                  <a:pt x="14516" y="165"/>
                </a:lnTo>
                <a:lnTo>
                  <a:pt x="106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043241" y="6777093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5">
                <a:moveTo>
                  <a:pt x="50215" y="0"/>
                </a:moveTo>
                <a:lnTo>
                  <a:pt x="25079" y="2587"/>
                </a:lnTo>
                <a:lnTo>
                  <a:pt x="0" y="5537"/>
                </a:lnTo>
                <a:lnTo>
                  <a:pt x="36840" y="2899"/>
                </a:lnTo>
                <a:lnTo>
                  <a:pt x="49110" y="1879"/>
                </a:lnTo>
                <a:lnTo>
                  <a:pt x="59791" y="444"/>
                </a:lnTo>
                <a:lnTo>
                  <a:pt x="502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767576" y="6680414"/>
            <a:ext cx="308352" cy="76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018476" y="6736265"/>
            <a:ext cx="292735" cy="17780"/>
          </a:xfrm>
          <a:custGeom>
            <a:avLst/>
            <a:gdLst/>
            <a:ahLst/>
            <a:cxnLst/>
            <a:rect l="l" t="t" r="r" b="b"/>
            <a:pathLst>
              <a:path w="292735" h="17779">
                <a:moveTo>
                  <a:pt x="57454" y="1955"/>
                </a:moveTo>
                <a:lnTo>
                  <a:pt x="43044" y="5458"/>
                </a:lnTo>
                <a:lnTo>
                  <a:pt x="28670" y="9118"/>
                </a:lnTo>
                <a:lnTo>
                  <a:pt x="0" y="16852"/>
                </a:lnTo>
                <a:lnTo>
                  <a:pt x="7979" y="17117"/>
                </a:lnTo>
                <a:lnTo>
                  <a:pt x="31915" y="17665"/>
                </a:lnTo>
                <a:lnTo>
                  <a:pt x="80267" y="12257"/>
                </a:lnTo>
                <a:lnTo>
                  <a:pt x="128860" y="8537"/>
                </a:lnTo>
                <a:lnTo>
                  <a:pt x="177559" y="6013"/>
                </a:lnTo>
                <a:lnTo>
                  <a:pt x="253936" y="3276"/>
                </a:lnTo>
                <a:lnTo>
                  <a:pt x="133832" y="3276"/>
                </a:lnTo>
                <a:lnTo>
                  <a:pt x="99021" y="3111"/>
                </a:lnTo>
                <a:lnTo>
                  <a:pt x="88315" y="3034"/>
                </a:lnTo>
                <a:lnTo>
                  <a:pt x="77838" y="2809"/>
                </a:lnTo>
                <a:lnTo>
                  <a:pt x="67560" y="2447"/>
                </a:lnTo>
                <a:lnTo>
                  <a:pt x="57454" y="1955"/>
                </a:lnTo>
                <a:close/>
              </a:path>
              <a:path w="292735" h="17779">
                <a:moveTo>
                  <a:pt x="245554" y="0"/>
                </a:moveTo>
                <a:lnTo>
                  <a:pt x="217646" y="1433"/>
                </a:lnTo>
                <a:lnTo>
                  <a:pt x="189722" y="2457"/>
                </a:lnTo>
                <a:lnTo>
                  <a:pt x="161783" y="3071"/>
                </a:lnTo>
                <a:lnTo>
                  <a:pt x="133832" y="3276"/>
                </a:lnTo>
                <a:lnTo>
                  <a:pt x="253936" y="3276"/>
                </a:lnTo>
                <a:lnTo>
                  <a:pt x="292722" y="2057"/>
                </a:lnTo>
                <a:lnTo>
                  <a:pt x="245554" y="0"/>
                </a:lnTo>
                <a:close/>
              </a:path>
              <a:path w="292735" h="17779">
                <a:moveTo>
                  <a:pt x="106260" y="3086"/>
                </a:moveTo>
                <a:lnTo>
                  <a:pt x="101422" y="3111"/>
                </a:lnTo>
                <a:lnTo>
                  <a:pt x="108712" y="3111"/>
                </a:lnTo>
                <a:lnTo>
                  <a:pt x="106260" y="308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747933" y="6728702"/>
            <a:ext cx="121285" cy="17145"/>
          </a:xfrm>
          <a:custGeom>
            <a:avLst/>
            <a:gdLst/>
            <a:ahLst/>
            <a:cxnLst/>
            <a:rect l="l" t="t" r="r" b="b"/>
            <a:pathLst>
              <a:path w="121285" h="17145">
                <a:moveTo>
                  <a:pt x="84772" y="0"/>
                </a:moveTo>
                <a:lnTo>
                  <a:pt x="63996" y="2622"/>
                </a:lnTo>
                <a:lnTo>
                  <a:pt x="1562" y="9791"/>
                </a:lnTo>
                <a:lnTo>
                  <a:pt x="0" y="14274"/>
                </a:lnTo>
                <a:lnTo>
                  <a:pt x="50126" y="16967"/>
                </a:lnTo>
                <a:lnTo>
                  <a:pt x="85586" y="12890"/>
                </a:lnTo>
                <a:lnTo>
                  <a:pt x="120980" y="8318"/>
                </a:lnTo>
                <a:lnTo>
                  <a:pt x="119672" y="7277"/>
                </a:lnTo>
                <a:lnTo>
                  <a:pt x="118999" y="6692"/>
                </a:lnTo>
                <a:lnTo>
                  <a:pt x="106959" y="5664"/>
                </a:lnTo>
                <a:lnTo>
                  <a:pt x="115646" y="3683"/>
                </a:lnTo>
                <a:lnTo>
                  <a:pt x="114604" y="2692"/>
                </a:lnTo>
                <a:lnTo>
                  <a:pt x="92228" y="740"/>
                </a:lnTo>
                <a:lnTo>
                  <a:pt x="847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62548" y="673139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5">
                <a:moveTo>
                  <a:pt x="4381" y="4000"/>
                </a:moveTo>
                <a:lnTo>
                  <a:pt x="5054" y="4584"/>
                </a:lnTo>
                <a:lnTo>
                  <a:pt x="5727" y="5130"/>
                </a:lnTo>
                <a:lnTo>
                  <a:pt x="6375" y="5613"/>
                </a:lnTo>
                <a:lnTo>
                  <a:pt x="13042" y="4699"/>
                </a:lnTo>
                <a:lnTo>
                  <a:pt x="4381" y="4000"/>
                </a:lnTo>
                <a:close/>
              </a:path>
              <a:path w="13335" h="5715">
                <a:moveTo>
                  <a:pt x="0" y="0"/>
                </a:moveTo>
                <a:lnTo>
                  <a:pt x="1028" y="990"/>
                </a:lnTo>
                <a:lnTo>
                  <a:pt x="4076" y="317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117830" y="6774415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40">
                <a:moveTo>
                  <a:pt x="12674" y="0"/>
                </a:moveTo>
                <a:lnTo>
                  <a:pt x="0" y="2298"/>
                </a:lnTo>
                <a:lnTo>
                  <a:pt x="20459" y="355"/>
                </a:lnTo>
                <a:lnTo>
                  <a:pt x="126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103027" y="6774384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26695" y="0"/>
                </a:moveTo>
                <a:lnTo>
                  <a:pt x="6594" y="2324"/>
                </a:lnTo>
                <a:lnTo>
                  <a:pt x="0" y="3162"/>
                </a:lnTo>
                <a:lnTo>
                  <a:pt x="3835" y="3327"/>
                </a:lnTo>
                <a:lnTo>
                  <a:pt x="14846" y="2314"/>
                </a:lnTo>
                <a:lnTo>
                  <a:pt x="27482" y="25"/>
                </a:lnTo>
                <a:lnTo>
                  <a:pt x="266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093453" y="6774353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09">
                <a:moveTo>
                  <a:pt x="35509" y="0"/>
                </a:moveTo>
                <a:lnTo>
                  <a:pt x="15557" y="1333"/>
                </a:lnTo>
                <a:lnTo>
                  <a:pt x="0" y="2743"/>
                </a:lnTo>
                <a:lnTo>
                  <a:pt x="9575" y="3187"/>
                </a:lnTo>
                <a:lnTo>
                  <a:pt x="29589" y="758"/>
                </a:lnTo>
                <a:lnTo>
                  <a:pt x="36271" y="25"/>
                </a:lnTo>
                <a:lnTo>
                  <a:pt x="355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2700" y="6725481"/>
            <a:ext cx="29845" cy="6350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4206" y="0"/>
                </a:moveTo>
                <a:lnTo>
                  <a:pt x="0" y="3225"/>
                </a:lnTo>
                <a:lnTo>
                  <a:pt x="7458" y="3966"/>
                </a:lnTo>
                <a:lnTo>
                  <a:pt x="29845" y="5918"/>
                </a:lnTo>
                <a:lnTo>
                  <a:pt x="27847" y="3966"/>
                </a:lnTo>
                <a:lnTo>
                  <a:pt x="26047" y="2070"/>
                </a:lnTo>
                <a:lnTo>
                  <a:pt x="242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56911" y="6719668"/>
            <a:ext cx="64135" cy="12065"/>
          </a:xfrm>
          <a:custGeom>
            <a:avLst/>
            <a:gdLst/>
            <a:ahLst/>
            <a:cxnLst/>
            <a:rect l="l" t="t" r="r" b="b"/>
            <a:pathLst>
              <a:path w="64135" h="12065">
                <a:moveTo>
                  <a:pt x="40335" y="0"/>
                </a:moveTo>
                <a:lnTo>
                  <a:pt x="0" y="5816"/>
                </a:lnTo>
                <a:lnTo>
                  <a:pt x="1841" y="7873"/>
                </a:lnTo>
                <a:lnTo>
                  <a:pt x="3746" y="9893"/>
                </a:lnTo>
                <a:lnTo>
                  <a:pt x="5626" y="11734"/>
                </a:lnTo>
                <a:lnTo>
                  <a:pt x="9715" y="12039"/>
                </a:lnTo>
                <a:lnTo>
                  <a:pt x="23207" y="9115"/>
                </a:lnTo>
                <a:lnTo>
                  <a:pt x="36726" y="6323"/>
                </a:lnTo>
                <a:lnTo>
                  <a:pt x="63842" y="1130"/>
                </a:lnTo>
                <a:lnTo>
                  <a:pt x="403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904311" y="669244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457" y="0"/>
                </a:moveTo>
                <a:lnTo>
                  <a:pt x="0" y="215"/>
                </a:lnTo>
                <a:lnTo>
                  <a:pt x="304" y="927"/>
                </a:lnTo>
                <a:lnTo>
                  <a:pt x="1054" y="1904"/>
                </a:lnTo>
                <a:lnTo>
                  <a:pt x="3263" y="1409"/>
                </a:lnTo>
                <a:lnTo>
                  <a:pt x="7658" y="342"/>
                </a:lnTo>
                <a:lnTo>
                  <a:pt x="4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905362" y="6692792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5">
                <a:moveTo>
                  <a:pt x="6603" y="0"/>
                </a:moveTo>
                <a:lnTo>
                  <a:pt x="2209" y="1066"/>
                </a:lnTo>
                <a:lnTo>
                  <a:pt x="0" y="1562"/>
                </a:lnTo>
                <a:lnTo>
                  <a:pt x="838" y="2692"/>
                </a:lnTo>
                <a:lnTo>
                  <a:pt x="2222" y="4140"/>
                </a:lnTo>
                <a:lnTo>
                  <a:pt x="3644" y="5524"/>
                </a:lnTo>
                <a:lnTo>
                  <a:pt x="36664" y="1447"/>
                </a:lnTo>
                <a:lnTo>
                  <a:pt x="6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909001" y="6694240"/>
            <a:ext cx="46355" cy="6350"/>
          </a:xfrm>
          <a:custGeom>
            <a:avLst/>
            <a:gdLst/>
            <a:ahLst/>
            <a:cxnLst/>
            <a:rect l="l" t="t" r="r" b="b"/>
            <a:pathLst>
              <a:path w="46354" h="6350">
                <a:moveTo>
                  <a:pt x="33020" y="0"/>
                </a:moveTo>
                <a:lnTo>
                  <a:pt x="0" y="4076"/>
                </a:lnTo>
                <a:lnTo>
                  <a:pt x="1511" y="5511"/>
                </a:lnTo>
                <a:lnTo>
                  <a:pt x="12166" y="6337"/>
                </a:lnTo>
                <a:lnTo>
                  <a:pt x="45961" y="609"/>
                </a:lnTo>
                <a:lnTo>
                  <a:pt x="330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910507" y="6699750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0" y="0"/>
                </a:moveTo>
                <a:lnTo>
                  <a:pt x="2413" y="2184"/>
                </a:lnTo>
                <a:lnTo>
                  <a:pt x="10655" y="825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904763" y="6691895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1587" y="0"/>
                </a:moveTo>
                <a:lnTo>
                  <a:pt x="50" y="546"/>
                </a:lnTo>
                <a:lnTo>
                  <a:pt x="7200" y="901"/>
                </a:lnTo>
                <a:lnTo>
                  <a:pt x="9093" y="431"/>
                </a:lnTo>
                <a:lnTo>
                  <a:pt x="15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911969" y="6692333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1892" y="0"/>
                </a:moveTo>
                <a:lnTo>
                  <a:pt x="635" y="317"/>
                </a:lnTo>
                <a:lnTo>
                  <a:pt x="0" y="457"/>
                </a:lnTo>
                <a:lnTo>
                  <a:pt x="30048" y="1905"/>
                </a:lnTo>
                <a:lnTo>
                  <a:pt x="31724" y="1689"/>
                </a:lnTo>
                <a:lnTo>
                  <a:pt x="18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906350" y="6691093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2324" y="0"/>
                </a:moveTo>
                <a:lnTo>
                  <a:pt x="0" y="800"/>
                </a:lnTo>
                <a:lnTo>
                  <a:pt x="7505" y="1244"/>
                </a:lnTo>
                <a:lnTo>
                  <a:pt x="10680" y="444"/>
                </a:lnTo>
                <a:lnTo>
                  <a:pt x="232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913866" y="6691541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40">
                <a:moveTo>
                  <a:pt x="3162" y="0"/>
                </a:moveTo>
                <a:lnTo>
                  <a:pt x="0" y="787"/>
                </a:lnTo>
                <a:lnTo>
                  <a:pt x="29819" y="2476"/>
                </a:lnTo>
                <a:lnTo>
                  <a:pt x="35623" y="1701"/>
                </a:lnTo>
                <a:lnTo>
                  <a:pt x="31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942025" y="669402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663" y="0"/>
                </a:moveTo>
                <a:lnTo>
                  <a:pt x="0" y="215"/>
                </a:lnTo>
                <a:lnTo>
                  <a:pt x="12941" y="825"/>
                </a:lnTo>
                <a:lnTo>
                  <a:pt x="13817" y="673"/>
                </a:lnTo>
                <a:lnTo>
                  <a:pt x="16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43687" y="6693249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5803" y="0"/>
                </a:moveTo>
                <a:lnTo>
                  <a:pt x="0" y="774"/>
                </a:lnTo>
                <a:lnTo>
                  <a:pt x="12153" y="1447"/>
                </a:lnTo>
                <a:lnTo>
                  <a:pt x="17081" y="596"/>
                </a:lnTo>
                <a:lnTo>
                  <a:pt x="580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908676" y="6682530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25730" y="0"/>
                </a:moveTo>
                <a:lnTo>
                  <a:pt x="12836" y="4198"/>
                </a:lnTo>
                <a:lnTo>
                  <a:pt x="0" y="8559"/>
                </a:lnTo>
                <a:lnTo>
                  <a:pt x="8356" y="9016"/>
                </a:lnTo>
                <a:lnTo>
                  <a:pt x="15221" y="7216"/>
                </a:lnTo>
                <a:lnTo>
                  <a:pt x="22063" y="5319"/>
                </a:lnTo>
                <a:lnTo>
                  <a:pt x="28880" y="3325"/>
                </a:lnTo>
                <a:lnTo>
                  <a:pt x="35674" y="1231"/>
                </a:lnTo>
                <a:lnTo>
                  <a:pt x="257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917027" y="6683758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27317" y="0"/>
                </a:moveTo>
                <a:lnTo>
                  <a:pt x="20531" y="2093"/>
                </a:lnTo>
                <a:lnTo>
                  <a:pt x="13716" y="4087"/>
                </a:lnTo>
                <a:lnTo>
                  <a:pt x="6756" y="6015"/>
                </a:lnTo>
                <a:lnTo>
                  <a:pt x="0" y="7785"/>
                </a:lnTo>
                <a:lnTo>
                  <a:pt x="32461" y="9486"/>
                </a:lnTo>
                <a:lnTo>
                  <a:pt x="66027" y="4800"/>
                </a:lnTo>
                <a:lnTo>
                  <a:pt x="273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949491" y="6688561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5">
                <a:moveTo>
                  <a:pt x="33566" y="0"/>
                </a:moveTo>
                <a:lnTo>
                  <a:pt x="0" y="4686"/>
                </a:lnTo>
                <a:lnTo>
                  <a:pt x="11277" y="5283"/>
                </a:lnTo>
                <a:lnTo>
                  <a:pt x="38087" y="558"/>
                </a:lnTo>
                <a:lnTo>
                  <a:pt x="3356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58617" y="6735016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09">
                <a:moveTo>
                  <a:pt x="31203" y="0"/>
                </a:moveTo>
                <a:lnTo>
                  <a:pt x="0" y="2057"/>
                </a:lnTo>
                <a:lnTo>
                  <a:pt x="5727" y="2501"/>
                </a:lnTo>
                <a:lnTo>
                  <a:pt x="17322" y="3213"/>
                </a:lnTo>
                <a:lnTo>
                  <a:pt x="26568" y="1041"/>
                </a:lnTo>
                <a:lnTo>
                  <a:pt x="3120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75928" y="6730993"/>
            <a:ext cx="188595" cy="8890"/>
          </a:xfrm>
          <a:custGeom>
            <a:avLst/>
            <a:gdLst/>
            <a:ahLst/>
            <a:cxnLst/>
            <a:rect l="l" t="t" r="r" b="b"/>
            <a:pathLst>
              <a:path w="188595" h="8890">
                <a:moveTo>
                  <a:pt x="103845" y="8356"/>
                </a:moveTo>
                <a:lnTo>
                  <a:pt x="48818" y="8356"/>
                </a:lnTo>
                <a:lnTo>
                  <a:pt x="76377" y="8559"/>
                </a:lnTo>
                <a:lnTo>
                  <a:pt x="103845" y="8356"/>
                </a:lnTo>
                <a:close/>
              </a:path>
              <a:path w="188595" h="8890">
                <a:moveTo>
                  <a:pt x="67348" y="0"/>
                </a:moveTo>
                <a:lnTo>
                  <a:pt x="13893" y="4025"/>
                </a:lnTo>
                <a:lnTo>
                  <a:pt x="0" y="7226"/>
                </a:lnTo>
                <a:lnTo>
                  <a:pt x="10106" y="7722"/>
                </a:lnTo>
                <a:lnTo>
                  <a:pt x="20385" y="8085"/>
                </a:lnTo>
                <a:lnTo>
                  <a:pt x="30866" y="8306"/>
                </a:lnTo>
                <a:lnTo>
                  <a:pt x="41579" y="8381"/>
                </a:lnTo>
                <a:lnTo>
                  <a:pt x="46380" y="8381"/>
                </a:lnTo>
                <a:lnTo>
                  <a:pt x="48818" y="8356"/>
                </a:lnTo>
                <a:lnTo>
                  <a:pt x="104328" y="8353"/>
                </a:lnTo>
                <a:lnTo>
                  <a:pt x="132267" y="7734"/>
                </a:lnTo>
                <a:lnTo>
                  <a:pt x="160191" y="6705"/>
                </a:lnTo>
                <a:lnTo>
                  <a:pt x="188099" y="5270"/>
                </a:lnTo>
                <a:lnTo>
                  <a:pt x="6734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351147" y="666410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15" y="0"/>
                </a:lnTo>
              </a:path>
            </a:pathLst>
          </a:custGeom>
          <a:ln w="582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362124" y="6649181"/>
            <a:ext cx="175260" cy="13970"/>
          </a:xfrm>
          <a:custGeom>
            <a:avLst/>
            <a:gdLst/>
            <a:ahLst/>
            <a:cxnLst/>
            <a:rect l="l" t="t" r="r" b="b"/>
            <a:pathLst>
              <a:path w="175259" h="13970">
                <a:moveTo>
                  <a:pt x="106514" y="0"/>
                </a:moveTo>
                <a:lnTo>
                  <a:pt x="10843" y="12094"/>
                </a:lnTo>
                <a:lnTo>
                  <a:pt x="0" y="13385"/>
                </a:lnTo>
                <a:lnTo>
                  <a:pt x="41916" y="12342"/>
                </a:lnTo>
                <a:lnTo>
                  <a:pt x="104088" y="12014"/>
                </a:lnTo>
                <a:lnTo>
                  <a:pt x="175094" y="2400"/>
                </a:lnTo>
                <a:lnTo>
                  <a:pt x="106514" y="0"/>
                </a:lnTo>
                <a:close/>
              </a:path>
              <a:path w="175259" h="13970">
                <a:moveTo>
                  <a:pt x="104088" y="12014"/>
                </a:moveTo>
                <a:lnTo>
                  <a:pt x="83870" y="12014"/>
                </a:lnTo>
                <a:lnTo>
                  <a:pt x="103530" y="12090"/>
                </a:lnTo>
                <a:lnTo>
                  <a:pt x="104088" y="1201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349151" y="6663849"/>
            <a:ext cx="74930" cy="3810"/>
          </a:xfrm>
          <a:custGeom>
            <a:avLst/>
            <a:gdLst/>
            <a:ahLst/>
            <a:cxnLst/>
            <a:rect l="l" t="t" r="r" b="b"/>
            <a:pathLst>
              <a:path w="74929" h="3809">
                <a:moveTo>
                  <a:pt x="1993" y="0"/>
                </a:moveTo>
                <a:lnTo>
                  <a:pt x="0" y="228"/>
                </a:lnTo>
                <a:lnTo>
                  <a:pt x="72923" y="3403"/>
                </a:lnTo>
                <a:lnTo>
                  <a:pt x="74726" y="3162"/>
                </a:lnTo>
                <a:lnTo>
                  <a:pt x="19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423890" y="666488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677" y="0"/>
                </a:lnTo>
              </a:path>
            </a:pathLst>
          </a:custGeom>
          <a:ln w="723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465656" y="6656747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029" y="0"/>
                </a:lnTo>
              </a:path>
            </a:pathLst>
          </a:custGeom>
          <a:ln w="1033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422081" y="6667017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1803" y="0"/>
                </a:moveTo>
                <a:lnTo>
                  <a:pt x="0" y="241"/>
                </a:lnTo>
                <a:lnTo>
                  <a:pt x="34251" y="1765"/>
                </a:lnTo>
                <a:lnTo>
                  <a:pt x="36398" y="1485"/>
                </a:lnTo>
                <a:lnTo>
                  <a:pt x="18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339174" y="6664080"/>
            <a:ext cx="83185" cy="4445"/>
          </a:xfrm>
          <a:custGeom>
            <a:avLst/>
            <a:gdLst/>
            <a:ahLst/>
            <a:cxnLst/>
            <a:rect l="l" t="t" r="r" b="b"/>
            <a:pathLst>
              <a:path w="83185" h="4445">
                <a:moveTo>
                  <a:pt x="9982" y="0"/>
                </a:moveTo>
                <a:lnTo>
                  <a:pt x="0" y="1130"/>
                </a:lnTo>
                <a:lnTo>
                  <a:pt x="74485" y="4343"/>
                </a:lnTo>
                <a:lnTo>
                  <a:pt x="82905" y="3175"/>
                </a:lnTo>
                <a:lnTo>
                  <a:pt x="99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209788" y="667401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3873" y="0"/>
                </a:lnTo>
              </a:path>
            </a:pathLst>
          </a:custGeom>
          <a:ln w="1760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3311" y="668690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499" y="0"/>
                </a:lnTo>
              </a:path>
            </a:pathLst>
          </a:custGeom>
          <a:ln w="1648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203102" y="667718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516" y="0"/>
                </a:moveTo>
                <a:lnTo>
                  <a:pt x="4229" y="355"/>
                </a:lnTo>
                <a:lnTo>
                  <a:pt x="0" y="1193"/>
                </a:lnTo>
                <a:lnTo>
                  <a:pt x="6680" y="1473"/>
                </a:lnTo>
                <a:lnTo>
                  <a:pt x="145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17851" y="6678383"/>
            <a:ext cx="92075" cy="17145"/>
          </a:xfrm>
          <a:custGeom>
            <a:avLst/>
            <a:gdLst/>
            <a:ahLst/>
            <a:cxnLst/>
            <a:rect l="l" t="t" r="r" b="b"/>
            <a:pathLst>
              <a:path w="92075" h="17145">
                <a:moveTo>
                  <a:pt x="85255" y="0"/>
                </a:moveTo>
                <a:lnTo>
                  <a:pt x="0" y="16776"/>
                </a:lnTo>
                <a:lnTo>
                  <a:pt x="5461" y="16763"/>
                </a:lnTo>
                <a:lnTo>
                  <a:pt x="91935" y="279"/>
                </a:lnTo>
                <a:lnTo>
                  <a:pt x="8525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043090" y="6680757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70650" y="0"/>
                </a:moveTo>
                <a:lnTo>
                  <a:pt x="26923" y="6205"/>
                </a:lnTo>
                <a:lnTo>
                  <a:pt x="0" y="12496"/>
                </a:lnTo>
                <a:lnTo>
                  <a:pt x="3962" y="12699"/>
                </a:lnTo>
                <a:lnTo>
                  <a:pt x="7065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413661" y="6667255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8420" y="0"/>
                </a:moveTo>
                <a:lnTo>
                  <a:pt x="0" y="1168"/>
                </a:lnTo>
                <a:lnTo>
                  <a:pt x="33820" y="2603"/>
                </a:lnTo>
                <a:lnTo>
                  <a:pt x="42672" y="1524"/>
                </a:lnTo>
                <a:lnTo>
                  <a:pt x="84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305802" y="6668424"/>
            <a:ext cx="142240" cy="15875"/>
          </a:xfrm>
          <a:custGeom>
            <a:avLst/>
            <a:gdLst/>
            <a:ahLst/>
            <a:cxnLst/>
            <a:rect l="l" t="t" r="r" b="b"/>
            <a:pathLst>
              <a:path w="142239" h="15875">
                <a:moveTo>
                  <a:pt x="107861" y="0"/>
                </a:moveTo>
                <a:lnTo>
                  <a:pt x="0" y="14401"/>
                </a:lnTo>
                <a:lnTo>
                  <a:pt x="25095" y="15494"/>
                </a:lnTo>
                <a:lnTo>
                  <a:pt x="141681" y="1435"/>
                </a:lnTo>
                <a:lnTo>
                  <a:pt x="1078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09794" y="668778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107" y="0"/>
                </a:lnTo>
              </a:path>
            </a:pathLst>
          </a:custGeom>
          <a:ln w="9918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6194206" y="6677539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3119" y="0"/>
                </a:moveTo>
                <a:lnTo>
                  <a:pt x="0" y="457"/>
                </a:lnTo>
                <a:lnTo>
                  <a:pt x="8902" y="838"/>
                </a:lnTo>
                <a:lnTo>
                  <a:pt x="1311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047054" y="6677997"/>
            <a:ext cx="156210" cy="17780"/>
          </a:xfrm>
          <a:custGeom>
            <a:avLst/>
            <a:gdLst/>
            <a:ahLst/>
            <a:cxnLst/>
            <a:rect l="l" t="t" r="r" b="b"/>
            <a:pathLst>
              <a:path w="156210" h="17779">
                <a:moveTo>
                  <a:pt x="147154" y="0"/>
                </a:moveTo>
                <a:lnTo>
                  <a:pt x="66687" y="2755"/>
                </a:lnTo>
                <a:lnTo>
                  <a:pt x="0" y="15455"/>
                </a:lnTo>
                <a:lnTo>
                  <a:pt x="17690" y="16189"/>
                </a:lnTo>
                <a:lnTo>
                  <a:pt x="35386" y="16716"/>
                </a:lnTo>
                <a:lnTo>
                  <a:pt x="53090" y="17038"/>
                </a:lnTo>
                <a:lnTo>
                  <a:pt x="70802" y="17157"/>
                </a:lnTo>
                <a:lnTo>
                  <a:pt x="156057" y="380"/>
                </a:lnTo>
                <a:lnTo>
                  <a:pt x="1471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036216" y="6681330"/>
            <a:ext cx="60960" cy="12065"/>
          </a:xfrm>
          <a:custGeom>
            <a:avLst/>
            <a:gdLst/>
            <a:ahLst/>
            <a:cxnLst/>
            <a:rect l="l" t="t" r="r" b="b"/>
            <a:pathLst>
              <a:path w="60960" h="12065">
                <a:moveTo>
                  <a:pt x="60909" y="0"/>
                </a:moveTo>
                <a:lnTo>
                  <a:pt x="0" y="11569"/>
                </a:lnTo>
                <a:lnTo>
                  <a:pt x="6870" y="11925"/>
                </a:lnTo>
                <a:lnTo>
                  <a:pt x="20313" y="8699"/>
                </a:lnTo>
                <a:lnTo>
                  <a:pt x="33799" y="5634"/>
                </a:lnTo>
                <a:lnTo>
                  <a:pt x="47331" y="2733"/>
                </a:lnTo>
                <a:lnTo>
                  <a:pt x="6090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987585" y="6681373"/>
            <a:ext cx="108585" cy="12065"/>
          </a:xfrm>
          <a:custGeom>
            <a:avLst/>
            <a:gdLst/>
            <a:ahLst/>
            <a:cxnLst/>
            <a:rect l="l" t="t" r="r" b="b"/>
            <a:pathLst>
              <a:path w="108585" h="12065">
                <a:moveTo>
                  <a:pt x="35394" y="1308"/>
                </a:moveTo>
                <a:lnTo>
                  <a:pt x="0" y="7746"/>
                </a:lnTo>
                <a:lnTo>
                  <a:pt x="8635" y="8826"/>
                </a:lnTo>
                <a:lnTo>
                  <a:pt x="18637" y="9597"/>
                </a:lnTo>
                <a:lnTo>
                  <a:pt x="48640" y="11531"/>
                </a:lnTo>
                <a:lnTo>
                  <a:pt x="92786" y="2628"/>
                </a:lnTo>
                <a:lnTo>
                  <a:pt x="97559" y="1790"/>
                </a:lnTo>
                <a:lnTo>
                  <a:pt x="56210" y="1790"/>
                </a:lnTo>
                <a:lnTo>
                  <a:pt x="42329" y="1523"/>
                </a:lnTo>
                <a:lnTo>
                  <a:pt x="35394" y="1308"/>
                </a:lnTo>
                <a:close/>
              </a:path>
              <a:path w="108585" h="12065">
                <a:moveTo>
                  <a:pt x="108445" y="0"/>
                </a:moveTo>
                <a:lnTo>
                  <a:pt x="56210" y="1790"/>
                </a:lnTo>
                <a:lnTo>
                  <a:pt x="97559" y="1790"/>
                </a:lnTo>
                <a:lnTo>
                  <a:pt x="100596" y="1257"/>
                </a:lnTo>
                <a:lnTo>
                  <a:pt x="10844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917314" y="6676872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4" h="5715">
                <a:moveTo>
                  <a:pt x="17602" y="0"/>
                </a:moveTo>
                <a:lnTo>
                  <a:pt x="11722" y="1130"/>
                </a:lnTo>
                <a:lnTo>
                  <a:pt x="0" y="3543"/>
                </a:lnTo>
                <a:lnTo>
                  <a:pt x="17094" y="5651"/>
                </a:lnTo>
                <a:lnTo>
                  <a:pt x="26416" y="2717"/>
                </a:lnTo>
                <a:lnTo>
                  <a:pt x="31089" y="1295"/>
                </a:lnTo>
                <a:lnTo>
                  <a:pt x="176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934402" y="6678164"/>
            <a:ext cx="24765" cy="5715"/>
          </a:xfrm>
          <a:custGeom>
            <a:avLst/>
            <a:gdLst/>
            <a:ahLst/>
            <a:cxnLst/>
            <a:rect l="l" t="t" r="r" b="b"/>
            <a:pathLst>
              <a:path w="24764" h="5715">
                <a:moveTo>
                  <a:pt x="13995" y="0"/>
                </a:moveTo>
                <a:lnTo>
                  <a:pt x="4660" y="2870"/>
                </a:lnTo>
                <a:lnTo>
                  <a:pt x="0" y="4368"/>
                </a:lnTo>
                <a:lnTo>
                  <a:pt x="9944" y="5587"/>
                </a:lnTo>
                <a:lnTo>
                  <a:pt x="14706" y="4089"/>
                </a:lnTo>
                <a:lnTo>
                  <a:pt x="19443" y="2514"/>
                </a:lnTo>
                <a:lnTo>
                  <a:pt x="24155" y="876"/>
                </a:lnTo>
                <a:lnTo>
                  <a:pt x="20764" y="609"/>
                </a:lnTo>
                <a:lnTo>
                  <a:pt x="139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944342" y="6679039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70" h="9525">
                <a:moveTo>
                  <a:pt x="14211" y="0"/>
                </a:moveTo>
                <a:lnTo>
                  <a:pt x="9499" y="1650"/>
                </a:lnTo>
                <a:lnTo>
                  <a:pt x="4762" y="3225"/>
                </a:lnTo>
                <a:lnTo>
                  <a:pt x="0" y="4724"/>
                </a:lnTo>
                <a:lnTo>
                  <a:pt x="38709" y="9524"/>
                </a:lnTo>
                <a:lnTo>
                  <a:pt x="77266" y="3606"/>
                </a:lnTo>
                <a:lnTo>
                  <a:pt x="61479" y="2996"/>
                </a:lnTo>
                <a:lnTo>
                  <a:pt x="45705" y="2193"/>
                </a:lnTo>
                <a:lnTo>
                  <a:pt x="29948" y="1195"/>
                </a:lnTo>
                <a:lnTo>
                  <a:pt x="1421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983059" y="6682644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4">
                <a:moveTo>
                  <a:pt x="38544" y="0"/>
                </a:moveTo>
                <a:lnTo>
                  <a:pt x="0" y="5918"/>
                </a:lnTo>
                <a:lnTo>
                  <a:pt x="4521" y="6476"/>
                </a:lnTo>
                <a:lnTo>
                  <a:pt x="39916" y="38"/>
                </a:lnTo>
                <a:lnTo>
                  <a:pt x="38544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976661" y="4251731"/>
            <a:ext cx="1900583" cy="2175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971294" y="4248680"/>
            <a:ext cx="1909445" cy="2184400"/>
          </a:xfrm>
          <a:custGeom>
            <a:avLst/>
            <a:gdLst/>
            <a:ahLst/>
            <a:cxnLst/>
            <a:rect l="l" t="t" r="r" b="b"/>
            <a:pathLst>
              <a:path w="1909445" h="2184400">
                <a:moveTo>
                  <a:pt x="22733" y="1460500"/>
                </a:moveTo>
                <a:lnTo>
                  <a:pt x="22783" y="1524000"/>
                </a:lnTo>
                <a:lnTo>
                  <a:pt x="34159" y="1574800"/>
                </a:lnTo>
                <a:lnTo>
                  <a:pt x="47067" y="1625600"/>
                </a:lnTo>
                <a:lnTo>
                  <a:pt x="62208" y="1676400"/>
                </a:lnTo>
                <a:lnTo>
                  <a:pt x="80279" y="1727200"/>
                </a:lnTo>
                <a:lnTo>
                  <a:pt x="101981" y="1778000"/>
                </a:lnTo>
                <a:lnTo>
                  <a:pt x="122912" y="1828800"/>
                </a:lnTo>
                <a:lnTo>
                  <a:pt x="146057" y="1866900"/>
                </a:lnTo>
                <a:lnTo>
                  <a:pt x="171453" y="1905000"/>
                </a:lnTo>
                <a:lnTo>
                  <a:pt x="199134" y="1943100"/>
                </a:lnTo>
                <a:lnTo>
                  <a:pt x="229136" y="1981200"/>
                </a:lnTo>
                <a:lnTo>
                  <a:pt x="261496" y="2019300"/>
                </a:lnTo>
                <a:lnTo>
                  <a:pt x="296248" y="2044700"/>
                </a:lnTo>
                <a:lnTo>
                  <a:pt x="333430" y="2082800"/>
                </a:lnTo>
                <a:lnTo>
                  <a:pt x="373076" y="2108200"/>
                </a:lnTo>
                <a:lnTo>
                  <a:pt x="415222" y="2120900"/>
                </a:lnTo>
                <a:lnTo>
                  <a:pt x="459905" y="2146300"/>
                </a:lnTo>
                <a:lnTo>
                  <a:pt x="510683" y="2159000"/>
                </a:lnTo>
                <a:lnTo>
                  <a:pt x="616558" y="2184400"/>
                </a:lnTo>
                <a:lnTo>
                  <a:pt x="671545" y="2184400"/>
                </a:lnTo>
                <a:lnTo>
                  <a:pt x="513580" y="2146300"/>
                </a:lnTo>
                <a:lnTo>
                  <a:pt x="463588" y="2133600"/>
                </a:lnTo>
                <a:lnTo>
                  <a:pt x="415602" y="2120900"/>
                </a:lnTo>
                <a:lnTo>
                  <a:pt x="370570" y="2095500"/>
                </a:lnTo>
                <a:lnTo>
                  <a:pt x="328450" y="2057400"/>
                </a:lnTo>
                <a:lnTo>
                  <a:pt x="289202" y="2032000"/>
                </a:lnTo>
                <a:lnTo>
                  <a:pt x="252783" y="1993900"/>
                </a:lnTo>
                <a:lnTo>
                  <a:pt x="219153" y="1955800"/>
                </a:lnTo>
                <a:lnTo>
                  <a:pt x="188269" y="1917700"/>
                </a:lnTo>
                <a:lnTo>
                  <a:pt x="160091" y="1866900"/>
                </a:lnTo>
                <a:lnTo>
                  <a:pt x="134576" y="1828800"/>
                </a:lnTo>
                <a:lnTo>
                  <a:pt x="111683" y="1778000"/>
                </a:lnTo>
                <a:lnTo>
                  <a:pt x="90242" y="1727200"/>
                </a:lnTo>
                <a:lnTo>
                  <a:pt x="72369" y="1676400"/>
                </a:lnTo>
                <a:lnTo>
                  <a:pt x="57373" y="1625600"/>
                </a:lnTo>
                <a:lnTo>
                  <a:pt x="44563" y="1574800"/>
                </a:lnTo>
                <a:lnTo>
                  <a:pt x="33247" y="1524000"/>
                </a:lnTo>
                <a:lnTo>
                  <a:pt x="22733" y="1460500"/>
                </a:lnTo>
                <a:close/>
              </a:path>
              <a:path w="1909445" h="2184400">
                <a:moveTo>
                  <a:pt x="1429943" y="1028700"/>
                </a:moveTo>
                <a:lnTo>
                  <a:pt x="1417485" y="1028700"/>
                </a:lnTo>
                <a:lnTo>
                  <a:pt x="1419910" y="1041400"/>
                </a:lnTo>
                <a:lnTo>
                  <a:pt x="1422285" y="1041400"/>
                </a:lnTo>
                <a:lnTo>
                  <a:pt x="1437883" y="1092200"/>
                </a:lnTo>
                <a:lnTo>
                  <a:pt x="1452031" y="1130300"/>
                </a:lnTo>
                <a:lnTo>
                  <a:pt x="1464533" y="1181100"/>
                </a:lnTo>
                <a:lnTo>
                  <a:pt x="1475197" y="1231900"/>
                </a:lnTo>
                <a:lnTo>
                  <a:pt x="1483828" y="1282700"/>
                </a:lnTo>
                <a:lnTo>
                  <a:pt x="1490233" y="1320800"/>
                </a:lnTo>
                <a:lnTo>
                  <a:pt x="1494218" y="1371600"/>
                </a:lnTo>
                <a:lnTo>
                  <a:pt x="1495590" y="1422400"/>
                </a:lnTo>
                <a:lnTo>
                  <a:pt x="1494983" y="1447800"/>
                </a:lnTo>
                <a:lnTo>
                  <a:pt x="1493129" y="1485900"/>
                </a:lnTo>
                <a:lnTo>
                  <a:pt x="1489975" y="1511300"/>
                </a:lnTo>
                <a:lnTo>
                  <a:pt x="1485468" y="1549400"/>
                </a:lnTo>
                <a:lnTo>
                  <a:pt x="1475005" y="1600200"/>
                </a:lnTo>
                <a:lnTo>
                  <a:pt x="1461712" y="1651000"/>
                </a:lnTo>
                <a:lnTo>
                  <a:pt x="1445569" y="1701800"/>
                </a:lnTo>
                <a:lnTo>
                  <a:pt x="1426558" y="1739900"/>
                </a:lnTo>
                <a:lnTo>
                  <a:pt x="1404659" y="1790700"/>
                </a:lnTo>
                <a:lnTo>
                  <a:pt x="1379854" y="1828800"/>
                </a:lnTo>
                <a:lnTo>
                  <a:pt x="1352122" y="1866900"/>
                </a:lnTo>
                <a:lnTo>
                  <a:pt x="1321446" y="1917700"/>
                </a:lnTo>
                <a:lnTo>
                  <a:pt x="1287805" y="1955800"/>
                </a:lnTo>
                <a:lnTo>
                  <a:pt x="1251181" y="1981200"/>
                </a:lnTo>
                <a:lnTo>
                  <a:pt x="1211554" y="2019300"/>
                </a:lnTo>
                <a:lnTo>
                  <a:pt x="1176000" y="2044700"/>
                </a:lnTo>
                <a:lnTo>
                  <a:pt x="1135602" y="2070100"/>
                </a:lnTo>
                <a:lnTo>
                  <a:pt x="1092053" y="2095500"/>
                </a:lnTo>
                <a:lnTo>
                  <a:pt x="1047044" y="2120900"/>
                </a:lnTo>
                <a:lnTo>
                  <a:pt x="1002265" y="2133600"/>
                </a:lnTo>
                <a:lnTo>
                  <a:pt x="959408" y="2146300"/>
                </a:lnTo>
                <a:lnTo>
                  <a:pt x="868178" y="2171700"/>
                </a:lnTo>
                <a:lnTo>
                  <a:pt x="821114" y="2171700"/>
                </a:lnTo>
                <a:lnTo>
                  <a:pt x="773463" y="2184400"/>
                </a:lnTo>
                <a:lnTo>
                  <a:pt x="869999" y="2184400"/>
                </a:lnTo>
                <a:lnTo>
                  <a:pt x="962469" y="2159000"/>
                </a:lnTo>
                <a:lnTo>
                  <a:pt x="1005748" y="2146300"/>
                </a:lnTo>
                <a:lnTo>
                  <a:pt x="1050992" y="2120900"/>
                </a:lnTo>
                <a:lnTo>
                  <a:pt x="1096548" y="2108200"/>
                </a:lnTo>
                <a:lnTo>
                  <a:pt x="1140760" y="2082800"/>
                </a:lnTo>
                <a:lnTo>
                  <a:pt x="1181975" y="2057400"/>
                </a:lnTo>
                <a:lnTo>
                  <a:pt x="1218539" y="2032000"/>
                </a:lnTo>
                <a:lnTo>
                  <a:pt x="1258563" y="1993900"/>
                </a:lnTo>
                <a:lnTo>
                  <a:pt x="1295597" y="1955800"/>
                </a:lnTo>
                <a:lnTo>
                  <a:pt x="1329652" y="1917700"/>
                </a:lnTo>
                <a:lnTo>
                  <a:pt x="1360736" y="1879600"/>
                </a:lnTo>
                <a:lnTo>
                  <a:pt x="1388860" y="1841500"/>
                </a:lnTo>
                <a:lnTo>
                  <a:pt x="1414033" y="1790700"/>
                </a:lnTo>
                <a:lnTo>
                  <a:pt x="1436265" y="1752600"/>
                </a:lnTo>
                <a:lnTo>
                  <a:pt x="1455567" y="1701800"/>
                </a:lnTo>
                <a:lnTo>
                  <a:pt x="1471947" y="1651000"/>
                </a:lnTo>
                <a:lnTo>
                  <a:pt x="1485416" y="1600200"/>
                </a:lnTo>
                <a:lnTo>
                  <a:pt x="1495983" y="1549400"/>
                </a:lnTo>
                <a:lnTo>
                  <a:pt x="1500562" y="1511300"/>
                </a:lnTo>
                <a:lnTo>
                  <a:pt x="1503764" y="1485900"/>
                </a:lnTo>
                <a:lnTo>
                  <a:pt x="1505643" y="1447800"/>
                </a:lnTo>
                <a:lnTo>
                  <a:pt x="1506258" y="1422400"/>
                </a:lnTo>
                <a:lnTo>
                  <a:pt x="1504870" y="1371600"/>
                </a:lnTo>
                <a:lnTo>
                  <a:pt x="1500841" y="1320800"/>
                </a:lnTo>
                <a:lnTo>
                  <a:pt x="1494369" y="1270000"/>
                </a:lnTo>
                <a:lnTo>
                  <a:pt x="1485653" y="1231900"/>
                </a:lnTo>
                <a:lnTo>
                  <a:pt x="1474893" y="1181100"/>
                </a:lnTo>
                <a:lnTo>
                  <a:pt x="1462286" y="1130300"/>
                </a:lnTo>
                <a:lnTo>
                  <a:pt x="1448032" y="1092200"/>
                </a:lnTo>
                <a:lnTo>
                  <a:pt x="1432331" y="1041400"/>
                </a:lnTo>
                <a:lnTo>
                  <a:pt x="1429943" y="1028700"/>
                </a:lnTo>
                <a:close/>
              </a:path>
              <a:path w="1909445" h="2184400">
                <a:moveTo>
                  <a:pt x="1412274" y="63500"/>
                </a:moveTo>
                <a:lnTo>
                  <a:pt x="1360706" y="63500"/>
                </a:lnTo>
                <a:lnTo>
                  <a:pt x="1166209" y="114300"/>
                </a:lnTo>
                <a:lnTo>
                  <a:pt x="1118501" y="139700"/>
                </a:lnTo>
                <a:lnTo>
                  <a:pt x="1024310" y="165100"/>
                </a:lnTo>
                <a:lnTo>
                  <a:pt x="931869" y="215900"/>
                </a:lnTo>
                <a:lnTo>
                  <a:pt x="886349" y="228600"/>
                </a:lnTo>
                <a:lnTo>
                  <a:pt x="841320" y="254000"/>
                </a:lnTo>
                <a:lnTo>
                  <a:pt x="708816" y="330200"/>
                </a:lnTo>
                <a:lnTo>
                  <a:pt x="665088" y="368300"/>
                </a:lnTo>
                <a:lnTo>
                  <a:pt x="578880" y="419100"/>
                </a:lnTo>
                <a:lnTo>
                  <a:pt x="536630" y="457200"/>
                </a:lnTo>
                <a:lnTo>
                  <a:pt x="495102" y="482600"/>
                </a:lnTo>
                <a:lnTo>
                  <a:pt x="454413" y="520700"/>
                </a:lnTo>
                <a:lnTo>
                  <a:pt x="414676" y="546100"/>
                </a:lnTo>
                <a:lnTo>
                  <a:pt x="376007" y="584200"/>
                </a:lnTo>
                <a:lnTo>
                  <a:pt x="338522" y="622300"/>
                </a:lnTo>
                <a:lnTo>
                  <a:pt x="302336" y="647700"/>
                </a:lnTo>
                <a:lnTo>
                  <a:pt x="267570" y="685800"/>
                </a:lnTo>
                <a:lnTo>
                  <a:pt x="234334" y="723900"/>
                </a:lnTo>
                <a:lnTo>
                  <a:pt x="202746" y="762000"/>
                </a:lnTo>
                <a:lnTo>
                  <a:pt x="172923" y="812800"/>
                </a:lnTo>
                <a:lnTo>
                  <a:pt x="144981" y="850900"/>
                </a:lnTo>
                <a:lnTo>
                  <a:pt x="119038" y="901700"/>
                </a:lnTo>
                <a:lnTo>
                  <a:pt x="95211" y="939800"/>
                </a:lnTo>
                <a:lnTo>
                  <a:pt x="73617" y="990600"/>
                </a:lnTo>
                <a:lnTo>
                  <a:pt x="54374" y="1041400"/>
                </a:lnTo>
                <a:lnTo>
                  <a:pt x="37597" y="1092200"/>
                </a:lnTo>
                <a:lnTo>
                  <a:pt x="23406" y="1143000"/>
                </a:lnTo>
                <a:lnTo>
                  <a:pt x="13342" y="1181100"/>
                </a:lnTo>
                <a:lnTo>
                  <a:pt x="6011" y="1231900"/>
                </a:lnTo>
                <a:lnTo>
                  <a:pt x="1526" y="1282700"/>
                </a:lnTo>
                <a:lnTo>
                  <a:pt x="0" y="1333500"/>
                </a:lnTo>
                <a:lnTo>
                  <a:pt x="746" y="1371600"/>
                </a:lnTo>
                <a:lnTo>
                  <a:pt x="3011" y="1397000"/>
                </a:lnTo>
                <a:lnTo>
                  <a:pt x="6831" y="1435100"/>
                </a:lnTo>
                <a:lnTo>
                  <a:pt x="12242" y="1473200"/>
                </a:lnTo>
                <a:lnTo>
                  <a:pt x="17487" y="1460500"/>
                </a:lnTo>
                <a:lnTo>
                  <a:pt x="22733" y="1460500"/>
                </a:lnTo>
                <a:lnTo>
                  <a:pt x="17402" y="1435100"/>
                </a:lnTo>
                <a:lnTo>
                  <a:pt x="13638" y="1397000"/>
                </a:lnTo>
                <a:lnTo>
                  <a:pt x="11404" y="1371600"/>
                </a:lnTo>
                <a:lnTo>
                  <a:pt x="10668" y="1333500"/>
                </a:lnTo>
                <a:lnTo>
                  <a:pt x="12168" y="1282700"/>
                </a:lnTo>
                <a:lnTo>
                  <a:pt x="16594" y="1231900"/>
                </a:lnTo>
                <a:lnTo>
                  <a:pt x="23832" y="1193800"/>
                </a:lnTo>
                <a:lnTo>
                  <a:pt x="33769" y="1143000"/>
                </a:lnTo>
                <a:lnTo>
                  <a:pt x="47805" y="1092200"/>
                </a:lnTo>
                <a:lnTo>
                  <a:pt x="64394" y="1041400"/>
                </a:lnTo>
                <a:lnTo>
                  <a:pt x="83424" y="990600"/>
                </a:lnTo>
                <a:lnTo>
                  <a:pt x="104781" y="939800"/>
                </a:lnTo>
                <a:lnTo>
                  <a:pt x="128354" y="901700"/>
                </a:lnTo>
                <a:lnTo>
                  <a:pt x="154030" y="863600"/>
                </a:lnTo>
                <a:lnTo>
                  <a:pt x="181695" y="812800"/>
                </a:lnTo>
                <a:lnTo>
                  <a:pt x="211239" y="774700"/>
                </a:lnTo>
                <a:lnTo>
                  <a:pt x="242546" y="736600"/>
                </a:lnTo>
                <a:lnTo>
                  <a:pt x="275507" y="698500"/>
                </a:lnTo>
                <a:lnTo>
                  <a:pt x="310007" y="660400"/>
                </a:lnTo>
                <a:lnTo>
                  <a:pt x="345929" y="622300"/>
                </a:lnTo>
                <a:lnTo>
                  <a:pt x="383164" y="584200"/>
                </a:lnTo>
                <a:lnTo>
                  <a:pt x="421595" y="558800"/>
                </a:lnTo>
                <a:lnTo>
                  <a:pt x="461110" y="520700"/>
                </a:lnTo>
                <a:lnTo>
                  <a:pt x="501592" y="495300"/>
                </a:lnTo>
                <a:lnTo>
                  <a:pt x="542927" y="457200"/>
                </a:lnTo>
                <a:lnTo>
                  <a:pt x="627700" y="406400"/>
                </a:lnTo>
                <a:lnTo>
                  <a:pt x="670907" y="368300"/>
                </a:lnTo>
                <a:lnTo>
                  <a:pt x="846356" y="266700"/>
                </a:lnTo>
                <a:lnTo>
                  <a:pt x="936364" y="215900"/>
                </a:lnTo>
                <a:lnTo>
                  <a:pt x="982092" y="203200"/>
                </a:lnTo>
                <a:lnTo>
                  <a:pt x="1028279" y="177800"/>
                </a:lnTo>
                <a:lnTo>
                  <a:pt x="1121965" y="152400"/>
                </a:lnTo>
                <a:lnTo>
                  <a:pt x="1169429" y="127000"/>
                </a:lnTo>
                <a:lnTo>
                  <a:pt x="1412274" y="63500"/>
                </a:lnTo>
                <a:close/>
              </a:path>
              <a:path w="1909445" h="2184400">
                <a:moveTo>
                  <a:pt x="22733" y="1460500"/>
                </a:moveTo>
                <a:lnTo>
                  <a:pt x="17487" y="1460500"/>
                </a:lnTo>
                <a:lnTo>
                  <a:pt x="12242" y="1473200"/>
                </a:lnTo>
                <a:lnTo>
                  <a:pt x="22733" y="1460500"/>
                </a:lnTo>
                <a:close/>
              </a:path>
              <a:path w="1909445" h="2184400">
                <a:moveTo>
                  <a:pt x="1415144" y="1028259"/>
                </a:moveTo>
                <a:lnTo>
                  <a:pt x="1414970" y="1028700"/>
                </a:lnTo>
                <a:lnTo>
                  <a:pt x="1415262" y="1028700"/>
                </a:lnTo>
                <a:lnTo>
                  <a:pt x="1415144" y="1028259"/>
                </a:lnTo>
                <a:close/>
              </a:path>
              <a:path w="1909445" h="2184400">
                <a:moveTo>
                  <a:pt x="1419974" y="1016000"/>
                </a:moveTo>
                <a:lnTo>
                  <a:pt x="1415144" y="1028259"/>
                </a:lnTo>
                <a:lnTo>
                  <a:pt x="1415262" y="1028700"/>
                </a:lnTo>
                <a:lnTo>
                  <a:pt x="1419974" y="1016000"/>
                </a:lnTo>
                <a:close/>
              </a:path>
              <a:path w="1909445" h="2184400">
                <a:moveTo>
                  <a:pt x="1424851" y="1016000"/>
                </a:moveTo>
                <a:lnTo>
                  <a:pt x="1419974" y="1016000"/>
                </a:lnTo>
                <a:lnTo>
                  <a:pt x="1415262" y="1028700"/>
                </a:lnTo>
                <a:lnTo>
                  <a:pt x="1427505" y="1028700"/>
                </a:lnTo>
                <a:lnTo>
                  <a:pt x="1424851" y="1016000"/>
                </a:lnTo>
                <a:close/>
              </a:path>
              <a:path w="1909445" h="2184400">
                <a:moveTo>
                  <a:pt x="1878585" y="20379"/>
                </a:moveTo>
                <a:lnTo>
                  <a:pt x="1842359" y="50800"/>
                </a:lnTo>
                <a:lnTo>
                  <a:pt x="1786449" y="101600"/>
                </a:lnTo>
                <a:lnTo>
                  <a:pt x="1734954" y="139700"/>
                </a:lnTo>
                <a:lnTo>
                  <a:pt x="1687709" y="177800"/>
                </a:lnTo>
                <a:lnTo>
                  <a:pt x="1644544" y="228600"/>
                </a:lnTo>
                <a:lnTo>
                  <a:pt x="1605293" y="266700"/>
                </a:lnTo>
                <a:lnTo>
                  <a:pt x="1569789" y="317500"/>
                </a:lnTo>
                <a:lnTo>
                  <a:pt x="1537863" y="355600"/>
                </a:lnTo>
                <a:lnTo>
                  <a:pt x="1509349" y="393700"/>
                </a:lnTo>
                <a:lnTo>
                  <a:pt x="1484080" y="431800"/>
                </a:lnTo>
                <a:lnTo>
                  <a:pt x="1461887" y="469900"/>
                </a:lnTo>
                <a:lnTo>
                  <a:pt x="1442603" y="508000"/>
                </a:lnTo>
                <a:lnTo>
                  <a:pt x="1426061" y="546100"/>
                </a:lnTo>
                <a:lnTo>
                  <a:pt x="1412094" y="584200"/>
                </a:lnTo>
                <a:lnTo>
                  <a:pt x="1400534" y="622300"/>
                </a:lnTo>
                <a:lnTo>
                  <a:pt x="1391214" y="660400"/>
                </a:lnTo>
                <a:lnTo>
                  <a:pt x="1383966" y="685800"/>
                </a:lnTo>
                <a:lnTo>
                  <a:pt x="1378623" y="723900"/>
                </a:lnTo>
                <a:lnTo>
                  <a:pt x="1375017" y="749300"/>
                </a:lnTo>
                <a:lnTo>
                  <a:pt x="1372982" y="787400"/>
                </a:lnTo>
                <a:lnTo>
                  <a:pt x="1372349" y="812800"/>
                </a:lnTo>
                <a:lnTo>
                  <a:pt x="1379015" y="901700"/>
                </a:lnTo>
                <a:lnTo>
                  <a:pt x="1393701" y="965200"/>
                </a:lnTo>
                <a:lnTo>
                  <a:pt x="1408439" y="1003300"/>
                </a:lnTo>
                <a:lnTo>
                  <a:pt x="1415144" y="1028259"/>
                </a:lnTo>
                <a:lnTo>
                  <a:pt x="1419974" y="1016000"/>
                </a:lnTo>
                <a:lnTo>
                  <a:pt x="1424266" y="1016000"/>
                </a:lnTo>
                <a:lnTo>
                  <a:pt x="1415966" y="1003300"/>
                </a:lnTo>
                <a:lnTo>
                  <a:pt x="1401989" y="952500"/>
                </a:lnTo>
                <a:lnTo>
                  <a:pt x="1388839" y="889000"/>
                </a:lnTo>
                <a:lnTo>
                  <a:pt x="1383017" y="812800"/>
                </a:lnTo>
                <a:lnTo>
                  <a:pt x="1383723" y="787400"/>
                </a:lnTo>
                <a:lnTo>
                  <a:pt x="1385946" y="749300"/>
                </a:lnTo>
                <a:lnTo>
                  <a:pt x="1389882" y="723900"/>
                </a:lnTo>
                <a:lnTo>
                  <a:pt x="1395728" y="685800"/>
                </a:lnTo>
                <a:lnTo>
                  <a:pt x="1403679" y="647700"/>
                </a:lnTo>
                <a:lnTo>
                  <a:pt x="1413932" y="609600"/>
                </a:lnTo>
                <a:lnTo>
                  <a:pt x="1426683" y="584200"/>
                </a:lnTo>
                <a:lnTo>
                  <a:pt x="1442128" y="533400"/>
                </a:lnTo>
                <a:lnTo>
                  <a:pt x="1460464" y="495300"/>
                </a:lnTo>
                <a:lnTo>
                  <a:pt x="1481886" y="457200"/>
                </a:lnTo>
                <a:lnTo>
                  <a:pt x="1506592" y="419100"/>
                </a:lnTo>
                <a:lnTo>
                  <a:pt x="1534777" y="381000"/>
                </a:lnTo>
                <a:lnTo>
                  <a:pt x="1566638" y="330200"/>
                </a:lnTo>
                <a:lnTo>
                  <a:pt x="1602370" y="292100"/>
                </a:lnTo>
                <a:lnTo>
                  <a:pt x="1642171" y="241300"/>
                </a:lnTo>
                <a:lnTo>
                  <a:pt x="1686235" y="203200"/>
                </a:lnTo>
                <a:lnTo>
                  <a:pt x="1734761" y="152400"/>
                </a:lnTo>
                <a:lnTo>
                  <a:pt x="1787943" y="114300"/>
                </a:lnTo>
                <a:lnTo>
                  <a:pt x="1845979" y="63500"/>
                </a:lnTo>
                <a:lnTo>
                  <a:pt x="1893292" y="25400"/>
                </a:lnTo>
                <a:lnTo>
                  <a:pt x="1882470" y="25400"/>
                </a:lnTo>
                <a:lnTo>
                  <a:pt x="1878585" y="20379"/>
                </a:lnTo>
                <a:close/>
              </a:path>
              <a:path w="1909445" h="2184400">
                <a:moveTo>
                  <a:pt x="1561782" y="38100"/>
                </a:moveTo>
                <a:lnTo>
                  <a:pt x="1509933" y="38100"/>
                </a:lnTo>
                <a:lnTo>
                  <a:pt x="1410159" y="63500"/>
                </a:lnTo>
                <a:lnTo>
                  <a:pt x="1461827" y="63500"/>
                </a:lnTo>
                <a:lnTo>
                  <a:pt x="1561782" y="38100"/>
                </a:lnTo>
                <a:close/>
              </a:path>
              <a:path w="1909445" h="2184400">
                <a:moveTo>
                  <a:pt x="1758172" y="12700"/>
                </a:moveTo>
                <a:lnTo>
                  <a:pt x="1658443" y="12700"/>
                </a:lnTo>
                <a:lnTo>
                  <a:pt x="1560220" y="38100"/>
                </a:lnTo>
                <a:lnTo>
                  <a:pt x="1610712" y="38100"/>
                </a:lnTo>
                <a:lnTo>
                  <a:pt x="1659783" y="25400"/>
                </a:lnTo>
                <a:lnTo>
                  <a:pt x="1708951" y="25400"/>
                </a:lnTo>
                <a:lnTo>
                  <a:pt x="1758172" y="12700"/>
                </a:lnTo>
                <a:close/>
              </a:path>
              <a:path w="1909445" h="2184400">
                <a:moveTo>
                  <a:pt x="1902440" y="346"/>
                </a:moveTo>
                <a:lnTo>
                  <a:pt x="1878585" y="20379"/>
                </a:lnTo>
                <a:lnTo>
                  <a:pt x="1882470" y="25400"/>
                </a:lnTo>
                <a:lnTo>
                  <a:pt x="1888134" y="25400"/>
                </a:lnTo>
                <a:lnTo>
                  <a:pt x="1893290" y="12700"/>
                </a:lnTo>
                <a:lnTo>
                  <a:pt x="1899945" y="12700"/>
                </a:lnTo>
                <a:lnTo>
                  <a:pt x="1902440" y="346"/>
                </a:lnTo>
                <a:close/>
              </a:path>
              <a:path w="1909445" h="2184400">
                <a:moveTo>
                  <a:pt x="1902853" y="0"/>
                </a:moveTo>
                <a:lnTo>
                  <a:pt x="1902440" y="346"/>
                </a:lnTo>
                <a:lnTo>
                  <a:pt x="1899945" y="12700"/>
                </a:lnTo>
                <a:lnTo>
                  <a:pt x="1893290" y="12700"/>
                </a:lnTo>
                <a:lnTo>
                  <a:pt x="1888134" y="25400"/>
                </a:lnTo>
                <a:lnTo>
                  <a:pt x="1893292" y="25400"/>
                </a:lnTo>
                <a:lnTo>
                  <a:pt x="1909064" y="12700"/>
                </a:lnTo>
                <a:lnTo>
                  <a:pt x="1902853" y="0"/>
                </a:lnTo>
                <a:close/>
              </a:path>
              <a:path w="1909445" h="2184400">
                <a:moveTo>
                  <a:pt x="1887730" y="12700"/>
                </a:moveTo>
                <a:lnTo>
                  <a:pt x="1872644" y="12700"/>
                </a:lnTo>
                <a:lnTo>
                  <a:pt x="1878585" y="20379"/>
                </a:lnTo>
                <a:lnTo>
                  <a:pt x="1887730" y="12700"/>
                </a:lnTo>
                <a:close/>
              </a:path>
              <a:path w="1909445" h="2184400">
                <a:moveTo>
                  <a:pt x="1842109" y="0"/>
                </a:moveTo>
                <a:lnTo>
                  <a:pt x="1806829" y="0"/>
                </a:lnTo>
                <a:lnTo>
                  <a:pt x="1757286" y="12700"/>
                </a:lnTo>
                <a:lnTo>
                  <a:pt x="1852441" y="12700"/>
                </a:lnTo>
                <a:lnTo>
                  <a:pt x="1842109" y="0"/>
                </a:lnTo>
                <a:close/>
              </a:path>
              <a:path w="1909445" h="2184400">
                <a:moveTo>
                  <a:pt x="1902853" y="0"/>
                </a:moveTo>
                <a:lnTo>
                  <a:pt x="1902510" y="0"/>
                </a:lnTo>
                <a:lnTo>
                  <a:pt x="1902440" y="346"/>
                </a:lnTo>
                <a:lnTo>
                  <a:pt x="19028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484745" y="4217441"/>
            <a:ext cx="1826541" cy="2312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479271" y="4223378"/>
            <a:ext cx="1837689" cy="2311400"/>
          </a:xfrm>
          <a:custGeom>
            <a:avLst/>
            <a:gdLst/>
            <a:ahLst/>
            <a:cxnLst/>
            <a:rect l="l" t="t" r="r" b="b"/>
            <a:pathLst>
              <a:path w="1837690" h="2311400">
                <a:moveTo>
                  <a:pt x="607307" y="2298699"/>
                </a:moveTo>
                <a:lnTo>
                  <a:pt x="563474" y="2298699"/>
                </a:lnTo>
                <a:lnTo>
                  <a:pt x="610787" y="2311399"/>
                </a:lnTo>
                <a:lnTo>
                  <a:pt x="659079" y="2311399"/>
                </a:lnTo>
                <a:lnTo>
                  <a:pt x="607307" y="2298699"/>
                </a:lnTo>
                <a:close/>
              </a:path>
              <a:path w="1837690" h="2311400">
                <a:moveTo>
                  <a:pt x="982687" y="2273299"/>
                </a:moveTo>
                <a:lnTo>
                  <a:pt x="875918" y="2298699"/>
                </a:lnTo>
                <a:lnTo>
                  <a:pt x="823236" y="2298699"/>
                </a:lnTo>
                <a:lnTo>
                  <a:pt x="770315" y="2311399"/>
                </a:lnTo>
                <a:lnTo>
                  <a:pt x="877395" y="2311399"/>
                </a:lnTo>
                <a:lnTo>
                  <a:pt x="984554" y="2285999"/>
                </a:lnTo>
                <a:lnTo>
                  <a:pt x="983627" y="2285999"/>
                </a:lnTo>
                <a:lnTo>
                  <a:pt x="982687" y="2273299"/>
                </a:lnTo>
                <a:close/>
              </a:path>
              <a:path w="1837690" h="2311400">
                <a:moveTo>
                  <a:pt x="726338" y="825499"/>
                </a:moveTo>
                <a:lnTo>
                  <a:pt x="673703" y="825499"/>
                </a:lnTo>
                <a:lnTo>
                  <a:pt x="523433" y="863599"/>
                </a:lnTo>
                <a:lnTo>
                  <a:pt x="475026" y="888999"/>
                </a:lnTo>
                <a:lnTo>
                  <a:pt x="427713" y="901699"/>
                </a:lnTo>
                <a:lnTo>
                  <a:pt x="335135" y="952499"/>
                </a:lnTo>
                <a:lnTo>
                  <a:pt x="291995" y="990599"/>
                </a:lnTo>
                <a:lnTo>
                  <a:pt x="252072" y="1015999"/>
                </a:lnTo>
                <a:lnTo>
                  <a:pt x="215207" y="1054099"/>
                </a:lnTo>
                <a:lnTo>
                  <a:pt x="181242" y="1092199"/>
                </a:lnTo>
                <a:lnTo>
                  <a:pt x="150020" y="1130299"/>
                </a:lnTo>
                <a:lnTo>
                  <a:pt x="121384" y="1168399"/>
                </a:lnTo>
                <a:lnTo>
                  <a:pt x="95175" y="1219199"/>
                </a:lnTo>
                <a:lnTo>
                  <a:pt x="71237" y="1257299"/>
                </a:lnTo>
                <a:lnTo>
                  <a:pt x="49411" y="1308099"/>
                </a:lnTo>
                <a:lnTo>
                  <a:pt x="29540" y="1358899"/>
                </a:lnTo>
                <a:lnTo>
                  <a:pt x="15534" y="1409699"/>
                </a:lnTo>
                <a:lnTo>
                  <a:pt x="6426" y="1460499"/>
                </a:lnTo>
                <a:lnTo>
                  <a:pt x="1490" y="1511299"/>
                </a:lnTo>
                <a:lnTo>
                  <a:pt x="0" y="1562099"/>
                </a:lnTo>
                <a:lnTo>
                  <a:pt x="193" y="1587499"/>
                </a:lnTo>
                <a:lnTo>
                  <a:pt x="1623" y="1625599"/>
                </a:lnTo>
                <a:lnTo>
                  <a:pt x="8015" y="1689099"/>
                </a:lnTo>
                <a:lnTo>
                  <a:pt x="16489" y="1739899"/>
                </a:lnTo>
                <a:lnTo>
                  <a:pt x="28126" y="1790699"/>
                </a:lnTo>
                <a:lnTo>
                  <a:pt x="42848" y="1841499"/>
                </a:lnTo>
                <a:lnTo>
                  <a:pt x="60580" y="1892299"/>
                </a:lnTo>
                <a:lnTo>
                  <a:pt x="81245" y="1943099"/>
                </a:lnTo>
                <a:lnTo>
                  <a:pt x="104765" y="1981199"/>
                </a:lnTo>
                <a:lnTo>
                  <a:pt x="131064" y="2031999"/>
                </a:lnTo>
                <a:lnTo>
                  <a:pt x="160066" y="2070099"/>
                </a:lnTo>
                <a:lnTo>
                  <a:pt x="191693" y="2108199"/>
                </a:lnTo>
                <a:lnTo>
                  <a:pt x="225186" y="2146299"/>
                </a:lnTo>
                <a:lnTo>
                  <a:pt x="261219" y="2171699"/>
                </a:lnTo>
                <a:lnTo>
                  <a:pt x="299540" y="2209799"/>
                </a:lnTo>
                <a:lnTo>
                  <a:pt x="339900" y="2235199"/>
                </a:lnTo>
                <a:lnTo>
                  <a:pt x="382046" y="2247899"/>
                </a:lnTo>
                <a:lnTo>
                  <a:pt x="425727" y="2273299"/>
                </a:lnTo>
                <a:lnTo>
                  <a:pt x="516693" y="2298699"/>
                </a:lnTo>
                <a:lnTo>
                  <a:pt x="555968" y="2298699"/>
                </a:lnTo>
                <a:lnTo>
                  <a:pt x="455888" y="2273299"/>
                </a:lnTo>
                <a:lnTo>
                  <a:pt x="407793" y="2247899"/>
                </a:lnTo>
                <a:lnTo>
                  <a:pt x="361428" y="2222499"/>
                </a:lnTo>
                <a:lnTo>
                  <a:pt x="317115" y="2197099"/>
                </a:lnTo>
                <a:lnTo>
                  <a:pt x="275179" y="2171699"/>
                </a:lnTo>
                <a:lnTo>
                  <a:pt x="235944" y="2146299"/>
                </a:lnTo>
                <a:lnTo>
                  <a:pt x="199732" y="2108199"/>
                </a:lnTo>
                <a:lnTo>
                  <a:pt x="168595" y="2070099"/>
                </a:lnTo>
                <a:lnTo>
                  <a:pt x="140020" y="2019299"/>
                </a:lnTo>
                <a:lnTo>
                  <a:pt x="114091" y="1981199"/>
                </a:lnTo>
                <a:lnTo>
                  <a:pt x="90887" y="1930399"/>
                </a:lnTo>
                <a:lnTo>
                  <a:pt x="70489" y="1892299"/>
                </a:lnTo>
                <a:lnTo>
                  <a:pt x="52979" y="1841499"/>
                </a:lnTo>
                <a:lnTo>
                  <a:pt x="38438" y="1790699"/>
                </a:lnTo>
                <a:lnTo>
                  <a:pt x="26947" y="1739899"/>
                </a:lnTo>
                <a:lnTo>
                  <a:pt x="18586" y="1689099"/>
                </a:lnTo>
                <a:lnTo>
                  <a:pt x="13436" y="1638299"/>
                </a:lnTo>
                <a:lnTo>
                  <a:pt x="10859" y="1587499"/>
                </a:lnTo>
                <a:lnTo>
                  <a:pt x="10667" y="1562099"/>
                </a:lnTo>
                <a:lnTo>
                  <a:pt x="12141" y="1511299"/>
                </a:lnTo>
                <a:lnTo>
                  <a:pt x="17013" y="1460499"/>
                </a:lnTo>
                <a:lnTo>
                  <a:pt x="25935" y="1409699"/>
                </a:lnTo>
                <a:lnTo>
                  <a:pt x="39560" y="1358899"/>
                </a:lnTo>
                <a:lnTo>
                  <a:pt x="59258" y="1308099"/>
                </a:lnTo>
                <a:lnTo>
                  <a:pt x="80841" y="1269999"/>
                </a:lnTo>
                <a:lnTo>
                  <a:pt x="104473" y="1219199"/>
                </a:lnTo>
                <a:lnTo>
                  <a:pt x="130317" y="1181099"/>
                </a:lnTo>
                <a:lnTo>
                  <a:pt x="158540" y="1142999"/>
                </a:lnTo>
                <a:lnTo>
                  <a:pt x="189305" y="1104899"/>
                </a:lnTo>
                <a:lnTo>
                  <a:pt x="222776" y="1066799"/>
                </a:lnTo>
                <a:lnTo>
                  <a:pt x="259119" y="1028699"/>
                </a:lnTo>
                <a:lnTo>
                  <a:pt x="298497" y="1003299"/>
                </a:lnTo>
                <a:lnTo>
                  <a:pt x="341076" y="965199"/>
                </a:lnTo>
                <a:lnTo>
                  <a:pt x="432423" y="914399"/>
                </a:lnTo>
                <a:lnTo>
                  <a:pt x="479099" y="888999"/>
                </a:lnTo>
                <a:lnTo>
                  <a:pt x="726338" y="825499"/>
                </a:lnTo>
                <a:close/>
              </a:path>
              <a:path w="1837690" h="2311400">
                <a:moveTo>
                  <a:pt x="1715414" y="88899"/>
                </a:moveTo>
                <a:lnTo>
                  <a:pt x="1705254" y="88899"/>
                </a:lnTo>
                <a:lnTo>
                  <a:pt x="1719541" y="139699"/>
                </a:lnTo>
                <a:lnTo>
                  <a:pt x="1732585" y="190499"/>
                </a:lnTo>
                <a:lnTo>
                  <a:pt x="1744629" y="241299"/>
                </a:lnTo>
                <a:lnTo>
                  <a:pt x="1755915" y="279399"/>
                </a:lnTo>
                <a:lnTo>
                  <a:pt x="1777451" y="380999"/>
                </a:lnTo>
                <a:lnTo>
                  <a:pt x="1787287" y="431799"/>
                </a:lnTo>
                <a:lnTo>
                  <a:pt x="1796145" y="482599"/>
                </a:lnTo>
                <a:lnTo>
                  <a:pt x="1803976" y="533399"/>
                </a:lnTo>
                <a:lnTo>
                  <a:pt x="1810734" y="584199"/>
                </a:lnTo>
                <a:lnTo>
                  <a:pt x="1816370" y="634999"/>
                </a:lnTo>
                <a:lnTo>
                  <a:pt x="1820836" y="685799"/>
                </a:lnTo>
                <a:lnTo>
                  <a:pt x="1824085" y="749299"/>
                </a:lnTo>
                <a:lnTo>
                  <a:pt x="1826070" y="800099"/>
                </a:lnTo>
                <a:lnTo>
                  <a:pt x="1826742" y="850899"/>
                </a:lnTo>
                <a:lnTo>
                  <a:pt x="1826147" y="888999"/>
                </a:lnTo>
                <a:lnTo>
                  <a:pt x="1824337" y="939799"/>
                </a:lnTo>
                <a:lnTo>
                  <a:pt x="1821273" y="990599"/>
                </a:lnTo>
                <a:lnTo>
                  <a:pt x="1816917" y="1041399"/>
                </a:lnTo>
                <a:lnTo>
                  <a:pt x="1811231" y="1092199"/>
                </a:lnTo>
                <a:lnTo>
                  <a:pt x="1804177" y="1130299"/>
                </a:lnTo>
                <a:lnTo>
                  <a:pt x="1795716" y="1181099"/>
                </a:lnTo>
                <a:lnTo>
                  <a:pt x="1785712" y="1231899"/>
                </a:lnTo>
                <a:lnTo>
                  <a:pt x="1775029" y="1282699"/>
                </a:lnTo>
                <a:lnTo>
                  <a:pt x="1763579" y="1333499"/>
                </a:lnTo>
                <a:lnTo>
                  <a:pt x="1751273" y="1384299"/>
                </a:lnTo>
                <a:lnTo>
                  <a:pt x="1738021" y="1435099"/>
                </a:lnTo>
                <a:lnTo>
                  <a:pt x="1723735" y="1485899"/>
                </a:lnTo>
                <a:lnTo>
                  <a:pt x="1708326" y="1536699"/>
                </a:lnTo>
                <a:lnTo>
                  <a:pt x="1691704" y="1587499"/>
                </a:lnTo>
                <a:lnTo>
                  <a:pt x="1673781" y="1625599"/>
                </a:lnTo>
                <a:lnTo>
                  <a:pt x="1654469" y="1676399"/>
                </a:lnTo>
                <a:lnTo>
                  <a:pt x="1633677" y="1727199"/>
                </a:lnTo>
                <a:lnTo>
                  <a:pt x="1611315" y="1765299"/>
                </a:lnTo>
                <a:lnTo>
                  <a:pt x="1587300" y="1816099"/>
                </a:lnTo>
                <a:lnTo>
                  <a:pt x="1561542" y="1854199"/>
                </a:lnTo>
                <a:lnTo>
                  <a:pt x="1533950" y="1892299"/>
                </a:lnTo>
                <a:lnTo>
                  <a:pt x="1504435" y="1943099"/>
                </a:lnTo>
                <a:lnTo>
                  <a:pt x="1472907" y="1981199"/>
                </a:lnTo>
                <a:lnTo>
                  <a:pt x="1439276" y="2019299"/>
                </a:lnTo>
                <a:lnTo>
                  <a:pt x="1403452" y="2057399"/>
                </a:lnTo>
                <a:lnTo>
                  <a:pt x="1365346" y="2082799"/>
                </a:lnTo>
                <a:lnTo>
                  <a:pt x="1324867" y="2120899"/>
                </a:lnTo>
                <a:lnTo>
                  <a:pt x="1281925" y="2146299"/>
                </a:lnTo>
                <a:lnTo>
                  <a:pt x="1236463" y="2184399"/>
                </a:lnTo>
                <a:lnTo>
                  <a:pt x="1188625" y="2209799"/>
                </a:lnTo>
                <a:lnTo>
                  <a:pt x="1138869" y="2235199"/>
                </a:lnTo>
                <a:lnTo>
                  <a:pt x="982687" y="2273299"/>
                </a:lnTo>
                <a:lnTo>
                  <a:pt x="984567" y="2285999"/>
                </a:lnTo>
                <a:lnTo>
                  <a:pt x="1164843" y="2235199"/>
                </a:lnTo>
                <a:lnTo>
                  <a:pt x="1207506" y="2209799"/>
                </a:lnTo>
                <a:lnTo>
                  <a:pt x="1248643" y="2184399"/>
                </a:lnTo>
                <a:lnTo>
                  <a:pt x="1287970" y="2158999"/>
                </a:lnTo>
                <a:lnTo>
                  <a:pt x="1331398" y="2133599"/>
                </a:lnTo>
                <a:lnTo>
                  <a:pt x="1372331" y="2095499"/>
                </a:lnTo>
                <a:lnTo>
                  <a:pt x="1410860" y="2057399"/>
                </a:lnTo>
                <a:lnTo>
                  <a:pt x="1447075" y="2019299"/>
                </a:lnTo>
                <a:lnTo>
                  <a:pt x="1481064" y="1981199"/>
                </a:lnTo>
                <a:lnTo>
                  <a:pt x="1512920" y="1943099"/>
                </a:lnTo>
                <a:lnTo>
                  <a:pt x="1542731" y="1904999"/>
                </a:lnTo>
                <a:lnTo>
                  <a:pt x="1570587" y="1866899"/>
                </a:lnTo>
                <a:lnTo>
                  <a:pt x="1596579" y="1816099"/>
                </a:lnTo>
                <a:lnTo>
                  <a:pt x="1620796" y="1777999"/>
                </a:lnTo>
                <a:lnTo>
                  <a:pt x="1643329" y="1727199"/>
                </a:lnTo>
                <a:lnTo>
                  <a:pt x="1664273" y="1676399"/>
                </a:lnTo>
                <a:lnTo>
                  <a:pt x="1683717" y="1638299"/>
                </a:lnTo>
                <a:lnTo>
                  <a:pt x="1701753" y="1587499"/>
                </a:lnTo>
                <a:lnTo>
                  <a:pt x="1718470" y="1536699"/>
                </a:lnTo>
                <a:lnTo>
                  <a:pt x="1733960" y="1485899"/>
                </a:lnTo>
                <a:lnTo>
                  <a:pt x="1748313" y="1435099"/>
                </a:lnTo>
                <a:lnTo>
                  <a:pt x="1761619" y="1384299"/>
                </a:lnTo>
                <a:lnTo>
                  <a:pt x="1773970" y="1333499"/>
                </a:lnTo>
                <a:lnTo>
                  <a:pt x="1785455" y="1282699"/>
                </a:lnTo>
                <a:lnTo>
                  <a:pt x="1796166" y="1231899"/>
                </a:lnTo>
                <a:lnTo>
                  <a:pt x="1806193" y="1181099"/>
                </a:lnTo>
                <a:lnTo>
                  <a:pt x="1814709" y="1130299"/>
                </a:lnTo>
                <a:lnTo>
                  <a:pt x="1821807" y="1092199"/>
                </a:lnTo>
                <a:lnTo>
                  <a:pt x="1827528" y="1041399"/>
                </a:lnTo>
                <a:lnTo>
                  <a:pt x="1831910" y="990599"/>
                </a:lnTo>
                <a:lnTo>
                  <a:pt x="1834991" y="939799"/>
                </a:lnTo>
                <a:lnTo>
                  <a:pt x="1836812" y="888999"/>
                </a:lnTo>
                <a:lnTo>
                  <a:pt x="1837410" y="850899"/>
                </a:lnTo>
                <a:lnTo>
                  <a:pt x="1836734" y="800099"/>
                </a:lnTo>
                <a:lnTo>
                  <a:pt x="1834739" y="749299"/>
                </a:lnTo>
                <a:lnTo>
                  <a:pt x="1831473" y="685799"/>
                </a:lnTo>
                <a:lnTo>
                  <a:pt x="1826985" y="634999"/>
                </a:lnTo>
                <a:lnTo>
                  <a:pt x="1821322" y="584199"/>
                </a:lnTo>
                <a:lnTo>
                  <a:pt x="1814535" y="533399"/>
                </a:lnTo>
                <a:lnTo>
                  <a:pt x="1806670" y="482599"/>
                </a:lnTo>
                <a:lnTo>
                  <a:pt x="1797776" y="431799"/>
                </a:lnTo>
                <a:lnTo>
                  <a:pt x="1787903" y="380999"/>
                </a:lnTo>
                <a:lnTo>
                  <a:pt x="1766313" y="279399"/>
                </a:lnTo>
                <a:lnTo>
                  <a:pt x="1754996" y="228599"/>
                </a:lnTo>
                <a:lnTo>
                  <a:pt x="1742902" y="190499"/>
                </a:lnTo>
                <a:lnTo>
                  <a:pt x="1729789" y="139699"/>
                </a:lnTo>
                <a:lnTo>
                  <a:pt x="1715414" y="88899"/>
                </a:lnTo>
                <a:close/>
              </a:path>
              <a:path w="1837690" h="2311400">
                <a:moveTo>
                  <a:pt x="887463" y="812799"/>
                </a:moveTo>
                <a:lnTo>
                  <a:pt x="776571" y="812799"/>
                </a:lnTo>
                <a:lnTo>
                  <a:pt x="724969" y="825499"/>
                </a:lnTo>
                <a:lnTo>
                  <a:pt x="880402" y="825499"/>
                </a:lnTo>
                <a:lnTo>
                  <a:pt x="887463" y="812799"/>
                </a:lnTo>
                <a:close/>
              </a:path>
              <a:path w="1837690" h="2311400">
                <a:moveTo>
                  <a:pt x="957221" y="812799"/>
                </a:moveTo>
                <a:lnTo>
                  <a:pt x="902990" y="812799"/>
                </a:lnTo>
                <a:lnTo>
                  <a:pt x="908280" y="825499"/>
                </a:lnTo>
                <a:lnTo>
                  <a:pt x="928281" y="825499"/>
                </a:lnTo>
                <a:lnTo>
                  <a:pt x="957221" y="812799"/>
                </a:lnTo>
                <a:close/>
              </a:path>
              <a:path w="1837690" h="2311400">
                <a:moveTo>
                  <a:pt x="1668851" y="1503"/>
                </a:moveTo>
                <a:lnTo>
                  <a:pt x="1649790" y="63499"/>
                </a:lnTo>
                <a:lnTo>
                  <a:pt x="1629022" y="139699"/>
                </a:lnTo>
                <a:lnTo>
                  <a:pt x="1607111" y="190499"/>
                </a:lnTo>
                <a:lnTo>
                  <a:pt x="1584158" y="253999"/>
                </a:lnTo>
                <a:lnTo>
                  <a:pt x="1560264" y="304799"/>
                </a:lnTo>
                <a:lnTo>
                  <a:pt x="1535530" y="355599"/>
                </a:lnTo>
                <a:lnTo>
                  <a:pt x="1510059" y="406399"/>
                </a:lnTo>
                <a:lnTo>
                  <a:pt x="1483952" y="444499"/>
                </a:lnTo>
                <a:lnTo>
                  <a:pt x="1457309" y="482599"/>
                </a:lnTo>
                <a:lnTo>
                  <a:pt x="1430233" y="520699"/>
                </a:lnTo>
                <a:lnTo>
                  <a:pt x="1402824" y="558799"/>
                </a:lnTo>
                <a:lnTo>
                  <a:pt x="1375185" y="584199"/>
                </a:lnTo>
                <a:lnTo>
                  <a:pt x="1347416" y="622299"/>
                </a:lnTo>
                <a:lnTo>
                  <a:pt x="1291896" y="673099"/>
                </a:lnTo>
                <a:lnTo>
                  <a:pt x="1264348" y="685799"/>
                </a:lnTo>
                <a:lnTo>
                  <a:pt x="1202550" y="723899"/>
                </a:lnTo>
                <a:lnTo>
                  <a:pt x="1143348" y="761999"/>
                </a:lnTo>
                <a:lnTo>
                  <a:pt x="1087943" y="787399"/>
                </a:lnTo>
                <a:lnTo>
                  <a:pt x="1037533" y="800099"/>
                </a:lnTo>
                <a:lnTo>
                  <a:pt x="993320" y="800099"/>
                </a:lnTo>
                <a:lnTo>
                  <a:pt x="956502" y="812799"/>
                </a:lnTo>
                <a:lnTo>
                  <a:pt x="1039956" y="812799"/>
                </a:lnTo>
                <a:lnTo>
                  <a:pt x="1091309" y="787399"/>
                </a:lnTo>
                <a:lnTo>
                  <a:pt x="1147691" y="774699"/>
                </a:lnTo>
                <a:lnTo>
                  <a:pt x="1207882" y="736599"/>
                </a:lnTo>
                <a:lnTo>
                  <a:pt x="1270660" y="698499"/>
                </a:lnTo>
                <a:lnTo>
                  <a:pt x="1296975" y="673099"/>
                </a:lnTo>
                <a:lnTo>
                  <a:pt x="1323430" y="660399"/>
                </a:lnTo>
                <a:lnTo>
                  <a:pt x="1376422" y="609599"/>
                </a:lnTo>
                <a:lnTo>
                  <a:pt x="1402789" y="571499"/>
                </a:lnTo>
                <a:lnTo>
                  <a:pt x="1428959" y="546099"/>
                </a:lnTo>
                <a:lnTo>
                  <a:pt x="1454847" y="507999"/>
                </a:lnTo>
                <a:lnTo>
                  <a:pt x="1480367" y="469899"/>
                </a:lnTo>
                <a:lnTo>
                  <a:pt x="1505437" y="431799"/>
                </a:lnTo>
                <a:lnTo>
                  <a:pt x="1529971" y="393699"/>
                </a:lnTo>
                <a:lnTo>
                  <a:pt x="1553885" y="342899"/>
                </a:lnTo>
                <a:lnTo>
                  <a:pt x="1577095" y="292099"/>
                </a:lnTo>
                <a:lnTo>
                  <a:pt x="1599516" y="241299"/>
                </a:lnTo>
                <a:lnTo>
                  <a:pt x="1621064" y="190499"/>
                </a:lnTo>
                <a:lnTo>
                  <a:pt x="1641655" y="126999"/>
                </a:lnTo>
                <a:lnTo>
                  <a:pt x="1661203" y="63499"/>
                </a:lnTo>
                <a:lnTo>
                  <a:pt x="1673302" y="21797"/>
                </a:lnTo>
                <a:lnTo>
                  <a:pt x="1671091" y="12699"/>
                </a:lnTo>
                <a:lnTo>
                  <a:pt x="1668906" y="12699"/>
                </a:lnTo>
                <a:lnTo>
                  <a:pt x="1668851" y="1503"/>
                </a:lnTo>
                <a:close/>
              </a:path>
              <a:path w="1837690" h="2311400">
                <a:moveTo>
                  <a:pt x="1711210" y="76199"/>
                </a:moveTo>
                <a:lnTo>
                  <a:pt x="1698104" y="76199"/>
                </a:lnTo>
                <a:lnTo>
                  <a:pt x="1702790" y="88899"/>
                </a:lnTo>
                <a:lnTo>
                  <a:pt x="1714055" y="88899"/>
                </a:lnTo>
                <a:lnTo>
                  <a:pt x="1711210" y="76199"/>
                </a:lnTo>
                <a:close/>
              </a:path>
              <a:path w="1837690" h="2311400">
                <a:moveTo>
                  <a:pt x="1679504" y="417"/>
                </a:moveTo>
                <a:lnTo>
                  <a:pt x="1673302" y="21797"/>
                </a:lnTo>
                <a:lnTo>
                  <a:pt x="1674177" y="25399"/>
                </a:lnTo>
                <a:lnTo>
                  <a:pt x="1678073" y="38099"/>
                </a:lnTo>
                <a:lnTo>
                  <a:pt x="1682542" y="50799"/>
                </a:lnTo>
                <a:lnTo>
                  <a:pt x="1687298" y="50799"/>
                </a:lnTo>
                <a:lnTo>
                  <a:pt x="1692059" y="63499"/>
                </a:lnTo>
                <a:lnTo>
                  <a:pt x="1695170" y="76199"/>
                </a:lnTo>
                <a:lnTo>
                  <a:pt x="1707578" y="76199"/>
                </a:lnTo>
                <a:lnTo>
                  <a:pt x="1698550" y="50799"/>
                </a:lnTo>
                <a:lnTo>
                  <a:pt x="1693810" y="38099"/>
                </a:lnTo>
                <a:lnTo>
                  <a:pt x="1689303" y="38099"/>
                </a:lnTo>
                <a:lnTo>
                  <a:pt x="1686445" y="25399"/>
                </a:lnTo>
                <a:lnTo>
                  <a:pt x="1683943" y="25399"/>
                </a:lnTo>
                <a:lnTo>
                  <a:pt x="1680425" y="12699"/>
                </a:lnTo>
                <a:lnTo>
                  <a:pt x="1679504" y="417"/>
                </a:lnTo>
                <a:close/>
              </a:path>
              <a:path w="1837690" h="2311400">
                <a:moveTo>
                  <a:pt x="1679473" y="0"/>
                </a:moveTo>
                <a:lnTo>
                  <a:pt x="1669313" y="0"/>
                </a:lnTo>
                <a:lnTo>
                  <a:pt x="1668851" y="1503"/>
                </a:lnTo>
                <a:lnTo>
                  <a:pt x="1668906" y="12699"/>
                </a:lnTo>
                <a:lnTo>
                  <a:pt x="1671091" y="12699"/>
                </a:lnTo>
                <a:lnTo>
                  <a:pt x="1673302" y="21797"/>
                </a:lnTo>
                <a:lnTo>
                  <a:pt x="1679504" y="417"/>
                </a:lnTo>
                <a:lnTo>
                  <a:pt x="1679473" y="0"/>
                </a:lnTo>
                <a:close/>
              </a:path>
              <a:path w="1837690" h="2311400">
                <a:moveTo>
                  <a:pt x="1669313" y="0"/>
                </a:moveTo>
                <a:lnTo>
                  <a:pt x="1668843" y="0"/>
                </a:lnTo>
                <a:lnTo>
                  <a:pt x="1668851" y="1503"/>
                </a:lnTo>
                <a:lnTo>
                  <a:pt x="1669313" y="0"/>
                </a:lnTo>
                <a:close/>
              </a:path>
              <a:path w="1837690" h="2311400">
                <a:moveTo>
                  <a:pt x="1679625" y="0"/>
                </a:moveTo>
                <a:lnTo>
                  <a:pt x="1679473" y="0"/>
                </a:lnTo>
                <a:lnTo>
                  <a:pt x="1679504" y="417"/>
                </a:lnTo>
                <a:lnTo>
                  <a:pt x="16796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3441607" y="5277633"/>
            <a:ext cx="328295" cy="440055"/>
          </a:xfrm>
          <a:custGeom>
            <a:avLst/>
            <a:gdLst/>
            <a:ahLst/>
            <a:cxnLst/>
            <a:rect l="l" t="t" r="r" b="b"/>
            <a:pathLst>
              <a:path w="328295" h="440054">
                <a:moveTo>
                  <a:pt x="246639" y="0"/>
                </a:moveTo>
                <a:lnTo>
                  <a:pt x="177349" y="15297"/>
                </a:lnTo>
                <a:lnTo>
                  <a:pt x="141303" y="37994"/>
                </a:lnTo>
                <a:lnTo>
                  <a:pt x="106187" y="69549"/>
                </a:lnTo>
                <a:lnTo>
                  <a:pt x="73399" y="109084"/>
                </a:lnTo>
                <a:lnTo>
                  <a:pt x="44335" y="155717"/>
                </a:lnTo>
                <a:lnTo>
                  <a:pt x="21599" y="205735"/>
                </a:lnTo>
                <a:lnTo>
                  <a:pt x="6834" y="254921"/>
                </a:lnTo>
                <a:lnTo>
                  <a:pt x="0" y="301625"/>
                </a:lnTo>
                <a:lnTo>
                  <a:pt x="1055" y="344199"/>
                </a:lnTo>
                <a:lnTo>
                  <a:pt x="9960" y="380991"/>
                </a:lnTo>
                <a:lnTo>
                  <a:pt x="26673" y="410352"/>
                </a:lnTo>
                <a:lnTo>
                  <a:pt x="51155" y="430634"/>
                </a:lnTo>
                <a:lnTo>
                  <a:pt x="81609" y="439799"/>
                </a:lnTo>
                <a:lnTo>
                  <a:pt x="115324" y="437467"/>
                </a:lnTo>
                <a:lnTo>
                  <a:pt x="186949" y="401830"/>
                </a:lnTo>
                <a:lnTo>
                  <a:pt x="222063" y="370285"/>
                </a:lnTo>
                <a:lnTo>
                  <a:pt x="254849" y="330761"/>
                </a:lnTo>
                <a:lnTo>
                  <a:pt x="283908" y="284139"/>
                </a:lnTo>
                <a:lnTo>
                  <a:pt x="306649" y="234114"/>
                </a:lnTo>
                <a:lnTo>
                  <a:pt x="321419" y="184919"/>
                </a:lnTo>
                <a:lnTo>
                  <a:pt x="328256" y="138204"/>
                </a:lnTo>
                <a:lnTo>
                  <a:pt x="327202" y="95620"/>
                </a:lnTo>
                <a:lnTo>
                  <a:pt x="318296" y="58817"/>
                </a:lnTo>
                <a:lnTo>
                  <a:pt x="301578" y="29447"/>
                </a:lnTo>
                <a:lnTo>
                  <a:pt x="277088" y="9159"/>
                </a:lnTo>
                <a:lnTo>
                  <a:pt x="2466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3430405" y="5266498"/>
            <a:ext cx="351155" cy="462280"/>
          </a:xfrm>
          <a:custGeom>
            <a:avLst/>
            <a:gdLst/>
            <a:ahLst/>
            <a:cxnLst/>
            <a:rect l="l" t="t" r="r" b="b"/>
            <a:pathLst>
              <a:path w="351154" h="462279">
                <a:moveTo>
                  <a:pt x="248437" y="0"/>
                </a:moveTo>
                <a:lnTo>
                  <a:pt x="194638" y="11872"/>
                </a:lnTo>
                <a:lnTo>
                  <a:pt x="140716" y="44805"/>
                </a:lnTo>
                <a:lnTo>
                  <a:pt x="89992" y="95635"/>
                </a:lnTo>
                <a:lnTo>
                  <a:pt x="66963" y="126960"/>
                </a:lnTo>
                <a:lnTo>
                  <a:pt x="46126" y="161810"/>
                </a:lnTo>
                <a:lnTo>
                  <a:pt x="25969" y="204985"/>
                </a:lnTo>
                <a:lnTo>
                  <a:pt x="11561" y="247842"/>
                </a:lnTo>
                <a:lnTo>
                  <a:pt x="2904" y="289453"/>
                </a:lnTo>
                <a:lnTo>
                  <a:pt x="0" y="328891"/>
                </a:lnTo>
                <a:lnTo>
                  <a:pt x="854" y="348971"/>
                </a:lnTo>
                <a:lnTo>
                  <a:pt x="13881" y="402437"/>
                </a:lnTo>
                <a:lnTo>
                  <a:pt x="43595" y="442112"/>
                </a:lnTo>
                <a:lnTo>
                  <a:pt x="79028" y="459408"/>
                </a:lnTo>
                <a:lnTo>
                  <a:pt x="102222" y="462064"/>
                </a:lnTo>
                <a:lnTo>
                  <a:pt x="128899" y="458991"/>
                </a:lnTo>
                <a:lnTo>
                  <a:pt x="156021" y="450195"/>
                </a:lnTo>
                <a:lnTo>
                  <a:pt x="174314" y="440728"/>
                </a:lnTo>
                <a:lnTo>
                  <a:pt x="102222" y="440728"/>
                </a:lnTo>
                <a:lnTo>
                  <a:pt x="92896" y="440208"/>
                </a:lnTo>
                <a:lnTo>
                  <a:pt x="56946" y="425467"/>
                </a:lnTo>
                <a:lnTo>
                  <a:pt x="33375" y="393763"/>
                </a:lnTo>
                <a:lnTo>
                  <a:pt x="22111" y="347120"/>
                </a:lnTo>
                <a:lnTo>
                  <a:pt x="21336" y="328891"/>
                </a:lnTo>
                <a:lnTo>
                  <a:pt x="24021" y="292454"/>
                </a:lnTo>
                <a:lnTo>
                  <a:pt x="32148" y="253445"/>
                </a:lnTo>
                <a:lnTo>
                  <a:pt x="45769" y="212911"/>
                </a:lnTo>
                <a:lnTo>
                  <a:pt x="64935" y="171894"/>
                </a:lnTo>
                <a:lnTo>
                  <a:pt x="84733" y="138766"/>
                </a:lnTo>
                <a:lnTo>
                  <a:pt x="129825" y="83222"/>
                </a:lnTo>
                <a:lnTo>
                  <a:pt x="178614" y="44137"/>
                </a:lnTo>
                <a:lnTo>
                  <a:pt x="226418" y="23886"/>
                </a:lnTo>
                <a:lnTo>
                  <a:pt x="248437" y="21335"/>
                </a:lnTo>
                <a:lnTo>
                  <a:pt x="308497" y="21335"/>
                </a:lnTo>
                <a:lnTo>
                  <a:pt x="307053" y="19951"/>
                </a:lnTo>
                <a:lnTo>
                  <a:pt x="293331" y="10883"/>
                </a:lnTo>
                <a:lnTo>
                  <a:pt x="282713" y="6052"/>
                </a:lnTo>
                <a:lnTo>
                  <a:pt x="271627" y="2655"/>
                </a:lnTo>
                <a:lnTo>
                  <a:pt x="260170" y="652"/>
                </a:lnTo>
                <a:lnTo>
                  <a:pt x="248437" y="0"/>
                </a:lnTo>
                <a:close/>
              </a:path>
              <a:path w="351154" h="462279">
                <a:moveTo>
                  <a:pt x="285711" y="290233"/>
                </a:moveTo>
                <a:lnTo>
                  <a:pt x="265915" y="323349"/>
                </a:lnTo>
                <a:lnTo>
                  <a:pt x="220832" y="378870"/>
                </a:lnTo>
                <a:lnTo>
                  <a:pt x="172050" y="417948"/>
                </a:lnTo>
                <a:lnTo>
                  <a:pt x="124242" y="438181"/>
                </a:lnTo>
                <a:lnTo>
                  <a:pt x="102222" y="440728"/>
                </a:lnTo>
                <a:lnTo>
                  <a:pt x="174314" y="440728"/>
                </a:lnTo>
                <a:lnTo>
                  <a:pt x="209943" y="417296"/>
                </a:lnTo>
                <a:lnTo>
                  <a:pt x="260664" y="366474"/>
                </a:lnTo>
                <a:lnTo>
                  <a:pt x="283685" y="335157"/>
                </a:lnTo>
                <a:lnTo>
                  <a:pt x="304507" y="300316"/>
                </a:lnTo>
                <a:lnTo>
                  <a:pt x="285711" y="290233"/>
                </a:lnTo>
                <a:close/>
              </a:path>
              <a:path w="351154" h="462279">
                <a:moveTo>
                  <a:pt x="308497" y="21335"/>
                </a:moveTo>
                <a:lnTo>
                  <a:pt x="248437" y="21335"/>
                </a:lnTo>
                <a:lnTo>
                  <a:pt x="257757" y="21855"/>
                </a:lnTo>
                <a:lnTo>
                  <a:pt x="266666" y="23409"/>
                </a:lnTo>
                <a:lnTo>
                  <a:pt x="302856" y="45370"/>
                </a:lnTo>
                <a:lnTo>
                  <a:pt x="322481" y="82369"/>
                </a:lnTo>
                <a:lnTo>
                  <a:pt x="329311" y="133197"/>
                </a:lnTo>
                <a:lnTo>
                  <a:pt x="326631" y="169643"/>
                </a:lnTo>
                <a:lnTo>
                  <a:pt x="318503" y="208657"/>
                </a:lnTo>
                <a:lnTo>
                  <a:pt x="304879" y="249201"/>
                </a:lnTo>
                <a:lnTo>
                  <a:pt x="285711" y="290233"/>
                </a:lnTo>
                <a:lnTo>
                  <a:pt x="304507" y="300316"/>
                </a:lnTo>
                <a:lnTo>
                  <a:pt x="324679" y="257132"/>
                </a:lnTo>
                <a:lnTo>
                  <a:pt x="339093" y="214266"/>
                </a:lnTo>
                <a:lnTo>
                  <a:pt x="347749" y="172645"/>
                </a:lnTo>
                <a:lnTo>
                  <a:pt x="350647" y="133197"/>
                </a:lnTo>
                <a:lnTo>
                  <a:pt x="349799" y="113109"/>
                </a:lnTo>
                <a:lnTo>
                  <a:pt x="336765" y="59626"/>
                </a:lnTo>
                <a:lnTo>
                  <a:pt x="318873" y="31278"/>
                </a:lnTo>
                <a:lnTo>
                  <a:pt x="308497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3927468" y="5447460"/>
            <a:ext cx="328295" cy="440055"/>
          </a:xfrm>
          <a:custGeom>
            <a:avLst/>
            <a:gdLst/>
            <a:ahLst/>
            <a:cxnLst/>
            <a:rect l="l" t="t" r="r" b="b"/>
            <a:pathLst>
              <a:path w="328295" h="440054">
                <a:moveTo>
                  <a:pt x="246674" y="0"/>
                </a:moveTo>
                <a:lnTo>
                  <a:pt x="177384" y="15292"/>
                </a:lnTo>
                <a:lnTo>
                  <a:pt x="141338" y="37984"/>
                </a:lnTo>
                <a:lnTo>
                  <a:pt x="106220" y="69535"/>
                </a:lnTo>
                <a:lnTo>
                  <a:pt x="73425" y="109064"/>
                </a:lnTo>
                <a:lnTo>
                  <a:pt x="44348" y="155692"/>
                </a:lnTo>
                <a:lnTo>
                  <a:pt x="21607" y="205712"/>
                </a:lnTo>
                <a:lnTo>
                  <a:pt x="6837" y="254904"/>
                </a:lnTo>
                <a:lnTo>
                  <a:pt x="0" y="301617"/>
                </a:lnTo>
                <a:lnTo>
                  <a:pt x="1054" y="344199"/>
                </a:lnTo>
                <a:lnTo>
                  <a:pt x="9960" y="381001"/>
                </a:lnTo>
                <a:lnTo>
                  <a:pt x="26678" y="410372"/>
                </a:lnTo>
                <a:lnTo>
                  <a:pt x="51168" y="430660"/>
                </a:lnTo>
                <a:lnTo>
                  <a:pt x="81621" y="439821"/>
                </a:lnTo>
                <a:lnTo>
                  <a:pt x="115336" y="437487"/>
                </a:lnTo>
                <a:lnTo>
                  <a:pt x="186962" y="401846"/>
                </a:lnTo>
                <a:lnTo>
                  <a:pt x="222080" y="370295"/>
                </a:lnTo>
                <a:lnTo>
                  <a:pt x="254874" y="330763"/>
                </a:lnTo>
                <a:lnTo>
                  <a:pt x="283946" y="284127"/>
                </a:lnTo>
                <a:lnTo>
                  <a:pt x="306687" y="234100"/>
                </a:lnTo>
                <a:lnTo>
                  <a:pt x="321455" y="184907"/>
                </a:lnTo>
                <a:lnTo>
                  <a:pt x="328291" y="138196"/>
                </a:lnTo>
                <a:lnTo>
                  <a:pt x="327236" y="95617"/>
                </a:lnTo>
                <a:lnTo>
                  <a:pt x="318329" y="58819"/>
                </a:lnTo>
                <a:lnTo>
                  <a:pt x="301613" y="29450"/>
                </a:lnTo>
                <a:lnTo>
                  <a:pt x="277127" y="9159"/>
                </a:lnTo>
                <a:lnTo>
                  <a:pt x="246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3916279" y="5436326"/>
            <a:ext cx="351155" cy="462280"/>
          </a:xfrm>
          <a:custGeom>
            <a:avLst/>
            <a:gdLst/>
            <a:ahLst/>
            <a:cxnLst/>
            <a:rect l="l" t="t" r="r" b="b"/>
            <a:pathLst>
              <a:path w="351154" h="462279">
                <a:moveTo>
                  <a:pt x="248462" y="0"/>
                </a:moveTo>
                <a:lnTo>
                  <a:pt x="194657" y="11866"/>
                </a:lnTo>
                <a:lnTo>
                  <a:pt x="140728" y="44792"/>
                </a:lnTo>
                <a:lnTo>
                  <a:pt x="90004" y="95616"/>
                </a:lnTo>
                <a:lnTo>
                  <a:pt x="66976" y="126940"/>
                </a:lnTo>
                <a:lnTo>
                  <a:pt x="46139" y="161785"/>
                </a:lnTo>
                <a:lnTo>
                  <a:pt x="25967" y="204967"/>
                </a:lnTo>
                <a:lnTo>
                  <a:pt x="11553" y="247830"/>
                </a:lnTo>
                <a:lnTo>
                  <a:pt x="2897" y="289451"/>
                </a:lnTo>
                <a:lnTo>
                  <a:pt x="0" y="328904"/>
                </a:lnTo>
                <a:lnTo>
                  <a:pt x="849" y="348984"/>
                </a:lnTo>
                <a:lnTo>
                  <a:pt x="13881" y="402463"/>
                </a:lnTo>
                <a:lnTo>
                  <a:pt x="43593" y="442142"/>
                </a:lnTo>
                <a:lnTo>
                  <a:pt x="79028" y="459428"/>
                </a:lnTo>
                <a:lnTo>
                  <a:pt x="102209" y="462089"/>
                </a:lnTo>
                <a:lnTo>
                  <a:pt x="128892" y="459018"/>
                </a:lnTo>
                <a:lnTo>
                  <a:pt x="156014" y="450224"/>
                </a:lnTo>
                <a:lnTo>
                  <a:pt x="174310" y="440753"/>
                </a:lnTo>
                <a:lnTo>
                  <a:pt x="102209" y="440753"/>
                </a:lnTo>
                <a:lnTo>
                  <a:pt x="92889" y="440238"/>
                </a:lnTo>
                <a:lnTo>
                  <a:pt x="56939" y="425490"/>
                </a:lnTo>
                <a:lnTo>
                  <a:pt x="33362" y="393776"/>
                </a:lnTo>
                <a:lnTo>
                  <a:pt x="22104" y="347134"/>
                </a:lnTo>
                <a:lnTo>
                  <a:pt x="21335" y="328904"/>
                </a:lnTo>
                <a:lnTo>
                  <a:pt x="24015" y="292452"/>
                </a:lnTo>
                <a:lnTo>
                  <a:pt x="32143" y="253434"/>
                </a:lnTo>
                <a:lnTo>
                  <a:pt x="45767" y="212893"/>
                </a:lnTo>
                <a:lnTo>
                  <a:pt x="64935" y="171869"/>
                </a:lnTo>
                <a:lnTo>
                  <a:pt x="84740" y="138743"/>
                </a:lnTo>
                <a:lnTo>
                  <a:pt x="129843" y="83208"/>
                </a:lnTo>
                <a:lnTo>
                  <a:pt x="178634" y="44126"/>
                </a:lnTo>
                <a:lnTo>
                  <a:pt x="226442" y="23884"/>
                </a:lnTo>
                <a:lnTo>
                  <a:pt x="248462" y="21335"/>
                </a:lnTo>
                <a:lnTo>
                  <a:pt x="308512" y="21335"/>
                </a:lnTo>
                <a:lnTo>
                  <a:pt x="307073" y="19957"/>
                </a:lnTo>
                <a:lnTo>
                  <a:pt x="293357" y="10896"/>
                </a:lnTo>
                <a:lnTo>
                  <a:pt x="282731" y="6063"/>
                </a:lnTo>
                <a:lnTo>
                  <a:pt x="271643" y="2662"/>
                </a:lnTo>
                <a:lnTo>
                  <a:pt x="260188" y="654"/>
                </a:lnTo>
                <a:lnTo>
                  <a:pt x="248462" y="0"/>
                </a:lnTo>
                <a:close/>
              </a:path>
              <a:path w="351154" h="462279">
                <a:moveTo>
                  <a:pt x="285737" y="290220"/>
                </a:moveTo>
                <a:lnTo>
                  <a:pt x="265931" y="323347"/>
                </a:lnTo>
                <a:lnTo>
                  <a:pt x="220829" y="378886"/>
                </a:lnTo>
                <a:lnTo>
                  <a:pt x="172039" y="417968"/>
                </a:lnTo>
                <a:lnTo>
                  <a:pt x="124235" y="438206"/>
                </a:lnTo>
                <a:lnTo>
                  <a:pt x="102209" y="440753"/>
                </a:lnTo>
                <a:lnTo>
                  <a:pt x="174310" y="440753"/>
                </a:lnTo>
                <a:lnTo>
                  <a:pt x="209943" y="417309"/>
                </a:lnTo>
                <a:lnTo>
                  <a:pt x="260667" y="366479"/>
                </a:lnTo>
                <a:lnTo>
                  <a:pt x="283695" y="335154"/>
                </a:lnTo>
                <a:lnTo>
                  <a:pt x="304533" y="300304"/>
                </a:lnTo>
                <a:lnTo>
                  <a:pt x="285737" y="290220"/>
                </a:lnTo>
                <a:close/>
              </a:path>
              <a:path w="351154" h="462279">
                <a:moveTo>
                  <a:pt x="308512" y="21335"/>
                </a:moveTo>
                <a:lnTo>
                  <a:pt x="248462" y="21335"/>
                </a:lnTo>
                <a:lnTo>
                  <a:pt x="257781" y="21850"/>
                </a:lnTo>
                <a:lnTo>
                  <a:pt x="266687" y="23404"/>
                </a:lnTo>
                <a:lnTo>
                  <a:pt x="302871" y="45364"/>
                </a:lnTo>
                <a:lnTo>
                  <a:pt x="322501" y="82362"/>
                </a:lnTo>
                <a:lnTo>
                  <a:pt x="329336" y="133184"/>
                </a:lnTo>
                <a:lnTo>
                  <a:pt x="326651" y="169635"/>
                </a:lnTo>
                <a:lnTo>
                  <a:pt x="318523" y="208649"/>
                </a:lnTo>
                <a:lnTo>
                  <a:pt x="304902" y="249190"/>
                </a:lnTo>
                <a:lnTo>
                  <a:pt x="285737" y="290220"/>
                </a:lnTo>
                <a:lnTo>
                  <a:pt x="304533" y="300304"/>
                </a:lnTo>
                <a:lnTo>
                  <a:pt x="324704" y="257120"/>
                </a:lnTo>
                <a:lnTo>
                  <a:pt x="339118" y="214253"/>
                </a:lnTo>
                <a:lnTo>
                  <a:pt x="347774" y="172632"/>
                </a:lnTo>
                <a:lnTo>
                  <a:pt x="350672" y="133184"/>
                </a:lnTo>
                <a:lnTo>
                  <a:pt x="349817" y="113110"/>
                </a:lnTo>
                <a:lnTo>
                  <a:pt x="336791" y="59639"/>
                </a:lnTo>
                <a:lnTo>
                  <a:pt x="318893" y="31281"/>
                </a:lnTo>
                <a:lnTo>
                  <a:pt x="308512" y="2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3570001" y="5126344"/>
            <a:ext cx="242303" cy="753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037544" y="5295436"/>
            <a:ext cx="250189" cy="780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009464" y="5281776"/>
            <a:ext cx="67563" cy="2289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897650" y="5365851"/>
            <a:ext cx="292735" cy="81280"/>
          </a:xfrm>
          <a:custGeom>
            <a:avLst/>
            <a:gdLst/>
            <a:ahLst/>
            <a:cxnLst/>
            <a:rect l="l" t="t" r="r" b="b"/>
            <a:pathLst>
              <a:path w="292735" h="81279">
                <a:moveTo>
                  <a:pt x="266507" y="0"/>
                </a:moveTo>
                <a:lnTo>
                  <a:pt x="166228" y="6366"/>
                </a:lnTo>
                <a:lnTo>
                  <a:pt x="116005" y="10566"/>
                </a:lnTo>
                <a:lnTo>
                  <a:pt x="66316" y="17681"/>
                </a:lnTo>
                <a:lnTo>
                  <a:pt x="17600" y="29387"/>
                </a:lnTo>
                <a:lnTo>
                  <a:pt x="0" y="62593"/>
                </a:lnTo>
                <a:lnTo>
                  <a:pt x="11023" y="78413"/>
                </a:lnTo>
                <a:lnTo>
                  <a:pt x="31786" y="80835"/>
                </a:lnTo>
                <a:lnTo>
                  <a:pt x="77727" y="69810"/>
                </a:lnTo>
                <a:lnTo>
                  <a:pt x="124572" y="63157"/>
                </a:lnTo>
                <a:lnTo>
                  <a:pt x="171920" y="59267"/>
                </a:lnTo>
                <a:lnTo>
                  <a:pt x="219366" y="56531"/>
                </a:lnTo>
                <a:lnTo>
                  <a:pt x="266507" y="53340"/>
                </a:lnTo>
                <a:lnTo>
                  <a:pt x="285678" y="43394"/>
                </a:lnTo>
                <a:lnTo>
                  <a:pt x="292120" y="24517"/>
                </a:lnTo>
                <a:lnTo>
                  <a:pt x="285756" y="6716"/>
                </a:lnTo>
                <a:lnTo>
                  <a:pt x="2665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251275" y="5472134"/>
            <a:ext cx="67563" cy="2289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139460" y="5556209"/>
            <a:ext cx="292735" cy="81280"/>
          </a:xfrm>
          <a:custGeom>
            <a:avLst/>
            <a:gdLst/>
            <a:ahLst/>
            <a:cxnLst/>
            <a:rect l="l" t="t" r="r" b="b"/>
            <a:pathLst>
              <a:path w="292735" h="81279">
                <a:moveTo>
                  <a:pt x="266507" y="0"/>
                </a:moveTo>
                <a:lnTo>
                  <a:pt x="166231" y="6366"/>
                </a:lnTo>
                <a:lnTo>
                  <a:pt x="116011" y="10566"/>
                </a:lnTo>
                <a:lnTo>
                  <a:pt x="66321" y="17681"/>
                </a:lnTo>
                <a:lnTo>
                  <a:pt x="17600" y="29387"/>
                </a:lnTo>
                <a:lnTo>
                  <a:pt x="0" y="62593"/>
                </a:lnTo>
                <a:lnTo>
                  <a:pt x="11023" y="78413"/>
                </a:lnTo>
                <a:lnTo>
                  <a:pt x="31786" y="80835"/>
                </a:lnTo>
                <a:lnTo>
                  <a:pt x="77727" y="69810"/>
                </a:lnTo>
                <a:lnTo>
                  <a:pt x="124572" y="63157"/>
                </a:lnTo>
                <a:lnTo>
                  <a:pt x="171920" y="59267"/>
                </a:lnTo>
                <a:lnTo>
                  <a:pt x="219366" y="56531"/>
                </a:lnTo>
                <a:lnTo>
                  <a:pt x="266507" y="53340"/>
                </a:lnTo>
                <a:lnTo>
                  <a:pt x="285678" y="43394"/>
                </a:lnTo>
                <a:lnTo>
                  <a:pt x="292120" y="24517"/>
                </a:lnTo>
                <a:lnTo>
                  <a:pt x="285756" y="6716"/>
                </a:lnTo>
                <a:lnTo>
                  <a:pt x="2665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3691158" y="4339944"/>
            <a:ext cx="830580" cy="0"/>
          </a:xfrm>
          <a:custGeom>
            <a:avLst/>
            <a:gdLst/>
            <a:ahLst/>
            <a:cxnLst/>
            <a:rect l="l" t="t" r="r" b="b"/>
            <a:pathLst>
              <a:path w="830579">
                <a:moveTo>
                  <a:pt x="0" y="0"/>
                </a:moveTo>
                <a:lnTo>
                  <a:pt x="830122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3298014" y="4560415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628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3605733" y="4489296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208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821512" y="488756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2693496" y="5373438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2280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3056208" y="561132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3376248" y="5339736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79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3812307" y="484489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465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2608152" y="5887753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624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976634" y="6174841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438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3518489" y="605394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 txBox="1"/>
          <p:nvPr/>
        </p:nvSpPr>
        <p:spPr>
          <a:xfrm>
            <a:off x="1378654" y="1927188"/>
            <a:ext cx="7762240" cy="206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indent="-298450">
              <a:lnSpc>
                <a:spcPts val="3240"/>
              </a:lnSpc>
              <a:buClr>
                <a:srgbClr val="C1353B"/>
              </a:buClr>
              <a:buSzPct val="129629"/>
              <a:buFont typeface="Segoe UI Black"/>
              <a:buChar char="*"/>
              <a:tabLst>
                <a:tab pos="336550" algn="l"/>
              </a:tabLst>
            </a:pPr>
            <a:r>
              <a:rPr sz="27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Κάθε </a:t>
            </a:r>
            <a:r>
              <a:rPr sz="2700" b="1" spc="-300" dirty="0">
                <a:solidFill>
                  <a:srgbClr val="2D6E2E"/>
                </a:solidFill>
                <a:latin typeface="Palatino Linotype"/>
                <a:cs typeface="Palatino Linotype"/>
              </a:rPr>
              <a:t>ημέρα </a:t>
            </a:r>
            <a:r>
              <a:rPr sz="2700" b="1" spc="-229" dirty="0">
                <a:solidFill>
                  <a:srgbClr val="2D6E2E"/>
                </a:solidFill>
                <a:latin typeface="Palatino Linotype"/>
                <a:cs typeface="Palatino Linotype"/>
              </a:rPr>
              <a:t>χιλιάδες </a:t>
            </a:r>
            <a:r>
              <a:rPr sz="27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συνάνθρωποί</a:t>
            </a:r>
            <a:r>
              <a:rPr sz="2700" b="1" spc="-37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7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μας,</a:t>
            </a:r>
            <a:endParaRPr sz="2700">
              <a:latin typeface="Palatino Linotype"/>
              <a:cs typeface="Palatino Linotype"/>
            </a:endParaRPr>
          </a:p>
          <a:p>
            <a:pPr marL="335280" marR="30480">
              <a:lnSpc>
                <a:spcPts val="2880"/>
              </a:lnSpc>
              <a:spcBef>
                <a:spcPts val="135"/>
              </a:spcBef>
            </a:pPr>
            <a:r>
              <a:rPr sz="2700" b="1" spc="-245" dirty="0">
                <a:solidFill>
                  <a:srgbClr val="2D6E2E"/>
                </a:solidFill>
                <a:latin typeface="Palatino Linotype"/>
                <a:cs typeface="Palatino Linotype"/>
              </a:rPr>
              <a:t>χρειάζονται </a:t>
            </a:r>
            <a:r>
              <a:rPr sz="2700" b="1" spc="-335" dirty="0">
                <a:solidFill>
                  <a:srgbClr val="2D6E2E"/>
                </a:solidFill>
                <a:latin typeface="Palatino Linotype"/>
                <a:cs typeface="Palatino Linotype"/>
              </a:rPr>
              <a:t>αίμα </a:t>
            </a:r>
            <a:r>
              <a:rPr sz="27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και </a:t>
            </a:r>
            <a:r>
              <a:rPr sz="27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πολλοί </a:t>
            </a:r>
            <a:r>
              <a:rPr sz="270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από </a:t>
            </a:r>
            <a:r>
              <a:rPr sz="27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αυτούς </a:t>
            </a:r>
            <a:r>
              <a:rPr sz="27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επειγόντως  </a:t>
            </a:r>
            <a:r>
              <a:rPr sz="2700" b="1" spc="-240" dirty="0">
                <a:solidFill>
                  <a:srgbClr val="2D6E2E"/>
                </a:solidFill>
                <a:latin typeface="Palatino Linotype"/>
                <a:cs typeface="Palatino Linotype"/>
              </a:rPr>
              <a:t>γιατί </a:t>
            </a:r>
            <a:r>
              <a:rPr sz="2700" b="1" spc="-229" dirty="0">
                <a:solidFill>
                  <a:srgbClr val="2D6E2E"/>
                </a:solidFill>
                <a:latin typeface="Palatino Linotype"/>
                <a:cs typeface="Palatino Linotype"/>
              </a:rPr>
              <a:t>απειλείται </a:t>
            </a:r>
            <a:r>
              <a:rPr sz="27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2700" b="1" spc="-229" dirty="0">
                <a:solidFill>
                  <a:srgbClr val="2D6E2E"/>
                </a:solidFill>
                <a:latin typeface="Palatino Linotype"/>
                <a:cs typeface="Palatino Linotype"/>
              </a:rPr>
              <a:t>ίδια </a:t>
            </a:r>
            <a:r>
              <a:rPr sz="27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τους</a:t>
            </a:r>
            <a:r>
              <a:rPr sz="2700" b="1" spc="2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7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27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ζωή.</a:t>
            </a:r>
            <a:endParaRPr sz="2700">
              <a:latin typeface="Palatino Linotype"/>
              <a:cs typeface="Palatino Linotype"/>
            </a:endParaRPr>
          </a:p>
          <a:p>
            <a:pPr marL="335280" marR="1266190" indent="-297815">
              <a:lnSpc>
                <a:spcPct val="84700"/>
              </a:lnSpc>
              <a:spcBef>
                <a:spcPts val="705"/>
              </a:spcBef>
              <a:buClr>
                <a:srgbClr val="C1353B"/>
              </a:buClr>
              <a:buSzPct val="129629"/>
              <a:buFont typeface="Segoe UI Black"/>
              <a:buChar char="*"/>
              <a:tabLst>
                <a:tab pos="336550" algn="l"/>
              </a:tabLst>
            </a:pPr>
            <a:r>
              <a:rPr sz="27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Σήμερα </a:t>
            </a:r>
            <a:r>
              <a:rPr sz="27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μπορεί </a:t>
            </a:r>
            <a:r>
              <a:rPr sz="2700" b="1" spc="-300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270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αφορά </a:t>
            </a:r>
            <a:r>
              <a:rPr sz="27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κάποιον </a:t>
            </a:r>
            <a:r>
              <a:rPr sz="2700" b="1" spc="-250" dirty="0">
                <a:solidFill>
                  <a:srgbClr val="2D6E2E"/>
                </a:solidFill>
                <a:latin typeface="Palatino Linotype"/>
                <a:cs typeface="Palatino Linotype"/>
              </a:rPr>
              <a:t>άλλον,  </a:t>
            </a:r>
            <a:r>
              <a:rPr sz="27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αύριο </a:t>
            </a:r>
            <a:r>
              <a:rPr sz="27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ίσως </a:t>
            </a:r>
            <a:r>
              <a:rPr sz="270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αφορά </a:t>
            </a:r>
            <a:r>
              <a:rPr sz="270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εμάς </a:t>
            </a:r>
            <a:r>
              <a:rPr sz="27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ή </a:t>
            </a:r>
            <a:r>
              <a:rPr sz="27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κάποιον </a:t>
            </a:r>
            <a:r>
              <a:rPr sz="2700" b="1" spc="-245" dirty="0">
                <a:solidFill>
                  <a:srgbClr val="2D6E2E"/>
                </a:solidFill>
                <a:latin typeface="Palatino Linotype"/>
                <a:cs typeface="Palatino Linotype"/>
              </a:rPr>
              <a:t>δικό</a:t>
            </a:r>
            <a:r>
              <a:rPr sz="2700" b="1" spc="-204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7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μας!</a:t>
            </a:r>
            <a:endParaRPr sz="2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2787" y="571360"/>
            <a:ext cx="6995159" cy="120015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66700" marR="5080" indent="-254635">
              <a:lnSpc>
                <a:spcPct val="73000"/>
              </a:lnSpc>
              <a:spcBef>
                <a:spcPts val="1550"/>
              </a:spcBef>
            </a:pPr>
            <a:r>
              <a:rPr spc="-145" dirty="0"/>
              <a:t>Ποιες </a:t>
            </a:r>
            <a:r>
              <a:rPr spc="-160" dirty="0"/>
              <a:t>είναι </a:t>
            </a:r>
            <a:r>
              <a:rPr spc="-130" dirty="0"/>
              <a:t>οι </a:t>
            </a:r>
            <a:r>
              <a:rPr spc="-320" dirty="0"/>
              <a:t>προϋποθέσεις  </a:t>
            </a:r>
            <a:r>
              <a:rPr spc="-275" dirty="0"/>
              <a:t>για </a:t>
            </a:r>
            <a:r>
              <a:rPr spc="-385" dirty="0"/>
              <a:t>να </a:t>
            </a:r>
            <a:r>
              <a:rPr spc="-165" dirty="0"/>
              <a:t>δώσει </a:t>
            </a:r>
            <a:r>
              <a:rPr spc="-365" dirty="0"/>
              <a:t>κάποιος</a:t>
            </a:r>
            <a:r>
              <a:rPr spc="-30" dirty="0"/>
              <a:t> </a:t>
            </a:r>
            <a:r>
              <a:rPr spc="-345" dirty="0"/>
              <a:t>αίμα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254" y="2196378"/>
            <a:ext cx="8516620" cy="393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 indent="-357505">
              <a:lnSpc>
                <a:spcPts val="3725"/>
              </a:lnSpc>
              <a:buClr>
                <a:srgbClr val="C1353B"/>
              </a:buClr>
              <a:buSzPct val="131250"/>
              <a:buFont typeface="Segoe UI Black"/>
              <a:buChar char="*"/>
              <a:tabLst>
                <a:tab pos="459105" algn="l"/>
                <a:tab pos="2059305" algn="l"/>
              </a:tabLst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Να</a:t>
            </a:r>
            <a:r>
              <a:rPr sz="3200" b="1" spc="-8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45" dirty="0">
                <a:solidFill>
                  <a:srgbClr val="2D6E2E"/>
                </a:solidFill>
                <a:latin typeface="Palatino Linotype"/>
                <a:cs typeface="Palatino Linotype"/>
              </a:rPr>
              <a:t>είναι	</a:t>
            </a:r>
            <a:r>
              <a:rPr sz="3200" b="1" spc="15" dirty="0">
                <a:solidFill>
                  <a:srgbClr val="2D6E2E"/>
                </a:solidFill>
                <a:latin typeface="Palatino Linotype"/>
                <a:cs typeface="Palatino Linotype"/>
              </a:rPr>
              <a:t>18 </a:t>
            </a:r>
            <a:r>
              <a:rPr sz="3200" b="1" spc="50" dirty="0">
                <a:solidFill>
                  <a:srgbClr val="2D6E2E"/>
                </a:solidFill>
                <a:latin typeface="Palatino Linotype"/>
                <a:cs typeface="Palatino Linotype"/>
              </a:rPr>
              <a:t>– </a:t>
            </a:r>
            <a:r>
              <a:rPr sz="3200" b="1" spc="15" dirty="0">
                <a:solidFill>
                  <a:srgbClr val="2D6E2E"/>
                </a:solidFill>
                <a:latin typeface="Palatino Linotype"/>
                <a:cs typeface="Palatino Linotype"/>
              </a:rPr>
              <a:t>65</a:t>
            </a:r>
            <a:r>
              <a:rPr sz="32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00" dirty="0">
                <a:solidFill>
                  <a:srgbClr val="2D6E2E"/>
                </a:solidFill>
                <a:latin typeface="Palatino Linotype"/>
                <a:cs typeface="Palatino Linotype"/>
              </a:rPr>
              <a:t>χρόνων</a:t>
            </a:r>
            <a:endParaRPr sz="3200">
              <a:latin typeface="Palatino Linotype"/>
              <a:cs typeface="Palatino Linotype"/>
            </a:endParaRPr>
          </a:p>
          <a:p>
            <a:pPr marL="458470" indent="-357505">
              <a:lnSpc>
                <a:spcPts val="4145"/>
              </a:lnSpc>
              <a:buClr>
                <a:srgbClr val="C1353B"/>
              </a:buClr>
              <a:buSzPct val="131250"/>
              <a:buFont typeface="Segoe UI Black"/>
              <a:buChar char="*"/>
              <a:tabLst>
                <a:tab pos="459105" algn="l"/>
              </a:tabLst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00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την ημέρα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της</a:t>
            </a:r>
            <a:r>
              <a:rPr sz="3200" b="1" spc="-59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αιμοδοσίας</a:t>
            </a:r>
            <a:endParaRPr sz="3200">
              <a:latin typeface="Palatino Linotype"/>
              <a:cs typeface="Palatino Linotype"/>
            </a:endParaRPr>
          </a:p>
          <a:p>
            <a:pPr marL="457200" marR="1830705" indent="-356235">
              <a:lnSpc>
                <a:spcPct val="85300"/>
              </a:lnSpc>
              <a:spcBef>
                <a:spcPts val="290"/>
              </a:spcBef>
              <a:buClr>
                <a:srgbClr val="C1353B"/>
              </a:buClr>
              <a:buSzPct val="131250"/>
              <a:buFont typeface="Segoe UI Black"/>
              <a:buChar char="*"/>
              <a:tabLst>
                <a:tab pos="459105" algn="l"/>
              </a:tabLst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425" dirty="0">
                <a:solidFill>
                  <a:srgbClr val="2D6E2E"/>
                </a:solidFill>
                <a:latin typeface="Palatino Linotype"/>
                <a:cs typeface="Palatino Linotype"/>
              </a:rPr>
              <a:t>μην </a:t>
            </a:r>
            <a:r>
              <a:rPr sz="3200" b="1" spc="-200" dirty="0">
                <a:solidFill>
                  <a:srgbClr val="2D6E2E"/>
                </a:solidFill>
                <a:latin typeface="Palatino Linotype"/>
                <a:cs typeface="Palatino Linotype"/>
              </a:rPr>
              <a:t>έχει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κάποιο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σοβαρό </a:t>
            </a:r>
            <a:r>
              <a:rPr sz="3200" b="1" spc="-480" dirty="0">
                <a:solidFill>
                  <a:srgbClr val="2D6E2E"/>
                </a:solidFill>
                <a:latin typeface="Palatino Linotype"/>
                <a:cs typeface="Palatino Linotype"/>
              </a:rPr>
              <a:t>ή </a:t>
            </a:r>
            <a:r>
              <a:rPr sz="3200" b="1" spc="-220" dirty="0">
                <a:solidFill>
                  <a:srgbClr val="2D6E2E"/>
                </a:solidFill>
                <a:latin typeface="Palatino Linotype"/>
                <a:cs typeface="Palatino Linotype"/>
              </a:rPr>
              <a:t>χρόνιο  </a:t>
            </a:r>
            <a:r>
              <a:rPr sz="3200" b="1" spc="-350" dirty="0">
                <a:solidFill>
                  <a:srgbClr val="2D6E2E"/>
                </a:solidFill>
                <a:latin typeface="Palatino Linotype"/>
                <a:cs typeface="Palatino Linotype"/>
              </a:rPr>
              <a:t>πρόβλημα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με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την </a:t>
            </a:r>
            <a:r>
              <a:rPr sz="320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υγεία</a:t>
            </a:r>
            <a:r>
              <a:rPr sz="32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του</a:t>
            </a:r>
            <a:endParaRPr sz="3200">
              <a:latin typeface="Palatino Linotype"/>
              <a:cs typeface="Palatino Linotype"/>
            </a:endParaRPr>
          </a:p>
          <a:p>
            <a:pPr marL="457200" marR="1008380" indent="-356235">
              <a:lnSpc>
                <a:spcPct val="85300"/>
              </a:lnSpc>
              <a:spcBef>
                <a:spcPts val="50"/>
              </a:spcBef>
              <a:buClr>
                <a:srgbClr val="C1353B"/>
              </a:buClr>
              <a:buSzPct val="131250"/>
              <a:buFont typeface="Segoe UI Black"/>
              <a:buChar char="*"/>
              <a:tabLst>
                <a:tab pos="459105" algn="l"/>
              </a:tabLst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200" dirty="0">
                <a:solidFill>
                  <a:srgbClr val="2D6E2E"/>
                </a:solidFill>
                <a:latin typeface="Palatino Linotype"/>
                <a:cs typeface="Palatino Linotype"/>
              </a:rPr>
              <a:t>έχει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κοιμηθεί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την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προηγούμενη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ημέρα  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τουλάχιστον </a:t>
            </a:r>
            <a:r>
              <a:rPr sz="3200" b="1" spc="15" dirty="0">
                <a:solidFill>
                  <a:srgbClr val="2D6E2E"/>
                </a:solidFill>
                <a:latin typeface="Palatino Linotype"/>
                <a:cs typeface="Palatino Linotype"/>
              </a:rPr>
              <a:t>5</a:t>
            </a: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ώρες</a:t>
            </a:r>
            <a:endParaRPr sz="3200">
              <a:latin typeface="Palatino Linotype"/>
              <a:cs typeface="Palatino Linotype"/>
            </a:endParaRPr>
          </a:p>
          <a:p>
            <a:pPr marL="457200" marR="716280" indent="-356235">
              <a:lnSpc>
                <a:spcPct val="85300"/>
              </a:lnSpc>
              <a:spcBef>
                <a:spcPts val="45"/>
              </a:spcBef>
              <a:buClr>
                <a:srgbClr val="C1353B"/>
              </a:buClr>
              <a:buSzPct val="131250"/>
              <a:buFont typeface="Segoe UI Black"/>
              <a:buChar char="*"/>
              <a:tabLst>
                <a:tab pos="459105" algn="l"/>
              </a:tabLst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200" dirty="0">
                <a:solidFill>
                  <a:srgbClr val="2D6E2E"/>
                </a:solidFill>
                <a:latin typeface="Palatino Linotype"/>
                <a:cs typeface="Palatino Linotype"/>
              </a:rPr>
              <a:t>έχει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πάρει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ένα </a:t>
            </a:r>
            <a:r>
              <a:rPr sz="32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ελαφρύ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γεύμα </a:t>
            </a:r>
            <a:r>
              <a:rPr sz="3200" b="1" spc="-480" dirty="0">
                <a:solidFill>
                  <a:srgbClr val="2D6E2E"/>
                </a:solidFill>
                <a:latin typeface="Palatino Linotype"/>
                <a:cs typeface="Palatino Linotype"/>
              </a:rPr>
              <a:t>ή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έχουν  </a:t>
            </a:r>
            <a:r>
              <a:rPr sz="32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περάσει </a:t>
            </a:r>
            <a:r>
              <a:rPr sz="3200" b="1" spc="15" dirty="0">
                <a:solidFill>
                  <a:srgbClr val="2D6E2E"/>
                </a:solidFill>
                <a:latin typeface="Palatino Linotype"/>
                <a:cs typeface="Palatino Linotype"/>
              </a:rPr>
              <a:t>3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ώρες </a:t>
            </a:r>
            <a:r>
              <a:rPr sz="3200" b="1" spc="-375" dirty="0">
                <a:solidFill>
                  <a:srgbClr val="2D6E2E"/>
                </a:solidFill>
                <a:latin typeface="Palatino Linotype"/>
                <a:cs typeface="Palatino Linotype"/>
              </a:rPr>
              <a:t>από </a:t>
            </a:r>
            <a:r>
              <a:rPr sz="32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ένα 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πλήρες</a:t>
            </a:r>
            <a:r>
              <a:rPr sz="3200" b="1" spc="13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γεύμα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9727" y="676861"/>
            <a:ext cx="599313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85" dirty="0"/>
              <a:t>Διαδικασία</a:t>
            </a:r>
            <a:r>
              <a:rPr spc="305" dirty="0"/>
              <a:t> </a:t>
            </a:r>
            <a:r>
              <a:rPr spc="-175" dirty="0"/>
              <a:t>Αιμοδοσίας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5934" y="2699845"/>
            <a:ext cx="4109085" cy="258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42265">
              <a:lnSpc>
                <a:spcPts val="4625"/>
              </a:lnSpc>
              <a:buSzPct val="121212"/>
              <a:buFont typeface="Segoe UI Black"/>
              <a:buChar char="*"/>
              <a:tabLst>
                <a:tab pos="380365" algn="l"/>
              </a:tabLst>
            </a:pPr>
            <a:r>
              <a:rPr sz="33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Ιστορικό</a:t>
            </a:r>
            <a:endParaRPr sz="3300">
              <a:latin typeface="Palatino Linotype"/>
              <a:cs typeface="Palatino Linotype"/>
            </a:endParaRPr>
          </a:p>
          <a:p>
            <a:pPr marL="379730" indent="-342265">
              <a:lnSpc>
                <a:spcPct val="100000"/>
              </a:lnSpc>
              <a:spcBef>
                <a:spcPts val="400"/>
              </a:spcBef>
              <a:buSzPct val="121212"/>
              <a:buFont typeface="Segoe UI Black"/>
              <a:buChar char="*"/>
              <a:tabLst>
                <a:tab pos="380365" algn="l"/>
              </a:tabLst>
            </a:pPr>
            <a:r>
              <a:rPr sz="3300" b="1" spc="-250" dirty="0">
                <a:solidFill>
                  <a:srgbClr val="2D6E2E"/>
                </a:solidFill>
                <a:latin typeface="Palatino Linotype"/>
                <a:cs typeface="Palatino Linotype"/>
              </a:rPr>
              <a:t>Πίεση,</a:t>
            </a:r>
            <a:r>
              <a:rPr sz="3300" b="1" spc="-14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3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Αιμοσφαιρίνη</a:t>
            </a:r>
            <a:endParaRPr sz="3300">
              <a:latin typeface="Palatino Linotype"/>
              <a:cs typeface="Palatino Linotype"/>
            </a:endParaRPr>
          </a:p>
          <a:p>
            <a:pPr marL="379730" indent="-342265">
              <a:lnSpc>
                <a:spcPct val="100000"/>
              </a:lnSpc>
              <a:spcBef>
                <a:spcPts val="400"/>
              </a:spcBef>
              <a:buSzPct val="121212"/>
              <a:buFont typeface="Segoe UI Black"/>
              <a:buChar char="*"/>
              <a:tabLst>
                <a:tab pos="380365" algn="l"/>
              </a:tabLst>
            </a:pPr>
            <a:r>
              <a:rPr sz="33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Αιμοληψία</a:t>
            </a:r>
            <a:endParaRPr sz="3300">
              <a:latin typeface="Palatino Linotype"/>
              <a:cs typeface="Palatino Linotype"/>
            </a:endParaRPr>
          </a:p>
          <a:p>
            <a:pPr marL="379730" indent="-342265">
              <a:lnSpc>
                <a:spcPct val="100000"/>
              </a:lnSpc>
              <a:spcBef>
                <a:spcPts val="400"/>
              </a:spcBef>
              <a:buSzPct val="121212"/>
              <a:buFont typeface="Segoe UI Black"/>
              <a:buChar char="*"/>
              <a:tabLst>
                <a:tab pos="380365" algn="l"/>
              </a:tabLst>
            </a:pPr>
            <a:r>
              <a:rPr sz="33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Ελαφρύ</a:t>
            </a:r>
            <a:r>
              <a:rPr sz="3300" b="1" spc="-114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3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γεύμα</a:t>
            </a:r>
            <a:endParaRPr sz="33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0180" y="2201888"/>
            <a:ext cx="1486955" cy="275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90152" y="2201533"/>
            <a:ext cx="1487170" cy="2759710"/>
          </a:xfrm>
          <a:custGeom>
            <a:avLst/>
            <a:gdLst/>
            <a:ahLst/>
            <a:cxnLst/>
            <a:rect l="l" t="t" r="r" b="b"/>
            <a:pathLst>
              <a:path w="1487170" h="2759710">
                <a:moveTo>
                  <a:pt x="378548" y="0"/>
                </a:moveTo>
                <a:lnTo>
                  <a:pt x="411533" y="25674"/>
                </a:lnTo>
                <a:lnTo>
                  <a:pt x="441188" y="49660"/>
                </a:lnTo>
                <a:lnTo>
                  <a:pt x="478857" y="81062"/>
                </a:lnTo>
                <a:lnTo>
                  <a:pt x="523613" y="119598"/>
                </a:lnTo>
                <a:lnTo>
                  <a:pt x="574530" y="164986"/>
                </a:lnTo>
                <a:lnTo>
                  <a:pt x="630678" y="216944"/>
                </a:lnTo>
                <a:lnTo>
                  <a:pt x="660425" y="245299"/>
                </a:lnTo>
                <a:lnTo>
                  <a:pt x="691132" y="275191"/>
                </a:lnTo>
                <a:lnTo>
                  <a:pt x="722683" y="306585"/>
                </a:lnTo>
                <a:lnTo>
                  <a:pt x="754962" y="339445"/>
                </a:lnTo>
                <a:lnTo>
                  <a:pt x="787854" y="373737"/>
                </a:lnTo>
                <a:lnTo>
                  <a:pt x="821243" y="409425"/>
                </a:lnTo>
                <a:lnTo>
                  <a:pt x="855012" y="446473"/>
                </a:lnTo>
                <a:lnTo>
                  <a:pt x="889045" y="484848"/>
                </a:lnTo>
                <a:lnTo>
                  <a:pt x="923227" y="524512"/>
                </a:lnTo>
                <a:lnTo>
                  <a:pt x="957442" y="565432"/>
                </a:lnTo>
                <a:lnTo>
                  <a:pt x="991574" y="607573"/>
                </a:lnTo>
                <a:lnTo>
                  <a:pt x="1025507" y="650897"/>
                </a:lnTo>
                <a:lnTo>
                  <a:pt x="1059125" y="695372"/>
                </a:lnTo>
                <a:lnTo>
                  <a:pt x="1092311" y="740961"/>
                </a:lnTo>
                <a:lnTo>
                  <a:pt x="1124951" y="787629"/>
                </a:lnTo>
                <a:lnTo>
                  <a:pt x="1156928" y="835341"/>
                </a:lnTo>
                <a:lnTo>
                  <a:pt x="1188126" y="884062"/>
                </a:lnTo>
                <a:lnTo>
                  <a:pt x="1218429" y="933757"/>
                </a:lnTo>
                <a:lnTo>
                  <a:pt x="1247721" y="984390"/>
                </a:lnTo>
                <a:lnTo>
                  <a:pt x="1275887" y="1035926"/>
                </a:lnTo>
                <a:lnTo>
                  <a:pt x="1302810" y="1088330"/>
                </a:lnTo>
                <a:lnTo>
                  <a:pt x="1328375" y="1141566"/>
                </a:lnTo>
                <a:lnTo>
                  <a:pt x="1352465" y="1195600"/>
                </a:lnTo>
                <a:lnTo>
                  <a:pt x="1374965" y="1250397"/>
                </a:lnTo>
                <a:lnTo>
                  <a:pt x="1395759" y="1305920"/>
                </a:lnTo>
                <a:lnTo>
                  <a:pt x="1414730" y="1362135"/>
                </a:lnTo>
                <a:lnTo>
                  <a:pt x="1431763" y="1419007"/>
                </a:lnTo>
                <a:lnTo>
                  <a:pt x="1446742" y="1476501"/>
                </a:lnTo>
                <a:lnTo>
                  <a:pt x="1459551" y="1534580"/>
                </a:lnTo>
                <a:lnTo>
                  <a:pt x="1470074" y="1593211"/>
                </a:lnTo>
                <a:lnTo>
                  <a:pt x="1478195" y="1652357"/>
                </a:lnTo>
                <a:lnTo>
                  <a:pt x="1483797" y="1711984"/>
                </a:lnTo>
                <a:lnTo>
                  <a:pt x="1486767" y="1772056"/>
                </a:lnTo>
                <a:lnTo>
                  <a:pt x="1486986" y="1832539"/>
                </a:lnTo>
                <a:lnTo>
                  <a:pt x="1484339" y="1893396"/>
                </a:lnTo>
                <a:lnTo>
                  <a:pt x="1478711" y="1954593"/>
                </a:lnTo>
                <a:lnTo>
                  <a:pt x="1472545" y="2000080"/>
                </a:lnTo>
                <a:lnTo>
                  <a:pt x="1464522" y="2046439"/>
                </a:lnTo>
                <a:lnTo>
                  <a:pt x="1454608" y="2093386"/>
                </a:lnTo>
                <a:lnTo>
                  <a:pt x="1442770" y="2140636"/>
                </a:lnTo>
                <a:lnTo>
                  <a:pt x="1428974" y="2187905"/>
                </a:lnTo>
                <a:lnTo>
                  <a:pt x="1413187" y="2234908"/>
                </a:lnTo>
                <a:lnTo>
                  <a:pt x="1395374" y="2281362"/>
                </a:lnTo>
                <a:lnTo>
                  <a:pt x="1375501" y="2326981"/>
                </a:lnTo>
                <a:lnTo>
                  <a:pt x="1353535" y="2371482"/>
                </a:lnTo>
                <a:lnTo>
                  <a:pt x="1329443" y="2414579"/>
                </a:lnTo>
                <a:lnTo>
                  <a:pt x="1303189" y="2455988"/>
                </a:lnTo>
                <a:lnTo>
                  <a:pt x="1274742" y="2495426"/>
                </a:lnTo>
                <a:lnTo>
                  <a:pt x="1244066" y="2532607"/>
                </a:lnTo>
                <a:lnTo>
                  <a:pt x="1211128" y="2567247"/>
                </a:lnTo>
                <a:lnTo>
                  <a:pt x="1175894" y="2599061"/>
                </a:lnTo>
                <a:lnTo>
                  <a:pt x="1138331" y="2627766"/>
                </a:lnTo>
                <a:lnTo>
                  <a:pt x="1098404" y="2653077"/>
                </a:lnTo>
                <a:lnTo>
                  <a:pt x="1056081" y="2674708"/>
                </a:lnTo>
                <a:lnTo>
                  <a:pt x="1013728" y="2692467"/>
                </a:lnTo>
                <a:lnTo>
                  <a:pt x="969232" y="2708433"/>
                </a:lnTo>
                <a:lnTo>
                  <a:pt x="922948" y="2722476"/>
                </a:lnTo>
                <a:lnTo>
                  <a:pt x="875229" y="2734462"/>
                </a:lnTo>
                <a:lnTo>
                  <a:pt x="826430" y="2744262"/>
                </a:lnTo>
                <a:lnTo>
                  <a:pt x="776907" y="2751742"/>
                </a:lnTo>
                <a:lnTo>
                  <a:pt x="727013" y="2756771"/>
                </a:lnTo>
                <a:lnTo>
                  <a:pt x="677103" y="2759216"/>
                </a:lnTo>
                <a:lnTo>
                  <a:pt x="627532" y="2758947"/>
                </a:lnTo>
                <a:lnTo>
                  <a:pt x="578653" y="2755832"/>
                </a:lnTo>
                <a:lnTo>
                  <a:pt x="530823" y="2749738"/>
                </a:lnTo>
                <a:lnTo>
                  <a:pt x="484395" y="2740533"/>
                </a:lnTo>
                <a:lnTo>
                  <a:pt x="439724" y="2728087"/>
                </a:lnTo>
                <a:lnTo>
                  <a:pt x="394221" y="2711395"/>
                </a:lnTo>
                <a:lnTo>
                  <a:pt x="350602" y="2691436"/>
                </a:lnTo>
                <a:lnTo>
                  <a:pt x="308982" y="2668391"/>
                </a:lnTo>
                <a:lnTo>
                  <a:pt x="269474" y="2642441"/>
                </a:lnTo>
                <a:lnTo>
                  <a:pt x="232194" y="2613767"/>
                </a:lnTo>
                <a:lnTo>
                  <a:pt x="197254" y="2582549"/>
                </a:lnTo>
                <a:lnTo>
                  <a:pt x="164768" y="2548967"/>
                </a:lnTo>
                <a:lnTo>
                  <a:pt x="134852" y="2513204"/>
                </a:lnTo>
                <a:lnTo>
                  <a:pt x="107618" y="2475439"/>
                </a:lnTo>
                <a:lnTo>
                  <a:pt x="83181" y="2435854"/>
                </a:lnTo>
                <a:lnTo>
                  <a:pt x="61654" y="2394629"/>
                </a:lnTo>
                <a:lnTo>
                  <a:pt x="43152" y="2351945"/>
                </a:lnTo>
                <a:lnTo>
                  <a:pt x="27788" y="2307983"/>
                </a:lnTo>
                <a:lnTo>
                  <a:pt x="15677" y="2262924"/>
                </a:lnTo>
                <a:lnTo>
                  <a:pt x="6933" y="2216948"/>
                </a:lnTo>
                <a:lnTo>
                  <a:pt x="1669" y="2170236"/>
                </a:lnTo>
                <a:lnTo>
                  <a:pt x="0" y="2122970"/>
                </a:lnTo>
                <a:lnTo>
                  <a:pt x="1320" y="2074283"/>
                </a:lnTo>
                <a:lnTo>
                  <a:pt x="4885" y="2025647"/>
                </a:lnTo>
                <a:lnTo>
                  <a:pt x="10605" y="1977127"/>
                </a:lnTo>
                <a:lnTo>
                  <a:pt x="18392" y="1928788"/>
                </a:lnTo>
                <a:lnTo>
                  <a:pt x="28159" y="1880695"/>
                </a:lnTo>
                <a:lnTo>
                  <a:pt x="39816" y="1832915"/>
                </a:lnTo>
                <a:lnTo>
                  <a:pt x="53275" y="1785513"/>
                </a:lnTo>
                <a:lnTo>
                  <a:pt x="68448" y="1738555"/>
                </a:lnTo>
                <a:lnTo>
                  <a:pt x="85246" y="1692106"/>
                </a:lnTo>
                <a:lnTo>
                  <a:pt x="103581" y="1646231"/>
                </a:lnTo>
                <a:lnTo>
                  <a:pt x="123365" y="1600997"/>
                </a:lnTo>
                <a:lnTo>
                  <a:pt x="144509" y="1556468"/>
                </a:lnTo>
                <a:lnTo>
                  <a:pt x="166924" y="1512712"/>
                </a:lnTo>
                <a:lnTo>
                  <a:pt x="190523" y="1469792"/>
                </a:lnTo>
                <a:lnTo>
                  <a:pt x="215218" y="1427774"/>
                </a:lnTo>
                <a:lnTo>
                  <a:pt x="240919" y="1386725"/>
                </a:lnTo>
                <a:lnTo>
                  <a:pt x="267354" y="1347393"/>
                </a:lnTo>
                <a:lnTo>
                  <a:pt x="295118" y="1308749"/>
                </a:lnTo>
                <a:lnTo>
                  <a:pt x="323887" y="1270658"/>
                </a:lnTo>
                <a:lnTo>
                  <a:pt x="353337" y="1232985"/>
                </a:lnTo>
                <a:lnTo>
                  <a:pt x="383143" y="1195594"/>
                </a:lnTo>
                <a:lnTo>
                  <a:pt x="412982" y="1158350"/>
                </a:lnTo>
                <a:lnTo>
                  <a:pt x="442529" y="1121117"/>
                </a:lnTo>
                <a:lnTo>
                  <a:pt x="471461" y="1083759"/>
                </a:lnTo>
                <a:lnTo>
                  <a:pt x="499452" y="1046142"/>
                </a:lnTo>
                <a:lnTo>
                  <a:pt x="526180" y="1008128"/>
                </a:lnTo>
                <a:lnTo>
                  <a:pt x="551320" y="969584"/>
                </a:lnTo>
                <a:lnTo>
                  <a:pt x="574547" y="930373"/>
                </a:lnTo>
                <a:lnTo>
                  <a:pt x="595539" y="890360"/>
                </a:lnTo>
                <a:lnTo>
                  <a:pt x="613970" y="849410"/>
                </a:lnTo>
                <a:lnTo>
                  <a:pt x="629517" y="807386"/>
                </a:lnTo>
                <a:lnTo>
                  <a:pt x="641856" y="764154"/>
                </a:lnTo>
                <a:lnTo>
                  <a:pt x="650662" y="719577"/>
                </a:lnTo>
                <a:lnTo>
                  <a:pt x="655612" y="673521"/>
                </a:lnTo>
                <a:lnTo>
                  <a:pt x="656380" y="625850"/>
                </a:lnTo>
                <a:lnTo>
                  <a:pt x="652645" y="576428"/>
                </a:lnTo>
                <a:lnTo>
                  <a:pt x="644080" y="525119"/>
                </a:lnTo>
                <a:lnTo>
                  <a:pt x="634511" y="484705"/>
                </a:lnTo>
                <a:lnTo>
                  <a:pt x="622045" y="440090"/>
                </a:lnTo>
                <a:lnTo>
                  <a:pt x="606864" y="392352"/>
                </a:lnTo>
                <a:lnTo>
                  <a:pt x="589155" y="342568"/>
                </a:lnTo>
                <a:lnTo>
                  <a:pt x="569100" y="291817"/>
                </a:lnTo>
                <a:lnTo>
                  <a:pt x="546885" y="241176"/>
                </a:lnTo>
                <a:lnTo>
                  <a:pt x="522694" y="191722"/>
                </a:lnTo>
                <a:lnTo>
                  <a:pt x="496711" y="144535"/>
                </a:lnTo>
                <a:lnTo>
                  <a:pt x="469121" y="100691"/>
                </a:lnTo>
                <a:lnTo>
                  <a:pt x="440107" y="61269"/>
                </a:lnTo>
                <a:lnTo>
                  <a:pt x="409855" y="27346"/>
                </a:lnTo>
                <a:lnTo>
                  <a:pt x="378548" y="0"/>
                </a:lnTo>
                <a:close/>
              </a:path>
            </a:pathLst>
          </a:custGeom>
          <a:ln w="452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2106" y="3277637"/>
            <a:ext cx="291465" cy="593090"/>
          </a:xfrm>
          <a:custGeom>
            <a:avLst/>
            <a:gdLst/>
            <a:ahLst/>
            <a:cxnLst/>
            <a:rect l="l" t="t" r="r" b="b"/>
            <a:pathLst>
              <a:path w="291465" h="593089">
                <a:moveTo>
                  <a:pt x="135597" y="0"/>
                </a:moveTo>
                <a:lnTo>
                  <a:pt x="79709" y="25226"/>
                </a:lnTo>
                <a:lnTo>
                  <a:pt x="35566" y="90325"/>
                </a:lnTo>
                <a:lnTo>
                  <a:pt x="19264" y="134804"/>
                </a:lnTo>
                <a:lnTo>
                  <a:pt x="7539" y="185623"/>
                </a:lnTo>
                <a:lnTo>
                  <a:pt x="935" y="241573"/>
                </a:lnTo>
                <a:lnTo>
                  <a:pt x="0" y="301447"/>
                </a:lnTo>
                <a:lnTo>
                  <a:pt x="4983" y="361089"/>
                </a:lnTo>
                <a:lnTo>
                  <a:pt x="15355" y="416448"/>
                </a:lnTo>
                <a:lnTo>
                  <a:pt x="30491" y="466351"/>
                </a:lnTo>
                <a:lnTo>
                  <a:pt x="49766" y="509627"/>
                </a:lnTo>
                <a:lnTo>
                  <a:pt x="72557" y="545102"/>
                </a:lnTo>
                <a:lnTo>
                  <a:pt x="126187" y="587961"/>
                </a:lnTo>
                <a:lnTo>
                  <a:pt x="155778" y="593001"/>
                </a:lnTo>
                <a:lnTo>
                  <a:pt x="184941" y="585975"/>
                </a:lnTo>
                <a:lnTo>
                  <a:pt x="235530" y="539580"/>
                </a:lnTo>
                <a:lnTo>
                  <a:pt x="255863" y="502635"/>
                </a:lnTo>
                <a:lnTo>
                  <a:pt x="272162" y="458143"/>
                </a:lnTo>
                <a:lnTo>
                  <a:pt x="283879" y="407315"/>
                </a:lnTo>
                <a:lnTo>
                  <a:pt x="290470" y="351364"/>
                </a:lnTo>
                <a:lnTo>
                  <a:pt x="291388" y="291503"/>
                </a:lnTo>
                <a:lnTo>
                  <a:pt x="286390" y="231865"/>
                </a:lnTo>
                <a:lnTo>
                  <a:pt x="276011" y="176511"/>
                </a:lnTo>
                <a:lnTo>
                  <a:pt x="260874" y="126613"/>
                </a:lnTo>
                <a:lnTo>
                  <a:pt x="241601" y="83343"/>
                </a:lnTo>
                <a:lnTo>
                  <a:pt x="218814" y="47875"/>
                </a:lnTo>
                <a:lnTo>
                  <a:pt x="165190" y="5030"/>
                </a:lnTo>
                <a:lnTo>
                  <a:pt x="1355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2106" y="3277637"/>
            <a:ext cx="291465" cy="593090"/>
          </a:xfrm>
          <a:custGeom>
            <a:avLst/>
            <a:gdLst/>
            <a:ahLst/>
            <a:cxnLst/>
            <a:rect l="l" t="t" r="r" b="b"/>
            <a:pathLst>
              <a:path w="291465" h="593089">
                <a:moveTo>
                  <a:pt x="0" y="301447"/>
                </a:moveTo>
                <a:lnTo>
                  <a:pt x="4983" y="361089"/>
                </a:lnTo>
                <a:lnTo>
                  <a:pt x="15355" y="416448"/>
                </a:lnTo>
                <a:lnTo>
                  <a:pt x="30491" y="466351"/>
                </a:lnTo>
                <a:lnTo>
                  <a:pt x="49766" y="509627"/>
                </a:lnTo>
                <a:lnTo>
                  <a:pt x="72557" y="545102"/>
                </a:lnTo>
                <a:lnTo>
                  <a:pt x="126187" y="587961"/>
                </a:lnTo>
                <a:lnTo>
                  <a:pt x="155778" y="593001"/>
                </a:lnTo>
                <a:lnTo>
                  <a:pt x="184941" y="585975"/>
                </a:lnTo>
                <a:lnTo>
                  <a:pt x="235530" y="539580"/>
                </a:lnTo>
                <a:lnTo>
                  <a:pt x="255863" y="502635"/>
                </a:lnTo>
                <a:lnTo>
                  <a:pt x="272162" y="458143"/>
                </a:lnTo>
                <a:lnTo>
                  <a:pt x="283879" y="407315"/>
                </a:lnTo>
                <a:lnTo>
                  <a:pt x="290470" y="351364"/>
                </a:lnTo>
                <a:lnTo>
                  <a:pt x="291388" y="291503"/>
                </a:lnTo>
                <a:lnTo>
                  <a:pt x="286390" y="231865"/>
                </a:lnTo>
                <a:lnTo>
                  <a:pt x="276011" y="176511"/>
                </a:lnTo>
                <a:lnTo>
                  <a:pt x="260874" y="126613"/>
                </a:lnTo>
                <a:lnTo>
                  <a:pt x="241601" y="83343"/>
                </a:lnTo>
                <a:lnTo>
                  <a:pt x="218814" y="47875"/>
                </a:lnTo>
                <a:lnTo>
                  <a:pt x="165190" y="5030"/>
                </a:lnTo>
                <a:lnTo>
                  <a:pt x="135597" y="0"/>
                </a:lnTo>
                <a:lnTo>
                  <a:pt x="106459" y="7024"/>
                </a:lnTo>
                <a:lnTo>
                  <a:pt x="55896" y="53396"/>
                </a:lnTo>
                <a:lnTo>
                  <a:pt x="35566" y="90325"/>
                </a:lnTo>
                <a:lnTo>
                  <a:pt x="19264" y="134804"/>
                </a:lnTo>
                <a:lnTo>
                  <a:pt x="7539" y="185623"/>
                </a:lnTo>
                <a:lnTo>
                  <a:pt x="935" y="241573"/>
                </a:lnTo>
                <a:lnTo>
                  <a:pt x="0" y="301447"/>
                </a:lnTo>
                <a:close/>
              </a:path>
            </a:pathLst>
          </a:custGeom>
          <a:ln w="139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4813" y="3289839"/>
            <a:ext cx="299085" cy="588645"/>
          </a:xfrm>
          <a:custGeom>
            <a:avLst/>
            <a:gdLst/>
            <a:ahLst/>
            <a:cxnLst/>
            <a:rect l="l" t="t" r="r" b="b"/>
            <a:pathLst>
              <a:path w="299084" h="588645">
                <a:moveTo>
                  <a:pt x="110973" y="0"/>
                </a:moveTo>
                <a:lnTo>
                  <a:pt x="57708" y="30468"/>
                </a:lnTo>
                <a:lnTo>
                  <a:pt x="19979" y="99499"/>
                </a:lnTo>
                <a:lnTo>
                  <a:pt x="8010" y="145338"/>
                </a:lnTo>
                <a:lnTo>
                  <a:pt x="1207" y="197051"/>
                </a:lnTo>
                <a:lnTo>
                  <a:pt x="0" y="253383"/>
                </a:lnTo>
                <a:lnTo>
                  <a:pt x="4814" y="313080"/>
                </a:lnTo>
                <a:lnTo>
                  <a:pt x="15477" y="371982"/>
                </a:lnTo>
                <a:lnTo>
                  <a:pt x="31098" y="426098"/>
                </a:lnTo>
                <a:lnTo>
                  <a:pt x="50941" y="474322"/>
                </a:lnTo>
                <a:lnTo>
                  <a:pt x="74272" y="515548"/>
                </a:lnTo>
                <a:lnTo>
                  <a:pt x="100352" y="548670"/>
                </a:lnTo>
                <a:lnTo>
                  <a:pt x="157825" y="586178"/>
                </a:lnTo>
                <a:lnTo>
                  <a:pt x="187744" y="588352"/>
                </a:lnTo>
                <a:lnTo>
                  <a:pt x="216101" y="578587"/>
                </a:lnTo>
                <a:lnTo>
                  <a:pt x="262019" y="527586"/>
                </a:lnTo>
                <a:lnTo>
                  <a:pt x="278727" y="488870"/>
                </a:lnTo>
                <a:lnTo>
                  <a:pt x="290699" y="443024"/>
                </a:lnTo>
                <a:lnTo>
                  <a:pt x="297508" y="391306"/>
                </a:lnTo>
                <a:lnTo>
                  <a:pt x="298727" y="334978"/>
                </a:lnTo>
                <a:lnTo>
                  <a:pt x="293929" y="275297"/>
                </a:lnTo>
                <a:lnTo>
                  <a:pt x="283251" y="216410"/>
                </a:lnTo>
                <a:lnTo>
                  <a:pt x="267621" y="162300"/>
                </a:lnTo>
                <a:lnTo>
                  <a:pt x="247774" y="114076"/>
                </a:lnTo>
                <a:lnTo>
                  <a:pt x="224444" y="72845"/>
                </a:lnTo>
                <a:lnTo>
                  <a:pt x="198365" y="39715"/>
                </a:lnTo>
                <a:lnTo>
                  <a:pt x="140895" y="2184"/>
                </a:lnTo>
                <a:lnTo>
                  <a:pt x="1109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34813" y="3289839"/>
            <a:ext cx="299085" cy="588645"/>
          </a:xfrm>
          <a:custGeom>
            <a:avLst/>
            <a:gdLst/>
            <a:ahLst/>
            <a:cxnLst/>
            <a:rect l="l" t="t" r="r" b="b"/>
            <a:pathLst>
              <a:path w="299084" h="588645">
                <a:moveTo>
                  <a:pt x="4814" y="313080"/>
                </a:moveTo>
                <a:lnTo>
                  <a:pt x="15477" y="371982"/>
                </a:lnTo>
                <a:lnTo>
                  <a:pt x="31098" y="426098"/>
                </a:lnTo>
                <a:lnTo>
                  <a:pt x="50941" y="474322"/>
                </a:lnTo>
                <a:lnTo>
                  <a:pt x="74272" y="515548"/>
                </a:lnTo>
                <a:lnTo>
                  <a:pt x="100352" y="548670"/>
                </a:lnTo>
                <a:lnTo>
                  <a:pt x="157825" y="586178"/>
                </a:lnTo>
                <a:lnTo>
                  <a:pt x="187744" y="588352"/>
                </a:lnTo>
                <a:lnTo>
                  <a:pt x="216101" y="578587"/>
                </a:lnTo>
                <a:lnTo>
                  <a:pt x="262019" y="527586"/>
                </a:lnTo>
                <a:lnTo>
                  <a:pt x="278727" y="488870"/>
                </a:lnTo>
                <a:lnTo>
                  <a:pt x="290699" y="443024"/>
                </a:lnTo>
                <a:lnTo>
                  <a:pt x="297508" y="391306"/>
                </a:lnTo>
                <a:lnTo>
                  <a:pt x="298727" y="334978"/>
                </a:lnTo>
                <a:lnTo>
                  <a:pt x="293929" y="275297"/>
                </a:lnTo>
                <a:lnTo>
                  <a:pt x="283251" y="216410"/>
                </a:lnTo>
                <a:lnTo>
                  <a:pt x="267621" y="162300"/>
                </a:lnTo>
                <a:lnTo>
                  <a:pt x="247774" y="114076"/>
                </a:lnTo>
                <a:lnTo>
                  <a:pt x="224444" y="72845"/>
                </a:lnTo>
                <a:lnTo>
                  <a:pt x="198365" y="39715"/>
                </a:lnTo>
                <a:lnTo>
                  <a:pt x="140895" y="2184"/>
                </a:lnTo>
                <a:lnTo>
                  <a:pt x="110973" y="0"/>
                </a:lnTo>
                <a:lnTo>
                  <a:pt x="82612" y="9786"/>
                </a:lnTo>
                <a:lnTo>
                  <a:pt x="36688" y="60791"/>
                </a:lnTo>
                <a:lnTo>
                  <a:pt x="19979" y="99499"/>
                </a:lnTo>
                <a:lnTo>
                  <a:pt x="8010" y="145338"/>
                </a:lnTo>
                <a:lnTo>
                  <a:pt x="1207" y="197051"/>
                </a:lnTo>
                <a:lnTo>
                  <a:pt x="0" y="253383"/>
                </a:lnTo>
                <a:lnTo>
                  <a:pt x="4814" y="313080"/>
                </a:lnTo>
                <a:close/>
              </a:path>
            </a:pathLst>
          </a:custGeom>
          <a:ln w="139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8192" y="4039844"/>
            <a:ext cx="2341245" cy="921385"/>
          </a:xfrm>
          <a:custGeom>
            <a:avLst/>
            <a:gdLst/>
            <a:ahLst/>
            <a:cxnLst/>
            <a:rect l="l" t="t" r="r" b="b"/>
            <a:pathLst>
              <a:path w="2341245" h="921385">
                <a:moveTo>
                  <a:pt x="0" y="0"/>
                </a:moveTo>
                <a:lnTo>
                  <a:pt x="91609" y="129533"/>
                </a:lnTo>
                <a:lnTo>
                  <a:pt x="132370" y="205924"/>
                </a:lnTo>
                <a:lnTo>
                  <a:pt x="131486" y="259064"/>
                </a:lnTo>
                <a:lnTo>
                  <a:pt x="98158" y="318846"/>
                </a:lnTo>
                <a:lnTo>
                  <a:pt x="1081303" y="921131"/>
                </a:lnTo>
                <a:lnTo>
                  <a:pt x="2152992" y="602284"/>
                </a:lnTo>
                <a:lnTo>
                  <a:pt x="2172807" y="437730"/>
                </a:lnTo>
                <a:lnTo>
                  <a:pt x="2198970" y="348743"/>
                </a:lnTo>
                <a:lnTo>
                  <a:pt x="2249083" y="304602"/>
                </a:lnTo>
                <a:lnTo>
                  <a:pt x="2340749" y="274586"/>
                </a:lnTo>
                <a:lnTo>
                  <a:pt x="0" y="0"/>
                </a:lnTo>
                <a:close/>
              </a:path>
            </a:pathLst>
          </a:custGeom>
          <a:solidFill>
            <a:srgbClr val="522D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8192" y="4039844"/>
            <a:ext cx="2341245" cy="921385"/>
          </a:xfrm>
          <a:custGeom>
            <a:avLst/>
            <a:gdLst/>
            <a:ahLst/>
            <a:cxnLst/>
            <a:rect l="l" t="t" r="r" b="b"/>
            <a:pathLst>
              <a:path w="2341245" h="921385">
                <a:moveTo>
                  <a:pt x="0" y="0"/>
                </a:moveTo>
                <a:lnTo>
                  <a:pt x="91609" y="129533"/>
                </a:lnTo>
                <a:lnTo>
                  <a:pt x="132370" y="205924"/>
                </a:lnTo>
                <a:lnTo>
                  <a:pt x="131486" y="259064"/>
                </a:lnTo>
                <a:lnTo>
                  <a:pt x="98158" y="318846"/>
                </a:lnTo>
                <a:lnTo>
                  <a:pt x="1081303" y="921131"/>
                </a:lnTo>
                <a:lnTo>
                  <a:pt x="2152992" y="602284"/>
                </a:lnTo>
                <a:lnTo>
                  <a:pt x="2172807" y="437730"/>
                </a:lnTo>
                <a:lnTo>
                  <a:pt x="2198970" y="348743"/>
                </a:lnTo>
                <a:lnTo>
                  <a:pt x="2249083" y="304602"/>
                </a:lnTo>
                <a:lnTo>
                  <a:pt x="2340749" y="274586"/>
                </a:lnTo>
              </a:path>
            </a:pathLst>
          </a:custGeom>
          <a:ln w="531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8192" y="3822979"/>
            <a:ext cx="2341245" cy="908050"/>
          </a:xfrm>
          <a:custGeom>
            <a:avLst/>
            <a:gdLst/>
            <a:ahLst/>
            <a:cxnLst/>
            <a:rect l="l" t="t" r="r" b="b"/>
            <a:pathLst>
              <a:path w="2341245" h="908050">
                <a:moveTo>
                  <a:pt x="1302727" y="0"/>
                </a:moveTo>
                <a:lnTo>
                  <a:pt x="0" y="216865"/>
                </a:lnTo>
                <a:lnTo>
                  <a:pt x="1170406" y="907694"/>
                </a:lnTo>
                <a:lnTo>
                  <a:pt x="2340749" y="491451"/>
                </a:lnTo>
                <a:lnTo>
                  <a:pt x="1302727" y="0"/>
                </a:lnTo>
                <a:close/>
              </a:path>
            </a:pathLst>
          </a:custGeom>
          <a:solidFill>
            <a:srgbClr val="CDC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8192" y="3822979"/>
            <a:ext cx="2341245" cy="908050"/>
          </a:xfrm>
          <a:custGeom>
            <a:avLst/>
            <a:gdLst/>
            <a:ahLst/>
            <a:cxnLst/>
            <a:rect l="l" t="t" r="r" b="b"/>
            <a:pathLst>
              <a:path w="2341245" h="908050">
                <a:moveTo>
                  <a:pt x="0" y="216865"/>
                </a:moveTo>
                <a:lnTo>
                  <a:pt x="1302727" y="0"/>
                </a:lnTo>
                <a:lnTo>
                  <a:pt x="2340749" y="491451"/>
                </a:lnTo>
                <a:lnTo>
                  <a:pt x="1170406" y="907694"/>
                </a:lnTo>
                <a:lnTo>
                  <a:pt x="0" y="216865"/>
                </a:lnTo>
                <a:close/>
              </a:path>
            </a:pathLst>
          </a:custGeom>
          <a:ln w="139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8634" y="4712995"/>
            <a:ext cx="97790" cy="974725"/>
          </a:xfrm>
          <a:custGeom>
            <a:avLst/>
            <a:gdLst/>
            <a:ahLst/>
            <a:cxnLst/>
            <a:rect l="l" t="t" r="r" b="b"/>
            <a:pathLst>
              <a:path w="97790" h="974725">
                <a:moveTo>
                  <a:pt x="97644" y="0"/>
                </a:moveTo>
                <a:lnTo>
                  <a:pt x="36187" y="84933"/>
                </a:lnTo>
                <a:lnTo>
                  <a:pt x="6423" y="141020"/>
                </a:lnTo>
                <a:lnTo>
                  <a:pt x="0" y="193259"/>
                </a:lnTo>
                <a:lnTo>
                  <a:pt x="8566" y="266649"/>
                </a:lnTo>
                <a:lnTo>
                  <a:pt x="12468" y="299267"/>
                </a:lnTo>
                <a:lnTo>
                  <a:pt x="16525" y="342986"/>
                </a:lnTo>
                <a:lnTo>
                  <a:pt x="20667" y="395719"/>
                </a:lnTo>
                <a:lnTo>
                  <a:pt x="24826" y="455382"/>
                </a:lnTo>
                <a:lnTo>
                  <a:pt x="28932" y="519887"/>
                </a:lnTo>
                <a:lnTo>
                  <a:pt x="32918" y="587151"/>
                </a:lnTo>
                <a:lnTo>
                  <a:pt x="36712" y="655086"/>
                </a:lnTo>
                <a:lnTo>
                  <a:pt x="40248" y="721608"/>
                </a:lnTo>
                <a:lnTo>
                  <a:pt x="43455" y="784632"/>
                </a:lnTo>
                <a:lnTo>
                  <a:pt x="46265" y="842070"/>
                </a:lnTo>
                <a:lnTo>
                  <a:pt x="48609" y="891839"/>
                </a:lnTo>
                <a:lnTo>
                  <a:pt x="50417" y="931851"/>
                </a:lnTo>
                <a:lnTo>
                  <a:pt x="51621" y="960023"/>
                </a:lnTo>
                <a:lnTo>
                  <a:pt x="52152" y="974267"/>
                </a:lnTo>
              </a:path>
            </a:pathLst>
          </a:custGeom>
          <a:ln w="571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2947" y="4367403"/>
            <a:ext cx="97790" cy="974725"/>
          </a:xfrm>
          <a:custGeom>
            <a:avLst/>
            <a:gdLst/>
            <a:ahLst/>
            <a:cxnLst/>
            <a:rect l="l" t="t" r="r" b="b"/>
            <a:pathLst>
              <a:path w="97790" h="974725">
                <a:moveTo>
                  <a:pt x="97637" y="0"/>
                </a:moveTo>
                <a:lnTo>
                  <a:pt x="36187" y="84926"/>
                </a:lnTo>
                <a:lnTo>
                  <a:pt x="6425" y="141011"/>
                </a:lnTo>
                <a:lnTo>
                  <a:pt x="0" y="193252"/>
                </a:lnTo>
                <a:lnTo>
                  <a:pt x="8559" y="266649"/>
                </a:lnTo>
                <a:lnTo>
                  <a:pt x="12461" y="299265"/>
                </a:lnTo>
                <a:lnTo>
                  <a:pt x="16519" y="342982"/>
                </a:lnTo>
                <a:lnTo>
                  <a:pt x="20663" y="395715"/>
                </a:lnTo>
                <a:lnTo>
                  <a:pt x="24823" y="455377"/>
                </a:lnTo>
                <a:lnTo>
                  <a:pt x="28931" y="519883"/>
                </a:lnTo>
                <a:lnTo>
                  <a:pt x="32917" y="587147"/>
                </a:lnTo>
                <a:lnTo>
                  <a:pt x="36713" y="655085"/>
                </a:lnTo>
                <a:lnTo>
                  <a:pt x="40249" y="721609"/>
                </a:lnTo>
                <a:lnTo>
                  <a:pt x="43456" y="784635"/>
                </a:lnTo>
                <a:lnTo>
                  <a:pt x="46264" y="842077"/>
                </a:lnTo>
                <a:lnTo>
                  <a:pt x="48606" y="891850"/>
                </a:lnTo>
                <a:lnTo>
                  <a:pt x="50410" y="931867"/>
                </a:lnTo>
                <a:lnTo>
                  <a:pt x="51609" y="960043"/>
                </a:lnTo>
                <a:lnTo>
                  <a:pt x="52133" y="974293"/>
                </a:lnTo>
              </a:path>
            </a:pathLst>
          </a:custGeom>
          <a:ln w="571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4759" y="4135589"/>
            <a:ext cx="60325" cy="1002665"/>
          </a:xfrm>
          <a:custGeom>
            <a:avLst/>
            <a:gdLst/>
            <a:ahLst/>
            <a:cxnLst/>
            <a:rect l="l" t="t" r="r" b="b"/>
            <a:pathLst>
              <a:path w="60325" h="1002664">
                <a:moveTo>
                  <a:pt x="0" y="0"/>
                </a:moveTo>
                <a:lnTo>
                  <a:pt x="42443" y="95832"/>
                </a:lnTo>
                <a:lnTo>
                  <a:pt x="59891" y="156871"/>
                </a:lnTo>
                <a:lnTo>
                  <a:pt x="55315" y="209302"/>
                </a:lnTo>
                <a:lnTo>
                  <a:pt x="31686" y="279311"/>
                </a:lnTo>
                <a:lnTo>
                  <a:pt x="23481" y="310990"/>
                </a:lnTo>
                <a:lnTo>
                  <a:pt x="17126" y="354548"/>
                </a:lnTo>
                <a:lnTo>
                  <a:pt x="12402" y="407782"/>
                </a:lnTo>
                <a:lnTo>
                  <a:pt x="9093" y="468492"/>
                </a:lnTo>
                <a:lnTo>
                  <a:pt x="6983" y="534477"/>
                </a:lnTo>
                <a:lnTo>
                  <a:pt x="5855" y="603536"/>
                </a:lnTo>
                <a:lnTo>
                  <a:pt x="5491" y="673468"/>
                </a:lnTo>
                <a:lnTo>
                  <a:pt x="5675" y="742071"/>
                </a:lnTo>
                <a:lnTo>
                  <a:pt x="6190" y="807146"/>
                </a:lnTo>
                <a:lnTo>
                  <a:pt x="6820" y="866491"/>
                </a:lnTo>
                <a:lnTo>
                  <a:pt x="7347" y="917905"/>
                </a:lnTo>
                <a:lnTo>
                  <a:pt x="7555" y="959186"/>
                </a:lnTo>
                <a:lnTo>
                  <a:pt x="7227" y="988135"/>
                </a:lnTo>
                <a:lnTo>
                  <a:pt x="6146" y="1002550"/>
                </a:lnTo>
              </a:path>
            </a:pathLst>
          </a:custGeom>
          <a:ln w="571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1163" y="3807104"/>
            <a:ext cx="665772" cy="32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1494" y="3931627"/>
            <a:ext cx="152099" cy="216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1166" y="3972241"/>
            <a:ext cx="666750" cy="313690"/>
          </a:xfrm>
          <a:custGeom>
            <a:avLst/>
            <a:gdLst/>
            <a:ahLst/>
            <a:cxnLst/>
            <a:rect l="l" t="t" r="r" b="b"/>
            <a:pathLst>
              <a:path w="666750" h="313689">
                <a:moveTo>
                  <a:pt x="0" y="0"/>
                </a:moveTo>
                <a:lnTo>
                  <a:pt x="23532" y="147641"/>
                </a:lnTo>
                <a:lnTo>
                  <a:pt x="36668" y="224348"/>
                </a:lnTo>
                <a:lnTo>
                  <a:pt x="50800" y="263931"/>
                </a:lnTo>
                <a:lnTo>
                  <a:pt x="110288" y="281486"/>
                </a:lnTo>
                <a:lnTo>
                  <a:pt x="149607" y="290008"/>
                </a:lnTo>
                <a:lnTo>
                  <a:pt x="196315" y="298347"/>
                </a:lnTo>
                <a:lnTo>
                  <a:pt x="248996" y="305592"/>
                </a:lnTo>
                <a:lnTo>
                  <a:pt x="306236" y="310834"/>
                </a:lnTo>
                <a:lnTo>
                  <a:pt x="366620" y="313162"/>
                </a:lnTo>
                <a:lnTo>
                  <a:pt x="428734" y="311664"/>
                </a:lnTo>
                <a:lnTo>
                  <a:pt x="491164" y="305431"/>
                </a:lnTo>
                <a:lnTo>
                  <a:pt x="552495" y="293551"/>
                </a:lnTo>
                <a:lnTo>
                  <a:pt x="611313" y="275115"/>
                </a:lnTo>
                <a:lnTo>
                  <a:pt x="666203" y="249212"/>
                </a:lnTo>
                <a:lnTo>
                  <a:pt x="651986" y="149629"/>
                </a:lnTo>
                <a:lnTo>
                  <a:pt x="648270" y="114846"/>
                </a:lnTo>
                <a:lnTo>
                  <a:pt x="328857" y="114846"/>
                </a:lnTo>
                <a:lnTo>
                  <a:pt x="278544" y="113343"/>
                </a:lnTo>
                <a:lnTo>
                  <a:pt x="226037" y="106046"/>
                </a:lnTo>
                <a:lnTo>
                  <a:pt x="171634" y="92009"/>
                </a:lnTo>
                <a:lnTo>
                  <a:pt x="115629" y="70286"/>
                </a:lnTo>
                <a:lnTo>
                  <a:pt x="58319" y="39932"/>
                </a:lnTo>
                <a:lnTo>
                  <a:pt x="0" y="0"/>
                </a:lnTo>
                <a:close/>
              </a:path>
              <a:path w="666750" h="313689">
                <a:moveTo>
                  <a:pt x="646207" y="19305"/>
                </a:moveTo>
                <a:lnTo>
                  <a:pt x="634114" y="23717"/>
                </a:lnTo>
                <a:lnTo>
                  <a:pt x="616866" y="31794"/>
                </a:lnTo>
                <a:lnTo>
                  <a:pt x="594760" y="42590"/>
                </a:lnTo>
                <a:lnTo>
                  <a:pt x="568092" y="55160"/>
                </a:lnTo>
                <a:lnTo>
                  <a:pt x="502253" y="81835"/>
                </a:lnTo>
                <a:lnTo>
                  <a:pt x="463675" y="94049"/>
                </a:lnTo>
                <a:lnTo>
                  <a:pt x="421719" y="104253"/>
                </a:lnTo>
                <a:lnTo>
                  <a:pt x="376681" y="111500"/>
                </a:lnTo>
                <a:lnTo>
                  <a:pt x="328857" y="114846"/>
                </a:lnTo>
                <a:lnTo>
                  <a:pt x="648270" y="114846"/>
                </a:lnTo>
                <a:lnTo>
                  <a:pt x="646049" y="94049"/>
                </a:lnTo>
                <a:lnTo>
                  <a:pt x="645980" y="92009"/>
                </a:lnTo>
                <a:lnTo>
                  <a:pt x="646924" y="58648"/>
                </a:lnTo>
                <a:lnTo>
                  <a:pt x="653745" y="25260"/>
                </a:lnTo>
                <a:lnTo>
                  <a:pt x="652849" y="19504"/>
                </a:lnTo>
                <a:lnTo>
                  <a:pt x="646207" y="19305"/>
                </a:lnTo>
                <a:close/>
              </a:path>
            </a:pathLst>
          </a:custGeom>
          <a:solidFill>
            <a:srgbClr val="75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4248" y="3807098"/>
            <a:ext cx="673735" cy="274955"/>
          </a:xfrm>
          <a:custGeom>
            <a:avLst/>
            <a:gdLst/>
            <a:ahLst/>
            <a:cxnLst/>
            <a:rect l="l" t="t" r="r" b="b"/>
            <a:pathLst>
              <a:path w="673734" h="274954">
                <a:moveTo>
                  <a:pt x="673125" y="137299"/>
                </a:moveTo>
                <a:lnTo>
                  <a:pt x="646675" y="190733"/>
                </a:lnTo>
                <a:lnTo>
                  <a:pt x="615643" y="214055"/>
                </a:lnTo>
                <a:lnTo>
                  <a:pt x="574546" y="234376"/>
                </a:lnTo>
                <a:lnTo>
                  <a:pt x="524738" y="251144"/>
                </a:lnTo>
                <a:lnTo>
                  <a:pt x="467572" y="263806"/>
                </a:lnTo>
                <a:lnTo>
                  <a:pt x="404404" y="271809"/>
                </a:lnTo>
                <a:lnTo>
                  <a:pt x="336588" y="274599"/>
                </a:lnTo>
                <a:lnTo>
                  <a:pt x="268754" y="271809"/>
                </a:lnTo>
                <a:lnTo>
                  <a:pt x="205573" y="263806"/>
                </a:lnTo>
                <a:lnTo>
                  <a:pt x="148399" y="251144"/>
                </a:lnTo>
                <a:lnTo>
                  <a:pt x="98585" y="234376"/>
                </a:lnTo>
                <a:lnTo>
                  <a:pt x="57484" y="214055"/>
                </a:lnTo>
                <a:lnTo>
                  <a:pt x="26451" y="190733"/>
                </a:lnTo>
                <a:lnTo>
                  <a:pt x="0" y="137299"/>
                </a:lnTo>
                <a:lnTo>
                  <a:pt x="6838" y="109624"/>
                </a:lnTo>
                <a:lnTo>
                  <a:pt x="57484" y="60527"/>
                </a:lnTo>
                <a:lnTo>
                  <a:pt x="98585" y="40208"/>
                </a:lnTo>
                <a:lnTo>
                  <a:pt x="148399" y="23444"/>
                </a:lnTo>
                <a:lnTo>
                  <a:pt x="205573" y="10787"/>
                </a:lnTo>
                <a:lnTo>
                  <a:pt x="268754" y="2788"/>
                </a:lnTo>
                <a:lnTo>
                  <a:pt x="336588" y="0"/>
                </a:lnTo>
                <a:lnTo>
                  <a:pt x="404404" y="2788"/>
                </a:lnTo>
                <a:lnTo>
                  <a:pt x="467572" y="10787"/>
                </a:lnTo>
                <a:lnTo>
                  <a:pt x="524738" y="23444"/>
                </a:lnTo>
                <a:lnTo>
                  <a:pt x="574546" y="40208"/>
                </a:lnTo>
                <a:lnTo>
                  <a:pt x="615643" y="60527"/>
                </a:lnTo>
                <a:lnTo>
                  <a:pt x="646675" y="83849"/>
                </a:lnTo>
                <a:lnTo>
                  <a:pt x="673125" y="137299"/>
                </a:lnTo>
                <a:close/>
              </a:path>
            </a:pathLst>
          </a:custGeom>
          <a:ln w="354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4248" y="3944397"/>
            <a:ext cx="673735" cy="347345"/>
          </a:xfrm>
          <a:custGeom>
            <a:avLst/>
            <a:gdLst/>
            <a:ahLst/>
            <a:cxnLst/>
            <a:rect l="l" t="t" r="r" b="b"/>
            <a:pathLst>
              <a:path w="673734" h="347345">
                <a:moveTo>
                  <a:pt x="0" y="0"/>
                </a:moveTo>
                <a:lnTo>
                  <a:pt x="28633" y="111935"/>
                </a:lnTo>
                <a:lnTo>
                  <a:pt x="43521" y="178107"/>
                </a:lnTo>
                <a:lnTo>
                  <a:pt x="49472" y="224492"/>
                </a:lnTo>
                <a:lnTo>
                  <a:pt x="51295" y="277063"/>
                </a:lnTo>
                <a:lnTo>
                  <a:pt x="58992" y="293249"/>
                </a:lnTo>
                <a:lnTo>
                  <a:pt x="112433" y="319612"/>
                </a:lnTo>
                <a:lnTo>
                  <a:pt x="154247" y="329633"/>
                </a:lnTo>
                <a:lnTo>
                  <a:pt x="203504" y="337444"/>
                </a:lnTo>
                <a:lnTo>
                  <a:pt x="258239" y="342969"/>
                </a:lnTo>
                <a:lnTo>
                  <a:pt x="316486" y="346130"/>
                </a:lnTo>
                <a:lnTo>
                  <a:pt x="376281" y="346850"/>
                </a:lnTo>
                <a:lnTo>
                  <a:pt x="435658" y="345052"/>
                </a:lnTo>
                <a:lnTo>
                  <a:pt x="492654" y="340659"/>
                </a:lnTo>
                <a:lnTo>
                  <a:pt x="545302" y="333593"/>
                </a:lnTo>
                <a:lnTo>
                  <a:pt x="591638" y="323778"/>
                </a:lnTo>
                <a:lnTo>
                  <a:pt x="629697" y="311136"/>
                </a:lnTo>
                <a:lnTo>
                  <a:pt x="673125" y="277063"/>
                </a:lnTo>
                <a:lnTo>
                  <a:pt x="653215" y="166885"/>
                </a:lnTo>
                <a:lnTo>
                  <a:pt x="646579" y="101298"/>
                </a:lnTo>
                <a:lnTo>
                  <a:pt x="653215" y="54328"/>
                </a:lnTo>
                <a:lnTo>
                  <a:pt x="673125" y="0"/>
                </a:lnTo>
              </a:path>
            </a:pathLst>
          </a:custGeom>
          <a:ln w="354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5231" y="3634060"/>
            <a:ext cx="95885" cy="310515"/>
          </a:xfrm>
          <a:custGeom>
            <a:avLst/>
            <a:gdLst/>
            <a:ahLst/>
            <a:cxnLst/>
            <a:rect l="l" t="t" r="r" b="b"/>
            <a:pathLst>
              <a:path w="95884" h="310514">
                <a:moveTo>
                  <a:pt x="0" y="0"/>
                </a:moveTo>
                <a:lnTo>
                  <a:pt x="95605" y="310337"/>
                </a:lnTo>
              </a:path>
            </a:pathLst>
          </a:custGeom>
          <a:ln w="354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9210" y="676861"/>
            <a:ext cx="471424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40" dirty="0"/>
              <a:t>Ιστορικό</a:t>
            </a:r>
            <a:r>
              <a:rPr spc="280" dirty="0"/>
              <a:t> </a:t>
            </a:r>
            <a:r>
              <a:rPr spc="-155" dirty="0"/>
              <a:t>Αιμοδότη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9900" y="1864530"/>
            <a:ext cx="4334510" cy="438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570" indent="-331470">
              <a:lnSpc>
                <a:spcPts val="3590"/>
              </a:lnSpc>
              <a:buClr>
                <a:srgbClr val="C1353B"/>
              </a:buClr>
              <a:buSzPct val="130000"/>
              <a:buFont typeface="Segoe UI Black"/>
              <a:buChar char="*"/>
              <a:tabLst>
                <a:tab pos="369570" algn="l"/>
              </a:tabLst>
            </a:pPr>
            <a:r>
              <a:rPr sz="30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Συμπληρώνουμε</a:t>
            </a:r>
            <a:r>
              <a:rPr sz="3000" b="1" spc="-11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000" b="1" spc="-220" dirty="0">
                <a:solidFill>
                  <a:srgbClr val="2D6E2E"/>
                </a:solidFill>
                <a:latin typeface="Palatino Linotype"/>
                <a:cs typeface="Palatino Linotype"/>
              </a:rPr>
              <a:t>το</a:t>
            </a:r>
            <a:endParaRPr sz="3000">
              <a:latin typeface="Palatino Linotype"/>
              <a:cs typeface="Palatino Linotype"/>
            </a:endParaRPr>
          </a:p>
          <a:p>
            <a:pPr marL="368300" marR="30480">
              <a:lnSpc>
                <a:spcPts val="3200"/>
              </a:lnSpc>
              <a:spcBef>
                <a:spcPts val="150"/>
              </a:spcBef>
              <a:tabLst>
                <a:tab pos="2065655" algn="l"/>
              </a:tabLst>
            </a:pPr>
            <a:r>
              <a:rPr sz="30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ερωτηματολόγιο </a:t>
            </a:r>
            <a:r>
              <a:rPr sz="30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με  </a:t>
            </a:r>
            <a:r>
              <a:rPr sz="30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προσοχή </a:t>
            </a:r>
            <a:r>
              <a:rPr sz="30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και </a:t>
            </a:r>
            <a:r>
              <a:rPr sz="30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απόλυτη  </a:t>
            </a:r>
            <a:r>
              <a:rPr sz="300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ειλικρίνεια, </a:t>
            </a:r>
            <a:r>
              <a:rPr sz="30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τόσο </a:t>
            </a:r>
            <a:r>
              <a:rPr sz="30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για </a:t>
            </a:r>
            <a:r>
              <a:rPr sz="3000" b="1" spc="-335" dirty="0">
                <a:solidFill>
                  <a:srgbClr val="2D6E2E"/>
                </a:solidFill>
                <a:latin typeface="Palatino Linotype"/>
                <a:cs typeface="Palatino Linotype"/>
              </a:rPr>
              <a:t>την  </a:t>
            </a:r>
            <a:r>
              <a:rPr sz="30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ασφάλεια	</a:t>
            </a:r>
            <a:r>
              <a:rPr sz="300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του αιμοδότη,  </a:t>
            </a:r>
            <a:r>
              <a:rPr sz="30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όσο </a:t>
            </a:r>
            <a:r>
              <a:rPr sz="3000" b="1" spc="-350" dirty="0">
                <a:solidFill>
                  <a:srgbClr val="2D6E2E"/>
                </a:solidFill>
                <a:latin typeface="Palatino Linotype"/>
                <a:cs typeface="Palatino Linotype"/>
              </a:rPr>
              <a:t>και </a:t>
            </a:r>
            <a:r>
              <a:rPr sz="300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του</a:t>
            </a:r>
            <a:r>
              <a:rPr sz="3000" b="1" spc="-10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0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ασθενή</a:t>
            </a:r>
            <a:endParaRPr sz="3000">
              <a:latin typeface="Palatino Linotype"/>
              <a:cs typeface="Palatino Linotype"/>
            </a:endParaRPr>
          </a:p>
          <a:p>
            <a:pPr marL="368300" marR="385445" indent="-330835">
              <a:lnSpc>
                <a:spcPct val="87500"/>
              </a:lnSpc>
              <a:spcBef>
                <a:spcPts val="1145"/>
              </a:spcBef>
              <a:buClr>
                <a:srgbClr val="C1353B"/>
              </a:buClr>
              <a:buSzPct val="130000"/>
              <a:buFont typeface="Segoe UI Black"/>
              <a:buChar char="*"/>
              <a:tabLst>
                <a:tab pos="369570" algn="l"/>
                <a:tab pos="3104515" algn="l"/>
              </a:tabLst>
            </a:pPr>
            <a:r>
              <a:rPr sz="300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Κάθε</a:t>
            </a:r>
            <a:r>
              <a:rPr sz="3000" b="1" spc="-9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0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αμφιβολία	</a:t>
            </a:r>
            <a:r>
              <a:rPr sz="30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ή  </a:t>
            </a:r>
            <a:r>
              <a:rPr sz="30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διευκρίνιση </a:t>
            </a:r>
            <a:r>
              <a:rPr sz="300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συζητείται  </a:t>
            </a:r>
            <a:r>
              <a:rPr sz="30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με </a:t>
            </a:r>
            <a:r>
              <a:rPr sz="3000" b="1" spc="-250" dirty="0">
                <a:solidFill>
                  <a:srgbClr val="2D6E2E"/>
                </a:solidFill>
                <a:latin typeface="Palatino Linotype"/>
                <a:cs typeface="Palatino Linotype"/>
              </a:rPr>
              <a:t>τον </a:t>
            </a:r>
            <a:r>
              <a:rPr sz="30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ιατρό </a:t>
            </a:r>
            <a:r>
              <a:rPr sz="3000" b="1" spc="-345" dirty="0">
                <a:solidFill>
                  <a:srgbClr val="2D6E2E"/>
                </a:solidFill>
                <a:latin typeface="Palatino Linotype"/>
                <a:cs typeface="Palatino Linotype"/>
              </a:rPr>
              <a:t>και </a:t>
            </a:r>
            <a:r>
              <a:rPr sz="3000" b="1" spc="-240" dirty="0">
                <a:solidFill>
                  <a:srgbClr val="2D6E2E"/>
                </a:solidFill>
                <a:latin typeface="Palatino Linotype"/>
                <a:cs typeface="Palatino Linotype"/>
              </a:rPr>
              <a:t>είναι  </a:t>
            </a:r>
            <a:r>
              <a:rPr sz="3000" b="1" spc="-350" dirty="0">
                <a:solidFill>
                  <a:srgbClr val="2D6E2E"/>
                </a:solidFill>
                <a:latin typeface="Palatino Linotype"/>
                <a:cs typeface="Palatino Linotype"/>
              </a:rPr>
              <a:t>απόρρητη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2958" y="4798142"/>
            <a:ext cx="2188210" cy="974090"/>
          </a:xfrm>
          <a:custGeom>
            <a:avLst/>
            <a:gdLst/>
            <a:ahLst/>
            <a:cxnLst/>
            <a:rect l="l" t="t" r="r" b="b"/>
            <a:pathLst>
              <a:path w="2188209" h="974089">
                <a:moveTo>
                  <a:pt x="2187587" y="692848"/>
                </a:moveTo>
                <a:lnTo>
                  <a:pt x="2139234" y="701935"/>
                </a:lnTo>
                <a:lnTo>
                  <a:pt x="2090432" y="709422"/>
                </a:lnTo>
                <a:lnTo>
                  <a:pt x="1979053" y="719963"/>
                </a:lnTo>
                <a:lnTo>
                  <a:pt x="1930674" y="734370"/>
                </a:lnTo>
                <a:lnTo>
                  <a:pt x="1882764" y="747325"/>
                </a:lnTo>
                <a:lnTo>
                  <a:pt x="1834685" y="759135"/>
                </a:lnTo>
                <a:lnTo>
                  <a:pt x="1786449" y="769901"/>
                </a:lnTo>
                <a:lnTo>
                  <a:pt x="1738064" y="779725"/>
                </a:lnTo>
                <a:lnTo>
                  <a:pt x="1689543" y="788711"/>
                </a:lnTo>
                <a:lnTo>
                  <a:pt x="1640894" y="796960"/>
                </a:lnTo>
                <a:lnTo>
                  <a:pt x="1592128" y="804574"/>
                </a:lnTo>
                <a:lnTo>
                  <a:pt x="1543256" y="811657"/>
                </a:lnTo>
                <a:lnTo>
                  <a:pt x="1445234" y="824636"/>
                </a:lnTo>
                <a:lnTo>
                  <a:pt x="1658404" y="964882"/>
                </a:lnTo>
                <a:lnTo>
                  <a:pt x="1665223" y="970927"/>
                </a:lnTo>
                <a:lnTo>
                  <a:pt x="1672272" y="973950"/>
                </a:lnTo>
                <a:lnTo>
                  <a:pt x="1684464" y="973950"/>
                </a:lnTo>
                <a:lnTo>
                  <a:pt x="1689455" y="972604"/>
                </a:lnTo>
                <a:lnTo>
                  <a:pt x="1694573" y="969911"/>
                </a:lnTo>
                <a:lnTo>
                  <a:pt x="1713318" y="941273"/>
                </a:lnTo>
                <a:lnTo>
                  <a:pt x="1860257" y="847356"/>
                </a:lnTo>
                <a:lnTo>
                  <a:pt x="2187587" y="692848"/>
                </a:lnTo>
                <a:close/>
              </a:path>
              <a:path w="2188209" h="974089">
                <a:moveTo>
                  <a:pt x="495706" y="0"/>
                </a:moveTo>
                <a:lnTo>
                  <a:pt x="478027" y="4882"/>
                </a:lnTo>
                <a:lnTo>
                  <a:pt x="460700" y="16456"/>
                </a:lnTo>
                <a:lnTo>
                  <a:pt x="439165" y="30139"/>
                </a:lnTo>
                <a:lnTo>
                  <a:pt x="358177" y="55152"/>
                </a:lnTo>
                <a:lnTo>
                  <a:pt x="307368" y="68304"/>
                </a:lnTo>
                <a:lnTo>
                  <a:pt x="256439" y="80807"/>
                </a:lnTo>
                <a:lnTo>
                  <a:pt x="205389" y="92660"/>
                </a:lnTo>
                <a:lnTo>
                  <a:pt x="154219" y="103864"/>
                </a:lnTo>
                <a:lnTo>
                  <a:pt x="102930" y="114419"/>
                </a:lnTo>
                <a:lnTo>
                  <a:pt x="51524" y="124323"/>
                </a:lnTo>
                <a:lnTo>
                  <a:pt x="0" y="133578"/>
                </a:lnTo>
                <a:lnTo>
                  <a:pt x="147874" y="125840"/>
                </a:lnTo>
                <a:lnTo>
                  <a:pt x="394743" y="117680"/>
                </a:lnTo>
                <a:lnTo>
                  <a:pt x="592366" y="114173"/>
                </a:lnTo>
                <a:lnTo>
                  <a:pt x="641222" y="112001"/>
                </a:lnTo>
                <a:lnTo>
                  <a:pt x="611509" y="88217"/>
                </a:lnTo>
                <a:lnTo>
                  <a:pt x="582169" y="63276"/>
                </a:lnTo>
                <a:lnTo>
                  <a:pt x="553203" y="37179"/>
                </a:lnTo>
                <a:lnTo>
                  <a:pt x="524611" y="9931"/>
                </a:lnTo>
                <a:lnTo>
                  <a:pt x="516232" y="5389"/>
                </a:lnTo>
                <a:lnTo>
                  <a:pt x="508706" y="2308"/>
                </a:lnTo>
                <a:lnTo>
                  <a:pt x="501906" y="555"/>
                </a:lnTo>
                <a:lnTo>
                  <a:pt x="495706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0014" y="4853420"/>
            <a:ext cx="2007870" cy="337185"/>
          </a:xfrm>
          <a:custGeom>
            <a:avLst/>
            <a:gdLst/>
            <a:ahLst/>
            <a:cxnLst/>
            <a:rect l="l" t="t" r="r" b="b"/>
            <a:pathLst>
              <a:path w="2007870" h="337185">
                <a:moveTo>
                  <a:pt x="830757" y="129120"/>
                </a:moveTo>
                <a:lnTo>
                  <a:pt x="808659" y="129590"/>
                </a:lnTo>
                <a:lnTo>
                  <a:pt x="801515" y="135005"/>
                </a:lnTo>
                <a:lnTo>
                  <a:pt x="794351" y="140371"/>
                </a:lnTo>
                <a:lnTo>
                  <a:pt x="779957" y="150952"/>
                </a:lnTo>
                <a:lnTo>
                  <a:pt x="437579" y="229905"/>
                </a:lnTo>
                <a:lnTo>
                  <a:pt x="44805" y="313308"/>
                </a:lnTo>
                <a:lnTo>
                  <a:pt x="32366" y="316996"/>
                </a:lnTo>
                <a:lnTo>
                  <a:pt x="20750" y="322152"/>
                </a:lnTo>
                <a:lnTo>
                  <a:pt x="9960" y="328773"/>
                </a:lnTo>
                <a:lnTo>
                  <a:pt x="0" y="336854"/>
                </a:lnTo>
                <a:lnTo>
                  <a:pt x="56853" y="328760"/>
                </a:lnTo>
                <a:lnTo>
                  <a:pt x="113753" y="321094"/>
                </a:lnTo>
                <a:lnTo>
                  <a:pt x="118783" y="318769"/>
                </a:lnTo>
                <a:lnTo>
                  <a:pt x="123926" y="316623"/>
                </a:lnTo>
                <a:lnTo>
                  <a:pt x="129184" y="314655"/>
                </a:lnTo>
                <a:lnTo>
                  <a:pt x="512368" y="239026"/>
                </a:lnTo>
                <a:lnTo>
                  <a:pt x="950990" y="134950"/>
                </a:lnTo>
                <a:lnTo>
                  <a:pt x="847077" y="134950"/>
                </a:lnTo>
                <a:lnTo>
                  <a:pt x="830757" y="129120"/>
                </a:lnTo>
                <a:close/>
              </a:path>
              <a:path w="2007870" h="337185">
                <a:moveTo>
                  <a:pt x="996848" y="100634"/>
                </a:moveTo>
                <a:lnTo>
                  <a:pt x="847077" y="134950"/>
                </a:lnTo>
                <a:lnTo>
                  <a:pt x="950990" y="134950"/>
                </a:lnTo>
                <a:lnTo>
                  <a:pt x="986764" y="126161"/>
                </a:lnTo>
                <a:lnTo>
                  <a:pt x="989011" y="119815"/>
                </a:lnTo>
                <a:lnTo>
                  <a:pt x="991444" y="113445"/>
                </a:lnTo>
                <a:lnTo>
                  <a:pt x="994058" y="107052"/>
                </a:lnTo>
                <a:lnTo>
                  <a:pt x="996848" y="100634"/>
                </a:lnTo>
                <a:close/>
              </a:path>
              <a:path w="2007870" h="337185">
                <a:moveTo>
                  <a:pt x="1621193" y="6337"/>
                </a:moveTo>
                <a:lnTo>
                  <a:pt x="1649194" y="24172"/>
                </a:lnTo>
                <a:lnTo>
                  <a:pt x="1727772" y="76354"/>
                </a:lnTo>
                <a:lnTo>
                  <a:pt x="1782470" y="111328"/>
                </a:lnTo>
                <a:lnTo>
                  <a:pt x="1837568" y="106413"/>
                </a:lnTo>
                <a:lnTo>
                  <a:pt x="1892736" y="102050"/>
                </a:lnTo>
                <a:lnTo>
                  <a:pt x="1947978" y="98240"/>
                </a:lnTo>
                <a:lnTo>
                  <a:pt x="2003298" y="94983"/>
                </a:lnTo>
                <a:lnTo>
                  <a:pt x="2007463" y="94602"/>
                </a:lnTo>
                <a:lnTo>
                  <a:pt x="1910729" y="53378"/>
                </a:lnTo>
                <a:lnTo>
                  <a:pt x="1805355" y="53378"/>
                </a:lnTo>
                <a:lnTo>
                  <a:pt x="1759537" y="37582"/>
                </a:lnTo>
                <a:lnTo>
                  <a:pt x="1713574" y="24480"/>
                </a:lnTo>
                <a:lnTo>
                  <a:pt x="1667461" y="14067"/>
                </a:lnTo>
                <a:lnTo>
                  <a:pt x="1621193" y="6337"/>
                </a:lnTo>
                <a:close/>
              </a:path>
              <a:path w="2007870" h="337185">
                <a:moveTo>
                  <a:pt x="1832635" y="24637"/>
                </a:moveTo>
                <a:lnTo>
                  <a:pt x="1823910" y="24637"/>
                </a:lnTo>
                <a:lnTo>
                  <a:pt x="1816608" y="27609"/>
                </a:lnTo>
                <a:lnTo>
                  <a:pt x="1805355" y="53378"/>
                </a:lnTo>
                <a:lnTo>
                  <a:pt x="1910729" y="53378"/>
                </a:lnTo>
                <a:lnTo>
                  <a:pt x="1887931" y="43662"/>
                </a:lnTo>
                <a:lnTo>
                  <a:pt x="1879330" y="39484"/>
                </a:lnTo>
                <a:lnTo>
                  <a:pt x="1865417" y="33078"/>
                </a:lnTo>
                <a:lnTo>
                  <a:pt x="1848937" y="27208"/>
                </a:lnTo>
                <a:lnTo>
                  <a:pt x="1832635" y="24637"/>
                </a:lnTo>
                <a:close/>
              </a:path>
              <a:path w="2007870" h="337185">
                <a:moveTo>
                  <a:pt x="1465453" y="0"/>
                </a:moveTo>
                <a:lnTo>
                  <a:pt x="1417128" y="4098"/>
                </a:lnTo>
                <a:lnTo>
                  <a:pt x="1368642" y="11044"/>
                </a:lnTo>
                <a:lnTo>
                  <a:pt x="1319996" y="20840"/>
                </a:lnTo>
                <a:lnTo>
                  <a:pt x="1271193" y="33486"/>
                </a:lnTo>
                <a:lnTo>
                  <a:pt x="1222235" y="48983"/>
                </a:lnTo>
                <a:lnTo>
                  <a:pt x="1098689" y="77304"/>
                </a:lnTo>
                <a:lnTo>
                  <a:pt x="1114818" y="94297"/>
                </a:lnTo>
                <a:lnTo>
                  <a:pt x="1332895" y="38513"/>
                </a:lnTo>
                <a:lnTo>
                  <a:pt x="1385803" y="23699"/>
                </a:lnTo>
                <a:lnTo>
                  <a:pt x="1465453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4438" y="4952305"/>
            <a:ext cx="185420" cy="57785"/>
          </a:xfrm>
          <a:custGeom>
            <a:avLst/>
            <a:gdLst/>
            <a:ahLst/>
            <a:cxnLst/>
            <a:rect l="l" t="t" r="r" b="b"/>
            <a:pathLst>
              <a:path w="185420" h="57785">
                <a:moveTo>
                  <a:pt x="57569" y="0"/>
                </a:moveTo>
                <a:lnTo>
                  <a:pt x="51403" y="8965"/>
                </a:lnTo>
                <a:lnTo>
                  <a:pt x="43784" y="16548"/>
                </a:lnTo>
                <a:lnTo>
                  <a:pt x="34710" y="22749"/>
                </a:lnTo>
                <a:lnTo>
                  <a:pt x="24180" y="27571"/>
                </a:lnTo>
                <a:lnTo>
                  <a:pt x="17081" y="31622"/>
                </a:lnTo>
                <a:lnTo>
                  <a:pt x="9906" y="35521"/>
                </a:lnTo>
                <a:lnTo>
                  <a:pt x="2667" y="39293"/>
                </a:lnTo>
                <a:lnTo>
                  <a:pt x="1841" y="41122"/>
                </a:lnTo>
                <a:lnTo>
                  <a:pt x="952" y="42887"/>
                </a:lnTo>
                <a:lnTo>
                  <a:pt x="0" y="44589"/>
                </a:lnTo>
                <a:lnTo>
                  <a:pt x="42788" y="47500"/>
                </a:lnTo>
                <a:lnTo>
                  <a:pt x="171081" y="57734"/>
                </a:lnTo>
                <a:lnTo>
                  <a:pt x="172554" y="56349"/>
                </a:lnTo>
                <a:lnTo>
                  <a:pt x="175475" y="53543"/>
                </a:lnTo>
                <a:lnTo>
                  <a:pt x="182194" y="42183"/>
                </a:lnTo>
                <a:lnTo>
                  <a:pt x="185400" y="28167"/>
                </a:lnTo>
                <a:lnTo>
                  <a:pt x="181987" y="15843"/>
                </a:lnTo>
                <a:lnTo>
                  <a:pt x="168846" y="9563"/>
                </a:lnTo>
                <a:lnTo>
                  <a:pt x="57569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3777" y="4835310"/>
            <a:ext cx="5246069" cy="968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9601" y="5623570"/>
            <a:ext cx="1962785" cy="111125"/>
          </a:xfrm>
          <a:custGeom>
            <a:avLst/>
            <a:gdLst/>
            <a:ahLst/>
            <a:cxnLst/>
            <a:rect l="l" t="t" r="r" b="b"/>
            <a:pathLst>
              <a:path w="1962784" h="111125">
                <a:moveTo>
                  <a:pt x="291376" y="85826"/>
                </a:moveTo>
                <a:lnTo>
                  <a:pt x="194215" y="91442"/>
                </a:lnTo>
                <a:lnTo>
                  <a:pt x="0" y="105092"/>
                </a:lnTo>
                <a:lnTo>
                  <a:pt x="4889" y="108711"/>
                </a:lnTo>
                <a:lnTo>
                  <a:pt x="10248" y="110515"/>
                </a:lnTo>
                <a:lnTo>
                  <a:pt x="20281" y="110515"/>
                </a:lnTo>
                <a:lnTo>
                  <a:pt x="24726" y="109562"/>
                </a:lnTo>
                <a:lnTo>
                  <a:pt x="29438" y="107683"/>
                </a:lnTo>
                <a:lnTo>
                  <a:pt x="186610" y="93788"/>
                </a:lnTo>
                <a:lnTo>
                  <a:pt x="291376" y="85826"/>
                </a:lnTo>
                <a:close/>
              </a:path>
              <a:path w="1962784" h="111125">
                <a:moveTo>
                  <a:pt x="1945119" y="0"/>
                </a:moveTo>
                <a:lnTo>
                  <a:pt x="1721669" y="18219"/>
                </a:lnTo>
                <a:lnTo>
                  <a:pt x="1526584" y="30876"/>
                </a:lnTo>
                <a:lnTo>
                  <a:pt x="1282357" y="42481"/>
                </a:lnTo>
                <a:lnTo>
                  <a:pt x="1183297" y="48463"/>
                </a:lnTo>
                <a:lnTo>
                  <a:pt x="1310855" y="44386"/>
                </a:lnTo>
                <a:lnTo>
                  <a:pt x="1376210" y="39344"/>
                </a:lnTo>
                <a:lnTo>
                  <a:pt x="1620859" y="29412"/>
                </a:lnTo>
                <a:lnTo>
                  <a:pt x="1816325" y="18111"/>
                </a:lnTo>
                <a:lnTo>
                  <a:pt x="1962670" y="7073"/>
                </a:lnTo>
                <a:lnTo>
                  <a:pt x="1945119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04720" y="5466286"/>
            <a:ext cx="1134110" cy="164465"/>
          </a:xfrm>
          <a:custGeom>
            <a:avLst/>
            <a:gdLst/>
            <a:ahLst/>
            <a:cxnLst/>
            <a:rect l="l" t="t" r="r" b="b"/>
            <a:pathLst>
              <a:path w="1134109" h="164464">
                <a:moveTo>
                  <a:pt x="314591" y="123583"/>
                </a:moveTo>
                <a:lnTo>
                  <a:pt x="209894" y="136303"/>
                </a:lnTo>
                <a:lnTo>
                  <a:pt x="105027" y="147536"/>
                </a:lnTo>
                <a:lnTo>
                  <a:pt x="0" y="157276"/>
                </a:lnTo>
                <a:lnTo>
                  <a:pt x="17538" y="164363"/>
                </a:lnTo>
                <a:lnTo>
                  <a:pt x="158612" y="151194"/>
                </a:lnTo>
                <a:lnTo>
                  <a:pt x="252470" y="140864"/>
                </a:lnTo>
                <a:lnTo>
                  <a:pt x="352183" y="128371"/>
                </a:lnTo>
                <a:lnTo>
                  <a:pt x="314591" y="123583"/>
                </a:lnTo>
                <a:close/>
              </a:path>
              <a:path w="1134109" h="164464">
                <a:moveTo>
                  <a:pt x="993647" y="4800"/>
                </a:moveTo>
                <a:lnTo>
                  <a:pt x="936243" y="27711"/>
                </a:lnTo>
                <a:lnTo>
                  <a:pt x="879159" y="48893"/>
                </a:lnTo>
                <a:lnTo>
                  <a:pt x="821435" y="66827"/>
                </a:lnTo>
                <a:lnTo>
                  <a:pt x="857186" y="62255"/>
                </a:lnTo>
                <a:lnTo>
                  <a:pt x="967282" y="51815"/>
                </a:lnTo>
                <a:lnTo>
                  <a:pt x="1093547" y="12484"/>
                </a:lnTo>
                <a:lnTo>
                  <a:pt x="1066431" y="12484"/>
                </a:lnTo>
                <a:lnTo>
                  <a:pt x="1030016" y="8351"/>
                </a:lnTo>
                <a:lnTo>
                  <a:pt x="993647" y="4800"/>
                </a:lnTo>
                <a:close/>
              </a:path>
              <a:path w="1134109" h="164464">
                <a:moveTo>
                  <a:pt x="1133563" y="0"/>
                </a:moveTo>
                <a:lnTo>
                  <a:pt x="1066431" y="12484"/>
                </a:lnTo>
                <a:lnTo>
                  <a:pt x="1093547" y="12484"/>
                </a:lnTo>
                <a:lnTo>
                  <a:pt x="1133563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19308" y="5462973"/>
            <a:ext cx="679450" cy="132080"/>
          </a:xfrm>
          <a:custGeom>
            <a:avLst/>
            <a:gdLst/>
            <a:ahLst/>
            <a:cxnLst/>
            <a:rect l="l" t="t" r="r" b="b"/>
            <a:pathLst>
              <a:path w="679450" h="132079">
                <a:moveTo>
                  <a:pt x="440334" y="43802"/>
                </a:moveTo>
                <a:lnTo>
                  <a:pt x="388645" y="58364"/>
                </a:lnTo>
                <a:lnTo>
                  <a:pt x="336646" y="71570"/>
                </a:lnTo>
                <a:lnTo>
                  <a:pt x="284336" y="83420"/>
                </a:lnTo>
                <a:lnTo>
                  <a:pt x="231716" y="93913"/>
                </a:lnTo>
                <a:lnTo>
                  <a:pt x="178786" y="103051"/>
                </a:lnTo>
                <a:lnTo>
                  <a:pt x="125546" y="110833"/>
                </a:lnTo>
                <a:lnTo>
                  <a:pt x="71996" y="117259"/>
                </a:lnTo>
                <a:lnTo>
                  <a:pt x="0" y="126898"/>
                </a:lnTo>
                <a:lnTo>
                  <a:pt x="506844" y="70142"/>
                </a:lnTo>
                <a:lnTo>
                  <a:pt x="564567" y="52208"/>
                </a:lnTo>
                <a:lnTo>
                  <a:pt x="575982" y="48145"/>
                </a:lnTo>
                <a:lnTo>
                  <a:pt x="431279" y="48145"/>
                </a:lnTo>
                <a:lnTo>
                  <a:pt x="434314" y="46723"/>
                </a:lnTo>
                <a:lnTo>
                  <a:pt x="440334" y="43802"/>
                </a:lnTo>
                <a:close/>
              </a:path>
              <a:path w="679450" h="132079">
                <a:moveTo>
                  <a:pt x="649147" y="5626"/>
                </a:moveTo>
                <a:lnTo>
                  <a:pt x="595024" y="17706"/>
                </a:lnTo>
                <a:lnTo>
                  <a:pt x="540670" y="28819"/>
                </a:lnTo>
                <a:lnTo>
                  <a:pt x="486088" y="38965"/>
                </a:lnTo>
                <a:lnTo>
                  <a:pt x="431279" y="48145"/>
                </a:lnTo>
                <a:lnTo>
                  <a:pt x="575982" y="48145"/>
                </a:lnTo>
                <a:lnTo>
                  <a:pt x="593189" y="42022"/>
                </a:lnTo>
                <a:lnTo>
                  <a:pt x="621652" y="31026"/>
                </a:lnTo>
                <a:lnTo>
                  <a:pt x="679056" y="8115"/>
                </a:lnTo>
                <a:lnTo>
                  <a:pt x="649147" y="5626"/>
                </a:lnTo>
                <a:close/>
              </a:path>
              <a:path w="679450" h="132079">
                <a:moveTo>
                  <a:pt x="409016" y="0"/>
                </a:moveTo>
                <a:lnTo>
                  <a:pt x="394451" y="490"/>
                </a:lnTo>
                <a:lnTo>
                  <a:pt x="350786" y="2501"/>
                </a:lnTo>
                <a:lnTo>
                  <a:pt x="292481" y="18783"/>
                </a:lnTo>
                <a:lnTo>
                  <a:pt x="288150" y="20624"/>
                </a:lnTo>
                <a:lnTo>
                  <a:pt x="279450" y="24206"/>
                </a:lnTo>
                <a:lnTo>
                  <a:pt x="312048" y="19022"/>
                </a:lnTo>
                <a:lnTo>
                  <a:pt x="344504" y="13241"/>
                </a:lnTo>
                <a:lnTo>
                  <a:pt x="376825" y="6891"/>
                </a:lnTo>
                <a:lnTo>
                  <a:pt x="409016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1765" y="5560296"/>
            <a:ext cx="1953260" cy="168910"/>
          </a:xfrm>
          <a:custGeom>
            <a:avLst/>
            <a:gdLst/>
            <a:ahLst/>
            <a:cxnLst/>
            <a:rect l="l" t="t" r="r" b="b"/>
            <a:pathLst>
              <a:path w="1953259" h="168910">
                <a:moveTo>
                  <a:pt x="248737" y="70065"/>
                </a:moveTo>
                <a:lnTo>
                  <a:pt x="89441" y="82969"/>
                </a:lnTo>
                <a:lnTo>
                  <a:pt x="49211" y="95663"/>
                </a:lnTo>
                <a:lnTo>
                  <a:pt x="9532" y="129031"/>
                </a:lnTo>
                <a:lnTo>
                  <a:pt x="0" y="154719"/>
                </a:lnTo>
                <a:lnTo>
                  <a:pt x="2700" y="163702"/>
                </a:lnTo>
                <a:lnTo>
                  <a:pt x="4351" y="165506"/>
                </a:lnTo>
                <a:lnTo>
                  <a:pt x="6078" y="167055"/>
                </a:lnTo>
                <a:lnTo>
                  <a:pt x="7831" y="168363"/>
                </a:lnTo>
                <a:lnTo>
                  <a:pt x="202052" y="154719"/>
                </a:lnTo>
                <a:lnTo>
                  <a:pt x="299207" y="149097"/>
                </a:lnTo>
                <a:lnTo>
                  <a:pt x="311437" y="148234"/>
                </a:lnTo>
                <a:lnTo>
                  <a:pt x="248737" y="70065"/>
                </a:lnTo>
                <a:close/>
              </a:path>
              <a:path w="1953259" h="168910">
                <a:moveTo>
                  <a:pt x="685223" y="69837"/>
                </a:moveTo>
                <a:lnTo>
                  <a:pt x="645962" y="85024"/>
                </a:lnTo>
                <a:lnTo>
                  <a:pt x="606951" y="100885"/>
                </a:lnTo>
                <a:lnTo>
                  <a:pt x="568196" y="117418"/>
                </a:lnTo>
                <a:lnTo>
                  <a:pt x="529699" y="134619"/>
                </a:lnTo>
                <a:lnTo>
                  <a:pt x="559061" y="133045"/>
                </a:lnTo>
                <a:lnTo>
                  <a:pt x="750762" y="125323"/>
                </a:lnTo>
                <a:lnTo>
                  <a:pt x="750425" y="125323"/>
                </a:lnTo>
                <a:lnTo>
                  <a:pt x="805924" y="123456"/>
                </a:lnTo>
                <a:lnTo>
                  <a:pt x="745745" y="96246"/>
                </a:lnTo>
                <a:lnTo>
                  <a:pt x="685223" y="69837"/>
                </a:lnTo>
                <a:close/>
              </a:path>
              <a:path w="1953259" h="168910">
                <a:moveTo>
                  <a:pt x="1808703" y="0"/>
                </a:moveTo>
                <a:lnTo>
                  <a:pt x="1600169" y="4965"/>
                </a:lnTo>
                <a:lnTo>
                  <a:pt x="1548722" y="8280"/>
                </a:lnTo>
                <a:lnTo>
                  <a:pt x="1291381" y="21932"/>
                </a:lnTo>
                <a:lnTo>
                  <a:pt x="1243537" y="25294"/>
                </a:lnTo>
                <a:lnTo>
                  <a:pt x="1195670" y="28013"/>
                </a:lnTo>
                <a:lnTo>
                  <a:pt x="1099853" y="32016"/>
                </a:lnTo>
                <a:lnTo>
                  <a:pt x="1053279" y="52595"/>
                </a:lnTo>
                <a:lnTo>
                  <a:pt x="1006884" y="73599"/>
                </a:lnTo>
                <a:lnTo>
                  <a:pt x="960673" y="95028"/>
                </a:lnTo>
                <a:lnTo>
                  <a:pt x="914649" y="116878"/>
                </a:lnTo>
                <a:lnTo>
                  <a:pt x="911042" y="118097"/>
                </a:lnTo>
                <a:lnTo>
                  <a:pt x="907422" y="119240"/>
                </a:lnTo>
                <a:lnTo>
                  <a:pt x="903790" y="120332"/>
                </a:lnTo>
                <a:lnTo>
                  <a:pt x="1191128" y="111734"/>
                </a:lnTo>
                <a:lnTo>
                  <a:pt x="1290200" y="105752"/>
                </a:lnTo>
                <a:lnTo>
                  <a:pt x="1534419" y="94151"/>
                </a:lnTo>
                <a:lnTo>
                  <a:pt x="1729505" y="81496"/>
                </a:lnTo>
                <a:lnTo>
                  <a:pt x="1952950" y="63271"/>
                </a:lnTo>
                <a:lnTo>
                  <a:pt x="1859668" y="25679"/>
                </a:lnTo>
                <a:lnTo>
                  <a:pt x="1847065" y="18823"/>
                </a:lnTo>
                <a:lnTo>
                  <a:pt x="1834367" y="12258"/>
                </a:lnTo>
                <a:lnTo>
                  <a:pt x="1821578" y="5984"/>
                </a:lnTo>
                <a:lnTo>
                  <a:pt x="1808703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1204" y="5552625"/>
            <a:ext cx="2178685" cy="131445"/>
          </a:xfrm>
          <a:custGeom>
            <a:avLst/>
            <a:gdLst/>
            <a:ahLst/>
            <a:cxnLst/>
            <a:rect l="l" t="t" r="r" b="b"/>
            <a:pathLst>
              <a:path w="2178684" h="131445">
                <a:moveTo>
                  <a:pt x="158076" y="76225"/>
                </a:moveTo>
                <a:lnTo>
                  <a:pt x="120091" y="78892"/>
                </a:lnTo>
                <a:lnTo>
                  <a:pt x="0" y="90639"/>
                </a:lnTo>
                <a:lnTo>
                  <a:pt x="159296" y="77736"/>
                </a:lnTo>
                <a:lnTo>
                  <a:pt x="158889" y="77241"/>
                </a:lnTo>
                <a:lnTo>
                  <a:pt x="158496" y="76720"/>
                </a:lnTo>
                <a:lnTo>
                  <a:pt x="158076" y="76225"/>
                </a:lnTo>
                <a:close/>
              </a:path>
              <a:path w="2178684" h="131445">
                <a:moveTo>
                  <a:pt x="1201940" y="29603"/>
                </a:moveTo>
                <a:lnTo>
                  <a:pt x="671982" y="50215"/>
                </a:lnTo>
                <a:lnTo>
                  <a:pt x="633763" y="63542"/>
                </a:lnTo>
                <a:lnTo>
                  <a:pt x="595782" y="77508"/>
                </a:lnTo>
                <a:lnTo>
                  <a:pt x="656310" y="103917"/>
                </a:lnTo>
                <a:lnTo>
                  <a:pt x="716495" y="131127"/>
                </a:lnTo>
                <a:lnTo>
                  <a:pt x="814349" y="128003"/>
                </a:lnTo>
                <a:lnTo>
                  <a:pt x="871237" y="102698"/>
                </a:lnTo>
                <a:lnTo>
                  <a:pt x="917448" y="81270"/>
                </a:lnTo>
                <a:lnTo>
                  <a:pt x="963839" y="60265"/>
                </a:lnTo>
                <a:lnTo>
                  <a:pt x="1010412" y="39687"/>
                </a:lnTo>
                <a:lnTo>
                  <a:pt x="1106228" y="35683"/>
                </a:lnTo>
                <a:lnTo>
                  <a:pt x="1154096" y="32965"/>
                </a:lnTo>
                <a:lnTo>
                  <a:pt x="1201940" y="29603"/>
                </a:lnTo>
                <a:close/>
              </a:path>
              <a:path w="2178684" h="131445">
                <a:moveTo>
                  <a:pt x="1954276" y="0"/>
                </a:moveTo>
                <a:lnTo>
                  <a:pt x="1884514" y="3044"/>
                </a:lnTo>
                <a:lnTo>
                  <a:pt x="1719262" y="7670"/>
                </a:lnTo>
                <a:lnTo>
                  <a:pt x="1732142" y="13654"/>
                </a:lnTo>
                <a:lnTo>
                  <a:pt x="1744930" y="19929"/>
                </a:lnTo>
                <a:lnTo>
                  <a:pt x="1757626" y="26494"/>
                </a:lnTo>
                <a:lnTo>
                  <a:pt x="1770227" y="33350"/>
                </a:lnTo>
                <a:lnTo>
                  <a:pt x="1863509" y="70942"/>
                </a:lnTo>
                <a:lnTo>
                  <a:pt x="1968542" y="61202"/>
                </a:lnTo>
                <a:lnTo>
                  <a:pt x="2073409" y="49969"/>
                </a:lnTo>
                <a:lnTo>
                  <a:pt x="2178113" y="37249"/>
                </a:lnTo>
                <a:lnTo>
                  <a:pt x="2052531" y="23186"/>
                </a:lnTo>
                <a:lnTo>
                  <a:pt x="2013509" y="17921"/>
                </a:lnTo>
                <a:lnTo>
                  <a:pt x="1982673" y="10920"/>
                </a:lnTo>
                <a:lnTo>
                  <a:pt x="1954276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0502" y="5461970"/>
            <a:ext cx="2535555" cy="247015"/>
          </a:xfrm>
          <a:custGeom>
            <a:avLst/>
            <a:gdLst/>
            <a:ahLst/>
            <a:cxnLst/>
            <a:rect l="l" t="t" r="r" b="b"/>
            <a:pathLst>
              <a:path w="2535554" h="247014">
                <a:moveTo>
                  <a:pt x="384225" y="146126"/>
                </a:moveTo>
                <a:lnTo>
                  <a:pt x="240051" y="153196"/>
                </a:lnTo>
                <a:lnTo>
                  <a:pt x="0" y="168389"/>
                </a:lnTo>
                <a:lnTo>
                  <a:pt x="62699" y="246557"/>
                </a:lnTo>
                <a:lnTo>
                  <a:pt x="280962" y="232956"/>
                </a:lnTo>
                <a:lnTo>
                  <a:pt x="319459" y="215747"/>
                </a:lnTo>
                <a:lnTo>
                  <a:pt x="358214" y="199210"/>
                </a:lnTo>
                <a:lnTo>
                  <a:pt x="397224" y="183348"/>
                </a:lnTo>
                <a:lnTo>
                  <a:pt x="436486" y="168160"/>
                </a:lnTo>
                <a:lnTo>
                  <a:pt x="384225" y="146126"/>
                </a:lnTo>
                <a:close/>
              </a:path>
              <a:path w="2535554" h="247014">
                <a:moveTo>
                  <a:pt x="2499220" y="0"/>
                </a:moveTo>
                <a:lnTo>
                  <a:pt x="2431707" y="30073"/>
                </a:lnTo>
                <a:lnTo>
                  <a:pt x="2451692" y="26577"/>
                </a:lnTo>
                <a:lnTo>
                  <a:pt x="2471621" y="22852"/>
                </a:lnTo>
                <a:lnTo>
                  <a:pt x="2491491" y="18895"/>
                </a:lnTo>
                <a:lnTo>
                  <a:pt x="2511298" y="14706"/>
                </a:lnTo>
                <a:lnTo>
                  <a:pt x="2535262" y="381"/>
                </a:lnTo>
                <a:lnTo>
                  <a:pt x="249922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2758" y="5152621"/>
            <a:ext cx="4998665" cy="495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7482" y="4882314"/>
            <a:ext cx="2868295" cy="78105"/>
          </a:xfrm>
          <a:custGeom>
            <a:avLst/>
            <a:gdLst/>
            <a:ahLst/>
            <a:cxnLst/>
            <a:rect l="l" t="t" r="r" b="b"/>
            <a:pathLst>
              <a:path w="2868295" h="78104">
                <a:moveTo>
                  <a:pt x="215480" y="49402"/>
                </a:moveTo>
                <a:lnTo>
                  <a:pt x="107645" y="56742"/>
                </a:lnTo>
                <a:lnTo>
                  <a:pt x="0" y="65709"/>
                </a:lnTo>
                <a:lnTo>
                  <a:pt x="27711" y="77508"/>
                </a:lnTo>
                <a:lnTo>
                  <a:pt x="74799" y="71286"/>
                </a:lnTo>
                <a:lnTo>
                  <a:pt x="121786" y="64527"/>
                </a:lnTo>
                <a:lnTo>
                  <a:pt x="168679" y="57232"/>
                </a:lnTo>
                <a:lnTo>
                  <a:pt x="215480" y="49402"/>
                </a:lnTo>
                <a:close/>
              </a:path>
              <a:path w="2868295" h="78104">
                <a:moveTo>
                  <a:pt x="2864195" y="45110"/>
                </a:moveTo>
                <a:lnTo>
                  <a:pt x="2169033" y="45110"/>
                </a:lnTo>
                <a:lnTo>
                  <a:pt x="2218773" y="45216"/>
                </a:lnTo>
                <a:lnTo>
                  <a:pt x="2417649" y="47924"/>
                </a:lnTo>
                <a:lnTo>
                  <a:pt x="2566705" y="52621"/>
                </a:lnTo>
                <a:lnTo>
                  <a:pt x="2715666" y="59889"/>
                </a:lnTo>
                <a:lnTo>
                  <a:pt x="2864523" y="69989"/>
                </a:lnTo>
                <a:lnTo>
                  <a:pt x="2865832" y="67661"/>
                </a:lnTo>
                <a:lnTo>
                  <a:pt x="2866923" y="65430"/>
                </a:lnTo>
                <a:lnTo>
                  <a:pt x="2867939" y="62966"/>
                </a:lnTo>
                <a:lnTo>
                  <a:pt x="2867499" y="49125"/>
                </a:lnTo>
                <a:lnTo>
                  <a:pt x="2864195" y="45110"/>
                </a:lnTo>
                <a:close/>
              </a:path>
              <a:path w="2868295" h="78104">
                <a:moveTo>
                  <a:pt x="2015020" y="0"/>
                </a:moveTo>
                <a:lnTo>
                  <a:pt x="1902118" y="484"/>
                </a:lnTo>
                <a:lnTo>
                  <a:pt x="1478272" y="7766"/>
                </a:lnTo>
                <a:lnTo>
                  <a:pt x="856703" y="27838"/>
                </a:lnTo>
                <a:lnTo>
                  <a:pt x="870958" y="38730"/>
                </a:lnTo>
                <a:lnTo>
                  <a:pt x="885357" y="49406"/>
                </a:lnTo>
                <a:lnTo>
                  <a:pt x="899723" y="59737"/>
                </a:lnTo>
                <a:lnTo>
                  <a:pt x="914234" y="69849"/>
                </a:lnTo>
                <a:lnTo>
                  <a:pt x="1315987" y="55997"/>
                </a:lnTo>
                <a:lnTo>
                  <a:pt x="1952945" y="46545"/>
                </a:lnTo>
                <a:lnTo>
                  <a:pt x="2864195" y="45110"/>
                </a:lnTo>
                <a:lnTo>
                  <a:pt x="2860382" y="40478"/>
                </a:lnTo>
                <a:lnTo>
                  <a:pt x="2849208" y="35759"/>
                </a:lnTo>
                <a:lnTo>
                  <a:pt x="2734049" y="25132"/>
                </a:lnTo>
                <a:lnTo>
                  <a:pt x="2580142" y="14892"/>
                </a:lnTo>
                <a:lnTo>
                  <a:pt x="2426136" y="7546"/>
                </a:lnTo>
                <a:lnTo>
                  <a:pt x="2272038" y="2819"/>
                </a:lnTo>
                <a:lnTo>
                  <a:pt x="2066441" y="105"/>
                </a:lnTo>
                <a:lnTo>
                  <a:pt x="2015020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05191" y="4910146"/>
            <a:ext cx="887094" cy="76835"/>
          </a:xfrm>
          <a:custGeom>
            <a:avLst/>
            <a:gdLst/>
            <a:ahLst/>
            <a:cxnLst/>
            <a:rect l="l" t="t" r="r" b="b"/>
            <a:pathLst>
              <a:path w="887095" h="76835">
                <a:moveTo>
                  <a:pt x="828992" y="0"/>
                </a:moveTo>
                <a:lnTo>
                  <a:pt x="780135" y="2171"/>
                </a:lnTo>
                <a:lnTo>
                  <a:pt x="582512" y="5672"/>
                </a:lnTo>
                <a:lnTo>
                  <a:pt x="335644" y="13832"/>
                </a:lnTo>
                <a:lnTo>
                  <a:pt x="187769" y="21564"/>
                </a:lnTo>
                <a:lnTo>
                  <a:pt x="140969" y="29393"/>
                </a:lnTo>
                <a:lnTo>
                  <a:pt x="94080" y="36688"/>
                </a:lnTo>
                <a:lnTo>
                  <a:pt x="47092" y="43447"/>
                </a:lnTo>
                <a:lnTo>
                  <a:pt x="0" y="49669"/>
                </a:lnTo>
                <a:lnTo>
                  <a:pt x="36537" y="65239"/>
                </a:lnTo>
                <a:lnTo>
                  <a:pt x="130835" y="76301"/>
                </a:lnTo>
                <a:lnTo>
                  <a:pt x="434548" y="62794"/>
                </a:lnTo>
                <a:lnTo>
                  <a:pt x="535838" y="59524"/>
                </a:lnTo>
                <a:lnTo>
                  <a:pt x="886536" y="42024"/>
                </a:lnTo>
                <a:lnTo>
                  <a:pt x="872022" y="31905"/>
                </a:lnTo>
                <a:lnTo>
                  <a:pt x="857592" y="21531"/>
                </a:lnTo>
                <a:lnTo>
                  <a:pt x="843248" y="10897"/>
                </a:lnTo>
                <a:lnTo>
                  <a:pt x="828992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2484" y="4948017"/>
            <a:ext cx="252729" cy="36830"/>
          </a:xfrm>
          <a:custGeom>
            <a:avLst/>
            <a:gdLst/>
            <a:ahLst/>
            <a:cxnLst/>
            <a:rect l="l" t="t" r="r" b="b"/>
            <a:pathLst>
              <a:path w="252729" h="36829">
                <a:moveTo>
                  <a:pt x="224993" y="0"/>
                </a:moveTo>
                <a:lnTo>
                  <a:pt x="220827" y="380"/>
                </a:lnTo>
                <a:lnTo>
                  <a:pt x="165508" y="3638"/>
                </a:lnTo>
                <a:lnTo>
                  <a:pt x="110266" y="7450"/>
                </a:lnTo>
                <a:lnTo>
                  <a:pt x="55097" y="11816"/>
                </a:lnTo>
                <a:lnTo>
                  <a:pt x="0" y="16738"/>
                </a:lnTo>
                <a:lnTo>
                  <a:pt x="31788" y="36385"/>
                </a:lnTo>
                <a:lnTo>
                  <a:pt x="81394" y="29883"/>
                </a:lnTo>
                <a:lnTo>
                  <a:pt x="124343" y="26023"/>
                </a:lnTo>
                <a:lnTo>
                  <a:pt x="167216" y="21723"/>
                </a:lnTo>
                <a:lnTo>
                  <a:pt x="210005" y="16985"/>
                </a:lnTo>
                <a:lnTo>
                  <a:pt x="252704" y="11811"/>
                </a:lnTo>
                <a:lnTo>
                  <a:pt x="224993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4272" y="4959822"/>
            <a:ext cx="351790" cy="47625"/>
          </a:xfrm>
          <a:custGeom>
            <a:avLst/>
            <a:gdLst/>
            <a:ahLst/>
            <a:cxnLst/>
            <a:rect l="l" t="t" r="r" b="b"/>
            <a:pathLst>
              <a:path w="351790" h="47625">
                <a:moveTo>
                  <a:pt x="220916" y="0"/>
                </a:moveTo>
                <a:lnTo>
                  <a:pt x="178216" y="5179"/>
                </a:lnTo>
                <a:lnTo>
                  <a:pt x="135428" y="9918"/>
                </a:lnTo>
                <a:lnTo>
                  <a:pt x="92555" y="14219"/>
                </a:lnTo>
                <a:lnTo>
                  <a:pt x="49606" y="18084"/>
                </a:lnTo>
                <a:lnTo>
                  <a:pt x="0" y="24587"/>
                </a:lnTo>
                <a:lnTo>
                  <a:pt x="37388" y="47116"/>
                </a:lnTo>
                <a:lnTo>
                  <a:pt x="351751" y="26631"/>
                </a:lnTo>
                <a:lnTo>
                  <a:pt x="257454" y="15570"/>
                </a:lnTo>
                <a:lnTo>
                  <a:pt x="220916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96860" y="4964753"/>
            <a:ext cx="1087755" cy="149225"/>
          </a:xfrm>
          <a:custGeom>
            <a:avLst/>
            <a:gdLst/>
            <a:ahLst/>
            <a:cxnLst/>
            <a:rect l="l" t="t" r="r" b="b"/>
            <a:pathLst>
              <a:path w="1087754" h="149225">
                <a:moveTo>
                  <a:pt x="1055624" y="0"/>
                </a:moveTo>
                <a:lnTo>
                  <a:pt x="1002692" y="5247"/>
                </a:lnTo>
                <a:lnTo>
                  <a:pt x="897024" y="17280"/>
                </a:lnTo>
                <a:lnTo>
                  <a:pt x="791618" y="31361"/>
                </a:lnTo>
                <a:lnTo>
                  <a:pt x="686473" y="47485"/>
                </a:lnTo>
                <a:lnTo>
                  <a:pt x="480455" y="70745"/>
                </a:lnTo>
                <a:lnTo>
                  <a:pt x="274675" y="97129"/>
                </a:lnTo>
                <a:lnTo>
                  <a:pt x="229472" y="103747"/>
                </a:lnTo>
                <a:lnTo>
                  <a:pt x="183764" y="111176"/>
                </a:lnTo>
                <a:lnTo>
                  <a:pt x="137756" y="119410"/>
                </a:lnTo>
                <a:lnTo>
                  <a:pt x="91656" y="128443"/>
                </a:lnTo>
                <a:lnTo>
                  <a:pt x="45668" y="138269"/>
                </a:lnTo>
                <a:lnTo>
                  <a:pt x="0" y="148882"/>
                </a:lnTo>
                <a:lnTo>
                  <a:pt x="345122" y="109054"/>
                </a:lnTo>
                <a:lnTo>
                  <a:pt x="595922" y="84658"/>
                </a:lnTo>
                <a:lnTo>
                  <a:pt x="1087412" y="19659"/>
                </a:lnTo>
                <a:lnTo>
                  <a:pt x="1055624" y="0"/>
                </a:lnTo>
                <a:close/>
              </a:path>
            </a:pathLst>
          </a:custGeom>
          <a:solidFill>
            <a:srgbClr val="E9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2785" y="4984408"/>
            <a:ext cx="528955" cy="65405"/>
          </a:xfrm>
          <a:custGeom>
            <a:avLst/>
            <a:gdLst/>
            <a:ahLst/>
            <a:cxnLst/>
            <a:rect l="l" t="t" r="r" b="b"/>
            <a:pathLst>
              <a:path w="528954" h="65404">
                <a:moveTo>
                  <a:pt x="491489" y="0"/>
                </a:moveTo>
                <a:lnTo>
                  <a:pt x="0" y="65011"/>
                </a:lnTo>
                <a:lnTo>
                  <a:pt x="423018" y="30062"/>
                </a:lnTo>
                <a:lnTo>
                  <a:pt x="528878" y="22529"/>
                </a:lnTo>
                <a:lnTo>
                  <a:pt x="491489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4453" y="4927419"/>
            <a:ext cx="877569" cy="64769"/>
          </a:xfrm>
          <a:custGeom>
            <a:avLst/>
            <a:gdLst/>
            <a:ahLst/>
            <a:cxnLst/>
            <a:rect l="l" t="t" r="r" b="b"/>
            <a:pathLst>
              <a:path w="877570" h="64770">
                <a:moveTo>
                  <a:pt x="351607" y="1308"/>
                </a:moveTo>
                <a:lnTo>
                  <a:pt x="19634" y="1308"/>
                </a:lnTo>
                <a:lnTo>
                  <a:pt x="71141" y="1436"/>
                </a:lnTo>
                <a:lnTo>
                  <a:pt x="225585" y="3423"/>
                </a:lnTo>
                <a:lnTo>
                  <a:pt x="379913" y="7973"/>
                </a:lnTo>
                <a:lnTo>
                  <a:pt x="534124" y="15289"/>
                </a:lnTo>
                <a:lnTo>
                  <a:pt x="688217" y="25577"/>
                </a:lnTo>
                <a:lnTo>
                  <a:pt x="790879" y="34188"/>
                </a:lnTo>
                <a:lnTo>
                  <a:pt x="823379" y="62522"/>
                </a:lnTo>
                <a:lnTo>
                  <a:pt x="822655" y="64173"/>
                </a:lnTo>
                <a:lnTo>
                  <a:pt x="829894" y="60401"/>
                </a:lnTo>
                <a:lnTo>
                  <a:pt x="837057" y="56502"/>
                </a:lnTo>
                <a:lnTo>
                  <a:pt x="844169" y="52451"/>
                </a:lnTo>
                <a:lnTo>
                  <a:pt x="854693" y="47628"/>
                </a:lnTo>
                <a:lnTo>
                  <a:pt x="863768" y="41427"/>
                </a:lnTo>
                <a:lnTo>
                  <a:pt x="871390" y="33845"/>
                </a:lnTo>
                <a:lnTo>
                  <a:pt x="877557" y="24879"/>
                </a:lnTo>
                <a:lnTo>
                  <a:pt x="728695" y="14779"/>
                </a:lnTo>
                <a:lnTo>
                  <a:pt x="579734" y="7510"/>
                </a:lnTo>
                <a:lnTo>
                  <a:pt x="430680" y="2814"/>
                </a:lnTo>
                <a:lnTo>
                  <a:pt x="351607" y="1308"/>
                </a:lnTo>
                <a:close/>
              </a:path>
              <a:path w="877570" h="64770">
                <a:moveTo>
                  <a:pt x="182067" y="0"/>
                </a:moveTo>
                <a:lnTo>
                  <a:pt x="0" y="1320"/>
                </a:lnTo>
                <a:lnTo>
                  <a:pt x="351607" y="1308"/>
                </a:lnTo>
                <a:lnTo>
                  <a:pt x="182067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0049" y="4928740"/>
            <a:ext cx="4224655" cy="433070"/>
          </a:xfrm>
          <a:custGeom>
            <a:avLst/>
            <a:gdLst/>
            <a:ahLst/>
            <a:cxnLst/>
            <a:rect l="l" t="t" r="r" b="b"/>
            <a:pathLst>
              <a:path w="4224655" h="433070">
                <a:moveTo>
                  <a:pt x="144322" y="323545"/>
                </a:moveTo>
                <a:lnTo>
                  <a:pt x="49275" y="339788"/>
                </a:lnTo>
                <a:lnTo>
                  <a:pt x="18184" y="364794"/>
                </a:lnTo>
                <a:lnTo>
                  <a:pt x="0" y="401002"/>
                </a:lnTo>
                <a:lnTo>
                  <a:pt x="1832" y="410811"/>
                </a:lnTo>
                <a:lnTo>
                  <a:pt x="8050" y="420868"/>
                </a:lnTo>
                <a:lnTo>
                  <a:pt x="16789" y="428777"/>
                </a:lnTo>
                <a:lnTo>
                  <a:pt x="26187" y="432142"/>
                </a:lnTo>
                <a:lnTo>
                  <a:pt x="39128" y="432549"/>
                </a:lnTo>
                <a:lnTo>
                  <a:pt x="39585" y="432549"/>
                </a:lnTo>
                <a:lnTo>
                  <a:pt x="59250" y="410811"/>
                </a:lnTo>
                <a:lnTo>
                  <a:pt x="79122" y="389586"/>
                </a:lnTo>
                <a:lnTo>
                  <a:pt x="99448" y="368621"/>
                </a:lnTo>
                <a:lnTo>
                  <a:pt x="120154" y="348005"/>
                </a:lnTo>
                <a:lnTo>
                  <a:pt x="125765" y="341227"/>
                </a:lnTo>
                <a:lnTo>
                  <a:pt x="131662" y="334894"/>
                </a:lnTo>
                <a:lnTo>
                  <a:pt x="137847" y="329001"/>
                </a:lnTo>
                <a:lnTo>
                  <a:pt x="144322" y="323545"/>
                </a:lnTo>
                <a:close/>
              </a:path>
              <a:path w="4224655" h="433070">
                <a:moveTo>
                  <a:pt x="4224401" y="0"/>
                </a:moveTo>
                <a:lnTo>
                  <a:pt x="4190376" y="123"/>
                </a:lnTo>
                <a:lnTo>
                  <a:pt x="3553422" y="9578"/>
                </a:lnTo>
                <a:lnTo>
                  <a:pt x="3151670" y="23431"/>
                </a:lnTo>
                <a:lnTo>
                  <a:pt x="3155861" y="26301"/>
                </a:lnTo>
                <a:lnTo>
                  <a:pt x="3164268" y="31940"/>
                </a:lnTo>
                <a:lnTo>
                  <a:pt x="3194875" y="31419"/>
                </a:lnTo>
                <a:lnTo>
                  <a:pt x="3593934" y="14435"/>
                </a:lnTo>
                <a:lnTo>
                  <a:pt x="4224401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9629" y="4928723"/>
            <a:ext cx="5228123" cy="706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22144" y="2327071"/>
            <a:ext cx="1601079" cy="2985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94784" y="2304395"/>
            <a:ext cx="1656080" cy="3035300"/>
          </a:xfrm>
          <a:custGeom>
            <a:avLst/>
            <a:gdLst/>
            <a:ahLst/>
            <a:cxnLst/>
            <a:rect l="l" t="t" r="r" b="b"/>
            <a:pathLst>
              <a:path w="1656079" h="3035300">
                <a:moveTo>
                  <a:pt x="280377" y="50800"/>
                </a:moveTo>
                <a:lnTo>
                  <a:pt x="274777" y="50800"/>
                </a:lnTo>
                <a:lnTo>
                  <a:pt x="299395" y="76200"/>
                </a:lnTo>
                <a:lnTo>
                  <a:pt x="324311" y="88900"/>
                </a:lnTo>
                <a:lnTo>
                  <a:pt x="349245" y="114300"/>
                </a:lnTo>
                <a:lnTo>
                  <a:pt x="373913" y="152400"/>
                </a:lnTo>
                <a:lnTo>
                  <a:pt x="398102" y="177800"/>
                </a:lnTo>
                <a:lnTo>
                  <a:pt x="421644" y="215900"/>
                </a:lnTo>
                <a:lnTo>
                  <a:pt x="444384" y="254000"/>
                </a:lnTo>
                <a:lnTo>
                  <a:pt x="466166" y="292100"/>
                </a:lnTo>
                <a:lnTo>
                  <a:pt x="493481" y="342900"/>
                </a:lnTo>
                <a:lnTo>
                  <a:pt x="518522" y="393700"/>
                </a:lnTo>
                <a:lnTo>
                  <a:pt x="540989" y="444500"/>
                </a:lnTo>
                <a:lnTo>
                  <a:pt x="560583" y="495300"/>
                </a:lnTo>
                <a:lnTo>
                  <a:pt x="577004" y="546100"/>
                </a:lnTo>
                <a:lnTo>
                  <a:pt x="589953" y="584200"/>
                </a:lnTo>
                <a:lnTo>
                  <a:pt x="599891" y="635000"/>
                </a:lnTo>
                <a:lnTo>
                  <a:pt x="606785" y="673100"/>
                </a:lnTo>
                <a:lnTo>
                  <a:pt x="610800" y="711200"/>
                </a:lnTo>
                <a:lnTo>
                  <a:pt x="612101" y="749300"/>
                </a:lnTo>
                <a:lnTo>
                  <a:pt x="609966" y="787400"/>
                </a:lnTo>
                <a:lnTo>
                  <a:pt x="603744" y="838200"/>
                </a:lnTo>
                <a:lnTo>
                  <a:pt x="593755" y="889000"/>
                </a:lnTo>
                <a:lnTo>
                  <a:pt x="580315" y="927100"/>
                </a:lnTo>
                <a:lnTo>
                  <a:pt x="563741" y="977900"/>
                </a:lnTo>
                <a:lnTo>
                  <a:pt x="544350" y="1016000"/>
                </a:lnTo>
                <a:lnTo>
                  <a:pt x="522460" y="1054100"/>
                </a:lnTo>
                <a:lnTo>
                  <a:pt x="498389" y="1104900"/>
                </a:lnTo>
                <a:lnTo>
                  <a:pt x="472452" y="1143000"/>
                </a:lnTo>
                <a:lnTo>
                  <a:pt x="445063" y="1193800"/>
                </a:lnTo>
                <a:lnTo>
                  <a:pt x="416528" y="1231900"/>
                </a:lnTo>
                <a:lnTo>
                  <a:pt x="387211" y="1270000"/>
                </a:lnTo>
                <a:lnTo>
                  <a:pt x="357476" y="1320800"/>
                </a:lnTo>
                <a:lnTo>
                  <a:pt x="327685" y="1358900"/>
                </a:lnTo>
                <a:lnTo>
                  <a:pt x="298203" y="1397000"/>
                </a:lnTo>
                <a:lnTo>
                  <a:pt x="269392" y="1447800"/>
                </a:lnTo>
                <a:lnTo>
                  <a:pt x="241616" y="1485900"/>
                </a:lnTo>
                <a:lnTo>
                  <a:pt x="215239" y="1536700"/>
                </a:lnTo>
                <a:lnTo>
                  <a:pt x="191913" y="1574800"/>
                </a:lnTo>
                <a:lnTo>
                  <a:pt x="169564" y="1625600"/>
                </a:lnTo>
                <a:lnTo>
                  <a:pt x="148265" y="1663700"/>
                </a:lnTo>
                <a:lnTo>
                  <a:pt x="128089" y="1714500"/>
                </a:lnTo>
                <a:lnTo>
                  <a:pt x="109108" y="1752600"/>
                </a:lnTo>
                <a:lnTo>
                  <a:pt x="91396" y="1803400"/>
                </a:lnTo>
                <a:lnTo>
                  <a:pt x="75024" y="1854200"/>
                </a:lnTo>
                <a:lnTo>
                  <a:pt x="60066" y="1905000"/>
                </a:lnTo>
                <a:lnTo>
                  <a:pt x="46593" y="1955800"/>
                </a:lnTo>
                <a:lnTo>
                  <a:pt x="34680" y="1993900"/>
                </a:lnTo>
                <a:lnTo>
                  <a:pt x="24398" y="2044700"/>
                </a:lnTo>
                <a:lnTo>
                  <a:pt x="15820" y="2095500"/>
                </a:lnTo>
                <a:lnTo>
                  <a:pt x="9018" y="2146300"/>
                </a:lnTo>
                <a:lnTo>
                  <a:pt x="4066" y="2197100"/>
                </a:lnTo>
                <a:lnTo>
                  <a:pt x="1035" y="2247900"/>
                </a:lnTo>
                <a:lnTo>
                  <a:pt x="0" y="2298700"/>
                </a:lnTo>
                <a:lnTo>
                  <a:pt x="136" y="2311400"/>
                </a:lnTo>
                <a:lnTo>
                  <a:pt x="1248" y="2349500"/>
                </a:lnTo>
                <a:lnTo>
                  <a:pt x="6902" y="2413000"/>
                </a:lnTo>
                <a:lnTo>
                  <a:pt x="14792" y="2463800"/>
                </a:lnTo>
                <a:lnTo>
                  <a:pt x="25805" y="2514600"/>
                </a:lnTo>
                <a:lnTo>
                  <a:pt x="39840" y="2552700"/>
                </a:lnTo>
                <a:lnTo>
                  <a:pt x="56796" y="2603500"/>
                </a:lnTo>
                <a:lnTo>
                  <a:pt x="76572" y="2641600"/>
                </a:lnTo>
                <a:lnTo>
                  <a:pt x="99069" y="2679700"/>
                </a:lnTo>
                <a:lnTo>
                  <a:pt x="124184" y="2717800"/>
                </a:lnTo>
                <a:lnTo>
                  <a:pt x="151819" y="2755900"/>
                </a:lnTo>
                <a:lnTo>
                  <a:pt x="181871" y="2794000"/>
                </a:lnTo>
                <a:lnTo>
                  <a:pt x="214240" y="2832100"/>
                </a:lnTo>
                <a:lnTo>
                  <a:pt x="248826" y="2870200"/>
                </a:lnTo>
                <a:lnTo>
                  <a:pt x="285528" y="2895600"/>
                </a:lnTo>
                <a:lnTo>
                  <a:pt x="324246" y="2921000"/>
                </a:lnTo>
                <a:lnTo>
                  <a:pt x="364877" y="2946400"/>
                </a:lnTo>
                <a:lnTo>
                  <a:pt x="407323" y="2971800"/>
                </a:lnTo>
                <a:lnTo>
                  <a:pt x="451482" y="2984500"/>
                </a:lnTo>
                <a:lnTo>
                  <a:pt x="497254" y="3009900"/>
                </a:lnTo>
                <a:lnTo>
                  <a:pt x="544537" y="3022600"/>
                </a:lnTo>
                <a:lnTo>
                  <a:pt x="589187" y="3035300"/>
                </a:lnTo>
                <a:lnTo>
                  <a:pt x="834896" y="3035300"/>
                </a:lnTo>
                <a:lnTo>
                  <a:pt x="887819" y="3022600"/>
                </a:lnTo>
                <a:lnTo>
                  <a:pt x="940384" y="3022600"/>
                </a:lnTo>
                <a:lnTo>
                  <a:pt x="1043205" y="2997200"/>
                </a:lnTo>
                <a:lnTo>
                  <a:pt x="1068024" y="2984500"/>
                </a:lnTo>
                <a:lnTo>
                  <a:pt x="641159" y="2984500"/>
                </a:lnTo>
                <a:lnTo>
                  <a:pt x="598778" y="2971800"/>
                </a:lnTo>
                <a:lnTo>
                  <a:pt x="557834" y="2971800"/>
                </a:lnTo>
                <a:lnTo>
                  <a:pt x="511820" y="2959100"/>
                </a:lnTo>
                <a:lnTo>
                  <a:pt x="467343" y="2933700"/>
                </a:lnTo>
                <a:lnTo>
                  <a:pt x="424514" y="2921000"/>
                </a:lnTo>
                <a:lnTo>
                  <a:pt x="383446" y="2895600"/>
                </a:lnTo>
                <a:lnTo>
                  <a:pt x="344252" y="2870200"/>
                </a:lnTo>
                <a:lnTo>
                  <a:pt x="307044" y="2844800"/>
                </a:lnTo>
                <a:lnTo>
                  <a:pt x="271935" y="2806700"/>
                </a:lnTo>
                <a:lnTo>
                  <a:pt x="239038" y="2781300"/>
                </a:lnTo>
                <a:lnTo>
                  <a:pt x="208465" y="2743200"/>
                </a:lnTo>
                <a:lnTo>
                  <a:pt x="180329" y="2705100"/>
                </a:lnTo>
                <a:lnTo>
                  <a:pt x="154742" y="2667000"/>
                </a:lnTo>
                <a:lnTo>
                  <a:pt x="131816" y="2628900"/>
                </a:lnTo>
                <a:lnTo>
                  <a:pt x="111665" y="2590800"/>
                </a:lnTo>
                <a:lnTo>
                  <a:pt x="94401" y="2540000"/>
                </a:lnTo>
                <a:lnTo>
                  <a:pt x="80136" y="2501900"/>
                </a:lnTo>
                <a:lnTo>
                  <a:pt x="68983" y="2451100"/>
                </a:lnTo>
                <a:lnTo>
                  <a:pt x="61055" y="2413000"/>
                </a:lnTo>
                <a:lnTo>
                  <a:pt x="56464" y="2362200"/>
                </a:lnTo>
                <a:lnTo>
                  <a:pt x="54462" y="2311400"/>
                </a:lnTo>
                <a:lnTo>
                  <a:pt x="54330" y="2298700"/>
                </a:lnTo>
                <a:lnTo>
                  <a:pt x="55433" y="2247900"/>
                </a:lnTo>
                <a:lnTo>
                  <a:pt x="58722" y="2197100"/>
                </a:lnTo>
                <a:lnTo>
                  <a:pt x="64115" y="2146300"/>
                </a:lnTo>
                <a:lnTo>
                  <a:pt x="71527" y="2095500"/>
                </a:lnTo>
                <a:lnTo>
                  <a:pt x="80878" y="2044700"/>
                </a:lnTo>
                <a:lnTo>
                  <a:pt x="92083" y="1993900"/>
                </a:lnTo>
                <a:lnTo>
                  <a:pt x="105060" y="1943100"/>
                </a:lnTo>
                <a:lnTo>
                  <a:pt x="119725" y="1892300"/>
                </a:lnTo>
                <a:lnTo>
                  <a:pt x="135997" y="1841500"/>
                </a:lnTo>
                <a:lnTo>
                  <a:pt x="153792" y="1790700"/>
                </a:lnTo>
                <a:lnTo>
                  <a:pt x="173027" y="1739900"/>
                </a:lnTo>
                <a:lnTo>
                  <a:pt x="193619" y="1701800"/>
                </a:lnTo>
                <a:lnTo>
                  <a:pt x="215486" y="1651000"/>
                </a:lnTo>
                <a:lnTo>
                  <a:pt x="238545" y="1600200"/>
                </a:lnTo>
                <a:lnTo>
                  <a:pt x="262712" y="1562100"/>
                </a:lnTo>
                <a:lnTo>
                  <a:pt x="288124" y="1511300"/>
                </a:lnTo>
                <a:lnTo>
                  <a:pt x="315119" y="1473200"/>
                </a:lnTo>
                <a:lnTo>
                  <a:pt x="343339" y="1435100"/>
                </a:lnTo>
                <a:lnTo>
                  <a:pt x="372427" y="1384300"/>
                </a:lnTo>
                <a:lnTo>
                  <a:pt x="431784" y="1308100"/>
                </a:lnTo>
                <a:lnTo>
                  <a:pt x="461337" y="1257300"/>
                </a:lnTo>
                <a:lnTo>
                  <a:pt x="490333" y="1219200"/>
                </a:lnTo>
                <a:lnTo>
                  <a:pt x="518414" y="1168400"/>
                </a:lnTo>
                <a:lnTo>
                  <a:pt x="545173" y="1130300"/>
                </a:lnTo>
                <a:lnTo>
                  <a:pt x="570292" y="1092200"/>
                </a:lnTo>
                <a:lnTo>
                  <a:pt x="593370" y="1041400"/>
                </a:lnTo>
                <a:lnTo>
                  <a:pt x="614004" y="990600"/>
                </a:lnTo>
                <a:lnTo>
                  <a:pt x="631792" y="952500"/>
                </a:lnTo>
                <a:lnTo>
                  <a:pt x="646331" y="901700"/>
                </a:lnTo>
                <a:lnTo>
                  <a:pt x="657219" y="850900"/>
                </a:lnTo>
                <a:lnTo>
                  <a:pt x="664053" y="800100"/>
                </a:lnTo>
                <a:lnTo>
                  <a:pt x="666432" y="749300"/>
                </a:lnTo>
                <a:lnTo>
                  <a:pt x="664997" y="698500"/>
                </a:lnTo>
                <a:lnTo>
                  <a:pt x="660588" y="660400"/>
                </a:lnTo>
                <a:lnTo>
                  <a:pt x="653054" y="622300"/>
                </a:lnTo>
                <a:lnTo>
                  <a:pt x="642239" y="571500"/>
                </a:lnTo>
                <a:lnTo>
                  <a:pt x="630093" y="533400"/>
                </a:lnTo>
                <a:lnTo>
                  <a:pt x="615163" y="495300"/>
                </a:lnTo>
                <a:lnTo>
                  <a:pt x="597627" y="444500"/>
                </a:lnTo>
                <a:lnTo>
                  <a:pt x="577662" y="393700"/>
                </a:lnTo>
                <a:lnTo>
                  <a:pt x="555445" y="342900"/>
                </a:lnTo>
                <a:lnTo>
                  <a:pt x="531154" y="304800"/>
                </a:lnTo>
                <a:lnTo>
                  <a:pt x="504965" y="254000"/>
                </a:lnTo>
                <a:lnTo>
                  <a:pt x="477232" y="203520"/>
                </a:lnTo>
                <a:lnTo>
                  <a:pt x="459441" y="190500"/>
                </a:lnTo>
                <a:lnTo>
                  <a:pt x="427067" y="165100"/>
                </a:lnTo>
                <a:lnTo>
                  <a:pt x="397230" y="139700"/>
                </a:lnTo>
                <a:lnTo>
                  <a:pt x="370132" y="114300"/>
                </a:lnTo>
                <a:lnTo>
                  <a:pt x="345992" y="101600"/>
                </a:lnTo>
                <a:lnTo>
                  <a:pt x="325014" y="88900"/>
                </a:lnTo>
                <a:lnTo>
                  <a:pt x="307403" y="76200"/>
                </a:lnTo>
                <a:lnTo>
                  <a:pt x="299930" y="63500"/>
                </a:lnTo>
                <a:lnTo>
                  <a:pt x="293377" y="63500"/>
                </a:lnTo>
                <a:lnTo>
                  <a:pt x="280377" y="50800"/>
                </a:lnTo>
                <a:close/>
              </a:path>
              <a:path w="1656079" h="3035300">
                <a:moveTo>
                  <a:pt x="337123" y="28276"/>
                </a:moveTo>
                <a:lnTo>
                  <a:pt x="362443" y="50800"/>
                </a:lnTo>
                <a:lnTo>
                  <a:pt x="390060" y="88900"/>
                </a:lnTo>
                <a:lnTo>
                  <a:pt x="416788" y="114300"/>
                </a:lnTo>
                <a:lnTo>
                  <a:pt x="447605" y="152400"/>
                </a:lnTo>
                <a:lnTo>
                  <a:pt x="477232" y="203520"/>
                </a:lnTo>
                <a:lnTo>
                  <a:pt x="494147" y="215900"/>
                </a:lnTo>
                <a:lnTo>
                  <a:pt x="530979" y="241300"/>
                </a:lnTo>
                <a:lnTo>
                  <a:pt x="569728" y="279400"/>
                </a:lnTo>
                <a:lnTo>
                  <a:pt x="610191" y="304800"/>
                </a:lnTo>
                <a:lnTo>
                  <a:pt x="652159" y="342900"/>
                </a:lnTo>
                <a:lnTo>
                  <a:pt x="695426" y="381000"/>
                </a:lnTo>
                <a:lnTo>
                  <a:pt x="727592" y="406400"/>
                </a:lnTo>
                <a:lnTo>
                  <a:pt x="760253" y="444500"/>
                </a:lnTo>
                <a:lnTo>
                  <a:pt x="793330" y="469900"/>
                </a:lnTo>
                <a:lnTo>
                  <a:pt x="826744" y="508000"/>
                </a:lnTo>
                <a:lnTo>
                  <a:pt x="860416" y="533400"/>
                </a:lnTo>
                <a:lnTo>
                  <a:pt x="1063410" y="762000"/>
                </a:lnTo>
                <a:lnTo>
                  <a:pt x="1096663" y="800100"/>
                </a:lnTo>
                <a:lnTo>
                  <a:pt x="1129539" y="838200"/>
                </a:lnTo>
                <a:lnTo>
                  <a:pt x="1161958" y="876300"/>
                </a:lnTo>
                <a:lnTo>
                  <a:pt x="1193842" y="927100"/>
                </a:lnTo>
                <a:lnTo>
                  <a:pt x="1225110" y="965200"/>
                </a:lnTo>
                <a:lnTo>
                  <a:pt x="1255684" y="1016000"/>
                </a:lnTo>
                <a:lnTo>
                  <a:pt x="1285484" y="1054100"/>
                </a:lnTo>
                <a:lnTo>
                  <a:pt x="1314432" y="1104900"/>
                </a:lnTo>
                <a:lnTo>
                  <a:pt x="1342446" y="1143000"/>
                </a:lnTo>
                <a:lnTo>
                  <a:pt x="1369449" y="1193800"/>
                </a:lnTo>
                <a:lnTo>
                  <a:pt x="1395361" y="1244600"/>
                </a:lnTo>
                <a:lnTo>
                  <a:pt x="1418101" y="1282700"/>
                </a:lnTo>
                <a:lnTo>
                  <a:pt x="1439799" y="1333500"/>
                </a:lnTo>
                <a:lnTo>
                  <a:pt x="1460396" y="1371600"/>
                </a:lnTo>
                <a:lnTo>
                  <a:pt x="1479834" y="1422400"/>
                </a:lnTo>
                <a:lnTo>
                  <a:pt x="1498054" y="1473200"/>
                </a:lnTo>
                <a:lnTo>
                  <a:pt x="1514997" y="1511300"/>
                </a:lnTo>
                <a:lnTo>
                  <a:pt x="1530605" y="1562100"/>
                </a:lnTo>
                <a:lnTo>
                  <a:pt x="1544820" y="1612900"/>
                </a:lnTo>
                <a:lnTo>
                  <a:pt x="1557581" y="1663700"/>
                </a:lnTo>
                <a:lnTo>
                  <a:pt x="1568831" y="1714500"/>
                </a:lnTo>
                <a:lnTo>
                  <a:pt x="1578511" y="1752600"/>
                </a:lnTo>
                <a:lnTo>
                  <a:pt x="1586562" y="1803400"/>
                </a:lnTo>
                <a:lnTo>
                  <a:pt x="1592925" y="1854200"/>
                </a:lnTo>
                <a:lnTo>
                  <a:pt x="1597543" y="1905000"/>
                </a:lnTo>
                <a:lnTo>
                  <a:pt x="1600355" y="1955800"/>
                </a:lnTo>
                <a:lnTo>
                  <a:pt x="1601304" y="2006600"/>
                </a:lnTo>
                <a:lnTo>
                  <a:pt x="1601199" y="2019300"/>
                </a:lnTo>
                <a:lnTo>
                  <a:pt x="1600340" y="2057400"/>
                </a:lnTo>
                <a:lnTo>
                  <a:pt x="1596190" y="2120900"/>
                </a:lnTo>
                <a:lnTo>
                  <a:pt x="1590873" y="2171700"/>
                </a:lnTo>
                <a:lnTo>
                  <a:pt x="1583576" y="2222500"/>
                </a:lnTo>
                <a:lnTo>
                  <a:pt x="1574250" y="2273300"/>
                </a:lnTo>
                <a:lnTo>
                  <a:pt x="1562844" y="2324100"/>
                </a:lnTo>
                <a:lnTo>
                  <a:pt x="1549310" y="2374900"/>
                </a:lnTo>
                <a:lnTo>
                  <a:pt x="1533597" y="2425700"/>
                </a:lnTo>
                <a:lnTo>
                  <a:pt x="1515656" y="2476500"/>
                </a:lnTo>
                <a:lnTo>
                  <a:pt x="1495437" y="2527300"/>
                </a:lnTo>
                <a:lnTo>
                  <a:pt x="1472906" y="2578100"/>
                </a:lnTo>
                <a:lnTo>
                  <a:pt x="1448043" y="2616200"/>
                </a:lnTo>
                <a:lnTo>
                  <a:pt x="1420808" y="2667000"/>
                </a:lnTo>
                <a:lnTo>
                  <a:pt x="1391162" y="2705100"/>
                </a:lnTo>
                <a:lnTo>
                  <a:pt x="1359065" y="2743200"/>
                </a:lnTo>
                <a:lnTo>
                  <a:pt x="1324478" y="2781300"/>
                </a:lnTo>
                <a:lnTo>
                  <a:pt x="1287362" y="2819400"/>
                </a:lnTo>
                <a:lnTo>
                  <a:pt x="1247676" y="2844800"/>
                </a:lnTo>
                <a:lnTo>
                  <a:pt x="1205382" y="2870200"/>
                </a:lnTo>
                <a:lnTo>
                  <a:pt x="1163963" y="2882900"/>
                </a:lnTo>
                <a:lnTo>
                  <a:pt x="1120249" y="2908300"/>
                </a:lnTo>
                <a:lnTo>
                  <a:pt x="1074586" y="2921000"/>
                </a:lnTo>
                <a:lnTo>
                  <a:pt x="1027315" y="2946400"/>
                </a:lnTo>
                <a:lnTo>
                  <a:pt x="929330" y="2971800"/>
                </a:lnTo>
                <a:lnTo>
                  <a:pt x="879303" y="2971800"/>
                </a:lnTo>
                <a:lnTo>
                  <a:pt x="829044" y="2984500"/>
                </a:lnTo>
                <a:lnTo>
                  <a:pt x="1068024" y="2984500"/>
                </a:lnTo>
                <a:lnTo>
                  <a:pt x="1092844" y="2971800"/>
                </a:lnTo>
                <a:lnTo>
                  <a:pt x="1140890" y="2959100"/>
                </a:lnTo>
                <a:lnTo>
                  <a:pt x="1187036" y="2933700"/>
                </a:lnTo>
                <a:lnTo>
                  <a:pt x="1230972" y="2921000"/>
                </a:lnTo>
                <a:lnTo>
                  <a:pt x="1273191" y="2895600"/>
                </a:lnTo>
                <a:lnTo>
                  <a:pt x="1312863" y="2857500"/>
                </a:lnTo>
                <a:lnTo>
                  <a:pt x="1350042" y="2832100"/>
                </a:lnTo>
                <a:lnTo>
                  <a:pt x="1384783" y="2794000"/>
                </a:lnTo>
                <a:lnTo>
                  <a:pt x="1417142" y="2755900"/>
                </a:lnTo>
                <a:lnTo>
                  <a:pt x="1447171" y="2717800"/>
                </a:lnTo>
                <a:lnTo>
                  <a:pt x="1474927" y="2679700"/>
                </a:lnTo>
                <a:lnTo>
                  <a:pt x="1500463" y="2641600"/>
                </a:lnTo>
                <a:lnTo>
                  <a:pt x="1523834" y="2590800"/>
                </a:lnTo>
                <a:lnTo>
                  <a:pt x="1545094" y="2552700"/>
                </a:lnTo>
                <a:lnTo>
                  <a:pt x="1564315" y="2501900"/>
                </a:lnTo>
                <a:lnTo>
                  <a:pt x="1581555" y="2463800"/>
                </a:lnTo>
                <a:lnTo>
                  <a:pt x="1596861" y="2413000"/>
                </a:lnTo>
                <a:lnTo>
                  <a:pt x="1610281" y="2362200"/>
                </a:lnTo>
                <a:lnTo>
                  <a:pt x="1621863" y="2311400"/>
                </a:lnTo>
                <a:lnTo>
                  <a:pt x="1631652" y="2260600"/>
                </a:lnTo>
                <a:lnTo>
                  <a:pt x="1639698" y="2222500"/>
                </a:lnTo>
                <a:lnTo>
                  <a:pt x="1646047" y="2171700"/>
                </a:lnTo>
                <a:lnTo>
                  <a:pt x="1650746" y="2120900"/>
                </a:lnTo>
                <a:lnTo>
                  <a:pt x="1653844" y="2082800"/>
                </a:lnTo>
                <a:lnTo>
                  <a:pt x="1654633" y="2057400"/>
                </a:lnTo>
                <a:lnTo>
                  <a:pt x="1655192" y="2044700"/>
                </a:lnTo>
                <a:lnTo>
                  <a:pt x="1655525" y="2032000"/>
                </a:lnTo>
                <a:lnTo>
                  <a:pt x="1655635" y="2006600"/>
                </a:lnTo>
                <a:lnTo>
                  <a:pt x="1654648" y="1955800"/>
                </a:lnTo>
                <a:lnTo>
                  <a:pt x="1651735" y="1905000"/>
                </a:lnTo>
                <a:lnTo>
                  <a:pt x="1646958" y="1854200"/>
                </a:lnTo>
                <a:lnTo>
                  <a:pt x="1640381" y="1803400"/>
                </a:lnTo>
                <a:lnTo>
                  <a:pt x="1632067" y="1752600"/>
                </a:lnTo>
                <a:lnTo>
                  <a:pt x="1622081" y="1701800"/>
                </a:lnTo>
                <a:lnTo>
                  <a:pt x="1610485" y="1651000"/>
                </a:lnTo>
                <a:lnTo>
                  <a:pt x="1597342" y="1600200"/>
                </a:lnTo>
                <a:lnTo>
                  <a:pt x="1582717" y="1549400"/>
                </a:lnTo>
                <a:lnTo>
                  <a:pt x="1566672" y="1498600"/>
                </a:lnTo>
                <a:lnTo>
                  <a:pt x="1549270" y="1447800"/>
                </a:lnTo>
                <a:lnTo>
                  <a:pt x="1530577" y="1409700"/>
                </a:lnTo>
                <a:lnTo>
                  <a:pt x="1510653" y="1358900"/>
                </a:lnTo>
                <a:lnTo>
                  <a:pt x="1489564" y="1308100"/>
                </a:lnTo>
                <a:lnTo>
                  <a:pt x="1467373" y="1270000"/>
                </a:lnTo>
                <a:lnTo>
                  <a:pt x="1444142" y="1219200"/>
                </a:lnTo>
                <a:lnTo>
                  <a:pt x="1419929" y="1168400"/>
                </a:lnTo>
                <a:lnTo>
                  <a:pt x="1394801" y="1130300"/>
                </a:lnTo>
                <a:lnTo>
                  <a:pt x="1368817" y="1092200"/>
                </a:lnTo>
                <a:lnTo>
                  <a:pt x="1342040" y="1041400"/>
                </a:lnTo>
                <a:lnTo>
                  <a:pt x="1314530" y="1003300"/>
                </a:lnTo>
                <a:lnTo>
                  <a:pt x="1286349" y="965200"/>
                </a:lnTo>
                <a:lnTo>
                  <a:pt x="1257558" y="914400"/>
                </a:lnTo>
                <a:lnTo>
                  <a:pt x="1228218" y="876300"/>
                </a:lnTo>
                <a:lnTo>
                  <a:pt x="1198391" y="838200"/>
                </a:lnTo>
                <a:lnTo>
                  <a:pt x="1168138" y="800100"/>
                </a:lnTo>
                <a:lnTo>
                  <a:pt x="1137520" y="762000"/>
                </a:lnTo>
                <a:lnTo>
                  <a:pt x="1075434" y="685800"/>
                </a:lnTo>
                <a:lnTo>
                  <a:pt x="1044089" y="660400"/>
                </a:lnTo>
                <a:lnTo>
                  <a:pt x="981100" y="584200"/>
                </a:lnTo>
                <a:lnTo>
                  <a:pt x="925089" y="533400"/>
                </a:lnTo>
                <a:lnTo>
                  <a:pt x="869426" y="469900"/>
                </a:lnTo>
                <a:lnTo>
                  <a:pt x="814451" y="419100"/>
                </a:lnTo>
                <a:lnTo>
                  <a:pt x="760505" y="368300"/>
                </a:lnTo>
                <a:lnTo>
                  <a:pt x="707929" y="317500"/>
                </a:lnTo>
                <a:lnTo>
                  <a:pt x="657065" y="279400"/>
                </a:lnTo>
                <a:lnTo>
                  <a:pt x="608253" y="241300"/>
                </a:lnTo>
                <a:lnTo>
                  <a:pt x="561834" y="203200"/>
                </a:lnTo>
                <a:lnTo>
                  <a:pt x="518150" y="165100"/>
                </a:lnTo>
                <a:lnTo>
                  <a:pt x="477541" y="127000"/>
                </a:lnTo>
                <a:lnTo>
                  <a:pt x="440349" y="101600"/>
                </a:lnTo>
                <a:lnTo>
                  <a:pt x="406915" y="76200"/>
                </a:lnTo>
                <a:lnTo>
                  <a:pt x="377579" y="50800"/>
                </a:lnTo>
                <a:lnTo>
                  <a:pt x="352683" y="38100"/>
                </a:lnTo>
                <a:lnTo>
                  <a:pt x="337123" y="28276"/>
                </a:lnTo>
                <a:close/>
              </a:path>
              <a:path w="1656079" h="3035300">
                <a:moveTo>
                  <a:pt x="304070" y="489"/>
                </a:moveTo>
                <a:lnTo>
                  <a:pt x="289572" y="25400"/>
                </a:lnTo>
                <a:lnTo>
                  <a:pt x="275234" y="50800"/>
                </a:lnTo>
                <a:lnTo>
                  <a:pt x="280377" y="50800"/>
                </a:lnTo>
                <a:lnTo>
                  <a:pt x="293377" y="63500"/>
                </a:lnTo>
                <a:lnTo>
                  <a:pt x="299930" y="63500"/>
                </a:lnTo>
                <a:lnTo>
                  <a:pt x="307403" y="76200"/>
                </a:lnTo>
                <a:lnTo>
                  <a:pt x="325014" y="88900"/>
                </a:lnTo>
                <a:lnTo>
                  <a:pt x="345992" y="101600"/>
                </a:lnTo>
                <a:lnTo>
                  <a:pt x="370132" y="114300"/>
                </a:lnTo>
                <a:lnTo>
                  <a:pt x="397230" y="139700"/>
                </a:lnTo>
                <a:lnTo>
                  <a:pt x="427067" y="165100"/>
                </a:lnTo>
                <a:lnTo>
                  <a:pt x="459441" y="190500"/>
                </a:lnTo>
                <a:lnTo>
                  <a:pt x="477232" y="203520"/>
                </a:lnTo>
                <a:lnTo>
                  <a:pt x="447605" y="152400"/>
                </a:lnTo>
                <a:lnTo>
                  <a:pt x="416788" y="114300"/>
                </a:lnTo>
                <a:lnTo>
                  <a:pt x="390060" y="88900"/>
                </a:lnTo>
                <a:lnTo>
                  <a:pt x="362443" y="50800"/>
                </a:lnTo>
                <a:lnTo>
                  <a:pt x="337123" y="28276"/>
                </a:lnTo>
                <a:lnTo>
                  <a:pt x="332568" y="25400"/>
                </a:lnTo>
                <a:lnTo>
                  <a:pt x="317574" y="12700"/>
                </a:lnTo>
                <a:lnTo>
                  <a:pt x="308044" y="12700"/>
                </a:lnTo>
                <a:lnTo>
                  <a:pt x="304070" y="489"/>
                </a:lnTo>
                <a:close/>
              </a:path>
              <a:path w="1656079" h="3035300">
                <a:moveTo>
                  <a:pt x="278553" y="44214"/>
                </a:moveTo>
                <a:lnTo>
                  <a:pt x="274777" y="50800"/>
                </a:lnTo>
                <a:lnTo>
                  <a:pt x="278553" y="44214"/>
                </a:lnTo>
                <a:close/>
              </a:path>
              <a:path w="1656079" h="3035300">
                <a:moveTo>
                  <a:pt x="284141" y="34471"/>
                </a:moveTo>
                <a:lnTo>
                  <a:pt x="278553" y="44214"/>
                </a:lnTo>
                <a:lnTo>
                  <a:pt x="274866" y="50800"/>
                </a:lnTo>
                <a:lnTo>
                  <a:pt x="275234" y="50800"/>
                </a:lnTo>
                <a:lnTo>
                  <a:pt x="284141" y="34471"/>
                </a:lnTo>
                <a:close/>
              </a:path>
              <a:path w="1656079" h="3035300">
                <a:moveTo>
                  <a:pt x="303911" y="0"/>
                </a:moveTo>
                <a:lnTo>
                  <a:pt x="284141" y="34471"/>
                </a:lnTo>
                <a:lnTo>
                  <a:pt x="275234" y="50800"/>
                </a:lnTo>
                <a:lnTo>
                  <a:pt x="303911" y="0"/>
                </a:lnTo>
                <a:close/>
              </a:path>
              <a:path w="1656079" h="3035300">
                <a:moveTo>
                  <a:pt x="289090" y="25400"/>
                </a:moveTo>
                <a:lnTo>
                  <a:pt x="278553" y="44214"/>
                </a:lnTo>
                <a:lnTo>
                  <a:pt x="284141" y="34471"/>
                </a:lnTo>
                <a:lnTo>
                  <a:pt x="289090" y="25400"/>
                </a:lnTo>
                <a:close/>
              </a:path>
              <a:path w="1656079" h="3035300">
                <a:moveTo>
                  <a:pt x="304355" y="0"/>
                </a:moveTo>
                <a:lnTo>
                  <a:pt x="304070" y="489"/>
                </a:lnTo>
                <a:lnTo>
                  <a:pt x="308044" y="12700"/>
                </a:lnTo>
                <a:lnTo>
                  <a:pt x="317574" y="12700"/>
                </a:lnTo>
                <a:lnTo>
                  <a:pt x="332568" y="25400"/>
                </a:lnTo>
                <a:lnTo>
                  <a:pt x="337123" y="28276"/>
                </a:lnTo>
                <a:lnTo>
                  <a:pt x="333890" y="25400"/>
                </a:lnTo>
                <a:lnTo>
                  <a:pt x="304355" y="0"/>
                </a:lnTo>
                <a:close/>
              </a:path>
              <a:path w="1656079" h="3035300">
                <a:moveTo>
                  <a:pt x="303911" y="0"/>
                </a:moveTo>
                <a:lnTo>
                  <a:pt x="289572" y="25400"/>
                </a:lnTo>
                <a:lnTo>
                  <a:pt x="304070" y="489"/>
                </a:lnTo>
                <a:lnTo>
                  <a:pt x="3039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9956" y="3741952"/>
            <a:ext cx="325120" cy="643255"/>
          </a:xfrm>
          <a:custGeom>
            <a:avLst/>
            <a:gdLst/>
            <a:ahLst/>
            <a:cxnLst/>
            <a:rect l="l" t="t" r="r" b="b"/>
            <a:pathLst>
              <a:path w="325120" h="643254">
                <a:moveTo>
                  <a:pt x="125044" y="0"/>
                </a:moveTo>
                <a:lnTo>
                  <a:pt x="66497" y="32395"/>
                </a:lnTo>
                <a:lnTo>
                  <a:pt x="43097" y="65141"/>
                </a:lnTo>
                <a:lnTo>
                  <a:pt x="24262" y="107099"/>
                </a:lnTo>
                <a:lnTo>
                  <a:pt x="10476" y="156902"/>
                </a:lnTo>
                <a:lnTo>
                  <a:pt x="2227" y="213187"/>
                </a:lnTo>
                <a:lnTo>
                  <a:pt x="0" y="274587"/>
                </a:lnTo>
                <a:lnTo>
                  <a:pt x="4280" y="339737"/>
                </a:lnTo>
                <a:lnTo>
                  <a:pt x="14992" y="404146"/>
                </a:lnTo>
                <a:lnTo>
                  <a:pt x="31185" y="463419"/>
                </a:lnTo>
                <a:lnTo>
                  <a:pt x="52073" y="516337"/>
                </a:lnTo>
                <a:lnTo>
                  <a:pt x="76873" y="561679"/>
                </a:lnTo>
                <a:lnTo>
                  <a:pt x="104799" y="598226"/>
                </a:lnTo>
                <a:lnTo>
                  <a:pt x="135068" y="624759"/>
                </a:lnTo>
                <a:lnTo>
                  <a:pt x="199492" y="642899"/>
                </a:lnTo>
                <a:lnTo>
                  <a:pt x="230577" y="632681"/>
                </a:lnTo>
                <a:lnTo>
                  <a:pt x="281466" y="577778"/>
                </a:lnTo>
                <a:lnTo>
                  <a:pt x="300298" y="535822"/>
                </a:lnTo>
                <a:lnTo>
                  <a:pt x="314075" y="486016"/>
                </a:lnTo>
                <a:lnTo>
                  <a:pt x="322310" y="429726"/>
                </a:lnTo>
                <a:lnTo>
                  <a:pt x="324520" y="368315"/>
                </a:lnTo>
                <a:lnTo>
                  <a:pt x="320218" y="303148"/>
                </a:lnTo>
                <a:lnTo>
                  <a:pt x="309526" y="238753"/>
                </a:lnTo>
                <a:lnTo>
                  <a:pt x="293349" y="179490"/>
                </a:lnTo>
                <a:lnTo>
                  <a:pt x="272471" y="126580"/>
                </a:lnTo>
                <a:lnTo>
                  <a:pt x="247677" y="81241"/>
                </a:lnTo>
                <a:lnTo>
                  <a:pt x="219752" y="44695"/>
                </a:lnTo>
                <a:lnTo>
                  <a:pt x="189482" y="18159"/>
                </a:lnTo>
                <a:lnTo>
                  <a:pt x="1250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2286" y="3733811"/>
            <a:ext cx="340360" cy="659765"/>
          </a:xfrm>
          <a:custGeom>
            <a:avLst/>
            <a:gdLst/>
            <a:ahLst/>
            <a:cxnLst/>
            <a:rect l="l" t="t" r="r" b="b"/>
            <a:pathLst>
              <a:path w="340359" h="659764">
                <a:moveTo>
                  <a:pt x="19507" y="347002"/>
                </a:moveTo>
                <a:lnTo>
                  <a:pt x="4394" y="348754"/>
                </a:lnTo>
                <a:lnTo>
                  <a:pt x="14782" y="411707"/>
                </a:lnTo>
                <a:lnTo>
                  <a:pt x="30320" y="469934"/>
                </a:lnTo>
                <a:lnTo>
                  <a:pt x="50390" y="522370"/>
                </a:lnTo>
                <a:lnTo>
                  <a:pt x="74374" y="567947"/>
                </a:lnTo>
                <a:lnTo>
                  <a:pt x="101653" y="605600"/>
                </a:lnTo>
                <a:lnTo>
                  <a:pt x="131610" y="634263"/>
                </a:lnTo>
                <a:lnTo>
                  <a:pt x="180796" y="657512"/>
                </a:lnTo>
                <a:lnTo>
                  <a:pt x="197980" y="659180"/>
                </a:lnTo>
                <a:lnTo>
                  <a:pt x="201333" y="659180"/>
                </a:lnTo>
                <a:lnTo>
                  <a:pt x="247367" y="643953"/>
                </a:lnTo>
                <a:lnTo>
                  <a:pt x="197980" y="643953"/>
                </a:lnTo>
                <a:lnTo>
                  <a:pt x="183696" y="642564"/>
                </a:lnTo>
                <a:lnTo>
                  <a:pt x="140817" y="622147"/>
                </a:lnTo>
                <a:lnTo>
                  <a:pt x="113144" y="595677"/>
                </a:lnTo>
                <a:lnTo>
                  <a:pt x="87337" y="559968"/>
                </a:lnTo>
                <a:lnTo>
                  <a:pt x="64289" y="516117"/>
                </a:lnTo>
                <a:lnTo>
                  <a:pt x="44807" y="465253"/>
                </a:lnTo>
                <a:lnTo>
                  <a:pt x="29632" y="408504"/>
                </a:lnTo>
                <a:lnTo>
                  <a:pt x="19507" y="347002"/>
                </a:lnTo>
                <a:close/>
              </a:path>
              <a:path w="340359" h="659764">
                <a:moveTo>
                  <a:pt x="193691" y="15227"/>
                </a:moveTo>
                <a:lnTo>
                  <a:pt x="141871" y="15227"/>
                </a:lnTo>
                <a:lnTo>
                  <a:pt x="156164" y="16616"/>
                </a:lnTo>
                <a:lnTo>
                  <a:pt x="170502" y="20748"/>
                </a:lnTo>
                <a:lnTo>
                  <a:pt x="213057" y="49048"/>
                </a:lnTo>
                <a:lnTo>
                  <a:pt x="239921" y="80267"/>
                </a:lnTo>
                <a:lnTo>
                  <a:pt x="275592" y="143060"/>
                </a:lnTo>
                <a:lnTo>
                  <a:pt x="295070" y="193921"/>
                </a:lnTo>
                <a:lnTo>
                  <a:pt x="310230" y="250665"/>
                </a:lnTo>
                <a:lnTo>
                  <a:pt x="320332" y="312165"/>
                </a:lnTo>
                <a:lnTo>
                  <a:pt x="324398" y="367858"/>
                </a:lnTo>
                <a:lnTo>
                  <a:pt x="324662" y="385876"/>
                </a:lnTo>
                <a:lnTo>
                  <a:pt x="321417" y="447400"/>
                </a:lnTo>
                <a:lnTo>
                  <a:pt x="311944" y="503162"/>
                </a:lnTo>
                <a:lnTo>
                  <a:pt x="296935" y="551631"/>
                </a:lnTo>
                <a:lnTo>
                  <a:pt x="277081" y="591279"/>
                </a:lnTo>
                <a:lnTo>
                  <a:pt x="242095" y="629426"/>
                </a:lnTo>
                <a:lnTo>
                  <a:pt x="206286" y="643483"/>
                </a:lnTo>
                <a:lnTo>
                  <a:pt x="200748" y="643953"/>
                </a:lnTo>
                <a:lnTo>
                  <a:pt x="247367" y="643953"/>
                </a:lnTo>
                <a:lnTo>
                  <a:pt x="285845" y="605556"/>
                </a:lnTo>
                <a:lnTo>
                  <a:pt x="304634" y="572312"/>
                </a:lnTo>
                <a:lnTo>
                  <a:pt x="319649" y="532904"/>
                </a:lnTo>
                <a:lnTo>
                  <a:pt x="330704" y="488148"/>
                </a:lnTo>
                <a:lnTo>
                  <a:pt x="337535" y="438865"/>
                </a:lnTo>
                <a:lnTo>
                  <a:pt x="339877" y="385876"/>
                </a:lnTo>
                <a:lnTo>
                  <a:pt x="339606" y="367420"/>
                </a:lnTo>
                <a:lnTo>
                  <a:pt x="335445" y="310426"/>
                </a:lnTo>
                <a:lnTo>
                  <a:pt x="325078" y="247472"/>
                </a:lnTo>
                <a:lnTo>
                  <a:pt x="309554" y="189243"/>
                </a:lnTo>
                <a:lnTo>
                  <a:pt x="289491" y="136805"/>
                </a:lnTo>
                <a:lnTo>
                  <a:pt x="265510" y="91227"/>
                </a:lnTo>
                <a:lnTo>
                  <a:pt x="238229" y="53575"/>
                </a:lnTo>
                <a:lnTo>
                  <a:pt x="208267" y="24917"/>
                </a:lnTo>
                <a:lnTo>
                  <a:pt x="193691" y="15227"/>
                </a:lnTo>
                <a:close/>
              </a:path>
              <a:path w="340359" h="659764">
                <a:moveTo>
                  <a:pt x="141871" y="0"/>
                </a:moveTo>
                <a:lnTo>
                  <a:pt x="138544" y="0"/>
                </a:lnTo>
                <a:lnTo>
                  <a:pt x="135191" y="190"/>
                </a:lnTo>
                <a:lnTo>
                  <a:pt x="89072" y="17289"/>
                </a:lnTo>
                <a:lnTo>
                  <a:pt x="54032" y="53674"/>
                </a:lnTo>
                <a:lnTo>
                  <a:pt x="35229" y="86944"/>
                </a:lnTo>
                <a:lnTo>
                  <a:pt x="20223" y="126381"/>
                </a:lnTo>
                <a:lnTo>
                  <a:pt x="9175" y="171165"/>
                </a:lnTo>
                <a:lnTo>
                  <a:pt x="2347" y="220476"/>
                </a:lnTo>
                <a:lnTo>
                  <a:pt x="0" y="273494"/>
                </a:lnTo>
                <a:lnTo>
                  <a:pt x="270" y="291900"/>
                </a:lnTo>
                <a:lnTo>
                  <a:pt x="1079" y="310426"/>
                </a:lnTo>
                <a:lnTo>
                  <a:pt x="2469" y="329660"/>
                </a:lnTo>
                <a:lnTo>
                  <a:pt x="4394" y="348741"/>
                </a:lnTo>
                <a:lnTo>
                  <a:pt x="19505" y="347002"/>
                </a:lnTo>
                <a:lnTo>
                  <a:pt x="17616" y="328253"/>
                </a:lnTo>
                <a:lnTo>
                  <a:pt x="16281" y="309726"/>
                </a:lnTo>
                <a:lnTo>
                  <a:pt x="15488" y="291463"/>
                </a:lnTo>
                <a:lnTo>
                  <a:pt x="15227" y="273494"/>
                </a:lnTo>
                <a:lnTo>
                  <a:pt x="18465" y="211944"/>
                </a:lnTo>
                <a:lnTo>
                  <a:pt x="27931" y="156149"/>
                </a:lnTo>
                <a:lnTo>
                  <a:pt x="42937" y="107643"/>
                </a:lnTo>
                <a:lnTo>
                  <a:pt x="62791" y="67960"/>
                </a:lnTo>
                <a:lnTo>
                  <a:pt x="97787" y="29765"/>
                </a:lnTo>
                <a:lnTo>
                  <a:pt x="133604" y="15697"/>
                </a:lnTo>
                <a:lnTo>
                  <a:pt x="139115" y="15227"/>
                </a:lnTo>
                <a:lnTo>
                  <a:pt x="193691" y="15227"/>
                </a:lnTo>
                <a:lnTo>
                  <a:pt x="192369" y="14348"/>
                </a:lnTo>
                <a:lnTo>
                  <a:pt x="175931" y="6524"/>
                </a:lnTo>
                <a:lnTo>
                  <a:pt x="159062" y="1668"/>
                </a:lnTo>
                <a:lnTo>
                  <a:pt x="1418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9084" y="3693995"/>
            <a:ext cx="325120" cy="643255"/>
          </a:xfrm>
          <a:custGeom>
            <a:avLst/>
            <a:gdLst/>
            <a:ahLst/>
            <a:cxnLst/>
            <a:rect l="l" t="t" r="r" b="b"/>
            <a:pathLst>
              <a:path w="325120" h="643254">
                <a:moveTo>
                  <a:pt x="125071" y="0"/>
                </a:moveTo>
                <a:lnTo>
                  <a:pt x="66498" y="32379"/>
                </a:lnTo>
                <a:lnTo>
                  <a:pt x="43093" y="65119"/>
                </a:lnTo>
                <a:lnTo>
                  <a:pt x="24256" y="107073"/>
                </a:lnTo>
                <a:lnTo>
                  <a:pt x="10472" y="156876"/>
                </a:lnTo>
                <a:lnTo>
                  <a:pt x="2225" y="213162"/>
                </a:lnTo>
                <a:lnTo>
                  <a:pt x="0" y="274566"/>
                </a:lnTo>
                <a:lnTo>
                  <a:pt x="4281" y="339725"/>
                </a:lnTo>
                <a:lnTo>
                  <a:pt x="14990" y="404130"/>
                </a:lnTo>
                <a:lnTo>
                  <a:pt x="31184" y="463403"/>
                </a:lnTo>
                <a:lnTo>
                  <a:pt x="52074" y="516321"/>
                </a:lnTo>
                <a:lnTo>
                  <a:pt x="76876" y="561663"/>
                </a:lnTo>
                <a:lnTo>
                  <a:pt x="104802" y="598210"/>
                </a:lnTo>
                <a:lnTo>
                  <a:pt x="135067" y="624739"/>
                </a:lnTo>
                <a:lnTo>
                  <a:pt x="199467" y="642861"/>
                </a:lnTo>
                <a:lnTo>
                  <a:pt x="230546" y="632643"/>
                </a:lnTo>
                <a:lnTo>
                  <a:pt x="281440" y="577743"/>
                </a:lnTo>
                <a:lnTo>
                  <a:pt x="300281" y="535792"/>
                </a:lnTo>
                <a:lnTo>
                  <a:pt x="314070" y="485994"/>
                </a:lnTo>
                <a:lnTo>
                  <a:pt x="322320" y="429715"/>
                </a:lnTo>
                <a:lnTo>
                  <a:pt x="324544" y="368319"/>
                </a:lnTo>
                <a:lnTo>
                  <a:pt x="320257" y="303174"/>
                </a:lnTo>
                <a:lnTo>
                  <a:pt x="309545" y="238758"/>
                </a:lnTo>
                <a:lnTo>
                  <a:pt x="293352" y="179483"/>
                </a:lnTo>
                <a:lnTo>
                  <a:pt x="272465" y="126566"/>
                </a:lnTo>
                <a:lnTo>
                  <a:pt x="247667" y="81226"/>
                </a:lnTo>
                <a:lnTo>
                  <a:pt x="219744" y="44681"/>
                </a:lnTo>
                <a:lnTo>
                  <a:pt x="189480" y="18149"/>
                </a:lnTo>
                <a:lnTo>
                  <a:pt x="1250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1414" y="3685854"/>
            <a:ext cx="340360" cy="659765"/>
          </a:xfrm>
          <a:custGeom>
            <a:avLst/>
            <a:gdLst/>
            <a:ahLst/>
            <a:cxnLst/>
            <a:rect l="l" t="t" r="r" b="b"/>
            <a:pathLst>
              <a:path w="340359" h="659764">
                <a:moveTo>
                  <a:pt x="19507" y="346989"/>
                </a:moveTo>
                <a:lnTo>
                  <a:pt x="4394" y="348729"/>
                </a:lnTo>
                <a:lnTo>
                  <a:pt x="14776" y="411677"/>
                </a:lnTo>
                <a:lnTo>
                  <a:pt x="30308" y="469903"/>
                </a:lnTo>
                <a:lnTo>
                  <a:pt x="50372" y="522338"/>
                </a:lnTo>
                <a:lnTo>
                  <a:pt x="74352" y="567915"/>
                </a:lnTo>
                <a:lnTo>
                  <a:pt x="101628" y="605566"/>
                </a:lnTo>
                <a:lnTo>
                  <a:pt x="131584" y="634225"/>
                </a:lnTo>
                <a:lnTo>
                  <a:pt x="180765" y="657474"/>
                </a:lnTo>
                <a:lnTo>
                  <a:pt x="197942" y="659142"/>
                </a:lnTo>
                <a:lnTo>
                  <a:pt x="201295" y="659142"/>
                </a:lnTo>
                <a:lnTo>
                  <a:pt x="247319" y="643928"/>
                </a:lnTo>
                <a:lnTo>
                  <a:pt x="197942" y="643928"/>
                </a:lnTo>
                <a:lnTo>
                  <a:pt x="183660" y="642537"/>
                </a:lnTo>
                <a:lnTo>
                  <a:pt x="140804" y="622109"/>
                </a:lnTo>
                <a:lnTo>
                  <a:pt x="113136" y="595644"/>
                </a:lnTo>
                <a:lnTo>
                  <a:pt x="87325" y="559930"/>
                </a:lnTo>
                <a:lnTo>
                  <a:pt x="64280" y="516081"/>
                </a:lnTo>
                <a:lnTo>
                  <a:pt x="44796" y="465223"/>
                </a:lnTo>
                <a:lnTo>
                  <a:pt x="29621" y="408482"/>
                </a:lnTo>
                <a:lnTo>
                  <a:pt x="19507" y="346989"/>
                </a:lnTo>
                <a:close/>
              </a:path>
              <a:path w="340359" h="659764">
                <a:moveTo>
                  <a:pt x="193711" y="15227"/>
                </a:moveTo>
                <a:lnTo>
                  <a:pt x="141922" y="15227"/>
                </a:lnTo>
                <a:lnTo>
                  <a:pt x="156199" y="16616"/>
                </a:lnTo>
                <a:lnTo>
                  <a:pt x="170524" y="20748"/>
                </a:lnTo>
                <a:lnTo>
                  <a:pt x="213063" y="49043"/>
                </a:lnTo>
                <a:lnTo>
                  <a:pt x="239922" y="80260"/>
                </a:lnTo>
                <a:lnTo>
                  <a:pt x="275594" y="143050"/>
                </a:lnTo>
                <a:lnTo>
                  <a:pt x="295079" y="193917"/>
                </a:lnTo>
                <a:lnTo>
                  <a:pt x="310252" y="250673"/>
                </a:lnTo>
                <a:lnTo>
                  <a:pt x="320370" y="312191"/>
                </a:lnTo>
                <a:lnTo>
                  <a:pt x="324413" y="367751"/>
                </a:lnTo>
                <a:lnTo>
                  <a:pt x="324675" y="385724"/>
                </a:lnTo>
                <a:lnTo>
                  <a:pt x="321434" y="447265"/>
                </a:lnTo>
                <a:lnTo>
                  <a:pt x="311961" y="503049"/>
                </a:lnTo>
                <a:lnTo>
                  <a:pt x="296946" y="551541"/>
                </a:lnTo>
                <a:lnTo>
                  <a:pt x="277081" y="591210"/>
                </a:lnTo>
                <a:lnTo>
                  <a:pt x="242081" y="629388"/>
                </a:lnTo>
                <a:lnTo>
                  <a:pt x="206273" y="643445"/>
                </a:lnTo>
                <a:lnTo>
                  <a:pt x="200723" y="643928"/>
                </a:lnTo>
                <a:lnTo>
                  <a:pt x="247319" y="643928"/>
                </a:lnTo>
                <a:lnTo>
                  <a:pt x="285843" y="605497"/>
                </a:lnTo>
                <a:lnTo>
                  <a:pt x="304647" y="572236"/>
                </a:lnTo>
                <a:lnTo>
                  <a:pt x="319668" y="532814"/>
                </a:lnTo>
                <a:lnTo>
                  <a:pt x="330723" y="488038"/>
                </a:lnTo>
                <a:lnTo>
                  <a:pt x="337555" y="438734"/>
                </a:lnTo>
                <a:lnTo>
                  <a:pt x="339902" y="385724"/>
                </a:lnTo>
                <a:lnTo>
                  <a:pt x="339633" y="367308"/>
                </a:lnTo>
                <a:lnTo>
                  <a:pt x="335495" y="310426"/>
                </a:lnTo>
                <a:lnTo>
                  <a:pt x="325103" y="247466"/>
                </a:lnTo>
                <a:lnTo>
                  <a:pt x="309563" y="189234"/>
                </a:lnTo>
                <a:lnTo>
                  <a:pt x="289494" y="136796"/>
                </a:lnTo>
                <a:lnTo>
                  <a:pt x="265513" y="91219"/>
                </a:lnTo>
                <a:lnTo>
                  <a:pt x="238235" y="53570"/>
                </a:lnTo>
                <a:lnTo>
                  <a:pt x="208280" y="24917"/>
                </a:lnTo>
                <a:lnTo>
                  <a:pt x="193711" y="15227"/>
                </a:lnTo>
                <a:close/>
              </a:path>
              <a:path w="340359" h="659764">
                <a:moveTo>
                  <a:pt x="141922" y="0"/>
                </a:moveTo>
                <a:lnTo>
                  <a:pt x="138569" y="0"/>
                </a:lnTo>
                <a:lnTo>
                  <a:pt x="135229" y="190"/>
                </a:lnTo>
                <a:lnTo>
                  <a:pt x="89076" y="17279"/>
                </a:lnTo>
                <a:lnTo>
                  <a:pt x="54036" y="53651"/>
                </a:lnTo>
                <a:lnTo>
                  <a:pt x="35229" y="86918"/>
                </a:lnTo>
                <a:lnTo>
                  <a:pt x="20213" y="126348"/>
                </a:lnTo>
                <a:lnTo>
                  <a:pt x="9166" y="171127"/>
                </a:lnTo>
                <a:lnTo>
                  <a:pt x="2343" y="220433"/>
                </a:lnTo>
                <a:lnTo>
                  <a:pt x="0" y="273443"/>
                </a:lnTo>
                <a:lnTo>
                  <a:pt x="268" y="291866"/>
                </a:lnTo>
                <a:lnTo>
                  <a:pt x="1076" y="310426"/>
                </a:lnTo>
                <a:lnTo>
                  <a:pt x="2462" y="329628"/>
                </a:lnTo>
                <a:lnTo>
                  <a:pt x="4394" y="348729"/>
                </a:lnTo>
                <a:lnTo>
                  <a:pt x="19505" y="346989"/>
                </a:lnTo>
                <a:lnTo>
                  <a:pt x="17616" y="328230"/>
                </a:lnTo>
                <a:lnTo>
                  <a:pt x="16281" y="309694"/>
                </a:lnTo>
                <a:lnTo>
                  <a:pt x="15488" y="291421"/>
                </a:lnTo>
                <a:lnTo>
                  <a:pt x="15227" y="273443"/>
                </a:lnTo>
                <a:lnTo>
                  <a:pt x="18469" y="211895"/>
                </a:lnTo>
                <a:lnTo>
                  <a:pt x="27937" y="156104"/>
                </a:lnTo>
                <a:lnTo>
                  <a:pt x="42940" y="107606"/>
                </a:lnTo>
                <a:lnTo>
                  <a:pt x="62792" y="67933"/>
                </a:lnTo>
                <a:lnTo>
                  <a:pt x="97790" y="29754"/>
                </a:lnTo>
                <a:lnTo>
                  <a:pt x="133616" y="15697"/>
                </a:lnTo>
                <a:lnTo>
                  <a:pt x="139141" y="15227"/>
                </a:lnTo>
                <a:lnTo>
                  <a:pt x="193711" y="15227"/>
                </a:lnTo>
                <a:lnTo>
                  <a:pt x="192389" y="14348"/>
                </a:lnTo>
                <a:lnTo>
                  <a:pt x="175958" y="6524"/>
                </a:lnTo>
                <a:lnTo>
                  <a:pt x="159098" y="1668"/>
                </a:lnTo>
                <a:lnTo>
                  <a:pt x="1419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44977" y="2534643"/>
            <a:ext cx="1589773" cy="267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99438" y="3703439"/>
            <a:ext cx="218722" cy="232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66040" y="3619296"/>
            <a:ext cx="207010" cy="296545"/>
          </a:xfrm>
          <a:custGeom>
            <a:avLst/>
            <a:gdLst/>
            <a:ahLst/>
            <a:cxnLst/>
            <a:rect l="l" t="t" r="r" b="b"/>
            <a:pathLst>
              <a:path w="207009" h="296545">
                <a:moveTo>
                  <a:pt x="192249" y="295705"/>
                </a:moveTo>
                <a:lnTo>
                  <a:pt x="191833" y="295998"/>
                </a:lnTo>
                <a:lnTo>
                  <a:pt x="192328" y="296100"/>
                </a:lnTo>
                <a:lnTo>
                  <a:pt x="192249" y="295705"/>
                </a:lnTo>
                <a:close/>
              </a:path>
              <a:path w="207009" h="296545">
                <a:moveTo>
                  <a:pt x="0" y="0"/>
                </a:moveTo>
                <a:lnTo>
                  <a:pt x="20236" y="42613"/>
                </a:lnTo>
                <a:lnTo>
                  <a:pt x="40719" y="77261"/>
                </a:lnTo>
                <a:lnTo>
                  <a:pt x="76344" y="128668"/>
                </a:lnTo>
                <a:lnTo>
                  <a:pt x="116332" y="180164"/>
                </a:lnTo>
                <a:lnTo>
                  <a:pt x="135853" y="204343"/>
                </a:lnTo>
                <a:lnTo>
                  <a:pt x="153757" y="226844"/>
                </a:lnTo>
                <a:lnTo>
                  <a:pt x="177876" y="259600"/>
                </a:lnTo>
                <a:lnTo>
                  <a:pt x="191439" y="291655"/>
                </a:lnTo>
                <a:lnTo>
                  <a:pt x="192249" y="295705"/>
                </a:lnTo>
                <a:lnTo>
                  <a:pt x="197573" y="291947"/>
                </a:lnTo>
                <a:lnTo>
                  <a:pt x="201676" y="281051"/>
                </a:lnTo>
                <a:lnTo>
                  <a:pt x="203720" y="275729"/>
                </a:lnTo>
                <a:lnTo>
                  <a:pt x="205892" y="268617"/>
                </a:lnTo>
                <a:lnTo>
                  <a:pt x="206273" y="260667"/>
                </a:lnTo>
                <a:lnTo>
                  <a:pt x="206746" y="254408"/>
                </a:lnTo>
                <a:lnTo>
                  <a:pt x="198874" y="203844"/>
                </a:lnTo>
                <a:lnTo>
                  <a:pt x="169543" y="142409"/>
                </a:lnTo>
                <a:lnTo>
                  <a:pt x="126271" y="86811"/>
                </a:lnTo>
                <a:lnTo>
                  <a:pt x="77684" y="42931"/>
                </a:lnTo>
                <a:lnTo>
                  <a:pt x="43257" y="20045"/>
                </a:lnTo>
                <a:lnTo>
                  <a:pt x="6146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67905" y="3513609"/>
            <a:ext cx="597535" cy="1099820"/>
          </a:xfrm>
          <a:custGeom>
            <a:avLst/>
            <a:gdLst/>
            <a:ahLst/>
            <a:cxnLst/>
            <a:rect l="l" t="t" r="r" b="b"/>
            <a:pathLst>
              <a:path w="597534" h="1099820">
                <a:moveTo>
                  <a:pt x="0" y="0"/>
                </a:moveTo>
                <a:lnTo>
                  <a:pt x="0" y="828027"/>
                </a:lnTo>
                <a:lnTo>
                  <a:pt x="465899" y="1099604"/>
                </a:lnTo>
                <a:lnTo>
                  <a:pt x="597420" y="194043"/>
                </a:lnTo>
                <a:lnTo>
                  <a:pt x="0" y="0"/>
                </a:lnTo>
                <a:close/>
              </a:path>
            </a:pathLst>
          </a:custGeom>
          <a:solidFill>
            <a:srgbClr val="BDD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61429" y="3504669"/>
            <a:ext cx="611505" cy="1119505"/>
          </a:xfrm>
          <a:custGeom>
            <a:avLst/>
            <a:gdLst/>
            <a:ahLst/>
            <a:cxnLst/>
            <a:rect l="l" t="t" r="r" b="b"/>
            <a:pathLst>
              <a:path w="611504" h="1119504">
                <a:moveTo>
                  <a:pt x="0" y="0"/>
                </a:moveTo>
                <a:lnTo>
                  <a:pt x="0" y="840689"/>
                </a:lnTo>
                <a:lnTo>
                  <a:pt x="477431" y="1118997"/>
                </a:lnTo>
                <a:lnTo>
                  <a:pt x="480468" y="1098080"/>
                </a:lnTo>
                <a:lnTo>
                  <a:pt x="467347" y="1098080"/>
                </a:lnTo>
                <a:lnTo>
                  <a:pt x="12992" y="833234"/>
                </a:lnTo>
                <a:lnTo>
                  <a:pt x="12992" y="17868"/>
                </a:lnTo>
                <a:lnTo>
                  <a:pt x="55010" y="17868"/>
                </a:lnTo>
                <a:lnTo>
                  <a:pt x="0" y="0"/>
                </a:lnTo>
                <a:close/>
              </a:path>
              <a:path w="611504" h="1119504">
                <a:moveTo>
                  <a:pt x="596698" y="207469"/>
                </a:moveTo>
                <a:lnTo>
                  <a:pt x="467347" y="1098080"/>
                </a:lnTo>
                <a:lnTo>
                  <a:pt x="480468" y="1098080"/>
                </a:lnTo>
                <a:lnTo>
                  <a:pt x="609549" y="209156"/>
                </a:lnTo>
                <a:lnTo>
                  <a:pt x="601891" y="209156"/>
                </a:lnTo>
                <a:lnTo>
                  <a:pt x="596698" y="207469"/>
                </a:lnTo>
                <a:close/>
              </a:path>
              <a:path w="611504" h="1119504">
                <a:moveTo>
                  <a:pt x="597484" y="202057"/>
                </a:moveTo>
                <a:lnTo>
                  <a:pt x="596698" y="207469"/>
                </a:lnTo>
                <a:lnTo>
                  <a:pt x="601891" y="209156"/>
                </a:lnTo>
                <a:lnTo>
                  <a:pt x="603897" y="202984"/>
                </a:lnTo>
                <a:lnTo>
                  <a:pt x="597484" y="202057"/>
                </a:lnTo>
                <a:close/>
              </a:path>
              <a:path w="611504" h="1119504">
                <a:moveTo>
                  <a:pt x="603897" y="202984"/>
                </a:moveTo>
                <a:lnTo>
                  <a:pt x="601891" y="209156"/>
                </a:lnTo>
                <a:lnTo>
                  <a:pt x="609549" y="209156"/>
                </a:lnTo>
                <a:lnTo>
                  <a:pt x="610311" y="203911"/>
                </a:lnTo>
                <a:lnTo>
                  <a:pt x="603897" y="202984"/>
                </a:lnTo>
                <a:close/>
              </a:path>
              <a:path w="611504" h="1119504">
                <a:moveTo>
                  <a:pt x="55010" y="17868"/>
                </a:moveTo>
                <a:lnTo>
                  <a:pt x="12992" y="17868"/>
                </a:lnTo>
                <a:lnTo>
                  <a:pt x="596698" y="207469"/>
                </a:lnTo>
                <a:lnTo>
                  <a:pt x="597484" y="202057"/>
                </a:lnTo>
                <a:lnTo>
                  <a:pt x="610581" y="202057"/>
                </a:lnTo>
                <a:lnTo>
                  <a:pt x="611098" y="198501"/>
                </a:lnTo>
                <a:lnTo>
                  <a:pt x="55010" y="17868"/>
                </a:lnTo>
                <a:close/>
              </a:path>
              <a:path w="611504" h="1119504">
                <a:moveTo>
                  <a:pt x="610581" y="202057"/>
                </a:moveTo>
                <a:lnTo>
                  <a:pt x="597484" y="202057"/>
                </a:lnTo>
                <a:lnTo>
                  <a:pt x="610311" y="203911"/>
                </a:lnTo>
                <a:lnTo>
                  <a:pt x="610581" y="2020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37998" y="3838397"/>
            <a:ext cx="173153" cy="2385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0025" y="3375088"/>
            <a:ext cx="501624" cy="366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2335" y="3368598"/>
            <a:ext cx="518159" cy="381000"/>
          </a:xfrm>
          <a:custGeom>
            <a:avLst/>
            <a:gdLst/>
            <a:ahLst/>
            <a:cxnLst/>
            <a:rect l="l" t="t" r="r" b="b"/>
            <a:pathLst>
              <a:path w="518159" h="381000">
                <a:moveTo>
                  <a:pt x="132435" y="101917"/>
                </a:moveTo>
                <a:lnTo>
                  <a:pt x="74556" y="106884"/>
                </a:lnTo>
                <a:lnTo>
                  <a:pt x="21145" y="129273"/>
                </a:lnTo>
                <a:lnTo>
                  <a:pt x="0" y="166268"/>
                </a:lnTo>
                <a:lnTo>
                  <a:pt x="93268" y="196557"/>
                </a:lnTo>
                <a:lnTo>
                  <a:pt x="95465" y="277342"/>
                </a:lnTo>
                <a:lnTo>
                  <a:pt x="363181" y="380403"/>
                </a:lnTo>
                <a:lnTo>
                  <a:pt x="378460" y="365264"/>
                </a:lnTo>
                <a:lnTo>
                  <a:pt x="359994" y="365264"/>
                </a:lnTo>
                <a:lnTo>
                  <a:pt x="108216" y="268338"/>
                </a:lnTo>
                <a:lnTo>
                  <a:pt x="105981" y="187032"/>
                </a:lnTo>
                <a:lnTo>
                  <a:pt x="33234" y="163410"/>
                </a:lnTo>
                <a:lnTo>
                  <a:pt x="14008" y="163410"/>
                </a:lnTo>
                <a:lnTo>
                  <a:pt x="7683" y="161937"/>
                </a:lnTo>
                <a:lnTo>
                  <a:pt x="9690" y="155765"/>
                </a:lnTo>
                <a:lnTo>
                  <a:pt x="16644" y="155765"/>
                </a:lnTo>
                <a:lnTo>
                  <a:pt x="19705" y="150045"/>
                </a:lnTo>
                <a:lnTo>
                  <a:pt x="50600" y="127199"/>
                </a:lnTo>
                <a:lnTo>
                  <a:pt x="95985" y="116793"/>
                </a:lnTo>
                <a:lnTo>
                  <a:pt x="132435" y="114896"/>
                </a:lnTo>
                <a:lnTo>
                  <a:pt x="180574" y="114896"/>
                </a:lnTo>
                <a:lnTo>
                  <a:pt x="180038" y="111531"/>
                </a:lnTo>
                <a:lnTo>
                  <a:pt x="166877" y="111531"/>
                </a:lnTo>
                <a:lnTo>
                  <a:pt x="165676" y="103265"/>
                </a:lnTo>
                <a:lnTo>
                  <a:pt x="162129" y="102968"/>
                </a:lnTo>
                <a:lnTo>
                  <a:pt x="148985" y="102245"/>
                </a:lnTo>
                <a:lnTo>
                  <a:pt x="132435" y="101917"/>
                </a:lnTo>
                <a:close/>
              </a:path>
              <a:path w="518159" h="381000">
                <a:moveTo>
                  <a:pt x="432777" y="293166"/>
                </a:moveTo>
                <a:lnTo>
                  <a:pt x="359994" y="365264"/>
                </a:lnTo>
                <a:lnTo>
                  <a:pt x="378460" y="365264"/>
                </a:lnTo>
                <a:lnTo>
                  <a:pt x="436295" y="307962"/>
                </a:lnTo>
                <a:lnTo>
                  <a:pt x="478297" y="307962"/>
                </a:lnTo>
                <a:lnTo>
                  <a:pt x="432777" y="293166"/>
                </a:lnTo>
                <a:close/>
              </a:path>
              <a:path w="518159" h="381000">
                <a:moveTo>
                  <a:pt x="402823" y="150850"/>
                </a:moveTo>
                <a:lnTo>
                  <a:pt x="346786" y="150850"/>
                </a:lnTo>
                <a:lnTo>
                  <a:pt x="383375" y="156534"/>
                </a:lnTo>
                <a:lnTo>
                  <a:pt x="414173" y="171859"/>
                </a:lnTo>
                <a:lnTo>
                  <a:pt x="460425" y="221310"/>
                </a:lnTo>
                <a:lnTo>
                  <a:pt x="488508" y="277841"/>
                </a:lnTo>
                <a:lnTo>
                  <a:pt x="500285" y="315108"/>
                </a:lnTo>
                <a:lnTo>
                  <a:pt x="511314" y="318693"/>
                </a:lnTo>
                <a:lnTo>
                  <a:pt x="507301" y="331038"/>
                </a:lnTo>
                <a:lnTo>
                  <a:pt x="517778" y="334441"/>
                </a:lnTo>
                <a:lnTo>
                  <a:pt x="515643" y="323468"/>
                </a:lnTo>
                <a:lnTo>
                  <a:pt x="497579" y="265306"/>
                </a:lnTo>
                <a:lnTo>
                  <a:pt x="471317" y="214248"/>
                </a:lnTo>
                <a:lnTo>
                  <a:pt x="430060" y="167487"/>
                </a:lnTo>
                <a:lnTo>
                  <a:pt x="412424" y="155401"/>
                </a:lnTo>
                <a:lnTo>
                  <a:pt x="402823" y="150850"/>
                </a:lnTo>
                <a:close/>
              </a:path>
              <a:path w="518159" h="381000">
                <a:moveTo>
                  <a:pt x="478297" y="307962"/>
                </a:moveTo>
                <a:lnTo>
                  <a:pt x="436295" y="307962"/>
                </a:lnTo>
                <a:lnTo>
                  <a:pt x="507301" y="331038"/>
                </a:lnTo>
                <a:lnTo>
                  <a:pt x="508907" y="326097"/>
                </a:lnTo>
                <a:lnTo>
                  <a:pt x="502932" y="326097"/>
                </a:lnTo>
                <a:lnTo>
                  <a:pt x="502437" y="323468"/>
                </a:lnTo>
                <a:lnTo>
                  <a:pt x="501256" y="318655"/>
                </a:lnTo>
                <a:lnTo>
                  <a:pt x="500285" y="315108"/>
                </a:lnTo>
                <a:lnTo>
                  <a:pt x="478297" y="307962"/>
                </a:lnTo>
                <a:close/>
              </a:path>
              <a:path w="518159" h="381000">
                <a:moveTo>
                  <a:pt x="500285" y="315108"/>
                </a:moveTo>
                <a:lnTo>
                  <a:pt x="501265" y="318693"/>
                </a:lnTo>
                <a:lnTo>
                  <a:pt x="502468" y="323634"/>
                </a:lnTo>
                <a:lnTo>
                  <a:pt x="502932" y="326097"/>
                </a:lnTo>
                <a:lnTo>
                  <a:pt x="509308" y="324865"/>
                </a:lnTo>
                <a:lnTo>
                  <a:pt x="511314" y="318693"/>
                </a:lnTo>
                <a:lnTo>
                  <a:pt x="500285" y="315108"/>
                </a:lnTo>
                <a:close/>
              </a:path>
              <a:path w="518159" h="381000">
                <a:moveTo>
                  <a:pt x="509308" y="324865"/>
                </a:moveTo>
                <a:lnTo>
                  <a:pt x="502932" y="326097"/>
                </a:lnTo>
                <a:lnTo>
                  <a:pt x="508907" y="326097"/>
                </a:lnTo>
                <a:lnTo>
                  <a:pt x="509308" y="324865"/>
                </a:lnTo>
                <a:close/>
              </a:path>
              <a:path w="518159" h="381000">
                <a:moveTo>
                  <a:pt x="9690" y="155765"/>
                </a:moveTo>
                <a:lnTo>
                  <a:pt x="7683" y="161937"/>
                </a:lnTo>
                <a:lnTo>
                  <a:pt x="14008" y="163410"/>
                </a:lnTo>
                <a:lnTo>
                  <a:pt x="15862" y="157769"/>
                </a:lnTo>
                <a:lnTo>
                  <a:pt x="9690" y="155765"/>
                </a:lnTo>
                <a:close/>
              </a:path>
              <a:path w="518159" h="381000">
                <a:moveTo>
                  <a:pt x="15862" y="157769"/>
                </a:moveTo>
                <a:lnTo>
                  <a:pt x="14008" y="163410"/>
                </a:lnTo>
                <a:lnTo>
                  <a:pt x="33234" y="163410"/>
                </a:lnTo>
                <a:lnTo>
                  <a:pt x="15862" y="157769"/>
                </a:lnTo>
                <a:close/>
              </a:path>
              <a:path w="518159" h="381000">
                <a:moveTo>
                  <a:pt x="16644" y="155765"/>
                </a:moveTo>
                <a:lnTo>
                  <a:pt x="9690" y="155765"/>
                </a:lnTo>
                <a:lnTo>
                  <a:pt x="15862" y="157769"/>
                </a:lnTo>
                <a:lnTo>
                  <a:pt x="16326" y="156359"/>
                </a:lnTo>
                <a:lnTo>
                  <a:pt x="16644" y="155765"/>
                </a:lnTo>
                <a:close/>
              </a:path>
              <a:path w="518159" h="381000">
                <a:moveTo>
                  <a:pt x="257644" y="6591"/>
                </a:moveTo>
                <a:lnTo>
                  <a:pt x="234962" y="6591"/>
                </a:lnTo>
                <a:lnTo>
                  <a:pt x="234378" y="13042"/>
                </a:lnTo>
                <a:lnTo>
                  <a:pt x="234088" y="13042"/>
                </a:lnTo>
                <a:lnTo>
                  <a:pt x="285815" y="36137"/>
                </a:lnTo>
                <a:lnTo>
                  <a:pt x="313562" y="75196"/>
                </a:lnTo>
                <a:lnTo>
                  <a:pt x="324905" y="115765"/>
                </a:lnTo>
                <a:lnTo>
                  <a:pt x="326897" y="146040"/>
                </a:lnTo>
                <a:lnTo>
                  <a:pt x="326605" y="152184"/>
                </a:lnTo>
                <a:lnTo>
                  <a:pt x="338416" y="151053"/>
                </a:lnTo>
                <a:lnTo>
                  <a:pt x="342633" y="150850"/>
                </a:lnTo>
                <a:lnTo>
                  <a:pt x="402823" y="150850"/>
                </a:lnTo>
                <a:lnTo>
                  <a:pt x="392676" y="146040"/>
                </a:lnTo>
                <a:lnTo>
                  <a:pt x="389997" y="145300"/>
                </a:lnTo>
                <a:lnTo>
                  <a:pt x="339928" y="145300"/>
                </a:lnTo>
                <a:lnTo>
                  <a:pt x="333438" y="145008"/>
                </a:lnTo>
                <a:lnTo>
                  <a:pt x="332816" y="138544"/>
                </a:lnTo>
                <a:lnTo>
                  <a:pt x="337591" y="138087"/>
                </a:lnTo>
                <a:lnTo>
                  <a:pt x="339853" y="137981"/>
                </a:lnTo>
                <a:lnTo>
                  <a:pt x="339589" y="130700"/>
                </a:lnTo>
                <a:lnTo>
                  <a:pt x="333403" y="92905"/>
                </a:lnTo>
                <a:lnTo>
                  <a:pt x="312841" y="47124"/>
                </a:lnTo>
                <a:lnTo>
                  <a:pt x="273740" y="13042"/>
                </a:lnTo>
                <a:lnTo>
                  <a:pt x="234064" y="13035"/>
                </a:lnTo>
                <a:lnTo>
                  <a:pt x="273729" y="13035"/>
                </a:lnTo>
                <a:lnTo>
                  <a:pt x="268947" y="9939"/>
                </a:lnTo>
                <a:lnTo>
                  <a:pt x="257644" y="6591"/>
                </a:lnTo>
                <a:close/>
              </a:path>
              <a:path w="518159" h="381000">
                <a:moveTo>
                  <a:pt x="339853" y="137981"/>
                </a:moveTo>
                <a:lnTo>
                  <a:pt x="337591" y="138087"/>
                </a:lnTo>
                <a:lnTo>
                  <a:pt x="332816" y="138544"/>
                </a:lnTo>
                <a:lnTo>
                  <a:pt x="333438" y="145008"/>
                </a:lnTo>
                <a:lnTo>
                  <a:pt x="339928" y="145300"/>
                </a:lnTo>
                <a:lnTo>
                  <a:pt x="339853" y="137981"/>
                </a:lnTo>
                <a:close/>
              </a:path>
              <a:path w="518159" h="381000">
                <a:moveTo>
                  <a:pt x="346786" y="137871"/>
                </a:moveTo>
                <a:lnTo>
                  <a:pt x="342226" y="137871"/>
                </a:lnTo>
                <a:lnTo>
                  <a:pt x="339853" y="137981"/>
                </a:lnTo>
                <a:lnTo>
                  <a:pt x="339928" y="145300"/>
                </a:lnTo>
                <a:lnTo>
                  <a:pt x="389997" y="145300"/>
                </a:lnTo>
                <a:lnTo>
                  <a:pt x="370800" y="139998"/>
                </a:lnTo>
                <a:lnTo>
                  <a:pt x="346786" y="137871"/>
                </a:lnTo>
                <a:close/>
              </a:path>
              <a:path w="518159" h="381000">
                <a:moveTo>
                  <a:pt x="180574" y="114896"/>
                </a:moveTo>
                <a:lnTo>
                  <a:pt x="132435" y="114896"/>
                </a:lnTo>
                <a:lnTo>
                  <a:pt x="140802" y="114984"/>
                </a:lnTo>
                <a:lnTo>
                  <a:pt x="148475" y="115215"/>
                </a:lnTo>
                <a:lnTo>
                  <a:pt x="155320" y="115545"/>
                </a:lnTo>
                <a:lnTo>
                  <a:pt x="168351" y="116433"/>
                </a:lnTo>
                <a:lnTo>
                  <a:pt x="181063" y="117970"/>
                </a:lnTo>
                <a:lnTo>
                  <a:pt x="180574" y="114896"/>
                </a:lnTo>
                <a:close/>
              </a:path>
              <a:path w="518159" h="381000">
                <a:moveTo>
                  <a:pt x="165676" y="103265"/>
                </a:moveTo>
                <a:lnTo>
                  <a:pt x="166877" y="111531"/>
                </a:lnTo>
                <a:lnTo>
                  <a:pt x="173278" y="110489"/>
                </a:lnTo>
                <a:lnTo>
                  <a:pt x="174040" y="104038"/>
                </a:lnTo>
                <a:lnTo>
                  <a:pt x="170827" y="103696"/>
                </a:lnTo>
                <a:lnTo>
                  <a:pt x="165676" y="103265"/>
                </a:lnTo>
                <a:close/>
              </a:path>
              <a:path w="518159" h="381000">
                <a:moveTo>
                  <a:pt x="234124" y="0"/>
                </a:moveTo>
                <a:lnTo>
                  <a:pt x="232079" y="0"/>
                </a:lnTo>
                <a:lnTo>
                  <a:pt x="225189" y="357"/>
                </a:lnTo>
                <a:lnTo>
                  <a:pt x="181788" y="22185"/>
                </a:lnTo>
                <a:lnTo>
                  <a:pt x="164109" y="80048"/>
                </a:lnTo>
                <a:lnTo>
                  <a:pt x="164274" y="87301"/>
                </a:lnTo>
                <a:lnTo>
                  <a:pt x="164779" y="94956"/>
                </a:lnTo>
                <a:lnTo>
                  <a:pt x="165676" y="103265"/>
                </a:lnTo>
                <a:lnTo>
                  <a:pt x="170827" y="103696"/>
                </a:lnTo>
                <a:lnTo>
                  <a:pt x="174040" y="104038"/>
                </a:lnTo>
                <a:lnTo>
                  <a:pt x="173278" y="110489"/>
                </a:lnTo>
                <a:lnTo>
                  <a:pt x="166877" y="111531"/>
                </a:lnTo>
                <a:lnTo>
                  <a:pt x="180038" y="111531"/>
                </a:lnTo>
                <a:lnTo>
                  <a:pt x="177088" y="80048"/>
                </a:lnTo>
                <a:lnTo>
                  <a:pt x="179108" y="58321"/>
                </a:lnTo>
                <a:lnTo>
                  <a:pt x="200393" y="22644"/>
                </a:lnTo>
                <a:lnTo>
                  <a:pt x="232079" y="12992"/>
                </a:lnTo>
                <a:lnTo>
                  <a:pt x="233961" y="12992"/>
                </a:lnTo>
                <a:lnTo>
                  <a:pt x="234962" y="6591"/>
                </a:lnTo>
                <a:lnTo>
                  <a:pt x="257644" y="6591"/>
                </a:lnTo>
                <a:lnTo>
                  <a:pt x="235953" y="165"/>
                </a:lnTo>
                <a:lnTo>
                  <a:pt x="234124" y="0"/>
                </a:lnTo>
                <a:close/>
              </a:path>
              <a:path w="518159" h="381000">
                <a:moveTo>
                  <a:pt x="234962" y="6591"/>
                </a:moveTo>
                <a:lnTo>
                  <a:pt x="234112" y="12026"/>
                </a:lnTo>
                <a:lnTo>
                  <a:pt x="234064" y="13035"/>
                </a:lnTo>
                <a:lnTo>
                  <a:pt x="234378" y="13042"/>
                </a:lnTo>
                <a:lnTo>
                  <a:pt x="234962" y="6591"/>
                </a:lnTo>
                <a:close/>
              </a:path>
              <a:path w="518159" h="381000">
                <a:moveTo>
                  <a:pt x="233961" y="12992"/>
                </a:moveTo>
                <a:lnTo>
                  <a:pt x="232079" y="12992"/>
                </a:lnTo>
                <a:lnTo>
                  <a:pt x="234064" y="130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0608" y="773380"/>
            <a:ext cx="839343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4" dirty="0"/>
              <a:t>Διατρέχω </a:t>
            </a:r>
            <a:r>
              <a:rPr spc="-200" dirty="0"/>
              <a:t>κίνδυνο </a:t>
            </a:r>
            <a:r>
              <a:rPr spc="-215" dirty="0"/>
              <a:t>δίνοντας</a:t>
            </a:r>
            <a:r>
              <a:rPr spc="-645" dirty="0"/>
              <a:t> </a:t>
            </a:r>
            <a:r>
              <a:rPr spc="-235" dirty="0"/>
              <a:t>αίμα;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2900" y="1647825"/>
            <a:ext cx="8124190" cy="5271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4390"/>
              </a:lnSpc>
              <a:spcBef>
                <a:spcPts val="100"/>
              </a:spcBef>
            </a:pPr>
            <a:r>
              <a:rPr lang="el-GR" sz="3200" b="1" spc="-7" baseline="-18518" dirty="0" smtClean="0">
                <a:solidFill>
                  <a:srgbClr val="C1353B"/>
                </a:solidFill>
                <a:latin typeface="Segoe UI Black"/>
                <a:cs typeface="Segoe UI Black"/>
              </a:rPr>
              <a:t> </a:t>
            </a:r>
            <a:r>
              <a:rPr lang="el-GR" sz="3200" b="1" dirty="0" smtClean="0">
                <a:solidFill>
                  <a:srgbClr val="C1353B"/>
                </a:solidFill>
                <a:latin typeface="Palatino Linotype" pitchFamily="18" charset="0"/>
                <a:cs typeface="Segoe UI Black"/>
              </a:rPr>
              <a:t>* </a:t>
            </a:r>
            <a:r>
              <a:rPr sz="3000" b="1" dirty="0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Η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αιμοδοσία είναι ανώδυνη, ακίνδυνη,</a:t>
            </a:r>
            <a:endParaRPr sz="3000" b="1" dirty="0">
              <a:latin typeface="Palatino Linotype" pitchFamily="18" charset="0"/>
              <a:cs typeface="Palatino Linotype"/>
            </a:endParaRPr>
          </a:p>
          <a:p>
            <a:pPr marL="2334260" marR="68580" indent="-1202055">
              <a:lnSpc>
                <a:spcPts val="3200"/>
              </a:lnSpc>
              <a:spcBef>
                <a:spcPts val="150"/>
              </a:spcBef>
            </a:pPr>
            <a:r>
              <a:rPr lang="el-GR" sz="3000" b="1" dirty="0" err="1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διαρκε</a:t>
            </a:r>
            <a:r>
              <a:rPr sz="3000" b="1" dirty="0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ί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λίγα λεπτά της ώρας και πραγματοποιείται  από έμπειρο προσωπικό</a:t>
            </a:r>
            <a:endParaRPr sz="3000" b="1" dirty="0">
              <a:latin typeface="Palatino Linotype" pitchFamily="18" charset="0"/>
              <a:cs typeface="Palatino Linotype"/>
            </a:endParaRPr>
          </a:p>
          <a:p>
            <a:pPr marL="1367790" marR="1022350" indent="-338455">
              <a:lnSpc>
                <a:spcPct val="84700"/>
              </a:lnSpc>
              <a:spcBef>
                <a:spcPts val="1275"/>
              </a:spcBef>
            </a:pPr>
            <a:r>
              <a:rPr sz="5850" b="1" dirty="0">
                <a:solidFill>
                  <a:srgbClr val="C1353B"/>
                </a:solidFill>
                <a:latin typeface="Palatino Linotype" pitchFamily="18" charset="0"/>
                <a:cs typeface="Segoe UI Black"/>
              </a:rPr>
              <a:t>*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Όλα τα υλικά </a:t>
            </a:r>
            <a:r>
              <a:rPr sz="3000" b="1" dirty="0" err="1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που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 </a:t>
            </a:r>
            <a:r>
              <a:rPr sz="3000" b="1" dirty="0" err="1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χρησιμοποιούνται</a:t>
            </a:r>
            <a:r>
              <a:rPr sz="3000" b="1" dirty="0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 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είναι μιας χρήσης και αποστειρωμένα</a:t>
            </a:r>
            <a:endParaRPr sz="3000" b="1" dirty="0">
              <a:latin typeface="Palatino Linotype" pitchFamily="18" charset="0"/>
              <a:cs typeface="Palatino Linotype"/>
            </a:endParaRPr>
          </a:p>
          <a:p>
            <a:pPr marL="1736089" marR="528955" indent="-868680">
              <a:lnSpc>
                <a:spcPct val="84700"/>
              </a:lnSpc>
              <a:spcBef>
                <a:spcPts val="1315"/>
              </a:spcBef>
            </a:pPr>
            <a:r>
              <a:rPr sz="5850" b="1" smtClean="0">
                <a:solidFill>
                  <a:srgbClr val="C1353B"/>
                </a:solidFill>
                <a:latin typeface="Palatino Linotype" pitchFamily="18" charset="0"/>
                <a:cs typeface="Segoe UI Black"/>
              </a:rPr>
              <a:t>*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Είναι ανύπαρκτη η </a:t>
            </a:r>
            <a:r>
              <a:rPr sz="3000" b="1" dirty="0" err="1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πιθανότητα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  </a:t>
            </a:r>
            <a:r>
              <a:rPr lang="el-GR" sz="3000" b="1" dirty="0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να </a:t>
            </a:r>
            <a:r>
              <a:rPr lang="el-GR" sz="3000" b="1" dirty="0" err="1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κο</a:t>
            </a:r>
            <a:r>
              <a:rPr sz="3000" b="1" dirty="0" err="1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λλήσει</a:t>
            </a:r>
            <a:r>
              <a:rPr sz="3000" b="1" dirty="0" smtClean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 </a:t>
            </a:r>
            <a:r>
              <a:rPr sz="3000" b="1" dirty="0">
                <a:solidFill>
                  <a:srgbClr val="2D6E2E"/>
                </a:solidFill>
                <a:latin typeface="Palatino Linotype" pitchFamily="18" charset="0"/>
                <a:cs typeface="Palatino Linotype"/>
              </a:rPr>
              <a:t>κάποιος οποιοδήποτε νόσημα</a:t>
            </a:r>
            <a:endParaRPr sz="3000" b="1" dirty="0">
              <a:latin typeface="Palatino Linotype" pitchFamily="18" charset="0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9566" y="773380"/>
            <a:ext cx="505333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0" dirty="0"/>
              <a:t>Πόσο </a:t>
            </a:r>
            <a:r>
              <a:rPr spc="-254" dirty="0"/>
              <a:t>αίμα</a:t>
            </a:r>
            <a:r>
              <a:rPr spc="-170" dirty="0"/>
              <a:t> </a:t>
            </a:r>
            <a:r>
              <a:rPr spc="-125" dirty="0"/>
              <a:t>δίνουμε;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428" y="1739456"/>
            <a:ext cx="4886325" cy="399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48615">
              <a:lnSpc>
                <a:spcPts val="3765"/>
              </a:lnSpc>
              <a:buClr>
                <a:srgbClr val="C1353B"/>
              </a:buClr>
              <a:buSzPct val="130158"/>
              <a:buFont typeface="Segoe UI Black"/>
              <a:buChar char="*"/>
              <a:tabLst>
                <a:tab pos="412115" algn="l"/>
              </a:tabLst>
            </a:pPr>
            <a:r>
              <a:rPr sz="31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Ο </a:t>
            </a:r>
            <a:r>
              <a:rPr sz="315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ανθρώπινος</a:t>
            </a:r>
            <a:r>
              <a:rPr sz="3150" b="1" spc="-5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οργανισμός</a:t>
            </a:r>
            <a:endParaRPr sz="3150">
              <a:latin typeface="Palatino Linotype"/>
              <a:cs typeface="Palatino Linotype"/>
            </a:endParaRPr>
          </a:p>
          <a:p>
            <a:pPr marL="410209">
              <a:lnSpc>
                <a:spcPts val="3475"/>
              </a:lnSpc>
            </a:pPr>
            <a:r>
              <a:rPr sz="3150" b="1" spc="-240" dirty="0">
                <a:solidFill>
                  <a:srgbClr val="2D6E2E"/>
                </a:solidFill>
                <a:latin typeface="Palatino Linotype"/>
                <a:cs typeface="Palatino Linotype"/>
              </a:rPr>
              <a:t>διαθέτει </a:t>
            </a:r>
            <a:r>
              <a:rPr sz="3150" b="1" spc="5" dirty="0">
                <a:solidFill>
                  <a:srgbClr val="2D6E2E"/>
                </a:solidFill>
                <a:latin typeface="Palatino Linotype"/>
                <a:cs typeface="Palatino Linotype"/>
              </a:rPr>
              <a:t>4-6 </a:t>
            </a:r>
            <a:r>
              <a:rPr sz="315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λίτρα</a:t>
            </a:r>
            <a:r>
              <a:rPr sz="3150" b="1" spc="-12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35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</a:t>
            </a:r>
            <a:endParaRPr sz="3150">
              <a:latin typeface="Palatino Linotype"/>
              <a:cs typeface="Palatino Linotype"/>
            </a:endParaRPr>
          </a:p>
          <a:p>
            <a:pPr marL="410209" marR="160655" indent="-347345">
              <a:lnSpc>
                <a:spcPct val="84700"/>
              </a:lnSpc>
              <a:spcBef>
                <a:spcPts val="1375"/>
              </a:spcBef>
              <a:buClr>
                <a:srgbClr val="C1353B"/>
              </a:buClr>
              <a:buSzPct val="130158"/>
              <a:buFont typeface="Segoe UI Black"/>
              <a:buChar char="*"/>
              <a:tabLst>
                <a:tab pos="412115" algn="l"/>
                <a:tab pos="2712720" algn="l"/>
              </a:tabLst>
            </a:pPr>
            <a:r>
              <a:rPr sz="31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O</a:t>
            </a:r>
            <a:r>
              <a:rPr sz="3150" b="1" spc="-7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αιμοδότης	</a:t>
            </a:r>
            <a:r>
              <a:rPr sz="315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προσφέρει  </a:t>
            </a:r>
            <a:r>
              <a:rPr sz="315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κάθε </a:t>
            </a:r>
            <a:r>
              <a:rPr sz="315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φορά </a:t>
            </a:r>
            <a:r>
              <a:rPr sz="3150" b="1" spc="-60" dirty="0">
                <a:solidFill>
                  <a:srgbClr val="2D6E2E"/>
                </a:solidFill>
                <a:latin typeface="Palatino Linotype"/>
                <a:cs typeface="Palatino Linotype"/>
              </a:rPr>
              <a:t>450ml</a:t>
            </a:r>
            <a:r>
              <a:rPr sz="3150" b="1" spc="-55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35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</a:t>
            </a:r>
            <a:endParaRPr sz="3150">
              <a:latin typeface="Palatino Linotype"/>
              <a:cs typeface="Palatino Linotype"/>
            </a:endParaRPr>
          </a:p>
          <a:p>
            <a:pPr marL="410209" marR="128270" indent="-347345">
              <a:lnSpc>
                <a:spcPct val="86700"/>
              </a:lnSpc>
              <a:spcBef>
                <a:spcPts val="1280"/>
              </a:spcBef>
              <a:buClr>
                <a:srgbClr val="C1353B"/>
              </a:buClr>
              <a:buSzPct val="130158"/>
              <a:buFont typeface="Segoe UI Black"/>
              <a:buChar char="*"/>
              <a:tabLst>
                <a:tab pos="412115" algn="l"/>
              </a:tabLst>
            </a:pPr>
            <a:r>
              <a:rPr sz="315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3150" b="1" spc="-409" dirty="0">
                <a:solidFill>
                  <a:srgbClr val="2D6E2E"/>
                </a:solidFill>
                <a:latin typeface="Palatino Linotype"/>
                <a:cs typeface="Palatino Linotype"/>
              </a:rPr>
              <a:t>αναπλήρωση </a:t>
            </a:r>
            <a:r>
              <a:rPr sz="315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του </a:t>
            </a:r>
            <a:r>
              <a:rPr sz="315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όγκου  </a:t>
            </a:r>
            <a:r>
              <a:rPr sz="315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αυτού, </a:t>
            </a:r>
            <a:r>
              <a:rPr sz="3150" b="1" spc="-300" dirty="0">
                <a:solidFill>
                  <a:srgbClr val="2D6E2E"/>
                </a:solidFill>
                <a:latin typeface="Palatino Linotype"/>
                <a:cs typeface="Palatino Linotype"/>
              </a:rPr>
              <a:t>αρχίζει </a:t>
            </a:r>
            <a:r>
              <a:rPr sz="3150" b="1" spc="-375" dirty="0">
                <a:solidFill>
                  <a:srgbClr val="2D6E2E"/>
                </a:solidFill>
                <a:latin typeface="Palatino Linotype"/>
                <a:cs typeface="Palatino Linotype"/>
              </a:rPr>
              <a:t>αμέσως  </a:t>
            </a:r>
            <a:r>
              <a:rPr sz="3150" b="1" spc="-385" dirty="0">
                <a:solidFill>
                  <a:srgbClr val="2D6E2E"/>
                </a:solidFill>
                <a:latin typeface="Palatino Linotype"/>
                <a:cs typeface="Palatino Linotype"/>
              </a:rPr>
              <a:t>από </a:t>
            </a:r>
            <a:r>
              <a:rPr sz="315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τον </a:t>
            </a:r>
            <a:r>
              <a:rPr sz="315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οργανισμό</a:t>
            </a:r>
            <a:r>
              <a:rPr sz="3150" b="1" spc="-10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και</a:t>
            </a:r>
            <a:endParaRPr sz="3150">
              <a:latin typeface="Palatino Linotype"/>
              <a:cs typeface="Palatino Linotype"/>
            </a:endParaRPr>
          </a:p>
          <a:p>
            <a:pPr marL="410209">
              <a:lnSpc>
                <a:spcPts val="3360"/>
              </a:lnSpc>
            </a:pPr>
            <a:r>
              <a:rPr sz="315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ολοκληρώνεται </a:t>
            </a:r>
            <a:r>
              <a:rPr sz="315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σε </a:t>
            </a:r>
            <a:r>
              <a:rPr sz="3150" b="1" dirty="0">
                <a:solidFill>
                  <a:srgbClr val="2D6E2E"/>
                </a:solidFill>
                <a:latin typeface="Palatino Linotype"/>
                <a:cs typeface="Palatino Linotype"/>
              </a:rPr>
              <a:t>72</a:t>
            </a:r>
            <a:r>
              <a:rPr sz="315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00" dirty="0">
                <a:solidFill>
                  <a:srgbClr val="2D6E2E"/>
                </a:solidFill>
                <a:latin typeface="Palatino Linotype"/>
                <a:cs typeface="Palatino Linotype"/>
              </a:rPr>
              <a:t>ώρες</a:t>
            </a:r>
            <a:endParaRPr sz="31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45998" y="4826255"/>
            <a:ext cx="2814320" cy="1188085"/>
          </a:xfrm>
          <a:custGeom>
            <a:avLst/>
            <a:gdLst/>
            <a:ahLst/>
            <a:cxnLst/>
            <a:rect l="l" t="t" r="r" b="b"/>
            <a:pathLst>
              <a:path w="2814320" h="1188085">
                <a:moveTo>
                  <a:pt x="0" y="971169"/>
                </a:moveTo>
                <a:lnTo>
                  <a:pt x="35442" y="992739"/>
                </a:lnTo>
                <a:lnTo>
                  <a:pt x="75056" y="1004785"/>
                </a:lnTo>
                <a:lnTo>
                  <a:pt x="123445" y="1014029"/>
                </a:lnTo>
                <a:lnTo>
                  <a:pt x="171544" y="1024398"/>
                </a:lnTo>
                <a:lnTo>
                  <a:pt x="219354" y="1035892"/>
                </a:lnTo>
                <a:lnTo>
                  <a:pt x="266876" y="1048512"/>
                </a:lnTo>
                <a:lnTo>
                  <a:pt x="314112" y="1062256"/>
                </a:lnTo>
                <a:lnTo>
                  <a:pt x="361060" y="1077125"/>
                </a:lnTo>
                <a:lnTo>
                  <a:pt x="439915" y="1184338"/>
                </a:lnTo>
                <a:lnTo>
                  <a:pt x="445223" y="1186662"/>
                </a:lnTo>
                <a:lnTo>
                  <a:pt x="450354" y="1187805"/>
                </a:lnTo>
                <a:lnTo>
                  <a:pt x="455307" y="1187805"/>
                </a:lnTo>
                <a:lnTo>
                  <a:pt x="596074" y="1072603"/>
                </a:lnTo>
                <a:lnTo>
                  <a:pt x="515365" y="1027607"/>
                </a:lnTo>
                <a:lnTo>
                  <a:pt x="324535" y="979081"/>
                </a:lnTo>
                <a:lnTo>
                  <a:pt x="283506" y="971397"/>
                </a:lnTo>
                <a:lnTo>
                  <a:pt x="79400" y="971397"/>
                </a:lnTo>
                <a:lnTo>
                  <a:pt x="0" y="971169"/>
                </a:lnTo>
                <a:close/>
              </a:path>
              <a:path w="2814320" h="1188085">
                <a:moveTo>
                  <a:pt x="276656" y="970114"/>
                </a:moveTo>
                <a:lnTo>
                  <a:pt x="79400" y="971397"/>
                </a:lnTo>
                <a:lnTo>
                  <a:pt x="283506" y="971397"/>
                </a:lnTo>
                <a:lnTo>
                  <a:pt x="276656" y="970114"/>
                </a:lnTo>
                <a:close/>
              </a:path>
              <a:path w="2814320" h="1188085">
                <a:moveTo>
                  <a:pt x="2814129" y="13423"/>
                </a:moveTo>
                <a:lnTo>
                  <a:pt x="2812084" y="14795"/>
                </a:lnTo>
                <a:lnTo>
                  <a:pt x="2811056" y="15608"/>
                </a:lnTo>
                <a:lnTo>
                  <a:pt x="2781185" y="54267"/>
                </a:lnTo>
                <a:lnTo>
                  <a:pt x="2784246" y="52527"/>
                </a:lnTo>
                <a:lnTo>
                  <a:pt x="2790342" y="48996"/>
                </a:lnTo>
                <a:lnTo>
                  <a:pt x="2814129" y="13423"/>
                </a:lnTo>
                <a:close/>
              </a:path>
              <a:path w="2814320" h="1188085">
                <a:moveTo>
                  <a:pt x="2732989" y="0"/>
                </a:moveTo>
                <a:lnTo>
                  <a:pt x="2725407" y="0"/>
                </a:lnTo>
                <a:lnTo>
                  <a:pt x="2702460" y="5643"/>
                </a:lnTo>
                <a:lnTo>
                  <a:pt x="2678657" y="18338"/>
                </a:lnTo>
                <a:lnTo>
                  <a:pt x="2659004" y="31728"/>
                </a:lnTo>
                <a:lnTo>
                  <a:pt x="2648508" y="39458"/>
                </a:lnTo>
                <a:lnTo>
                  <a:pt x="2640217" y="46429"/>
                </a:lnTo>
                <a:lnTo>
                  <a:pt x="2631881" y="53322"/>
                </a:lnTo>
                <a:lnTo>
                  <a:pt x="2623502" y="60141"/>
                </a:lnTo>
                <a:lnTo>
                  <a:pt x="2615082" y="66890"/>
                </a:lnTo>
                <a:lnTo>
                  <a:pt x="2671382" y="71382"/>
                </a:lnTo>
                <a:lnTo>
                  <a:pt x="2712224" y="75285"/>
                </a:lnTo>
                <a:lnTo>
                  <a:pt x="2758553" y="62391"/>
                </a:lnTo>
                <a:lnTo>
                  <a:pt x="2774137" y="57873"/>
                </a:lnTo>
                <a:lnTo>
                  <a:pt x="2766119" y="46367"/>
                </a:lnTo>
                <a:lnTo>
                  <a:pt x="2758352" y="34443"/>
                </a:lnTo>
                <a:lnTo>
                  <a:pt x="2750836" y="22103"/>
                </a:lnTo>
                <a:lnTo>
                  <a:pt x="2743568" y="9347"/>
                </a:lnTo>
                <a:lnTo>
                  <a:pt x="2739402" y="2666"/>
                </a:lnTo>
                <a:lnTo>
                  <a:pt x="2732989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9831" y="4784153"/>
            <a:ext cx="1767839" cy="152400"/>
          </a:xfrm>
          <a:custGeom>
            <a:avLst/>
            <a:gdLst/>
            <a:ahLst/>
            <a:cxnLst/>
            <a:rect l="l" t="t" r="r" b="b"/>
            <a:pathLst>
              <a:path w="1767840" h="152400">
                <a:moveTo>
                  <a:pt x="787349" y="96367"/>
                </a:moveTo>
                <a:lnTo>
                  <a:pt x="785545" y="97421"/>
                </a:lnTo>
                <a:lnTo>
                  <a:pt x="783729" y="98450"/>
                </a:lnTo>
                <a:lnTo>
                  <a:pt x="781938" y="99517"/>
                </a:lnTo>
                <a:lnTo>
                  <a:pt x="781392" y="99644"/>
                </a:lnTo>
                <a:lnTo>
                  <a:pt x="780300" y="99974"/>
                </a:lnTo>
                <a:lnTo>
                  <a:pt x="782370" y="102819"/>
                </a:lnTo>
                <a:lnTo>
                  <a:pt x="787349" y="96367"/>
                </a:lnTo>
                <a:close/>
              </a:path>
              <a:path w="1767840" h="152400">
                <a:moveTo>
                  <a:pt x="91643" y="44767"/>
                </a:moveTo>
                <a:lnTo>
                  <a:pt x="1015" y="69570"/>
                </a:lnTo>
                <a:lnTo>
                  <a:pt x="355" y="70485"/>
                </a:lnTo>
                <a:lnTo>
                  <a:pt x="0" y="70916"/>
                </a:lnTo>
                <a:lnTo>
                  <a:pt x="520" y="70916"/>
                </a:lnTo>
                <a:lnTo>
                  <a:pt x="21848" y="73268"/>
                </a:lnTo>
                <a:lnTo>
                  <a:pt x="43549" y="79517"/>
                </a:lnTo>
                <a:lnTo>
                  <a:pt x="65005" y="88458"/>
                </a:lnTo>
                <a:lnTo>
                  <a:pt x="85597" y="98882"/>
                </a:lnTo>
                <a:lnTo>
                  <a:pt x="115513" y="97432"/>
                </a:lnTo>
                <a:lnTo>
                  <a:pt x="145483" y="96310"/>
                </a:lnTo>
                <a:lnTo>
                  <a:pt x="175507" y="95531"/>
                </a:lnTo>
                <a:lnTo>
                  <a:pt x="205587" y="95110"/>
                </a:lnTo>
                <a:lnTo>
                  <a:pt x="194694" y="89371"/>
                </a:lnTo>
                <a:lnTo>
                  <a:pt x="156554" y="71724"/>
                </a:lnTo>
                <a:lnTo>
                  <a:pt x="113359" y="53543"/>
                </a:lnTo>
                <a:lnTo>
                  <a:pt x="91643" y="44767"/>
                </a:lnTo>
                <a:close/>
              </a:path>
              <a:path w="1767840" h="152400">
                <a:moveTo>
                  <a:pt x="1180172" y="24231"/>
                </a:moveTo>
                <a:lnTo>
                  <a:pt x="1172940" y="25129"/>
                </a:lnTo>
                <a:lnTo>
                  <a:pt x="1165721" y="26106"/>
                </a:lnTo>
                <a:lnTo>
                  <a:pt x="1158514" y="27162"/>
                </a:lnTo>
                <a:lnTo>
                  <a:pt x="1151318" y="28295"/>
                </a:lnTo>
                <a:lnTo>
                  <a:pt x="1194555" y="47485"/>
                </a:lnTo>
                <a:lnTo>
                  <a:pt x="1238159" y="65759"/>
                </a:lnTo>
                <a:lnTo>
                  <a:pt x="1282130" y="83116"/>
                </a:lnTo>
                <a:lnTo>
                  <a:pt x="1326465" y="99556"/>
                </a:lnTo>
                <a:lnTo>
                  <a:pt x="1371165" y="115078"/>
                </a:lnTo>
                <a:lnTo>
                  <a:pt x="1416227" y="129679"/>
                </a:lnTo>
                <a:lnTo>
                  <a:pt x="1570685" y="141732"/>
                </a:lnTo>
                <a:lnTo>
                  <a:pt x="1578902" y="142240"/>
                </a:lnTo>
                <a:lnTo>
                  <a:pt x="1587144" y="142875"/>
                </a:lnTo>
                <a:lnTo>
                  <a:pt x="1625828" y="152336"/>
                </a:lnTo>
                <a:lnTo>
                  <a:pt x="1670342" y="147281"/>
                </a:lnTo>
                <a:lnTo>
                  <a:pt x="1694699" y="143584"/>
                </a:lnTo>
                <a:lnTo>
                  <a:pt x="1719041" y="140723"/>
                </a:lnTo>
                <a:lnTo>
                  <a:pt x="1743367" y="138704"/>
                </a:lnTo>
                <a:lnTo>
                  <a:pt x="1767674" y="137528"/>
                </a:lnTo>
                <a:lnTo>
                  <a:pt x="1753719" y="127942"/>
                </a:lnTo>
                <a:lnTo>
                  <a:pt x="1738852" y="120553"/>
                </a:lnTo>
                <a:lnTo>
                  <a:pt x="1723080" y="115352"/>
                </a:lnTo>
                <a:lnTo>
                  <a:pt x="1706410" y="112331"/>
                </a:lnTo>
                <a:lnTo>
                  <a:pt x="1604633" y="105130"/>
                </a:lnTo>
                <a:lnTo>
                  <a:pt x="1591132" y="105130"/>
                </a:lnTo>
                <a:lnTo>
                  <a:pt x="1525333" y="101053"/>
                </a:lnTo>
                <a:lnTo>
                  <a:pt x="1476576" y="87585"/>
                </a:lnTo>
                <a:lnTo>
                  <a:pt x="1427634" y="74950"/>
                </a:lnTo>
                <a:lnTo>
                  <a:pt x="1378508" y="63146"/>
                </a:lnTo>
                <a:lnTo>
                  <a:pt x="1329199" y="52173"/>
                </a:lnTo>
                <a:lnTo>
                  <a:pt x="1279706" y="42030"/>
                </a:lnTo>
                <a:lnTo>
                  <a:pt x="1230030" y="32717"/>
                </a:lnTo>
                <a:lnTo>
                  <a:pt x="1180172" y="24231"/>
                </a:lnTo>
                <a:close/>
              </a:path>
              <a:path w="1767840" h="152400">
                <a:moveTo>
                  <a:pt x="1597812" y="104648"/>
                </a:moveTo>
                <a:lnTo>
                  <a:pt x="1591132" y="105130"/>
                </a:lnTo>
                <a:lnTo>
                  <a:pt x="1604633" y="105130"/>
                </a:lnTo>
                <a:lnTo>
                  <a:pt x="1597812" y="104648"/>
                </a:lnTo>
                <a:close/>
              </a:path>
              <a:path w="1767840" h="152400">
                <a:moveTo>
                  <a:pt x="969848" y="0"/>
                </a:moveTo>
                <a:lnTo>
                  <a:pt x="956817" y="0"/>
                </a:lnTo>
                <a:lnTo>
                  <a:pt x="950404" y="2044"/>
                </a:lnTo>
                <a:lnTo>
                  <a:pt x="943889" y="6159"/>
                </a:lnTo>
                <a:lnTo>
                  <a:pt x="937120" y="10045"/>
                </a:lnTo>
                <a:lnTo>
                  <a:pt x="948626" y="29627"/>
                </a:lnTo>
                <a:lnTo>
                  <a:pt x="960707" y="48806"/>
                </a:lnTo>
                <a:lnTo>
                  <a:pt x="973364" y="67585"/>
                </a:lnTo>
                <a:lnTo>
                  <a:pt x="986599" y="85966"/>
                </a:lnTo>
                <a:lnTo>
                  <a:pt x="998245" y="76508"/>
                </a:lnTo>
                <a:lnTo>
                  <a:pt x="1009980" y="67146"/>
                </a:lnTo>
                <a:lnTo>
                  <a:pt x="1021800" y="57882"/>
                </a:lnTo>
                <a:lnTo>
                  <a:pt x="1033703" y="48717"/>
                </a:lnTo>
                <a:lnTo>
                  <a:pt x="1020633" y="38968"/>
                </a:lnTo>
                <a:lnTo>
                  <a:pt x="1007808" y="28757"/>
                </a:lnTo>
                <a:lnTo>
                  <a:pt x="995231" y="18086"/>
                </a:lnTo>
                <a:lnTo>
                  <a:pt x="982903" y="6959"/>
                </a:lnTo>
                <a:lnTo>
                  <a:pt x="976439" y="2324"/>
                </a:lnTo>
                <a:lnTo>
                  <a:pt x="96984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216" y="4875246"/>
            <a:ext cx="78740" cy="33020"/>
          </a:xfrm>
          <a:custGeom>
            <a:avLst/>
            <a:gdLst/>
            <a:ahLst/>
            <a:cxnLst/>
            <a:rect l="l" t="t" r="r" b="b"/>
            <a:pathLst>
              <a:path w="78740" h="33020">
                <a:moveTo>
                  <a:pt x="61925" y="8877"/>
                </a:moveTo>
                <a:lnTo>
                  <a:pt x="46341" y="13401"/>
                </a:lnTo>
                <a:lnTo>
                  <a:pt x="0" y="26288"/>
                </a:lnTo>
                <a:lnTo>
                  <a:pt x="56464" y="32423"/>
                </a:lnTo>
                <a:lnTo>
                  <a:pt x="70297" y="11722"/>
                </a:lnTo>
                <a:lnTo>
                  <a:pt x="63982" y="11722"/>
                </a:lnTo>
                <a:lnTo>
                  <a:pt x="61925" y="8877"/>
                </a:lnTo>
                <a:close/>
              </a:path>
              <a:path w="78740" h="33020">
                <a:moveTo>
                  <a:pt x="78130" y="0"/>
                </a:moveTo>
                <a:lnTo>
                  <a:pt x="68961" y="5270"/>
                </a:lnTo>
                <a:lnTo>
                  <a:pt x="65646" y="9588"/>
                </a:lnTo>
                <a:lnTo>
                  <a:pt x="63982" y="11722"/>
                </a:lnTo>
                <a:lnTo>
                  <a:pt x="70297" y="11722"/>
                </a:lnTo>
                <a:lnTo>
                  <a:pt x="7813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2069" y="4745785"/>
            <a:ext cx="2549525" cy="1345565"/>
          </a:xfrm>
          <a:custGeom>
            <a:avLst/>
            <a:gdLst/>
            <a:ahLst/>
            <a:cxnLst/>
            <a:rect l="l" t="t" r="r" b="b"/>
            <a:pathLst>
              <a:path w="2549525" h="1345564">
                <a:moveTo>
                  <a:pt x="65798" y="1094130"/>
                </a:moveTo>
                <a:lnTo>
                  <a:pt x="0" y="1153071"/>
                </a:lnTo>
                <a:lnTo>
                  <a:pt x="24866" y="1166926"/>
                </a:lnTo>
                <a:lnTo>
                  <a:pt x="99352" y="1327289"/>
                </a:lnTo>
                <a:lnTo>
                  <a:pt x="104089" y="1335374"/>
                </a:lnTo>
                <a:lnTo>
                  <a:pt x="109404" y="1340864"/>
                </a:lnTo>
                <a:lnTo>
                  <a:pt x="115175" y="1343990"/>
                </a:lnTo>
                <a:lnTo>
                  <a:pt x="121285" y="1344980"/>
                </a:lnTo>
                <a:lnTo>
                  <a:pt x="129611" y="1343442"/>
                </a:lnTo>
                <a:lnTo>
                  <a:pt x="138050" y="1339178"/>
                </a:lnTo>
                <a:lnTo>
                  <a:pt x="146339" y="1332716"/>
                </a:lnTo>
                <a:lnTo>
                  <a:pt x="154216" y="1324584"/>
                </a:lnTo>
                <a:lnTo>
                  <a:pt x="341769" y="1107211"/>
                </a:lnTo>
                <a:lnTo>
                  <a:pt x="297155" y="1106407"/>
                </a:lnTo>
                <a:lnTo>
                  <a:pt x="252577" y="1105088"/>
                </a:lnTo>
                <a:lnTo>
                  <a:pt x="208056" y="1103119"/>
                </a:lnTo>
                <a:lnTo>
                  <a:pt x="65798" y="1094130"/>
                </a:lnTo>
                <a:close/>
              </a:path>
              <a:path w="2549525" h="1345564">
                <a:moveTo>
                  <a:pt x="2506065" y="47586"/>
                </a:moveTo>
                <a:lnTo>
                  <a:pt x="2498902" y="47586"/>
                </a:lnTo>
                <a:lnTo>
                  <a:pt x="2490980" y="48384"/>
                </a:lnTo>
                <a:lnTo>
                  <a:pt x="2449375" y="73590"/>
                </a:lnTo>
                <a:lnTo>
                  <a:pt x="2431465" y="87083"/>
                </a:lnTo>
                <a:lnTo>
                  <a:pt x="2434005" y="88912"/>
                </a:lnTo>
                <a:lnTo>
                  <a:pt x="2439123" y="92494"/>
                </a:lnTo>
                <a:lnTo>
                  <a:pt x="2446121" y="90614"/>
                </a:lnTo>
                <a:lnTo>
                  <a:pt x="2453157" y="88798"/>
                </a:lnTo>
                <a:lnTo>
                  <a:pt x="2460218" y="87083"/>
                </a:lnTo>
                <a:lnTo>
                  <a:pt x="2482245" y="80885"/>
                </a:lnTo>
                <a:lnTo>
                  <a:pt x="2504397" y="75415"/>
                </a:lnTo>
                <a:lnTo>
                  <a:pt x="2526675" y="70674"/>
                </a:lnTo>
                <a:lnTo>
                  <a:pt x="2549080" y="66662"/>
                </a:lnTo>
                <a:lnTo>
                  <a:pt x="2520530" y="53390"/>
                </a:lnTo>
                <a:lnTo>
                  <a:pt x="2513266" y="49517"/>
                </a:lnTo>
                <a:lnTo>
                  <a:pt x="2506065" y="47586"/>
                </a:lnTo>
                <a:close/>
              </a:path>
              <a:path w="2549525" h="1345564">
                <a:moveTo>
                  <a:pt x="2263815" y="89395"/>
                </a:moveTo>
                <a:lnTo>
                  <a:pt x="2227313" y="89395"/>
                </a:lnTo>
                <a:lnTo>
                  <a:pt x="2231847" y="89420"/>
                </a:lnTo>
                <a:lnTo>
                  <a:pt x="2237930" y="89420"/>
                </a:lnTo>
                <a:lnTo>
                  <a:pt x="2243886" y="92113"/>
                </a:lnTo>
                <a:lnTo>
                  <a:pt x="2249716" y="97523"/>
                </a:lnTo>
                <a:lnTo>
                  <a:pt x="2263815" y="89395"/>
                </a:lnTo>
                <a:close/>
              </a:path>
              <a:path w="2549525" h="1345564">
                <a:moveTo>
                  <a:pt x="2304173" y="0"/>
                </a:moveTo>
                <a:lnTo>
                  <a:pt x="2297696" y="0"/>
                </a:lnTo>
                <a:lnTo>
                  <a:pt x="2288043" y="2360"/>
                </a:lnTo>
                <a:lnTo>
                  <a:pt x="2278832" y="8364"/>
                </a:lnTo>
                <a:lnTo>
                  <a:pt x="2270680" y="16400"/>
                </a:lnTo>
                <a:lnTo>
                  <a:pt x="2264206" y="24853"/>
                </a:lnTo>
                <a:lnTo>
                  <a:pt x="2218055" y="93891"/>
                </a:lnTo>
                <a:lnTo>
                  <a:pt x="2222728" y="90919"/>
                </a:lnTo>
                <a:lnTo>
                  <a:pt x="2227313" y="89395"/>
                </a:lnTo>
                <a:lnTo>
                  <a:pt x="2263815" y="89395"/>
                </a:lnTo>
                <a:lnTo>
                  <a:pt x="2334882" y="48425"/>
                </a:lnTo>
                <a:lnTo>
                  <a:pt x="2329974" y="39627"/>
                </a:lnTo>
                <a:lnTo>
                  <a:pt x="2325177" y="30759"/>
                </a:lnTo>
                <a:lnTo>
                  <a:pt x="2320493" y="21814"/>
                </a:lnTo>
                <a:lnTo>
                  <a:pt x="2315921" y="12788"/>
                </a:lnTo>
                <a:lnTo>
                  <a:pt x="2310511" y="3543"/>
                </a:lnTo>
                <a:lnTo>
                  <a:pt x="230417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2651" y="4835189"/>
            <a:ext cx="2569210" cy="1064260"/>
          </a:xfrm>
          <a:custGeom>
            <a:avLst/>
            <a:gdLst/>
            <a:ahLst/>
            <a:cxnLst/>
            <a:rect l="l" t="t" r="r" b="b"/>
            <a:pathLst>
              <a:path w="2569209" h="1064260">
                <a:moveTo>
                  <a:pt x="24384" y="960856"/>
                </a:moveTo>
                <a:lnTo>
                  <a:pt x="0" y="961186"/>
                </a:lnTo>
                <a:lnTo>
                  <a:pt x="47879" y="970152"/>
                </a:lnTo>
                <a:lnTo>
                  <a:pt x="238721" y="1018666"/>
                </a:lnTo>
                <a:lnTo>
                  <a:pt x="319430" y="1063675"/>
                </a:lnTo>
                <a:lnTo>
                  <a:pt x="385216" y="1004722"/>
                </a:lnTo>
                <a:lnTo>
                  <a:pt x="263432" y="996430"/>
                </a:lnTo>
                <a:lnTo>
                  <a:pt x="203923" y="991359"/>
                </a:lnTo>
                <a:lnTo>
                  <a:pt x="151069" y="985612"/>
                </a:lnTo>
                <a:lnTo>
                  <a:pt x="109169" y="979144"/>
                </a:lnTo>
                <a:lnTo>
                  <a:pt x="88016" y="974258"/>
                </a:lnTo>
                <a:lnTo>
                  <a:pt x="66833" y="969581"/>
                </a:lnTo>
                <a:lnTo>
                  <a:pt x="45621" y="965114"/>
                </a:lnTo>
                <a:lnTo>
                  <a:pt x="24384" y="960856"/>
                </a:lnTo>
                <a:close/>
              </a:path>
              <a:path w="2569209" h="1064260">
                <a:moveTo>
                  <a:pt x="2546731" y="0"/>
                </a:moveTo>
                <a:lnTo>
                  <a:pt x="2542146" y="1511"/>
                </a:lnTo>
                <a:lnTo>
                  <a:pt x="2537472" y="4483"/>
                </a:lnTo>
                <a:lnTo>
                  <a:pt x="2513698" y="40055"/>
                </a:lnTo>
                <a:lnTo>
                  <a:pt x="2569146" y="8115"/>
                </a:lnTo>
                <a:lnTo>
                  <a:pt x="2563304" y="2705"/>
                </a:lnTo>
                <a:lnTo>
                  <a:pt x="2557348" y="12"/>
                </a:lnTo>
                <a:lnTo>
                  <a:pt x="254673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7611" y="4667046"/>
            <a:ext cx="4637057" cy="1186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1008" y="2854337"/>
            <a:ext cx="1342458" cy="2469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0677" y="2842573"/>
            <a:ext cx="1383665" cy="2501900"/>
          </a:xfrm>
          <a:custGeom>
            <a:avLst/>
            <a:gdLst/>
            <a:ahLst/>
            <a:cxnLst/>
            <a:rect l="l" t="t" r="r" b="b"/>
            <a:pathLst>
              <a:path w="1383665" h="2501900">
                <a:moveTo>
                  <a:pt x="900849" y="0"/>
                </a:moveTo>
                <a:lnTo>
                  <a:pt x="896906" y="0"/>
                </a:lnTo>
                <a:lnTo>
                  <a:pt x="885362" y="12700"/>
                </a:lnTo>
                <a:lnTo>
                  <a:pt x="867121" y="25400"/>
                </a:lnTo>
                <a:lnTo>
                  <a:pt x="842789" y="50800"/>
                </a:lnTo>
                <a:lnTo>
                  <a:pt x="812977" y="76200"/>
                </a:lnTo>
                <a:lnTo>
                  <a:pt x="778293" y="114300"/>
                </a:lnTo>
                <a:lnTo>
                  <a:pt x="739347" y="152400"/>
                </a:lnTo>
                <a:lnTo>
                  <a:pt x="696749" y="203200"/>
                </a:lnTo>
                <a:lnTo>
                  <a:pt x="651106" y="241300"/>
                </a:lnTo>
                <a:lnTo>
                  <a:pt x="603028" y="304800"/>
                </a:lnTo>
                <a:lnTo>
                  <a:pt x="553125" y="355600"/>
                </a:lnTo>
                <a:lnTo>
                  <a:pt x="502005" y="419100"/>
                </a:lnTo>
                <a:lnTo>
                  <a:pt x="450278" y="482600"/>
                </a:lnTo>
                <a:lnTo>
                  <a:pt x="369819" y="596900"/>
                </a:lnTo>
                <a:lnTo>
                  <a:pt x="343383" y="635000"/>
                </a:lnTo>
                <a:lnTo>
                  <a:pt x="317285" y="673100"/>
                </a:lnTo>
                <a:lnTo>
                  <a:pt x="291610" y="711200"/>
                </a:lnTo>
                <a:lnTo>
                  <a:pt x="266446" y="762000"/>
                </a:lnTo>
                <a:lnTo>
                  <a:pt x="241879" y="800100"/>
                </a:lnTo>
                <a:lnTo>
                  <a:pt x="217998" y="838200"/>
                </a:lnTo>
                <a:lnTo>
                  <a:pt x="194888" y="889000"/>
                </a:lnTo>
                <a:lnTo>
                  <a:pt x="172637" y="927100"/>
                </a:lnTo>
                <a:lnTo>
                  <a:pt x="151332" y="977900"/>
                </a:lnTo>
                <a:lnTo>
                  <a:pt x="131060" y="1028700"/>
                </a:lnTo>
                <a:lnTo>
                  <a:pt x="111907" y="1066800"/>
                </a:lnTo>
                <a:lnTo>
                  <a:pt x="93961" y="1117600"/>
                </a:lnTo>
                <a:lnTo>
                  <a:pt x="77309" y="1168400"/>
                </a:lnTo>
                <a:lnTo>
                  <a:pt x="62037" y="1206500"/>
                </a:lnTo>
                <a:lnTo>
                  <a:pt x="48232" y="1257300"/>
                </a:lnTo>
                <a:lnTo>
                  <a:pt x="35982" y="1308100"/>
                </a:lnTo>
                <a:lnTo>
                  <a:pt x="25374" y="1358900"/>
                </a:lnTo>
                <a:lnTo>
                  <a:pt x="16494" y="1409700"/>
                </a:lnTo>
                <a:lnTo>
                  <a:pt x="9430" y="1460500"/>
                </a:lnTo>
                <a:lnTo>
                  <a:pt x="4268" y="1511300"/>
                </a:lnTo>
                <a:lnTo>
                  <a:pt x="1096" y="1562100"/>
                </a:lnTo>
                <a:lnTo>
                  <a:pt x="0" y="1612900"/>
                </a:lnTo>
                <a:lnTo>
                  <a:pt x="1059" y="1663700"/>
                </a:lnTo>
                <a:lnTo>
                  <a:pt x="4292" y="1714500"/>
                </a:lnTo>
                <a:lnTo>
                  <a:pt x="9783" y="1765300"/>
                </a:lnTo>
                <a:lnTo>
                  <a:pt x="17614" y="1816100"/>
                </a:lnTo>
                <a:lnTo>
                  <a:pt x="26742" y="1866900"/>
                </a:lnTo>
                <a:lnTo>
                  <a:pt x="38046" y="1905000"/>
                </a:lnTo>
                <a:lnTo>
                  <a:pt x="51559" y="1955800"/>
                </a:lnTo>
                <a:lnTo>
                  <a:pt x="67311" y="2006600"/>
                </a:lnTo>
                <a:lnTo>
                  <a:pt x="85333" y="2057400"/>
                </a:lnTo>
                <a:lnTo>
                  <a:pt x="105656" y="2095500"/>
                </a:lnTo>
                <a:lnTo>
                  <a:pt x="128310" y="2146300"/>
                </a:lnTo>
                <a:lnTo>
                  <a:pt x="153327" y="2184400"/>
                </a:lnTo>
                <a:lnTo>
                  <a:pt x="180751" y="2235200"/>
                </a:lnTo>
                <a:lnTo>
                  <a:pt x="210642" y="2273300"/>
                </a:lnTo>
                <a:lnTo>
                  <a:pt x="243038" y="2311400"/>
                </a:lnTo>
                <a:lnTo>
                  <a:pt x="277974" y="2349500"/>
                </a:lnTo>
                <a:lnTo>
                  <a:pt x="315488" y="2374900"/>
                </a:lnTo>
                <a:lnTo>
                  <a:pt x="355616" y="2400300"/>
                </a:lnTo>
                <a:lnTo>
                  <a:pt x="398396" y="2425700"/>
                </a:lnTo>
                <a:lnTo>
                  <a:pt x="443864" y="2451100"/>
                </a:lnTo>
                <a:lnTo>
                  <a:pt x="492472" y="2463800"/>
                </a:lnTo>
                <a:lnTo>
                  <a:pt x="543613" y="2476500"/>
                </a:lnTo>
                <a:lnTo>
                  <a:pt x="651270" y="2501900"/>
                </a:lnTo>
                <a:lnTo>
                  <a:pt x="865076" y="2501900"/>
                </a:lnTo>
                <a:lnTo>
                  <a:pt x="963288" y="2476500"/>
                </a:lnTo>
                <a:lnTo>
                  <a:pt x="1009573" y="2463800"/>
                </a:lnTo>
                <a:lnTo>
                  <a:pt x="656150" y="2463800"/>
                </a:lnTo>
                <a:lnTo>
                  <a:pt x="553151" y="2438400"/>
                </a:lnTo>
                <a:lnTo>
                  <a:pt x="504397" y="2425700"/>
                </a:lnTo>
                <a:lnTo>
                  <a:pt x="458292" y="2413000"/>
                </a:lnTo>
                <a:lnTo>
                  <a:pt x="411023" y="2387600"/>
                </a:lnTo>
                <a:lnTo>
                  <a:pt x="366648" y="2362200"/>
                </a:lnTo>
                <a:lnTo>
                  <a:pt x="325159" y="2336800"/>
                </a:lnTo>
                <a:lnTo>
                  <a:pt x="286545" y="2298700"/>
                </a:lnTo>
                <a:lnTo>
                  <a:pt x="250799" y="2260600"/>
                </a:lnTo>
                <a:lnTo>
                  <a:pt x="217910" y="2209800"/>
                </a:lnTo>
                <a:lnTo>
                  <a:pt x="187871" y="2171700"/>
                </a:lnTo>
                <a:lnTo>
                  <a:pt x="163942" y="2120900"/>
                </a:lnTo>
                <a:lnTo>
                  <a:pt x="142213" y="2082800"/>
                </a:lnTo>
                <a:lnTo>
                  <a:pt x="122669" y="2032000"/>
                </a:lnTo>
                <a:lnTo>
                  <a:pt x="105300" y="1993900"/>
                </a:lnTo>
                <a:lnTo>
                  <a:pt x="90092" y="1943100"/>
                </a:lnTo>
                <a:lnTo>
                  <a:pt x="77034" y="1905000"/>
                </a:lnTo>
                <a:lnTo>
                  <a:pt x="66112" y="1854200"/>
                </a:lnTo>
                <a:lnTo>
                  <a:pt x="57315" y="1816100"/>
                </a:lnTo>
                <a:lnTo>
                  <a:pt x="49755" y="1765300"/>
                </a:lnTo>
                <a:lnTo>
                  <a:pt x="44454" y="1714500"/>
                </a:lnTo>
                <a:lnTo>
                  <a:pt x="41332" y="1663700"/>
                </a:lnTo>
                <a:lnTo>
                  <a:pt x="40309" y="1612900"/>
                </a:lnTo>
                <a:lnTo>
                  <a:pt x="41414" y="1562100"/>
                </a:lnTo>
                <a:lnTo>
                  <a:pt x="44725" y="1511300"/>
                </a:lnTo>
                <a:lnTo>
                  <a:pt x="50147" y="1460500"/>
                </a:lnTo>
                <a:lnTo>
                  <a:pt x="57586" y="1409700"/>
                </a:lnTo>
                <a:lnTo>
                  <a:pt x="66944" y="1358900"/>
                </a:lnTo>
                <a:lnTo>
                  <a:pt x="78129" y="1308100"/>
                </a:lnTo>
                <a:lnTo>
                  <a:pt x="91043" y="1257300"/>
                </a:lnTo>
                <a:lnTo>
                  <a:pt x="105592" y="1206500"/>
                </a:lnTo>
                <a:lnTo>
                  <a:pt x="121682" y="1155700"/>
                </a:lnTo>
                <a:lnTo>
                  <a:pt x="139215" y="1104900"/>
                </a:lnTo>
                <a:lnTo>
                  <a:pt x="158098" y="1066800"/>
                </a:lnTo>
                <a:lnTo>
                  <a:pt x="178234" y="1016000"/>
                </a:lnTo>
                <a:lnTo>
                  <a:pt x="199530" y="965200"/>
                </a:lnTo>
                <a:lnTo>
                  <a:pt x="221889" y="927100"/>
                </a:lnTo>
                <a:lnTo>
                  <a:pt x="245216" y="876300"/>
                </a:lnTo>
                <a:lnTo>
                  <a:pt x="269416" y="838200"/>
                </a:lnTo>
                <a:lnTo>
                  <a:pt x="294394" y="787400"/>
                </a:lnTo>
                <a:lnTo>
                  <a:pt x="320055" y="749300"/>
                </a:lnTo>
                <a:lnTo>
                  <a:pt x="346303" y="711200"/>
                </a:lnTo>
                <a:lnTo>
                  <a:pt x="373043" y="660400"/>
                </a:lnTo>
                <a:lnTo>
                  <a:pt x="400180" y="622300"/>
                </a:lnTo>
                <a:lnTo>
                  <a:pt x="427618" y="584200"/>
                </a:lnTo>
                <a:lnTo>
                  <a:pt x="519989" y="457200"/>
                </a:lnTo>
                <a:lnTo>
                  <a:pt x="556741" y="419100"/>
                </a:lnTo>
                <a:lnTo>
                  <a:pt x="593044" y="368300"/>
                </a:lnTo>
                <a:lnTo>
                  <a:pt x="628667" y="330200"/>
                </a:lnTo>
                <a:lnTo>
                  <a:pt x="663380" y="292100"/>
                </a:lnTo>
                <a:lnTo>
                  <a:pt x="696953" y="254000"/>
                </a:lnTo>
                <a:lnTo>
                  <a:pt x="729156" y="228600"/>
                </a:lnTo>
                <a:lnTo>
                  <a:pt x="759758" y="190500"/>
                </a:lnTo>
                <a:lnTo>
                  <a:pt x="787916" y="165641"/>
                </a:lnTo>
                <a:lnTo>
                  <a:pt x="807632" y="127000"/>
                </a:lnTo>
                <a:lnTo>
                  <a:pt x="836147" y="76200"/>
                </a:lnTo>
                <a:lnTo>
                  <a:pt x="867331" y="38100"/>
                </a:lnTo>
                <a:lnTo>
                  <a:pt x="901066" y="209"/>
                </a:lnTo>
                <a:lnTo>
                  <a:pt x="900849" y="0"/>
                </a:lnTo>
                <a:close/>
              </a:path>
              <a:path w="1383665" h="2501900">
                <a:moveTo>
                  <a:pt x="927214" y="38100"/>
                </a:moveTo>
                <a:lnTo>
                  <a:pt x="920597" y="38100"/>
                </a:lnTo>
                <a:lnTo>
                  <a:pt x="911931" y="50800"/>
                </a:lnTo>
                <a:lnTo>
                  <a:pt x="905406" y="50800"/>
                </a:lnTo>
                <a:lnTo>
                  <a:pt x="897822" y="63500"/>
                </a:lnTo>
                <a:lnTo>
                  <a:pt x="889215" y="63500"/>
                </a:lnTo>
                <a:lnTo>
                  <a:pt x="869095" y="88900"/>
                </a:lnTo>
                <a:lnTo>
                  <a:pt x="845392" y="101600"/>
                </a:lnTo>
                <a:lnTo>
                  <a:pt x="818430" y="127000"/>
                </a:lnTo>
                <a:lnTo>
                  <a:pt x="788530" y="165100"/>
                </a:lnTo>
                <a:lnTo>
                  <a:pt x="787916" y="165641"/>
                </a:lnTo>
                <a:lnTo>
                  <a:pt x="781713" y="177800"/>
                </a:lnTo>
                <a:lnTo>
                  <a:pt x="758316" y="228600"/>
                </a:lnTo>
                <a:lnTo>
                  <a:pt x="737681" y="292100"/>
                </a:lnTo>
                <a:lnTo>
                  <a:pt x="719914" y="342900"/>
                </a:lnTo>
                <a:lnTo>
                  <a:pt x="705183" y="393700"/>
                </a:lnTo>
                <a:lnTo>
                  <a:pt x="693659" y="444500"/>
                </a:lnTo>
                <a:lnTo>
                  <a:pt x="685507" y="495300"/>
                </a:lnTo>
                <a:lnTo>
                  <a:pt x="682806" y="520700"/>
                </a:lnTo>
                <a:lnTo>
                  <a:pt x="680900" y="533400"/>
                </a:lnTo>
                <a:lnTo>
                  <a:pt x="679771" y="558800"/>
                </a:lnTo>
                <a:lnTo>
                  <a:pt x="679399" y="571500"/>
                </a:lnTo>
                <a:lnTo>
                  <a:pt x="682359" y="622300"/>
                </a:lnTo>
                <a:lnTo>
                  <a:pt x="690906" y="685800"/>
                </a:lnTo>
                <a:lnTo>
                  <a:pt x="722534" y="774700"/>
                </a:lnTo>
                <a:lnTo>
                  <a:pt x="744503" y="825500"/>
                </a:lnTo>
                <a:lnTo>
                  <a:pt x="769831" y="863600"/>
                </a:lnTo>
                <a:lnTo>
                  <a:pt x="797964" y="901700"/>
                </a:lnTo>
                <a:lnTo>
                  <a:pt x="828344" y="939800"/>
                </a:lnTo>
                <a:lnTo>
                  <a:pt x="860504" y="990600"/>
                </a:lnTo>
                <a:lnTo>
                  <a:pt x="893906" y="1028700"/>
                </a:lnTo>
                <a:lnTo>
                  <a:pt x="996637" y="1143000"/>
                </a:lnTo>
                <a:lnTo>
                  <a:pt x="1030082" y="1181100"/>
                </a:lnTo>
                <a:lnTo>
                  <a:pt x="1062308" y="1219200"/>
                </a:lnTo>
                <a:lnTo>
                  <a:pt x="1092822" y="1257300"/>
                </a:lnTo>
                <a:lnTo>
                  <a:pt x="1120995" y="1295400"/>
                </a:lnTo>
                <a:lnTo>
                  <a:pt x="1148045" y="1333500"/>
                </a:lnTo>
                <a:lnTo>
                  <a:pt x="1173854" y="1384300"/>
                </a:lnTo>
                <a:lnTo>
                  <a:pt x="1198302" y="1422400"/>
                </a:lnTo>
                <a:lnTo>
                  <a:pt x="1221271" y="1460500"/>
                </a:lnTo>
                <a:lnTo>
                  <a:pt x="1242642" y="1511300"/>
                </a:lnTo>
                <a:lnTo>
                  <a:pt x="1262295" y="1549400"/>
                </a:lnTo>
                <a:lnTo>
                  <a:pt x="1280113" y="1600200"/>
                </a:lnTo>
                <a:lnTo>
                  <a:pt x="1295976" y="1651000"/>
                </a:lnTo>
                <a:lnTo>
                  <a:pt x="1309765" y="1689100"/>
                </a:lnTo>
                <a:lnTo>
                  <a:pt x="1321361" y="1739900"/>
                </a:lnTo>
                <a:lnTo>
                  <a:pt x="1330646" y="1790700"/>
                </a:lnTo>
                <a:lnTo>
                  <a:pt x="1337500" y="1841500"/>
                </a:lnTo>
                <a:lnTo>
                  <a:pt x="1341805" y="1892300"/>
                </a:lnTo>
                <a:lnTo>
                  <a:pt x="1342246" y="1892300"/>
                </a:lnTo>
                <a:lnTo>
                  <a:pt x="1342559" y="1905000"/>
                </a:lnTo>
                <a:lnTo>
                  <a:pt x="1342746" y="1917700"/>
                </a:lnTo>
                <a:lnTo>
                  <a:pt x="1340750" y="1968500"/>
                </a:lnTo>
                <a:lnTo>
                  <a:pt x="1334628" y="2006600"/>
                </a:lnTo>
                <a:lnTo>
                  <a:pt x="1324582" y="2057400"/>
                </a:lnTo>
                <a:lnTo>
                  <a:pt x="1310752" y="2108200"/>
                </a:lnTo>
                <a:lnTo>
                  <a:pt x="1293277" y="2146300"/>
                </a:lnTo>
                <a:lnTo>
                  <a:pt x="1272296" y="2184400"/>
                </a:lnTo>
                <a:lnTo>
                  <a:pt x="1247949" y="2222500"/>
                </a:lnTo>
                <a:lnTo>
                  <a:pt x="1220375" y="2260600"/>
                </a:lnTo>
                <a:lnTo>
                  <a:pt x="1189712" y="2298700"/>
                </a:lnTo>
                <a:lnTo>
                  <a:pt x="1156101" y="2324100"/>
                </a:lnTo>
                <a:lnTo>
                  <a:pt x="1119680" y="2362200"/>
                </a:lnTo>
                <a:lnTo>
                  <a:pt x="1080590" y="2387600"/>
                </a:lnTo>
                <a:lnTo>
                  <a:pt x="1038968" y="2413000"/>
                </a:lnTo>
                <a:lnTo>
                  <a:pt x="952120" y="2438400"/>
                </a:lnTo>
                <a:lnTo>
                  <a:pt x="906954" y="2451100"/>
                </a:lnTo>
                <a:lnTo>
                  <a:pt x="859947" y="2463800"/>
                </a:lnTo>
                <a:lnTo>
                  <a:pt x="1009573" y="2463800"/>
                </a:lnTo>
                <a:lnTo>
                  <a:pt x="1053840" y="2451100"/>
                </a:lnTo>
                <a:lnTo>
                  <a:pt x="1095852" y="2425700"/>
                </a:lnTo>
                <a:lnTo>
                  <a:pt x="1135492" y="2400300"/>
                </a:lnTo>
                <a:lnTo>
                  <a:pt x="1172642" y="2374900"/>
                </a:lnTo>
                <a:lnTo>
                  <a:pt x="1207183" y="2336800"/>
                </a:lnTo>
                <a:lnTo>
                  <a:pt x="1238997" y="2298700"/>
                </a:lnTo>
                <a:lnTo>
                  <a:pt x="1267966" y="2273300"/>
                </a:lnTo>
                <a:lnTo>
                  <a:pt x="1293972" y="2222500"/>
                </a:lnTo>
                <a:lnTo>
                  <a:pt x="1316897" y="2184400"/>
                </a:lnTo>
                <a:lnTo>
                  <a:pt x="1336622" y="2146300"/>
                </a:lnTo>
                <a:lnTo>
                  <a:pt x="1353029" y="2108200"/>
                </a:lnTo>
                <a:lnTo>
                  <a:pt x="1366001" y="2057400"/>
                </a:lnTo>
                <a:lnTo>
                  <a:pt x="1375418" y="2019300"/>
                </a:lnTo>
                <a:lnTo>
                  <a:pt x="1381163" y="1968500"/>
                </a:lnTo>
                <a:lnTo>
                  <a:pt x="1383118" y="1917700"/>
                </a:lnTo>
                <a:lnTo>
                  <a:pt x="1383052" y="1905000"/>
                </a:lnTo>
                <a:lnTo>
                  <a:pt x="1382850" y="1905000"/>
                </a:lnTo>
                <a:lnTo>
                  <a:pt x="1382513" y="1892300"/>
                </a:lnTo>
                <a:lnTo>
                  <a:pt x="1382039" y="1879600"/>
                </a:lnTo>
                <a:lnTo>
                  <a:pt x="1377519" y="1828800"/>
                </a:lnTo>
                <a:lnTo>
                  <a:pt x="1370371" y="1778000"/>
                </a:lnTo>
                <a:lnTo>
                  <a:pt x="1360722" y="1739900"/>
                </a:lnTo>
                <a:lnTo>
                  <a:pt x="1348697" y="1689100"/>
                </a:lnTo>
                <a:lnTo>
                  <a:pt x="1334420" y="1638300"/>
                </a:lnTo>
                <a:lnTo>
                  <a:pt x="1318019" y="1587500"/>
                </a:lnTo>
                <a:lnTo>
                  <a:pt x="1299617" y="1536700"/>
                </a:lnTo>
                <a:lnTo>
                  <a:pt x="1279342" y="1498600"/>
                </a:lnTo>
                <a:lnTo>
                  <a:pt x="1257317" y="1447800"/>
                </a:lnTo>
                <a:lnTo>
                  <a:pt x="1233668" y="1397000"/>
                </a:lnTo>
                <a:lnTo>
                  <a:pt x="1208521" y="1358900"/>
                </a:lnTo>
                <a:lnTo>
                  <a:pt x="1182002" y="1320800"/>
                </a:lnTo>
                <a:lnTo>
                  <a:pt x="1154235" y="1270000"/>
                </a:lnTo>
                <a:lnTo>
                  <a:pt x="1125346" y="1231900"/>
                </a:lnTo>
                <a:lnTo>
                  <a:pt x="1093808" y="1193800"/>
                </a:lnTo>
                <a:lnTo>
                  <a:pt x="1060809" y="1155700"/>
                </a:lnTo>
                <a:lnTo>
                  <a:pt x="1026848" y="1117600"/>
                </a:lnTo>
                <a:lnTo>
                  <a:pt x="992422" y="1066800"/>
                </a:lnTo>
                <a:lnTo>
                  <a:pt x="958029" y="1028700"/>
                </a:lnTo>
                <a:lnTo>
                  <a:pt x="924168" y="990600"/>
                </a:lnTo>
                <a:lnTo>
                  <a:pt x="891336" y="952500"/>
                </a:lnTo>
                <a:lnTo>
                  <a:pt x="860031" y="914400"/>
                </a:lnTo>
                <a:lnTo>
                  <a:pt x="830704" y="876300"/>
                </a:lnTo>
                <a:lnTo>
                  <a:pt x="803876" y="838200"/>
                </a:lnTo>
                <a:lnTo>
                  <a:pt x="779982" y="800100"/>
                </a:lnTo>
                <a:lnTo>
                  <a:pt x="759456" y="762000"/>
                </a:lnTo>
                <a:lnTo>
                  <a:pt x="742732" y="711200"/>
                </a:lnTo>
                <a:lnTo>
                  <a:pt x="730243" y="673100"/>
                </a:lnTo>
                <a:lnTo>
                  <a:pt x="722424" y="622300"/>
                </a:lnTo>
                <a:lnTo>
                  <a:pt x="719708" y="571500"/>
                </a:lnTo>
                <a:lnTo>
                  <a:pt x="720051" y="558800"/>
                </a:lnTo>
                <a:lnTo>
                  <a:pt x="721093" y="533400"/>
                </a:lnTo>
                <a:lnTo>
                  <a:pt x="722859" y="520700"/>
                </a:lnTo>
                <a:lnTo>
                  <a:pt x="725373" y="495300"/>
                </a:lnTo>
                <a:lnTo>
                  <a:pt x="733155" y="457200"/>
                </a:lnTo>
                <a:lnTo>
                  <a:pt x="744297" y="406400"/>
                </a:lnTo>
                <a:lnTo>
                  <a:pt x="758593" y="355600"/>
                </a:lnTo>
                <a:lnTo>
                  <a:pt x="775839" y="304800"/>
                </a:lnTo>
                <a:lnTo>
                  <a:pt x="795832" y="254000"/>
                </a:lnTo>
                <a:lnTo>
                  <a:pt x="818306" y="190500"/>
                </a:lnTo>
                <a:lnTo>
                  <a:pt x="843125" y="139700"/>
                </a:lnTo>
                <a:lnTo>
                  <a:pt x="869845" y="101600"/>
                </a:lnTo>
                <a:lnTo>
                  <a:pt x="898022" y="63500"/>
                </a:lnTo>
                <a:lnTo>
                  <a:pt x="927214" y="38100"/>
                </a:lnTo>
                <a:close/>
              </a:path>
              <a:path w="1383665" h="2501900">
                <a:moveTo>
                  <a:pt x="901067" y="210"/>
                </a:moveTo>
                <a:lnTo>
                  <a:pt x="867331" y="38100"/>
                </a:lnTo>
                <a:lnTo>
                  <a:pt x="836147" y="76200"/>
                </a:lnTo>
                <a:lnTo>
                  <a:pt x="807632" y="127000"/>
                </a:lnTo>
                <a:lnTo>
                  <a:pt x="787916" y="165641"/>
                </a:lnTo>
                <a:lnTo>
                  <a:pt x="788530" y="165100"/>
                </a:lnTo>
                <a:lnTo>
                  <a:pt x="818430" y="127000"/>
                </a:lnTo>
                <a:lnTo>
                  <a:pt x="845392" y="101600"/>
                </a:lnTo>
                <a:lnTo>
                  <a:pt x="869095" y="88900"/>
                </a:lnTo>
                <a:lnTo>
                  <a:pt x="889215" y="63500"/>
                </a:lnTo>
                <a:lnTo>
                  <a:pt x="897822" y="63500"/>
                </a:lnTo>
                <a:lnTo>
                  <a:pt x="905406" y="50800"/>
                </a:lnTo>
                <a:lnTo>
                  <a:pt x="911931" y="50800"/>
                </a:lnTo>
                <a:lnTo>
                  <a:pt x="920597" y="38100"/>
                </a:lnTo>
                <a:lnTo>
                  <a:pt x="927214" y="38100"/>
                </a:lnTo>
                <a:lnTo>
                  <a:pt x="926100" y="35920"/>
                </a:lnTo>
                <a:lnTo>
                  <a:pt x="902064" y="1170"/>
                </a:lnTo>
                <a:lnTo>
                  <a:pt x="901067" y="210"/>
                </a:lnTo>
                <a:close/>
              </a:path>
              <a:path w="1383665" h="2501900">
                <a:moveTo>
                  <a:pt x="926100" y="35920"/>
                </a:moveTo>
                <a:lnTo>
                  <a:pt x="927214" y="38100"/>
                </a:lnTo>
                <a:lnTo>
                  <a:pt x="927607" y="38100"/>
                </a:lnTo>
                <a:lnTo>
                  <a:pt x="926100" y="35920"/>
                </a:lnTo>
                <a:close/>
              </a:path>
              <a:path w="1383665" h="2501900">
                <a:moveTo>
                  <a:pt x="902064" y="1170"/>
                </a:moveTo>
                <a:lnTo>
                  <a:pt x="926100" y="35920"/>
                </a:lnTo>
                <a:lnTo>
                  <a:pt x="914234" y="12700"/>
                </a:lnTo>
                <a:lnTo>
                  <a:pt x="914044" y="12700"/>
                </a:lnTo>
                <a:lnTo>
                  <a:pt x="902064" y="1170"/>
                </a:lnTo>
                <a:close/>
              </a:path>
              <a:path w="1383665" h="2501900">
                <a:moveTo>
                  <a:pt x="902031" y="1121"/>
                </a:moveTo>
                <a:lnTo>
                  <a:pt x="914044" y="12700"/>
                </a:lnTo>
                <a:lnTo>
                  <a:pt x="908951" y="7686"/>
                </a:lnTo>
                <a:lnTo>
                  <a:pt x="902031" y="1121"/>
                </a:lnTo>
                <a:close/>
              </a:path>
              <a:path w="1383665" h="2501900">
                <a:moveTo>
                  <a:pt x="908951" y="7686"/>
                </a:moveTo>
                <a:lnTo>
                  <a:pt x="914044" y="12700"/>
                </a:lnTo>
                <a:lnTo>
                  <a:pt x="914234" y="12700"/>
                </a:lnTo>
                <a:lnTo>
                  <a:pt x="908951" y="7686"/>
                </a:lnTo>
                <a:close/>
              </a:path>
              <a:path w="1383665" h="2501900">
                <a:moveTo>
                  <a:pt x="901499" y="352"/>
                </a:moveTo>
                <a:lnTo>
                  <a:pt x="902031" y="1121"/>
                </a:lnTo>
                <a:lnTo>
                  <a:pt x="908951" y="7686"/>
                </a:lnTo>
                <a:lnTo>
                  <a:pt x="901499" y="352"/>
                </a:lnTo>
                <a:close/>
              </a:path>
              <a:path w="1383665" h="2501900">
                <a:moveTo>
                  <a:pt x="901202" y="59"/>
                </a:moveTo>
                <a:lnTo>
                  <a:pt x="901071" y="210"/>
                </a:lnTo>
                <a:lnTo>
                  <a:pt x="902031" y="1121"/>
                </a:lnTo>
                <a:lnTo>
                  <a:pt x="901499" y="352"/>
                </a:lnTo>
                <a:lnTo>
                  <a:pt x="901202" y="59"/>
                </a:lnTo>
                <a:close/>
              </a:path>
              <a:path w="1383665" h="2501900">
                <a:moveTo>
                  <a:pt x="901255" y="0"/>
                </a:moveTo>
                <a:lnTo>
                  <a:pt x="901499" y="352"/>
                </a:lnTo>
                <a:lnTo>
                  <a:pt x="901255" y="0"/>
                </a:lnTo>
                <a:close/>
              </a:path>
              <a:path w="1383665" h="2501900">
                <a:moveTo>
                  <a:pt x="901141" y="0"/>
                </a:moveTo>
                <a:lnTo>
                  <a:pt x="900849" y="0"/>
                </a:lnTo>
                <a:lnTo>
                  <a:pt x="901069" y="209"/>
                </a:lnTo>
                <a:lnTo>
                  <a:pt x="9011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5257" y="3968753"/>
            <a:ext cx="260350" cy="528955"/>
          </a:xfrm>
          <a:custGeom>
            <a:avLst/>
            <a:gdLst/>
            <a:ahLst/>
            <a:cxnLst/>
            <a:rect l="l" t="t" r="r" b="b"/>
            <a:pathLst>
              <a:path w="260350" h="528954">
                <a:moveTo>
                  <a:pt x="127609" y="0"/>
                </a:moveTo>
                <a:lnTo>
                  <a:pt x="70703" y="27397"/>
                </a:lnTo>
                <a:lnTo>
                  <a:pt x="46854" y="58832"/>
                </a:lnTo>
                <a:lnTo>
                  <a:pt x="27094" y="99963"/>
                </a:lnTo>
                <a:lnTo>
                  <a:pt x="12189" y="149192"/>
                </a:lnTo>
                <a:lnTo>
                  <a:pt x="2902" y="204922"/>
                </a:lnTo>
                <a:lnTo>
                  <a:pt x="0" y="265557"/>
                </a:lnTo>
                <a:lnTo>
                  <a:pt x="3982" y="326150"/>
                </a:lnTo>
                <a:lnTo>
                  <a:pt x="14267" y="381714"/>
                </a:lnTo>
                <a:lnTo>
                  <a:pt x="30056" y="430669"/>
                </a:lnTo>
                <a:lnTo>
                  <a:pt x="50554" y="471437"/>
                </a:lnTo>
                <a:lnTo>
                  <a:pt x="74962" y="502439"/>
                </a:lnTo>
                <a:lnTo>
                  <a:pt x="132321" y="528828"/>
                </a:lnTo>
                <a:lnTo>
                  <a:pt x="162060" y="521573"/>
                </a:lnTo>
                <a:lnTo>
                  <a:pt x="213093" y="469995"/>
                </a:lnTo>
                <a:lnTo>
                  <a:pt x="232856" y="428864"/>
                </a:lnTo>
                <a:lnTo>
                  <a:pt x="247760" y="379635"/>
                </a:lnTo>
                <a:lnTo>
                  <a:pt x="257040" y="323905"/>
                </a:lnTo>
                <a:lnTo>
                  <a:pt x="259930" y="263271"/>
                </a:lnTo>
                <a:lnTo>
                  <a:pt x="255939" y="202660"/>
                </a:lnTo>
                <a:lnTo>
                  <a:pt x="245657" y="147081"/>
                </a:lnTo>
                <a:lnTo>
                  <a:pt x="229877" y="98114"/>
                </a:lnTo>
                <a:lnTo>
                  <a:pt x="209391" y="57341"/>
                </a:lnTo>
                <a:lnTo>
                  <a:pt x="184989" y="26343"/>
                </a:lnTo>
                <a:lnTo>
                  <a:pt x="127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9008" y="3962543"/>
            <a:ext cx="272415" cy="541655"/>
          </a:xfrm>
          <a:custGeom>
            <a:avLst/>
            <a:gdLst/>
            <a:ahLst/>
            <a:cxnLst/>
            <a:rect l="l" t="t" r="r" b="b"/>
            <a:pathLst>
              <a:path w="272415" h="541654">
                <a:moveTo>
                  <a:pt x="134480" y="0"/>
                </a:moveTo>
                <a:lnTo>
                  <a:pt x="133781" y="0"/>
                </a:lnTo>
                <a:lnTo>
                  <a:pt x="119416" y="1586"/>
                </a:lnTo>
                <a:lnTo>
                  <a:pt x="79895" y="22301"/>
                </a:lnTo>
                <a:lnTo>
                  <a:pt x="53114" y="53427"/>
                </a:lnTo>
                <a:lnTo>
                  <a:pt x="31021" y="95192"/>
                </a:lnTo>
                <a:lnTo>
                  <a:pt x="14328" y="145867"/>
                </a:lnTo>
                <a:lnTo>
                  <a:pt x="3750" y="203723"/>
                </a:lnTo>
                <a:lnTo>
                  <a:pt x="0" y="267030"/>
                </a:lnTo>
                <a:lnTo>
                  <a:pt x="25" y="271818"/>
                </a:lnTo>
                <a:lnTo>
                  <a:pt x="3174" y="325575"/>
                </a:lnTo>
                <a:lnTo>
                  <a:pt x="11261" y="375665"/>
                </a:lnTo>
                <a:lnTo>
                  <a:pt x="23792" y="421079"/>
                </a:lnTo>
                <a:lnTo>
                  <a:pt x="40271" y="460806"/>
                </a:lnTo>
                <a:lnTo>
                  <a:pt x="60264" y="493831"/>
                </a:lnTo>
                <a:lnTo>
                  <a:pt x="96130" y="528486"/>
                </a:lnTo>
                <a:lnTo>
                  <a:pt x="138023" y="541248"/>
                </a:lnTo>
                <a:lnTo>
                  <a:pt x="138607" y="541248"/>
                </a:lnTo>
                <a:lnTo>
                  <a:pt x="152991" y="539662"/>
                </a:lnTo>
                <a:lnTo>
                  <a:pt x="166836" y="535274"/>
                </a:lnTo>
                <a:lnTo>
                  <a:pt x="179070" y="528815"/>
                </a:lnTo>
                <a:lnTo>
                  <a:pt x="138023" y="528815"/>
                </a:lnTo>
                <a:lnTo>
                  <a:pt x="126036" y="527590"/>
                </a:lnTo>
                <a:lnTo>
                  <a:pt x="91503" y="509663"/>
                </a:lnTo>
                <a:lnTo>
                  <a:pt x="66259" y="480824"/>
                </a:lnTo>
                <a:lnTo>
                  <a:pt x="44676" y="440738"/>
                </a:lnTo>
                <a:lnTo>
                  <a:pt x="27811" y="391277"/>
                </a:lnTo>
                <a:lnTo>
                  <a:pt x="16720" y="334309"/>
                </a:lnTo>
                <a:lnTo>
                  <a:pt x="12466" y="271818"/>
                </a:lnTo>
                <a:lnTo>
                  <a:pt x="12433" y="267030"/>
                </a:lnTo>
                <a:lnTo>
                  <a:pt x="14976" y="215172"/>
                </a:lnTo>
                <a:lnTo>
                  <a:pt x="22271" y="166949"/>
                </a:lnTo>
                <a:lnTo>
                  <a:pt x="33787" y="123424"/>
                </a:lnTo>
                <a:lnTo>
                  <a:pt x="48996" y="85661"/>
                </a:lnTo>
                <a:lnTo>
                  <a:pt x="77421" y="42170"/>
                </a:lnTo>
                <a:lnTo>
                  <a:pt x="110407" y="17432"/>
                </a:lnTo>
                <a:lnTo>
                  <a:pt x="133921" y="12433"/>
                </a:lnTo>
                <a:lnTo>
                  <a:pt x="175751" y="12433"/>
                </a:lnTo>
                <a:lnTo>
                  <a:pt x="162982" y="5800"/>
                </a:lnTo>
                <a:lnTo>
                  <a:pt x="148981" y="1476"/>
                </a:lnTo>
                <a:lnTo>
                  <a:pt x="134480" y="0"/>
                </a:lnTo>
                <a:close/>
              </a:path>
              <a:path w="272415" h="541654">
                <a:moveTo>
                  <a:pt x="272402" y="269430"/>
                </a:moveTo>
                <a:lnTo>
                  <a:pt x="259956" y="269544"/>
                </a:lnTo>
                <a:lnTo>
                  <a:pt x="259981" y="274383"/>
                </a:lnTo>
                <a:lnTo>
                  <a:pt x="257440" y="326207"/>
                </a:lnTo>
                <a:lnTo>
                  <a:pt x="250147" y="374400"/>
                </a:lnTo>
                <a:lnTo>
                  <a:pt x="238627" y="417896"/>
                </a:lnTo>
                <a:lnTo>
                  <a:pt x="223405" y="455625"/>
                </a:lnTo>
                <a:lnTo>
                  <a:pt x="195000" y="499082"/>
                </a:lnTo>
                <a:lnTo>
                  <a:pt x="162013" y="523821"/>
                </a:lnTo>
                <a:lnTo>
                  <a:pt x="138506" y="528815"/>
                </a:lnTo>
                <a:lnTo>
                  <a:pt x="179070" y="528815"/>
                </a:lnTo>
                <a:lnTo>
                  <a:pt x="219308" y="487845"/>
                </a:lnTo>
                <a:lnTo>
                  <a:pt x="241400" y="446108"/>
                </a:lnTo>
                <a:lnTo>
                  <a:pt x="258092" y="395465"/>
                </a:lnTo>
                <a:lnTo>
                  <a:pt x="268669" y="337647"/>
                </a:lnTo>
                <a:lnTo>
                  <a:pt x="272414" y="274383"/>
                </a:lnTo>
                <a:lnTo>
                  <a:pt x="272402" y="269430"/>
                </a:lnTo>
                <a:close/>
              </a:path>
              <a:path w="272415" h="541654">
                <a:moveTo>
                  <a:pt x="175751" y="12433"/>
                </a:moveTo>
                <a:lnTo>
                  <a:pt x="134480" y="12433"/>
                </a:lnTo>
                <a:lnTo>
                  <a:pt x="146467" y="13656"/>
                </a:lnTo>
                <a:lnTo>
                  <a:pt x="158234" y="17291"/>
                </a:lnTo>
                <a:lnTo>
                  <a:pt x="206213" y="60430"/>
                </a:lnTo>
                <a:lnTo>
                  <a:pt x="227773" y="100512"/>
                </a:lnTo>
                <a:lnTo>
                  <a:pt x="244617" y="149972"/>
                </a:lnTo>
                <a:lnTo>
                  <a:pt x="255694" y="206939"/>
                </a:lnTo>
                <a:lnTo>
                  <a:pt x="259956" y="269544"/>
                </a:lnTo>
                <a:lnTo>
                  <a:pt x="272402" y="269405"/>
                </a:lnTo>
                <a:lnTo>
                  <a:pt x="269248" y="215662"/>
                </a:lnTo>
                <a:lnTo>
                  <a:pt x="261165" y="165579"/>
                </a:lnTo>
                <a:lnTo>
                  <a:pt x="248649" y="120168"/>
                </a:lnTo>
                <a:lnTo>
                  <a:pt x="232194" y="80441"/>
                </a:lnTo>
                <a:lnTo>
                  <a:pt x="212220" y="47417"/>
                </a:lnTo>
                <a:lnTo>
                  <a:pt x="176378" y="12758"/>
                </a:lnTo>
                <a:lnTo>
                  <a:pt x="175751" y="12433"/>
                </a:lnTo>
                <a:close/>
              </a:path>
              <a:path w="272415" h="541654">
                <a:moveTo>
                  <a:pt x="264934" y="269488"/>
                </a:moveTo>
                <a:lnTo>
                  <a:pt x="259956" y="269519"/>
                </a:lnTo>
                <a:lnTo>
                  <a:pt x="264934" y="2694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6593" y="3939512"/>
            <a:ext cx="274320" cy="518795"/>
          </a:xfrm>
          <a:custGeom>
            <a:avLst/>
            <a:gdLst/>
            <a:ahLst/>
            <a:cxnLst/>
            <a:rect l="l" t="t" r="r" b="b"/>
            <a:pathLst>
              <a:path w="274320" h="518795">
                <a:moveTo>
                  <a:pt x="188711" y="0"/>
                </a:moveTo>
                <a:lnTo>
                  <a:pt x="127405" y="15231"/>
                </a:lnTo>
                <a:lnTo>
                  <a:pt x="97654" y="41148"/>
                </a:lnTo>
                <a:lnTo>
                  <a:pt x="69936" y="77391"/>
                </a:lnTo>
                <a:lnTo>
                  <a:pt x="45325" y="122551"/>
                </a:lnTo>
                <a:lnTo>
                  <a:pt x="24894" y="175222"/>
                </a:lnTo>
                <a:lnTo>
                  <a:pt x="9717" y="233997"/>
                </a:lnTo>
                <a:lnTo>
                  <a:pt x="1262" y="294144"/>
                </a:lnTo>
                <a:lnTo>
                  <a:pt x="0" y="350644"/>
                </a:lnTo>
                <a:lnTo>
                  <a:pt x="5473" y="401790"/>
                </a:lnTo>
                <a:lnTo>
                  <a:pt x="17227" y="445876"/>
                </a:lnTo>
                <a:lnTo>
                  <a:pt x="34805" y="481193"/>
                </a:lnTo>
                <a:lnTo>
                  <a:pt x="57752" y="506034"/>
                </a:lnTo>
                <a:lnTo>
                  <a:pt x="85612" y="518693"/>
                </a:lnTo>
                <a:lnTo>
                  <a:pt x="116207" y="517646"/>
                </a:lnTo>
                <a:lnTo>
                  <a:pt x="176661" y="477558"/>
                </a:lnTo>
                <a:lnTo>
                  <a:pt x="204376" y="441322"/>
                </a:lnTo>
                <a:lnTo>
                  <a:pt x="228987" y="396162"/>
                </a:lnTo>
                <a:lnTo>
                  <a:pt x="249421" y="343481"/>
                </a:lnTo>
                <a:lnTo>
                  <a:pt x="264606" y="284683"/>
                </a:lnTo>
                <a:lnTo>
                  <a:pt x="273060" y="224543"/>
                </a:lnTo>
                <a:lnTo>
                  <a:pt x="274321" y="168050"/>
                </a:lnTo>
                <a:lnTo>
                  <a:pt x="268846" y="116912"/>
                </a:lnTo>
                <a:lnTo>
                  <a:pt x="257091" y="72832"/>
                </a:lnTo>
                <a:lnTo>
                  <a:pt x="239512" y="37516"/>
                </a:lnTo>
                <a:lnTo>
                  <a:pt x="216567" y="12670"/>
                </a:lnTo>
                <a:lnTo>
                  <a:pt x="1887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0052" y="3932018"/>
            <a:ext cx="287655" cy="534035"/>
          </a:xfrm>
          <a:custGeom>
            <a:avLst/>
            <a:gdLst/>
            <a:ahLst/>
            <a:cxnLst/>
            <a:rect l="l" t="t" r="r" b="b"/>
            <a:pathLst>
              <a:path w="287654" h="534035">
                <a:moveTo>
                  <a:pt x="187149" y="0"/>
                </a:moveTo>
                <a:lnTo>
                  <a:pt x="182463" y="0"/>
                </a:lnTo>
                <a:lnTo>
                  <a:pt x="155072" y="4973"/>
                </a:lnTo>
                <a:lnTo>
                  <a:pt x="102978" y="40880"/>
                </a:lnTo>
                <a:lnTo>
                  <a:pt x="57439" y="104970"/>
                </a:lnTo>
                <a:lnTo>
                  <a:pt x="38313" y="145611"/>
                </a:lnTo>
                <a:lnTo>
                  <a:pt x="22361" y="190967"/>
                </a:lnTo>
                <a:lnTo>
                  <a:pt x="10149" y="240283"/>
                </a:lnTo>
                <a:lnTo>
                  <a:pt x="2547" y="290969"/>
                </a:lnTo>
                <a:lnTo>
                  <a:pt x="0" y="339163"/>
                </a:lnTo>
                <a:lnTo>
                  <a:pt x="54" y="342722"/>
                </a:lnTo>
                <a:lnTo>
                  <a:pt x="5969" y="410876"/>
                </a:lnTo>
                <a:lnTo>
                  <a:pt x="23433" y="469010"/>
                </a:lnTo>
                <a:lnTo>
                  <a:pt x="51851" y="511092"/>
                </a:lnTo>
                <a:lnTo>
                  <a:pt x="90947" y="532295"/>
                </a:lnTo>
                <a:lnTo>
                  <a:pt x="100256" y="533641"/>
                </a:lnTo>
                <a:lnTo>
                  <a:pt x="104942" y="533641"/>
                </a:lnTo>
                <a:lnTo>
                  <a:pt x="132332" y="528690"/>
                </a:lnTo>
                <a:lnTo>
                  <a:pt x="146623" y="521207"/>
                </a:lnTo>
                <a:lnTo>
                  <a:pt x="101056" y="521207"/>
                </a:lnTo>
                <a:lnTo>
                  <a:pt x="97195" y="520839"/>
                </a:lnTo>
                <a:lnTo>
                  <a:pt x="60452" y="502110"/>
                </a:lnTo>
                <a:lnTo>
                  <a:pt x="34774" y="463880"/>
                </a:lnTo>
                <a:lnTo>
                  <a:pt x="18220" y="408635"/>
                </a:lnTo>
                <a:lnTo>
                  <a:pt x="12500" y="342722"/>
                </a:lnTo>
                <a:lnTo>
                  <a:pt x="12445" y="339163"/>
                </a:lnTo>
                <a:lnTo>
                  <a:pt x="13014" y="317049"/>
                </a:lnTo>
                <a:lnTo>
                  <a:pt x="17955" y="268003"/>
                </a:lnTo>
                <a:lnTo>
                  <a:pt x="34287" y="194525"/>
                </a:lnTo>
                <a:lnTo>
                  <a:pt x="49837" y="150310"/>
                </a:lnTo>
                <a:lnTo>
                  <a:pt x="68387" y="110868"/>
                </a:lnTo>
                <a:lnTo>
                  <a:pt x="89308" y="77000"/>
                </a:lnTo>
                <a:lnTo>
                  <a:pt x="135500" y="29202"/>
                </a:lnTo>
                <a:lnTo>
                  <a:pt x="182463" y="12445"/>
                </a:lnTo>
                <a:lnTo>
                  <a:pt x="221884" y="12445"/>
                </a:lnTo>
                <a:lnTo>
                  <a:pt x="217292" y="9029"/>
                </a:lnTo>
                <a:lnTo>
                  <a:pt x="196458" y="1384"/>
                </a:lnTo>
                <a:lnTo>
                  <a:pt x="191823" y="469"/>
                </a:lnTo>
                <a:lnTo>
                  <a:pt x="187149" y="0"/>
                </a:lnTo>
                <a:close/>
              </a:path>
              <a:path w="287654" h="534035">
                <a:moveTo>
                  <a:pt x="265038" y="290969"/>
                </a:moveTo>
                <a:lnTo>
                  <a:pt x="253112" y="339163"/>
                </a:lnTo>
                <a:lnTo>
                  <a:pt x="237563" y="383384"/>
                </a:lnTo>
                <a:lnTo>
                  <a:pt x="219016" y="422829"/>
                </a:lnTo>
                <a:lnTo>
                  <a:pt x="198096" y="456691"/>
                </a:lnTo>
                <a:lnTo>
                  <a:pt x="151910" y="504480"/>
                </a:lnTo>
                <a:lnTo>
                  <a:pt x="104942" y="521207"/>
                </a:lnTo>
                <a:lnTo>
                  <a:pt x="146623" y="521207"/>
                </a:lnTo>
                <a:lnTo>
                  <a:pt x="184422" y="492804"/>
                </a:lnTo>
                <a:lnTo>
                  <a:pt x="229953" y="428731"/>
                </a:lnTo>
                <a:lnTo>
                  <a:pt x="249081" y="388088"/>
                </a:lnTo>
                <a:lnTo>
                  <a:pt x="265036" y="342722"/>
                </a:lnTo>
                <a:lnTo>
                  <a:pt x="277256" y="293395"/>
                </a:lnTo>
                <a:lnTo>
                  <a:pt x="265038" y="290969"/>
                </a:lnTo>
                <a:close/>
              </a:path>
              <a:path w="287654" h="534035">
                <a:moveTo>
                  <a:pt x="221884" y="12445"/>
                </a:moveTo>
                <a:lnTo>
                  <a:pt x="186349" y="12445"/>
                </a:lnTo>
                <a:lnTo>
                  <a:pt x="190210" y="12826"/>
                </a:lnTo>
                <a:lnTo>
                  <a:pt x="194032" y="13588"/>
                </a:lnTo>
                <a:lnTo>
                  <a:pt x="240776" y="48321"/>
                </a:lnTo>
                <a:lnTo>
                  <a:pt x="262159" y="95570"/>
                </a:lnTo>
                <a:lnTo>
                  <a:pt x="273518" y="157764"/>
                </a:lnTo>
                <a:lnTo>
                  <a:pt x="274960" y="194525"/>
                </a:lnTo>
                <a:lnTo>
                  <a:pt x="274389" y="216635"/>
                </a:lnTo>
                <a:lnTo>
                  <a:pt x="272550" y="240852"/>
                </a:lnTo>
                <a:lnTo>
                  <a:pt x="269444" y="265674"/>
                </a:lnTo>
                <a:lnTo>
                  <a:pt x="265038" y="290969"/>
                </a:lnTo>
                <a:lnTo>
                  <a:pt x="277256" y="293395"/>
                </a:lnTo>
                <a:lnTo>
                  <a:pt x="281754" y="267513"/>
                </a:lnTo>
                <a:lnTo>
                  <a:pt x="284928" y="242093"/>
                </a:lnTo>
                <a:lnTo>
                  <a:pt x="286809" y="217264"/>
                </a:lnTo>
                <a:lnTo>
                  <a:pt x="287393" y="194525"/>
                </a:lnTo>
                <a:lnTo>
                  <a:pt x="287337" y="190967"/>
                </a:lnTo>
                <a:lnTo>
                  <a:pt x="281423" y="122816"/>
                </a:lnTo>
                <a:lnTo>
                  <a:pt x="263959" y="64681"/>
                </a:lnTo>
                <a:lnTo>
                  <a:pt x="235542" y="22607"/>
                </a:lnTo>
                <a:lnTo>
                  <a:pt x="221884" y="124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1741" y="3707442"/>
            <a:ext cx="0" cy="1420495"/>
          </a:xfrm>
          <a:custGeom>
            <a:avLst/>
            <a:gdLst/>
            <a:ahLst/>
            <a:cxnLst/>
            <a:rect l="l" t="t" r="r" b="b"/>
            <a:pathLst>
              <a:path h="1420495">
                <a:moveTo>
                  <a:pt x="0" y="0"/>
                </a:moveTo>
                <a:lnTo>
                  <a:pt x="0" y="1420215"/>
                </a:lnTo>
              </a:path>
            </a:pathLst>
          </a:custGeom>
          <a:ln w="79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7362" y="2692369"/>
            <a:ext cx="1967230" cy="1454150"/>
          </a:xfrm>
          <a:custGeom>
            <a:avLst/>
            <a:gdLst/>
            <a:ahLst/>
            <a:cxnLst/>
            <a:rect l="l" t="t" r="r" b="b"/>
            <a:pathLst>
              <a:path w="1967229" h="1454150">
                <a:moveTo>
                  <a:pt x="1869669" y="925258"/>
                </a:moveTo>
                <a:lnTo>
                  <a:pt x="1356309" y="925258"/>
                </a:lnTo>
                <a:lnTo>
                  <a:pt x="1356309" y="1454023"/>
                </a:lnTo>
                <a:lnTo>
                  <a:pt x="1869669" y="925258"/>
                </a:lnTo>
                <a:close/>
              </a:path>
              <a:path w="1967229" h="1454150">
                <a:moveTo>
                  <a:pt x="0" y="467969"/>
                </a:moveTo>
                <a:lnTo>
                  <a:pt x="103269" y="666766"/>
                </a:lnTo>
                <a:lnTo>
                  <a:pt x="142024" y="809045"/>
                </a:lnTo>
                <a:lnTo>
                  <a:pt x="120161" y="963218"/>
                </a:lnTo>
                <a:lnTo>
                  <a:pt x="41579" y="1197698"/>
                </a:lnTo>
                <a:lnTo>
                  <a:pt x="1356309" y="925258"/>
                </a:lnTo>
                <a:lnTo>
                  <a:pt x="1869669" y="925258"/>
                </a:lnTo>
                <a:lnTo>
                  <a:pt x="1967064" y="824941"/>
                </a:lnTo>
                <a:lnTo>
                  <a:pt x="1744617" y="499719"/>
                </a:lnTo>
                <a:lnTo>
                  <a:pt x="1395984" y="499719"/>
                </a:lnTo>
                <a:lnTo>
                  <a:pt x="0" y="467969"/>
                </a:lnTo>
                <a:close/>
              </a:path>
              <a:path w="1967229" h="1454150">
                <a:moveTo>
                  <a:pt x="1402816" y="0"/>
                </a:moveTo>
                <a:lnTo>
                  <a:pt x="1395984" y="499719"/>
                </a:lnTo>
                <a:lnTo>
                  <a:pt x="1744617" y="499719"/>
                </a:lnTo>
                <a:lnTo>
                  <a:pt x="1402816" y="0"/>
                </a:lnTo>
                <a:close/>
              </a:path>
            </a:pathLst>
          </a:custGeom>
          <a:solidFill>
            <a:srgbClr val="DDE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6364" y="2579225"/>
            <a:ext cx="2074545" cy="1655445"/>
          </a:xfrm>
          <a:custGeom>
            <a:avLst/>
            <a:gdLst/>
            <a:ahLst/>
            <a:cxnLst/>
            <a:rect l="l" t="t" r="r" b="b"/>
            <a:pathLst>
              <a:path w="2074545" h="1655445">
                <a:moveTo>
                  <a:pt x="1452994" y="1082243"/>
                </a:moveTo>
                <a:lnTo>
                  <a:pt x="1381620" y="1082243"/>
                </a:lnTo>
                <a:lnTo>
                  <a:pt x="1381620" y="1655178"/>
                </a:lnTo>
                <a:lnTo>
                  <a:pt x="1552507" y="1479156"/>
                </a:lnTo>
                <a:lnTo>
                  <a:pt x="1452994" y="1479156"/>
                </a:lnTo>
                <a:lnTo>
                  <a:pt x="1452994" y="1082243"/>
                </a:lnTo>
                <a:close/>
              </a:path>
              <a:path w="2074545" h="1655445">
                <a:moveTo>
                  <a:pt x="1584448" y="226275"/>
                </a:moveTo>
                <a:lnTo>
                  <a:pt x="1497965" y="226275"/>
                </a:lnTo>
                <a:lnTo>
                  <a:pt x="1982127" y="934148"/>
                </a:lnTo>
                <a:lnTo>
                  <a:pt x="1452994" y="1479156"/>
                </a:lnTo>
                <a:lnTo>
                  <a:pt x="1552507" y="1479156"/>
                </a:lnTo>
                <a:lnTo>
                  <a:pt x="2073998" y="941997"/>
                </a:lnTo>
                <a:lnTo>
                  <a:pt x="1584448" y="226275"/>
                </a:lnTo>
                <a:close/>
              </a:path>
              <a:path w="2074545" h="1655445">
                <a:moveTo>
                  <a:pt x="60664" y="595757"/>
                </a:moveTo>
                <a:lnTo>
                  <a:pt x="34251" y="595757"/>
                </a:lnTo>
                <a:lnTo>
                  <a:pt x="29692" y="598246"/>
                </a:lnTo>
                <a:lnTo>
                  <a:pt x="58975" y="665022"/>
                </a:lnTo>
                <a:lnTo>
                  <a:pt x="75541" y="712763"/>
                </a:lnTo>
                <a:lnTo>
                  <a:pt x="92035" y="771302"/>
                </a:lnTo>
                <a:lnTo>
                  <a:pt x="106376" y="839472"/>
                </a:lnTo>
                <a:lnTo>
                  <a:pt x="116482" y="916109"/>
                </a:lnTo>
                <a:lnTo>
                  <a:pt x="120268" y="1000048"/>
                </a:lnTo>
                <a:lnTo>
                  <a:pt x="119081" y="1046490"/>
                </a:lnTo>
                <a:lnTo>
                  <a:pt x="115336" y="1094470"/>
                </a:lnTo>
                <a:lnTo>
                  <a:pt x="108742" y="1143844"/>
                </a:lnTo>
                <a:lnTo>
                  <a:pt x="99005" y="1194466"/>
                </a:lnTo>
                <a:lnTo>
                  <a:pt x="85834" y="1246193"/>
                </a:lnTo>
                <a:lnTo>
                  <a:pt x="68935" y="1298879"/>
                </a:lnTo>
                <a:lnTo>
                  <a:pt x="47713" y="1358646"/>
                </a:lnTo>
                <a:lnTo>
                  <a:pt x="220734" y="1322793"/>
                </a:lnTo>
                <a:lnTo>
                  <a:pt x="136207" y="1322793"/>
                </a:lnTo>
                <a:lnTo>
                  <a:pt x="102577" y="1310843"/>
                </a:lnTo>
                <a:lnTo>
                  <a:pt x="95338" y="1275892"/>
                </a:lnTo>
                <a:lnTo>
                  <a:pt x="154902" y="1263549"/>
                </a:lnTo>
                <a:lnTo>
                  <a:pt x="165017" y="1225856"/>
                </a:lnTo>
                <a:lnTo>
                  <a:pt x="175135" y="1178578"/>
                </a:lnTo>
                <a:lnTo>
                  <a:pt x="182660" y="1132245"/>
                </a:lnTo>
                <a:lnTo>
                  <a:pt x="187789" y="1086971"/>
                </a:lnTo>
                <a:lnTo>
                  <a:pt x="190722" y="1042867"/>
                </a:lnTo>
                <a:lnTo>
                  <a:pt x="191655" y="1000048"/>
                </a:lnTo>
                <a:lnTo>
                  <a:pt x="188249" y="918084"/>
                </a:lnTo>
                <a:lnTo>
                  <a:pt x="179219" y="842608"/>
                </a:lnTo>
                <a:lnTo>
                  <a:pt x="166157" y="774429"/>
                </a:lnTo>
                <a:lnTo>
                  <a:pt x="150656" y="714358"/>
                </a:lnTo>
                <a:lnTo>
                  <a:pt x="134309" y="663204"/>
                </a:lnTo>
                <a:lnTo>
                  <a:pt x="118707" y="621778"/>
                </a:lnTo>
                <a:lnTo>
                  <a:pt x="60185" y="616788"/>
                </a:lnTo>
                <a:lnTo>
                  <a:pt x="60664" y="595757"/>
                </a:lnTo>
                <a:close/>
              </a:path>
              <a:path w="2074545" h="1655445">
                <a:moveTo>
                  <a:pt x="154902" y="1263549"/>
                </a:moveTo>
                <a:lnTo>
                  <a:pt x="95338" y="1275892"/>
                </a:lnTo>
                <a:lnTo>
                  <a:pt x="102577" y="1310843"/>
                </a:lnTo>
                <a:lnTo>
                  <a:pt x="136207" y="1322793"/>
                </a:lnTo>
                <a:lnTo>
                  <a:pt x="152107" y="1273966"/>
                </a:lnTo>
                <a:lnTo>
                  <a:pt x="154902" y="1263549"/>
                </a:lnTo>
                <a:close/>
              </a:path>
              <a:path w="2074545" h="1655445">
                <a:moveTo>
                  <a:pt x="1452994" y="994549"/>
                </a:moveTo>
                <a:lnTo>
                  <a:pt x="154902" y="1263549"/>
                </a:lnTo>
                <a:lnTo>
                  <a:pt x="152107" y="1273966"/>
                </a:lnTo>
                <a:lnTo>
                  <a:pt x="136207" y="1322793"/>
                </a:lnTo>
                <a:lnTo>
                  <a:pt x="220734" y="1322793"/>
                </a:lnTo>
                <a:lnTo>
                  <a:pt x="1381620" y="1082243"/>
                </a:lnTo>
                <a:lnTo>
                  <a:pt x="1452994" y="1082243"/>
                </a:lnTo>
                <a:lnTo>
                  <a:pt x="1452994" y="994549"/>
                </a:lnTo>
                <a:close/>
              </a:path>
              <a:path w="2074545" h="1655445">
                <a:moveTo>
                  <a:pt x="876958" y="563968"/>
                </a:moveTo>
                <a:lnTo>
                  <a:pt x="92303" y="563968"/>
                </a:lnTo>
                <a:lnTo>
                  <a:pt x="96112" y="571350"/>
                </a:lnTo>
                <a:lnTo>
                  <a:pt x="105444" y="590890"/>
                </a:lnTo>
                <a:lnTo>
                  <a:pt x="117121" y="618083"/>
                </a:lnTo>
                <a:lnTo>
                  <a:pt x="1492173" y="649376"/>
                </a:lnTo>
                <a:lnTo>
                  <a:pt x="1493173" y="576364"/>
                </a:lnTo>
                <a:lnTo>
                  <a:pt x="1421777" y="576364"/>
                </a:lnTo>
                <a:lnTo>
                  <a:pt x="876958" y="563968"/>
                </a:lnTo>
                <a:close/>
              </a:path>
              <a:path w="2074545" h="1655445">
                <a:moveTo>
                  <a:pt x="92303" y="563968"/>
                </a:moveTo>
                <a:lnTo>
                  <a:pt x="60998" y="581113"/>
                </a:lnTo>
                <a:lnTo>
                  <a:pt x="60185" y="616788"/>
                </a:lnTo>
                <a:lnTo>
                  <a:pt x="117121" y="618083"/>
                </a:lnTo>
                <a:lnTo>
                  <a:pt x="105444" y="590890"/>
                </a:lnTo>
                <a:lnTo>
                  <a:pt x="96112" y="571350"/>
                </a:lnTo>
                <a:lnTo>
                  <a:pt x="92303" y="563968"/>
                </a:lnTo>
                <a:close/>
              </a:path>
              <a:path w="2074545" h="1655445">
                <a:moveTo>
                  <a:pt x="29679" y="598233"/>
                </a:moveTo>
                <a:close/>
              </a:path>
              <a:path w="2074545" h="1655445">
                <a:moveTo>
                  <a:pt x="33192" y="596331"/>
                </a:moveTo>
                <a:lnTo>
                  <a:pt x="29684" y="598231"/>
                </a:lnTo>
                <a:lnTo>
                  <a:pt x="33192" y="596331"/>
                </a:lnTo>
                <a:close/>
              </a:path>
              <a:path w="2074545" h="1655445">
                <a:moveTo>
                  <a:pt x="0" y="544017"/>
                </a:moveTo>
                <a:lnTo>
                  <a:pt x="29684" y="598231"/>
                </a:lnTo>
                <a:lnTo>
                  <a:pt x="92303" y="563968"/>
                </a:lnTo>
                <a:lnTo>
                  <a:pt x="876958" y="563968"/>
                </a:lnTo>
                <a:lnTo>
                  <a:pt x="0" y="544017"/>
                </a:lnTo>
                <a:close/>
              </a:path>
              <a:path w="2074545" h="1655445">
                <a:moveTo>
                  <a:pt x="60998" y="581113"/>
                </a:moveTo>
                <a:lnTo>
                  <a:pt x="33192" y="596331"/>
                </a:lnTo>
                <a:lnTo>
                  <a:pt x="34251" y="595757"/>
                </a:lnTo>
                <a:lnTo>
                  <a:pt x="60664" y="595757"/>
                </a:lnTo>
                <a:lnTo>
                  <a:pt x="60998" y="581113"/>
                </a:lnTo>
                <a:close/>
              </a:path>
              <a:path w="2074545" h="1655445">
                <a:moveTo>
                  <a:pt x="1429677" y="0"/>
                </a:moveTo>
                <a:lnTo>
                  <a:pt x="1421777" y="576364"/>
                </a:lnTo>
                <a:lnTo>
                  <a:pt x="1493173" y="576364"/>
                </a:lnTo>
                <a:lnTo>
                  <a:pt x="1497965" y="226275"/>
                </a:lnTo>
                <a:lnTo>
                  <a:pt x="1584448" y="226275"/>
                </a:lnTo>
                <a:lnTo>
                  <a:pt x="14296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59327" y="3365644"/>
            <a:ext cx="187091" cy="178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9861" y="3345824"/>
            <a:ext cx="343960" cy="186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43417" y="3315992"/>
            <a:ext cx="496100" cy="195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4707" y="3309941"/>
            <a:ext cx="140677" cy="172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4880" y="676861"/>
            <a:ext cx="5542915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0" dirty="0"/>
              <a:t>Το </a:t>
            </a:r>
            <a:r>
              <a:rPr spc="-254" dirty="0" err="1"/>
              <a:t>αίμα</a:t>
            </a:r>
            <a:r>
              <a:rPr spc="-254" dirty="0"/>
              <a:t> </a:t>
            </a:r>
            <a:r>
              <a:rPr spc="-120" dirty="0" err="1" smtClean="0"/>
              <a:t>ελέγχεται</a:t>
            </a:r>
            <a:endParaRPr spc="-200" dirty="0"/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7099" y="5086382"/>
            <a:ext cx="2431415" cy="276225"/>
          </a:xfrm>
          <a:custGeom>
            <a:avLst/>
            <a:gdLst/>
            <a:ahLst/>
            <a:cxnLst/>
            <a:rect l="l" t="t" r="r" b="b"/>
            <a:pathLst>
              <a:path w="2431415" h="276225">
                <a:moveTo>
                  <a:pt x="137388" y="232549"/>
                </a:moveTo>
                <a:lnTo>
                  <a:pt x="31140" y="248297"/>
                </a:lnTo>
                <a:lnTo>
                  <a:pt x="25721" y="251100"/>
                </a:lnTo>
                <a:lnTo>
                  <a:pt x="19262" y="256668"/>
                </a:lnTo>
                <a:lnTo>
                  <a:pt x="13227" y="262658"/>
                </a:lnTo>
                <a:lnTo>
                  <a:pt x="9080" y="266725"/>
                </a:lnTo>
                <a:lnTo>
                  <a:pt x="7823" y="267817"/>
                </a:lnTo>
                <a:lnTo>
                  <a:pt x="4089" y="271868"/>
                </a:lnTo>
                <a:lnTo>
                  <a:pt x="0" y="275958"/>
                </a:lnTo>
                <a:lnTo>
                  <a:pt x="263453" y="237959"/>
                </a:lnTo>
                <a:lnTo>
                  <a:pt x="153149" y="237959"/>
                </a:lnTo>
                <a:lnTo>
                  <a:pt x="143941" y="234569"/>
                </a:lnTo>
                <a:lnTo>
                  <a:pt x="137388" y="232549"/>
                </a:lnTo>
                <a:close/>
              </a:path>
              <a:path w="2431415" h="276225">
                <a:moveTo>
                  <a:pt x="1291501" y="72669"/>
                </a:moveTo>
                <a:lnTo>
                  <a:pt x="1265053" y="76226"/>
                </a:lnTo>
                <a:lnTo>
                  <a:pt x="161328" y="237909"/>
                </a:lnTo>
                <a:lnTo>
                  <a:pt x="160578" y="237959"/>
                </a:lnTo>
                <a:lnTo>
                  <a:pt x="263453" y="237959"/>
                </a:lnTo>
                <a:lnTo>
                  <a:pt x="1214849" y="97961"/>
                </a:lnTo>
                <a:lnTo>
                  <a:pt x="1364424" y="78193"/>
                </a:lnTo>
                <a:lnTo>
                  <a:pt x="1291501" y="72669"/>
                </a:lnTo>
                <a:close/>
              </a:path>
              <a:path w="2431415" h="276225">
                <a:moveTo>
                  <a:pt x="1377289" y="61683"/>
                </a:moveTo>
                <a:lnTo>
                  <a:pt x="1305737" y="70789"/>
                </a:lnTo>
                <a:lnTo>
                  <a:pt x="1379702" y="76263"/>
                </a:lnTo>
                <a:lnTo>
                  <a:pt x="1451063" y="67640"/>
                </a:lnTo>
                <a:lnTo>
                  <a:pt x="1377289" y="61683"/>
                </a:lnTo>
                <a:close/>
              </a:path>
              <a:path w="2431415" h="276225">
                <a:moveTo>
                  <a:pt x="1625561" y="34455"/>
                </a:moveTo>
                <a:lnTo>
                  <a:pt x="1564055" y="40614"/>
                </a:lnTo>
                <a:lnTo>
                  <a:pt x="1638388" y="47904"/>
                </a:lnTo>
                <a:lnTo>
                  <a:pt x="1704035" y="42151"/>
                </a:lnTo>
                <a:lnTo>
                  <a:pt x="1625561" y="34455"/>
                </a:lnTo>
                <a:close/>
              </a:path>
              <a:path w="2431415" h="276225">
                <a:moveTo>
                  <a:pt x="2285136" y="0"/>
                </a:moveTo>
                <a:lnTo>
                  <a:pt x="2165032" y="1143"/>
                </a:lnTo>
                <a:lnTo>
                  <a:pt x="2214384" y="7607"/>
                </a:lnTo>
                <a:lnTo>
                  <a:pt x="2270277" y="6346"/>
                </a:lnTo>
                <a:lnTo>
                  <a:pt x="2428024" y="5905"/>
                </a:lnTo>
                <a:lnTo>
                  <a:pt x="2401087" y="1054"/>
                </a:lnTo>
                <a:lnTo>
                  <a:pt x="2285136" y="0"/>
                </a:lnTo>
                <a:close/>
              </a:path>
              <a:path w="2431415" h="276225">
                <a:moveTo>
                  <a:pt x="2428024" y="5905"/>
                </a:moveTo>
                <a:lnTo>
                  <a:pt x="2334056" y="5905"/>
                </a:lnTo>
                <a:lnTo>
                  <a:pt x="2431338" y="6502"/>
                </a:lnTo>
                <a:lnTo>
                  <a:pt x="2428024" y="590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3699" y="5062018"/>
            <a:ext cx="2682240" cy="257175"/>
          </a:xfrm>
          <a:custGeom>
            <a:avLst/>
            <a:gdLst/>
            <a:ahLst/>
            <a:cxnLst/>
            <a:rect l="l" t="t" r="r" b="b"/>
            <a:pathLst>
              <a:path w="2682240" h="257175">
                <a:moveTo>
                  <a:pt x="88489" y="248259"/>
                </a:moveTo>
                <a:lnTo>
                  <a:pt x="712" y="248259"/>
                </a:lnTo>
                <a:lnTo>
                  <a:pt x="6982" y="249288"/>
                </a:lnTo>
                <a:lnTo>
                  <a:pt x="14682" y="251644"/>
                </a:lnTo>
                <a:lnTo>
                  <a:pt x="22057" y="254228"/>
                </a:lnTo>
                <a:lnTo>
                  <a:pt x="27356" y="255943"/>
                </a:lnTo>
                <a:lnTo>
                  <a:pt x="28372" y="256197"/>
                </a:lnTo>
                <a:lnTo>
                  <a:pt x="30785" y="256908"/>
                </a:lnTo>
                <a:lnTo>
                  <a:pt x="88489" y="248259"/>
                </a:lnTo>
                <a:close/>
              </a:path>
              <a:path w="2682240" h="257175">
                <a:moveTo>
                  <a:pt x="1090829" y="89382"/>
                </a:moveTo>
                <a:lnTo>
                  <a:pt x="823612" y="125163"/>
                </a:lnTo>
                <a:lnTo>
                  <a:pt x="0" y="248281"/>
                </a:lnTo>
                <a:lnTo>
                  <a:pt x="318" y="248259"/>
                </a:lnTo>
                <a:lnTo>
                  <a:pt x="88489" y="248259"/>
                </a:lnTo>
                <a:lnTo>
                  <a:pt x="945391" y="121413"/>
                </a:lnTo>
                <a:lnTo>
                  <a:pt x="1101622" y="100842"/>
                </a:lnTo>
                <a:lnTo>
                  <a:pt x="1153757" y="94538"/>
                </a:lnTo>
                <a:lnTo>
                  <a:pt x="1090829" y="89382"/>
                </a:lnTo>
                <a:close/>
              </a:path>
              <a:path w="2682240" h="257175">
                <a:moveTo>
                  <a:pt x="1176744" y="78549"/>
                </a:moveTo>
                <a:lnTo>
                  <a:pt x="1102957" y="87833"/>
                </a:lnTo>
                <a:lnTo>
                  <a:pt x="1168312" y="92837"/>
                </a:lnTo>
                <a:lnTo>
                  <a:pt x="1246925" y="84150"/>
                </a:lnTo>
                <a:lnTo>
                  <a:pt x="1176744" y="78549"/>
                </a:lnTo>
                <a:close/>
              </a:path>
              <a:path w="2682240" h="257175">
                <a:moveTo>
                  <a:pt x="1420445" y="49745"/>
                </a:moveTo>
                <a:lnTo>
                  <a:pt x="1364489" y="56095"/>
                </a:lnTo>
                <a:lnTo>
                  <a:pt x="1442200" y="63487"/>
                </a:lnTo>
                <a:lnTo>
                  <a:pt x="1503528" y="57340"/>
                </a:lnTo>
                <a:lnTo>
                  <a:pt x="1420445" y="49745"/>
                </a:lnTo>
                <a:close/>
              </a:path>
              <a:path w="2682240" h="257175">
                <a:moveTo>
                  <a:pt x="2503907" y="6121"/>
                </a:moveTo>
                <a:lnTo>
                  <a:pt x="2580704" y="21056"/>
                </a:lnTo>
                <a:lnTo>
                  <a:pt x="2681987" y="25209"/>
                </a:lnTo>
                <a:lnTo>
                  <a:pt x="2667993" y="22856"/>
                </a:lnTo>
                <a:lnTo>
                  <a:pt x="2640162" y="13906"/>
                </a:lnTo>
                <a:lnTo>
                  <a:pt x="2626132" y="11531"/>
                </a:lnTo>
                <a:lnTo>
                  <a:pt x="2503907" y="6121"/>
                </a:lnTo>
                <a:close/>
              </a:path>
              <a:path w="2682240" h="257175">
                <a:moveTo>
                  <a:pt x="2150809" y="850"/>
                </a:moveTo>
                <a:lnTo>
                  <a:pt x="2060469" y="2971"/>
                </a:lnTo>
                <a:lnTo>
                  <a:pt x="1970139" y="6388"/>
                </a:lnTo>
                <a:lnTo>
                  <a:pt x="1957860" y="6772"/>
                </a:lnTo>
                <a:lnTo>
                  <a:pt x="1915376" y="8610"/>
                </a:lnTo>
                <a:lnTo>
                  <a:pt x="2019669" y="20688"/>
                </a:lnTo>
                <a:lnTo>
                  <a:pt x="2022768" y="20497"/>
                </a:lnTo>
                <a:lnTo>
                  <a:pt x="2074464" y="17879"/>
                </a:lnTo>
                <a:lnTo>
                  <a:pt x="2126163" y="15968"/>
                </a:lnTo>
                <a:lnTo>
                  <a:pt x="2177860" y="14713"/>
                </a:lnTo>
                <a:lnTo>
                  <a:pt x="2229549" y="14058"/>
                </a:lnTo>
                <a:lnTo>
                  <a:pt x="2150809" y="850"/>
                </a:lnTo>
                <a:close/>
              </a:path>
              <a:path w="2682240" h="257175">
                <a:moveTo>
                  <a:pt x="2254327" y="0"/>
                </a:moveTo>
                <a:lnTo>
                  <a:pt x="2248320" y="12"/>
                </a:lnTo>
                <a:lnTo>
                  <a:pt x="2245310" y="12"/>
                </a:lnTo>
                <a:lnTo>
                  <a:pt x="2330895" y="14287"/>
                </a:lnTo>
                <a:lnTo>
                  <a:pt x="2391626" y="15252"/>
                </a:lnTo>
                <a:lnTo>
                  <a:pt x="2303323" y="190"/>
                </a:lnTo>
                <a:lnTo>
                  <a:pt x="225432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4478" y="5119361"/>
            <a:ext cx="1488440" cy="205104"/>
          </a:xfrm>
          <a:custGeom>
            <a:avLst/>
            <a:gdLst/>
            <a:ahLst/>
            <a:cxnLst/>
            <a:rect l="l" t="t" r="r" b="b"/>
            <a:pathLst>
              <a:path w="1488440" h="205104">
                <a:moveTo>
                  <a:pt x="1122972" y="37198"/>
                </a:moveTo>
                <a:lnTo>
                  <a:pt x="1070836" y="43502"/>
                </a:lnTo>
                <a:lnTo>
                  <a:pt x="914605" y="64072"/>
                </a:lnTo>
                <a:lnTo>
                  <a:pt x="0" y="199567"/>
                </a:lnTo>
                <a:lnTo>
                  <a:pt x="6565" y="201587"/>
                </a:lnTo>
                <a:lnTo>
                  <a:pt x="15760" y="204977"/>
                </a:lnTo>
                <a:lnTo>
                  <a:pt x="23202" y="204977"/>
                </a:lnTo>
                <a:lnTo>
                  <a:pt x="23952" y="204927"/>
                </a:lnTo>
                <a:lnTo>
                  <a:pt x="1127670" y="43245"/>
                </a:lnTo>
                <a:lnTo>
                  <a:pt x="1154125" y="39687"/>
                </a:lnTo>
                <a:lnTo>
                  <a:pt x="1122972" y="37198"/>
                </a:lnTo>
                <a:close/>
              </a:path>
              <a:path w="1488440" h="205104">
                <a:moveTo>
                  <a:pt x="1216139" y="26809"/>
                </a:moveTo>
                <a:lnTo>
                  <a:pt x="1137526" y="35496"/>
                </a:lnTo>
                <a:lnTo>
                  <a:pt x="1168361" y="37807"/>
                </a:lnTo>
                <a:lnTo>
                  <a:pt x="1239913" y="28701"/>
                </a:lnTo>
                <a:lnTo>
                  <a:pt x="1216139" y="26809"/>
                </a:lnTo>
                <a:close/>
              </a:path>
              <a:path w="1488440" h="205104">
                <a:moveTo>
                  <a:pt x="1472742" y="0"/>
                </a:moveTo>
                <a:lnTo>
                  <a:pt x="1411414" y="6146"/>
                </a:lnTo>
                <a:lnTo>
                  <a:pt x="1426679" y="7632"/>
                </a:lnTo>
                <a:lnTo>
                  <a:pt x="1488186" y="1473"/>
                </a:lnTo>
                <a:lnTo>
                  <a:pt x="14727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58375" y="5157666"/>
            <a:ext cx="2112645" cy="273050"/>
          </a:xfrm>
          <a:custGeom>
            <a:avLst/>
            <a:gdLst/>
            <a:ahLst/>
            <a:cxnLst/>
            <a:rect l="l" t="t" r="r" b="b"/>
            <a:pathLst>
              <a:path w="2112645" h="273050">
                <a:moveTo>
                  <a:pt x="16040" y="246329"/>
                </a:moveTo>
                <a:lnTo>
                  <a:pt x="10604" y="246811"/>
                </a:lnTo>
                <a:lnTo>
                  <a:pt x="8520" y="252545"/>
                </a:lnTo>
                <a:lnTo>
                  <a:pt x="5240" y="261261"/>
                </a:lnTo>
                <a:lnTo>
                  <a:pt x="1990" y="269257"/>
                </a:lnTo>
                <a:lnTo>
                  <a:pt x="0" y="272834"/>
                </a:lnTo>
                <a:lnTo>
                  <a:pt x="155849" y="249732"/>
                </a:lnTo>
                <a:lnTo>
                  <a:pt x="21526" y="249732"/>
                </a:lnTo>
                <a:lnTo>
                  <a:pt x="18859" y="248335"/>
                </a:lnTo>
                <a:lnTo>
                  <a:pt x="16040" y="246329"/>
                </a:lnTo>
                <a:close/>
              </a:path>
              <a:path w="2112645" h="273050">
                <a:moveTo>
                  <a:pt x="365315" y="218414"/>
                </a:moveTo>
                <a:lnTo>
                  <a:pt x="219189" y="233049"/>
                </a:lnTo>
                <a:lnTo>
                  <a:pt x="23774" y="249732"/>
                </a:lnTo>
                <a:lnTo>
                  <a:pt x="155849" y="249732"/>
                </a:lnTo>
                <a:lnTo>
                  <a:pt x="365315" y="218414"/>
                </a:lnTo>
                <a:close/>
              </a:path>
              <a:path w="2112645" h="273050">
                <a:moveTo>
                  <a:pt x="2010155" y="0"/>
                </a:moveTo>
                <a:lnTo>
                  <a:pt x="1939366" y="4762"/>
                </a:lnTo>
                <a:lnTo>
                  <a:pt x="1982939" y="10096"/>
                </a:lnTo>
                <a:lnTo>
                  <a:pt x="2047679" y="10807"/>
                </a:lnTo>
                <a:lnTo>
                  <a:pt x="2112391" y="12547"/>
                </a:lnTo>
                <a:lnTo>
                  <a:pt x="201015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1704" y="5252209"/>
            <a:ext cx="2870835" cy="335280"/>
          </a:xfrm>
          <a:custGeom>
            <a:avLst/>
            <a:gdLst/>
            <a:ahLst/>
            <a:cxnLst/>
            <a:rect l="l" t="t" r="r" b="b"/>
            <a:pathLst>
              <a:path w="2870834" h="335279">
                <a:moveTo>
                  <a:pt x="167309" y="325310"/>
                </a:moveTo>
                <a:lnTo>
                  <a:pt x="99377" y="335178"/>
                </a:lnTo>
                <a:lnTo>
                  <a:pt x="164566" y="328574"/>
                </a:lnTo>
                <a:lnTo>
                  <a:pt x="167309" y="325310"/>
                </a:lnTo>
                <a:close/>
              </a:path>
              <a:path w="2870834" h="335279">
                <a:moveTo>
                  <a:pt x="167932" y="309232"/>
                </a:moveTo>
                <a:lnTo>
                  <a:pt x="7708" y="324739"/>
                </a:lnTo>
                <a:lnTo>
                  <a:pt x="5211" y="327889"/>
                </a:lnTo>
                <a:lnTo>
                  <a:pt x="4432" y="328726"/>
                </a:lnTo>
                <a:lnTo>
                  <a:pt x="3229" y="330281"/>
                </a:lnTo>
                <a:lnTo>
                  <a:pt x="1625" y="332295"/>
                </a:lnTo>
                <a:lnTo>
                  <a:pt x="0" y="334035"/>
                </a:lnTo>
                <a:lnTo>
                  <a:pt x="167932" y="309232"/>
                </a:lnTo>
                <a:close/>
              </a:path>
              <a:path w="2870834" h="335279">
                <a:moveTo>
                  <a:pt x="1866366" y="89065"/>
                </a:moveTo>
                <a:lnTo>
                  <a:pt x="1812785" y="89421"/>
                </a:lnTo>
                <a:lnTo>
                  <a:pt x="1759225" y="90384"/>
                </a:lnTo>
                <a:lnTo>
                  <a:pt x="1705685" y="91954"/>
                </a:lnTo>
                <a:lnTo>
                  <a:pt x="1652164" y="94130"/>
                </a:lnTo>
                <a:lnTo>
                  <a:pt x="1598663" y="96913"/>
                </a:lnTo>
                <a:lnTo>
                  <a:pt x="1539913" y="102565"/>
                </a:lnTo>
                <a:lnTo>
                  <a:pt x="1597780" y="100129"/>
                </a:lnTo>
                <a:lnTo>
                  <a:pt x="1743568" y="96627"/>
                </a:lnTo>
                <a:lnTo>
                  <a:pt x="1772869" y="96342"/>
                </a:lnTo>
                <a:lnTo>
                  <a:pt x="1866366" y="89065"/>
                </a:lnTo>
                <a:close/>
              </a:path>
              <a:path w="2870834" h="335279">
                <a:moveTo>
                  <a:pt x="2372398" y="58318"/>
                </a:moveTo>
                <a:lnTo>
                  <a:pt x="2372220" y="62534"/>
                </a:lnTo>
                <a:lnTo>
                  <a:pt x="2371940" y="66776"/>
                </a:lnTo>
                <a:lnTo>
                  <a:pt x="2371559" y="70713"/>
                </a:lnTo>
                <a:lnTo>
                  <a:pt x="2477686" y="70027"/>
                </a:lnTo>
                <a:lnTo>
                  <a:pt x="2442514" y="59372"/>
                </a:lnTo>
                <a:lnTo>
                  <a:pt x="2372398" y="58318"/>
                </a:lnTo>
                <a:close/>
              </a:path>
              <a:path w="2870834" h="335279">
                <a:moveTo>
                  <a:pt x="2477686" y="70027"/>
                </a:moveTo>
                <a:lnTo>
                  <a:pt x="2471623" y="70027"/>
                </a:lnTo>
                <a:lnTo>
                  <a:pt x="2477769" y="70053"/>
                </a:lnTo>
                <a:close/>
              </a:path>
              <a:path w="2870834" h="335279">
                <a:moveTo>
                  <a:pt x="2630525" y="66649"/>
                </a:moveTo>
                <a:lnTo>
                  <a:pt x="2668663" y="74066"/>
                </a:lnTo>
                <a:lnTo>
                  <a:pt x="2749956" y="77793"/>
                </a:lnTo>
                <a:lnTo>
                  <a:pt x="2831210" y="82740"/>
                </a:lnTo>
                <a:lnTo>
                  <a:pt x="2835766" y="79696"/>
                </a:lnTo>
                <a:lnTo>
                  <a:pt x="2842088" y="72891"/>
                </a:lnTo>
                <a:lnTo>
                  <a:pt x="2843894" y="70713"/>
                </a:lnTo>
                <a:lnTo>
                  <a:pt x="2696336" y="70713"/>
                </a:lnTo>
                <a:lnTo>
                  <a:pt x="2630525" y="66649"/>
                </a:lnTo>
                <a:close/>
              </a:path>
              <a:path w="2870834" h="335279">
                <a:moveTo>
                  <a:pt x="2494165" y="0"/>
                </a:moveTo>
                <a:lnTo>
                  <a:pt x="2609640" y="22720"/>
                </a:lnTo>
                <a:lnTo>
                  <a:pt x="2656027" y="31826"/>
                </a:lnTo>
                <a:lnTo>
                  <a:pt x="2664068" y="35897"/>
                </a:lnTo>
                <a:lnTo>
                  <a:pt x="2672507" y="43445"/>
                </a:lnTo>
                <a:lnTo>
                  <a:pt x="2686634" y="58559"/>
                </a:lnTo>
                <a:lnTo>
                  <a:pt x="2689161" y="61264"/>
                </a:lnTo>
                <a:lnTo>
                  <a:pt x="2694846" y="67589"/>
                </a:lnTo>
                <a:lnTo>
                  <a:pt x="2697403" y="70713"/>
                </a:lnTo>
                <a:lnTo>
                  <a:pt x="2843894" y="70713"/>
                </a:lnTo>
                <a:lnTo>
                  <a:pt x="2847953" y="65820"/>
                </a:lnTo>
                <a:lnTo>
                  <a:pt x="2853562" y="58966"/>
                </a:lnTo>
                <a:lnTo>
                  <a:pt x="2856661" y="55295"/>
                </a:lnTo>
                <a:lnTo>
                  <a:pt x="2870301" y="40576"/>
                </a:lnTo>
                <a:lnTo>
                  <a:pt x="2783170" y="22720"/>
                </a:lnTo>
                <a:lnTo>
                  <a:pt x="2699067" y="22707"/>
                </a:lnTo>
                <a:lnTo>
                  <a:pt x="2647900" y="13764"/>
                </a:lnTo>
                <a:lnTo>
                  <a:pt x="2596697" y="6996"/>
                </a:lnTo>
                <a:lnTo>
                  <a:pt x="2545453" y="2406"/>
                </a:lnTo>
                <a:lnTo>
                  <a:pt x="2494165" y="0"/>
                </a:lnTo>
                <a:close/>
              </a:path>
              <a:path w="2870834" h="335279">
                <a:moveTo>
                  <a:pt x="2686164" y="58115"/>
                </a:moveTo>
                <a:lnTo>
                  <a:pt x="2686521" y="58559"/>
                </a:lnTo>
                <a:lnTo>
                  <a:pt x="2686164" y="58115"/>
                </a:lnTo>
                <a:close/>
              </a:path>
              <a:path w="2870834" h="335279">
                <a:moveTo>
                  <a:pt x="2704922" y="7505"/>
                </a:moveTo>
                <a:lnTo>
                  <a:pt x="2704249" y="16167"/>
                </a:lnTo>
                <a:lnTo>
                  <a:pt x="2702344" y="22720"/>
                </a:lnTo>
                <a:lnTo>
                  <a:pt x="2783170" y="22720"/>
                </a:lnTo>
                <a:lnTo>
                  <a:pt x="2704922" y="750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9736" y="5482835"/>
            <a:ext cx="433705" cy="73025"/>
          </a:xfrm>
          <a:custGeom>
            <a:avLst/>
            <a:gdLst/>
            <a:ahLst/>
            <a:cxnLst/>
            <a:rect l="l" t="t" r="r" b="b"/>
            <a:pathLst>
              <a:path w="433704" h="73025">
                <a:moveTo>
                  <a:pt x="127025" y="44691"/>
                </a:moveTo>
                <a:lnTo>
                  <a:pt x="4165" y="62991"/>
                </a:lnTo>
                <a:lnTo>
                  <a:pt x="2679" y="66916"/>
                </a:lnTo>
                <a:lnTo>
                  <a:pt x="1142" y="70688"/>
                </a:lnTo>
                <a:lnTo>
                  <a:pt x="0" y="72910"/>
                </a:lnTo>
                <a:lnTo>
                  <a:pt x="85445" y="62014"/>
                </a:lnTo>
                <a:lnTo>
                  <a:pt x="176529" y="47269"/>
                </a:lnTo>
                <a:lnTo>
                  <a:pt x="127025" y="44691"/>
                </a:lnTo>
                <a:close/>
              </a:path>
              <a:path w="433704" h="73025">
                <a:moveTo>
                  <a:pt x="427532" y="0"/>
                </a:moveTo>
                <a:lnTo>
                  <a:pt x="349427" y="11569"/>
                </a:lnTo>
                <a:lnTo>
                  <a:pt x="369493" y="12547"/>
                </a:lnTo>
                <a:lnTo>
                  <a:pt x="433184" y="266"/>
                </a:lnTo>
                <a:lnTo>
                  <a:pt x="42753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2920" y="5474851"/>
            <a:ext cx="61594" cy="10160"/>
          </a:xfrm>
          <a:custGeom>
            <a:avLst/>
            <a:gdLst/>
            <a:ahLst/>
            <a:cxnLst/>
            <a:rect l="l" t="t" r="r" b="b"/>
            <a:pathLst>
              <a:path w="61595" h="10160">
                <a:moveTo>
                  <a:pt x="48679" y="0"/>
                </a:moveTo>
                <a:lnTo>
                  <a:pt x="23926" y="3632"/>
                </a:lnTo>
                <a:lnTo>
                  <a:pt x="0" y="8242"/>
                </a:lnTo>
                <a:lnTo>
                  <a:pt x="31419" y="9651"/>
                </a:lnTo>
                <a:lnTo>
                  <a:pt x="61379" y="3759"/>
                </a:lnTo>
                <a:lnTo>
                  <a:pt x="57149" y="2324"/>
                </a:lnTo>
                <a:lnTo>
                  <a:pt x="52920" y="977"/>
                </a:lnTo>
                <a:lnTo>
                  <a:pt x="486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7265" y="5478486"/>
            <a:ext cx="29845" cy="5080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29578" y="0"/>
                </a:moveTo>
                <a:lnTo>
                  <a:pt x="0" y="4356"/>
                </a:lnTo>
                <a:lnTo>
                  <a:pt x="5651" y="4610"/>
                </a:lnTo>
                <a:lnTo>
                  <a:pt x="295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3429" y="5034516"/>
            <a:ext cx="2893695" cy="773430"/>
          </a:xfrm>
          <a:custGeom>
            <a:avLst/>
            <a:gdLst/>
            <a:ahLst/>
            <a:cxnLst/>
            <a:rect l="l" t="t" r="r" b="b"/>
            <a:pathLst>
              <a:path w="2893695" h="773429">
                <a:moveTo>
                  <a:pt x="1213027" y="752106"/>
                </a:moveTo>
                <a:lnTo>
                  <a:pt x="1163833" y="754065"/>
                </a:lnTo>
                <a:lnTo>
                  <a:pt x="1114536" y="757010"/>
                </a:lnTo>
                <a:lnTo>
                  <a:pt x="1065405" y="761263"/>
                </a:lnTo>
                <a:lnTo>
                  <a:pt x="1016711" y="767143"/>
                </a:lnTo>
                <a:lnTo>
                  <a:pt x="1006856" y="769238"/>
                </a:lnTo>
                <a:lnTo>
                  <a:pt x="992657" y="771817"/>
                </a:lnTo>
                <a:lnTo>
                  <a:pt x="985583" y="773214"/>
                </a:lnTo>
                <a:lnTo>
                  <a:pt x="1018482" y="771865"/>
                </a:lnTo>
                <a:lnTo>
                  <a:pt x="1051399" y="769753"/>
                </a:lnTo>
                <a:lnTo>
                  <a:pt x="1084304" y="767031"/>
                </a:lnTo>
                <a:lnTo>
                  <a:pt x="1117168" y="763854"/>
                </a:lnTo>
                <a:lnTo>
                  <a:pt x="1213027" y="752106"/>
                </a:lnTo>
                <a:close/>
              </a:path>
              <a:path w="2893695" h="773429">
                <a:moveTo>
                  <a:pt x="909548" y="750049"/>
                </a:moveTo>
                <a:lnTo>
                  <a:pt x="900330" y="751695"/>
                </a:lnTo>
                <a:lnTo>
                  <a:pt x="891138" y="753438"/>
                </a:lnTo>
                <a:lnTo>
                  <a:pt x="881971" y="755283"/>
                </a:lnTo>
                <a:lnTo>
                  <a:pt x="872832" y="757237"/>
                </a:lnTo>
                <a:lnTo>
                  <a:pt x="858519" y="759878"/>
                </a:lnTo>
                <a:lnTo>
                  <a:pt x="844249" y="762696"/>
                </a:lnTo>
                <a:lnTo>
                  <a:pt x="830025" y="765693"/>
                </a:lnTo>
                <a:lnTo>
                  <a:pt x="815848" y="768870"/>
                </a:lnTo>
                <a:lnTo>
                  <a:pt x="830159" y="769918"/>
                </a:lnTo>
                <a:lnTo>
                  <a:pt x="844481" y="770813"/>
                </a:lnTo>
                <a:lnTo>
                  <a:pt x="858815" y="771556"/>
                </a:lnTo>
                <a:lnTo>
                  <a:pt x="873163" y="772147"/>
                </a:lnTo>
                <a:lnTo>
                  <a:pt x="908045" y="761695"/>
                </a:lnTo>
                <a:lnTo>
                  <a:pt x="942975" y="751738"/>
                </a:lnTo>
                <a:lnTo>
                  <a:pt x="911123" y="750214"/>
                </a:lnTo>
                <a:lnTo>
                  <a:pt x="909548" y="750049"/>
                </a:lnTo>
                <a:close/>
              </a:path>
              <a:path w="2893695" h="773429">
                <a:moveTo>
                  <a:pt x="725538" y="739940"/>
                </a:moveTo>
                <a:lnTo>
                  <a:pt x="724750" y="741337"/>
                </a:lnTo>
                <a:lnTo>
                  <a:pt x="723303" y="744029"/>
                </a:lnTo>
                <a:lnTo>
                  <a:pt x="734301" y="741006"/>
                </a:lnTo>
                <a:lnTo>
                  <a:pt x="725538" y="739940"/>
                </a:lnTo>
                <a:close/>
              </a:path>
              <a:path w="2893695" h="773429">
                <a:moveTo>
                  <a:pt x="1791462" y="678891"/>
                </a:moveTo>
                <a:lnTo>
                  <a:pt x="1783487" y="679729"/>
                </a:lnTo>
                <a:lnTo>
                  <a:pt x="1746313" y="684110"/>
                </a:lnTo>
                <a:lnTo>
                  <a:pt x="1791106" y="686282"/>
                </a:lnTo>
                <a:lnTo>
                  <a:pt x="1826061" y="685350"/>
                </a:lnTo>
                <a:lnTo>
                  <a:pt x="1905683" y="685037"/>
                </a:lnTo>
                <a:lnTo>
                  <a:pt x="1906511" y="683272"/>
                </a:lnTo>
                <a:lnTo>
                  <a:pt x="1906540" y="683120"/>
                </a:lnTo>
                <a:lnTo>
                  <a:pt x="1904758" y="683120"/>
                </a:lnTo>
                <a:lnTo>
                  <a:pt x="1853330" y="679653"/>
                </a:lnTo>
                <a:lnTo>
                  <a:pt x="1803311" y="679653"/>
                </a:lnTo>
                <a:lnTo>
                  <a:pt x="1791462" y="678891"/>
                </a:lnTo>
                <a:close/>
              </a:path>
              <a:path w="2893695" h="773429">
                <a:moveTo>
                  <a:pt x="1905683" y="685037"/>
                </a:moveTo>
                <a:lnTo>
                  <a:pt x="1861045" y="685037"/>
                </a:lnTo>
                <a:lnTo>
                  <a:pt x="1871730" y="685066"/>
                </a:lnTo>
                <a:lnTo>
                  <a:pt x="1903882" y="685520"/>
                </a:lnTo>
                <a:lnTo>
                  <a:pt x="1905457" y="685520"/>
                </a:lnTo>
                <a:lnTo>
                  <a:pt x="1905683" y="685037"/>
                </a:lnTo>
                <a:close/>
              </a:path>
              <a:path w="2893695" h="773429">
                <a:moveTo>
                  <a:pt x="1907197" y="679678"/>
                </a:moveTo>
                <a:lnTo>
                  <a:pt x="1906447" y="681850"/>
                </a:lnTo>
                <a:lnTo>
                  <a:pt x="1905635" y="683120"/>
                </a:lnTo>
                <a:lnTo>
                  <a:pt x="1906540" y="683120"/>
                </a:lnTo>
                <a:lnTo>
                  <a:pt x="1907197" y="679678"/>
                </a:lnTo>
                <a:close/>
              </a:path>
              <a:path w="2893695" h="773429">
                <a:moveTo>
                  <a:pt x="1812455" y="676871"/>
                </a:moveTo>
                <a:lnTo>
                  <a:pt x="1807057" y="677367"/>
                </a:lnTo>
                <a:lnTo>
                  <a:pt x="1806016" y="678827"/>
                </a:lnTo>
                <a:lnTo>
                  <a:pt x="1804847" y="679653"/>
                </a:lnTo>
                <a:lnTo>
                  <a:pt x="1853330" y="679653"/>
                </a:lnTo>
                <a:lnTo>
                  <a:pt x="1812455" y="676871"/>
                </a:lnTo>
                <a:close/>
              </a:path>
              <a:path w="2893695" h="773429">
                <a:moveTo>
                  <a:pt x="539419" y="595706"/>
                </a:moveTo>
                <a:lnTo>
                  <a:pt x="535012" y="603173"/>
                </a:lnTo>
                <a:lnTo>
                  <a:pt x="529196" y="613460"/>
                </a:lnTo>
                <a:lnTo>
                  <a:pt x="562292" y="616089"/>
                </a:lnTo>
                <a:lnTo>
                  <a:pt x="630354" y="608419"/>
                </a:lnTo>
                <a:lnTo>
                  <a:pt x="652995" y="605624"/>
                </a:lnTo>
                <a:lnTo>
                  <a:pt x="654646" y="604202"/>
                </a:lnTo>
                <a:lnTo>
                  <a:pt x="656831" y="602068"/>
                </a:lnTo>
                <a:lnTo>
                  <a:pt x="539419" y="595706"/>
                </a:lnTo>
                <a:close/>
              </a:path>
              <a:path w="2893695" h="773429">
                <a:moveTo>
                  <a:pt x="137223" y="471855"/>
                </a:moveTo>
                <a:lnTo>
                  <a:pt x="69786" y="477621"/>
                </a:lnTo>
                <a:lnTo>
                  <a:pt x="69519" y="478675"/>
                </a:lnTo>
                <a:lnTo>
                  <a:pt x="67360" y="485762"/>
                </a:lnTo>
                <a:lnTo>
                  <a:pt x="64109" y="499097"/>
                </a:lnTo>
                <a:lnTo>
                  <a:pt x="62890" y="505320"/>
                </a:lnTo>
                <a:lnTo>
                  <a:pt x="63741" y="506768"/>
                </a:lnTo>
                <a:lnTo>
                  <a:pt x="197929" y="487362"/>
                </a:lnTo>
                <a:lnTo>
                  <a:pt x="197889" y="486727"/>
                </a:lnTo>
                <a:lnTo>
                  <a:pt x="142468" y="486727"/>
                </a:lnTo>
                <a:lnTo>
                  <a:pt x="139153" y="480364"/>
                </a:lnTo>
                <a:lnTo>
                  <a:pt x="137223" y="471855"/>
                </a:lnTo>
                <a:close/>
              </a:path>
              <a:path w="2893695" h="773429">
                <a:moveTo>
                  <a:pt x="197688" y="481482"/>
                </a:moveTo>
                <a:lnTo>
                  <a:pt x="147002" y="486727"/>
                </a:lnTo>
                <a:lnTo>
                  <a:pt x="197889" y="486727"/>
                </a:lnTo>
                <a:lnTo>
                  <a:pt x="197827" y="485749"/>
                </a:lnTo>
                <a:lnTo>
                  <a:pt x="197688" y="481482"/>
                </a:lnTo>
                <a:close/>
              </a:path>
              <a:path w="2893695" h="773429">
                <a:moveTo>
                  <a:pt x="69519" y="478662"/>
                </a:moveTo>
                <a:close/>
              </a:path>
              <a:path w="2893695" h="773429">
                <a:moveTo>
                  <a:pt x="2067153" y="402805"/>
                </a:moveTo>
                <a:lnTo>
                  <a:pt x="1808653" y="424043"/>
                </a:lnTo>
                <a:lnTo>
                  <a:pt x="1757076" y="429305"/>
                </a:lnTo>
                <a:lnTo>
                  <a:pt x="1705635" y="435419"/>
                </a:lnTo>
                <a:lnTo>
                  <a:pt x="1655470" y="442188"/>
                </a:lnTo>
                <a:lnTo>
                  <a:pt x="1755411" y="433041"/>
                </a:lnTo>
                <a:lnTo>
                  <a:pt x="1955406" y="416496"/>
                </a:lnTo>
                <a:lnTo>
                  <a:pt x="2016076" y="409967"/>
                </a:lnTo>
                <a:lnTo>
                  <a:pt x="2036267" y="407542"/>
                </a:lnTo>
                <a:lnTo>
                  <a:pt x="2067153" y="402805"/>
                </a:lnTo>
                <a:close/>
              </a:path>
              <a:path w="2893695" h="773429">
                <a:moveTo>
                  <a:pt x="2441460" y="222440"/>
                </a:moveTo>
                <a:lnTo>
                  <a:pt x="2411558" y="230505"/>
                </a:lnTo>
                <a:lnTo>
                  <a:pt x="2401557" y="233070"/>
                </a:lnTo>
                <a:lnTo>
                  <a:pt x="2472207" y="230479"/>
                </a:lnTo>
                <a:lnTo>
                  <a:pt x="2475318" y="230022"/>
                </a:lnTo>
                <a:lnTo>
                  <a:pt x="2459189" y="225145"/>
                </a:lnTo>
                <a:lnTo>
                  <a:pt x="2441460" y="222440"/>
                </a:lnTo>
                <a:close/>
              </a:path>
              <a:path w="2893695" h="773429">
                <a:moveTo>
                  <a:pt x="2487612" y="215442"/>
                </a:moveTo>
                <a:lnTo>
                  <a:pt x="2463355" y="216179"/>
                </a:lnTo>
                <a:lnTo>
                  <a:pt x="2449855" y="220065"/>
                </a:lnTo>
                <a:lnTo>
                  <a:pt x="2495169" y="227317"/>
                </a:lnTo>
                <a:lnTo>
                  <a:pt x="2513906" y="225053"/>
                </a:lnTo>
                <a:lnTo>
                  <a:pt x="2532634" y="223075"/>
                </a:lnTo>
                <a:lnTo>
                  <a:pt x="2487612" y="215442"/>
                </a:lnTo>
                <a:close/>
              </a:path>
              <a:path w="2893695" h="773429">
                <a:moveTo>
                  <a:pt x="2843580" y="215264"/>
                </a:moveTo>
                <a:lnTo>
                  <a:pt x="2843427" y="215671"/>
                </a:lnTo>
                <a:lnTo>
                  <a:pt x="2843314" y="215899"/>
                </a:lnTo>
                <a:lnTo>
                  <a:pt x="2893199" y="225196"/>
                </a:lnTo>
                <a:lnTo>
                  <a:pt x="2893390" y="222592"/>
                </a:lnTo>
                <a:lnTo>
                  <a:pt x="2893453" y="216928"/>
                </a:lnTo>
                <a:lnTo>
                  <a:pt x="2843580" y="215264"/>
                </a:lnTo>
                <a:close/>
              </a:path>
              <a:path w="2893695" h="773429">
                <a:moveTo>
                  <a:pt x="146100" y="65379"/>
                </a:moveTo>
                <a:lnTo>
                  <a:pt x="104317" y="77939"/>
                </a:lnTo>
                <a:lnTo>
                  <a:pt x="51901" y="102354"/>
                </a:lnTo>
                <a:lnTo>
                  <a:pt x="0" y="127825"/>
                </a:lnTo>
                <a:lnTo>
                  <a:pt x="7724" y="140028"/>
                </a:lnTo>
                <a:lnTo>
                  <a:pt x="13042" y="147954"/>
                </a:lnTo>
                <a:lnTo>
                  <a:pt x="30173" y="140028"/>
                </a:lnTo>
                <a:lnTo>
                  <a:pt x="47615" y="132802"/>
                </a:lnTo>
                <a:lnTo>
                  <a:pt x="65367" y="126279"/>
                </a:lnTo>
                <a:lnTo>
                  <a:pt x="83426" y="120459"/>
                </a:lnTo>
                <a:lnTo>
                  <a:pt x="84607" y="112750"/>
                </a:lnTo>
                <a:lnTo>
                  <a:pt x="86690" y="100863"/>
                </a:lnTo>
                <a:lnTo>
                  <a:pt x="90106" y="98882"/>
                </a:lnTo>
                <a:lnTo>
                  <a:pt x="103765" y="89786"/>
                </a:lnTo>
                <a:lnTo>
                  <a:pt x="117651" y="81168"/>
                </a:lnTo>
                <a:lnTo>
                  <a:pt x="131763" y="73032"/>
                </a:lnTo>
                <a:lnTo>
                  <a:pt x="146100" y="65379"/>
                </a:lnTo>
                <a:close/>
              </a:path>
              <a:path w="2893695" h="773429">
                <a:moveTo>
                  <a:pt x="1214492" y="13817"/>
                </a:moveTo>
                <a:lnTo>
                  <a:pt x="749884" y="13817"/>
                </a:lnTo>
                <a:lnTo>
                  <a:pt x="797096" y="14178"/>
                </a:lnTo>
                <a:lnTo>
                  <a:pt x="844308" y="15164"/>
                </a:lnTo>
                <a:lnTo>
                  <a:pt x="891495" y="16629"/>
                </a:lnTo>
                <a:lnTo>
                  <a:pt x="1085213" y="25008"/>
                </a:lnTo>
                <a:lnTo>
                  <a:pt x="1190208" y="31832"/>
                </a:lnTo>
                <a:lnTo>
                  <a:pt x="1740712" y="77241"/>
                </a:lnTo>
                <a:lnTo>
                  <a:pt x="1840598" y="66306"/>
                </a:lnTo>
                <a:lnTo>
                  <a:pt x="1600496" y="44605"/>
                </a:lnTo>
                <a:lnTo>
                  <a:pt x="1214492" y="13817"/>
                </a:lnTo>
                <a:close/>
              </a:path>
              <a:path w="2893695" h="773429">
                <a:moveTo>
                  <a:pt x="943089" y="0"/>
                </a:moveTo>
                <a:lnTo>
                  <a:pt x="888269" y="696"/>
                </a:lnTo>
                <a:lnTo>
                  <a:pt x="769407" y="5143"/>
                </a:lnTo>
                <a:lnTo>
                  <a:pt x="719053" y="7911"/>
                </a:lnTo>
                <a:lnTo>
                  <a:pt x="668795" y="11826"/>
                </a:lnTo>
                <a:lnTo>
                  <a:pt x="618731" y="17335"/>
                </a:lnTo>
                <a:lnTo>
                  <a:pt x="651477" y="15719"/>
                </a:lnTo>
                <a:lnTo>
                  <a:pt x="684255" y="14628"/>
                </a:lnTo>
                <a:lnTo>
                  <a:pt x="717059" y="14011"/>
                </a:lnTo>
                <a:lnTo>
                  <a:pt x="1214492" y="13817"/>
                </a:lnTo>
                <a:lnTo>
                  <a:pt x="1106842" y="5871"/>
                </a:lnTo>
                <a:lnTo>
                  <a:pt x="1057122" y="2730"/>
                </a:lnTo>
                <a:lnTo>
                  <a:pt x="1003515" y="685"/>
                </a:lnTo>
                <a:lnTo>
                  <a:pt x="958190" y="46"/>
                </a:lnTo>
                <a:lnTo>
                  <a:pt x="94308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22660" y="511990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673" y="0"/>
                </a:lnTo>
              </a:path>
            </a:pathLst>
          </a:custGeom>
          <a:ln w="172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4143" y="511009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528" y="0"/>
                </a:lnTo>
              </a:path>
            </a:pathLst>
          </a:custGeom>
          <a:ln w="1854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7217" y="511531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795" y="0"/>
                </a:lnTo>
              </a:path>
            </a:pathLst>
          </a:custGeom>
          <a:ln w="1104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8526" y="5152616"/>
            <a:ext cx="287020" cy="29209"/>
          </a:xfrm>
          <a:custGeom>
            <a:avLst/>
            <a:gdLst/>
            <a:ahLst/>
            <a:cxnLst/>
            <a:rect l="l" t="t" r="r" b="b"/>
            <a:pathLst>
              <a:path w="287020" h="29210">
                <a:moveTo>
                  <a:pt x="104305" y="0"/>
                </a:moveTo>
                <a:lnTo>
                  <a:pt x="78225" y="1061"/>
                </a:lnTo>
                <a:lnTo>
                  <a:pt x="0" y="5041"/>
                </a:lnTo>
                <a:lnTo>
                  <a:pt x="102247" y="17602"/>
                </a:lnTo>
                <a:lnTo>
                  <a:pt x="155676" y="19812"/>
                </a:lnTo>
                <a:lnTo>
                  <a:pt x="276669" y="28778"/>
                </a:lnTo>
                <a:lnTo>
                  <a:pt x="286804" y="28765"/>
                </a:lnTo>
                <a:lnTo>
                  <a:pt x="195659" y="13744"/>
                </a:lnTo>
                <a:lnTo>
                  <a:pt x="1043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0363" y="5247145"/>
            <a:ext cx="1106805" cy="102235"/>
          </a:xfrm>
          <a:custGeom>
            <a:avLst/>
            <a:gdLst/>
            <a:ahLst/>
            <a:cxnLst/>
            <a:rect l="l" t="t" r="r" b="b"/>
            <a:pathLst>
              <a:path w="1106804" h="102235">
                <a:moveTo>
                  <a:pt x="400557" y="76720"/>
                </a:moveTo>
                <a:lnTo>
                  <a:pt x="338721" y="77266"/>
                </a:lnTo>
                <a:lnTo>
                  <a:pt x="221907" y="82283"/>
                </a:lnTo>
                <a:lnTo>
                  <a:pt x="0" y="101968"/>
                </a:lnTo>
                <a:lnTo>
                  <a:pt x="53502" y="99191"/>
                </a:lnTo>
                <a:lnTo>
                  <a:pt x="107025" y="97019"/>
                </a:lnTo>
                <a:lnTo>
                  <a:pt x="160567" y="95451"/>
                </a:lnTo>
                <a:lnTo>
                  <a:pt x="214127" y="94488"/>
                </a:lnTo>
                <a:lnTo>
                  <a:pt x="267703" y="94132"/>
                </a:lnTo>
                <a:lnTo>
                  <a:pt x="336753" y="89763"/>
                </a:lnTo>
                <a:lnTo>
                  <a:pt x="373613" y="82487"/>
                </a:lnTo>
                <a:lnTo>
                  <a:pt x="395668" y="77812"/>
                </a:lnTo>
                <a:lnTo>
                  <a:pt x="400557" y="76720"/>
                </a:lnTo>
                <a:close/>
              </a:path>
              <a:path w="1106804" h="102235">
                <a:moveTo>
                  <a:pt x="886383" y="0"/>
                </a:moveTo>
                <a:lnTo>
                  <a:pt x="875233" y="0"/>
                </a:lnTo>
                <a:lnTo>
                  <a:pt x="869657" y="25"/>
                </a:lnTo>
                <a:lnTo>
                  <a:pt x="895515" y="5067"/>
                </a:lnTo>
                <a:lnTo>
                  <a:pt x="946795" y="7474"/>
                </a:lnTo>
                <a:lnTo>
                  <a:pt x="998035" y="12063"/>
                </a:lnTo>
                <a:lnTo>
                  <a:pt x="1049237" y="18831"/>
                </a:lnTo>
                <a:lnTo>
                  <a:pt x="1100480" y="27787"/>
                </a:lnTo>
                <a:lnTo>
                  <a:pt x="1103680" y="27787"/>
                </a:lnTo>
                <a:lnTo>
                  <a:pt x="1105598" y="21234"/>
                </a:lnTo>
                <a:lnTo>
                  <a:pt x="1106258" y="12560"/>
                </a:lnTo>
                <a:lnTo>
                  <a:pt x="1059482" y="3848"/>
                </a:lnTo>
                <a:lnTo>
                  <a:pt x="1055992" y="3848"/>
                </a:lnTo>
                <a:lnTo>
                  <a:pt x="1024102" y="1841"/>
                </a:lnTo>
                <a:lnTo>
                  <a:pt x="948740" y="342"/>
                </a:lnTo>
                <a:lnTo>
                  <a:pt x="886383" y="0"/>
                </a:lnTo>
                <a:close/>
              </a:path>
              <a:path w="1106804" h="102235">
                <a:moveTo>
                  <a:pt x="1056385" y="3276"/>
                </a:moveTo>
                <a:lnTo>
                  <a:pt x="1056195" y="3644"/>
                </a:lnTo>
                <a:lnTo>
                  <a:pt x="1055992" y="3848"/>
                </a:lnTo>
                <a:lnTo>
                  <a:pt x="1059482" y="3848"/>
                </a:lnTo>
                <a:lnTo>
                  <a:pt x="1056385" y="327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0678" y="4914376"/>
            <a:ext cx="2945765" cy="231775"/>
          </a:xfrm>
          <a:custGeom>
            <a:avLst/>
            <a:gdLst/>
            <a:ahLst/>
            <a:cxnLst/>
            <a:rect l="l" t="t" r="r" b="b"/>
            <a:pathLst>
              <a:path w="2945765" h="231775">
                <a:moveTo>
                  <a:pt x="2655074" y="217081"/>
                </a:moveTo>
                <a:lnTo>
                  <a:pt x="2709571" y="226186"/>
                </a:lnTo>
                <a:lnTo>
                  <a:pt x="2739161" y="231279"/>
                </a:lnTo>
                <a:lnTo>
                  <a:pt x="2903613" y="229069"/>
                </a:lnTo>
                <a:lnTo>
                  <a:pt x="2912576" y="228812"/>
                </a:lnTo>
                <a:lnTo>
                  <a:pt x="2921654" y="228322"/>
                </a:lnTo>
                <a:lnTo>
                  <a:pt x="2930702" y="227482"/>
                </a:lnTo>
                <a:lnTo>
                  <a:pt x="2939493" y="226186"/>
                </a:lnTo>
                <a:lnTo>
                  <a:pt x="2939097" y="226186"/>
                </a:lnTo>
                <a:lnTo>
                  <a:pt x="2945561" y="224307"/>
                </a:lnTo>
                <a:lnTo>
                  <a:pt x="2945726" y="222884"/>
                </a:lnTo>
                <a:lnTo>
                  <a:pt x="2800367" y="218782"/>
                </a:lnTo>
                <a:lnTo>
                  <a:pt x="2655074" y="217081"/>
                </a:lnTo>
                <a:close/>
              </a:path>
              <a:path w="2945765" h="231775">
                <a:moveTo>
                  <a:pt x="2569845" y="161569"/>
                </a:moveTo>
                <a:lnTo>
                  <a:pt x="2532570" y="161709"/>
                </a:lnTo>
                <a:lnTo>
                  <a:pt x="2597505" y="173062"/>
                </a:lnTo>
                <a:lnTo>
                  <a:pt x="2634729" y="173850"/>
                </a:lnTo>
                <a:lnTo>
                  <a:pt x="2633726" y="173850"/>
                </a:lnTo>
                <a:lnTo>
                  <a:pt x="2631211" y="175831"/>
                </a:lnTo>
                <a:lnTo>
                  <a:pt x="2628226" y="178511"/>
                </a:lnTo>
                <a:lnTo>
                  <a:pt x="2727096" y="179044"/>
                </a:lnTo>
                <a:lnTo>
                  <a:pt x="2633916" y="161924"/>
                </a:lnTo>
                <a:lnTo>
                  <a:pt x="2569845" y="161569"/>
                </a:lnTo>
                <a:close/>
              </a:path>
              <a:path w="2945765" h="231775">
                <a:moveTo>
                  <a:pt x="198894" y="69570"/>
                </a:moveTo>
                <a:lnTo>
                  <a:pt x="147450" y="86242"/>
                </a:lnTo>
                <a:lnTo>
                  <a:pt x="97589" y="106965"/>
                </a:lnTo>
                <a:lnTo>
                  <a:pt x="49315" y="131746"/>
                </a:lnTo>
                <a:lnTo>
                  <a:pt x="2628" y="160591"/>
                </a:lnTo>
                <a:lnTo>
                  <a:pt x="0" y="161810"/>
                </a:lnTo>
                <a:lnTo>
                  <a:pt x="3289" y="162140"/>
                </a:lnTo>
                <a:lnTo>
                  <a:pt x="9575" y="162140"/>
                </a:lnTo>
                <a:lnTo>
                  <a:pt x="15760" y="161848"/>
                </a:lnTo>
                <a:lnTo>
                  <a:pt x="16860" y="161759"/>
                </a:lnTo>
                <a:lnTo>
                  <a:pt x="16700" y="161759"/>
                </a:lnTo>
                <a:lnTo>
                  <a:pt x="18427" y="161670"/>
                </a:lnTo>
                <a:lnTo>
                  <a:pt x="20320" y="161645"/>
                </a:lnTo>
                <a:lnTo>
                  <a:pt x="39515" y="161645"/>
                </a:lnTo>
                <a:lnTo>
                  <a:pt x="42113" y="161480"/>
                </a:lnTo>
                <a:lnTo>
                  <a:pt x="60123" y="153334"/>
                </a:lnTo>
                <a:lnTo>
                  <a:pt x="78297" y="145565"/>
                </a:lnTo>
                <a:lnTo>
                  <a:pt x="96682" y="138232"/>
                </a:lnTo>
                <a:lnTo>
                  <a:pt x="115328" y="131394"/>
                </a:lnTo>
                <a:lnTo>
                  <a:pt x="131357" y="123549"/>
                </a:lnTo>
                <a:lnTo>
                  <a:pt x="147307" y="115558"/>
                </a:lnTo>
                <a:lnTo>
                  <a:pt x="163181" y="107417"/>
                </a:lnTo>
                <a:lnTo>
                  <a:pt x="178981" y="99123"/>
                </a:lnTo>
                <a:lnTo>
                  <a:pt x="165773" y="87883"/>
                </a:lnTo>
                <a:lnTo>
                  <a:pt x="173957" y="83054"/>
                </a:lnTo>
                <a:lnTo>
                  <a:pt x="182205" y="78393"/>
                </a:lnTo>
                <a:lnTo>
                  <a:pt x="190517" y="73900"/>
                </a:lnTo>
                <a:lnTo>
                  <a:pt x="198894" y="69570"/>
                </a:lnTo>
                <a:close/>
              </a:path>
              <a:path w="2945765" h="231775">
                <a:moveTo>
                  <a:pt x="39515" y="161645"/>
                </a:moveTo>
                <a:lnTo>
                  <a:pt x="24003" y="161645"/>
                </a:lnTo>
                <a:lnTo>
                  <a:pt x="31140" y="161721"/>
                </a:lnTo>
                <a:lnTo>
                  <a:pt x="36029" y="161721"/>
                </a:lnTo>
                <a:lnTo>
                  <a:pt x="39116" y="161670"/>
                </a:lnTo>
                <a:lnTo>
                  <a:pt x="39515" y="161645"/>
                </a:lnTo>
                <a:close/>
              </a:path>
              <a:path w="2945765" h="231775">
                <a:moveTo>
                  <a:pt x="1076469" y="4076"/>
                </a:moveTo>
                <a:lnTo>
                  <a:pt x="809459" y="4076"/>
                </a:lnTo>
                <a:lnTo>
                  <a:pt x="864409" y="4587"/>
                </a:lnTo>
                <a:lnTo>
                  <a:pt x="968159" y="7520"/>
                </a:lnTo>
                <a:lnTo>
                  <a:pt x="1016926" y="9684"/>
                </a:lnTo>
                <a:lnTo>
                  <a:pt x="1114400" y="15563"/>
                </a:lnTo>
                <a:lnTo>
                  <a:pt x="1605782" y="52721"/>
                </a:lnTo>
                <a:lnTo>
                  <a:pt x="1655415" y="56398"/>
                </a:lnTo>
                <a:lnTo>
                  <a:pt x="1853904" y="73353"/>
                </a:lnTo>
                <a:lnTo>
                  <a:pt x="2103203" y="99155"/>
                </a:lnTo>
                <a:lnTo>
                  <a:pt x="2203631" y="111503"/>
                </a:lnTo>
                <a:lnTo>
                  <a:pt x="2303854" y="125326"/>
                </a:lnTo>
                <a:lnTo>
                  <a:pt x="2453830" y="148501"/>
                </a:lnTo>
                <a:lnTo>
                  <a:pt x="2548331" y="147650"/>
                </a:lnTo>
                <a:lnTo>
                  <a:pt x="2346553" y="117745"/>
                </a:lnTo>
                <a:lnTo>
                  <a:pt x="2197227" y="98099"/>
                </a:lnTo>
                <a:lnTo>
                  <a:pt x="2047595" y="80771"/>
                </a:lnTo>
                <a:lnTo>
                  <a:pt x="1849348" y="61176"/>
                </a:lnTo>
                <a:lnTo>
                  <a:pt x="1750073" y="52719"/>
                </a:lnTo>
                <a:lnTo>
                  <a:pt x="1165469" y="9318"/>
                </a:lnTo>
                <a:lnTo>
                  <a:pt x="1076469" y="4076"/>
                </a:lnTo>
                <a:close/>
              </a:path>
              <a:path w="2945765" h="231775">
                <a:moveTo>
                  <a:pt x="905764" y="0"/>
                </a:moveTo>
                <a:lnTo>
                  <a:pt x="866052" y="266"/>
                </a:lnTo>
                <a:lnTo>
                  <a:pt x="826366" y="1106"/>
                </a:lnTo>
                <a:lnTo>
                  <a:pt x="786724" y="2577"/>
                </a:lnTo>
                <a:lnTo>
                  <a:pt x="747141" y="4737"/>
                </a:lnTo>
                <a:lnTo>
                  <a:pt x="793877" y="4119"/>
                </a:lnTo>
                <a:lnTo>
                  <a:pt x="1076469" y="4076"/>
                </a:lnTo>
                <a:lnTo>
                  <a:pt x="1068565" y="3632"/>
                </a:lnTo>
                <a:lnTo>
                  <a:pt x="987183" y="992"/>
                </a:lnTo>
                <a:lnTo>
                  <a:pt x="946471" y="258"/>
                </a:lnTo>
                <a:lnTo>
                  <a:pt x="90576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98181" y="5087441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5" h="5714">
                <a:moveTo>
                  <a:pt x="0" y="0"/>
                </a:moveTo>
                <a:lnTo>
                  <a:pt x="30251" y="5448"/>
                </a:lnTo>
                <a:lnTo>
                  <a:pt x="30721" y="5448"/>
                </a:lnTo>
                <a:lnTo>
                  <a:pt x="33705" y="2768"/>
                </a:lnTo>
                <a:lnTo>
                  <a:pt x="36233" y="787"/>
                </a:lnTo>
                <a:lnTo>
                  <a:pt x="37223" y="787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54507" y="5062029"/>
            <a:ext cx="180340" cy="14604"/>
          </a:xfrm>
          <a:custGeom>
            <a:avLst/>
            <a:gdLst/>
            <a:ahLst/>
            <a:cxnLst/>
            <a:rect l="l" t="t" r="r" b="b"/>
            <a:pathLst>
              <a:path w="180340" h="14604">
                <a:moveTo>
                  <a:pt x="178039" y="13919"/>
                </a:moveTo>
                <a:lnTo>
                  <a:pt x="116014" y="13919"/>
                </a:lnTo>
                <a:lnTo>
                  <a:pt x="180086" y="14274"/>
                </a:lnTo>
                <a:lnTo>
                  <a:pt x="178039" y="13919"/>
                </a:lnTo>
                <a:close/>
              </a:path>
              <a:path w="180340" h="14604">
                <a:moveTo>
                  <a:pt x="94500" y="0"/>
                </a:moveTo>
                <a:lnTo>
                  <a:pt x="0" y="838"/>
                </a:lnTo>
                <a:lnTo>
                  <a:pt x="78740" y="14046"/>
                </a:lnTo>
                <a:lnTo>
                  <a:pt x="178039" y="13919"/>
                </a:lnTo>
                <a:lnTo>
                  <a:pt x="945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9676" y="5383608"/>
            <a:ext cx="130810" cy="32384"/>
          </a:xfrm>
          <a:custGeom>
            <a:avLst/>
            <a:gdLst/>
            <a:ahLst/>
            <a:cxnLst/>
            <a:rect l="l" t="t" r="r" b="b"/>
            <a:pathLst>
              <a:path w="130810" h="32385">
                <a:moveTo>
                  <a:pt x="112242" y="0"/>
                </a:moveTo>
                <a:lnTo>
                  <a:pt x="50215" y="14579"/>
                </a:lnTo>
                <a:lnTo>
                  <a:pt x="39157" y="17044"/>
                </a:lnTo>
                <a:lnTo>
                  <a:pt x="28062" y="19796"/>
                </a:lnTo>
                <a:lnTo>
                  <a:pt x="17102" y="23009"/>
                </a:lnTo>
                <a:lnTo>
                  <a:pt x="6451" y="26860"/>
                </a:lnTo>
                <a:lnTo>
                  <a:pt x="0" y="29463"/>
                </a:lnTo>
                <a:lnTo>
                  <a:pt x="825" y="31838"/>
                </a:lnTo>
                <a:lnTo>
                  <a:pt x="6515" y="31838"/>
                </a:lnTo>
                <a:lnTo>
                  <a:pt x="7150" y="31813"/>
                </a:lnTo>
                <a:lnTo>
                  <a:pt x="129298" y="20878"/>
                </a:lnTo>
                <a:lnTo>
                  <a:pt x="129708" y="19796"/>
                </a:lnTo>
                <a:lnTo>
                  <a:pt x="130632" y="17183"/>
                </a:lnTo>
                <a:lnTo>
                  <a:pt x="125806" y="13081"/>
                </a:lnTo>
                <a:lnTo>
                  <a:pt x="121234" y="8318"/>
                </a:lnTo>
                <a:lnTo>
                  <a:pt x="119341" y="6731"/>
                </a:lnTo>
                <a:lnTo>
                  <a:pt x="11224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9165" y="540332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1270"/>
                </a:moveTo>
                <a:lnTo>
                  <a:pt x="5193" y="1270"/>
                </a:lnTo>
                <a:lnTo>
                  <a:pt x="519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9623" y="540205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69"/>
                </a:moveTo>
                <a:lnTo>
                  <a:pt x="2993" y="1269"/>
                </a:lnTo>
                <a:lnTo>
                  <a:pt x="299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0081" y="540078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975" y="1270"/>
                </a:lnTo>
                <a:lnTo>
                  <a:pt x="9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4127" y="5173062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16941" y="0"/>
                </a:moveTo>
                <a:lnTo>
                  <a:pt x="0" y="1841"/>
                </a:lnTo>
                <a:lnTo>
                  <a:pt x="23672" y="622"/>
                </a:lnTo>
                <a:lnTo>
                  <a:pt x="169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41706" y="515650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22" y="0"/>
                </a:lnTo>
              </a:path>
            </a:pathLst>
          </a:custGeom>
          <a:ln w="1183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06972" y="515068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5862" y="0"/>
                </a:lnTo>
              </a:path>
            </a:pathLst>
          </a:custGeom>
          <a:ln w="1395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6271" y="5522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44957" y="0"/>
                </a:moveTo>
                <a:lnTo>
                  <a:pt x="0" y="7696"/>
                </a:lnTo>
                <a:lnTo>
                  <a:pt x="13995" y="8420"/>
                </a:lnTo>
                <a:lnTo>
                  <a:pt x="66344" y="1155"/>
                </a:lnTo>
                <a:lnTo>
                  <a:pt x="4495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76767" y="552504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62" y="0"/>
                </a:lnTo>
              </a:path>
            </a:pathLst>
          </a:custGeom>
          <a:ln w="1012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0306" y="5583228"/>
            <a:ext cx="297180" cy="36195"/>
          </a:xfrm>
          <a:custGeom>
            <a:avLst/>
            <a:gdLst/>
            <a:ahLst/>
            <a:cxnLst/>
            <a:rect l="l" t="t" r="r" b="b"/>
            <a:pathLst>
              <a:path w="297179" h="36195">
                <a:moveTo>
                  <a:pt x="96131" y="31470"/>
                </a:moveTo>
                <a:lnTo>
                  <a:pt x="27000" y="31470"/>
                </a:lnTo>
                <a:lnTo>
                  <a:pt x="86842" y="35648"/>
                </a:lnTo>
                <a:lnTo>
                  <a:pt x="92240" y="35648"/>
                </a:lnTo>
                <a:lnTo>
                  <a:pt x="96131" y="31470"/>
                </a:lnTo>
                <a:close/>
              </a:path>
              <a:path w="297179" h="36195">
                <a:moveTo>
                  <a:pt x="136944" y="9829"/>
                </a:moveTo>
                <a:lnTo>
                  <a:pt x="69873" y="16724"/>
                </a:lnTo>
                <a:lnTo>
                  <a:pt x="2946" y="24866"/>
                </a:lnTo>
                <a:lnTo>
                  <a:pt x="0" y="33858"/>
                </a:lnTo>
                <a:lnTo>
                  <a:pt x="5486" y="33261"/>
                </a:lnTo>
                <a:lnTo>
                  <a:pt x="12674" y="32740"/>
                </a:lnTo>
                <a:lnTo>
                  <a:pt x="19837" y="32143"/>
                </a:lnTo>
                <a:lnTo>
                  <a:pt x="27000" y="31470"/>
                </a:lnTo>
                <a:lnTo>
                  <a:pt x="96131" y="31470"/>
                </a:lnTo>
                <a:lnTo>
                  <a:pt x="98958" y="28435"/>
                </a:lnTo>
                <a:lnTo>
                  <a:pt x="104648" y="21005"/>
                </a:lnTo>
                <a:lnTo>
                  <a:pt x="117025" y="18738"/>
                </a:lnTo>
                <a:lnTo>
                  <a:pt x="129374" y="16314"/>
                </a:lnTo>
                <a:lnTo>
                  <a:pt x="141695" y="13731"/>
                </a:lnTo>
                <a:lnTo>
                  <a:pt x="153987" y="10985"/>
                </a:lnTo>
                <a:lnTo>
                  <a:pt x="136944" y="9829"/>
                </a:lnTo>
                <a:close/>
              </a:path>
              <a:path w="297179" h="36195">
                <a:moveTo>
                  <a:pt x="296913" y="0"/>
                </a:moveTo>
                <a:lnTo>
                  <a:pt x="276924" y="483"/>
                </a:lnTo>
                <a:lnTo>
                  <a:pt x="256944" y="1192"/>
                </a:lnTo>
                <a:lnTo>
                  <a:pt x="236971" y="2127"/>
                </a:lnTo>
                <a:lnTo>
                  <a:pt x="217004" y="3289"/>
                </a:lnTo>
                <a:lnTo>
                  <a:pt x="217182" y="3467"/>
                </a:lnTo>
                <a:lnTo>
                  <a:pt x="249428" y="3517"/>
                </a:lnTo>
                <a:lnTo>
                  <a:pt x="261789" y="3412"/>
                </a:lnTo>
                <a:lnTo>
                  <a:pt x="2969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9377" y="4978908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0" y="0"/>
                </a:moveTo>
                <a:lnTo>
                  <a:pt x="8026" y="508"/>
                </a:lnTo>
                <a:lnTo>
                  <a:pt x="20510" y="74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6848" y="5035203"/>
            <a:ext cx="974090" cy="120014"/>
          </a:xfrm>
          <a:custGeom>
            <a:avLst/>
            <a:gdLst/>
            <a:ahLst/>
            <a:cxnLst/>
            <a:rect l="l" t="t" r="r" b="b"/>
            <a:pathLst>
              <a:path w="974090" h="120014">
                <a:moveTo>
                  <a:pt x="272364" y="16903"/>
                </a:moveTo>
                <a:lnTo>
                  <a:pt x="231141" y="23832"/>
                </a:lnTo>
                <a:lnTo>
                  <a:pt x="190130" y="31799"/>
                </a:lnTo>
                <a:lnTo>
                  <a:pt x="149325" y="40801"/>
                </a:lnTo>
                <a:lnTo>
                  <a:pt x="108724" y="50838"/>
                </a:lnTo>
                <a:lnTo>
                  <a:pt x="62687" y="64693"/>
                </a:lnTo>
                <a:lnTo>
                  <a:pt x="20340" y="89100"/>
                </a:lnTo>
                <a:lnTo>
                  <a:pt x="6680" y="98196"/>
                </a:lnTo>
                <a:lnTo>
                  <a:pt x="3276" y="100177"/>
                </a:lnTo>
                <a:lnTo>
                  <a:pt x="1193" y="112064"/>
                </a:lnTo>
                <a:lnTo>
                  <a:pt x="0" y="119773"/>
                </a:lnTo>
                <a:lnTo>
                  <a:pt x="7086" y="117652"/>
                </a:lnTo>
                <a:lnTo>
                  <a:pt x="14224" y="115671"/>
                </a:lnTo>
                <a:lnTo>
                  <a:pt x="21450" y="113868"/>
                </a:lnTo>
                <a:lnTo>
                  <a:pt x="88722" y="91122"/>
                </a:lnTo>
                <a:lnTo>
                  <a:pt x="123733" y="71178"/>
                </a:lnTo>
                <a:lnTo>
                  <a:pt x="160051" y="54135"/>
                </a:lnTo>
                <a:lnTo>
                  <a:pt x="197675" y="40000"/>
                </a:lnTo>
                <a:lnTo>
                  <a:pt x="236601" y="28778"/>
                </a:lnTo>
                <a:lnTo>
                  <a:pt x="272364" y="16903"/>
                </a:lnTo>
                <a:close/>
              </a:path>
              <a:path w="974090" h="120014">
                <a:moveTo>
                  <a:pt x="920089" y="0"/>
                </a:moveTo>
                <a:lnTo>
                  <a:pt x="973709" y="2044"/>
                </a:lnTo>
                <a:lnTo>
                  <a:pt x="953020" y="850"/>
                </a:lnTo>
                <a:lnTo>
                  <a:pt x="9200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0656" y="5249731"/>
            <a:ext cx="2720975" cy="271780"/>
          </a:xfrm>
          <a:custGeom>
            <a:avLst/>
            <a:gdLst/>
            <a:ahLst/>
            <a:cxnLst/>
            <a:rect l="l" t="t" r="r" b="b"/>
            <a:pathLst>
              <a:path w="2720975" h="271779">
                <a:moveTo>
                  <a:pt x="60426" y="251129"/>
                </a:moveTo>
                <a:lnTo>
                  <a:pt x="0" y="256641"/>
                </a:lnTo>
                <a:lnTo>
                  <a:pt x="1917" y="265150"/>
                </a:lnTo>
                <a:lnTo>
                  <a:pt x="5245" y="271500"/>
                </a:lnTo>
                <a:lnTo>
                  <a:pt x="9931" y="271500"/>
                </a:lnTo>
                <a:lnTo>
                  <a:pt x="60464" y="266268"/>
                </a:lnTo>
                <a:lnTo>
                  <a:pt x="60350" y="261937"/>
                </a:lnTo>
                <a:lnTo>
                  <a:pt x="60426" y="251129"/>
                </a:lnTo>
                <a:close/>
              </a:path>
              <a:path w="2720975" h="271779">
                <a:moveTo>
                  <a:pt x="2706370" y="0"/>
                </a:moveTo>
                <a:lnTo>
                  <a:pt x="2720974" y="457"/>
                </a:lnTo>
                <a:lnTo>
                  <a:pt x="27063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19105" y="5247494"/>
            <a:ext cx="75565" cy="1905"/>
          </a:xfrm>
          <a:custGeom>
            <a:avLst/>
            <a:gdLst/>
            <a:ahLst/>
            <a:cxnLst/>
            <a:rect l="l" t="t" r="r" b="b"/>
            <a:pathLst>
              <a:path w="75565" h="1904">
                <a:moveTo>
                  <a:pt x="0" y="0"/>
                </a:moveTo>
                <a:lnTo>
                  <a:pt x="75361" y="1485"/>
                </a:lnTo>
                <a:lnTo>
                  <a:pt x="71069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2611" y="5340956"/>
            <a:ext cx="66040" cy="12065"/>
          </a:xfrm>
          <a:custGeom>
            <a:avLst/>
            <a:gdLst/>
            <a:ahLst/>
            <a:cxnLst/>
            <a:rect l="l" t="t" r="r" b="b"/>
            <a:pathLst>
              <a:path w="66040" h="12064">
                <a:moveTo>
                  <a:pt x="65430" y="0"/>
                </a:moveTo>
                <a:lnTo>
                  <a:pt x="34061" y="1358"/>
                </a:lnTo>
                <a:lnTo>
                  <a:pt x="0" y="12039"/>
                </a:lnTo>
                <a:lnTo>
                  <a:pt x="32753" y="6272"/>
                </a:lnTo>
                <a:lnTo>
                  <a:pt x="654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38623" y="5327129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126" y="0"/>
                </a:moveTo>
                <a:lnTo>
                  <a:pt x="0" y="660"/>
                </a:lnTo>
                <a:lnTo>
                  <a:pt x="9486" y="406"/>
                </a:lnTo>
                <a:lnTo>
                  <a:pt x="1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2970" y="5711883"/>
            <a:ext cx="897890" cy="74930"/>
          </a:xfrm>
          <a:custGeom>
            <a:avLst/>
            <a:gdLst/>
            <a:ahLst/>
            <a:cxnLst/>
            <a:rect l="l" t="t" r="r" b="b"/>
            <a:pathLst>
              <a:path w="897890" h="74929">
                <a:moveTo>
                  <a:pt x="13017" y="70523"/>
                </a:moveTo>
                <a:lnTo>
                  <a:pt x="8674" y="71208"/>
                </a:lnTo>
                <a:lnTo>
                  <a:pt x="0" y="72682"/>
                </a:lnTo>
                <a:lnTo>
                  <a:pt x="1587" y="72847"/>
                </a:lnTo>
                <a:lnTo>
                  <a:pt x="33426" y="74371"/>
                </a:lnTo>
                <a:lnTo>
                  <a:pt x="36906" y="73405"/>
                </a:lnTo>
                <a:lnTo>
                  <a:pt x="13017" y="70523"/>
                </a:lnTo>
                <a:close/>
              </a:path>
              <a:path w="897890" h="74929">
                <a:moveTo>
                  <a:pt x="897521" y="0"/>
                </a:moveTo>
                <a:lnTo>
                  <a:pt x="881913" y="1523"/>
                </a:lnTo>
                <a:lnTo>
                  <a:pt x="893762" y="2285"/>
                </a:lnTo>
                <a:lnTo>
                  <a:pt x="895299" y="2285"/>
                </a:lnTo>
                <a:lnTo>
                  <a:pt x="896480" y="1473"/>
                </a:lnTo>
                <a:lnTo>
                  <a:pt x="8975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7783" y="5426523"/>
            <a:ext cx="745490" cy="99695"/>
          </a:xfrm>
          <a:custGeom>
            <a:avLst/>
            <a:gdLst/>
            <a:ahLst/>
            <a:cxnLst/>
            <a:rect l="l" t="t" r="r" b="b"/>
            <a:pathLst>
              <a:path w="745490" h="99695">
                <a:moveTo>
                  <a:pt x="121767" y="85623"/>
                </a:moveTo>
                <a:lnTo>
                  <a:pt x="0" y="95948"/>
                </a:lnTo>
                <a:lnTo>
                  <a:pt x="63995" y="99504"/>
                </a:lnTo>
                <a:lnTo>
                  <a:pt x="91016" y="97296"/>
                </a:lnTo>
                <a:lnTo>
                  <a:pt x="118046" y="95554"/>
                </a:lnTo>
                <a:lnTo>
                  <a:pt x="143757" y="93602"/>
                </a:lnTo>
                <a:lnTo>
                  <a:pt x="169468" y="92011"/>
                </a:lnTo>
                <a:lnTo>
                  <a:pt x="136093" y="90042"/>
                </a:lnTo>
                <a:lnTo>
                  <a:pt x="128904" y="88010"/>
                </a:lnTo>
                <a:lnTo>
                  <a:pt x="121767" y="85623"/>
                </a:lnTo>
                <a:close/>
              </a:path>
              <a:path w="745490" h="99695">
                <a:moveTo>
                  <a:pt x="745147" y="0"/>
                </a:moveTo>
                <a:lnTo>
                  <a:pt x="706051" y="7174"/>
                </a:lnTo>
                <a:lnTo>
                  <a:pt x="667010" y="13858"/>
                </a:lnTo>
                <a:lnTo>
                  <a:pt x="627978" y="20081"/>
                </a:lnTo>
                <a:lnTo>
                  <a:pt x="588911" y="25869"/>
                </a:lnTo>
                <a:lnTo>
                  <a:pt x="561198" y="32367"/>
                </a:lnTo>
                <a:lnTo>
                  <a:pt x="505190" y="43461"/>
                </a:lnTo>
                <a:lnTo>
                  <a:pt x="428807" y="55221"/>
                </a:lnTo>
                <a:lnTo>
                  <a:pt x="380682" y="61744"/>
                </a:lnTo>
                <a:lnTo>
                  <a:pt x="332462" y="67500"/>
                </a:lnTo>
                <a:lnTo>
                  <a:pt x="284149" y="72491"/>
                </a:lnTo>
                <a:lnTo>
                  <a:pt x="174040" y="81597"/>
                </a:lnTo>
                <a:lnTo>
                  <a:pt x="301548" y="89179"/>
                </a:lnTo>
                <a:lnTo>
                  <a:pt x="348349" y="83902"/>
                </a:lnTo>
                <a:lnTo>
                  <a:pt x="442349" y="71529"/>
                </a:lnTo>
                <a:lnTo>
                  <a:pt x="489524" y="64261"/>
                </a:lnTo>
                <a:lnTo>
                  <a:pt x="536532" y="55946"/>
                </a:lnTo>
                <a:lnTo>
                  <a:pt x="583374" y="46583"/>
                </a:lnTo>
                <a:lnTo>
                  <a:pt x="623400" y="37475"/>
                </a:lnTo>
                <a:lnTo>
                  <a:pt x="663065" y="27104"/>
                </a:lnTo>
                <a:lnTo>
                  <a:pt x="702366" y="15472"/>
                </a:lnTo>
                <a:lnTo>
                  <a:pt x="741298" y="2578"/>
                </a:lnTo>
                <a:lnTo>
                  <a:pt x="742835" y="1155"/>
                </a:lnTo>
                <a:lnTo>
                  <a:pt x="744181" y="177"/>
                </a:lnTo>
                <a:lnTo>
                  <a:pt x="745147" y="0"/>
                </a:lnTo>
                <a:close/>
              </a:path>
              <a:path w="745490" h="99695">
                <a:moveTo>
                  <a:pt x="715784" y="33604"/>
                </a:moveTo>
                <a:lnTo>
                  <a:pt x="693329" y="39830"/>
                </a:lnTo>
                <a:lnTo>
                  <a:pt x="670794" y="45742"/>
                </a:lnTo>
                <a:lnTo>
                  <a:pt x="648165" y="51306"/>
                </a:lnTo>
                <a:lnTo>
                  <a:pt x="625424" y="56489"/>
                </a:lnTo>
                <a:lnTo>
                  <a:pt x="686010" y="46038"/>
                </a:lnTo>
                <a:lnTo>
                  <a:pt x="708317" y="41922"/>
                </a:lnTo>
                <a:lnTo>
                  <a:pt x="712088" y="37985"/>
                </a:lnTo>
                <a:lnTo>
                  <a:pt x="715784" y="3360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54458" y="5667387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4" h="3810">
                <a:moveTo>
                  <a:pt x="13334" y="0"/>
                </a:moveTo>
                <a:lnTo>
                  <a:pt x="0" y="2184"/>
                </a:lnTo>
                <a:lnTo>
                  <a:pt x="21183" y="3467"/>
                </a:lnTo>
                <a:lnTo>
                  <a:pt x="32181" y="965"/>
                </a:lnTo>
                <a:lnTo>
                  <a:pt x="133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67798" y="5666097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7734" y="0"/>
                </a:moveTo>
                <a:lnTo>
                  <a:pt x="0" y="1295"/>
                </a:lnTo>
                <a:lnTo>
                  <a:pt x="18846" y="2260"/>
                </a:lnTo>
                <a:lnTo>
                  <a:pt x="21348" y="1689"/>
                </a:lnTo>
                <a:lnTo>
                  <a:pt x="26365" y="596"/>
                </a:lnTo>
                <a:lnTo>
                  <a:pt x="13944" y="254"/>
                </a:lnTo>
                <a:lnTo>
                  <a:pt x="77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7629" y="5720801"/>
            <a:ext cx="1209675" cy="145415"/>
          </a:xfrm>
          <a:custGeom>
            <a:avLst/>
            <a:gdLst/>
            <a:ahLst/>
            <a:cxnLst/>
            <a:rect l="l" t="t" r="r" b="b"/>
            <a:pathLst>
              <a:path w="1209675" h="145414">
                <a:moveTo>
                  <a:pt x="2285" y="132994"/>
                </a:moveTo>
                <a:lnTo>
                  <a:pt x="65582" y="140639"/>
                </a:lnTo>
                <a:lnTo>
                  <a:pt x="123396" y="143891"/>
                </a:lnTo>
                <a:lnTo>
                  <a:pt x="181228" y="145008"/>
                </a:lnTo>
                <a:lnTo>
                  <a:pt x="197105" y="143827"/>
                </a:lnTo>
                <a:lnTo>
                  <a:pt x="212980" y="142474"/>
                </a:lnTo>
                <a:lnTo>
                  <a:pt x="228858" y="140950"/>
                </a:lnTo>
                <a:lnTo>
                  <a:pt x="302744" y="133083"/>
                </a:lnTo>
                <a:lnTo>
                  <a:pt x="10426" y="133083"/>
                </a:lnTo>
                <a:lnTo>
                  <a:pt x="2285" y="132994"/>
                </a:lnTo>
                <a:close/>
              </a:path>
              <a:path w="1209675" h="145414">
                <a:moveTo>
                  <a:pt x="674014" y="66789"/>
                </a:moveTo>
                <a:lnTo>
                  <a:pt x="665069" y="67924"/>
                </a:lnTo>
                <a:lnTo>
                  <a:pt x="645112" y="70536"/>
                </a:lnTo>
                <a:lnTo>
                  <a:pt x="483865" y="93606"/>
                </a:lnTo>
                <a:lnTo>
                  <a:pt x="382636" y="107222"/>
                </a:lnTo>
                <a:lnTo>
                  <a:pt x="331952" y="113068"/>
                </a:lnTo>
                <a:lnTo>
                  <a:pt x="281653" y="118120"/>
                </a:lnTo>
                <a:lnTo>
                  <a:pt x="231543" y="122521"/>
                </a:lnTo>
                <a:lnTo>
                  <a:pt x="181503" y="126236"/>
                </a:lnTo>
                <a:lnTo>
                  <a:pt x="131418" y="129230"/>
                </a:lnTo>
                <a:lnTo>
                  <a:pt x="81171" y="131469"/>
                </a:lnTo>
                <a:lnTo>
                  <a:pt x="25184" y="133032"/>
                </a:lnTo>
                <a:lnTo>
                  <a:pt x="19837" y="133083"/>
                </a:lnTo>
                <a:lnTo>
                  <a:pt x="302744" y="133083"/>
                </a:lnTo>
                <a:lnTo>
                  <a:pt x="345681" y="128511"/>
                </a:lnTo>
                <a:lnTo>
                  <a:pt x="497544" y="108457"/>
                </a:lnTo>
                <a:lnTo>
                  <a:pt x="713448" y="78268"/>
                </a:lnTo>
                <a:lnTo>
                  <a:pt x="768794" y="71920"/>
                </a:lnTo>
                <a:lnTo>
                  <a:pt x="697600" y="67919"/>
                </a:lnTo>
                <a:lnTo>
                  <a:pt x="674014" y="66789"/>
                </a:lnTo>
                <a:close/>
              </a:path>
              <a:path w="1209675" h="145414">
                <a:moveTo>
                  <a:pt x="121386" y="86931"/>
                </a:moveTo>
                <a:lnTo>
                  <a:pt x="112941" y="87134"/>
                </a:lnTo>
                <a:lnTo>
                  <a:pt x="104876" y="88569"/>
                </a:lnTo>
                <a:lnTo>
                  <a:pt x="96837" y="90106"/>
                </a:lnTo>
                <a:lnTo>
                  <a:pt x="88861" y="91732"/>
                </a:lnTo>
                <a:lnTo>
                  <a:pt x="102742" y="90766"/>
                </a:lnTo>
                <a:lnTo>
                  <a:pt x="115163" y="88150"/>
                </a:lnTo>
                <a:lnTo>
                  <a:pt x="121386" y="86931"/>
                </a:lnTo>
                <a:close/>
              </a:path>
              <a:path w="1209675" h="145414">
                <a:moveTo>
                  <a:pt x="8953" y="85864"/>
                </a:moveTo>
                <a:lnTo>
                  <a:pt x="4444" y="87236"/>
                </a:lnTo>
                <a:lnTo>
                  <a:pt x="2222" y="88811"/>
                </a:lnTo>
                <a:lnTo>
                  <a:pt x="0" y="90843"/>
                </a:lnTo>
                <a:lnTo>
                  <a:pt x="14617" y="87706"/>
                </a:lnTo>
                <a:lnTo>
                  <a:pt x="21945" y="86258"/>
                </a:lnTo>
                <a:lnTo>
                  <a:pt x="8953" y="85864"/>
                </a:lnTo>
                <a:close/>
              </a:path>
              <a:path w="1209675" h="145414">
                <a:moveTo>
                  <a:pt x="1022222" y="67919"/>
                </a:moveTo>
                <a:lnTo>
                  <a:pt x="1010133" y="68133"/>
                </a:lnTo>
                <a:lnTo>
                  <a:pt x="973874" y="69253"/>
                </a:lnTo>
                <a:lnTo>
                  <a:pt x="1015847" y="72085"/>
                </a:lnTo>
                <a:lnTo>
                  <a:pt x="1017409" y="72085"/>
                </a:lnTo>
                <a:lnTo>
                  <a:pt x="1019695" y="70358"/>
                </a:lnTo>
                <a:lnTo>
                  <a:pt x="1022222" y="67919"/>
                </a:lnTo>
                <a:close/>
              </a:path>
              <a:path w="1209675" h="145414">
                <a:moveTo>
                  <a:pt x="790625" y="54038"/>
                </a:moveTo>
                <a:lnTo>
                  <a:pt x="731152" y="60083"/>
                </a:lnTo>
                <a:lnTo>
                  <a:pt x="698779" y="63754"/>
                </a:lnTo>
                <a:lnTo>
                  <a:pt x="748764" y="66307"/>
                </a:lnTo>
                <a:lnTo>
                  <a:pt x="777918" y="67924"/>
                </a:lnTo>
                <a:lnTo>
                  <a:pt x="798715" y="69126"/>
                </a:lnTo>
                <a:lnTo>
                  <a:pt x="813725" y="67919"/>
                </a:lnTo>
                <a:lnTo>
                  <a:pt x="837578" y="66306"/>
                </a:lnTo>
                <a:lnTo>
                  <a:pt x="850506" y="65608"/>
                </a:lnTo>
                <a:lnTo>
                  <a:pt x="877428" y="63772"/>
                </a:lnTo>
                <a:lnTo>
                  <a:pt x="904362" y="62322"/>
                </a:lnTo>
                <a:lnTo>
                  <a:pt x="931307" y="61257"/>
                </a:lnTo>
                <a:lnTo>
                  <a:pt x="958265" y="60579"/>
                </a:lnTo>
                <a:lnTo>
                  <a:pt x="948833" y="60083"/>
                </a:lnTo>
                <a:lnTo>
                  <a:pt x="879614" y="60071"/>
                </a:lnTo>
                <a:lnTo>
                  <a:pt x="790625" y="54038"/>
                </a:lnTo>
                <a:close/>
              </a:path>
              <a:path w="1209675" h="145414">
                <a:moveTo>
                  <a:pt x="880668" y="56527"/>
                </a:moveTo>
                <a:lnTo>
                  <a:pt x="881989" y="58534"/>
                </a:lnTo>
                <a:lnTo>
                  <a:pt x="882269" y="60083"/>
                </a:lnTo>
                <a:lnTo>
                  <a:pt x="948833" y="60083"/>
                </a:lnTo>
                <a:lnTo>
                  <a:pt x="880668" y="56527"/>
                </a:lnTo>
                <a:close/>
              </a:path>
              <a:path w="1209675" h="145414">
                <a:moveTo>
                  <a:pt x="980084" y="44424"/>
                </a:moveTo>
                <a:lnTo>
                  <a:pt x="953121" y="44622"/>
                </a:lnTo>
                <a:lnTo>
                  <a:pt x="926164" y="45218"/>
                </a:lnTo>
                <a:lnTo>
                  <a:pt x="899215" y="46214"/>
                </a:lnTo>
                <a:lnTo>
                  <a:pt x="872274" y="47612"/>
                </a:lnTo>
                <a:lnTo>
                  <a:pt x="872591" y="47866"/>
                </a:lnTo>
                <a:lnTo>
                  <a:pt x="874382" y="49453"/>
                </a:lnTo>
                <a:lnTo>
                  <a:pt x="876312" y="51409"/>
                </a:lnTo>
                <a:lnTo>
                  <a:pt x="1029601" y="59804"/>
                </a:lnTo>
                <a:lnTo>
                  <a:pt x="1030020" y="59309"/>
                </a:lnTo>
                <a:lnTo>
                  <a:pt x="1060938" y="58341"/>
                </a:lnTo>
                <a:lnTo>
                  <a:pt x="1122875" y="57367"/>
                </a:lnTo>
                <a:lnTo>
                  <a:pt x="1170102" y="57264"/>
                </a:lnTo>
                <a:lnTo>
                  <a:pt x="1174650" y="54299"/>
                </a:lnTo>
                <a:lnTo>
                  <a:pt x="1180925" y="47575"/>
                </a:lnTo>
                <a:lnTo>
                  <a:pt x="1182834" y="45262"/>
                </a:lnTo>
                <a:lnTo>
                  <a:pt x="1035253" y="45262"/>
                </a:lnTo>
                <a:lnTo>
                  <a:pt x="1007654" y="44634"/>
                </a:lnTo>
                <a:lnTo>
                  <a:pt x="980084" y="44424"/>
                </a:lnTo>
                <a:close/>
              </a:path>
              <a:path w="1209675" h="145414">
                <a:moveTo>
                  <a:pt x="1170102" y="57264"/>
                </a:moveTo>
                <a:lnTo>
                  <a:pt x="1153922" y="57264"/>
                </a:lnTo>
                <a:lnTo>
                  <a:pt x="1170063" y="57289"/>
                </a:lnTo>
                <a:close/>
              </a:path>
              <a:path w="1209675" h="145414">
                <a:moveTo>
                  <a:pt x="926909" y="0"/>
                </a:moveTo>
                <a:lnTo>
                  <a:pt x="902842" y="1016"/>
                </a:lnTo>
                <a:lnTo>
                  <a:pt x="993063" y="6172"/>
                </a:lnTo>
                <a:lnTo>
                  <a:pt x="999189" y="8519"/>
                </a:lnTo>
                <a:lnTo>
                  <a:pt x="1005543" y="13568"/>
                </a:lnTo>
                <a:lnTo>
                  <a:pt x="1011346" y="19357"/>
                </a:lnTo>
                <a:lnTo>
                  <a:pt x="1015822" y="23926"/>
                </a:lnTo>
                <a:lnTo>
                  <a:pt x="1035253" y="45262"/>
                </a:lnTo>
                <a:lnTo>
                  <a:pt x="1182834" y="45262"/>
                </a:lnTo>
                <a:lnTo>
                  <a:pt x="1186747" y="40521"/>
                </a:lnTo>
                <a:lnTo>
                  <a:pt x="1189977" y="36537"/>
                </a:lnTo>
                <a:lnTo>
                  <a:pt x="1190167" y="36334"/>
                </a:lnTo>
                <a:lnTo>
                  <a:pt x="1192174" y="33807"/>
                </a:lnTo>
                <a:lnTo>
                  <a:pt x="1194841" y="30568"/>
                </a:lnTo>
                <a:lnTo>
                  <a:pt x="1209167" y="15125"/>
                </a:lnTo>
                <a:lnTo>
                  <a:pt x="92690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56585" y="5718634"/>
            <a:ext cx="918210" cy="89535"/>
          </a:xfrm>
          <a:custGeom>
            <a:avLst/>
            <a:gdLst/>
            <a:ahLst/>
            <a:cxnLst/>
            <a:rect l="l" t="t" r="r" b="b"/>
            <a:pathLst>
              <a:path w="918209" h="89535">
                <a:moveTo>
                  <a:pt x="143548" y="83019"/>
                </a:moveTo>
                <a:lnTo>
                  <a:pt x="123701" y="85980"/>
                </a:lnTo>
                <a:lnTo>
                  <a:pt x="103987" y="89293"/>
                </a:lnTo>
                <a:lnTo>
                  <a:pt x="112433" y="89103"/>
                </a:lnTo>
                <a:lnTo>
                  <a:pt x="119506" y="87693"/>
                </a:lnTo>
                <a:lnTo>
                  <a:pt x="133692" y="85115"/>
                </a:lnTo>
                <a:lnTo>
                  <a:pt x="136969" y="84391"/>
                </a:lnTo>
                <a:lnTo>
                  <a:pt x="143548" y="83019"/>
                </a:lnTo>
                <a:close/>
              </a:path>
              <a:path w="918209" h="89535">
                <a:moveTo>
                  <a:pt x="69811" y="67614"/>
                </a:moveTo>
                <a:lnTo>
                  <a:pt x="34891" y="77573"/>
                </a:lnTo>
                <a:lnTo>
                  <a:pt x="0" y="88036"/>
                </a:lnTo>
                <a:lnTo>
                  <a:pt x="12992" y="88430"/>
                </a:lnTo>
                <a:lnTo>
                  <a:pt x="36505" y="84006"/>
                </a:lnTo>
                <a:lnTo>
                  <a:pt x="60158" y="80117"/>
                </a:lnTo>
                <a:lnTo>
                  <a:pt x="83970" y="76810"/>
                </a:lnTo>
                <a:lnTo>
                  <a:pt x="107962" y="74129"/>
                </a:lnTo>
                <a:lnTo>
                  <a:pt x="140500" y="70916"/>
                </a:lnTo>
                <a:lnTo>
                  <a:pt x="115400" y="69791"/>
                </a:lnTo>
                <a:lnTo>
                  <a:pt x="90309" y="68275"/>
                </a:lnTo>
                <a:lnTo>
                  <a:pt x="76644" y="67881"/>
                </a:lnTo>
                <a:lnTo>
                  <a:pt x="69811" y="67614"/>
                </a:lnTo>
                <a:close/>
              </a:path>
              <a:path w="918209" h="89535">
                <a:moveTo>
                  <a:pt x="873163" y="0"/>
                </a:moveTo>
                <a:lnTo>
                  <a:pt x="861758" y="1422"/>
                </a:lnTo>
                <a:lnTo>
                  <a:pt x="893889" y="3187"/>
                </a:lnTo>
                <a:lnTo>
                  <a:pt x="917956" y="2171"/>
                </a:lnTo>
                <a:lnTo>
                  <a:pt x="8731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6406" y="5785284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3467" y="0"/>
                </a:moveTo>
                <a:lnTo>
                  <a:pt x="0" y="965"/>
                </a:lnTo>
                <a:lnTo>
                  <a:pt x="6819" y="1231"/>
                </a:lnTo>
                <a:lnTo>
                  <a:pt x="20485" y="1625"/>
                </a:lnTo>
                <a:lnTo>
                  <a:pt x="11426" y="965"/>
                </a:lnTo>
                <a:lnTo>
                  <a:pt x="34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39883" y="4979656"/>
            <a:ext cx="1322705" cy="109220"/>
          </a:xfrm>
          <a:custGeom>
            <a:avLst/>
            <a:gdLst/>
            <a:ahLst/>
            <a:cxnLst/>
            <a:rect l="l" t="t" r="r" b="b"/>
            <a:pathLst>
              <a:path w="1322704" h="109220">
                <a:moveTo>
                  <a:pt x="1283487" y="103047"/>
                </a:moveTo>
                <a:lnTo>
                  <a:pt x="1243418" y="105410"/>
                </a:lnTo>
                <a:lnTo>
                  <a:pt x="1271270" y="109042"/>
                </a:lnTo>
                <a:lnTo>
                  <a:pt x="1322247" y="107873"/>
                </a:lnTo>
                <a:lnTo>
                  <a:pt x="1283487" y="103047"/>
                </a:lnTo>
                <a:close/>
              </a:path>
              <a:path w="1322704" h="109220">
                <a:moveTo>
                  <a:pt x="0" y="0"/>
                </a:moveTo>
                <a:lnTo>
                  <a:pt x="58077" y="2676"/>
                </a:lnTo>
                <a:lnTo>
                  <a:pt x="116192" y="6134"/>
                </a:lnTo>
                <a:lnTo>
                  <a:pt x="635575" y="44277"/>
                </a:lnTo>
                <a:lnTo>
                  <a:pt x="781392" y="56527"/>
                </a:lnTo>
                <a:lnTo>
                  <a:pt x="1140777" y="93027"/>
                </a:lnTo>
                <a:lnTo>
                  <a:pt x="1179195" y="90970"/>
                </a:lnTo>
                <a:lnTo>
                  <a:pt x="829538" y="55934"/>
                </a:lnTo>
                <a:lnTo>
                  <a:pt x="215328" y="9753"/>
                </a:lnTo>
                <a:lnTo>
                  <a:pt x="161461" y="6343"/>
                </a:lnTo>
                <a:lnTo>
                  <a:pt x="107621" y="3571"/>
                </a:lnTo>
                <a:lnTo>
                  <a:pt x="53802" y="1452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1149" y="50916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342" y="0"/>
                </a:lnTo>
              </a:path>
            </a:pathLst>
          </a:custGeom>
          <a:ln w="816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80663" y="5070623"/>
            <a:ext cx="142875" cy="14604"/>
          </a:xfrm>
          <a:custGeom>
            <a:avLst/>
            <a:gdLst/>
            <a:ahLst/>
            <a:cxnLst/>
            <a:rect l="l" t="t" r="r" b="b"/>
            <a:pathLst>
              <a:path w="142875" h="14604">
                <a:moveTo>
                  <a:pt x="38417" y="0"/>
                </a:moveTo>
                <a:lnTo>
                  <a:pt x="0" y="2057"/>
                </a:lnTo>
                <a:lnTo>
                  <a:pt x="102641" y="14452"/>
                </a:lnTo>
                <a:lnTo>
                  <a:pt x="142709" y="12077"/>
                </a:lnTo>
                <a:lnTo>
                  <a:pt x="384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37501" y="5051841"/>
            <a:ext cx="464820" cy="140335"/>
          </a:xfrm>
          <a:custGeom>
            <a:avLst/>
            <a:gdLst/>
            <a:ahLst/>
            <a:cxnLst/>
            <a:rect l="l" t="t" r="r" b="b"/>
            <a:pathLst>
              <a:path w="464820" h="140335">
                <a:moveTo>
                  <a:pt x="21412" y="126695"/>
                </a:moveTo>
                <a:lnTo>
                  <a:pt x="1028" y="133604"/>
                </a:lnTo>
                <a:lnTo>
                  <a:pt x="749" y="137210"/>
                </a:lnTo>
                <a:lnTo>
                  <a:pt x="406" y="139890"/>
                </a:lnTo>
                <a:lnTo>
                  <a:pt x="0" y="140195"/>
                </a:lnTo>
                <a:lnTo>
                  <a:pt x="7048" y="135508"/>
                </a:lnTo>
                <a:lnTo>
                  <a:pt x="14185" y="131013"/>
                </a:lnTo>
                <a:lnTo>
                  <a:pt x="21412" y="126695"/>
                </a:lnTo>
                <a:close/>
              </a:path>
              <a:path w="464820" h="140335">
                <a:moveTo>
                  <a:pt x="464654" y="0"/>
                </a:moveTo>
                <a:lnTo>
                  <a:pt x="422904" y="2900"/>
                </a:lnTo>
                <a:lnTo>
                  <a:pt x="381236" y="6834"/>
                </a:lnTo>
                <a:lnTo>
                  <a:pt x="339666" y="11903"/>
                </a:lnTo>
                <a:lnTo>
                  <a:pt x="298208" y="18211"/>
                </a:lnTo>
                <a:lnTo>
                  <a:pt x="248792" y="26593"/>
                </a:lnTo>
                <a:lnTo>
                  <a:pt x="265500" y="24510"/>
                </a:lnTo>
                <a:lnTo>
                  <a:pt x="282246" y="22650"/>
                </a:lnTo>
                <a:lnTo>
                  <a:pt x="299033" y="21028"/>
                </a:lnTo>
                <a:lnTo>
                  <a:pt x="353936" y="17043"/>
                </a:lnTo>
                <a:lnTo>
                  <a:pt x="371295" y="13957"/>
                </a:lnTo>
                <a:lnTo>
                  <a:pt x="388700" y="11098"/>
                </a:lnTo>
                <a:lnTo>
                  <a:pt x="406151" y="8465"/>
                </a:lnTo>
                <a:lnTo>
                  <a:pt x="423646" y="6057"/>
                </a:lnTo>
                <a:lnTo>
                  <a:pt x="444122" y="2843"/>
                </a:lnTo>
                <a:lnTo>
                  <a:pt x="46465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7967" y="5032087"/>
            <a:ext cx="688975" cy="60960"/>
          </a:xfrm>
          <a:custGeom>
            <a:avLst/>
            <a:gdLst/>
            <a:ahLst/>
            <a:cxnLst/>
            <a:rect l="l" t="t" r="r" b="b"/>
            <a:pathLst>
              <a:path w="688975" h="60960">
                <a:moveTo>
                  <a:pt x="547230" y="0"/>
                </a:moveTo>
                <a:lnTo>
                  <a:pt x="507244" y="357"/>
                </a:lnTo>
                <a:lnTo>
                  <a:pt x="371062" y="5475"/>
                </a:lnTo>
                <a:lnTo>
                  <a:pt x="322818" y="8167"/>
                </a:lnTo>
                <a:lnTo>
                  <a:pt x="274669" y="11949"/>
                </a:lnTo>
                <a:lnTo>
                  <a:pt x="226750" y="17278"/>
                </a:lnTo>
                <a:lnTo>
                  <a:pt x="179196" y="24612"/>
                </a:lnTo>
                <a:lnTo>
                  <a:pt x="136887" y="31737"/>
                </a:lnTo>
                <a:lnTo>
                  <a:pt x="94730" y="39641"/>
                </a:lnTo>
                <a:lnTo>
                  <a:pt x="52729" y="48324"/>
                </a:lnTo>
                <a:lnTo>
                  <a:pt x="10883" y="57784"/>
                </a:lnTo>
                <a:lnTo>
                  <a:pt x="0" y="60705"/>
                </a:lnTo>
                <a:lnTo>
                  <a:pt x="21998" y="56650"/>
                </a:lnTo>
                <a:lnTo>
                  <a:pt x="44049" y="52885"/>
                </a:lnTo>
                <a:lnTo>
                  <a:pt x="66158" y="49440"/>
                </a:lnTo>
                <a:lnTo>
                  <a:pt x="88328" y="46342"/>
                </a:lnTo>
                <a:lnTo>
                  <a:pt x="137744" y="37960"/>
                </a:lnTo>
                <a:lnTo>
                  <a:pt x="179196" y="31653"/>
                </a:lnTo>
                <a:lnTo>
                  <a:pt x="220767" y="26589"/>
                </a:lnTo>
                <a:lnTo>
                  <a:pt x="262438" y="22660"/>
                </a:lnTo>
                <a:lnTo>
                  <a:pt x="304190" y="19761"/>
                </a:lnTo>
                <a:lnTo>
                  <a:pt x="354254" y="14252"/>
                </a:lnTo>
                <a:lnTo>
                  <a:pt x="404512" y="10336"/>
                </a:lnTo>
                <a:lnTo>
                  <a:pt x="454867" y="7569"/>
                </a:lnTo>
                <a:lnTo>
                  <a:pt x="573729" y="3122"/>
                </a:lnTo>
                <a:lnTo>
                  <a:pt x="668888" y="2425"/>
                </a:lnTo>
                <a:lnTo>
                  <a:pt x="618112" y="912"/>
                </a:lnTo>
                <a:lnTo>
                  <a:pt x="582668" y="245"/>
                </a:lnTo>
                <a:lnTo>
                  <a:pt x="547230" y="0"/>
                </a:lnTo>
                <a:close/>
              </a:path>
              <a:path w="688975" h="60960">
                <a:moveTo>
                  <a:pt x="668888" y="2425"/>
                </a:moveTo>
                <a:lnTo>
                  <a:pt x="628548" y="2425"/>
                </a:lnTo>
                <a:lnTo>
                  <a:pt x="643649" y="2472"/>
                </a:lnTo>
                <a:lnTo>
                  <a:pt x="688974" y="3111"/>
                </a:lnTo>
                <a:lnTo>
                  <a:pt x="668888" y="242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77941" y="5145657"/>
            <a:ext cx="356870" cy="114300"/>
          </a:xfrm>
          <a:custGeom>
            <a:avLst/>
            <a:gdLst/>
            <a:ahLst/>
            <a:cxnLst/>
            <a:rect l="l" t="t" r="r" b="b"/>
            <a:pathLst>
              <a:path w="356870" h="114300">
                <a:moveTo>
                  <a:pt x="198932" y="105549"/>
                </a:moveTo>
                <a:lnTo>
                  <a:pt x="198945" y="105790"/>
                </a:lnTo>
                <a:lnTo>
                  <a:pt x="274329" y="109250"/>
                </a:lnTo>
                <a:lnTo>
                  <a:pt x="349694" y="113728"/>
                </a:lnTo>
                <a:lnTo>
                  <a:pt x="352124" y="107187"/>
                </a:lnTo>
                <a:lnTo>
                  <a:pt x="250558" y="107187"/>
                </a:lnTo>
                <a:lnTo>
                  <a:pt x="198932" y="105549"/>
                </a:lnTo>
                <a:close/>
              </a:path>
              <a:path w="356870" h="114300">
                <a:moveTo>
                  <a:pt x="61899" y="0"/>
                </a:moveTo>
                <a:lnTo>
                  <a:pt x="0" y="431"/>
                </a:lnTo>
                <a:lnTo>
                  <a:pt x="104352" y="19480"/>
                </a:lnTo>
                <a:lnTo>
                  <a:pt x="260400" y="50545"/>
                </a:lnTo>
                <a:lnTo>
                  <a:pt x="262904" y="59958"/>
                </a:lnTo>
                <a:lnTo>
                  <a:pt x="261161" y="79367"/>
                </a:lnTo>
                <a:lnTo>
                  <a:pt x="256577" y="98525"/>
                </a:lnTo>
                <a:lnTo>
                  <a:pt x="250558" y="107187"/>
                </a:lnTo>
                <a:lnTo>
                  <a:pt x="352124" y="107187"/>
                </a:lnTo>
                <a:lnTo>
                  <a:pt x="352959" y="104918"/>
                </a:lnTo>
                <a:lnTo>
                  <a:pt x="355653" y="85459"/>
                </a:lnTo>
                <a:lnTo>
                  <a:pt x="356610" y="65813"/>
                </a:lnTo>
                <a:lnTo>
                  <a:pt x="354634" y="56438"/>
                </a:lnTo>
                <a:lnTo>
                  <a:pt x="208514" y="26900"/>
                </a:lnTo>
                <a:lnTo>
                  <a:pt x="6189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46784" y="5247645"/>
            <a:ext cx="430530" cy="3810"/>
          </a:xfrm>
          <a:custGeom>
            <a:avLst/>
            <a:gdLst/>
            <a:ahLst/>
            <a:cxnLst/>
            <a:rect l="l" t="t" r="r" b="b"/>
            <a:pathLst>
              <a:path w="430529" h="3810">
                <a:moveTo>
                  <a:pt x="394843" y="2540"/>
                </a:moveTo>
                <a:lnTo>
                  <a:pt x="430098" y="3810"/>
                </a:lnTo>
                <a:lnTo>
                  <a:pt x="430085" y="3556"/>
                </a:lnTo>
                <a:lnTo>
                  <a:pt x="394843" y="2540"/>
                </a:lnTo>
                <a:close/>
              </a:path>
              <a:path w="430529" h="3810">
                <a:moveTo>
                  <a:pt x="10350" y="0"/>
                </a:moveTo>
                <a:lnTo>
                  <a:pt x="0" y="3048"/>
                </a:lnTo>
                <a:lnTo>
                  <a:pt x="24257" y="2311"/>
                </a:lnTo>
                <a:lnTo>
                  <a:pt x="103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36703" y="5246526"/>
            <a:ext cx="82550" cy="1270"/>
          </a:xfrm>
          <a:custGeom>
            <a:avLst/>
            <a:gdLst/>
            <a:ahLst/>
            <a:cxnLst/>
            <a:rect l="l" t="t" r="r" b="b"/>
            <a:pathLst>
              <a:path w="82550" h="1270">
                <a:moveTo>
                  <a:pt x="59207" y="622"/>
                </a:moveTo>
                <a:lnTo>
                  <a:pt x="8890" y="622"/>
                </a:lnTo>
                <a:lnTo>
                  <a:pt x="82397" y="965"/>
                </a:lnTo>
                <a:lnTo>
                  <a:pt x="59207" y="622"/>
                </a:lnTo>
                <a:close/>
              </a:path>
              <a:path w="82550" h="1270">
                <a:moveTo>
                  <a:pt x="0" y="0"/>
                </a:moveTo>
                <a:lnTo>
                  <a:pt x="3314" y="647"/>
                </a:lnTo>
                <a:lnTo>
                  <a:pt x="5920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39471" y="5256669"/>
            <a:ext cx="70485" cy="6350"/>
          </a:xfrm>
          <a:custGeom>
            <a:avLst/>
            <a:gdLst/>
            <a:ahLst/>
            <a:cxnLst/>
            <a:rect l="l" t="t" r="r" b="b"/>
            <a:pathLst>
              <a:path w="70484" h="6350">
                <a:moveTo>
                  <a:pt x="70281" y="0"/>
                </a:moveTo>
                <a:lnTo>
                  <a:pt x="0" y="4711"/>
                </a:lnTo>
                <a:lnTo>
                  <a:pt x="26034" y="5880"/>
                </a:lnTo>
                <a:lnTo>
                  <a:pt x="29819" y="6159"/>
                </a:lnTo>
                <a:lnTo>
                  <a:pt x="702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45238" y="5271090"/>
            <a:ext cx="1198245" cy="242570"/>
          </a:xfrm>
          <a:custGeom>
            <a:avLst/>
            <a:gdLst/>
            <a:ahLst/>
            <a:cxnLst/>
            <a:rect l="l" t="t" r="r" b="b"/>
            <a:pathLst>
              <a:path w="1198245" h="242570">
                <a:moveTo>
                  <a:pt x="35814" y="237731"/>
                </a:moveTo>
                <a:lnTo>
                  <a:pt x="0" y="242214"/>
                </a:lnTo>
                <a:lnTo>
                  <a:pt x="6108" y="242265"/>
                </a:lnTo>
                <a:lnTo>
                  <a:pt x="35814" y="237731"/>
                </a:lnTo>
                <a:close/>
              </a:path>
              <a:path w="1198245" h="242570">
                <a:moveTo>
                  <a:pt x="293662" y="205613"/>
                </a:moveTo>
                <a:lnTo>
                  <a:pt x="232649" y="212445"/>
                </a:lnTo>
                <a:lnTo>
                  <a:pt x="183464" y="218808"/>
                </a:lnTo>
                <a:lnTo>
                  <a:pt x="222506" y="214988"/>
                </a:lnTo>
                <a:lnTo>
                  <a:pt x="240080" y="213461"/>
                </a:lnTo>
                <a:lnTo>
                  <a:pt x="293662" y="205613"/>
                </a:lnTo>
                <a:close/>
              </a:path>
              <a:path w="1198245" h="242570">
                <a:moveTo>
                  <a:pt x="1050126" y="112737"/>
                </a:moveTo>
                <a:lnTo>
                  <a:pt x="1013294" y="112737"/>
                </a:lnTo>
                <a:lnTo>
                  <a:pt x="1016749" y="116128"/>
                </a:lnTo>
                <a:lnTo>
                  <a:pt x="1020787" y="120180"/>
                </a:lnTo>
                <a:lnTo>
                  <a:pt x="1050126" y="112737"/>
                </a:lnTo>
                <a:close/>
              </a:path>
              <a:path w="1198245" h="242570">
                <a:moveTo>
                  <a:pt x="1013293" y="112737"/>
                </a:moveTo>
                <a:close/>
              </a:path>
              <a:path w="1198245" h="242570">
                <a:moveTo>
                  <a:pt x="1196454" y="62852"/>
                </a:moveTo>
                <a:lnTo>
                  <a:pt x="1147749" y="63233"/>
                </a:lnTo>
                <a:lnTo>
                  <a:pt x="1107071" y="64985"/>
                </a:lnTo>
                <a:lnTo>
                  <a:pt x="1106728" y="65900"/>
                </a:lnTo>
                <a:lnTo>
                  <a:pt x="1106335" y="66497"/>
                </a:lnTo>
                <a:lnTo>
                  <a:pt x="1080148" y="76254"/>
                </a:lnTo>
                <a:lnTo>
                  <a:pt x="1054441" y="85378"/>
                </a:lnTo>
                <a:lnTo>
                  <a:pt x="1028683" y="94003"/>
                </a:lnTo>
                <a:lnTo>
                  <a:pt x="1002830" y="102082"/>
                </a:lnTo>
                <a:lnTo>
                  <a:pt x="1007122" y="106121"/>
                </a:lnTo>
                <a:lnTo>
                  <a:pt x="1011072" y="110680"/>
                </a:lnTo>
                <a:lnTo>
                  <a:pt x="1013294" y="112738"/>
                </a:lnTo>
                <a:lnTo>
                  <a:pt x="1050126" y="112737"/>
                </a:lnTo>
                <a:lnTo>
                  <a:pt x="1107328" y="96974"/>
                </a:lnTo>
                <a:lnTo>
                  <a:pt x="1150275" y="83843"/>
                </a:lnTo>
                <a:lnTo>
                  <a:pt x="1194498" y="69583"/>
                </a:lnTo>
                <a:lnTo>
                  <a:pt x="1195590" y="66865"/>
                </a:lnTo>
                <a:lnTo>
                  <a:pt x="1196454" y="62852"/>
                </a:lnTo>
                <a:close/>
              </a:path>
              <a:path w="1198245" h="242570">
                <a:moveTo>
                  <a:pt x="1198029" y="51828"/>
                </a:moveTo>
                <a:lnTo>
                  <a:pt x="1108329" y="53746"/>
                </a:lnTo>
                <a:lnTo>
                  <a:pt x="1108303" y="54635"/>
                </a:lnTo>
                <a:lnTo>
                  <a:pt x="1197748" y="54426"/>
                </a:lnTo>
                <a:lnTo>
                  <a:pt x="1198029" y="51828"/>
                </a:lnTo>
                <a:close/>
              </a:path>
              <a:path w="1198245" h="242570">
                <a:moveTo>
                  <a:pt x="1197748" y="54426"/>
                </a:moveTo>
                <a:lnTo>
                  <a:pt x="1169487" y="54426"/>
                </a:lnTo>
                <a:lnTo>
                  <a:pt x="1197737" y="54533"/>
                </a:lnTo>
                <a:close/>
              </a:path>
              <a:path w="1198245" h="242570">
                <a:moveTo>
                  <a:pt x="1025499" y="0"/>
                </a:moveTo>
                <a:lnTo>
                  <a:pt x="1024559" y="241"/>
                </a:lnTo>
                <a:lnTo>
                  <a:pt x="1022654" y="685"/>
                </a:lnTo>
                <a:lnTo>
                  <a:pt x="1033665" y="546"/>
                </a:lnTo>
                <a:lnTo>
                  <a:pt x="1027734" y="114"/>
                </a:lnTo>
                <a:lnTo>
                  <a:pt x="102549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53227" y="531758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81" y="0"/>
                </a:lnTo>
              </a:path>
            </a:pathLst>
          </a:custGeom>
          <a:ln w="1451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3228" y="5403901"/>
            <a:ext cx="882015" cy="109855"/>
          </a:xfrm>
          <a:custGeom>
            <a:avLst/>
            <a:gdLst/>
            <a:ahLst/>
            <a:cxnLst/>
            <a:rect l="l" t="t" r="r" b="b"/>
            <a:pathLst>
              <a:path w="882015" h="109854">
                <a:moveTo>
                  <a:pt x="833539" y="7835"/>
                </a:moveTo>
                <a:lnTo>
                  <a:pt x="760433" y="18211"/>
                </a:lnTo>
                <a:lnTo>
                  <a:pt x="687070" y="26682"/>
                </a:lnTo>
                <a:lnTo>
                  <a:pt x="416183" y="50104"/>
                </a:lnTo>
                <a:lnTo>
                  <a:pt x="362095" y="55526"/>
                </a:lnTo>
                <a:lnTo>
                  <a:pt x="308127" y="61747"/>
                </a:lnTo>
                <a:lnTo>
                  <a:pt x="256490" y="68470"/>
                </a:lnTo>
                <a:lnTo>
                  <a:pt x="204995" y="75739"/>
                </a:lnTo>
                <a:lnTo>
                  <a:pt x="102344" y="91722"/>
                </a:lnTo>
                <a:lnTo>
                  <a:pt x="0" y="109296"/>
                </a:lnTo>
                <a:lnTo>
                  <a:pt x="12001" y="109397"/>
                </a:lnTo>
                <a:lnTo>
                  <a:pt x="47828" y="104914"/>
                </a:lnTo>
                <a:lnTo>
                  <a:pt x="84648" y="99605"/>
                </a:lnTo>
                <a:lnTo>
                  <a:pt x="121524" y="94657"/>
                </a:lnTo>
                <a:lnTo>
                  <a:pt x="158465" y="90107"/>
                </a:lnTo>
                <a:lnTo>
                  <a:pt x="195478" y="85991"/>
                </a:lnTo>
                <a:lnTo>
                  <a:pt x="244663" y="79634"/>
                </a:lnTo>
                <a:lnTo>
                  <a:pt x="305676" y="72796"/>
                </a:lnTo>
                <a:lnTo>
                  <a:pt x="355841" y="66039"/>
                </a:lnTo>
                <a:lnTo>
                  <a:pt x="407277" y="59922"/>
                </a:lnTo>
                <a:lnTo>
                  <a:pt x="458853" y="54657"/>
                </a:lnTo>
                <a:lnTo>
                  <a:pt x="717359" y="33426"/>
                </a:lnTo>
                <a:lnTo>
                  <a:pt x="743915" y="28985"/>
                </a:lnTo>
                <a:lnTo>
                  <a:pt x="770413" y="24215"/>
                </a:lnTo>
                <a:lnTo>
                  <a:pt x="796855" y="19117"/>
                </a:lnTo>
                <a:lnTo>
                  <a:pt x="829460" y="12361"/>
                </a:lnTo>
                <a:lnTo>
                  <a:pt x="848055" y="8191"/>
                </a:lnTo>
                <a:lnTo>
                  <a:pt x="833539" y="7835"/>
                </a:lnTo>
                <a:close/>
              </a:path>
              <a:path w="882015" h="109854">
                <a:moveTo>
                  <a:pt x="881405" y="0"/>
                </a:moveTo>
                <a:lnTo>
                  <a:pt x="858812" y="3809"/>
                </a:lnTo>
                <a:lnTo>
                  <a:pt x="865454" y="4038"/>
                </a:lnTo>
                <a:lnTo>
                  <a:pt x="870788" y="2730"/>
                </a:lnTo>
                <a:lnTo>
                  <a:pt x="8814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44989" y="5321796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90" h="3175">
                <a:moveTo>
                  <a:pt x="0" y="2616"/>
                </a:moveTo>
                <a:lnTo>
                  <a:pt x="34278" y="2616"/>
                </a:lnTo>
                <a:lnTo>
                  <a:pt x="34278" y="0"/>
                </a:lnTo>
                <a:lnTo>
                  <a:pt x="0" y="0"/>
                </a:lnTo>
                <a:lnTo>
                  <a:pt x="0" y="261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81121" y="55131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4" y="0"/>
                </a:lnTo>
              </a:path>
            </a:pathLst>
          </a:custGeom>
          <a:ln w="1739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92551" y="513875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294" y="0"/>
                </a:lnTo>
              </a:path>
            </a:pathLst>
          </a:custGeom>
          <a:ln w="1466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27408" y="4979421"/>
            <a:ext cx="1283970" cy="111760"/>
          </a:xfrm>
          <a:custGeom>
            <a:avLst/>
            <a:gdLst/>
            <a:ahLst/>
            <a:cxnLst/>
            <a:rect l="l" t="t" r="r" b="b"/>
            <a:pathLst>
              <a:path w="1283970" h="111760">
                <a:moveTo>
                  <a:pt x="1255890" y="105651"/>
                </a:moveTo>
                <a:lnTo>
                  <a:pt x="1200099" y="109131"/>
                </a:lnTo>
                <a:lnTo>
                  <a:pt x="1216558" y="111442"/>
                </a:lnTo>
                <a:lnTo>
                  <a:pt x="1283741" y="109270"/>
                </a:lnTo>
                <a:lnTo>
                  <a:pt x="1255890" y="105651"/>
                </a:lnTo>
                <a:close/>
              </a:path>
              <a:path w="1283970" h="111760">
                <a:moveTo>
                  <a:pt x="0" y="0"/>
                </a:moveTo>
                <a:lnTo>
                  <a:pt x="634389" y="47518"/>
                </a:lnTo>
                <a:lnTo>
                  <a:pt x="892619" y="72805"/>
                </a:lnTo>
                <a:lnTo>
                  <a:pt x="1102537" y="96367"/>
                </a:lnTo>
                <a:lnTo>
                  <a:pt x="1153248" y="93256"/>
                </a:lnTo>
                <a:lnTo>
                  <a:pt x="793864" y="56756"/>
                </a:lnTo>
                <a:lnTo>
                  <a:pt x="648046" y="44515"/>
                </a:lnTo>
                <a:lnTo>
                  <a:pt x="128676" y="6375"/>
                </a:lnTo>
                <a:lnTo>
                  <a:pt x="70554" y="2911"/>
                </a:lnTo>
                <a:lnTo>
                  <a:pt x="12471" y="22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43972" y="509371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567" y="0"/>
                </a:lnTo>
              </a:path>
            </a:pathLst>
          </a:custGeom>
          <a:ln w="1003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29946" y="5072681"/>
            <a:ext cx="153670" cy="15875"/>
          </a:xfrm>
          <a:custGeom>
            <a:avLst/>
            <a:gdLst/>
            <a:ahLst/>
            <a:cxnLst/>
            <a:rect l="l" t="t" r="r" b="b"/>
            <a:pathLst>
              <a:path w="153670" h="15875">
                <a:moveTo>
                  <a:pt x="50711" y="0"/>
                </a:moveTo>
                <a:lnTo>
                  <a:pt x="0" y="3098"/>
                </a:lnTo>
                <a:lnTo>
                  <a:pt x="97561" y="15875"/>
                </a:lnTo>
                <a:lnTo>
                  <a:pt x="153352" y="12395"/>
                </a:lnTo>
                <a:lnTo>
                  <a:pt x="507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55566" y="5026060"/>
            <a:ext cx="864869" cy="100330"/>
          </a:xfrm>
          <a:custGeom>
            <a:avLst/>
            <a:gdLst/>
            <a:ahLst/>
            <a:cxnLst/>
            <a:rect l="l" t="t" r="r" b="b"/>
            <a:pathLst>
              <a:path w="864870" h="100329">
                <a:moveTo>
                  <a:pt x="568261" y="0"/>
                </a:moveTo>
                <a:lnTo>
                  <a:pt x="513426" y="691"/>
                </a:lnTo>
                <a:lnTo>
                  <a:pt x="397199" y="4878"/>
                </a:lnTo>
                <a:lnTo>
                  <a:pt x="348083" y="7399"/>
                </a:lnTo>
                <a:lnTo>
                  <a:pt x="299057" y="11009"/>
                </a:lnTo>
                <a:lnTo>
                  <a:pt x="250256" y="16166"/>
                </a:lnTo>
                <a:lnTo>
                  <a:pt x="195757" y="24193"/>
                </a:lnTo>
                <a:lnTo>
                  <a:pt x="147878" y="37909"/>
                </a:lnTo>
                <a:lnTo>
                  <a:pt x="108958" y="49138"/>
                </a:lnTo>
                <a:lnTo>
                  <a:pt x="71334" y="63277"/>
                </a:lnTo>
                <a:lnTo>
                  <a:pt x="35012" y="80321"/>
                </a:lnTo>
                <a:lnTo>
                  <a:pt x="0" y="100266"/>
                </a:lnTo>
                <a:lnTo>
                  <a:pt x="20320" y="93395"/>
                </a:lnTo>
                <a:lnTo>
                  <a:pt x="81237" y="79357"/>
                </a:lnTo>
                <a:lnTo>
                  <a:pt x="111779" y="72830"/>
                </a:lnTo>
                <a:lnTo>
                  <a:pt x="142392" y="66738"/>
                </a:lnTo>
                <a:lnTo>
                  <a:pt x="153276" y="63804"/>
                </a:lnTo>
                <a:lnTo>
                  <a:pt x="195128" y="54344"/>
                </a:lnTo>
                <a:lnTo>
                  <a:pt x="237132" y="45661"/>
                </a:lnTo>
                <a:lnTo>
                  <a:pt x="279286" y="37756"/>
                </a:lnTo>
                <a:lnTo>
                  <a:pt x="321589" y="30632"/>
                </a:lnTo>
                <a:lnTo>
                  <a:pt x="369147" y="23298"/>
                </a:lnTo>
                <a:lnTo>
                  <a:pt x="417068" y="17969"/>
                </a:lnTo>
                <a:lnTo>
                  <a:pt x="465216" y="14189"/>
                </a:lnTo>
                <a:lnTo>
                  <a:pt x="513461" y="11498"/>
                </a:lnTo>
                <a:lnTo>
                  <a:pt x="629667" y="6862"/>
                </a:lnTo>
                <a:lnTo>
                  <a:pt x="779466" y="6032"/>
                </a:lnTo>
                <a:lnTo>
                  <a:pt x="681477" y="2179"/>
                </a:lnTo>
                <a:lnTo>
                  <a:pt x="624869" y="609"/>
                </a:lnTo>
                <a:lnTo>
                  <a:pt x="568261" y="0"/>
                </a:lnTo>
                <a:close/>
              </a:path>
              <a:path w="864870" h="100329">
                <a:moveTo>
                  <a:pt x="779466" y="6032"/>
                </a:moveTo>
                <a:lnTo>
                  <a:pt x="689635" y="6032"/>
                </a:lnTo>
                <a:lnTo>
                  <a:pt x="725073" y="6277"/>
                </a:lnTo>
                <a:lnTo>
                  <a:pt x="760517" y="6945"/>
                </a:lnTo>
                <a:lnTo>
                  <a:pt x="864311" y="9994"/>
                </a:lnTo>
                <a:lnTo>
                  <a:pt x="811995" y="7394"/>
                </a:lnTo>
                <a:lnTo>
                  <a:pt x="779466" y="603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86781" y="5146092"/>
            <a:ext cx="354330" cy="107314"/>
          </a:xfrm>
          <a:custGeom>
            <a:avLst/>
            <a:gdLst/>
            <a:ahLst/>
            <a:cxnLst/>
            <a:rect l="l" t="t" r="r" b="b"/>
            <a:pathLst>
              <a:path w="354329" h="107314">
                <a:moveTo>
                  <a:pt x="91160" y="0"/>
                </a:moveTo>
                <a:lnTo>
                  <a:pt x="0" y="571"/>
                </a:lnTo>
                <a:lnTo>
                  <a:pt x="95725" y="18469"/>
                </a:lnTo>
                <a:lnTo>
                  <a:pt x="241312" y="47879"/>
                </a:lnTo>
                <a:lnTo>
                  <a:pt x="242481" y="54876"/>
                </a:lnTo>
                <a:lnTo>
                  <a:pt x="242874" y="63842"/>
                </a:lnTo>
                <a:lnTo>
                  <a:pt x="279311" y="71513"/>
                </a:lnTo>
                <a:lnTo>
                  <a:pt x="283990" y="75228"/>
                </a:lnTo>
                <a:lnTo>
                  <a:pt x="287316" y="83161"/>
                </a:lnTo>
                <a:lnTo>
                  <a:pt x="289335" y="93668"/>
                </a:lnTo>
                <a:lnTo>
                  <a:pt x="290093" y="105105"/>
                </a:lnTo>
                <a:lnTo>
                  <a:pt x="341655" y="106756"/>
                </a:lnTo>
                <a:lnTo>
                  <a:pt x="347737" y="98093"/>
                </a:lnTo>
                <a:lnTo>
                  <a:pt x="352321" y="78935"/>
                </a:lnTo>
                <a:lnTo>
                  <a:pt x="354065" y="59527"/>
                </a:lnTo>
                <a:lnTo>
                  <a:pt x="351561" y="50114"/>
                </a:lnTo>
                <a:lnTo>
                  <a:pt x="195508" y="19048"/>
                </a:lnTo>
                <a:lnTo>
                  <a:pt x="911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27030" y="5209938"/>
            <a:ext cx="50165" cy="41275"/>
          </a:xfrm>
          <a:custGeom>
            <a:avLst/>
            <a:gdLst/>
            <a:ahLst/>
            <a:cxnLst/>
            <a:rect l="l" t="t" r="r" b="b"/>
            <a:pathLst>
              <a:path w="50165" h="41275">
                <a:moveTo>
                  <a:pt x="2628" y="0"/>
                </a:moveTo>
                <a:lnTo>
                  <a:pt x="2728" y="11683"/>
                </a:lnTo>
                <a:lnTo>
                  <a:pt x="2209" y="23461"/>
                </a:lnTo>
                <a:lnTo>
                  <a:pt x="1243" y="33455"/>
                </a:lnTo>
                <a:lnTo>
                  <a:pt x="0" y="39789"/>
                </a:lnTo>
                <a:lnTo>
                  <a:pt x="49847" y="41262"/>
                </a:lnTo>
                <a:lnTo>
                  <a:pt x="49089" y="29825"/>
                </a:lnTo>
                <a:lnTo>
                  <a:pt x="47069" y="19318"/>
                </a:lnTo>
                <a:lnTo>
                  <a:pt x="43739" y="11385"/>
                </a:lnTo>
                <a:lnTo>
                  <a:pt x="39052" y="7670"/>
                </a:lnTo>
                <a:lnTo>
                  <a:pt x="26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06057" y="5244746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11" y="0"/>
                </a:lnTo>
              </a:path>
            </a:pathLst>
          </a:custGeom>
          <a:ln w="795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81008" y="5240919"/>
            <a:ext cx="2115185" cy="275590"/>
          </a:xfrm>
          <a:custGeom>
            <a:avLst/>
            <a:gdLst/>
            <a:ahLst/>
            <a:cxnLst/>
            <a:rect l="l" t="t" r="r" b="b"/>
            <a:pathLst>
              <a:path w="2115184" h="275589">
                <a:moveTo>
                  <a:pt x="406171" y="214871"/>
                </a:moveTo>
                <a:lnTo>
                  <a:pt x="203827" y="239020"/>
                </a:lnTo>
                <a:lnTo>
                  <a:pt x="76" y="259943"/>
                </a:lnTo>
                <a:lnTo>
                  <a:pt x="0" y="270738"/>
                </a:lnTo>
                <a:lnTo>
                  <a:pt x="114" y="275082"/>
                </a:lnTo>
                <a:lnTo>
                  <a:pt x="105651" y="264185"/>
                </a:lnTo>
                <a:lnTo>
                  <a:pt x="118338" y="263563"/>
                </a:lnTo>
                <a:lnTo>
                  <a:pt x="419061" y="218541"/>
                </a:lnTo>
                <a:lnTo>
                  <a:pt x="415086" y="217373"/>
                </a:lnTo>
                <a:lnTo>
                  <a:pt x="411187" y="216154"/>
                </a:lnTo>
                <a:lnTo>
                  <a:pt x="406679" y="215023"/>
                </a:lnTo>
                <a:lnTo>
                  <a:pt x="406171" y="214871"/>
                </a:lnTo>
                <a:close/>
              </a:path>
              <a:path w="2115184" h="275589">
                <a:moveTo>
                  <a:pt x="2009355" y="16954"/>
                </a:moveTo>
                <a:lnTo>
                  <a:pt x="1789150" y="16954"/>
                </a:lnTo>
                <a:lnTo>
                  <a:pt x="1831474" y="17175"/>
                </a:lnTo>
                <a:lnTo>
                  <a:pt x="1873804" y="17835"/>
                </a:lnTo>
                <a:lnTo>
                  <a:pt x="1916136" y="18931"/>
                </a:lnTo>
                <a:lnTo>
                  <a:pt x="1958466" y="20459"/>
                </a:lnTo>
                <a:lnTo>
                  <a:pt x="2009355" y="16954"/>
                </a:lnTo>
                <a:close/>
              </a:path>
              <a:path w="2115184" h="275589">
                <a:moveTo>
                  <a:pt x="2115007" y="0"/>
                </a:moveTo>
                <a:lnTo>
                  <a:pt x="2065625" y="1410"/>
                </a:lnTo>
                <a:lnTo>
                  <a:pt x="1966899" y="5249"/>
                </a:lnTo>
                <a:lnTo>
                  <a:pt x="1868229" y="10447"/>
                </a:lnTo>
                <a:lnTo>
                  <a:pt x="1769617" y="17005"/>
                </a:lnTo>
                <a:lnTo>
                  <a:pt x="2009355" y="16954"/>
                </a:lnTo>
                <a:lnTo>
                  <a:pt x="2050365" y="12135"/>
                </a:lnTo>
                <a:lnTo>
                  <a:pt x="2093497" y="4262"/>
                </a:lnTo>
                <a:lnTo>
                  <a:pt x="21150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51483" y="5585140"/>
            <a:ext cx="52069" cy="3810"/>
          </a:xfrm>
          <a:custGeom>
            <a:avLst/>
            <a:gdLst/>
            <a:ahLst/>
            <a:cxnLst/>
            <a:rect l="l" t="t" r="r" b="b"/>
            <a:pathLst>
              <a:path w="52070" h="3810">
                <a:moveTo>
                  <a:pt x="0" y="3810"/>
                </a:moveTo>
                <a:lnTo>
                  <a:pt x="51895" y="3810"/>
                </a:lnTo>
                <a:lnTo>
                  <a:pt x="51895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27491" y="558259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84" y="0"/>
                </a:lnTo>
              </a:path>
            </a:pathLst>
          </a:custGeom>
          <a:ln w="508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54435" y="5577520"/>
            <a:ext cx="70485" cy="2540"/>
          </a:xfrm>
          <a:custGeom>
            <a:avLst/>
            <a:gdLst/>
            <a:ahLst/>
            <a:cxnLst/>
            <a:rect l="l" t="t" r="r" b="b"/>
            <a:pathLst>
              <a:path w="70484" h="2539">
                <a:moveTo>
                  <a:pt x="0" y="2540"/>
                </a:moveTo>
                <a:lnTo>
                  <a:pt x="70363" y="2540"/>
                </a:lnTo>
                <a:lnTo>
                  <a:pt x="70363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6420" y="5636579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3835" y="0"/>
                </a:moveTo>
                <a:lnTo>
                  <a:pt x="1651" y="2146"/>
                </a:lnTo>
                <a:lnTo>
                  <a:pt x="0" y="3555"/>
                </a:lnTo>
                <a:lnTo>
                  <a:pt x="20828" y="876"/>
                </a:lnTo>
                <a:lnTo>
                  <a:pt x="38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39617" y="4970090"/>
            <a:ext cx="2890114" cy="819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19396" y="5208897"/>
            <a:ext cx="1976120" cy="270510"/>
          </a:xfrm>
          <a:custGeom>
            <a:avLst/>
            <a:gdLst/>
            <a:ahLst/>
            <a:cxnLst/>
            <a:rect l="l" t="t" r="r" b="b"/>
            <a:pathLst>
              <a:path w="1976120" h="270510">
                <a:moveTo>
                  <a:pt x="1942719" y="0"/>
                </a:moveTo>
                <a:lnTo>
                  <a:pt x="1845085" y="8282"/>
                </a:lnTo>
                <a:lnTo>
                  <a:pt x="1501953" y="42836"/>
                </a:lnTo>
                <a:lnTo>
                  <a:pt x="1400423" y="54691"/>
                </a:lnTo>
                <a:lnTo>
                  <a:pt x="1248334" y="74526"/>
                </a:lnTo>
                <a:lnTo>
                  <a:pt x="3886" y="255524"/>
                </a:lnTo>
                <a:lnTo>
                  <a:pt x="0" y="269913"/>
                </a:lnTo>
                <a:lnTo>
                  <a:pt x="66446" y="260642"/>
                </a:lnTo>
                <a:lnTo>
                  <a:pt x="66763" y="260350"/>
                </a:lnTo>
                <a:lnTo>
                  <a:pt x="67106" y="260159"/>
                </a:lnTo>
                <a:lnTo>
                  <a:pt x="67475" y="260121"/>
                </a:lnTo>
                <a:lnTo>
                  <a:pt x="1346402" y="72743"/>
                </a:lnTo>
                <a:lnTo>
                  <a:pt x="1497938" y="53311"/>
                </a:lnTo>
                <a:lnTo>
                  <a:pt x="1868109" y="13698"/>
                </a:lnTo>
                <a:lnTo>
                  <a:pt x="1975929" y="3848"/>
                </a:lnTo>
                <a:lnTo>
                  <a:pt x="19427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18821" y="5469544"/>
            <a:ext cx="67310" cy="36830"/>
          </a:xfrm>
          <a:custGeom>
            <a:avLst/>
            <a:gdLst/>
            <a:ahLst/>
            <a:cxnLst/>
            <a:rect l="l" t="t" r="r" b="b"/>
            <a:pathLst>
              <a:path w="67310" h="36829">
                <a:moveTo>
                  <a:pt x="67017" y="0"/>
                </a:moveTo>
                <a:lnTo>
                  <a:pt x="584" y="9271"/>
                </a:lnTo>
                <a:lnTo>
                  <a:pt x="0" y="15975"/>
                </a:lnTo>
                <a:lnTo>
                  <a:pt x="34" y="23064"/>
                </a:lnTo>
                <a:lnTo>
                  <a:pt x="655" y="30146"/>
                </a:lnTo>
                <a:lnTo>
                  <a:pt x="1828" y="36830"/>
                </a:lnTo>
                <a:lnTo>
                  <a:pt x="62268" y="31318"/>
                </a:lnTo>
                <a:lnTo>
                  <a:pt x="62672" y="21079"/>
                </a:lnTo>
                <a:lnTo>
                  <a:pt x="63533" y="11653"/>
                </a:lnTo>
                <a:lnTo>
                  <a:pt x="64948" y="4230"/>
                </a:lnTo>
                <a:lnTo>
                  <a:pt x="670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94815" y="5261383"/>
            <a:ext cx="74930" cy="4445"/>
          </a:xfrm>
          <a:custGeom>
            <a:avLst/>
            <a:gdLst/>
            <a:ahLst/>
            <a:cxnLst/>
            <a:rect l="l" t="t" r="r" b="b"/>
            <a:pathLst>
              <a:path w="74929" h="4445">
                <a:moveTo>
                  <a:pt x="44653" y="0"/>
                </a:moveTo>
                <a:lnTo>
                  <a:pt x="0" y="3505"/>
                </a:lnTo>
                <a:lnTo>
                  <a:pt x="57264" y="3848"/>
                </a:lnTo>
                <a:lnTo>
                  <a:pt x="74485" y="1447"/>
                </a:lnTo>
                <a:lnTo>
                  <a:pt x="70688" y="1168"/>
                </a:lnTo>
                <a:lnTo>
                  <a:pt x="446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85833" y="5212741"/>
            <a:ext cx="1991360" cy="257175"/>
          </a:xfrm>
          <a:custGeom>
            <a:avLst/>
            <a:gdLst/>
            <a:ahLst/>
            <a:cxnLst/>
            <a:rect l="l" t="t" r="r" b="b"/>
            <a:pathLst>
              <a:path w="1991359" h="257175">
                <a:moveTo>
                  <a:pt x="1909495" y="0"/>
                </a:moveTo>
                <a:lnTo>
                  <a:pt x="1801673" y="9850"/>
                </a:lnTo>
                <a:lnTo>
                  <a:pt x="1431504" y="49463"/>
                </a:lnTo>
                <a:lnTo>
                  <a:pt x="1279968" y="68896"/>
                </a:lnTo>
                <a:lnTo>
                  <a:pt x="673" y="256324"/>
                </a:lnTo>
                <a:lnTo>
                  <a:pt x="0" y="256806"/>
                </a:lnTo>
                <a:lnTo>
                  <a:pt x="1111044" y="94992"/>
                </a:lnTo>
                <a:lnTo>
                  <a:pt x="1263052" y="75290"/>
                </a:lnTo>
                <a:lnTo>
                  <a:pt x="1364528" y="63541"/>
                </a:lnTo>
                <a:lnTo>
                  <a:pt x="1676744" y="32210"/>
                </a:lnTo>
                <a:lnTo>
                  <a:pt x="1781513" y="23122"/>
                </a:lnTo>
                <a:lnTo>
                  <a:pt x="1886376" y="15526"/>
                </a:lnTo>
                <a:lnTo>
                  <a:pt x="1938839" y="12442"/>
                </a:lnTo>
                <a:lnTo>
                  <a:pt x="1991321" y="9918"/>
                </a:lnTo>
                <a:lnTo>
                  <a:pt x="1909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81089" y="5222668"/>
            <a:ext cx="2122805" cy="278765"/>
          </a:xfrm>
          <a:custGeom>
            <a:avLst/>
            <a:gdLst/>
            <a:ahLst/>
            <a:cxnLst/>
            <a:rect l="l" t="t" r="r" b="b"/>
            <a:pathLst>
              <a:path w="2122804" h="278764">
                <a:moveTo>
                  <a:pt x="1996071" y="0"/>
                </a:moveTo>
                <a:lnTo>
                  <a:pt x="1943589" y="2520"/>
                </a:lnTo>
                <a:lnTo>
                  <a:pt x="1891126" y="5601"/>
                </a:lnTo>
                <a:lnTo>
                  <a:pt x="1786262" y="13195"/>
                </a:lnTo>
                <a:lnTo>
                  <a:pt x="1681492" y="22282"/>
                </a:lnTo>
                <a:lnTo>
                  <a:pt x="1369268" y="53620"/>
                </a:lnTo>
                <a:lnTo>
                  <a:pt x="1267796" y="65366"/>
                </a:lnTo>
                <a:lnTo>
                  <a:pt x="1115792" y="85067"/>
                </a:lnTo>
                <a:lnTo>
                  <a:pt x="4749" y="246875"/>
                </a:lnTo>
                <a:lnTo>
                  <a:pt x="0" y="278193"/>
                </a:lnTo>
                <a:lnTo>
                  <a:pt x="203748" y="257270"/>
                </a:lnTo>
                <a:lnTo>
                  <a:pt x="406095" y="233121"/>
                </a:lnTo>
                <a:lnTo>
                  <a:pt x="405142" y="232854"/>
                </a:lnTo>
                <a:lnTo>
                  <a:pt x="402983" y="232143"/>
                </a:lnTo>
                <a:lnTo>
                  <a:pt x="379679" y="226352"/>
                </a:lnTo>
                <a:lnTo>
                  <a:pt x="480737" y="216482"/>
                </a:lnTo>
                <a:lnTo>
                  <a:pt x="531031" y="210782"/>
                </a:lnTo>
                <a:lnTo>
                  <a:pt x="581210" y="204493"/>
                </a:lnTo>
                <a:lnTo>
                  <a:pt x="631304" y="197553"/>
                </a:lnTo>
                <a:lnTo>
                  <a:pt x="681343" y="189902"/>
                </a:lnTo>
                <a:lnTo>
                  <a:pt x="731358" y="181479"/>
                </a:lnTo>
                <a:lnTo>
                  <a:pt x="781380" y="172224"/>
                </a:lnTo>
                <a:lnTo>
                  <a:pt x="1034370" y="121518"/>
                </a:lnTo>
                <a:lnTo>
                  <a:pt x="1085073" y="111877"/>
                </a:lnTo>
                <a:lnTo>
                  <a:pt x="1135837" y="102761"/>
                </a:lnTo>
                <a:lnTo>
                  <a:pt x="1245809" y="85059"/>
                </a:lnTo>
                <a:lnTo>
                  <a:pt x="1344776" y="70402"/>
                </a:lnTo>
                <a:lnTo>
                  <a:pt x="1397546" y="63426"/>
                </a:lnTo>
                <a:lnTo>
                  <a:pt x="1450462" y="57257"/>
                </a:lnTo>
                <a:lnTo>
                  <a:pt x="1503591" y="52082"/>
                </a:lnTo>
                <a:lnTo>
                  <a:pt x="1696313" y="35763"/>
                </a:lnTo>
                <a:lnTo>
                  <a:pt x="1697100" y="35725"/>
                </a:lnTo>
                <a:lnTo>
                  <a:pt x="1850613" y="35725"/>
                </a:lnTo>
                <a:lnTo>
                  <a:pt x="1831387" y="35425"/>
                </a:lnTo>
                <a:lnTo>
                  <a:pt x="1769541" y="35255"/>
                </a:lnTo>
                <a:lnTo>
                  <a:pt x="1868150" y="28697"/>
                </a:lnTo>
                <a:lnTo>
                  <a:pt x="1966815" y="23499"/>
                </a:lnTo>
                <a:lnTo>
                  <a:pt x="2065536" y="19660"/>
                </a:lnTo>
                <a:lnTo>
                  <a:pt x="2114918" y="18249"/>
                </a:lnTo>
                <a:lnTo>
                  <a:pt x="2122449" y="16700"/>
                </a:lnTo>
                <a:lnTo>
                  <a:pt x="1996071" y="0"/>
                </a:lnTo>
                <a:close/>
              </a:path>
              <a:path w="2122804" h="278764">
                <a:moveTo>
                  <a:pt x="381914" y="226301"/>
                </a:moveTo>
                <a:lnTo>
                  <a:pt x="380390" y="226301"/>
                </a:lnTo>
                <a:lnTo>
                  <a:pt x="379679" y="226352"/>
                </a:lnTo>
                <a:lnTo>
                  <a:pt x="382917" y="226567"/>
                </a:lnTo>
                <a:lnTo>
                  <a:pt x="384543" y="226656"/>
                </a:lnTo>
                <a:lnTo>
                  <a:pt x="383184" y="226440"/>
                </a:lnTo>
                <a:lnTo>
                  <a:pt x="381914" y="226301"/>
                </a:lnTo>
                <a:close/>
              </a:path>
              <a:path w="2122804" h="278764">
                <a:moveTo>
                  <a:pt x="1918456" y="49428"/>
                </a:moveTo>
                <a:lnTo>
                  <a:pt x="1751418" y="49428"/>
                </a:lnTo>
                <a:lnTo>
                  <a:pt x="1560996" y="65003"/>
                </a:lnTo>
                <a:lnTo>
                  <a:pt x="1513477" y="69762"/>
                </a:lnTo>
                <a:lnTo>
                  <a:pt x="1466100" y="75361"/>
                </a:lnTo>
                <a:lnTo>
                  <a:pt x="1394089" y="85067"/>
                </a:lnTo>
                <a:lnTo>
                  <a:pt x="1322374" y="95605"/>
                </a:lnTo>
                <a:lnTo>
                  <a:pt x="1314564" y="103593"/>
                </a:lnTo>
                <a:lnTo>
                  <a:pt x="1311960" y="105829"/>
                </a:lnTo>
                <a:lnTo>
                  <a:pt x="1309065" y="108889"/>
                </a:lnTo>
                <a:lnTo>
                  <a:pt x="1305712" y="112242"/>
                </a:lnTo>
                <a:lnTo>
                  <a:pt x="1348117" y="107657"/>
                </a:lnTo>
                <a:lnTo>
                  <a:pt x="1400278" y="100098"/>
                </a:lnTo>
                <a:lnTo>
                  <a:pt x="1452554" y="93265"/>
                </a:lnTo>
                <a:lnTo>
                  <a:pt x="1504971" y="87266"/>
                </a:lnTo>
                <a:lnTo>
                  <a:pt x="1557553" y="82207"/>
                </a:lnTo>
                <a:lnTo>
                  <a:pt x="1799277" y="62685"/>
                </a:lnTo>
                <a:lnTo>
                  <a:pt x="1847555" y="57936"/>
                </a:lnTo>
                <a:lnTo>
                  <a:pt x="1895713" y="52459"/>
                </a:lnTo>
                <a:lnTo>
                  <a:pt x="1918456" y="49428"/>
                </a:lnTo>
                <a:close/>
              </a:path>
              <a:path w="2122804" h="278764">
                <a:moveTo>
                  <a:pt x="1850613" y="35725"/>
                </a:moveTo>
                <a:lnTo>
                  <a:pt x="1697875" y="35725"/>
                </a:lnTo>
                <a:lnTo>
                  <a:pt x="1704181" y="36320"/>
                </a:lnTo>
                <a:lnTo>
                  <a:pt x="1710566" y="37888"/>
                </a:lnTo>
                <a:lnTo>
                  <a:pt x="1717003" y="40102"/>
                </a:lnTo>
                <a:lnTo>
                  <a:pt x="1729927" y="45168"/>
                </a:lnTo>
                <a:lnTo>
                  <a:pt x="1736358" y="47377"/>
                </a:lnTo>
                <a:lnTo>
                  <a:pt x="1742734" y="48938"/>
                </a:lnTo>
                <a:lnTo>
                  <a:pt x="1749031" y="49529"/>
                </a:lnTo>
                <a:lnTo>
                  <a:pt x="1749818" y="49529"/>
                </a:lnTo>
                <a:lnTo>
                  <a:pt x="1750631" y="49491"/>
                </a:lnTo>
                <a:lnTo>
                  <a:pt x="1751418" y="49428"/>
                </a:lnTo>
                <a:lnTo>
                  <a:pt x="1918456" y="49428"/>
                </a:lnTo>
                <a:lnTo>
                  <a:pt x="1970989" y="42557"/>
                </a:lnTo>
                <a:lnTo>
                  <a:pt x="1913737" y="42227"/>
                </a:lnTo>
                <a:lnTo>
                  <a:pt x="1958378" y="38709"/>
                </a:lnTo>
                <a:lnTo>
                  <a:pt x="1916052" y="37181"/>
                </a:lnTo>
                <a:lnTo>
                  <a:pt x="1873719" y="36085"/>
                </a:lnTo>
                <a:lnTo>
                  <a:pt x="1850613" y="35725"/>
                </a:lnTo>
                <a:close/>
              </a:path>
              <a:path w="2122804" h="278764">
                <a:moveTo>
                  <a:pt x="1789061" y="35204"/>
                </a:moveTo>
                <a:lnTo>
                  <a:pt x="1782546" y="35204"/>
                </a:lnTo>
                <a:lnTo>
                  <a:pt x="1769541" y="35255"/>
                </a:lnTo>
                <a:lnTo>
                  <a:pt x="1798796" y="35255"/>
                </a:lnTo>
                <a:lnTo>
                  <a:pt x="1789061" y="3520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37927" y="5318273"/>
            <a:ext cx="266065" cy="48260"/>
          </a:xfrm>
          <a:custGeom>
            <a:avLst/>
            <a:gdLst/>
            <a:ahLst/>
            <a:cxnLst/>
            <a:rect l="l" t="t" r="r" b="b"/>
            <a:pathLst>
              <a:path w="266065" h="48260">
                <a:moveTo>
                  <a:pt x="265531" y="0"/>
                </a:moveTo>
                <a:lnTo>
                  <a:pt x="211825" y="8515"/>
                </a:lnTo>
                <a:lnTo>
                  <a:pt x="158200" y="17581"/>
                </a:lnTo>
                <a:lnTo>
                  <a:pt x="104647" y="27226"/>
                </a:lnTo>
                <a:lnTo>
                  <a:pt x="0" y="47752"/>
                </a:lnTo>
                <a:lnTo>
                  <a:pt x="149237" y="28266"/>
                </a:lnTo>
                <a:lnTo>
                  <a:pt x="248869" y="16637"/>
                </a:lnTo>
                <a:lnTo>
                  <a:pt x="252234" y="13284"/>
                </a:lnTo>
                <a:lnTo>
                  <a:pt x="255117" y="10223"/>
                </a:lnTo>
                <a:lnTo>
                  <a:pt x="257721" y="7988"/>
                </a:lnTo>
                <a:lnTo>
                  <a:pt x="261442" y="4000"/>
                </a:lnTo>
                <a:lnTo>
                  <a:pt x="2655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60762" y="5258391"/>
            <a:ext cx="1372235" cy="197485"/>
          </a:xfrm>
          <a:custGeom>
            <a:avLst/>
            <a:gdLst/>
            <a:ahLst/>
            <a:cxnLst/>
            <a:rect l="l" t="t" r="r" b="b"/>
            <a:pathLst>
              <a:path w="1372234" h="197485">
                <a:moveTo>
                  <a:pt x="0" y="190626"/>
                </a:moveTo>
                <a:lnTo>
                  <a:pt x="23304" y="196418"/>
                </a:lnTo>
                <a:lnTo>
                  <a:pt x="25476" y="197129"/>
                </a:lnTo>
                <a:lnTo>
                  <a:pt x="26416" y="197396"/>
                </a:lnTo>
                <a:lnTo>
                  <a:pt x="76009" y="190931"/>
                </a:lnTo>
                <a:lnTo>
                  <a:pt x="4864" y="190931"/>
                </a:lnTo>
                <a:lnTo>
                  <a:pt x="0" y="190626"/>
                </a:lnTo>
                <a:close/>
              </a:path>
              <a:path w="1372234" h="197485">
                <a:moveTo>
                  <a:pt x="78737" y="190576"/>
                </a:moveTo>
                <a:lnTo>
                  <a:pt x="2235" y="190576"/>
                </a:lnTo>
                <a:lnTo>
                  <a:pt x="3505" y="190715"/>
                </a:lnTo>
                <a:lnTo>
                  <a:pt x="4864" y="190931"/>
                </a:lnTo>
                <a:lnTo>
                  <a:pt x="76009" y="190931"/>
                </a:lnTo>
                <a:lnTo>
                  <a:pt x="78737" y="190576"/>
                </a:lnTo>
                <a:close/>
              </a:path>
              <a:path w="1372234" h="197485">
                <a:moveTo>
                  <a:pt x="1318209" y="0"/>
                </a:moveTo>
                <a:lnTo>
                  <a:pt x="1317421" y="0"/>
                </a:lnTo>
                <a:lnTo>
                  <a:pt x="1315859" y="101"/>
                </a:lnTo>
                <a:lnTo>
                  <a:pt x="1123911" y="16357"/>
                </a:lnTo>
                <a:lnTo>
                  <a:pt x="1070783" y="21532"/>
                </a:lnTo>
                <a:lnTo>
                  <a:pt x="1017867" y="27701"/>
                </a:lnTo>
                <a:lnTo>
                  <a:pt x="965098" y="34677"/>
                </a:lnTo>
                <a:lnTo>
                  <a:pt x="857642" y="50640"/>
                </a:lnTo>
                <a:lnTo>
                  <a:pt x="756167" y="67036"/>
                </a:lnTo>
                <a:lnTo>
                  <a:pt x="705401" y="76152"/>
                </a:lnTo>
                <a:lnTo>
                  <a:pt x="654698" y="85793"/>
                </a:lnTo>
                <a:lnTo>
                  <a:pt x="401713" y="136499"/>
                </a:lnTo>
                <a:lnTo>
                  <a:pt x="351688" y="145754"/>
                </a:lnTo>
                <a:lnTo>
                  <a:pt x="301669" y="154177"/>
                </a:lnTo>
                <a:lnTo>
                  <a:pt x="251628" y="161828"/>
                </a:lnTo>
                <a:lnTo>
                  <a:pt x="201533" y="168768"/>
                </a:lnTo>
                <a:lnTo>
                  <a:pt x="151353" y="175057"/>
                </a:lnTo>
                <a:lnTo>
                  <a:pt x="101058" y="180756"/>
                </a:lnTo>
                <a:lnTo>
                  <a:pt x="0" y="190626"/>
                </a:lnTo>
                <a:lnTo>
                  <a:pt x="723" y="190576"/>
                </a:lnTo>
                <a:lnTo>
                  <a:pt x="78737" y="190576"/>
                </a:lnTo>
                <a:lnTo>
                  <a:pt x="398919" y="146176"/>
                </a:lnTo>
                <a:lnTo>
                  <a:pt x="651106" y="98441"/>
                </a:lnTo>
                <a:lnTo>
                  <a:pt x="752209" y="80694"/>
                </a:lnTo>
                <a:lnTo>
                  <a:pt x="853583" y="64471"/>
                </a:lnTo>
                <a:lnTo>
                  <a:pt x="904400" y="57090"/>
                </a:lnTo>
                <a:lnTo>
                  <a:pt x="955319" y="50279"/>
                </a:lnTo>
                <a:lnTo>
                  <a:pt x="1007899" y="50279"/>
                </a:lnTo>
                <a:lnTo>
                  <a:pt x="1086434" y="39636"/>
                </a:lnTo>
                <a:lnTo>
                  <a:pt x="1133805" y="34037"/>
                </a:lnTo>
                <a:lnTo>
                  <a:pt x="1181321" y="29278"/>
                </a:lnTo>
                <a:lnTo>
                  <a:pt x="1370503" y="13804"/>
                </a:lnTo>
                <a:lnTo>
                  <a:pt x="1369352" y="13804"/>
                </a:lnTo>
                <a:lnTo>
                  <a:pt x="1363060" y="13213"/>
                </a:lnTo>
                <a:lnTo>
                  <a:pt x="1356683" y="11652"/>
                </a:lnTo>
                <a:lnTo>
                  <a:pt x="1350249" y="9443"/>
                </a:lnTo>
                <a:lnTo>
                  <a:pt x="1337329" y="4377"/>
                </a:lnTo>
                <a:lnTo>
                  <a:pt x="1330893" y="2163"/>
                </a:lnTo>
                <a:lnTo>
                  <a:pt x="1324509" y="595"/>
                </a:lnTo>
                <a:lnTo>
                  <a:pt x="1318209" y="0"/>
                </a:lnTo>
                <a:close/>
              </a:path>
              <a:path w="1372234" h="197485">
                <a:moveTo>
                  <a:pt x="1007899" y="50279"/>
                </a:moveTo>
                <a:lnTo>
                  <a:pt x="955319" y="50279"/>
                </a:lnTo>
                <a:lnTo>
                  <a:pt x="952621" y="50640"/>
                </a:lnTo>
                <a:lnTo>
                  <a:pt x="947419" y="55270"/>
                </a:lnTo>
                <a:lnTo>
                  <a:pt x="942695" y="59880"/>
                </a:lnTo>
                <a:lnTo>
                  <a:pt x="1007899" y="50279"/>
                </a:lnTo>
                <a:close/>
              </a:path>
              <a:path w="1372234" h="197485">
                <a:moveTo>
                  <a:pt x="1371752" y="13703"/>
                </a:moveTo>
                <a:lnTo>
                  <a:pt x="1370152" y="13804"/>
                </a:lnTo>
                <a:lnTo>
                  <a:pt x="1370503" y="13804"/>
                </a:lnTo>
                <a:lnTo>
                  <a:pt x="1371752" y="13703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59677" y="5308674"/>
            <a:ext cx="556895" cy="96520"/>
          </a:xfrm>
          <a:custGeom>
            <a:avLst/>
            <a:gdLst/>
            <a:ahLst/>
            <a:cxnLst/>
            <a:rect l="l" t="t" r="r" b="b"/>
            <a:pathLst>
              <a:path w="556895" h="96520">
                <a:moveTo>
                  <a:pt x="553699" y="361"/>
                </a:moveTo>
                <a:lnTo>
                  <a:pt x="505483" y="6810"/>
                </a:lnTo>
                <a:lnTo>
                  <a:pt x="454668" y="14192"/>
                </a:lnTo>
                <a:lnTo>
                  <a:pt x="353295" y="30414"/>
                </a:lnTo>
                <a:lnTo>
                  <a:pt x="252191" y="48162"/>
                </a:lnTo>
                <a:lnTo>
                  <a:pt x="0" y="95897"/>
                </a:lnTo>
                <a:lnTo>
                  <a:pt x="278244" y="57353"/>
                </a:lnTo>
                <a:lnTo>
                  <a:pt x="382891" y="36827"/>
                </a:lnTo>
                <a:lnTo>
                  <a:pt x="436445" y="27182"/>
                </a:lnTo>
                <a:lnTo>
                  <a:pt x="490069" y="18116"/>
                </a:lnTo>
                <a:lnTo>
                  <a:pt x="543775" y="9601"/>
                </a:lnTo>
                <a:lnTo>
                  <a:pt x="548500" y="4991"/>
                </a:lnTo>
                <a:lnTo>
                  <a:pt x="553699" y="361"/>
                </a:lnTo>
                <a:close/>
              </a:path>
              <a:path w="556895" h="96520">
                <a:moveTo>
                  <a:pt x="556399" y="0"/>
                </a:moveTo>
                <a:lnTo>
                  <a:pt x="553720" y="342"/>
                </a:lnTo>
                <a:lnTo>
                  <a:pt x="5563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44989" y="533038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021" y="0"/>
                </a:lnTo>
              </a:path>
            </a:pathLst>
          </a:custGeom>
          <a:ln w="130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65353" y="5324748"/>
            <a:ext cx="73660" cy="4445"/>
          </a:xfrm>
          <a:custGeom>
            <a:avLst/>
            <a:gdLst/>
            <a:ahLst/>
            <a:cxnLst/>
            <a:rect l="l" t="t" r="r" b="b"/>
            <a:pathLst>
              <a:path w="73659" h="4445">
                <a:moveTo>
                  <a:pt x="0" y="0"/>
                </a:moveTo>
                <a:lnTo>
                  <a:pt x="38658" y="1917"/>
                </a:lnTo>
                <a:lnTo>
                  <a:pt x="34552" y="3035"/>
                </a:lnTo>
                <a:lnTo>
                  <a:pt x="28562" y="4419"/>
                </a:lnTo>
                <a:lnTo>
                  <a:pt x="73266" y="3035"/>
                </a:lnTo>
                <a:lnTo>
                  <a:pt x="73393" y="2374"/>
                </a:lnTo>
                <a:lnTo>
                  <a:pt x="18357" y="45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70924" y="5323358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24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79264" y="5320827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515" y="0"/>
                </a:lnTo>
              </a:path>
            </a:pathLst>
          </a:custGeom>
          <a:ln w="1259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08376" y="534993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7" y="0"/>
                </a:lnTo>
              </a:path>
            </a:pathLst>
          </a:custGeom>
          <a:ln w="6972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69423" y="5345794"/>
            <a:ext cx="79375" cy="10795"/>
          </a:xfrm>
          <a:custGeom>
            <a:avLst/>
            <a:gdLst/>
            <a:ahLst/>
            <a:cxnLst/>
            <a:rect l="l" t="t" r="r" b="b"/>
            <a:pathLst>
              <a:path w="79375" h="10795">
                <a:moveTo>
                  <a:pt x="55968" y="0"/>
                </a:moveTo>
                <a:lnTo>
                  <a:pt x="40538" y="660"/>
                </a:lnTo>
                <a:lnTo>
                  <a:pt x="30418" y="2482"/>
                </a:lnTo>
                <a:lnTo>
                  <a:pt x="0" y="7632"/>
                </a:lnTo>
                <a:lnTo>
                  <a:pt x="34886" y="10210"/>
                </a:lnTo>
                <a:lnTo>
                  <a:pt x="65366" y="3225"/>
                </a:lnTo>
                <a:lnTo>
                  <a:pt x="69875" y="2628"/>
                </a:lnTo>
                <a:lnTo>
                  <a:pt x="74358" y="1955"/>
                </a:lnTo>
                <a:lnTo>
                  <a:pt x="78816" y="1219"/>
                </a:lnTo>
                <a:lnTo>
                  <a:pt x="559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04303" y="5342309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10">
                <a:moveTo>
                  <a:pt x="102374" y="0"/>
                </a:moveTo>
                <a:lnTo>
                  <a:pt x="21094" y="3479"/>
                </a:lnTo>
                <a:lnTo>
                  <a:pt x="43929" y="4699"/>
                </a:lnTo>
                <a:lnTo>
                  <a:pt x="39484" y="5448"/>
                </a:lnTo>
                <a:lnTo>
                  <a:pt x="34988" y="6108"/>
                </a:lnTo>
                <a:lnTo>
                  <a:pt x="30492" y="6705"/>
                </a:lnTo>
                <a:lnTo>
                  <a:pt x="0" y="13690"/>
                </a:lnTo>
                <a:lnTo>
                  <a:pt x="33820" y="16205"/>
                </a:lnTo>
                <a:lnTo>
                  <a:pt x="68300" y="10693"/>
                </a:lnTo>
                <a:lnTo>
                  <a:pt x="1023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38114" y="5353000"/>
            <a:ext cx="34925" cy="6985"/>
          </a:xfrm>
          <a:custGeom>
            <a:avLst/>
            <a:gdLst/>
            <a:ahLst/>
            <a:cxnLst/>
            <a:rect l="l" t="t" r="r" b="b"/>
            <a:pathLst>
              <a:path w="34925" h="6985">
                <a:moveTo>
                  <a:pt x="34493" y="0"/>
                </a:moveTo>
                <a:lnTo>
                  <a:pt x="0" y="5524"/>
                </a:lnTo>
                <a:lnTo>
                  <a:pt x="12992" y="6477"/>
                </a:lnTo>
                <a:lnTo>
                  <a:pt x="344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52936" y="5534558"/>
            <a:ext cx="435609" cy="95885"/>
          </a:xfrm>
          <a:custGeom>
            <a:avLst/>
            <a:gdLst/>
            <a:ahLst/>
            <a:cxnLst/>
            <a:rect l="l" t="t" r="r" b="b"/>
            <a:pathLst>
              <a:path w="435609" h="95885">
                <a:moveTo>
                  <a:pt x="362327" y="0"/>
                </a:moveTo>
                <a:lnTo>
                  <a:pt x="143887" y="29019"/>
                </a:lnTo>
                <a:lnTo>
                  <a:pt x="644" y="45262"/>
                </a:lnTo>
                <a:lnTo>
                  <a:pt x="0" y="59522"/>
                </a:lnTo>
                <a:lnTo>
                  <a:pt x="414" y="74714"/>
                </a:lnTo>
                <a:lnTo>
                  <a:pt x="1835" y="86828"/>
                </a:lnTo>
                <a:lnTo>
                  <a:pt x="4213" y="91859"/>
                </a:lnTo>
                <a:lnTo>
                  <a:pt x="69910" y="95656"/>
                </a:lnTo>
                <a:lnTo>
                  <a:pt x="72424" y="91376"/>
                </a:lnTo>
                <a:lnTo>
                  <a:pt x="74474" y="88049"/>
                </a:lnTo>
                <a:lnTo>
                  <a:pt x="77273" y="83021"/>
                </a:lnTo>
                <a:lnTo>
                  <a:pt x="81694" y="75434"/>
                </a:lnTo>
                <a:lnTo>
                  <a:pt x="86854" y="68405"/>
                </a:lnTo>
                <a:lnTo>
                  <a:pt x="91881" y="65062"/>
                </a:lnTo>
                <a:lnTo>
                  <a:pt x="140458" y="60020"/>
                </a:lnTo>
                <a:lnTo>
                  <a:pt x="141373" y="48920"/>
                </a:lnTo>
                <a:lnTo>
                  <a:pt x="144446" y="39471"/>
                </a:lnTo>
                <a:lnTo>
                  <a:pt x="245304" y="29059"/>
                </a:lnTo>
                <a:lnTo>
                  <a:pt x="292893" y="23452"/>
                </a:lnTo>
                <a:lnTo>
                  <a:pt x="340378" y="17351"/>
                </a:lnTo>
                <a:lnTo>
                  <a:pt x="387784" y="10712"/>
                </a:lnTo>
                <a:lnTo>
                  <a:pt x="435136" y="3492"/>
                </a:lnTo>
                <a:lnTo>
                  <a:pt x="36232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22847" y="5594573"/>
            <a:ext cx="120650" cy="42545"/>
          </a:xfrm>
          <a:custGeom>
            <a:avLst/>
            <a:gdLst/>
            <a:ahLst/>
            <a:cxnLst/>
            <a:rect l="l" t="t" r="r" b="b"/>
            <a:pathLst>
              <a:path w="120650" h="42545">
                <a:moveTo>
                  <a:pt x="70548" y="0"/>
                </a:moveTo>
                <a:lnTo>
                  <a:pt x="21971" y="5041"/>
                </a:lnTo>
                <a:lnTo>
                  <a:pt x="4551" y="28028"/>
                </a:lnTo>
                <a:lnTo>
                  <a:pt x="2514" y="31368"/>
                </a:lnTo>
                <a:lnTo>
                  <a:pt x="0" y="35648"/>
                </a:lnTo>
                <a:lnTo>
                  <a:pt x="117411" y="42011"/>
                </a:lnTo>
                <a:lnTo>
                  <a:pt x="120243" y="39204"/>
                </a:lnTo>
                <a:lnTo>
                  <a:pt x="80149" y="36448"/>
                </a:lnTo>
                <a:lnTo>
                  <a:pt x="75225" y="32805"/>
                </a:lnTo>
                <a:lnTo>
                  <a:pt x="71972" y="24096"/>
                </a:lnTo>
                <a:lnTo>
                  <a:pt x="70407" y="12451"/>
                </a:lnTo>
                <a:lnTo>
                  <a:pt x="705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15264" y="553274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68" y="0"/>
                </a:lnTo>
              </a:path>
            </a:pathLst>
          </a:custGeom>
          <a:ln w="1062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393" y="5538056"/>
            <a:ext cx="340360" cy="56515"/>
          </a:xfrm>
          <a:custGeom>
            <a:avLst/>
            <a:gdLst/>
            <a:ahLst/>
            <a:cxnLst/>
            <a:rect l="l" t="t" r="r" b="b"/>
            <a:pathLst>
              <a:path w="340359" h="56514">
                <a:moveTo>
                  <a:pt x="294678" y="0"/>
                </a:moveTo>
                <a:lnTo>
                  <a:pt x="247326" y="7214"/>
                </a:lnTo>
                <a:lnTo>
                  <a:pt x="199920" y="13850"/>
                </a:lnTo>
                <a:lnTo>
                  <a:pt x="152434" y="19950"/>
                </a:lnTo>
                <a:lnTo>
                  <a:pt x="104846" y="25558"/>
                </a:lnTo>
                <a:lnTo>
                  <a:pt x="3987" y="35979"/>
                </a:lnTo>
                <a:lnTo>
                  <a:pt x="914" y="45415"/>
                </a:lnTo>
                <a:lnTo>
                  <a:pt x="0" y="56515"/>
                </a:lnTo>
                <a:lnTo>
                  <a:pt x="66065" y="48945"/>
                </a:lnTo>
                <a:lnTo>
                  <a:pt x="67094" y="43395"/>
                </a:lnTo>
                <a:lnTo>
                  <a:pt x="68427" y="39624"/>
                </a:lnTo>
                <a:lnTo>
                  <a:pt x="167936" y="29918"/>
                </a:lnTo>
                <a:lnTo>
                  <a:pt x="216667" y="24434"/>
                </a:lnTo>
                <a:lnTo>
                  <a:pt x="265290" y="18402"/>
                </a:lnTo>
                <a:lnTo>
                  <a:pt x="283920" y="13920"/>
                </a:lnTo>
                <a:lnTo>
                  <a:pt x="302610" y="9694"/>
                </a:lnTo>
                <a:lnTo>
                  <a:pt x="321370" y="5752"/>
                </a:lnTo>
                <a:lnTo>
                  <a:pt x="340207" y="2120"/>
                </a:lnTo>
                <a:lnTo>
                  <a:pt x="2946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253" y="5587008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66206" y="0"/>
                </a:moveTo>
                <a:lnTo>
                  <a:pt x="141" y="7569"/>
                </a:lnTo>
                <a:lnTo>
                  <a:pt x="0" y="20020"/>
                </a:lnTo>
                <a:lnTo>
                  <a:pt x="1565" y="31665"/>
                </a:lnTo>
                <a:lnTo>
                  <a:pt x="4818" y="40375"/>
                </a:lnTo>
                <a:lnTo>
                  <a:pt x="9742" y="44018"/>
                </a:lnTo>
                <a:lnTo>
                  <a:pt x="49836" y="46774"/>
                </a:lnTo>
                <a:lnTo>
                  <a:pt x="51906" y="44729"/>
                </a:lnTo>
                <a:lnTo>
                  <a:pt x="54801" y="42227"/>
                </a:lnTo>
                <a:lnTo>
                  <a:pt x="59119" y="37515"/>
                </a:lnTo>
                <a:lnTo>
                  <a:pt x="63641" y="33451"/>
                </a:lnTo>
                <a:lnTo>
                  <a:pt x="63804" y="25085"/>
                </a:lnTo>
                <a:lnTo>
                  <a:pt x="64290" y="16211"/>
                </a:lnTo>
                <a:lnTo>
                  <a:pt x="65096" y="7569"/>
                </a:lnTo>
                <a:lnTo>
                  <a:pt x="662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88076" y="553545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97" y="0"/>
                </a:lnTo>
              </a:path>
            </a:pathLst>
          </a:custGeom>
          <a:ln w="944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59460" y="5556460"/>
            <a:ext cx="199390" cy="31115"/>
          </a:xfrm>
          <a:custGeom>
            <a:avLst/>
            <a:gdLst/>
            <a:ahLst/>
            <a:cxnLst/>
            <a:rect l="l" t="t" r="r" b="b"/>
            <a:pathLst>
              <a:path w="199390" h="31114">
                <a:moveTo>
                  <a:pt x="199224" y="0"/>
                </a:moveTo>
                <a:lnTo>
                  <a:pt x="150602" y="6031"/>
                </a:lnTo>
                <a:lnTo>
                  <a:pt x="101871" y="11515"/>
                </a:lnTo>
                <a:lnTo>
                  <a:pt x="2362" y="21221"/>
                </a:lnTo>
                <a:lnTo>
                  <a:pt x="1016" y="24993"/>
                </a:lnTo>
                <a:lnTo>
                  <a:pt x="44709" y="24925"/>
                </a:lnTo>
                <a:lnTo>
                  <a:pt x="89334" y="18869"/>
                </a:lnTo>
                <a:lnTo>
                  <a:pt x="133898" y="12341"/>
                </a:lnTo>
                <a:lnTo>
                  <a:pt x="178422" y="5308"/>
                </a:lnTo>
                <a:lnTo>
                  <a:pt x="1992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56892" y="5561769"/>
            <a:ext cx="181610" cy="59055"/>
          </a:xfrm>
          <a:custGeom>
            <a:avLst/>
            <a:gdLst/>
            <a:ahLst/>
            <a:cxnLst/>
            <a:rect l="l" t="t" r="r" b="b"/>
            <a:pathLst>
              <a:path w="181609" h="59054">
                <a:moveTo>
                  <a:pt x="180987" y="0"/>
                </a:moveTo>
                <a:lnTo>
                  <a:pt x="136464" y="7032"/>
                </a:lnTo>
                <a:lnTo>
                  <a:pt x="91900" y="13560"/>
                </a:lnTo>
                <a:lnTo>
                  <a:pt x="47274" y="19616"/>
                </a:lnTo>
                <a:lnTo>
                  <a:pt x="2565" y="25234"/>
                </a:lnTo>
                <a:lnTo>
                  <a:pt x="1451" y="32831"/>
                </a:lnTo>
                <a:lnTo>
                  <a:pt x="649" y="41451"/>
                </a:lnTo>
                <a:lnTo>
                  <a:pt x="163" y="50325"/>
                </a:lnTo>
                <a:lnTo>
                  <a:pt x="0" y="58686"/>
                </a:lnTo>
                <a:lnTo>
                  <a:pt x="3568" y="55473"/>
                </a:lnTo>
                <a:lnTo>
                  <a:pt x="7251" y="52666"/>
                </a:lnTo>
                <a:lnTo>
                  <a:pt x="50015" y="39857"/>
                </a:lnTo>
                <a:lnTo>
                  <a:pt x="89623" y="28663"/>
                </a:lnTo>
                <a:lnTo>
                  <a:pt x="85483" y="27419"/>
                </a:lnTo>
                <a:lnTo>
                  <a:pt x="133132" y="13209"/>
                </a:lnTo>
                <a:lnTo>
                  <a:pt x="157035" y="6454"/>
                </a:lnTo>
                <a:lnTo>
                  <a:pt x="1809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27564" y="5594612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40" h="27304">
                <a:moveTo>
                  <a:pt x="76885" y="9423"/>
                </a:moveTo>
                <a:lnTo>
                  <a:pt x="71500" y="10591"/>
                </a:lnTo>
                <a:lnTo>
                  <a:pt x="53515" y="13933"/>
                </a:lnTo>
                <a:lnTo>
                  <a:pt x="35602" y="17557"/>
                </a:lnTo>
                <a:lnTo>
                  <a:pt x="17763" y="21468"/>
                </a:lnTo>
                <a:lnTo>
                  <a:pt x="0" y="25666"/>
                </a:lnTo>
                <a:lnTo>
                  <a:pt x="15722" y="27254"/>
                </a:lnTo>
                <a:lnTo>
                  <a:pt x="29766" y="23924"/>
                </a:lnTo>
                <a:lnTo>
                  <a:pt x="43841" y="20742"/>
                </a:lnTo>
                <a:lnTo>
                  <a:pt x="57958" y="17717"/>
                </a:lnTo>
                <a:lnTo>
                  <a:pt x="72123" y="14858"/>
                </a:lnTo>
                <a:lnTo>
                  <a:pt x="77088" y="13411"/>
                </a:lnTo>
                <a:lnTo>
                  <a:pt x="87045" y="10655"/>
                </a:lnTo>
                <a:lnTo>
                  <a:pt x="76885" y="9423"/>
                </a:lnTo>
                <a:close/>
              </a:path>
              <a:path w="129540" h="27304">
                <a:moveTo>
                  <a:pt x="129108" y="0"/>
                </a:moveTo>
                <a:lnTo>
                  <a:pt x="121577" y="1164"/>
                </a:lnTo>
                <a:lnTo>
                  <a:pt x="106526" y="3682"/>
                </a:lnTo>
                <a:lnTo>
                  <a:pt x="99059" y="5029"/>
                </a:lnTo>
                <a:lnTo>
                  <a:pt x="103631" y="5460"/>
                </a:lnTo>
                <a:lnTo>
                  <a:pt x="105917" y="5651"/>
                </a:lnTo>
                <a:lnTo>
                  <a:pt x="113643" y="3679"/>
                </a:lnTo>
                <a:lnTo>
                  <a:pt x="121361" y="1790"/>
                </a:lnTo>
                <a:lnTo>
                  <a:pt x="1291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99678" y="5590951"/>
            <a:ext cx="93345" cy="19050"/>
          </a:xfrm>
          <a:custGeom>
            <a:avLst/>
            <a:gdLst/>
            <a:ahLst/>
            <a:cxnLst/>
            <a:rect l="l" t="t" r="r" b="b"/>
            <a:pathLst>
              <a:path w="93345" h="19050">
                <a:moveTo>
                  <a:pt x="14935" y="14312"/>
                </a:moveTo>
                <a:lnTo>
                  <a:pt x="9944" y="15671"/>
                </a:lnTo>
                <a:lnTo>
                  <a:pt x="0" y="18516"/>
                </a:lnTo>
                <a:lnTo>
                  <a:pt x="6527" y="17246"/>
                </a:lnTo>
                <a:lnTo>
                  <a:pt x="19634" y="14884"/>
                </a:lnTo>
                <a:lnTo>
                  <a:pt x="14935" y="14312"/>
                </a:lnTo>
                <a:close/>
              </a:path>
              <a:path w="93345" h="19050">
                <a:moveTo>
                  <a:pt x="83312" y="0"/>
                </a:moveTo>
                <a:lnTo>
                  <a:pt x="41516" y="7340"/>
                </a:lnTo>
                <a:lnTo>
                  <a:pt x="33807" y="9309"/>
                </a:lnTo>
                <a:lnTo>
                  <a:pt x="38252" y="9715"/>
                </a:lnTo>
                <a:lnTo>
                  <a:pt x="47167" y="10426"/>
                </a:lnTo>
                <a:lnTo>
                  <a:pt x="53276" y="9524"/>
                </a:lnTo>
                <a:lnTo>
                  <a:pt x="65544" y="7912"/>
                </a:lnTo>
                <a:lnTo>
                  <a:pt x="93167" y="457"/>
                </a:lnTo>
                <a:lnTo>
                  <a:pt x="833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02947" y="5696408"/>
            <a:ext cx="78740" cy="5080"/>
          </a:xfrm>
          <a:custGeom>
            <a:avLst/>
            <a:gdLst/>
            <a:ahLst/>
            <a:cxnLst/>
            <a:rect l="l" t="t" r="r" b="b"/>
            <a:pathLst>
              <a:path w="78740" h="5079">
                <a:moveTo>
                  <a:pt x="78117" y="0"/>
                </a:moveTo>
                <a:lnTo>
                  <a:pt x="41195" y="1079"/>
                </a:lnTo>
                <a:lnTo>
                  <a:pt x="2882" y="2844"/>
                </a:lnTo>
                <a:lnTo>
                  <a:pt x="1447" y="2933"/>
                </a:lnTo>
                <a:lnTo>
                  <a:pt x="0" y="2997"/>
                </a:lnTo>
                <a:lnTo>
                  <a:pt x="41338" y="4813"/>
                </a:lnTo>
                <a:lnTo>
                  <a:pt x="781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79787" y="5700881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10">
                <a:moveTo>
                  <a:pt x="0" y="3809"/>
                </a:moveTo>
                <a:lnTo>
                  <a:pt x="45594" y="3809"/>
                </a:lnTo>
                <a:lnTo>
                  <a:pt x="4559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66318" y="569834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7" y="0"/>
                </a:lnTo>
              </a:path>
            </a:pathLst>
          </a:custGeom>
          <a:ln w="508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97347" y="5699410"/>
            <a:ext cx="46990" cy="2540"/>
          </a:xfrm>
          <a:custGeom>
            <a:avLst/>
            <a:gdLst/>
            <a:ahLst/>
            <a:cxnLst/>
            <a:rect l="l" t="t" r="r" b="b"/>
            <a:pathLst>
              <a:path w="46990" h="2539">
                <a:moveTo>
                  <a:pt x="5600" y="0"/>
                </a:moveTo>
                <a:lnTo>
                  <a:pt x="0" y="292"/>
                </a:lnTo>
                <a:lnTo>
                  <a:pt x="43535" y="2247"/>
                </a:lnTo>
                <a:lnTo>
                  <a:pt x="46939" y="1803"/>
                </a:lnTo>
                <a:lnTo>
                  <a:pt x="56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40883" y="5701219"/>
            <a:ext cx="73660" cy="3810"/>
          </a:xfrm>
          <a:custGeom>
            <a:avLst/>
            <a:gdLst/>
            <a:ahLst/>
            <a:cxnLst/>
            <a:rect l="l" t="t" r="r" b="b"/>
            <a:pathLst>
              <a:path w="73659" h="3810">
                <a:moveTo>
                  <a:pt x="3403" y="0"/>
                </a:moveTo>
                <a:lnTo>
                  <a:pt x="1143" y="304"/>
                </a:lnTo>
                <a:lnTo>
                  <a:pt x="0" y="431"/>
                </a:lnTo>
                <a:lnTo>
                  <a:pt x="69583" y="3594"/>
                </a:lnTo>
                <a:lnTo>
                  <a:pt x="73533" y="3086"/>
                </a:lnTo>
                <a:lnTo>
                  <a:pt x="34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57337" y="5626507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88" y="0"/>
                </a:moveTo>
                <a:lnTo>
                  <a:pt x="0" y="292"/>
                </a:lnTo>
                <a:lnTo>
                  <a:pt x="52044" y="2755"/>
                </a:lnTo>
                <a:lnTo>
                  <a:pt x="8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71199" y="569753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92" y="0"/>
                </a:lnTo>
              </a:path>
            </a:pathLst>
          </a:custGeom>
          <a:ln w="375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57769" y="5626792"/>
            <a:ext cx="287020" cy="34925"/>
          </a:xfrm>
          <a:custGeom>
            <a:avLst/>
            <a:gdLst/>
            <a:ahLst/>
            <a:cxnLst/>
            <a:rect l="l" t="t" r="r" b="b"/>
            <a:pathLst>
              <a:path w="287020" h="34925">
                <a:moveTo>
                  <a:pt x="203" y="19672"/>
                </a:moveTo>
                <a:lnTo>
                  <a:pt x="0" y="19697"/>
                </a:lnTo>
                <a:lnTo>
                  <a:pt x="1689" y="19773"/>
                </a:lnTo>
                <a:lnTo>
                  <a:pt x="203" y="19672"/>
                </a:lnTo>
                <a:close/>
              </a:path>
              <a:path w="287020" h="34925">
                <a:moveTo>
                  <a:pt x="99567" y="0"/>
                </a:moveTo>
                <a:lnTo>
                  <a:pt x="97082" y="7950"/>
                </a:lnTo>
                <a:lnTo>
                  <a:pt x="94838" y="14543"/>
                </a:lnTo>
                <a:lnTo>
                  <a:pt x="92515" y="20254"/>
                </a:lnTo>
                <a:lnTo>
                  <a:pt x="90271" y="24142"/>
                </a:lnTo>
                <a:lnTo>
                  <a:pt x="286765" y="34658"/>
                </a:lnTo>
                <a:lnTo>
                  <a:pt x="286588" y="21805"/>
                </a:lnTo>
                <a:lnTo>
                  <a:pt x="285343" y="10007"/>
                </a:lnTo>
                <a:lnTo>
                  <a:pt x="995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11051" y="5646489"/>
            <a:ext cx="633730" cy="63500"/>
          </a:xfrm>
          <a:custGeom>
            <a:avLst/>
            <a:gdLst/>
            <a:ahLst/>
            <a:cxnLst/>
            <a:rect l="l" t="t" r="r" b="b"/>
            <a:pathLst>
              <a:path w="633729" h="63500">
                <a:moveTo>
                  <a:pt x="505640" y="49314"/>
                </a:moveTo>
                <a:lnTo>
                  <a:pt x="227050" y="49314"/>
                </a:lnTo>
                <a:lnTo>
                  <a:pt x="262928" y="49530"/>
                </a:lnTo>
                <a:lnTo>
                  <a:pt x="203365" y="57823"/>
                </a:lnTo>
                <a:lnTo>
                  <a:pt x="323202" y="63119"/>
                </a:lnTo>
                <a:lnTo>
                  <a:pt x="344369" y="60576"/>
                </a:lnTo>
                <a:lnTo>
                  <a:pt x="370895" y="57765"/>
                </a:lnTo>
                <a:lnTo>
                  <a:pt x="384149" y="56515"/>
                </a:lnTo>
                <a:lnTo>
                  <a:pt x="478953" y="56515"/>
                </a:lnTo>
                <a:lnTo>
                  <a:pt x="479564" y="50253"/>
                </a:lnTo>
                <a:lnTo>
                  <a:pt x="505640" y="49314"/>
                </a:lnTo>
                <a:close/>
              </a:path>
              <a:path w="633729" h="63500">
                <a:moveTo>
                  <a:pt x="478953" y="56515"/>
                </a:moveTo>
                <a:lnTo>
                  <a:pt x="384149" y="56515"/>
                </a:lnTo>
                <a:lnTo>
                  <a:pt x="476402" y="62750"/>
                </a:lnTo>
                <a:lnTo>
                  <a:pt x="477748" y="62750"/>
                </a:lnTo>
                <a:lnTo>
                  <a:pt x="478853" y="57543"/>
                </a:lnTo>
                <a:lnTo>
                  <a:pt x="478953" y="56515"/>
                </a:lnTo>
                <a:close/>
              </a:path>
              <a:path w="633729" h="63500">
                <a:moveTo>
                  <a:pt x="346722" y="0"/>
                </a:moveTo>
                <a:lnTo>
                  <a:pt x="242888" y="11423"/>
                </a:lnTo>
                <a:lnTo>
                  <a:pt x="139249" y="24466"/>
                </a:lnTo>
                <a:lnTo>
                  <a:pt x="21463" y="40944"/>
                </a:lnTo>
                <a:lnTo>
                  <a:pt x="55702" y="41084"/>
                </a:lnTo>
                <a:lnTo>
                  <a:pt x="8835" y="47663"/>
                </a:lnTo>
                <a:lnTo>
                  <a:pt x="0" y="48856"/>
                </a:lnTo>
                <a:lnTo>
                  <a:pt x="60147" y="51523"/>
                </a:lnTo>
                <a:lnTo>
                  <a:pt x="120082" y="49713"/>
                </a:lnTo>
                <a:lnTo>
                  <a:pt x="155462" y="49221"/>
                </a:lnTo>
                <a:lnTo>
                  <a:pt x="509869" y="49161"/>
                </a:lnTo>
                <a:lnTo>
                  <a:pt x="513745" y="49022"/>
                </a:lnTo>
                <a:lnTo>
                  <a:pt x="547963" y="48218"/>
                </a:lnTo>
                <a:lnTo>
                  <a:pt x="629939" y="47650"/>
                </a:lnTo>
                <a:lnTo>
                  <a:pt x="633488" y="14960"/>
                </a:lnTo>
                <a:lnTo>
                  <a:pt x="465868" y="5918"/>
                </a:lnTo>
                <a:lnTo>
                  <a:pt x="434721" y="5918"/>
                </a:lnTo>
                <a:lnTo>
                  <a:pt x="348411" y="76"/>
                </a:lnTo>
                <a:lnTo>
                  <a:pt x="346722" y="0"/>
                </a:lnTo>
                <a:close/>
              </a:path>
              <a:path w="633729" h="63500">
                <a:moveTo>
                  <a:pt x="509869" y="49161"/>
                </a:moveTo>
                <a:lnTo>
                  <a:pt x="175539" y="49161"/>
                </a:lnTo>
                <a:lnTo>
                  <a:pt x="170014" y="49923"/>
                </a:lnTo>
                <a:lnTo>
                  <a:pt x="212784" y="49348"/>
                </a:lnTo>
                <a:lnTo>
                  <a:pt x="505640" y="49314"/>
                </a:lnTo>
                <a:lnTo>
                  <a:pt x="509869" y="49161"/>
                </a:lnTo>
                <a:close/>
              </a:path>
              <a:path w="633729" h="63500">
                <a:moveTo>
                  <a:pt x="629939" y="47650"/>
                </a:moveTo>
                <a:lnTo>
                  <a:pt x="616572" y="47650"/>
                </a:lnTo>
                <a:lnTo>
                  <a:pt x="629932" y="47663"/>
                </a:lnTo>
                <a:close/>
              </a:path>
              <a:path w="633729" h="63500">
                <a:moveTo>
                  <a:pt x="436981" y="4445"/>
                </a:moveTo>
                <a:lnTo>
                  <a:pt x="436245" y="5397"/>
                </a:lnTo>
                <a:lnTo>
                  <a:pt x="435508" y="5918"/>
                </a:lnTo>
                <a:lnTo>
                  <a:pt x="465868" y="5918"/>
                </a:lnTo>
                <a:lnTo>
                  <a:pt x="436981" y="444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64550" y="56980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6642" y="0"/>
                </a:moveTo>
                <a:lnTo>
                  <a:pt x="0" y="241"/>
                </a:lnTo>
                <a:lnTo>
                  <a:pt x="32804" y="1701"/>
                </a:lnTo>
                <a:lnTo>
                  <a:pt x="38392" y="1397"/>
                </a:lnTo>
                <a:lnTo>
                  <a:pt x="66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07898" y="5695341"/>
            <a:ext cx="63500" cy="3175"/>
          </a:xfrm>
          <a:custGeom>
            <a:avLst/>
            <a:gdLst/>
            <a:ahLst/>
            <a:cxnLst/>
            <a:rect l="l" t="t" r="r" b="b"/>
            <a:pathLst>
              <a:path w="63500" h="3175">
                <a:moveTo>
                  <a:pt x="3149" y="0"/>
                </a:moveTo>
                <a:lnTo>
                  <a:pt x="0" y="406"/>
                </a:lnTo>
                <a:lnTo>
                  <a:pt x="56642" y="2908"/>
                </a:lnTo>
                <a:lnTo>
                  <a:pt x="63296" y="2666"/>
                </a:lnTo>
                <a:lnTo>
                  <a:pt x="31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0465" y="570733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786" y="0"/>
                </a:lnTo>
              </a:path>
            </a:pathLst>
          </a:custGeom>
          <a:ln w="605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75648" y="5668354"/>
            <a:ext cx="75565" cy="4445"/>
          </a:xfrm>
          <a:custGeom>
            <a:avLst/>
            <a:gdLst/>
            <a:ahLst/>
            <a:cxnLst/>
            <a:rect l="l" t="t" r="r" b="b"/>
            <a:pathLst>
              <a:path w="75565" h="4445">
                <a:moveTo>
                  <a:pt x="10998" y="0"/>
                </a:moveTo>
                <a:lnTo>
                  <a:pt x="50893" y="4289"/>
                </a:lnTo>
                <a:lnTo>
                  <a:pt x="67894" y="4432"/>
                </a:lnTo>
                <a:lnTo>
                  <a:pt x="75183" y="3174"/>
                </a:lnTo>
                <a:lnTo>
                  <a:pt x="109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86649" y="5666692"/>
            <a:ext cx="85725" cy="5080"/>
          </a:xfrm>
          <a:custGeom>
            <a:avLst/>
            <a:gdLst/>
            <a:ahLst/>
            <a:cxnLst/>
            <a:rect l="l" t="t" r="r" b="b"/>
            <a:pathLst>
              <a:path w="85725" h="5079">
                <a:moveTo>
                  <a:pt x="7518" y="0"/>
                </a:moveTo>
                <a:lnTo>
                  <a:pt x="2269" y="1145"/>
                </a:lnTo>
                <a:lnTo>
                  <a:pt x="0" y="1663"/>
                </a:lnTo>
                <a:lnTo>
                  <a:pt x="64185" y="4838"/>
                </a:lnTo>
                <a:lnTo>
                  <a:pt x="84941" y="1193"/>
                </a:lnTo>
                <a:lnTo>
                  <a:pt x="73380" y="1193"/>
                </a:lnTo>
                <a:lnTo>
                  <a:pt x="63635" y="1145"/>
                </a:lnTo>
                <a:lnTo>
                  <a:pt x="53890" y="996"/>
                </a:lnTo>
                <a:lnTo>
                  <a:pt x="44153" y="743"/>
                </a:lnTo>
                <a:lnTo>
                  <a:pt x="34429" y="381"/>
                </a:lnTo>
                <a:lnTo>
                  <a:pt x="14243" y="150"/>
                </a:lnTo>
                <a:lnTo>
                  <a:pt x="7518" y="0"/>
                </a:lnTo>
                <a:close/>
              </a:path>
              <a:path w="85725" h="5079">
                <a:moveTo>
                  <a:pt x="85369" y="1117"/>
                </a:moveTo>
                <a:lnTo>
                  <a:pt x="77368" y="1193"/>
                </a:lnTo>
                <a:lnTo>
                  <a:pt x="84941" y="1193"/>
                </a:lnTo>
                <a:lnTo>
                  <a:pt x="85369" y="111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34755" y="5721543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425" y="0"/>
                </a:lnTo>
              </a:path>
            </a:pathLst>
          </a:custGeom>
          <a:ln w="11747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59305" y="5724840"/>
            <a:ext cx="249554" cy="5715"/>
          </a:xfrm>
          <a:custGeom>
            <a:avLst/>
            <a:gdLst/>
            <a:ahLst/>
            <a:cxnLst/>
            <a:rect l="l" t="t" r="r" b="b"/>
            <a:pathLst>
              <a:path w="249554" h="5714">
                <a:moveTo>
                  <a:pt x="248157" y="5105"/>
                </a:moveTo>
                <a:lnTo>
                  <a:pt x="247548" y="5219"/>
                </a:lnTo>
                <a:lnTo>
                  <a:pt x="248056" y="5219"/>
                </a:lnTo>
                <a:lnTo>
                  <a:pt x="249059" y="5143"/>
                </a:lnTo>
                <a:lnTo>
                  <a:pt x="248157" y="5105"/>
                </a:lnTo>
                <a:close/>
              </a:path>
              <a:path w="249554" h="5714">
                <a:moveTo>
                  <a:pt x="4876" y="0"/>
                </a:moveTo>
                <a:lnTo>
                  <a:pt x="1625" y="1701"/>
                </a:lnTo>
                <a:lnTo>
                  <a:pt x="0" y="2578"/>
                </a:lnTo>
                <a:lnTo>
                  <a:pt x="27901" y="3987"/>
                </a:lnTo>
                <a:lnTo>
                  <a:pt x="28301" y="2578"/>
                </a:lnTo>
                <a:lnTo>
                  <a:pt x="28651" y="1562"/>
                </a:lnTo>
                <a:lnTo>
                  <a:pt x="29121" y="444"/>
                </a:lnTo>
                <a:lnTo>
                  <a:pt x="12953" y="215"/>
                </a:lnTo>
                <a:lnTo>
                  <a:pt x="48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06557" y="57300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00" y="0"/>
                </a:moveTo>
                <a:lnTo>
                  <a:pt x="203" y="12"/>
                </a:lnTo>
                <a:lnTo>
                  <a:pt x="0" y="50"/>
                </a:lnTo>
                <a:lnTo>
                  <a:pt x="8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87206" y="5725281"/>
            <a:ext cx="53340" cy="6350"/>
          </a:xfrm>
          <a:custGeom>
            <a:avLst/>
            <a:gdLst/>
            <a:ahLst/>
            <a:cxnLst/>
            <a:rect l="l" t="t" r="r" b="b"/>
            <a:pathLst>
              <a:path w="53340" h="6350">
                <a:moveTo>
                  <a:pt x="1219" y="0"/>
                </a:moveTo>
                <a:lnTo>
                  <a:pt x="749" y="1117"/>
                </a:lnTo>
                <a:lnTo>
                  <a:pt x="307" y="2438"/>
                </a:lnTo>
                <a:lnTo>
                  <a:pt x="0" y="3543"/>
                </a:lnTo>
                <a:lnTo>
                  <a:pt x="52146" y="6108"/>
                </a:lnTo>
                <a:lnTo>
                  <a:pt x="52451" y="4216"/>
                </a:lnTo>
                <a:lnTo>
                  <a:pt x="52822" y="2311"/>
                </a:lnTo>
                <a:lnTo>
                  <a:pt x="53156" y="838"/>
                </a:lnTo>
                <a:lnTo>
                  <a:pt x="48729" y="838"/>
                </a:lnTo>
                <a:lnTo>
                  <a:pt x="36776" y="789"/>
                </a:lnTo>
                <a:lnTo>
                  <a:pt x="27038" y="642"/>
                </a:lnTo>
                <a:lnTo>
                  <a:pt x="17309" y="393"/>
                </a:lnTo>
                <a:lnTo>
                  <a:pt x="7594" y="38"/>
                </a:lnTo>
                <a:lnTo>
                  <a:pt x="1219" y="0"/>
                </a:lnTo>
                <a:close/>
              </a:path>
              <a:path w="53340" h="6350">
                <a:moveTo>
                  <a:pt x="53162" y="812"/>
                </a:moveTo>
                <a:lnTo>
                  <a:pt x="48729" y="838"/>
                </a:lnTo>
                <a:lnTo>
                  <a:pt x="53156" y="83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55593" y="572652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5676" y="0"/>
                </a:moveTo>
                <a:lnTo>
                  <a:pt x="0" y="495"/>
                </a:lnTo>
                <a:lnTo>
                  <a:pt x="7556" y="76"/>
                </a:lnTo>
                <a:lnTo>
                  <a:pt x="56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07457" y="5725182"/>
            <a:ext cx="53975" cy="5080"/>
          </a:xfrm>
          <a:custGeom>
            <a:avLst/>
            <a:gdLst/>
            <a:ahLst/>
            <a:cxnLst/>
            <a:rect l="l" t="t" r="r" b="b"/>
            <a:pathLst>
              <a:path w="53975" h="5079">
                <a:moveTo>
                  <a:pt x="23837" y="0"/>
                </a:moveTo>
                <a:lnTo>
                  <a:pt x="12953" y="2209"/>
                </a:lnTo>
                <a:lnTo>
                  <a:pt x="7543" y="3403"/>
                </a:lnTo>
                <a:lnTo>
                  <a:pt x="2514" y="4292"/>
                </a:lnTo>
                <a:lnTo>
                  <a:pt x="0" y="4762"/>
                </a:lnTo>
                <a:lnTo>
                  <a:pt x="901" y="4800"/>
                </a:lnTo>
                <a:lnTo>
                  <a:pt x="48145" y="1841"/>
                </a:lnTo>
                <a:lnTo>
                  <a:pt x="53809" y="1333"/>
                </a:lnTo>
                <a:lnTo>
                  <a:pt x="238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24016" y="5726248"/>
            <a:ext cx="83820" cy="3810"/>
          </a:xfrm>
          <a:custGeom>
            <a:avLst/>
            <a:gdLst/>
            <a:ahLst/>
            <a:cxnLst/>
            <a:rect l="l" t="t" r="r" b="b"/>
            <a:pathLst>
              <a:path w="83820" h="3810">
                <a:moveTo>
                  <a:pt x="6489" y="0"/>
                </a:moveTo>
                <a:lnTo>
                  <a:pt x="4317" y="431"/>
                </a:lnTo>
                <a:lnTo>
                  <a:pt x="0" y="1371"/>
                </a:lnTo>
                <a:lnTo>
                  <a:pt x="20641" y="2400"/>
                </a:lnTo>
                <a:lnTo>
                  <a:pt x="41289" y="3167"/>
                </a:lnTo>
                <a:lnTo>
                  <a:pt x="61948" y="3645"/>
                </a:lnTo>
                <a:lnTo>
                  <a:pt x="82626" y="3810"/>
                </a:lnTo>
                <a:lnTo>
                  <a:pt x="82842" y="3810"/>
                </a:lnTo>
                <a:lnTo>
                  <a:pt x="83451" y="3695"/>
                </a:lnTo>
                <a:lnTo>
                  <a:pt x="64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39361" y="5730226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500" y="0"/>
                </a:lnTo>
              </a:path>
            </a:pathLst>
          </a:custGeom>
          <a:ln w="1135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30507" y="572586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787" y="0"/>
                </a:lnTo>
              </a:path>
            </a:pathLst>
          </a:custGeom>
          <a:ln w="817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96288" y="5721524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90" h="5079">
                <a:moveTo>
                  <a:pt x="54267" y="0"/>
                </a:moveTo>
                <a:lnTo>
                  <a:pt x="29691" y="1697"/>
                </a:lnTo>
                <a:lnTo>
                  <a:pt x="19781" y="2238"/>
                </a:lnTo>
                <a:lnTo>
                  <a:pt x="0" y="3022"/>
                </a:lnTo>
                <a:lnTo>
                  <a:pt x="34213" y="4724"/>
                </a:lnTo>
                <a:lnTo>
                  <a:pt x="40521" y="3474"/>
                </a:lnTo>
                <a:lnTo>
                  <a:pt x="46855" y="2312"/>
                </a:lnTo>
                <a:lnTo>
                  <a:pt x="53214" y="1240"/>
                </a:lnTo>
                <a:lnTo>
                  <a:pt x="59601" y="253"/>
                </a:lnTo>
                <a:lnTo>
                  <a:pt x="542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934225" y="5725703"/>
            <a:ext cx="116839" cy="48895"/>
          </a:xfrm>
          <a:custGeom>
            <a:avLst/>
            <a:gdLst/>
            <a:ahLst/>
            <a:cxnLst/>
            <a:rect l="l" t="t" r="r" b="b"/>
            <a:pathLst>
              <a:path w="116840" h="48895">
                <a:moveTo>
                  <a:pt x="150" y="0"/>
                </a:moveTo>
                <a:lnTo>
                  <a:pt x="4964" y="40322"/>
                </a:lnTo>
                <a:lnTo>
                  <a:pt x="74738" y="48755"/>
                </a:lnTo>
                <a:lnTo>
                  <a:pt x="80663" y="38784"/>
                </a:lnTo>
                <a:lnTo>
                  <a:pt x="86882" y="29317"/>
                </a:lnTo>
                <a:lnTo>
                  <a:pt x="92429" y="21880"/>
                </a:lnTo>
                <a:lnTo>
                  <a:pt x="96340" y="17995"/>
                </a:lnTo>
                <a:lnTo>
                  <a:pt x="110259" y="9931"/>
                </a:lnTo>
                <a:lnTo>
                  <a:pt x="116749" y="6299"/>
                </a:lnTo>
                <a:lnTo>
                  <a:pt x="15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08965" y="5732004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4">
                <a:moveTo>
                  <a:pt x="42011" y="0"/>
                </a:moveTo>
                <a:lnTo>
                  <a:pt x="5925" y="32485"/>
                </a:lnTo>
                <a:lnTo>
                  <a:pt x="0" y="42456"/>
                </a:lnTo>
                <a:lnTo>
                  <a:pt x="8762" y="43522"/>
                </a:lnTo>
                <a:lnTo>
                  <a:pt x="25256" y="39108"/>
                </a:lnTo>
                <a:lnTo>
                  <a:pt x="41782" y="34864"/>
                </a:lnTo>
                <a:lnTo>
                  <a:pt x="58347" y="30807"/>
                </a:lnTo>
                <a:lnTo>
                  <a:pt x="74955" y="26949"/>
                </a:lnTo>
                <a:lnTo>
                  <a:pt x="74764" y="21882"/>
                </a:lnTo>
                <a:lnTo>
                  <a:pt x="75476" y="16573"/>
                </a:lnTo>
                <a:lnTo>
                  <a:pt x="76136" y="10312"/>
                </a:lnTo>
                <a:lnTo>
                  <a:pt x="76403" y="6146"/>
                </a:lnTo>
                <a:lnTo>
                  <a:pt x="77139" y="1803"/>
                </a:lnTo>
                <a:lnTo>
                  <a:pt x="420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83811" y="5733802"/>
            <a:ext cx="55244" cy="25400"/>
          </a:xfrm>
          <a:custGeom>
            <a:avLst/>
            <a:gdLst/>
            <a:ahLst/>
            <a:cxnLst/>
            <a:rect l="l" t="t" r="r" b="b"/>
            <a:pathLst>
              <a:path w="55245" h="25400">
                <a:moveTo>
                  <a:pt x="2294" y="0"/>
                </a:moveTo>
                <a:lnTo>
                  <a:pt x="1545" y="4356"/>
                </a:lnTo>
                <a:lnTo>
                  <a:pt x="1291" y="8521"/>
                </a:lnTo>
                <a:lnTo>
                  <a:pt x="631" y="14770"/>
                </a:lnTo>
                <a:lnTo>
                  <a:pt x="8" y="19415"/>
                </a:lnTo>
                <a:lnTo>
                  <a:pt x="0" y="22206"/>
                </a:lnTo>
                <a:lnTo>
                  <a:pt x="110" y="25146"/>
                </a:lnTo>
                <a:lnTo>
                  <a:pt x="13489" y="22206"/>
                </a:lnTo>
                <a:lnTo>
                  <a:pt x="26901" y="19415"/>
                </a:lnTo>
                <a:lnTo>
                  <a:pt x="40351" y="16780"/>
                </a:lnTo>
                <a:lnTo>
                  <a:pt x="53844" y="14312"/>
                </a:lnTo>
                <a:lnTo>
                  <a:pt x="54060" y="10375"/>
                </a:lnTo>
                <a:lnTo>
                  <a:pt x="54402" y="6388"/>
                </a:lnTo>
                <a:lnTo>
                  <a:pt x="54847" y="2628"/>
                </a:lnTo>
                <a:lnTo>
                  <a:pt x="22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37651" y="5736431"/>
            <a:ext cx="61594" cy="12065"/>
          </a:xfrm>
          <a:custGeom>
            <a:avLst/>
            <a:gdLst/>
            <a:ahLst/>
            <a:cxnLst/>
            <a:rect l="l" t="t" r="r" b="b"/>
            <a:pathLst>
              <a:path w="61595" h="12064">
                <a:moveTo>
                  <a:pt x="1003" y="0"/>
                </a:moveTo>
                <a:lnTo>
                  <a:pt x="558" y="3759"/>
                </a:lnTo>
                <a:lnTo>
                  <a:pt x="215" y="7747"/>
                </a:lnTo>
                <a:lnTo>
                  <a:pt x="0" y="11684"/>
                </a:lnTo>
                <a:lnTo>
                  <a:pt x="15145" y="9135"/>
                </a:lnTo>
                <a:lnTo>
                  <a:pt x="30352" y="6815"/>
                </a:lnTo>
                <a:lnTo>
                  <a:pt x="45627" y="4734"/>
                </a:lnTo>
                <a:lnTo>
                  <a:pt x="60972" y="2908"/>
                </a:lnTo>
                <a:lnTo>
                  <a:pt x="10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36590" y="5635203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5270" y="0"/>
                </a:moveTo>
                <a:lnTo>
                  <a:pt x="0" y="279"/>
                </a:lnTo>
                <a:lnTo>
                  <a:pt x="4343" y="190"/>
                </a:lnTo>
                <a:lnTo>
                  <a:pt x="52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40257" y="5633777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5" h="3810">
                <a:moveTo>
                  <a:pt x="2832" y="0"/>
                </a:moveTo>
                <a:lnTo>
                  <a:pt x="0" y="2806"/>
                </a:lnTo>
                <a:lnTo>
                  <a:pt x="16992" y="3683"/>
                </a:lnTo>
                <a:lnTo>
                  <a:pt x="30759" y="1841"/>
                </a:lnTo>
                <a:lnTo>
                  <a:pt x="28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43087" y="5620457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3804" y="0"/>
                </a:moveTo>
                <a:lnTo>
                  <a:pt x="9283" y="4064"/>
                </a:lnTo>
                <a:lnTo>
                  <a:pt x="4965" y="8775"/>
                </a:lnTo>
                <a:lnTo>
                  <a:pt x="1930" y="11404"/>
                </a:lnTo>
                <a:lnTo>
                  <a:pt x="0" y="13322"/>
                </a:lnTo>
                <a:lnTo>
                  <a:pt x="15303" y="14338"/>
                </a:lnTo>
                <a:lnTo>
                  <a:pt x="14287" y="13906"/>
                </a:lnTo>
                <a:lnTo>
                  <a:pt x="13872" y="8775"/>
                </a:lnTo>
                <a:lnTo>
                  <a:pt x="138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60985" y="5634967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0" y="0"/>
                </a:moveTo>
                <a:lnTo>
                  <a:pt x="10033" y="660"/>
                </a:lnTo>
                <a:lnTo>
                  <a:pt x="10388" y="60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58386" y="563479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2603" y="17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57011" y="5589008"/>
            <a:ext cx="217804" cy="46990"/>
          </a:xfrm>
          <a:custGeom>
            <a:avLst/>
            <a:gdLst/>
            <a:ahLst/>
            <a:cxnLst/>
            <a:rect l="l" t="t" r="r" b="b"/>
            <a:pathLst>
              <a:path w="217804" h="46989">
                <a:moveTo>
                  <a:pt x="89501" y="1422"/>
                </a:moveTo>
                <a:lnTo>
                  <a:pt x="49893" y="12620"/>
                </a:lnTo>
                <a:lnTo>
                  <a:pt x="7142" y="25438"/>
                </a:lnTo>
                <a:lnTo>
                  <a:pt x="0" y="40893"/>
                </a:lnTo>
                <a:lnTo>
                  <a:pt x="360" y="45351"/>
                </a:lnTo>
                <a:lnTo>
                  <a:pt x="1376" y="45783"/>
                </a:lnTo>
                <a:lnTo>
                  <a:pt x="14355" y="46570"/>
                </a:lnTo>
                <a:lnTo>
                  <a:pt x="54614" y="40893"/>
                </a:lnTo>
                <a:lnTo>
                  <a:pt x="78348" y="34812"/>
                </a:lnTo>
                <a:lnTo>
                  <a:pt x="86275" y="32867"/>
                </a:lnTo>
                <a:lnTo>
                  <a:pt x="124068" y="19533"/>
                </a:lnTo>
                <a:lnTo>
                  <a:pt x="142054" y="16192"/>
                </a:lnTo>
                <a:lnTo>
                  <a:pt x="147439" y="15024"/>
                </a:lnTo>
                <a:lnTo>
                  <a:pt x="139527" y="14071"/>
                </a:lnTo>
                <a:lnTo>
                  <a:pt x="129582" y="12410"/>
                </a:lnTo>
                <a:lnTo>
                  <a:pt x="119654" y="10067"/>
                </a:lnTo>
                <a:lnTo>
                  <a:pt x="99991" y="4775"/>
                </a:lnTo>
                <a:lnTo>
                  <a:pt x="100220" y="4775"/>
                </a:lnTo>
                <a:lnTo>
                  <a:pt x="89501" y="1422"/>
                </a:lnTo>
                <a:close/>
              </a:path>
              <a:path w="217804" h="46989">
                <a:moveTo>
                  <a:pt x="100017" y="4775"/>
                </a:moveTo>
                <a:lnTo>
                  <a:pt x="100233" y="4838"/>
                </a:lnTo>
                <a:lnTo>
                  <a:pt x="100017" y="4775"/>
                </a:lnTo>
                <a:close/>
              </a:path>
              <a:path w="217804" h="46989">
                <a:moveTo>
                  <a:pt x="100220" y="4775"/>
                </a:moveTo>
                <a:lnTo>
                  <a:pt x="100017" y="4775"/>
                </a:lnTo>
                <a:lnTo>
                  <a:pt x="100252" y="4838"/>
                </a:lnTo>
                <a:lnTo>
                  <a:pt x="100423" y="4838"/>
                </a:lnTo>
                <a:lnTo>
                  <a:pt x="100220" y="4775"/>
                </a:lnTo>
                <a:close/>
              </a:path>
              <a:path w="217804" h="46989">
                <a:moveTo>
                  <a:pt x="183977" y="0"/>
                </a:moveTo>
                <a:lnTo>
                  <a:pt x="169551" y="4491"/>
                </a:lnTo>
                <a:lnTo>
                  <a:pt x="155173" y="9182"/>
                </a:lnTo>
                <a:lnTo>
                  <a:pt x="169613" y="10642"/>
                </a:lnTo>
                <a:lnTo>
                  <a:pt x="184608" y="7993"/>
                </a:lnTo>
                <a:lnTo>
                  <a:pt x="199661" y="5600"/>
                </a:lnTo>
                <a:lnTo>
                  <a:pt x="211650" y="2857"/>
                </a:lnTo>
                <a:lnTo>
                  <a:pt x="217670" y="1562"/>
                </a:lnTo>
                <a:lnTo>
                  <a:pt x="1839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56670" y="5590566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18008" y="0"/>
                </a:moveTo>
                <a:lnTo>
                  <a:pt x="5994" y="2641"/>
                </a:lnTo>
                <a:lnTo>
                  <a:pt x="0" y="4038"/>
                </a:lnTo>
                <a:lnTo>
                  <a:pt x="19725" y="1238"/>
                </a:lnTo>
                <a:lnTo>
                  <a:pt x="26314" y="380"/>
                </a:lnTo>
                <a:lnTo>
                  <a:pt x="180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94166" y="566236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88" y="0"/>
                </a:lnTo>
              </a:path>
            </a:pathLst>
          </a:custGeom>
          <a:ln w="1102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64272" y="5760256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70">
                <a:moveTo>
                  <a:pt x="0" y="0"/>
                </a:moveTo>
                <a:lnTo>
                  <a:pt x="20421" y="901"/>
                </a:lnTo>
                <a:lnTo>
                  <a:pt x="22110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32794" y="581165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14833" y="0"/>
                </a:moveTo>
                <a:lnTo>
                  <a:pt x="9880" y="1079"/>
                </a:lnTo>
                <a:lnTo>
                  <a:pt x="0" y="3340"/>
                </a:lnTo>
                <a:lnTo>
                  <a:pt x="11391" y="3467"/>
                </a:lnTo>
                <a:lnTo>
                  <a:pt x="12534" y="2222"/>
                </a:lnTo>
                <a:lnTo>
                  <a:pt x="13677" y="1054"/>
                </a:lnTo>
                <a:lnTo>
                  <a:pt x="1483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00130" y="5793123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77" y="0"/>
                </a:lnTo>
              </a:path>
            </a:pathLst>
          </a:custGeom>
          <a:ln w="1706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44193" y="5807062"/>
            <a:ext cx="116839" cy="8255"/>
          </a:xfrm>
          <a:custGeom>
            <a:avLst/>
            <a:gdLst/>
            <a:ahLst/>
            <a:cxnLst/>
            <a:rect l="l" t="t" r="r" b="b"/>
            <a:pathLst>
              <a:path w="116840" h="8254">
                <a:moveTo>
                  <a:pt x="25387" y="0"/>
                </a:moveTo>
                <a:lnTo>
                  <a:pt x="0" y="8051"/>
                </a:lnTo>
                <a:lnTo>
                  <a:pt x="5486" y="8077"/>
                </a:lnTo>
                <a:lnTo>
                  <a:pt x="8216" y="8077"/>
                </a:lnTo>
                <a:lnTo>
                  <a:pt x="29078" y="7915"/>
                </a:lnTo>
                <a:lnTo>
                  <a:pt x="49963" y="7432"/>
                </a:lnTo>
                <a:lnTo>
                  <a:pt x="70869" y="6630"/>
                </a:lnTo>
                <a:lnTo>
                  <a:pt x="92290" y="5473"/>
                </a:lnTo>
                <a:lnTo>
                  <a:pt x="100266" y="3848"/>
                </a:lnTo>
                <a:lnTo>
                  <a:pt x="108305" y="2311"/>
                </a:lnTo>
                <a:lnTo>
                  <a:pt x="115096" y="1092"/>
                </a:lnTo>
                <a:lnTo>
                  <a:pt x="94703" y="1092"/>
                </a:lnTo>
                <a:lnTo>
                  <a:pt x="76922" y="928"/>
                </a:lnTo>
                <a:lnTo>
                  <a:pt x="59169" y="431"/>
                </a:lnTo>
                <a:lnTo>
                  <a:pt x="33826" y="190"/>
                </a:lnTo>
                <a:lnTo>
                  <a:pt x="25387" y="0"/>
                </a:lnTo>
                <a:close/>
              </a:path>
              <a:path w="116840" h="8254">
                <a:moveTo>
                  <a:pt x="116370" y="863"/>
                </a:moveTo>
                <a:lnTo>
                  <a:pt x="109156" y="1016"/>
                </a:lnTo>
                <a:lnTo>
                  <a:pt x="101917" y="1092"/>
                </a:lnTo>
                <a:lnTo>
                  <a:pt x="115096" y="1092"/>
                </a:lnTo>
                <a:lnTo>
                  <a:pt x="116370" y="86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69587" y="5789550"/>
            <a:ext cx="196850" cy="19050"/>
          </a:xfrm>
          <a:custGeom>
            <a:avLst/>
            <a:gdLst/>
            <a:ahLst/>
            <a:cxnLst/>
            <a:rect l="l" t="t" r="r" b="b"/>
            <a:pathLst>
              <a:path w="196850" h="19050">
                <a:moveTo>
                  <a:pt x="127495" y="0"/>
                </a:moveTo>
                <a:lnTo>
                  <a:pt x="70971" y="5893"/>
                </a:lnTo>
                <a:lnTo>
                  <a:pt x="23507" y="13089"/>
                </a:lnTo>
                <a:lnTo>
                  <a:pt x="0" y="17513"/>
                </a:lnTo>
                <a:lnTo>
                  <a:pt x="8432" y="17698"/>
                </a:lnTo>
                <a:lnTo>
                  <a:pt x="33769" y="17945"/>
                </a:lnTo>
                <a:lnTo>
                  <a:pt x="51528" y="18441"/>
                </a:lnTo>
                <a:lnTo>
                  <a:pt x="69316" y="18605"/>
                </a:lnTo>
                <a:lnTo>
                  <a:pt x="76530" y="18605"/>
                </a:lnTo>
                <a:lnTo>
                  <a:pt x="83756" y="18529"/>
                </a:lnTo>
                <a:lnTo>
                  <a:pt x="90982" y="18376"/>
                </a:lnTo>
                <a:lnTo>
                  <a:pt x="110696" y="15068"/>
                </a:lnTo>
                <a:lnTo>
                  <a:pt x="130543" y="12103"/>
                </a:lnTo>
                <a:lnTo>
                  <a:pt x="146982" y="8882"/>
                </a:lnTo>
                <a:lnTo>
                  <a:pt x="163491" y="5972"/>
                </a:lnTo>
                <a:lnTo>
                  <a:pt x="180065" y="3352"/>
                </a:lnTo>
                <a:lnTo>
                  <a:pt x="196337" y="1054"/>
                </a:lnTo>
                <a:lnTo>
                  <a:pt x="184924" y="1054"/>
                </a:lnTo>
                <a:lnTo>
                  <a:pt x="156209" y="788"/>
                </a:lnTo>
                <a:lnTo>
                  <a:pt x="127495" y="0"/>
                </a:lnTo>
                <a:close/>
              </a:path>
              <a:path w="196850" h="19050">
                <a:moveTo>
                  <a:pt x="196697" y="1003"/>
                </a:moveTo>
                <a:lnTo>
                  <a:pt x="188848" y="1054"/>
                </a:lnTo>
                <a:lnTo>
                  <a:pt x="196337" y="1054"/>
                </a:lnTo>
                <a:lnTo>
                  <a:pt x="196697" y="100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66286" y="5783719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14" y="0"/>
                </a:lnTo>
              </a:path>
            </a:pathLst>
          </a:custGeom>
          <a:ln w="1366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97078" y="5783764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702" y="0"/>
                </a:lnTo>
              </a:path>
            </a:pathLst>
          </a:custGeom>
          <a:ln w="1367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21052" y="578220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377" y="0"/>
                </a:lnTo>
              </a:path>
            </a:pathLst>
          </a:custGeom>
          <a:ln w="999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66768" y="5407707"/>
            <a:ext cx="32384" cy="4445"/>
          </a:xfrm>
          <a:custGeom>
            <a:avLst/>
            <a:gdLst/>
            <a:ahLst/>
            <a:cxnLst/>
            <a:rect l="l" t="t" r="r" b="b"/>
            <a:pathLst>
              <a:path w="32384" h="4445">
                <a:moveTo>
                  <a:pt x="25273" y="0"/>
                </a:moveTo>
                <a:lnTo>
                  <a:pt x="6286" y="3048"/>
                </a:lnTo>
                <a:lnTo>
                  <a:pt x="0" y="4025"/>
                </a:lnTo>
                <a:lnTo>
                  <a:pt x="14503" y="4394"/>
                </a:lnTo>
                <a:lnTo>
                  <a:pt x="20339" y="3043"/>
                </a:lnTo>
                <a:lnTo>
                  <a:pt x="31915" y="241"/>
                </a:lnTo>
                <a:lnTo>
                  <a:pt x="252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302218" y="5403886"/>
            <a:ext cx="189865" cy="8255"/>
          </a:xfrm>
          <a:custGeom>
            <a:avLst/>
            <a:gdLst/>
            <a:ahLst/>
            <a:cxnLst/>
            <a:rect l="l" t="t" r="r" b="b"/>
            <a:pathLst>
              <a:path w="189865" h="8254">
                <a:moveTo>
                  <a:pt x="171023" y="6832"/>
                </a:moveTo>
                <a:lnTo>
                  <a:pt x="75628" y="6832"/>
                </a:lnTo>
                <a:lnTo>
                  <a:pt x="97859" y="6896"/>
                </a:lnTo>
                <a:lnTo>
                  <a:pt x="164553" y="7848"/>
                </a:lnTo>
                <a:lnTo>
                  <a:pt x="171023" y="6832"/>
                </a:lnTo>
                <a:close/>
              </a:path>
              <a:path w="189865" h="8254">
                <a:moveTo>
                  <a:pt x="51028" y="0"/>
                </a:moveTo>
                <a:lnTo>
                  <a:pt x="4813" y="6896"/>
                </a:lnTo>
                <a:lnTo>
                  <a:pt x="0" y="7581"/>
                </a:lnTo>
                <a:lnTo>
                  <a:pt x="171023" y="6832"/>
                </a:lnTo>
                <a:lnTo>
                  <a:pt x="189826" y="3822"/>
                </a:lnTo>
                <a:lnTo>
                  <a:pt x="510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28832" y="5451039"/>
            <a:ext cx="159385" cy="24130"/>
          </a:xfrm>
          <a:custGeom>
            <a:avLst/>
            <a:gdLst/>
            <a:ahLst/>
            <a:cxnLst/>
            <a:rect l="l" t="t" r="r" b="b"/>
            <a:pathLst>
              <a:path w="159384" h="24129">
                <a:moveTo>
                  <a:pt x="158762" y="0"/>
                </a:moveTo>
                <a:lnTo>
                  <a:pt x="82511" y="10363"/>
                </a:lnTo>
                <a:lnTo>
                  <a:pt x="16560" y="20065"/>
                </a:lnTo>
                <a:lnTo>
                  <a:pt x="0" y="23228"/>
                </a:lnTo>
                <a:lnTo>
                  <a:pt x="2768" y="23812"/>
                </a:lnTo>
                <a:lnTo>
                  <a:pt x="129108" y="5435"/>
                </a:lnTo>
                <a:lnTo>
                  <a:pt x="15876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345400" y="5461408"/>
            <a:ext cx="66040" cy="10160"/>
          </a:xfrm>
          <a:custGeom>
            <a:avLst/>
            <a:gdLst/>
            <a:ahLst/>
            <a:cxnLst/>
            <a:rect l="l" t="t" r="r" b="b"/>
            <a:pathLst>
              <a:path w="66040" h="10160">
                <a:moveTo>
                  <a:pt x="65938" y="0"/>
                </a:moveTo>
                <a:lnTo>
                  <a:pt x="10287" y="7734"/>
                </a:lnTo>
                <a:lnTo>
                  <a:pt x="0" y="9702"/>
                </a:lnTo>
                <a:lnTo>
                  <a:pt x="659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26561" y="5471107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18834" y="0"/>
                </a:moveTo>
                <a:lnTo>
                  <a:pt x="0" y="2781"/>
                </a:lnTo>
                <a:lnTo>
                  <a:pt x="761" y="2882"/>
                </a:lnTo>
                <a:lnTo>
                  <a:pt x="2260" y="3162"/>
                </a:lnTo>
                <a:lnTo>
                  <a:pt x="188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24156" y="5469148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1534" y="0"/>
                </a:moveTo>
                <a:lnTo>
                  <a:pt x="0" y="4419"/>
                </a:lnTo>
                <a:lnTo>
                  <a:pt x="800" y="4495"/>
                </a:lnTo>
                <a:lnTo>
                  <a:pt x="2400" y="4737"/>
                </a:lnTo>
                <a:lnTo>
                  <a:pt x="21234" y="1955"/>
                </a:lnTo>
                <a:lnTo>
                  <a:pt x="315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91001" y="5482455"/>
            <a:ext cx="86360" cy="12065"/>
          </a:xfrm>
          <a:custGeom>
            <a:avLst/>
            <a:gdLst/>
            <a:ahLst/>
            <a:cxnLst/>
            <a:rect l="l" t="t" r="r" b="b"/>
            <a:pathLst>
              <a:path w="86359" h="12064">
                <a:moveTo>
                  <a:pt x="0" y="11950"/>
                </a:moveTo>
                <a:lnTo>
                  <a:pt x="86258" y="11950"/>
                </a:lnTo>
                <a:lnTo>
                  <a:pt x="86258" y="0"/>
                </a:lnTo>
                <a:lnTo>
                  <a:pt x="0" y="0"/>
                </a:lnTo>
                <a:lnTo>
                  <a:pt x="0" y="1195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82294" y="5482183"/>
            <a:ext cx="86995" cy="12065"/>
          </a:xfrm>
          <a:custGeom>
            <a:avLst/>
            <a:gdLst/>
            <a:ahLst/>
            <a:cxnLst/>
            <a:rect l="l" t="t" r="r" b="b"/>
            <a:pathLst>
              <a:path w="86995" h="12064">
                <a:moveTo>
                  <a:pt x="0" y="11811"/>
                </a:moveTo>
                <a:lnTo>
                  <a:pt x="86372" y="11811"/>
                </a:lnTo>
                <a:lnTo>
                  <a:pt x="86372" y="0"/>
                </a:lnTo>
                <a:lnTo>
                  <a:pt x="0" y="0"/>
                </a:lnTo>
                <a:lnTo>
                  <a:pt x="0" y="1181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06842" y="5474270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5" h="4445">
                <a:moveTo>
                  <a:pt x="21983" y="0"/>
                </a:moveTo>
                <a:lnTo>
                  <a:pt x="0" y="4216"/>
                </a:lnTo>
                <a:lnTo>
                  <a:pt x="24752" y="584"/>
                </a:lnTo>
                <a:lnTo>
                  <a:pt x="23837" y="368"/>
                </a:lnTo>
                <a:lnTo>
                  <a:pt x="219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68663" y="5473885"/>
            <a:ext cx="60325" cy="9525"/>
          </a:xfrm>
          <a:custGeom>
            <a:avLst/>
            <a:gdLst/>
            <a:ahLst/>
            <a:cxnLst/>
            <a:rect l="l" t="t" r="r" b="b"/>
            <a:pathLst>
              <a:path w="60325" h="9525">
                <a:moveTo>
                  <a:pt x="57899" y="0"/>
                </a:moveTo>
                <a:lnTo>
                  <a:pt x="0" y="8572"/>
                </a:lnTo>
                <a:lnTo>
                  <a:pt x="8597" y="8953"/>
                </a:lnTo>
                <a:lnTo>
                  <a:pt x="38176" y="4597"/>
                </a:lnTo>
                <a:lnTo>
                  <a:pt x="60159" y="380"/>
                </a:lnTo>
                <a:lnTo>
                  <a:pt x="58661" y="114"/>
                </a:lnTo>
                <a:lnTo>
                  <a:pt x="578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62969" y="5473563"/>
            <a:ext cx="64135" cy="8890"/>
          </a:xfrm>
          <a:custGeom>
            <a:avLst/>
            <a:gdLst/>
            <a:ahLst/>
            <a:cxnLst/>
            <a:rect l="l" t="t" r="r" b="b"/>
            <a:pathLst>
              <a:path w="64134" h="8889">
                <a:moveTo>
                  <a:pt x="61188" y="0"/>
                </a:moveTo>
                <a:lnTo>
                  <a:pt x="0" y="8623"/>
                </a:lnTo>
                <a:lnTo>
                  <a:pt x="5689" y="8890"/>
                </a:lnTo>
                <a:lnTo>
                  <a:pt x="63588" y="317"/>
                </a:lnTo>
                <a:lnTo>
                  <a:pt x="61988" y="88"/>
                </a:lnTo>
                <a:lnTo>
                  <a:pt x="611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58748" y="5261831"/>
            <a:ext cx="80010" cy="10160"/>
          </a:xfrm>
          <a:custGeom>
            <a:avLst/>
            <a:gdLst/>
            <a:ahLst/>
            <a:cxnLst/>
            <a:rect l="l" t="t" r="r" b="b"/>
            <a:pathLst>
              <a:path w="80009" h="10160">
                <a:moveTo>
                  <a:pt x="19850" y="0"/>
                </a:moveTo>
                <a:lnTo>
                  <a:pt x="13246" y="838"/>
                </a:lnTo>
                <a:lnTo>
                  <a:pt x="0" y="2705"/>
                </a:lnTo>
                <a:lnTo>
                  <a:pt x="22402" y="9486"/>
                </a:lnTo>
                <a:lnTo>
                  <a:pt x="79425" y="10045"/>
                </a:lnTo>
                <a:lnTo>
                  <a:pt x="1985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24886" y="5254588"/>
            <a:ext cx="53975" cy="10160"/>
          </a:xfrm>
          <a:custGeom>
            <a:avLst/>
            <a:gdLst/>
            <a:ahLst/>
            <a:cxnLst/>
            <a:rect l="l" t="t" r="r" b="b"/>
            <a:pathLst>
              <a:path w="53975" h="10160">
                <a:moveTo>
                  <a:pt x="8394" y="0"/>
                </a:moveTo>
                <a:lnTo>
                  <a:pt x="0" y="2362"/>
                </a:lnTo>
                <a:lnTo>
                  <a:pt x="17729" y="5067"/>
                </a:lnTo>
                <a:lnTo>
                  <a:pt x="33858" y="9944"/>
                </a:lnTo>
                <a:lnTo>
                  <a:pt x="47104" y="8089"/>
                </a:lnTo>
                <a:lnTo>
                  <a:pt x="53708" y="7239"/>
                </a:lnTo>
                <a:lnTo>
                  <a:pt x="83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19933" y="5115210"/>
            <a:ext cx="1087120" cy="45720"/>
          </a:xfrm>
          <a:custGeom>
            <a:avLst/>
            <a:gdLst/>
            <a:ahLst/>
            <a:cxnLst/>
            <a:rect l="l" t="t" r="r" b="b"/>
            <a:pathLst>
              <a:path w="1087120" h="45720">
                <a:moveTo>
                  <a:pt x="102300" y="38239"/>
                </a:moveTo>
                <a:lnTo>
                  <a:pt x="13284" y="38239"/>
                </a:lnTo>
                <a:lnTo>
                  <a:pt x="43827" y="45656"/>
                </a:lnTo>
                <a:lnTo>
                  <a:pt x="53187" y="45656"/>
                </a:lnTo>
                <a:lnTo>
                  <a:pt x="55181" y="45516"/>
                </a:lnTo>
                <a:lnTo>
                  <a:pt x="102300" y="38239"/>
                </a:lnTo>
                <a:close/>
              </a:path>
              <a:path w="1087120" h="45720">
                <a:moveTo>
                  <a:pt x="458495" y="0"/>
                </a:moveTo>
                <a:lnTo>
                  <a:pt x="419522" y="254"/>
                </a:lnTo>
                <a:lnTo>
                  <a:pt x="336188" y="2462"/>
                </a:lnTo>
                <a:lnTo>
                  <a:pt x="286869" y="4722"/>
                </a:lnTo>
                <a:lnTo>
                  <a:pt x="237599" y="7857"/>
                </a:lnTo>
                <a:lnTo>
                  <a:pt x="188379" y="11861"/>
                </a:lnTo>
                <a:lnTo>
                  <a:pt x="141108" y="17290"/>
                </a:lnTo>
                <a:lnTo>
                  <a:pt x="93956" y="23574"/>
                </a:lnTo>
                <a:lnTo>
                  <a:pt x="46920" y="30710"/>
                </a:lnTo>
                <a:lnTo>
                  <a:pt x="0" y="38696"/>
                </a:lnTo>
                <a:lnTo>
                  <a:pt x="1955" y="38379"/>
                </a:lnTo>
                <a:lnTo>
                  <a:pt x="3949" y="38239"/>
                </a:lnTo>
                <a:lnTo>
                  <a:pt x="102300" y="38239"/>
                </a:lnTo>
                <a:lnTo>
                  <a:pt x="104827" y="37850"/>
                </a:lnTo>
                <a:lnTo>
                  <a:pt x="152370" y="31157"/>
                </a:lnTo>
                <a:lnTo>
                  <a:pt x="199880" y="25139"/>
                </a:lnTo>
                <a:lnTo>
                  <a:pt x="247471" y="19816"/>
                </a:lnTo>
                <a:lnTo>
                  <a:pt x="295259" y="15206"/>
                </a:lnTo>
                <a:lnTo>
                  <a:pt x="343357" y="11328"/>
                </a:lnTo>
                <a:lnTo>
                  <a:pt x="381709" y="8958"/>
                </a:lnTo>
                <a:lnTo>
                  <a:pt x="420119" y="7373"/>
                </a:lnTo>
                <a:lnTo>
                  <a:pt x="458571" y="6486"/>
                </a:lnTo>
                <a:lnTo>
                  <a:pt x="672046" y="6210"/>
                </a:lnTo>
                <a:lnTo>
                  <a:pt x="587133" y="2298"/>
                </a:lnTo>
                <a:lnTo>
                  <a:pt x="558988" y="1355"/>
                </a:lnTo>
                <a:lnTo>
                  <a:pt x="492905" y="164"/>
                </a:lnTo>
                <a:lnTo>
                  <a:pt x="458495" y="0"/>
                </a:lnTo>
                <a:close/>
              </a:path>
              <a:path w="1087120" h="45720">
                <a:moveTo>
                  <a:pt x="672046" y="6210"/>
                </a:moveTo>
                <a:lnTo>
                  <a:pt x="497052" y="6210"/>
                </a:lnTo>
                <a:lnTo>
                  <a:pt x="545784" y="6599"/>
                </a:lnTo>
                <a:lnTo>
                  <a:pt x="594516" y="7646"/>
                </a:lnTo>
                <a:lnTo>
                  <a:pt x="788240" y="15163"/>
                </a:lnTo>
                <a:lnTo>
                  <a:pt x="883759" y="21089"/>
                </a:lnTo>
                <a:lnTo>
                  <a:pt x="1074597" y="36195"/>
                </a:lnTo>
                <a:lnTo>
                  <a:pt x="1086726" y="34632"/>
                </a:lnTo>
                <a:lnTo>
                  <a:pt x="799765" y="13543"/>
                </a:lnTo>
                <a:lnTo>
                  <a:pt x="672046" y="621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88601" y="5160869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740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94528" y="5149850"/>
            <a:ext cx="78105" cy="6985"/>
          </a:xfrm>
          <a:custGeom>
            <a:avLst/>
            <a:gdLst/>
            <a:ahLst/>
            <a:cxnLst/>
            <a:rect l="l" t="t" r="r" b="b"/>
            <a:pathLst>
              <a:path w="78104" h="6985">
                <a:moveTo>
                  <a:pt x="12128" y="0"/>
                </a:moveTo>
                <a:lnTo>
                  <a:pt x="0" y="1549"/>
                </a:lnTo>
                <a:lnTo>
                  <a:pt x="62928" y="6705"/>
                </a:lnTo>
                <a:lnTo>
                  <a:pt x="77482" y="5016"/>
                </a:lnTo>
                <a:lnTo>
                  <a:pt x="1212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57457" y="5154860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20" h="4445">
                <a:moveTo>
                  <a:pt x="14554" y="0"/>
                </a:moveTo>
                <a:lnTo>
                  <a:pt x="0" y="1701"/>
                </a:lnTo>
                <a:lnTo>
                  <a:pt x="31140" y="4190"/>
                </a:lnTo>
                <a:lnTo>
                  <a:pt x="45377" y="2311"/>
                </a:lnTo>
                <a:lnTo>
                  <a:pt x="145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41692" y="5322267"/>
            <a:ext cx="396875" cy="24130"/>
          </a:xfrm>
          <a:custGeom>
            <a:avLst/>
            <a:gdLst/>
            <a:ahLst/>
            <a:cxnLst/>
            <a:rect l="l" t="t" r="r" b="b"/>
            <a:pathLst>
              <a:path w="396875" h="24129">
                <a:moveTo>
                  <a:pt x="337838" y="11645"/>
                </a:moveTo>
                <a:lnTo>
                  <a:pt x="19621" y="11645"/>
                </a:lnTo>
                <a:lnTo>
                  <a:pt x="72535" y="11894"/>
                </a:lnTo>
                <a:lnTo>
                  <a:pt x="178322" y="13881"/>
                </a:lnTo>
                <a:lnTo>
                  <a:pt x="284055" y="17860"/>
                </a:lnTo>
                <a:lnTo>
                  <a:pt x="390664" y="23888"/>
                </a:lnTo>
                <a:lnTo>
                  <a:pt x="391477" y="23901"/>
                </a:lnTo>
                <a:lnTo>
                  <a:pt x="396735" y="23901"/>
                </a:lnTo>
                <a:lnTo>
                  <a:pt x="395947" y="22986"/>
                </a:lnTo>
                <a:lnTo>
                  <a:pt x="337838" y="11645"/>
                </a:lnTo>
                <a:close/>
              </a:path>
              <a:path w="396875" h="24129">
                <a:moveTo>
                  <a:pt x="1282" y="3365"/>
                </a:moveTo>
                <a:lnTo>
                  <a:pt x="927" y="6464"/>
                </a:lnTo>
                <a:lnTo>
                  <a:pt x="507" y="9296"/>
                </a:lnTo>
                <a:lnTo>
                  <a:pt x="0" y="11671"/>
                </a:lnTo>
                <a:lnTo>
                  <a:pt x="337838" y="11645"/>
                </a:lnTo>
                <a:lnTo>
                  <a:pt x="305823" y="5397"/>
                </a:lnTo>
                <a:lnTo>
                  <a:pt x="125602" y="5397"/>
                </a:lnTo>
                <a:lnTo>
                  <a:pt x="32364" y="3634"/>
                </a:lnTo>
                <a:lnTo>
                  <a:pt x="1282" y="3365"/>
                </a:lnTo>
                <a:close/>
              </a:path>
              <a:path w="396875" h="24129">
                <a:moveTo>
                  <a:pt x="107784" y="0"/>
                </a:moveTo>
                <a:lnTo>
                  <a:pt x="125602" y="5397"/>
                </a:lnTo>
                <a:lnTo>
                  <a:pt x="305823" y="5397"/>
                </a:lnTo>
                <a:lnTo>
                  <a:pt x="298665" y="4000"/>
                </a:lnTo>
                <a:lnTo>
                  <a:pt x="203253" y="1162"/>
                </a:lnTo>
                <a:lnTo>
                  <a:pt x="1077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14217" y="5318928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148" y="0"/>
                </a:lnTo>
              </a:path>
            </a:pathLst>
          </a:custGeom>
          <a:ln w="1468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06671" y="5328046"/>
            <a:ext cx="84455" cy="14604"/>
          </a:xfrm>
          <a:custGeom>
            <a:avLst/>
            <a:gdLst/>
            <a:ahLst/>
            <a:cxnLst/>
            <a:rect l="l" t="t" r="r" b="b"/>
            <a:pathLst>
              <a:path w="84454" h="14604">
                <a:moveTo>
                  <a:pt x="52590" y="0"/>
                </a:moveTo>
                <a:lnTo>
                  <a:pt x="31686" y="889"/>
                </a:lnTo>
                <a:lnTo>
                  <a:pt x="31178" y="2997"/>
                </a:lnTo>
                <a:lnTo>
                  <a:pt x="30505" y="4356"/>
                </a:lnTo>
                <a:lnTo>
                  <a:pt x="0" y="14262"/>
                </a:lnTo>
                <a:lnTo>
                  <a:pt x="31368" y="12915"/>
                </a:lnTo>
                <a:lnTo>
                  <a:pt x="63699" y="6205"/>
                </a:lnTo>
                <a:lnTo>
                  <a:pt x="83934" y="1651"/>
                </a:lnTo>
                <a:lnTo>
                  <a:pt x="525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38361" y="5327538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9753" y="0"/>
                </a:moveTo>
                <a:lnTo>
                  <a:pt x="266" y="254"/>
                </a:lnTo>
                <a:lnTo>
                  <a:pt x="0" y="1397"/>
                </a:lnTo>
                <a:lnTo>
                  <a:pt x="20904" y="508"/>
                </a:lnTo>
                <a:lnTo>
                  <a:pt x="97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52302" y="533079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77" y="0"/>
                </a:lnTo>
              </a:path>
            </a:pathLst>
          </a:custGeom>
          <a:ln w="1055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90871" y="5325726"/>
            <a:ext cx="62865" cy="13335"/>
          </a:xfrm>
          <a:custGeom>
            <a:avLst/>
            <a:gdLst/>
            <a:ahLst/>
            <a:cxnLst/>
            <a:rect l="l" t="t" r="r" b="b"/>
            <a:pathLst>
              <a:path w="62865" h="13335">
                <a:moveTo>
                  <a:pt x="62674" y="0"/>
                </a:moveTo>
                <a:lnTo>
                  <a:pt x="14173" y="609"/>
                </a:lnTo>
                <a:lnTo>
                  <a:pt x="0" y="1104"/>
                </a:lnTo>
                <a:lnTo>
                  <a:pt x="876" y="5067"/>
                </a:lnTo>
                <a:lnTo>
                  <a:pt x="1574" y="9093"/>
                </a:lnTo>
                <a:lnTo>
                  <a:pt x="2057" y="12890"/>
                </a:lnTo>
                <a:lnTo>
                  <a:pt x="61429" y="10350"/>
                </a:lnTo>
                <a:lnTo>
                  <a:pt x="62166" y="8280"/>
                </a:lnTo>
                <a:lnTo>
                  <a:pt x="62547" y="4559"/>
                </a:lnTo>
                <a:lnTo>
                  <a:pt x="626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90816" y="532633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224" y="0"/>
                </a:moveTo>
                <a:lnTo>
                  <a:pt x="0" y="241"/>
                </a:lnTo>
                <a:lnTo>
                  <a:pt x="63" y="495"/>
                </a:lnTo>
                <a:lnTo>
                  <a:pt x="142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38044" y="5326830"/>
            <a:ext cx="55244" cy="14604"/>
          </a:xfrm>
          <a:custGeom>
            <a:avLst/>
            <a:gdLst/>
            <a:ahLst/>
            <a:cxnLst/>
            <a:rect l="l" t="t" r="r" b="b"/>
            <a:pathLst>
              <a:path w="55245" h="14604">
                <a:moveTo>
                  <a:pt x="52831" y="0"/>
                </a:moveTo>
                <a:lnTo>
                  <a:pt x="21221" y="1219"/>
                </a:lnTo>
                <a:lnTo>
                  <a:pt x="52565" y="2870"/>
                </a:lnTo>
                <a:lnTo>
                  <a:pt x="32318" y="7418"/>
                </a:lnTo>
                <a:lnTo>
                  <a:pt x="0" y="14122"/>
                </a:lnTo>
                <a:lnTo>
                  <a:pt x="54876" y="11785"/>
                </a:lnTo>
                <a:lnTo>
                  <a:pt x="54406" y="7988"/>
                </a:lnTo>
                <a:lnTo>
                  <a:pt x="53695" y="3962"/>
                </a:lnTo>
                <a:lnTo>
                  <a:pt x="528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48118" y="5326583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79" h="1904">
                <a:moveTo>
                  <a:pt x="42697" y="0"/>
                </a:moveTo>
                <a:lnTo>
                  <a:pt x="0" y="952"/>
                </a:lnTo>
                <a:lnTo>
                  <a:pt x="11150" y="1460"/>
                </a:lnTo>
                <a:lnTo>
                  <a:pt x="42760" y="254"/>
                </a:lnTo>
                <a:lnTo>
                  <a:pt x="426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4574" y="5341278"/>
            <a:ext cx="137795" cy="8255"/>
          </a:xfrm>
          <a:custGeom>
            <a:avLst/>
            <a:gdLst/>
            <a:ahLst/>
            <a:cxnLst/>
            <a:rect l="l" t="t" r="r" b="b"/>
            <a:pathLst>
              <a:path w="137795" h="8254">
                <a:moveTo>
                  <a:pt x="95399" y="7192"/>
                </a:moveTo>
                <a:lnTo>
                  <a:pt x="19077" y="7192"/>
                </a:lnTo>
                <a:lnTo>
                  <a:pt x="92024" y="7721"/>
                </a:lnTo>
                <a:lnTo>
                  <a:pt x="95399" y="7192"/>
                </a:lnTo>
                <a:close/>
              </a:path>
              <a:path w="137795" h="8254">
                <a:moveTo>
                  <a:pt x="104673" y="0"/>
                </a:moveTo>
                <a:lnTo>
                  <a:pt x="93497" y="0"/>
                </a:lnTo>
                <a:lnTo>
                  <a:pt x="0" y="7264"/>
                </a:lnTo>
                <a:lnTo>
                  <a:pt x="95399" y="7192"/>
                </a:lnTo>
                <a:lnTo>
                  <a:pt x="126187" y="2174"/>
                </a:lnTo>
                <a:lnTo>
                  <a:pt x="137553" y="203"/>
                </a:lnTo>
                <a:lnTo>
                  <a:pt x="1046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109015" y="5417106"/>
            <a:ext cx="639445" cy="119380"/>
          </a:xfrm>
          <a:custGeom>
            <a:avLst/>
            <a:gdLst/>
            <a:ahLst/>
            <a:cxnLst/>
            <a:rect l="l" t="t" r="r" b="b"/>
            <a:pathLst>
              <a:path w="639445" h="119379">
                <a:moveTo>
                  <a:pt x="59486" y="114401"/>
                </a:moveTo>
                <a:lnTo>
                  <a:pt x="29738" y="116036"/>
                </a:lnTo>
                <a:lnTo>
                  <a:pt x="0" y="118186"/>
                </a:lnTo>
                <a:lnTo>
                  <a:pt x="2400" y="118833"/>
                </a:lnTo>
                <a:lnTo>
                  <a:pt x="59486" y="114401"/>
                </a:lnTo>
                <a:close/>
              </a:path>
              <a:path w="639445" h="119379">
                <a:moveTo>
                  <a:pt x="444195" y="65913"/>
                </a:moveTo>
                <a:lnTo>
                  <a:pt x="395286" y="73557"/>
                </a:lnTo>
                <a:lnTo>
                  <a:pt x="346319" y="80528"/>
                </a:lnTo>
                <a:lnTo>
                  <a:pt x="297268" y="86845"/>
                </a:lnTo>
                <a:lnTo>
                  <a:pt x="248108" y="92530"/>
                </a:lnTo>
                <a:lnTo>
                  <a:pt x="198811" y="97602"/>
                </a:lnTo>
                <a:lnTo>
                  <a:pt x="149351" y="102082"/>
                </a:lnTo>
                <a:lnTo>
                  <a:pt x="152907" y="103111"/>
                </a:lnTo>
                <a:lnTo>
                  <a:pt x="156489" y="104343"/>
                </a:lnTo>
                <a:lnTo>
                  <a:pt x="160045" y="105613"/>
                </a:lnTo>
                <a:lnTo>
                  <a:pt x="161670" y="106019"/>
                </a:lnTo>
                <a:lnTo>
                  <a:pt x="219233" y="100184"/>
                </a:lnTo>
                <a:lnTo>
                  <a:pt x="267469" y="94416"/>
                </a:lnTo>
                <a:lnTo>
                  <a:pt x="315603" y="87884"/>
                </a:lnTo>
                <a:lnTo>
                  <a:pt x="383968" y="77466"/>
                </a:lnTo>
                <a:lnTo>
                  <a:pt x="424230" y="70105"/>
                </a:lnTo>
                <a:lnTo>
                  <a:pt x="444195" y="65913"/>
                </a:lnTo>
                <a:close/>
              </a:path>
              <a:path w="639445" h="119379">
                <a:moveTo>
                  <a:pt x="531367" y="0"/>
                </a:moveTo>
                <a:lnTo>
                  <a:pt x="524852" y="2057"/>
                </a:lnTo>
                <a:lnTo>
                  <a:pt x="577227" y="5880"/>
                </a:lnTo>
                <a:lnTo>
                  <a:pt x="565797" y="9994"/>
                </a:lnTo>
                <a:lnTo>
                  <a:pt x="560069" y="11988"/>
                </a:lnTo>
                <a:lnTo>
                  <a:pt x="554456" y="17233"/>
                </a:lnTo>
                <a:lnTo>
                  <a:pt x="546226" y="28676"/>
                </a:lnTo>
                <a:lnTo>
                  <a:pt x="543217" y="31965"/>
                </a:lnTo>
                <a:lnTo>
                  <a:pt x="538937" y="37820"/>
                </a:lnTo>
                <a:lnTo>
                  <a:pt x="534542" y="43027"/>
                </a:lnTo>
                <a:lnTo>
                  <a:pt x="560700" y="35402"/>
                </a:lnTo>
                <a:lnTo>
                  <a:pt x="586801" y="27439"/>
                </a:lnTo>
                <a:lnTo>
                  <a:pt x="638858" y="10744"/>
                </a:lnTo>
                <a:lnTo>
                  <a:pt x="637666" y="10744"/>
                </a:lnTo>
                <a:lnTo>
                  <a:pt x="633793" y="10096"/>
                </a:lnTo>
                <a:lnTo>
                  <a:pt x="626656" y="8813"/>
                </a:lnTo>
                <a:lnTo>
                  <a:pt x="623392" y="8178"/>
                </a:lnTo>
                <a:lnTo>
                  <a:pt x="623618" y="8178"/>
                </a:lnTo>
                <a:lnTo>
                  <a:pt x="605818" y="5994"/>
                </a:lnTo>
                <a:lnTo>
                  <a:pt x="596844" y="5008"/>
                </a:lnTo>
                <a:lnTo>
                  <a:pt x="587857" y="4216"/>
                </a:lnTo>
                <a:lnTo>
                  <a:pt x="531367" y="0"/>
                </a:lnTo>
                <a:close/>
              </a:path>
              <a:path w="639445" h="119379">
                <a:moveTo>
                  <a:pt x="623618" y="8178"/>
                </a:moveTo>
                <a:lnTo>
                  <a:pt x="623392" y="8178"/>
                </a:lnTo>
                <a:lnTo>
                  <a:pt x="623722" y="819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29335" y="5429101"/>
            <a:ext cx="440055" cy="90170"/>
          </a:xfrm>
          <a:custGeom>
            <a:avLst/>
            <a:gdLst/>
            <a:ahLst/>
            <a:cxnLst/>
            <a:rect l="l" t="t" r="r" b="b"/>
            <a:pathLst>
              <a:path w="440054" h="90170">
                <a:moveTo>
                  <a:pt x="439750" y="0"/>
                </a:moveTo>
                <a:lnTo>
                  <a:pt x="400817" y="12894"/>
                </a:lnTo>
                <a:lnTo>
                  <a:pt x="361515" y="24526"/>
                </a:lnTo>
                <a:lnTo>
                  <a:pt x="321846" y="34897"/>
                </a:lnTo>
                <a:lnTo>
                  <a:pt x="281812" y="44005"/>
                </a:lnTo>
                <a:lnTo>
                  <a:pt x="234978" y="53368"/>
                </a:lnTo>
                <a:lnTo>
                  <a:pt x="187972" y="61683"/>
                </a:lnTo>
                <a:lnTo>
                  <a:pt x="140795" y="68951"/>
                </a:lnTo>
                <a:lnTo>
                  <a:pt x="70144" y="78368"/>
                </a:lnTo>
                <a:lnTo>
                  <a:pt x="0" y="86601"/>
                </a:lnTo>
                <a:lnTo>
                  <a:pt x="19888" y="87795"/>
                </a:lnTo>
                <a:lnTo>
                  <a:pt x="24472" y="88772"/>
                </a:lnTo>
                <a:lnTo>
                  <a:pt x="29032" y="90093"/>
                </a:lnTo>
                <a:lnTo>
                  <a:pt x="78491" y="85613"/>
                </a:lnTo>
                <a:lnTo>
                  <a:pt x="127788" y="80541"/>
                </a:lnTo>
                <a:lnTo>
                  <a:pt x="176949" y="74855"/>
                </a:lnTo>
                <a:lnTo>
                  <a:pt x="225999" y="68535"/>
                </a:lnTo>
                <a:lnTo>
                  <a:pt x="274966" y="61561"/>
                </a:lnTo>
                <a:lnTo>
                  <a:pt x="323875" y="53911"/>
                </a:lnTo>
                <a:lnTo>
                  <a:pt x="369244" y="43164"/>
                </a:lnTo>
                <a:lnTo>
                  <a:pt x="414223" y="31026"/>
                </a:lnTo>
                <a:lnTo>
                  <a:pt x="422897" y="19964"/>
                </a:lnTo>
                <a:lnTo>
                  <a:pt x="425907" y="16687"/>
                </a:lnTo>
                <a:lnTo>
                  <a:pt x="434136" y="5232"/>
                </a:lnTo>
                <a:lnTo>
                  <a:pt x="4397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30579" y="5530820"/>
            <a:ext cx="731520" cy="82550"/>
          </a:xfrm>
          <a:custGeom>
            <a:avLst/>
            <a:gdLst/>
            <a:ahLst/>
            <a:cxnLst/>
            <a:rect l="l" t="t" r="r" b="b"/>
            <a:pathLst>
              <a:path w="731520" h="82550">
                <a:moveTo>
                  <a:pt x="141122" y="55435"/>
                </a:moveTo>
                <a:lnTo>
                  <a:pt x="32922" y="71094"/>
                </a:lnTo>
                <a:lnTo>
                  <a:pt x="0" y="75806"/>
                </a:lnTo>
                <a:lnTo>
                  <a:pt x="19519" y="78320"/>
                </a:lnTo>
                <a:lnTo>
                  <a:pt x="36861" y="80924"/>
                </a:lnTo>
                <a:lnTo>
                  <a:pt x="45897" y="82040"/>
                </a:lnTo>
                <a:lnTo>
                  <a:pt x="54813" y="82499"/>
                </a:lnTo>
                <a:lnTo>
                  <a:pt x="56426" y="82499"/>
                </a:lnTo>
                <a:lnTo>
                  <a:pt x="58026" y="82448"/>
                </a:lnTo>
                <a:lnTo>
                  <a:pt x="197132" y="71094"/>
                </a:lnTo>
                <a:lnTo>
                  <a:pt x="126606" y="71094"/>
                </a:lnTo>
                <a:lnTo>
                  <a:pt x="141122" y="55435"/>
                </a:lnTo>
                <a:close/>
              </a:path>
              <a:path w="731520" h="82550">
                <a:moveTo>
                  <a:pt x="19215" y="78282"/>
                </a:moveTo>
                <a:lnTo>
                  <a:pt x="19478" y="78320"/>
                </a:lnTo>
                <a:lnTo>
                  <a:pt x="19215" y="78282"/>
                </a:lnTo>
                <a:close/>
              </a:path>
              <a:path w="731520" h="82550">
                <a:moveTo>
                  <a:pt x="519150" y="24917"/>
                </a:moveTo>
                <a:lnTo>
                  <a:pt x="502980" y="26911"/>
                </a:lnTo>
                <a:lnTo>
                  <a:pt x="305688" y="49961"/>
                </a:lnTo>
                <a:lnTo>
                  <a:pt x="301798" y="54463"/>
                </a:lnTo>
                <a:lnTo>
                  <a:pt x="298030" y="58318"/>
                </a:lnTo>
                <a:lnTo>
                  <a:pt x="126631" y="71094"/>
                </a:lnTo>
                <a:lnTo>
                  <a:pt x="197278" y="71081"/>
                </a:lnTo>
                <a:lnTo>
                  <a:pt x="422998" y="48996"/>
                </a:lnTo>
                <a:lnTo>
                  <a:pt x="423608" y="42671"/>
                </a:lnTo>
                <a:lnTo>
                  <a:pt x="424637" y="38239"/>
                </a:lnTo>
                <a:lnTo>
                  <a:pt x="528319" y="28087"/>
                </a:lnTo>
                <a:lnTo>
                  <a:pt x="538325" y="26949"/>
                </a:lnTo>
                <a:lnTo>
                  <a:pt x="517664" y="26949"/>
                </a:lnTo>
                <a:lnTo>
                  <a:pt x="518015" y="26899"/>
                </a:lnTo>
                <a:lnTo>
                  <a:pt x="518528" y="26149"/>
                </a:lnTo>
                <a:lnTo>
                  <a:pt x="519150" y="24917"/>
                </a:lnTo>
                <a:close/>
              </a:path>
              <a:path w="731520" h="82550">
                <a:moveTo>
                  <a:pt x="523951" y="13347"/>
                </a:moveTo>
                <a:lnTo>
                  <a:pt x="432209" y="26911"/>
                </a:lnTo>
                <a:lnTo>
                  <a:pt x="309968" y="44818"/>
                </a:lnTo>
                <a:lnTo>
                  <a:pt x="308432" y="46697"/>
                </a:lnTo>
                <a:lnTo>
                  <a:pt x="443123" y="26899"/>
                </a:lnTo>
                <a:lnTo>
                  <a:pt x="523328" y="15011"/>
                </a:lnTo>
                <a:lnTo>
                  <a:pt x="523951" y="13347"/>
                </a:lnTo>
                <a:close/>
              </a:path>
              <a:path w="731520" h="82550">
                <a:moveTo>
                  <a:pt x="709688" y="0"/>
                </a:moveTo>
                <a:lnTo>
                  <a:pt x="604596" y="14033"/>
                </a:lnTo>
                <a:lnTo>
                  <a:pt x="518007" y="26911"/>
                </a:lnTo>
                <a:lnTo>
                  <a:pt x="517664" y="26949"/>
                </a:lnTo>
                <a:lnTo>
                  <a:pt x="538325" y="26949"/>
                </a:lnTo>
                <a:lnTo>
                  <a:pt x="579172" y="22304"/>
                </a:lnTo>
                <a:lnTo>
                  <a:pt x="629907" y="15918"/>
                </a:lnTo>
                <a:lnTo>
                  <a:pt x="680557" y="8864"/>
                </a:lnTo>
                <a:lnTo>
                  <a:pt x="731151" y="1079"/>
                </a:lnTo>
                <a:lnTo>
                  <a:pt x="70968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57185" y="5536952"/>
            <a:ext cx="400050" cy="65405"/>
          </a:xfrm>
          <a:custGeom>
            <a:avLst/>
            <a:gdLst/>
            <a:ahLst/>
            <a:cxnLst/>
            <a:rect l="l" t="t" r="r" b="b"/>
            <a:pathLst>
              <a:path w="400050" h="65404">
                <a:moveTo>
                  <a:pt x="399961" y="0"/>
                </a:moveTo>
                <a:lnTo>
                  <a:pt x="182460" y="24498"/>
                </a:lnTo>
                <a:lnTo>
                  <a:pt x="14516" y="49301"/>
                </a:lnTo>
                <a:lnTo>
                  <a:pt x="0" y="64960"/>
                </a:lnTo>
                <a:lnTo>
                  <a:pt x="171424" y="52184"/>
                </a:lnTo>
                <a:lnTo>
                  <a:pt x="173125" y="50444"/>
                </a:lnTo>
                <a:lnTo>
                  <a:pt x="113893" y="50444"/>
                </a:lnTo>
                <a:lnTo>
                  <a:pt x="181825" y="40563"/>
                </a:lnTo>
                <a:lnTo>
                  <a:pt x="183362" y="38684"/>
                </a:lnTo>
                <a:lnTo>
                  <a:pt x="397344" y="7213"/>
                </a:lnTo>
                <a:lnTo>
                  <a:pt x="398297" y="4673"/>
                </a:lnTo>
                <a:lnTo>
                  <a:pt x="399961" y="0"/>
                </a:lnTo>
                <a:close/>
              </a:path>
              <a:path w="400050" h="65404">
                <a:moveTo>
                  <a:pt x="179082" y="43827"/>
                </a:moveTo>
                <a:lnTo>
                  <a:pt x="113893" y="50444"/>
                </a:lnTo>
                <a:lnTo>
                  <a:pt x="173125" y="50444"/>
                </a:lnTo>
                <a:lnTo>
                  <a:pt x="175259" y="48260"/>
                </a:lnTo>
                <a:lnTo>
                  <a:pt x="179082" y="4382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48244" y="5527122"/>
            <a:ext cx="128905" cy="31115"/>
          </a:xfrm>
          <a:custGeom>
            <a:avLst/>
            <a:gdLst/>
            <a:ahLst/>
            <a:cxnLst/>
            <a:rect l="l" t="t" r="r" b="b"/>
            <a:pathLst>
              <a:path w="128904" h="31114">
                <a:moveTo>
                  <a:pt x="86931" y="17729"/>
                </a:moveTo>
                <a:lnTo>
                  <a:pt x="1485" y="28613"/>
                </a:lnTo>
                <a:lnTo>
                  <a:pt x="863" y="29844"/>
                </a:lnTo>
                <a:lnTo>
                  <a:pt x="342" y="30606"/>
                </a:lnTo>
                <a:lnTo>
                  <a:pt x="0" y="30657"/>
                </a:lnTo>
                <a:lnTo>
                  <a:pt x="86931" y="17729"/>
                </a:lnTo>
                <a:close/>
              </a:path>
              <a:path w="128904" h="31114">
                <a:moveTo>
                  <a:pt x="120840" y="0"/>
                </a:moveTo>
                <a:lnTo>
                  <a:pt x="6286" y="17043"/>
                </a:lnTo>
                <a:lnTo>
                  <a:pt x="5664" y="18707"/>
                </a:lnTo>
                <a:lnTo>
                  <a:pt x="128511" y="406"/>
                </a:lnTo>
                <a:lnTo>
                  <a:pt x="1208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54526" y="5525851"/>
            <a:ext cx="114935" cy="18415"/>
          </a:xfrm>
          <a:custGeom>
            <a:avLst/>
            <a:gdLst/>
            <a:ahLst/>
            <a:cxnLst/>
            <a:rect l="l" t="t" r="r" b="b"/>
            <a:pathLst>
              <a:path w="114934" h="18414">
                <a:moveTo>
                  <a:pt x="90881" y="0"/>
                </a:moveTo>
                <a:lnTo>
                  <a:pt x="2616" y="11099"/>
                </a:lnTo>
                <a:lnTo>
                  <a:pt x="952" y="15773"/>
                </a:lnTo>
                <a:lnTo>
                  <a:pt x="0" y="18313"/>
                </a:lnTo>
                <a:lnTo>
                  <a:pt x="114553" y="1270"/>
                </a:lnTo>
                <a:lnTo>
                  <a:pt x="908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040261" y="552355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52349" y="0"/>
                </a:moveTo>
                <a:lnTo>
                  <a:pt x="0" y="7264"/>
                </a:lnTo>
                <a:lnTo>
                  <a:pt x="21475" y="8343"/>
                </a:lnTo>
                <a:lnTo>
                  <a:pt x="66471" y="749"/>
                </a:lnTo>
                <a:lnTo>
                  <a:pt x="5234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69087" y="5519563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50634" y="0"/>
                </a:moveTo>
                <a:lnTo>
                  <a:pt x="0" y="7556"/>
                </a:lnTo>
                <a:lnTo>
                  <a:pt x="7670" y="7962"/>
                </a:lnTo>
                <a:lnTo>
                  <a:pt x="58216" y="419"/>
                </a:lnTo>
                <a:lnTo>
                  <a:pt x="506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45409" y="5518509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89">
                <a:moveTo>
                  <a:pt x="55791" y="0"/>
                </a:moveTo>
                <a:lnTo>
                  <a:pt x="0" y="7340"/>
                </a:lnTo>
                <a:lnTo>
                  <a:pt x="23672" y="8610"/>
                </a:lnTo>
                <a:lnTo>
                  <a:pt x="74307" y="1054"/>
                </a:lnTo>
                <a:lnTo>
                  <a:pt x="557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07444" y="5705800"/>
            <a:ext cx="1446530" cy="172085"/>
          </a:xfrm>
          <a:custGeom>
            <a:avLst/>
            <a:gdLst/>
            <a:ahLst/>
            <a:cxnLst/>
            <a:rect l="l" t="t" r="r" b="b"/>
            <a:pathLst>
              <a:path w="1446529" h="172085">
                <a:moveTo>
                  <a:pt x="218668" y="137706"/>
                </a:moveTo>
                <a:lnTo>
                  <a:pt x="187248" y="147167"/>
                </a:lnTo>
                <a:lnTo>
                  <a:pt x="189362" y="148677"/>
                </a:lnTo>
                <a:lnTo>
                  <a:pt x="198561" y="150656"/>
                </a:lnTo>
                <a:lnTo>
                  <a:pt x="272292" y="161109"/>
                </a:lnTo>
                <a:lnTo>
                  <a:pt x="334759" y="167233"/>
                </a:lnTo>
                <a:lnTo>
                  <a:pt x="393030" y="170486"/>
                </a:lnTo>
                <a:lnTo>
                  <a:pt x="451319" y="171577"/>
                </a:lnTo>
                <a:lnTo>
                  <a:pt x="471934" y="171439"/>
                </a:lnTo>
                <a:lnTo>
                  <a:pt x="492552" y="171029"/>
                </a:lnTo>
                <a:lnTo>
                  <a:pt x="513172" y="170350"/>
                </a:lnTo>
                <a:lnTo>
                  <a:pt x="533793" y="169405"/>
                </a:lnTo>
                <a:lnTo>
                  <a:pt x="560099" y="168500"/>
                </a:lnTo>
                <a:lnTo>
                  <a:pt x="586379" y="167001"/>
                </a:lnTo>
                <a:lnTo>
                  <a:pt x="612668" y="164904"/>
                </a:lnTo>
                <a:lnTo>
                  <a:pt x="626112" y="163525"/>
                </a:lnTo>
                <a:lnTo>
                  <a:pt x="419595" y="163525"/>
                </a:lnTo>
                <a:lnTo>
                  <a:pt x="376315" y="162889"/>
                </a:lnTo>
                <a:lnTo>
                  <a:pt x="333059" y="160980"/>
                </a:lnTo>
                <a:lnTo>
                  <a:pt x="289823" y="157797"/>
                </a:lnTo>
                <a:lnTo>
                  <a:pt x="246608" y="153339"/>
                </a:lnTo>
                <a:lnTo>
                  <a:pt x="260669" y="148615"/>
                </a:lnTo>
                <a:lnTo>
                  <a:pt x="267283" y="146465"/>
                </a:lnTo>
                <a:lnTo>
                  <a:pt x="274777" y="144081"/>
                </a:lnTo>
                <a:lnTo>
                  <a:pt x="260897" y="142676"/>
                </a:lnTo>
                <a:lnTo>
                  <a:pt x="218668" y="137706"/>
                </a:lnTo>
                <a:close/>
              </a:path>
              <a:path w="1446529" h="172085">
                <a:moveTo>
                  <a:pt x="1264208" y="80860"/>
                </a:moveTo>
                <a:lnTo>
                  <a:pt x="1237522" y="83450"/>
                </a:lnTo>
                <a:lnTo>
                  <a:pt x="1210817" y="86487"/>
                </a:lnTo>
                <a:lnTo>
                  <a:pt x="756562" y="146467"/>
                </a:lnTo>
                <a:lnTo>
                  <a:pt x="706003" y="151786"/>
                </a:lnTo>
                <a:lnTo>
                  <a:pt x="655410" y="155734"/>
                </a:lnTo>
                <a:lnTo>
                  <a:pt x="584294" y="158796"/>
                </a:lnTo>
                <a:lnTo>
                  <a:pt x="543222" y="159873"/>
                </a:lnTo>
                <a:lnTo>
                  <a:pt x="522693" y="160007"/>
                </a:lnTo>
                <a:lnTo>
                  <a:pt x="521411" y="160007"/>
                </a:lnTo>
                <a:lnTo>
                  <a:pt x="495951" y="161548"/>
                </a:lnTo>
                <a:lnTo>
                  <a:pt x="470493" y="162647"/>
                </a:lnTo>
                <a:lnTo>
                  <a:pt x="445040" y="163305"/>
                </a:lnTo>
                <a:lnTo>
                  <a:pt x="419595" y="163525"/>
                </a:lnTo>
                <a:lnTo>
                  <a:pt x="626112" y="163525"/>
                </a:lnTo>
                <a:lnTo>
                  <a:pt x="638860" y="162217"/>
                </a:lnTo>
                <a:lnTo>
                  <a:pt x="689582" y="158010"/>
                </a:lnTo>
                <a:lnTo>
                  <a:pt x="740266" y="152682"/>
                </a:lnTo>
                <a:lnTo>
                  <a:pt x="790908" y="146465"/>
                </a:lnTo>
                <a:lnTo>
                  <a:pt x="1043368" y="110236"/>
                </a:lnTo>
                <a:lnTo>
                  <a:pt x="1081594" y="105226"/>
                </a:lnTo>
                <a:lnTo>
                  <a:pt x="1119862" y="100618"/>
                </a:lnTo>
                <a:lnTo>
                  <a:pt x="1158170" y="96416"/>
                </a:lnTo>
                <a:lnTo>
                  <a:pt x="1196517" y="92621"/>
                </a:lnTo>
                <a:lnTo>
                  <a:pt x="1264174" y="92621"/>
                </a:lnTo>
                <a:lnTo>
                  <a:pt x="1262775" y="92444"/>
                </a:lnTo>
                <a:lnTo>
                  <a:pt x="1251436" y="91338"/>
                </a:lnTo>
                <a:lnTo>
                  <a:pt x="1228851" y="89738"/>
                </a:lnTo>
                <a:lnTo>
                  <a:pt x="1261985" y="87145"/>
                </a:lnTo>
                <a:lnTo>
                  <a:pt x="1296699" y="85054"/>
                </a:lnTo>
                <a:lnTo>
                  <a:pt x="1314068" y="84264"/>
                </a:lnTo>
                <a:lnTo>
                  <a:pt x="1264208" y="80860"/>
                </a:lnTo>
                <a:close/>
              </a:path>
              <a:path w="1446529" h="172085">
                <a:moveTo>
                  <a:pt x="1264174" y="92621"/>
                </a:moveTo>
                <a:lnTo>
                  <a:pt x="1196517" y="92621"/>
                </a:lnTo>
                <a:lnTo>
                  <a:pt x="1285633" y="98640"/>
                </a:lnTo>
                <a:lnTo>
                  <a:pt x="1286268" y="98666"/>
                </a:lnTo>
                <a:lnTo>
                  <a:pt x="1292021" y="98666"/>
                </a:lnTo>
                <a:lnTo>
                  <a:pt x="1291501" y="96786"/>
                </a:lnTo>
                <a:lnTo>
                  <a:pt x="1285278" y="95669"/>
                </a:lnTo>
                <a:lnTo>
                  <a:pt x="1274078" y="93868"/>
                </a:lnTo>
                <a:lnTo>
                  <a:pt x="1264174" y="92621"/>
                </a:lnTo>
                <a:close/>
              </a:path>
              <a:path w="1446529" h="172085">
                <a:moveTo>
                  <a:pt x="1445869" y="83413"/>
                </a:moveTo>
                <a:lnTo>
                  <a:pt x="1438452" y="83413"/>
                </a:lnTo>
                <a:lnTo>
                  <a:pt x="1443354" y="83553"/>
                </a:lnTo>
                <a:lnTo>
                  <a:pt x="1446199" y="83553"/>
                </a:lnTo>
                <a:lnTo>
                  <a:pt x="1445869" y="83413"/>
                </a:lnTo>
                <a:close/>
              </a:path>
              <a:path w="1446529" h="172085">
                <a:moveTo>
                  <a:pt x="1443939" y="82727"/>
                </a:moveTo>
                <a:lnTo>
                  <a:pt x="1388567" y="82727"/>
                </a:lnTo>
                <a:lnTo>
                  <a:pt x="1413011" y="82891"/>
                </a:lnTo>
                <a:lnTo>
                  <a:pt x="1437474" y="83388"/>
                </a:lnTo>
                <a:lnTo>
                  <a:pt x="1438808" y="83464"/>
                </a:lnTo>
                <a:lnTo>
                  <a:pt x="1438452" y="83413"/>
                </a:lnTo>
                <a:lnTo>
                  <a:pt x="1445869" y="83413"/>
                </a:lnTo>
                <a:lnTo>
                  <a:pt x="1444878" y="82994"/>
                </a:lnTo>
                <a:lnTo>
                  <a:pt x="1443939" y="82727"/>
                </a:lnTo>
                <a:close/>
              </a:path>
              <a:path w="1446529" h="172085">
                <a:moveTo>
                  <a:pt x="1369783" y="74803"/>
                </a:moveTo>
                <a:lnTo>
                  <a:pt x="1367459" y="77597"/>
                </a:lnTo>
                <a:lnTo>
                  <a:pt x="1364830" y="80581"/>
                </a:lnTo>
                <a:lnTo>
                  <a:pt x="1362405" y="82918"/>
                </a:lnTo>
                <a:lnTo>
                  <a:pt x="1443939" y="82727"/>
                </a:lnTo>
                <a:lnTo>
                  <a:pt x="1440941" y="81876"/>
                </a:lnTo>
                <a:lnTo>
                  <a:pt x="1438338" y="81318"/>
                </a:lnTo>
                <a:lnTo>
                  <a:pt x="1438568" y="81318"/>
                </a:lnTo>
                <a:lnTo>
                  <a:pt x="1427666" y="79675"/>
                </a:lnTo>
                <a:lnTo>
                  <a:pt x="1416418" y="78227"/>
                </a:lnTo>
                <a:lnTo>
                  <a:pt x="1405141" y="77057"/>
                </a:lnTo>
                <a:lnTo>
                  <a:pt x="1393901" y="76212"/>
                </a:lnTo>
                <a:lnTo>
                  <a:pt x="1369783" y="74803"/>
                </a:lnTo>
                <a:close/>
              </a:path>
              <a:path w="1446529" h="172085">
                <a:moveTo>
                  <a:pt x="1438568" y="81318"/>
                </a:moveTo>
                <a:lnTo>
                  <a:pt x="1438338" y="81318"/>
                </a:lnTo>
                <a:lnTo>
                  <a:pt x="1438646" y="81329"/>
                </a:lnTo>
                <a:close/>
              </a:path>
              <a:path w="1446529" h="172085">
                <a:moveTo>
                  <a:pt x="91465" y="0"/>
                </a:moveTo>
                <a:lnTo>
                  <a:pt x="0" y="8775"/>
                </a:lnTo>
                <a:lnTo>
                  <a:pt x="10312" y="10642"/>
                </a:lnTo>
                <a:lnTo>
                  <a:pt x="10111" y="10642"/>
                </a:lnTo>
                <a:lnTo>
                  <a:pt x="54940" y="15760"/>
                </a:lnTo>
                <a:lnTo>
                  <a:pt x="126936" y="19900"/>
                </a:lnTo>
                <a:lnTo>
                  <a:pt x="127052" y="17859"/>
                </a:lnTo>
                <a:lnTo>
                  <a:pt x="127152" y="16586"/>
                </a:lnTo>
                <a:lnTo>
                  <a:pt x="127317" y="15062"/>
                </a:lnTo>
                <a:lnTo>
                  <a:pt x="95326" y="13284"/>
                </a:lnTo>
                <a:lnTo>
                  <a:pt x="127051" y="10642"/>
                </a:lnTo>
                <a:lnTo>
                  <a:pt x="10043" y="10632"/>
                </a:lnTo>
                <a:lnTo>
                  <a:pt x="127195" y="10629"/>
                </a:lnTo>
                <a:lnTo>
                  <a:pt x="127914" y="10566"/>
                </a:lnTo>
                <a:lnTo>
                  <a:pt x="128104" y="9461"/>
                </a:lnTo>
                <a:lnTo>
                  <a:pt x="128219" y="8940"/>
                </a:lnTo>
                <a:lnTo>
                  <a:pt x="109148" y="6326"/>
                </a:lnTo>
                <a:lnTo>
                  <a:pt x="90106" y="3416"/>
                </a:lnTo>
                <a:lnTo>
                  <a:pt x="9146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28856" y="5772212"/>
            <a:ext cx="848994" cy="93980"/>
          </a:xfrm>
          <a:custGeom>
            <a:avLst/>
            <a:gdLst/>
            <a:ahLst/>
            <a:cxnLst/>
            <a:rect l="l" t="t" r="r" b="b"/>
            <a:pathLst>
              <a:path w="848995" h="93979">
                <a:moveTo>
                  <a:pt x="517550" y="12344"/>
                </a:moveTo>
                <a:lnTo>
                  <a:pt x="492785" y="15379"/>
                </a:lnTo>
                <a:lnTo>
                  <a:pt x="516488" y="16515"/>
                </a:lnTo>
                <a:lnTo>
                  <a:pt x="587565" y="20510"/>
                </a:lnTo>
                <a:lnTo>
                  <a:pt x="532221" y="26858"/>
                </a:lnTo>
                <a:lnTo>
                  <a:pt x="316323" y="57047"/>
                </a:lnTo>
                <a:lnTo>
                  <a:pt x="164452" y="77101"/>
                </a:lnTo>
                <a:lnTo>
                  <a:pt x="47639" y="89535"/>
                </a:lnTo>
                <a:lnTo>
                  <a:pt x="31757" y="91060"/>
                </a:lnTo>
                <a:lnTo>
                  <a:pt x="15878" y="92416"/>
                </a:lnTo>
                <a:lnTo>
                  <a:pt x="0" y="93599"/>
                </a:lnTo>
                <a:lnTo>
                  <a:pt x="21811" y="93463"/>
                </a:lnTo>
                <a:lnTo>
                  <a:pt x="62877" y="92382"/>
                </a:lnTo>
                <a:lnTo>
                  <a:pt x="133987" y="89326"/>
                </a:lnTo>
                <a:lnTo>
                  <a:pt x="184582" y="85378"/>
                </a:lnTo>
                <a:lnTo>
                  <a:pt x="235143" y="80059"/>
                </a:lnTo>
                <a:lnTo>
                  <a:pt x="689406" y="20078"/>
                </a:lnTo>
                <a:lnTo>
                  <a:pt x="710052" y="17703"/>
                </a:lnTo>
                <a:lnTo>
                  <a:pt x="617499" y="17703"/>
                </a:lnTo>
                <a:lnTo>
                  <a:pt x="596723" y="16510"/>
                </a:lnTo>
                <a:lnTo>
                  <a:pt x="567471" y="14892"/>
                </a:lnTo>
                <a:lnTo>
                  <a:pt x="517550" y="12344"/>
                </a:lnTo>
                <a:close/>
              </a:path>
              <a:path w="848995" h="93979">
                <a:moveTo>
                  <a:pt x="843129" y="14452"/>
                </a:moveTo>
                <a:lnTo>
                  <a:pt x="742797" y="14452"/>
                </a:lnTo>
                <a:lnTo>
                  <a:pt x="792657" y="17843"/>
                </a:lnTo>
                <a:lnTo>
                  <a:pt x="816816" y="17014"/>
                </a:lnTo>
                <a:lnTo>
                  <a:pt x="840994" y="16510"/>
                </a:lnTo>
                <a:lnTo>
                  <a:pt x="843129" y="14452"/>
                </a:lnTo>
                <a:close/>
              </a:path>
              <a:path w="848995" h="93979">
                <a:moveTo>
                  <a:pt x="695083" y="0"/>
                </a:moveTo>
                <a:lnTo>
                  <a:pt x="699439" y="5118"/>
                </a:lnTo>
                <a:lnTo>
                  <a:pt x="777036" y="9169"/>
                </a:lnTo>
                <a:lnTo>
                  <a:pt x="750078" y="9848"/>
                </a:lnTo>
                <a:lnTo>
                  <a:pt x="723133" y="10912"/>
                </a:lnTo>
                <a:lnTo>
                  <a:pt x="696199" y="12362"/>
                </a:lnTo>
                <a:lnTo>
                  <a:pt x="669277" y="14198"/>
                </a:lnTo>
                <a:lnTo>
                  <a:pt x="656283" y="14895"/>
                </a:lnTo>
                <a:lnTo>
                  <a:pt x="632331" y="16515"/>
                </a:lnTo>
                <a:lnTo>
                  <a:pt x="617499" y="17703"/>
                </a:lnTo>
                <a:lnTo>
                  <a:pt x="710052" y="17703"/>
                </a:lnTo>
                <a:lnTo>
                  <a:pt x="721373" y="16510"/>
                </a:lnTo>
                <a:lnTo>
                  <a:pt x="738067" y="14892"/>
                </a:lnTo>
                <a:lnTo>
                  <a:pt x="742797" y="14452"/>
                </a:lnTo>
                <a:lnTo>
                  <a:pt x="843129" y="14452"/>
                </a:lnTo>
                <a:lnTo>
                  <a:pt x="843419" y="14173"/>
                </a:lnTo>
                <a:lnTo>
                  <a:pt x="846048" y="11188"/>
                </a:lnTo>
                <a:lnTo>
                  <a:pt x="848372" y="8394"/>
                </a:lnTo>
                <a:lnTo>
                  <a:pt x="6950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73246" y="5443884"/>
            <a:ext cx="422275" cy="58419"/>
          </a:xfrm>
          <a:custGeom>
            <a:avLst/>
            <a:gdLst/>
            <a:ahLst/>
            <a:cxnLst/>
            <a:rect l="l" t="t" r="r" b="b"/>
            <a:pathLst>
              <a:path w="422275" h="58420">
                <a:moveTo>
                  <a:pt x="82854" y="42392"/>
                </a:moveTo>
                <a:lnTo>
                  <a:pt x="0" y="54076"/>
                </a:lnTo>
                <a:lnTo>
                  <a:pt x="80378" y="57810"/>
                </a:lnTo>
                <a:lnTo>
                  <a:pt x="184645" y="43929"/>
                </a:lnTo>
                <a:lnTo>
                  <a:pt x="188224" y="43230"/>
                </a:lnTo>
                <a:lnTo>
                  <a:pt x="103593" y="43230"/>
                </a:lnTo>
                <a:lnTo>
                  <a:pt x="82854" y="42392"/>
                </a:lnTo>
                <a:close/>
              </a:path>
              <a:path w="422275" h="58420">
                <a:moveTo>
                  <a:pt x="421932" y="0"/>
                </a:moveTo>
                <a:lnTo>
                  <a:pt x="354071" y="7289"/>
                </a:lnTo>
                <a:lnTo>
                  <a:pt x="248810" y="19996"/>
                </a:lnTo>
                <a:lnTo>
                  <a:pt x="91122" y="41236"/>
                </a:lnTo>
                <a:lnTo>
                  <a:pt x="95262" y="42290"/>
                </a:lnTo>
                <a:lnTo>
                  <a:pt x="99402" y="43040"/>
                </a:lnTo>
                <a:lnTo>
                  <a:pt x="103593" y="43230"/>
                </a:lnTo>
                <a:lnTo>
                  <a:pt x="188224" y="43230"/>
                </a:lnTo>
                <a:lnTo>
                  <a:pt x="300418" y="21335"/>
                </a:lnTo>
                <a:lnTo>
                  <a:pt x="4219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356104" y="5485122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8267" y="0"/>
                </a:moveTo>
                <a:lnTo>
                  <a:pt x="0" y="1155"/>
                </a:lnTo>
                <a:lnTo>
                  <a:pt x="20726" y="1993"/>
                </a:lnTo>
                <a:lnTo>
                  <a:pt x="16548" y="1803"/>
                </a:lnTo>
                <a:lnTo>
                  <a:pt x="12407" y="1054"/>
                </a:lnTo>
                <a:lnTo>
                  <a:pt x="82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57895" y="5419935"/>
            <a:ext cx="480695" cy="67945"/>
          </a:xfrm>
          <a:custGeom>
            <a:avLst/>
            <a:gdLst/>
            <a:ahLst/>
            <a:cxnLst/>
            <a:rect l="l" t="t" r="r" b="b"/>
            <a:pathLst>
              <a:path w="480695" h="67945">
                <a:moveTo>
                  <a:pt x="480568" y="0"/>
                </a:moveTo>
                <a:lnTo>
                  <a:pt x="431798" y="4396"/>
                </a:lnTo>
                <a:lnTo>
                  <a:pt x="237286" y="23952"/>
                </a:lnTo>
                <a:lnTo>
                  <a:pt x="115760" y="45275"/>
                </a:lnTo>
                <a:lnTo>
                  <a:pt x="0" y="67881"/>
                </a:lnTo>
                <a:lnTo>
                  <a:pt x="233095" y="38633"/>
                </a:lnTo>
                <a:lnTo>
                  <a:pt x="325005" y="21907"/>
                </a:lnTo>
                <a:lnTo>
                  <a:pt x="375996" y="15582"/>
                </a:lnTo>
                <a:lnTo>
                  <a:pt x="454384" y="3643"/>
                </a:lnTo>
                <a:lnTo>
                  <a:pt x="4805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90987" y="5435513"/>
            <a:ext cx="143510" cy="23495"/>
          </a:xfrm>
          <a:custGeom>
            <a:avLst/>
            <a:gdLst/>
            <a:ahLst/>
            <a:cxnLst/>
            <a:rect l="l" t="t" r="r" b="b"/>
            <a:pathLst>
              <a:path w="143509" h="23495">
                <a:moveTo>
                  <a:pt x="142900" y="0"/>
                </a:moveTo>
                <a:lnTo>
                  <a:pt x="91922" y="6324"/>
                </a:lnTo>
                <a:lnTo>
                  <a:pt x="0" y="23050"/>
                </a:lnTo>
                <a:lnTo>
                  <a:pt x="26288" y="19951"/>
                </a:lnTo>
                <a:lnTo>
                  <a:pt x="1429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17283" y="5429196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5965" y="0"/>
                </a:lnTo>
              </a:path>
            </a:pathLst>
          </a:custGeom>
          <a:ln w="5255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57937" y="5207553"/>
            <a:ext cx="913130" cy="248920"/>
          </a:xfrm>
          <a:custGeom>
            <a:avLst/>
            <a:gdLst/>
            <a:ahLst/>
            <a:cxnLst/>
            <a:rect l="l" t="t" r="r" b="b"/>
            <a:pathLst>
              <a:path w="913129" h="248920">
                <a:moveTo>
                  <a:pt x="111239" y="233006"/>
                </a:moveTo>
                <a:lnTo>
                  <a:pt x="29654" y="243484"/>
                </a:lnTo>
                <a:lnTo>
                  <a:pt x="0" y="248919"/>
                </a:lnTo>
                <a:lnTo>
                  <a:pt x="111239" y="233006"/>
                </a:lnTo>
                <a:close/>
              </a:path>
              <a:path w="913129" h="248920">
                <a:moveTo>
                  <a:pt x="907465" y="0"/>
                </a:moveTo>
                <a:lnTo>
                  <a:pt x="896797" y="507"/>
                </a:lnTo>
                <a:lnTo>
                  <a:pt x="904176" y="1346"/>
                </a:lnTo>
                <a:lnTo>
                  <a:pt x="913015" y="660"/>
                </a:lnTo>
                <a:lnTo>
                  <a:pt x="9074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42735" y="52063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12534" y="0"/>
                </a:moveTo>
                <a:lnTo>
                  <a:pt x="0" y="342"/>
                </a:lnTo>
                <a:lnTo>
                  <a:pt x="12001" y="1701"/>
                </a:lnTo>
                <a:lnTo>
                  <a:pt x="22669" y="1193"/>
                </a:lnTo>
                <a:lnTo>
                  <a:pt x="125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62119" y="5208215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09" h="5079">
                <a:moveTo>
                  <a:pt x="8839" y="0"/>
                </a:moveTo>
                <a:lnTo>
                  <a:pt x="0" y="685"/>
                </a:lnTo>
                <a:lnTo>
                  <a:pt x="33210" y="4521"/>
                </a:lnTo>
                <a:lnTo>
                  <a:pt x="41465" y="3835"/>
                </a:lnTo>
                <a:lnTo>
                  <a:pt x="88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95334" y="52173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94" y="0"/>
                </a:lnTo>
              </a:path>
            </a:pathLst>
          </a:custGeom>
          <a:ln w="1061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477156" y="5222167"/>
            <a:ext cx="135890" cy="17780"/>
          </a:xfrm>
          <a:custGeom>
            <a:avLst/>
            <a:gdLst/>
            <a:ahLst/>
            <a:cxnLst/>
            <a:rect l="l" t="t" r="r" b="b"/>
            <a:pathLst>
              <a:path w="135890" h="17779">
                <a:moveTo>
                  <a:pt x="12268" y="0"/>
                </a:moveTo>
                <a:lnTo>
                  <a:pt x="0" y="495"/>
                </a:lnTo>
                <a:lnTo>
                  <a:pt x="126377" y="17195"/>
                </a:lnTo>
                <a:lnTo>
                  <a:pt x="135331" y="15328"/>
                </a:lnTo>
                <a:lnTo>
                  <a:pt x="122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337229" y="534641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90" y="0"/>
                </a:lnTo>
              </a:path>
            </a:pathLst>
          </a:custGeom>
          <a:ln w="876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36602" y="5341635"/>
            <a:ext cx="81915" cy="7620"/>
          </a:xfrm>
          <a:custGeom>
            <a:avLst/>
            <a:gdLst/>
            <a:ahLst/>
            <a:cxnLst/>
            <a:rect l="l" t="t" r="r" b="b"/>
            <a:pathLst>
              <a:path w="81915" h="7620">
                <a:moveTo>
                  <a:pt x="0" y="7387"/>
                </a:moveTo>
                <a:lnTo>
                  <a:pt x="81838" y="7387"/>
                </a:lnTo>
                <a:lnTo>
                  <a:pt x="81838" y="0"/>
                </a:lnTo>
                <a:lnTo>
                  <a:pt x="0" y="0"/>
                </a:lnTo>
                <a:lnTo>
                  <a:pt x="0" y="738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418450" y="533844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934" y="0"/>
                </a:lnTo>
              </a:path>
            </a:pathLst>
          </a:custGeom>
          <a:ln w="1379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82129" y="533560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5" y="0"/>
                </a:lnTo>
              </a:path>
            </a:pathLst>
          </a:custGeom>
          <a:ln w="1287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09957" y="5345336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6057" y="0"/>
                </a:moveTo>
                <a:lnTo>
                  <a:pt x="0" y="1117"/>
                </a:lnTo>
                <a:lnTo>
                  <a:pt x="15430" y="457"/>
                </a:lnTo>
                <a:lnTo>
                  <a:pt x="60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16012" y="5328940"/>
            <a:ext cx="122555" cy="17145"/>
          </a:xfrm>
          <a:custGeom>
            <a:avLst/>
            <a:gdLst/>
            <a:ahLst/>
            <a:cxnLst/>
            <a:rect l="l" t="t" r="r" b="b"/>
            <a:pathLst>
              <a:path w="122554" h="17145">
                <a:moveTo>
                  <a:pt x="122351" y="0"/>
                </a:moveTo>
                <a:lnTo>
                  <a:pt x="67373" y="2603"/>
                </a:lnTo>
                <a:lnTo>
                  <a:pt x="33743" y="9804"/>
                </a:lnTo>
                <a:lnTo>
                  <a:pt x="0" y="16395"/>
                </a:lnTo>
                <a:lnTo>
                  <a:pt x="9372" y="16852"/>
                </a:lnTo>
                <a:lnTo>
                  <a:pt x="90665" y="13373"/>
                </a:lnTo>
                <a:lnTo>
                  <a:pt x="121158" y="3454"/>
                </a:lnTo>
                <a:lnTo>
                  <a:pt x="121831" y="2108"/>
                </a:lnTo>
                <a:lnTo>
                  <a:pt x="1223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583379" y="5327786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5245" y="0"/>
                </a:moveTo>
                <a:lnTo>
                  <a:pt x="10528" y="1371"/>
                </a:lnTo>
                <a:lnTo>
                  <a:pt x="0" y="3759"/>
                </a:lnTo>
                <a:lnTo>
                  <a:pt x="54978" y="1155"/>
                </a:lnTo>
                <a:lnTo>
                  <a:pt x="552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53570" y="5531904"/>
            <a:ext cx="361950" cy="48260"/>
          </a:xfrm>
          <a:custGeom>
            <a:avLst/>
            <a:gdLst/>
            <a:ahLst/>
            <a:cxnLst/>
            <a:rect l="l" t="t" r="r" b="b"/>
            <a:pathLst>
              <a:path w="361950" h="48260">
                <a:moveTo>
                  <a:pt x="308165" y="0"/>
                </a:moveTo>
                <a:lnTo>
                  <a:pt x="257569" y="7785"/>
                </a:lnTo>
                <a:lnTo>
                  <a:pt x="206918" y="14838"/>
                </a:lnTo>
                <a:lnTo>
                  <a:pt x="156181" y="21224"/>
                </a:lnTo>
                <a:lnTo>
                  <a:pt x="105327" y="27007"/>
                </a:lnTo>
                <a:lnTo>
                  <a:pt x="1650" y="37160"/>
                </a:lnTo>
                <a:lnTo>
                  <a:pt x="609" y="41579"/>
                </a:lnTo>
                <a:lnTo>
                  <a:pt x="0" y="47904"/>
                </a:lnTo>
                <a:lnTo>
                  <a:pt x="143255" y="31673"/>
                </a:lnTo>
                <a:lnTo>
                  <a:pt x="361695" y="2654"/>
                </a:lnTo>
                <a:lnTo>
                  <a:pt x="3081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061741" y="55294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38" y="0"/>
                </a:lnTo>
              </a:path>
            </a:pathLst>
          </a:custGeom>
          <a:ln w="1024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43545" y="5671529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4" h="1270">
                <a:moveTo>
                  <a:pt x="7289" y="0"/>
                </a:moveTo>
                <a:lnTo>
                  <a:pt x="0" y="1257"/>
                </a:lnTo>
                <a:lnTo>
                  <a:pt x="20504" y="1085"/>
                </a:lnTo>
                <a:lnTo>
                  <a:pt x="26962" y="952"/>
                </a:lnTo>
                <a:lnTo>
                  <a:pt x="72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50839" y="566933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07" y="0"/>
                </a:lnTo>
              </a:path>
            </a:pathLst>
          </a:custGeom>
          <a:ln w="629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934375" y="5714744"/>
            <a:ext cx="125095" cy="17780"/>
          </a:xfrm>
          <a:custGeom>
            <a:avLst/>
            <a:gdLst/>
            <a:ahLst/>
            <a:cxnLst/>
            <a:rect l="l" t="t" r="r" b="b"/>
            <a:pathLst>
              <a:path w="125095" h="17779">
                <a:moveTo>
                  <a:pt x="380" y="6121"/>
                </a:moveTo>
                <a:lnTo>
                  <a:pt x="228" y="7645"/>
                </a:lnTo>
                <a:lnTo>
                  <a:pt x="101" y="9271"/>
                </a:lnTo>
                <a:lnTo>
                  <a:pt x="0" y="10960"/>
                </a:lnTo>
                <a:lnTo>
                  <a:pt x="116598" y="17259"/>
                </a:lnTo>
                <a:lnTo>
                  <a:pt x="119405" y="15684"/>
                </a:lnTo>
                <a:lnTo>
                  <a:pt x="122173" y="14160"/>
                </a:lnTo>
                <a:lnTo>
                  <a:pt x="124929" y="12674"/>
                </a:lnTo>
                <a:lnTo>
                  <a:pt x="380" y="6121"/>
                </a:lnTo>
                <a:close/>
              </a:path>
              <a:path w="125095" h="17779">
                <a:moveTo>
                  <a:pt x="1282" y="0"/>
                </a:moveTo>
                <a:lnTo>
                  <a:pt x="977" y="1612"/>
                </a:lnTo>
                <a:lnTo>
                  <a:pt x="8635" y="927"/>
                </a:lnTo>
                <a:lnTo>
                  <a:pt x="128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50980" y="5727412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8318" y="0"/>
                </a:moveTo>
                <a:lnTo>
                  <a:pt x="5562" y="1485"/>
                </a:lnTo>
                <a:lnTo>
                  <a:pt x="0" y="4584"/>
                </a:lnTo>
                <a:lnTo>
                  <a:pt x="35128" y="6388"/>
                </a:lnTo>
                <a:lnTo>
                  <a:pt x="35438" y="4584"/>
                </a:lnTo>
                <a:lnTo>
                  <a:pt x="35775" y="3035"/>
                </a:lnTo>
                <a:lnTo>
                  <a:pt x="36220" y="1409"/>
                </a:lnTo>
                <a:lnTo>
                  <a:pt x="83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86112" y="5728829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40" h="7620">
                <a:moveTo>
                  <a:pt x="1092" y="0"/>
                </a:moveTo>
                <a:lnTo>
                  <a:pt x="635" y="1625"/>
                </a:lnTo>
                <a:lnTo>
                  <a:pt x="279" y="3314"/>
                </a:lnTo>
                <a:lnTo>
                  <a:pt x="0" y="4978"/>
                </a:lnTo>
                <a:lnTo>
                  <a:pt x="52539" y="7607"/>
                </a:lnTo>
                <a:lnTo>
                  <a:pt x="52984" y="4165"/>
                </a:lnTo>
                <a:lnTo>
                  <a:pt x="53238" y="2565"/>
                </a:lnTo>
                <a:lnTo>
                  <a:pt x="10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65631" y="5736475"/>
            <a:ext cx="49530" cy="2540"/>
          </a:xfrm>
          <a:custGeom>
            <a:avLst/>
            <a:gdLst/>
            <a:ahLst/>
            <a:cxnLst/>
            <a:rect l="l" t="t" r="r" b="b"/>
            <a:pathLst>
              <a:path w="49529" h="2539">
                <a:moveTo>
                  <a:pt x="0" y="2540"/>
                </a:moveTo>
                <a:lnTo>
                  <a:pt x="49065" y="2540"/>
                </a:lnTo>
                <a:lnTo>
                  <a:pt x="4906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138728" y="5735840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25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138969" y="5732665"/>
            <a:ext cx="54610" cy="2540"/>
          </a:xfrm>
          <a:custGeom>
            <a:avLst/>
            <a:gdLst/>
            <a:ahLst/>
            <a:cxnLst/>
            <a:rect l="l" t="t" r="r" b="b"/>
            <a:pathLst>
              <a:path w="54609" h="2539">
                <a:moveTo>
                  <a:pt x="0" y="2539"/>
                </a:moveTo>
                <a:lnTo>
                  <a:pt x="53985" y="2539"/>
                </a:lnTo>
                <a:lnTo>
                  <a:pt x="5398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139256" y="5731395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1270"/>
                </a:moveTo>
                <a:lnTo>
                  <a:pt x="13500" y="1270"/>
                </a:lnTo>
                <a:lnTo>
                  <a:pt x="135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340940" y="5632014"/>
            <a:ext cx="68580" cy="3810"/>
          </a:xfrm>
          <a:custGeom>
            <a:avLst/>
            <a:gdLst/>
            <a:ahLst/>
            <a:cxnLst/>
            <a:rect l="l" t="t" r="r" b="b"/>
            <a:pathLst>
              <a:path w="68579" h="3810">
                <a:moveTo>
                  <a:pt x="68402" y="0"/>
                </a:moveTo>
                <a:lnTo>
                  <a:pt x="57313" y="407"/>
                </a:lnTo>
                <a:lnTo>
                  <a:pt x="914" y="3187"/>
                </a:lnTo>
                <a:lnTo>
                  <a:pt x="0" y="3378"/>
                </a:lnTo>
                <a:lnTo>
                  <a:pt x="26161" y="2508"/>
                </a:lnTo>
                <a:lnTo>
                  <a:pt x="52362" y="1142"/>
                </a:lnTo>
                <a:lnTo>
                  <a:pt x="684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172016" y="5663294"/>
            <a:ext cx="49530" cy="5080"/>
          </a:xfrm>
          <a:custGeom>
            <a:avLst/>
            <a:gdLst/>
            <a:ahLst/>
            <a:cxnLst/>
            <a:rect l="l" t="t" r="r" b="b"/>
            <a:pathLst>
              <a:path w="49529" h="5079">
                <a:moveTo>
                  <a:pt x="24638" y="0"/>
                </a:moveTo>
                <a:lnTo>
                  <a:pt x="0" y="4521"/>
                </a:lnTo>
                <a:lnTo>
                  <a:pt x="12319" y="4308"/>
                </a:lnTo>
                <a:lnTo>
                  <a:pt x="24645" y="3960"/>
                </a:lnTo>
                <a:lnTo>
                  <a:pt x="49301" y="2895"/>
                </a:lnTo>
                <a:lnTo>
                  <a:pt x="246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79657" y="4879676"/>
            <a:ext cx="2849245" cy="260985"/>
          </a:xfrm>
          <a:custGeom>
            <a:avLst/>
            <a:gdLst/>
            <a:ahLst/>
            <a:cxnLst/>
            <a:rect l="l" t="t" r="r" b="b"/>
            <a:pathLst>
              <a:path w="2849245" h="260985">
                <a:moveTo>
                  <a:pt x="2548115" y="213740"/>
                </a:moveTo>
                <a:lnTo>
                  <a:pt x="2574886" y="218917"/>
                </a:lnTo>
                <a:lnTo>
                  <a:pt x="2766288" y="256755"/>
                </a:lnTo>
                <a:lnTo>
                  <a:pt x="2766796" y="257149"/>
                </a:lnTo>
                <a:lnTo>
                  <a:pt x="2766745" y="257581"/>
                </a:lnTo>
                <a:lnTo>
                  <a:pt x="2848317" y="260845"/>
                </a:lnTo>
                <a:lnTo>
                  <a:pt x="2849029" y="260845"/>
                </a:lnTo>
                <a:lnTo>
                  <a:pt x="2846222" y="257949"/>
                </a:lnTo>
                <a:lnTo>
                  <a:pt x="2840278" y="252120"/>
                </a:lnTo>
                <a:lnTo>
                  <a:pt x="2837154" y="249212"/>
                </a:lnTo>
                <a:lnTo>
                  <a:pt x="2837303" y="249212"/>
                </a:lnTo>
                <a:lnTo>
                  <a:pt x="2830987" y="243165"/>
                </a:lnTo>
                <a:lnTo>
                  <a:pt x="2822832" y="235240"/>
                </a:lnTo>
                <a:lnTo>
                  <a:pt x="2814167" y="228150"/>
                </a:lnTo>
                <a:lnTo>
                  <a:pt x="2805938" y="224243"/>
                </a:lnTo>
                <a:lnTo>
                  <a:pt x="2780661" y="218912"/>
                </a:lnTo>
                <a:lnTo>
                  <a:pt x="2763092" y="215264"/>
                </a:lnTo>
                <a:lnTo>
                  <a:pt x="2613037" y="215264"/>
                </a:lnTo>
                <a:lnTo>
                  <a:pt x="2581367" y="214250"/>
                </a:lnTo>
                <a:lnTo>
                  <a:pt x="2548115" y="213740"/>
                </a:lnTo>
                <a:close/>
              </a:path>
              <a:path w="2849245" h="260985">
                <a:moveTo>
                  <a:pt x="2837303" y="249212"/>
                </a:moveTo>
                <a:lnTo>
                  <a:pt x="2837688" y="249580"/>
                </a:lnTo>
                <a:lnTo>
                  <a:pt x="2837303" y="249212"/>
                </a:lnTo>
                <a:close/>
              </a:path>
              <a:path w="2849245" h="260985">
                <a:moveTo>
                  <a:pt x="2449169" y="213271"/>
                </a:moveTo>
                <a:lnTo>
                  <a:pt x="2444140" y="217804"/>
                </a:lnTo>
                <a:lnTo>
                  <a:pt x="2437828" y="224320"/>
                </a:lnTo>
                <a:lnTo>
                  <a:pt x="2435352" y="226809"/>
                </a:lnTo>
                <a:lnTo>
                  <a:pt x="2509913" y="229755"/>
                </a:lnTo>
                <a:lnTo>
                  <a:pt x="2572943" y="236283"/>
                </a:lnTo>
                <a:lnTo>
                  <a:pt x="2480109" y="218912"/>
                </a:lnTo>
                <a:lnTo>
                  <a:pt x="2449169" y="213271"/>
                </a:lnTo>
                <a:close/>
              </a:path>
              <a:path w="2849245" h="260985">
                <a:moveTo>
                  <a:pt x="2515666" y="197599"/>
                </a:moveTo>
                <a:lnTo>
                  <a:pt x="2613037" y="215264"/>
                </a:lnTo>
                <a:lnTo>
                  <a:pt x="2763092" y="215264"/>
                </a:lnTo>
                <a:lnTo>
                  <a:pt x="2704744" y="203403"/>
                </a:lnTo>
                <a:lnTo>
                  <a:pt x="2515666" y="197599"/>
                </a:lnTo>
                <a:close/>
              </a:path>
              <a:path w="2849245" h="260985">
                <a:moveTo>
                  <a:pt x="1292571" y="30899"/>
                </a:moveTo>
                <a:lnTo>
                  <a:pt x="658279" y="30899"/>
                </a:lnTo>
                <a:lnTo>
                  <a:pt x="721917" y="31524"/>
                </a:lnTo>
                <a:lnTo>
                  <a:pt x="753707" y="32313"/>
                </a:lnTo>
                <a:lnTo>
                  <a:pt x="980389" y="42629"/>
                </a:lnTo>
                <a:lnTo>
                  <a:pt x="1168623" y="54023"/>
                </a:lnTo>
                <a:lnTo>
                  <a:pt x="1665631" y="93518"/>
                </a:lnTo>
                <a:lnTo>
                  <a:pt x="1913637" y="117157"/>
                </a:lnTo>
                <a:lnTo>
                  <a:pt x="2230494" y="153336"/>
                </a:lnTo>
                <a:lnTo>
                  <a:pt x="2329068" y="167112"/>
                </a:lnTo>
                <a:lnTo>
                  <a:pt x="2427363" y="182537"/>
                </a:lnTo>
                <a:lnTo>
                  <a:pt x="2532265" y="184213"/>
                </a:lnTo>
                <a:lnTo>
                  <a:pt x="2627947" y="188467"/>
                </a:lnTo>
                <a:lnTo>
                  <a:pt x="2521266" y="168987"/>
                </a:lnTo>
                <a:lnTo>
                  <a:pt x="2414320" y="150928"/>
                </a:lnTo>
                <a:lnTo>
                  <a:pt x="2257938" y="126144"/>
                </a:lnTo>
                <a:lnTo>
                  <a:pt x="2194502" y="117153"/>
                </a:lnTo>
                <a:lnTo>
                  <a:pt x="2103183" y="105260"/>
                </a:lnTo>
                <a:lnTo>
                  <a:pt x="1896215" y="82082"/>
                </a:lnTo>
                <a:lnTo>
                  <a:pt x="1640953" y="57056"/>
                </a:lnTo>
                <a:lnTo>
                  <a:pt x="1292571" y="30899"/>
                </a:lnTo>
                <a:close/>
              </a:path>
              <a:path w="2849245" h="260985">
                <a:moveTo>
                  <a:pt x="568159" y="39433"/>
                </a:moveTo>
                <a:lnTo>
                  <a:pt x="513058" y="41090"/>
                </a:lnTo>
                <a:lnTo>
                  <a:pt x="457971" y="43760"/>
                </a:lnTo>
                <a:lnTo>
                  <a:pt x="402899" y="47444"/>
                </a:lnTo>
                <a:lnTo>
                  <a:pt x="347845" y="52144"/>
                </a:lnTo>
                <a:lnTo>
                  <a:pt x="292811" y="57861"/>
                </a:lnTo>
                <a:lnTo>
                  <a:pt x="239791" y="66904"/>
                </a:lnTo>
                <a:lnTo>
                  <a:pt x="187074" y="77358"/>
                </a:lnTo>
                <a:lnTo>
                  <a:pt x="134660" y="89220"/>
                </a:lnTo>
                <a:lnTo>
                  <a:pt x="82547" y="102487"/>
                </a:lnTo>
                <a:lnTo>
                  <a:pt x="30734" y="117157"/>
                </a:lnTo>
                <a:lnTo>
                  <a:pt x="23083" y="121379"/>
                </a:lnTo>
                <a:lnTo>
                  <a:pt x="0" y="133819"/>
                </a:lnTo>
                <a:lnTo>
                  <a:pt x="8750" y="141262"/>
                </a:lnTo>
                <a:lnTo>
                  <a:pt x="12712" y="144894"/>
                </a:lnTo>
                <a:lnTo>
                  <a:pt x="73679" y="131412"/>
                </a:lnTo>
                <a:lnTo>
                  <a:pt x="94030" y="127190"/>
                </a:lnTo>
                <a:lnTo>
                  <a:pt x="119534" y="117153"/>
                </a:lnTo>
                <a:lnTo>
                  <a:pt x="145562" y="108527"/>
                </a:lnTo>
                <a:lnTo>
                  <a:pt x="172117" y="101312"/>
                </a:lnTo>
                <a:lnTo>
                  <a:pt x="199199" y="95503"/>
                </a:lnTo>
                <a:lnTo>
                  <a:pt x="244947" y="84000"/>
                </a:lnTo>
                <a:lnTo>
                  <a:pt x="290895" y="74277"/>
                </a:lnTo>
                <a:lnTo>
                  <a:pt x="337048" y="66046"/>
                </a:lnTo>
                <a:lnTo>
                  <a:pt x="383410" y="59017"/>
                </a:lnTo>
                <a:lnTo>
                  <a:pt x="429987" y="52901"/>
                </a:lnTo>
                <a:lnTo>
                  <a:pt x="476783" y="47409"/>
                </a:lnTo>
                <a:lnTo>
                  <a:pt x="522414" y="42878"/>
                </a:lnTo>
                <a:lnTo>
                  <a:pt x="545274" y="41026"/>
                </a:lnTo>
                <a:lnTo>
                  <a:pt x="568159" y="39433"/>
                </a:lnTo>
                <a:close/>
              </a:path>
              <a:path w="2849245" h="260985">
                <a:moveTo>
                  <a:pt x="710793" y="0"/>
                </a:moveTo>
                <a:lnTo>
                  <a:pt x="620707" y="838"/>
                </a:lnTo>
                <a:lnTo>
                  <a:pt x="530555" y="3314"/>
                </a:lnTo>
                <a:lnTo>
                  <a:pt x="482352" y="5925"/>
                </a:lnTo>
                <a:lnTo>
                  <a:pt x="434403" y="10084"/>
                </a:lnTo>
                <a:lnTo>
                  <a:pt x="386649" y="15576"/>
                </a:lnTo>
                <a:lnTo>
                  <a:pt x="339035" y="22185"/>
                </a:lnTo>
                <a:lnTo>
                  <a:pt x="291502" y="29697"/>
                </a:lnTo>
                <a:lnTo>
                  <a:pt x="243992" y="37896"/>
                </a:lnTo>
                <a:lnTo>
                  <a:pt x="155067" y="58623"/>
                </a:lnTo>
                <a:lnTo>
                  <a:pt x="119943" y="66455"/>
                </a:lnTo>
                <a:lnTo>
                  <a:pt x="85709" y="76673"/>
                </a:lnTo>
                <a:lnTo>
                  <a:pt x="52364" y="89277"/>
                </a:lnTo>
                <a:lnTo>
                  <a:pt x="19913" y="104266"/>
                </a:lnTo>
                <a:lnTo>
                  <a:pt x="30084" y="101504"/>
                </a:lnTo>
                <a:lnTo>
                  <a:pt x="40311" y="98893"/>
                </a:lnTo>
                <a:lnTo>
                  <a:pt x="50597" y="96432"/>
                </a:lnTo>
                <a:lnTo>
                  <a:pt x="60947" y="94119"/>
                </a:lnTo>
                <a:lnTo>
                  <a:pt x="84200" y="88456"/>
                </a:lnTo>
                <a:lnTo>
                  <a:pt x="131011" y="78396"/>
                </a:lnTo>
                <a:lnTo>
                  <a:pt x="204290" y="65003"/>
                </a:lnTo>
                <a:lnTo>
                  <a:pt x="252968" y="56972"/>
                </a:lnTo>
                <a:lnTo>
                  <a:pt x="301850" y="50140"/>
                </a:lnTo>
                <a:lnTo>
                  <a:pt x="352183" y="44754"/>
                </a:lnTo>
                <a:lnTo>
                  <a:pt x="403039" y="40588"/>
                </a:lnTo>
                <a:lnTo>
                  <a:pt x="453992" y="37143"/>
                </a:lnTo>
                <a:lnTo>
                  <a:pt x="505017" y="34436"/>
                </a:lnTo>
                <a:lnTo>
                  <a:pt x="556089" y="32481"/>
                </a:lnTo>
                <a:lnTo>
                  <a:pt x="607184" y="31297"/>
                </a:lnTo>
                <a:lnTo>
                  <a:pt x="1292571" y="30899"/>
                </a:lnTo>
                <a:lnTo>
                  <a:pt x="1026731" y="10769"/>
                </a:lnTo>
                <a:lnTo>
                  <a:pt x="974069" y="7431"/>
                </a:lnTo>
                <a:lnTo>
                  <a:pt x="921414" y="4726"/>
                </a:lnTo>
                <a:lnTo>
                  <a:pt x="868762" y="2641"/>
                </a:lnTo>
                <a:lnTo>
                  <a:pt x="816110" y="1166"/>
                </a:lnTo>
                <a:lnTo>
                  <a:pt x="763455" y="289"/>
                </a:lnTo>
                <a:lnTo>
                  <a:pt x="71079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711486" y="5099390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335" y="0"/>
                </a:lnTo>
              </a:path>
            </a:pathLst>
          </a:custGeom>
          <a:ln w="1419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907024" y="5072648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80" y="0"/>
                </a:lnTo>
              </a:path>
            </a:pathLst>
          </a:custGeom>
          <a:ln w="2086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66448" y="4910577"/>
            <a:ext cx="2780030" cy="226695"/>
          </a:xfrm>
          <a:custGeom>
            <a:avLst/>
            <a:gdLst/>
            <a:ahLst/>
            <a:cxnLst/>
            <a:rect l="l" t="t" r="r" b="b"/>
            <a:pathLst>
              <a:path w="2780029" h="226695">
                <a:moveTo>
                  <a:pt x="2448560" y="195910"/>
                </a:moveTo>
                <a:lnTo>
                  <a:pt x="2447582" y="196875"/>
                </a:lnTo>
                <a:lnTo>
                  <a:pt x="2445740" y="198450"/>
                </a:lnTo>
                <a:lnTo>
                  <a:pt x="2438006" y="206844"/>
                </a:lnTo>
                <a:lnTo>
                  <a:pt x="2431846" y="211683"/>
                </a:lnTo>
                <a:lnTo>
                  <a:pt x="2489301" y="220878"/>
                </a:lnTo>
                <a:lnTo>
                  <a:pt x="2634594" y="222584"/>
                </a:lnTo>
                <a:lnTo>
                  <a:pt x="2779953" y="226682"/>
                </a:lnTo>
                <a:lnTo>
                  <a:pt x="2780004" y="226250"/>
                </a:lnTo>
                <a:lnTo>
                  <a:pt x="2779496" y="225856"/>
                </a:lnTo>
                <a:lnTo>
                  <a:pt x="2676552" y="205384"/>
                </a:lnTo>
                <a:lnTo>
                  <a:pt x="2586151" y="205384"/>
                </a:lnTo>
                <a:lnTo>
                  <a:pt x="2523121" y="198856"/>
                </a:lnTo>
                <a:lnTo>
                  <a:pt x="2448560" y="195910"/>
                </a:lnTo>
                <a:close/>
              </a:path>
              <a:path w="2780029" h="226695">
                <a:moveTo>
                  <a:pt x="2462453" y="182308"/>
                </a:moveTo>
                <a:lnTo>
                  <a:pt x="2586151" y="205384"/>
                </a:lnTo>
                <a:lnTo>
                  <a:pt x="2676552" y="205384"/>
                </a:lnTo>
                <a:lnTo>
                  <a:pt x="2561323" y="182841"/>
                </a:lnTo>
                <a:lnTo>
                  <a:pt x="2462453" y="182308"/>
                </a:lnTo>
                <a:close/>
              </a:path>
              <a:path w="2780029" h="226695">
                <a:moveTo>
                  <a:pt x="671487" y="0"/>
                </a:moveTo>
                <a:lnTo>
                  <a:pt x="620392" y="398"/>
                </a:lnTo>
                <a:lnTo>
                  <a:pt x="569297" y="1582"/>
                </a:lnTo>
                <a:lnTo>
                  <a:pt x="518225" y="3535"/>
                </a:lnTo>
                <a:lnTo>
                  <a:pt x="467200" y="6240"/>
                </a:lnTo>
                <a:lnTo>
                  <a:pt x="416247" y="9682"/>
                </a:lnTo>
                <a:lnTo>
                  <a:pt x="365391" y="13842"/>
                </a:lnTo>
                <a:lnTo>
                  <a:pt x="315058" y="19236"/>
                </a:lnTo>
                <a:lnTo>
                  <a:pt x="266176" y="26071"/>
                </a:lnTo>
                <a:lnTo>
                  <a:pt x="217498" y="34104"/>
                </a:lnTo>
                <a:lnTo>
                  <a:pt x="144219" y="47497"/>
                </a:lnTo>
                <a:lnTo>
                  <a:pt x="97408" y="57557"/>
                </a:lnTo>
                <a:lnTo>
                  <a:pt x="74155" y="63220"/>
                </a:lnTo>
                <a:lnTo>
                  <a:pt x="63805" y="65532"/>
                </a:lnTo>
                <a:lnTo>
                  <a:pt x="24744" y="77699"/>
                </a:lnTo>
                <a:lnTo>
                  <a:pt x="0" y="91681"/>
                </a:lnTo>
                <a:lnTo>
                  <a:pt x="13207" y="102920"/>
                </a:lnTo>
                <a:lnTo>
                  <a:pt x="36291" y="90478"/>
                </a:lnTo>
                <a:lnTo>
                  <a:pt x="43942" y="86258"/>
                </a:lnTo>
                <a:lnTo>
                  <a:pt x="95756" y="71588"/>
                </a:lnTo>
                <a:lnTo>
                  <a:pt x="147871" y="58321"/>
                </a:lnTo>
                <a:lnTo>
                  <a:pt x="200287" y="46459"/>
                </a:lnTo>
                <a:lnTo>
                  <a:pt x="253003" y="36005"/>
                </a:lnTo>
                <a:lnTo>
                  <a:pt x="306019" y="26962"/>
                </a:lnTo>
                <a:lnTo>
                  <a:pt x="361053" y="21245"/>
                </a:lnTo>
                <a:lnTo>
                  <a:pt x="416107" y="16545"/>
                </a:lnTo>
                <a:lnTo>
                  <a:pt x="471179" y="12861"/>
                </a:lnTo>
                <a:lnTo>
                  <a:pt x="526266" y="10191"/>
                </a:lnTo>
                <a:lnTo>
                  <a:pt x="581367" y="8534"/>
                </a:lnTo>
                <a:lnTo>
                  <a:pt x="620951" y="6374"/>
                </a:lnTo>
                <a:lnTo>
                  <a:pt x="660593" y="4903"/>
                </a:lnTo>
                <a:lnTo>
                  <a:pt x="700279" y="4064"/>
                </a:lnTo>
                <a:lnTo>
                  <a:pt x="828564" y="3797"/>
                </a:lnTo>
                <a:lnTo>
                  <a:pt x="766915" y="1414"/>
                </a:lnTo>
                <a:lnTo>
                  <a:pt x="735125" y="625"/>
                </a:lnTo>
                <a:lnTo>
                  <a:pt x="671487" y="0"/>
                </a:lnTo>
                <a:close/>
              </a:path>
              <a:path w="2780029" h="226695">
                <a:moveTo>
                  <a:pt x="828564" y="3797"/>
                </a:moveTo>
                <a:lnTo>
                  <a:pt x="739990" y="3797"/>
                </a:lnTo>
                <a:lnTo>
                  <a:pt x="780698" y="4057"/>
                </a:lnTo>
                <a:lnTo>
                  <a:pt x="821410" y="4795"/>
                </a:lnTo>
                <a:lnTo>
                  <a:pt x="902792" y="7442"/>
                </a:lnTo>
                <a:lnTo>
                  <a:pt x="828564" y="379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85791" y="5092886"/>
            <a:ext cx="143510" cy="29845"/>
          </a:xfrm>
          <a:custGeom>
            <a:avLst/>
            <a:gdLst/>
            <a:ahLst/>
            <a:cxnLst/>
            <a:rect l="l" t="t" r="r" b="b"/>
            <a:pathLst>
              <a:path w="143509" h="29845">
                <a:moveTo>
                  <a:pt x="0" y="11595"/>
                </a:moveTo>
                <a:lnTo>
                  <a:pt x="25881" y="15479"/>
                </a:lnTo>
                <a:lnTo>
                  <a:pt x="103403" y="27952"/>
                </a:lnTo>
                <a:lnTo>
                  <a:pt x="112496" y="29362"/>
                </a:lnTo>
                <a:lnTo>
                  <a:pt x="118668" y="24536"/>
                </a:lnTo>
                <a:lnTo>
                  <a:pt x="126390" y="16141"/>
                </a:lnTo>
                <a:lnTo>
                  <a:pt x="128384" y="14427"/>
                </a:lnTo>
                <a:lnTo>
                  <a:pt x="129222" y="13601"/>
                </a:lnTo>
                <a:lnTo>
                  <a:pt x="64611" y="12107"/>
                </a:lnTo>
                <a:lnTo>
                  <a:pt x="0" y="11595"/>
                </a:lnTo>
                <a:close/>
              </a:path>
              <a:path w="143509" h="29845">
                <a:moveTo>
                  <a:pt x="143116" y="0"/>
                </a:moveTo>
                <a:lnTo>
                  <a:pt x="142646" y="0"/>
                </a:lnTo>
                <a:lnTo>
                  <a:pt x="143040" y="6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62543" y="509943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3" y="0"/>
                </a:lnTo>
              </a:path>
            </a:pathLst>
          </a:custGeom>
          <a:ln w="1089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855723" y="5122254"/>
            <a:ext cx="100330" cy="9525"/>
          </a:xfrm>
          <a:custGeom>
            <a:avLst/>
            <a:gdLst/>
            <a:ahLst/>
            <a:cxnLst/>
            <a:rect l="l" t="t" r="r" b="b"/>
            <a:pathLst>
              <a:path w="100329" h="9525">
                <a:moveTo>
                  <a:pt x="0" y="3263"/>
                </a:moveTo>
                <a:lnTo>
                  <a:pt x="36829" y="9258"/>
                </a:lnTo>
                <a:lnTo>
                  <a:pt x="99832" y="9176"/>
                </a:lnTo>
                <a:lnTo>
                  <a:pt x="64586" y="3479"/>
                </a:lnTo>
                <a:lnTo>
                  <a:pt x="37617" y="3479"/>
                </a:lnTo>
                <a:lnTo>
                  <a:pt x="0" y="3263"/>
                </a:lnTo>
                <a:close/>
              </a:path>
              <a:path w="100329" h="9525">
                <a:moveTo>
                  <a:pt x="99832" y="9176"/>
                </a:moveTo>
                <a:lnTo>
                  <a:pt x="66571" y="9176"/>
                </a:lnTo>
                <a:lnTo>
                  <a:pt x="100025" y="9207"/>
                </a:lnTo>
                <a:lnTo>
                  <a:pt x="99832" y="9176"/>
                </a:lnTo>
                <a:close/>
              </a:path>
              <a:path w="100329" h="9525">
                <a:moveTo>
                  <a:pt x="42570" y="0"/>
                </a:moveTo>
                <a:lnTo>
                  <a:pt x="39954" y="2057"/>
                </a:lnTo>
                <a:lnTo>
                  <a:pt x="37617" y="3479"/>
                </a:lnTo>
                <a:lnTo>
                  <a:pt x="64586" y="3479"/>
                </a:lnTo>
                <a:lnTo>
                  <a:pt x="425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25327" y="5104481"/>
            <a:ext cx="173355" cy="21590"/>
          </a:xfrm>
          <a:custGeom>
            <a:avLst/>
            <a:gdLst/>
            <a:ahLst/>
            <a:cxnLst/>
            <a:rect l="l" t="t" r="r" b="b"/>
            <a:pathLst>
              <a:path w="173354" h="21589">
                <a:moveTo>
                  <a:pt x="60464" y="0"/>
                </a:moveTo>
                <a:lnTo>
                  <a:pt x="0" y="406"/>
                </a:lnTo>
                <a:lnTo>
                  <a:pt x="130403" y="21031"/>
                </a:lnTo>
                <a:lnTo>
                  <a:pt x="166522" y="21259"/>
                </a:lnTo>
                <a:lnTo>
                  <a:pt x="168021" y="21259"/>
                </a:lnTo>
                <a:lnTo>
                  <a:pt x="170345" y="19837"/>
                </a:lnTo>
                <a:lnTo>
                  <a:pt x="172961" y="17767"/>
                </a:lnTo>
                <a:lnTo>
                  <a:pt x="163868" y="16357"/>
                </a:lnTo>
                <a:lnTo>
                  <a:pt x="86345" y="3884"/>
                </a:lnTo>
                <a:lnTo>
                  <a:pt x="604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597653" y="510117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673" y="0"/>
                </a:lnTo>
              </a:path>
            </a:pathLst>
          </a:custGeom>
          <a:ln w="1094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62910" y="512837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41" y="0"/>
                </a:lnTo>
              </a:path>
            </a:pathLst>
          </a:custGeom>
          <a:ln w="633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48292" y="5115204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441" y="0"/>
                </a:lnTo>
              </a:path>
            </a:pathLst>
          </a:custGeom>
          <a:ln w="2062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88049" y="5130928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99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35486" y="5132867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06" y="0"/>
                </a:lnTo>
              </a:path>
            </a:pathLst>
          </a:custGeom>
          <a:ln w="867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01132" y="5125527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184" y="0"/>
                </a:lnTo>
              </a:path>
            </a:pathLst>
          </a:custGeom>
          <a:ln w="114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27805" y="514209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03" y="0"/>
                </a:lnTo>
              </a:path>
            </a:pathLst>
          </a:custGeom>
          <a:ln w="751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64775" y="5137443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0987" y="0"/>
                </a:lnTo>
              </a:path>
            </a:pathLst>
          </a:custGeom>
          <a:ln w="1236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49229" y="5148522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746" y="0"/>
                </a:lnTo>
              </a:path>
            </a:pathLst>
          </a:custGeom>
          <a:ln w="1478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95768" y="5136478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70" y="0"/>
                </a:lnTo>
              </a:path>
            </a:pathLst>
          </a:custGeom>
          <a:ln w="929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27992" y="513051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851" y="0"/>
                </a:lnTo>
              </a:path>
            </a:pathLst>
          </a:custGeom>
          <a:ln w="1563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21702" y="514316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77" y="0"/>
                </a:lnTo>
              </a:path>
            </a:pathLst>
          </a:custGeom>
          <a:ln w="1483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92379" y="5006863"/>
            <a:ext cx="81915" cy="32384"/>
          </a:xfrm>
          <a:custGeom>
            <a:avLst/>
            <a:gdLst/>
            <a:ahLst/>
            <a:cxnLst/>
            <a:rect l="l" t="t" r="r" b="b"/>
            <a:pathLst>
              <a:path w="81915" h="32385">
                <a:moveTo>
                  <a:pt x="81305" y="0"/>
                </a:moveTo>
                <a:lnTo>
                  <a:pt x="60954" y="4227"/>
                </a:lnTo>
                <a:lnTo>
                  <a:pt x="0" y="17703"/>
                </a:lnTo>
                <a:lnTo>
                  <a:pt x="5867" y="23050"/>
                </a:lnTo>
                <a:lnTo>
                  <a:pt x="16255" y="32296"/>
                </a:lnTo>
                <a:lnTo>
                  <a:pt x="18173" y="32270"/>
                </a:lnTo>
                <a:lnTo>
                  <a:pt x="33635" y="23331"/>
                </a:lnTo>
                <a:lnTo>
                  <a:pt x="49310" y="14973"/>
                </a:lnTo>
                <a:lnTo>
                  <a:pt x="65201" y="7196"/>
                </a:lnTo>
                <a:lnTo>
                  <a:pt x="813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304333" y="5116587"/>
            <a:ext cx="67945" cy="6350"/>
          </a:xfrm>
          <a:custGeom>
            <a:avLst/>
            <a:gdLst/>
            <a:ahLst/>
            <a:cxnLst/>
            <a:rect l="l" t="t" r="r" b="b"/>
            <a:pathLst>
              <a:path w="67945" h="6350">
                <a:moveTo>
                  <a:pt x="38595" y="0"/>
                </a:moveTo>
                <a:lnTo>
                  <a:pt x="0" y="3213"/>
                </a:lnTo>
                <a:lnTo>
                  <a:pt x="25984" y="6108"/>
                </a:lnTo>
                <a:lnTo>
                  <a:pt x="67754" y="3086"/>
                </a:lnTo>
                <a:lnTo>
                  <a:pt x="385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09840" y="5132701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099" y="0"/>
                </a:lnTo>
              </a:path>
            </a:pathLst>
          </a:custGeom>
          <a:ln w="608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30316" y="512575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994" y="0"/>
                </a:lnTo>
              </a:path>
            </a:pathLst>
          </a:custGeom>
          <a:ln w="1215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43146" y="513864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751" y="0"/>
                </a:lnTo>
              </a:path>
            </a:pathLst>
          </a:custGeom>
          <a:ln w="1012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42923" y="5114068"/>
            <a:ext cx="63500" cy="5715"/>
          </a:xfrm>
          <a:custGeom>
            <a:avLst/>
            <a:gdLst/>
            <a:ahLst/>
            <a:cxnLst/>
            <a:rect l="l" t="t" r="r" b="b"/>
            <a:pathLst>
              <a:path w="63500" h="5714">
                <a:moveTo>
                  <a:pt x="30949" y="0"/>
                </a:moveTo>
                <a:lnTo>
                  <a:pt x="0" y="2514"/>
                </a:lnTo>
                <a:lnTo>
                  <a:pt x="29159" y="5600"/>
                </a:lnTo>
                <a:lnTo>
                  <a:pt x="63385" y="3365"/>
                </a:lnTo>
                <a:lnTo>
                  <a:pt x="309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63304" y="5128270"/>
            <a:ext cx="78105" cy="5715"/>
          </a:xfrm>
          <a:custGeom>
            <a:avLst/>
            <a:gdLst/>
            <a:ahLst/>
            <a:cxnLst/>
            <a:rect l="l" t="t" r="r" b="b"/>
            <a:pathLst>
              <a:path w="78104" h="5714">
                <a:moveTo>
                  <a:pt x="43497" y="0"/>
                </a:moveTo>
                <a:lnTo>
                  <a:pt x="0" y="1384"/>
                </a:lnTo>
                <a:lnTo>
                  <a:pt x="34632" y="5321"/>
                </a:lnTo>
                <a:lnTo>
                  <a:pt x="77838" y="3860"/>
                </a:lnTo>
                <a:lnTo>
                  <a:pt x="434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72091" y="512354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08" y="0"/>
                </a:lnTo>
              </a:path>
            </a:pathLst>
          </a:custGeom>
          <a:ln w="1223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97938" y="513645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01" y="0"/>
                </a:lnTo>
              </a:path>
            </a:pathLst>
          </a:custGeom>
          <a:ln w="866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00963" y="510476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1206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373871" y="5111007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4866" y="0"/>
                </a:lnTo>
              </a:path>
            </a:pathLst>
          </a:custGeom>
          <a:ln w="1285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62392" y="512711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911" y="0"/>
                </a:lnTo>
              </a:path>
            </a:pathLst>
          </a:custGeom>
          <a:ln w="381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734187" y="5129169"/>
            <a:ext cx="53975" cy="635"/>
          </a:xfrm>
          <a:custGeom>
            <a:avLst/>
            <a:gdLst/>
            <a:ahLst/>
            <a:cxnLst/>
            <a:rect l="l" t="t" r="r" b="b"/>
            <a:pathLst>
              <a:path w="53975" h="635">
                <a:moveTo>
                  <a:pt x="52418" y="0"/>
                </a:moveTo>
                <a:lnTo>
                  <a:pt x="0" y="0"/>
                </a:lnTo>
                <a:lnTo>
                  <a:pt x="53860" y="241"/>
                </a:lnTo>
                <a:lnTo>
                  <a:pt x="524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548731" y="511613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172" y="0"/>
                </a:lnTo>
              </a:path>
            </a:pathLst>
          </a:custGeom>
          <a:ln w="1897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03360" y="5132985"/>
            <a:ext cx="52705" cy="1270"/>
          </a:xfrm>
          <a:custGeom>
            <a:avLst/>
            <a:gdLst/>
            <a:ahLst/>
            <a:cxnLst/>
            <a:rect l="l" t="t" r="r" b="b"/>
            <a:pathLst>
              <a:path w="52704" h="1270">
                <a:moveTo>
                  <a:pt x="0" y="1269"/>
                </a:moveTo>
                <a:lnTo>
                  <a:pt x="52112" y="1269"/>
                </a:lnTo>
                <a:lnTo>
                  <a:pt x="5211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87559" y="5131080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344" y="0"/>
                </a:lnTo>
              </a:path>
            </a:pathLst>
          </a:custGeom>
          <a:ln w="381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506801" y="512887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573" y="0"/>
                </a:lnTo>
              </a:path>
            </a:pathLst>
          </a:custGeom>
          <a:ln w="650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06303" y="5119532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507" y="0"/>
                </a:lnTo>
              </a:path>
            </a:pathLst>
          </a:custGeom>
          <a:ln w="1747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578591" y="5134516"/>
            <a:ext cx="85090" cy="3810"/>
          </a:xfrm>
          <a:custGeom>
            <a:avLst/>
            <a:gdLst/>
            <a:ahLst/>
            <a:cxnLst/>
            <a:rect l="l" t="t" r="r" b="b"/>
            <a:pathLst>
              <a:path w="85090" h="3810">
                <a:moveTo>
                  <a:pt x="0" y="3809"/>
                </a:moveTo>
                <a:lnTo>
                  <a:pt x="84932" y="3809"/>
                </a:lnTo>
                <a:lnTo>
                  <a:pt x="84932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550888" y="5133245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182" y="0"/>
                </a:lnTo>
              </a:path>
            </a:pathLst>
          </a:custGeom>
          <a:ln w="317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04464" y="5129436"/>
            <a:ext cx="81280" cy="2540"/>
          </a:xfrm>
          <a:custGeom>
            <a:avLst/>
            <a:gdLst/>
            <a:ahLst/>
            <a:cxnLst/>
            <a:rect l="l" t="t" r="r" b="b"/>
            <a:pathLst>
              <a:path w="81279" h="2539">
                <a:moveTo>
                  <a:pt x="0" y="2540"/>
                </a:moveTo>
                <a:lnTo>
                  <a:pt x="80806" y="2540"/>
                </a:lnTo>
                <a:lnTo>
                  <a:pt x="80806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69609" y="519433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56" y="0"/>
                </a:lnTo>
              </a:path>
            </a:pathLst>
          </a:custGeom>
          <a:ln w="604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76802" y="515929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58" y="0"/>
                </a:lnTo>
              </a:path>
            </a:pathLst>
          </a:custGeom>
          <a:ln w="1052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145080" y="5186988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175" y="0"/>
                </a:lnTo>
              </a:path>
            </a:pathLst>
          </a:custGeom>
          <a:ln w="1903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953636" y="516562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834" y="0"/>
                </a:lnTo>
              </a:path>
            </a:pathLst>
          </a:custGeom>
          <a:ln w="938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902485" y="5162448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247" y="0"/>
                </a:lnTo>
              </a:path>
            </a:pathLst>
          </a:custGeom>
          <a:ln w="1192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78679" y="5162773"/>
            <a:ext cx="240665" cy="21590"/>
          </a:xfrm>
          <a:custGeom>
            <a:avLst/>
            <a:gdLst/>
            <a:ahLst/>
            <a:cxnLst/>
            <a:rect l="l" t="t" r="r" b="b"/>
            <a:pathLst>
              <a:path w="240665" h="21589">
                <a:moveTo>
                  <a:pt x="74790" y="0"/>
                </a:moveTo>
                <a:lnTo>
                  <a:pt x="0" y="7556"/>
                </a:lnTo>
                <a:lnTo>
                  <a:pt x="166395" y="21386"/>
                </a:lnTo>
                <a:lnTo>
                  <a:pt x="240245" y="14693"/>
                </a:lnTo>
                <a:lnTo>
                  <a:pt x="212370" y="12128"/>
                </a:lnTo>
                <a:lnTo>
                  <a:pt x="175450" y="12128"/>
                </a:lnTo>
                <a:lnTo>
                  <a:pt x="192392" y="10287"/>
                </a:lnTo>
                <a:lnTo>
                  <a:pt x="74790" y="0"/>
                </a:lnTo>
                <a:close/>
              </a:path>
              <a:path w="240665" h="21589">
                <a:moveTo>
                  <a:pt x="199123" y="10909"/>
                </a:moveTo>
                <a:lnTo>
                  <a:pt x="175450" y="12128"/>
                </a:lnTo>
                <a:lnTo>
                  <a:pt x="212370" y="12128"/>
                </a:lnTo>
                <a:lnTo>
                  <a:pt x="199123" y="1090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438132" y="5197447"/>
            <a:ext cx="1826260" cy="186690"/>
          </a:xfrm>
          <a:custGeom>
            <a:avLst/>
            <a:gdLst/>
            <a:ahLst/>
            <a:cxnLst/>
            <a:rect l="l" t="t" r="r" b="b"/>
            <a:pathLst>
              <a:path w="1826259" h="186689">
                <a:moveTo>
                  <a:pt x="58966" y="164896"/>
                </a:moveTo>
                <a:lnTo>
                  <a:pt x="0" y="173075"/>
                </a:lnTo>
                <a:lnTo>
                  <a:pt x="13792" y="186156"/>
                </a:lnTo>
                <a:lnTo>
                  <a:pt x="64241" y="175093"/>
                </a:lnTo>
                <a:lnTo>
                  <a:pt x="65753" y="174777"/>
                </a:lnTo>
                <a:lnTo>
                  <a:pt x="46545" y="174777"/>
                </a:lnTo>
                <a:lnTo>
                  <a:pt x="48989" y="174417"/>
                </a:lnTo>
                <a:lnTo>
                  <a:pt x="54216" y="169621"/>
                </a:lnTo>
                <a:lnTo>
                  <a:pt x="58966" y="164896"/>
                </a:lnTo>
                <a:close/>
              </a:path>
              <a:path w="1826259" h="186689">
                <a:moveTo>
                  <a:pt x="114833" y="164706"/>
                </a:moveTo>
                <a:lnTo>
                  <a:pt x="46545" y="174777"/>
                </a:lnTo>
                <a:lnTo>
                  <a:pt x="65753" y="174777"/>
                </a:lnTo>
                <a:lnTo>
                  <a:pt x="114833" y="164706"/>
                </a:lnTo>
                <a:close/>
              </a:path>
              <a:path w="1826259" h="186689">
                <a:moveTo>
                  <a:pt x="1514767" y="29730"/>
                </a:moveTo>
                <a:lnTo>
                  <a:pt x="1458391" y="32410"/>
                </a:lnTo>
                <a:lnTo>
                  <a:pt x="1403910" y="38186"/>
                </a:lnTo>
                <a:lnTo>
                  <a:pt x="1132293" y="70167"/>
                </a:lnTo>
                <a:lnTo>
                  <a:pt x="385559" y="178638"/>
                </a:lnTo>
                <a:lnTo>
                  <a:pt x="509689" y="164858"/>
                </a:lnTo>
                <a:lnTo>
                  <a:pt x="1121792" y="75617"/>
                </a:lnTo>
                <a:lnTo>
                  <a:pt x="1273351" y="56189"/>
                </a:lnTo>
                <a:lnTo>
                  <a:pt x="1514767" y="29730"/>
                </a:lnTo>
                <a:close/>
              </a:path>
              <a:path w="1826259" h="186689">
                <a:moveTo>
                  <a:pt x="1818220" y="0"/>
                </a:moveTo>
                <a:lnTo>
                  <a:pt x="1806352" y="876"/>
                </a:lnTo>
                <a:lnTo>
                  <a:pt x="1691601" y="10502"/>
                </a:lnTo>
                <a:lnTo>
                  <a:pt x="1736890" y="7962"/>
                </a:lnTo>
                <a:lnTo>
                  <a:pt x="1826247" y="838"/>
                </a:lnTo>
                <a:lnTo>
                  <a:pt x="181822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84674" y="5164571"/>
            <a:ext cx="1401445" cy="208279"/>
          </a:xfrm>
          <a:custGeom>
            <a:avLst/>
            <a:gdLst/>
            <a:ahLst/>
            <a:cxnLst/>
            <a:rect l="l" t="t" r="r" b="b"/>
            <a:pathLst>
              <a:path w="1401445" h="208279">
                <a:moveTo>
                  <a:pt x="1376845" y="0"/>
                </a:moveTo>
                <a:lnTo>
                  <a:pt x="1227276" y="19773"/>
                </a:lnTo>
                <a:lnTo>
                  <a:pt x="12420" y="197764"/>
                </a:lnTo>
                <a:lnTo>
                  <a:pt x="7670" y="202488"/>
                </a:lnTo>
                <a:lnTo>
                  <a:pt x="2451" y="207289"/>
                </a:lnTo>
                <a:lnTo>
                  <a:pt x="0" y="207657"/>
                </a:lnTo>
                <a:lnTo>
                  <a:pt x="68287" y="197586"/>
                </a:lnTo>
                <a:lnTo>
                  <a:pt x="118463" y="187965"/>
                </a:lnTo>
                <a:lnTo>
                  <a:pt x="168757" y="179005"/>
                </a:lnTo>
                <a:lnTo>
                  <a:pt x="219173" y="170707"/>
                </a:lnTo>
                <a:lnTo>
                  <a:pt x="269713" y="163071"/>
                </a:lnTo>
                <a:lnTo>
                  <a:pt x="320382" y="156095"/>
                </a:lnTo>
                <a:lnTo>
                  <a:pt x="1104206" y="39192"/>
                </a:lnTo>
                <a:lnTo>
                  <a:pt x="1302224" y="13161"/>
                </a:lnTo>
                <a:lnTo>
                  <a:pt x="1401394" y="1752"/>
                </a:lnTo>
                <a:lnTo>
                  <a:pt x="137684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74414" y="5185403"/>
            <a:ext cx="1782445" cy="222250"/>
          </a:xfrm>
          <a:custGeom>
            <a:avLst/>
            <a:gdLst/>
            <a:ahLst/>
            <a:cxnLst/>
            <a:rect l="l" t="t" r="r" b="b"/>
            <a:pathLst>
              <a:path w="1782445" h="222250">
                <a:moveTo>
                  <a:pt x="1096010" y="82207"/>
                </a:moveTo>
                <a:lnTo>
                  <a:pt x="661935" y="140255"/>
                </a:lnTo>
                <a:lnTo>
                  <a:pt x="261378" y="189966"/>
                </a:lnTo>
                <a:lnTo>
                  <a:pt x="148356" y="205313"/>
                </a:lnTo>
                <a:lnTo>
                  <a:pt x="0" y="218592"/>
                </a:lnTo>
                <a:lnTo>
                  <a:pt x="2819" y="220598"/>
                </a:lnTo>
                <a:lnTo>
                  <a:pt x="5486" y="221995"/>
                </a:lnTo>
                <a:lnTo>
                  <a:pt x="7835" y="221983"/>
                </a:lnTo>
                <a:lnTo>
                  <a:pt x="203201" y="205308"/>
                </a:lnTo>
                <a:lnTo>
                  <a:pt x="349275" y="190677"/>
                </a:lnTo>
                <a:lnTo>
                  <a:pt x="1090155" y="82994"/>
                </a:lnTo>
                <a:lnTo>
                  <a:pt x="1096010" y="82207"/>
                </a:lnTo>
                <a:close/>
              </a:path>
              <a:path w="1782445" h="222250">
                <a:moveTo>
                  <a:pt x="1657235" y="0"/>
                </a:moveTo>
                <a:lnTo>
                  <a:pt x="1605486" y="4947"/>
                </a:lnTo>
                <a:lnTo>
                  <a:pt x="1398704" y="27007"/>
                </a:lnTo>
                <a:lnTo>
                  <a:pt x="1243876" y="46583"/>
                </a:lnTo>
                <a:lnTo>
                  <a:pt x="559549" y="145884"/>
                </a:lnTo>
                <a:lnTo>
                  <a:pt x="1138964" y="67794"/>
                </a:lnTo>
                <a:lnTo>
                  <a:pt x="1241318" y="55553"/>
                </a:lnTo>
                <a:lnTo>
                  <a:pt x="1292541" y="50037"/>
                </a:lnTo>
                <a:lnTo>
                  <a:pt x="1343792" y="45031"/>
                </a:lnTo>
                <a:lnTo>
                  <a:pt x="1552792" y="28959"/>
                </a:lnTo>
                <a:lnTo>
                  <a:pt x="1655318" y="22555"/>
                </a:lnTo>
                <a:lnTo>
                  <a:pt x="1770079" y="12921"/>
                </a:lnTo>
                <a:lnTo>
                  <a:pt x="1781949" y="12052"/>
                </a:lnTo>
                <a:lnTo>
                  <a:pt x="16572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451915" y="5169903"/>
            <a:ext cx="1723389" cy="231140"/>
          </a:xfrm>
          <a:custGeom>
            <a:avLst/>
            <a:gdLst/>
            <a:ahLst/>
            <a:cxnLst/>
            <a:rect l="l" t="t" r="r" b="b"/>
            <a:pathLst>
              <a:path w="1723390" h="231139">
                <a:moveTo>
                  <a:pt x="1486585" y="0"/>
                </a:moveTo>
                <a:lnTo>
                  <a:pt x="1281068" y="22279"/>
                </a:lnTo>
                <a:lnTo>
                  <a:pt x="1127175" y="41909"/>
                </a:lnTo>
                <a:lnTo>
                  <a:pt x="101053" y="192252"/>
                </a:lnTo>
                <a:lnTo>
                  <a:pt x="50460" y="202639"/>
                </a:lnTo>
                <a:lnTo>
                  <a:pt x="0" y="213702"/>
                </a:lnTo>
                <a:lnTo>
                  <a:pt x="7099" y="220433"/>
                </a:lnTo>
                <a:lnTo>
                  <a:pt x="9004" y="222021"/>
                </a:lnTo>
                <a:lnTo>
                  <a:pt x="13576" y="226783"/>
                </a:lnTo>
                <a:lnTo>
                  <a:pt x="18402" y="230885"/>
                </a:lnTo>
                <a:lnTo>
                  <a:pt x="20772" y="224393"/>
                </a:lnTo>
                <a:lnTo>
                  <a:pt x="23752" y="216811"/>
                </a:lnTo>
                <a:lnTo>
                  <a:pt x="1038824" y="57873"/>
                </a:lnTo>
                <a:lnTo>
                  <a:pt x="1190315" y="37737"/>
                </a:lnTo>
                <a:lnTo>
                  <a:pt x="1512760" y="1879"/>
                </a:lnTo>
                <a:lnTo>
                  <a:pt x="1486585" y="0"/>
                </a:lnTo>
                <a:close/>
              </a:path>
              <a:path w="1723390" h="231139">
                <a:moveTo>
                  <a:pt x="1723110" y="35509"/>
                </a:moveTo>
                <a:lnTo>
                  <a:pt x="1677822" y="38049"/>
                </a:lnTo>
                <a:lnTo>
                  <a:pt x="1474137" y="56822"/>
                </a:lnTo>
                <a:lnTo>
                  <a:pt x="1270787" y="78588"/>
                </a:lnTo>
                <a:lnTo>
                  <a:pt x="1118514" y="97701"/>
                </a:lnTo>
                <a:lnTo>
                  <a:pt x="1390123" y="65727"/>
                </a:lnTo>
                <a:lnTo>
                  <a:pt x="1444599" y="59956"/>
                </a:lnTo>
                <a:lnTo>
                  <a:pt x="1500987" y="57276"/>
                </a:lnTo>
                <a:lnTo>
                  <a:pt x="1667535" y="40515"/>
                </a:lnTo>
                <a:lnTo>
                  <a:pt x="1723110" y="3550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552969" y="5166320"/>
            <a:ext cx="1385570" cy="196215"/>
          </a:xfrm>
          <a:custGeom>
            <a:avLst/>
            <a:gdLst/>
            <a:ahLst/>
            <a:cxnLst/>
            <a:rect l="l" t="t" r="r" b="b"/>
            <a:pathLst>
              <a:path w="1385570" h="196214">
                <a:moveTo>
                  <a:pt x="1333093" y="0"/>
                </a:moveTo>
                <a:lnTo>
                  <a:pt x="1233924" y="11408"/>
                </a:lnTo>
                <a:lnTo>
                  <a:pt x="1035905" y="37439"/>
                </a:lnTo>
                <a:lnTo>
                  <a:pt x="252082" y="154343"/>
                </a:lnTo>
                <a:lnTo>
                  <a:pt x="201418" y="161318"/>
                </a:lnTo>
                <a:lnTo>
                  <a:pt x="150878" y="168955"/>
                </a:lnTo>
                <a:lnTo>
                  <a:pt x="100462" y="177253"/>
                </a:lnTo>
                <a:lnTo>
                  <a:pt x="50170" y="186212"/>
                </a:lnTo>
                <a:lnTo>
                  <a:pt x="0" y="195834"/>
                </a:lnTo>
                <a:lnTo>
                  <a:pt x="1026121" y="45491"/>
                </a:lnTo>
                <a:lnTo>
                  <a:pt x="1180014" y="25865"/>
                </a:lnTo>
                <a:lnTo>
                  <a:pt x="1385531" y="3581"/>
                </a:lnTo>
                <a:lnTo>
                  <a:pt x="13330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470312" y="5171789"/>
            <a:ext cx="1661795" cy="232410"/>
          </a:xfrm>
          <a:custGeom>
            <a:avLst/>
            <a:gdLst/>
            <a:ahLst/>
            <a:cxnLst/>
            <a:rect l="l" t="t" r="r" b="b"/>
            <a:pathLst>
              <a:path w="1661795" h="232410">
                <a:moveTo>
                  <a:pt x="1494358" y="0"/>
                </a:moveTo>
                <a:lnTo>
                  <a:pt x="1222469" y="29645"/>
                </a:lnTo>
                <a:lnTo>
                  <a:pt x="1063942" y="50020"/>
                </a:lnTo>
                <a:lnTo>
                  <a:pt x="1020429" y="55992"/>
                </a:lnTo>
                <a:lnTo>
                  <a:pt x="10540" y="205778"/>
                </a:lnTo>
                <a:lnTo>
                  <a:pt x="0" y="228993"/>
                </a:lnTo>
                <a:lnTo>
                  <a:pt x="1358" y="230149"/>
                </a:lnTo>
                <a:lnTo>
                  <a:pt x="2755" y="231254"/>
                </a:lnTo>
                <a:lnTo>
                  <a:pt x="4102" y="232206"/>
                </a:lnTo>
                <a:lnTo>
                  <a:pt x="152514" y="218922"/>
                </a:lnTo>
                <a:lnTo>
                  <a:pt x="265480" y="203581"/>
                </a:lnTo>
                <a:lnTo>
                  <a:pt x="623561" y="159499"/>
                </a:lnTo>
                <a:lnTo>
                  <a:pt x="563651" y="159499"/>
                </a:lnTo>
                <a:lnTo>
                  <a:pt x="1247978" y="60198"/>
                </a:lnTo>
                <a:lnTo>
                  <a:pt x="1325894" y="50012"/>
                </a:lnTo>
                <a:lnTo>
                  <a:pt x="1454467" y="34720"/>
                </a:lnTo>
                <a:lnTo>
                  <a:pt x="1661337" y="13614"/>
                </a:lnTo>
                <a:lnTo>
                  <a:pt x="1494358" y="0"/>
                </a:lnTo>
                <a:close/>
              </a:path>
              <a:path w="1661795" h="232410">
                <a:moveTo>
                  <a:pt x="1659420" y="36169"/>
                </a:moveTo>
                <a:lnTo>
                  <a:pt x="1453077" y="50020"/>
                </a:lnTo>
                <a:lnTo>
                  <a:pt x="1347894" y="58645"/>
                </a:lnTo>
                <a:lnTo>
                  <a:pt x="1296643" y="63652"/>
                </a:lnTo>
                <a:lnTo>
                  <a:pt x="1245421" y="69167"/>
                </a:lnTo>
                <a:lnTo>
                  <a:pt x="1143066" y="81408"/>
                </a:lnTo>
                <a:lnTo>
                  <a:pt x="563651" y="159499"/>
                </a:lnTo>
                <a:lnTo>
                  <a:pt x="623561" y="159499"/>
                </a:lnTo>
                <a:lnTo>
                  <a:pt x="1201603" y="82773"/>
                </a:lnTo>
                <a:lnTo>
                  <a:pt x="1404864" y="60046"/>
                </a:lnTo>
                <a:lnTo>
                  <a:pt x="1506712" y="50012"/>
                </a:lnTo>
                <a:lnTo>
                  <a:pt x="1659420" y="3616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77363" y="5192043"/>
            <a:ext cx="153035" cy="8255"/>
          </a:xfrm>
          <a:custGeom>
            <a:avLst/>
            <a:gdLst/>
            <a:ahLst/>
            <a:cxnLst/>
            <a:rect l="l" t="t" r="r" b="b"/>
            <a:pathLst>
              <a:path w="153034" h="8254">
                <a:moveTo>
                  <a:pt x="85496" y="0"/>
                </a:moveTo>
                <a:lnTo>
                  <a:pt x="0" y="5308"/>
                </a:lnTo>
                <a:lnTo>
                  <a:pt x="23444" y="7924"/>
                </a:lnTo>
                <a:lnTo>
                  <a:pt x="71028" y="7269"/>
                </a:lnTo>
                <a:lnTo>
                  <a:pt x="147027" y="7226"/>
                </a:lnTo>
                <a:lnTo>
                  <a:pt x="85496" y="0"/>
                </a:lnTo>
                <a:close/>
              </a:path>
              <a:path w="153034" h="8254">
                <a:moveTo>
                  <a:pt x="147027" y="7226"/>
                </a:moveTo>
                <a:lnTo>
                  <a:pt x="86880" y="7226"/>
                </a:lnTo>
                <a:lnTo>
                  <a:pt x="103329" y="7270"/>
                </a:lnTo>
                <a:lnTo>
                  <a:pt x="152653" y="7912"/>
                </a:lnTo>
                <a:lnTo>
                  <a:pt x="147027" y="722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00811" y="5202823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152" y="0"/>
                </a:lnTo>
              </a:path>
            </a:pathLst>
          </a:custGeom>
          <a:ln w="709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1926" y="5202559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39039" y="0"/>
                </a:moveTo>
                <a:lnTo>
                  <a:pt x="0" y="2628"/>
                </a:lnTo>
                <a:lnTo>
                  <a:pt x="55740" y="2133"/>
                </a:lnTo>
                <a:lnTo>
                  <a:pt x="390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947829" y="5198286"/>
            <a:ext cx="1337310" cy="164465"/>
          </a:xfrm>
          <a:custGeom>
            <a:avLst/>
            <a:gdLst/>
            <a:ahLst/>
            <a:cxnLst/>
            <a:rect l="l" t="t" r="r" b="b"/>
            <a:pathLst>
              <a:path w="1337309" h="164464">
                <a:moveTo>
                  <a:pt x="1162456" y="21399"/>
                </a:moveTo>
                <a:lnTo>
                  <a:pt x="1005065" y="28892"/>
                </a:lnTo>
                <a:lnTo>
                  <a:pt x="763649" y="55350"/>
                </a:lnTo>
                <a:lnTo>
                  <a:pt x="612091" y="74775"/>
                </a:lnTo>
                <a:lnTo>
                  <a:pt x="0" y="164020"/>
                </a:lnTo>
                <a:lnTo>
                  <a:pt x="247565" y="132758"/>
                </a:lnTo>
                <a:lnTo>
                  <a:pt x="761222" y="61892"/>
                </a:lnTo>
                <a:lnTo>
                  <a:pt x="861379" y="50063"/>
                </a:lnTo>
                <a:lnTo>
                  <a:pt x="1011793" y="34670"/>
                </a:lnTo>
                <a:lnTo>
                  <a:pt x="1162456" y="21399"/>
                </a:lnTo>
                <a:close/>
              </a:path>
              <a:path w="1337309" h="164464">
                <a:moveTo>
                  <a:pt x="1316558" y="0"/>
                </a:moveTo>
                <a:lnTo>
                  <a:pt x="1227201" y="7124"/>
                </a:lnTo>
                <a:lnTo>
                  <a:pt x="1310578" y="2987"/>
                </a:lnTo>
                <a:lnTo>
                  <a:pt x="1336700" y="2108"/>
                </a:lnTo>
                <a:lnTo>
                  <a:pt x="13165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52905" y="5213781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826" y="0"/>
                </a:lnTo>
              </a:path>
            </a:pathLst>
          </a:custGeom>
          <a:ln w="2678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256360" y="5196506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90" h="1904">
                <a:moveTo>
                  <a:pt x="13246" y="0"/>
                </a:moveTo>
                <a:lnTo>
                  <a:pt x="0" y="939"/>
                </a:lnTo>
                <a:lnTo>
                  <a:pt x="8026" y="1778"/>
                </a:lnTo>
                <a:lnTo>
                  <a:pt x="20993" y="838"/>
                </a:lnTo>
                <a:lnTo>
                  <a:pt x="132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61520" y="5162649"/>
            <a:ext cx="41275" cy="3810"/>
          </a:xfrm>
          <a:custGeom>
            <a:avLst/>
            <a:gdLst/>
            <a:ahLst/>
            <a:cxnLst/>
            <a:rect l="l" t="t" r="r" b="b"/>
            <a:pathLst>
              <a:path w="41275" h="3810">
                <a:moveTo>
                  <a:pt x="15278" y="0"/>
                </a:moveTo>
                <a:lnTo>
                  <a:pt x="0" y="1917"/>
                </a:lnTo>
                <a:lnTo>
                  <a:pt x="24536" y="3670"/>
                </a:lnTo>
                <a:lnTo>
                  <a:pt x="40970" y="1904"/>
                </a:lnTo>
                <a:lnTo>
                  <a:pt x="152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31650" y="519080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7960" y="0"/>
                </a:lnTo>
              </a:path>
            </a:pathLst>
          </a:custGeom>
          <a:ln w="1329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938506" y="5168416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40" h="3810">
                <a:moveTo>
                  <a:pt x="15125" y="0"/>
                </a:moveTo>
                <a:lnTo>
                  <a:pt x="0" y="1485"/>
                </a:lnTo>
                <a:lnTo>
                  <a:pt x="26162" y="3378"/>
                </a:lnTo>
                <a:lnTo>
                  <a:pt x="40182" y="1905"/>
                </a:lnTo>
                <a:lnTo>
                  <a:pt x="151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86063" y="5164559"/>
            <a:ext cx="67945" cy="5715"/>
          </a:xfrm>
          <a:custGeom>
            <a:avLst/>
            <a:gdLst/>
            <a:ahLst/>
            <a:cxnLst/>
            <a:rect l="l" t="t" r="r" b="b"/>
            <a:pathLst>
              <a:path w="67945" h="5714">
                <a:moveTo>
                  <a:pt x="16421" y="0"/>
                </a:moveTo>
                <a:lnTo>
                  <a:pt x="0" y="1765"/>
                </a:lnTo>
                <a:lnTo>
                  <a:pt x="52438" y="5346"/>
                </a:lnTo>
                <a:lnTo>
                  <a:pt x="67564" y="3860"/>
                </a:lnTo>
                <a:lnTo>
                  <a:pt x="164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964664" y="5177863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16" y="0"/>
                </a:lnTo>
              </a:path>
            </a:pathLst>
          </a:custGeom>
          <a:ln w="1507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264390" y="5197350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12966" y="0"/>
                </a:moveTo>
                <a:lnTo>
                  <a:pt x="0" y="927"/>
                </a:lnTo>
                <a:lnTo>
                  <a:pt x="20142" y="3035"/>
                </a:lnTo>
                <a:lnTo>
                  <a:pt x="36423" y="2616"/>
                </a:lnTo>
                <a:lnTo>
                  <a:pt x="129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284528" y="5199967"/>
            <a:ext cx="71120" cy="6985"/>
          </a:xfrm>
          <a:custGeom>
            <a:avLst/>
            <a:gdLst/>
            <a:ahLst/>
            <a:cxnLst/>
            <a:rect l="l" t="t" r="r" b="b"/>
            <a:pathLst>
              <a:path w="71120" h="6985">
                <a:moveTo>
                  <a:pt x="16281" y="0"/>
                </a:moveTo>
                <a:lnTo>
                  <a:pt x="0" y="419"/>
                </a:lnTo>
                <a:lnTo>
                  <a:pt x="58204" y="6743"/>
                </a:lnTo>
                <a:lnTo>
                  <a:pt x="70739" y="6400"/>
                </a:lnTo>
                <a:lnTo>
                  <a:pt x="162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41318" y="517597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172" y="0"/>
                </a:lnTo>
              </a:path>
            </a:pathLst>
          </a:custGeom>
          <a:ln w="164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570772" y="517615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421" y="0"/>
                </a:lnTo>
              </a:path>
            </a:pathLst>
          </a:custGeom>
          <a:ln w="1188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65992" y="51890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87" y="0"/>
                </a:lnTo>
              </a:path>
            </a:pathLst>
          </a:custGeom>
          <a:ln w="1090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63380" y="51833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03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665178" y="518758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834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655498" y="518246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97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24522" y="5183408"/>
            <a:ext cx="49530" cy="635"/>
          </a:xfrm>
          <a:custGeom>
            <a:avLst/>
            <a:gdLst/>
            <a:ahLst/>
            <a:cxnLst/>
            <a:rect l="l" t="t" r="r" b="b"/>
            <a:pathLst>
              <a:path w="49529" h="635">
                <a:moveTo>
                  <a:pt x="47972" y="0"/>
                </a:moveTo>
                <a:lnTo>
                  <a:pt x="0" y="0"/>
                </a:lnTo>
                <a:lnTo>
                  <a:pt x="49174" y="88"/>
                </a:lnTo>
                <a:lnTo>
                  <a:pt x="479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631315" y="519443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76" y="0"/>
                </a:lnTo>
              </a:path>
            </a:pathLst>
          </a:custGeom>
          <a:ln w="535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18391" y="5191941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693" y="0"/>
                </a:lnTo>
              </a:path>
            </a:pathLst>
          </a:custGeom>
          <a:ln w="403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647848" y="5193964"/>
            <a:ext cx="185420" cy="22860"/>
          </a:xfrm>
          <a:custGeom>
            <a:avLst/>
            <a:gdLst/>
            <a:ahLst/>
            <a:cxnLst/>
            <a:rect l="l" t="t" r="r" b="b"/>
            <a:pathLst>
              <a:path w="185420" h="22860">
                <a:moveTo>
                  <a:pt x="84340" y="0"/>
                </a:moveTo>
                <a:lnTo>
                  <a:pt x="26733" y="2324"/>
                </a:lnTo>
                <a:lnTo>
                  <a:pt x="0" y="3149"/>
                </a:lnTo>
                <a:lnTo>
                  <a:pt x="104965" y="20739"/>
                </a:lnTo>
                <a:lnTo>
                  <a:pt x="145107" y="21440"/>
                </a:lnTo>
                <a:lnTo>
                  <a:pt x="185229" y="22771"/>
                </a:lnTo>
                <a:lnTo>
                  <a:pt x="177444" y="15582"/>
                </a:lnTo>
                <a:lnTo>
                  <a:pt x="843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732188" y="5191752"/>
            <a:ext cx="106680" cy="34925"/>
          </a:xfrm>
          <a:custGeom>
            <a:avLst/>
            <a:gdLst/>
            <a:ahLst/>
            <a:cxnLst/>
            <a:rect l="l" t="t" r="r" b="b"/>
            <a:pathLst>
              <a:path w="106679" h="34925">
                <a:moveTo>
                  <a:pt x="20624" y="22948"/>
                </a:moveTo>
                <a:lnTo>
                  <a:pt x="91973" y="34912"/>
                </a:lnTo>
                <a:lnTo>
                  <a:pt x="106502" y="30162"/>
                </a:lnTo>
                <a:lnTo>
                  <a:pt x="100888" y="24980"/>
                </a:lnTo>
                <a:lnTo>
                  <a:pt x="60766" y="23655"/>
                </a:lnTo>
                <a:lnTo>
                  <a:pt x="20624" y="22948"/>
                </a:lnTo>
                <a:close/>
              </a:path>
              <a:path w="106679" h="34925">
                <a:moveTo>
                  <a:pt x="73888" y="0"/>
                </a:moveTo>
                <a:lnTo>
                  <a:pt x="0" y="2209"/>
                </a:lnTo>
                <a:lnTo>
                  <a:pt x="93103" y="17792"/>
                </a:lnTo>
                <a:lnTo>
                  <a:pt x="85356" y="10629"/>
                </a:lnTo>
                <a:lnTo>
                  <a:pt x="83045" y="8712"/>
                </a:lnTo>
                <a:lnTo>
                  <a:pt x="78587" y="4025"/>
                </a:lnTo>
                <a:lnTo>
                  <a:pt x="738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714819" y="5250693"/>
            <a:ext cx="32384" cy="4445"/>
          </a:xfrm>
          <a:custGeom>
            <a:avLst/>
            <a:gdLst/>
            <a:ahLst/>
            <a:cxnLst/>
            <a:rect l="l" t="t" r="r" b="b"/>
            <a:pathLst>
              <a:path w="32384" h="4445">
                <a:moveTo>
                  <a:pt x="31965" y="0"/>
                </a:moveTo>
                <a:lnTo>
                  <a:pt x="0" y="1092"/>
                </a:lnTo>
                <a:lnTo>
                  <a:pt x="18465" y="3898"/>
                </a:lnTo>
                <a:lnTo>
                  <a:pt x="319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94136" y="5247382"/>
            <a:ext cx="63500" cy="4445"/>
          </a:xfrm>
          <a:custGeom>
            <a:avLst/>
            <a:gdLst/>
            <a:ahLst/>
            <a:cxnLst/>
            <a:rect l="l" t="t" r="r" b="b"/>
            <a:pathLst>
              <a:path w="63500" h="4445">
                <a:moveTo>
                  <a:pt x="61442" y="0"/>
                </a:moveTo>
                <a:lnTo>
                  <a:pt x="0" y="1358"/>
                </a:lnTo>
                <a:lnTo>
                  <a:pt x="20688" y="4406"/>
                </a:lnTo>
                <a:lnTo>
                  <a:pt x="52654" y="3314"/>
                </a:lnTo>
                <a:lnTo>
                  <a:pt x="62991" y="266"/>
                </a:lnTo>
                <a:lnTo>
                  <a:pt x="614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677004" y="5239023"/>
            <a:ext cx="78740" cy="10160"/>
          </a:xfrm>
          <a:custGeom>
            <a:avLst/>
            <a:gdLst/>
            <a:ahLst/>
            <a:cxnLst/>
            <a:rect l="l" t="t" r="r" b="b"/>
            <a:pathLst>
              <a:path w="78740" h="10160">
                <a:moveTo>
                  <a:pt x="27279" y="0"/>
                </a:moveTo>
                <a:lnTo>
                  <a:pt x="22263" y="50"/>
                </a:lnTo>
                <a:lnTo>
                  <a:pt x="0" y="7251"/>
                </a:lnTo>
                <a:lnTo>
                  <a:pt x="17132" y="9728"/>
                </a:lnTo>
                <a:lnTo>
                  <a:pt x="78574" y="8356"/>
                </a:lnTo>
                <a:lnTo>
                  <a:pt x="272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632136" y="5240027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784" y="0"/>
                </a:moveTo>
                <a:lnTo>
                  <a:pt x="0" y="76"/>
                </a:lnTo>
                <a:lnTo>
                  <a:pt x="2413" y="393"/>
                </a:lnTo>
                <a:lnTo>
                  <a:pt x="37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634540" y="5239072"/>
            <a:ext cx="64769" cy="7620"/>
          </a:xfrm>
          <a:custGeom>
            <a:avLst/>
            <a:gdLst/>
            <a:ahLst/>
            <a:cxnLst/>
            <a:rect l="l" t="t" r="r" b="b"/>
            <a:pathLst>
              <a:path w="64770" h="7620">
                <a:moveTo>
                  <a:pt x="64731" y="0"/>
                </a:moveTo>
                <a:lnTo>
                  <a:pt x="1384" y="952"/>
                </a:lnTo>
                <a:lnTo>
                  <a:pt x="0" y="1346"/>
                </a:lnTo>
                <a:lnTo>
                  <a:pt x="42456" y="7200"/>
                </a:lnTo>
                <a:lnTo>
                  <a:pt x="647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25574" y="5267585"/>
            <a:ext cx="59690" cy="3810"/>
          </a:xfrm>
          <a:custGeom>
            <a:avLst/>
            <a:gdLst/>
            <a:ahLst/>
            <a:cxnLst/>
            <a:rect l="l" t="t" r="r" b="b"/>
            <a:pathLst>
              <a:path w="59690" h="3810">
                <a:moveTo>
                  <a:pt x="59410" y="0"/>
                </a:moveTo>
                <a:lnTo>
                  <a:pt x="0" y="1625"/>
                </a:lnTo>
                <a:lnTo>
                  <a:pt x="45161" y="3505"/>
                </a:lnTo>
                <a:lnTo>
                  <a:pt x="5941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84085" y="5252527"/>
            <a:ext cx="241300" cy="17145"/>
          </a:xfrm>
          <a:custGeom>
            <a:avLst/>
            <a:gdLst/>
            <a:ahLst/>
            <a:cxnLst/>
            <a:rect l="l" t="t" r="r" b="b"/>
            <a:pathLst>
              <a:path w="241300" h="17145">
                <a:moveTo>
                  <a:pt x="88201" y="5880"/>
                </a:moveTo>
                <a:lnTo>
                  <a:pt x="0" y="11404"/>
                </a:lnTo>
                <a:lnTo>
                  <a:pt x="36499" y="14109"/>
                </a:lnTo>
                <a:lnTo>
                  <a:pt x="42570" y="14287"/>
                </a:lnTo>
                <a:lnTo>
                  <a:pt x="58318" y="14516"/>
                </a:lnTo>
                <a:lnTo>
                  <a:pt x="88201" y="5880"/>
                </a:lnTo>
                <a:close/>
              </a:path>
              <a:path w="241300" h="17145">
                <a:moveTo>
                  <a:pt x="211201" y="0"/>
                </a:moveTo>
                <a:lnTo>
                  <a:pt x="166281" y="1904"/>
                </a:lnTo>
                <a:lnTo>
                  <a:pt x="153353" y="5602"/>
                </a:lnTo>
                <a:lnTo>
                  <a:pt x="140242" y="9145"/>
                </a:lnTo>
                <a:lnTo>
                  <a:pt x="126879" y="12529"/>
                </a:lnTo>
                <a:lnTo>
                  <a:pt x="113195" y="15747"/>
                </a:lnTo>
                <a:lnTo>
                  <a:pt x="141490" y="16687"/>
                </a:lnTo>
                <a:lnTo>
                  <a:pt x="200901" y="15062"/>
                </a:lnTo>
                <a:lnTo>
                  <a:pt x="210902" y="12497"/>
                </a:lnTo>
                <a:lnTo>
                  <a:pt x="240804" y="4432"/>
                </a:lnTo>
                <a:lnTo>
                  <a:pt x="2112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42407" y="5254426"/>
            <a:ext cx="108585" cy="13970"/>
          </a:xfrm>
          <a:custGeom>
            <a:avLst/>
            <a:gdLst/>
            <a:ahLst/>
            <a:cxnLst/>
            <a:rect l="l" t="t" r="r" b="b"/>
            <a:pathLst>
              <a:path w="108584" h="13970">
                <a:moveTo>
                  <a:pt x="107962" y="0"/>
                </a:moveTo>
                <a:lnTo>
                  <a:pt x="29883" y="3975"/>
                </a:lnTo>
                <a:lnTo>
                  <a:pt x="0" y="12611"/>
                </a:lnTo>
                <a:lnTo>
                  <a:pt x="54863" y="13855"/>
                </a:lnTo>
                <a:lnTo>
                  <a:pt x="68548" y="10635"/>
                </a:lnTo>
                <a:lnTo>
                  <a:pt x="81913" y="7246"/>
                </a:lnTo>
                <a:lnTo>
                  <a:pt x="95027" y="3699"/>
                </a:lnTo>
                <a:lnTo>
                  <a:pt x="1079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20579" y="526664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0" y="0"/>
                </a:moveTo>
                <a:lnTo>
                  <a:pt x="1765" y="127"/>
                </a:lnTo>
                <a:lnTo>
                  <a:pt x="6083" y="177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650373" y="5249329"/>
            <a:ext cx="45085" cy="5715"/>
          </a:xfrm>
          <a:custGeom>
            <a:avLst/>
            <a:gdLst/>
            <a:ahLst/>
            <a:cxnLst/>
            <a:rect l="l" t="t" r="r" b="b"/>
            <a:pathLst>
              <a:path w="45084" h="5714">
                <a:moveTo>
                  <a:pt x="23164" y="0"/>
                </a:moveTo>
                <a:lnTo>
                  <a:pt x="16205" y="228"/>
                </a:lnTo>
                <a:lnTo>
                  <a:pt x="5422" y="3505"/>
                </a:lnTo>
                <a:lnTo>
                  <a:pt x="0" y="5092"/>
                </a:lnTo>
                <a:lnTo>
                  <a:pt x="44907" y="3200"/>
                </a:lnTo>
                <a:lnTo>
                  <a:pt x="231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69290" y="5252313"/>
            <a:ext cx="124460" cy="15240"/>
          </a:xfrm>
          <a:custGeom>
            <a:avLst/>
            <a:gdLst/>
            <a:ahLst/>
            <a:cxnLst/>
            <a:rect l="l" t="t" r="r" b="b"/>
            <a:pathLst>
              <a:path w="124459" h="15239">
                <a:moveTo>
                  <a:pt x="57365" y="14503"/>
                </a:moveTo>
                <a:lnTo>
                  <a:pt x="72237" y="14985"/>
                </a:lnTo>
                <a:lnTo>
                  <a:pt x="73113" y="14731"/>
                </a:lnTo>
                <a:lnTo>
                  <a:pt x="57365" y="14503"/>
                </a:lnTo>
                <a:close/>
              </a:path>
              <a:path w="124459" h="15239">
                <a:moveTo>
                  <a:pt x="124091" y="0"/>
                </a:moveTo>
                <a:lnTo>
                  <a:pt x="40462" y="4356"/>
                </a:lnTo>
                <a:lnTo>
                  <a:pt x="0" y="10528"/>
                </a:lnTo>
                <a:lnTo>
                  <a:pt x="14795" y="11607"/>
                </a:lnTo>
                <a:lnTo>
                  <a:pt x="102997" y="6095"/>
                </a:lnTo>
                <a:lnTo>
                  <a:pt x="1240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94361" y="5269208"/>
            <a:ext cx="76835" cy="3175"/>
          </a:xfrm>
          <a:custGeom>
            <a:avLst/>
            <a:gdLst/>
            <a:ahLst/>
            <a:cxnLst/>
            <a:rect l="l" t="t" r="r" b="b"/>
            <a:pathLst>
              <a:path w="76834" h="3175">
                <a:moveTo>
                  <a:pt x="31216" y="0"/>
                </a:moveTo>
                <a:lnTo>
                  <a:pt x="0" y="660"/>
                </a:lnTo>
                <a:lnTo>
                  <a:pt x="36804" y="3162"/>
                </a:lnTo>
                <a:lnTo>
                  <a:pt x="73532" y="2565"/>
                </a:lnTo>
                <a:lnTo>
                  <a:pt x="76377" y="1892"/>
                </a:lnTo>
                <a:lnTo>
                  <a:pt x="312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591129" y="5268279"/>
            <a:ext cx="34925" cy="1905"/>
          </a:xfrm>
          <a:custGeom>
            <a:avLst/>
            <a:gdLst/>
            <a:ahLst/>
            <a:cxnLst/>
            <a:rect l="l" t="t" r="r" b="b"/>
            <a:pathLst>
              <a:path w="34925" h="1904">
                <a:moveTo>
                  <a:pt x="6146" y="0"/>
                </a:moveTo>
                <a:lnTo>
                  <a:pt x="0" y="1358"/>
                </a:lnTo>
                <a:lnTo>
                  <a:pt x="3238" y="1587"/>
                </a:lnTo>
                <a:lnTo>
                  <a:pt x="34455" y="927"/>
                </a:lnTo>
                <a:lnTo>
                  <a:pt x="61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541532" y="5249551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876" y="17487"/>
                </a:moveTo>
                <a:lnTo>
                  <a:pt x="0" y="17754"/>
                </a:lnTo>
                <a:lnTo>
                  <a:pt x="34035" y="19037"/>
                </a:lnTo>
                <a:lnTo>
                  <a:pt x="49593" y="20091"/>
                </a:lnTo>
                <a:lnTo>
                  <a:pt x="55740" y="18732"/>
                </a:lnTo>
                <a:lnTo>
                  <a:pt x="876" y="17487"/>
                </a:lnTo>
                <a:close/>
              </a:path>
              <a:path w="125095" h="20320">
                <a:moveTo>
                  <a:pt x="125044" y="0"/>
                </a:moveTo>
                <a:lnTo>
                  <a:pt x="51854" y="2768"/>
                </a:lnTo>
                <a:lnTo>
                  <a:pt x="30759" y="8851"/>
                </a:lnTo>
                <a:lnTo>
                  <a:pt x="108838" y="4876"/>
                </a:lnTo>
                <a:lnTo>
                  <a:pt x="119659" y="1663"/>
                </a:lnTo>
                <a:lnTo>
                  <a:pt x="1250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666578" y="524870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2692" y="0"/>
                </a:moveTo>
                <a:lnTo>
                  <a:pt x="0" y="838"/>
                </a:lnTo>
                <a:lnTo>
                  <a:pt x="6959" y="622"/>
                </a:lnTo>
                <a:lnTo>
                  <a:pt x="26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509755" y="5240529"/>
            <a:ext cx="117475" cy="27940"/>
          </a:xfrm>
          <a:custGeom>
            <a:avLst/>
            <a:gdLst/>
            <a:ahLst/>
            <a:cxnLst/>
            <a:rect l="l" t="t" r="r" b="b"/>
            <a:pathLst>
              <a:path w="117475" h="27939">
                <a:moveTo>
                  <a:pt x="12585" y="26238"/>
                </a:moveTo>
                <a:lnTo>
                  <a:pt x="29298" y="27482"/>
                </a:lnTo>
                <a:lnTo>
                  <a:pt x="31775" y="26771"/>
                </a:lnTo>
                <a:lnTo>
                  <a:pt x="16903" y="26289"/>
                </a:lnTo>
                <a:lnTo>
                  <a:pt x="12585" y="26238"/>
                </a:lnTo>
                <a:close/>
              </a:path>
              <a:path w="117475" h="27939">
                <a:moveTo>
                  <a:pt x="102158" y="0"/>
                </a:moveTo>
                <a:lnTo>
                  <a:pt x="86258" y="393"/>
                </a:lnTo>
                <a:lnTo>
                  <a:pt x="64749" y="4656"/>
                </a:lnTo>
                <a:lnTo>
                  <a:pt x="43200" y="8701"/>
                </a:lnTo>
                <a:lnTo>
                  <a:pt x="21616" y="12529"/>
                </a:lnTo>
                <a:lnTo>
                  <a:pt x="0" y="16141"/>
                </a:lnTo>
                <a:lnTo>
                  <a:pt x="83629" y="11785"/>
                </a:lnTo>
                <a:lnTo>
                  <a:pt x="117132" y="2108"/>
                </a:lnTo>
                <a:lnTo>
                  <a:pt x="1021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83389" y="5269867"/>
            <a:ext cx="48260" cy="3175"/>
          </a:xfrm>
          <a:custGeom>
            <a:avLst/>
            <a:gdLst/>
            <a:ahLst/>
            <a:cxnLst/>
            <a:rect l="l" t="t" r="r" b="b"/>
            <a:pathLst>
              <a:path w="48259" h="3175">
                <a:moveTo>
                  <a:pt x="10972" y="0"/>
                </a:moveTo>
                <a:lnTo>
                  <a:pt x="6311" y="88"/>
                </a:lnTo>
                <a:lnTo>
                  <a:pt x="0" y="1422"/>
                </a:lnTo>
                <a:lnTo>
                  <a:pt x="22059" y="3047"/>
                </a:lnTo>
                <a:lnTo>
                  <a:pt x="47777" y="2501"/>
                </a:lnTo>
                <a:lnTo>
                  <a:pt x="109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89703" y="5269643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422" y="0"/>
                </a:moveTo>
                <a:lnTo>
                  <a:pt x="0" y="304"/>
                </a:lnTo>
                <a:lnTo>
                  <a:pt x="1562" y="292"/>
                </a:lnTo>
                <a:lnTo>
                  <a:pt x="4660" y="228"/>
                </a:lnTo>
                <a:lnTo>
                  <a:pt x="14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93378" y="5242632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33515" y="0"/>
                </a:moveTo>
                <a:lnTo>
                  <a:pt x="0" y="9690"/>
                </a:lnTo>
                <a:lnTo>
                  <a:pt x="73202" y="6921"/>
                </a:lnTo>
                <a:lnTo>
                  <a:pt x="74091" y="6629"/>
                </a:lnTo>
                <a:lnTo>
                  <a:pt x="75895" y="6083"/>
                </a:lnTo>
                <a:lnTo>
                  <a:pt x="335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69822" y="5269952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19875" y="0"/>
                </a:moveTo>
                <a:lnTo>
                  <a:pt x="0" y="330"/>
                </a:lnTo>
                <a:lnTo>
                  <a:pt x="13563" y="1346"/>
                </a:lnTo>
                <a:lnTo>
                  <a:pt x="198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39063" y="5267299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2463" y="0"/>
                </a:moveTo>
                <a:lnTo>
                  <a:pt x="0" y="711"/>
                </a:lnTo>
                <a:lnTo>
                  <a:pt x="30772" y="2984"/>
                </a:lnTo>
                <a:lnTo>
                  <a:pt x="50634" y="2654"/>
                </a:lnTo>
                <a:lnTo>
                  <a:pt x="52057" y="2349"/>
                </a:lnTo>
                <a:lnTo>
                  <a:pt x="36512" y="1295"/>
                </a:lnTo>
                <a:lnTo>
                  <a:pt x="24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99269" y="523850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739" y="0"/>
                </a:moveTo>
                <a:lnTo>
                  <a:pt x="0" y="571"/>
                </a:lnTo>
                <a:lnTo>
                  <a:pt x="5016" y="520"/>
                </a:lnTo>
                <a:lnTo>
                  <a:pt x="17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612497" y="5229932"/>
            <a:ext cx="50165" cy="10795"/>
          </a:xfrm>
          <a:custGeom>
            <a:avLst/>
            <a:gdLst/>
            <a:ahLst/>
            <a:cxnLst/>
            <a:rect l="l" t="t" r="r" b="b"/>
            <a:pathLst>
              <a:path w="50165" h="10795">
                <a:moveTo>
                  <a:pt x="33705" y="0"/>
                </a:moveTo>
                <a:lnTo>
                  <a:pt x="18048" y="3627"/>
                </a:lnTo>
                <a:lnTo>
                  <a:pt x="0" y="7569"/>
                </a:lnTo>
                <a:lnTo>
                  <a:pt x="19646" y="10172"/>
                </a:lnTo>
                <a:lnTo>
                  <a:pt x="23418" y="10096"/>
                </a:lnTo>
                <a:lnTo>
                  <a:pt x="49809" y="2476"/>
                </a:lnTo>
                <a:lnTo>
                  <a:pt x="337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35924" y="5232412"/>
            <a:ext cx="65405" cy="7620"/>
          </a:xfrm>
          <a:custGeom>
            <a:avLst/>
            <a:gdLst/>
            <a:ahLst/>
            <a:cxnLst/>
            <a:rect l="l" t="t" r="r" b="b"/>
            <a:pathLst>
              <a:path w="65404" h="7620">
                <a:moveTo>
                  <a:pt x="26377" y="0"/>
                </a:moveTo>
                <a:lnTo>
                  <a:pt x="0" y="7619"/>
                </a:lnTo>
                <a:lnTo>
                  <a:pt x="63347" y="6654"/>
                </a:lnTo>
                <a:lnTo>
                  <a:pt x="65087" y="6083"/>
                </a:lnTo>
                <a:lnTo>
                  <a:pt x="263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6007" y="5239368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7531" y="0"/>
                </a:moveTo>
                <a:lnTo>
                  <a:pt x="0" y="1549"/>
                </a:lnTo>
                <a:lnTo>
                  <a:pt x="15900" y="1168"/>
                </a:lnTo>
                <a:lnTo>
                  <a:pt x="75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463455" y="5263925"/>
            <a:ext cx="57150" cy="3175"/>
          </a:xfrm>
          <a:custGeom>
            <a:avLst/>
            <a:gdLst/>
            <a:ahLst/>
            <a:cxnLst/>
            <a:rect l="l" t="t" r="r" b="b"/>
            <a:pathLst>
              <a:path w="57150" h="3175">
                <a:moveTo>
                  <a:pt x="20624" y="0"/>
                </a:moveTo>
                <a:lnTo>
                  <a:pt x="0" y="1447"/>
                </a:lnTo>
                <a:lnTo>
                  <a:pt x="57124" y="2717"/>
                </a:lnTo>
                <a:lnTo>
                  <a:pt x="206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46805" y="5265378"/>
            <a:ext cx="75565" cy="1905"/>
          </a:xfrm>
          <a:custGeom>
            <a:avLst/>
            <a:gdLst/>
            <a:ahLst/>
            <a:cxnLst/>
            <a:rect l="l" t="t" r="r" b="b"/>
            <a:pathLst>
              <a:path w="75565" h="1904">
                <a:moveTo>
                  <a:pt x="69097" y="1143"/>
                </a:moveTo>
                <a:lnTo>
                  <a:pt x="30543" y="1143"/>
                </a:lnTo>
                <a:lnTo>
                  <a:pt x="75539" y="1384"/>
                </a:lnTo>
                <a:lnTo>
                  <a:pt x="73774" y="1270"/>
                </a:lnTo>
                <a:lnTo>
                  <a:pt x="69097" y="1143"/>
                </a:lnTo>
                <a:close/>
              </a:path>
              <a:path w="75565" h="1904">
                <a:moveTo>
                  <a:pt x="16649" y="0"/>
                </a:moveTo>
                <a:lnTo>
                  <a:pt x="4064" y="914"/>
                </a:lnTo>
                <a:lnTo>
                  <a:pt x="0" y="1270"/>
                </a:lnTo>
                <a:lnTo>
                  <a:pt x="69097" y="1143"/>
                </a:lnTo>
                <a:lnTo>
                  <a:pt x="166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452087" y="5262835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4" h="2539">
                <a:moveTo>
                  <a:pt x="17208" y="0"/>
                </a:moveTo>
                <a:lnTo>
                  <a:pt x="0" y="2387"/>
                </a:lnTo>
                <a:lnTo>
                  <a:pt x="11366" y="2540"/>
                </a:lnTo>
                <a:lnTo>
                  <a:pt x="31991" y="1092"/>
                </a:lnTo>
                <a:lnTo>
                  <a:pt x="172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292894" y="527847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635" y="0"/>
                </a:lnTo>
              </a:path>
            </a:pathLst>
          </a:custGeom>
          <a:ln w="1483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29211" y="5265229"/>
            <a:ext cx="709930" cy="65405"/>
          </a:xfrm>
          <a:custGeom>
            <a:avLst/>
            <a:gdLst/>
            <a:ahLst/>
            <a:cxnLst/>
            <a:rect l="l" t="t" r="r" b="b"/>
            <a:pathLst>
              <a:path w="709929" h="65404">
                <a:moveTo>
                  <a:pt x="622871" y="0"/>
                </a:moveTo>
                <a:lnTo>
                  <a:pt x="547595" y="9893"/>
                </a:lnTo>
                <a:lnTo>
                  <a:pt x="499436" y="15373"/>
                </a:lnTo>
                <a:lnTo>
                  <a:pt x="451156" y="20124"/>
                </a:lnTo>
                <a:lnTo>
                  <a:pt x="402677" y="24347"/>
                </a:lnTo>
                <a:lnTo>
                  <a:pt x="209422" y="39649"/>
                </a:lnTo>
                <a:lnTo>
                  <a:pt x="156848" y="44708"/>
                </a:lnTo>
                <a:lnTo>
                  <a:pt x="104435" y="50707"/>
                </a:lnTo>
                <a:lnTo>
                  <a:pt x="52160" y="57540"/>
                </a:lnTo>
                <a:lnTo>
                  <a:pt x="0" y="65100"/>
                </a:lnTo>
                <a:lnTo>
                  <a:pt x="260220" y="37976"/>
                </a:lnTo>
                <a:lnTo>
                  <a:pt x="364513" y="28522"/>
                </a:lnTo>
                <a:lnTo>
                  <a:pt x="468375" y="20662"/>
                </a:lnTo>
                <a:lnTo>
                  <a:pt x="463689" y="20662"/>
                </a:lnTo>
                <a:lnTo>
                  <a:pt x="699325" y="5829"/>
                </a:lnTo>
                <a:lnTo>
                  <a:pt x="709853" y="2781"/>
                </a:lnTo>
                <a:lnTo>
                  <a:pt x="693127" y="1536"/>
                </a:lnTo>
                <a:lnTo>
                  <a:pt x="617600" y="1409"/>
                </a:lnTo>
                <a:lnTo>
                  <a:pt x="621652" y="1066"/>
                </a:lnTo>
                <a:lnTo>
                  <a:pt x="634250" y="152"/>
                </a:lnTo>
                <a:lnTo>
                  <a:pt x="622871" y="0"/>
                </a:lnTo>
                <a:close/>
              </a:path>
              <a:path w="709929" h="65404">
                <a:moveTo>
                  <a:pt x="468909" y="20624"/>
                </a:moveTo>
                <a:lnTo>
                  <a:pt x="463689" y="20662"/>
                </a:lnTo>
                <a:lnTo>
                  <a:pt x="468375" y="20662"/>
                </a:lnTo>
                <a:lnTo>
                  <a:pt x="468909" y="20624"/>
                </a:lnTo>
                <a:close/>
              </a:path>
              <a:path w="709929" h="65404">
                <a:moveTo>
                  <a:pt x="640496" y="1300"/>
                </a:moveTo>
                <a:lnTo>
                  <a:pt x="625236" y="1354"/>
                </a:lnTo>
                <a:lnTo>
                  <a:pt x="617600" y="1409"/>
                </a:lnTo>
                <a:lnTo>
                  <a:pt x="678945" y="1409"/>
                </a:lnTo>
                <a:lnTo>
                  <a:pt x="670634" y="1354"/>
                </a:lnTo>
                <a:lnTo>
                  <a:pt x="640496" y="130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70596" y="5271293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39">
                <a:moveTo>
                  <a:pt x="12788" y="0"/>
                </a:moveTo>
                <a:lnTo>
                  <a:pt x="8724" y="838"/>
                </a:lnTo>
                <a:lnTo>
                  <a:pt x="0" y="2540"/>
                </a:lnTo>
                <a:lnTo>
                  <a:pt x="34848" y="1625"/>
                </a:lnTo>
                <a:lnTo>
                  <a:pt x="127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05465" y="5270289"/>
            <a:ext cx="78105" cy="6350"/>
          </a:xfrm>
          <a:custGeom>
            <a:avLst/>
            <a:gdLst/>
            <a:ahLst/>
            <a:cxnLst/>
            <a:rect l="l" t="t" r="r" b="b"/>
            <a:pathLst>
              <a:path w="78104" h="6350">
                <a:moveTo>
                  <a:pt x="64363" y="0"/>
                </a:moveTo>
                <a:lnTo>
                  <a:pt x="28397" y="457"/>
                </a:lnTo>
                <a:lnTo>
                  <a:pt x="23063" y="774"/>
                </a:lnTo>
                <a:lnTo>
                  <a:pt x="19875" y="1689"/>
                </a:lnTo>
                <a:lnTo>
                  <a:pt x="11268" y="3479"/>
                </a:lnTo>
                <a:lnTo>
                  <a:pt x="0" y="5778"/>
                </a:lnTo>
                <a:lnTo>
                  <a:pt x="65138" y="3543"/>
                </a:lnTo>
                <a:lnTo>
                  <a:pt x="65404" y="3479"/>
                </a:lnTo>
                <a:lnTo>
                  <a:pt x="65544" y="3467"/>
                </a:lnTo>
                <a:lnTo>
                  <a:pt x="73850" y="1854"/>
                </a:lnTo>
                <a:lnTo>
                  <a:pt x="77914" y="1003"/>
                </a:lnTo>
                <a:lnTo>
                  <a:pt x="643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28531" y="5268007"/>
            <a:ext cx="41910" cy="3175"/>
          </a:xfrm>
          <a:custGeom>
            <a:avLst/>
            <a:gdLst/>
            <a:ahLst/>
            <a:cxnLst/>
            <a:rect l="l" t="t" r="r" b="b"/>
            <a:pathLst>
              <a:path w="41909" h="3175">
                <a:moveTo>
                  <a:pt x="10528" y="0"/>
                </a:moveTo>
                <a:lnTo>
                  <a:pt x="0" y="3048"/>
                </a:lnTo>
                <a:lnTo>
                  <a:pt x="5333" y="2743"/>
                </a:lnTo>
                <a:lnTo>
                  <a:pt x="41300" y="2286"/>
                </a:lnTo>
                <a:lnTo>
                  <a:pt x="1052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695280" y="5251785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19545" y="0"/>
                </a:moveTo>
                <a:lnTo>
                  <a:pt x="0" y="749"/>
                </a:lnTo>
                <a:lnTo>
                  <a:pt x="29603" y="5168"/>
                </a:lnTo>
                <a:lnTo>
                  <a:pt x="37998" y="2806"/>
                </a:lnTo>
                <a:lnTo>
                  <a:pt x="195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673538" y="5248746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09" h="3810">
                <a:moveTo>
                  <a:pt x="20599" y="0"/>
                </a:moveTo>
                <a:lnTo>
                  <a:pt x="0" y="584"/>
                </a:lnTo>
                <a:lnTo>
                  <a:pt x="21742" y="3784"/>
                </a:lnTo>
                <a:lnTo>
                  <a:pt x="41287" y="3035"/>
                </a:lnTo>
                <a:lnTo>
                  <a:pt x="205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669276" y="5246278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7721" y="0"/>
                </a:moveTo>
                <a:lnTo>
                  <a:pt x="2578" y="1638"/>
                </a:lnTo>
                <a:lnTo>
                  <a:pt x="0" y="2425"/>
                </a:lnTo>
                <a:lnTo>
                  <a:pt x="2844" y="2857"/>
                </a:lnTo>
                <a:lnTo>
                  <a:pt x="4267" y="3048"/>
                </a:lnTo>
                <a:lnTo>
                  <a:pt x="24866" y="2463"/>
                </a:lnTo>
                <a:lnTo>
                  <a:pt x="77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611908" y="5240101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20231" y="0"/>
                </a:moveTo>
                <a:lnTo>
                  <a:pt x="0" y="431"/>
                </a:lnTo>
                <a:lnTo>
                  <a:pt x="14985" y="2527"/>
                </a:lnTo>
                <a:lnTo>
                  <a:pt x="22631" y="317"/>
                </a:lnTo>
                <a:lnTo>
                  <a:pt x="202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626899" y="5240423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5" h="8889">
                <a:moveTo>
                  <a:pt x="7645" y="0"/>
                </a:moveTo>
                <a:lnTo>
                  <a:pt x="0" y="2209"/>
                </a:lnTo>
                <a:lnTo>
                  <a:pt x="42367" y="8280"/>
                </a:lnTo>
                <a:lnTo>
                  <a:pt x="44957" y="7493"/>
                </a:lnTo>
                <a:lnTo>
                  <a:pt x="50101" y="5854"/>
                </a:lnTo>
                <a:lnTo>
                  <a:pt x="76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03539" y="5237497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8953" y="0"/>
                </a:moveTo>
                <a:lnTo>
                  <a:pt x="0" y="1866"/>
                </a:lnTo>
                <a:lnTo>
                  <a:pt x="8369" y="3035"/>
                </a:lnTo>
                <a:lnTo>
                  <a:pt x="28600" y="2603"/>
                </a:lnTo>
                <a:lnTo>
                  <a:pt x="89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073558" y="5495378"/>
            <a:ext cx="177800" cy="27940"/>
          </a:xfrm>
          <a:custGeom>
            <a:avLst/>
            <a:gdLst/>
            <a:ahLst/>
            <a:cxnLst/>
            <a:rect l="l" t="t" r="r" b="b"/>
            <a:pathLst>
              <a:path w="177800" h="27939">
                <a:moveTo>
                  <a:pt x="145669" y="0"/>
                </a:moveTo>
                <a:lnTo>
                  <a:pt x="0" y="26631"/>
                </a:lnTo>
                <a:lnTo>
                  <a:pt x="22110" y="27762"/>
                </a:lnTo>
                <a:lnTo>
                  <a:pt x="97002" y="17043"/>
                </a:lnTo>
                <a:lnTo>
                  <a:pt x="177292" y="1511"/>
                </a:lnTo>
                <a:lnTo>
                  <a:pt x="14566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029265" y="5494399"/>
            <a:ext cx="190500" cy="27940"/>
          </a:xfrm>
          <a:custGeom>
            <a:avLst/>
            <a:gdLst/>
            <a:ahLst/>
            <a:cxnLst/>
            <a:rect l="l" t="t" r="r" b="b"/>
            <a:pathLst>
              <a:path w="190500" h="27939">
                <a:moveTo>
                  <a:pt x="169900" y="0"/>
                </a:moveTo>
                <a:lnTo>
                  <a:pt x="0" y="25285"/>
                </a:lnTo>
                <a:lnTo>
                  <a:pt x="44284" y="27609"/>
                </a:lnTo>
                <a:lnTo>
                  <a:pt x="189966" y="977"/>
                </a:lnTo>
                <a:lnTo>
                  <a:pt x="1699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071232" y="5522007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5" h="1904">
                <a:moveTo>
                  <a:pt x="2324" y="0"/>
                </a:moveTo>
                <a:lnTo>
                  <a:pt x="0" y="393"/>
                </a:lnTo>
                <a:lnTo>
                  <a:pt x="21374" y="1549"/>
                </a:lnTo>
                <a:lnTo>
                  <a:pt x="24434" y="1130"/>
                </a:lnTo>
                <a:lnTo>
                  <a:pt x="23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027303" y="5519687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1968" y="0"/>
                </a:moveTo>
                <a:lnTo>
                  <a:pt x="0" y="292"/>
                </a:lnTo>
                <a:lnTo>
                  <a:pt x="43929" y="2717"/>
                </a:lnTo>
                <a:lnTo>
                  <a:pt x="45478" y="2438"/>
                </a:lnTo>
                <a:lnTo>
                  <a:pt x="46253" y="2324"/>
                </a:lnTo>
                <a:lnTo>
                  <a:pt x="19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13190" y="5528034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49060" y="0"/>
                </a:moveTo>
                <a:lnTo>
                  <a:pt x="42633" y="203"/>
                </a:lnTo>
                <a:lnTo>
                  <a:pt x="0" y="8204"/>
                </a:lnTo>
                <a:lnTo>
                  <a:pt x="2527" y="8204"/>
                </a:lnTo>
                <a:lnTo>
                  <a:pt x="490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08417" y="5528232"/>
            <a:ext cx="47625" cy="8255"/>
          </a:xfrm>
          <a:custGeom>
            <a:avLst/>
            <a:gdLst/>
            <a:ahLst/>
            <a:cxnLst/>
            <a:rect l="l" t="t" r="r" b="b"/>
            <a:pathLst>
              <a:path w="47625" h="8254">
                <a:moveTo>
                  <a:pt x="47409" y="0"/>
                </a:moveTo>
                <a:lnTo>
                  <a:pt x="41668" y="177"/>
                </a:lnTo>
                <a:lnTo>
                  <a:pt x="0" y="8026"/>
                </a:lnTo>
                <a:lnTo>
                  <a:pt x="4775" y="8001"/>
                </a:lnTo>
                <a:lnTo>
                  <a:pt x="474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400396" y="5508023"/>
            <a:ext cx="210185" cy="31115"/>
          </a:xfrm>
          <a:custGeom>
            <a:avLst/>
            <a:gdLst/>
            <a:ahLst/>
            <a:cxnLst/>
            <a:rect l="l" t="t" r="r" b="b"/>
            <a:pathLst>
              <a:path w="210184" h="31114">
                <a:moveTo>
                  <a:pt x="149694" y="20383"/>
                </a:moveTo>
                <a:lnTo>
                  <a:pt x="112312" y="21762"/>
                </a:lnTo>
                <a:lnTo>
                  <a:pt x="74823" y="23648"/>
                </a:lnTo>
                <a:lnTo>
                  <a:pt x="37346" y="26186"/>
                </a:lnTo>
                <a:lnTo>
                  <a:pt x="0" y="29514"/>
                </a:lnTo>
                <a:lnTo>
                  <a:pt x="24333" y="30606"/>
                </a:lnTo>
                <a:lnTo>
                  <a:pt x="66140" y="28986"/>
                </a:lnTo>
                <a:lnTo>
                  <a:pt x="87067" y="28494"/>
                </a:lnTo>
                <a:lnTo>
                  <a:pt x="108013" y="28232"/>
                </a:lnTo>
                <a:lnTo>
                  <a:pt x="149694" y="20383"/>
                </a:lnTo>
                <a:close/>
              </a:path>
              <a:path w="210184" h="31114">
                <a:moveTo>
                  <a:pt x="94361" y="0"/>
                </a:moveTo>
                <a:lnTo>
                  <a:pt x="48107" y="8508"/>
                </a:lnTo>
                <a:lnTo>
                  <a:pt x="63289" y="7617"/>
                </a:lnTo>
                <a:lnTo>
                  <a:pt x="78773" y="6875"/>
                </a:lnTo>
                <a:lnTo>
                  <a:pt x="94640" y="6292"/>
                </a:lnTo>
                <a:lnTo>
                  <a:pt x="154963" y="5257"/>
                </a:lnTo>
                <a:lnTo>
                  <a:pt x="209425" y="5054"/>
                </a:lnTo>
                <a:lnTo>
                  <a:pt x="94361" y="0"/>
                </a:lnTo>
                <a:close/>
              </a:path>
              <a:path w="210184" h="31114">
                <a:moveTo>
                  <a:pt x="209425" y="5054"/>
                </a:moveTo>
                <a:lnTo>
                  <a:pt x="198907" y="5054"/>
                </a:lnTo>
                <a:lnTo>
                  <a:pt x="206121" y="5067"/>
                </a:lnTo>
                <a:lnTo>
                  <a:pt x="209715" y="5067"/>
                </a:lnTo>
                <a:lnTo>
                  <a:pt x="209425" y="505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392729" y="5537535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7670" y="0"/>
                </a:moveTo>
                <a:lnTo>
                  <a:pt x="0" y="800"/>
                </a:lnTo>
                <a:lnTo>
                  <a:pt x="19799" y="1714"/>
                </a:lnTo>
                <a:lnTo>
                  <a:pt x="32004" y="1092"/>
                </a:lnTo>
                <a:lnTo>
                  <a:pt x="76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486431" y="5536232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9286" y="0"/>
                </a:moveTo>
                <a:lnTo>
                  <a:pt x="26758" y="0"/>
                </a:lnTo>
                <a:lnTo>
                  <a:pt x="0" y="5118"/>
                </a:lnTo>
                <a:lnTo>
                  <a:pt x="711" y="5143"/>
                </a:lnTo>
                <a:lnTo>
                  <a:pt x="292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482607" y="5536232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5" h="5714">
                <a:moveTo>
                  <a:pt x="30581" y="0"/>
                </a:moveTo>
                <a:lnTo>
                  <a:pt x="25806" y="25"/>
                </a:lnTo>
                <a:lnTo>
                  <a:pt x="0" y="4953"/>
                </a:lnTo>
                <a:lnTo>
                  <a:pt x="1270" y="5016"/>
                </a:lnTo>
                <a:lnTo>
                  <a:pt x="2565" y="5054"/>
                </a:lnTo>
                <a:lnTo>
                  <a:pt x="3822" y="5118"/>
                </a:lnTo>
                <a:lnTo>
                  <a:pt x="305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481318" y="554135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118" y="0"/>
                </a:moveTo>
                <a:lnTo>
                  <a:pt x="0" y="990"/>
                </a:lnTo>
                <a:lnTo>
                  <a:pt x="317" y="1003"/>
                </a:lnTo>
                <a:lnTo>
                  <a:pt x="514" y="990"/>
                </a:lnTo>
                <a:lnTo>
                  <a:pt x="5816" y="25"/>
                </a:lnTo>
                <a:lnTo>
                  <a:pt x="51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477477" y="5541181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5130" y="0"/>
                </a:moveTo>
                <a:lnTo>
                  <a:pt x="0" y="990"/>
                </a:lnTo>
                <a:lnTo>
                  <a:pt x="3835" y="1168"/>
                </a:lnTo>
                <a:lnTo>
                  <a:pt x="8953" y="177"/>
                </a:lnTo>
                <a:lnTo>
                  <a:pt x="51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424732" y="5536257"/>
            <a:ext cx="83820" cy="5080"/>
          </a:xfrm>
          <a:custGeom>
            <a:avLst/>
            <a:gdLst/>
            <a:ahLst/>
            <a:cxnLst/>
            <a:rect l="l" t="t" r="r" b="b"/>
            <a:pathLst>
              <a:path w="83820" h="5079">
                <a:moveTo>
                  <a:pt x="83680" y="0"/>
                </a:moveTo>
                <a:lnTo>
                  <a:pt x="62729" y="261"/>
                </a:lnTo>
                <a:lnTo>
                  <a:pt x="41802" y="752"/>
                </a:lnTo>
                <a:lnTo>
                  <a:pt x="0" y="2362"/>
                </a:lnTo>
                <a:lnTo>
                  <a:pt x="57873" y="4927"/>
                </a:lnTo>
                <a:lnTo>
                  <a:pt x="836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412528" y="5538626"/>
            <a:ext cx="70485" cy="3810"/>
          </a:xfrm>
          <a:custGeom>
            <a:avLst/>
            <a:gdLst/>
            <a:ahLst/>
            <a:cxnLst/>
            <a:rect l="l" t="t" r="r" b="b"/>
            <a:pathLst>
              <a:path w="70484" h="3810">
                <a:moveTo>
                  <a:pt x="12204" y="0"/>
                </a:moveTo>
                <a:lnTo>
                  <a:pt x="0" y="622"/>
                </a:lnTo>
                <a:lnTo>
                  <a:pt x="64947" y="3543"/>
                </a:lnTo>
                <a:lnTo>
                  <a:pt x="70078" y="2552"/>
                </a:lnTo>
                <a:lnTo>
                  <a:pt x="122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170554" y="5496891"/>
            <a:ext cx="210185" cy="33655"/>
          </a:xfrm>
          <a:custGeom>
            <a:avLst/>
            <a:gdLst/>
            <a:ahLst/>
            <a:cxnLst/>
            <a:rect l="l" t="t" r="r" b="b"/>
            <a:pathLst>
              <a:path w="210184" h="33654">
                <a:moveTo>
                  <a:pt x="183070" y="4800"/>
                </a:moveTo>
                <a:lnTo>
                  <a:pt x="101" y="29971"/>
                </a:lnTo>
                <a:lnTo>
                  <a:pt x="65887" y="33121"/>
                </a:lnTo>
                <a:lnTo>
                  <a:pt x="115258" y="24215"/>
                </a:lnTo>
                <a:lnTo>
                  <a:pt x="209600" y="6019"/>
                </a:lnTo>
                <a:lnTo>
                  <a:pt x="183070" y="4800"/>
                </a:lnTo>
                <a:close/>
              </a:path>
              <a:path w="210184" h="33654">
                <a:moveTo>
                  <a:pt x="80302" y="0"/>
                </a:moveTo>
                <a:lnTo>
                  <a:pt x="0" y="15532"/>
                </a:lnTo>
                <a:lnTo>
                  <a:pt x="102692" y="1066"/>
                </a:lnTo>
                <a:lnTo>
                  <a:pt x="803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166581" y="5526867"/>
            <a:ext cx="70485" cy="4445"/>
          </a:xfrm>
          <a:custGeom>
            <a:avLst/>
            <a:gdLst/>
            <a:ahLst/>
            <a:cxnLst/>
            <a:rect l="l" t="t" r="r" b="b"/>
            <a:pathLst>
              <a:path w="70484" h="4445">
                <a:moveTo>
                  <a:pt x="4076" y="0"/>
                </a:moveTo>
                <a:lnTo>
                  <a:pt x="0" y="558"/>
                </a:lnTo>
                <a:lnTo>
                  <a:pt x="65760" y="3860"/>
                </a:lnTo>
                <a:lnTo>
                  <a:pt x="69862" y="3149"/>
                </a:lnTo>
                <a:lnTo>
                  <a:pt x="40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236445" y="5502907"/>
            <a:ext cx="200025" cy="29845"/>
          </a:xfrm>
          <a:custGeom>
            <a:avLst/>
            <a:gdLst/>
            <a:ahLst/>
            <a:cxnLst/>
            <a:rect l="l" t="t" r="r" b="b"/>
            <a:pathLst>
              <a:path w="200025" h="29845">
                <a:moveTo>
                  <a:pt x="143713" y="0"/>
                </a:moveTo>
                <a:lnTo>
                  <a:pt x="49365" y="18206"/>
                </a:lnTo>
                <a:lnTo>
                  <a:pt x="0" y="27114"/>
                </a:lnTo>
                <a:lnTo>
                  <a:pt x="47383" y="29337"/>
                </a:lnTo>
                <a:lnTo>
                  <a:pt x="61510" y="27597"/>
                </a:lnTo>
                <a:lnTo>
                  <a:pt x="81051" y="25552"/>
                </a:lnTo>
                <a:lnTo>
                  <a:pt x="199986" y="2527"/>
                </a:lnTo>
                <a:lnTo>
                  <a:pt x="1437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317507" y="5505436"/>
            <a:ext cx="136525" cy="23495"/>
          </a:xfrm>
          <a:custGeom>
            <a:avLst/>
            <a:gdLst/>
            <a:ahLst/>
            <a:cxnLst/>
            <a:rect l="l" t="t" r="r" b="b"/>
            <a:pathLst>
              <a:path w="136525" h="23495">
                <a:moveTo>
                  <a:pt x="118922" y="0"/>
                </a:moveTo>
                <a:lnTo>
                  <a:pt x="0" y="23025"/>
                </a:lnTo>
                <a:lnTo>
                  <a:pt x="44196" y="18580"/>
                </a:lnTo>
                <a:lnTo>
                  <a:pt x="136321" y="787"/>
                </a:lnTo>
                <a:lnTo>
                  <a:pt x="1189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232339" y="5530019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4102" y="0"/>
                </a:moveTo>
                <a:lnTo>
                  <a:pt x="0" y="711"/>
                </a:lnTo>
                <a:lnTo>
                  <a:pt x="46037" y="2946"/>
                </a:lnTo>
                <a:lnTo>
                  <a:pt x="49669" y="2451"/>
                </a:lnTo>
                <a:lnTo>
                  <a:pt x="51498" y="2222"/>
                </a:lnTo>
                <a:lnTo>
                  <a:pt x="41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361703" y="5506218"/>
            <a:ext cx="133350" cy="18415"/>
          </a:xfrm>
          <a:custGeom>
            <a:avLst/>
            <a:gdLst/>
            <a:ahLst/>
            <a:cxnLst/>
            <a:rect l="l" t="t" r="r" b="b"/>
            <a:pathLst>
              <a:path w="133350" h="18414">
                <a:moveTo>
                  <a:pt x="92125" y="0"/>
                </a:moveTo>
                <a:lnTo>
                  <a:pt x="1143" y="17589"/>
                </a:lnTo>
                <a:lnTo>
                  <a:pt x="0" y="17792"/>
                </a:lnTo>
                <a:lnTo>
                  <a:pt x="43507" y="13658"/>
                </a:lnTo>
                <a:lnTo>
                  <a:pt x="65054" y="11870"/>
                </a:lnTo>
                <a:lnTo>
                  <a:pt x="86804" y="10325"/>
                </a:lnTo>
                <a:lnTo>
                  <a:pt x="133057" y="1816"/>
                </a:lnTo>
                <a:lnTo>
                  <a:pt x="921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21582" y="5493990"/>
            <a:ext cx="177800" cy="26034"/>
          </a:xfrm>
          <a:custGeom>
            <a:avLst/>
            <a:gdLst/>
            <a:ahLst/>
            <a:cxnLst/>
            <a:rect l="l" t="t" r="r" b="b"/>
            <a:pathLst>
              <a:path w="177800" h="26035">
                <a:moveTo>
                  <a:pt x="169418" y="0"/>
                </a:moveTo>
                <a:lnTo>
                  <a:pt x="0" y="25285"/>
                </a:lnTo>
                <a:lnTo>
                  <a:pt x="7696" y="25692"/>
                </a:lnTo>
                <a:lnTo>
                  <a:pt x="177584" y="406"/>
                </a:lnTo>
                <a:lnTo>
                  <a:pt x="1694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02899" y="5493567"/>
            <a:ext cx="188595" cy="26034"/>
          </a:xfrm>
          <a:custGeom>
            <a:avLst/>
            <a:gdLst/>
            <a:ahLst/>
            <a:cxnLst/>
            <a:rect l="l" t="t" r="r" b="b"/>
            <a:pathLst>
              <a:path w="188595" h="26035">
                <a:moveTo>
                  <a:pt x="179400" y="0"/>
                </a:moveTo>
                <a:lnTo>
                  <a:pt x="0" y="24714"/>
                </a:lnTo>
                <a:lnTo>
                  <a:pt x="18681" y="25717"/>
                </a:lnTo>
                <a:lnTo>
                  <a:pt x="188099" y="419"/>
                </a:lnTo>
                <a:lnTo>
                  <a:pt x="1794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019729" y="5519279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1854" y="0"/>
                </a:moveTo>
                <a:lnTo>
                  <a:pt x="0" y="279"/>
                </a:lnTo>
                <a:lnTo>
                  <a:pt x="7569" y="711"/>
                </a:lnTo>
                <a:lnTo>
                  <a:pt x="9537" y="406"/>
                </a:lnTo>
                <a:lnTo>
                  <a:pt x="18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001197" y="5518286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1701" y="0"/>
                </a:moveTo>
                <a:lnTo>
                  <a:pt x="0" y="228"/>
                </a:lnTo>
                <a:lnTo>
                  <a:pt x="18529" y="1282"/>
                </a:lnTo>
                <a:lnTo>
                  <a:pt x="20383" y="990"/>
                </a:lnTo>
                <a:lnTo>
                  <a:pt x="17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095667" y="5512419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29" h="11429">
                <a:moveTo>
                  <a:pt x="74891" y="0"/>
                </a:moveTo>
                <a:lnTo>
                  <a:pt x="0" y="10718"/>
                </a:lnTo>
                <a:lnTo>
                  <a:pt x="13804" y="11404"/>
                </a:lnTo>
                <a:lnTo>
                  <a:pt x="748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92614" y="5523136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3048" y="0"/>
                </a:moveTo>
                <a:lnTo>
                  <a:pt x="0" y="419"/>
                </a:lnTo>
                <a:lnTo>
                  <a:pt x="14122" y="1181"/>
                </a:lnTo>
                <a:lnTo>
                  <a:pt x="16852" y="698"/>
                </a:lnTo>
                <a:lnTo>
                  <a:pt x="30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109466" y="5497959"/>
            <a:ext cx="244475" cy="29209"/>
          </a:xfrm>
          <a:custGeom>
            <a:avLst/>
            <a:gdLst/>
            <a:ahLst/>
            <a:cxnLst/>
            <a:rect l="l" t="t" r="r" b="b"/>
            <a:pathLst>
              <a:path w="244475" h="29210">
                <a:moveTo>
                  <a:pt x="163779" y="0"/>
                </a:moveTo>
                <a:lnTo>
                  <a:pt x="61086" y="14465"/>
                </a:lnTo>
                <a:lnTo>
                  <a:pt x="0" y="25869"/>
                </a:lnTo>
                <a:lnTo>
                  <a:pt x="61188" y="28905"/>
                </a:lnTo>
                <a:lnTo>
                  <a:pt x="244157" y="3733"/>
                </a:lnTo>
                <a:lnTo>
                  <a:pt x="1637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06742" y="5523830"/>
            <a:ext cx="64135" cy="3810"/>
          </a:xfrm>
          <a:custGeom>
            <a:avLst/>
            <a:gdLst/>
            <a:ahLst/>
            <a:cxnLst/>
            <a:rect l="l" t="t" r="r" b="b"/>
            <a:pathLst>
              <a:path w="64134" h="3810">
                <a:moveTo>
                  <a:pt x="2730" y="0"/>
                </a:moveTo>
                <a:lnTo>
                  <a:pt x="0" y="482"/>
                </a:lnTo>
                <a:lnTo>
                  <a:pt x="59842" y="3594"/>
                </a:lnTo>
                <a:lnTo>
                  <a:pt x="63919" y="3035"/>
                </a:lnTo>
                <a:lnTo>
                  <a:pt x="27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763081" y="553730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528" y="0"/>
                </a:lnTo>
              </a:path>
            </a:pathLst>
          </a:custGeom>
          <a:ln w="1666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961527" y="5536572"/>
            <a:ext cx="381635" cy="62865"/>
          </a:xfrm>
          <a:custGeom>
            <a:avLst/>
            <a:gdLst/>
            <a:ahLst/>
            <a:cxnLst/>
            <a:rect l="l" t="t" r="r" b="b"/>
            <a:pathLst>
              <a:path w="381634" h="62864">
                <a:moveTo>
                  <a:pt x="183311" y="50076"/>
                </a:moveTo>
                <a:lnTo>
                  <a:pt x="180292" y="50863"/>
                </a:lnTo>
                <a:lnTo>
                  <a:pt x="168063" y="53984"/>
                </a:lnTo>
                <a:lnTo>
                  <a:pt x="152768" y="57645"/>
                </a:lnTo>
                <a:lnTo>
                  <a:pt x="225310" y="62522"/>
                </a:lnTo>
                <a:lnTo>
                  <a:pt x="228523" y="62522"/>
                </a:lnTo>
                <a:lnTo>
                  <a:pt x="226364" y="59613"/>
                </a:lnTo>
                <a:lnTo>
                  <a:pt x="220510" y="53759"/>
                </a:lnTo>
                <a:lnTo>
                  <a:pt x="216846" y="50863"/>
                </a:lnTo>
                <a:lnTo>
                  <a:pt x="216534" y="50647"/>
                </a:lnTo>
                <a:lnTo>
                  <a:pt x="215963" y="50126"/>
                </a:lnTo>
                <a:lnTo>
                  <a:pt x="183311" y="50076"/>
                </a:lnTo>
                <a:close/>
              </a:path>
              <a:path w="381634" h="62864">
                <a:moveTo>
                  <a:pt x="216770" y="50838"/>
                </a:moveTo>
                <a:close/>
              </a:path>
              <a:path w="381634" h="62864">
                <a:moveTo>
                  <a:pt x="216814" y="50838"/>
                </a:moveTo>
                <a:close/>
              </a:path>
              <a:path w="381634" h="62864">
                <a:moveTo>
                  <a:pt x="380418" y="46342"/>
                </a:moveTo>
                <a:lnTo>
                  <a:pt x="328383" y="46342"/>
                </a:lnTo>
                <a:lnTo>
                  <a:pt x="354807" y="46540"/>
                </a:lnTo>
                <a:lnTo>
                  <a:pt x="381241" y="47129"/>
                </a:lnTo>
                <a:lnTo>
                  <a:pt x="380418" y="46342"/>
                </a:lnTo>
                <a:close/>
              </a:path>
              <a:path w="381634" h="62864">
                <a:moveTo>
                  <a:pt x="96367" y="3670"/>
                </a:moveTo>
                <a:lnTo>
                  <a:pt x="49809" y="7759"/>
                </a:lnTo>
                <a:lnTo>
                  <a:pt x="4178" y="12877"/>
                </a:lnTo>
                <a:lnTo>
                  <a:pt x="0" y="16548"/>
                </a:lnTo>
                <a:lnTo>
                  <a:pt x="54101" y="20053"/>
                </a:lnTo>
                <a:lnTo>
                  <a:pt x="52692" y="20053"/>
                </a:lnTo>
                <a:lnTo>
                  <a:pt x="48094" y="24079"/>
                </a:lnTo>
                <a:lnTo>
                  <a:pt x="43522" y="28448"/>
                </a:lnTo>
                <a:lnTo>
                  <a:pt x="299542" y="42354"/>
                </a:lnTo>
                <a:lnTo>
                  <a:pt x="300558" y="45110"/>
                </a:lnTo>
                <a:lnTo>
                  <a:pt x="295694" y="46647"/>
                </a:lnTo>
                <a:lnTo>
                  <a:pt x="380418" y="46342"/>
                </a:lnTo>
                <a:lnTo>
                  <a:pt x="360425" y="27203"/>
                </a:lnTo>
                <a:lnTo>
                  <a:pt x="349750" y="17392"/>
                </a:lnTo>
                <a:lnTo>
                  <a:pt x="343211" y="12522"/>
                </a:lnTo>
                <a:lnTo>
                  <a:pt x="337094" y="10247"/>
                </a:lnTo>
                <a:lnTo>
                  <a:pt x="324893" y="9537"/>
                </a:lnTo>
                <a:lnTo>
                  <a:pt x="183400" y="9537"/>
                </a:lnTo>
                <a:lnTo>
                  <a:pt x="96367" y="3670"/>
                </a:lnTo>
                <a:close/>
              </a:path>
              <a:path w="381634" h="62864">
                <a:moveTo>
                  <a:pt x="246365" y="5054"/>
                </a:moveTo>
                <a:lnTo>
                  <a:pt x="169900" y="5054"/>
                </a:lnTo>
                <a:lnTo>
                  <a:pt x="174307" y="6184"/>
                </a:lnTo>
                <a:lnTo>
                  <a:pt x="182156" y="8432"/>
                </a:lnTo>
                <a:lnTo>
                  <a:pt x="185648" y="9537"/>
                </a:lnTo>
                <a:lnTo>
                  <a:pt x="324893" y="9537"/>
                </a:lnTo>
                <a:lnTo>
                  <a:pt x="246365" y="5054"/>
                </a:lnTo>
                <a:close/>
              </a:path>
              <a:path w="381634" h="62864">
                <a:moveTo>
                  <a:pt x="152158" y="0"/>
                </a:moveTo>
                <a:lnTo>
                  <a:pt x="158305" y="1714"/>
                </a:lnTo>
                <a:lnTo>
                  <a:pt x="164438" y="3670"/>
                </a:lnTo>
                <a:lnTo>
                  <a:pt x="170192" y="5130"/>
                </a:lnTo>
                <a:lnTo>
                  <a:pt x="169900" y="5054"/>
                </a:lnTo>
                <a:lnTo>
                  <a:pt x="246365" y="5054"/>
                </a:lnTo>
                <a:lnTo>
                  <a:pt x="15215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47683" y="5565020"/>
            <a:ext cx="414655" cy="43180"/>
          </a:xfrm>
          <a:custGeom>
            <a:avLst/>
            <a:gdLst/>
            <a:ahLst/>
            <a:cxnLst/>
            <a:rect l="l" t="t" r="r" b="b"/>
            <a:pathLst>
              <a:path w="414654" h="43179">
                <a:moveTo>
                  <a:pt x="36309" y="23164"/>
                </a:moveTo>
                <a:lnTo>
                  <a:pt x="0" y="26987"/>
                </a:lnTo>
                <a:lnTo>
                  <a:pt x="30657" y="28778"/>
                </a:lnTo>
                <a:lnTo>
                  <a:pt x="66268" y="25196"/>
                </a:lnTo>
                <a:lnTo>
                  <a:pt x="36309" y="23164"/>
                </a:lnTo>
                <a:close/>
              </a:path>
              <a:path w="414654" h="43179">
                <a:moveTo>
                  <a:pt x="74625" y="25768"/>
                </a:moveTo>
                <a:lnTo>
                  <a:pt x="73990" y="27025"/>
                </a:lnTo>
                <a:lnTo>
                  <a:pt x="73048" y="29197"/>
                </a:lnTo>
                <a:lnTo>
                  <a:pt x="72174" y="31330"/>
                </a:lnTo>
                <a:lnTo>
                  <a:pt x="120573" y="34455"/>
                </a:lnTo>
                <a:lnTo>
                  <a:pt x="119113" y="34455"/>
                </a:lnTo>
                <a:lnTo>
                  <a:pt x="117424" y="37909"/>
                </a:lnTo>
                <a:lnTo>
                  <a:pt x="115570" y="43065"/>
                </a:lnTo>
                <a:lnTo>
                  <a:pt x="182497" y="34934"/>
                </a:lnTo>
                <a:lnTo>
                  <a:pt x="216028" y="31330"/>
                </a:lnTo>
                <a:lnTo>
                  <a:pt x="238690" y="29108"/>
                </a:lnTo>
                <a:lnTo>
                  <a:pt x="124472" y="29108"/>
                </a:lnTo>
                <a:lnTo>
                  <a:pt x="74625" y="25768"/>
                </a:lnTo>
                <a:close/>
              </a:path>
              <a:path w="414654" h="43179">
                <a:moveTo>
                  <a:pt x="271526" y="28041"/>
                </a:moveTo>
                <a:lnTo>
                  <a:pt x="249567" y="28041"/>
                </a:lnTo>
                <a:lnTo>
                  <a:pt x="266611" y="29197"/>
                </a:lnTo>
                <a:lnTo>
                  <a:pt x="271526" y="28041"/>
                </a:lnTo>
                <a:close/>
              </a:path>
              <a:path w="414654" h="43179">
                <a:moveTo>
                  <a:pt x="157365" y="0"/>
                </a:moveTo>
                <a:lnTo>
                  <a:pt x="152222" y="4889"/>
                </a:lnTo>
                <a:lnTo>
                  <a:pt x="147091" y="10198"/>
                </a:lnTo>
                <a:lnTo>
                  <a:pt x="146481" y="10731"/>
                </a:lnTo>
                <a:lnTo>
                  <a:pt x="136391" y="20581"/>
                </a:lnTo>
                <a:lnTo>
                  <a:pt x="129526" y="26485"/>
                </a:lnTo>
                <a:lnTo>
                  <a:pt x="124472" y="29108"/>
                </a:lnTo>
                <a:lnTo>
                  <a:pt x="238690" y="29108"/>
                </a:lnTo>
                <a:lnTo>
                  <a:pt x="249567" y="28041"/>
                </a:lnTo>
                <a:lnTo>
                  <a:pt x="271526" y="28041"/>
                </a:lnTo>
                <a:lnTo>
                  <a:pt x="281911" y="25536"/>
                </a:lnTo>
                <a:lnTo>
                  <a:pt x="297154" y="21628"/>
                </a:lnTo>
                <a:lnTo>
                  <a:pt x="329755" y="21628"/>
                </a:lnTo>
                <a:lnTo>
                  <a:pt x="329628" y="21501"/>
                </a:lnTo>
                <a:lnTo>
                  <a:pt x="349595" y="20333"/>
                </a:lnTo>
                <a:lnTo>
                  <a:pt x="369568" y="19397"/>
                </a:lnTo>
                <a:lnTo>
                  <a:pt x="389548" y="18688"/>
                </a:lnTo>
                <a:lnTo>
                  <a:pt x="409536" y="18199"/>
                </a:lnTo>
                <a:lnTo>
                  <a:pt x="414413" y="16662"/>
                </a:lnTo>
                <a:lnTo>
                  <a:pt x="413385" y="13919"/>
                </a:lnTo>
                <a:lnTo>
                  <a:pt x="157365" y="0"/>
                </a:lnTo>
                <a:close/>
              </a:path>
              <a:path w="414654" h="43179">
                <a:moveTo>
                  <a:pt x="329755" y="21628"/>
                </a:moveTo>
                <a:lnTo>
                  <a:pt x="297154" y="21628"/>
                </a:lnTo>
                <a:lnTo>
                  <a:pt x="329806" y="2167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36974" y="5572856"/>
            <a:ext cx="46990" cy="7620"/>
          </a:xfrm>
          <a:custGeom>
            <a:avLst/>
            <a:gdLst/>
            <a:ahLst/>
            <a:cxnLst/>
            <a:rect l="l" t="t" r="r" b="b"/>
            <a:pathLst>
              <a:path w="46990" h="7620">
                <a:moveTo>
                  <a:pt x="38671" y="0"/>
                </a:moveTo>
                <a:lnTo>
                  <a:pt x="0" y="6934"/>
                </a:lnTo>
                <a:lnTo>
                  <a:pt x="11747" y="7162"/>
                </a:lnTo>
                <a:lnTo>
                  <a:pt x="46748" y="152"/>
                </a:lnTo>
                <a:lnTo>
                  <a:pt x="386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8719" y="5573004"/>
            <a:ext cx="75565" cy="7620"/>
          </a:xfrm>
          <a:custGeom>
            <a:avLst/>
            <a:gdLst/>
            <a:ahLst/>
            <a:cxnLst/>
            <a:rect l="l" t="t" r="r" b="b"/>
            <a:pathLst>
              <a:path w="75565" h="7620">
                <a:moveTo>
                  <a:pt x="35001" y="0"/>
                </a:moveTo>
                <a:lnTo>
                  <a:pt x="0" y="7010"/>
                </a:lnTo>
                <a:lnTo>
                  <a:pt x="24409" y="7531"/>
                </a:lnTo>
                <a:lnTo>
                  <a:pt x="75183" y="1016"/>
                </a:lnTo>
                <a:lnTo>
                  <a:pt x="350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75651" y="5561619"/>
            <a:ext cx="65405" cy="11430"/>
          </a:xfrm>
          <a:custGeom>
            <a:avLst/>
            <a:gdLst/>
            <a:ahLst/>
            <a:cxnLst/>
            <a:rect l="l" t="t" r="r" b="b"/>
            <a:pathLst>
              <a:path w="65404" h="11429">
                <a:moveTo>
                  <a:pt x="65087" y="0"/>
                </a:moveTo>
                <a:lnTo>
                  <a:pt x="0" y="11239"/>
                </a:lnTo>
                <a:lnTo>
                  <a:pt x="8064" y="11379"/>
                </a:lnTo>
                <a:lnTo>
                  <a:pt x="650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706174" y="5548217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180" y="0"/>
                </a:lnTo>
              </a:path>
            </a:pathLst>
          </a:custGeom>
          <a:ln w="1149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83714" y="5551029"/>
            <a:ext cx="188595" cy="23495"/>
          </a:xfrm>
          <a:custGeom>
            <a:avLst/>
            <a:gdLst/>
            <a:ahLst/>
            <a:cxnLst/>
            <a:rect l="l" t="t" r="r" b="b"/>
            <a:pathLst>
              <a:path w="188595" h="23495">
                <a:moveTo>
                  <a:pt x="122453" y="0"/>
                </a:moveTo>
                <a:lnTo>
                  <a:pt x="57023" y="10591"/>
                </a:lnTo>
                <a:lnTo>
                  <a:pt x="0" y="21971"/>
                </a:lnTo>
                <a:lnTo>
                  <a:pt x="40182" y="22999"/>
                </a:lnTo>
                <a:lnTo>
                  <a:pt x="188061" y="2933"/>
                </a:lnTo>
                <a:lnTo>
                  <a:pt x="1224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889005" y="5549453"/>
            <a:ext cx="127000" cy="15875"/>
          </a:xfrm>
          <a:custGeom>
            <a:avLst/>
            <a:gdLst/>
            <a:ahLst/>
            <a:cxnLst/>
            <a:rect l="l" t="t" r="r" b="b"/>
            <a:pathLst>
              <a:path w="127000" h="15875">
                <a:moveTo>
                  <a:pt x="76695" y="0"/>
                </a:moveTo>
                <a:lnTo>
                  <a:pt x="60345" y="1973"/>
                </a:lnTo>
                <a:lnTo>
                  <a:pt x="0" y="9918"/>
                </a:lnTo>
                <a:lnTo>
                  <a:pt x="116052" y="15570"/>
                </a:lnTo>
                <a:lnTo>
                  <a:pt x="120624" y="11201"/>
                </a:lnTo>
                <a:lnTo>
                  <a:pt x="125209" y="7175"/>
                </a:lnTo>
                <a:lnTo>
                  <a:pt x="126631" y="7175"/>
                </a:lnTo>
                <a:lnTo>
                  <a:pt x="72529" y="3670"/>
                </a:lnTo>
                <a:lnTo>
                  <a:pt x="73977" y="2324"/>
                </a:lnTo>
                <a:lnTo>
                  <a:pt x="75387" y="1054"/>
                </a:lnTo>
                <a:lnTo>
                  <a:pt x="766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763412" y="5559375"/>
            <a:ext cx="241935" cy="34925"/>
          </a:xfrm>
          <a:custGeom>
            <a:avLst/>
            <a:gdLst/>
            <a:ahLst/>
            <a:cxnLst/>
            <a:rect l="l" t="t" r="r" b="b"/>
            <a:pathLst>
              <a:path w="241934" h="34925">
                <a:moveTo>
                  <a:pt x="216330" y="29946"/>
                </a:moveTo>
                <a:lnTo>
                  <a:pt x="159700" y="29962"/>
                </a:lnTo>
                <a:lnTo>
                  <a:pt x="159346" y="30505"/>
                </a:lnTo>
                <a:lnTo>
                  <a:pt x="158889" y="31419"/>
                </a:lnTo>
                <a:lnTo>
                  <a:pt x="208635" y="34747"/>
                </a:lnTo>
                <a:lnTo>
                  <a:pt x="213795" y="32125"/>
                </a:lnTo>
                <a:lnTo>
                  <a:pt x="216330" y="29946"/>
                </a:lnTo>
                <a:close/>
              </a:path>
              <a:path w="241934" h="34925">
                <a:moveTo>
                  <a:pt x="125590" y="0"/>
                </a:moveTo>
                <a:lnTo>
                  <a:pt x="0" y="18148"/>
                </a:lnTo>
                <a:lnTo>
                  <a:pt x="23209" y="18427"/>
                </a:lnTo>
                <a:lnTo>
                  <a:pt x="92875" y="20231"/>
                </a:lnTo>
                <a:lnTo>
                  <a:pt x="26974" y="29502"/>
                </a:lnTo>
                <a:lnTo>
                  <a:pt x="84277" y="32626"/>
                </a:lnTo>
                <a:lnTo>
                  <a:pt x="109584" y="29946"/>
                </a:lnTo>
                <a:lnTo>
                  <a:pt x="120586" y="28803"/>
                </a:lnTo>
                <a:lnTo>
                  <a:pt x="217659" y="28803"/>
                </a:lnTo>
                <a:lnTo>
                  <a:pt x="220657" y="26225"/>
                </a:lnTo>
                <a:lnTo>
                  <a:pt x="227064" y="19991"/>
                </a:lnTo>
                <a:lnTo>
                  <a:pt x="230746" y="16370"/>
                </a:lnTo>
                <a:lnTo>
                  <a:pt x="231355" y="15836"/>
                </a:lnTo>
                <a:lnTo>
                  <a:pt x="236499" y="10528"/>
                </a:lnTo>
                <a:lnTo>
                  <a:pt x="241642" y="5638"/>
                </a:lnTo>
                <a:lnTo>
                  <a:pt x="125590" y="0"/>
                </a:lnTo>
                <a:close/>
              </a:path>
              <a:path w="241934" h="34925">
                <a:moveTo>
                  <a:pt x="217659" y="28803"/>
                </a:moveTo>
                <a:lnTo>
                  <a:pt x="120586" y="28803"/>
                </a:lnTo>
                <a:lnTo>
                  <a:pt x="150545" y="30848"/>
                </a:lnTo>
                <a:lnTo>
                  <a:pt x="159867" y="29946"/>
                </a:lnTo>
                <a:lnTo>
                  <a:pt x="216330" y="29946"/>
                </a:lnTo>
                <a:lnTo>
                  <a:pt x="217659" y="2880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136479" y="5648213"/>
            <a:ext cx="64135" cy="8890"/>
          </a:xfrm>
          <a:custGeom>
            <a:avLst/>
            <a:gdLst/>
            <a:ahLst/>
            <a:cxnLst/>
            <a:rect l="l" t="t" r="r" b="b"/>
            <a:pathLst>
              <a:path w="64134" h="8889">
                <a:moveTo>
                  <a:pt x="41795" y="0"/>
                </a:moveTo>
                <a:lnTo>
                  <a:pt x="0" y="7454"/>
                </a:lnTo>
                <a:lnTo>
                  <a:pt x="596" y="7632"/>
                </a:lnTo>
                <a:lnTo>
                  <a:pt x="1752" y="7810"/>
                </a:lnTo>
                <a:lnTo>
                  <a:pt x="6311" y="8356"/>
                </a:lnTo>
                <a:lnTo>
                  <a:pt x="8559" y="8648"/>
                </a:lnTo>
                <a:lnTo>
                  <a:pt x="22216" y="6437"/>
                </a:lnTo>
                <a:lnTo>
                  <a:pt x="35926" y="4421"/>
                </a:lnTo>
                <a:lnTo>
                  <a:pt x="49691" y="2606"/>
                </a:lnTo>
                <a:lnTo>
                  <a:pt x="63512" y="1003"/>
                </a:lnTo>
                <a:lnTo>
                  <a:pt x="417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280866" y="5656236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29" h="10160">
                <a:moveTo>
                  <a:pt x="58178" y="0"/>
                </a:moveTo>
                <a:lnTo>
                  <a:pt x="48818" y="977"/>
                </a:lnTo>
                <a:lnTo>
                  <a:pt x="0" y="9994"/>
                </a:lnTo>
                <a:lnTo>
                  <a:pt x="12382" y="9042"/>
                </a:lnTo>
                <a:lnTo>
                  <a:pt x="17602" y="7835"/>
                </a:lnTo>
                <a:lnTo>
                  <a:pt x="74866" y="812"/>
                </a:lnTo>
                <a:lnTo>
                  <a:pt x="581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293247" y="566023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28" y="0"/>
                </a:lnTo>
              </a:path>
            </a:pathLst>
          </a:custGeom>
          <a:ln w="1009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271280" y="5657217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60">
                <a:moveTo>
                  <a:pt x="58407" y="0"/>
                </a:moveTo>
                <a:lnTo>
                  <a:pt x="43840" y="1485"/>
                </a:lnTo>
                <a:lnTo>
                  <a:pt x="0" y="9728"/>
                </a:lnTo>
                <a:lnTo>
                  <a:pt x="9588" y="9016"/>
                </a:lnTo>
                <a:lnTo>
                  <a:pt x="584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38227" y="5631010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7175" y="0"/>
                </a:moveTo>
                <a:lnTo>
                  <a:pt x="0" y="977"/>
                </a:lnTo>
                <a:lnTo>
                  <a:pt x="25082" y="2070"/>
                </a:lnTo>
                <a:lnTo>
                  <a:pt x="36017" y="596"/>
                </a:lnTo>
                <a:lnTo>
                  <a:pt x="71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348889" y="5631991"/>
            <a:ext cx="214629" cy="24765"/>
          </a:xfrm>
          <a:custGeom>
            <a:avLst/>
            <a:gdLst/>
            <a:ahLst/>
            <a:cxnLst/>
            <a:rect l="l" t="t" r="r" b="b"/>
            <a:pathLst>
              <a:path w="214629" h="24764">
                <a:moveTo>
                  <a:pt x="189344" y="0"/>
                </a:moveTo>
                <a:lnTo>
                  <a:pt x="73494" y="15138"/>
                </a:lnTo>
                <a:lnTo>
                  <a:pt x="0" y="23190"/>
                </a:lnTo>
                <a:lnTo>
                  <a:pt x="33489" y="24739"/>
                </a:lnTo>
                <a:lnTo>
                  <a:pt x="69684" y="20459"/>
                </a:lnTo>
                <a:lnTo>
                  <a:pt x="214426" y="1092"/>
                </a:lnTo>
                <a:lnTo>
                  <a:pt x="1893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329692" y="565606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5981" y="0"/>
                </a:moveTo>
                <a:lnTo>
                  <a:pt x="0" y="1155"/>
                </a:lnTo>
                <a:lnTo>
                  <a:pt x="9359" y="177"/>
                </a:lnTo>
                <a:lnTo>
                  <a:pt x="59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335666" y="5654860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6324" y="0"/>
                </a:moveTo>
                <a:lnTo>
                  <a:pt x="0" y="1206"/>
                </a:lnTo>
                <a:lnTo>
                  <a:pt x="3378" y="1371"/>
                </a:lnTo>
                <a:lnTo>
                  <a:pt x="13220" y="317"/>
                </a:lnTo>
                <a:lnTo>
                  <a:pt x="632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315120" y="5655804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15125" y="0"/>
                </a:moveTo>
                <a:lnTo>
                  <a:pt x="0" y="2908"/>
                </a:lnTo>
                <a:lnTo>
                  <a:pt x="14566" y="1409"/>
                </a:lnTo>
                <a:lnTo>
                  <a:pt x="20548" y="266"/>
                </a:lnTo>
                <a:lnTo>
                  <a:pt x="151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330243" y="5654598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5" h="1904">
                <a:moveTo>
                  <a:pt x="6248" y="0"/>
                </a:moveTo>
                <a:lnTo>
                  <a:pt x="0" y="1206"/>
                </a:lnTo>
                <a:lnTo>
                  <a:pt x="5435" y="1460"/>
                </a:lnTo>
                <a:lnTo>
                  <a:pt x="11747" y="266"/>
                </a:lnTo>
                <a:lnTo>
                  <a:pt x="62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437516" y="5630589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8115" y="0"/>
                </a:moveTo>
                <a:lnTo>
                  <a:pt x="28752" y="165"/>
                </a:lnTo>
                <a:lnTo>
                  <a:pt x="0" y="5778"/>
                </a:lnTo>
                <a:lnTo>
                  <a:pt x="581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06713" y="5630614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0" y="0"/>
                </a:moveTo>
                <a:lnTo>
                  <a:pt x="31521" y="1371"/>
                </a:lnTo>
                <a:lnTo>
                  <a:pt x="38684" y="39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341986" y="5630589"/>
            <a:ext cx="196850" cy="24765"/>
          </a:xfrm>
          <a:custGeom>
            <a:avLst/>
            <a:gdLst/>
            <a:ahLst/>
            <a:cxnLst/>
            <a:rect l="l" t="t" r="r" b="b"/>
            <a:pathLst>
              <a:path w="196850" h="24764">
                <a:moveTo>
                  <a:pt x="157530" y="0"/>
                </a:moveTo>
                <a:lnTo>
                  <a:pt x="153644" y="0"/>
                </a:lnTo>
                <a:lnTo>
                  <a:pt x="95529" y="5778"/>
                </a:lnTo>
                <a:lnTo>
                  <a:pt x="0" y="24269"/>
                </a:lnTo>
                <a:lnTo>
                  <a:pt x="6896" y="24599"/>
                </a:lnTo>
                <a:lnTo>
                  <a:pt x="80390" y="16548"/>
                </a:lnTo>
                <a:lnTo>
                  <a:pt x="196240" y="1396"/>
                </a:lnTo>
                <a:lnTo>
                  <a:pt x="164731" y="25"/>
                </a:lnTo>
                <a:lnTo>
                  <a:pt x="1575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421134" y="5630750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45135" y="0"/>
                </a:moveTo>
                <a:lnTo>
                  <a:pt x="36207" y="114"/>
                </a:lnTo>
                <a:lnTo>
                  <a:pt x="0" y="7112"/>
                </a:lnTo>
                <a:lnTo>
                  <a:pt x="16382" y="5613"/>
                </a:lnTo>
                <a:lnTo>
                  <a:pt x="451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336491" y="5636369"/>
            <a:ext cx="101600" cy="19050"/>
          </a:xfrm>
          <a:custGeom>
            <a:avLst/>
            <a:gdLst/>
            <a:ahLst/>
            <a:cxnLst/>
            <a:rect l="l" t="t" r="r" b="b"/>
            <a:pathLst>
              <a:path w="101600" h="19050">
                <a:moveTo>
                  <a:pt x="101028" y="0"/>
                </a:moveTo>
                <a:lnTo>
                  <a:pt x="84645" y="1485"/>
                </a:lnTo>
                <a:lnTo>
                  <a:pt x="0" y="18224"/>
                </a:lnTo>
                <a:lnTo>
                  <a:pt x="5499" y="18491"/>
                </a:lnTo>
                <a:lnTo>
                  <a:pt x="10102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145046" y="5648039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90" h="15875">
                <a:moveTo>
                  <a:pt x="34188" y="0"/>
                </a:moveTo>
                <a:lnTo>
                  <a:pt x="33223" y="177"/>
                </a:lnTo>
                <a:lnTo>
                  <a:pt x="54940" y="1181"/>
                </a:lnTo>
                <a:lnTo>
                  <a:pt x="41121" y="2784"/>
                </a:lnTo>
                <a:lnTo>
                  <a:pt x="27360" y="4597"/>
                </a:lnTo>
                <a:lnTo>
                  <a:pt x="13654" y="6610"/>
                </a:lnTo>
                <a:lnTo>
                  <a:pt x="0" y="8813"/>
                </a:lnTo>
                <a:lnTo>
                  <a:pt x="51612" y="15252"/>
                </a:lnTo>
                <a:lnTo>
                  <a:pt x="110147" y="4000"/>
                </a:lnTo>
                <a:lnTo>
                  <a:pt x="341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179233" y="5647159"/>
            <a:ext cx="81915" cy="5080"/>
          </a:xfrm>
          <a:custGeom>
            <a:avLst/>
            <a:gdLst/>
            <a:ahLst/>
            <a:cxnLst/>
            <a:rect l="l" t="t" r="r" b="b"/>
            <a:pathLst>
              <a:path w="81915" h="5079">
                <a:moveTo>
                  <a:pt x="4825" y="0"/>
                </a:moveTo>
                <a:lnTo>
                  <a:pt x="0" y="876"/>
                </a:lnTo>
                <a:lnTo>
                  <a:pt x="75958" y="4889"/>
                </a:lnTo>
                <a:lnTo>
                  <a:pt x="81521" y="3822"/>
                </a:lnTo>
                <a:lnTo>
                  <a:pt x="48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187521" y="564176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416" y="0"/>
                </a:lnTo>
              </a:path>
            </a:pathLst>
          </a:custGeom>
          <a:ln w="12750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184053" y="5646526"/>
            <a:ext cx="93345" cy="5080"/>
          </a:xfrm>
          <a:custGeom>
            <a:avLst/>
            <a:gdLst/>
            <a:ahLst/>
            <a:cxnLst/>
            <a:rect l="l" t="t" r="r" b="b"/>
            <a:pathLst>
              <a:path w="93345" h="5079">
                <a:moveTo>
                  <a:pt x="3467" y="0"/>
                </a:moveTo>
                <a:lnTo>
                  <a:pt x="0" y="635"/>
                </a:lnTo>
                <a:lnTo>
                  <a:pt x="76708" y="4457"/>
                </a:lnTo>
                <a:lnTo>
                  <a:pt x="91343" y="1612"/>
                </a:lnTo>
                <a:lnTo>
                  <a:pt x="66522" y="1612"/>
                </a:lnTo>
                <a:lnTo>
                  <a:pt x="50737" y="1505"/>
                </a:lnTo>
                <a:lnTo>
                  <a:pt x="34966" y="1192"/>
                </a:lnTo>
                <a:lnTo>
                  <a:pt x="19209" y="685"/>
                </a:lnTo>
                <a:lnTo>
                  <a:pt x="3467" y="0"/>
                </a:lnTo>
                <a:close/>
              </a:path>
              <a:path w="93345" h="5079">
                <a:moveTo>
                  <a:pt x="92976" y="1295"/>
                </a:moveTo>
                <a:lnTo>
                  <a:pt x="86359" y="1436"/>
                </a:lnTo>
                <a:lnTo>
                  <a:pt x="66522" y="1612"/>
                </a:lnTo>
                <a:lnTo>
                  <a:pt x="91343" y="1612"/>
                </a:lnTo>
                <a:lnTo>
                  <a:pt x="92976" y="1295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011345" y="5540015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90" h="4445">
                <a:moveTo>
                  <a:pt x="43205" y="0"/>
                </a:moveTo>
                <a:lnTo>
                  <a:pt x="0" y="4318"/>
                </a:lnTo>
                <a:lnTo>
                  <a:pt x="46558" y="228"/>
                </a:lnTo>
                <a:lnTo>
                  <a:pt x="432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221318" y="56636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02" y="0"/>
                </a:lnTo>
              </a:path>
            </a:pathLst>
          </a:custGeom>
          <a:ln w="995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196659" y="5652046"/>
            <a:ext cx="133985" cy="14604"/>
          </a:xfrm>
          <a:custGeom>
            <a:avLst/>
            <a:gdLst/>
            <a:ahLst/>
            <a:cxnLst/>
            <a:rect l="l" t="t" r="r" b="b"/>
            <a:pathLst>
              <a:path w="133984" h="14604">
                <a:moveTo>
                  <a:pt x="58534" y="0"/>
                </a:moveTo>
                <a:lnTo>
                  <a:pt x="0" y="11252"/>
                </a:lnTo>
                <a:lnTo>
                  <a:pt x="24663" y="14135"/>
                </a:lnTo>
                <a:lnTo>
                  <a:pt x="48126" y="12710"/>
                </a:lnTo>
                <a:lnTo>
                  <a:pt x="71588" y="10952"/>
                </a:lnTo>
                <a:lnTo>
                  <a:pt x="118465" y="6654"/>
                </a:lnTo>
                <a:lnTo>
                  <a:pt x="133591" y="3759"/>
                </a:lnTo>
                <a:lnTo>
                  <a:pt x="5853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255193" y="5650979"/>
            <a:ext cx="81915" cy="5080"/>
          </a:xfrm>
          <a:custGeom>
            <a:avLst/>
            <a:gdLst/>
            <a:ahLst/>
            <a:cxnLst/>
            <a:rect l="l" t="t" r="r" b="b"/>
            <a:pathLst>
              <a:path w="81915" h="5079">
                <a:moveTo>
                  <a:pt x="5562" y="0"/>
                </a:moveTo>
                <a:lnTo>
                  <a:pt x="0" y="1066"/>
                </a:lnTo>
                <a:lnTo>
                  <a:pt x="75056" y="4826"/>
                </a:lnTo>
                <a:lnTo>
                  <a:pt x="77139" y="4432"/>
                </a:lnTo>
                <a:lnTo>
                  <a:pt x="79209" y="4013"/>
                </a:lnTo>
                <a:lnTo>
                  <a:pt x="81292" y="3619"/>
                </a:lnTo>
                <a:lnTo>
                  <a:pt x="556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277037" y="563934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01" y="0"/>
                </a:lnTo>
              </a:path>
            </a:pathLst>
          </a:custGeom>
          <a:ln w="16967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260763" y="5637857"/>
            <a:ext cx="160655" cy="17145"/>
          </a:xfrm>
          <a:custGeom>
            <a:avLst/>
            <a:gdLst/>
            <a:ahLst/>
            <a:cxnLst/>
            <a:rect l="l" t="t" r="r" b="b"/>
            <a:pathLst>
              <a:path w="160654" h="17145">
                <a:moveTo>
                  <a:pt x="160375" y="0"/>
                </a:moveTo>
                <a:lnTo>
                  <a:pt x="51433" y="8524"/>
                </a:lnTo>
                <a:lnTo>
                  <a:pt x="16268" y="9969"/>
                </a:lnTo>
                <a:lnTo>
                  <a:pt x="0" y="13119"/>
                </a:lnTo>
                <a:lnTo>
                  <a:pt x="75730" y="16738"/>
                </a:lnTo>
                <a:lnTo>
                  <a:pt x="16037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211465" y="5582183"/>
            <a:ext cx="65405" cy="10795"/>
          </a:xfrm>
          <a:custGeom>
            <a:avLst/>
            <a:gdLst/>
            <a:ahLst/>
            <a:cxnLst/>
            <a:rect l="l" t="t" r="r" b="b"/>
            <a:pathLst>
              <a:path w="65404" h="10795">
                <a:moveTo>
                  <a:pt x="65011" y="0"/>
                </a:moveTo>
                <a:lnTo>
                  <a:pt x="51904" y="927"/>
                </a:lnTo>
                <a:lnTo>
                  <a:pt x="0" y="10083"/>
                </a:lnTo>
                <a:lnTo>
                  <a:pt x="10718" y="10566"/>
                </a:lnTo>
                <a:lnTo>
                  <a:pt x="650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192849" y="5583113"/>
            <a:ext cx="71120" cy="9525"/>
          </a:xfrm>
          <a:custGeom>
            <a:avLst/>
            <a:gdLst/>
            <a:ahLst/>
            <a:cxnLst/>
            <a:rect l="l" t="t" r="r" b="b"/>
            <a:pathLst>
              <a:path w="71120" h="9525">
                <a:moveTo>
                  <a:pt x="70523" y="0"/>
                </a:moveTo>
                <a:lnTo>
                  <a:pt x="41006" y="2398"/>
                </a:lnTo>
                <a:lnTo>
                  <a:pt x="11556" y="5321"/>
                </a:lnTo>
                <a:lnTo>
                  <a:pt x="0" y="8293"/>
                </a:lnTo>
                <a:lnTo>
                  <a:pt x="18618" y="9156"/>
                </a:lnTo>
                <a:lnTo>
                  <a:pt x="705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359590" y="5553793"/>
            <a:ext cx="60960" cy="12065"/>
          </a:xfrm>
          <a:custGeom>
            <a:avLst/>
            <a:gdLst/>
            <a:ahLst/>
            <a:cxnLst/>
            <a:rect l="l" t="t" r="r" b="b"/>
            <a:pathLst>
              <a:path w="60959" h="12064">
                <a:moveTo>
                  <a:pt x="60883" y="0"/>
                </a:moveTo>
                <a:lnTo>
                  <a:pt x="56718" y="368"/>
                </a:lnTo>
                <a:lnTo>
                  <a:pt x="0" y="11455"/>
                </a:lnTo>
                <a:lnTo>
                  <a:pt x="6007" y="10883"/>
                </a:lnTo>
                <a:lnTo>
                  <a:pt x="608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263377" y="5564683"/>
            <a:ext cx="102235" cy="19050"/>
          </a:xfrm>
          <a:custGeom>
            <a:avLst/>
            <a:gdLst/>
            <a:ahLst/>
            <a:cxnLst/>
            <a:rect l="l" t="t" r="r" b="b"/>
            <a:pathLst>
              <a:path w="102234" h="19050">
                <a:moveTo>
                  <a:pt x="102222" y="0"/>
                </a:moveTo>
                <a:lnTo>
                  <a:pt x="96202" y="571"/>
                </a:lnTo>
                <a:lnTo>
                  <a:pt x="0" y="18427"/>
                </a:lnTo>
                <a:lnTo>
                  <a:pt x="13093" y="17500"/>
                </a:lnTo>
                <a:lnTo>
                  <a:pt x="1022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258089" y="5554166"/>
            <a:ext cx="158750" cy="22225"/>
          </a:xfrm>
          <a:custGeom>
            <a:avLst/>
            <a:gdLst/>
            <a:ahLst/>
            <a:cxnLst/>
            <a:rect l="l" t="t" r="r" b="b"/>
            <a:pathLst>
              <a:path w="158750" h="22225">
                <a:moveTo>
                  <a:pt x="158216" y="0"/>
                </a:moveTo>
                <a:lnTo>
                  <a:pt x="107848" y="4775"/>
                </a:lnTo>
                <a:lnTo>
                  <a:pt x="53528" y="11796"/>
                </a:lnTo>
                <a:lnTo>
                  <a:pt x="0" y="21742"/>
                </a:lnTo>
                <a:lnTo>
                  <a:pt x="19238" y="19283"/>
                </a:lnTo>
                <a:lnTo>
                  <a:pt x="38544" y="17157"/>
                </a:lnTo>
                <a:lnTo>
                  <a:pt x="101498" y="11087"/>
                </a:lnTo>
                <a:lnTo>
                  <a:pt x="1582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204402" y="5565254"/>
            <a:ext cx="155575" cy="23495"/>
          </a:xfrm>
          <a:custGeom>
            <a:avLst/>
            <a:gdLst/>
            <a:ahLst/>
            <a:cxnLst/>
            <a:rect l="l" t="t" r="r" b="b"/>
            <a:pathLst>
              <a:path w="155575" h="23495">
                <a:moveTo>
                  <a:pt x="155181" y="0"/>
                </a:moveTo>
                <a:lnTo>
                  <a:pt x="92227" y="6057"/>
                </a:lnTo>
                <a:lnTo>
                  <a:pt x="53682" y="10655"/>
                </a:lnTo>
                <a:lnTo>
                  <a:pt x="13376" y="19847"/>
                </a:lnTo>
                <a:lnTo>
                  <a:pt x="0" y="23177"/>
                </a:lnTo>
                <a:lnTo>
                  <a:pt x="29454" y="20254"/>
                </a:lnTo>
                <a:lnTo>
                  <a:pt x="58966" y="17856"/>
                </a:lnTo>
                <a:lnTo>
                  <a:pt x="1551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210008" y="5592266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460" y="0"/>
                </a:moveTo>
                <a:lnTo>
                  <a:pt x="0" y="254"/>
                </a:lnTo>
                <a:lnTo>
                  <a:pt x="10502" y="812"/>
                </a:lnTo>
                <a:lnTo>
                  <a:pt x="12166" y="482"/>
                </a:lnTo>
                <a:lnTo>
                  <a:pt x="14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165224" y="5591411"/>
            <a:ext cx="55880" cy="7620"/>
          </a:xfrm>
          <a:custGeom>
            <a:avLst/>
            <a:gdLst/>
            <a:ahLst/>
            <a:cxnLst/>
            <a:rect l="l" t="t" r="r" b="b"/>
            <a:pathLst>
              <a:path w="55879" h="7620">
                <a:moveTo>
                  <a:pt x="27622" y="0"/>
                </a:moveTo>
                <a:lnTo>
                  <a:pt x="20704" y="1818"/>
                </a:lnTo>
                <a:lnTo>
                  <a:pt x="0" y="7454"/>
                </a:lnTo>
                <a:lnTo>
                  <a:pt x="8191" y="6413"/>
                </a:lnTo>
                <a:lnTo>
                  <a:pt x="16395" y="5486"/>
                </a:lnTo>
                <a:lnTo>
                  <a:pt x="54648" y="1790"/>
                </a:lnTo>
                <a:lnTo>
                  <a:pt x="55283" y="1663"/>
                </a:lnTo>
                <a:lnTo>
                  <a:pt x="44792" y="1104"/>
                </a:lnTo>
                <a:lnTo>
                  <a:pt x="46240" y="850"/>
                </a:lnTo>
                <a:lnTo>
                  <a:pt x="276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41339" y="5060862"/>
            <a:ext cx="1727200" cy="193040"/>
          </a:xfrm>
          <a:custGeom>
            <a:avLst/>
            <a:gdLst/>
            <a:ahLst/>
            <a:cxnLst/>
            <a:rect l="l" t="t" r="r" b="b"/>
            <a:pathLst>
              <a:path w="1727200" h="193039">
                <a:moveTo>
                  <a:pt x="113723" y="153123"/>
                </a:moveTo>
                <a:lnTo>
                  <a:pt x="533" y="153123"/>
                </a:lnTo>
                <a:lnTo>
                  <a:pt x="3800" y="154813"/>
                </a:lnTo>
                <a:lnTo>
                  <a:pt x="8601" y="159267"/>
                </a:lnTo>
                <a:lnTo>
                  <a:pt x="14435" y="165564"/>
                </a:lnTo>
                <a:lnTo>
                  <a:pt x="27193" y="180009"/>
                </a:lnTo>
                <a:lnTo>
                  <a:pt x="33116" y="186310"/>
                </a:lnTo>
                <a:lnTo>
                  <a:pt x="38070" y="190766"/>
                </a:lnTo>
                <a:lnTo>
                  <a:pt x="41554" y="192455"/>
                </a:lnTo>
                <a:lnTo>
                  <a:pt x="41795" y="192455"/>
                </a:lnTo>
                <a:lnTo>
                  <a:pt x="42024" y="192417"/>
                </a:lnTo>
                <a:lnTo>
                  <a:pt x="76864" y="171292"/>
                </a:lnTo>
                <a:lnTo>
                  <a:pt x="112901" y="153446"/>
                </a:lnTo>
                <a:lnTo>
                  <a:pt x="113723" y="153123"/>
                </a:lnTo>
                <a:close/>
              </a:path>
              <a:path w="1727200" h="193039">
                <a:moveTo>
                  <a:pt x="55130" y="121602"/>
                </a:moveTo>
                <a:lnTo>
                  <a:pt x="41026" y="128779"/>
                </a:lnTo>
                <a:lnTo>
                  <a:pt x="27136" y="136444"/>
                </a:lnTo>
                <a:lnTo>
                  <a:pt x="13461" y="144596"/>
                </a:lnTo>
                <a:lnTo>
                  <a:pt x="0" y="153238"/>
                </a:lnTo>
                <a:lnTo>
                  <a:pt x="165" y="153162"/>
                </a:lnTo>
                <a:lnTo>
                  <a:pt x="330" y="153123"/>
                </a:lnTo>
                <a:lnTo>
                  <a:pt x="113723" y="153123"/>
                </a:lnTo>
                <a:lnTo>
                  <a:pt x="135759" y="144487"/>
                </a:lnTo>
                <a:lnTo>
                  <a:pt x="73837" y="144487"/>
                </a:lnTo>
                <a:lnTo>
                  <a:pt x="70850" y="142528"/>
                </a:lnTo>
                <a:lnTo>
                  <a:pt x="66307" y="137295"/>
                </a:lnTo>
                <a:lnTo>
                  <a:pt x="60918" y="130027"/>
                </a:lnTo>
                <a:lnTo>
                  <a:pt x="55130" y="121602"/>
                </a:lnTo>
                <a:close/>
              </a:path>
              <a:path w="1727200" h="193039">
                <a:moveTo>
                  <a:pt x="121526" y="117398"/>
                </a:moveTo>
                <a:lnTo>
                  <a:pt x="109531" y="123794"/>
                </a:lnTo>
                <a:lnTo>
                  <a:pt x="97647" y="130427"/>
                </a:lnTo>
                <a:lnTo>
                  <a:pt x="85774" y="137355"/>
                </a:lnTo>
                <a:lnTo>
                  <a:pt x="74104" y="144462"/>
                </a:lnTo>
                <a:lnTo>
                  <a:pt x="135759" y="144487"/>
                </a:lnTo>
                <a:lnTo>
                  <a:pt x="150326" y="138779"/>
                </a:lnTo>
                <a:lnTo>
                  <a:pt x="184592" y="128638"/>
                </a:lnTo>
                <a:lnTo>
                  <a:pt x="119570" y="128638"/>
                </a:lnTo>
                <a:lnTo>
                  <a:pt x="121526" y="117398"/>
                </a:lnTo>
                <a:close/>
              </a:path>
              <a:path w="1727200" h="193039">
                <a:moveTo>
                  <a:pt x="198983" y="83642"/>
                </a:moveTo>
                <a:lnTo>
                  <a:pt x="178583" y="93778"/>
                </a:lnTo>
                <a:lnTo>
                  <a:pt x="158548" y="104659"/>
                </a:lnTo>
                <a:lnTo>
                  <a:pt x="138877" y="116280"/>
                </a:lnTo>
                <a:lnTo>
                  <a:pt x="119570" y="128638"/>
                </a:lnTo>
                <a:lnTo>
                  <a:pt x="184592" y="128638"/>
                </a:lnTo>
                <a:lnTo>
                  <a:pt x="189141" y="127292"/>
                </a:lnTo>
                <a:lnTo>
                  <a:pt x="197180" y="124587"/>
                </a:lnTo>
                <a:lnTo>
                  <a:pt x="197840" y="116179"/>
                </a:lnTo>
                <a:lnTo>
                  <a:pt x="198102" y="104659"/>
                </a:lnTo>
                <a:lnTo>
                  <a:pt x="198221" y="101676"/>
                </a:lnTo>
                <a:lnTo>
                  <a:pt x="198297" y="91617"/>
                </a:lnTo>
                <a:lnTo>
                  <a:pt x="198983" y="83642"/>
                </a:lnTo>
                <a:close/>
              </a:path>
              <a:path w="1727200" h="193039">
                <a:moveTo>
                  <a:pt x="804456" y="0"/>
                </a:moveTo>
                <a:lnTo>
                  <a:pt x="753600" y="314"/>
                </a:lnTo>
                <a:lnTo>
                  <a:pt x="702743" y="1263"/>
                </a:lnTo>
                <a:lnTo>
                  <a:pt x="651877" y="2858"/>
                </a:lnTo>
                <a:lnTo>
                  <a:pt x="600998" y="5109"/>
                </a:lnTo>
                <a:lnTo>
                  <a:pt x="550100" y="8026"/>
                </a:lnTo>
                <a:lnTo>
                  <a:pt x="493701" y="19643"/>
                </a:lnTo>
                <a:lnTo>
                  <a:pt x="437769" y="33642"/>
                </a:lnTo>
                <a:lnTo>
                  <a:pt x="357174" y="60401"/>
                </a:lnTo>
                <a:lnTo>
                  <a:pt x="320551" y="70874"/>
                </a:lnTo>
                <a:lnTo>
                  <a:pt x="285075" y="83910"/>
                </a:lnTo>
                <a:lnTo>
                  <a:pt x="250748" y="99511"/>
                </a:lnTo>
                <a:lnTo>
                  <a:pt x="217576" y="117678"/>
                </a:lnTo>
                <a:lnTo>
                  <a:pt x="276720" y="97675"/>
                </a:lnTo>
                <a:lnTo>
                  <a:pt x="321576" y="86096"/>
                </a:lnTo>
                <a:lnTo>
                  <a:pt x="366763" y="76184"/>
                </a:lnTo>
                <a:lnTo>
                  <a:pt x="412283" y="67943"/>
                </a:lnTo>
                <a:lnTo>
                  <a:pt x="506138" y="54358"/>
                </a:lnTo>
                <a:lnTo>
                  <a:pt x="554331" y="48750"/>
                </a:lnTo>
                <a:lnTo>
                  <a:pt x="602684" y="44433"/>
                </a:lnTo>
                <a:lnTo>
                  <a:pt x="651166" y="41286"/>
                </a:lnTo>
                <a:lnTo>
                  <a:pt x="699745" y="39188"/>
                </a:lnTo>
                <a:lnTo>
                  <a:pt x="748389" y="38018"/>
                </a:lnTo>
                <a:lnTo>
                  <a:pt x="1464663" y="37655"/>
                </a:lnTo>
                <a:lnTo>
                  <a:pt x="1106322" y="10617"/>
                </a:lnTo>
                <a:lnTo>
                  <a:pt x="1055967" y="7414"/>
                </a:lnTo>
                <a:lnTo>
                  <a:pt x="1005635" y="4771"/>
                </a:lnTo>
                <a:lnTo>
                  <a:pt x="955322" y="2698"/>
                </a:lnTo>
                <a:lnTo>
                  <a:pt x="905024" y="1206"/>
                </a:lnTo>
                <a:lnTo>
                  <a:pt x="854737" y="303"/>
                </a:lnTo>
                <a:lnTo>
                  <a:pt x="804456" y="0"/>
                </a:lnTo>
                <a:close/>
              </a:path>
              <a:path w="1727200" h="193039">
                <a:moveTo>
                  <a:pt x="1464663" y="37655"/>
                </a:moveTo>
                <a:lnTo>
                  <a:pt x="797064" y="37655"/>
                </a:lnTo>
                <a:lnTo>
                  <a:pt x="847945" y="38007"/>
                </a:lnTo>
                <a:lnTo>
                  <a:pt x="949567" y="40409"/>
                </a:lnTo>
                <a:lnTo>
                  <a:pt x="1101787" y="46519"/>
                </a:lnTo>
                <a:lnTo>
                  <a:pt x="1203761" y="52789"/>
                </a:lnTo>
                <a:lnTo>
                  <a:pt x="1539100" y="79705"/>
                </a:lnTo>
                <a:lnTo>
                  <a:pt x="1726857" y="57251"/>
                </a:lnTo>
                <a:lnTo>
                  <a:pt x="1464663" y="3765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874393" y="5126992"/>
            <a:ext cx="261620" cy="27305"/>
          </a:xfrm>
          <a:custGeom>
            <a:avLst/>
            <a:gdLst/>
            <a:ahLst/>
            <a:cxnLst/>
            <a:rect l="l" t="t" r="r" b="b"/>
            <a:pathLst>
              <a:path w="261620" h="27304">
                <a:moveTo>
                  <a:pt x="186766" y="0"/>
                </a:moveTo>
                <a:lnTo>
                  <a:pt x="0" y="21069"/>
                </a:lnTo>
                <a:lnTo>
                  <a:pt x="73774" y="27038"/>
                </a:lnTo>
                <a:lnTo>
                  <a:pt x="214236" y="11791"/>
                </a:lnTo>
                <a:lnTo>
                  <a:pt x="261099" y="7289"/>
                </a:lnTo>
                <a:lnTo>
                  <a:pt x="1867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780435" y="5118112"/>
            <a:ext cx="266065" cy="28575"/>
          </a:xfrm>
          <a:custGeom>
            <a:avLst/>
            <a:gdLst/>
            <a:ahLst/>
            <a:cxnLst/>
            <a:rect l="l" t="t" r="r" b="b"/>
            <a:pathLst>
              <a:path w="266065" h="28575">
                <a:moveTo>
                  <a:pt x="187756" y="0"/>
                </a:moveTo>
                <a:lnTo>
                  <a:pt x="0" y="22453"/>
                </a:lnTo>
                <a:lnTo>
                  <a:pt x="70180" y="28054"/>
                </a:lnTo>
                <a:lnTo>
                  <a:pt x="265455" y="7391"/>
                </a:lnTo>
                <a:lnTo>
                  <a:pt x="1877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850617" y="5125504"/>
            <a:ext cx="210820" cy="22860"/>
          </a:xfrm>
          <a:custGeom>
            <a:avLst/>
            <a:gdLst/>
            <a:ahLst/>
            <a:cxnLst/>
            <a:rect l="l" t="t" r="r" b="b"/>
            <a:pathLst>
              <a:path w="210820" h="22860">
                <a:moveTo>
                  <a:pt x="195275" y="0"/>
                </a:moveTo>
                <a:lnTo>
                  <a:pt x="0" y="20662"/>
                </a:lnTo>
                <a:lnTo>
                  <a:pt x="23774" y="22555"/>
                </a:lnTo>
                <a:lnTo>
                  <a:pt x="210540" y="1485"/>
                </a:lnTo>
                <a:lnTo>
                  <a:pt x="1952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96468" y="5126323"/>
            <a:ext cx="159097" cy="79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438519" y="5068887"/>
            <a:ext cx="353060" cy="116839"/>
          </a:xfrm>
          <a:custGeom>
            <a:avLst/>
            <a:gdLst/>
            <a:ahLst/>
            <a:cxnLst/>
            <a:rect l="l" t="t" r="r" b="b"/>
            <a:pathLst>
              <a:path w="353059" h="116839">
                <a:moveTo>
                  <a:pt x="352920" y="0"/>
                </a:moveTo>
                <a:lnTo>
                  <a:pt x="298006" y="3985"/>
                </a:lnTo>
                <a:lnTo>
                  <a:pt x="247776" y="9550"/>
                </a:lnTo>
                <a:lnTo>
                  <a:pt x="192442" y="19699"/>
                </a:lnTo>
                <a:lnTo>
                  <a:pt x="137431" y="31624"/>
                </a:lnTo>
                <a:lnTo>
                  <a:pt x="83179" y="46313"/>
                </a:lnTo>
                <a:lnTo>
                  <a:pt x="30124" y="64757"/>
                </a:lnTo>
                <a:lnTo>
                  <a:pt x="23621" y="66903"/>
                </a:lnTo>
                <a:lnTo>
                  <a:pt x="1057" y="91485"/>
                </a:lnTo>
                <a:lnTo>
                  <a:pt x="965" y="94742"/>
                </a:lnTo>
                <a:lnTo>
                  <a:pt x="660" y="108165"/>
                </a:lnTo>
                <a:lnTo>
                  <a:pt x="0" y="116560"/>
                </a:lnTo>
                <a:lnTo>
                  <a:pt x="20396" y="109651"/>
                </a:lnTo>
                <a:lnTo>
                  <a:pt x="53568" y="91485"/>
                </a:lnTo>
                <a:lnTo>
                  <a:pt x="87895" y="75884"/>
                </a:lnTo>
                <a:lnTo>
                  <a:pt x="123371" y="62847"/>
                </a:lnTo>
                <a:lnTo>
                  <a:pt x="159994" y="52374"/>
                </a:lnTo>
                <a:lnTo>
                  <a:pt x="240588" y="25628"/>
                </a:lnTo>
                <a:lnTo>
                  <a:pt x="268497" y="18325"/>
                </a:lnTo>
                <a:lnTo>
                  <a:pt x="296521" y="11618"/>
                </a:lnTo>
                <a:lnTo>
                  <a:pt x="324661" y="5510"/>
                </a:lnTo>
                <a:lnTo>
                  <a:pt x="3529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440318" y="5078436"/>
            <a:ext cx="245979" cy="66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312910" y="516590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307" y="0"/>
                </a:lnTo>
              </a:path>
            </a:pathLst>
          </a:custGeom>
          <a:ln w="695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428683" y="516774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33" y="0"/>
                </a:moveTo>
                <a:lnTo>
                  <a:pt x="0" y="0"/>
                </a:lnTo>
                <a:lnTo>
                  <a:pt x="12636" y="1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71063" y="516479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682" y="0"/>
                </a:lnTo>
              </a:path>
            </a:pathLst>
          </a:custGeom>
          <a:ln w="1776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467669" y="5204668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19646" y="0"/>
                </a:moveTo>
                <a:lnTo>
                  <a:pt x="0" y="25"/>
                </a:lnTo>
                <a:lnTo>
                  <a:pt x="11518" y="1524"/>
                </a:lnTo>
                <a:lnTo>
                  <a:pt x="32893" y="50"/>
                </a:lnTo>
                <a:lnTo>
                  <a:pt x="196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517838" y="5215252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596" y="0"/>
                </a:lnTo>
              </a:path>
            </a:pathLst>
          </a:custGeom>
          <a:ln w="782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584438" y="520998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324" y="0"/>
                </a:lnTo>
              </a:path>
            </a:pathLst>
          </a:custGeom>
          <a:ln w="787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573711" y="5217058"/>
            <a:ext cx="103505" cy="13335"/>
          </a:xfrm>
          <a:custGeom>
            <a:avLst/>
            <a:gdLst/>
            <a:ahLst/>
            <a:cxnLst/>
            <a:rect l="l" t="t" r="r" b="b"/>
            <a:pathLst>
              <a:path w="103504" h="13335">
                <a:moveTo>
                  <a:pt x="40728" y="0"/>
                </a:moveTo>
                <a:lnTo>
                  <a:pt x="0" y="2108"/>
                </a:lnTo>
                <a:lnTo>
                  <a:pt x="72491" y="12877"/>
                </a:lnTo>
                <a:lnTo>
                  <a:pt x="95726" y="7096"/>
                </a:lnTo>
                <a:lnTo>
                  <a:pt x="103441" y="5080"/>
                </a:lnTo>
                <a:lnTo>
                  <a:pt x="407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479187" y="521089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647" y="0"/>
                </a:lnTo>
              </a:path>
            </a:pathLst>
          </a:custGeom>
          <a:ln w="1234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614445" y="521841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63" y="0"/>
                </a:lnTo>
              </a:path>
            </a:pathLst>
          </a:custGeom>
          <a:ln w="746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816061" y="5253992"/>
            <a:ext cx="204470" cy="26670"/>
          </a:xfrm>
          <a:custGeom>
            <a:avLst/>
            <a:gdLst/>
            <a:ahLst/>
            <a:cxnLst/>
            <a:rect l="l" t="t" r="r" b="b"/>
            <a:pathLst>
              <a:path w="204470" h="26670">
                <a:moveTo>
                  <a:pt x="22123" y="17881"/>
                </a:moveTo>
                <a:lnTo>
                  <a:pt x="73990" y="26644"/>
                </a:lnTo>
                <a:lnTo>
                  <a:pt x="203068" y="26212"/>
                </a:lnTo>
                <a:lnTo>
                  <a:pt x="162576" y="19189"/>
                </a:lnTo>
                <a:lnTo>
                  <a:pt x="88531" y="19189"/>
                </a:lnTo>
                <a:lnTo>
                  <a:pt x="22123" y="17881"/>
                </a:lnTo>
                <a:close/>
              </a:path>
              <a:path w="204470" h="26670">
                <a:moveTo>
                  <a:pt x="203068" y="26212"/>
                </a:moveTo>
                <a:lnTo>
                  <a:pt x="148018" y="26212"/>
                </a:lnTo>
                <a:lnTo>
                  <a:pt x="204457" y="26454"/>
                </a:lnTo>
                <a:lnTo>
                  <a:pt x="203068" y="26212"/>
                </a:lnTo>
                <a:close/>
              </a:path>
              <a:path w="204470" h="26670">
                <a:moveTo>
                  <a:pt x="45745" y="0"/>
                </a:moveTo>
                <a:lnTo>
                  <a:pt x="22877" y="1577"/>
                </a:lnTo>
                <a:lnTo>
                  <a:pt x="0" y="3594"/>
                </a:lnTo>
                <a:lnTo>
                  <a:pt x="88531" y="19189"/>
                </a:lnTo>
                <a:lnTo>
                  <a:pt x="162576" y="19189"/>
                </a:lnTo>
                <a:lnTo>
                  <a:pt x="457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861812" y="5251796"/>
            <a:ext cx="307340" cy="71755"/>
          </a:xfrm>
          <a:custGeom>
            <a:avLst/>
            <a:gdLst/>
            <a:ahLst/>
            <a:cxnLst/>
            <a:rect l="l" t="t" r="r" b="b"/>
            <a:pathLst>
              <a:path w="307340" h="71754">
                <a:moveTo>
                  <a:pt x="102260" y="28397"/>
                </a:moveTo>
                <a:lnTo>
                  <a:pt x="28232" y="28841"/>
                </a:lnTo>
                <a:lnTo>
                  <a:pt x="139222" y="48029"/>
                </a:lnTo>
                <a:lnTo>
                  <a:pt x="240410" y="67055"/>
                </a:lnTo>
                <a:lnTo>
                  <a:pt x="306235" y="71132"/>
                </a:lnTo>
                <a:lnTo>
                  <a:pt x="307301" y="71132"/>
                </a:lnTo>
                <a:lnTo>
                  <a:pt x="304723" y="67983"/>
                </a:lnTo>
                <a:lnTo>
                  <a:pt x="299046" y="61683"/>
                </a:lnTo>
                <a:lnTo>
                  <a:pt x="295973" y="58521"/>
                </a:lnTo>
                <a:lnTo>
                  <a:pt x="282394" y="43853"/>
                </a:lnTo>
                <a:lnTo>
                  <a:pt x="273959" y="36304"/>
                </a:lnTo>
                <a:lnTo>
                  <a:pt x="265925" y="32232"/>
                </a:lnTo>
                <a:lnTo>
                  <a:pt x="247668" y="28651"/>
                </a:lnTo>
                <a:lnTo>
                  <a:pt x="158711" y="28651"/>
                </a:lnTo>
                <a:lnTo>
                  <a:pt x="102260" y="28397"/>
                </a:lnTo>
                <a:close/>
              </a:path>
              <a:path w="307340" h="71754">
                <a:moveTo>
                  <a:pt x="296091" y="58521"/>
                </a:moveTo>
                <a:lnTo>
                  <a:pt x="296519" y="58978"/>
                </a:lnTo>
                <a:lnTo>
                  <a:pt x="296091" y="58521"/>
                </a:lnTo>
                <a:close/>
              </a:path>
              <a:path w="307340" h="71754">
                <a:moveTo>
                  <a:pt x="72809" y="0"/>
                </a:moveTo>
                <a:lnTo>
                  <a:pt x="54613" y="137"/>
                </a:lnTo>
                <a:lnTo>
                  <a:pt x="36414" y="550"/>
                </a:lnTo>
                <a:lnTo>
                  <a:pt x="18209" y="1237"/>
                </a:lnTo>
                <a:lnTo>
                  <a:pt x="0" y="2197"/>
                </a:lnTo>
                <a:lnTo>
                  <a:pt x="158711" y="28651"/>
                </a:lnTo>
                <a:lnTo>
                  <a:pt x="247668" y="28651"/>
                </a:lnTo>
                <a:lnTo>
                  <a:pt x="104063" y="406"/>
                </a:lnTo>
                <a:lnTo>
                  <a:pt x="80621" y="25"/>
                </a:lnTo>
                <a:lnTo>
                  <a:pt x="728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637469" y="5238861"/>
            <a:ext cx="328404" cy="75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748744" y="5348547"/>
            <a:ext cx="495934" cy="52069"/>
          </a:xfrm>
          <a:custGeom>
            <a:avLst/>
            <a:gdLst/>
            <a:ahLst/>
            <a:cxnLst/>
            <a:rect l="l" t="t" r="r" b="b"/>
            <a:pathLst>
              <a:path w="495934" h="52070">
                <a:moveTo>
                  <a:pt x="321614" y="571"/>
                </a:moveTo>
                <a:lnTo>
                  <a:pt x="267881" y="3962"/>
                </a:lnTo>
                <a:lnTo>
                  <a:pt x="173570" y="11849"/>
                </a:lnTo>
                <a:lnTo>
                  <a:pt x="89255" y="24758"/>
                </a:lnTo>
                <a:lnTo>
                  <a:pt x="5207" y="38887"/>
                </a:lnTo>
                <a:lnTo>
                  <a:pt x="3556" y="43256"/>
                </a:lnTo>
                <a:lnTo>
                  <a:pt x="1600" y="48247"/>
                </a:lnTo>
                <a:lnTo>
                  <a:pt x="0" y="51701"/>
                </a:lnTo>
                <a:lnTo>
                  <a:pt x="388247" y="9849"/>
                </a:lnTo>
                <a:lnTo>
                  <a:pt x="426548" y="6222"/>
                </a:lnTo>
                <a:lnTo>
                  <a:pt x="262864" y="6222"/>
                </a:lnTo>
                <a:lnTo>
                  <a:pt x="321614" y="571"/>
                </a:lnTo>
                <a:close/>
              </a:path>
              <a:path w="495934" h="52070">
                <a:moveTo>
                  <a:pt x="495833" y="0"/>
                </a:moveTo>
                <a:lnTo>
                  <a:pt x="466532" y="285"/>
                </a:lnTo>
                <a:lnTo>
                  <a:pt x="320732" y="3787"/>
                </a:lnTo>
                <a:lnTo>
                  <a:pt x="262864" y="6222"/>
                </a:lnTo>
                <a:lnTo>
                  <a:pt x="426548" y="6222"/>
                </a:lnTo>
                <a:lnTo>
                  <a:pt x="4958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24719" y="5387441"/>
            <a:ext cx="229235" cy="43180"/>
          </a:xfrm>
          <a:custGeom>
            <a:avLst/>
            <a:gdLst/>
            <a:ahLst/>
            <a:cxnLst/>
            <a:rect l="l" t="t" r="r" b="b"/>
            <a:pathLst>
              <a:path w="229234" h="43179">
                <a:moveTo>
                  <a:pt x="229234" y="0"/>
                </a:moveTo>
                <a:lnTo>
                  <a:pt x="183353" y="8142"/>
                </a:lnTo>
                <a:lnTo>
                  <a:pt x="0" y="42646"/>
                </a:lnTo>
                <a:lnTo>
                  <a:pt x="167970" y="19845"/>
                </a:lnTo>
                <a:lnTo>
                  <a:pt x="224015" y="12814"/>
                </a:lnTo>
                <a:lnTo>
                  <a:pt x="225628" y="9347"/>
                </a:lnTo>
                <a:lnTo>
                  <a:pt x="227583" y="4368"/>
                </a:lnTo>
                <a:lnTo>
                  <a:pt x="2292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922317" y="5351013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765" y="0"/>
                </a:lnTo>
              </a:path>
            </a:pathLst>
          </a:custGeom>
          <a:ln w="1875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056407" y="5332307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3829" y="0"/>
                </a:lnTo>
              </a:path>
            </a:pathLst>
          </a:custGeom>
          <a:ln w="2218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305792" y="5316524"/>
            <a:ext cx="177800" cy="5715"/>
          </a:xfrm>
          <a:custGeom>
            <a:avLst/>
            <a:gdLst/>
            <a:ahLst/>
            <a:cxnLst/>
            <a:rect l="l" t="t" r="r" b="b"/>
            <a:pathLst>
              <a:path w="177800" h="5714">
                <a:moveTo>
                  <a:pt x="65773" y="0"/>
                </a:moveTo>
                <a:lnTo>
                  <a:pt x="11232" y="4749"/>
                </a:lnTo>
                <a:lnTo>
                  <a:pt x="0" y="5676"/>
                </a:lnTo>
                <a:lnTo>
                  <a:pt x="72584" y="4748"/>
                </a:lnTo>
                <a:lnTo>
                  <a:pt x="176717" y="4686"/>
                </a:lnTo>
                <a:lnTo>
                  <a:pt x="177698" y="4470"/>
                </a:lnTo>
                <a:lnTo>
                  <a:pt x="121754" y="1806"/>
                </a:lnTo>
                <a:lnTo>
                  <a:pt x="65773" y="0"/>
                </a:lnTo>
                <a:close/>
              </a:path>
              <a:path w="177800" h="5714">
                <a:moveTo>
                  <a:pt x="176717" y="4686"/>
                </a:moveTo>
                <a:lnTo>
                  <a:pt x="96786" y="4686"/>
                </a:lnTo>
                <a:lnTo>
                  <a:pt x="164452" y="5270"/>
                </a:lnTo>
                <a:lnTo>
                  <a:pt x="176435" y="4748"/>
                </a:lnTo>
                <a:lnTo>
                  <a:pt x="176717" y="468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561425" y="5391274"/>
            <a:ext cx="118110" cy="26034"/>
          </a:xfrm>
          <a:custGeom>
            <a:avLst/>
            <a:gdLst/>
            <a:ahLst/>
            <a:cxnLst/>
            <a:rect l="l" t="t" r="r" b="b"/>
            <a:pathLst>
              <a:path w="118109" h="26035">
                <a:moveTo>
                  <a:pt x="104597" y="0"/>
                </a:moveTo>
                <a:lnTo>
                  <a:pt x="79483" y="5693"/>
                </a:lnTo>
                <a:lnTo>
                  <a:pt x="54209" y="10875"/>
                </a:lnTo>
                <a:lnTo>
                  <a:pt x="28755" y="15503"/>
                </a:lnTo>
                <a:lnTo>
                  <a:pt x="0" y="20027"/>
                </a:lnTo>
                <a:lnTo>
                  <a:pt x="78955" y="25831"/>
                </a:lnTo>
                <a:lnTo>
                  <a:pt x="117652" y="13309"/>
                </a:lnTo>
                <a:lnTo>
                  <a:pt x="110515" y="5930"/>
                </a:lnTo>
                <a:lnTo>
                  <a:pt x="10459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522309" y="5373179"/>
            <a:ext cx="144145" cy="38735"/>
          </a:xfrm>
          <a:custGeom>
            <a:avLst/>
            <a:gdLst/>
            <a:ahLst/>
            <a:cxnLst/>
            <a:rect l="l" t="t" r="r" b="b"/>
            <a:pathLst>
              <a:path w="144145" h="38735">
                <a:moveTo>
                  <a:pt x="125755" y="0"/>
                </a:moveTo>
                <a:lnTo>
                  <a:pt x="108239" y="5117"/>
                </a:lnTo>
                <a:lnTo>
                  <a:pt x="90638" y="9948"/>
                </a:lnTo>
                <a:lnTo>
                  <a:pt x="72939" y="14482"/>
                </a:lnTo>
                <a:lnTo>
                  <a:pt x="55130" y="18707"/>
                </a:lnTo>
                <a:lnTo>
                  <a:pt x="44483" y="22278"/>
                </a:lnTo>
                <a:lnTo>
                  <a:pt x="12661" y="33337"/>
                </a:lnTo>
                <a:lnTo>
                  <a:pt x="0" y="35775"/>
                </a:lnTo>
                <a:lnTo>
                  <a:pt x="9264" y="36260"/>
                </a:lnTo>
                <a:lnTo>
                  <a:pt x="39116" y="38125"/>
                </a:lnTo>
                <a:lnTo>
                  <a:pt x="41173" y="37782"/>
                </a:lnTo>
                <a:lnTo>
                  <a:pt x="67871" y="33601"/>
                </a:lnTo>
                <a:lnTo>
                  <a:pt x="93325" y="28973"/>
                </a:lnTo>
                <a:lnTo>
                  <a:pt x="118599" y="23790"/>
                </a:lnTo>
                <a:lnTo>
                  <a:pt x="143713" y="18097"/>
                </a:lnTo>
                <a:lnTo>
                  <a:pt x="139687" y="14033"/>
                </a:lnTo>
                <a:lnTo>
                  <a:pt x="136219" y="10655"/>
                </a:lnTo>
                <a:lnTo>
                  <a:pt x="133997" y="8597"/>
                </a:lnTo>
                <a:lnTo>
                  <a:pt x="130048" y="4025"/>
                </a:lnTo>
                <a:lnTo>
                  <a:pt x="125755" y="0"/>
                </a:lnTo>
                <a:close/>
              </a:path>
              <a:path w="144145" h="38735">
                <a:moveTo>
                  <a:pt x="136220" y="10656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498679" y="5391881"/>
            <a:ext cx="79375" cy="17145"/>
          </a:xfrm>
          <a:custGeom>
            <a:avLst/>
            <a:gdLst/>
            <a:ahLst/>
            <a:cxnLst/>
            <a:rect l="l" t="t" r="r" b="b"/>
            <a:pathLst>
              <a:path w="79375" h="17145">
                <a:moveTo>
                  <a:pt x="78765" y="0"/>
                </a:moveTo>
                <a:lnTo>
                  <a:pt x="63235" y="3391"/>
                </a:lnTo>
                <a:lnTo>
                  <a:pt x="47598" y="6530"/>
                </a:lnTo>
                <a:lnTo>
                  <a:pt x="31843" y="9408"/>
                </a:lnTo>
                <a:lnTo>
                  <a:pt x="15963" y="12014"/>
                </a:lnTo>
                <a:lnTo>
                  <a:pt x="10655" y="13398"/>
                </a:lnTo>
                <a:lnTo>
                  <a:pt x="0" y="16065"/>
                </a:lnTo>
                <a:lnTo>
                  <a:pt x="23621" y="17081"/>
                </a:lnTo>
                <a:lnTo>
                  <a:pt x="36283" y="14630"/>
                </a:lnTo>
                <a:lnTo>
                  <a:pt x="68118" y="3571"/>
                </a:lnTo>
                <a:lnTo>
                  <a:pt x="787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577443" y="5370673"/>
            <a:ext cx="71120" cy="21590"/>
          </a:xfrm>
          <a:custGeom>
            <a:avLst/>
            <a:gdLst/>
            <a:ahLst/>
            <a:cxnLst/>
            <a:rect l="l" t="t" r="r" b="b"/>
            <a:pathLst>
              <a:path w="71120" h="21589">
                <a:moveTo>
                  <a:pt x="67792" y="0"/>
                </a:moveTo>
                <a:lnTo>
                  <a:pt x="33805" y="10304"/>
                </a:lnTo>
                <a:lnTo>
                  <a:pt x="0" y="21208"/>
                </a:lnTo>
                <a:lnTo>
                  <a:pt x="17809" y="16984"/>
                </a:lnTo>
                <a:lnTo>
                  <a:pt x="35507" y="12450"/>
                </a:lnTo>
                <a:lnTo>
                  <a:pt x="53108" y="7619"/>
                </a:lnTo>
                <a:lnTo>
                  <a:pt x="70624" y="2501"/>
                </a:lnTo>
                <a:lnTo>
                  <a:pt x="68745" y="800"/>
                </a:lnTo>
                <a:lnTo>
                  <a:pt x="677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435506" y="5359474"/>
            <a:ext cx="210185" cy="44450"/>
          </a:xfrm>
          <a:custGeom>
            <a:avLst/>
            <a:gdLst/>
            <a:ahLst/>
            <a:cxnLst/>
            <a:rect l="l" t="t" r="r" b="b"/>
            <a:pathLst>
              <a:path w="210184" h="44450">
                <a:moveTo>
                  <a:pt x="115595" y="0"/>
                </a:moveTo>
                <a:lnTo>
                  <a:pt x="86901" y="8256"/>
                </a:lnTo>
                <a:lnTo>
                  <a:pt x="58097" y="16024"/>
                </a:lnTo>
                <a:lnTo>
                  <a:pt x="29143" y="23235"/>
                </a:lnTo>
                <a:lnTo>
                  <a:pt x="0" y="29819"/>
                </a:lnTo>
                <a:lnTo>
                  <a:pt x="56653" y="31988"/>
                </a:lnTo>
                <a:lnTo>
                  <a:pt x="113258" y="35052"/>
                </a:lnTo>
                <a:lnTo>
                  <a:pt x="96229" y="39852"/>
                </a:lnTo>
                <a:lnTo>
                  <a:pt x="79133" y="44424"/>
                </a:lnTo>
                <a:lnTo>
                  <a:pt x="95018" y="41818"/>
                </a:lnTo>
                <a:lnTo>
                  <a:pt x="110772" y="38941"/>
                </a:lnTo>
                <a:lnTo>
                  <a:pt x="126407" y="35802"/>
                </a:lnTo>
                <a:lnTo>
                  <a:pt x="141935" y="32410"/>
                </a:lnTo>
                <a:lnTo>
                  <a:pt x="175741" y="21505"/>
                </a:lnTo>
                <a:lnTo>
                  <a:pt x="209727" y="11201"/>
                </a:lnTo>
                <a:lnTo>
                  <a:pt x="206527" y="8521"/>
                </a:lnTo>
                <a:lnTo>
                  <a:pt x="203288" y="6502"/>
                </a:lnTo>
                <a:lnTo>
                  <a:pt x="1155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708064" y="5365450"/>
            <a:ext cx="925830" cy="154940"/>
          </a:xfrm>
          <a:custGeom>
            <a:avLst/>
            <a:gdLst/>
            <a:ahLst/>
            <a:cxnLst/>
            <a:rect l="l" t="t" r="r" b="b"/>
            <a:pathLst>
              <a:path w="925829" h="154939">
                <a:moveTo>
                  <a:pt x="834618" y="48768"/>
                </a:moveTo>
                <a:lnTo>
                  <a:pt x="791978" y="54973"/>
                </a:lnTo>
                <a:lnTo>
                  <a:pt x="749266" y="60579"/>
                </a:lnTo>
                <a:lnTo>
                  <a:pt x="706475" y="65584"/>
                </a:lnTo>
                <a:lnTo>
                  <a:pt x="663600" y="69989"/>
                </a:lnTo>
                <a:lnTo>
                  <a:pt x="659104" y="70396"/>
                </a:lnTo>
                <a:lnTo>
                  <a:pt x="611631" y="76606"/>
                </a:lnTo>
                <a:lnTo>
                  <a:pt x="511156" y="89979"/>
                </a:lnTo>
                <a:lnTo>
                  <a:pt x="463607" y="95361"/>
                </a:lnTo>
                <a:lnTo>
                  <a:pt x="415940" y="100026"/>
                </a:lnTo>
                <a:lnTo>
                  <a:pt x="177253" y="119100"/>
                </a:lnTo>
                <a:lnTo>
                  <a:pt x="88507" y="133335"/>
                </a:lnTo>
                <a:lnTo>
                  <a:pt x="0" y="148780"/>
                </a:lnTo>
                <a:lnTo>
                  <a:pt x="41293" y="149782"/>
                </a:lnTo>
                <a:lnTo>
                  <a:pt x="165125" y="154355"/>
                </a:lnTo>
                <a:lnTo>
                  <a:pt x="230155" y="145245"/>
                </a:lnTo>
                <a:lnTo>
                  <a:pt x="295376" y="137782"/>
                </a:lnTo>
                <a:lnTo>
                  <a:pt x="630224" y="108468"/>
                </a:lnTo>
                <a:lnTo>
                  <a:pt x="710800" y="99686"/>
                </a:lnTo>
                <a:lnTo>
                  <a:pt x="776112" y="91447"/>
                </a:lnTo>
                <a:lnTo>
                  <a:pt x="838098" y="79393"/>
                </a:lnTo>
                <a:lnTo>
                  <a:pt x="896647" y="62707"/>
                </a:lnTo>
                <a:lnTo>
                  <a:pt x="925804" y="53721"/>
                </a:lnTo>
                <a:lnTo>
                  <a:pt x="857413" y="49804"/>
                </a:lnTo>
                <a:lnTo>
                  <a:pt x="834618" y="48768"/>
                </a:lnTo>
                <a:close/>
              </a:path>
              <a:path w="925829" h="154939">
                <a:moveTo>
                  <a:pt x="507161" y="0"/>
                </a:moveTo>
                <a:lnTo>
                  <a:pt x="332473" y="16649"/>
                </a:lnTo>
                <a:lnTo>
                  <a:pt x="419950" y="9244"/>
                </a:lnTo>
                <a:lnTo>
                  <a:pt x="463603" y="4925"/>
                </a:lnTo>
                <a:lnTo>
                  <a:pt x="5071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319703" y="5435847"/>
            <a:ext cx="47625" cy="6350"/>
          </a:xfrm>
          <a:custGeom>
            <a:avLst/>
            <a:gdLst/>
            <a:ahLst/>
            <a:cxnLst/>
            <a:rect l="l" t="t" r="r" b="b"/>
            <a:pathLst>
              <a:path w="47625" h="6350">
                <a:moveTo>
                  <a:pt x="47459" y="0"/>
                </a:moveTo>
                <a:lnTo>
                  <a:pt x="30873" y="1473"/>
                </a:lnTo>
                <a:lnTo>
                  <a:pt x="0" y="6210"/>
                </a:lnTo>
                <a:lnTo>
                  <a:pt x="4745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873190" y="5452393"/>
            <a:ext cx="643890" cy="70485"/>
          </a:xfrm>
          <a:custGeom>
            <a:avLst/>
            <a:gdLst/>
            <a:ahLst/>
            <a:cxnLst/>
            <a:rect l="l" t="t" r="r" b="b"/>
            <a:pathLst>
              <a:path w="643890" h="70485">
                <a:moveTo>
                  <a:pt x="643508" y="0"/>
                </a:moveTo>
                <a:lnTo>
                  <a:pt x="610986" y="4503"/>
                </a:lnTo>
                <a:lnTo>
                  <a:pt x="545675" y="12742"/>
                </a:lnTo>
                <a:lnTo>
                  <a:pt x="465098" y="21524"/>
                </a:lnTo>
                <a:lnTo>
                  <a:pt x="130251" y="50838"/>
                </a:lnTo>
                <a:lnTo>
                  <a:pt x="97615" y="54344"/>
                </a:lnTo>
                <a:lnTo>
                  <a:pt x="65030" y="58302"/>
                </a:lnTo>
                <a:lnTo>
                  <a:pt x="32492" y="62675"/>
                </a:lnTo>
                <a:lnTo>
                  <a:pt x="0" y="67424"/>
                </a:lnTo>
                <a:lnTo>
                  <a:pt x="54597" y="70078"/>
                </a:lnTo>
                <a:lnTo>
                  <a:pt x="176364" y="59753"/>
                </a:lnTo>
                <a:lnTo>
                  <a:pt x="167849" y="56820"/>
                </a:lnTo>
                <a:lnTo>
                  <a:pt x="159334" y="54005"/>
                </a:lnTo>
                <a:lnTo>
                  <a:pt x="150790" y="51768"/>
                </a:lnTo>
                <a:lnTo>
                  <a:pt x="142189" y="50571"/>
                </a:lnTo>
                <a:lnTo>
                  <a:pt x="293211" y="50571"/>
                </a:lnTo>
                <a:lnTo>
                  <a:pt x="338747" y="46621"/>
                </a:lnTo>
                <a:lnTo>
                  <a:pt x="387059" y="41630"/>
                </a:lnTo>
                <a:lnTo>
                  <a:pt x="435279" y="35874"/>
                </a:lnTo>
                <a:lnTo>
                  <a:pt x="483404" y="29351"/>
                </a:lnTo>
                <a:lnTo>
                  <a:pt x="559787" y="17591"/>
                </a:lnTo>
                <a:lnTo>
                  <a:pt x="615795" y="6497"/>
                </a:lnTo>
                <a:lnTo>
                  <a:pt x="643508" y="0"/>
                </a:lnTo>
                <a:close/>
              </a:path>
              <a:path w="643890" h="70485">
                <a:moveTo>
                  <a:pt x="293211" y="50571"/>
                </a:moveTo>
                <a:lnTo>
                  <a:pt x="142189" y="50571"/>
                </a:lnTo>
                <a:lnTo>
                  <a:pt x="228638" y="55727"/>
                </a:lnTo>
                <a:lnTo>
                  <a:pt x="293211" y="5057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651347" y="5412733"/>
            <a:ext cx="891540" cy="101600"/>
          </a:xfrm>
          <a:custGeom>
            <a:avLst/>
            <a:gdLst/>
            <a:ahLst/>
            <a:cxnLst/>
            <a:rect l="l" t="t" r="r" b="b"/>
            <a:pathLst>
              <a:path w="891540" h="101600">
                <a:moveTo>
                  <a:pt x="233972" y="71818"/>
                </a:moveTo>
                <a:lnTo>
                  <a:pt x="229438" y="72199"/>
                </a:lnTo>
                <a:lnTo>
                  <a:pt x="177355" y="77165"/>
                </a:lnTo>
                <a:lnTo>
                  <a:pt x="29705" y="96088"/>
                </a:lnTo>
                <a:lnTo>
                  <a:pt x="0" y="100622"/>
                </a:lnTo>
                <a:lnTo>
                  <a:pt x="56718" y="101498"/>
                </a:lnTo>
                <a:lnTo>
                  <a:pt x="145226" y="86053"/>
                </a:lnTo>
                <a:lnTo>
                  <a:pt x="233972" y="71818"/>
                </a:lnTo>
                <a:close/>
              </a:path>
              <a:path w="891540" h="101600">
                <a:moveTo>
                  <a:pt x="851344" y="0"/>
                </a:moveTo>
                <a:lnTo>
                  <a:pt x="784466" y="12877"/>
                </a:lnTo>
                <a:lnTo>
                  <a:pt x="767316" y="15575"/>
                </a:lnTo>
                <a:lnTo>
                  <a:pt x="715810" y="23114"/>
                </a:lnTo>
                <a:lnTo>
                  <a:pt x="720318" y="22707"/>
                </a:lnTo>
                <a:lnTo>
                  <a:pt x="763193" y="18302"/>
                </a:lnTo>
                <a:lnTo>
                  <a:pt x="805984" y="13296"/>
                </a:lnTo>
                <a:lnTo>
                  <a:pt x="848697" y="7691"/>
                </a:lnTo>
                <a:lnTo>
                  <a:pt x="891336" y="1485"/>
                </a:lnTo>
                <a:lnTo>
                  <a:pt x="8513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681052" y="5412097"/>
            <a:ext cx="821690" cy="97155"/>
          </a:xfrm>
          <a:custGeom>
            <a:avLst/>
            <a:gdLst/>
            <a:ahLst/>
            <a:cxnLst/>
            <a:rect l="l" t="t" r="r" b="b"/>
            <a:pathLst>
              <a:path w="821690" h="97154">
                <a:moveTo>
                  <a:pt x="147650" y="77800"/>
                </a:moveTo>
                <a:lnTo>
                  <a:pt x="110637" y="81910"/>
                </a:lnTo>
                <a:lnTo>
                  <a:pt x="73696" y="86461"/>
                </a:lnTo>
                <a:lnTo>
                  <a:pt x="0" y="96723"/>
                </a:lnTo>
                <a:lnTo>
                  <a:pt x="147650" y="77800"/>
                </a:lnTo>
                <a:close/>
              </a:path>
              <a:path w="821690" h="97154">
                <a:moveTo>
                  <a:pt x="800226" y="0"/>
                </a:moveTo>
                <a:lnTo>
                  <a:pt x="749032" y="10920"/>
                </a:lnTo>
                <a:lnTo>
                  <a:pt x="696087" y="20786"/>
                </a:lnTo>
                <a:lnTo>
                  <a:pt x="669531" y="25222"/>
                </a:lnTo>
                <a:lnTo>
                  <a:pt x="686104" y="23749"/>
                </a:lnTo>
                <a:lnTo>
                  <a:pt x="737611" y="16210"/>
                </a:lnTo>
                <a:lnTo>
                  <a:pt x="754760" y="13512"/>
                </a:lnTo>
                <a:lnTo>
                  <a:pt x="821639" y="635"/>
                </a:lnTo>
                <a:lnTo>
                  <a:pt x="8002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785913" y="5226669"/>
            <a:ext cx="90805" cy="13335"/>
          </a:xfrm>
          <a:custGeom>
            <a:avLst/>
            <a:gdLst/>
            <a:ahLst/>
            <a:cxnLst/>
            <a:rect l="l" t="t" r="r" b="b"/>
            <a:pathLst>
              <a:path w="90804" h="13335">
                <a:moveTo>
                  <a:pt x="38252" y="0"/>
                </a:moveTo>
                <a:lnTo>
                  <a:pt x="0" y="12192"/>
                </a:lnTo>
                <a:lnTo>
                  <a:pt x="86982" y="13322"/>
                </a:lnTo>
                <a:lnTo>
                  <a:pt x="90779" y="8902"/>
                </a:lnTo>
                <a:lnTo>
                  <a:pt x="3825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872893" y="5235575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3797" y="0"/>
                </a:moveTo>
                <a:lnTo>
                  <a:pt x="0" y="4419"/>
                </a:lnTo>
                <a:lnTo>
                  <a:pt x="33159" y="5194"/>
                </a:lnTo>
                <a:lnTo>
                  <a:pt x="37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567202" y="5278673"/>
            <a:ext cx="71755" cy="13335"/>
          </a:xfrm>
          <a:custGeom>
            <a:avLst/>
            <a:gdLst/>
            <a:ahLst/>
            <a:cxnLst/>
            <a:rect l="l" t="t" r="r" b="b"/>
            <a:pathLst>
              <a:path w="71754" h="13335">
                <a:moveTo>
                  <a:pt x="70269" y="0"/>
                </a:moveTo>
                <a:lnTo>
                  <a:pt x="52836" y="3594"/>
                </a:lnTo>
                <a:lnTo>
                  <a:pt x="35320" y="6921"/>
                </a:lnTo>
                <a:lnTo>
                  <a:pt x="17710" y="9972"/>
                </a:lnTo>
                <a:lnTo>
                  <a:pt x="0" y="12738"/>
                </a:lnTo>
                <a:lnTo>
                  <a:pt x="71628" y="9321"/>
                </a:lnTo>
                <a:lnTo>
                  <a:pt x="71247" y="5537"/>
                </a:lnTo>
                <a:lnTo>
                  <a:pt x="70789" y="2285"/>
                </a:lnTo>
                <a:lnTo>
                  <a:pt x="702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556414" y="5287998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4" h="11429">
                <a:moveTo>
                  <a:pt x="82410" y="0"/>
                </a:moveTo>
                <a:lnTo>
                  <a:pt x="10782" y="3416"/>
                </a:lnTo>
                <a:lnTo>
                  <a:pt x="8407" y="3759"/>
                </a:lnTo>
                <a:lnTo>
                  <a:pt x="0" y="5092"/>
                </a:lnTo>
                <a:lnTo>
                  <a:pt x="83185" y="10883"/>
                </a:lnTo>
                <a:lnTo>
                  <a:pt x="83007" y="7035"/>
                </a:lnTo>
                <a:lnTo>
                  <a:pt x="82747" y="3416"/>
                </a:lnTo>
                <a:lnTo>
                  <a:pt x="824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371563" y="5293097"/>
            <a:ext cx="268605" cy="28575"/>
          </a:xfrm>
          <a:custGeom>
            <a:avLst/>
            <a:gdLst/>
            <a:ahLst/>
            <a:cxnLst/>
            <a:rect l="l" t="t" r="r" b="b"/>
            <a:pathLst>
              <a:path w="268604" h="28575">
                <a:moveTo>
                  <a:pt x="184848" y="0"/>
                </a:moveTo>
                <a:lnTo>
                  <a:pt x="138873" y="6885"/>
                </a:lnTo>
                <a:lnTo>
                  <a:pt x="92810" y="13082"/>
                </a:lnTo>
                <a:lnTo>
                  <a:pt x="46658" y="18586"/>
                </a:lnTo>
                <a:lnTo>
                  <a:pt x="0" y="23431"/>
                </a:lnTo>
                <a:lnTo>
                  <a:pt x="55981" y="25231"/>
                </a:lnTo>
                <a:lnTo>
                  <a:pt x="111925" y="27889"/>
                </a:lnTo>
                <a:lnTo>
                  <a:pt x="110655" y="28181"/>
                </a:lnTo>
                <a:lnTo>
                  <a:pt x="268211" y="21424"/>
                </a:lnTo>
                <a:lnTo>
                  <a:pt x="268283" y="18586"/>
                </a:lnTo>
                <a:lnTo>
                  <a:pt x="268262" y="11010"/>
                </a:lnTo>
                <a:lnTo>
                  <a:pt x="268033" y="5778"/>
                </a:lnTo>
                <a:lnTo>
                  <a:pt x="1848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69173" y="5350803"/>
            <a:ext cx="900430" cy="90170"/>
          </a:xfrm>
          <a:custGeom>
            <a:avLst/>
            <a:gdLst/>
            <a:ahLst/>
            <a:cxnLst/>
            <a:rect l="l" t="t" r="r" b="b"/>
            <a:pathLst>
              <a:path w="900429" h="90170">
                <a:moveTo>
                  <a:pt x="839203" y="0"/>
                </a:moveTo>
                <a:lnTo>
                  <a:pt x="790651" y="2082"/>
                </a:lnTo>
                <a:lnTo>
                  <a:pt x="646048" y="14643"/>
                </a:lnTo>
                <a:lnTo>
                  <a:pt x="602496" y="19569"/>
                </a:lnTo>
                <a:lnTo>
                  <a:pt x="558842" y="23891"/>
                </a:lnTo>
                <a:lnTo>
                  <a:pt x="471360" y="31292"/>
                </a:lnTo>
                <a:lnTo>
                  <a:pt x="326945" y="46829"/>
                </a:lnTo>
                <a:lnTo>
                  <a:pt x="182713" y="64504"/>
                </a:lnTo>
                <a:lnTo>
                  <a:pt x="0" y="89750"/>
                </a:lnTo>
                <a:lnTo>
                  <a:pt x="143807" y="73600"/>
                </a:lnTo>
                <a:lnTo>
                  <a:pt x="383974" y="51556"/>
                </a:lnTo>
                <a:lnTo>
                  <a:pt x="432092" y="47650"/>
                </a:lnTo>
                <a:lnTo>
                  <a:pt x="520815" y="42467"/>
                </a:lnTo>
                <a:lnTo>
                  <a:pt x="550405" y="41109"/>
                </a:lnTo>
                <a:lnTo>
                  <a:pt x="648624" y="33208"/>
                </a:lnTo>
                <a:lnTo>
                  <a:pt x="697706" y="28763"/>
                </a:lnTo>
                <a:lnTo>
                  <a:pt x="746694" y="23695"/>
                </a:lnTo>
                <a:lnTo>
                  <a:pt x="795534" y="17783"/>
                </a:lnTo>
                <a:lnTo>
                  <a:pt x="886258" y="4814"/>
                </a:lnTo>
                <a:lnTo>
                  <a:pt x="900252" y="2616"/>
                </a:lnTo>
                <a:lnTo>
                  <a:pt x="896569" y="2349"/>
                </a:lnTo>
                <a:lnTo>
                  <a:pt x="8392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119573" y="5353422"/>
            <a:ext cx="384810" cy="38735"/>
          </a:xfrm>
          <a:custGeom>
            <a:avLst/>
            <a:gdLst/>
            <a:ahLst/>
            <a:cxnLst/>
            <a:rect l="l" t="t" r="r" b="b"/>
            <a:pathLst>
              <a:path w="384809" h="38735">
                <a:moveTo>
                  <a:pt x="349846" y="0"/>
                </a:moveTo>
                <a:lnTo>
                  <a:pt x="245129" y="15160"/>
                </a:lnTo>
                <a:lnTo>
                  <a:pt x="196292" y="21075"/>
                </a:lnTo>
                <a:lnTo>
                  <a:pt x="147305" y="26146"/>
                </a:lnTo>
                <a:lnTo>
                  <a:pt x="98225" y="30591"/>
                </a:lnTo>
                <a:lnTo>
                  <a:pt x="0" y="38493"/>
                </a:lnTo>
                <a:lnTo>
                  <a:pt x="82380" y="35696"/>
                </a:lnTo>
                <a:lnTo>
                  <a:pt x="164807" y="34328"/>
                </a:lnTo>
                <a:lnTo>
                  <a:pt x="242955" y="27243"/>
                </a:lnTo>
                <a:lnTo>
                  <a:pt x="298022" y="19699"/>
                </a:lnTo>
                <a:lnTo>
                  <a:pt x="355914" y="8721"/>
                </a:lnTo>
                <a:lnTo>
                  <a:pt x="384733" y="2578"/>
                </a:lnTo>
                <a:lnTo>
                  <a:pt x="3498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388535" y="5356001"/>
            <a:ext cx="149860" cy="22225"/>
          </a:xfrm>
          <a:custGeom>
            <a:avLst/>
            <a:gdLst/>
            <a:ahLst/>
            <a:cxnLst/>
            <a:rect l="l" t="t" r="r" b="b"/>
            <a:pathLst>
              <a:path w="149859" h="22225">
                <a:moveTo>
                  <a:pt x="115773" y="0"/>
                </a:moveTo>
                <a:lnTo>
                  <a:pt x="86953" y="6143"/>
                </a:lnTo>
                <a:lnTo>
                  <a:pt x="58048" y="11850"/>
                </a:lnTo>
                <a:lnTo>
                  <a:pt x="29062" y="17121"/>
                </a:lnTo>
                <a:lnTo>
                  <a:pt x="0" y="21958"/>
                </a:lnTo>
                <a:lnTo>
                  <a:pt x="42568" y="17010"/>
                </a:lnTo>
                <a:lnTo>
                  <a:pt x="133471" y="4895"/>
                </a:lnTo>
                <a:lnTo>
                  <a:pt x="149580" y="2514"/>
                </a:lnTo>
                <a:lnTo>
                  <a:pt x="1157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284380" y="538284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152" y="0"/>
                </a:lnTo>
              </a:path>
            </a:pathLst>
          </a:custGeom>
          <a:ln w="979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324668" y="5358519"/>
            <a:ext cx="226695" cy="31115"/>
          </a:xfrm>
          <a:custGeom>
            <a:avLst/>
            <a:gdLst/>
            <a:ahLst/>
            <a:cxnLst/>
            <a:rect l="l" t="t" r="r" b="b"/>
            <a:pathLst>
              <a:path w="226695" h="31114">
                <a:moveTo>
                  <a:pt x="213448" y="0"/>
                </a:moveTo>
                <a:lnTo>
                  <a:pt x="197339" y="2378"/>
                </a:lnTo>
                <a:lnTo>
                  <a:pt x="106437" y="14492"/>
                </a:lnTo>
                <a:lnTo>
                  <a:pt x="63868" y="19431"/>
                </a:lnTo>
                <a:lnTo>
                  <a:pt x="54074" y="20959"/>
                </a:lnTo>
                <a:lnTo>
                  <a:pt x="24650" y="25247"/>
                </a:lnTo>
                <a:lnTo>
                  <a:pt x="16446" y="26593"/>
                </a:lnTo>
                <a:lnTo>
                  <a:pt x="0" y="29083"/>
                </a:lnTo>
                <a:lnTo>
                  <a:pt x="37998" y="29284"/>
                </a:lnTo>
                <a:lnTo>
                  <a:pt x="110845" y="30772"/>
                </a:lnTo>
                <a:lnTo>
                  <a:pt x="139983" y="24192"/>
                </a:lnTo>
                <a:lnTo>
                  <a:pt x="168936" y="16981"/>
                </a:lnTo>
                <a:lnTo>
                  <a:pt x="197740" y="9210"/>
                </a:lnTo>
                <a:lnTo>
                  <a:pt x="226428" y="952"/>
                </a:lnTo>
                <a:lnTo>
                  <a:pt x="2134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781153" y="527662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89" y="0"/>
                </a:lnTo>
              </a:path>
            </a:pathLst>
          </a:custGeom>
          <a:ln w="1060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817643" y="5280631"/>
            <a:ext cx="285115" cy="38735"/>
          </a:xfrm>
          <a:custGeom>
            <a:avLst/>
            <a:gdLst/>
            <a:ahLst/>
            <a:cxnLst/>
            <a:rect l="l" t="t" r="r" b="b"/>
            <a:pathLst>
              <a:path w="285115" h="38735">
                <a:moveTo>
                  <a:pt x="72402" y="0"/>
                </a:moveTo>
                <a:lnTo>
                  <a:pt x="0" y="1295"/>
                </a:lnTo>
                <a:lnTo>
                  <a:pt x="26136" y="3225"/>
                </a:lnTo>
                <a:lnTo>
                  <a:pt x="26454" y="5778"/>
                </a:lnTo>
                <a:lnTo>
                  <a:pt x="26606" y="9791"/>
                </a:lnTo>
                <a:lnTo>
                  <a:pt x="96570" y="30962"/>
                </a:lnTo>
                <a:lnTo>
                  <a:pt x="190600" y="33785"/>
                </a:lnTo>
                <a:lnTo>
                  <a:pt x="284581" y="38227"/>
                </a:lnTo>
                <a:lnTo>
                  <a:pt x="183392" y="19189"/>
                </a:lnTo>
                <a:lnTo>
                  <a:pt x="724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815706" y="528177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584" y="177"/>
                </a:lnTo>
                <a:lnTo>
                  <a:pt x="1930" y="15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816294" y="5281922"/>
            <a:ext cx="28575" cy="8890"/>
          </a:xfrm>
          <a:custGeom>
            <a:avLst/>
            <a:gdLst/>
            <a:ahLst/>
            <a:cxnLst/>
            <a:rect l="l" t="t" r="r" b="b"/>
            <a:pathLst>
              <a:path w="28575" h="8889">
                <a:moveTo>
                  <a:pt x="1346" y="0"/>
                </a:moveTo>
                <a:lnTo>
                  <a:pt x="0" y="25"/>
                </a:lnTo>
                <a:lnTo>
                  <a:pt x="27965" y="8496"/>
                </a:lnTo>
                <a:lnTo>
                  <a:pt x="27800" y="4495"/>
                </a:lnTo>
                <a:lnTo>
                  <a:pt x="27495" y="1930"/>
                </a:lnTo>
                <a:lnTo>
                  <a:pt x="13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411335" y="5349161"/>
            <a:ext cx="924560" cy="112395"/>
          </a:xfrm>
          <a:custGeom>
            <a:avLst/>
            <a:gdLst/>
            <a:ahLst/>
            <a:cxnLst/>
            <a:rect l="l" t="t" r="r" b="b"/>
            <a:pathLst>
              <a:path w="924559" h="112395">
                <a:moveTo>
                  <a:pt x="96748" y="98170"/>
                </a:moveTo>
                <a:lnTo>
                  <a:pt x="0" y="112242"/>
                </a:lnTo>
                <a:lnTo>
                  <a:pt x="76263" y="101879"/>
                </a:lnTo>
                <a:lnTo>
                  <a:pt x="96748" y="98170"/>
                </a:lnTo>
                <a:close/>
              </a:path>
              <a:path w="924559" h="112395">
                <a:moveTo>
                  <a:pt x="924293" y="0"/>
                </a:moveTo>
                <a:lnTo>
                  <a:pt x="818569" y="9528"/>
                </a:lnTo>
                <a:lnTo>
                  <a:pt x="712933" y="19704"/>
                </a:lnTo>
                <a:lnTo>
                  <a:pt x="501954" y="42760"/>
                </a:lnTo>
                <a:lnTo>
                  <a:pt x="629196" y="32931"/>
                </a:lnTo>
                <a:lnTo>
                  <a:pt x="803884" y="16294"/>
                </a:lnTo>
                <a:lnTo>
                  <a:pt x="842303" y="11332"/>
                </a:lnTo>
                <a:lnTo>
                  <a:pt x="855078" y="9524"/>
                </a:lnTo>
                <a:lnTo>
                  <a:pt x="889733" y="5043"/>
                </a:lnTo>
                <a:lnTo>
                  <a:pt x="9242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355691" y="5348472"/>
            <a:ext cx="981075" cy="121285"/>
          </a:xfrm>
          <a:custGeom>
            <a:avLst/>
            <a:gdLst/>
            <a:ahLst/>
            <a:cxnLst/>
            <a:rect l="l" t="t" r="r" b="b"/>
            <a:pathLst>
              <a:path w="981075" h="121285">
                <a:moveTo>
                  <a:pt x="914323" y="0"/>
                </a:moveTo>
                <a:lnTo>
                  <a:pt x="888885" y="76"/>
                </a:lnTo>
                <a:lnTo>
                  <a:pt x="781300" y="9926"/>
                </a:lnTo>
                <a:lnTo>
                  <a:pt x="393052" y="51777"/>
                </a:lnTo>
                <a:lnTo>
                  <a:pt x="391871" y="54279"/>
                </a:lnTo>
                <a:lnTo>
                  <a:pt x="390893" y="55981"/>
                </a:lnTo>
                <a:lnTo>
                  <a:pt x="341244" y="62669"/>
                </a:lnTo>
                <a:lnTo>
                  <a:pt x="292259" y="69810"/>
                </a:lnTo>
                <a:lnTo>
                  <a:pt x="243385" y="77424"/>
                </a:lnTo>
                <a:lnTo>
                  <a:pt x="145893" y="93853"/>
                </a:lnTo>
                <a:lnTo>
                  <a:pt x="0" y="120675"/>
                </a:lnTo>
                <a:lnTo>
                  <a:pt x="152387" y="98856"/>
                </a:lnTo>
                <a:lnTo>
                  <a:pt x="258351" y="80583"/>
                </a:lnTo>
                <a:lnTo>
                  <a:pt x="311429" y="72184"/>
                </a:lnTo>
                <a:lnTo>
                  <a:pt x="364602" y="64429"/>
                </a:lnTo>
                <a:lnTo>
                  <a:pt x="417896" y="57431"/>
                </a:lnTo>
                <a:lnTo>
                  <a:pt x="471334" y="51305"/>
                </a:lnTo>
                <a:lnTo>
                  <a:pt x="524941" y="46164"/>
                </a:lnTo>
                <a:lnTo>
                  <a:pt x="557593" y="43446"/>
                </a:lnTo>
                <a:lnTo>
                  <a:pt x="768581" y="20389"/>
                </a:lnTo>
                <a:lnTo>
                  <a:pt x="979932" y="685"/>
                </a:lnTo>
                <a:lnTo>
                  <a:pt x="980909" y="533"/>
                </a:lnTo>
                <a:lnTo>
                  <a:pt x="9143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301662" y="5400253"/>
            <a:ext cx="447675" cy="73660"/>
          </a:xfrm>
          <a:custGeom>
            <a:avLst/>
            <a:gdLst/>
            <a:ahLst/>
            <a:cxnLst/>
            <a:rect l="l" t="t" r="r" b="b"/>
            <a:pathLst>
              <a:path w="447675" h="73660">
                <a:moveTo>
                  <a:pt x="447078" y="0"/>
                </a:moveTo>
                <a:lnTo>
                  <a:pt x="391028" y="7033"/>
                </a:lnTo>
                <a:lnTo>
                  <a:pt x="223062" y="29845"/>
                </a:lnTo>
                <a:lnTo>
                  <a:pt x="97305" y="54471"/>
                </a:lnTo>
                <a:lnTo>
                  <a:pt x="0" y="72263"/>
                </a:lnTo>
                <a:lnTo>
                  <a:pt x="20396" y="73113"/>
                </a:lnTo>
                <a:lnTo>
                  <a:pt x="21450" y="73202"/>
                </a:lnTo>
                <a:lnTo>
                  <a:pt x="22491" y="73317"/>
                </a:lnTo>
                <a:lnTo>
                  <a:pt x="54025" y="68897"/>
                </a:lnTo>
                <a:lnTo>
                  <a:pt x="199919" y="42069"/>
                </a:lnTo>
                <a:lnTo>
                  <a:pt x="297411" y="25642"/>
                </a:lnTo>
                <a:lnTo>
                  <a:pt x="346285" y="18030"/>
                </a:lnTo>
                <a:lnTo>
                  <a:pt x="395270" y="10891"/>
                </a:lnTo>
                <a:lnTo>
                  <a:pt x="444931" y="4203"/>
                </a:lnTo>
                <a:lnTo>
                  <a:pt x="445909" y="2501"/>
                </a:lnTo>
                <a:lnTo>
                  <a:pt x="4470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175999" y="5481551"/>
            <a:ext cx="86995" cy="12065"/>
          </a:xfrm>
          <a:custGeom>
            <a:avLst/>
            <a:gdLst/>
            <a:ahLst/>
            <a:cxnLst/>
            <a:rect l="l" t="t" r="r" b="b"/>
            <a:pathLst>
              <a:path w="86995" h="12064">
                <a:moveTo>
                  <a:pt x="73253" y="0"/>
                </a:moveTo>
                <a:lnTo>
                  <a:pt x="0" y="11709"/>
                </a:lnTo>
                <a:lnTo>
                  <a:pt x="6299" y="12014"/>
                </a:lnTo>
                <a:lnTo>
                  <a:pt x="86969" y="635"/>
                </a:lnTo>
                <a:lnTo>
                  <a:pt x="732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249252" y="5472521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29" h="10160">
                <a:moveTo>
                  <a:pt x="52412" y="0"/>
                </a:moveTo>
                <a:lnTo>
                  <a:pt x="0" y="9029"/>
                </a:lnTo>
                <a:lnTo>
                  <a:pt x="13715" y="9664"/>
                </a:lnTo>
                <a:lnTo>
                  <a:pt x="74904" y="1041"/>
                </a:lnTo>
                <a:lnTo>
                  <a:pt x="73863" y="927"/>
                </a:lnTo>
                <a:lnTo>
                  <a:pt x="72796" y="838"/>
                </a:lnTo>
                <a:lnTo>
                  <a:pt x="524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542687" y="541523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01" y="0"/>
                </a:lnTo>
              </a:path>
            </a:pathLst>
          </a:custGeom>
          <a:ln w="786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502695" y="5408959"/>
            <a:ext cx="59055" cy="5715"/>
          </a:xfrm>
          <a:custGeom>
            <a:avLst/>
            <a:gdLst/>
            <a:ahLst/>
            <a:cxnLst/>
            <a:rect l="l" t="t" r="r" b="b"/>
            <a:pathLst>
              <a:path w="59054" h="5714">
                <a:moveTo>
                  <a:pt x="19608" y="0"/>
                </a:moveTo>
                <a:lnTo>
                  <a:pt x="0" y="3771"/>
                </a:lnTo>
                <a:lnTo>
                  <a:pt x="39992" y="5257"/>
                </a:lnTo>
                <a:lnTo>
                  <a:pt x="58724" y="2349"/>
                </a:lnTo>
                <a:lnTo>
                  <a:pt x="28879" y="484"/>
                </a:lnTo>
                <a:lnTo>
                  <a:pt x="196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481279" y="5407943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17399" y="0"/>
                </a:moveTo>
                <a:lnTo>
                  <a:pt x="5816" y="2819"/>
                </a:lnTo>
                <a:lnTo>
                  <a:pt x="0" y="4152"/>
                </a:lnTo>
                <a:lnTo>
                  <a:pt x="21412" y="4787"/>
                </a:lnTo>
                <a:lnTo>
                  <a:pt x="41021" y="1016"/>
                </a:lnTo>
                <a:lnTo>
                  <a:pt x="173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215227" y="5357235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154" y="0"/>
                </a:lnTo>
              </a:path>
            </a:pathLst>
          </a:custGeom>
          <a:ln w="1643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335626" y="534900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977" y="0"/>
                </a:moveTo>
                <a:lnTo>
                  <a:pt x="0" y="152"/>
                </a:lnTo>
                <a:lnTo>
                  <a:pt x="1612" y="12"/>
                </a:lnTo>
                <a:lnTo>
                  <a:pt x="9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487589" y="5382096"/>
            <a:ext cx="553085" cy="69215"/>
          </a:xfrm>
          <a:custGeom>
            <a:avLst/>
            <a:gdLst/>
            <a:ahLst/>
            <a:cxnLst/>
            <a:rect l="l" t="t" r="r" b="b"/>
            <a:pathLst>
              <a:path w="553084" h="69214">
                <a:moveTo>
                  <a:pt x="552945" y="0"/>
                </a:moveTo>
                <a:lnTo>
                  <a:pt x="425691" y="9817"/>
                </a:lnTo>
                <a:lnTo>
                  <a:pt x="318401" y="23363"/>
                </a:lnTo>
                <a:lnTo>
                  <a:pt x="20497" y="65239"/>
                </a:lnTo>
                <a:lnTo>
                  <a:pt x="0" y="68948"/>
                </a:lnTo>
                <a:lnTo>
                  <a:pt x="81584" y="58470"/>
                </a:lnTo>
                <a:lnTo>
                  <a:pt x="264297" y="33211"/>
                </a:lnTo>
                <a:lnTo>
                  <a:pt x="408525" y="15537"/>
                </a:lnTo>
                <a:lnTo>
                  <a:pt x="5529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08081" y="5391918"/>
            <a:ext cx="405765" cy="55880"/>
          </a:xfrm>
          <a:custGeom>
            <a:avLst/>
            <a:gdLst/>
            <a:ahLst/>
            <a:cxnLst/>
            <a:rect l="l" t="t" r="r" b="b"/>
            <a:pathLst>
              <a:path w="405765" h="55879">
                <a:moveTo>
                  <a:pt x="405206" y="0"/>
                </a:moveTo>
                <a:lnTo>
                  <a:pt x="318947" y="7862"/>
                </a:lnTo>
                <a:lnTo>
                  <a:pt x="265509" y="13990"/>
                </a:lnTo>
                <a:lnTo>
                  <a:pt x="212215" y="20988"/>
                </a:lnTo>
                <a:lnTo>
                  <a:pt x="159041" y="28742"/>
                </a:lnTo>
                <a:lnTo>
                  <a:pt x="105964" y="37139"/>
                </a:lnTo>
                <a:lnTo>
                  <a:pt x="0" y="55410"/>
                </a:lnTo>
                <a:lnTo>
                  <a:pt x="297908" y="13539"/>
                </a:lnTo>
                <a:lnTo>
                  <a:pt x="4052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80059" y="5485345"/>
            <a:ext cx="652145" cy="104775"/>
          </a:xfrm>
          <a:custGeom>
            <a:avLst/>
            <a:gdLst/>
            <a:ahLst/>
            <a:cxnLst/>
            <a:rect l="l" t="t" r="r" b="b"/>
            <a:pathLst>
              <a:path w="652145" h="104775">
                <a:moveTo>
                  <a:pt x="67106" y="55930"/>
                </a:moveTo>
                <a:lnTo>
                  <a:pt x="0" y="65430"/>
                </a:lnTo>
                <a:lnTo>
                  <a:pt x="2560" y="68829"/>
                </a:lnTo>
                <a:lnTo>
                  <a:pt x="9328" y="76133"/>
                </a:lnTo>
                <a:lnTo>
                  <a:pt x="19494" y="86702"/>
                </a:lnTo>
                <a:lnTo>
                  <a:pt x="23540" y="90898"/>
                </a:lnTo>
                <a:lnTo>
                  <a:pt x="29462" y="96870"/>
                </a:lnTo>
                <a:lnTo>
                  <a:pt x="35982" y="102217"/>
                </a:lnTo>
                <a:lnTo>
                  <a:pt x="41833" y="104533"/>
                </a:lnTo>
                <a:lnTo>
                  <a:pt x="42176" y="104521"/>
                </a:lnTo>
                <a:lnTo>
                  <a:pt x="199351" y="91605"/>
                </a:lnTo>
                <a:lnTo>
                  <a:pt x="212509" y="74930"/>
                </a:lnTo>
                <a:lnTo>
                  <a:pt x="343094" y="56248"/>
                </a:lnTo>
                <a:lnTo>
                  <a:pt x="67386" y="56248"/>
                </a:lnTo>
                <a:lnTo>
                  <a:pt x="67221" y="56134"/>
                </a:lnTo>
                <a:lnTo>
                  <a:pt x="67106" y="55930"/>
                </a:lnTo>
                <a:close/>
              </a:path>
              <a:path w="652145" h="104775">
                <a:moveTo>
                  <a:pt x="641070" y="0"/>
                </a:moveTo>
                <a:lnTo>
                  <a:pt x="516725" y="15306"/>
                </a:lnTo>
                <a:lnTo>
                  <a:pt x="372691" y="31718"/>
                </a:lnTo>
                <a:lnTo>
                  <a:pt x="228396" y="45758"/>
                </a:lnTo>
                <a:lnTo>
                  <a:pt x="67627" y="56248"/>
                </a:lnTo>
                <a:lnTo>
                  <a:pt x="343094" y="56248"/>
                </a:lnTo>
                <a:lnTo>
                  <a:pt x="589280" y="19951"/>
                </a:lnTo>
                <a:lnTo>
                  <a:pt x="589584" y="19519"/>
                </a:lnTo>
                <a:lnTo>
                  <a:pt x="589826" y="19278"/>
                </a:lnTo>
                <a:lnTo>
                  <a:pt x="612990" y="16408"/>
                </a:lnTo>
                <a:lnTo>
                  <a:pt x="652018" y="10566"/>
                </a:lnTo>
                <a:lnTo>
                  <a:pt x="64107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479416" y="5495916"/>
            <a:ext cx="453390" cy="81280"/>
          </a:xfrm>
          <a:custGeom>
            <a:avLst/>
            <a:gdLst/>
            <a:ahLst/>
            <a:cxnLst/>
            <a:rect l="l" t="t" r="r" b="b"/>
            <a:pathLst>
              <a:path w="453390" h="81279">
                <a:moveTo>
                  <a:pt x="389928" y="9385"/>
                </a:moveTo>
                <a:lnTo>
                  <a:pt x="13157" y="64363"/>
                </a:lnTo>
                <a:lnTo>
                  <a:pt x="0" y="81038"/>
                </a:lnTo>
                <a:lnTo>
                  <a:pt x="160223" y="65532"/>
                </a:lnTo>
                <a:lnTo>
                  <a:pt x="380720" y="32435"/>
                </a:lnTo>
                <a:lnTo>
                  <a:pt x="382257" y="28079"/>
                </a:lnTo>
                <a:lnTo>
                  <a:pt x="383260" y="25323"/>
                </a:lnTo>
                <a:lnTo>
                  <a:pt x="346430" y="23190"/>
                </a:lnTo>
                <a:lnTo>
                  <a:pt x="340693" y="21832"/>
                </a:lnTo>
                <a:lnTo>
                  <a:pt x="343869" y="19731"/>
                </a:lnTo>
                <a:lnTo>
                  <a:pt x="350568" y="17755"/>
                </a:lnTo>
                <a:lnTo>
                  <a:pt x="355396" y="16776"/>
                </a:lnTo>
                <a:lnTo>
                  <a:pt x="387553" y="14211"/>
                </a:lnTo>
                <a:lnTo>
                  <a:pt x="388467" y="12039"/>
                </a:lnTo>
                <a:lnTo>
                  <a:pt x="389305" y="10299"/>
                </a:lnTo>
                <a:lnTo>
                  <a:pt x="389928" y="9385"/>
                </a:lnTo>
                <a:close/>
              </a:path>
              <a:path w="453390" h="81279">
                <a:moveTo>
                  <a:pt x="452666" y="0"/>
                </a:moveTo>
                <a:lnTo>
                  <a:pt x="413626" y="5842"/>
                </a:lnTo>
                <a:lnTo>
                  <a:pt x="453301" y="622"/>
                </a:lnTo>
                <a:lnTo>
                  <a:pt x="4526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69347" y="5501754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698" y="0"/>
                </a:moveTo>
                <a:lnTo>
                  <a:pt x="533" y="2870"/>
                </a:lnTo>
                <a:lnTo>
                  <a:pt x="292" y="3111"/>
                </a:lnTo>
                <a:lnTo>
                  <a:pt x="0" y="3543"/>
                </a:lnTo>
                <a:lnTo>
                  <a:pt x="236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60144" y="5496536"/>
            <a:ext cx="93980" cy="32384"/>
          </a:xfrm>
          <a:custGeom>
            <a:avLst/>
            <a:gdLst/>
            <a:ahLst/>
            <a:cxnLst/>
            <a:rect l="l" t="t" r="r" b="b"/>
            <a:pathLst>
              <a:path w="93979" h="32385">
                <a:moveTo>
                  <a:pt x="2527" y="24701"/>
                </a:moveTo>
                <a:lnTo>
                  <a:pt x="1523" y="27457"/>
                </a:lnTo>
                <a:lnTo>
                  <a:pt x="0" y="31813"/>
                </a:lnTo>
                <a:lnTo>
                  <a:pt x="35064" y="26555"/>
                </a:lnTo>
                <a:lnTo>
                  <a:pt x="2527" y="24701"/>
                </a:lnTo>
                <a:close/>
              </a:path>
              <a:path w="93979" h="32385">
                <a:moveTo>
                  <a:pt x="87998" y="14058"/>
                </a:moveTo>
                <a:lnTo>
                  <a:pt x="56133" y="16941"/>
                </a:lnTo>
                <a:lnTo>
                  <a:pt x="87287" y="18694"/>
                </a:lnTo>
                <a:lnTo>
                  <a:pt x="93459" y="17767"/>
                </a:lnTo>
                <a:lnTo>
                  <a:pt x="91668" y="16802"/>
                </a:lnTo>
                <a:lnTo>
                  <a:pt x="89827" y="15493"/>
                </a:lnTo>
                <a:lnTo>
                  <a:pt x="87998" y="14058"/>
                </a:lnTo>
                <a:close/>
              </a:path>
              <a:path w="93979" h="32385">
                <a:moveTo>
                  <a:pt x="72580" y="0"/>
                </a:moveTo>
                <a:lnTo>
                  <a:pt x="52752" y="2657"/>
                </a:lnTo>
                <a:lnTo>
                  <a:pt x="32905" y="5219"/>
                </a:lnTo>
                <a:lnTo>
                  <a:pt x="9194" y="8762"/>
                </a:lnTo>
                <a:lnTo>
                  <a:pt x="8585" y="9677"/>
                </a:lnTo>
                <a:lnTo>
                  <a:pt x="7746" y="11417"/>
                </a:lnTo>
                <a:lnTo>
                  <a:pt x="6819" y="13588"/>
                </a:lnTo>
                <a:lnTo>
                  <a:pt x="61458" y="8497"/>
                </a:lnTo>
                <a:lnTo>
                  <a:pt x="79641" y="6603"/>
                </a:lnTo>
                <a:lnTo>
                  <a:pt x="76466" y="3594"/>
                </a:lnTo>
                <a:lnTo>
                  <a:pt x="75323" y="2641"/>
                </a:lnTo>
                <a:lnTo>
                  <a:pt x="725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347166" y="5484601"/>
            <a:ext cx="574040" cy="57150"/>
          </a:xfrm>
          <a:custGeom>
            <a:avLst/>
            <a:gdLst/>
            <a:ahLst/>
            <a:cxnLst/>
            <a:rect l="l" t="t" r="r" b="b"/>
            <a:pathLst>
              <a:path w="574040" h="57150">
                <a:moveTo>
                  <a:pt x="134200" y="37274"/>
                </a:moveTo>
                <a:lnTo>
                  <a:pt x="0" y="56680"/>
                </a:lnTo>
                <a:lnTo>
                  <a:pt x="114" y="56883"/>
                </a:lnTo>
                <a:lnTo>
                  <a:pt x="279" y="56984"/>
                </a:lnTo>
                <a:lnTo>
                  <a:pt x="520" y="56984"/>
                </a:lnTo>
                <a:lnTo>
                  <a:pt x="161289" y="46494"/>
                </a:lnTo>
                <a:lnTo>
                  <a:pt x="213424" y="41694"/>
                </a:lnTo>
                <a:lnTo>
                  <a:pt x="134556" y="41694"/>
                </a:lnTo>
                <a:lnTo>
                  <a:pt x="134353" y="40030"/>
                </a:lnTo>
                <a:lnTo>
                  <a:pt x="134200" y="37274"/>
                </a:lnTo>
                <a:close/>
              </a:path>
              <a:path w="574040" h="57150">
                <a:moveTo>
                  <a:pt x="573189" y="0"/>
                </a:moveTo>
                <a:lnTo>
                  <a:pt x="524530" y="5438"/>
                </a:lnTo>
                <a:lnTo>
                  <a:pt x="329892" y="25230"/>
                </a:lnTo>
                <a:lnTo>
                  <a:pt x="134759" y="41694"/>
                </a:lnTo>
                <a:lnTo>
                  <a:pt x="213424" y="41694"/>
                </a:lnTo>
                <a:lnTo>
                  <a:pt x="353624" y="27259"/>
                </a:lnTo>
                <a:lnTo>
                  <a:pt x="573963" y="749"/>
                </a:lnTo>
                <a:lnTo>
                  <a:pt x="5731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20108" y="5510126"/>
            <a:ext cx="46990" cy="11430"/>
          </a:xfrm>
          <a:custGeom>
            <a:avLst/>
            <a:gdLst/>
            <a:ahLst/>
            <a:cxnLst/>
            <a:rect l="l" t="t" r="r" b="b"/>
            <a:pathLst>
              <a:path w="46990" h="11429">
                <a:moveTo>
                  <a:pt x="46860" y="0"/>
                </a:moveTo>
                <a:lnTo>
                  <a:pt x="14703" y="2565"/>
                </a:lnTo>
                <a:lnTo>
                  <a:pt x="9875" y="3549"/>
                </a:lnTo>
                <a:lnTo>
                  <a:pt x="3176" y="5524"/>
                </a:lnTo>
                <a:lnTo>
                  <a:pt x="0" y="7623"/>
                </a:lnTo>
                <a:lnTo>
                  <a:pt x="5737" y="8978"/>
                </a:lnTo>
                <a:lnTo>
                  <a:pt x="42567" y="11112"/>
                </a:lnTo>
                <a:lnTo>
                  <a:pt x="43926" y="7353"/>
                </a:lnTo>
                <a:lnTo>
                  <a:pt x="45488" y="3213"/>
                </a:lnTo>
                <a:lnTo>
                  <a:pt x="468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62668" y="5503143"/>
            <a:ext cx="85725" cy="20320"/>
          </a:xfrm>
          <a:custGeom>
            <a:avLst/>
            <a:gdLst/>
            <a:ahLst/>
            <a:cxnLst/>
            <a:rect l="l" t="t" r="r" b="b"/>
            <a:pathLst>
              <a:path w="85725" h="20320">
                <a:moveTo>
                  <a:pt x="77114" y="0"/>
                </a:moveTo>
                <a:lnTo>
                  <a:pt x="58933" y="1893"/>
                </a:lnTo>
                <a:lnTo>
                  <a:pt x="4305" y="6985"/>
                </a:lnTo>
                <a:lnTo>
                  <a:pt x="2885" y="10325"/>
                </a:lnTo>
                <a:lnTo>
                  <a:pt x="1371" y="14338"/>
                </a:lnTo>
                <a:lnTo>
                  <a:pt x="0" y="18097"/>
                </a:lnTo>
                <a:lnTo>
                  <a:pt x="32537" y="19938"/>
                </a:lnTo>
                <a:lnTo>
                  <a:pt x="84759" y="12090"/>
                </a:lnTo>
                <a:lnTo>
                  <a:pt x="53606" y="10325"/>
                </a:lnTo>
                <a:lnTo>
                  <a:pt x="85471" y="7454"/>
                </a:lnTo>
                <a:lnTo>
                  <a:pt x="82486" y="5080"/>
                </a:lnTo>
                <a:lnTo>
                  <a:pt x="79578" y="2349"/>
                </a:lnTo>
                <a:lnTo>
                  <a:pt x="771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481364" y="5406094"/>
            <a:ext cx="933450" cy="120650"/>
          </a:xfrm>
          <a:custGeom>
            <a:avLst/>
            <a:gdLst/>
            <a:ahLst/>
            <a:cxnLst/>
            <a:rect l="l" t="t" r="r" b="b"/>
            <a:pathLst>
              <a:path w="933450" h="120650">
                <a:moveTo>
                  <a:pt x="491248" y="60337"/>
                </a:moveTo>
                <a:lnTo>
                  <a:pt x="429285" y="67932"/>
                </a:lnTo>
                <a:lnTo>
                  <a:pt x="377595" y="75053"/>
                </a:lnTo>
                <a:lnTo>
                  <a:pt x="325827" y="81356"/>
                </a:lnTo>
                <a:lnTo>
                  <a:pt x="273981" y="86841"/>
                </a:lnTo>
                <a:lnTo>
                  <a:pt x="222059" y="91507"/>
                </a:lnTo>
                <a:lnTo>
                  <a:pt x="170059" y="95355"/>
                </a:lnTo>
                <a:lnTo>
                  <a:pt x="117982" y="98386"/>
                </a:lnTo>
                <a:lnTo>
                  <a:pt x="0" y="115785"/>
                </a:lnTo>
                <a:lnTo>
                  <a:pt x="165" y="118541"/>
                </a:lnTo>
                <a:lnTo>
                  <a:pt x="368" y="120205"/>
                </a:lnTo>
                <a:lnTo>
                  <a:pt x="558" y="120205"/>
                </a:lnTo>
                <a:lnTo>
                  <a:pt x="195701" y="103737"/>
                </a:lnTo>
                <a:lnTo>
                  <a:pt x="390333" y="83946"/>
                </a:lnTo>
                <a:lnTo>
                  <a:pt x="438988" y="78511"/>
                </a:lnTo>
                <a:lnTo>
                  <a:pt x="433362" y="73075"/>
                </a:lnTo>
                <a:lnTo>
                  <a:pt x="535736" y="63055"/>
                </a:lnTo>
                <a:lnTo>
                  <a:pt x="491248" y="60337"/>
                </a:lnTo>
                <a:close/>
              </a:path>
              <a:path w="933450" h="120650">
                <a:moveTo>
                  <a:pt x="551941" y="52590"/>
                </a:moveTo>
                <a:lnTo>
                  <a:pt x="547979" y="53111"/>
                </a:lnTo>
                <a:lnTo>
                  <a:pt x="551256" y="53276"/>
                </a:lnTo>
                <a:lnTo>
                  <a:pt x="551941" y="52590"/>
                </a:lnTo>
                <a:close/>
              </a:path>
              <a:path w="933450" h="120650">
                <a:moveTo>
                  <a:pt x="933018" y="0"/>
                </a:moveTo>
                <a:lnTo>
                  <a:pt x="899883" y="4648"/>
                </a:lnTo>
                <a:lnTo>
                  <a:pt x="716064" y="39611"/>
                </a:lnTo>
                <a:lnTo>
                  <a:pt x="775568" y="29859"/>
                </a:lnTo>
                <a:lnTo>
                  <a:pt x="805312" y="24550"/>
                </a:lnTo>
                <a:lnTo>
                  <a:pt x="9330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032623" y="5410746"/>
            <a:ext cx="349250" cy="51435"/>
          </a:xfrm>
          <a:custGeom>
            <a:avLst/>
            <a:gdLst/>
            <a:ahLst/>
            <a:cxnLst/>
            <a:rect l="l" t="t" r="r" b="b"/>
            <a:pathLst>
              <a:path w="349250" h="51435">
                <a:moveTo>
                  <a:pt x="348627" y="0"/>
                </a:moveTo>
                <a:lnTo>
                  <a:pt x="685" y="47929"/>
                </a:lnTo>
                <a:lnTo>
                  <a:pt x="457" y="48183"/>
                </a:lnTo>
                <a:lnTo>
                  <a:pt x="215" y="48399"/>
                </a:lnTo>
                <a:lnTo>
                  <a:pt x="0" y="48628"/>
                </a:lnTo>
                <a:lnTo>
                  <a:pt x="47040" y="51193"/>
                </a:lnTo>
                <a:lnTo>
                  <a:pt x="105970" y="43540"/>
                </a:lnTo>
                <a:lnTo>
                  <a:pt x="164795" y="34963"/>
                </a:lnTo>
                <a:lnTo>
                  <a:pt x="3486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972616" y="5459201"/>
            <a:ext cx="60325" cy="10160"/>
          </a:xfrm>
          <a:custGeom>
            <a:avLst/>
            <a:gdLst/>
            <a:ahLst/>
            <a:cxnLst/>
            <a:rect l="l" t="t" r="r" b="b"/>
            <a:pathLst>
              <a:path w="60325" h="10160">
                <a:moveTo>
                  <a:pt x="56730" y="0"/>
                </a:moveTo>
                <a:lnTo>
                  <a:pt x="0" y="7226"/>
                </a:lnTo>
                <a:lnTo>
                  <a:pt x="44475" y="9944"/>
                </a:lnTo>
                <a:lnTo>
                  <a:pt x="50761" y="9258"/>
                </a:lnTo>
                <a:lnTo>
                  <a:pt x="53771" y="6248"/>
                </a:lnTo>
                <a:lnTo>
                  <a:pt x="56324" y="3568"/>
                </a:lnTo>
                <a:lnTo>
                  <a:pt x="58153" y="2006"/>
                </a:lnTo>
                <a:lnTo>
                  <a:pt x="60007" y="177"/>
                </a:lnTo>
                <a:lnTo>
                  <a:pt x="567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023376" y="5459375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5" h="9525">
                <a:moveTo>
                  <a:pt x="9245" y="0"/>
                </a:moveTo>
                <a:lnTo>
                  <a:pt x="7391" y="1841"/>
                </a:lnTo>
                <a:lnTo>
                  <a:pt x="5562" y="3403"/>
                </a:lnTo>
                <a:lnTo>
                  <a:pt x="3009" y="6083"/>
                </a:lnTo>
                <a:lnTo>
                  <a:pt x="0" y="9093"/>
                </a:lnTo>
                <a:lnTo>
                  <a:pt x="56286" y="2565"/>
                </a:lnTo>
                <a:lnTo>
                  <a:pt x="92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599348" y="5385420"/>
            <a:ext cx="920750" cy="119380"/>
          </a:xfrm>
          <a:custGeom>
            <a:avLst/>
            <a:gdLst/>
            <a:ahLst/>
            <a:cxnLst/>
            <a:rect l="l" t="t" r="r" b="b"/>
            <a:pathLst>
              <a:path w="920750" h="119379">
                <a:moveTo>
                  <a:pt x="300723" y="74041"/>
                </a:moveTo>
                <a:lnTo>
                  <a:pt x="0" y="119062"/>
                </a:lnTo>
                <a:lnTo>
                  <a:pt x="52076" y="116031"/>
                </a:lnTo>
                <a:lnTo>
                  <a:pt x="104076" y="112182"/>
                </a:lnTo>
                <a:lnTo>
                  <a:pt x="155998" y="107515"/>
                </a:lnTo>
                <a:lnTo>
                  <a:pt x="207844" y="102028"/>
                </a:lnTo>
                <a:lnTo>
                  <a:pt x="259612" y="95722"/>
                </a:lnTo>
                <a:lnTo>
                  <a:pt x="311302" y="88595"/>
                </a:lnTo>
                <a:lnTo>
                  <a:pt x="373265" y="81013"/>
                </a:lnTo>
                <a:lnTo>
                  <a:pt x="311962" y="77152"/>
                </a:lnTo>
                <a:lnTo>
                  <a:pt x="306260" y="75653"/>
                </a:lnTo>
                <a:lnTo>
                  <a:pt x="300723" y="74041"/>
                </a:lnTo>
                <a:close/>
              </a:path>
              <a:path w="920750" h="119379">
                <a:moveTo>
                  <a:pt x="440474" y="66751"/>
                </a:moveTo>
                <a:lnTo>
                  <a:pt x="392264" y="71628"/>
                </a:lnTo>
                <a:lnTo>
                  <a:pt x="429996" y="73774"/>
                </a:lnTo>
                <a:lnTo>
                  <a:pt x="433958" y="73253"/>
                </a:lnTo>
                <a:lnTo>
                  <a:pt x="435787" y="71412"/>
                </a:lnTo>
                <a:lnTo>
                  <a:pt x="438073" y="69062"/>
                </a:lnTo>
                <a:lnTo>
                  <a:pt x="440474" y="66751"/>
                </a:lnTo>
                <a:close/>
              </a:path>
              <a:path w="920750" h="119379">
                <a:moveTo>
                  <a:pt x="920495" y="0"/>
                </a:moveTo>
                <a:lnTo>
                  <a:pt x="781900" y="25323"/>
                </a:lnTo>
                <a:lnTo>
                  <a:pt x="815035" y="20675"/>
                </a:lnTo>
                <a:lnTo>
                  <a:pt x="9204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033307" y="5346253"/>
            <a:ext cx="697865" cy="113030"/>
          </a:xfrm>
          <a:custGeom>
            <a:avLst/>
            <a:gdLst/>
            <a:ahLst/>
            <a:cxnLst/>
            <a:rect l="l" t="t" r="r" b="b"/>
            <a:pathLst>
              <a:path w="697865" h="113029">
                <a:moveTo>
                  <a:pt x="697509" y="0"/>
                </a:moveTo>
                <a:lnTo>
                  <a:pt x="645985" y="5124"/>
                </a:lnTo>
                <a:lnTo>
                  <a:pt x="491578" y="22428"/>
                </a:lnTo>
                <a:lnTo>
                  <a:pt x="296694" y="61584"/>
                </a:lnTo>
                <a:lnTo>
                  <a:pt x="247827" y="70491"/>
                </a:lnTo>
                <a:lnTo>
                  <a:pt x="198892" y="78708"/>
                </a:lnTo>
                <a:lnTo>
                  <a:pt x="114128" y="91768"/>
                </a:lnTo>
                <a:lnTo>
                  <a:pt x="42443" y="101696"/>
                </a:lnTo>
                <a:lnTo>
                  <a:pt x="6515" y="105917"/>
                </a:lnTo>
                <a:lnTo>
                  <a:pt x="4114" y="108229"/>
                </a:lnTo>
                <a:lnTo>
                  <a:pt x="0" y="112433"/>
                </a:lnTo>
                <a:lnTo>
                  <a:pt x="347941" y="64490"/>
                </a:lnTo>
                <a:lnTo>
                  <a:pt x="486537" y="39166"/>
                </a:lnTo>
                <a:lnTo>
                  <a:pt x="553897" y="25793"/>
                </a:lnTo>
                <a:lnTo>
                  <a:pt x="6975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900070" y="5411551"/>
            <a:ext cx="323215" cy="55244"/>
          </a:xfrm>
          <a:custGeom>
            <a:avLst/>
            <a:gdLst/>
            <a:ahLst/>
            <a:cxnLst/>
            <a:rect l="l" t="t" r="r" b="b"/>
            <a:pathLst>
              <a:path w="323215" h="55245">
                <a:moveTo>
                  <a:pt x="323088" y="0"/>
                </a:moveTo>
                <a:lnTo>
                  <a:pt x="0" y="47917"/>
                </a:lnTo>
                <a:lnTo>
                  <a:pt x="5549" y="49517"/>
                </a:lnTo>
                <a:lnTo>
                  <a:pt x="11239" y="51028"/>
                </a:lnTo>
                <a:lnTo>
                  <a:pt x="72542" y="54876"/>
                </a:lnTo>
                <a:lnTo>
                  <a:pt x="129273" y="47650"/>
                </a:lnTo>
                <a:lnTo>
                  <a:pt x="91554" y="45491"/>
                </a:lnTo>
                <a:lnTo>
                  <a:pt x="139750" y="40614"/>
                </a:lnTo>
                <a:lnTo>
                  <a:pt x="144259" y="36245"/>
                </a:lnTo>
                <a:lnTo>
                  <a:pt x="149148" y="32016"/>
                </a:lnTo>
                <a:lnTo>
                  <a:pt x="3230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039818" y="5368677"/>
            <a:ext cx="485140" cy="83820"/>
          </a:xfrm>
          <a:custGeom>
            <a:avLst/>
            <a:gdLst/>
            <a:ahLst/>
            <a:cxnLst/>
            <a:rect l="l" t="t" r="r" b="b"/>
            <a:pathLst>
              <a:path w="485140" h="83820">
                <a:moveTo>
                  <a:pt x="485063" y="0"/>
                </a:moveTo>
                <a:lnTo>
                  <a:pt x="415658" y="8890"/>
                </a:lnTo>
                <a:lnTo>
                  <a:pt x="183337" y="42875"/>
                </a:lnTo>
                <a:lnTo>
                  <a:pt x="9397" y="74891"/>
                </a:lnTo>
                <a:lnTo>
                  <a:pt x="0" y="83489"/>
                </a:lnTo>
                <a:lnTo>
                  <a:pt x="35928" y="79270"/>
                </a:lnTo>
                <a:lnTo>
                  <a:pt x="107618" y="69350"/>
                </a:lnTo>
                <a:lnTo>
                  <a:pt x="192389" y="56288"/>
                </a:lnTo>
                <a:lnTo>
                  <a:pt x="241322" y="48067"/>
                </a:lnTo>
                <a:lnTo>
                  <a:pt x="290186" y="39158"/>
                </a:lnTo>
                <a:lnTo>
                  <a:pt x="4850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524883" y="5334905"/>
            <a:ext cx="262255" cy="34290"/>
          </a:xfrm>
          <a:custGeom>
            <a:avLst/>
            <a:gdLst/>
            <a:ahLst/>
            <a:cxnLst/>
            <a:rect l="l" t="t" r="r" b="b"/>
            <a:pathLst>
              <a:path w="262254" h="34289">
                <a:moveTo>
                  <a:pt x="261912" y="0"/>
                </a:moveTo>
                <a:lnTo>
                  <a:pt x="162285" y="11638"/>
                </a:lnTo>
                <a:lnTo>
                  <a:pt x="13042" y="31115"/>
                </a:lnTo>
                <a:lnTo>
                  <a:pt x="0" y="33769"/>
                </a:lnTo>
                <a:lnTo>
                  <a:pt x="154406" y="16470"/>
                </a:lnTo>
                <a:lnTo>
                  <a:pt x="205930" y="11341"/>
                </a:lnTo>
                <a:lnTo>
                  <a:pt x="259410" y="2451"/>
                </a:lnTo>
                <a:lnTo>
                  <a:pt x="260261" y="1638"/>
                </a:lnTo>
                <a:lnTo>
                  <a:pt x="2619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455476" y="5366023"/>
            <a:ext cx="82550" cy="12065"/>
          </a:xfrm>
          <a:custGeom>
            <a:avLst/>
            <a:gdLst/>
            <a:ahLst/>
            <a:cxnLst/>
            <a:rect l="l" t="t" r="r" b="b"/>
            <a:pathLst>
              <a:path w="82550" h="12064">
                <a:moveTo>
                  <a:pt x="82448" y="0"/>
                </a:moveTo>
                <a:lnTo>
                  <a:pt x="0" y="11544"/>
                </a:lnTo>
                <a:lnTo>
                  <a:pt x="69405" y="2654"/>
                </a:lnTo>
                <a:lnTo>
                  <a:pt x="824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639645" y="5528357"/>
            <a:ext cx="220979" cy="33655"/>
          </a:xfrm>
          <a:custGeom>
            <a:avLst/>
            <a:gdLst/>
            <a:ahLst/>
            <a:cxnLst/>
            <a:rect l="l" t="t" r="r" b="b"/>
            <a:pathLst>
              <a:path w="220979" h="33654">
                <a:moveTo>
                  <a:pt x="220497" y="0"/>
                </a:moveTo>
                <a:lnTo>
                  <a:pt x="0" y="33096"/>
                </a:lnTo>
                <a:lnTo>
                  <a:pt x="217500" y="8597"/>
                </a:lnTo>
                <a:lnTo>
                  <a:pt x="218655" y="5334"/>
                </a:lnTo>
                <a:lnTo>
                  <a:pt x="219455" y="2959"/>
                </a:lnTo>
                <a:lnTo>
                  <a:pt x="219557" y="2730"/>
                </a:lnTo>
                <a:lnTo>
                  <a:pt x="2204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57148" y="5514310"/>
            <a:ext cx="100330" cy="22860"/>
          </a:xfrm>
          <a:custGeom>
            <a:avLst/>
            <a:gdLst/>
            <a:ahLst/>
            <a:cxnLst/>
            <a:rect l="l" t="t" r="r" b="b"/>
            <a:pathLst>
              <a:path w="100329" h="22860">
                <a:moveTo>
                  <a:pt x="38061" y="8775"/>
                </a:moveTo>
                <a:lnTo>
                  <a:pt x="2997" y="14046"/>
                </a:lnTo>
                <a:lnTo>
                  <a:pt x="2019" y="16878"/>
                </a:lnTo>
                <a:lnTo>
                  <a:pt x="1898" y="17175"/>
                </a:lnTo>
                <a:lnTo>
                  <a:pt x="1155" y="19380"/>
                </a:lnTo>
                <a:lnTo>
                  <a:pt x="0" y="22644"/>
                </a:lnTo>
                <a:lnTo>
                  <a:pt x="88264" y="11544"/>
                </a:lnTo>
                <a:lnTo>
                  <a:pt x="38061" y="8775"/>
                </a:lnTo>
                <a:close/>
              </a:path>
              <a:path w="100329" h="22860">
                <a:moveTo>
                  <a:pt x="96456" y="0"/>
                </a:moveTo>
                <a:lnTo>
                  <a:pt x="90284" y="927"/>
                </a:lnTo>
                <a:lnTo>
                  <a:pt x="100025" y="1473"/>
                </a:lnTo>
                <a:lnTo>
                  <a:pt x="98882" y="1168"/>
                </a:lnTo>
                <a:lnTo>
                  <a:pt x="97688" y="660"/>
                </a:lnTo>
                <a:lnTo>
                  <a:pt x="964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95207" y="5520544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94" y="0"/>
                </a:lnTo>
              </a:path>
            </a:pathLst>
          </a:custGeom>
          <a:ln w="1061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424942" y="5549614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19100" y="0"/>
                </a:moveTo>
                <a:lnTo>
                  <a:pt x="0" y="3784"/>
                </a:lnTo>
                <a:lnTo>
                  <a:pt x="35902" y="736"/>
                </a:lnTo>
                <a:lnTo>
                  <a:pt x="191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420480" y="5549553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5">
                <a:moveTo>
                  <a:pt x="22186" y="0"/>
                </a:moveTo>
                <a:lnTo>
                  <a:pt x="8953" y="2451"/>
                </a:lnTo>
                <a:lnTo>
                  <a:pt x="0" y="4241"/>
                </a:lnTo>
                <a:lnTo>
                  <a:pt x="2971" y="3962"/>
                </a:lnTo>
                <a:lnTo>
                  <a:pt x="4470" y="3848"/>
                </a:lnTo>
                <a:lnTo>
                  <a:pt x="23558" y="63"/>
                </a:lnTo>
                <a:lnTo>
                  <a:pt x="221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444046" y="554635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354" y="0"/>
                </a:lnTo>
              </a:path>
            </a:pathLst>
          </a:custGeom>
          <a:ln w="798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442665" y="5544182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29146" y="0"/>
                </a:moveTo>
                <a:lnTo>
                  <a:pt x="0" y="5372"/>
                </a:lnTo>
                <a:lnTo>
                  <a:pt x="1371" y="5435"/>
                </a:lnTo>
                <a:lnTo>
                  <a:pt x="291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756875" y="5650607"/>
            <a:ext cx="163195" cy="53975"/>
          </a:xfrm>
          <a:custGeom>
            <a:avLst/>
            <a:gdLst/>
            <a:ahLst/>
            <a:cxnLst/>
            <a:rect l="l" t="t" r="r" b="b"/>
            <a:pathLst>
              <a:path w="163195" h="53975">
                <a:moveTo>
                  <a:pt x="88849" y="0"/>
                </a:moveTo>
                <a:lnTo>
                  <a:pt x="0" y="8597"/>
                </a:lnTo>
                <a:lnTo>
                  <a:pt x="2520" y="11991"/>
                </a:lnTo>
                <a:lnTo>
                  <a:pt x="9248" y="19346"/>
                </a:lnTo>
                <a:lnTo>
                  <a:pt x="42163" y="47688"/>
                </a:lnTo>
                <a:lnTo>
                  <a:pt x="142735" y="53441"/>
                </a:lnTo>
                <a:lnTo>
                  <a:pt x="151295" y="31889"/>
                </a:lnTo>
                <a:lnTo>
                  <a:pt x="152891" y="27336"/>
                </a:lnTo>
                <a:lnTo>
                  <a:pt x="155868" y="19073"/>
                </a:lnTo>
                <a:lnTo>
                  <a:pt x="159419" y="10713"/>
                </a:lnTo>
                <a:lnTo>
                  <a:pt x="162737" y="5867"/>
                </a:lnTo>
                <a:lnTo>
                  <a:pt x="8884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45719" y="5640139"/>
            <a:ext cx="90805" cy="16510"/>
          </a:xfrm>
          <a:custGeom>
            <a:avLst/>
            <a:gdLst/>
            <a:ahLst/>
            <a:cxnLst/>
            <a:rect l="l" t="t" r="r" b="b"/>
            <a:pathLst>
              <a:path w="90804" h="16510">
                <a:moveTo>
                  <a:pt x="90703" y="0"/>
                </a:moveTo>
                <a:lnTo>
                  <a:pt x="68069" y="2794"/>
                </a:lnTo>
                <a:lnTo>
                  <a:pt x="0" y="10464"/>
                </a:lnTo>
                <a:lnTo>
                  <a:pt x="73888" y="16332"/>
                </a:lnTo>
                <a:lnTo>
                  <a:pt x="74168" y="16179"/>
                </a:lnTo>
                <a:lnTo>
                  <a:pt x="87045" y="12280"/>
                </a:lnTo>
                <a:lnTo>
                  <a:pt x="78092" y="10871"/>
                </a:lnTo>
                <a:lnTo>
                  <a:pt x="907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044256" y="566806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3886" y="0"/>
                </a:moveTo>
                <a:lnTo>
                  <a:pt x="0" y="774"/>
                </a:lnTo>
                <a:lnTo>
                  <a:pt x="5029" y="1155"/>
                </a:lnTo>
                <a:lnTo>
                  <a:pt x="38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048138" y="5666717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6832" y="0"/>
                </a:moveTo>
                <a:lnTo>
                  <a:pt x="2286" y="889"/>
                </a:lnTo>
                <a:lnTo>
                  <a:pt x="0" y="1358"/>
                </a:lnTo>
                <a:lnTo>
                  <a:pt x="1143" y="2501"/>
                </a:lnTo>
                <a:lnTo>
                  <a:pt x="6324" y="2857"/>
                </a:lnTo>
                <a:lnTo>
                  <a:pt x="19659" y="673"/>
                </a:lnTo>
                <a:lnTo>
                  <a:pt x="68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054971" y="5665465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6553" y="0"/>
                </a:moveTo>
                <a:lnTo>
                  <a:pt x="0" y="1257"/>
                </a:lnTo>
                <a:lnTo>
                  <a:pt x="12826" y="1917"/>
                </a:lnTo>
                <a:lnTo>
                  <a:pt x="20561" y="635"/>
                </a:lnTo>
                <a:lnTo>
                  <a:pt x="65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923809" y="56507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49" y="0"/>
                </a:moveTo>
                <a:lnTo>
                  <a:pt x="0" y="266"/>
                </a:lnTo>
                <a:lnTo>
                  <a:pt x="215" y="266"/>
                </a:lnTo>
                <a:lnTo>
                  <a:pt x="444" y="177"/>
                </a:lnTo>
                <a:lnTo>
                  <a:pt x="74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266228" y="5706877"/>
            <a:ext cx="148590" cy="13970"/>
          </a:xfrm>
          <a:custGeom>
            <a:avLst/>
            <a:gdLst/>
            <a:ahLst/>
            <a:cxnLst/>
            <a:rect l="l" t="t" r="r" b="b"/>
            <a:pathLst>
              <a:path w="148590" h="13970">
                <a:moveTo>
                  <a:pt x="43230" y="10032"/>
                </a:moveTo>
                <a:lnTo>
                  <a:pt x="32307" y="10542"/>
                </a:lnTo>
                <a:lnTo>
                  <a:pt x="21462" y="11288"/>
                </a:lnTo>
                <a:lnTo>
                  <a:pt x="10694" y="12270"/>
                </a:lnTo>
                <a:lnTo>
                  <a:pt x="0" y="13487"/>
                </a:lnTo>
                <a:lnTo>
                  <a:pt x="43230" y="10032"/>
                </a:lnTo>
                <a:close/>
              </a:path>
              <a:path w="148590" h="13970">
                <a:moveTo>
                  <a:pt x="148374" y="0"/>
                </a:moveTo>
                <a:lnTo>
                  <a:pt x="113445" y="3181"/>
                </a:lnTo>
                <a:lnTo>
                  <a:pt x="78498" y="6934"/>
                </a:lnTo>
                <a:lnTo>
                  <a:pt x="1483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242857" y="5694536"/>
            <a:ext cx="265430" cy="27305"/>
          </a:xfrm>
          <a:custGeom>
            <a:avLst/>
            <a:gdLst/>
            <a:ahLst/>
            <a:cxnLst/>
            <a:rect l="l" t="t" r="r" b="b"/>
            <a:pathLst>
              <a:path w="265429" h="27304">
                <a:moveTo>
                  <a:pt x="237426" y="0"/>
                </a:moveTo>
                <a:lnTo>
                  <a:pt x="153250" y="10845"/>
                </a:lnTo>
                <a:lnTo>
                  <a:pt x="38491" y="23163"/>
                </a:lnTo>
                <a:lnTo>
                  <a:pt x="0" y="26644"/>
                </a:lnTo>
                <a:lnTo>
                  <a:pt x="7696" y="26987"/>
                </a:lnTo>
                <a:lnTo>
                  <a:pt x="23380" y="25819"/>
                </a:lnTo>
                <a:lnTo>
                  <a:pt x="34067" y="24604"/>
                </a:lnTo>
                <a:lnTo>
                  <a:pt x="44832" y="23626"/>
                </a:lnTo>
                <a:lnTo>
                  <a:pt x="55675" y="22884"/>
                </a:lnTo>
                <a:lnTo>
                  <a:pt x="66598" y="22377"/>
                </a:lnTo>
                <a:lnTo>
                  <a:pt x="101866" y="19278"/>
                </a:lnTo>
                <a:lnTo>
                  <a:pt x="136818" y="15525"/>
                </a:lnTo>
                <a:lnTo>
                  <a:pt x="171742" y="12344"/>
                </a:lnTo>
                <a:lnTo>
                  <a:pt x="241724" y="4213"/>
                </a:lnTo>
                <a:lnTo>
                  <a:pt x="265049" y="1219"/>
                </a:lnTo>
                <a:lnTo>
                  <a:pt x="2374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734049" y="5721821"/>
            <a:ext cx="448945" cy="50800"/>
          </a:xfrm>
          <a:custGeom>
            <a:avLst/>
            <a:gdLst/>
            <a:ahLst/>
            <a:cxnLst/>
            <a:rect l="l" t="t" r="r" b="b"/>
            <a:pathLst>
              <a:path w="448945" h="50800">
                <a:moveTo>
                  <a:pt x="207124" y="8356"/>
                </a:moveTo>
                <a:lnTo>
                  <a:pt x="165922" y="13970"/>
                </a:lnTo>
                <a:lnTo>
                  <a:pt x="0" y="36398"/>
                </a:lnTo>
                <a:lnTo>
                  <a:pt x="289890" y="50393"/>
                </a:lnTo>
                <a:lnTo>
                  <a:pt x="287959" y="48437"/>
                </a:lnTo>
                <a:lnTo>
                  <a:pt x="285864" y="46596"/>
                </a:lnTo>
                <a:lnTo>
                  <a:pt x="312798" y="45198"/>
                </a:lnTo>
                <a:lnTo>
                  <a:pt x="339744" y="44202"/>
                </a:lnTo>
                <a:lnTo>
                  <a:pt x="366699" y="43606"/>
                </a:lnTo>
                <a:lnTo>
                  <a:pt x="448078" y="43408"/>
                </a:lnTo>
                <a:lnTo>
                  <a:pt x="429399" y="22910"/>
                </a:lnTo>
                <a:lnTo>
                  <a:pt x="424923" y="18339"/>
                </a:lnTo>
                <a:lnTo>
                  <a:pt x="420546" y="13970"/>
                </a:lnTo>
                <a:lnTo>
                  <a:pt x="291960" y="13957"/>
                </a:lnTo>
                <a:lnTo>
                  <a:pt x="207124" y="8356"/>
                </a:lnTo>
                <a:close/>
              </a:path>
              <a:path w="448945" h="50800">
                <a:moveTo>
                  <a:pt x="448078" y="43408"/>
                </a:moveTo>
                <a:lnTo>
                  <a:pt x="393661" y="43408"/>
                </a:lnTo>
                <a:lnTo>
                  <a:pt x="421236" y="43616"/>
                </a:lnTo>
                <a:lnTo>
                  <a:pt x="448830" y="44234"/>
                </a:lnTo>
                <a:lnTo>
                  <a:pt x="448078" y="43408"/>
                </a:lnTo>
                <a:close/>
              </a:path>
              <a:path w="448945" h="50800">
                <a:moveTo>
                  <a:pt x="316420" y="0"/>
                </a:moveTo>
                <a:lnTo>
                  <a:pt x="299707" y="876"/>
                </a:lnTo>
                <a:lnTo>
                  <a:pt x="298932" y="8458"/>
                </a:lnTo>
                <a:lnTo>
                  <a:pt x="296532" y="13970"/>
                </a:lnTo>
                <a:lnTo>
                  <a:pt x="420546" y="13970"/>
                </a:lnTo>
                <a:lnTo>
                  <a:pt x="419120" y="12546"/>
                </a:lnTo>
                <a:lnTo>
                  <a:pt x="412767" y="7492"/>
                </a:lnTo>
                <a:lnTo>
                  <a:pt x="406641" y="5143"/>
                </a:lnTo>
                <a:lnTo>
                  <a:pt x="3164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41016" y="5720059"/>
            <a:ext cx="109855" cy="15875"/>
          </a:xfrm>
          <a:custGeom>
            <a:avLst/>
            <a:gdLst/>
            <a:ahLst/>
            <a:cxnLst/>
            <a:rect l="l" t="t" r="r" b="b"/>
            <a:pathLst>
              <a:path w="109854" h="15875">
                <a:moveTo>
                  <a:pt x="77330" y="0"/>
                </a:moveTo>
                <a:lnTo>
                  <a:pt x="177" y="10123"/>
                </a:lnTo>
                <a:lnTo>
                  <a:pt x="85102" y="15722"/>
                </a:lnTo>
                <a:lnTo>
                  <a:pt x="89560" y="15722"/>
                </a:lnTo>
                <a:lnTo>
                  <a:pt x="91960" y="10223"/>
                </a:lnTo>
                <a:lnTo>
                  <a:pt x="92735" y="2641"/>
                </a:lnTo>
                <a:lnTo>
                  <a:pt x="109448" y="1765"/>
                </a:lnTo>
                <a:lnTo>
                  <a:pt x="77330" y="0"/>
                </a:lnTo>
                <a:close/>
              </a:path>
              <a:path w="109854" h="15875">
                <a:moveTo>
                  <a:pt x="152" y="10121"/>
                </a:moveTo>
                <a:lnTo>
                  <a:pt x="0" y="10147"/>
                </a:lnTo>
                <a:lnTo>
                  <a:pt x="177" y="1012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724015" y="5730205"/>
            <a:ext cx="217170" cy="28575"/>
          </a:xfrm>
          <a:custGeom>
            <a:avLst/>
            <a:gdLst/>
            <a:ahLst/>
            <a:cxnLst/>
            <a:rect l="l" t="t" r="r" b="b"/>
            <a:pathLst>
              <a:path w="217170" h="28575">
                <a:moveTo>
                  <a:pt x="217004" y="0"/>
                </a:moveTo>
                <a:lnTo>
                  <a:pt x="209406" y="807"/>
                </a:lnTo>
                <a:lnTo>
                  <a:pt x="85648" y="15367"/>
                </a:lnTo>
                <a:lnTo>
                  <a:pt x="0" y="27559"/>
                </a:lnTo>
                <a:lnTo>
                  <a:pt x="10032" y="28016"/>
                </a:lnTo>
                <a:lnTo>
                  <a:pt x="2170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671648" y="5717255"/>
            <a:ext cx="346710" cy="40640"/>
          </a:xfrm>
          <a:custGeom>
            <a:avLst/>
            <a:gdLst/>
            <a:ahLst/>
            <a:cxnLst/>
            <a:rect l="l" t="t" r="r" b="b"/>
            <a:pathLst>
              <a:path w="346709" h="40639">
                <a:moveTo>
                  <a:pt x="293865" y="0"/>
                </a:moveTo>
                <a:lnTo>
                  <a:pt x="0" y="38150"/>
                </a:lnTo>
                <a:lnTo>
                  <a:pt x="52362" y="40512"/>
                </a:lnTo>
                <a:lnTo>
                  <a:pt x="138023" y="28308"/>
                </a:lnTo>
                <a:lnTo>
                  <a:pt x="261770" y="13759"/>
                </a:lnTo>
                <a:lnTo>
                  <a:pt x="269367" y="12953"/>
                </a:lnTo>
                <a:lnTo>
                  <a:pt x="346697" y="2806"/>
                </a:lnTo>
                <a:lnTo>
                  <a:pt x="2938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536361" y="5710361"/>
            <a:ext cx="429259" cy="45085"/>
          </a:xfrm>
          <a:custGeom>
            <a:avLst/>
            <a:gdLst/>
            <a:ahLst/>
            <a:cxnLst/>
            <a:rect l="l" t="t" r="r" b="b"/>
            <a:pathLst>
              <a:path w="429259" h="45085">
                <a:moveTo>
                  <a:pt x="291807" y="0"/>
                </a:moveTo>
                <a:lnTo>
                  <a:pt x="0" y="39065"/>
                </a:lnTo>
                <a:lnTo>
                  <a:pt x="135280" y="45046"/>
                </a:lnTo>
                <a:lnTo>
                  <a:pt x="429158" y="6896"/>
                </a:lnTo>
                <a:lnTo>
                  <a:pt x="2918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639947" y="5759313"/>
            <a:ext cx="24765" cy="1270"/>
          </a:xfrm>
          <a:custGeom>
            <a:avLst/>
            <a:gdLst/>
            <a:ahLst/>
            <a:cxnLst/>
            <a:rect l="l" t="t" r="r" b="b"/>
            <a:pathLst>
              <a:path w="24765" h="1270">
                <a:moveTo>
                  <a:pt x="2781" y="0"/>
                </a:moveTo>
                <a:lnTo>
                  <a:pt x="0" y="368"/>
                </a:lnTo>
                <a:lnTo>
                  <a:pt x="24320" y="939"/>
                </a:lnTo>
                <a:lnTo>
                  <a:pt x="27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432034" y="5753336"/>
            <a:ext cx="210820" cy="10160"/>
          </a:xfrm>
          <a:custGeom>
            <a:avLst/>
            <a:gdLst/>
            <a:ahLst/>
            <a:cxnLst/>
            <a:rect l="l" t="t" r="r" b="b"/>
            <a:pathLst>
              <a:path w="210820" h="10160">
                <a:moveTo>
                  <a:pt x="74752" y="0"/>
                </a:moveTo>
                <a:lnTo>
                  <a:pt x="0" y="9931"/>
                </a:lnTo>
                <a:lnTo>
                  <a:pt x="48816" y="7540"/>
                </a:lnTo>
                <a:lnTo>
                  <a:pt x="81229" y="6497"/>
                </a:lnTo>
                <a:lnTo>
                  <a:pt x="113680" y="5895"/>
                </a:lnTo>
                <a:lnTo>
                  <a:pt x="204343" y="5702"/>
                </a:lnTo>
                <a:lnTo>
                  <a:pt x="74752" y="0"/>
                </a:lnTo>
                <a:close/>
              </a:path>
              <a:path w="210820" h="10160">
                <a:moveTo>
                  <a:pt x="204343" y="5702"/>
                </a:moveTo>
                <a:lnTo>
                  <a:pt x="146164" y="5702"/>
                </a:lnTo>
                <a:lnTo>
                  <a:pt x="161595" y="5746"/>
                </a:lnTo>
                <a:lnTo>
                  <a:pt x="207911" y="6349"/>
                </a:lnTo>
                <a:lnTo>
                  <a:pt x="210692" y="5981"/>
                </a:lnTo>
                <a:lnTo>
                  <a:pt x="204343" y="570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588910" y="5776908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729" y="0"/>
                </a:lnTo>
              </a:path>
            </a:pathLst>
          </a:custGeom>
          <a:ln w="11798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626503" y="5762067"/>
            <a:ext cx="403860" cy="22860"/>
          </a:xfrm>
          <a:custGeom>
            <a:avLst/>
            <a:gdLst/>
            <a:ahLst/>
            <a:cxnLst/>
            <a:rect l="l" t="t" r="r" b="b"/>
            <a:pathLst>
              <a:path w="403859" h="22860">
                <a:moveTo>
                  <a:pt x="273092" y="8940"/>
                </a:moveTo>
                <a:lnTo>
                  <a:pt x="86817" y="8940"/>
                </a:lnTo>
                <a:lnTo>
                  <a:pt x="124630" y="9184"/>
                </a:lnTo>
                <a:lnTo>
                  <a:pt x="162458" y="9883"/>
                </a:lnTo>
                <a:lnTo>
                  <a:pt x="238137" y="12445"/>
                </a:lnTo>
                <a:lnTo>
                  <a:pt x="181609" y="20739"/>
                </a:lnTo>
                <a:lnTo>
                  <a:pt x="219913" y="22491"/>
                </a:lnTo>
                <a:lnTo>
                  <a:pt x="288768" y="14983"/>
                </a:lnTo>
                <a:lnTo>
                  <a:pt x="311746" y="12776"/>
                </a:lnTo>
                <a:lnTo>
                  <a:pt x="352167" y="12776"/>
                </a:lnTo>
                <a:lnTo>
                  <a:pt x="273092" y="8940"/>
                </a:lnTo>
                <a:close/>
              </a:path>
              <a:path w="403859" h="22860">
                <a:moveTo>
                  <a:pt x="352167" y="12776"/>
                </a:moveTo>
                <a:lnTo>
                  <a:pt x="311746" y="12776"/>
                </a:lnTo>
                <a:lnTo>
                  <a:pt x="400875" y="18808"/>
                </a:lnTo>
                <a:lnTo>
                  <a:pt x="403390" y="18808"/>
                </a:lnTo>
                <a:lnTo>
                  <a:pt x="403123" y="17259"/>
                </a:lnTo>
                <a:lnTo>
                  <a:pt x="401789" y="15265"/>
                </a:lnTo>
                <a:lnTo>
                  <a:pt x="352167" y="12776"/>
                </a:lnTo>
                <a:close/>
              </a:path>
              <a:path w="403859" h="22860">
                <a:moveTo>
                  <a:pt x="78485" y="0"/>
                </a:moveTo>
                <a:lnTo>
                  <a:pt x="0" y="10375"/>
                </a:lnTo>
                <a:lnTo>
                  <a:pt x="43380" y="9286"/>
                </a:lnTo>
                <a:lnTo>
                  <a:pt x="273092" y="8940"/>
                </a:lnTo>
                <a:lnTo>
                  <a:pt x="784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587627" y="5772447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38874" y="0"/>
                </a:moveTo>
                <a:lnTo>
                  <a:pt x="32143" y="241"/>
                </a:lnTo>
                <a:lnTo>
                  <a:pt x="0" y="4559"/>
                </a:lnTo>
                <a:lnTo>
                  <a:pt x="863" y="4572"/>
                </a:lnTo>
                <a:lnTo>
                  <a:pt x="1391" y="4559"/>
                </a:lnTo>
                <a:lnTo>
                  <a:pt x="3887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70407" y="5772683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5">
                <a:moveTo>
                  <a:pt x="49364" y="0"/>
                </a:moveTo>
                <a:lnTo>
                  <a:pt x="23012" y="1143"/>
                </a:lnTo>
                <a:lnTo>
                  <a:pt x="0" y="4241"/>
                </a:lnTo>
                <a:lnTo>
                  <a:pt x="17221" y="4330"/>
                </a:lnTo>
                <a:lnTo>
                  <a:pt x="493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619776" y="5761706"/>
            <a:ext cx="85725" cy="11430"/>
          </a:xfrm>
          <a:custGeom>
            <a:avLst/>
            <a:gdLst/>
            <a:ahLst/>
            <a:cxnLst/>
            <a:rect l="l" t="t" r="r" b="b"/>
            <a:pathLst>
              <a:path w="85725" h="11429">
                <a:moveTo>
                  <a:pt x="77114" y="0"/>
                </a:moveTo>
                <a:lnTo>
                  <a:pt x="0" y="10972"/>
                </a:lnTo>
                <a:lnTo>
                  <a:pt x="6731" y="10744"/>
                </a:lnTo>
                <a:lnTo>
                  <a:pt x="85217" y="355"/>
                </a:lnTo>
                <a:lnTo>
                  <a:pt x="771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93424" y="576749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66" y="0"/>
                </a:lnTo>
              </a:path>
            </a:pathLst>
          </a:custGeom>
          <a:ln w="1266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935852" y="5775521"/>
            <a:ext cx="278791" cy="67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082219" y="5783568"/>
            <a:ext cx="703580" cy="70485"/>
          </a:xfrm>
          <a:custGeom>
            <a:avLst/>
            <a:gdLst/>
            <a:ahLst/>
            <a:cxnLst/>
            <a:rect l="l" t="t" r="r" b="b"/>
            <a:pathLst>
              <a:path w="703579" h="70485">
                <a:moveTo>
                  <a:pt x="43306" y="53632"/>
                </a:moveTo>
                <a:lnTo>
                  <a:pt x="32436" y="56637"/>
                </a:lnTo>
                <a:lnTo>
                  <a:pt x="21596" y="59750"/>
                </a:lnTo>
                <a:lnTo>
                  <a:pt x="10785" y="62972"/>
                </a:lnTo>
                <a:lnTo>
                  <a:pt x="0" y="66306"/>
                </a:lnTo>
                <a:lnTo>
                  <a:pt x="16499" y="67743"/>
                </a:lnTo>
                <a:lnTo>
                  <a:pt x="33189" y="68902"/>
                </a:lnTo>
                <a:lnTo>
                  <a:pt x="50211" y="69744"/>
                </a:lnTo>
                <a:lnTo>
                  <a:pt x="67703" y="70230"/>
                </a:lnTo>
                <a:lnTo>
                  <a:pt x="32804" y="65989"/>
                </a:lnTo>
                <a:lnTo>
                  <a:pt x="43306" y="53632"/>
                </a:lnTo>
                <a:close/>
              </a:path>
              <a:path w="703579" h="70485">
                <a:moveTo>
                  <a:pt x="579221" y="0"/>
                </a:moveTo>
                <a:lnTo>
                  <a:pt x="554680" y="114"/>
                </a:lnTo>
                <a:lnTo>
                  <a:pt x="430275" y="2565"/>
                </a:lnTo>
                <a:lnTo>
                  <a:pt x="254253" y="21958"/>
                </a:lnTo>
                <a:lnTo>
                  <a:pt x="168147" y="27990"/>
                </a:lnTo>
                <a:lnTo>
                  <a:pt x="161645" y="29387"/>
                </a:lnTo>
                <a:lnTo>
                  <a:pt x="148691" y="32346"/>
                </a:lnTo>
                <a:lnTo>
                  <a:pt x="185680" y="35626"/>
                </a:lnTo>
                <a:lnTo>
                  <a:pt x="222681" y="38160"/>
                </a:lnTo>
                <a:lnTo>
                  <a:pt x="259730" y="39794"/>
                </a:lnTo>
                <a:lnTo>
                  <a:pt x="296862" y="40373"/>
                </a:lnTo>
                <a:lnTo>
                  <a:pt x="314888" y="40227"/>
                </a:lnTo>
                <a:lnTo>
                  <a:pt x="369163" y="37922"/>
                </a:lnTo>
                <a:lnTo>
                  <a:pt x="470334" y="29870"/>
                </a:lnTo>
                <a:lnTo>
                  <a:pt x="520763" y="25074"/>
                </a:lnTo>
                <a:lnTo>
                  <a:pt x="571133" y="19697"/>
                </a:lnTo>
                <a:lnTo>
                  <a:pt x="621477" y="13688"/>
                </a:lnTo>
                <a:lnTo>
                  <a:pt x="703414" y="2514"/>
                </a:lnTo>
                <a:lnTo>
                  <a:pt x="641303" y="671"/>
                </a:lnTo>
                <a:lnTo>
                  <a:pt x="610258" y="173"/>
                </a:lnTo>
                <a:lnTo>
                  <a:pt x="57922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400600" y="579225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899" y="0"/>
                </a:lnTo>
              </a:path>
            </a:pathLst>
          </a:custGeom>
          <a:ln w="1223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115031" y="5786078"/>
            <a:ext cx="706755" cy="67945"/>
          </a:xfrm>
          <a:custGeom>
            <a:avLst/>
            <a:gdLst/>
            <a:ahLst/>
            <a:cxnLst/>
            <a:rect l="l" t="t" r="r" b="b"/>
            <a:pathLst>
              <a:path w="706754" h="67945">
                <a:moveTo>
                  <a:pt x="135343" y="25488"/>
                </a:moveTo>
                <a:lnTo>
                  <a:pt x="121450" y="26454"/>
                </a:lnTo>
                <a:lnTo>
                  <a:pt x="117220" y="27317"/>
                </a:lnTo>
                <a:lnTo>
                  <a:pt x="108826" y="29133"/>
                </a:lnTo>
                <a:lnTo>
                  <a:pt x="84027" y="33815"/>
                </a:lnTo>
                <a:lnTo>
                  <a:pt x="59372" y="39039"/>
                </a:lnTo>
                <a:lnTo>
                  <a:pt x="34859" y="44807"/>
                </a:lnTo>
                <a:lnTo>
                  <a:pt x="10490" y="51117"/>
                </a:lnTo>
                <a:lnTo>
                  <a:pt x="0" y="63474"/>
                </a:lnTo>
                <a:lnTo>
                  <a:pt x="34886" y="67716"/>
                </a:lnTo>
                <a:lnTo>
                  <a:pt x="43014" y="67805"/>
                </a:lnTo>
                <a:lnTo>
                  <a:pt x="52438" y="67805"/>
                </a:lnTo>
                <a:lnTo>
                  <a:pt x="113772" y="66191"/>
                </a:lnTo>
                <a:lnTo>
                  <a:pt x="164019" y="63952"/>
                </a:lnTo>
                <a:lnTo>
                  <a:pt x="214104" y="60958"/>
                </a:lnTo>
                <a:lnTo>
                  <a:pt x="264144" y="57243"/>
                </a:lnTo>
                <a:lnTo>
                  <a:pt x="314254" y="52842"/>
                </a:lnTo>
                <a:lnTo>
                  <a:pt x="364553" y="47790"/>
                </a:lnTo>
                <a:lnTo>
                  <a:pt x="415237" y="41944"/>
                </a:lnTo>
                <a:lnTo>
                  <a:pt x="446755" y="37858"/>
                </a:lnTo>
                <a:lnTo>
                  <a:pt x="264045" y="37858"/>
                </a:lnTo>
                <a:lnTo>
                  <a:pt x="226915" y="37279"/>
                </a:lnTo>
                <a:lnTo>
                  <a:pt x="189869" y="35647"/>
                </a:lnTo>
                <a:lnTo>
                  <a:pt x="152869" y="33117"/>
                </a:lnTo>
                <a:lnTo>
                  <a:pt x="115874" y="29845"/>
                </a:lnTo>
                <a:lnTo>
                  <a:pt x="122351" y="28321"/>
                </a:lnTo>
                <a:lnTo>
                  <a:pt x="128828" y="26873"/>
                </a:lnTo>
                <a:lnTo>
                  <a:pt x="135343" y="25488"/>
                </a:lnTo>
                <a:close/>
              </a:path>
              <a:path w="706754" h="67945">
                <a:moveTo>
                  <a:pt x="670598" y="0"/>
                </a:moveTo>
                <a:lnTo>
                  <a:pt x="588660" y="11185"/>
                </a:lnTo>
                <a:lnTo>
                  <a:pt x="538316" y="17192"/>
                </a:lnTo>
                <a:lnTo>
                  <a:pt x="487948" y="22566"/>
                </a:lnTo>
                <a:lnTo>
                  <a:pt x="437521" y="27359"/>
                </a:lnTo>
                <a:lnTo>
                  <a:pt x="336359" y="35407"/>
                </a:lnTo>
                <a:lnTo>
                  <a:pt x="282072" y="37715"/>
                </a:lnTo>
                <a:lnTo>
                  <a:pt x="264045" y="37858"/>
                </a:lnTo>
                <a:lnTo>
                  <a:pt x="446755" y="37858"/>
                </a:lnTo>
                <a:lnTo>
                  <a:pt x="451287" y="37271"/>
                </a:lnTo>
                <a:lnTo>
                  <a:pt x="516532" y="28321"/>
                </a:lnTo>
                <a:lnTo>
                  <a:pt x="687344" y="3986"/>
                </a:lnTo>
                <a:lnTo>
                  <a:pt x="706615" y="1511"/>
                </a:lnTo>
                <a:lnTo>
                  <a:pt x="6705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923819" y="5637460"/>
            <a:ext cx="56515" cy="15240"/>
          </a:xfrm>
          <a:custGeom>
            <a:avLst/>
            <a:gdLst/>
            <a:ahLst/>
            <a:cxnLst/>
            <a:rect l="l" t="t" r="r" b="b"/>
            <a:pathLst>
              <a:path w="56515" h="15239">
                <a:moveTo>
                  <a:pt x="14485" y="13296"/>
                </a:moveTo>
                <a:lnTo>
                  <a:pt x="736" y="13296"/>
                </a:lnTo>
                <a:lnTo>
                  <a:pt x="431" y="13474"/>
                </a:lnTo>
                <a:lnTo>
                  <a:pt x="203" y="13550"/>
                </a:lnTo>
                <a:lnTo>
                  <a:pt x="0" y="13550"/>
                </a:lnTo>
                <a:lnTo>
                  <a:pt x="8940" y="14960"/>
                </a:lnTo>
                <a:lnTo>
                  <a:pt x="14485" y="13296"/>
                </a:lnTo>
                <a:close/>
              </a:path>
              <a:path w="56515" h="15239">
                <a:moveTo>
                  <a:pt x="33426" y="0"/>
                </a:moveTo>
                <a:lnTo>
                  <a:pt x="12598" y="2679"/>
                </a:lnTo>
                <a:lnTo>
                  <a:pt x="0" y="13550"/>
                </a:lnTo>
                <a:lnTo>
                  <a:pt x="736" y="13296"/>
                </a:lnTo>
                <a:lnTo>
                  <a:pt x="14485" y="13296"/>
                </a:lnTo>
                <a:lnTo>
                  <a:pt x="56019" y="1155"/>
                </a:lnTo>
                <a:lnTo>
                  <a:pt x="334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15095" y="5652801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15417" y="0"/>
                </a:moveTo>
                <a:lnTo>
                  <a:pt x="5118" y="1600"/>
                </a:lnTo>
                <a:lnTo>
                  <a:pt x="0" y="2451"/>
                </a:lnTo>
                <a:lnTo>
                  <a:pt x="16205" y="495"/>
                </a:lnTo>
                <a:lnTo>
                  <a:pt x="154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61520" y="5653298"/>
            <a:ext cx="75565" cy="13335"/>
          </a:xfrm>
          <a:custGeom>
            <a:avLst/>
            <a:gdLst/>
            <a:ahLst/>
            <a:cxnLst/>
            <a:rect l="l" t="t" r="r" b="b"/>
            <a:pathLst>
              <a:path w="75565" h="13335">
                <a:moveTo>
                  <a:pt x="69786" y="0"/>
                </a:moveTo>
                <a:lnTo>
                  <a:pt x="21812" y="7874"/>
                </a:lnTo>
                <a:lnTo>
                  <a:pt x="11290" y="10109"/>
                </a:lnTo>
                <a:lnTo>
                  <a:pt x="3759" y="11455"/>
                </a:lnTo>
                <a:lnTo>
                  <a:pt x="0" y="12166"/>
                </a:lnTo>
                <a:lnTo>
                  <a:pt x="14008" y="12801"/>
                </a:lnTo>
                <a:lnTo>
                  <a:pt x="74955" y="2374"/>
                </a:lnTo>
                <a:lnTo>
                  <a:pt x="73317" y="1892"/>
                </a:lnTo>
                <a:lnTo>
                  <a:pt x="71577" y="1079"/>
                </a:lnTo>
                <a:lnTo>
                  <a:pt x="697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307359" y="572998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003" y="0"/>
                </a:moveTo>
                <a:lnTo>
                  <a:pt x="0" y="76"/>
                </a:lnTo>
                <a:lnTo>
                  <a:pt x="2412" y="63"/>
                </a:lnTo>
                <a:lnTo>
                  <a:pt x="10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305603" y="5730502"/>
            <a:ext cx="78740" cy="3175"/>
          </a:xfrm>
          <a:custGeom>
            <a:avLst/>
            <a:gdLst/>
            <a:ahLst/>
            <a:cxnLst/>
            <a:rect l="l" t="t" r="r" b="b"/>
            <a:pathLst>
              <a:path w="78740" h="3175">
                <a:moveTo>
                  <a:pt x="13728" y="0"/>
                </a:moveTo>
                <a:lnTo>
                  <a:pt x="63919" y="3111"/>
                </a:lnTo>
                <a:lnTo>
                  <a:pt x="68846" y="3111"/>
                </a:lnTo>
                <a:lnTo>
                  <a:pt x="78740" y="3009"/>
                </a:lnTo>
                <a:lnTo>
                  <a:pt x="137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298708" y="5730044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11061" y="0"/>
                </a:moveTo>
                <a:lnTo>
                  <a:pt x="8381" y="25"/>
                </a:lnTo>
                <a:lnTo>
                  <a:pt x="7848" y="63"/>
                </a:lnTo>
                <a:lnTo>
                  <a:pt x="0" y="1536"/>
                </a:lnTo>
                <a:lnTo>
                  <a:pt x="6896" y="1905"/>
                </a:lnTo>
                <a:lnTo>
                  <a:pt x="20624" y="457"/>
                </a:lnTo>
                <a:lnTo>
                  <a:pt x="110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325059" y="5723606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339" y="0"/>
                </a:lnTo>
              </a:path>
            </a:pathLst>
          </a:custGeom>
          <a:ln w="1262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308366" y="5699712"/>
            <a:ext cx="332740" cy="30480"/>
          </a:xfrm>
          <a:custGeom>
            <a:avLst/>
            <a:gdLst/>
            <a:ahLst/>
            <a:cxnLst/>
            <a:rect l="l" t="t" r="r" b="b"/>
            <a:pathLst>
              <a:path w="332740" h="30479">
                <a:moveTo>
                  <a:pt x="47231" y="27304"/>
                </a:moveTo>
                <a:lnTo>
                  <a:pt x="0" y="30264"/>
                </a:lnTo>
                <a:lnTo>
                  <a:pt x="1409" y="30327"/>
                </a:lnTo>
                <a:lnTo>
                  <a:pt x="16700" y="30213"/>
                </a:lnTo>
                <a:lnTo>
                  <a:pt x="39696" y="27988"/>
                </a:lnTo>
                <a:lnTo>
                  <a:pt x="47231" y="27304"/>
                </a:lnTo>
                <a:close/>
              </a:path>
              <a:path w="332740" h="30479">
                <a:moveTo>
                  <a:pt x="288988" y="0"/>
                </a:moveTo>
                <a:lnTo>
                  <a:pt x="182239" y="6013"/>
                </a:lnTo>
                <a:lnTo>
                  <a:pt x="128767" y="10388"/>
                </a:lnTo>
                <a:lnTo>
                  <a:pt x="75575" y="16632"/>
                </a:lnTo>
                <a:lnTo>
                  <a:pt x="22923" y="25463"/>
                </a:lnTo>
                <a:lnTo>
                  <a:pt x="52908" y="26809"/>
                </a:lnTo>
                <a:lnTo>
                  <a:pt x="118864" y="21685"/>
                </a:lnTo>
                <a:lnTo>
                  <a:pt x="153993" y="19434"/>
                </a:lnTo>
                <a:lnTo>
                  <a:pt x="193027" y="17576"/>
                </a:lnTo>
                <a:lnTo>
                  <a:pt x="262813" y="10250"/>
                </a:lnTo>
                <a:lnTo>
                  <a:pt x="332524" y="1943"/>
                </a:lnTo>
                <a:lnTo>
                  <a:pt x="2889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319332" y="572452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48" y="0"/>
                </a:lnTo>
              </a:path>
            </a:pathLst>
          </a:custGeom>
          <a:ln w="1798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309771" y="5701649"/>
            <a:ext cx="401320" cy="29209"/>
          </a:xfrm>
          <a:custGeom>
            <a:avLst/>
            <a:gdLst/>
            <a:ahLst/>
            <a:cxnLst/>
            <a:rect l="l" t="t" r="r" b="b"/>
            <a:pathLst>
              <a:path w="401320" h="29210">
                <a:moveTo>
                  <a:pt x="15290" y="28270"/>
                </a:moveTo>
                <a:lnTo>
                  <a:pt x="0" y="28397"/>
                </a:lnTo>
                <a:lnTo>
                  <a:pt x="9563" y="28854"/>
                </a:lnTo>
                <a:lnTo>
                  <a:pt x="15290" y="28270"/>
                </a:lnTo>
                <a:close/>
              </a:path>
              <a:path w="401320" h="29210">
                <a:moveTo>
                  <a:pt x="331114" y="0"/>
                </a:moveTo>
                <a:lnTo>
                  <a:pt x="261405" y="8308"/>
                </a:lnTo>
                <a:lnTo>
                  <a:pt x="191630" y="15646"/>
                </a:lnTo>
                <a:lnTo>
                  <a:pt x="215343" y="14850"/>
                </a:lnTo>
                <a:lnTo>
                  <a:pt x="262837" y="13983"/>
                </a:lnTo>
                <a:lnTo>
                  <a:pt x="310322" y="13881"/>
                </a:lnTo>
                <a:lnTo>
                  <a:pt x="377904" y="6070"/>
                </a:lnTo>
                <a:lnTo>
                  <a:pt x="400697" y="3162"/>
                </a:lnTo>
                <a:lnTo>
                  <a:pt x="331114" y="0"/>
                </a:lnTo>
                <a:close/>
              </a:path>
              <a:path w="401320" h="29210">
                <a:moveTo>
                  <a:pt x="310322" y="13881"/>
                </a:moveTo>
                <a:lnTo>
                  <a:pt x="286600" y="13881"/>
                </a:lnTo>
                <a:lnTo>
                  <a:pt x="309511" y="13969"/>
                </a:lnTo>
                <a:lnTo>
                  <a:pt x="310322" y="1388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261438" y="5731954"/>
            <a:ext cx="208279" cy="12065"/>
          </a:xfrm>
          <a:custGeom>
            <a:avLst/>
            <a:gdLst/>
            <a:ahLst/>
            <a:cxnLst/>
            <a:rect l="l" t="t" r="r" b="b"/>
            <a:pathLst>
              <a:path w="208279" h="12064">
                <a:moveTo>
                  <a:pt x="44170" y="0"/>
                </a:moveTo>
                <a:lnTo>
                  <a:pt x="30151" y="1562"/>
                </a:lnTo>
                <a:lnTo>
                  <a:pt x="0" y="5207"/>
                </a:lnTo>
                <a:lnTo>
                  <a:pt x="145783" y="11785"/>
                </a:lnTo>
                <a:lnTo>
                  <a:pt x="208051" y="5410"/>
                </a:lnTo>
                <a:lnTo>
                  <a:pt x="125146" y="1663"/>
                </a:lnTo>
                <a:lnTo>
                  <a:pt x="108076" y="1663"/>
                </a:lnTo>
                <a:lnTo>
                  <a:pt x="92074" y="1551"/>
                </a:lnTo>
                <a:lnTo>
                  <a:pt x="76090" y="1227"/>
                </a:lnTo>
                <a:lnTo>
                  <a:pt x="60122" y="704"/>
                </a:lnTo>
                <a:lnTo>
                  <a:pt x="44170" y="0"/>
                </a:lnTo>
                <a:close/>
              </a:path>
              <a:path w="208279" h="12064">
                <a:moveTo>
                  <a:pt x="122897" y="1562"/>
                </a:moveTo>
                <a:lnTo>
                  <a:pt x="113017" y="1663"/>
                </a:lnTo>
                <a:lnTo>
                  <a:pt x="125146" y="1663"/>
                </a:lnTo>
                <a:lnTo>
                  <a:pt x="122897" y="156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234232" y="5730109"/>
            <a:ext cx="277495" cy="15240"/>
          </a:xfrm>
          <a:custGeom>
            <a:avLst/>
            <a:gdLst/>
            <a:ahLst/>
            <a:cxnLst/>
            <a:rect l="l" t="t" r="r" b="b"/>
            <a:pathLst>
              <a:path w="277495" h="15239">
                <a:moveTo>
                  <a:pt x="235254" y="7251"/>
                </a:moveTo>
                <a:lnTo>
                  <a:pt x="172986" y="13627"/>
                </a:lnTo>
                <a:lnTo>
                  <a:pt x="209080" y="15227"/>
                </a:lnTo>
                <a:lnTo>
                  <a:pt x="226154" y="13619"/>
                </a:lnTo>
                <a:lnTo>
                  <a:pt x="277355" y="9118"/>
                </a:lnTo>
                <a:lnTo>
                  <a:pt x="235254" y="7251"/>
                </a:lnTo>
                <a:close/>
              </a:path>
              <a:path w="277495" h="15239">
                <a:moveTo>
                  <a:pt x="72326" y="0"/>
                </a:moveTo>
                <a:lnTo>
                  <a:pt x="54263" y="1310"/>
                </a:lnTo>
                <a:lnTo>
                  <a:pt x="0" y="5791"/>
                </a:lnTo>
                <a:lnTo>
                  <a:pt x="27203" y="7048"/>
                </a:lnTo>
                <a:lnTo>
                  <a:pt x="60327" y="3060"/>
                </a:lnTo>
                <a:lnTo>
                  <a:pt x="71374" y="1841"/>
                </a:lnTo>
                <a:lnTo>
                  <a:pt x="66776" y="1612"/>
                </a:lnTo>
                <a:lnTo>
                  <a:pt x="64477" y="1473"/>
                </a:lnTo>
                <a:lnTo>
                  <a:pt x="723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255897" y="5711713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452" y="0"/>
                </a:lnTo>
              </a:path>
            </a:pathLst>
          </a:custGeom>
          <a:ln w="2693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50559" y="5695758"/>
            <a:ext cx="314325" cy="26034"/>
          </a:xfrm>
          <a:custGeom>
            <a:avLst/>
            <a:gdLst/>
            <a:ahLst/>
            <a:cxnLst/>
            <a:rect l="l" t="t" r="r" b="b"/>
            <a:pathLst>
              <a:path w="314325" h="26035">
                <a:moveTo>
                  <a:pt x="15671" y="24599"/>
                </a:moveTo>
                <a:lnTo>
                  <a:pt x="0" y="25768"/>
                </a:lnTo>
                <a:lnTo>
                  <a:pt x="1765" y="25857"/>
                </a:lnTo>
                <a:lnTo>
                  <a:pt x="3556" y="25920"/>
                </a:lnTo>
                <a:lnTo>
                  <a:pt x="5334" y="26009"/>
                </a:lnTo>
                <a:lnTo>
                  <a:pt x="8775" y="25501"/>
                </a:lnTo>
                <a:lnTo>
                  <a:pt x="12217" y="25031"/>
                </a:lnTo>
                <a:lnTo>
                  <a:pt x="15671" y="24599"/>
                </a:lnTo>
                <a:close/>
              </a:path>
              <a:path w="314325" h="26035">
                <a:moveTo>
                  <a:pt x="94170" y="18046"/>
                </a:moveTo>
                <a:lnTo>
                  <a:pt x="58902" y="21145"/>
                </a:lnTo>
                <a:lnTo>
                  <a:pt x="67119" y="20904"/>
                </a:lnTo>
                <a:lnTo>
                  <a:pt x="71259" y="20853"/>
                </a:lnTo>
                <a:lnTo>
                  <a:pt x="94170" y="18046"/>
                </a:lnTo>
                <a:close/>
              </a:path>
              <a:path w="314325" h="26035">
                <a:moveTo>
                  <a:pt x="257340" y="0"/>
                </a:moveTo>
                <a:lnTo>
                  <a:pt x="234022" y="2993"/>
                </a:lnTo>
                <a:lnTo>
                  <a:pt x="164045" y="11112"/>
                </a:lnTo>
                <a:lnTo>
                  <a:pt x="201473" y="8268"/>
                </a:lnTo>
                <a:lnTo>
                  <a:pt x="238923" y="5934"/>
                </a:lnTo>
                <a:lnTo>
                  <a:pt x="313982" y="2489"/>
                </a:lnTo>
                <a:lnTo>
                  <a:pt x="2573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384339" y="5726489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517" y="0"/>
                </a:lnTo>
              </a:path>
            </a:pathLst>
          </a:custGeom>
          <a:ln w="2174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443313" y="5704817"/>
            <a:ext cx="385445" cy="45085"/>
          </a:xfrm>
          <a:custGeom>
            <a:avLst/>
            <a:gdLst/>
            <a:ahLst/>
            <a:cxnLst/>
            <a:rect l="l" t="t" r="r" b="b"/>
            <a:pathLst>
              <a:path w="385445" h="45085">
                <a:moveTo>
                  <a:pt x="267157" y="0"/>
                </a:moveTo>
                <a:lnTo>
                  <a:pt x="244363" y="2903"/>
                </a:lnTo>
                <a:lnTo>
                  <a:pt x="175958" y="10807"/>
                </a:lnTo>
                <a:lnTo>
                  <a:pt x="198551" y="11061"/>
                </a:lnTo>
                <a:lnTo>
                  <a:pt x="103611" y="23606"/>
                </a:lnTo>
                <a:lnTo>
                  <a:pt x="26174" y="32550"/>
                </a:lnTo>
                <a:lnTo>
                  <a:pt x="68275" y="34417"/>
                </a:lnTo>
                <a:lnTo>
                  <a:pt x="0" y="40513"/>
                </a:lnTo>
                <a:lnTo>
                  <a:pt x="93052" y="44615"/>
                </a:lnTo>
                <a:lnTo>
                  <a:pt x="384860" y="5549"/>
                </a:lnTo>
                <a:lnTo>
                  <a:pt x="26715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017731" y="5758953"/>
            <a:ext cx="151765" cy="23495"/>
          </a:xfrm>
          <a:custGeom>
            <a:avLst/>
            <a:gdLst/>
            <a:ahLst/>
            <a:cxnLst/>
            <a:rect l="l" t="t" r="r" b="b"/>
            <a:pathLst>
              <a:path w="151765" h="23495">
                <a:moveTo>
                  <a:pt x="66192" y="0"/>
                </a:moveTo>
                <a:lnTo>
                  <a:pt x="49579" y="3857"/>
                </a:lnTo>
                <a:lnTo>
                  <a:pt x="33015" y="7915"/>
                </a:lnTo>
                <a:lnTo>
                  <a:pt x="16491" y="12158"/>
                </a:lnTo>
                <a:lnTo>
                  <a:pt x="0" y="16573"/>
                </a:lnTo>
                <a:lnTo>
                  <a:pt x="19621" y="18935"/>
                </a:lnTo>
                <a:lnTo>
                  <a:pt x="48770" y="20835"/>
                </a:lnTo>
                <a:lnTo>
                  <a:pt x="77924" y="22193"/>
                </a:lnTo>
                <a:lnTo>
                  <a:pt x="107082" y="23007"/>
                </a:lnTo>
                <a:lnTo>
                  <a:pt x="136245" y="23279"/>
                </a:lnTo>
                <a:lnTo>
                  <a:pt x="141300" y="23279"/>
                </a:lnTo>
                <a:lnTo>
                  <a:pt x="151383" y="23202"/>
                </a:lnTo>
                <a:lnTo>
                  <a:pt x="68884" y="14884"/>
                </a:lnTo>
                <a:lnTo>
                  <a:pt x="66484" y="7708"/>
                </a:lnTo>
                <a:lnTo>
                  <a:pt x="661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083924" y="5748113"/>
            <a:ext cx="115570" cy="34290"/>
          </a:xfrm>
          <a:custGeom>
            <a:avLst/>
            <a:gdLst/>
            <a:ahLst/>
            <a:cxnLst/>
            <a:rect l="l" t="t" r="r" b="b"/>
            <a:pathLst>
              <a:path w="115570" h="34289">
                <a:moveTo>
                  <a:pt x="53733" y="0"/>
                </a:moveTo>
                <a:lnTo>
                  <a:pt x="40238" y="2467"/>
                </a:lnTo>
                <a:lnTo>
                  <a:pt x="26785" y="5103"/>
                </a:lnTo>
                <a:lnTo>
                  <a:pt x="13373" y="7899"/>
                </a:lnTo>
                <a:lnTo>
                  <a:pt x="0" y="10845"/>
                </a:lnTo>
                <a:lnTo>
                  <a:pt x="292" y="18541"/>
                </a:lnTo>
                <a:lnTo>
                  <a:pt x="2692" y="25717"/>
                </a:lnTo>
                <a:lnTo>
                  <a:pt x="85191" y="34048"/>
                </a:lnTo>
                <a:lnTo>
                  <a:pt x="115277" y="33464"/>
                </a:lnTo>
                <a:lnTo>
                  <a:pt x="55816" y="26276"/>
                </a:lnTo>
                <a:lnTo>
                  <a:pt x="54465" y="23936"/>
                </a:lnTo>
                <a:lnTo>
                  <a:pt x="53679" y="18048"/>
                </a:lnTo>
                <a:lnTo>
                  <a:pt x="53473" y="10845"/>
                </a:lnTo>
                <a:lnTo>
                  <a:pt x="53579" y="5103"/>
                </a:lnTo>
                <a:lnTo>
                  <a:pt x="537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158270" y="574788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188" y="0"/>
                </a:lnTo>
              </a:path>
            </a:pathLst>
          </a:custGeom>
          <a:ln w="1380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137403" y="5739345"/>
            <a:ext cx="270510" cy="42545"/>
          </a:xfrm>
          <a:custGeom>
            <a:avLst/>
            <a:gdLst/>
            <a:ahLst/>
            <a:cxnLst/>
            <a:rect l="l" t="t" r="r" b="b"/>
            <a:pathLst>
              <a:path w="270509" h="42545">
                <a:moveTo>
                  <a:pt x="61223" y="0"/>
                </a:moveTo>
                <a:lnTo>
                  <a:pt x="15394" y="6216"/>
                </a:lnTo>
                <a:lnTo>
                  <a:pt x="0" y="19932"/>
                </a:lnTo>
                <a:lnTo>
                  <a:pt x="196" y="26812"/>
                </a:lnTo>
                <a:lnTo>
                  <a:pt x="982" y="32705"/>
                </a:lnTo>
                <a:lnTo>
                  <a:pt x="2333" y="35052"/>
                </a:lnTo>
                <a:lnTo>
                  <a:pt x="61794" y="42227"/>
                </a:lnTo>
                <a:lnTo>
                  <a:pt x="77238" y="41719"/>
                </a:lnTo>
                <a:lnTo>
                  <a:pt x="92146" y="39585"/>
                </a:lnTo>
                <a:lnTo>
                  <a:pt x="107094" y="37652"/>
                </a:lnTo>
                <a:lnTo>
                  <a:pt x="122077" y="35904"/>
                </a:lnTo>
                <a:lnTo>
                  <a:pt x="137093" y="34328"/>
                </a:lnTo>
                <a:lnTo>
                  <a:pt x="170003" y="26683"/>
                </a:lnTo>
                <a:lnTo>
                  <a:pt x="203125" y="19932"/>
                </a:lnTo>
                <a:lnTo>
                  <a:pt x="229273" y="15443"/>
                </a:lnTo>
                <a:lnTo>
                  <a:pt x="93214" y="15443"/>
                </a:lnTo>
                <a:lnTo>
                  <a:pt x="75108" y="15322"/>
                </a:lnTo>
                <a:lnTo>
                  <a:pt x="57019" y="14970"/>
                </a:lnTo>
                <a:lnTo>
                  <a:pt x="38939" y="14403"/>
                </a:lnTo>
                <a:lnTo>
                  <a:pt x="20862" y="13639"/>
                </a:lnTo>
                <a:lnTo>
                  <a:pt x="23605" y="13258"/>
                </a:lnTo>
                <a:lnTo>
                  <a:pt x="41649" y="10073"/>
                </a:lnTo>
                <a:lnTo>
                  <a:pt x="77660" y="4273"/>
                </a:lnTo>
                <a:lnTo>
                  <a:pt x="95640" y="1638"/>
                </a:lnTo>
                <a:lnTo>
                  <a:pt x="61223" y="0"/>
                </a:lnTo>
                <a:close/>
              </a:path>
              <a:path w="270509" h="42545">
                <a:moveTo>
                  <a:pt x="232063" y="7912"/>
                </a:moveTo>
                <a:lnTo>
                  <a:pt x="186940" y="11785"/>
                </a:lnTo>
                <a:lnTo>
                  <a:pt x="139996" y="14576"/>
                </a:lnTo>
                <a:lnTo>
                  <a:pt x="93214" y="15443"/>
                </a:lnTo>
                <a:lnTo>
                  <a:pt x="229273" y="15443"/>
                </a:lnTo>
                <a:lnTo>
                  <a:pt x="236510" y="14200"/>
                </a:lnTo>
                <a:lnTo>
                  <a:pt x="270214" y="9613"/>
                </a:lnTo>
                <a:lnTo>
                  <a:pt x="232063" y="791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274486" y="5748956"/>
            <a:ext cx="232410" cy="24765"/>
          </a:xfrm>
          <a:custGeom>
            <a:avLst/>
            <a:gdLst/>
            <a:ahLst/>
            <a:cxnLst/>
            <a:rect l="l" t="t" r="r" b="b"/>
            <a:pathLst>
              <a:path w="232409" h="24764">
                <a:moveTo>
                  <a:pt x="133134" y="0"/>
                </a:moveTo>
                <a:lnTo>
                  <a:pt x="99430" y="4588"/>
                </a:lnTo>
                <a:lnTo>
                  <a:pt x="66043" y="10323"/>
                </a:lnTo>
                <a:lnTo>
                  <a:pt x="32918" y="17075"/>
                </a:lnTo>
                <a:lnTo>
                  <a:pt x="0" y="24714"/>
                </a:lnTo>
                <a:lnTo>
                  <a:pt x="39401" y="21265"/>
                </a:lnTo>
                <a:lnTo>
                  <a:pt x="78862" y="18575"/>
                </a:lnTo>
                <a:lnTo>
                  <a:pt x="157543" y="14312"/>
                </a:lnTo>
                <a:lnTo>
                  <a:pt x="232295" y="4381"/>
                </a:lnTo>
                <a:lnTo>
                  <a:pt x="13313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57238" y="5635625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3779" y="0"/>
                </a:moveTo>
                <a:lnTo>
                  <a:pt x="0" y="1841"/>
                </a:lnTo>
                <a:lnTo>
                  <a:pt x="22606" y="2984"/>
                </a:lnTo>
                <a:lnTo>
                  <a:pt x="29603" y="1028"/>
                </a:lnTo>
                <a:lnTo>
                  <a:pt x="137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971017" y="5635575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355" y="0"/>
                </a:moveTo>
                <a:lnTo>
                  <a:pt x="0" y="50"/>
                </a:lnTo>
                <a:lnTo>
                  <a:pt x="15824" y="1079"/>
                </a:lnTo>
                <a:lnTo>
                  <a:pt x="16344" y="927"/>
                </a:lnTo>
                <a:lnTo>
                  <a:pt x="3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971378" y="5629907"/>
            <a:ext cx="40640" cy="6985"/>
          </a:xfrm>
          <a:custGeom>
            <a:avLst/>
            <a:gdLst/>
            <a:ahLst/>
            <a:cxnLst/>
            <a:rect l="l" t="t" r="r" b="b"/>
            <a:pathLst>
              <a:path w="40640" h="6985">
                <a:moveTo>
                  <a:pt x="40246" y="0"/>
                </a:moveTo>
                <a:lnTo>
                  <a:pt x="0" y="5664"/>
                </a:lnTo>
                <a:lnTo>
                  <a:pt x="15976" y="6591"/>
                </a:lnTo>
                <a:lnTo>
                  <a:pt x="402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704990" y="576777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03" y="0"/>
                </a:lnTo>
              </a:path>
            </a:pathLst>
          </a:custGeom>
          <a:ln w="1911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696886" y="5757763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5">
                <a:moveTo>
                  <a:pt x="27127" y="0"/>
                </a:moveTo>
                <a:lnTo>
                  <a:pt x="0" y="3937"/>
                </a:lnTo>
                <a:lnTo>
                  <a:pt x="8102" y="4305"/>
                </a:lnTo>
                <a:lnTo>
                  <a:pt x="37160" y="457"/>
                </a:lnTo>
                <a:lnTo>
                  <a:pt x="271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642728" y="5755406"/>
            <a:ext cx="81280" cy="6350"/>
          </a:xfrm>
          <a:custGeom>
            <a:avLst/>
            <a:gdLst/>
            <a:ahLst/>
            <a:cxnLst/>
            <a:rect l="l" t="t" r="r" b="b"/>
            <a:pathLst>
              <a:path w="81279" h="6350">
                <a:moveTo>
                  <a:pt x="28917" y="0"/>
                </a:moveTo>
                <a:lnTo>
                  <a:pt x="0" y="3911"/>
                </a:lnTo>
                <a:lnTo>
                  <a:pt x="21539" y="4851"/>
                </a:lnTo>
                <a:lnTo>
                  <a:pt x="43649" y="5524"/>
                </a:lnTo>
                <a:lnTo>
                  <a:pt x="41973" y="5753"/>
                </a:lnTo>
                <a:lnTo>
                  <a:pt x="54165" y="6299"/>
                </a:lnTo>
                <a:lnTo>
                  <a:pt x="81280" y="2362"/>
                </a:lnTo>
                <a:lnTo>
                  <a:pt x="289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506788" y="575436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58" y="0"/>
                </a:lnTo>
              </a:path>
            </a:pathLst>
          </a:custGeom>
          <a:ln w="988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512495" y="5777024"/>
            <a:ext cx="295910" cy="9525"/>
          </a:xfrm>
          <a:custGeom>
            <a:avLst/>
            <a:gdLst/>
            <a:ahLst/>
            <a:cxnLst/>
            <a:rect l="l" t="t" r="r" b="b"/>
            <a:pathLst>
              <a:path w="295909" h="9525">
                <a:moveTo>
                  <a:pt x="76415" y="0"/>
                </a:moveTo>
                <a:lnTo>
                  <a:pt x="0" y="9118"/>
                </a:lnTo>
                <a:lnTo>
                  <a:pt x="124404" y="6662"/>
                </a:lnTo>
                <a:lnTo>
                  <a:pt x="290303" y="6553"/>
                </a:lnTo>
                <a:lnTo>
                  <a:pt x="295617" y="5778"/>
                </a:lnTo>
                <a:lnTo>
                  <a:pt x="186069" y="1908"/>
                </a:lnTo>
                <a:lnTo>
                  <a:pt x="76415" y="0"/>
                </a:lnTo>
                <a:close/>
              </a:path>
              <a:path w="295909" h="9525">
                <a:moveTo>
                  <a:pt x="290303" y="6553"/>
                </a:moveTo>
                <a:lnTo>
                  <a:pt x="148945" y="6553"/>
                </a:lnTo>
                <a:lnTo>
                  <a:pt x="179982" y="6724"/>
                </a:lnTo>
                <a:lnTo>
                  <a:pt x="211027" y="7218"/>
                </a:lnTo>
                <a:lnTo>
                  <a:pt x="273138" y="9055"/>
                </a:lnTo>
                <a:lnTo>
                  <a:pt x="290303" y="655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496450" y="5778239"/>
            <a:ext cx="81915" cy="8890"/>
          </a:xfrm>
          <a:custGeom>
            <a:avLst/>
            <a:gdLst/>
            <a:ahLst/>
            <a:cxnLst/>
            <a:rect l="l" t="t" r="r" b="b"/>
            <a:pathLst>
              <a:path w="81915" h="8889">
                <a:moveTo>
                  <a:pt x="81724" y="0"/>
                </a:moveTo>
                <a:lnTo>
                  <a:pt x="48752" y="3455"/>
                </a:lnTo>
                <a:lnTo>
                  <a:pt x="15760" y="6350"/>
                </a:lnTo>
                <a:lnTo>
                  <a:pt x="0" y="8382"/>
                </a:lnTo>
                <a:lnTo>
                  <a:pt x="16052" y="7899"/>
                </a:lnTo>
                <a:lnTo>
                  <a:pt x="817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85635" y="5782804"/>
            <a:ext cx="60960" cy="5080"/>
          </a:xfrm>
          <a:custGeom>
            <a:avLst/>
            <a:gdLst/>
            <a:ahLst/>
            <a:cxnLst/>
            <a:rect l="l" t="t" r="r" b="b"/>
            <a:pathLst>
              <a:path w="60959" h="5079">
                <a:moveTo>
                  <a:pt x="22478" y="0"/>
                </a:moveTo>
                <a:lnTo>
                  <a:pt x="0" y="3276"/>
                </a:lnTo>
                <a:lnTo>
                  <a:pt x="36004" y="4787"/>
                </a:lnTo>
                <a:lnTo>
                  <a:pt x="60782" y="1752"/>
                </a:lnTo>
                <a:lnTo>
                  <a:pt x="224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578177" y="5777011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9880" y="0"/>
                </a:moveTo>
                <a:lnTo>
                  <a:pt x="9351" y="12"/>
                </a:lnTo>
                <a:lnTo>
                  <a:pt x="0" y="1231"/>
                </a:lnTo>
                <a:lnTo>
                  <a:pt x="10731" y="12"/>
                </a:lnTo>
                <a:lnTo>
                  <a:pt x="98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512201" y="5776925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5" h="8254">
                <a:moveTo>
                  <a:pt x="58204" y="0"/>
                </a:moveTo>
                <a:lnTo>
                  <a:pt x="0" y="7658"/>
                </a:lnTo>
                <a:lnTo>
                  <a:pt x="32993" y="4773"/>
                </a:lnTo>
                <a:lnTo>
                  <a:pt x="65976" y="1308"/>
                </a:lnTo>
                <a:lnTo>
                  <a:pt x="75425" y="88"/>
                </a:lnTo>
                <a:lnTo>
                  <a:pt x="582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026115" y="5814986"/>
            <a:ext cx="118110" cy="34925"/>
          </a:xfrm>
          <a:custGeom>
            <a:avLst/>
            <a:gdLst/>
            <a:ahLst/>
            <a:cxnLst/>
            <a:rect l="l" t="t" r="r" b="b"/>
            <a:pathLst>
              <a:path w="118109" h="34925">
                <a:moveTo>
                  <a:pt x="106679" y="0"/>
                </a:moveTo>
                <a:lnTo>
                  <a:pt x="79888" y="6474"/>
                </a:lnTo>
                <a:lnTo>
                  <a:pt x="53197" y="13431"/>
                </a:lnTo>
                <a:lnTo>
                  <a:pt x="26577" y="20800"/>
                </a:lnTo>
                <a:lnTo>
                  <a:pt x="0" y="28511"/>
                </a:lnTo>
                <a:lnTo>
                  <a:pt x="28301" y="31937"/>
                </a:lnTo>
                <a:lnTo>
                  <a:pt x="56108" y="34886"/>
                </a:lnTo>
                <a:lnTo>
                  <a:pt x="66888" y="31558"/>
                </a:lnTo>
                <a:lnTo>
                  <a:pt x="77700" y="28335"/>
                </a:lnTo>
                <a:lnTo>
                  <a:pt x="88543" y="25219"/>
                </a:lnTo>
                <a:lnTo>
                  <a:pt x="99415" y="22212"/>
                </a:lnTo>
                <a:lnTo>
                  <a:pt x="107543" y="12636"/>
                </a:lnTo>
                <a:lnTo>
                  <a:pt x="109981" y="10007"/>
                </a:lnTo>
                <a:lnTo>
                  <a:pt x="113880" y="4686"/>
                </a:lnTo>
                <a:lnTo>
                  <a:pt x="118084" y="127"/>
                </a:lnTo>
                <a:lnTo>
                  <a:pt x="1066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125527" y="5812532"/>
            <a:ext cx="111125" cy="24765"/>
          </a:xfrm>
          <a:custGeom>
            <a:avLst/>
            <a:gdLst/>
            <a:ahLst/>
            <a:cxnLst/>
            <a:rect l="l" t="t" r="r" b="b"/>
            <a:pathLst>
              <a:path w="111125" h="24764">
                <a:moveTo>
                  <a:pt x="18668" y="2578"/>
                </a:moveTo>
                <a:lnTo>
                  <a:pt x="14465" y="7137"/>
                </a:lnTo>
                <a:lnTo>
                  <a:pt x="10579" y="12458"/>
                </a:lnTo>
                <a:lnTo>
                  <a:pt x="8140" y="15087"/>
                </a:lnTo>
                <a:lnTo>
                  <a:pt x="0" y="24663"/>
                </a:lnTo>
                <a:lnTo>
                  <a:pt x="24369" y="18353"/>
                </a:lnTo>
                <a:lnTo>
                  <a:pt x="48880" y="12585"/>
                </a:lnTo>
                <a:lnTo>
                  <a:pt x="73532" y="7361"/>
                </a:lnTo>
                <a:lnTo>
                  <a:pt x="98676" y="2603"/>
                </a:lnTo>
                <a:lnTo>
                  <a:pt x="26885" y="2603"/>
                </a:lnTo>
                <a:lnTo>
                  <a:pt x="18668" y="2578"/>
                </a:lnTo>
                <a:close/>
              </a:path>
              <a:path w="111125" h="24764">
                <a:moveTo>
                  <a:pt x="110959" y="0"/>
                </a:moveTo>
                <a:lnTo>
                  <a:pt x="89533" y="1162"/>
                </a:lnTo>
                <a:lnTo>
                  <a:pt x="68630" y="1963"/>
                </a:lnTo>
                <a:lnTo>
                  <a:pt x="47747" y="2443"/>
                </a:lnTo>
                <a:lnTo>
                  <a:pt x="26885" y="2603"/>
                </a:lnTo>
                <a:lnTo>
                  <a:pt x="98676" y="2603"/>
                </a:lnTo>
                <a:lnTo>
                  <a:pt x="106730" y="863"/>
                </a:lnTo>
                <a:lnTo>
                  <a:pt x="110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233053" y="5742211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167" y="0"/>
                </a:lnTo>
              </a:path>
            </a:pathLst>
          </a:custGeom>
          <a:ln w="1009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198631" y="5735900"/>
            <a:ext cx="245110" cy="13335"/>
          </a:xfrm>
          <a:custGeom>
            <a:avLst/>
            <a:gdLst/>
            <a:ahLst/>
            <a:cxnLst/>
            <a:rect l="l" t="t" r="r" b="b"/>
            <a:pathLst>
              <a:path w="245109" h="13335">
                <a:moveTo>
                  <a:pt x="208584" y="7835"/>
                </a:moveTo>
                <a:lnTo>
                  <a:pt x="170827" y="11353"/>
                </a:lnTo>
                <a:lnTo>
                  <a:pt x="208991" y="13055"/>
                </a:lnTo>
                <a:lnTo>
                  <a:pt x="219900" y="11823"/>
                </a:lnTo>
                <a:lnTo>
                  <a:pt x="244678" y="9436"/>
                </a:lnTo>
                <a:lnTo>
                  <a:pt x="208584" y="7835"/>
                </a:lnTo>
                <a:close/>
              </a:path>
              <a:path w="245109" h="13335">
                <a:moveTo>
                  <a:pt x="35598" y="0"/>
                </a:moveTo>
                <a:lnTo>
                  <a:pt x="0" y="3441"/>
                </a:lnTo>
                <a:lnTo>
                  <a:pt x="34416" y="5079"/>
                </a:lnTo>
                <a:lnTo>
                  <a:pt x="62801" y="1257"/>
                </a:lnTo>
                <a:lnTo>
                  <a:pt x="3559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407625" y="574933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739" y="0"/>
                </a:lnTo>
              </a:path>
            </a:pathLst>
          </a:custGeom>
          <a:ln w="8000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948164" y="5134285"/>
            <a:ext cx="217170" cy="22225"/>
          </a:xfrm>
          <a:custGeom>
            <a:avLst/>
            <a:gdLst/>
            <a:ahLst/>
            <a:cxnLst/>
            <a:rect l="l" t="t" r="r" b="b"/>
            <a:pathLst>
              <a:path w="217170" h="22225">
                <a:moveTo>
                  <a:pt x="187325" y="0"/>
                </a:moveTo>
                <a:lnTo>
                  <a:pt x="140462" y="4500"/>
                </a:lnTo>
                <a:lnTo>
                  <a:pt x="0" y="19748"/>
                </a:lnTo>
                <a:lnTo>
                  <a:pt x="29997" y="22199"/>
                </a:lnTo>
                <a:lnTo>
                  <a:pt x="216611" y="2908"/>
                </a:lnTo>
                <a:lnTo>
                  <a:pt x="1873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031722" y="5153200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512" y="0"/>
                </a:lnTo>
              </a:path>
            </a:pathLst>
          </a:custGeom>
          <a:ln w="1915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978168" y="5149067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643" y="0"/>
                </a:lnTo>
              </a:path>
            </a:pathLst>
          </a:custGeom>
          <a:ln w="2373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053472" y="515946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39" y="0"/>
                </a:lnTo>
              </a:path>
            </a:pathLst>
          </a:custGeom>
          <a:ln w="2721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356263" y="518860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07" y="0"/>
                </a:lnTo>
              </a:path>
            </a:pathLst>
          </a:custGeom>
          <a:ln w="687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218925" y="517952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49" y="0"/>
                </a:lnTo>
              </a:path>
            </a:pathLst>
          </a:custGeom>
          <a:ln w="2355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177801" y="5173428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15" y="0"/>
                </a:lnTo>
              </a:path>
            </a:pathLst>
          </a:custGeom>
          <a:ln w="808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755583" y="524733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565" y="0"/>
                </a:moveTo>
                <a:lnTo>
                  <a:pt x="0" y="50"/>
                </a:lnTo>
                <a:lnTo>
                  <a:pt x="1549" y="304"/>
                </a:lnTo>
                <a:lnTo>
                  <a:pt x="25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704288" y="5238786"/>
            <a:ext cx="81915" cy="8890"/>
          </a:xfrm>
          <a:custGeom>
            <a:avLst/>
            <a:gdLst/>
            <a:ahLst/>
            <a:cxnLst/>
            <a:rect l="l" t="t" r="r" b="b"/>
            <a:pathLst>
              <a:path w="81915" h="8889">
                <a:moveTo>
                  <a:pt x="52158" y="0"/>
                </a:moveTo>
                <a:lnTo>
                  <a:pt x="0" y="241"/>
                </a:lnTo>
                <a:lnTo>
                  <a:pt x="51295" y="8597"/>
                </a:lnTo>
                <a:lnTo>
                  <a:pt x="53860" y="8547"/>
                </a:lnTo>
                <a:lnTo>
                  <a:pt x="67751" y="4349"/>
                </a:lnTo>
                <a:lnTo>
                  <a:pt x="81622" y="76"/>
                </a:lnTo>
                <a:lnTo>
                  <a:pt x="521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362860" y="5192844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452" y="0"/>
                </a:lnTo>
              </a:path>
            </a:pathLst>
          </a:custGeom>
          <a:ln w="1656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532976" y="518419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30403" y="0"/>
                </a:moveTo>
                <a:lnTo>
                  <a:pt x="0" y="977"/>
                </a:lnTo>
                <a:lnTo>
                  <a:pt x="33020" y="368"/>
                </a:lnTo>
                <a:lnTo>
                  <a:pt x="304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430018" y="5199955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0" y="0"/>
                </a:moveTo>
                <a:lnTo>
                  <a:pt x="20942" y="2603"/>
                </a:lnTo>
                <a:lnTo>
                  <a:pt x="44335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474361" y="519877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494" y="0"/>
                </a:lnTo>
              </a:path>
            </a:pathLst>
          </a:custGeom>
          <a:ln w="863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450963" y="5201121"/>
            <a:ext cx="74930" cy="3810"/>
          </a:xfrm>
          <a:custGeom>
            <a:avLst/>
            <a:gdLst/>
            <a:ahLst/>
            <a:cxnLst/>
            <a:rect l="l" t="t" r="r" b="b"/>
            <a:pathLst>
              <a:path w="74929" h="3810">
                <a:moveTo>
                  <a:pt x="50336" y="3543"/>
                </a:moveTo>
                <a:lnTo>
                  <a:pt x="25984" y="3543"/>
                </a:lnTo>
                <a:lnTo>
                  <a:pt x="49593" y="3594"/>
                </a:lnTo>
                <a:lnTo>
                  <a:pt x="50336" y="3543"/>
                </a:lnTo>
                <a:close/>
              </a:path>
              <a:path w="74929" h="3810">
                <a:moveTo>
                  <a:pt x="23393" y="0"/>
                </a:moveTo>
                <a:lnTo>
                  <a:pt x="0" y="1435"/>
                </a:lnTo>
                <a:lnTo>
                  <a:pt x="16713" y="3568"/>
                </a:lnTo>
                <a:lnTo>
                  <a:pt x="50336" y="3543"/>
                </a:lnTo>
                <a:lnTo>
                  <a:pt x="74650" y="1968"/>
                </a:lnTo>
                <a:lnTo>
                  <a:pt x="233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525615" y="5197115"/>
            <a:ext cx="227329" cy="17780"/>
          </a:xfrm>
          <a:custGeom>
            <a:avLst/>
            <a:gdLst/>
            <a:ahLst/>
            <a:cxnLst/>
            <a:rect l="l" t="t" r="r" b="b"/>
            <a:pathLst>
              <a:path w="227329" h="17779">
                <a:moveTo>
                  <a:pt x="226374" y="17449"/>
                </a:moveTo>
                <a:lnTo>
                  <a:pt x="210324" y="17449"/>
                </a:lnTo>
                <a:lnTo>
                  <a:pt x="227203" y="17589"/>
                </a:lnTo>
                <a:lnTo>
                  <a:pt x="226374" y="17449"/>
                </a:lnTo>
                <a:close/>
              </a:path>
              <a:path w="227329" h="17779">
                <a:moveTo>
                  <a:pt x="122237" y="0"/>
                </a:moveTo>
                <a:lnTo>
                  <a:pt x="61109" y="2562"/>
                </a:lnTo>
                <a:lnTo>
                  <a:pt x="0" y="5981"/>
                </a:lnTo>
                <a:lnTo>
                  <a:pt x="58826" y="8928"/>
                </a:lnTo>
                <a:lnTo>
                  <a:pt x="123517" y="11272"/>
                </a:lnTo>
                <a:lnTo>
                  <a:pt x="188150" y="14770"/>
                </a:lnTo>
                <a:lnTo>
                  <a:pt x="183527" y="16141"/>
                </a:lnTo>
                <a:lnTo>
                  <a:pt x="181216" y="16802"/>
                </a:lnTo>
                <a:lnTo>
                  <a:pt x="190728" y="17475"/>
                </a:lnTo>
                <a:lnTo>
                  <a:pt x="226374" y="17449"/>
                </a:lnTo>
                <a:lnTo>
                  <a:pt x="1222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701008" y="5214565"/>
            <a:ext cx="123189" cy="24765"/>
          </a:xfrm>
          <a:custGeom>
            <a:avLst/>
            <a:gdLst/>
            <a:ahLst/>
            <a:cxnLst/>
            <a:rect l="l" t="t" r="r" b="b"/>
            <a:pathLst>
              <a:path w="123190" h="24764">
                <a:moveTo>
                  <a:pt x="49191" y="2501"/>
                </a:moveTo>
                <a:lnTo>
                  <a:pt x="48539" y="2501"/>
                </a:lnTo>
                <a:lnTo>
                  <a:pt x="60121" y="3949"/>
                </a:lnTo>
                <a:lnTo>
                  <a:pt x="0" y="23939"/>
                </a:lnTo>
                <a:lnTo>
                  <a:pt x="3276" y="24460"/>
                </a:lnTo>
                <a:lnTo>
                  <a:pt x="85140" y="24223"/>
                </a:lnTo>
                <a:lnTo>
                  <a:pt x="123151" y="12103"/>
                </a:lnTo>
                <a:lnTo>
                  <a:pt x="65966" y="2514"/>
                </a:lnTo>
                <a:lnTo>
                  <a:pt x="49191" y="2501"/>
                </a:lnTo>
                <a:close/>
              </a:path>
              <a:path w="123190" h="24764">
                <a:moveTo>
                  <a:pt x="85140" y="24223"/>
                </a:moveTo>
                <a:lnTo>
                  <a:pt x="62805" y="24223"/>
                </a:lnTo>
                <a:lnTo>
                  <a:pt x="84912" y="24295"/>
                </a:lnTo>
                <a:lnTo>
                  <a:pt x="85140" y="24223"/>
                </a:lnTo>
                <a:close/>
              </a:path>
              <a:path w="123190" h="24764">
                <a:moveTo>
                  <a:pt x="34937" y="0"/>
                </a:moveTo>
                <a:lnTo>
                  <a:pt x="15328" y="25"/>
                </a:lnTo>
                <a:lnTo>
                  <a:pt x="49364" y="2514"/>
                </a:lnTo>
                <a:lnTo>
                  <a:pt x="65891" y="2501"/>
                </a:lnTo>
                <a:lnTo>
                  <a:pt x="51803" y="139"/>
                </a:lnTo>
                <a:lnTo>
                  <a:pt x="34937" y="0"/>
                </a:lnTo>
                <a:close/>
              </a:path>
              <a:path w="123190" h="24764">
                <a:moveTo>
                  <a:pt x="65891" y="2501"/>
                </a:moveTo>
                <a:lnTo>
                  <a:pt x="49250" y="2501"/>
                </a:lnTo>
                <a:lnTo>
                  <a:pt x="65966" y="2514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646197" y="5222143"/>
            <a:ext cx="46990" cy="10795"/>
          </a:xfrm>
          <a:custGeom>
            <a:avLst/>
            <a:gdLst/>
            <a:ahLst/>
            <a:cxnLst/>
            <a:rect l="l" t="t" r="r" b="b"/>
            <a:pathLst>
              <a:path w="46990" h="10795">
                <a:moveTo>
                  <a:pt x="30962" y="0"/>
                </a:moveTo>
                <a:lnTo>
                  <a:pt x="15509" y="3987"/>
                </a:lnTo>
                <a:lnTo>
                  <a:pt x="0" y="7785"/>
                </a:lnTo>
                <a:lnTo>
                  <a:pt x="16103" y="10274"/>
                </a:lnTo>
                <a:lnTo>
                  <a:pt x="46634" y="1435"/>
                </a:lnTo>
                <a:lnTo>
                  <a:pt x="309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500564" y="5203098"/>
            <a:ext cx="215900" cy="12065"/>
          </a:xfrm>
          <a:custGeom>
            <a:avLst/>
            <a:gdLst/>
            <a:ahLst/>
            <a:cxnLst/>
            <a:rect l="l" t="t" r="r" b="b"/>
            <a:pathLst>
              <a:path w="215900" h="12064">
                <a:moveTo>
                  <a:pt x="206273" y="10820"/>
                </a:moveTo>
                <a:lnTo>
                  <a:pt x="203644" y="11582"/>
                </a:lnTo>
                <a:lnTo>
                  <a:pt x="215772" y="11493"/>
                </a:lnTo>
                <a:lnTo>
                  <a:pt x="206273" y="10820"/>
                </a:lnTo>
                <a:close/>
              </a:path>
              <a:path w="215900" h="12064">
                <a:moveTo>
                  <a:pt x="25057" y="0"/>
                </a:moveTo>
                <a:lnTo>
                  <a:pt x="0" y="1612"/>
                </a:lnTo>
                <a:lnTo>
                  <a:pt x="20973" y="1762"/>
                </a:lnTo>
                <a:lnTo>
                  <a:pt x="83870" y="2946"/>
                </a:lnTo>
                <a:lnTo>
                  <a:pt x="2505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662300" y="5214590"/>
            <a:ext cx="99060" cy="24130"/>
          </a:xfrm>
          <a:custGeom>
            <a:avLst/>
            <a:gdLst/>
            <a:ahLst/>
            <a:cxnLst/>
            <a:rect l="l" t="t" r="r" b="b"/>
            <a:pathLst>
              <a:path w="99059" h="24129">
                <a:moveTo>
                  <a:pt x="54038" y="0"/>
                </a:moveTo>
                <a:lnTo>
                  <a:pt x="41909" y="88"/>
                </a:lnTo>
                <a:lnTo>
                  <a:pt x="33427" y="2489"/>
                </a:lnTo>
                <a:lnTo>
                  <a:pt x="14858" y="7556"/>
                </a:lnTo>
                <a:lnTo>
                  <a:pt x="30530" y="8991"/>
                </a:lnTo>
                <a:lnTo>
                  <a:pt x="0" y="17818"/>
                </a:lnTo>
                <a:lnTo>
                  <a:pt x="38709" y="23914"/>
                </a:lnTo>
                <a:lnTo>
                  <a:pt x="98831" y="3937"/>
                </a:lnTo>
                <a:lnTo>
                  <a:pt x="87248" y="2476"/>
                </a:lnTo>
                <a:lnTo>
                  <a:pt x="87900" y="2476"/>
                </a:lnTo>
                <a:lnTo>
                  <a:pt x="54038" y="0"/>
                </a:lnTo>
                <a:close/>
              </a:path>
              <a:path w="99059" h="24129">
                <a:moveTo>
                  <a:pt x="87900" y="2476"/>
                </a:moveTo>
                <a:lnTo>
                  <a:pt x="87248" y="2476"/>
                </a:lnTo>
                <a:lnTo>
                  <a:pt x="87998" y="248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631166" y="5271777"/>
            <a:ext cx="36830" cy="2540"/>
          </a:xfrm>
          <a:custGeom>
            <a:avLst/>
            <a:gdLst/>
            <a:ahLst/>
            <a:cxnLst/>
            <a:rect l="l" t="t" r="r" b="b"/>
            <a:pathLst>
              <a:path w="36829" h="2539">
                <a:moveTo>
                  <a:pt x="36728" y="0"/>
                </a:moveTo>
                <a:lnTo>
                  <a:pt x="0" y="596"/>
                </a:lnTo>
                <a:lnTo>
                  <a:pt x="26504" y="2400"/>
                </a:lnTo>
                <a:lnTo>
                  <a:pt x="367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605453" y="5272373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25717" y="0"/>
                </a:moveTo>
                <a:lnTo>
                  <a:pt x="0" y="546"/>
                </a:lnTo>
                <a:lnTo>
                  <a:pt x="30987" y="2844"/>
                </a:lnTo>
                <a:lnTo>
                  <a:pt x="31534" y="4127"/>
                </a:lnTo>
                <a:lnTo>
                  <a:pt x="32016" y="6299"/>
                </a:lnTo>
                <a:lnTo>
                  <a:pt x="45516" y="3365"/>
                </a:lnTo>
                <a:lnTo>
                  <a:pt x="52222" y="1816"/>
                </a:lnTo>
                <a:lnTo>
                  <a:pt x="257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21127" y="5446802"/>
            <a:ext cx="299720" cy="49530"/>
          </a:xfrm>
          <a:custGeom>
            <a:avLst/>
            <a:gdLst/>
            <a:ahLst/>
            <a:cxnLst/>
            <a:rect l="l" t="t" r="r" b="b"/>
            <a:pathLst>
              <a:path w="299720" h="49529">
                <a:moveTo>
                  <a:pt x="97548" y="26238"/>
                </a:moveTo>
                <a:lnTo>
                  <a:pt x="42501" y="33121"/>
                </a:lnTo>
                <a:lnTo>
                  <a:pt x="0" y="38544"/>
                </a:lnTo>
                <a:lnTo>
                  <a:pt x="10960" y="49110"/>
                </a:lnTo>
                <a:lnTo>
                  <a:pt x="114627" y="33540"/>
                </a:lnTo>
                <a:lnTo>
                  <a:pt x="87198" y="33540"/>
                </a:lnTo>
                <a:lnTo>
                  <a:pt x="89666" y="33107"/>
                </a:lnTo>
                <a:lnTo>
                  <a:pt x="93611" y="29908"/>
                </a:lnTo>
                <a:lnTo>
                  <a:pt x="97548" y="26238"/>
                </a:lnTo>
                <a:close/>
              </a:path>
              <a:path w="299720" h="49529">
                <a:moveTo>
                  <a:pt x="136944" y="24739"/>
                </a:moveTo>
                <a:lnTo>
                  <a:pt x="89649" y="33121"/>
                </a:lnTo>
                <a:lnTo>
                  <a:pt x="87198" y="33540"/>
                </a:lnTo>
                <a:lnTo>
                  <a:pt x="114627" y="33540"/>
                </a:lnTo>
                <a:lnTo>
                  <a:pt x="148196" y="28498"/>
                </a:lnTo>
                <a:lnTo>
                  <a:pt x="161582" y="26136"/>
                </a:lnTo>
                <a:lnTo>
                  <a:pt x="136944" y="24739"/>
                </a:lnTo>
                <a:close/>
              </a:path>
              <a:path w="299720" h="49529">
                <a:moveTo>
                  <a:pt x="299161" y="0"/>
                </a:moveTo>
                <a:lnTo>
                  <a:pt x="198945" y="13411"/>
                </a:lnTo>
                <a:lnTo>
                  <a:pt x="182689" y="16421"/>
                </a:lnTo>
                <a:lnTo>
                  <a:pt x="207568" y="17691"/>
                </a:lnTo>
                <a:lnTo>
                  <a:pt x="2991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932083" y="5360390"/>
            <a:ext cx="990600" cy="136525"/>
          </a:xfrm>
          <a:custGeom>
            <a:avLst/>
            <a:gdLst/>
            <a:ahLst/>
            <a:cxnLst/>
            <a:rect l="l" t="t" r="r" b="b"/>
            <a:pathLst>
              <a:path w="990600" h="136525">
                <a:moveTo>
                  <a:pt x="137236" y="114909"/>
                </a:moveTo>
                <a:lnTo>
                  <a:pt x="0" y="135521"/>
                </a:lnTo>
                <a:lnTo>
                  <a:pt x="635" y="136143"/>
                </a:lnTo>
                <a:lnTo>
                  <a:pt x="69035" y="126136"/>
                </a:lnTo>
                <a:lnTo>
                  <a:pt x="137236" y="114909"/>
                </a:lnTo>
                <a:close/>
              </a:path>
              <a:path w="990600" h="136525">
                <a:moveTo>
                  <a:pt x="990231" y="0"/>
                </a:moveTo>
                <a:lnTo>
                  <a:pt x="826185" y="15290"/>
                </a:lnTo>
                <a:lnTo>
                  <a:pt x="825296" y="17729"/>
                </a:lnTo>
                <a:lnTo>
                  <a:pt x="825207" y="17932"/>
                </a:lnTo>
                <a:lnTo>
                  <a:pt x="823747" y="22085"/>
                </a:lnTo>
                <a:lnTo>
                  <a:pt x="821867" y="27050"/>
                </a:lnTo>
                <a:lnTo>
                  <a:pt x="905916" y="12920"/>
                </a:lnTo>
                <a:lnTo>
                  <a:pt x="9902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010789" y="5460214"/>
            <a:ext cx="109855" cy="20320"/>
          </a:xfrm>
          <a:custGeom>
            <a:avLst/>
            <a:gdLst/>
            <a:ahLst/>
            <a:cxnLst/>
            <a:rect l="l" t="t" r="r" b="b"/>
            <a:pathLst>
              <a:path w="109854" h="20320">
                <a:moveTo>
                  <a:pt x="28789" y="10261"/>
                </a:moveTo>
                <a:lnTo>
                  <a:pt x="7885" y="12826"/>
                </a:lnTo>
                <a:lnTo>
                  <a:pt x="3948" y="16497"/>
                </a:lnTo>
                <a:lnTo>
                  <a:pt x="0" y="19698"/>
                </a:lnTo>
                <a:lnTo>
                  <a:pt x="47280" y="11328"/>
                </a:lnTo>
                <a:lnTo>
                  <a:pt x="28789" y="10261"/>
                </a:lnTo>
                <a:close/>
              </a:path>
              <a:path w="109854" h="20320">
                <a:moveTo>
                  <a:pt x="109281" y="0"/>
                </a:moveTo>
                <a:lnTo>
                  <a:pt x="88123" y="2755"/>
                </a:lnTo>
                <a:lnTo>
                  <a:pt x="93025" y="3009"/>
                </a:lnTo>
                <a:lnTo>
                  <a:pt x="1092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128706" y="5379944"/>
            <a:ext cx="588645" cy="85090"/>
          </a:xfrm>
          <a:custGeom>
            <a:avLst/>
            <a:gdLst/>
            <a:ahLst/>
            <a:cxnLst/>
            <a:rect l="l" t="t" r="r" b="b"/>
            <a:pathLst>
              <a:path w="588645" h="85089">
                <a:moveTo>
                  <a:pt x="348526" y="30873"/>
                </a:moveTo>
                <a:lnTo>
                  <a:pt x="91592" y="66852"/>
                </a:lnTo>
                <a:lnTo>
                  <a:pt x="0" y="84556"/>
                </a:lnTo>
                <a:lnTo>
                  <a:pt x="9372" y="85039"/>
                </a:lnTo>
                <a:lnTo>
                  <a:pt x="270636" y="46278"/>
                </a:lnTo>
                <a:lnTo>
                  <a:pt x="348526" y="30873"/>
                </a:lnTo>
                <a:close/>
              </a:path>
              <a:path w="588645" h="85089">
                <a:moveTo>
                  <a:pt x="588136" y="0"/>
                </a:moveTo>
                <a:lnTo>
                  <a:pt x="554837" y="3594"/>
                </a:lnTo>
                <a:lnTo>
                  <a:pt x="515886" y="10261"/>
                </a:lnTo>
                <a:lnTo>
                  <a:pt x="5881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138088" y="5375690"/>
            <a:ext cx="620395" cy="94615"/>
          </a:xfrm>
          <a:custGeom>
            <a:avLst/>
            <a:gdLst/>
            <a:ahLst/>
            <a:cxnLst/>
            <a:rect l="l" t="t" r="r" b="b"/>
            <a:pathLst>
              <a:path w="620395" h="94614">
                <a:moveTo>
                  <a:pt x="620179" y="0"/>
                </a:moveTo>
                <a:lnTo>
                  <a:pt x="578764" y="4267"/>
                </a:lnTo>
                <a:lnTo>
                  <a:pt x="506514" y="14516"/>
                </a:lnTo>
                <a:lnTo>
                  <a:pt x="456077" y="23650"/>
                </a:lnTo>
                <a:lnTo>
                  <a:pt x="94627" y="93814"/>
                </a:lnTo>
                <a:lnTo>
                  <a:pt x="111963" y="94602"/>
                </a:lnTo>
                <a:lnTo>
                  <a:pt x="386638" y="54406"/>
                </a:lnTo>
                <a:lnTo>
                  <a:pt x="569980" y="19891"/>
                </a:lnTo>
                <a:lnTo>
                  <a:pt x="615861" y="11747"/>
                </a:lnTo>
                <a:lnTo>
                  <a:pt x="617740" y="6794"/>
                </a:lnTo>
                <a:lnTo>
                  <a:pt x="620179" y="0"/>
                </a:lnTo>
                <a:close/>
              </a:path>
              <a:path w="620395" h="94614">
                <a:moveTo>
                  <a:pt x="261251" y="50533"/>
                </a:moveTo>
                <a:lnTo>
                  <a:pt x="0" y="89293"/>
                </a:lnTo>
                <a:lnTo>
                  <a:pt x="48602" y="91668"/>
                </a:lnTo>
                <a:lnTo>
                  <a:pt x="261251" y="5053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069315" y="5472943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3398" y="0"/>
                </a:moveTo>
                <a:lnTo>
                  <a:pt x="0" y="2362"/>
                </a:lnTo>
                <a:lnTo>
                  <a:pt x="15036" y="101"/>
                </a:lnTo>
                <a:lnTo>
                  <a:pt x="133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32723" y="5473043"/>
            <a:ext cx="259715" cy="41275"/>
          </a:xfrm>
          <a:custGeom>
            <a:avLst/>
            <a:gdLst/>
            <a:ahLst/>
            <a:cxnLst/>
            <a:rect l="l" t="t" r="r" b="b"/>
            <a:pathLst>
              <a:path w="259715" h="41275">
                <a:moveTo>
                  <a:pt x="249923" y="5245"/>
                </a:moveTo>
                <a:lnTo>
                  <a:pt x="205308" y="12519"/>
                </a:lnTo>
                <a:lnTo>
                  <a:pt x="160616" y="19294"/>
                </a:lnTo>
                <a:lnTo>
                  <a:pt x="115849" y="25569"/>
                </a:lnTo>
                <a:lnTo>
                  <a:pt x="57123" y="33031"/>
                </a:lnTo>
                <a:lnTo>
                  <a:pt x="15417" y="37553"/>
                </a:lnTo>
                <a:lnTo>
                  <a:pt x="17246" y="38989"/>
                </a:lnTo>
                <a:lnTo>
                  <a:pt x="19100" y="40297"/>
                </a:lnTo>
                <a:lnTo>
                  <a:pt x="20878" y="41262"/>
                </a:lnTo>
                <a:lnTo>
                  <a:pt x="259575" y="5727"/>
                </a:lnTo>
                <a:lnTo>
                  <a:pt x="249923" y="5245"/>
                </a:lnTo>
                <a:close/>
              </a:path>
              <a:path w="259715" h="41275">
                <a:moveTo>
                  <a:pt x="151637" y="0"/>
                </a:moveTo>
                <a:lnTo>
                  <a:pt x="136601" y="2260"/>
                </a:lnTo>
                <a:lnTo>
                  <a:pt x="68391" y="13482"/>
                </a:lnTo>
                <a:lnTo>
                  <a:pt x="0" y="23495"/>
                </a:lnTo>
                <a:lnTo>
                  <a:pt x="2743" y="26136"/>
                </a:lnTo>
                <a:lnTo>
                  <a:pt x="3886" y="27089"/>
                </a:lnTo>
                <a:lnTo>
                  <a:pt x="7061" y="30099"/>
                </a:lnTo>
                <a:lnTo>
                  <a:pt x="56715" y="24414"/>
                </a:lnTo>
                <a:lnTo>
                  <a:pt x="106259" y="17989"/>
                </a:lnTo>
                <a:lnTo>
                  <a:pt x="155695" y="10821"/>
                </a:lnTo>
                <a:lnTo>
                  <a:pt x="205028" y="2908"/>
                </a:lnTo>
                <a:lnTo>
                  <a:pt x="1516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058072" y="5463220"/>
            <a:ext cx="71120" cy="10160"/>
          </a:xfrm>
          <a:custGeom>
            <a:avLst/>
            <a:gdLst/>
            <a:ahLst/>
            <a:cxnLst/>
            <a:rect l="l" t="t" r="r" b="b"/>
            <a:pathLst>
              <a:path w="71120" h="10160">
                <a:moveTo>
                  <a:pt x="45745" y="0"/>
                </a:moveTo>
                <a:lnTo>
                  <a:pt x="0" y="8318"/>
                </a:lnTo>
                <a:lnTo>
                  <a:pt x="24637" y="9728"/>
                </a:lnTo>
                <a:lnTo>
                  <a:pt x="70624" y="1282"/>
                </a:lnTo>
                <a:lnTo>
                  <a:pt x="457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039583" y="5462972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89">
                <a:moveTo>
                  <a:pt x="59334" y="0"/>
                </a:moveTo>
                <a:lnTo>
                  <a:pt x="0" y="7505"/>
                </a:lnTo>
                <a:lnTo>
                  <a:pt x="18491" y="8572"/>
                </a:lnTo>
                <a:lnTo>
                  <a:pt x="64236" y="254"/>
                </a:lnTo>
                <a:lnTo>
                  <a:pt x="593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082714" y="5464497"/>
            <a:ext cx="55880" cy="8890"/>
          </a:xfrm>
          <a:custGeom>
            <a:avLst/>
            <a:gdLst/>
            <a:ahLst/>
            <a:cxnLst/>
            <a:rect l="l" t="t" r="r" b="b"/>
            <a:pathLst>
              <a:path w="55879" h="8889">
                <a:moveTo>
                  <a:pt x="45986" y="0"/>
                </a:moveTo>
                <a:lnTo>
                  <a:pt x="0" y="8445"/>
                </a:lnTo>
                <a:lnTo>
                  <a:pt x="1638" y="8547"/>
                </a:lnTo>
                <a:lnTo>
                  <a:pt x="55371" y="482"/>
                </a:lnTo>
                <a:lnTo>
                  <a:pt x="459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084359" y="5464986"/>
            <a:ext cx="165735" cy="13970"/>
          </a:xfrm>
          <a:custGeom>
            <a:avLst/>
            <a:gdLst/>
            <a:ahLst/>
            <a:cxnLst/>
            <a:rect l="l" t="t" r="r" b="b"/>
            <a:pathLst>
              <a:path w="165734" h="13970">
                <a:moveTo>
                  <a:pt x="148361" y="4521"/>
                </a:moveTo>
                <a:lnTo>
                  <a:pt x="135852" y="6771"/>
                </a:lnTo>
                <a:lnTo>
                  <a:pt x="98285" y="13296"/>
                </a:lnTo>
                <a:lnTo>
                  <a:pt x="107937" y="13792"/>
                </a:lnTo>
                <a:lnTo>
                  <a:pt x="165696" y="5308"/>
                </a:lnTo>
                <a:lnTo>
                  <a:pt x="148361" y="4521"/>
                </a:lnTo>
                <a:close/>
              </a:path>
              <a:path w="165734" h="13970">
                <a:moveTo>
                  <a:pt x="53721" y="0"/>
                </a:moveTo>
                <a:lnTo>
                  <a:pt x="0" y="8051"/>
                </a:lnTo>
                <a:lnTo>
                  <a:pt x="53390" y="10972"/>
                </a:lnTo>
                <a:lnTo>
                  <a:pt x="77871" y="6764"/>
                </a:lnTo>
                <a:lnTo>
                  <a:pt x="102323" y="2374"/>
                </a:lnTo>
                <a:lnTo>
                  <a:pt x="537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920362" y="5368247"/>
            <a:ext cx="882650" cy="117475"/>
          </a:xfrm>
          <a:custGeom>
            <a:avLst/>
            <a:gdLst/>
            <a:ahLst/>
            <a:cxnLst/>
            <a:rect l="l" t="t" r="r" b="b"/>
            <a:pathLst>
              <a:path w="882650" h="117475">
                <a:moveTo>
                  <a:pt x="69811" y="108229"/>
                </a:moveTo>
                <a:lnTo>
                  <a:pt x="0" y="116357"/>
                </a:lnTo>
                <a:lnTo>
                  <a:pt x="774" y="117093"/>
                </a:lnTo>
                <a:lnTo>
                  <a:pt x="69811" y="108229"/>
                </a:lnTo>
                <a:close/>
              </a:path>
              <a:path w="882650" h="117475">
                <a:moveTo>
                  <a:pt x="882268" y="0"/>
                </a:moveTo>
                <a:lnTo>
                  <a:pt x="838796" y="4991"/>
                </a:lnTo>
                <a:lnTo>
                  <a:pt x="838453" y="5892"/>
                </a:lnTo>
                <a:lnTo>
                  <a:pt x="8822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758265" y="5343399"/>
            <a:ext cx="298450" cy="32384"/>
          </a:xfrm>
          <a:custGeom>
            <a:avLst/>
            <a:gdLst/>
            <a:ahLst/>
            <a:cxnLst/>
            <a:rect l="l" t="t" r="r" b="b"/>
            <a:pathLst>
              <a:path w="298450" h="32385">
                <a:moveTo>
                  <a:pt x="298145" y="0"/>
                </a:moveTo>
                <a:lnTo>
                  <a:pt x="196543" y="9173"/>
                </a:lnTo>
                <a:lnTo>
                  <a:pt x="44361" y="24841"/>
                </a:lnTo>
                <a:lnTo>
                  <a:pt x="558" y="30746"/>
                </a:lnTo>
                <a:lnTo>
                  <a:pt x="0" y="32283"/>
                </a:lnTo>
                <a:lnTo>
                  <a:pt x="164045" y="16992"/>
                </a:lnTo>
                <a:lnTo>
                  <a:pt x="231178" y="7797"/>
                </a:lnTo>
                <a:lnTo>
                  <a:pt x="281377" y="1811"/>
                </a:lnTo>
                <a:lnTo>
                  <a:pt x="2981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683540" y="5373240"/>
            <a:ext cx="76200" cy="10795"/>
          </a:xfrm>
          <a:custGeom>
            <a:avLst/>
            <a:gdLst/>
            <a:ahLst/>
            <a:cxnLst/>
            <a:rect l="l" t="t" r="r" b="b"/>
            <a:pathLst>
              <a:path w="76200" h="10795">
                <a:moveTo>
                  <a:pt x="75615" y="0"/>
                </a:moveTo>
                <a:lnTo>
                  <a:pt x="26073" y="6019"/>
                </a:lnTo>
                <a:lnTo>
                  <a:pt x="0" y="10299"/>
                </a:lnTo>
                <a:lnTo>
                  <a:pt x="33312" y="6705"/>
                </a:lnTo>
                <a:lnTo>
                  <a:pt x="75285" y="901"/>
                </a:lnTo>
                <a:lnTo>
                  <a:pt x="756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716849" y="5374145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41973" y="0"/>
                </a:moveTo>
                <a:lnTo>
                  <a:pt x="0" y="5803"/>
                </a:lnTo>
                <a:lnTo>
                  <a:pt x="41414" y="1536"/>
                </a:lnTo>
                <a:lnTo>
                  <a:pt x="419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399339" y="5383534"/>
            <a:ext cx="284480" cy="43180"/>
          </a:xfrm>
          <a:custGeom>
            <a:avLst/>
            <a:gdLst/>
            <a:ahLst/>
            <a:cxnLst/>
            <a:rect l="l" t="t" r="r" b="b"/>
            <a:pathLst>
              <a:path w="284479" h="43179">
                <a:moveTo>
                  <a:pt x="284200" y="0"/>
                </a:moveTo>
                <a:lnTo>
                  <a:pt x="236004" y="5435"/>
                </a:lnTo>
                <a:lnTo>
                  <a:pt x="77889" y="27279"/>
                </a:lnTo>
                <a:lnTo>
                  <a:pt x="0" y="42684"/>
                </a:lnTo>
                <a:lnTo>
                  <a:pt x="245262" y="6667"/>
                </a:lnTo>
                <a:lnTo>
                  <a:pt x="2842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186684" y="5390207"/>
            <a:ext cx="458470" cy="79375"/>
          </a:xfrm>
          <a:custGeom>
            <a:avLst/>
            <a:gdLst/>
            <a:ahLst/>
            <a:cxnLst/>
            <a:rect l="l" t="t" r="r" b="b"/>
            <a:pathLst>
              <a:path w="458470" h="79375">
                <a:moveTo>
                  <a:pt x="457911" y="0"/>
                </a:moveTo>
                <a:lnTo>
                  <a:pt x="212648" y="36017"/>
                </a:lnTo>
                <a:lnTo>
                  <a:pt x="0" y="77152"/>
                </a:lnTo>
                <a:lnTo>
                  <a:pt x="46037" y="79298"/>
                </a:lnTo>
                <a:lnTo>
                  <a:pt x="407485" y="9132"/>
                </a:lnTo>
                <a:lnTo>
                  <a:pt x="4579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939788" y="5475956"/>
            <a:ext cx="243204" cy="34925"/>
          </a:xfrm>
          <a:custGeom>
            <a:avLst/>
            <a:gdLst/>
            <a:ahLst/>
            <a:cxnLst/>
            <a:rect l="l" t="t" r="r" b="b"/>
            <a:pathLst>
              <a:path w="243204" h="34925">
                <a:moveTo>
                  <a:pt x="197967" y="0"/>
                </a:moveTo>
                <a:lnTo>
                  <a:pt x="148632" y="7907"/>
                </a:lnTo>
                <a:lnTo>
                  <a:pt x="99193" y="15076"/>
                </a:lnTo>
                <a:lnTo>
                  <a:pt x="49649" y="21504"/>
                </a:lnTo>
                <a:lnTo>
                  <a:pt x="0" y="27190"/>
                </a:lnTo>
                <a:lnTo>
                  <a:pt x="5372" y="32270"/>
                </a:lnTo>
                <a:lnTo>
                  <a:pt x="108782" y="22650"/>
                </a:lnTo>
                <a:lnTo>
                  <a:pt x="153554" y="16379"/>
                </a:lnTo>
                <a:lnTo>
                  <a:pt x="198246" y="9609"/>
                </a:lnTo>
                <a:lnTo>
                  <a:pt x="242862" y="2336"/>
                </a:lnTo>
                <a:lnTo>
                  <a:pt x="1979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137756" y="54728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0" y="0"/>
                </a:lnTo>
              </a:path>
            </a:pathLst>
          </a:custGeom>
          <a:ln w="1092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635345" y="5379256"/>
            <a:ext cx="74295" cy="10160"/>
          </a:xfrm>
          <a:custGeom>
            <a:avLst/>
            <a:gdLst/>
            <a:ahLst/>
            <a:cxnLst/>
            <a:rect l="l" t="t" r="r" b="b"/>
            <a:pathLst>
              <a:path w="74295" h="10160">
                <a:moveTo>
                  <a:pt x="74269" y="0"/>
                </a:moveTo>
                <a:lnTo>
                  <a:pt x="0" y="9715"/>
                </a:lnTo>
                <a:lnTo>
                  <a:pt x="48196" y="4279"/>
                </a:lnTo>
                <a:lnTo>
                  <a:pt x="742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759158" y="5331904"/>
            <a:ext cx="353695" cy="41910"/>
          </a:xfrm>
          <a:custGeom>
            <a:avLst/>
            <a:gdLst/>
            <a:ahLst/>
            <a:cxnLst/>
            <a:rect l="l" t="t" r="r" b="b"/>
            <a:pathLst>
              <a:path w="353695" h="41910">
                <a:moveTo>
                  <a:pt x="353644" y="0"/>
                </a:moveTo>
                <a:lnTo>
                  <a:pt x="226656" y="11049"/>
                </a:lnTo>
                <a:lnTo>
                  <a:pt x="169901" y="17169"/>
                </a:lnTo>
                <a:lnTo>
                  <a:pt x="113339" y="23952"/>
                </a:lnTo>
                <a:lnTo>
                  <a:pt x="56937" y="31401"/>
                </a:lnTo>
                <a:lnTo>
                  <a:pt x="660" y="39522"/>
                </a:lnTo>
                <a:lnTo>
                  <a:pt x="0" y="41338"/>
                </a:lnTo>
                <a:lnTo>
                  <a:pt x="43472" y="36334"/>
                </a:lnTo>
                <a:lnTo>
                  <a:pt x="212418" y="15324"/>
                </a:lnTo>
                <a:lnTo>
                  <a:pt x="3536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802622" y="5354939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174" y="0"/>
                </a:lnTo>
              </a:path>
            </a:pathLst>
          </a:custGeom>
          <a:ln w="2660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709617" y="5371430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50203" y="0"/>
                </a:moveTo>
                <a:lnTo>
                  <a:pt x="0" y="7823"/>
                </a:lnTo>
                <a:lnTo>
                  <a:pt x="49542" y="1803"/>
                </a:lnTo>
                <a:lnTo>
                  <a:pt x="502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90172" y="5439994"/>
            <a:ext cx="265430" cy="36830"/>
          </a:xfrm>
          <a:custGeom>
            <a:avLst/>
            <a:gdLst/>
            <a:ahLst/>
            <a:cxnLst/>
            <a:rect l="l" t="t" r="r" b="b"/>
            <a:pathLst>
              <a:path w="265429" h="36829">
                <a:moveTo>
                  <a:pt x="28917" y="32664"/>
                </a:moveTo>
                <a:lnTo>
                  <a:pt x="0" y="36487"/>
                </a:lnTo>
                <a:lnTo>
                  <a:pt x="28498" y="33045"/>
                </a:lnTo>
                <a:lnTo>
                  <a:pt x="28651" y="32931"/>
                </a:lnTo>
                <a:lnTo>
                  <a:pt x="28917" y="32664"/>
                </a:lnTo>
                <a:close/>
              </a:path>
              <a:path w="265429" h="36829">
                <a:moveTo>
                  <a:pt x="265049" y="0"/>
                </a:moveTo>
                <a:lnTo>
                  <a:pt x="157035" y="15176"/>
                </a:lnTo>
                <a:lnTo>
                  <a:pt x="129908" y="20231"/>
                </a:lnTo>
                <a:lnTo>
                  <a:pt x="230124" y="6807"/>
                </a:lnTo>
                <a:lnTo>
                  <a:pt x="2650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18680" y="5455175"/>
            <a:ext cx="128905" cy="18415"/>
          </a:xfrm>
          <a:custGeom>
            <a:avLst/>
            <a:gdLst/>
            <a:ahLst/>
            <a:cxnLst/>
            <a:rect l="l" t="t" r="r" b="b"/>
            <a:pathLst>
              <a:path w="128904" h="18414">
                <a:moveTo>
                  <a:pt x="18008" y="15125"/>
                </a:moveTo>
                <a:lnTo>
                  <a:pt x="406" y="17487"/>
                </a:lnTo>
                <a:lnTo>
                  <a:pt x="0" y="17868"/>
                </a:lnTo>
                <a:lnTo>
                  <a:pt x="20904" y="15303"/>
                </a:lnTo>
                <a:lnTo>
                  <a:pt x="18008" y="15125"/>
                </a:lnTo>
                <a:close/>
              </a:path>
              <a:path w="128904" h="18414">
                <a:moveTo>
                  <a:pt x="128524" y="0"/>
                </a:moveTo>
                <a:lnTo>
                  <a:pt x="74358" y="7480"/>
                </a:lnTo>
                <a:lnTo>
                  <a:pt x="80238" y="7797"/>
                </a:lnTo>
                <a:lnTo>
                  <a:pt x="101396" y="5041"/>
                </a:lnTo>
                <a:lnTo>
                  <a:pt x="1285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220291" y="5404979"/>
            <a:ext cx="287020" cy="41910"/>
          </a:xfrm>
          <a:custGeom>
            <a:avLst/>
            <a:gdLst/>
            <a:ahLst/>
            <a:cxnLst/>
            <a:rect l="l" t="t" r="r" b="b"/>
            <a:pathLst>
              <a:path w="287020" h="41910">
                <a:moveTo>
                  <a:pt x="286880" y="0"/>
                </a:moveTo>
                <a:lnTo>
                  <a:pt x="34937" y="35013"/>
                </a:lnTo>
                <a:lnTo>
                  <a:pt x="0" y="41821"/>
                </a:lnTo>
                <a:lnTo>
                  <a:pt x="256946" y="5842"/>
                </a:lnTo>
                <a:lnTo>
                  <a:pt x="277748" y="1701"/>
                </a:lnTo>
                <a:lnTo>
                  <a:pt x="2868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036682" y="5462662"/>
            <a:ext cx="62230" cy="8255"/>
          </a:xfrm>
          <a:custGeom>
            <a:avLst/>
            <a:gdLst/>
            <a:ahLst/>
            <a:cxnLst/>
            <a:rect l="l" t="t" r="r" b="b"/>
            <a:pathLst>
              <a:path w="62229" h="8254">
                <a:moveTo>
                  <a:pt x="56349" y="0"/>
                </a:moveTo>
                <a:lnTo>
                  <a:pt x="0" y="7645"/>
                </a:lnTo>
                <a:lnTo>
                  <a:pt x="2895" y="7810"/>
                </a:lnTo>
                <a:lnTo>
                  <a:pt x="62230" y="304"/>
                </a:lnTo>
                <a:lnTo>
                  <a:pt x="563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914720" y="5397913"/>
            <a:ext cx="558800" cy="86995"/>
          </a:xfrm>
          <a:custGeom>
            <a:avLst/>
            <a:gdLst/>
            <a:ahLst/>
            <a:cxnLst/>
            <a:rect l="l" t="t" r="r" b="b"/>
            <a:pathLst>
              <a:path w="558800" h="86995">
                <a:moveTo>
                  <a:pt x="102374" y="71234"/>
                </a:moveTo>
                <a:lnTo>
                  <a:pt x="0" y="81254"/>
                </a:lnTo>
                <a:lnTo>
                  <a:pt x="5638" y="86690"/>
                </a:lnTo>
                <a:lnTo>
                  <a:pt x="75450" y="78562"/>
                </a:lnTo>
                <a:lnTo>
                  <a:pt x="104368" y="74739"/>
                </a:lnTo>
                <a:lnTo>
                  <a:pt x="105486" y="73685"/>
                </a:lnTo>
                <a:lnTo>
                  <a:pt x="107657" y="71539"/>
                </a:lnTo>
                <a:lnTo>
                  <a:pt x="105892" y="71450"/>
                </a:lnTo>
                <a:lnTo>
                  <a:pt x="102374" y="71234"/>
                </a:lnTo>
                <a:close/>
              </a:path>
              <a:path w="558800" h="86995">
                <a:moveTo>
                  <a:pt x="558368" y="0"/>
                </a:moveTo>
                <a:lnTo>
                  <a:pt x="499656" y="8178"/>
                </a:lnTo>
                <a:lnTo>
                  <a:pt x="371950" y="32729"/>
                </a:lnTo>
                <a:lnTo>
                  <a:pt x="342206" y="38038"/>
                </a:lnTo>
                <a:lnTo>
                  <a:pt x="282702" y="47790"/>
                </a:lnTo>
                <a:lnTo>
                  <a:pt x="232486" y="57251"/>
                </a:lnTo>
                <a:lnTo>
                  <a:pt x="340499" y="42075"/>
                </a:lnTo>
                <a:lnTo>
                  <a:pt x="495757" y="11430"/>
                </a:lnTo>
                <a:lnTo>
                  <a:pt x="5583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19094" y="5445709"/>
            <a:ext cx="178435" cy="27305"/>
          </a:xfrm>
          <a:custGeom>
            <a:avLst/>
            <a:gdLst/>
            <a:ahLst/>
            <a:cxnLst/>
            <a:rect l="l" t="t" r="r" b="b"/>
            <a:pathLst>
              <a:path w="178434" h="27304">
                <a:moveTo>
                  <a:pt x="3289" y="23749"/>
                </a:moveTo>
                <a:lnTo>
                  <a:pt x="1117" y="25895"/>
                </a:lnTo>
                <a:lnTo>
                  <a:pt x="0" y="26949"/>
                </a:lnTo>
                <a:lnTo>
                  <a:pt x="17589" y="24587"/>
                </a:lnTo>
                <a:lnTo>
                  <a:pt x="3289" y="23749"/>
                </a:lnTo>
                <a:close/>
              </a:path>
              <a:path w="178434" h="27304">
                <a:moveTo>
                  <a:pt x="178333" y="0"/>
                </a:moveTo>
                <a:lnTo>
                  <a:pt x="119502" y="8582"/>
                </a:lnTo>
                <a:lnTo>
                  <a:pt x="60566" y="16230"/>
                </a:lnTo>
                <a:lnTo>
                  <a:pt x="73939" y="16954"/>
                </a:lnTo>
                <a:lnTo>
                  <a:pt x="128117" y="9461"/>
                </a:lnTo>
                <a:lnTo>
                  <a:pt x="1783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55219" y="5363902"/>
            <a:ext cx="485140" cy="76200"/>
          </a:xfrm>
          <a:custGeom>
            <a:avLst/>
            <a:gdLst/>
            <a:ahLst/>
            <a:cxnLst/>
            <a:rect l="l" t="t" r="r" b="b"/>
            <a:pathLst>
              <a:path w="485140" h="76200">
                <a:moveTo>
                  <a:pt x="484936" y="0"/>
                </a:moveTo>
                <a:lnTo>
                  <a:pt x="365671" y="14124"/>
                </a:lnTo>
                <a:lnTo>
                  <a:pt x="217868" y="34010"/>
                </a:lnTo>
                <a:lnTo>
                  <a:pt x="155270" y="45440"/>
                </a:lnTo>
                <a:lnTo>
                  <a:pt x="0" y="76085"/>
                </a:lnTo>
                <a:lnTo>
                  <a:pt x="251955" y="41071"/>
                </a:lnTo>
                <a:lnTo>
                  <a:pt x="391550" y="15446"/>
                </a:lnTo>
                <a:lnTo>
                  <a:pt x="438202" y="7457"/>
                </a:lnTo>
                <a:lnTo>
                  <a:pt x="4849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17095" y="5468466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286" y="0"/>
                </a:moveTo>
                <a:lnTo>
                  <a:pt x="0" y="685"/>
                </a:lnTo>
                <a:lnTo>
                  <a:pt x="5283" y="990"/>
                </a:lnTo>
                <a:lnTo>
                  <a:pt x="62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022386" y="5461942"/>
            <a:ext cx="71120" cy="889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57276" y="0"/>
                </a:moveTo>
                <a:lnTo>
                  <a:pt x="990" y="6527"/>
                </a:lnTo>
                <a:lnTo>
                  <a:pt x="0" y="7518"/>
                </a:lnTo>
                <a:lnTo>
                  <a:pt x="14300" y="8356"/>
                </a:lnTo>
                <a:lnTo>
                  <a:pt x="70650" y="723"/>
                </a:lnTo>
                <a:lnTo>
                  <a:pt x="572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477228" y="5388966"/>
            <a:ext cx="158115" cy="22225"/>
          </a:xfrm>
          <a:custGeom>
            <a:avLst/>
            <a:gdLst/>
            <a:ahLst/>
            <a:cxnLst/>
            <a:rect l="l" t="t" r="r" b="b"/>
            <a:pathLst>
              <a:path w="158115" h="22225">
                <a:moveTo>
                  <a:pt x="158115" y="0"/>
                </a:moveTo>
                <a:lnTo>
                  <a:pt x="29946" y="16014"/>
                </a:lnTo>
                <a:lnTo>
                  <a:pt x="20815" y="17716"/>
                </a:lnTo>
                <a:lnTo>
                  <a:pt x="0" y="21856"/>
                </a:lnTo>
                <a:lnTo>
                  <a:pt x="1581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759815" y="5328046"/>
            <a:ext cx="389255" cy="43815"/>
          </a:xfrm>
          <a:custGeom>
            <a:avLst/>
            <a:gdLst/>
            <a:ahLst/>
            <a:cxnLst/>
            <a:rect l="l" t="t" r="r" b="b"/>
            <a:pathLst>
              <a:path w="389254" h="43814">
                <a:moveTo>
                  <a:pt x="389153" y="0"/>
                </a:moveTo>
                <a:lnTo>
                  <a:pt x="321779" y="4102"/>
                </a:lnTo>
                <a:lnTo>
                  <a:pt x="215681" y="12936"/>
                </a:lnTo>
                <a:lnTo>
                  <a:pt x="3886" y="33299"/>
                </a:lnTo>
                <a:lnTo>
                  <a:pt x="0" y="43383"/>
                </a:lnTo>
                <a:lnTo>
                  <a:pt x="56278" y="35255"/>
                </a:lnTo>
                <a:lnTo>
                  <a:pt x="112683" y="27803"/>
                </a:lnTo>
                <a:lnTo>
                  <a:pt x="169246" y="21023"/>
                </a:lnTo>
                <a:lnTo>
                  <a:pt x="225996" y="14909"/>
                </a:lnTo>
                <a:lnTo>
                  <a:pt x="321197" y="6381"/>
                </a:lnTo>
                <a:lnTo>
                  <a:pt x="352983" y="3860"/>
                </a:lnTo>
                <a:lnTo>
                  <a:pt x="3891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507174" y="5361346"/>
            <a:ext cx="256540" cy="43815"/>
          </a:xfrm>
          <a:custGeom>
            <a:avLst/>
            <a:gdLst/>
            <a:ahLst/>
            <a:cxnLst/>
            <a:rect l="l" t="t" r="r" b="b"/>
            <a:pathLst>
              <a:path w="256540" h="43814">
                <a:moveTo>
                  <a:pt x="256527" y="0"/>
                </a:moveTo>
                <a:lnTo>
                  <a:pt x="232981" y="2552"/>
                </a:lnTo>
                <a:lnTo>
                  <a:pt x="186247" y="10010"/>
                </a:lnTo>
                <a:lnTo>
                  <a:pt x="139595" y="18000"/>
                </a:lnTo>
                <a:lnTo>
                  <a:pt x="0" y="43637"/>
                </a:lnTo>
                <a:lnTo>
                  <a:pt x="202437" y="17907"/>
                </a:lnTo>
                <a:lnTo>
                  <a:pt x="252641" y="10083"/>
                </a:lnTo>
                <a:lnTo>
                  <a:pt x="255181" y="3352"/>
                </a:lnTo>
                <a:lnTo>
                  <a:pt x="2565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414378" y="5315743"/>
            <a:ext cx="811530" cy="90805"/>
          </a:xfrm>
          <a:custGeom>
            <a:avLst/>
            <a:gdLst/>
            <a:ahLst/>
            <a:cxnLst/>
            <a:rect l="l" t="t" r="r" b="b"/>
            <a:pathLst>
              <a:path w="811529" h="90804">
                <a:moveTo>
                  <a:pt x="811174" y="0"/>
                </a:moveTo>
                <a:lnTo>
                  <a:pt x="757887" y="908"/>
                </a:lnTo>
                <a:lnTo>
                  <a:pt x="704617" y="2416"/>
                </a:lnTo>
                <a:lnTo>
                  <a:pt x="651365" y="4525"/>
                </a:lnTo>
                <a:lnTo>
                  <a:pt x="598132" y="7237"/>
                </a:lnTo>
                <a:lnTo>
                  <a:pt x="544918" y="10553"/>
                </a:lnTo>
                <a:lnTo>
                  <a:pt x="365226" y="25895"/>
                </a:lnTo>
                <a:lnTo>
                  <a:pt x="362369" y="28333"/>
                </a:lnTo>
                <a:lnTo>
                  <a:pt x="359752" y="30137"/>
                </a:lnTo>
                <a:lnTo>
                  <a:pt x="307348" y="37274"/>
                </a:lnTo>
                <a:lnTo>
                  <a:pt x="206252" y="52639"/>
                </a:lnTo>
                <a:lnTo>
                  <a:pt x="105473" y="69672"/>
                </a:lnTo>
                <a:lnTo>
                  <a:pt x="0" y="90347"/>
                </a:lnTo>
                <a:lnTo>
                  <a:pt x="58712" y="82169"/>
                </a:lnTo>
                <a:lnTo>
                  <a:pt x="156945" y="65200"/>
                </a:lnTo>
                <a:lnTo>
                  <a:pt x="255376" y="49674"/>
                </a:lnTo>
                <a:lnTo>
                  <a:pt x="354228" y="35890"/>
                </a:lnTo>
                <a:lnTo>
                  <a:pt x="416276" y="35890"/>
                </a:lnTo>
                <a:lnTo>
                  <a:pt x="425679" y="34772"/>
                </a:lnTo>
                <a:lnTo>
                  <a:pt x="451065" y="32054"/>
                </a:lnTo>
                <a:lnTo>
                  <a:pt x="759795" y="5133"/>
                </a:lnTo>
                <a:lnTo>
                  <a:pt x="811174" y="0"/>
                </a:lnTo>
                <a:close/>
              </a:path>
              <a:path w="811529" h="90804">
                <a:moveTo>
                  <a:pt x="416276" y="35890"/>
                </a:moveTo>
                <a:lnTo>
                  <a:pt x="354228" y="35890"/>
                </a:lnTo>
                <a:lnTo>
                  <a:pt x="353479" y="35991"/>
                </a:lnTo>
                <a:lnTo>
                  <a:pt x="351675" y="39852"/>
                </a:lnTo>
                <a:lnTo>
                  <a:pt x="349732" y="44602"/>
                </a:lnTo>
                <a:lnTo>
                  <a:pt x="400327" y="37785"/>
                </a:lnTo>
                <a:lnTo>
                  <a:pt x="416276" y="3589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519848" y="5341640"/>
            <a:ext cx="260350" cy="43815"/>
          </a:xfrm>
          <a:custGeom>
            <a:avLst/>
            <a:gdLst/>
            <a:ahLst/>
            <a:cxnLst/>
            <a:rect l="l" t="t" r="r" b="b"/>
            <a:pathLst>
              <a:path w="260350" h="43814">
                <a:moveTo>
                  <a:pt x="259753" y="0"/>
                </a:moveTo>
                <a:lnTo>
                  <a:pt x="210972" y="4610"/>
                </a:lnTo>
                <a:lnTo>
                  <a:pt x="67360" y="30403"/>
                </a:lnTo>
                <a:lnTo>
                  <a:pt x="0" y="43776"/>
                </a:lnTo>
                <a:lnTo>
                  <a:pt x="100779" y="26744"/>
                </a:lnTo>
                <a:lnTo>
                  <a:pt x="201875" y="11379"/>
                </a:lnTo>
                <a:lnTo>
                  <a:pt x="254279" y="4241"/>
                </a:lnTo>
                <a:lnTo>
                  <a:pt x="256895" y="2425"/>
                </a:lnTo>
                <a:lnTo>
                  <a:pt x="2597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473084" y="5351636"/>
            <a:ext cx="295910" cy="46355"/>
          </a:xfrm>
          <a:custGeom>
            <a:avLst/>
            <a:gdLst/>
            <a:ahLst/>
            <a:cxnLst/>
            <a:rect l="l" t="t" r="r" b="b"/>
            <a:pathLst>
              <a:path w="295909" h="46354">
                <a:moveTo>
                  <a:pt x="295516" y="0"/>
                </a:moveTo>
                <a:lnTo>
                  <a:pt x="196664" y="13784"/>
                </a:lnTo>
                <a:lnTo>
                  <a:pt x="98233" y="29306"/>
                </a:lnTo>
                <a:lnTo>
                  <a:pt x="0" y="46266"/>
                </a:lnTo>
                <a:lnTo>
                  <a:pt x="147805" y="26387"/>
                </a:lnTo>
                <a:lnTo>
                  <a:pt x="267068" y="12268"/>
                </a:lnTo>
                <a:lnTo>
                  <a:pt x="291020" y="8712"/>
                </a:lnTo>
                <a:lnTo>
                  <a:pt x="292976" y="3949"/>
                </a:lnTo>
                <a:lnTo>
                  <a:pt x="294767" y="101"/>
                </a:lnTo>
                <a:lnTo>
                  <a:pt x="2955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63695" y="5338395"/>
            <a:ext cx="506730" cy="0"/>
          </a:xfrm>
          <a:custGeom>
            <a:avLst/>
            <a:gdLst/>
            <a:ahLst/>
            <a:cxnLst/>
            <a:rect l="l" t="t" r="r" b="b"/>
            <a:pathLst>
              <a:path w="506729">
                <a:moveTo>
                  <a:pt x="0" y="0"/>
                </a:moveTo>
                <a:lnTo>
                  <a:pt x="506704" y="0"/>
                </a:lnTo>
              </a:path>
            </a:pathLst>
          </a:custGeom>
          <a:ln w="4589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40160" y="5360342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952" y="0"/>
                </a:moveTo>
                <a:lnTo>
                  <a:pt x="0" y="3556"/>
                </a:lnTo>
                <a:lnTo>
                  <a:pt x="23545" y="1003"/>
                </a:lnTo>
                <a:lnTo>
                  <a:pt x="239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298121" y="5276069"/>
            <a:ext cx="207645" cy="11430"/>
          </a:xfrm>
          <a:custGeom>
            <a:avLst/>
            <a:gdLst/>
            <a:ahLst/>
            <a:cxnLst/>
            <a:rect l="l" t="t" r="r" b="b"/>
            <a:pathLst>
              <a:path w="207645" h="11429">
                <a:moveTo>
                  <a:pt x="156345" y="9690"/>
                </a:moveTo>
                <a:lnTo>
                  <a:pt x="28244" y="9690"/>
                </a:lnTo>
                <a:lnTo>
                  <a:pt x="87558" y="10110"/>
                </a:lnTo>
                <a:lnTo>
                  <a:pt x="146862" y="11379"/>
                </a:lnTo>
                <a:lnTo>
                  <a:pt x="156345" y="9690"/>
                </a:lnTo>
                <a:close/>
              </a:path>
              <a:path w="207645" h="11429">
                <a:moveTo>
                  <a:pt x="207340" y="0"/>
                </a:moveTo>
                <a:lnTo>
                  <a:pt x="172923" y="1460"/>
                </a:lnTo>
                <a:lnTo>
                  <a:pt x="129675" y="2885"/>
                </a:lnTo>
                <a:lnTo>
                  <a:pt x="86437" y="4773"/>
                </a:lnTo>
                <a:lnTo>
                  <a:pt x="0" y="9791"/>
                </a:lnTo>
                <a:lnTo>
                  <a:pt x="156345" y="9690"/>
                </a:lnTo>
                <a:lnTo>
                  <a:pt x="192245" y="2990"/>
                </a:lnTo>
                <a:lnTo>
                  <a:pt x="20734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779598" y="5313695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391" y="0"/>
                </a:lnTo>
              </a:path>
            </a:pathLst>
          </a:custGeom>
          <a:ln w="5588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730822" y="5337360"/>
            <a:ext cx="53975" cy="8890"/>
          </a:xfrm>
          <a:custGeom>
            <a:avLst/>
            <a:gdLst/>
            <a:ahLst/>
            <a:cxnLst/>
            <a:rect l="l" t="t" r="r" b="b"/>
            <a:pathLst>
              <a:path w="53975" h="8889">
                <a:moveTo>
                  <a:pt x="53467" y="0"/>
                </a:moveTo>
                <a:lnTo>
                  <a:pt x="0" y="8889"/>
                </a:lnTo>
                <a:lnTo>
                  <a:pt x="48780" y="4279"/>
                </a:lnTo>
                <a:lnTo>
                  <a:pt x="50317" y="2971"/>
                </a:lnTo>
                <a:lnTo>
                  <a:pt x="51904" y="1498"/>
                </a:lnTo>
                <a:lnTo>
                  <a:pt x="534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492101" y="5272918"/>
            <a:ext cx="145415" cy="19685"/>
          </a:xfrm>
          <a:custGeom>
            <a:avLst/>
            <a:gdLst/>
            <a:ahLst/>
            <a:cxnLst/>
            <a:rect l="l" t="t" r="r" b="b"/>
            <a:pathLst>
              <a:path w="145415" h="19685">
                <a:moveTo>
                  <a:pt x="113347" y="0"/>
                </a:moveTo>
                <a:lnTo>
                  <a:pt x="78498" y="914"/>
                </a:lnTo>
                <a:lnTo>
                  <a:pt x="39311" y="8890"/>
                </a:lnTo>
                <a:lnTo>
                  <a:pt x="0" y="16141"/>
                </a:lnTo>
                <a:lnTo>
                  <a:pt x="15684" y="16789"/>
                </a:lnTo>
                <a:lnTo>
                  <a:pt x="55968" y="19596"/>
                </a:lnTo>
                <a:lnTo>
                  <a:pt x="75095" y="18491"/>
                </a:lnTo>
                <a:lnTo>
                  <a:pt x="92811" y="15731"/>
                </a:lnTo>
                <a:lnTo>
                  <a:pt x="110420" y="12679"/>
                </a:lnTo>
                <a:lnTo>
                  <a:pt x="127933" y="9348"/>
                </a:lnTo>
                <a:lnTo>
                  <a:pt x="145364" y="5753"/>
                </a:lnTo>
                <a:lnTo>
                  <a:pt x="144881" y="3581"/>
                </a:lnTo>
                <a:lnTo>
                  <a:pt x="144335" y="2298"/>
                </a:lnTo>
                <a:lnTo>
                  <a:pt x="1133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548062" y="5291410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4" h="1904">
                <a:moveTo>
                  <a:pt x="19138" y="0"/>
                </a:moveTo>
                <a:lnTo>
                  <a:pt x="0" y="1104"/>
                </a:lnTo>
                <a:lnTo>
                  <a:pt x="8343" y="1689"/>
                </a:lnTo>
                <a:lnTo>
                  <a:pt x="191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395075" y="529641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2984" y="0"/>
                </a:lnTo>
              </a:path>
            </a:pathLst>
          </a:custGeom>
          <a:ln w="1473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301759" y="5304521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647" y="0"/>
                </a:lnTo>
              </a:path>
            </a:pathLst>
          </a:custGeom>
          <a:ln w="2401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444982" y="5273836"/>
            <a:ext cx="125730" cy="15240"/>
          </a:xfrm>
          <a:custGeom>
            <a:avLst/>
            <a:gdLst/>
            <a:ahLst/>
            <a:cxnLst/>
            <a:rect l="l" t="t" r="r" b="b"/>
            <a:pathLst>
              <a:path w="125729" h="15239">
                <a:moveTo>
                  <a:pt x="125615" y="0"/>
                </a:moveTo>
                <a:lnTo>
                  <a:pt x="60477" y="2235"/>
                </a:lnTo>
                <a:lnTo>
                  <a:pt x="30272" y="8118"/>
                </a:lnTo>
                <a:lnTo>
                  <a:pt x="0" y="13601"/>
                </a:lnTo>
                <a:lnTo>
                  <a:pt x="47116" y="15214"/>
                </a:lnTo>
                <a:lnTo>
                  <a:pt x="86428" y="7969"/>
                </a:lnTo>
                <a:lnTo>
                  <a:pt x="1256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225557" y="5287441"/>
            <a:ext cx="266700" cy="28575"/>
          </a:xfrm>
          <a:custGeom>
            <a:avLst/>
            <a:gdLst/>
            <a:ahLst/>
            <a:cxnLst/>
            <a:rect l="l" t="t" r="r" b="b"/>
            <a:pathLst>
              <a:path w="266700" h="28575">
                <a:moveTo>
                  <a:pt x="219430" y="0"/>
                </a:moveTo>
                <a:lnTo>
                  <a:pt x="170383" y="8026"/>
                </a:lnTo>
                <a:lnTo>
                  <a:pt x="121175" y="15017"/>
                </a:lnTo>
                <a:lnTo>
                  <a:pt x="71803" y="20970"/>
                </a:lnTo>
                <a:lnTo>
                  <a:pt x="0" y="28295"/>
                </a:lnTo>
                <a:lnTo>
                  <a:pt x="44843" y="28003"/>
                </a:lnTo>
                <a:lnTo>
                  <a:pt x="169519" y="16344"/>
                </a:lnTo>
                <a:lnTo>
                  <a:pt x="218124" y="9526"/>
                </a:lnTo>
                <a:lnTo>
                  <a:pt x="266547" y="1612"/>
                </a:lnTo>
                <a:lnTo>
                  <a:pt x="21943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270405" y="530964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75" y="0"/>
                </a:lnTo>
              </a:path>
            </a:pathLst>
          </a:custGeom>
          <a:ln w="11709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250047" y="5430093"/>
            <a:ext cx="274955" cy="42545"/>
          </a:xfrm>
          <a:custGeom>
            <a:avLst/>
            <a:gdLst/>
            <a:ahLst/>
            <a:cxnLst/>
            <a:rect l="l" t="t" r="r" b="b"/>
            <a:pathLst>
              <a:path w="274954" h="42545">
                <a:moveTo>
                  <a:pt x="274675" y="0"/>
                </a:moveTo>
                <a:lnTo>
                  <a:pt x="0" y="40195"/>
                </a:lnTo>
                <a:lnTo>
                  <a:pt x="51612" y="42430"/>
                </a:lnTo>
                <a:lnTo>
                  <a:pt x="148918" y="24634"/>
                </a:lnTo>
                <a:lnTo>
                  <a:pt x="2746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53611" y="5478772"/>
            <a:ext cx="295910" cy="40005"/>
          </a:xfrm>
          <a:custGeom>
            <a:avLst/>
            <a:gdLst/>
            <a:ahLst/>
            <a:cxnLst/>
            <a:rect l="l" t="t" r="r" b="b"/>
            <a:pathLst>
              <a:path w="295909" h="40004">
                <a:moveTo>
                  <a:pt x="238683" y="0"/>
                </a:moveTo>
                <a:lnTo>
                  <a:pt x="0" y="35534"/>
                </a:lnTo>
                <a:lnTo>
                  <a:pt x="1219" y="36207"/>
                </a:lnTo>
                <a:lnTo>
                  <a:pt x="2425" y="36715"/>
                </a:lnTo>
                <a:lnTo>
                  <a:pt x="3568" y="37007"/>
                </a:lnTo>
                <a:lnTo>
                  <a:pt x="49288" y="39509"/>
                </a:lnTo>
                <a:lnTo>
                  <a:pt x="228688" y="14795"/>
                </a:lnTo>
                <a:lnTo>
                  <a:pt x="222389" y="14490"/>
                </a:lnTo>
                <a:lnTo>
                  <a:pt x="295643" y="2781"/>
                </a:lnTo>
                <a:lnTo>
                  <a:pt x="2386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192294" y="547592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372" y="0"/>
                </a:lnTo>
              </a:path>
            </a:pathLst>
          </a:custGeom>
          <a:ln w="1126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957178" y="5515781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0" y="0"/>
                </a:moveTo>
                <a:lnTo>
                  <a:pt x="571" y="152"/>
                </a:lnTo>
                <a:lnTo>
                  <a:pt x="1130" y="228"/>
                </a:lnTo>
                <a:lnTo>
                  <a:pt x="44018" y="2730"/>
                </a:lnTo>
                <a:lnTo>
                  <a:pt x="45720" y="250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585989" y="5533532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471" y="0"/>
                </a:lnTo>
              </a:path>
            </a:pathLst>
          </a:custGeom>
          <a:ln w="1630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44300" y="5527402"/>
            <a:ext cx="121920" cy="15240"/>
          </a:xfrm>
          <a:custGeom>
            <a:avLst/>
            <a:gdLst/>
            <a:ahLst/>
            <a:cxnLst/>
            <a:rect l="l" t="t" r="r" b="b"/>
            <a:pathLst>
              <a:path w="121920" h="15239">
                <a:moveTo>
                  <a:pt x="81165" y="0"/>
                </a:moveTo>
                <a:lnTo>
                  <a:pt x="0" y="14287"/>
                </a:lnTo>
                <a:lnTo>
                  <a:pt x="18783" y="15062"/>
                </a:lnTo>
                <a:lnTo>
                  <a:pt x="94423" y="4823"/>
                </a:lnTo>
                <a:lnTo>
                  <a:pt x="121462" y="1574"/>
                </a:lnTo>
                <a:lnTo>
                  <a:pt x="811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525193" y="5536218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4" h="1270">
                <a:moveTo>
                  <a:pt x="64813" y="0"/>
                </a:moveTo>
                <a:lnTo>
                  <a:pt x="0" y="0"/>
                </a:lnTo>
                <a:lnTo>
                  <a:pt x="60807" y="761"/>
                </a:lnTo>
                <a:lnTo>
                  <a:pt x="648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515718" y="553124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936" y="0"/>
                </a:lnTo>
              </a:path>
            </a:pathLst>
          </a:custGeom>
          <a:ln w="996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346730" y="5572371"/>
            <a:ext cx="229235" cy="10795"/>
          </a:xfrm>
          <a:custGeom>
            <a:avLst/>
            <a:gdLst/>
            <a:ahLst/>
            <a:cxnLst/>
            <a:rect l="l" t="t" r="r" b="b"/>
            <a:pathLst>
              <a:path w="229234" h="10795">
                <a:moveTo>
                  <a:pt x="175628" y="0"/>
                </a:moveTo>
                <a:lnTo>
                  <a:pt x="110032" y="804"/>
                </a:lnTo>
                <a:lnTo>
                  <a:pt x="37795" y="3746"/>
                </a:lnTo>
                <a:lnTo>
                  <a:pt x="0" y="10744"/>
                </a:lnTo>
                <a:lnTo>
                  <a:pt x="31405" y="9048"/>
                </a:lnTo>
                <a:lnTo>
                  <a:pt x="62838" y="7769"/>
                </a:lnTo>
                <a:lnTo>
                  <a:pt x="94306" y="6961"/>
                </a:lnTo>
                <a:lnTo>
                  <a:pt x="194325" y="6680"/>
                </a:lnTo>
                <a:lnTo>
                  <a:pt x="228917" y="482"/>
                </a:lnTo>
                <a:lnTo>
                  <a:pt x="175628" y="0"/>
                </a:lnTo>
                <a:close/>
              </a:path>
              <a:path w="229234" h="10795">
                <a:moveTo>
                  <a:pt x="194325" y="6680"/>
                </a:moveTo>
                <a:lnTo>
                  <a:pt x="125818" y="6680"/>
                </a:lnTo>
                <a:lnTo>
                  <a:pt x="136321" y="6705"/>
                </a:lnTo>
                <a:lnTo>
                  <a:pt x="190245" y="7416"/>
                </a:lnTo>
                <a:lnTo>
                  <a:pt x="194325" y="668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225655" y="558438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864" y="0"/>
                </a:lnTo>
              </a:path>
            </a:pathLst>
          </a:custGeom>
          <a:ln w="1653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222178" y="5581712"/>
            <a:ext cx="61594" cy="11430"/>
          </a:xfrm>
          <a:custGeom>
            <a:avLst/>
            <a:gdLst/>
            <a:ahLst/>
            <a:cxnLst/>
            <a:rect l="l" t="t" r="r" b="b"/>
            <a:pathLst>
              <a:path w="61595" h="11429">
                <a:moveTo>
                  <a:pt x="61391" y="0"/>
                </a:moveTo>
                <a:lnTo>
                  <a:pt x="54292" y="469"/>
                </a:lnTo>
                <a:lnTo>
                  <a:pt x="0" y="11036"/>
                </a:lnTo>
                <a:lnTo>
                  <a:pt x="1650" y="11112"/>
                </a:lnTo>
                <a:lnTo>
                  <a:pt x="3467" y="10934"/>
                </a:lnTo>
                <a:lnTo>
                  <a:pt x="613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485153" y="5536976"/>
            <a:ext cx="259715" cy="19685"/>
          </a:xfrm>
          <a:custGeom>
            <a:avLst/>
            <a:gdLst/>
            <a:ahLst/>
            <a:cxnLst/>
            <a:rect l="l" t="t" r="r" b="b"/>
            <a:pathLst>
              <a:path w="259715" h="19685">
                <a:moveTo>
                  <a:pt x="21094" y="15366"/>
                </a:moveTo>
                <a:lnTo>
                  <a:pt x="0" y="19545"/>
                </a:lnTo>
                <a:lnTo>
                  <a:pt x="51708" y="17816"/>
                </a:lnTo>
                <a:lnTo>
                  <a:pt x="68948" y="17449"/>
                </a:lnTo>
                <a:lnTo>
                  <a:pt x="21094" y="15366"/>
                </a:lnTo>
                <a:close/>
              </a:path>
              <a:path w="259715" h="19685">
                <a:moveTo>
                  <a:pt x="100837" y="0"/>
                </a:moveTo>
                <a:lnTo>
                  <a:pt x="63728" y="7124"/>
                </a:lnTo>
                <a:lnTo>
                  <a:pt x="211848" y="13639"/>
                </a:lnTo>
                <a:lnTo>
                  <a:pt x="259156" y="4711"/>
                </a:lnTo>
                <a:lnTo>
                  <a:pt x="140448" y="823"/>
                </a:lnTo>
                <a:lnTo>
                  <a:pt x="1008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384518" y="5544096"/>
            <a:ext cx="313055" cy="32384"/>
          </a:xfrm>
          <a:custGeom>
            <a:avLst/>
            <a:gdLst/>
            <a:ahLst/>
            <a:cxnLst/>
            <a:rect l="l" t="t" r="r" b="b"/>
            <a:pathLst>
              <a:path w="313054" h="32385">
                <a:moveTo>
                  <a:pt x="164363" y="0"/>
                </a:moveTo>
                <a:lnTo>
                  <a:pt x="121729" y="8242"/>
                </a:lnTo>
                <a:lnTo>
                  <a:pt x="169595" y="10325"/>
                </a:lnTo>
                <a:lnTo>
                  <a:pt x="152348" y="10697"/>
                </a:lnTo>
                <a:lnTo>
                  <a:pt x="100634" y="12433"/>
                </a:lnTo>
                <a:lnTo>
                  <a:pt x="0" y="32016"/>
                </a:lnTo>
                <a:lnTo>
                  <a:pt x="39488" y="30134"/>
                </a:lnTo>
                <a:lnTo>
                  <a:pt x="72245" y="29079"/>
                </a:lnTo>
                <a:lnTo>
                  <a:pt x="105033" y="28467"/>
                </a:lnTo>
                <a:lnTo>
                  <a:pt x="193932" y="28270"/>
                </a:lnTo>
                <a:lnTo>
                  <a:pt x="256222" y="17526"/>
                </a:lnTo>
                <a:lnTo>
                  <a:pt x="312483" y="6527"/>
                </a:lnTo>
                <a:lnTo>
                  <a:pt x="164363" y="0"/>
                </a:lnTo>
                <a:close/>
              </a:path>
              <a:path w="313054" h="32385">
                <a:moveTo>
                  <a:pt x="193932" y="28270"/>
                </a:moveTo>
                <a:lnTo>
                  <a:pt x="137845" y="28270"/>
                </a:lnTo>
                <a:lnTo>
                  <a:pt x="191122" y="28765"/>
                </a:lnTo>
                <a:lnTo>
                  <a:pt x="193932" y="2827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696997" y="5541689"/>
            <a:ext cx="66675" cy="9525"/>
          </a:xfrm>
          <a:custGeom>
            <a:avLst/>
            <a:gdLst/>
            <a:ahLst/>
            <a:cxnLst/>
            <a:rect l="l" t="t" r="r" b="b"/>
            <a:pathLst>
              <a:path w="66675" h="9525">
                <a:moveTo>
                  <a:pt x="47307" y="0"/>
                </a:moveTo>
                <a:lnTo>
                  <a:pt x="0" y="8928"/>
                </a:lnTo>
                <a:lnTo>
                  <a:pt x="9169" y="9334"/>
                </a:lnTo>
                <a:lnTo>
                  <a:pt x="66090" y="774"/>
                </a:lnTo>
                <a:lnTo>
                  <a:pt x="473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640741" y="5550618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40" h="11429">
                <a:moveTo>
                  <a:pt x="56260" y="0"/>
                </a:moveTo>
                <a:lnTo>
                  <a:pt x="0" y="10998"/>
                </a:lnTo>
                <a:lnTo>
                  <a:pt x="65430" y="406"/>
                </a:lnTo>
                <a:lnTo>
                  <a:pt x="562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372025" y="5536224"/>
            <a:ext cx="213995" cy="27940"/>
          </a:xfrm>
          <a:custGeom>
            <a:avLst/>
            <a:gdLst/>
            <a:ahLst/>
            <a:cxnLst/>
            <a:rect l="l" t="t" r="r" b="b"/>
            <a:pathLst>
              <a:path w="213995" h="27939">
                <a:moveTo>
                  <a:pt x="88823" y="14122"/>
                </a:moveTo>
                <a:lnTo>
                  <a:pt x="52920" y="17170"/>
                </a:lnTo>
                <a:lnTo>
                  <a:pt x="0" y="27838"/>
                </a:lnTo>
                <a:lnTo>
                  <a:pt x="24726" y="25463"/>
                </a:lnTo>
                <a:lnTo>
                  <a:pt x="68914" y="22531"/>
                </a:lnTo>
                <a:lnTo>
                  <a:pt x="113131" y="20294"/>
                </a:lnTo>
                <a:lnTo>
                  <a:pt x="123634" y="18160"/>
                </a:lnTo>
                <a:lnTo>
                  <a:pt x="134226" y="16116"/>
                </a:lnTo>
                <a:lnTo>
                  <a:pt x="88823" y="14122"/>
                </a:lnTo>
                <a:close/>
              </a:path>
              <a:path w="213995" h="27939">
                <a:moveTo>
                  <a:pt x="153162" y="0"/>
                </a:moveTo>
                <a:lnTo>
                  <a:pt x="143617" y="25"/>
                </a:lnTo>
                <a:lnTo>
                  <a:pt x="115112" y="5156"/>
                </a:lnTo>
                <a:lnTo>
                  <a:pt x="176860" y="7873"/>
                </a:lnTo>
                <a:lnTo>
                  <a:pt x="213969" y="749"/>
                </a:lnTo>
                <a:lnTo>
                  <a:pt x="1531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365598" y="5553397"/>
            <a:ext cx="59690" cy="11430"/>
          </a:xfrm>
          <a:custGeom>
            <a:avLst/>
            <a:gdLst/>
            <a:ahLst/>
            <a:cxnLst/>
            <a:rect l="l" t="t" r="r" b="b"/>
            <a:pathLst>
              <a:path w="59690" h="11429">
                <a:moveTo>
                  <a:pt x="59347" y="0"/>
                </a:moveTo>
                <a:lnTo>
                  <a:pt x="54876" y="393"/>
                </a:lnTo>
                <a:lnTo>
                  <a:pt x="0" y="11290"/>
                </a:lnTo>
                <a:lnTo>
                  <a:pt x="6426" y="10667"/>
                </a:lnTo>
                <a:lnTo>
                  <a:pt x="593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283577" y="5541384"/>
            <a:ext cx="265430" cy="40640"/>
          </a:xfrm>
          <a:custGeom>
            <a:avLst/>
            <a:gdLst/>
            <a:ahLst/>
            <a:cxnLst/>
            <a:rect l="l" t="t" r="r" b="b"/>
            <a:pathLst>
              <a:path w="265429" h="40639">
                <a:moveTo>
                  <a:pt x="201574" y="15138"/>
                </a:moveTo>
                <a:lnTo>
                  <a:pt x="157359" y="17368"/>
                </a:lnTo>
                <a:lnTo>
                  <a:pt x="113182" y="20294"/>
                </a:lnTo>
                <a:lnTo>
                  <a:pt x="88442" y="22682"/>
                </a:lnTo>
                <a:lnTo>
                  <a:pt x="0" y="40322"/>
                </a:lnTo>
                <a:lnTo>
                  <a:pt x="100939" y="34734"/>
                </a:lnTo>
                <a:lnTo>
                  <a:pt x="201574" y="15138"/>
                </a:lnTo>
                <a:close/>
              </a:path>
              <a:path w="265429" h="40639">
                <a:moveTo>
                  <a:pt x="203555" y="0"/>
                </a:moveTo>
                <a:lnTo>
                  <a:pt x="198183" y="977"/>
                </a:lnTo>
                <a:lnTo>
                  <a:pt x="256832" y="3581"/>
                </a:lnTo>
                <a:lnTo>
                  <a:pt x="236931" y="4719"/>
                </a:lnTo>
                <a:lnTo>
                  <a:pt x="177266" y="8966"/>
                </a:lnTo>
                <a:lnTo>
                  <a:pt x="222669" y="10960"/>
                </a:lnTo>
                <a:lnTo>
                  <a:pt x="265302" y="2705"/>
                </a:lnTo>
                <a:lnTo>
                  <a:pt x="2035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276481" y="5564063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95542" y="0"/>
                </a:moveTo>
                <a:lnTo>
                  <a:pt x="89115" y="622"/>
                </a:lnTo>
                <a:lnTo>
                  <a:pt x="0" y="18122"/>
                </a:lnTo>
                <a:lnTo>
                  <a:pt x="4724" y="17792"/>
                </a:lnTo>
                <a:lnTo>
                  <a:pt x="7086" y="17653"/>
                </a:lnTo>
                <a:lnTo>
                  <a:pt x="955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130519" y="5647754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37884" y="0"/>
                </a:moveTo>
                <a:lnTo>
                  <a:pt x="18908" y="2363"/>
                </a:lnTo>
                <a:lnTo>
                  <a:pt x="0" y="5041"/>
                </a:lnTo>
                <a:lnTo>
                  <a:pt x="787" y="5537"/>
                </a:lnTo>
                <a:lnTo>
                  <a:pt x="41478" y="177"/>
                </a:lnTo>
                <a:lnTo>
                  <a:pt x="378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131308" y="5647927"/>
            <a:ext cx="46990" cy="8255"/>
          </a:xfrm>
          <a:custGeom>
            <a:avLst/>
            <a:gdLst/>
            <a:ahLst/>
            <a:cxnLst/>
            <a:rect l="l" t="t" r="r" b="b"/>
            <a:pathLst>
              <a:path w="46990" h="8254">
                <a:moveTo>
                  <a:pt x="40690" y="0"/>
                </a:moveTo>
                <a:lnTo>
                  <a:pt x="0" y="5372"/>
                </a:lnTo>
                <a:lnTo>
                  <a:pt x="1790" y="6451"/>
                </a:lnTo>
                <a:lnTo>
                  <a:pt x="3530" y="7264"/>
                </a:lnTo>
                <a:lnTo>
                  <a:pt x="5168" y="7734"/>
                </a:lnTo>
                <a:lnTo>
                  <a:pt x="46964" y="292"/>
                </a:lnTo>
                <a:lnTo>
                  <a:pt x="406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220502" y="5592749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1676" y="0"/>
                </a:moveTo>
                <a:lnTo>
                  <a:pt x="0" y="317"/>
                </a:lnTo>
                <a:lnTo>
                  <a:pt x="431" y="342"/>
                </a:lnTo>
                <a:lnTo>
                  <a:pt x="3327" y="76"/>
                </a:lnTo>
                <a:lnTo>
                  <a:pt x="16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219884" y="55930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22" y="0"/>
                </a:moveTo>
                <a:lnTo>
                  <a:pt x="0" y="127"/>
                </a:lnTo>
                <a:lnTo>
                  <a:pt x="1054" y="25"/>
                </a:lnTo>
                <a:lnTo>
                  <a:pt x="6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168404" y="564754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803" y="0"/>
                </a:moveTo>
                <a:lnTo>
                  <a:pt x="0" y="215"/>
                </a:lnTo>
                <a:lnTo>
                  <a:pt x="3594" y="380"/>
                </a:lnTo>
                <a:lnTo>
                  <a:pt x="5029" y="177"/>
                </a:lnTo>
                <a:lnTo>
                  <a:pt x="18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170211" y="5646799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6654" y="0"/>
                </a:moveTo>
                <a:lnTo>
                  <a:pt x="4432" y="228"/>
                </a:lnTo>
                <a:lnTo>
                  <a:pt x="0" y="749"/>
                </a:lnTo>
                <a:lnTo>
                  <a:pt x="3225" y="914"/>
                </a:lnTo>
                <a:lnTo>
                  <a:pt x="8940" y="114"/>
                </a:lnTo>
                <a:lnTo>
                  <a:pt x="665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171997" y="56477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1435" y="0"/>
                </a:moveTo>
                <a:lnTo>
                  <a:pt x="0" y="215"/>
                </a:lnTo>
                <a:lnTo>
                  <a:pt x="6273" y="495"/>
                </a:lnTo>
                <a:lnTo>
                  <a:pt x="7239" y="317"/>
                </a:lnTo>
                <a:lnTo>
                  <a:pt x="14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173427" y="5646911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5727" y="0"/>
                </a:moveTo>
                <a:lnTo>
                  <a:pt x="0" y="800"/>
                </a:lnTo>
                <a:lnTo>
                  <a:pt x="5803" y="1130"/>
                </a:lnTo>
                <a:lnTo>
                  <a:pt x="10629" y="241"/>
                </a:lnTo>
                <a:lnTo>
                  <a:pt x="572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181929" y="564557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6515" y="0"/>
                </a:moveTo>
                <a:lnTo>
                  <a:pt x="0" y="673"/>
                </a:lnTo>
                <a:lnTo>
                  <a:pt x="1358" y="749"/>
                </a:lnTo>
                <a:lnTo>
                  <a:pt x="65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176872" y="564624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5054" y="0"/>
                </a:moveTo>
                <a:lnTo>
                  <a:pt x="0" y="558"/>
                </a:lnTo>
                <a:lnTo>
                  <a:pt x="2286" y="673"/>
                </a:lnTo>
                <a:lnTo>
                  <a:pt x="6413" y="76"/>
                </a:lnTo>
                <a:lnTo>
                  <a:pt x="50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183291" y="564464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516" y="0"/>
                </a:moveTo>
                <a:lnTo>
                  <a:pt x="5156" y="927"/>
                </a:lnTo>
                <a:lnTo>
                  <a:pt x="0" y="1676"/>
                </a:lnTo>
                <a:lnTo>
                  <a:pt x="2819" y="1828"/>
                </a:lnTo>
                <a:lnTo>
                  <a:pt x="4229" y="1879"/>
                </a:lnTo>
                <a:lnTo>
                  <a:pt x="1451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179157" y="564631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4127" y="0"/>
                </a:moveTo>
                <a:lnTo>
                  <a:pt x="0" y="596"/>
                </a:lnTo>
                <a:lnTo>
                  <a:pt x="4902" y="838"/>
                </a:lnTo>
                <a:lnTo>
                  <a:pt x="8356" y="215"/>
                </a:lnTo>
                <a:lnTo>
                  <a:pt x="412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107476" y="5523120"/>
            <a:ext cx="193040" cy="13970"/>
          </a:xfrm>
          <a:custGeom>
            <a:avLst/>
            <a:gdLst/>
            <a:ahLst/>
            <a:cxnLst/>
            <a:rect l="l" t="t" r="r" b="b"/>
            <a:pathLst>
              <a:path w="193040" h="13970">
                <a:moveTo>
                  <a:pt x="3936" y="12814"/>
                </a:moveTo>
                <a:lnTo>
                  <a:pt x="0" y="13119"/>
                </a:lnTo>
                <a:lnTo>
                  <a:pt x="6210" y="13449"/>
                </a:lnTo>
                <a:lnTo>
                  <a:pt x="3936" y="12814"/>
                </a:lnTo>
                <a:close/>
              </a:path>
              <a:path w="193040" h="13970">
                <a:moveTo>
                  <a:pt x="163207" y="0"/>
                </a:moveTo>
                <a:lnTo>
                  <a:pt x="61023" y="8381"/>
                </a:lnTo>
                <a:lnTo>
                  <a:pt x="80590" y="7598"/>
                </a:lnTo>
                <a:lnTo>
                  <a:pt x="100163" y="7038"/>
                </a:lnTo>
                <a:lnTo>
                  <a:pt x="119743" y="6703"/>
                </a:lnTo>
                <a:lnTo>
                  <a:pt x="189606" y="6591"/>
                </a:lnTo>
                <a:lnTo>
                  <a:pt x="163207" y="0"/>
                </a:lnTo>
                <a:close/>
              </a:path>
              <a:path w="193040" h="13970">
                <a:moveTo>
                  <a:pt x="191844" y="7150"/>
                </a:moveTo>
                <a:lnTo>
                  <a:pt x="188112" y="7150"/>
                </a:lnTo>
                <a:lnTo>
                  <a:pt x="189725" y="7251"/>
                </a:lnTo>
                <a:lnTo>
                  <a:pt x="191350" y="7327"/>
                </a:lnTo>
                <a:lnTo>
                  <a:pt x="192963" y="7429"/>
                </a:lnTo>
                <a:lnTo>
                  <a:pt x="191844" y="7150"/>
                </a:lnTo>
                <a:close/>
              </a:path>
              <a:path w="193040" h="13970">
                <a:moveTo>
                  <a:pt x="189606" y="6591"/>
                </a:moveTo>
                <a:lnTo>
                  <a:pt x="139331" y="6591"/>
                </a:lnTo>
                <a:lnTo>
                  <a:pt x="164972" y="6781"/>
                </a:lnTo>
                <a:lnTo>
                  <a:pt x="190614" y="7353"/>
                </a:lnTo>
                <a:lnTo>
                  <a:pt x="188950" y="7238"/>
                </a:lnTo>
                <a:lnTo>
                  <a:pt x="188112" y="7150"/>
                </a:lnTo>
                <a:lnTo>
                  <a:pt x="191844" y="7150"/>
                </a:lnTo>
                <a:lnTo>
                  <a:pt x="189606" y="659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894589" y="5508116"/>
            <a:ext cx="335280" cy="24765"/>
          </a:xfrm>
          <a:custGeom>
            <a:avLst/>
            <a:gdLst/>
            <a:ahLst/>
            <a:cxnLst/>
            <a:rect l="l" t="t" r="r" b="b"/>
            <a:pathLst>
              <a:path w="335279" h="24764">
                <a:moveTo>
                  <a:pt x="33197" y="14363"/>
                </a:moveTo>
                <a:lnTo>
                  <a:pt x="0" y="17691"/>
                </a:lnTo>
                <a:lnTo>
                  <a:pt x="136791" y="24257"/>
                </a:lnTo>
                <a:lnTo>
                  <a:pt x="219915" y="17907"/>
                </a:lnTo>
                <a:lnTo>
                  <a:pt x="97193" y="17907"/>
                </a:lnTo>
                <a:lnTo>
                  <a:pt x="33197" y="14363"/>
                </a:lnTo>
                <a:close/>
              </a:path>
              <a:path w="335279" h="24764">
                <a:moveTo>
                  <a:pt x="207238" y="0"/>
                </a:moveTo>
                <a:lnTo>
                  <a:pt x="154965" y="4025"/>
                </a:lnTo>
                <a:lnTo>
                  <a:pt x="162102" y="6426"/>
                </a:lnTo>
                <a:lnTo>
                  <a:pt x="169290" y="8445"/>
                </a:lnTo>
                <a:lnTo>
                  <a:pt x="202666" y="10414"/>
                </a:lnTo>
                <a:lnTo>
                  <a:pt x="176950" y="12011"/>
                </a:lnTo>
                <a:lnTo>
                  <a:pt x="151244" y="13970"/>
                </a:lnTo>
                <a:lnTo>
                  <a:pt x="124213" y="15705"/>
                </a:lnTo>
                <a:lnTo>
                  <a:pt x="97193" y="17907"/>
                </a:lnTo>
                <a:lnTo>
                  <a:pt x="219915" y="17907"/>
                </a:lnTo>
                <a:lnTo>
                  <a:pt x="285338" y="12412"/>
                </a:lnTo>
                <a:lnTo>
                  <a:pt x="334746" y="7594"/>
                </a:lnTo>
                <a:lnTo>
                  <a:pt x="2072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599917" y="5579318"/>
            <a:ext cx="39370" cy="3175"/>
          </a:xfrm>
          <a:custGeom>
            <a:avLst/>
            <a:gdLst/>
            <a:ahLst/>
            <a:cxnLst/>
            <a:rect l="l" t="t" r="r" b="b"/>
            <a:pathLst>
              <a:path w="39370" h="3175">
                <a:moveTo>
                  <a:pt x="39141" y="0"/>
                </a:moveTo>
                <a:lnTo>
                  <a:pt x="0" y="1892"/>
                </a:lnTo>
                <a:lnTo>
                  <a:pt x="23926" y="2590"/>
                </a:lnTo>
                <a:lnTo>
                  <a:pt x="391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637260" y="5513301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7975" y="0"/>
                </a:moveTo>
                <a:lnTo>
                  <a:pt x="5308" y="317"/>
                </a:lnTo>
                <a:lnTo>
                  <a:pt x="2667" y="660"/>
                </a:lnTo>
                <a:lnTo>
                  <a:pt x="0" y="977"/>
                </a:lnTo>
                <a:lnTo>
                  <a:pt x="6375" y="1270"/>
                </a:lnTo>
                <a:lnTo>
                  <a:pt x="14084" y="50"/>
                </a:lnTo>
                <a:lnTo>
                  <a:pt x="79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29146" y="551320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4076" y="0"/>
                </a:moveTo>
                <a:lnTo>
                  <a:pt x="0" y="736"/>
                </a:lnTo>
                <a:lnTo>
                  <a:pt x="8115" y="1079"/>
                </a:lnTo>
                <a:lnTo>
                  <a:pt x="16090" y="101"/>
                </a:lnTo>
                <a:lnTo>
                  <a:pt x="40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610111" y="5513090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0"/>
                </a:moveTo>
                <a:lnTo>
                  <a:pt x="19024" y="838"/>
                </a:lnTo>
                <a:lnTo>
                  <a:pt x="23113" y="114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277374" y="5543524"/>
            <a:ext cx="55244" cy="6350"/>
          </a:xfrm>
          <a:custGeom>
            <a:avLst/>
            <a:gdLst/>
            <a:ahLst/>
            <a:cxnLst/>
            <a:rect l="l" t="t" r="r" b="b"/>
            <a:pathLst>
              <a:path w="55245" h="6350">
                <a:moveTo>
                  <a:pt x="29692" y="0"/>
                </a:moveTo>
                <a:lnTo>
                  <a:pt x="0" y="5905"/>
                </a:lnTo>
                <a:lnTo>
                  <a:pt x="54889" y="1143"/>
                </a:lnTo>
                <a:lnTo>
                  <a:pt x="296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307064" y="5536145"/>
            <a:ext cx="85725" cy="8890"/>
          </a:xfrm>
          <a:custGeom>
            <a:avLst/>
            <a:gdLst/>
            <a:ahLst/>
            <a:cxnLst/>
            <a:rect l="l" t="t" r="r" b="b"/>
            <a:pathLst>
              <a:path w="85725" h="8889">
                <a:moveTo>
                  <a:pt x="38239" y="0"/>
                </a:moveTo>
                <a:lnTo>
                  <a:pt x="0" y="7378"/>
                </a:lnTo>
                <a:lnTo>
                  <a:pt x="25209" y="8521"/>
                </a:lnTo>
                <a:lnTo>
                  <a:pt x="47713" y="6781"/>
                </a:lnTo>
                <a:lnTo>
                  <a:pt x="66640" y="4351"/>
                </a:lnTo>
                <a:lnTo>
                  <a:pt x="85661" y="2197"/>
                </a:lnTo>
                <a:lnTo>
                  <a:pt x="382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708234" y="5577457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5" h="8254">
                <a:moveTo>
                  <a:pt x="46202" y="0"/>
                </a:moveTo>
                <a:lnTo>
                  <a:pt x="0" y="7556"/>
                </a:lnTo>
                <a:lnTo>
                  <a:pt x="1651" y="7632"/>
                </a:lnTo>
                <a:lnTo>
                  <a:pt x="55181" y="63"/>
                </a:lnTo>
                <a:lnTo>
                  <a:pt x="462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081150" y="5544666"/>
            <a:ext cx="259079" cy="44450"/>
          </a:xfrm>
          <a:custGeom>
            <a:avLst/>
            <a:gdLst/>
            <a:ahLst/>
            <a:cxnLst/>
            <a:rect l="l" t="t" r="r" b="b"/>
            <a:pathLst>
              <a:path w="259079" h="44450">
                <a:moveTo>
                  <a:pt x="251117" y="0"/>
                </a:moveTo>
                <a:lnTo>
                  <a:pt x="196215" y="4762"/>
                </a:lnTo>
                <a:lnTo>
                  <a:pt x="98231" y="23774"/>
                </a:lnTo>
                <a:lnTo>
                  <a:pt x="0" y="41490"/>
                </a:lnTo>
                <a:lnTo>
                  <a:pt x="59842" y="44335"/>
                </a:lnTo>
                <a:lnTo>
                  <a:pt x="92541" y="34903"/>
                </a:lnTo>
                <a:lnTo>
                  <a:pt x="125502" y="26460"/>
                </a:lnTo>
                <a:lnTo>
                  <a:pt x="158724" y="19007"/>
                </a:lnTo>
                <a:lnTo>
                  <a:pt x="192201" y="12547"/>
                </a:lnTo>
                <a:lnTo>
                  <a:pt x="208720" y="9077"/>
                </a:lnTo>
                <a:lnTo>
                  <a:pt x="225367" y="5897"/>
                </a:lnTo>
                <a:lnTo>
                  <a:pt x="242129" y="2991"/>
                </a:lnTo>
                <a:lnTo>
                  <a:pt x="258991" y="342"/>
                </a:lnTo>
                <a:lnTo>
                  <a:pt x="2511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332267" y="5542930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22504" y="0"/>
                </a:moveTo>
                <a:lnTo>
                  <a:pt x="0" y="1739"/>
                </a:lnTo>
                <a:lnTo>
                  <a:pt x="7874" y="2082"/>
                </a:lnTo>
                <a:lnTo>
                  <a:pt x="225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158685" y="5540176"/>
            <a:ext cx="94615" cy="16510"/>
          </a:xfrm>
          <a:custGeom>
            <a:avLst/>
            <a:gdLst/>
            <a:ahLst/>
            <a:cxnLst/>
            <a:rect l="l" t="t" r="r" b="b"/>
            <a:pathLst>
              <a:path w="94615" h="16510">
                <a:moveTo>
                  <a:pt x="74917" y="0"/>
                </a:moveTo>
                <a:lnTo>
                  <a:pt x="56080" y="3631"/>
                </a:lnTo>
                <a:lnTo>
                  <a:pt x="37320" y="7573"/>
                </a:lnTo>
                <a:lnTo>
                  <a:pt x="18629" y="11799"/>
                </a:lnTo>
                <a:lnTo>
                  <a:pt x="0" y="16281"/>
                </a:lnTo>
                <a:lnTo>
                  <a:pt x="46253" y="9982"/>
                </a:lnTo>
                <a:lnTo>
                  <a:pt x="94145" y="876"/>
                </a:lnTo>
                <a:lnTo>
                  <a:pt x="749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204940" y="5541057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4" h="9525">
                <a:moveTo>
                  <a:pt x="47891" y="0"/>
                </a:moveTo>
                <a:lnTo>
                  <a:pt x="0" y="9105"/>
                </a:lnTo>
                <a:lnTo>
                  <a:pt x="57353" y="431"/>
                </a:lnTo>
                <a:lnTo>
                  <a:pt x="478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233606" y="5532970"/>
            <a:ext cx="57785" cy="8255"/>
          </a:xfrm>
          <a:custGeom>
            <a:avLst/>
            <a:gdLst/>
            <a:ahLst/>
            <a:cxnLst/>
            <a:rect l="l" t="t" r="r" b="b"/>
            <a:pathLst>
              <a:path w="57784" h="8254">
                <a:moveTo>
                  <a:pt x="44767" y="0"/>
                </a:moveTo>
                <a:lnTo>
                  <a:pt x="33525" y="1610"/>
                </a:lnTo>
                <a:lnTo>
                  <a:pt x="22317" y="3352"/>
                </a:lnTo>
                <a:lnTo>
                  <a:pt x="11141" y="5218"/>
                </a:lnTo>
                <a:lnTo>
                  <a:pt x="0" y="7200"/>
                </a:lnTo>
                <a:lnTo>
                  <a:pt x="19227" y="8089"/>
                </a:lnTo>
                <a:lnTo>
                  <a:pt x="57556" y="622"/>
                </a:lnTo>
                <a:lnTo>
                  <a:pt x="447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252837" y="5533590"/>
            <a:ext cx="53340" cy="8255"/>
          </a:xfrm>
          <a:custGeom>
            <a:avLst/>
            <a:gdLst/>
            <a:ahLst/>
            <a:cxnLst/>
            <a:rect l="l" t="t" r="r" b="b"/>
            <a:pathLst>
              <a:path w="53340" h="8254">
                <a:moveTo>
                  <a:pt x="38328" y="0"/>
                </a:moveTo>
                <a:lnTo>
                  <a:pt x="0" y="7467"/>
                </a:lnTo>
                <a:lnTo>
                  <a:pt x="9461" y="7899"/>
                </a:lnTo>
                <a:lnTo>
                  <a:pt x="52806" y="685"/>
                </a:lnTo>
                <a:lnTo>
                  <a:pt x="383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137883" y="555016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09" h="12064">
                <a:moveTo>
                  <a:pt x="67055" y="0"/>
                </a:moveTo>
                <a:lnTo>
                  <a:pt x="20802" y="6299"/>
                </a:lnTo>
                <a:lnTo>
                  <a:pt x="0" y="11607"/>
                </a:lnTo>
                <a:lnTo>
                  <a:pt x="670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042267" y="5541491"/>
            <a:ext cx="264795" cy="49530"/>
          </a:xfrm>
          <a:custGeom>
            <a:avLst/>
            <a:gdLst/>
            <a:ahLst/>
            <a:cxnLst/>
            <a:rect l="l" t="t" r="r" b="b"/>
            <a:pathLst>
              <a:path w="264795" h="49529">
                <a:moveTo>
                  <a:pt x="220027" y="0"/>
                </a:moveTo>
                <a:lnTo>
                  <a:pt x="162674" y="8674"/>
                </a:lnTo>
                <a:lnTo>
                  <a:pt x="95618" y="20281"/>
                </a:lnTo>
                <a:lnTo>
                  <a:pt x="47756" y="33491"/>
                </a:lnTo>
                <a:lnTo>
                  <a:pt x="0" y="47701"/>
                </a:lnTo>
                <a:lnTo>
                  <a:pt x="1930" y="48234"/>
                </a:lnTo>
                <a:lnTo>
                  <a:pt x="4241" y="48945"/>
                </a:lnTo>
                <a:lnTo>
                  <a:pt x="51248" y="36856"/>
                </a:lnTo>
                <a:lnTo>
                  <a:pt x="98602" y="26373"/>
                </a:lnTo>
                <a:lnTo>
                  <a:pt x="146452" y="17882"/>
                </a:lnTo>
                <a:lnTo>
                  <a:pt x="194945" y="11772"/>
                </a:lnTo>
                <a:lnTo>
                  <a:pt x="235102" y="7937"/>
                </a:lnTo>
                <a:lnTo>
                  <a:pt x="264795" y="2031"/>
                </a:lnTo>
                <a:lnTo>
                  <a:pt x="2200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046508" y="5534271"/>
            <a:ext cx="298789" cy="71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623841" y="5577618"/>
            <a:ext cx="80645" cy="5715"/>
          </a:xfrm>
          <a:custGeom>
            <a:avLst/>
            <a:gdLst/>
            <a:ahLst/>
            <a:cxnLst/>
            <a:rect l="l" t="t" r="r" b="b"/>
            <a:pathLst>
              <a:path w="80645" h="5714">
                <a:moveTo>
                  <a:pt x="80403" y="0"/>
                </a:moveTo>
                <a:lnTo>
                  <a:pt x="47799" y="631"/>
                </a:lnTo>
                <a:lnTo>
                  <a:pt x="15214" y="1701"/>
                </a:lnTo>
                <a:lnTo>
                  <a:pt x="0" y="4292"/>
                </a:lnTo>
                <a:lnTo>
                  <a:pt x="38582" y="5587"/>
                </a:lnTo>
                <a:lnTo>
                  <a:pt x="804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069405" y="552771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282" y="0"/>
                </a:lnTo>
              </a:path>
            </a:pathLst>
          </a:custGeom>
          <a:ln w="170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031381" y="552499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87" y="0"/>
                </a:lnTo>
              </a:path>
            </a:pathLst>
          </a:custGeom>
          <a:ln w="1858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702764" y="5577420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20">
                <a:moveTo>
                  <a:pt x="45237" y="0"/>
                </a:moveTo>
                <a:lnTo>
                  <a:pt x="42024" y="0"/>
                </a:lnTo>
                <a:lnTo>
                  <a:pt x="0" y="7366"/>
                </a:lnTo>
                <a:lnTo>
                  <a:pt x="5473" y="7594"/>
                </a:lnTo>
                <a:lnTo>
                  <a:pt x="51676" y="38"/>
                </a:lnTo>
                <a:lnTo>
                  <a:pt x="452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662425" y="5577408"/>
            <a:ext cx="82550" cy="7620"/>
          </a:xfrm>
          <a:custGeom>
            <a:avLst/>
            <a:gdLst/>
            <a:ahLst/>
            <a:cxnLst/>
            <a:rect l="l" t="t" r="r" b="b"/>
            <a:pathLst>
              <a:path w="82550" h="7620">
                <a:moveTo>
                  <a:pt x="80289" y="0"/>
                </a:moveTo>
                <a:lnTo>
                  <a:pt x="76136" y="0"/>
                </a:lnTo>
                <a:lnTo>
                  <a:pt x="41821" y="215"/>
                </a:lnTo>
                <a:lnTo>
                  <a:pt x="0" y="5803"/>
                </a:lnTo>
                <a:lnTo>
                  <a:pt x="40335" y="7378"/>
                </a:lnTo>
                <a:lnTo>
                  <a:pt x="82359" y="12"/>
                </a:lnTo>
                <a:lnTo>
                  <a:pt x="802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555827" y="5521259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807" y="0"/>
                </a:lnTo>
              </a:path>
            </a:pathLst>
          </a:custGeom>
          <a:ln w="1395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550084" y="5513933"/>
            <a:ext cx="87630" cy="14604"/>
          </a:xfrm>
          <a:custGeom>
            <a:avLst/>
            <a:gdLst/>
            <a:ahLst/>
            <a:cxnLst/>
            <a:rect l="l" t="t" r="r" b="b"/>
            <a:pathLst>
              <a:path w="87629" h="14604">
                <a:moveTo>
                  <a:pt x="79057" y="0"/>
                </a:moveTo>
                <a:lnTo>
                  <a:pt x="0" y="14478"/>
                </a:lnTo>
                <a:lnTo>
                  <a:pt x="5740" y="14300"/>
                </a:lnTo>
                <a:lnTo>
                  <a:pt x="71843" y="2247"/>
                </a:lnTo>
                <a:lnTo>
                  <a:pt x="87172" y="342"/>
                </a:lnTo>
                <a:lnTo>
                  <a:pt x="790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349856" y="552530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85" y="0"/>
                </a:lnTo>
              </a:path>
            </a:pathLst>
          </a:custGeom>
          <a:ln w="2446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345301" y="5535265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4559" y="0"/>
                </a:moveTo>
                <a:lnTo>
                  <a:pt x="0" y="876"/>
                </a:lnTo>
                <a:lnTo>
                  <a:pt x="47421" y="3073"/>
                </a:lnTo>
                <a:lnTo>
                  <a:pt x="55092" y="2273"/>
                </a:lnTo>
                <a:lnTo>
                  <a:pt x="45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283834" y="5528455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90" h="4445">
                <a:moveTo>
                  <a:pt x="33667" y="0"/>
                </a:moveTo>
                <a:lnTo>
                  <a:pt x="14127" y="2044"/>
                </a:lnTo>
                <a:lnTo>
                  <a:pt x="0" y="3784"/>
                </a:lnTo>
                <a:lnTo>
                  <a:pt x="11506" y="4318"/>
                </a:lnTo>
                <a:lnTo>
                  <a:pt x="336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295340" y="5524016"/>
            <a:ext cx="66675" cy="9525"/>
          </a:xfrm>
          <a:custGeom>
            <a:avLst/>
            <a:gdLst/>
            <a:ahLst/>
            <a:cxnLst/>
            <a:rect l="l" t="t" r="r" b="b"/>
            <a:pathLst>
              <a:path w="66675" h="9525">
                <a:moveTo>
                  <a:pt x="66357" y="0"/>
                </a:moveTo>
                <a:lnTo>
                  <a:pt x="22161" y="4445"/>
                </a:lnTo>
                <a:lnTo>
                  <a:pt x="0" y="8750"/>
                </a:lnTo>
                <a:lnTo>
                  <a:pt x="14986" y="9448"/>
                </a:lnTo>
                <a:lnTo>
                  <a:pt x="663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278369" y="5532239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5460" y="0"/>
                </a:moveTo>
                <a:lnTo>
                  <a:pt x="3632" y="228"/>
                </a:lnTo>
                <a:lnTo>
                  <a:pt x="0" y="736"/>
                </a:lnTo>
                <a:lnTo>
                  <a:pt x="12801" y="1346"/>
                </a:lnTo>
                <a:lnTo>
                  <a:pt x="16967" y="533"/>
                </a:lnTo>
                <a:lnTo>
                  <a:pt x="54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291161" y="5532772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4" h="1904">
                <a:moveTo>
                  <a:pt x="4178" y="0"/>
                </a:moveTo>
                <a:lnTo>
                  <a:pt x="0" y="812"/>
                </a:lnTo>
                <a:lnTo>
                  <a:pt x="14490" y="1498"/>
                </a:lnTo>
                <a:lnTo>
                  <a:pt x="19164" y="698"/>
                </a:lnTo>
                <a:lnTo>
                  <a:pt x="41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310320" y="5516536"/>
            <a:ext cx="138430" cy="19050"/>
          </a:xfrm>
          <a:custGeom>
            <a:avLst/>
            <a:gdLst/>
            <a:ahLst/>
            <a:cxnLst/>
            <a:rect l="l" t="t" r="r" b="b"/>
            <a:pathLst>
              <a:path w="138429" h="19050">
                <a:moveTo>
                  <a:pt x="138188" y="0"/>
                </a:moveTo>
                <a:lnTo>
                  <a:pt x="116438" y="1545"/>
                </a:lnTo>
                <a:lnTo>
                  <a:pt x="94889" y="3335"/>
                </a:lnTo>
                <a:lnTo>
                  <a:pt x="51371" y="7480"/>
                </a:lnTo>
                <a:lnTo>
                  <a:pt x="0" y="16929"/>
                </a:lnTo>
                <a:lnTo>
                  <a:pt x="39535" y="18732"/>
                </a:lnTo>
                <a:lnTo>
                  <a:pt x="1381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305648" y="5533467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4673" y="0"/>
                </a:moveTo>
                <a:lnTo>
                  <a:pt x="0" y="800"/>
                </a:lnTo>
                <a:lnTo>
                  <a:pt x="39649" y="2679"/>
                </a:lnTo>
                <a:lnTo>
                  <a:pt x="44208" y="1803"/>
                </a:lnTo>
                <a:lnTo>
                  <a:pt x="46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830347" y="5525814"/>
            <a:ext cx="201295" cy="21590"/>
          </a:xfrm>
          <a:custGeom>
            <a:avLst/>
            <a:gdLst/>
            <a:ahLst/>
            <a:cxnLst/>
            <a:rect l="l" t="t" r="r" b="b"/>
            <a:pathLst>
              <a:path w="201295" h="21589">
                <a:moveTo>
                  <a:pt x="64236" y="0"/>
                </a:moveTo>
                <a:lnTo>
                  <a:pt x="35420" y="3162"/>
                </a:lnTo>
                <a:lnTo>
                  <a:pt x="101269" y="6477"/>
                </a:lnTo>
                <a:lnTo>
                  <a:pt x="75923" y="9571"/>
                </a:lnTo>
                <a:lnTo>
                  <a:pt x="0" y="19837"/>
                </a:lnTo>
                <a:lnTo>
                  <a:pt x="31165" y="21463"/>
                </a:lnTo>
                <a:lnTo>
                  <a:pt x="68789" y="17478"/>
                </a:lnTo>
                <a:lnTo>
                  <a:pt x="201040" y="6565"/>
                </a:lnTo>
                <a:lnTo>
                  <a:pt x="642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965696" y="5536241"/>
            <a:ext cx="181610" cy="13335"/>
          </a:xfrm>
          <a:custGeom>
            <a:avLst/>
            <a:gdLst/>
            <a:ahLst/>
            <a:cxnLst/>
            <a:rect l="l" t="t" r="r" b="b"/>
            <a:pathLst>
              <a:path w="181609" h="13335">
                <a:moveTo>
                  <a:pt x="45643" y="8089"/>
                </a:moveTo>
                <a:lnTo>
                  <a:pt x="939" y="12471"/>
                </a:lnTo>
                <a:lnTo>
                  <a:pt x="0" y="13208"/>
                </a:lnTo>
                <a:lnTo>
                  <a:pt x="45643" y="8089"/>
                </a:lnTo>
                <a:close/>
              </a:path>
              <a:path w="181609" h="13335">
                <a:moveTo>
                  <a:pt x="141770" y="0"/>
                </a:moveTo>
                <a:lnTo>
                  <a:pt x="92202" y="4000"/>
                </a:lnTo>
                <a:lnTo>
                  <a:pt x="179412" y="9880"/>
                </a:lnTo>
                <a:lnTo>
                  <a:pt x="181470" y="9880"/>
                </a:lnTo>
                <a:lnTo>
                  <a:pt x="177990" y="8763"/>
                </a:lnTo>
                <a:lnTo>
                  <a:pt x="170141" y="6515"/>
                </a:lnTo>
                <a:lnTo>
                  <a:pt x="160210" y="3987"/>
                </a:lnTo>
                <a:lnTo>
                  <a:pt x="154139" y="2044"/>
                </a:lnTo>
                <a:lnTo>
                  <a:pt x="147993" y="330"/>
                </a:lnTo>
                <a:lnTo>
                  <a:pt x="141770" y="0"/>
                </a:lnTo>
                <a:close/>
              </a:path>
              <a:path w="181609" h="13335">
                <a:moveTo>
                  <a:pt x="165747" y="5384"/>
                </a:moveTo>
                <a:lnTo>
                  <a:pt x="166027" y="5461"/>
                </a:lnTo>
                <a:lnTo>
                  <a:pt x="165747" y="538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573128" y="557761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06" y="0"/>
                </a:lnTo>
              </a:path>
            </a:pathLst>
          </a:custGeom>
          <a:ln w="718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771779" y="555038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38" y="0"/>
                </a:lnTo>
              </a:path>
            </a:pathLst>
          </a:custGeom>
          <a:ln w="948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623897" y="5553967"/>
            <a:ext cx="173990" cy="21590"/>
          </a:xfrm>
          <a:custGeom>
            <a:avLst/>
            <a:gdLst/>
            <a:ahLst/>
            <a:cxnLst/>
            <a:rect l="l" t="t" r="r" b="b"/>
            <a:pathLst>
              <a:path w="173990" h="21589">
                <a:moveTo>
                  <a:pt x="147878" y="0"/>
                </a:moveTo>
                <a:lnTo>
                  <a:pt x="0" y="20053"/>
                </a:lnTo>
                <a:lnTo>
                  <a:pt x="38531" y="21437"/>
                </a:lnTo>
                <a:lnTo>
                  <a:pt x="105987" y="10760"/>
                </a:lnTo>
                <a:lnTo>
                  <a:pt x="173596" y="1168"/>
                </a:lnTo>
                <a:lnTo>
                  <a:pt x="1478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880284" y="5554042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347" y="0"/>
                </a:lnTo>
              </a:path>
            </a:pathLst>
          </a:custGeom>
          <a:ln w="1066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754439" y="5558966"/>
            <a:ext cx="134620" cy="19050"/>
          </a:xfrm>
          <a:custGeom>
            <a:avLst/>
            <a:gdLst/>
            <a:ahLst/>
            <a:cxnLst/>
            <a:rect l="l" t="t" r="r" b="b"/>
            <a:pathLst>
              <a:path w="134620" h="19050">
                <a:moveTo>
                  <a:pt x="125844" y="0"/>
                </a:moveTo>
                <a:lnTo>
                  <a:pt x="94311" y="4307"/>
                </a:lnTo>
                <a:lnTo>
                  <a:pt x="0" y="18491"/>
                </a:lnTo>
                <a:lnTo>
                  <a:pt x="8978" y="18554"/>
                </a:lnTo>
                <a:lnTo>
                  <a:pt x="134556" y="406"/>
                </a:lnTo>
                <a:lnTo>
                  <a:pt x="1258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918391" y="5534285"/>
            <a:ext cx="189230" cy="17145"/>
          </a:xfrm>
          <a:custGeom>
            <a:avLst/>
            <a:gdLst/>
            <a:ahLst/>
            <a:cxnLst/>
            <a:rect l="l" t="t" r="r" b="b"/>
            <a:pathLst>
              <a:path w="189229" h="17145">
                <a:moveTo>
                  <a:pt x="151015" y="0"/>
                </a:moveTo>
                <a:lnTo>
                  <a:pt x="75374" y="7197"/>
                </a:lnTo>
                <a:lnTo>
                  <a:pt x="37644" y="11426"/>
                </a:lnTo>
                <a:lnTo>
                  <a:pt x="0" y="16205"/>
                </a:lnTo>
                <a:lnTo>
                  <a:pt x="7137" y="16636"/>
                </a:lnTo>
                <a:lnTo>
                  <a:pt x="52323" y="12153"/>
                </a:lnTo>
                <a:lnTo>
                  <a:pt x="70752" y="12153"/>
                </a:lnTo>
                <a:lnTo>
                  <a:pt x="136156" y="5727"/>
                </a:lnTo>
                <a:lnTo>
                  <a:pt x="142294" y="5727"/>
                </a:lnTo>
                <a:lnTo>
                  <a:pt x="189077" y="1955"/>
                </a:lnTo>
                <a:lnTo>
                  <a:pt x="151015" y="0"/>
                </a:lnTo>
                <a:close/>
              </a:path>
              <a:path w="189229" h="17145">
                <a:moveTo>
                  <a:pt x="70752" y="12153"/>
                </a:moveTo>
                <a:lnTo>
                  <a:pt x="52323" y="12153"/>
                </a:lnTo>
                <a:lnTo>
                  <a:pt x="51382" y="12243"/>
                </a:lnTo>
                <a:lnTo>
                  <a:pt x="49949" y="13106"/>
                </a:lnTo>
                <a:lnTo>
                  <a:pt x="48234" y="14427"/>
                </a:lnTo>
                <a:lnTo>
                  <a:pt x="70752" y="12153"/>
                </a:lnTo>
                <a:close/>
              </a:path>
              <a:path w="189229" h="17145">
                <a:moveTo>
                  <a:pt x="142294" y="5727"/>
                </a:moveTo>
                <a:lnTo>
                  <a:pt x="136156" y="5727"/>
                </a:lnTo>
                <a:lnTo>
                  <a:pt x="139509" y="5956"/>
                </a:lnTo>
                <a:lnTo>
                  <a:pt x="142294" y="572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861519" y="554143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86" y="0"/>
                </a:lnTo>
              </a:path>
            </a:pathLst>
          </a:custGeom>
          <a:ln w="1812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639062" y="5575411"/>
            <a:ext cx="67310" cy="4445"/>
          </a:xfrm>
          <a:custGeom>
            <a:avLst/>
            <a:gdLst/>
            <a:ahLst/>
            <a:cxnLst/>
            <a:rect l="l" t="t" r="r" b="b"/>
            <a:pathLst>
              <a:path w="67309" h="4445">
                <a:moveTo>
                  <a:pt x="23368" y="0"/>
                </a:moveTo>
                <a:lnTo>
                  <a:pt x="0" y="3911"/>
                </a:lnTo>
                <a:lnTo>
                  <a:pt x="32575" y="2836"/>
                </a:lnTo>
                <a:lnTo>
                  <a:pt x="65189" y="2209"/>
                </a:lnTo>
                <a:lnTo>
                  <a:pt x="67081" y="1955"/>
                </a:lnTo>
                <a:lnTo>
                  <a:pt x="233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865324" y="5546437"/>
            <a:ext cx="105410" cy="12700"/>
          </a:xfrm>
          <a:custGeom>
            <a:avLst/>
            <a:gdLst/>
            <a:ahLst/>
            <a:cxnLst/>
            <a:rect l="l" t="t" r="r" b="b"/>
            <a:pathLst>
              <a:path w="105409" h="12700">
                <a:moveTo>
                  <a:pt x="53073" y="4051"/>
                </a:moveTo>
                <a:lnTo>
                  <a:pt x="0" y="11836"/>
                </a:lnTo>
                <a:lnTo>
                  <a:pt x="14960" y="12522"/>
                </a:lnTo>
                <a:lnTo>
                  <a:pt x="66730" y="6059"/>
                </a:lnTo>
                <a:lnTo>
                  <a:pt x="80762" y="4483"/>
                </a:lnTo>
                <a:lnTo>
                  <a:pt x="60198" y="4483"/>
                </a:lnTo>
                <a:lnTo>
                  <a:pt x="53073" y="4051"/>
                </a:lnTo>
                <a:close/>
              </a:path>
              <a:path w="105409" h="12700">
                <a:moveTo>
                  <a:pt x="105384" y="0"/>
                </a:moveTo>
                <a:lnTo>
                  <a:pt x="60198" y="4483"/>
                </a:lnTo>
                <a:lnTo>
                  <a:pt x="80762" y="4483"/>
                </a:lnTo>
                <a:lnTo>
                  <a:pt x="101307" y="2273"/>
                </a:lnTo>
                <a:lnTo>
                  <a:pt x="103009" y="952"/>
                </a:lnTo>
                <a:lnTo>
                  <a:pt x="104457" y="88"/>
                </a:lnTo>
                <a:lnTo>
                  <a:pt x="1053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744791" y="5558271"/>
            <a:ext cx="135890" cy="19685"/>
          </a:xfrm>
          <a:custGeom>
            <a:avLst/>
            <a:gdLst/>
            <a:ahLst/>
            <a:cxnLst/>
            <a:rect l="l" t="t" r="r" b="b"/>
            <a:pathLst>
              <a:path w="135890" h="19685">
                <a:moveTo>
                  <a:pt x="120535" y="0"/>
                </a:moveTo>
                <a:lnTo>
                  <a:pt x="90357" y="4517"/>
                </a:lnTo>
                <a:lnTo>
                  <a:pt x="0" y="19151"/>
                </a:lnTo>
                <a:lnTo>
                  <a:pt x="9639" y="19189"/>
                </a:lnTo>
                <a:lnTo>
                  <a:pt x="103958" y="5003"/>
                </a:lnTo>
                <a:lnTo>
                  <a:pt x="135496" y="698"/>
                </a:lnTo>
                <a:lnTo>
                  <a:pt x="1205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797493" y="555277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904" y="0"/>
                </a:lnTo>
              </a:path>
            </a:pathLst>
          </a:custGeom>
          <a:ln w="1099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662434" y="5555133"/>
            <a:ext cx="203200" cy="22860"/>
          </a:xfrm>
          <a:custGeom>
            <a:avLst/>
            <a:gdLst/>
            <a:ahLst/>
            <a:cxnLst/>
            <a:rect l="l" t="t" r="r" b="b"/>
            <a:pathLst>
              <a:path w="203200" h="22860">
                <a:moveTo>
                  <a:pt x="135064" y="0"/>
                </a:moveTo>
                <a:lnTo>
                  <a:pt x="67451" y="9602"/>
                </a:lnTo>
                <a:lnTo>
                  <a:pt x="0" y="20281"/>
                </a:lnTo>
                <a:lnTo>
                  <a:pt x="43713" y="22237"/>
                </a:lnTo>
                <a:lnTo>
                  <a:pt x="41808" y="22491"/>
                </a:lnTo>
                <a:lnTo>
                  <a:pt x="82435" y="22275"/>
                </a:lnTo>
                <a:lnTo>
                  <a:pt x="172710" y="7654"/>
                </a:lnTo>
                <a:lnTo>
                  <a:pt x="202895" y="3136"/>
                </a:lnTo>
                <a:lnTo>
                  <a:pt x="1350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793286" y="5519310"/>
            <a:ext cx="71120" cy="3810"/>
          </a:xfrm>
          <a:custGeom>
            <a:avLst/>
            <a:gdLst/>
            <a:ahLst/>
            <a:cxnLst/>
            <a:rect l="l" t="t" r="r" b="b"/>
            <a:pathLst>
              <a:path w="71120" h="3810">
                <a:moveTo>
                  <a:pt x="0" y="3809"/>
                </a:moveTo>
                <a:lnTo>
                  <a:pt x="70843" y="3809"/>
                </a:lnTo>
                <a:lnTo>
                  <a:pt x="70843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22385" y="551804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04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697534" y="5515500"/>
            <a:ext cx="76835" cy="1270"/>
          </a:xfrm>
          <a:custGeom>
            <a:avLst/>
            <a:gdLst/>
            <a:ahLst/>
            <a:cxnLst/>
            <a:rect l="l" t="t" r="r" b="b"/>
            <a:pathLst>
              <a:path w="76834" h="1270">
                <a:moveTo>
                  <a:pt x="0" y="1270"/>
                </a:moveTo>
                <a:lnTo>
                  <a:pt x="76280" y="1270"/>
                </a:lnTo>
                <a:lnTo>
                  <a:pt x="7628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704550" y="551423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5" h="1270">
                <a:moveTo>
                  <a:pt x="0" y="1270"/>
                </a:moveTo>
                <a:lnTo>
                  <a:pt x="29690" y="1270"/>
                </a:lnTo>
                <a:lnTo>
                  <a:pt x="2969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848310" y="5502972"/>
            <a:ext cx="254000" cy="22860"/>
          </a:xfrm>
          <a:custGeom>
            <a:avLst/>
            <a:gdLst/>
            <a:ahLst/>
            <a:cxnLst/>
            <a:rect l="l" t="t" r="r" b="b"/>
            <a:pathLst>
              <a:path w="254000" h="22860">
                <a:moveTo>
                  <a:pt x="24879" y="16840"/>
                </a:moveTo>
                <a:lnTo>
                  <a:pt x="0" y="20713"/>
                </a:lnTo>
                <a:lnTo>
                  <a:pt x="46278" y="22847"/>
                </a:lnTo>
                <a:lnTo>
                  <a:pt x="79476" y="19507"/>
                </a:lnTo>
                <a:lnTo>
                  <a:pt x="24879" y="16840"/>
                </a:lnTo>
                <a:close/>
              </a:path>
              <a:path w="254000" h="22860">
                <a:moveTo>
                  <a:pt x="167068" y="0"/>
                </a:moveTo>
                <a:lnTo>
                  <a:pt x="175674" y="1196"/>
                </a:lnTo>
                <a:lnTo>
                  <a:pt x="184218" y="3432"/>
                </a:lnTo>
                <a:lnTo>
                  <a:pt x="192730" y="6243"/>
                </a:lnTo>
                <a:lnTo>
                  <a:pt x="201244" y="9169"/>
                </a:lnTo>
                <a:lnTo>
                  <a:pt x="253517" y="5143"/>
                </a:lnTo>
                <a:lnTo>
                  <a:pt x="1670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643641" y="5513350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10">
                <a:moveTo>
                  <a:pt x="7708" y="0"/>
                </a:moveTo>
                <a:lnTo>
                  <a:pt x="0" y="1219"/>
                </a:lnTo>
                <a:lnTo>
                  <a:pt x="50380" y="3416"/>
                </a:lnTo>
                <a:lnTo>
                  <a:pt x="64414" y="876"/>
                </a:lnTo>
                <a:lnTo>
                  <a:pt x="77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642655" y="5516773"/>
            <a:ext cx="205740" cy="10795"/>
          </a:xfrm>
          <a:custGeom>
            <a:avLst/>
            <a:gdLst/>
            <a:ahLst/>
            <a:cxnLst/>
            <a:rect l="l" t="t" r="r" b="b"/>
            <a:pathLst>
              <a:path w="205740" h="10795">
                <a:moveTo>
                  <a:pt x="195069" y="8610"/>
                </a:moveTo>
                <a:lnTo>
                  <a:pt x="71627" y="8610"/>
                </a:lnTo>
                <a:lnTo>
                  <a:pt x="127212" y="9139"/>
                </a:lnTo>
                <a:lnTo>
                  <a:pt x="182816" y="10629"/>
                </a:lnTo>
                <a:lnTo>
                  <a:pt x="195069" y="8610"/>
                </a:lnTo>
                <a:close/>
              </a:path>
              <a:path w="205740" h="10795">
                <a:moveTo>
                  <a:pt x="51371" y="0"/>
                </a:moveTo>
                <a:lnTo>
                  <a:pt x="0" y="9486"/>
                </a:lnTo>
                <a:lnTo>
                  <a:pt x="59274" y="8637"/>
                </a:lnTo>
                <a:lnTo>
                  <a:pt x="195069" y="8610"/>
                </a:lnTo>
                <a:lnTo>
                  <a:pt x="205651" y="6908"/>
                </a:lnTo>
                <a:lnTo>
                  <a:pt x="513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825470" y="5523680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5" h="5714">
                <a:moveTo>
                  <a:pt x="22834" y="0"/>
                </a:moveTo>
                <a:lnTo>
                  <a:pt x="0" y="3721"/>
                </a:lnTo>
                <a:lnTo>
                  <a:pt x="40297" y="5295"/>
                </a:lnTo>
                <a:lnTo>
                  <a:pt x="69113" y="2133"/>
                </a:lnTo>
                <a:lnTo>
                  <a:pt x="228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562253" y="5514566"/>
            <a:ext cx="132080" cy="13970"/>
          </a:xfrm>
          <a:custGeom>
            <a:avLst/>
            <a:gdLst/>
            <a:ahLst/>
            <a:cxnLst/>
            <a:rect l="l" t="t" r="r" b="b"/>
            <a:pathLst>
              <a:path w="132079" h="13970">
                <a:moveTo>
                  <a:pt x="81381" y="0"/>
                </a:moveTo>
                <a:lnTo>
                  <a:pt x="0" y="13462"/>
                </a:lnTo>
                <a:lnTo>
                  <a:pt x="80403" y="11696"/>
                </a:lnTo>
                <a:lnTo>
                  <a:pt x="131775" y="2209"/>
                </a:lnTo>
                <a:lnTo>
                  <a:pt x="813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298095" y="5530477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1562" y="76"/>
                </a:lnTo>
                <a:lnTo>
                  <a:pt x="2349" y="76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057004" y="55937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462006" y="5585407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90" h="8889">
                <a:moveTo>
                  <a:pt x="59613" y="0"/>
                </a:moveTo>
                <a:lnTo>
                  <a:pt x="36626" y="1422"/>
                </a:lnTo>
                <a:lnTo>
                  <a:pt x="0" y="8280"/>
                </a:lnTo>
                <a:lnTo>
                  <a:pt x="42113" y="3492"/>
                </a:lnTo>
                <a:lnTo>
                  <a:pt x="596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504114" y="5584155"/>
            <a:ext cx="40005" cy="5080"/>
          </a:xfrm>
          <a:custGeom>
            <a:avLst/>
            <a:gdLst/>
            <a:ahLst/>
            <a:cxnLst/>
            <a:rect l="l" t="t" r="r" b="b"/>
            <a:pathLst>
              <a:path w="40004" h="5079">
                <a:moveTo>
                  <a:pt x="39750" y="0"/>
                </a:moveTo>
                <a:lnTo>
                  <a:pt x="17500" y="1257"/>
                </a:lnTo>
                <a:lnTo>
                  <a:pt x="0" y="4749"/>
                </a:lnTo>
                <a:lnTo>
                  <a:pt x="397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146843" y="5598864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376" y="0"/>
                </a:moveTo>
                <a:lnTo>
                  <a:pt x="12242" y="774"/>
                </a:lnTo>
                <a:lnTo>
                  <a:pt x="6108" y="1612"/>
                </a:lnTo>
                <a:lnTo>
                  <a:pt x="0" y="2514"/>
                </a:lnTo>
                <a:lnTo>
                  <a:pt x="7429" y="3073"/>
                </a:lnTo>
                <a:lnTo>
                  <a:pt x="183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498633" y="557978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20">
                <a:moveTo>
                  <a:pt x="38341" y="0"/>
                </a:moveTo>
                <a:lnTo>
                  <a:pt x="0" y="7048"/>
                </a:lnTo>
                <a:lnTo>
                  <a:pt x="22987" y="5613"/>
                </a:lnTo>
                <a:lnTo>
                  <a:pt x="50088" y="228"/>
                </a:lnTo>
                <a:lnTo>
                  <a:pt x="383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521619" y="5580012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27101" y="0"/>
                </a:moveTo>
                <a:lnTo>
                  <a:pt x="0" y="5397"/>
                </a:lnTo>
                <a:lnTo>
                  <a:pt x="22250" y="4140"/>
                </a:lnTo>
                <a:lnTo>
                  <a:pt x="51511" y="520"/>
                </a:lnTo>
                <a:lnTo>
                  <a:pt x="271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168926" y="560148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8077" y="0"/>
                </a:moveTo>
                <a:lnTo>
                  <a:pt x="0" y="1422"/>
                </a:lnTo>
                <a:lnTo>
                  <a:pt x="330" y="1447"/>
                </a:lnTo>
                <a:lnTo>
                  <a:pt x="482" y="1447"/>
                </a:lnTo>
                <a:lnTo>
                  <a:pt x="80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154269" y="5593196"/>
            <a:ext cx="66040" cy="10160"/>
          </a:xfrm>
          <a:custGeom>
            <a:avLst/>
            <a:gdLst/>
            <a:ahLst/>
            <a:cxnLst/>
            <a:rect l="l" t="t" r="r" b="b"/>
            <a:pathLst>
              <a:path w="66040" h="10160">
                <a:moveTo>
                  <a:pt x="65608" y="0"/>
                </a:moveTo>
                <a:lnTo>
                  <a:pt x="27355" y="3695"/>
                </a:lnTo>
                <a:lnTo>
                  <a:pt x="0" y="8750"/>
                </a:lnTo>
                <a:lnTo>
                  <a:pt x="14655" y="9715"/>
                </a:lnTo>
                <a:lnTo>
                  <a:pt x="22733" y="8280"/>
                </a:lnTo>
                <a:lnTo>
                  <a:pt x="656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377655" y="559289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980" y="0"/>
                </a:lnTo>
              </a:path>
            </a:pathLst>
          </a:custGeom>
          <a:ln w="1211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282660" y="5589014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317" y="0"/>
                </a:lnTo>
              </a:path>
            </a:pathLst>
          </a:custGeom>
          <a:ln w="1991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224549" y="5583113"/>
            <a:ext cx="153035" cy="16510"/>
          </a:xfrm>
          <a:custGeom>
            <a:avLst/>
            <a:gdLst/>
            <a:ahLst/>
            <a:cxnLst/>
            <a:rect l="l" t="t" r="r" b="b"/>
            <a:pathLst>
              <a:path w="153034" h="16510">
                <a:moveTo>
                  <a:pt x="122186" y="0"/>
                </a:moveTo>
                <a:lnTo>
                  <a:pt x="61631" y="4268"/>
                </a:lnTo>
                <a:lnTo>
                  <a:pt x="1104" y="9537"/>
                </a:lnTo>
                <a:lnTo>
                  <a:pt x="0" y="9753"/>
                </a:lnTo>
                <a:lnTo>
                  <a:pt x="144970" y="16217"/>
                </a:lnTo>
                <a:lnTo>
                  <a:pt x="152577" y="15862"/>
                </a:lnTo>
                <a:lnTo>
                  <a:pt x="58115" y="11391"/>
                </a:lnTo>
                <a:lnTo>
                  <a:pt x="1221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223835" y="559265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0"/>
                </a:moveTo>
                <a:lnTo>
                  <a:pt x="0" y="177"/>
                </a:lnTo>
                <a:lnTo>
                  <a:pt x="723" y="215"/>
                </a:lnTo>
                <a:lnTo>
                  <a:pt x="18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222737" y="5596398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6786" y="0"/>
                </a:lnTo>
              </a:path>
            </a:pathLst>
          </a:custGeom>
          <a:ln w="707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220932" y="5592824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2895" y="0"/>
                </a:moveTo>
                <a:lnTo>
                  <a:pt x="0" y="266"/>
                </a:lnTo>
                <a:lnTo>
                  <a:pt x="1803" y="368"/>
                </a:lnTo>
                <a:lnTo>
                  <a:pt x="3619" y="38"/>
                </a:lnTo>
                <a:lnTo>
                  <a:pt x="289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169408" y="559921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56" y="0"/>
                </a:lnTo>
              </a:path>
            </a:pathLst>
          </a:custGeom>
          <a:ln w="1202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177002" y="5593097"/>
            <a:ext cx="46355" cy="8890"/>
          </a:xfrm>
          <a:custGeom>
            <a:avLst/>
            <a:gdLst/>
            <a:ahLst/>
            <a:cxnLst/>
            <a:rect l="l" t="t" r="r" b="b"/>
            <a:pathLst>
              <a:path w="46354" h="8889">
                <a:moveTo>
                  <a:pt x="43929" y="0"/>
                </a:moveTo>
                <a:lnTo>
                  <a:pt x="42875" y="101"/>
                </a:lnTo>
                <a:lnTo>
                  <a:pt x="0" y="8382"/>
                </a:lnTo>
                <a:lnTo>
                  <a:pt x="45732" y="101"/>
                </a:lnTo>
                <a:lnTo>
                  <a:pt x="4392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898914" y="5617079"/>
            <a:ext cx="1061720" cy="88900"/>
          </a:xfrm>
          <a:custGeom>
            <a:avLst/>
            <a:gdLst/>
            <a:ahLst/>
            <a:cxnLst/>
            <a:rect l="l" t="t" r="r" b="b"/>
            <a:pathLst>
              <a:path w="1061720" h="88900">
                <a:moveTo>
                  <a:pt x="698" y="86969"/>
                </a:moveTo>
                <a:lnTo>
                  <a:pt x="0" y="88722"/>
                </a:lnTo>
                <a:lnTo>
                  <a:pt x="11125" y="87541"/>
                </a:lnTo>
                <a:lnTo>
                  <a:pt x="698" y="86969"/>
                </a:lnTo>
                <a:close/>
              </a:path>
              <a:path w="1061720" h="88900">
                <a:moveTo>
                  <a:pt x="1061389" y="0"/>
                </a:moveTo>
                <a:lnTo>
                  <a:pt x="1009510" y="5600"/>
                </a:lnTo>
                <a:lnTo>
                  <a:pt x="1058989" y="7886"/>
                </a:lnTo>
                <a:lnTo>
                  <a:pt x="1060589" y="2540"/>
                </a:lnTo>
                <a:lnTo>
                  <a:pt x="106138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871421" y="5608090"/>
            <a:ext cx="92075" cy="14604"/>
          </a:xfrm>
          <a:custGeom>
            <a:avLst/>
            <a:gdLst/>
            <a:ahLst/>
            <a:cxnLst/>
            <a:rect l="l" t="t" r="r" b="b"/>
            <a:pathLst>
              <a:path w="92075" h="14604">
                <a:moveTo>
                  <a:pt x="91833" y="0"/>
                </a:moveTo>
                <a:lnTo>
                  <a:pt x="84912" y="901"/>
                </a:lnTo>
                <a:lnTo>
                  <a:pt x="0" y="12903"/>
                </a:lnTo>
                <a:lnTo>
                  <a:pt x="37007" y="14592"/>
                </a:lnTo>
                <a:lnTo>
                  <a:pt x="88887" y="8991"/>
                </a:lnTo>
                <a:lnTo>
                  <a:pt x="89890" y="5702"/>
                </a:lnTo>
                <a:lnTo>
                  <a:pt x="90881" y="2628"/>
                </a:lnTo>
                <a:lnTo>
                  <a:pt x="918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097887" y="5720345"/>
            <a:ext cx="43815" cy="5080"/>
          </a:xfrm>
          <a:custGeom>
            <a:avLst/>
            <a:gdLst/>
            <a:ahLst/>
            <a:cxnLst/>
            <a:rect l="l" t="t" r="r" b="b"/>
            <a:pathLst>
              <a:path w="43815" h="5079">
                <a:moveTo>
                  <a:pt x="15887" y="0"/>
                </a:moveTo>
                <a:lnTo>
                  <a:pt x="10579" y="939"/>
                </a:lnTo>
                <a:lnTo>
                  <a:pt x="0" y="2933"/>
                </a:lnTo>
                <a:lnTo>
                  <a:pt x="21378" y="3873"/>
                </a:lnTo>
                <a:lnTo>
                  <a:pt x="42786" y="4470"/>
                </a:lnTo>
                <a:lnTo>
                  <a:pt x="43065" y="3365"/>
                </a:lnTo>
                <a:lnTo>
                  <a:pt x="43370" y="2349"/>
                </a:lnTo>
                <a:lnTo>
                  <a:pt x="43675" y="1435"/>
                </a:lnTo>
                <a:lnTo>
                  <a:pt x="158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027229" y="5670239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09" h="5079">
                <a:moveTo>
                  <a:pt x="23101" y="0"/>
                </a:moveTo>
                <a:lnTo>
                  <a:pt x="0" y="3594"/>
                </a:lnTo>
                <a:lnTo>
                  <a:pt x="29146" y="5029"/>
                </a:lnTo>
                <a:lnTo>
                  <a:pt x="27330" y="3797"/>
                </a:lnTo>
                <a:lnTo>
                  <a:pt x="25272" y="2070"/>
                </a:lnTo>
                <a:lnTo>
                  <a:pt x="231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050333" y="5669569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4127" y="0"/>
                </a:moveTo>
                <a:lnTo>
                  <a:pt x="0" y="673"/>
                </a:lnTo>
                <a:lnTo>
                  <a:pt x="2171" y="2743"/>
                </a:lnTo>
                <a:lnTo>
                  <a:pt x="4229" y="4470"/>
                </a:lnTo>
                <a:lnTo>
                  <a:pt x="6045" y="5689"/>
                </a:lnTo>
                <a:lnTo>
                  <a:pt x="6743" y="5727"/>
                </a:lnTo>
                <a:lnTo>
                  <a:pt x="19113" y="2730"/>
                </a:lnTo>
                <a:lnTo>
                  <a:pt x="25311" y="1295"/>
                </a:lnTo>
                <a:lnTo>
                  <a:pt x="41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113782" y="5716091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20675" y="0"/>
                </a:moveTo>
                <a:lnTo>
                  <a:pt x="13982" y="1295"/>
                </a:lnTo>
                <a:lnTo>
                  <a:pt x="7315" y="2667"/>
                </a:lnTo>
                <a:lnTo>
                  <a:pt x="0" y="4254"/>
                </a:lnTo>
                <a:lnTo>
                  <a:pt x="27787" y="5689"/>
                </a:lnTo>
                <a:lnTo>
                  <a:pt x="28689" y="3073"/>
                </a:lnTo>
                <a:lnTo>
                  <a:pt x="29743" y="1371"/>
                </a:lnTo>
                <a:lnTo>
                  <a:pt x="32410" y="558"/>
                </a:lnTo>
                <a:lnTo>
                  <a:pt x="206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900131" y="5622677"/>
            <a:ext cx="57785" cy="4445"/>
          </a:xfrm>
          <a:custGeom>
            <a:avLst/>
            <a:gdLst/>
            <a:ahLst/>
            <a:cxnLst/>
            <a:rect l="l" t="t" r="r" b="b"/>
            <a:pathLst>
              <a:path w="57784" h="4445">
                <a:moveTo>
                  <a:pt x="8293" y="0"/>
                </a:moveTo>
                <a:lnTo>
                  <a:pt x="0" y="889"/>
                </a:lnTo>
                <a:lnTo>
                  <a:pt x="57289" y="3835"/>
                </a:lnTo>
                <a:lnTo>
                  <a:pt x="57772" y="2298"/>
                </a:lnTo>
                <a:lnTo>
                  <a:pt x="82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865523" y="5620990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5892" y="0"/>
                </a:moveTo>
                <a:lnTo>
                  <a:pt x="0" y="850"/>
                </a:lnTo>
                <a:lnTo>
                  <a:pt x="34607" y="2578"/>
                </a:lnTo>
                <a:lnTo>
                  <a:pt x="42900" y="1689"/>
                </a:lnTo>
                <a:lnTo>
                  <a:pt x="58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448530" y="5691239"/>
            <a:ext cx="46990" cy="2540"/>
          </a:xfrm>
          <a:custGeom>
            <a:avLst/>
            <a:gdLst/>
            <a:ahLst/>
            <a:cxnLst/>
            <a:rect l="l" t="t" r="r" b="b"/>
            <a:pathLst>
              <a:path w="46990" h="2539">
                <a:moveTo>
                  <a:pt x="0" y="2539"/>
                </a:moveTo>
                <a:lnTo>
                  <a:pt x="46668" y="2539"/>
                </a:lnTo>
                <a:lnTo>
                  <a:pt x="4666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424639" y="568996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214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480985" y="5687429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90" h="1270">
                <a:moveTo>
                  <a:pt x="0" y="1270"/>
                </a:moveTo>
                <a:lnTo>
                  <a:pt x="46860" y="1270"/>
                </a:lnTo>
                <a:lnTo>
                  <a:pt x="468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140680" y="5721784"/>
            <a:ext cx="53975" cy="3810"/>
          </a:xfrm>
          <a:custGeom>
            <a:avLst/>
            <a:gdLst/>
            <a:ahLst/>
            <a:cxnLst/>
            <a:rect l="l" t="t" r="r" b="b"/>
            <a:pathLst>
              <a:path w="53975" h="3810">
                <a:moveTo>
                  <a:pt x="889" y="0"/>
                </a:moveTo>
                <a:lnTo>
                  <a:pt x="571" y="901"/>
                </a:lnTo>
                <a:lnTo>
                  <a:pt x="279" y="1917"/>
                </a:lnTo>
                <a:lnTo>
                  <a:pt x="0" y="3022"/>
                </a:lnTo>
                <a:lnTo>
                  <a:pt x="7620" y="3175"/>
                </a:lnTo>
                <a:lnTo>
                  <a:pt x="15240" y="3251"/>
                </a:lnTo>
                <a:lnTo>
                  <a:pt x="31089" y="3251"/>
                </a:lnTo>
                <a:lnTo>
                  <a:pt x="39306" y="3162"/>
                </a:lnTo>
                <a:lnTo>
                  <a:pt x="47536" y="2971"/>
                </a:lnTo>
                <a:lnTo>
                  <a:pt x="53695" y="2679"/>
                </a:lnTo>
                <a:lnTo>
                  <a:pt x="8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141573" y="5690703"/>
            <a:ext cx="342265" cy="34290"/>
          </a:xfrm>
          <a:custGeom>
            <a:avLst/>
            <a:gdLst/>
            <a:ahLst/>
            <a:cxnLst/>
            <a:rect l="l" t="t" r="r" b="b"/>
            <a:pathLst>
              <a:path w="342265" h="34289">
                <a:moveTo>
                  <a:pt x="4622" y="25946"/>
                </a:moveTo>
                <a:lnTo>
                  <a:pt x="1943" y="26758"/>
                </a:lnTo>
                <a:lnTo>
                  <a:pt x="901" y="28460"/>
                </a:lnTo>
                <a:lnTo>
                  <a:pt x="0" y="31076"/>
                </a:lnTo>
                <a:lnTo>
                  <a:pt x="52806" y="33756"/>
                </a:lnTo>
                <a:lnTo>
                  <a:pt x="77044" y="32292"/>
                </a:lnTo>
                <a:lnTo>
                  <a:pt x="101282" y="30467"/>
                </a:lnTo>
                <a:lnTo>
                  <a:pt x="4622" y="25946"/>
                </a:lnTo>
                <a:close/>
              </a:path>
              <a:path w="342265" h="34289">
                <a:moveTo>
                  <a:pt x="267195" y="0"/>
                </a:moveTo>
                <a:lnTo>
                  <a:pt x="260096" y="381"/>
                </a:lnTo>
                <a:lnTo>
                  <a:pt x="338709" y="3835"/>
                </a:lnTo>
                <a:lnTo>
                  <a:pt x="341960" y="3403"/>
                </a:lnTo>
                <a:lnTo>
                  <a:pt x="2671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580891" y="560438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606" y="0"/>
                </a:lnTo>
              </a:path>
            </a:pathLst>
          </a:custGeom>
          <a:ln w="1176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630411" y="5585085"/>
            <a:ext cx="160020" cy="14604"/>
          </a:xfrm>
          <a:custGeom>
            <a:avLst/>
            <a:gdLst/>
            <a:ahLst/>
            <a:cxnLst/>
            <a:rect l="l" t="t" r="r" b="b"/>
            <a:pathLst>
              <a:path w="160020" h="14604">
                <a:moveTo>
                  <a:pt x="89106" y="13423"/>
                </a:moveTo>
                <a:lnTo>
                  <a:pt x="1143" y="13423"/>
                </a:lnTo>
                <a:lnTo>
                  <a:pt x="22851" y="13494"/>
                </a:lnTo>
                <a:lnTo>
                  <a:pt x="81089" y="14503"/>
                </a:lnTo>
                <a:lnTo>
                  <a:pt x="89106" y="13423"/>
                </a:lnTo>
                <a:close/>
              </a:path>
              <a:path w="160020" h="14604">
                <a:moveTo>
                  <a:pt x="79476" y="0"/>
                </a:moveTo>
                <a:lnTo>
                  <a:pt x="68491" y="1498"/>
                </a:lnTo>
                <a:lnTo>
                  <a:pt x="0" y="13436"/>
                </a:lnTo>
                <a:lnTo>
                  <a:pt x="1143" y="13423"/>
                </a:lnTo>
                <a:lnTo>
                  <a:pt x="89106" y="13423"/>
                </a:lnTo>
                <a:lnTo>
                  <a:pt x="159969" y="3797"/>
                </a:lnTo>
                <a:lnTo>
                  <a:pt x="794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578094" y="5600538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20">
                <a:moveTo>
                  <a:pt x="41008" y="0"/>
                </a:moveTo>
                <a:lnTo>
                  <a:pt x="0" y="7480"/>
                </a:lnTo>
                <a:lnTo>
                  <a:pt x="2794" y="7607"/>
                </a:lnTo>
                <a:lnTo>
                  <a:pt x="410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578897" y="5608141"/>
            <a:ext cx="50800" cy="2540"/>
          </a:xfrm>
          <a:custGeom>
            <a:avLst/>
            <a:gdLst/>
            <a:ahLst/>
            <a:cxnLst/>
            <a:rect l="l" t="t" r="r" b="b"/>
            <a:pathLst>
              <a:path w="50800" h="2539">
                <a:moveTo>
                  <a:pt x="1993" y="0"/>
                </a:moveTo>
                <a:lnTo>
                  <a:pt x="0" y="393"/>
                </a:lnTo>
                <a:lnTo>
                  <a:pt x="47167" y="2501"/>
                </a:lnTo>
                <a:lnTo>
                  <a:pt x="50203" y="2120"/>
                </a:lnTo>
                <a:lnTo>
                  <a:pt x="19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575969" y="5608017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2120" y="0"/>
                </a:moveTo>
                <a:lnTo>
                  <a:pt x="0" y="393"/>
                </a:lnTo>
                <a:lnTo>
                  <a:pt x="2933" y="520"/>
                </a:lnTo>
                <a:lnTo>
                  <a:pt x="4927" y="126"/>
                </a:lnTo>
                <a:lnTo>
                  <a:pt x="21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314485" y="5618769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90" h="4445">
                <a:moveTo>
                  <a:pt x="33794" y="0"/>
                </a:moveTo>
                <a:lnTo>
                  <a:pt x="27711" y="152"/>
                </a:lnTo>
                <a:lnTo>
                  <a:pt x="15557" y="317"/>
                </a:lnTo>
                <a:lnTo>
                  <a:pt x="0" y="3467"/>
                </a:lnTo>
                <a:lnTo>
                  <a:pt x="11607" y="3975"/>
                </a:lnTo>
                <a:lnTo>
                  <a:pt x="337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297991" y="562223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16497" y="0"/>
                </a:moveTo>
                <a:lnTo>
                  <a:pt x="0" y="3289"/>
                </a:lnTo>
                <a:lnTo>
                  <a:pt x="20256" y="1892"/>
                </a:lnTo>
                <a:lnTo>
                  <a:pt x="28105" y="507"/>
                </a:lnTo>
                <a:lnTo>
                  <a:pt x="164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326097" y="5616773"/>
            <a:ext cx="76835" cy="6350"/>
          </a:xfrm>
          <a:custGeom>
            <a:avLst/>
            <a:gdLst/>
            <a:ahLst/>
            <a:cxnLst/>
            <a:rect l="l" t="t" r="r" b="b"/>
            <a:pathLst>
              <a:path w="76834" h="6350">
                <a:moveTo>
                  <a:pt x="76707" y="0"/>
                </a:moveTo>
                <a:lnTo>
                  <a:pt x="67652" y="254"/>
                </a:lnTo>
                <a:lnTo>
                  <a:pt x="44915" y="1290"/>
                </a:lnTo>
                <a:lnTo>
                  <a:pt x="22186" y="1993"/>
                </a:lnTo>
                <a:lnTo>
                  <a:pt x="0" y="5969"/>
                </a:lnTo>
                <a:lnTo>
                  <a:pt x="6807" y="6261"/>
                </a:lnTo>
                <a:lnTo>
                  <a:pt x="59245" y="1728"/>
                </a:lnTo>
                <a:lnTo>
                  <a:pt x="767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318237" y="562273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7861" y="0"/>
                </a:moveTo>
                <a:lnTo>
                  <a:pt x="0" y="1384"/>
                </a:lnTo>
                <a:lnTo>
                  <a:pt x="14668" y="292"/>
                </a:lnTo>
                <a:lnTo>
                  <a:pt x="78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043280" y="5609466"/>
            <a:ext cx="56515" cy="13970"/>
          </a:xfrm>
          <a:custGeom>
            <a:avLst/>
            <a:gdLst/>
            <a:ahLst/>
            <a:cxnLst/>
            <a:rect l="l" t="t" r="r" b="b"/>
            <a:pathLst>
              <a:path w="56515" h="13970">
                <a:moveTo>
                  <a:pt x="56400" y="0"/>
                </a:moveTo>
                <a:lnTo>
                  <a:pt x="42240" y="2858"/>
                </a:lnTo>
                <a:lnTo>
                  <a:pt x="28124" y="5884"/>
                </a:lnTo>
                <a:lnTo>
                  <a:pt x="14045" y="9070"/>
                </a:lnTo>
                <a:lnTo>
                  <a:pt x="0" y="12407"/>
                </a:lnTo>
                <a:lnTo>
                  <a:pt x="12725" y="13601"/>
                </a:lnTo>
                <a:lnTo>
                  <a:pt x="23612" y="10035"/>
                </a:lnTo>
                <a:lnTo>
                  <a:pt x="34520" y="6577"/>
                </a:lnTo>
                <a:lnTo>
                  <a:pt x="45449" y="3230"/>
                </a:lnTo>
                <a:lnTo>
                  <a:pt x="564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110541" y="5610683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601" y="0"/>
                </a:moveTo>
                <a:lnTo>
                  <a:pt x="0" y="2311"/>
                </a:lnTo>
                <a:lnTo>
                  <a:pt x="4191" y="2501"/>
                </a:lnTo>
                <a:lnTo>
                  <a:pt x="6731" y="2044"/>
                </a:lnTo>
                <a:lnTo>
                  <a:pt x="136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056010" y="5605834"/>
            <a:ext cx="78740" cy="17780"/>
          </a:xfrm>
          <a:custGeom>
            <a:avLst/>
            <a:gdLst/>
            <a:ahLst/>
            <a:cxnLst/>
            <a:rect l="l" t="t" r="r" b="b"/>
            <a:pathLst>
              <a:path w="78740" h="17779">
                <a:moveTo>
                  <a:pt x="63296" y="0"/>
                </a:moveTo>
                <a:lnTo>
                  <a:pt x="21785" y="10209"/>
                </a:lnTo>
                <a:lnTo>
                  <a:pt x="0" y="17233"/>
                </a:lnTo>
                <a:lnTo>
                  <a:pt x="58724" y="7353"/>
                </a:lnTo>
                <a:lnTo>
                  <a:pt x="54533" y="7150"/>
                </a:lnTo>
                <a:lnTo>
                  <a:pt x="68135" y="4851"/>
                </a:lnTo>
                <a:lnTo>
                  <a:pt x="78422" y="1816"/>
                </a:lnTo>
                <a:lnTo>
                  <a:pt x="6329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196091" y="5675200"/>
            <a:ext cx="50800" cy="6985"/>
          </a:xfrm>
          <a:custGeom>
            <a:avLst/>
            <a:gdLst/>
            <a:ahLst/>
            <a:cxnLst/>
            <a:rect l="l" t="t" r="r" b="b"/>
            <a:pathLst>
              <a:path w="50800" h="6985">
                <a:moveTo>
                  <a:pt x="32473" y="0"/>
                </a:moveTo>
                <a:lnTo>
                  <a:pt x="304" y="5168"/>
                </a:lnTo>
                <a:lnTo>
                  <a:pt x="0" y="5232"/>
                </a:lnTo>
                <a:lnTo>
                  <a:pt x="25539" y="6527"/>
                </a:lnTo>
                <a:lnTo>
                  <a:pt x="50368" y="825"/>
                </a:lnTo>
                <a:lnTo>
                  <a:pt x="324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228569" y="5669867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31572" y="0"/>
                </a:moveTo>
                <a:lnTo>
                  <a:pt x="0" y="5334"/>
                </a:lnTo>
                <a:lnTo>
                  <a:pt x="17894" y="6146"/>
                </a:lnTo>
                <a:lnTo>
                  <a:pt x="41554" y="723"/>
                </a:lnTo>
                <a:lnTo>
                  <a:pt x="34886" y="266"/>
                </a:lnTo>
                <a:lnTo>
                  <a:pt x="315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221634" y="5676019"/>
            <a:ext cx="57150" cy="6985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24828" y="0"/>
                </a:moveTo>
                <a:lnTo>
                  <a:pt x="0" y="5702"/>
                </a:lnTo>
                <a:lnTo>
                  <a:pt x="19469" y="6667"/>
                </a:lnTo>
                <a:lnTo>
                  <a:pt x="56972" y="1435"/>
                </a:lnTo>
                <a:lnTo>
                  <a:pt x="248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241100" y="5670586"/>
            <a:ext cx="73660" cy="13335"/>
          </a:xfrm>
          <a:custGeom>
            <a:avLst/>
            <a:gdLst/>
            <a:ahLst/>
            <a:cxnLst/>
            <a:rect l="l" t="t" r="r" b="b"/>
            <a:pathLst>
              <a:path w="73659" h="13335">
                <a:moveTo>
                  <a:pt x="29019" y="0"/>
                </a:moveTo>
                <a:lnTo>
                  <a:pt x="5359" y="5435"/>
                </a:lnTo>
                <a:lnTo>
                  <a:pt x="37503" y="6870"/>
                </a:lnTo>
                <a:lnTo>
                  <a:pt x="0" y="12103"/>
                </a:lnTo>
                <a:lnTo>
                  <a:pt x="22250" y="13208"/>
                </a:lnTo>
                <a:lnTo>
                  <a:pt x="34978" y="10132"/>
                </a:lnTo>
                <a:lnTo>
                  <a:pt x="47734" y="7178"/>
                </a:lnTo>
                <a:lnTo>
                  <a:pt x="60521" y="4353"/>
                </a:lnTo>
                <a:lnTo>
                  <a:pt x="73342" y="1663"/>
                </a:lnTo>
                <a:lnTo>
                  <a:pt x="61966" y="1475"/>
                </a:lnTo>
                <a:lnTo>
                  <a:pt x="50809" y="1127"/>
                </a:lnTo>
                <a:lnTo>
                  <a:pt x="39838" y="631"/>
                </a:lnTo>
                <a:lnTo>
                  <a:pt x="290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189480" y="5675100"/>
            <a:ext cx="39370" cy="8255"/>
          </a:xfrm>
          <a:custGeom>
            <a:avLst/>
            <a:gdLst/>
            <a:ahLst/>
            <a:cxnLst/>
            <a:rect l="l" t="t" r="r" b="b"/>
            <a:pathLst>
              <a:path w="39370" h="8254">
                <a:moveTo>
                  <a:pt x="6616" y="5333"/>
                </a:moveTo>
                <a:lnTo>
                  <a:pt x="0" y="6476"/>
                </a:lnTo>
                <a:lnTo>
                  <a:pt x="27330" y="7721"/>
                </a:lnTo>
                <a:lnTo>
                  <a:pt x="32156" y="6629"/>
                </a:lnTo>
                <a:lnTo>
                  <a:pt x="6616" y="5333"/>
                </a:lnTo>
                <a:close/>
              </a:path>
              <a:path w="39370" h="8254">
                <a:moveTo>
                  <a:pt x="36855" y="0"/>
                </a:moveTo>
                <a:lnTo>
                  <a:pt x="7531" y="5168"/>
                </a:lnTo>
                <a:lnTo>
                  <a:pt x="39090" y="101"/>
                </a:lnTo>
                <a:lnTo>
                  <a:pt x="368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226333" y="5669607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90" h="5714">
                <a:moveTo>
                  <a:pt x="30429" y="0"/>
                </a:moveTo>
                <a:lnTo>
                  <a:pt x="0" y="5499"/>
                </a:lnTo>
                <a:lnTo>
                  <a:pt x="2235" y="5587"/>
                </a:lnTo>
                <a:lnTo>
                  <a:pt x="33807" y="266"/>
                </a:lnTo>
                <a:lnTo>
                  <a:pt x="304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216806" y="5681724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4825" y="0"/>
                </a:moveTo>
                <a:lnTo>
                  <a:pt x="1612" y="749"/>
                </a:lnTo>
                <a:lnTo>
                  <a:pt x="0" y="1104"/>
                </a:lnTo>
                <a:lnTo>
                  <a:pt x="17932" y="1917"/>
                </a:lnTo>
                <a:lnTo>
                  <a:pt x="24295" y="965"/>
                </a:lnTo>
                <a:lnTo>
                  <a:pt x="48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234735" y="5682692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09" h="2539">
                <a:moveTo>
                  <a:pt x="6362" y="0"/>
                </a:moveTo>
                <a:lnTo>
                  <a:pt x="0" y="952"/>
                </a:lnTo>
                <a:lnTo>
                  <a:pt x="24701" y="2070"/>
                </a:lnTo>
                <a:lnTo>
                  <a:pt x="28613" y="1104"/>
                </a:lnTo>
                <a:lnTo>
                  <a:pt x="63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896368" y="5623570"/>
            <a:ext cx="61594" cy="3810"/>
          </a:xfrm>
          <a:custGeom>
            <a:avLst/>
            <a:gdLst/>
            <a:ahLst/>
            <a:cxnLst/>
            <a:rect l="l" t="t" r="r" b="b"/>
            <a:pathLst>
              <a:path w="61595" h="3810">
                <a:moveTo>
                  <a:pt x="3759" y="0"/>
                </a:moveTo>
                <a:lnTo>
                  <a:pt x="0" y="406"/>
                </a:lnTo>
                <a:lnTo>
                  <a:pt x="60972" y="3225"/>
                </a:lnTo>
                <a:lnTo>
                  <a:pt x="61061" y="2933"/>
                </a:lnTo>
                <a:lnTo>
                  <a:pt x="37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861638" y="5621845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4" h="2539">
                <a:moveTo>
                  <a:pt x="3886" y="0"/>
                </a:moveTo>
                <a:lnTo>
                  <a:pt x="2603" y="203"/>
                </a:lnTo>
                <a:lnTo>
                  <a:pt x="0" y="571"/>
                </a:lnTo>
                <a:lnTo>
                  <a:pt x="34734" y="2133"/>
                </a:lnTo>
                <a:lnTo>
                  <a:pt x="38493" y="1727"/>
                </a:lnTo>
                <a:lnTo>
                  <a:pt x="38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760276" y="5623979"/>
            <a:ext cx="197485" cy="27305"/>
          </a:xfrm>
          <a:custGeom>
            <a:avLst/>
            <a:gdLst/>
            <a:ahLst/>
            <a:cxnLst/>
            <a:rect l="l" t="t" r="r" b="b"/>
            <a:pathLst>
              <a:path w="197484" h="27304">
                <a:moveTo>
                  <a:pt x="190240" y="22491"/>
                </a:moveTo>
                <a:lnTo>
                  <a:pt x="97561" y="22491"/>
                </a:lnTo>
                <a:lnTo>
                  <a:pt x="187756" y="26949"/>
                </a:lnTo>
                <a:lnTo>
                  <a:pt x="190007" y="23061"/>
                </a:lnTo>
                <a:lnTo>
                  <a:pt x="190240" y="22491"/>
                </a:lnTo>
                <a:close/>
              </a:path>
              <a:path w="197484" h="27304">
                <a:moveTo>
                  <a:pt x="136093" y="0"/>
                </a:moveTo>
                <a:lnTo>
                  <a:pt x="104355" y="3416"/>
                </a:lnTo>
                <a:lnTo>
                  <a:pt x="0" y="17919"/>
                </a:lnTo>
                <a:lnTo>
                  <a:pt x="97497" y="22517"/>
                </a:lnTo>
                <a:lnTo>
                  <a:pt x="190240" y="22491"/>
                </a:lnTo>
                <a:lnTo>
                  <a:pt x="192335" y="17351"/>
                </a:lnTo>
                <a:lnTo>
                  <a:pt x="194700" y="10408"/>
                </a:lnTo>
                <a:lnTo>
                  <a:pt x="197065" y="2819"/>
                </a:lnTo>
                <a:lnTo>
                  <a:pt x="1360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358496" y="5641901"/>
            <a:ext cx="589915" cy="48895"/>
          </a:xfrm>
          <a:custGeom>
            <a:avLst/>
            <a:gdLst/>
            <a:ahLst/>
            <a:cxnLst/>
            <a:rect l="l" t="t" r="r" b="b"/>
            <a:pathLst>
              <a:path w="589915" h="48895">
                <a:moveTo>
                  <a:pt x="500964" y="4660"/>
                </a:moveTo>
                <a:lnTo>
                  <a:pt x="587273" y="10502"/>
                </a:lnTo>
                <a:lnTo>
                  <a:pt x="588060" y="10502"/>
                </a:lnTo>
                <a:lnTo>
                  <a:pt x="588797" y="9982"/>
                </a:lnTo>
                <a:lnTo>
                  <a:pt x="589546" y="9029"/>
                </a:lnTo>
                <a:lnTo>
                  <a:pt x="500964" y="4660"/>
                </a:lnTo>
                <a:close/>
              </a:path>
              <a:path w="589915" h="48895">
                <a:moveTo>
                  <a:pt x="401777" y="0"/>
                </a:moveTo>
                <a:lnTo>
                  <a:pt x="252685" y="20315"/>
                </a:lnTo>
                <a:lnTo>
                  <a:pt x="101796" y="37584"/>
                </a:lnTo>
                <a:lnTo>
                  <a:pt x="50935" y="42619"/>
                </a:lnTo>
                <a:lnTo>
                  <a:pt x="0" y="46456"/>
                </a:lnTo>
                <a:lnTo>
                  <a:pt x="50266" y="48806"/>
                </a:lnTo>
                <a:lnTo>
                  <a:pt x="81160" y="47372"/>
                </a:lnTo>
                <a:lnTo>
                  <a:pt x="112083" y="46367"/>
                </a:lnTo>
                <a:lnTo>
                  <a:pt x="143035" y="45762"/>
                </a:lnTo>
                <a:lnTo>
                  <a:pt x="174015" y="45529"/>
                </a:lnTo>
                <a:lnTo>
                  <a:pt x="291801" y="29058"/>
                </a:lnTo>
                <a:lnTo>
                  <a:pt x="395440" y="16014"/>
                </a:lnTo>
                <a:lnTo>
                  <a:pt x="499275" y="4584"/>
                </a:lnTo>
                <a:lnTo>
                  <a:pt x="4017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733349" y="5622416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128295" y="0"/>
                </a:moveTo>
                <a:lnTo>
                  <a:pt x="0" y="18249"/>
                </a:lnTo>
                <a:lnTo>
                  <a:pt x="26923" y="19481"/>
                </a:lnTo>
                <a:lnTo>
                  <a:pt x="131279" y="4978"/>
                </a:lnTo>
                <a:lnTo>
                  <a:pt x="163017" y="1562"/>
                </a:lnTo>
                <a:lnTo>
                  <a:pt x="1282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263352" y="5640660"/>
            <a:ext cx="497205" cy="48260"/>
          </a:xfrm>
          <a:custGeom>
            <a:avLst/>
            <a:gdLst/>
            <a:ahLst/>
            <a:cxnLst/>
            <a:rect l="l" t="t" r="r" b="b"/>
            <a:pathLst>
              <a:path w="497204" h="48260">
                <a:moveTo>
                  <a:pt x="51092" y="31584"/>
                </a:moveTo>
                <a:lnTo>
                  <a:pt x="38270" y="34279"/>
                </a:lnTo>
                <a:lnTo>
                  <a:pt x="25484" y="37104"/>
                </a:lnTo>
                <a:lnTo>
                  <a:pt x="12728" y="40055"/>
                </a:lnTo>
                <a:lnTo>
                  <a:pt x="0" y="43129"/>
                </a:lnTo>
                <a:lnTo>
                  <a:pt x="95148" y="47701"/>
                </a:lnTo>
                <a:lnTo>
                  <a:pt x="146083" y="43859"/>
                </a:lnTo>
                <a:lnTo>
                  <a:pt x="196945" y="38823"/>
                </a:lnTo>
                <a:lnTo>
                  <a:pt x="261165" y="31623"/>
                </a:lnTo>
                <a:lnTo>
                  <a:pt x="63284" y="31623"/>
                </a:lnTo>
                <a:lnTo>
                  <a:pt x="51092" y="31584"/>
                </a:lnTo>
                <a:close/>
              </a:path>
              <a:path w="497204" h="48260">
                <a:moveTo>
                  <a:pt x="470001" y="0"/>
                </a:moveTo>
                <a:lnTo>
                  <a:pt x="399167" y="8876"/>
                </a:lnTo>
                <a:lnTo>
                  <a:pt x="325231" y="16568"/>
                </a:lnTo>
                <a:lnTo>
                  <a:pt x="275109" y="20990"/>
                </a:lnTo>
                <a:lnTo>
                  <a:pt x="225056" y="24723"/>
                </a:lnTo>
                <a:lnTo>
                  <a:pt x="174957" y="27735"/>
                </a:lnTo>
                <a:lnTo>
                  <a:pt x="124695" y="29991"/>
                </a:lnTo>
                <a:lnTo>
                  <a:pt x="74155" y="31457"/>
                </a:lnTo>
                <a:lnTo>
                  <a:pt x="63284" y="31623"/>
                </a:lnTo>
                <a:lnTo>
                  <a:pt x="261277" y="31610"/>
                </a:lnTo>
                <a:lnTo>
                  <a:pt x="347826" y="21559"/>
                </a:lnTo>
                <a:lnTo>
                  <a:pt x="496925" y="1244"/>
                </a:lnTo>
                <a:lnTo>
                  <a:pt x="4700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350435" y="5688359"/>
            <a:ext cx="58419" cy="3175"/>
          </a:xfrm>
          <a:custGeom>
            <a:avLst/>
            <a:gdLst/>
            <a:ahLst/>
            <a:cxnLst/>
            <a:rect l="l" t="t" r="r" b="b"/>
            <a:pathLst>
              <a:path w="58420" h="3175">
                <a:moveTo>
                  <a:pt x="8064" y="0"/>
                </a:moveTo>
                <a:lnTo>
                  <a:pt x="0" y="469"/>
                </a:lnTo>
                <a:lnTo>
                  <a:pt x="51231" y="2730"/>
                </a:lnTo>
                <a:lnTo>
                  <a:pt x="58331" y="2349"/>
                </a:lnTo>
                <a:lnTo>
                  <a:pt x="80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259436" y="568631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502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057077" y="567440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74" y="0"/>
                </a:lnTo>
              </a:path>
            </a:pathLst>
          </a:custGeom>
          <a:ln w="70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943008" y="571874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1217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064188" y="5718411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09" h="6985">
                <a:moveTo>
                  <a:pt x="13080" y="0"/>
                </a:moveTo>
                <a:lnTo>
                  <a:pt x="8661" y="2019"/>
                </a:lnTo>
                <a:lnTo>
                  <a:pt x="4343" y="4165"/>
                </a:lnTo>
                <a:lnTo>
                  <a:pt x="0" y="6426"/>
                </a:lnTo>
                <a:lnTo>
                  <a:pt x="8064" y="6642"/>
                </a:lnTo>
                <a:lnTo>
                  <a:pt x="24231" y="6870"/>
                </a:lnTo>
                <a:lnTo>
                  <a:pt x="25336" y="4267"/>
                </a:lnTo>
                <a:lnTo>
                  <a:pt x="26809" y="2082"/>
                </a:lnTo>
                <a:lnTo>
                  <a:pt x="28803" y="825"/>
                </a:lnTo>
                <a:lnTo>
                  <a:pt x="130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088424" y="5719241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4572" y="0"/>
                </a:moveTo>
                <a:lnTo>
                  <a:pt x="2578" y="1257"/>
                </a:lnTo>
                <a:lnTo>
                  <a:pt x="1104" y="3429"/>
                </a:lnTo>
                <a:lnTo>
                  <a:pt x="0" y="6045"/>
                </a:lnTo>
                <a:lnTo>
                  <a:pt x="6375" y="6070"/>
                </a:lnTo>
                <a:lnTo>
                  <a:pt x="16095" y="6427"/>
                </a:lnTo>
                <a:lnTo>
                  <a:pt x="25823" y="6681"/>
                </a:lnTo>
                <a:lnTo>
                  <a:pt x="35559" y="6833"/>
                </a:lnTo>
                <a:lnTo>
                  <a:pt x="45300" y="6883"/>
                </a:lnTo>
                <a:lnTo>
                  <a:pt x="51943" y="6858"/>
                </a:lnTo>
                <a:lnTo>
                  <a:pt x="52247" y="5562"/>
                </a:lnTo>
                <a:lnTo>
                  <a:pt x="30840" y="4976"/>
                </a:lnTo>
                <a:lnTo>
                  <a:pt x="9461" y="4038"/>
                </a:lnTo>
                <a:lnTo>
                  <a:pt x="20040" y="2044"/>
                </a:lnTo>
                <a:lnTo>
                  <a:pt x="25349" y="1104"/>
                </a:lnTo>
                <a:lnTo>
                  <a:pt x="45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973660" y="571396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36" y="0"/>
                </a:lnTo>
              </a:path>
            </a:pathLst>
          </a:custGeom>
          <a:ln w="888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077268" y="5713821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10629" y="0"/>
                </a:moveTo>
                <a:lnTo>
                  <a:pt x="7010" y="1460"/>
                </a:lnTo>
                <a:lnTo>
                  <a:pt x="3479" y="2984"/>
                </a:lnTo>
                <a:lnTo>
                  <a:pt x="0" y="4584"/>
                </a:lnTo>
                <a:lnTo>
                  <a:pt x="15722" y="5422"/>
                </a:lnTo>
                <a:lnTo>
                  <a:pt x="16344" y="5029"/>
                </a:lnTo>
                <a:lnTo>
                  <a:pt x="17005" y="4749"/>
                </a:lnTo>
                <a:lnTo>
                  <a:pt x="17729" y="4546"/>
                </a:lnTo>
                <a:lnTo>
                  <a:pt x="22936" y="3467"/>
                </a:lnTo>
                <a:lnTo>
                  <a:pt x="28130" y="2324"/>
                </a:lnTo>
                <a:lnTo>
                  <a:pt x="33312" y="1117"/>
                </a:lnTo>
                <a:lnTo>
                  <a:pt x="106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092993" y="5714937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17589" y="0"/>
                </a:moveTo>
                <a:lnTo>
                  <a:pt x="12407" y="1206"/>
                </a:lnTo>
                <a:lnTo>
                  <a:pt x="7213" y="2362"/>
                </a:lnTo>
                <a:lnTo>
                  <a:pt x="1993" y="3428"/>
                </a:lnTo>
                <a:lnTo>
                  <a:pt x="1282" y="3632"/>
                </a:lnTo>
                <a:lnTo>
                  <a:pt x="622" y="3924"/>
                </a:lnTo>
                <a:lnTo>
                  <a:pt x="0" y="4305"/>
                </a:lnTo>
                <a:lnTo>
                  <a:pt x="20777" y="5410"/>
                </a:lnTo>
                <a:lnTo>
                  <a:pt x="21450" y="5283"/>
                </a:lnTo>
                <a:lnTo>
                  <a:pt x="28105" y="3822"/>
                </a:lnTo>
                <a:lnTo>
                  <a:pt x="34772" y="2438"/>
                </a:lnTo>
                <a:lnTo>
                  <a:pt x="41465" y="1155"/>
                </a:lnTo>
                <a:lnTo>
                  <a:pt x="175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140368" y="5724761"/>
            <a:ext cx="48260" cy="1905"/>
          </a:xfrm>
          <a:custGeom>
            <a:avLst/>
            <a:gdLst/>
            <a:ahLst/>
            <a:cxnLst/>
            <a:rect l="l" t="t" r="r" b="b"/>
            <a:pathLst>
              <a:path w="48259" h="1904">
                <a:moveTo>
                  <a:pt x="304" y="50"/>
                </a:moveTo>
                <a:lnTo>
                  <a:pt x="0" y="1333"/>
                </a:lnTo>
                <a:lnTo>
                  <a:pt x="11950" y="1194"/>
                </a:lnTo>
                <a:lnTo>
                  <a:pt x="23912" y="919"/>
                </a:lnTo>
                <a:lnTo>
                  <a:pt x="41681" y="266"/>
                </a:lnTo>
                <a:lnTo>
                  <a:pt x="15557" y="266"/>
                </a:lnTo>
                <a:lnTo>
                  <a:pt x="7924" y="203"/>
                </a:lnTo>
                <a:lnTo>
                  <a:pt x="304" y="50"/>
                </a:lnTo>
                <a:close/>
              </a:path>
              <a:path w="48259" h="1904">
                <a:moveTo>
                  <a:pt x="47853" y="0"/>
                </a:moveTo>
                <a:lnTo>
                  <a:pt x="39624" y="190"/>
                </a:lnTo>
                <a:lnTo>
                  <a:pt x="31407" y="266"/>
                </a:lnTo>
                <a:lnTo>
                  <a:pt x="41681" y="266"/>
                </a:lnTo>
                <a:lnTo>
                  <a:pt x="478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251656" y="5624126"/>
            <a:ext cx="66675" cy="10795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586" y="0"/>
                </a:moveTo>
                <a:lnTo>
                  <a:pt x="46342" y="1384"/>
                </a:lnTo>
                <a:lnTo>
                  <a:pt x="0" y="10401"/>
                </a:lnTo>
                <a:lnTo>
                  <a:pt x="4953" y="10617"/>
                </a:lnTo>
                <a:lnTo>
                  <a:pt x="665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332903" y="561987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735" y="0"/>
                </a:lnTo>
              </a:path>
            </a:pathLst>
          </a:custGeom>
          <a:ln w="1140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256611" y="562939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315" y="0"/>
                </a:lnTo>
              </a:path>
            </a:pathLst>
          </a:custGeom>
          <a:ln w="1272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572551" y="5608538"/>
            <a:ext cx="53975" cy="3810"/>
          </a:xfrm>
          <a:custGeom>
            <a:avLst/>
            <a:gdLst/>
            <a:ahLst/>
            <a:cxnLst/>
            <a:rect l="l" t="t" r="r" b="b"/>
            <a:pathLst>
              <a:path w="53975" h="3810">
                <a:moveTo>
                  <a:pt x="6350" y="0"/>
                </a:moveTo>
                <a:lnTo>
                  <a:pt x="0" y="1270"/>
                </a:lnTo>
                <a:lnTo>
                  <a:pt x="44653" y="3213"/>
                </a:lnTo>
                <a:lnTo>
                  <a:pt x="53505" y="2108"/>
                </a:lnTo>
                <a:lnTo>
                  <a:pt x="63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488090" y="5609803"/>
            <a:ext cx="129539" cy="17145"/>
          </a:xfrm>
          <a:custGeom>
            <a:avLst/>
            <a:gdLst/>
            <a:ahLst/>
            <a:cxnLst/>
            <a:rect l="l" t="t" r="r" b="b"/>
            <a:pathLst>
              <a:path w="129540" h="17145">
                <a:moveTo>
                  <a:pt x="84467" y="0"/>
                </a:moveTo>
                <a:lnTo>
                  <a:pt x="0" y="16687"/>
                </a:lnTo>
                <a:lnTo>
                  <a:pt x="5727" y="16268"/>
                </a:lnTo>
                <a:lnTo>
                  <a:pt x="129120" y="1943"/>
                </a:lnTo>
                <a:lnTo>
                  <a:pt x="844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569243" y="560841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6730" y="0"/>
                </a:moveTo>
                <a:lnTo>
                  <a:pt x="0" y="1244"/>
                </a:lnTo>
                <a:lnTo>
                  <a:pt x="3314" y="1384"/>
                </a:lnTo>
                <a:lnTo>
                  <a:pt x="9651" y="126"/>
                </a:lnTo>
                <a:lnTo>
                  <a:pt x="67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475583" y="5609654"/>
            <a:ext cx="97155" cy="17780"/>
          </a:xfrm>
          <a:custGeom>
            <a:avLst/>
            <a:gdLst/>
            <a:ahLst/>
            <a:cxnLst/>
            <a:rect l="l" t="t" r="r" b="b"/>
            <a:pathLst>
              <a:path w="97154" h="17779">
                <a:moveTo>
                  <a:pt x="93662" y="0"/>
                </a:moveTo>
                <a:lnTo>
                  <a:pt x="0" y="17691"/>
                </a:lnTo>
                <a:lnTo>
                  <a:pt x="12496" y="16827"/>
                </a:lnTo>
                <a:lnTo>
                  <a:pt x="96977" y="152"/>
                </a:lnTo>
                <a:lnTo>
                  <a:pt x="936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011620" y="5621870"/>
            <a:ext cx="44450" cy="8255"/>
          </a:xfrm>
          <a:custGeom>
            <a:avLst/>
            <a:gdLst/>
            <a:ahLst/>
            <a:cxnLst/>
            <a:rect l="l" t="t" r="r" b="b"/>
            <a:pathLst>
              <a:path w="44450" h="8254">
                <a:moveTo>
                  <a:pt x="31661" y="0"/>
                </a:moveTo>
                <a:lnTo>
                  <a:pt x="23733" y="1945"/>
                </a:lnTo>
                <a:lnTo>
                  <a:pt x="0" y="8039"/>
                </a:lnTo>
                <a:lnTo>
                  <a:pt x="44221" y="1270"/>
                </a:lnTo>
                <a:lnTo>
                  <a:pt x="44386" y="1206"/>
                </a:lnTo>
                <a:lnTo>
                  <a:pt x="316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055753" y="56230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88"/>
                </a:lnTo>
                <a:lnTo>
                  <a:pt x="431" y="12"/>
                </a:lnTo>
                <a:lnTo>
                  <a:pt x="25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897552" y="5704618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40" h="10160">
                <a:moveTo>
                  <a:pt x="12484" y="0"/>
                </a:moveTo>
                <a:lnTo>
                  <a:pt x="1358" y="1181"/>
                </a:lnTo>
                <a:lnTo>
                  <a:pt x="0" y="4597"/>
                </a:lnTo>
                <a:lnTo>
                  <a:pt x="7066" y="5702"/>
                </a:lnTo>
                <a:lnTo>
                  <a:pt x="19042" y="7502"/>
                </a:lnTo>
                <a:lnTo>
                  <a:pt x="38112" y="10121"/>
                </a:lnTo>
                <a:lnTo>
                  <a:pt x="38468" y="8394"/>
                </a:lnTo>
                <a:lnTo>
                  <a:pt x="38912" y="6959"/>
                </a:lnTo>
                <a:lnTo>
                  <a:pt x="39408" y="5892"/>
                </a:lnTo>
                <a:lnTo>
                  <a:pt x="36207" y="5702"/>
                </a:lnTo>
                <a:lnTo>
                  <a:pt x="40106" y="1498"/>
                </a:lnTo>
                <a:lnTo>
                  <a:pt x="124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933764" y="5706120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3296" y="4190"/>
                </a:moveTo>
                <a:lnTo>
                  <a:pt x="63" y="4203"/>
                </a:lnTo>
                <a:lnTo>
                  <a:pt x="3200" y="4394"/>
                </a:lnTo>
                <a:lnTo>
                  <a:pt x="3296" y="4190"/>
                </a:lnTo>
                <a:close/>
              </a:path>
              <a:path w="12065" h="4445">
                <a:moveTo>
                  <a:pt x="3898" y="0"/>
                </a:moveTo>
                <a:lnTo>
                  <a:pt x="0" y="4203"/>
                </a:lnTo>
                <a:lnTo>
                  <a:pt x="3296" y="4190"/>
                </a:lnTo>
                <a:lnTo>
                  <a:pt x="3708" y="3314"/>
                </a:lnTo>
                <a:lnTo>
                  <a:pt x="4305" y="2603"/>
                </a:lnTo>
                <a:lnTo>
                  <a:pt x="11544" y="406"/>
                </a:lnTo>
                <a:lnTo>
                  <a:pt x="38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619104" y="5598516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11302" y="0"/>
                </a:moveTo>
                <a:lnTo>
                  <a:pt x="10337" y="0"/>
                </a:lnTo>
                <a:lnTo>
                  <a:pt x="0" y="2019"/>
                </a:lnTo>
                <a:lnTo>
                  <a:pt x="113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629443" y="5586586"/>
            <a:ext cx="69850" cy="12065"/>
          </a:xfrm>
          <a:custGeom>
            <a:avLst/>
            <a:gdLst/>
            <a:ahLst/>
            <a:cxnLst/>
            <a:rect l="l" t="t" r="r" b="b"/>
            <a:pathLst>
              <a:path w="69850" h="12064">
                <a:moveTo>
                  <a:pt x="69456" y="0"/>
                </a:moveTo>
                <a:lnTo>
                  <a:pt x="47066" y="2984"/>
                </a:lnTo>
                <a:lnTo>
                  <a:pt x="0" y="11925"/>
                </a:lnTo>
                <a:lnTo>
                  <a:pt x="965" y="11925"/>
                </a:lnTo>
                <a:lnTo>
                  <a:pt x="694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533586" y="560326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9" y="0"/>
                </a:lnTo>
              </a:path>
            </a:pathLst>
          </a:custGeom>
          <a:ln w="94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00422" y="5589574"/>
            <a:ext cx="76200" cy="9525"/>
          </a:xfrm>
          <a:custGeom>
            <a:avLst/>
            <a:gdLst/>
            <a:ahLst/>
            <a:cxnLst/>
            <a:rect l="l" t="t" r="r" b="b"/>
            <a:pathLst>
              <a:path w="76200" h="9525">
                <a:moveTo>
                  <a:pt x="76085" y="0"/>
                </a:moveTo>
                <a:lnTo>
                  <a:pt x="57071" y="2443"/>
                </a:lnTo>
                <a:lnTo>
                  <a:pt x="0" y="9156"/>
                </a:lnTo>
                <a:lnTo>
                  <a:pt x="29019" y="8940"/>
                </a:lnTo>
                <a:lnTo>
                  <a:pt x="760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530420" y="5606058"/>
            <a:ext cx="48260" cy="2540"/>
          </a:xfrm>
          <a:custGeom>
            <a:avLst/>
            <a:gdLst/>
            <a:ahLst/>
            <a:cxnLst/>
            <a:rect l="l" t="t" r="r" b="b"/>
            <a:pathLst>
              <a:path w="48259" h="2539">
                <a:moveTo>
                  <a:pt x="3162" y="0"/>
                </a:moveTo>
                <a:lnTo>
                  <a:pt x="0" y="330"/>
                </a:lnTo>
                <a:lnTo>
                  <a:pt x="45554" y="2349"/>
                </a:lnTo>
                <a:lnTo>
                  <a:pt x="47663" y="1955"/>
                </a:lnTo>
                <a:lnTo>
                  <a:pt x="31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196023" y="56802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90" y="0"/>
                </a:moveTo>
                <a:lnTo>
                  <a:pt x="0" y="152"/>
                </a:lnTo>
                <a:lnTo>
                  <a:pt x="9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12147" y="567703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85" y="0"/>
                </a:lnTo>
              </a:path>
            </a:pathLst>
          </a:custGeom>
          <a:ln w="909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170508" y="5671884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58" y="0"/>
                </a:lnTo>
              </a:path>
            </a:pathLst>
          </a:custGeom>
          <a:ln w="643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935654" y="5710510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1308" y="0"/>
                </a:moveTo>
                <a:lnTo>
                  <a:pt x="800" y="1066"/>
                </a:lnTo>
                <a:lnTo>
                  <a:pt x="368" y="2501"/>
                </a:lnTo>
                <a:lnTo>
                  <a:pt x="0" y="4229"/>
                </a:lnTo>
                <a:lnTo>
                  <a:pt x="4902" y="4864"/>
                </a:lnTo>
                <a:lnTo>
                  <a:pt x="7353" y="5156"/>
                </a:lnTo>
                <a:lnTo>
                  <a:pt x="38011" y="2146"/>
                </a:lnTo>
                <a:lnTo>
                  <a:pt x="13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936958" y="5706529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8343" y="0"/>
                </a:moveTo>
                <a:lnTo>
                  <a:pt x="1104" y="2197"/>
                </a:lnTo>
                <a:lnTo>
                  <a:pt x="520" y="2908"/>
                </a:lnTo>
                <a:lnTo>
                  <a:pt x="0" y="3987"/>
                </a:lnTo>
                <a:lnTo>
                  <a:pt x="36703" y="6121"/>
                </a:lnTo>
                <a:lnTo>
                  <a:pt x="65303" y="2984"/>
                </a:lnTo>
                <a:lnTo>
                  <a:pt x="83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520190" y="5606392"/>
            <a:ext cx="55880" cy="3810"/>
          </a:xfrm>
          <a:custGeom>
            <a:avLst/>
            <a:gdLst/>
            <a:ahLst/>
            <a:cxnLst/>
            <a:rect l="l" t="t" r="r" b="b"/>
            <a:pathLst>
              <a:path w="55879" h="3810">
                <a:moveTo>
                  <a:pt x="10223" y="0"/>
                </a:moveTo>
                <a:lnTo>
                  <a:pt x="0" y="1092"/>
                </a:lnTo>
                <a:lnTo>
                  <a:pt x="49060" y="3263"/>
                </a:lnTo>
                <a:lnTo>
                  <a:pt x="55778" y="2019"/>
                </a:lnTo>
                <a:lnTo>
                  <a:pt x="102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390927" y="5607484"/>
            <a:ext cx="178435" cy="21590"/>
          </a:xfrm>
          <a:custGeom>
            <a:avLst/>
            <a:gdLst/>
            <a:ahLst/>
            <a:cxnLst/>
            <a:rect l="l" t="t" r="r" b="b"/>
            <a:pathLst>
              <a:path w="178434" h="21589">
                <a:moveTo>
                  <a:pt x="129260" y="0"/>
                </a:moveTo>
                <a:lnTo>
                  <a:pt x="93337" y="3625"/>
                </a:lnTo>
                <a:lnTo>
                  <a:pt x="57708" y="6680"/>
                </a:lnTo>
                <a:lnTo>
                  <a:pt x="0" y="18097"/>
                </a:lnTo>
                <a:lnTo>
                  <a:pt x="67919" y="21043"/>
                </a:lnTo>
                <a:lnTo>
                  <a:pt x="84658" y="19862"/>
                </a:lnTo>
                <a:lnTo>
                  <a:pt x="178320" y="2171"/>
                </a:lnTo>
                <a:lnTo>
                  <a:pt x="1292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341865" y="563039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79" y="0"/>
                </a:lnTo>
              </a:path>
            </a:pathLst>
          </a:custGeom>
          <a:ln w="9626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678612" y="5590220"/>
            <a:ext cx="290195" cy="31115"/>
          </a:xfrm>
          <a:custGeom>
            <a:avLst/>
            <a:gdLst/>
            <a:ahLst/>
            <a:cxnLst/>
            <a:rect l="l" t="t" r="r" b="b"/>
            <a:pathLst>
              <a:path w="290195" h="31114">
                <a:moveTo>
                  <a:pt x="169075" y="1790"/>
                </a:moveTo>
                <a:lnTo>
                  <a:pt x="126762" y="6492"/>
                </a:lnTo>
                <a:lnTo>
                  <a:pt x="0" y="22212"/>
                </a:lnTo>
                <a:lnTo>
                  <a:pt x="192798" y="30772"/>
                </a:lnTo>
                <a:lnTo>
                  <a:pt x="284645" y="17868"/>
                </a:lnTo>
                <a:lnTo>
                  <a:pt x="286486" y="12712"/>
                </a:lnTo>
                <a:lnTo>
                  <a:pt x="288175" y="9258"/>
                </a:lnTo>
                <a:lnTo>
                  <a:pt x="289636" y="9258"/>
                </a:lnTo>
                <a:lnTo>
                  <a:pt x="241249" y="6121"/>
                </a:lnTo>
                <a:lnTo>
                  <a:pt x="242305" y="3568"/>
                </a:lnTo>
                <a:lnTo>
                  <a:pt x="199720" y="3568"/>
                </a:lnTo>
                <a:lnTo>
                  <a:pt x="169075" y="1790"/>
                </a:lnTo>
                <a:close/>
              </a:path>
              <a:path w="290195" h="31114">
                <a:moveTo>
                  <a:pt x="235343" y="0"/>
                </a:moveTo>
                <a:lnTo>
                  <a:pt x="199720" y="3568"/>
                </a:lnTo>
                <a:lnTo>
                  <a:pt x="242305" y="3568"/>
                </a:lnTo>
                <a:lnTo>
                  <a:pt x="243071" y="1790"/>
                </a:lnTo>
                <a:lnTo>
                  <a:pt x="243687" y="571"/>
                </a:lnTo>
                <a:lnTo>
                  <a:pt x="2353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675351" y="561713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062" y="0"/>
                </a:lnTo>
              </a:path>
            </a:pathLst>
          </a:custGeom>
          <a:ln w="941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629097" y="560540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03" y="0"/>
                </a:lnTo>
              </a:path>
            </a:pathLst>
          </a:custGeom>
          <a:ln w="1163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50906" y="5588882"/>
            <a:ext cx="272415" cy="24130"/>
          </a:xfrm>
          <a:custGeom>
            <a:avLst/>
            <a:gdLst/>
            <a:ahLst/>
            <a:cxnLst/>
            <a:rect l="l" t="t" r="r" b="b"/>
            <a:pathLst>
              <a:path w="272415" h="24129">
                <a:moveTo>
                  <a:pt x="272196" y="461"/>
                </a:moveTo>
                <a:lnTo>
                  <a:pt x="263055" y="1333"/>
                </a:lnTo>
                <a:lnTo>
                  <a:pt x="271399" y="1904"/>
                </a:lnTo>
                <a:lnTo>
                  <a:pt x="271856" y="1003"/>
                </a:lnTo>
                <a:lnTo>
                  <a:pt x="272196" y="461"/>
                </a:lnTo>
                <a:close/>
              </a:path>
              <a:path w="272415" h="24129">
                <a:moveTo>
                  <a:pt x="139484" y="0"/>
                </a:moveTo>
                <a:lnTo>
                  <a:pt x="60591" y="10706"/>
                </a:lnTo>
                <a:lnTo>
                  <a:pt x="79997" y="11277"/>
                </a:lnTo>
                <a:lnTo>
                  <a:pt x="0" y="22339"/>
                </a:lnTo>
                <a:lnTo>
                  <a:pt x="27711" y="23545"/>
                </a:lnTo>
                <a:lnTo>
                  <a:pt x="154466" y="7827"/>
                </a:lnTo>
                <a:lnTo>
                  <a:pt x="196773" y="3124"/>
                </a:lnTo>
                <a:lnTo>
                  <a:pt x="1394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626065" y="5610261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3035" y="0"/>
                </a:moveTo>
                <a:lnTo>
                  <a:pt x="0" y="381"/>
                </a:lnTo>
                <a:lnTo>
                  <a:pt x="21894" y="1358"/>
                </a:lnTo>
                <a:lnTo>
                  <a:pt x="24841" y="952"/>
                </a:lnTo>
                <a:lnTo>
                  <a:pt x="30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647968" y="5611215"/>
            <a:ext cx="31115" cy="1905"/>
          </a:xfrm>
          <a:custGeom>
            <a:avLst/>
            <a:gdLst/>
            <a:ahLst/>
            <a:cxnLst/>
            <a:rect l="l" t="t" r="r" b="b"/>
            <a:pathLst>
              <a:path w="31115" h="1904">
                <a:moveTo>
                  <a:pt x="2933" y="0"/>
                </a:moveTo>
                <a:lnTo>
                  <a:pt x="0" y="406"/>
                </a:lnTo>
                <a:lnTo>
                  <a:pt x="27381" y="1650"/>
                </a:lnTo>
                <a:lnTo>
                  <a:pt x="30645" y="1219"/>
                </a:lnTo>
                <a:lnTo>
                  <a:pt x="29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260135" y="5665279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33108" y="0"/>
                </a:moveTo>
                <a:lnTo>
                  <a:pt x="20726" y="952"/>
                </a:lnTo>
                <a:lnTo>
                  <a:pt x="0" y="4584"/>
                </a:lnTo>
                <a:lnTo>
                  <a:pt x="3314" y="4851"/>
                </a:lnTo>
                <a:lnTo>
                  <a:pt x="9982" y="5308"/>
                </a:lnTo>
                <a:lnTo>
                  <a:pt x="331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270123" y="566449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674" y="0"/>
                </a:lnTo>
              </a:path>
            </a:pathLst>
          </a:custGeom>
          <a:ln w="1551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256762" y="5666234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04" y="0"/>
                </a:moveTo>
                <a:lnTo>
                  <a:pt x="14516" y="711"/>
                </a:lnTo>
                <a:lnTo>
                  <a:pt x="0" y="3378"/>
                </a:lnTo>
                <a:lnTo>
                  <a:pt x="3378" y="3632"/>
                </a:lnTo>
                <a:lnTo>
                  <a:pt x="241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667467" y="561764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56" y="0"/>
                </a:lnTo>
              </a:path>
            </a:pathLst>
          </a:custGeom>
          <a:ln w="955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545406" y="5627293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242" y="0"/>
                </a:lnTo>
              </a:path>
            </a:pathLst>
          </a:custGeom>
          <a:ln w="2674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314441" y="565268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09" y="0"/>
                </a:lnTo>
              </a:path>
            </a:pathLst>
          </a:custGeom>
          <a:ln w="3920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17208" y="5610646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5" h="2539">
                <a:moveTo>
                  <a:pt x="8851" y="0"/>
                </a:moveTo>
                <a:lnTo>
                  <a:pt x="0" y="1104"/>
                </a:lnTo>
                <a:lnTo>
                  <a:pt x="22796" y="2095"/>
                </a:lnTo>
                <a:lnTo>
                  <a:pt x="30759" y="977"/>
                </a:lnTo>
                <a:lnTo>
                  <a:pt x="88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640014" y="5611625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59" h="2539">
                <a:moveTo>
                  <a:pt x="7950" y="0"/>
                </a:moveTo>
                <a:lnTo>
                  <a:pt x="0" y="1117"/>
                </a:lnTo>
                <a:lnTo>
                  <a:pt x="27457" y="2298"/>
                </a:lnTo>
                <a:lnTo>
                  <a:pt x="35344" y="1244"/>
                </a:lnTo>
                <a:lnTo>
                  <a:pt x="795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474204" y="5611750"/>
            <a:ext cx="166370" cy="19050"/>
          </a:xfrm>
          <a:custGeom>
            <a:avLst/>
            <a:gdLst/>
            <a:ahLst/>
            <a:cxnLst/>
            <a:rect l="l" t="t" r="r" b="b"/>
            <a:pathLst>
              <a:path w="166370" h="19050">
                <a:moveTo>
                  <a:pt x="143001" y="0"/>
                </a:moveTo>
                <a:lnTo>
                  <a:pt x="19621" y="14325"/>
                </a:lnTo>
                <a:lnTo>
                  <a:pt x="13881" y="14731"/>
                </a:lnTo>
                <a:lnTo>
                  <a:pt x="0" y="17449"/>
                </a:lnTo>
                <a:lnTo>
                  <a:pt x="24510" y="18516"/>
                </a:lnTo>
                <a:lnTo>
                  <a:pt x="87769" y="11287"/>
                </a:lnTo>
                <a:lnTo>
                  <a:pt x="165798" y="990"/>
                </a:lnTo>
                <a:lnTo>
                  <a:pt x="1430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466270" y="5629200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7937" y="0"/>
                </a:moveTo>
                <a:lnTo>
                  <a:pt x="0" y="1549"/>
                </a:lnTo>
                <a:lnTo>
                  <a:pt x="29362" y="1384"/>
                </a:lnTo>
                <a:lnTo>
                  <a:pt x="32448" y="1066"/>
                </a:lnTo>
                <a:lnTo>
                  <a:pt x="79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498719" y="5612740"/>
            <a:ext cx="168910" cy="18415"/>
          </a:xfrm>
          <a:custGeom>
            <a:avLst/>
            <a:gdLst/>
            <a:ahLst/>
            <a:cxnLst/>
            <a:rect l="l" t="t" r="r" b="b"/>
            <a:pathLst>
              <a:path w="168909" h="18414">
                <a:moveTo>
                  <a:pt x="141287" y="0"/>
                </a:moveTo>
                <a:lnTo>
                  <a:pt x="63253" y="10296"/>
                </a:lnTo>
                <a:lnTo>
                  <a:pt x="0" y="17526"/>
                </a:lnTo>
                <a:lnTo>
                  <a:pt x="7988" y="17868"/>
                </a:lnTo>
                <a:lnTo>
                  <a:pt x="46685" y="18275"/>
                </a:lnTo>
                <a:lnTo>
                  <a:pt x="168744" y="1181"/>
                </a:lnTo>
                <a:lnTo>
                  <a:pt x="1412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495628" y="563026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3086" y="0"/>
                </a:moveTo>
                <a:lnTo>
                  <a:pt x="1028" y="228"/>
                </a:lnTo>
                <a:lnTo>
                  <a:pt x="0" y="317"/>
                </a:lnTo>
                <a:lnTo>
                  <a:pt x="11087" y="342"/>
                </a:lnTo>
                <a:lnTo>
                  <a:pt x="308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467498" y="5626484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20586" y="0"/>
                </a:moveTo>
                <a:lnTo>
                  <a:pt x="8089" y="863"/>
                </a:lnTo>
                <a:lnTo>
                  <a:pt x="0" y="2425"/>
                </a:lnTo>
                <a:lnTo>
                  <a:pt x="6705" y="2717"/>
                </a:lnTo>
                <a:lnTo>
                  <a:pt x="205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457343" y="5628915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0159" y="0"/>
                </a:moveTo>
                <a:lnTo>
                  <a:pt x="0" y="1943"/>
                </a:lnTo>
                <a:lnTo>
                  <a:pt x="8928" y="1828"/>
                </a:lnTo>
                <a:lnTo>
                  <a:pt x="16865" y="279"/>
                </a:lnTo>
                <a:lnTo>
                  <a:pt x="1015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212231" y="5634533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39420" y="0"/>
                </a:moveTo>
                <a:lnTo>
                  <a:pt x="0" y="7442"/>
                </a:lnTo>
                <a:lnTo>
                  <a:pt x="44373" y="215"/>
                </a:lnTo>
                <a:lnTo>
                  <a:pt x="3942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197806" y="5634744"/>
            <a:ext cx="139065" cy="10160"/>
          </a:xfrm>
          <a:custGeom>
            <a:avLst/>
            <a:gdLst/>
            <a:ahLst/>
            <a:cxnLst/>
            <a:rect l="l" t="t" r="r" b="b"/>
            <a:pathLst>
              <a:path w="139065" h="10160">
                <a:moveTo>
                  <a:pt x="58800" y="0"/>
                </a:moveTo>
                <a:lnTo>
                  <a:pt x="52686" y="1016"/>
                </a:lnTo>
                <a:lnTo>
                  <a:pt x="14427" y="7226"/>
                </a:lnTo>
                <a:lnTo>
                  <a:pt x="0" y="9893"/>
                </a:lnTo>
                <a:lnTo>
                  <a:pt x="34704" y="6946"/>
                </a:lnTo>
                <a:lnTo>
                  <a:pt x="69448" y="4567"/>
                </a:lnTo>
                <a:lnTo>
                  <a:pt x="133475" y="1015"/>
                </a:lnTo>
                <a:lnTo>
                  <a:pt x="111315" y="1016"/>
                </a:lnTo>
                <a:lnTo>
                  <a:pt x="85043" y="760"/>
                </a:lnTo>
                <a:lnTo>
                  <a:pt x="58800" y="0"/>
                </a:lnTo>
                <a:close/>
              </a:path>
              <a:path w="139065" h="10160">
                <a:moveTo>
                  <a:pt x="138772" y="736"/>
                </a:moveTo>
                <a:lnTo>
                  <a:pt x="111315" y="1016"/>
                </a:lnTo>
                <a:lnTo>
                  <a:pt x="133475" y="1015"/>
                </a:lnTo>
                <a:lnTo>
                  <a:pt x="138772" y="73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245739" y="5666940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4" h="3175">
                <a:moveTo>
                  <a:pt x="25539" y="0"/>
                </a:moveTo>
                <a:lnTo>
                  <a:pt x="0" y="1727"/>
                </a:lnTo>
                <a:lnTo>
                  <a:pt x="11023" y="2667"/>
                </a:lnTo>
                <a:lnTo>
                  <a:pt x="2553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458846" y="5627352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738" y="0"/>
                </a:moveTo>
                <a:lnTo>
                  <a:pt x="0" y="1181"/>
                </a:lnTo>
                <a:lnTo>
                  <a:pt x="8661" y="1562"/>
                </a:lnTo>
                <a:lnTo>
                  <a:pt x="1673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409337" y="5628530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49504" y="0"/>
                </a:moveTo>
                <a:lnTo>
                  <a:pt x="0" y="3479"/>
                </a:lnTo>
                <a:lnTo>
                  <a:pt x="48006" y="2336"/>
                </a:lnTo>
                <a:lnTo>
                  <a:pt x="58166" y="381"/>
                </a:lnTo>
                <a:lnTo>
                  <a:pt x="49504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117277" y="5608179"/>
            <a:ext cx="23495" cy="5080"/>
          </a:xfrm>
          <a:custGeom>
            <a:avLst/>
            <a:gdLst/>
            <a:ahLst/>
            <a:cxnLst/>
            <a:rect l="l" t="t" r="r" b="b"/>
            <a:pathLst>
              <a:path w="23495" h="5079">
                <a:moveTo>
                  <a:pt x="21488" y="0"/>
                </a:moveTo>
                <a:lnTo>
                  <a:pt x="6870" y="2501"/>
                </a:lnTo>
                <a:lnTo>
                  <a:pt x="0" y="4546"/>
                </a:lnTo>
                <a:lnTo>
                  <a:pt x="23495" y="228"/>
                </a:lnTo>
                <a:lnTo>
                  <a:pt x="214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124144" y="5607656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0286" y="0"/>
                </a:moveTo>
                <a:lnTo>
                  <a:pt x="0" y="3022"/>
                </a:lnTo>
                <a:lnTo>
                  <a:pt x="14617" y="520"/>
                </a:lnTo>
                <a:lnTo>
                  <a:pt x="102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269888" y="5618857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7556" y="0"/>
                </a:moveTo>
                <a:lnTo>
                  <a:pt x="1498" y="1079"/>
                </a:lnTo>
                <a:lnTo>
                  <a:pt x="0" y="1397"/>
                </a:lnTo>
                <a:lnTo>
                  <a:pt x="44602" y="3378"/>
                </a:lnTo>
                <a:lnTo>
                  <a:pt x="59532" y="355"/>
                </a:lnTo>
                <a:lnTo>
                  <a:pt x="47282" y="355"/>
                </a:lnTo>
                <a:lnTo>
                  <a:pt x="15879" y="152"/>
                </a:lnTo>
                <a:lnTo>
                  <a:pt x="7556" y="0"/>
                </a:lnTo>
                <a:close/>
              </a:path>
              <a:path w="60325" h="3810">
                <a:moveTo>
                  <a:pt x="60159" y="228"/>
                </a:moveTo>
                <a:lnTo>
                  <a:pt x="47282" y="355"/>
                </a:lnTo>
                <a:lnTo>
                  <a:pt x="59532" y="355"/>
                </a:lnTo>
                <a:lnTo>
                  <a:pt x="60159" y="22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227859" y="562480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626" y="0"/>
                </a:lnTo>
              </a:path>
            </a:pathLst>
          </a:custGeom>
          <a:ln w="910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266218" y="5618745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6108" y="0"/>
                </a:moveTo>
                <a:lnTo>
                  <a:pt x="0" y="1346"/>
                </a:lnTo>
                <a:lnTo>
                  <a:pt x="3670" y="1511"/>
                </a:lnTo>
                <a:lnTo>
                  <a:pt x="5168" y="1193"/>
                </a:lnTo>
                <a:lnTo>
                  <a:pt x="11226" y="114"/>
                </a:lnTo>
                <a:lnTo>
                  <a:pt x="61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239461" y="5620096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26758" y="0"/>
                </a:moveTo>
                <a:lnTo>
                  <a:pt x="13365" y="3070"/>
                </a:lnTo>
                <a:lnTo>
                  <a:pt x="0" y="6311"/>
                </a:lnTo>
                <a:lnTo>
                  <a:pt x="22833" y="1763"/>
                </a:lnTo>
                <a:lnTo>
                  <a:pt x="30429" y="165"/>
                </a:lnTo>
                <a:lnTo>
                  <a:pt x="267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215915" y="5625517"/>
            <a:ext cx="82550" cy="9525"/>
          </a:xfrm>
          <a:custGeom>
            <a:avLst/>
            <a:gdLst/>
            <a:ahLst/>
            <a:cxnLst/>
            <a:rect l="l" t="t" r="r" b="b"/>
            <a:pathLst>
              <a:path w="82550" h="9525">
                <a:moveTo>
                  <a:pt x="82080" y="0"/>
                </a:moveTo>
                <a:lnTo>
                  <a:pt x="48615" y="1955"/>
                </a:lnTo>
                <a:lnTo>
                  <a:pt x="39436" y="2564"/>
                </a:lnTo>
                <a:lnTo>
                  <a:pt x="30264" y="3078"/>
                </a:lnTo>
                <a:lnTo>
                  <a:pt x="11950" y="3848"/>
                </a:lnTo>
                <a:lnTo>
                  <a:pt x="0" y="7023"/>
                </a:lnTo>
                <a:lnTo>
                  <a:pt x="8927" y="7611"/>
                </a:lnTo>
                <a:lnTo>
                  <a:pt x="35737" y="9017"/>
                </a:lnTo>
                <a:lnTo>
                  <a:pt x="820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899609" y="5656473"/>
            <a:ext cx="122555" cy="48260"/>
          </a:xfrm>
          <a:custGeom>
            <a:avLst/>
            <a:gdLst/>
            <a:ahLst/>
            <a:cxnLst/>
            <a:rect l="l" t="t" r="r" b="b"/>
            <a:pathLst>
              <a:path w="122554" h="48260">
                <a:moveTo>
                  <a:pt x="20002" y="0"/>
                </a:moveTo>
                <a:lnTo>
                  <a:pt x="16684" y="4848"/>
                </a:lnTo>
                <a:lnTo>
                  <a:pt x="13133" y="13211"/>
                </a:lnTo>
                <a:lnTo>
                  <a:pt x="10156" y="21474"/>
                </a:lnTo>
                <a:lnTo>
                  <a:pt x="8559" y="26022"/>
                </a:lnTo>
                <a:lnTo>
                  <a:pt x="0" y="47574"/>
                </a:lnTo>
                <a:lnTo>
                  <a:pt x="42760" y="44564"/>
                </a:lnTo>
                <a:lnTo>
                  <a:pt x="53073" y="32575"/>
                </a:lnTo>
                <a:lnTo>
                  <a:pt x="53263" y="32372"/>
                </a:lnTo>
                <a:lnTo>
                  <a:pt x="122237" y="8128"/>
                </a:lnTo>
                <a:lnTo>
                  <a:pt x="200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919607" y="5652418"/>
            <a:ext cx="113030" cy="12700"/>
          </a:xfrm>
          <a:custGeom>
            <a:avLst/>
            <a:gdLst/>
            <a:ahLst/>
            <a:cxnLst/>
            <a:rect l="l" t="t" r="r" b="b"/>
            <a:pathLst>
              <a:path w="113029" h="12700">
                <a:moveTo>
                  <a:pt x="13157" y="0"/>
                </a:moveTo>
                <a:lnTo>
                  <a:pt x="139" y="3962"/>
                </a:lnTo>
                <a:lnTo>
                  <a:pt x="0" y="4051"/>
                </a:lnTo>
                <a:lnTo>
                  <a:pt x="102247" y="12179"/>
                </a:lnTo>
                <a:lnTo>
                  <a:pt x="113017" y="11277"/>
                </a:lnTo>
                <a:lnTo>
                  <a:pt x="87987" y="9194"/>
                </a:lnTo>
                <a:lnTo>
                  <a:pt x="63001" y="6619"/>
                </a:lnTo>
                <a:lnTo>
                  <a:pt x="38057" y="3555"/>
                </a:lnTo>
                <a:lnTo>
                  <a:pt x="131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942373" y="5664596"/>
            <a:ext cx="114300" cy="36830"/>
          </a:xfrm>
          <a:custGeom>
            <a:avLst/>
            <a:gdLst/>
            <a:ahLst/>
            <a:cxnLst/>
            <a:rect l="l" t="t" r="r" b="b"/>
            <a:pathLst>
              <a:path w="114300" h="36829">
                <a:moveTo>
                  <a:pt x="79476" y="0"/>
                </a:moveTo>
                <a:lnTo>
                  <a:pt x="30480" y="3568"/>
                </a:lnTo>
                <a:lnTo>
                  <a:pt x="7708" y="27698"/>
                </a:lnTo>
                <a:lnTo>
                  <a:pt x="4495" y="31584"/>
                </a:lnTo>
                <a:lnTo>
                  <a:pt x="0" y="36436"/>
                </a:lnTo>
                <a:lnTo>
                  <a:pt x="35331" y="32258"/>
                </a:lnTo>
                <a:lnTo>
                  <a:pt x="74710" y="21107"/>
                </a:lnTo>
                <a:lnTo>
                  <a:pt x="94445" y="15845"/>
                </a:lnTo>
                <a:lnTo>
                  <a:pt x="114223" y="10833"/>
                </a:lnTo>
                <a:lnTo>
                  <a:pt x="114007" y="10668"/>
                </a:lnTo>
                <a:lnTo>
                  <a:pt x="84848" y="9245"/>
                </a:lnTo>
                <a:lnTo>
                  <a:pt x="107962" y="5638"/>
                </a:lnTo>
                <a:lnTo>
                  <a:pt x="106908" y="4622"/>
                </a:lnTo>
                <a:lnTo>
                  <a:pt x="101892" y="4254"/>
                </a:lnTo>
                <a:lnTo>
                  <a:pt x="105765" y="3467"/>
                </a:lnTo>
                <a:lnTo>
                  <a:pt x="104051" y="1689"/>
                </a:lnTo>
                <a:lnTo>
                  <a:pt x="94208" y="1168"/>
                </a:lnTo>
                <a:lnTo>
                  <a:pt x="794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021852" y="5663691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10769" y="0"/>
                </a:moveTo>
                <a:lnTo>
                  <a:pt x="0" y="901"/>
                </a:lnTo>
                <a:lnTo>
                  <a:pt x="14719" y="2070"/>
                </a:lnTo>
                <a:lnTo>
                  <a:pt x="24574" y="2590"/>
                </a:lnTo>
                <a:lnTo>
                  <a:pt x="22961" y="825"/>
                </a:lnTo>
                <a:lnTo>
                  <a:pt x="107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046422" y="566628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9956" y="8978"/>
                </a:moveTo>
                <a:lnTo>
                  <a:pt x="10185" y="9143"/>
                </a:lnTo>
                <a:lnTo>
                  <a:pt x="10655" y="9016"/>
                </a:lnTo>
                <a:lnTo>
                  <a:pt x="9956" y="8978"/>
                </a:lnTo>
                <a:close/>
              </a:path>
              <a:path w="10795" h="9525">
                <a:moveTo>
                  <a:pt x="2857" y="2933"/>
                </a:moveTo>
                <a:lnTo>
                  <a:pt x="3911" y="3949"/>
                </a:lnTo>
                <a:lnTo>
                  <a:pt x="8039" y="3289"/>
                </a:lnTo>
                <a:lnTo>
                  <a:pt x="2857" y="2933"/>
                </a:lnTo>
                <a:close/>
              </a:path>
              <a:path w="10795" h="9525">
                <a:moveTo>
                  <a:pt x="0" y="0"/>
                </a:moveTo>
                <a:lnTo>
                  <a:pt x="1727" y="1790"/>
                </a:lnTo>
                <a:lnTo>
                  <a:pt x="8547" y="43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044813" y="5664522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0" y="0"/>
                </a:moveTo>
                <a:lnTo>
                  <a:pt x="1612" y="1765"/>
                </a:lnTo>
                <a:lnTo>
                  <a:pt x="10160" y="2197"/>
                </a:lnTo>
                <a:lnTo>
                  <a:pt x="16713" y="939"/>
                </a:lnTo>
                <a:lnTo>
                  <a:pt x="11137" y="67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134458" y="5710461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32194" y="0"/>
                </a:moveTo>
                <a:lnTo>
                  <a:pt x="16063" y="2674"/>
                </a:lnTo>
                <a:lnTo>
                  <a:pt x="0" y="5626"/>
                </a:lnTo>
                <a:lnTo>
                  <a:pt x="11734" y="6184"/>
                </a:lnTo>
                <a:lnTo>
                  <a:pt x="321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146192" y="5706131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086" y="0"/>
                </a:lnTo>
              </a:path>
            </a:pathLst>
          </a:custGeom>
          <a:ln w="3008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932763" y="5638613"/>
            <a:ext cx="110489" cy="25400"/>
          </a:xfrm>
          <a:custGeom>
            <a:avLst/>
            <a:gdLst/>
            <a:ahLst/>
            <a:cxnLst/>
            <a:rect l="l" t="t" r="r" b="b"/>
            <a:pathLst>
              <a:path w="110490" h="25400">
                <a:moveTo>
                  <a:pt x="47078" y="0"/>
                </a:moveTo>
                <a:lnTo>
                  <a:pt x="0" y="13804"/>
                </a:lnTo>
                <a:lnTo>
                  <a:pt x="24900" y="17360"/>
                </a:lnTo>
                <a:lnTo>
                  <a:pt x="49844" y="20424"/>
                </a:lnTo>
                <a:lnTo>
                  <a:pt x="74830" y="22998"/>
                </a:lnTo>
                <a:lnTo>
                  <a:pt x="99860" y="25082"/>
                </a:lnTo>
                <a:lnTo>
                  <a:pt x="110489" y="24130"/>
                </a:lnTo>
                <a:lnTo>
                  <a:pt x="105961" y="18599"/>
                </a:lnTo>
                <a:lnTo>
                  <a:pt x="101817" y="12928"/>
                </a:lnTo>
                <a:lnTo>
                  <a:pt x="98333" y="7438"/>
                </a:lnTo>
                <a:lnTo>
                  <a:pt x="95783" y="2451"/>
                </a:lnTo>
                <a:lnTo>
                  <a:pt x="470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028548" y="5641069"/>
            <a:ext cx="102235" cy="22225"/>
          </a:xfrm>
          <a:custGeom>
            <a:avLst/>
            <a:gdLst/>
            <a:ahLst/>
            <a:cxnLst/>
            <a:rect l="l" t="t" r="r" b="b"/>
            <a:pathLst>
              <a:path w="102234" h="22225">
                <a:moveTo>
                  <a:pt x="0" y="0"/>
                </a:moveTo>
                <a:lnTo>
                  <a:pt x="2549" y="4980"/>
                </a:lnTo>
                <a:lnTo>
                  <a:pt x="6034" y="10467"/>
                </a:lnTo>
                <a:lnTo>
                  <a:pt x="10263" y="16246"/>
                </a:lnTo>
                <a:lnTo>
                  <a:pt x="14706" y="21678"/>
                </a:lnTo>
                <a:lnTo>
                  <a:pt x="50650" y="18180"/>
                </a:lnTo>
                <a:lnTo>
                  <a:pt x="86537" y="14185"/>
                </a:lnTo>
                <a:lnTo>
                  <a:pt x="96812" y="12509"/>
                </a:lnTo>
                <a:lnTo>
                  <a:pt x="101968" y="11734"/>
                </a:lnTo>
                <a:lnTo>
                  <a:pt x="98958" y="9817"/>
                </a:lnTo>
                <a:lnTo>
                  <a:pt x="95821" y="7239"/>
                </a:lnTo>
                <a:lnTo>
                  <a:pt x="92786" y="4470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032626" y="5662746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0629" y="0"/>
                </a:moveTo>
                <a:lnTo>
                  <a:pt x="0" y="939"/>
                </a:lnTo>
                <a:lnTo>
                  <a:pt x="12191" y="1778"/>
                </a:lnTo>
                <a:lnTo>
                  <a:pt x="106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043260" y="5655257"/>
            <a:ext cx="72390" cy="10795"/>
          </a:xfrm>
          <a:custGeom>
            <a:avLst/>
            <a:gdLst/>
            <a:ahLst/>
            <a:cxnLst/>
            <a:rect l="l" t="t" r="r" b="b"/>
            <a:pathLst>
              <a:path w="72390" h="10795">
                <a:moveTo>
                  <a:pt x="71831" y="0"/>
                </a:moveTo>
                <a:lnTo>
                  <a:pt x="35944" y="3994"/>
                </a:lnTo>
                <a:lnTo>
                  <a:pt x="0" y="7493"/>
                </a:lnTo>
                <a:lnTo>
                  <a:pt x="1549" y="9258"/>
                </a:lnTo>
                <a:lnTo>
                  <a:pt x="7124" y="9613"/>
                </a:lnTo>
                <a:lnTo>
                  <a:pt x="18262" y="10210"/>
                </a:lnTo>
                <a:lnTo>
                  <a:pt x="25780" y="8813"/>
                </a:lnTo>
                <a:lnTo>
                  <a:pt x="29540" y="8153"/>
                </a:lnTo>
                <a:lnTo>
                  <a:pt x="40064" y="5911"/>
                </a:lnTo>
                <a:lnTo>
                  <a:pt x="50623" y="3810"/>
                </a:lnTo>
                <a:lnTo>
                  <a:pt x="61213" y="1841"/>
                </a:lnTo>
                <a:lnTo>
                  <a:pt x="7183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114733" y="561273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540" y="0"/>
                </a:moveTo>
                <a:lnTo>
                  <a:pt x="0" y="457"/>
                </a:lnTo>
                <a:lnTo>
                  <a:pt x="889" y="495"/>
                </a:lnTo>
                <a:lnTo>
                  <a:pt x="25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056190" y="5613189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70">
                <a:moveTo>
                  <a:pt x="58547" y="0"/>
                </a:moveTo>
                <a:lnTo>
                  <a:pt x="0" y="9893"/>
                </a:lnTo>
                <a:lnTo>
                  <a:pt x="11352" y="10907"/>
                </a:lnTo>
                <a:lnTo>
                  <a:pt x="45415" y="13525"/>
                </a:lnTo>
                <a:lnTo>
                  <a:pt x="42037" y="10287"/>
                </a:lnTo>
                <a:lnTo>
                  <a:pt x="38442" y="6400"/>
                </a:lnTo>
                <a:lnTo>
                  <a:pt x="59423" y="38"/>
                </a:lnTo>
                <a:lnTo>
                  <a:pt x="5854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977708" y="5675424"/>
            <a:ext cx="114300" cy="21590"/>
          </a:xfrm>
          <a:custGeom>
            <a:avLst/>
            <a:gdLst/>
            <a:ahLst/>
            <a:cxnLst/>
            <a:rect l="l" t="t" r="r" b="b"/>
            <a:pathLst>
              <a:path w="114300" h="21589">
                <a:moveTo>
                  <a:pt x="78892" y="0"/>
                </a:moveTo>
                <a:lnTo>
                  <a:pt x="59109" y="5017"/>
                </a:lnTo>
                <a:lnTo>
                  <a:pt x="39374" y="10279"/>
                </a:lnTo>
                <a:lnTo>
                  <a:pt x="0" y="21424"/>
                </a:lnTo>
                <a:lnTo>
                  <a:pt x="56905" y="14035"/>
                </a:lnTo>
                <a:lnTo>
                  <a:pt x="113715" y="5778"/>
                </a:lnTo>
                <a:lnTo>
                  <a:pt x="90687" y="2888"/>
                </a:lnTo>
                <a:lnTo>
                  <a:pt x="83019" y="1828"/>
                </a:lnTo>
                <a:lnTo>
                  <a:pt x="81927" y="1727"/>
                </a:lnTo>
                <a:lnTo>
                  <a:pt x="80517" y="1066"/>
                </a:lnTo>
                <a:lnTo>
                  <a:pt x="788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056602" y="5675299"/>
            <a:ext cx="55880" cy="6350"/>
          </a:xfrm>
          <a:custGeom>
            <a:avLst/>
            <a:gdLst/>
            <a:ahLst/>
            <a:cxnLst/>
            <a:rect l="l" t="t" r="r" b="b"/>
            <a:pathLst>
              <a:path w="55879" h="6350">
                <a:moveTo>
                  <a:pt x="469" y="0"/>
                </a:moveTo>
                <a:lnTo>
                  <a:pt x="0" y="127"/>
                </a:lnTo>
                <a:lnTo>
                  <a:pt x="1625" y="1193"/>
                </a:lnTo>
                <a:lnTo>
                  <a:pt x="3035" y="1841"/>
                </a:lnTo>
                <a:lnTo>
                  <a:pt x="4127" y="1955"/>
                </a:lnTo>
                <a:lnTo>
                  <a:pt x="11795" y="3015"/>
                </a:lnTo>
                <a:lnTo>
                  <a:pt x="34823" y="5905"/>
                </a:lnTo>
                <a:lnTo>
                  <a:pt x="55537" y="2654"/>
                </a:lnTo>
                <a:lnTo>
                  <a:pt x="4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002255" y="5687218"/>
            <a:ext cx="193040" cy="26670"/>
          </a:xfrm>
          <a:custGeom>
            <a:avLst/>
            <a:gdLst/>
            <a:ahLst/>
            <a:cxnLst/>
            <a:rect l="l" t="t" r="r" b="b"/>
            <a:pathLst>
              <a:path w="193040" h="26670">
                <a:moveTo>
                  <a:pt x="154203" y="0"/>
                </a:moveTo>
                <a:lnTo>
                  <a:pt x="98533" y="9067"/>
                </a:lnTo>
                <a:lnTo>
                  <a:pt x="65735" y="13887"/>
                </a:lnTo>
                <a:lnTo>
                  <a:pt x="32889" y="18297"/>
                </a:lnTo>
                <a:lnTo>
                  <a:pt x="0" y="22301"/>
                </a:lnTo>
                <a:lnTo>
                  <a:pt x="85648" y="26606"/>
                </a:lnTo>
                <a:lnTo>
                  <a:pt x="136156" y="12522"/>
                </a:lnTo>
                <a:lnTo>
                  <a:pt x="189496" y="3263"/>
                </a:lnTo>
                <a:lnTo>
                  <a:pt x="192659" y="2070"/>
                </a:lnTo>
                <a:lnTo>
                  <a:pt x="173421" y="1173"/>
                </a:lnTo>
                <a:lnTo>
                  <a:pt x="1542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087901" y="5690480"/>
            <a:ext cx="104139" cy="24765"/>
          </a:xfrm>
          <a:custGeom>
            <a:avLst/>
            <a:gdLst/>
            <a:ahLst/>
            <a:cxnLst/>
            <a:rect l="l" t="t" r="r" b="b"/>
            <a:pathLst>
              <a:path w="104140" h="24764">
                <a:moveTo>
                  <a:pt x="103847" y="0"/>
                </a:moveTo>
                <a:lnTo>
                  <a:pt x="50507" y="9258"/>
                </a:lnTo>
                <a:lnTo>
                  <a:pt x="11133" y="19214"/>
                </a:lnTo>
                <a:lnTo>
                  <a:pt x="0" y="23342"/>
                </a:lnTo>
                <a:lnTo>
                  <a:pt x="22682" y="24460"/>
                </a:lnTo>
                <a:lnTo>
                  <a:pt x="43279" y="19309"/>
                </a:lnTo>
                <a:lnTo>
                  <a:pt x="63674" y="13515"/>
                </a:lnTo>
                <a:lnTo>
                  <a:pt x="83864" y="7079"/>
                </a:lnTo>
                <a:lnTo>
                  <a:pt x="1038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156453" y="5681576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4">
                <a:moveTo>
                  <a:pt x="33032" y="0"/>
                </a:moveTo>
                <a:lnTo>
                  <a:pt x="0" y="5638"/>
                </a:lnTo>
                <a:lnTo>
                  <a:pt x="19224" y="6816"/>
                </a:lnTo>
                <a:lnTo>
                  <a:pt x="38468" y="7708"/>
                </a:lnTo>
                <a:lnTo>
                  <a:pt x="44551" y="5397"/>
                </a:lnTo>
                <a:lnTo>
                  <a:pt x="47574" y="4191"/>
                </a:lnTo>
                <a:lnTo>
                  <a:pt x="60350" y="1257"/>
                </a:lnTo>
                <a:lnTo>
                  <a:pt x="330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191744" y="568928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3175" y="0"/>
                </a:moveTo>
                <a:lnTo>
                  <a:pt x="0" y="1193"/>
                </a:lnTo>
                <a:lnTo>
                  <a:pt x="6451" y="126"/>
                </a:lnTo>
                <a:lnTo>
                  <a:pt x="31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110587" y="5689413"/>
            <a:ext cx="127635" cy="27305"/>
          </a:xfrm>
          <a:custGeom>
            <a:avLst/>
            <a:gdLst/>
            <a:ahLst/>
            <a:cxnLst/>
            <a:rect l="l" t="t" r="r" b="b"/>
            <a:pathLst>
              <a:path w="127634" h="27304">
                <a:moveTo>
                  <a:pt x="87604" y="0"/>
                </a:moveTo>
                <a:lnTo>
                  <a:pt x="81165" y="1066"/>
                </a:lnTo>
                <a:lnTo>
                  <a:pt x="61175" y="8146"/>
                </a:lnTo>
                <a:lnTo>
                  <a:pt x="40982" y="14582"/>
                </a:lnTo>
                <a:lnTo>
                  <a:pt x="20590" y="20376"/>
                </a:lnTo>
                <a:lnTo>
                  <a:pt x="0" y="25527"/>
                </a:lnTo>
                <a:lnTo>
                  <a:pt x="23876" y="26682"/>
                </a:lnTo>
                <a:lnTo>
                  <a:pt x="31897" y="25162"/>
                </a:lnTo>
                <a:lnTo>
                  <a:pt x="47998" y="22350"/>
                </a:lnTo>
                <a:lnTo>
                  <a:pt x="56070" y="21043"/>
                </a:lnTo>
                <a:lnTo>
                  <a:pt x="91644" y="10660"/>
                </a:lnTo>
                <a:lnTo>
                  <a:pt x="109461" y="5679"/>
                </a:lnTo>
                <a:lnTo>
                  <a:pt x="127304" y="876"/>
                </a:lnTo>
                <a:lnTo>
                  <a:pt x="107445" y="585"/>
                </a:lnTo>
                <a:lnTo>
                  <a:pt x="876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194913" y="5682828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5">
                <a:moveTo>
                  <a:pt x="21894" y="0"/>
                </a:moveTo>
                <a:lnTo>
                  <a:pt x="9118" y="2933"/>
                </a:lnTo>
                <a:lnTo>
                  <a:pt x="6083" y="4140"/>
                </a:lnTo>
                <a:lnTo>
                  <a:pt x="0" y="6464"/>
                </a:lnTo>
                <a:lnTo>
                  <a:pt x="3276" y="6591"/>
                </a:lnTo>
                <a:lnTo>
                  <a:pt x="39827" y="812"/>
                </a:lnTo>
                <a:lnTo>
                  <a:pt x="218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198186" y="5683646"/>
            <a:ext cx="61594" cy="6985"/>
          </a:xfrm>
          <a:custGeom>
            <a:avLst/>
            <a:gdLst/>
            <a:ahLst/>
            <a:cxnLst/>
            <a:rect l="l" t="t" r="r" b="b"/>
            <a:pathLst>
              <a:path w="61595" h="6985">
                <a:moveTo>
                  <a:pt x="36550" y="0"/>
                </a:moveTo>
                <a:lnTo>
                  <a:pt x="0" y="5765"/>
                </a:lnTo>
                <a:lnTo>
                  <a:pt x="19851" y="6351"/>
                </a:lnTo>
                <a:lnTo>
                  <a:pt x="39712" y="6642"/>
                </a:lnTo>
                <a:lnTo>
                  <a:pt x="54051" y="2908"/>
                </a:lnTo>
                <a:lnTo>
                  <a:pt x="61252" y="1117"/>
                </a:lnTo>
                <a:lnTo>
                  <a:pt x="3655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166649" y="5688830"/>
            <a:ext cx="235585" cy="22225"/>
          </a:xfrm>
          <a:custGeom>
            <a:avLst/>
            <a:gdLst/>
            <a:ahLst/>
            <a:cxnLst/>
            <a:rect l="l" t="t" r="r" b="b"/>
            <a:pathLst>
              <a:path w="235584" h="22225">
                <a:moveTo>
                  <a:pt x="71247" y="1460"/>
                </a:moveTo>
                <a:lnTo>
                  <a:pt x="53397" y="6263"/>
                </a:lnTo>
                <a:lnTo>
                  <a:pt x="35580" y="11244"/>
                </a:lnTo>
                <a:lnTo>
                  <a:pt x="0" y="21628"/>
                </a:lnTo>
                <a:lnTo>
                  <a:pt x="46746" y="15346"/>
                </a:lnTo>
                <a:lnTo>
                  <a:pt x="93798" y="10759"/>
                </a:lnTo>
                <a:lnTo>
                  <a:pt x="140977" y="7377"/>
                </a:lnTo>
                <a:lnTo>
                  <a:pt x="235013" y="2260"/>
                </a:lnTo>
                <a:lnTo>
                  <a:pt x="225227" y="1828"/>
                </a:lnTo>
                <a:lnTo>
                  <a:pt x="119849" y="1828"/>
                </a:lnTo>
                <a:lnTo>
                  <a:pt x="106300" y="1738"/>
                </a:lnTo>
                <a:lnTo>
                  <a:pt x="94759" y="1498"/>
                </a:lnTo>
                <a:lnTo>
                  <a:pt x="85051" y="1498"/>
                </a:lnTo>
                <a:lnTo>
                  <a:pt x="71247" y="1460"/>
                </a:lnTo>
                <a:close/>
              </a:path>
              <a:path w="235584" h="22225">
                <a:moveTo>
                  <a:pt x="183781" y="0"/>
                </a:moveTo>
                <a:lnTo>
                  <a:pt x="167782" y="773"/>
                </a:lnTo>
                <a:lnTo>
                  <a:pt x="151791" y="1347"/>
                </a:lnTo>
                <a:lnTo>
                  <a:pt x="135813" y="1705"/>
                </a:lnTo>
                <a:lnTo>
                  <a:pt x="119849" y="1828"/>
                </a:lnTo>
                <a:lnTo>
                  <a:pt x="225227" y="1828"/>
                </a:lnTo>
                <a:lnTo>
                  <a:pt x="183781" y="0"/>
                </a:lnTo>
                <a:close/>
              </a:path>
              <a:path w="235584" h="22225">
                <a:moveTo>
                  <a:pt x="92760" y="1447"/>
                </a:moveTo>
                <a:lnTo>
                  <a:pt x="85051" y="1498"/>
                </a:lnTo>
                <a:lnTo>
                  <a:pt x="94759" y="1498"/>
                </a:lnTo>
                <a:lnTo>
                  <a:pt x="92760" y="1447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237896" y="5684762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75511" y="5524"/>
                </a:moveTo>
                <a:lnTo>
                  <a:pt x="21513" y="5524"/>
                </a:lnTo>
                <a:lnTo>
                  <a:pt x="35048" y="5803"/>
                </a:lnTo>
                <a:lnTo>
                  <a:pt x="48602" y="5892"/>
                </a:lnTo>
                <a:lnTo>
                  <a:pt x="64566" y="5769"/>
                </a:lnTo>
                <a:lnTo>
                  <a:pt x="75511" y="5524"/>
                </a:lnTo>
                <a:close/>
              </a:path>
              <a:path w="113029" h="6350">
                <a:moveTo>
                  <a:pt x="21539" y="0"/>
                </a:moveTo>
                <a:lnTo>
                  <a:pt x="7162" y="3632"/>
                </a:lnTo>
                <a:lnTo>
                  <a:pt x="0" y="5537"/>
                </a:lnTo>
                <a:lnTo>
                  <a:pt x="6629" y="5575"/>
                </a:lnTo>
                <a:lnTo>
                  <a:pt x="75511" y="5524"/>
                </a:lnTo>
                <a:lnTo>
                  <a:pt x="80544" y="5411"/>
                </a:lnTo>
                <a:lnTo>
                  <a:pt x="96535" y="4837"/>
                </a:lnTo>
                <a:lnTo>
                  <a:pt x="112534" y="4064"/>
                </a:lnTo>
                <a:lnTo>
                  <a:pt x="2153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979839" y="5636655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5">
                <a:moveTo>
                  <a:pt x="6997" y="0"/>
                </a:moveTo>
                <a:lnTo>
                  <a:pt x="0" y="1955"/>
                </a:lnTo>
                <a:lnTo>
                  <a:pt x="48704" y="4419"/>
                </a:lnTo>
                <a:lnTo>
                  <a:pt x="48196" y="3174"/>
                </a:lnTo>
                <a:lnTo>
                  <a:pt x="47993" y="2590"/>
                </a:lnTo>
                <a:lnTo>
                  <a:pt x="69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027834" y="564239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97" y="0"/>
                </a:lnTo>
              </a:path>
            </a:pathLst>
          </a:custGeom>
          <a:ln w="629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986837" y="5636505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520" y="0"/>
                </a:moveTo>
                <a:lnTo>
                  <a:pt x="0" y="152"/>
                </a:lnTo>
                <a:lnTo>
                  <a:pt x="40995" y="2743"/>
                </a:lnTo>
                <a:lnTo>
                  <a:pt x="40843" y="2311"/>
                </a:lnTo>
                <a:lnTo>
                  <a:pt x="5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027684" y="564179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798" y="0"/>
                </a:lnTo>
              </a:path>
            </a:pathLst>
          </a:custGeom>
          <a:ln w="595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987361" y="5623161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68389" y="0"/>
                </a:moveTo>
                <a:lnTo>
                  <a:pt x="24256" y="6743"/>
                </a:lnTo>
                <a:lnTo>
                  <a:pt x="16167" y="8889"/>
                </a:lnTo>
                <a:lnTo>
                  <a:pt x="0" y="13347"/>
                </a:lnTo>
                <a:lnTo>
                  <a:pt x="40322" y="15646"/>
                </a:lnTo>
                <a:lnTo>
                  <a:pt x="39166" y="12064"/>
                </a:lnTo>
                <a:lnTo>
                  <a:pt x="39509" y="9575"/>
                </a:lnTo>
                <a:lnTo>
                  <a:pt x="42138" y="9131"/>
                </a:lnTo>
                <a:lnTo>
                  <a:pt x="48808" y="6743"/>
                </a:lnTo>
                <a:lnTo>
                  <a:pt x="61812" y="2216"/>
                </a:lnTo>
                <a:lnTo>
                  <a:pt x="683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026519" y="5623086"/>
            <a:ext cx="93345" cy="20955"/>
          </a:xfrm>
          <a:custGeom>
            <a:avLst/>
            <a:gdLst/>
            <a:ahLst/>
            <a:cxnLst/>
            <a:rect l="l" t="t" r="r" b="b"/>
            <a:pathLst>
              <a:path w="93345" h="20954">
                <a:moveTo>
                  <a:pt x="29667" y="0"/>
                </a:moveTo>
                <a:lnTo>
                  <a:pt x="29235" y="76"/>
                </a:lnTo>
                <a:lnTo>
                  <a:pt x="16084" y="4556"/>
                </a:lnTo>
                <a:lnTo>
                  <a:pt x="2971" y="9207"/>
                </a:lnTo>
                <a:lnTo>
                  <a:pt x="342" y="9651"/>
                </a:lnTo>
                <a:lnTo>
                  <a:pt x="0" y="12141"/>
                </a:lnTo>
                <a:lnTo>
                  <a:pt x="1168" y="15722"/>
                </a:lnTo>
                <a:lnTo>
                  <a:pt x="92938" y="20726"/>
                </a:lnTo>
                <a:lnTo>
                  <a:pt x="87624" y="15722"/>
                </a:lnTo>
                <a:lnTo>
                  <a:pt x="82931" y="10680"/>
                </a:lnTo>
                <a:lnTo>
                  <a:pt x="80121" y="8216"/>
                </a:lnTo>
                <a:lnTo>
                  <a:pt x="77647" y="6108"/>
                </a:lnTo>
                <a:lnTo>
                  <a:pt x="75095" y="3632"/>
                </a:lnTo>
                <a:lnTo>
                  <a:pt x="41021" y="1008"/>
                </a:lnTo>
                <a:lnTo>
                  <a:pt x="29667" y="0"/>
                </a:lnTo>
                <a:close/>
              </a:path>
              <a:path w="93345" h="20954">
                <a:moveTo>
                  <a:pt x="79730" y="7873"/>
                </a:moveTo>
                <a:lnTo>
                  <a:pt x="80111" y="8216"/>
                </a:lnTo>
                <a:lnTo>
                  <a:pt x="79730" y="7873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910035" y="5701034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4" h="5079">
                <a:moveTo>
                  <a:pt x="32334" y="0"/>
                </a:moveTo>
                <a:lnTo>
                  <a:pt x="0" y="3581"/>
                </a:lnTo>
                <a:lnTo>
                  <a:pt x="27622" y="5079"/>
                </a:lnTo>
                <a:lnTo>
                  <a:pt x="323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937667" y="5696855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40" h="10160">
                <a:moveTo>
                  <a:pt x="40043" y="0"/>
                </a:moveTo>
                <a:lnTo>
                  <a:pt x="4699" y="4178"/>
                </a:lnTo>
                <a:lnTo>
                  <a:pt x="0" y="9258"/>
                </a:lnTo>
                <a:lnTo>
                  <a:pt x="7632" y="9677"/>
                </a:lnTo>
                <a:lnTo>
                  <a:pt x="400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945307" y="5681204"/>
            <a:ext cx="211454" cy="28575"/>
          </a:xfrm>
          <a:custGeom>
            <a:avLst/>
            <a:gdLst/>
            <a:ahLst/>
            <a:cxnLst/>
            <a:rect l="l" t="t" r="r" b="b"/>
            <a:pathLst>
              <a:path w="211454" h="28575">
                <a:moveTo>
                  <a:pt x="146113" y="0"/>
                </a:moveTo>
                <a:lnTo>
                  <a:pt x="89307" y="8256"/>
                </a:lnTo>
                <a:lnTo>
                  <a:pt x="32397" y="15646"/>
                </a:lnTo>
                <a:lnTo>
                  <a:pt x="0" y="25323"/>
                </a:lnTo>
                <a:lnTo>
                  <a:pt x="56959" y="28308"/>
                </a:lnTo>
                <a:lnTo>
                  <a:pt x="122688" y="19904"/>
                </a:lnTo>
                <a:lnTo>
                  <a:pt x="211150" y="6019"/>
                </a:lnTo>
                <a:lnTo>
                  <a:pt x="194874" y="4807"/>
                </a:lnTo>
                <a:lnTo>
                  <a:pt x="178608" y="3400"/>
                </a:lnTo>
                <a:lnTo>
                  <a:pt x="162353" y="1797"/>
                </a:lnTo>
                <a:lnTo>
                  <a:pt x="1461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091418" y="568258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69" y="0"/>
                </a:lnTo>
              </a:path>
            </a:pathLst>
          </a:custGeom>
          <a:ln w="925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121335" y="5645546"/>
            <a:ext cx="47625" cy="7620"/>
          </a:xfrm>
          <a:custGeom>
            <a:avLst/>
            <a:gdLst/>
            <a:ahLst/>
            <a:cxnLst/>
            <a:rect l="l" t="t" r="r" b="b"/>
            <a:pathLst>
              <a:path w="47625" h="7620">
                <a:moveTo>
                  <a:pt x="0" y="0"/>
                </a:moveTo>
                <a:lnTo>
                  <a:pt x="3035" y="2768"/>
                </a:lnTo>
                <a:lnTo>
                  <a:pt x="6172" y="5346"/>
                </a:lnTo>
                <a:lnTo>
                  <a:pt x="9182" y="7251"/>
                </a:lnTo>
                <a:lnTo>
                  <a:pt x="28090" y="4573"/>
                </a:lnTo>
                <a:lnTo>
                  <a:pt x="47066" y="220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222677" y="5626410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789" y="0"/>
                </a:moveTo>
                <a:lnTo>
                  <a:pt x="0" y="3111"/>
                </a:lnTo>
                <a:lnTo>
                  <a:pt x="5181" y="2946"/>
                </a:lnTo>
                <a:lnTo>
                  <a:pt x="167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115623" y="561425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705" y="0"/>
                </a:lnTo>
              </a:path>
            </a:pathLst>
          </a:custGeom>
          <a:ln w="1168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094625" y="5621581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89" y="0"/>
                </a:lnTo>
              </a:path>
            </a:pathLst>
          </a:custGeom>
          <a:ln w="16713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120480" y="5644765"/>
            <a:ext cx="50165" cy="3175"/>
          </a:xfrm>
          <a:custGeom>
            <a:avLst/>
            <a:gdLst/>
            <a:ahLst/>
            <a:cxnLst/>
            <a:rect l="l" t="t" r="r" b="b"/>
            <a:pathLst>
              <a:path w="50165" h="3175">
                <a:moveTo>
                  <a:pt x="0" y="0"/>
                </a:moveTo>
                <a:lnTo>
                  <a:pt x="850" y="787"/>
                </a:lnTo>
                <a:lnTo>
                  <a:pt x="47917" y="2984"/>
                </a:lnTo>
                <a:lnTo>
                  <a:pt x="49733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119456" y="5643808"/>
            <a:ext cx="57785" cy="3810"/>
          </a:xfrm>
          <a:custGeom>
            <a:avLst/>
            <a:gdLst/>
            <a:ahLst/>
            <a:cxnLst/>
            <a:rect l="l" t="t" r="r" b="b"/>
            <a:pathLst>
              <a:path w="57784" h="3810">
                <a:moveTo>
                  <a:pt x="0" y="0"/>
                </a:moveTo>
                <a:lnTo>
                  <a:pt x="1028" y="952"/>
                </a:lnTo>
                <a:lnTo>
                  <a:pt x="50749" y="3733"/>
                </a:lnTo>
                <a:lnTo>
                  <a:pt x="57416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132322" y="5629361"/>
            <a:ext cx="119380" cy="17145"/>
          </a:xfrm>
          <a:custGeom>
            <a:avLst/>
            <a:gdLst/>
            <a:ahLst/>
            <a:cxnLst/>
            <a:rect l="l" t="t" r="r" b="b"/>
            <a:pathLst>
              <a:path w="119379" h="17145">
                <a:moveTo>
                  <a:pt x="95542" y="0"/>
                </a:moveTo>
                <a:lnTo>
                  <a:pt x="90360" y="165"/>
                </a:lnTo>
                <a:lnTo>
                  <a:pt x="67847" y="4027"/>
                </a:lnTo>
                <a:lnTo>
                  <a:pt x="45285" y="7537"/>
                </a:lnTo>
                <a:lnTo>
                  <a:pt x="22669" y="10694"/>
                </a:lnTo>
                <a:lnTo>
                  <a:pt x="0" y="13500"/>
                </a:lnTo>
                <a:lnTo>
                  <a:pt x="24798" y="15379"/>
                </a:lnTo>
                <a:lnTo>
                  <a:pt x="49606" y="16878"/>
                </a:lnTo>
                <a:lnTo>
                  <a:pt x="56121" y="16205"/>
                </a:lnTo>
                <a:lnTo>
                  <a:pt x="79908" y="12611"/>
                </a:lnTo>
                <a:lnTo>
                  <a:pt x="119329" y="5168"/>
                </a:lnTo>
                <a:lnTo>
                  <a:pt x="92518" y="3763"/>
                </a:lnTo>
                <a:lnTo>
                  <a:pt x="83591" y="3175"/>
                </a:lnTo>
                <a:lnTo>
                  <a:pt x="9554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101609" y="5626719"/>
            <a:ext cx="121285" cy="20320"/>
          </a:xfrm>
          <a:custGeom>
            <a:avLst/>
            <a:gdLst/>
            <a:ahLst/>
            <a:cxnLst/>
            <a:rect l="l" t="t" r="r" b="b"/>
            <a:pathLst>
              <a:path w="121284" h="20320">
                <a:moveTo>
                  <a:pt x="112704" y="4241"/>
                </a:moveTo>
                <a:lnTo>
                  <a:pt x="4648" y="4241"/>
                </a:lnTo>
                <a:lnTo>
                  <a:pt x="7835" y="7048"/>
                </a:lnTo>
                <a:lnTo>
                  <a:pt x="12636" y="12192"/>
                </a:lnTo>
                <a:lnTo>
                  <a:pt x="17843" y="17094"/>
                </a:lnTo>
                <a:lnTo>
                  <a:pt x="75260" y="20078"/>
                </a:lnTo>
                <a:lnTo>
                  <a:pt x="80314" y="19519"/>
                </a:lnTo>
                <a:lnTo>
                  <a:pt x="55508" y="18021"/>
                </a:lnTo>
                <a:lnTo>
                  <a:pt x="30721" y="16141"/>
                </a:lnTo>
                <a:lnTo>
                  <a:pt x="53383" y="13336"/>
                </a:lnTo>
                <a:lnTo>
                  <a:pt x="75995" y="10179"/>
                </a:lnTo>
                <a:lnTo>
                  <a:pt x="98556" y="6669"/>
                </a:lnTo>
                <a:lnTo>
                  <a:pt x="112704" y="4241"/>
                </a:lnTo>
                <a:close/>
              </a:path>
              <a:path w="121284" h="20320">
                <a:moveTo>
                  <a:pt x="0" y="0"/>
                </a:moveTo>
                <a:lnTo>
                  <a:pt x="2565" y="2463"/>
                </a:lnTo>
                <a:lnTo>
                  <a:pt x="5003" y="4572"/>
                </a:lnTo>
                <a:lnTo>
                  <a:pt x="4648" y="4241"/>
                </a:lnTo>
                <a:lnTo>
                  <a:pt x="112704" y="4241"/>
                </a:lnTo>
                <a:lnTo>
                  <a:pt x="118626" y="3225"/>
                </a:lnTo>
                <a:lnTo>
                  <a:pt x="90424" y="3225"/>
                </a:lnTo>
                <a:lnTo>
                  <a:pt x="67774" y="3005"/>
                </a:lnTo>
                <a:lnTo>
                  <a:pt x="45159" y="2370"/>
                </a:lnTo>
                <a:lnTo>
                  <a:pt x="22570" y="1355"/>
                </a:lnTo>
                <a:lnTo>
                  <a:pt x="0" y="0"/>
                </a:lnTo>
                <a:close/>
              </a:path>
              <a:path w="121284" h="20320">
                <a:moveTo>
                  <a:pt x="121069" y="2806"/>
                </a:moveTo>
                <a:lnTo>
                  <a:pt x="105737" y="3121"/>
                </a:lnTo>
                <a:lnTo>
                  <a:pt x="90424" y="3225"/>
                </a:lnTo>
                <a:lnTo>
                  <a:pt x="118626" y="3225"/>
                </a:lnTo>
                <a:lnTo>
                  <a:pt x="121069" y="2806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188444" y="5641975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787" y="0"/>
                </a:moveTo>
                <a:lnTo>
                  <a:pt x="0" y="3594"/>
                </a:lnTo>
                <a:lnTo>
                  <a:pt x="9359" y="2667"/>
                </a:lnTo>
                <a:lnTo>
                  <a:pt x="2378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423076" y="5588905"/>
            <a:ext cx="81280" cy="13335"/>
          </a:xfrm>
          <a:custGeom>
            <a:avLst/>
            <a:gdLst/>
            <a:ahLst/>
            <a:cxnLst/>
            <a:rect l="l" t="t" r="r" b="b"/>
            <a:pathLst>
              <a:path w="81279" h="13335">
                <a:moveTo>
                  <a:pt x="81038" y="0"/>
                </a:moveTo>
                <a:lnTo>
                  <a:pt x="38938" y="4787"/>
                </a:lnTo>
                <a:lnTo>
                  <a:pt x="0" y="12192"/>
                </a:lnTo>
                <a:lnTo>
                  <a:pt x="15849" y="12915"/>
                </a:lnTo>
                <a:lnTo>
                  <a:pt x="810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454498" y="5600613"/>
            <a:ext cx="64769" cy="4445"/>
          </a:xfrm>
          <a:custGeom>
            <a:avLst/>
            <a:gdLst/>
            <a:ahLst/>
            <a:cxnLst/>
            <a:rect l="l" t="t" r="r" b="b"/>
            <a:pathLst>
              <a:path w="64770" h="4445">
                <a:moveTo>
                  <a:pt x="64604" y="0"/>
                </a:moveTo>
                <a:lnTo>
                  <a:pt x="0" y="1905"/>
                </a:lnTo>
                <a:lnTo>
                  <a:pt x="43687" y="3873"/>
                </a:lnTo>
                <a:lnTo>
                  <a:pt x="646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438921" y="5581215"/>
            <a:ext cx="185420" cy="21590"/>
          </a:xfrm>
          <a:custGeom>
            <a:avLst/>
            <a:gdLst/>
            <a:ahLst/>
            <a:cxnLst/>
            <a:rect l="l" t="t" r="r" b="b"/>
            <a:pathLst>
              <a:path w="185420" h="21589">
                <a:moveTo>
                  <a:pt x="160997" y="0"/>
                </a:moveTo>
                <a:lnTo>
                  <a:pt x="104940" y="2946"/>
                </a:lnTo>
                <a:lnTo>
                  <a:pt x="65189" y="7696"/>
                </a:lnTo>
                <a:lnTo>
                  <a:pt x="0" y="20599"/>
                </a:lnTo>
                <a:lnTo>
                  <a:pt x="15570" y="21310"/>
                </a:lnTo>
                <a:lnTo>
                  <a:pt x="80187" y="19392"/>
                </a:lnTo>
                <a:lnTo>
                  <a:pt x="184924" y="698"/>
                </a:lnTo>
                <a:lnTo>
                  <a:pt x="1609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420556" y="5601096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70">
                <a:moveTo>
                  <a:pt x="2514" y="0"/>
                </a:moveTo>
                <a:lnTo>
                  <a:pt x="0" y="469"/>
                </a:lnTo>
                <a:lnTo>
                  <a:pt x="15976" y="1181"/>
                </a:lnTo>
                <a:lnTo>
                  <a:pt x="18364" y="723"/>
                </a:lnTo>
                <a:lnTo>
                  <a:pt x="25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447889" y="5602523"/>
            <a:ext cx="50800" cy="2540"/>
          </a:xfrm>
          <a:custGeom>
            <a:avLst/>
            <a:gdLst/>
            <a:ahLst/>
            <a:cxnLst/>
            <a:rect l="l" t="t" r="r" b="b"/>
            <a:pathLst>
              <a:path w="50800" h="2539">
                <a:moveTo>
                  <a:pt x="6603" y="0"/>
                </a:moveTo>
                <a:lnTo>
                  <a:pt x="0" y="253"/>
                </a:lnTo>
                <a:lnTo>
                  <a:pt x="48107" y="2349"/>
                </a:lnTo>
                <a:lnTo>
                  <a:pt x="50291" y="1955"/>
                </a:lnTo>
                <a:lnTo>
                  <a:pt x="66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436534" y="5601816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70">
                <a:moveTo>
                  <a:pt x="2387" y="0"/>
                </a:moveTo>
                <a:lnTo>
                  <a:pt x="0" y="457"/>
                </a:lnTo>
                <a:lnTo>
                  <a:pt x="11353" y="952"/>
                </a:lnTo>
                <a:lnTo>
                  <a:pt x="17957" y="711"/>
                </a:lnTo>
                <a:lnTo>
                  <a:pt x="23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698903" y="5585010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9334" y="0"/>
                </a:moveTo>
                <a:lnTo>
                  <a:pt x="0" y="1574"/>
                </a:lnTo>
                <a:lnTo>
                  <a:pt x="10985" y="76"/>
                </a:lnTo>
                <a:lnTo>
                  <a:pt x="93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414687" y="5601568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5867" y="0"/>
                </a:moveTo>
                <a:lnTo>
                  <a:pt x="0" y="1130"/>
                </a:lnTo>
                <a:lnTo>
                  <a:pt x="15849" y="1854"/>
                </a:lnTo>
                <a:lnTo>
                  <a:pt x="21843" y="711"/>
                </a:lnTo>
                <a:lnTo>
                  <a:pt x="58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330038" y="5603552"/>
            <a:ext cx="100330" cy="15875"/>
          </a:xfrm>
          <a:custGeom>
            <a:avLst/>
            <a:gdLst/>
            <a:ahLst/>
            <a:cxnLst/>
            <a:rect l="l" t="t" r="r" b="b"/>
            <a:pathLst>
              <a:path w="100329" h="15875">
                <a:moveTo>
                  <a:pt x="99860" y="0"/>
                </a:moveTo>
                <a:lnTo>
                  <a:pt x="72478" y="1473"/>
                </a:lnTo>
                <a:lnTo>
                  <a:pt x="0" y="15544"/>
                </a:lnTo>
                <a:lnTo>
                  <a:pt x="12166" y="15367"/>
                </a:lnTo>
                <a:lnTo>
                  <a:pt x="18237" y="15214"/>
                </a:lnTo>
                <a:lnTo>
                  <a:pt x="998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402521" y="5602695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12166" y="0"/>
                </a:moveTo>
                <a:lnTo>
                  <a:pt x="0" y="2336"/>
                </a:lnTo>
                <a:lnTo>
                  <a:pt x="27381" y="850"/>
                </a:lnTo>
                <a:lnTo>
                  <a:pt x="28016" y="736"/>
                </a:lnTo>
                <a:lnTo>
                  <a:pt x="121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431524" y="5602771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10">
                <a:moveTo>
                  <a:pt x="16370" y="0"/>
                </a:moveTo>
                <a:lnTo>
                  <a:pt x="0" y="711"/>
                </a:lnTo>
                <a:lnTo>
                  <a:pt x="57861" y="3340"/>
                </a:lnTo>
                <a:lnTo>
                  <a:pt x="64477" y="2108"/>
                </a:lnTo>
                <a:lnTo>
                  <a:pt x="163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430528" y="560227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6007" y="0"/>
                </a:moveTo>
                <a:lnTo>
                  <a:pt x="0" y="1155"/>
                </a:lnTo>
                <a:lnTo>
                  <a:pt x="990" y="1206"/>
                </a:lnTo>
                <a:lnTo>
                  <a:pt x="17360" y="495"/>
                </a:lnTo>
                <a:lnTo>
                  <a:pt x="60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348282" y="5603477"/>
            <a:ext cx="141605" cy="15875"/>
          </a:xfrm>
          <a:custGeom>
            <a:avLst/>
            <a:gdLst/>
            <a:ahLst/>
            <a:cxnLst/>
            <a:rect l="l" t="t" r="r" b="b"/>
            <a:pathLst>
              <a:path w="141604" h="15875">
                <a:moveTo>
                  <a:pt x="83235" y="0"/>
                </a:moveTo>
                <a:lnTo>
                  <a:pt x="81610" y="76"/>
                </a:lnTo>
                <a:lnTo>
                  <a:pt x="61164" y="3975"/>
                </a:lnTo>
                <a:lnTo>
                  <a:pt x="0" y="15290"/>
                </a:lnTo>
                <a:lnTo>
                  <a:pt x="22728" y="14587"/>
                </a:lnTo>
                <a:lnTo>
                  <a:pt x="45465" y="13550"/>
                </a:lnTo>
                <a:lnTo>
                  <a:pt x="54521" y="13296"/>
                </a:lnTo>
                <a:lnTo>
                  <a:pt x="101884" y="8058"/>
                </a:lnTo>
                <a:lnTo>
                  <a:pt x="134128" y="3964"/>
                </a:lnTo>
                <a:lnTo>
                  <a:pt x="138493" y="3111"/>
                </a:lnTo>
                <a:lnTo>
                  <a:pt x="141096" y="2628"/>
                </a:lnTo>
                <a:lnTo>
                  <a:pt x="832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429896" y="560342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634" y="0"/>
                </a:moveTo>
                <a:lnTo>
                  <a:pt x="0" y="126"/>
                </a:lnTo>
                <a:lnTo>
                  <a:pt x="1625" y="50"/>
                </a:lnTo>
                <a:lnTo>
                  <a:pt x="63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119312" y="5601382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27533" y="0"/>
                </a:moveTo>
                <a:lnTo>
                  <a:pt x="13738" y="2133"/>
                </a:lnTo>
                <a:lnTo>
                  <a:pt x="0" y="4457"/>
                </a:lnTo>
                <a:lnTo>
                  <a:pt x="15113" y="6273"/>
                </a:lnTo>
                <a:lnTo>
                  <a:pt x="34950" y="558"/>
                </a:lnTo>
                <a:lnTo>
                  <a:pt x="2753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402809" y="5607457"/>
            <a:ext cx="80010" cy="9525"/>
          </a:xfrm>
          <a:custGeom>
            <a:avLst/>
            <a:gdLst/>
            <a:ahLst/>
            <a:cxnLst/>
            <a:rect l="l" t="t" r="r" b="b"/>
            <a:pathLst>
              <a:path w="80009" h="9525">
                <a:moveTo>
                  <a:pt x="79552" y="0"/>
                </a:moveTo>
                <a:lnTo>
                  <a:pt x="47361" y="4072"/>
                </a:lnTo>
                <a:lnTo>
                  <a:pt x="0" y="9309"/>
                </a:lnTo>
                <a:lnTo>
                  <a:pt x="11065" y="8868"/>
                </a:lnTo>
                <a:lnTo>
                  <a:pt x="22421" y="8278"/>
                </a:lnTo>
                <a:lnTo>
                  <a:pt x="45834" y="6705"/>
                </a:lnTo>
                <a:lnTo>
                  <a:pt x="795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498192" y="5600179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38874" y="0"/>
                </a:moveTo>
                <a:lnTo>
                  <a:pt x="20916" y="431"/>
                </a:lnTo>
                <a:lnTo>
                  <a:pt x="0" y="4305"/>
                </a:lnTo>
                <a:lnTo>
                  <a:pt x="5029" y="4521"/>
                </a:lnTo>
                <a:lnTo>
                  <a:pt x="388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519103" y="5581910"/>
            <a:ext cx="143510" cy="19050"/>
          </a:xfrm>
          <a:custGeom>
            <a:avLst/>
            <a:gdLst/>
            <a:ahLst/>
            <a:cxnLst/>
            <a:rect l="l" t="t" r="r" b="b"/>
            <a:pathLst>
              <a:path w="143509" h="19050">
                <a:moveTo>
                  <a:pt x="104736" y="0"/>
                </a:moveTo>
                <a:lnTo>
                  <a:pt x="0" y="18707"/>
                </a:lnTo>
                <a:lnTo>
                  <a:pt x="17957" y="18262"/>
                </a:lnTo>
                <a:lnTo>
                  <a:pt x="143332" y="1295"/>
                </a:lnTo>
                <a:lnTo>
                  <a:pt x="1047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496002" y="560448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2184" y="0"/>
                </a:moveTo>
                <a:lnTo>
                  <a:pt x="0" y="393"/>
                </a:lnTo>
                <a:lnTo>
                  <a:pt x="4406" y="596"/>
                </a:lnTo>
                <a:lnTo>
                  <a:pt x="7213" y="228"/>
                </a:lnTo>
                <a:lnTo>
                  <a:pt x="21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676512" y="5584788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26250" y="0"/>
                </a:moveTo>
                <a:lnTo>
                  <a:pt x="0" y="4787"/>
                </a:lnTo>
                <a:lnTo>
                  <a:pt x="22390" y="1803"/>
                </a:lnTo>
                <a:lnTo>
                  <a:pt x="31724" y="228"/>
                </a:lnTo>
                <a:lnTo>
                  <a:pt x="262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503219" y="560239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732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537068" y="5583211"/>
            <a:ext cx="165735" cy="17145"/>
          </a:xfrm>
          <a:custGeom>
            <a:avLst/>
            <a:gdLst/>
            <a:ahLst/>
            <a:cxnLst/>
            <a:rect l="l" t="t" r="r" b="b"/>
            <a:pathLst>
              <a:path w="165734" h="17145">
                <a:moveTo>
                  <a:pt x="125361" y="0"/>
                </a:moveTo>
                <a:lnTo>
                  <a:pt x="0" y="16967"/>
                </a:lnTo>
                <a:lnTo>
                  <a:pt x="63360" y="15519"/>
                </a:lnTo>
                <a:lnTo>
                  <a:pt x="120426" y="8806"/>
                </a:lnTo>
                <a:lnTo>
                  <a:pt x="139433" y="6362"/>
                </a:lnTo>
                <a:lnTo>
                  <a:pt x="165696" y="1574"/>
                </a:lnTo>
                <a:lnTo>
                  <a:pt x="1253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500415" y="5604704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2806" y="0"/>
                </a:moveTo>
                <a:lnTo>
                  <a:pt x="0" y="368"/>
                </a:lnTo>
                <a:lnTo>
                  <a:pt x="29997" y="1689"/>
                </a:lnTo>
                <a:lnTo>
                  <a:pt x="33172" y="1358"/>
                </a:lnTo>
                <a:lnTo>
                  <a:pt x="280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489387" y="5604879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6616" y="0"/>
                </a:moveTo>
                <a:lnTo>
                  <a:pt x="0" y="1231"/>
                </a:lnTo>
                <a:lnTo>
                  <a:pt x="2387" y="1346"/>
                </a:lnTo>
                <a:lnTo>
                  <a:pt x="11023" y="203"/>
                </a:lnTo>
                <a:lnTo>
                  <a:pt x="66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482357" y="560610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7023" y="0"/>
                </a:moveTo>
                <a:lnTo>
                  <a:pt x="0" y="1346"/>
                </a:lnTo>
                <a:lnTo>
                  <a:pt x="9410" y="114"/>
                </a:lnTo>
                <a:lnTo>
                  <a:pt x="702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491764" y="5605076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4" h="2539">
                <a:moveTo>
                  <a:pt x="8648" y="0"/>
                </a:moveTo>
                <a:lnTo>
                  <a:pt x="0" y="1143"/>
                </a:lnTo>
                <a:lnTo>
                  <a:pt x="28422" y="2413"/>
                </a:lnTo>
                <a:lnTo>
                  <a:pt x="38646" y="1320"/>
                </a:lnTo>
                <a:lnTo>
                  <a:pt x="86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448639" y="5606219"/>
            <a:ext cx="71755" cy="8255"/>
          </a:xfrm>
          <a:custGeom>
            <a:avLst/>
            <a:gdLst/>
            <a:ahLst/>
            <a:cxnLst/>
            <a:rect l="l" t="t" r="r" b="b"/>
            <a:pathLst>
              <a:path w="71754" h="8254">
                <a:moveTo>
                  <a:pt x="43129" y="0"/>
                </a:moveTo>
                <a:lnTo>
                  <a:pt x="33718" y="1244"/>
                </a:lnTo>
                <a:lnTo>
                  <a:pt x="0" y="7950"/>
                </a:lnTo>
                <a:lnTo>
                  <a:pt x="35623" y="4891"/>
                </a:lnTo>
                <a:lnTo>
                  <a:pt x="71551" y="1270"/>
                </a:lnTo>
                <a:lnTo>
                  <a:pt x="4312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543867" y="5580533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5" h="3810">
                <a:moveTo>
                  <a:pt x="29260" y="0"/>
                </a:moveTo>
                <a:lnTo>
                  <a:pt x="0" y="3619"/>
                </a:lnTo>
                <a:lnTo>
                  <a:pt x="56045" y="685"/>
                </a:lnTo>
                <a:lnTo>
                  <a:pt x="292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138766" y="5602907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5" h="5714">
                <a:moveTo>
                  <a:pt x="30162" y="0"/>
                </a:moveTo>
                <a:lnTo>
                  <a:pt x="0" y="5270"/>
                </a:lnTo>
                <a:lnTo>
                  <a:pt x="2006" y="5511"/>
                </a:lnTo>
                <a:lnTo>
                  <a:pt x="30645" y="25"/>
                </a:lnTo>
                <a:lnTo>
                  <a:pt x="301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134431" y="5601940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19837" y="0"/>
                </a:moveTo>
                <a:lnTo>
                  <a:pt x="0" y="5715"/>
                </a:lnTo>
                <a:lnTo>
                  <a:pt x="4330" y="6235"/>
                </a:lnTo>
                <a:lnTo>
                  <a:pt x="34493" y="965"/>
                </a:lnTo>
                <a:lnTo>
                  <a:pt x="198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377389" y="5593690"/>
            <a:ext cx="85090" cy="7620"/>
          </a:xfrm>
          <a:custGeom>
            <a:avLst/>
            <a:gdLst/>
            <a:ahLst/>
            <a:cxnLst/>
            <a:rect l="l" t="t" r="r" b="b"/>
            <a:pathLst>
              <a:path w="85090" h="7620">
                <a:moveTo>
                  <a:pt x="84620" y="0"/>
                </a:moveTo>
                <a:lnTo>
                  <a:pt x="62623" y="2400"/>
                </a:lnTo>
                <a:lnTo>
                  <a:pt x="0" y="5295"/>
                </a:lnTo>
                <a:lnTo>
                  <a:pt x="45681" y="7404"/>
                </a:lnTo>
                <a:lnTo>
                  <a:pt x="846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373851" y="5598988"/>
            <a:ext cx="49530" cy="3175"/>
          </a:xfrm>
          <a:custGeom>
            <a:avLst/>
            <a:gdLst/>
            <a:ahLst/>
            <a:cxnLst/>
            <a:rect l="l" t="t" r="r" b="b"/>
            <a:pathLst>
              <a:path w="49529" h="3175">
                <a:moveTo>
                  <a:pt x="3543" y="0"/>
                </a:moveTo>
                <a:lnTo>
                  <a:pt x="0" y="533"/>
                </a:lnTo>
                <a:lnTo>
                  <a:pt x="46697" y="2578"/>
                </a:lnTo>
                <a:lnTo>
                  <a:pt x="49225" y="2108"/>
                </a:lnTo>
                <a:lnTo>
                  <a:pt x="35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367643" y="5599521"/>
            <a:ext cx="53340" cy="3175"/>
          </a:xfrm>
          <a:custGeom>
            <a:avLst/>
            <a:gdLst/>
            <a:ahLst/>
            <a:cxnLst/>
            <a:rect l="l" t="t" r="r" b="b"/>
            <a:pathLst>
              <a:path w="53340" h="3175">
                <a:moveTo>
                  <a:pt x="6210" y="0"/>
                </a:moveTo>
                <a:lnTo>
                  <a:pt x="4127" y="304"/>
                </a:lnTo>
                <a:lnTo>
                  <a:pt x="0" y="952"/>
                </a:lnTo>
                <a:lnTo>
                  <a:pt x="47040" y="3174"/>
                </a:lnTo>
                <a:lnTo>
                  <a:pt x="52908" y="2044"/>
                </a:lnTo>
                <a:lnTo>
                  <a:pt x="621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277445" y="561212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69" y="0"/>
                </a:lnTo>
              </a:path>
            </a:pathLst>
          </a:custGeom>
          <a:ln w="1418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272327" y="5600476"/>
            <a:ext cx="142875" cy="18415"/>
          </a:xfrm>
          <a:custGeom>
            <a:avLst/>
            <a:gdLst/>
            <a:ahLst/>
            <a:cxnLst/>
            <a:rect l="l" t="t" r="r" b="b"/>
            <a:pathLst>
              <a:path w="142875" h="18414">
                <a:moveTo>
                  <a:pt x="95313" y="0"/>
                </a:moveTo>
                <a:lnTo>
                  <a:pt x="82198" y="2154"/>
                </a:lnTo>
                <a:lnTo>
                  <a:pt x="69124" y="4492"/>
                </a:lnTo>
                <a:lnTo>
                  <a:pt x="56096" y="7025"/>
                </a:lnTo>
                <a:lnTo>
                  <a:pt x="43116" y="9766"/>
                </a:lnTo>
                <a:lnTo>
                  <a:pt x="21501" y="13811"/>
                </a:lnTo>
                <a:lnTo>
                  <a:pt x="10737" y="15988"/>
                </a:lnTo>
                <a:lnTo>
                  <a:pt x="0" y="18275"/>
                </a:lnTo>
                <a:lnTo>
                  <a:pt x="5118" y="18376"/>
                </a:lnTo>
                <a:lnTo>
                  <a:pt x="36138" y="13572"/>
                </a:lnTo>
                <a:lnTo>
                  <a:pt x="67352" y="9756"/>
                </a:lnTo>
                <a:lnTo>
                  <a:pt x="98717" y="6793"/>
                </a:lnTo>
                <a:lnTo>
                  <a:pt x="130187" y="4546"/>
                </a:lnTo>
                <a:lnTo>
                  <a:pt x="142366" y="2222"/>
                </a:lnTo>
                <a:lnTo>
                  <a:pt x="9531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377114" y="55989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33" y="0"/>
                </a:moveTo>
                <a:lnTo>
                  <a:pt x="177" y="25"/>
                </a:lnTo>
                <a:lnTo>
                  <a:pt x="0" y="25"/>
                </a:lnTo>
                <a:lnTo>
                  <a:pt x="5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369526" y="559897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594" y="0"/>
                </a:moveTo>
                <a:lnTo>
                  <a:pt x="0" y="355"/>
                </a:lnTo>
                <a:lnTo>
                  <a:pt x="4330" y="546"/>
                </a:lnTo>
                <a:lnTo>
                  <a:pt x="7861" y="12"/>
                </a:lnTo>
                <a:lnTo>
                  <a:pt x="75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356367" y="5599336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3157" y="0"/>
                </a:moveTo>
                <a:lnTo>
                  <a:pt x="0" y="596"/>
                </a:lnTo>
                <a:lnTo>
                  <a:pt x="11277" y="1143"/>
                </a:lnTo>
                <a:lnTo>
                  <a:pt x="15405" y="495"/>
                </a:lnTo>
                <a:lnTo>
                  <a:pt x="17487" y="190"/>
                </a:lnTo>
                <a:lnTo>
                  <a:pt x="131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140771" y="5599930"/>
            <a:ext cx="227329" cy="19050"/>
          </a:xfrm>
          <a:custGeom>
            <a:avLst/>
            <a:gdLst/>
            <a:ahLst/>
            <a:cxnLst/>
            <a:rect l="l" t="t" r="r" b="b"/>
            <a:pathLst>
              <a:path w="227329" h="19050">
                <a:moveTo>
                  <a:pt x="28638" y="2997"/>
                </a:moveTo>
                <a:lnTo>
                  <a:pt x="73339" y="16305"/>
                </a:lnTo>
                <a:lnTo>
                  <a:pt x="112149" y="18223"/>
                </a:lnTo>
                <a:lnTo>
                  <a:pt x="131559" y="18821"/>
                </a:lnTo>
                <a:lnTo>
                  <a:pt x="142296" y="16534"/>
                </a:lnTo>
                <a:lnTo>
                  <a:pt x="153058" y="14357"/>
                </a:lnTo>
                <a:lnTo>
                  <a:pt x="174663" y="10312"/>
                </a:lnTo>
                <a:lnTo>
                  <a:pt x="187642" y="7571"/>
                </a:lnTo>
                <a:lnTo>
                  <a:pt x="199349" y="5295"/>
                </a:lnTo>
                <a:lnTo>
                  <a:pt x="100380" y="5295"/>
                </a:lnTo>
                <a:lnTo>
                  <a:pt x="82416" y="5102"/>
                </a:lnTo>
                <a:lnTo>
                  <a:pt x="64471" y="4656"/>
                </a:lnTo>
                <a:lnTo>
                  <a:pt x="46545" y="3954"/>
                </a:lnTo>
                <a:lnTo>
                  <a:pt x="28638" y="2997"/>
                </a:lnTo>
                <a:close/>
              </a:path>
              <a:path w="227329" h="19050">
                <a:moveTo>
                  <a:pt x="215595" y="0"/>
                </a:moveTo>
                <a:lnTo>
                  <a:pt x="100380" y="5295"/>
                </a:lnTo>
                <a:lnTo>
                  <a:pt x="199349" y="5295"/>
                </a:lnTo>
                <a:lnTo>
                  <a:pt x="200672" y="5038"/>
                </a:lnTo>
                <a:lnTo>
                  <a:pt x="213750" y="2700"/>
                </a:lnTo>
                <a:lnTo>
                  <a:pt x="226872" y="546"/>
                </a:lnTo>
                <a:lnTo>
                  <a:pt x="2155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671952" y="1856612"/>
            <a:ext cx="2214802" cy="3592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665590" y="1861243"/>
            <a:ext cx="2227580" cy="3594100"/>
          </a:xfrm>
          <a:custGeom>
            <a:avLst/>
            <a:gdLst/>
            <a:ahLst/>
            <a:cxnLst/>
            <a:rect l="l" t="t" r="r" b="b"/>
            <a:pathLst>
              <a:path w="2227579" h="3594100">
                <a:moveTo>
                  <a:pt x="708104" y="1511300"/>
                </a:moveTo>
                <a:lnTo>
                  <a:pt x="688962" y="1511300"/>
                </a:lnTo>
                <a:lnTo>
                  <a:pt x="644600" y="1536700"/>
                </a:lnTo>
                <a:lnTo>
                  <a:pt x="557677" y="1587500"/>
                </a:lnTo>
                <a:lnTo>
                  <a:pt x="515344" y="1625600"/>
                </a:lnTo>
                <a:lnTo>
                  <a:pt x="473918" y="1651000"/>
                </a:lnTo>
                <a:lnTo>
                  <a:pt x="433511" y="1689100"/>
                </a:lnTo>
                <a:lnTo>
                  <a:pt x="394239" y="1714500"/>
                </a:lnTo>
                <a:lnTo>
                  <a:pt x="356217" y="1752600"/>
                </a:lnTo>
                <a:lnTo>
                  <a:pt x="319559" y="1790700"/>
                </a:lnTo>
                <a:lnTo>
                  <a:pt x="284380" y="1828800"/>
                </a:lnTo>
                <a:lnTo>
                  <a:pt x="250794" y="1866900"/>
                </a:lnTo>
                <a:lnTo>
                  <a:pt x="218916" y="1905000"/>
                </a:lnTo>
                <a:lnTo>
                  <a:pt x="188861" y="1943100"/>
                </a:lnTo>
                <a:lnTo>
                  <a:pt x="160743" y="1993900"/>
                </a:lnTo>
                <a:lnTo>
                  <a:pt x="134097" y="2032000"/>
                </a:lnTo>
                <a:lnTo>
                  <a:pt x="110020" y="2082800"/>
                </a:lnTo>
                <a:lnTo>
                  <a:pt x="88464" y="2120900"/>
                </a:lnTo>
                <a:lnTo>
                  <a:pt x="69381" y="2171700"/>
                </a:lnTo>
                <a:lnTo>
                  <a:pt x="52723" y="2222500"/>
                </a:lnTo>
                <a:lnTo>
                  <a:pt x="38442" y="2260600"/>
                </a:lnTo>
                <a:lnTo>
                  <a:pt x="26491" y="2311400"/>
                </a:lnTo>
                <a:lnTo>
                  <a:pt x="16821" y="2362200"/>
                </a:lnTo>
                <a:lnTo>
                  <a:pt x="9385" y="2400300"/>
                </a:lnTo>
                <a:lnTo>
                  <a:pt x="4135" y="2451100"/>
                </a:lnTo>
                <a:lnTo>
                  <a:pt x="1022" y="2501900"/>
                </a:lnTo>
                <a:lnTo>
                  <a:pt x="0" y="2552700"/>
                </a:lnTo>
                <a:lnTo>
                  <a:pt x="949" y="2603500"/>
                </a:lnTo>
                <a:lnTo>
                  <a:pt x="3768" y="2641600"/>
                </a:lnTo>
                <a:lnTo>
                  <a:pt x="8411" y="2692400"/>
                </a:lnTo>
                <a:lnTo>
                  <a:pt x="14833" y="2743200"/>
                </a:lnTo>
                <a:lnTo>
                  <a:pt x="23882" y="2794000"/>
                </a:lnTo>
                <a:lnTo>
                  <a:pt x="37299" y="2844800"/>
                </a:lnTo>
                <a:lnTo>
                  <a:pt x="54366" y="2882900"/>
                </a:lnTo>
                <a:lnTo>
                  <a:pt x="74364" y="2933700"/>
                </a:lnTo>
                <a:lnTo>
                  <a:pt x="96575" y="2984500"/>
                </a:lnTo>
                <a:lnTo>
                  <a:pt x="120278" y="3022600"/>
                </a:lnTo>
                <a:lnTo>
                  <a:pt x="144757" y="3073400"/>
                </a:lnTo>
                <a:lnTo>
                  <a:pt x="169290" y="3111500"/>
                </a:lnTo>
                <a:lnTo>
                  <a:pt x="196921" y="3149600"/>
                </a:lnTo>
                <a:lnTo>
                  <a:pt x="226659" y="3187700"/>
                </a:lnTo>
                <a:lnTo>
                  <a:pt x="258389" y="3225800"/>
                </a:lnTo>
                <a:lnTo>
                  <a:pt x="291998" y="3263900"/>
                </a:lnTo>
                <a:lnTo>
                  <a:pt x="327372" y="3302000"/>
                </a:lnTo>
                <a:lnTo>
                  <a:pt x="364396" y="3340100"/>
                </a:lnTo>
                <a:lnTo>
                  <a:pt x="402958" y="3378200"/>
                </a:lnTo>
                <a:lnTo>
                  <a:pt x="442942" y="3403600"/>
                </a:lnTo>
                <a:lnTo>
                  <a:pt x="484236" y="3441700"/>
                </a:lnTo>
                <a:lnTo>
                  <a:pt x="526724" y="3467100"/>
                </a:lnTo>
                <a:lnTo>
                  <a:pt x="570293" y="3492500"/>
                </a:lnTo>
                <a:lnTo>
                  <a:pt x="614830" y="3517900"/>
                </a:lnTo>
                <a:lnTo>
                  <a:pt x="660219" y="3530600"/>
                </a:lnTo>
                <a:lnTo>
                  <a:pt x="706348" y="3556000"/>
                </a:lnTo>
                <a:lnTo>
                  <a:pt x="865306" y="3594100"/>
                </a:lnTo>
                <a:lnTo>
                  <a:pt x="1072562" y="3594100"/>
                </a:lnTo>
                <a:lnTo>
                  <a:pt x="1122239" y="3581400"/>
                </a:lnTo>
                <a:lnTo>
                  <a:pt x="867025" y="3581400"/>
                </a:lnTo>
                <a:lnTo>
                  <a:pt x="710831" y="3543300"/>
                </a:lnTo>
                <a:lnTo>
                  <a:pt x="665321" y="3517900"/>
                </a:lnTo>
                <a:lnTo>
                  <a:pt x="620514" y="3505200"/>
                </a:lnTo>
                <a:lnTo>
                  <a:pt x="576526" y="3479800"/>
                </a:lnTo>
                <a:lnTo>
                  <a:pt x="533474" y="3454400"/>
                </a:lnTo>
                <a:lnTo>
                  <a:pt x="491475" y="3429000"/>
                </a:lnTo>
                <a:lnTo>
                  <a:pt x="450643" y="3390900"/>
                </a:lnTo>
                <a:lnTo>
                  <a:pt x="411097" y="3365500"/>
                </a:lnTo>
                <a:lnTo>
                  <a:pt x="372951" y="3327400"/>
                </a:lnTo>
                <a:lnTo>
                  <a:pt x="336323" y="3302000"/>
                </a:lnTo>
                <a:lnTo>
                  <a:pt x="301328" y="3263900"/>
                </a:lnTo>
                <a:lnTo>
                  <a:pt x="268083" y="3225800"/>
                </a:lnTo>
                <a:lnTo>
                  <a:pt x="236704" y="3187700"/>
                </a:lnTo>
                <a:lnTo>
                  <a:pt x="207307" y="3149600"/>
                </a:lnTo>
                <a:lnTo>
                  <a:pt x="180009" y="3098800"/>
                </a:lnTo>
                <a:lnTo>
                  <a:pt x="131407" y="3022600"/>
                </a:lnTo>
                <a:lnTo>
                  <a:pt x="107930" y="2971800"/>
                </a:lnTo>
                <a:lnTo>
                  <a:pt x="85958" y="2933700"/>
                </a:lnTo>
                <a:lnTo>
                  <a:pt x="66204" y="2882900"/>
                </a:lnTo>
                <a:lnTo>
                  <a:pt x="49384" y="2832100"/>
                </a:lnTo>
                <a:lnTo>
                  <a:pt x="36213" y="2794000"/>
                </a:lnTo>
                <a:lnTo>
                  <a:pt x="27406" y="2743200"/>
                </a:lnTo>
                <a:lnTo>
                  <a:pt x="21036" y="2692400"/>
                </a:lnTo>
                <a:lnTo>
                  <a:pt x="16433" y="2641600"/>
                </a:lnTo>
                <a:lnTo>
                  <a:pt x="13640" y="2590800"/>
                </a:lnTo>
                <a:lnTo>
                  <a:pt x="12699" y="2552700"/>
                </a:lnTo>
                <a:lnTo>
                  <a:pt x="13720" y="2501900"/>
                </a:lnTo>
                <a:lnTo>
                  <a:pt x="16797" y="2451100"/>
                </a:lnTo>
                <a:lnTo>
                  <a:pt x="21979" y="2400300"/>
                </a:lnTo>
                <a:lnTo>
                  <a:pt x="29317" y="2362200"/>
                </a:lnTo>
                <a:lnTo>
                  <a:pt x="38859" y="2311400"/>
                </a:lnTo>
                <a:lnTo>
                  <a:pt x="50657" y="2273300"/>
                </a:lnTo>
                <a:lnTo>
                  <a:pt x="64758" y="2222500"/>
                </a:lnTo>
                <a:lnTo>
                  <a:pt x="81215" y="2171700"/>
                </a:lnTo>
                <a:lnTo>
                  <a:pt x="100075" y="2133600"/>
                </a:lnTo>
                <a:lnTo>
                  <a:pt x="121389" y="2082800"/>
                </a:lnTo>
                <a:lnTo>
                  <a:pt x="145206" y="2044700"/>
                </a:lnTo>
                <a:lnTo>
                  <a:pt x="171576" y="1993900"/>
                </a:lnTo>
                <a:lnTo>
                  <a:pt x="199340" y="1955800"/>
                </a:lnTo>
                <a:lnTo>
                  <a:pt x="229036" y="1905000"/>
                </a:lnTo>
                <a:lnTo>
                  <a:pt x="260551" y="1866900"/>
                </a:lnTo>
                <a:lnTo>
                  <a:pt x="293775" y="1828800"/>
                </a:lnTo>
                <a:lnTo>
                  <a:pt x="328594" y="1790700"/>
                </a:lnTo>
                <a:lnTo>
                  <a:pt x="364896" y="1765300"/>
                </a:lnTo>
                <a:lnTo>
                  <a:pt x="402569" y="1727200"/>
                </a:lnTo>
                <a:lnTo>
                  <a:pt x="441501" y="1689100"/>
                </a:lnTo>
                <a:lnTo>
                  <a:pt x="481579" y="1663700"/>
                </a:lnTo>
                <a:lnTo>
                  <a:pt x="522691" y="1638300"/>
                </a:lnTo>
                <a:lnTo>
                  <a:pt x="564725" y="1600200"/>
                </a:lnTo>
                <a:lnTo>
                  <a:pt x="651110" y="1549400"/>
                </a:lnTo>
                <a:lnTo>
                  <a:pt x="695236" y="1524000"/>
                </a:lnTo>
                <a:lnTo>
                  <a:pt x="708104" y="1511300"/>
                </a:lnTo>
                <a:close/>
              </a:path>
              <a:path w="2227579" h="3594100">
                <a:moveTo>
                  <a:pt x="1782368" y="3238500"/>
                </a:moveTo>
                <a:lnTo>
                  <a:pt x="1742282" y="3263900"/>
                </a:lnTo>
                <a:lnTo>
                  <a:pt x="1702449" y="3302000"/>
                </a:lnTo>
                <a:lnTo>
                  <a:pt x="1622343" y="3352800"/>
                </a:lnTo>
                <a:lnTo>
                  <a:pt x="1581467" y="3390900"/>
                </a:lnTo>
                <a:lnTo>
                  <a:pt x="1539641" y="3416300"/>
                </a:lnTo>
                <a:lnTo>
                  <a:pt x="1496565" y="3441700"/>
                </a:lnTo>
                <a:lnTo>
                  <a:pt x="1451938" y="3467100"/>
                </a:lnTo>
                <a:lnTo>
                  <a:pt x="1405458" y="3479800"/>
                </a:lnTo>
                <a:lnTo>
                  <a:pt x="1359435" y="3505200"/>
                </a:lnTo>
                <a:lnTo>
                  <a:pt x="1312669" y="3517900"/>
                </a:lnTo>
                <a:lnTo>
                  <a:pt x="1265258" y="3543300"/>
                </a:lnTo>
                <a:lnTo>
                  <a:pt x="1120127" y="3581400"/>
                </a:lnTo>
                <a:lnTo>
                  <a:pt x="1171621" y="3581400"/>
                </a:lnTo>
                <a:lnTo>
                  <a:pt x="1269115" y="3556000"/>
                </a:lnTo>
                <a:lnTo>
                  <a:pt x="1317035" y="3530600"/>
                </a:lnTo>
                <a:lnTo>
                  <a:pt x="1364275" y="3517900"/>
                </a:lnTo>
                <a:lnTo>
                  <a:pt x="1410741" y="3492500"/>
                </a:lnTo>
                <a:lnTo>
                  <a:pt x="1457722" y="3479800"/>
                </a:lnTo>
                <a:lnTo>
                  <a:pt x="1502800" y="3454400"/>
                </a:lnTo>
                <a:lnTo>
                  <a:pt x="1546277" y="3429000"/>
                </a:lnTo>
                <a:lnTo>
                  <a:pt x="1588450" y="3403600"/>
                </a:lnTo>
                <a:lnTo>
                  <a:pt x="1629620" y="3365500"/>
                </a:lnTo>
                <a:lnTo>
                  <a:pt x="1710148" y="3314700"/>
                </a:lnTo>
                <a:lnTo>
                  <a:pt x="1750104" y="3276600"/>
                </a:lnTo>
                <a:lnTo>
                  <a:pt x="1790255" y="3251200"/>
                </a:lnTo>
                <a:lnTo>
                  <a:pt x="1782368" y="3238500"/>
                </a:lnTo>
                <a:close/>
              </a:path>
              <a:path w="2227579" h="3594100">
                <a:moveTo>
                  <a:pt x="1211122" y="63500"/>
                </a:moveTo>
                <a:lnTo>
                  <a:pt x="1186102" y="63500"/>
                </a:lnTo>
                <a:lnTo>
                  <a:pt x="1207300" y="76200"/>
                </a:lnTo>
                <a:lnTo>
                  <a:pt x="1215643" y="88900"/>
                </a:lnTo>
                <a:lnTo>
                  <a:pt x="1225295" y="88900"/>
                </a:lnTo>
                <a:lnTo>
                  <a:pt x="1260140" y="127000"/>
                </a:lnTo>
                <a:lnTo>
                  <a:pt x="1294337" y="165100"/>
                </a:lnTo>
                <a:lnTo>
                  <a:pt x="1327957" y="203200"/>
                </a:lnTo>
                <a:lnTo>
                  <a:pt x="1361074" y="241300"/>
                </a:lnTo>
                <a:lnTo>
                  <a:pt x="1393762" y="266700"/>
                </a:lnTo>
                <a:lnTo>
                  <a:pt x="1426092" y="304800"/>
                </a:lnTo>
                <a:lnTo>
                  <a:pt x="1458137" y="342900"/>
                </a:lnTo>
                <a:lnTo>
                  <a:pt x="1490472" y="381000"/>
                </a:lnTo>
                <a:lnTo>
                  <a:pt x="1522291" y="419100"/>
                </a:lnTo>
                <a:lnTo>
                  <a:pt x="1553577" y="457200"/>
                </a:lnTo>
                <a:lnTo>
                  <a:pt x="1584310" y="495300"/>
                </a:lnTo>
                <a:lnTo>
                  <a:pt x="1614471" y="546100"/>
                </a:lnTo>
                <a:lnTo>
                  <a:pt x="1644039" y="584200"/>
                </a:lnTo>
                <a:lnTo>
                  <a:pt x="1672996" y="622300"/>
                </a:lnTo>
                <a:lnTo>
                  <a:pt x="1701322" y="660400"/>
                </a:lnTo>
                <a:lnTo>
                  <a:pt x="1728998" y="698500"/>
                </a:lnTo>
                <a:lnTo>
                  <a:pt x="1756005" y="736600"/>
                </a:lnTo>
                <a:lnTo>
                  <a:pt x="1782322" y="787400"/>
                </a:lnTo>
                <a:lnTo>
                  <a:pt x="1807932" y="825500"/>
                </a:lnTo>
                <a:lnTo>
                  <a:pt x="1832814" y="863600"/>
                </a:lnTo>
                <a:lnTo>
                  <a:pt x="1856948" y="914400"/>
                </a:lnTo>
                <a:lnTo>
                  <a:pt x="1880316" y="952500"/>
                </a:lnTo>
                <a:lnTo>
                  <a:pt x="1902899" y="1003300"/>
                </a:lnTo>
                <a:lnTo>
                  <a:pt x="1924676" y="1041400"/>
                </a:lnTo>
                <a:lnTo>
                  <a:pt x="1945629" y="1079500"/>
                </a:lnTo>
                <a:lnTo>
                  <a:pt x="1965737" y="1130300"/>
                </a:lnTo>
                <a:lnTo>
                  <a:pt x="1984982" y="1181100"/>
                </a:lnTo>
                <a:lnTo>
                  <a:pt x="2003345" y="1219200"/>
                </a:lnTo>
                <a:lnTo>
                  <a:pt x="2020805" y="1270000"/>
                </a:lnTo>
                <a:lnTo>
                  <a:pt x="2037344" y="1320800"/>
                </a:lnTo>
                <a:lnTo>
                  <a:pt x="2052942" y="1358900"/>
                </a:lnTo>
                <a:lnTo>
                  <a:pt x="2067745" y="1409700"/>
                </a:lnTo>
                <a:lnTo>
                  <a:pt x="2082162" y="1460500"/>
                </a:lnTo>
                <a:lnTo>
                  <a:pt x="2096137" y="1511300"/>
                </a:lnTo>
                <a:lnTo>
                  <a:pt x="2109615" y="1549400"/>
                </a:lnTo>
                <a:lnTo>
                  <a:pt x="2122540" y="1600200"/>
                </a:lnTo>
                <a:lnTo>
                  <a:pt x="2134855" y="1651000"/>
                </a:lnTo>
                <a:lnTo>
                  <a:pt x="2146506" y="1701800"/>
                </a:lnTo>
                <a:lnTo>
                  <a:pt x="2157436" y="1752600"/>
                </a:lnTo>
                <a:lnTo>
                  <a:pt x="2167589" y="1790700"/>
                </a:lnTo>
                <a:lnTo>
                  <a:pt x="2176911" y="1841500"/>
                </a:lnTo>
                <a:lnTo>
                  <a:pt x="2185344" y="1892300"/>
                </a:lnTo>
                <a:lnTo>
                  <a:pt x="2192834" y="1943100"/>
                </a:lnTo>
                <a:lnTo>
                  <a:pt x="2199324" y="1993900"/>
                </a:lnTo>
                <a:lnTo>
                  <a:pt x="2204758" y="2044700"/>
                </a:lnTo>
                <a:lnTo>
                  <a:pt x="2209082" y="2082800"/>
                </a:lnTo>
                <a:lnTo>
                  <a:pt x="2212239" y="2133600"/>
                </a:lnTo>
                <a:lnTo>
                  <a:pt x="2214173" y="2184400"/>
                </a:lnTo>
                <a:lnTo>
                  <a:pt x="2214829" y="2235200"/>
                </a:lnTo>
                <a:lnTo>
                  <a:pt x="2214072" y="2286000"/>
                </a:lnTo>
                <a:lnTo>
                  <a:pt x="2211764" y="2336800"/>
                </a:lnTo>
                <a:lnTo>
                  <a:pt x="2207839" y="2387600"/>
                </a:lnTo>
                <a:lnTo>
                  <a:pt x="2202231" y="2438400"/>
                </a:lnTo>
                <a:lnTo>
                  <a:pt x="2194875" y="2489200"/>
                </a:lnTo>
                <a:lnTo>
                  <a:pt x="2185705" y="2540000"/>
                </a:lnTo>
                <a:lnTo>
                  <a:pt x="2174656" y="2590800"/>
                </a:lnTo>
                <a:lnTo>
                  <a:pt x="2161661" y="2641600"/>
                </a:lnTo>
                <a:lnTo>
                  <a:pt x="2146655" y="2692400"/>
                </a:lnTo>
                <a:lnTo>
                  <a:pt x="2129573" y="2743200"/>
                </a:lnTo>
                <a:lnTo>
                  <a:pt x="2110348" y="2794000"/>
                </a:lnTo>
                <a:lnTo>
                  <a:pt x="2088916" y="2844800"/>
                </a:lnTo>
                <a:lnTo>
                  <a:pt x="2065210" y="2882900"/>
                </a:lnTo>
                <a:lnTo>
                  <a:pt x="2041511" y="2933700"/>
                </a:lnTo>
                <a:lnTo>
                  <a:pt x="2015649" y="2971800"/>
                </a:lnTo>
                <a:lnTo>
                  <a:pt x="1987724" y="3022600"/>
                </a:lnTo>
                <a:lnTo>
                  <a:pt x="1957833" y="3060700"/>
                </a:lnTo>
                <a:lnTo>
                  <a:pt x="1926077" y="3098800"/>
                </a:lnTo>
                <a:lnTo>
                  <a:pt x="1892553" y="3136900"/>
                </a:lnTo>
                <a:lnTo>
                  <a:pt x="1857361" y="3175000"/>
                </a:lnTo>
                <a:lnTo>
                  <a:pt x="1820600" y="3200400"/>
                </a:lnTo>
                <a:lnTo>
                  <a:pt x="1782368" y="3238500"/>
                </a:lnTo>
                <a:lnTo>
                  <a:pt x="1790255" y="3251200"/>
                </a:lnTo>
                <a:lnTo>
                  <a:pt x="1786318" y="3238500"/>
                </a:lnTo>
                <a:lnTo>
                  <a:pt x="1803175" y="3238500"/>
                </a:lnTo>
                <a:lnTo>
                  <a:pt x="1829016" y="3213100"/>
                </a:lnTo>
                <a:lnTo>
                  <a:pt x="1866259" y="3175000"/>
                </a:lnTo>
                <a:lnTo>
                  <a:pt x="1901890" y="3149600"/>
                </a:lnTo>
                <a:lnTo>
                  <a:pt x="1935814" y="3098800"/>
                </a:lnTo>
                <a:lnTo>
                  <a:pt x="1967937" y="3060700"/>
                </a:lnTo>
                <a:lnTo>
                  <a:pt x="1998164" y="3022600"/>
                </a:lnTo>
                <a:lnTo>
                  <a:pt x="2026401" y="2984500"/>
                </a:lnTo>
                <a:lnTo>
                  <a:pt x="2052553" y="2933700"/>
                </a:lnTo>
                <a:lnTo>
                  <a:pt x="2076526" y="2895600"/>
                </a:lnTo>
                <a:lnTo>
                  <a:pt x="2098827" y="2844800"/>
                </a:lnTo>
                <a:lnTo>
                  <a:pt x="2119144" y="2806700"/>
                </a:lnTo>
                <a:lnTo>
                  <a:pt x="2137530" y="2755900"/>
                </a:lnTo>
                <a:lnTo>
                  <a:pt x="2154037" y="2705100"/>
                </a:lnTo>
                <a:lnTo>
                  <a:pt x="2168720" y="2667000"/>
                </a:lnTo>
                <a:lnTo>
                  <a:pt x="2181630" y="2616200"/>
                </a:lnTo>
                <a:lnTo>
                  <a:pt x="2192823" y="2565400"/>
                </a:lnTo>
                <a:lnTo>
                  <a:pt x="2202350" y="2527300"/>
                </a:lnTo>
                <a:lnTo>
                  <a:pt x="2210265" y="2476500"/>
                </a:lnTo>
                <a:lnTo>
                  <a:pt x="2216622" y="2425700"/>
                </a:lnTo>
                <a:lnTo>
                  <a:pt x="2221474" y="2374900"/>
                </a:lnTo>
                <a:lnTo>
                  <a:pt x="2224873" y="2336800"/>
                </a:lnTo>
                <a:lnTo>
                  <a:pt x="2226874" y="2286000"/>
                </a:lnTo>
                <a:lnTo>
                  <a:pt x="2227529" y="2235200"/>
                </a:lnTo>
                <a:lnTo>
                  <a:pt x="2226865" y="2184400"/>
                </a:lnTo>
                <a:lnTo>
                  <a:pt x="2224917" y="2133600"/>
                </a:lnTo>
                <a:lnTo>
                  <a:pt x="2221741" y="2082800"/>
                </a:lnTo>
                <a:lnTo>
                  <a:pt x="2217392" y="2044700"/>
                </a:lnTo>
                <a:lnTo>
                  <a:pt x="2211928" y="1993900"/>
                </a:lnTo>
                <a:lnTo>
                  <a:pt x="2205404" y="1943100"/>
                </a:lnTo>
                <a:lnTo>
                  <a:pt x="2197878" y="1892300"/>
                </a:lnTo>
                <a:lnTo>
                  <a:pt x="2189406" y="1841500"/>
                </a:lnTo>
                <a:lnTo>
                  <a:pt x="2180043" y="1790700"/>
                </a:lnTo>
                <a:lnTo>
                  <a:pt x="2169848" y="1739900"/>
                </a:lnTo>
                <a:lnTo>
                  <a:pt x="2158875" y="1701800"/>
                </a:lnTo>
                <a:lnTo>
                  <a:pt x="2147181" y="1651000"/>
                </a:lnTo>
                <a:lnTo>
                  <a:pt x="2134823" y="1600200"/>
                </a:lnTo>
                <a:lnTo>
                  <a:pt x="2121857" y="1549400"/>
                </a:lnTo>
                <a:lnTo>
                  <a:pt x="2108340" y="1498600"/>
                </a:lnTo>
                <a:lnTo>
                  <a:pt x="2094328" y="1460500"/>
                </a:lnTo>
                <a:lnTo>
                  <a:pt x="2079878" y="1409700"/>
                </a:lnTo>
                <a:lnTo>
                  <a:pt x="2065045" y="1358900"/>
                </a:lnTo>
                <a:lnTo>
                  <a:pt x="2049361" y="1308100"/>
                </a:lnTo>
                <a:lnTo>
                  <a:pt x="2032732" y="1270000"/>
                </a:lnTo>
                <a:lnTo>
                  <a:pt x="2015179" y="1219200"/>
                </a:lnTo>
                <a:lnTo>
                  <a:pt x="1996720" y="1168400"/>
                </a:lnTo>
                <a:lnTo>
                  <a:pt x="1977376" y="1130300"/>
                </a:lnTo>
                <a:lnTo>
                  <a:pt x="1957166" y="1079500"/>
                </a:lnTo>
                <a:lnTo>
                  <a:pt x="1936110" y="1041400"/>
                </a:lnTo>
                <a:lnTo>
                  <a:pt x="1914227" y="990600"/>
                </a:lnTo>
                <a:lnTo>
                  <a:pt x="1891538" y="952500"/>
                </a:lnTo>
                <a:lnTo>
                  <a:pt x="1868061" y="901700"/>
                </a:lnTo>
                <a:lnTo>
                  <a:pt x="1843817" y="863600"/>
                </a:lnTo>
                <a:lnTo>
                  <a:pt x="1818825" y="812800"/>
                </a:lnTo>
                <a:lnTo>
                  <a:pt x="1793105" y="774700"/>
                </a:lnTo>
                <a:lnTo>
                  <a:pt x="1766677" y="736600"/>
                </a:lnTo>
                <a:lnTo>
                  <a:pt x="1739560" y="698500"/>
                </a:lnTo>
                <a:lnTo>
                  <a:pt x="1711774" y="647700"/>
                </a:lnTo>
                <a:lnTo>
                  <a:pt x="1683339" y="609600"/>
                </a:lnTo>
                <a:lnTo>
                  <a:pt x="1654274" y="571500"/>
                </a:lnTo>
                <a:lnTo>
                  <a:pt x="1624599" y="533400"/>
                </a:lnTo>
                <a:lnTo>
                  <a:pt x="1594334" y="495300"/>
                </a:lnTo>
                <a:lnTo>
                  <a:pt x="1563498" y="457200"/>
                </a:lnTo>
                <a:lnTo>
                  <a:pt x="1532111" y="419100"/>
                </a:lnTo>
                <a:lnTo>
                  <a:pt x="1500193" y="381000"/>
                </a:lnTo>
                <a:lnTo>
                  <a:pt x="1467764" y="342900"/>
                </a:lnTo>
                <a:lnTo>
                  <a:pt x="1435674" y="304800"/>
                </a:lnTo>
                <a:lnTo>
                  <a:pt x="1403278" y="266700"/>
                </a:lnTo>
                <a:lnTo>
                  <a:pt x="1370500" y="228600"/>
                </a:lnTo>
                <a:lnTo>
                  <a:pt x="1337267" y="190500"/>
                </a:lnTo>
                <a:lnTo>
                  <a:pt x="1303505" y="152400"/>
                </a:lnTo>
                <a:lnTo>
                  <a:pt x="1269139" y="114300"/>
                </a:lnTo>
                <a:lnTo>
                  <a:pt x="1234097" y="88900"/>
                </a:lnTo>
                <a:lnTo>
                  <a:pt x="1230025" y="76200"/>
                </a:lnTo>
                <a:lnTo>
                  <a:pt x="1218395" y="76200"/>
                </a:lnTo>
                <a:lnTo>
                  <a:pt x="1211122" y="63500"/>
                </a:lnTo>
                <a:close/>
              </a:path>
              <a:path w="2227579" h="3594100">
                <a:moveTo>
                  <a:pt x="1803175" y="3238500"/>
                </a:moveTo>
                <a:lnTo>
                  <a:pt x="1786318" y="3238500"/>
                </a:lnTo>
                <a:lnTo>
                  <a:pt x="1790255" y="3251200"/>
                </a:lnTo>
                <a:lnTo>
                  <a:pt x="1803175" y="3238500"/>
                </a:lnTo>
                <a:close/>
              </a:path>
              <a:path w="2227579" h="3594100">
                <a:moveTo>
                  <a:pt x="718083" y="1498600"/>
                </a:moveTo>
                <a:lnTo>
                  <a:pt x="708443" y="1498600"/>
                </a:lnTo>
                <a:lnTo>
                  <a:pt x="695413" y="1511300"/>
                </a:lnTo>
                <a:lnTo>
                  <a:pt x="720382" y="1511300"/>
                </a:lnTo>
                <a:lnTo>
                  <a:pt x="718083" y="1498600"/>
                </a:lnTo>
                <a:close/>
              </a:path>
              <a:path w="2227579" h="3594100">
                <a:moveTo>
                  <a:pt x="718083" y="1498600"/>
                </a:moveTo>
                <a:lnTo>
                  <a:pt x="720382" y="1511300"/>
                </a:lnTo>
                <a:lnTo>
                  <a:pt x="721144" y="1511300"/>
                </a:lnTo>
                <a:lnTo>
                  <a:pt x="718083" y="1498600"/>
                </a:lnTo>
                <a:close/>
              </a:path>
              <a:path w="2227579" h="3594100">
                <a:moveTo>
                  <a:pt x="1131379" y="0"/>
                </a:moveTo>
                <a:lnTo>
                  <a:pt x="1119035" y="0"/>
                </a:lnTo>
                <a:lnTo>
                  <a:pt x="1132343" y="63500"/>
                </a:lnTo>
                <a:lnTo>
                  <a:pt x="1144190" y="114300"/>
                </a:lnTo>
                <a:lnTo>
                  <a:pt x="1154618" y="165100"/>
                </a:lnTo>
                <a:lnTo>
                  <a:pt x="1163666" y="228600"/>
                </a:lnTo>
                <a:lnTo>
                  <a:pt x="1171376" y="279400"/>
                </a:lnTo>
                <a:lnTo>
                  <a:pt x="1177788" y="330200"/>
                </a:lnTo>
                <a:lnTo>
                  <a:pt x="1182943" y="381000"/>
                </a:lnTo>
                <a:lnTo>
                  <a:pt x="1186881" y="419100"/>
                </a:lnTo>
                <a:lnTo>
                  <a:pt x="1189644" y="469900"/>
                </a:lnTo>
                <a:lnTo>
                  <a:pt x="1191272" y="520700"/>
                </a:lnTo>
                <a:lnTo>
                  <a:pt x="1191806" y="558800"/>
                </a:lnTo>
                <a:lnTo>
                  <a:pt x="1190429" y="635000"/>
                </a:lnTo>
                <a:lnTo>
                  <a:pt x="1186430" y="698500"/>
                </a:lnTo>
                <a:lnTo>
                  <a:pt x="1179984" y="762000"/>
                </a:lnTo>
                <a:lnTo>
                  <a:pt x="1171266" y="812800"/>
                </a:lnTo>
                <a:lnTo>
                  <a:pt x="1160452" y="876300"/>
                </a:lnTo>
                <a:lnTo>
                  <a:pt x="1147717" y="927100"/>
                </a:lnTo>
                <a:lnTo>
                  <a:pt x="1133236" y="977900"/>
                </a:lnTo>
                <a:lnTo>
                  <a:pt x="1117185" y="1028700"/>
                </a:lnTo>
                <a:lnTo>
                  <a:pt x="1099739" y="1066800"/>
                </a:lnTo>
                <a:lnTo>
                  <a:pt x="1081074" y="1117600"/>
                </a:lnTo>
                <a:lnTo>
                  <a:pt x="1061364" y="1155700"/>
                </a:lnTo>
                <a:lnTo>
                  <a:pt x="1040785" y="1193800"/>
                </a:lnTo>
                <a:lnTo>
                  <a:pt x="1019513" y="1219200"/>
                </a:lnTo>
                <a:lnTo>
                  <a:pt x="997722" y="1257300"/>
                </a:lnTo>
                <a:lnTo>
                  <a:pt x="908855" y="1358900"/>
                </a:lnTo>
                <a:lnTo>
                  <a:pt x="865836" y="1397000"/>
                </a:lnTo>
                <a:lnTo>
                  <a:pt x="825630" y="1435100"/>
                </a:lnTo>
                <a:lnTo>
                  <a:pt x="789635" y="1460500"/>
                </a:lnTo>
                <a:lnTo>
                  <a:pt x="773650" y="1473200"/>
                </a:lnTo>
                <a:lnTo>
                  <a:pt x="759244" y="1473200"/>
                </a:lnTo>
                <a:lnTo>
                  <a:pt x="746590" y="1485900"/>
                </a:lnTo>
                <a:lnTo>
                  <a:pt x="729399" y="1485900"/>
                </a:lnTo>
                <a:lnTo>
                  <a:pt x="724331" y="1498600"/>
                </a:lnTo>
                <a:lnTo>
                  <a:pt x="718083" y="1498600"/>
                </a:lnTo>
                <a:lnTo>
                  <a:pt x="721144" y="1511300"/>
                </a:lnTo>
                <a:lnTo>
                  <a:pt x="730181" y="1511300"/>
                </a:lnTo>
                <a:lnTo>
                  <a:pt x="756691" y="1485900"/>
                </a:lnTo>
                <a:lnTo>
                  <a:pt x="796567" y="1473200"/>
                </a:lnTo>
                <a:lnTo>
                  <a:pt x="846467" y="1435100"/>
                </a:lnTo>
                <a:lnTo>
                  <a:pt x="903047" y="1384300"/>
                </a:lnTo>
                <a:lnTo>
                  <a:pt x="962964" y="1320800"/>
                </a:lnTo>
                <a:lnTo>
                  <a:pt x="1008072" y="1257300"/>
                </a:lnTo>
                <a:lnTo>
                  <a:pt x="1030173" y="1231900"/>
                </a:lnTo>
                <a:lnTo>
                  <a:pt x="1051738" y="1193800"/>
                </a:lnTo>
                <a:lnTo>
                  <a:pt x="1072590" y="1155700"/>
                </a:lnTo>
                <a:lnTo>
                  <a:pt x="1092553" y="1117600"/>
                </a:lnTo>
                <a:lnTo>
                  <a:pt x="1111451" y="1079500"/>
                </a:lnTo>
                <a:lnTo>
                  <a:pt x="1129107" y="1028700"/>
                </a:lnTo>
                <a:lnTo>
                  <a:pt x="1145345" y="977900"/>
                </a:lnTo>
                <a:lnTo>
                  <a:pt x="1159990" y="927100"/>
                </a:lnTo>
                <a:lnTo>
                  <a:pt x="1172863" y="876300"/>
                </a:lnTo>
                <a:lnTo>
                  <a:pt x="1183790" y="812800"/>
                </a:lnTo>
                <a:lnTo>
                  <a:pt x="1192594" y="762000"/>
                </a:lnTo>
                <a:lnTo>
                  <a:pt x="1199099" y="698500"/>
                </a:lnTo>
                <a:lnTo>
                  <a:pt x="1203128" y="635000"/>
                </a:lnTo>
                <a:lnTo>
                  <a:pt x="1204506" y="558800"/>
                </a:lnTo>
                <a:lnTo>
                  <a:pt x="1203968" y="520700"/>
                </a:lnTo>
                <a:lnTo>
                  <a:pt x="1202330" y="469900"/>
                </a:lnTo>
                <a:lnTo>
                  <a:pt x="1199549" y="419100"/>
                </a:lnTo>
                <a:lnTo>
                  <a:pt x="1195587" y="381000"/>
                </a:lnTo>
                <a:lnTo>
                  <a:pt x="1190403" y="330200"/>
                </a:lnTo>
                <a:lnTo>
                  <a:pt x="1183956" y="279400"/>
                </a:lnTo>
                <a:lnTo>
                  <a:pt x="1176207" y="228600"/>
                </a:lnTo>
                <a:lnTo>
                  <a:pt x="1167115" y="165100"/>
                </a:lnTo>
                <a:lnTo>
                  <a:pt x="1156640" y="114300"/>
                </a:lnTo>
                <a:lnTo>
                  <a:pt x="1144741" y="63500"/>
                </a:lnTo>
                <a:lnTo>
                  <a:pt x="1137078" y="27081"/>
                </a:lnTo>
                <a:lnTo>
                  <a:pt x="1135382" y="25400"/>
                </a:lnTo>
                <a:lnTo>
                  <a:pt x="1125524" y="12700"/>
                </a:lnTo>
                <a:lnTo>
                  <a:pt x="1134051" y="12700"/>
                </a:lnTo>
                <a:lnTo>
                  <a:pt x="1131379" y="0"/>
                </a:lnTo>
                <a:close/>
              </a:path>
              <a:path w="2227579" h="3594100">
                <a:moveTo>
                  <a:pt x="1132230" y="0"/>
                </a:moveTo>
                <a:lnTo>
                  <a:pt x="1131379" y="0"/>
                </a:lnTo>
                <a:lnTo>
                  <a:pt x="1137078" y="27081"/>
                </a:lnTo>
                <a:lnTo>
                  <a:pt x="1148187" y="38100"/>
                </a:lnTo>
                <a:lnTo>
                  <a:pt x="1162879" y="50800"/>
                </a:lnTo>
                <a:lnTo>
                  <a:pt x="1178394" y="63500"/>
                </a:lnTo>
                <a:lnTo>
                  <a:pt x="1198981" y="63500"/>
                </a:lnTo>
                <a:lnTo>
                  <a:pt x="1185960" y="50800"/>
                </a:lnTo>
                <a:lnTo>
                  <a:pt x="1172793" y="38100"/>
                </a:lnTo>
                <a:lnTo>
                  <a:pt x="1160208" y="25400"/>
                </a:lnTo>
                <a:lnTo>
                  <a:pt x="1148961" y="25400"/>
                </a:lnTo>
                <a:lnTo>
                  <a:pt x="1144083" y="12700"/>
                </a:lnTo>
                <a:lnTo>
                  <a:pt x="1135151" y="12700"/>
                </a:lnTo>
                <a:lnTo>
                  <a:pt x="1132230" y="0"/>
                </a:lnTo>
                <a:close/>
              </a:path>
              <a:path w="2227579" h="3594100">
                <a:moveTo>
                  <a:pt x="1134051" y="12700"/>
                </a:moveTo>
                <a:lnTo>
                  <a:pt x="1125524" y="12700"/>
                </a:lnTo>
                <a:lnTo>
                  <a:pt x="1135382" y="25400"/>
                </a:lnTo>
                <a:lnTo>
                  <a:pt x="1137078" y="27081"/>
                </a:lnTo>
                <a:lnTo>
                  <a:pt x="1134051" y="12700"/>
                </a:lnTo>
                <a:close/>
              </a:path>
              <a:path w="2227579" h="3594100">
                <a:moveTo>
                  <a:pt x="1119035" y="0"/>
                </a:moveTo>
                <a:lnTo>
                  <a:pt x="1120114" y="12700"/>
                </a:lnTo>
                <a:lnTo>
                  <a:pt x="1121696" y="12700"/>
                </a:lnTo>
                <a:lnTo>
                  <a:pt x="1119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833584" y="3617817"/>
            <a:ext cx="620395" cy="678815"/>
          </a:xfrm>
          <a:custGeom>
            <a:avLst/>
            <a:gdLst/>
            <a:ahLst/>
            <a:cxnLst/>
            <a:rect l="l" t="t" r="r" b="b"/>
            <a:pathLst>
              <a:path w="620395" h="678814">
                <a:moveTo>
                  <a:pt x="424839" y="0"/>
                </a:moveTo>
                <a:lnTo>
                  <a:pt x="381393" y="2487"/>
                </a:lnTo>
                <a:lnTo>
                  <a:pt x="338505" y="12504"/>
                </a:lnTo>
                <a:lnTo>
                  <a:pt x="296550" y="29159"/>
                </a:lnTo>
                <a:lnTo>
                  <a:pt x="255904" y="51561"/>
                </a:lnTo>
                <a:lnTo>
                  <a:pt x="216942" y="78819"/>
                </a:lnTo>
                <a:lnTo>
                  <a:pt x="180039" y="110040"/>
                </a:lnTo>
                <a:lnTo>
                  <a:pt x="145570" y="144334"/>
                </a:lnTo>
                <a:lnTo>
                  <a:pt x="113910" y="180808"/>
                </a:lnTo>
                <a:lnTo>
                  <a:pt x="85435" y="218571"/>
                </a:lnTo>
                <a:lnTo>
                  <a:pt x="60519" y="256732"/>
                </a:lnTo>
                <a:lnTo>
                  <a:pt x="39538" y="294399"/>
                </a:lnTo>
                <a:lnTo>
                  <a:pt x="22867" y="330680"/>
                </a:lnTo>
                <a:lnTo>
                  <a:pt x="7435" y="378670"/>
                </a:lnTo>
                <a:lnTo>
                  <a:pt x="11" y="427126"/>
                </a:lnTo>
                <a:lnTo>
                  <a:pt x="0" y="428534"/>
                </a:lnTo>
                <a:lnTo>
                  <a:pt x="861" y="475740"/>
                </a:lnTo>
                <a:lnTo>
                  <a:pt x="10450" y="522895"/>
                </a:lnTo>
                <a:lnTo>
                  <a:pt x="29111" y="567848"/>
                </a:lnTo>
                <a:lnTo>
                  <a:pt x="57208" y="609636"/>
                </a:lnTo>
                <a:lnTo>
                  <a:pt x="90873" y="642225"/>
                </a:lnTo>
                <a:lnTo>
                  <a:pt x="129275" y="665070"/>
                </a:lnTo>
                <a:lnTo>
                  <a:pt x="170724" y="677427"/>
                </a:lnTo>
                <a:lnTo>
                  <a:pt x="213529" y="678547"/>
                </a:lnTo>
                <a:lnTo>
                  <a:pt x="256001" y="667684"/>
                </a:lnTo>
                <a:lnTo>
                  <a:pt x="296450" y="644091"/>
                </a:lnTo>
                <a:lnTo>
                  <a:pt x="324520" y="618107"/>
                </a:lnTo>
                <a:lnTo>
                  <a:pt x="197454" y="618107"/>
                </a:lnTo>
                <a:lnTo>
                  <a:pt x="151378" y="610405"/>
                </a:lnTo>
                <a:lnTo>
                  <a:pt x="115107" y="584675"/>
                </a:lnTo>
                <a:lnTo>
                  <a:pt x="88526" y="546388"/>
                </a:lnTo>
                <a:lnTo>
                  <a:pt x="71521" y="501018"/>
                </a:lnTo>
                <a:lnTo>
                  <a:pt x="63977" y="454038"/>
                </a:lnTo>
                <a:lnTo>
                  <a:pt x="65780" y="410919"/>
                </a:lnTo>
                <a:lnTo>
                  <a:pt x="75420" y="370677"/>
                </a:lnTo>
                <a:lnTo>
                  <a:pt x="91083" y="329195"/>
                </a:lnTo>
                <a:lnTo>
                  <a:pt x="112185" y="287483"/>
                </a:lnTo>
                <a:lnTo>
                  <a:pt x="138142" y="246553"/>
                </a:lnTo>
                <a:lnTo>
                  <a:pt x="168370" y="207415"/>
                </a:lnTo>
                <a:lnTo>
                  <a:pt x="202285" y="171079"/>
                </a:lnTo>
                <a:lnTo>
                  <a:pt x="239300" y="138559"/>
                </a:lnTo>
                <a:lnTo>
                  <a:pt x="278834" y="110863"/>
                </a:lnTo>
                <a:lnTo>
                  <a:pt x="320300" y="89004"/>
                </a:lnTo>
                <a:lnTo>
                  <a:pt x="363114" y="73992"/>
                </a:lnTo>
                <a:lnTo>
                  <a:pt x="406692" y="66837"/>
                </a:lnTo>
                <a:lnTo>
                  <a:pt x="571997" y="66837"/>
                </a:lnTo>
                <a:lnTo>
                  <a:pt x="549822" y="44417"/>
                </a:lnTo>
                <a:lnTo>
                  <a:pt x="511906" y="21181"/>
                </a:lnTo>
                <a:lnTo>
                  <a:pt x="468468" y="5934"/>
                </a:lnTo>
                <a:lnTo>
                  <a:pt x="424839" y="0"/>
                </a:lnTo>
                <a:close/>
              </a:path>
              <a:path w="620395" h="678814">
                <a:moveTo>
                  <a:pt x="435402" y="182399"/>
                </a:moveTo>
                <a:lnTo>
                  <a:pt x="340168" y="182399"/>
                </a:lnTo>
                <a:lnTo>
                  <a:pt x="364167" y="189494"/>
                </a:lnTo>
                <a:lnTo>
                  <a:pt x="386894" y="224990"/>
                </a:lnTo>
                <a:lnTo>
                  <a:pt x="395434" y="268864"/>
                </a:lnTo>
                <a:lnTo>
                  <a:pt x="393250" y="317155"/>
                </a:lnTo>
                <a:lnTo>
                  <a:pt x="383806" y="365898"/>
                </a:lnTo>
                <a:lnTo>
                  <a:pt x="370565" y="411132"/>
                </a:lnTo>
                <a:lnTo>
                  <a:pt x="356991" y="448892"/>
                </a:lnTo>
                <a:lnTo>
                  <a:pt x="338339" y="491438"/>
                </a:lnTo>
                <a:lnTo>
                  <a:pt x="313005" y="535630"/>
                </a:lnTo>
                <a:lnTo>
                  <a:pt x="281043" y="575471"/>
                </a:lnTo>
                <a:lnTo>
                  <a:pt x="242508" y="604962"/>
                </a:lnTo>
                <a:lnTo>
                  <a:pt x="197454" y="618107"/>
                </a:lnTo>
                <a:lnTo>
                  <a:pt x="324520" y="618107"/>
                </a:lnTo>
                <a:lnTo>
                  <a:pt x="366114" y="568724"/>
                </a:lnTo>
                <a:lnTo>
                  <a:pt x="392853" y="523947"/>
                </a:lnTo>
                <a:lnTo>
                  <a:pt x="414704" y="476287"/>
                </a:lnTo>
                <a:lnTo>
                  <a:pt x="432049" y="427126"/>
                </a:lnTo>
                <a:lnTo>
                  <a:pt x="445269" y="377848"/>
                </a:lnTo>
                <a:lnTo>
                  <a:pt x="452646" y="335187"/>
                </a:lnTo>
                <a:lnTo>
                  <a:pt x="455622" y="287483"/>
                </a:lnTo>
                <a:lnTo>
                  <a:pt x="455630" y="285993"/>
                </a:lnTo>
                <a:lnTo>
                  <a:pt x="452167" y="236732"/>
                </a:lnTo>
                <a:lnTo>
                  <a:pt x="439930" y="190022"/>
                </a:lnTo>
                <a:lnTo>
                  <a:pt x="435402" y="182399"/>
                </a:lnTo>
                <a:close/>
              </a:path>
              <a:path w="620395" h="678814">
                <a:moveTo>
                  <a:pt x="571997" y="66837"/>
                </a:moveTo>
                <a:lnTo>
                  <a:pt x="406692" y="66837"/>
                </a:lnTo>
                <a:lnTo>
                  <a:pt x="450451" y="68552"/>
                </a:lnTo>
                <a:lnTo>
                  <a:pt x="491060" y="80643"/>
                </a:lnTo>
                <a:lnTo>
                  <a:pt x="520858" y="102148"/>
                </a:lnTo>
                <a:lnTo>
                  <a:pt x="540997" y="131594"/>
                </a:lnTo>
                <a:lnTo>
                  <a:pt x="552629" y="167511"/>
                </a:lnTo>
                <a:lnTo>
                  <a:pt x="556907" y="208427"/>
                </a:lnTo>
                <a:lnTo>
                  <a:pt x="554983" y="252868"/>
                </a:lnTo>
                <a:lnTo>
                  <a:pt x="548009" y="299364"/>
                </a:lnTo>
                <a:lnTo>
                  <a:pt x="537139" y="346443"/>
                </a:lnTo>
                <a:lnTo>
                  <a:pt x="523525" y="392633"/>
                </a:lnTo>
                <a:lnTo>
                  <a:pt x="508319" y="436461"/>
                </a:lnTo>
                <a:lnTo>
                  <a:pt x="492673" y="476457"/>
                </a:lnTo>
                <a:lnTo>
                  <a:pt x="464675" y="539062"/>
                </a:lnTo>
                <a:lnTo>
                  <a:pt x="463160" y="564700"/>
                </a:lnTo>
                <a:lnTo>
                  <a:pt x="478635" y="582621"/>
                </a:lnTo>
                <a:lnTo>
                  <a:pt x="500840" y="586777"/>
                </a:lnTo>
                <a:lnTo>
                  <a:pt x="519513" y="571117"/>
                </a:lnTo>
                <a:lnTo>
                  <a:pt x="551291" y="501018"/>
                </a:lnTo>
                <a:lnTo>
                  <a:pt x="567452" y="460493"/>
                </a:lnTo>
                <a:lnTo>
                  <a:pt x="582914" y="416932"/>
                </a:lnTo>
                <a:lnTo>
                  <a:pt x="596745" y="371479"/>
                </a:lnTo>
                <a:lnTo>
                  <a:pt x="608120" y="325008"/>
                </a:lnTo>
                <a:lnTo>
                  <a:pt x="616217" y="278390"/>
                </a:lnTo>
                <a:lnTo>
                  <a:pt x="620211" y="232473"/>
                </a:lnTo>
                <a:lnTo>
                  <a:pt x="619281" y="188200"/>
                </a:lnTo>
                <a:lnTo>
                  <a:pt x="612600" y="146372"/>
                </a:lnTo>
                <a:lnTo>
                  <a:pt x="599345" y="107884"/>
                </a:lnTo>
                <a:lnTo>
                  <a:pt x="578694" y="73609"/>
                </a:lnTo>
                <a:lnTo>
                  <a:pt x="571997" y="66837"/>
                </a:lnTo>
                <a:close/>
              </a:path>
              <a:path w="620395" h="678814">
                <a:moveTo>
                  <a:pt x="340331" y="116420"/>
                </a:moveTo>
                <a:lnTo>
                  <a:pt x="273485" y="152693"/>
                </a:lnTo>
                <a:lnTo>
                  <a:pt x="246915" y="189093"/>
                </a:lnTo>
                <a:lnTo>
                  <a:pt x="224970" y="232496"/>
                </a:lnTo>
                <a:lnTo>
                  <a:pt x="207724" y="278934"/>
                </a:lnTo>
                <a:lnTo>
                  <a:pt x="195198" y="324578"/>
                </a:lnTo>
                <a:lnTo>
                  <a:pt x="187449" y="365508"/>
                </a:lnTo>
                <a:lnTo>
                  <a:pt x="184525" y="397825"/>
                </a:lnTo>
                <a:lnTo>
                  <a:pt x="194018" y="420867"/>
                </a:lnTo>
                <a:lnTo>
                  <a:pt x="215704" y="428534"/>
                </a:lnTo>
                <a:lnTo>
                  <a:pt x="237675" y="420846"/>
                </a:lnTo>
                <a:lnTo>
                  <a:pt x="248025" y="397825"/>
                </a:lnTo>
                <a:lnTo>
                  <a:pt x="251702" y="373845"/>
                </a:lnTo>
                <a:lnTo>
                  <a:pt x="261520" y="333725"/>
                </a:lnTo>
                <a:lnTo>
                  <a:pt x="276377" y="285993"/>
                </a:lnTo>
                <a:lnTo>
                  <a:pt x="295171" y="239176"/>
                </a:lnTo>
                <a:lnTo>
                  <a:pt x="316802" y="201802"/>
                </a:lnTo>
                <a:lnTo>
                  <a:pt x="340168" y="182399"/>
                </a:lnTo>
                <a:lnTo>
                  <a:pt x="435402" y="182399"/>
                </a:lnTo>
                <a:lnTo>
                  <a:pt x="416775" y="151045"/>
                </a:lnTo>
                <a:lnTo>
                  <a:pt x="380512" y="124343"/>
                </a:lnTo>
                <a:lnTo>
                  <a:pt x="340331" y="1164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667125" y="3835572"/>
            <a:ext cx="680085" cy="615950"/>
          </a:xfrm>
          <a:custGeom>
            <a:avLst/>
            <a:gdLst/>
            <a:ahLst/>
            <a:cxnLst/>
            <a:rect l="l" t="t" r="r" b="b"/>
            <a:pathLst>
              <a:path w="680084" h="615950">
                <a:moveTo>
                  <a:pt x="385009" y="0"/>
                </a:moveTo>
                <a:lnTo>
                  <a:pt x="337530" y="2350"/>
                </a:lnTo>
                <a:lnTo>
                  <a:pt x="290456" y="10193"/>
                </a:lnTo>
                <a:lnTo>
                  <a:pt x="244535" y="23248"/>
                </a:lnTo>
                <a:lnTo>
                  <a:pt x="200517" y="41231"/>
                </a:lnTo>
                <a:lnTo>
                  <a:pt x="159151" y="63863"/>
                </a:lnTo>
                <a:lnTo>
                  <a:pt x="121184" y="90861"/>
                </a:lnTo>
                <a:lnTo>
                  <a:pt x="84947" y="124955"/>
                </a:lnTo>
                <a:lnTo>
                  <a:pt x="55071" y="163115"/>
                </a:lnTo>
                <a:lnTo>
                  <a:pt x="31596" y="204611"/>
                </a:lnTo>
                <a:lnTo>
                  <a:pt x="14565" y="248713"/>
                </a:lnTo>
                <a:lnTo>
                  <a:pt x="4019" y="294690"/>
                </a:lnTo>
                <a:lnTo>
                  <a:pt x="0" y="341811"/>
                </a:lnTo>
                <a:lnTo>
                  <a:pt x="2549" y="389346"/>
                </a:lnTo>
                <a:lnTo>
                  <a:pt x="11709" y="436565"/>
                </a:lnTo>
                <a:lnTo>
                  <a:pt x="27521" y="482737"/>
                </a:lnTo>
                <a:lnTo>
                  <a:pt x="50026" y="527131"/>
                </a:lnTo>
                <a:lnTo>
                  <a:pt x="77459" y="563884"/>
                </a:lnTo>
                <a:lnTo>
                  <a:pt x="108771" y="590323"/>
                </a:lnTo>
                <a:lnTo>
                  <a:pt x="143096" y="607222"/>
                </a:lnTo>
                <a:lnTo>
                  <a:pt x="217321" y="615484"/>
                </a:lnTo>
                <a:lnTo>
                  <a:pt x="255490" y="608391"/>
                </a:lnTo>
                <a:lnTo>
                  <a:pt x="293210" y="594845"/>
                </a:lnTo>
                <a:lnTo>
                  <a:pt x="329615" y="575616"/>
                </a:lnTo>
                <a:lnTo>
                  <a:pt x="360796" y="553624"/>
                </a:lnTo>
                <a:lnTo>
                  <a:pt x="210703" y="553624"/>
                </a:lnTo>
                <a:lnTo>
                  <a:pt x="177968" y="549777"/>
                </a:lnTo>
                <a:lnTo>
                  <a:pt x="125123" y="516709"/>
                </a:lnTo>
                <a:lnTo>
                  <a:pt x="89313" y="458423"/>
                </a:lnTo>
                <a:lnTo>
                  <a:pt x="70781" y="385257"/>
                </a:lnTo>
                <a:lnTo>
                  <a:pt x="68069" y="346324"/>
                </a:lnTo>
                <a:lnTo>
                  <a:pt x="69767" y="307548"/>
                </a:lnTo>
                <a:lnTo>
                  <a:pt x="86516" y="235636"/>
                </a:lnTo>
                <a:lnTo>
                  <a:pt x="130760" y="166796"/>
                </a:lnTo>
                <a:lnTo>
                  <a:pt x="166444" y="134311"/>
                </a:lnTo>
                <a:lnTo>
                  <a:pt x="207350" y="107783"/>
                </a:lnTo>
                <a:lnTo>
                  <a:pt x="252151" y="87367"/>
                </a:lnTo>
                <a:lnTo>
                  <a:pt x="299521" y="73218"/>
                </a:lnTo>
                <a:lnTo>
                  <a:pt x="348134" y="65491"/>
                </a:lnTo>
                <a:lnTo>
                  <a:pt x="396661" y="64339"/>
                </a:lnTo>
                <a:lnTo>
                  <a:pt x="579858" y="64339"/>
                </a:lnTo>
                <a:lnTo>
                  <a:pt x="566803" y="53405"/>
                </a:lnTo>
                <a:lnTo>
                  <a:pt x="522390" y="28720"/>
                </a:lnTo>
                <a:lnTo>
                  <a:pt x="478188" y="12903"/>
                </a:lnTo>
                <a:lnTo>
                  <a:pt x="432145" y="3423"/>
                </a:lnTo>
                <a:lnTo>
                  <a:pt x="385009" y="0"/>
                </a:lnTo>
                <a:close/>
              </a:path>
              <a:path w="680084" h="615950">
                <a:moveTo>
                  <a:pt x="441990" y="235263"/>
                </a:moveTo>
                <a:lnTo>
                  <a:pt x="336703" y="235263"/>
                </a:lnTo>
                <a:lnTo>
                  <a:pt x="364095" y="242370"/>
                </a:lnTo>
                <a:lnTo>
                  <a:pt x="387452" y="263416"/>
                </a:lnTo>
                <a:lnTo>
                  <a:pt x="408430" y="306150"/>
                </a:lnTo>
                <a:lnTo>
                  <a:pt x="413478" y="350109"/>
                </a:lnTo>
                <a:lnTo>
                  <a:pt x="405136" y="393613"/>
                </a:lnTo>
                <a:lnTo>
                  <a:pt x="385943" y="434982"/>
                </a:lnTo>
                <a:lnTo>
                  <a:pt x="358438" y="472537"/>
                </a:lnTo>
                <a:lnTo>
                  <a:pt x="325159" y="504596"/>
                </a:lnTo>
                <a:lnTo>
                  <a:pt x="288646" y="529481"/>
                </a:lnTo>
                <a:lnTo>
                  <a:pt x="247606" y="547289"/>
                </a:lnTo>
                <a:lnTo>
                  <a:pt x="210703" y="553624"/>
                </a:lnTo>
                <a:lnTo>
                  <a:pt x="360796" y="553624"/>
                </a:lnTo>
                <a:lnTo>
                  <a:pt x="395018" y="523200"/>
                </a:lnTo>
                <a:lnTo>
                  <a:pt x="422284" y="491556"/>
                </a:lnTo>
                <a:lnTo>
                  <a:pt x="444773" y="457317"/>
                </a:lnTo>
                <a:lnTo>
                  <a:pt x="461620" y="421255"/>
                </a:lnTo>
                <a:lnTo>
                  <a:pt x="471958" y="384142"/>
                </a:lnTo>
                <a:lnTo>
                  <a:pt x="475065" y="339299"/>
                </a:lnTo>
                <a:lnTo>
                  <a:pt x="468748" y="294452"/>
                </a:lnTo>
                <a:lnTo>
                  <a:pt x="453453" y="252566"/>
                </a:lnTo>
                <a:lnTo>
                  <a:pt x="441990" y="235263"/>
                </a:lnTo>
                <a:close/>
              </a:path>
              <a:path w="680084" h="615950">
                <a:moveTo>
                  <a:pt x="579858" y="64339"/>
                </a:moveTo>
                <a:lnTo>
                  <a:pt x="396661" y="64339"/>
                </a:lnTo>
                <a:lnTo>
                  <a:pt x="443777" y="69919"/>
                </a:lnTo>
                <a:lnTo>
                  <a:pt x="490777" y="83862"/>
                </a:lnTo>
                <a:lnTo>
                  <a:pt x="529431" y="104969"/>
                </a:lnTo>
                <a:lnTo>
                  <a:pt x="560247" y="132285"/>
                </a:lnTo>
                <a:lnTo>
                  <a:pt x="583732" y="164856"/>
                </a:lnTo>
                <a:lnTo>
                  <a:pt x="600396" y="201727"/>
                </a:lnTo>
                <a:lnTo>
                  <a:pt x="610747" y="241944"/>
                </a:lnTo>
                <a:lnTo>
                  <a:pt x="615293" y="284551"/>
                </a:lnTo>
                <a:lnTo>
                  <a:pt x="614543" y="328595"/>
                </a:lnTo>
                <a:lnTo>
                  <a:pt x="609004" y="373121"/>
                </a:lnTo>
                <a:lnTo>
                  <a:pt x="599187" y="417175"/>
                </a:lnTo>
                <a:lnTo>
                  <a:pt x="602722" y="442067"/>
                </a:lnTo>
                <a:lnTo>
                  <a:pt x="621767" y="455272"/>
                </a:lnTo>
                <a:lnTo>
                  <a:pt x="644832" y="453651"/>
                </a:lnTo>
                <a:lnTo>
                  <a:pt x="660426" y="434066"/>
                </a:lnTo>
                <a:lnTo>
                  <a:pt x="671055" y="387335"/>
                </a:lnTo>
                <a:lnTo>
                  <a:pt x="677627" y="339837"/>
                </a:lnTo>
                <a:lnTo>
                  <a:pt x="679628" y="292374"/>
                </a:lnTo>
                <a:lnTo>
                  <a:pt x="676542" y="245752"/>
                </a:lnTo>
                <a:lnTo>
                  <a:pt x="667856" y="200775"/>
                </a:lnTo>
                <a:lnTo>
                  <a:pt x="653053" y="158247"/>
                </a:lnTo>
                <a:lnTo>
                  <a:pt x="631620" y="118973"/>
                </a:lnTo>
                <a:lnTo>
                  <a:pt x="603042" y="83758"/>
                </a:lnTo>
                <a:lnTo>
                  <a:pt x="579858" y="64339"/>
                </a:lnTo>
                <a:close/>
              </a:path>
              <a:path w="680084" h="615950">
                <a:moveTo>
                  <a:pt x="311455" y="173932"/>
                </a:moveTo>
                <a:lnTo>
                  <a:pt x="268523" y="188386"/>
                </a:lnTo>
                <a:lnTo>
                  <a:pt x="234945" y="214559"/>
                </a:lnTo>
                <a:lnTo>
                  <a:pt x="210997" y="249414"/>
                </a:lnTo>
                <a:lnTo>
                  <a:pt x="196958" y="289914"/>
                </a:lnTo>
                <a:lnTo>
                  <a:pt x="193105" y="333022"/>
                </a:lnTo>
                <a:lnTo>
                  <a:pt x="199716" y="375701"/>
                </a:lnTo>
                <a:lnTo>
                  <a:pt x="217069" y="414914"/>
                </a:lnTo>
                <a:lnTo>
                  <a:pt x="237833" y="429415"/>
                </a:lnTo>
                <a:lnTo>
                  <a:pt x="260768" y="424939"/>
                </a:lnTo>
                <a:lnTo>
                  <a:pt x="275557" y="407440"/>
                </a:lnTo>
                <a:lnTo>
                  <a:pt x="271882" y="382872"/>
                </a:lnTo>
                <a:lnTo>
                  <a:pt x="257637" y="351037"/>
                </a:lnTo>
                <a:lnTo>
                  <a:pt x="254615" y="319413"/>
                </a:lnTo>
                <a:lnTo>
                  <a:pt x="262983" y="288842"/>
                </a:lnTo>
                <a:lnTo>
                  <a:pt x="282906" y="260165"/>
                </a:lnTo>
                <a:lnTo>
                  <a:pt x="308549" y="241420"/>
                </a:lnTo>
                <a:lnTo>
                  <a:pt x="336703" y="235263"/>
                </a:lnTo>
                <a:lnTo>
                  <a:pt x="441990" y="235263"/>
                </a:lnTo>
                <a:lnTo>
                  <a:pt x="429630" y="216606"/>
                </a:lnTo>
                <a:lnTo>
                  <a:pt x="397724" y="189537"/>
                </a:lnTo>
                <a:lnTo>
                  <a:pt x="358183" y="174324"/>
                </a:lnTo>
                <a:lnTo>
                  <a:pt x="311455" y="1739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7922" y="413515"/>
            <a:ext cx="6876415" cy="13150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473200" marR="5080" indent="-1461135">
              <a:lnSpc>
                <a:spcPts val="4800"/>
              </a:lnSpc>
              <a:spcBef>
                <a:spcPts val="720"/>
              </a:spcBef>
            </a:pPr>
            <a:r>
              <a:rPr spc="-175" dirty="0"/>
              <a:t>Αίμα </a:t>
            </a:r>
            <a:r>
              <a:rPr spc="-254" dirty="0"/>
              <a:t>μπορούμε </a:t>
            </a:r>
            <a:r>
              <a:rPr spc="-340" dirty="0"/>
              <a:t>να </a:t>
            </a:r>
            <a:r>
              <a:rPr spc="-120" dirty="0"/>
              <a:t>δίνουμε  </a:t>
            </a:r>
            <a:r>
              <a:rPr spc="-175" dirty="0"/>
              <a:t>κάθε </a:t>
            </a:r>
            <a:r>
              <a:rPr spc="-80" dirty="0"/>
              <a:t>3-4</a:t>
            </a:r>
            <a:r>
              <a:rPr spc="-180" dirty="0"/>
              <a:t> </a:t>
            </a:r>
            <a:r>
              <a:rPr spc="-200" dirty="0"/>
              <a:t>μήνες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3163" y="6194333"/>
            <a:ext cx="1827530" cy="211454"/>
          </a:xfrm>
          <a:custGeom>
            <a:avLst/>
            <a:gdLst/>
            <a:ahLst/>
            <a:cxnLst/>
            <a:rect l="l" t="t" r="r" b="b"/>
            <a:pathLst>
              <a:path w="1827529" h="211454">
                <a:moveTo>
                  <a:pt x="117881" y="173494"/>
                </a:moveTo>
                <a:lnTo>
                  <a:pt x="21755" y="187832"/>
                </a:lnTo>
                <a:lnTo>
                  <a:pt x="10998" y="200240"/>
                </a:lnTo>
                <a:lnTo>
                  <a:pt x="6794" y="203847"/>
                </a:lnTo>
                <a:lnTo>
                  <a:pt x="3543" y="207365"/>
                </a:lnTo>
                <a:lnTo>
                  <a:pt x="0" y="210896"/>
                </a:lnTo>
                <a:lnTo>
                  <a:pt x="225420" y="178193"/>
                </a:lnTo>
                <a:lnTo>
                  <a:pt x="131559" y="178193"/>
                </a:lnTo>
                <a:lnTo>
                  <a:pt x="123532" y="175221"/>
                </a:lnTo>
                <a:lnTo>
                  <a:pt x="117881" y="173494"/>
                </a:lnTo>
                <a:close/>
              </a:path>
              <a:path w="1827529" h="211454">
                <a:moveTo>
                  <a:pt x="871042" y="70510"/>
                </a:moveTo>
                <a:lnTo>
                  <a:pt x="138658" y="178142"/>
                </a:lnTo>
                <a:lnTo>
                  <a:pt x="138010" y="178193"/>
                </a:lnTo>
                <a:lnTo>
                  <a:pt x="225420" y="178193"/>
                </a:lnTo>
                <a:lnTo>
                  <a:pt x="928154" y="75171"/>
                </a:lnTo>
                <a:lnTo>
                  <a:pt x="871042" y="70510"/>
                </a:lnTo>
                <a:close/>
              </a:path>
              <a:path w="1827529" h="211454">
                <a:moveTo>
                  <a:pt x="940422" y="60934"/>
                </a:moveTo>
                <a:lnTo>
                  <a:pt x="878776" y="69430"/>
                </a:lnTo>
                <a:lnTo>
                  <a:pt x="937691" y="73863"/>
                </a:lnTo>
                <a:lnTo>
                  <a:pt x="1001141" y="65379"/>
                </a:lnTo>
                <a:lnTo>
                  <a:pt x="940422" y="60934"/>
                </a:lnTo>
                <a:close/>
              </a:path>
              <a:path w="1827529" h="211454">
                <a:moveTo>
                  <a:pt x="1144536" y="34988"/>
                </a:moveTo>
                <a:lnTo>
                  <a:pt x="1094016" y="40881"/>
                </a:lnTo>
                <a:lnTo>
                  <a:pt x="1157846" y="46685"/>
                </a:lnTo>
                <a:lnTo>
                  <a:pt x="1213751" y="41059"/>
                </a:lnTo>
                <a:lnTo>
                  <a:pt x="1144536" y="34988"/>
                </a:lnTo>
                <a:close/>
              </a:path>
              <a:path w="1827529" h="211454">
                <a:moveTo>
                  <a:pt x="1731657" y="0"/>
                </a:moveTo>
                <a:lnTo>
                  <a:pt x="1660083" y="514"/>
                </a:lnTo>
                <a:lnTo>
                  <a:pt x="1588528" y="2057"/>
                </a:lnTo>
                <a:lnTo>
                  <a:pt x="1636471" y="8039"/>
                </a:lnTo>
                <a:lnTo>
                  <a:pt x="1697147" y="6130"/>
                </a:lnTo>
                <a:lnTo>
                  <a:pt x="1727487" y="5631"/>
                </a:lnTo>
                <a:lnTo>
                  <a:pt x="1826644" y="5460"/>
                </a:lnTo>
                <a:lnTo>
                  <a:pt x="1826920" y="5194"/>
                </a:lnTo>
                <a:lnTo>
                  <a:pt x="1827123" y="5029"/>
                </a:lnTo>
                <a:lnTo>
                  <a:pt x="1801075" y="482"/>
                </a:lnTo>
                <a:lnTo>
                  <a:pt x="1731657" y="0"/>
                </a:lnTo>
                <a:close/>
              </a:path>
              <a:path w="1827529" h="211454">
                <a:moveTo>
                  <a:pt x="1826644" y="5460"/>
                </a:moveTo>
                <a:lnTo>
                  <a:pt x="1757832" y="5460"/>
                </a:lnTo>
                <a:lnTo>
                  <a:pt x="1826526" y="557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4847" y="6173378"/>
            <a:ext cx="2034539" cy="194945"/>
          </a:xfrm>
          <a:custGeom>
            <a:avLst/>
            <a:gdLst/>
            <a:ahLst/>
            <a:cxnLst/>
            <a:rect l="l" t="t" r="r" b="b"/>
            <a:pathLst>
              <a:path w="2034539" h="194945">
                <a:moveTo>
                  <a:pt x="74988" y="187083"/>
                </a:moveTo>
                <a:lnTo>
                  <a:pt x="6267" y="187083"/>
                </a:lnTo>
                <a:lnTo>
                  <a:pt x="19285" y="192659"/>
                </a:lnTo>
                <a:lnTo>
                  <a:pt x="24289" y="193890"/>
                </a:lnTo>
                <a:lnTo>
                  <a:pt x="26194" y="194449"/>
                </a:lnTo>
                <a:lnTo>
                  <a:pt x="74988" y="187083"/>
                </a:lnTo>
                <a:close/>
              </a:path>
              <a:path w="2034539" h="194945">
                <a:moveTo>
                  <a:pt x="690899" y="84442"/>
                </a:moveTo>
                <a:lnTo>
                  <a:pt x="0" y="187093"/>
                </a:lnTo>
                <a:lnTo>
                  <a:pt x="235" y="187083"/>
                </a:lnTo>
                <a:lnTo>
                  <a:pt x="74988" y="187083"/>
                </a:lnTo>
                <a:lnTo>
                  <a:pt x="639391" y="103506"/>
                </a:lnTo>
                <a:lnTo>
                  <a:pt x="747592" y="88874"/>
                </a:lnTo>
                <a:lnTo>
                  <a:pt x="690899" y="84442"/>
                </a:lnTo>
                <a:close/>
              </a:path>
              <a:path w="2034539" h="194945">
                <a:moveTo>
                  <a:pt x="760469" y="74549"/>
                </a:moveTo>
                <a:lnTo>
                  <a:pt x="697147" y="83553"/>
                </a:lnTo>
                <a:lnTo>
                  <a:pt x="754818" y="87922"/>
                </a:lnTo>
                <a:lnTo>
                  <a:pt x="819829" y="79527"/>
                </a:lnTo>
                <a:lnTo>
                  <a:pt x="760469" y="74549"/>
                </a:lnTo>
                <a:close/>
              </a:path>
              <a:path w="2034539" h="194945">
                <a:moveTo>
                  <a:pt x="959656" y="48653"/>
                </a:moveTo>
                <a:lnTo>
                  <a:pt x="909186" y="54749"/>
                </a:lnTo>
                <a:lnTo>
                  <a:pt x="984383" y="60375"/>
                </a:lnTo>
                <a:lnTo>
                  <a:pt x="1036466" y="54597"/>
                </a:lnTo>
                <a:lnTo>
                  <a:pt x="959656" y="48653"/>
                </a:lnTo>
                <a:close/>
              </a:path>
              <a:path w="2034539" h="194945">
                <a:moveTo>
                  <a:pt x="1881117" y="4229"/>
                </a:moveTo>
                <a:lnTo>
                  <a:pt x="1948250" y="17145"/>
                </a:lnTo>
                <a:lnTo>
                  <a:pt x="2034495" y="20497"/>
                </a:lnTo>
                <a:lnTo>
                  <a:pt x="2022482" y="18471"/>
                </a:lnTo>
                <a:lnTo>
                  <a:pt x="1998564" y="10734"/>
                </a:lnTo>
                <a:lnTo>
                  <a:pt x="1986515" y="8686"/>
                </a:lnTo>
                <a:lnTo>
                  <a:pt x="1881117" y="4229"/>
                </a:lnTo>
                <a:close/>
              </a:path>
              <a:path w="2034539" h="194945">
                <a:moveTo>
                  <a:pt x="1586173" y="1409"/>
                </a:moveTo>
                <a:lnTo>
                  <a:pt x="1515716" y="3603"/>
                </a:lnTo>
                <a:lnTo>
                  <a:pt x="1445279" y="6807"/>
                </a:lnTo>
                <a:lnTo>
                  <a:pt x="1429144" y="7426"/>
                </a:lnTo>
                <a:lnTo>
                  <a:pt x="1378477" y="10109"/>
                </a:lnTo>
                <a:lnTo>
                  <a:pt x="1471415" y="20040"/>
                </a:lnTo>
                <a:lnTo>
                  <a:pt x="1532029" y="16509"/>
                </a:lnTo>
                <a:lnTo>
                  <a:pt x="1573562" y="14666"/>
                </a:lnTo>
                <a:lnTo>
                  <a:pt x="1615094" y="13365"/>
                </a:lnTo>
                <a:lnTo>
                  <a:pt x="1656620" y="12560"/>
                </a:lnTo>
                <a:lnTo>
                  <a:pt x="1586173" y="1409"/>
                </a:lnTo>
                <a:close/>
              </a:path>
              <a:path w="2034539" h="194945">
                <a:moveTo>
                  <a:pt x="1707356" y="0"/>
                </a:moveTo>
                <a:lnTo>
                  <a:pt x="1662652" y="177"/>
                </a:lnTo>
                <a:lnTo>
                  <a:pt x="1681079" y="3072"/>
                </a:lnTo>
                <a:lnTo>
                  <a:pt x="1735918" y="12242"/>
                </a:lnTo>
                <a:lnTo>
                  <a:pt x="1784026" y="12725"/>
                </a:lnTo>
                <a:lnTo>
                  <a:pt x="170735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042" y="6227977"/>
            <a:ext cx="1026794" cy="144780"/>
          </a:xfrm>
          <a:custGeom>
            <a:avLst/>
            <a:gdLst/>
            <a:ahLst/>
            <a:cxnLst/>
            <a:rect l="l" t="t" r="r" b="b"/>
            <a:pathLst>
              <a:path w="1026795" h="144779">
                <a:moveTo>
                  <a:pt x="721398" y="34277"/>
                </a:moveTo>
                <a:lnTo>
                  <a:pt x="613197" y="48905"/>
                </a:lnTo>
                <a:lnTo>
                  <a:pt x="0" y="139852"/>
                </a:lnTo>
                <a:lnTo>
                  <a:pt x="5651" y="141579"/>
                </a:lnTo>
                <a:lnTo>
                  <a:pt x="13677" y="144538"/>
                </a:lnTo>
                <a:lnTo>
                  <a:pt x="20142" y="144538"/>
                </a:lnTo>
                <a:lnTo>
                  <a:pt x="20777" y="144500"/>
                </a:lnTo>
                <a:lnTo>
                  <a:pt x="753160" y="36868"/>
                </a:lnTo>
                <a:lnTo>
                  <a:pt x="721398" y="34277"/>
                </a:lnTo>
                <a:close/>
              </a:path>
              <a:path w="1026795" h="144779">
                <a:moveTo>
                  <a:pt x="793635" y="24930"/>
                </a:moveTo>
                <a:lnTo>
                  <a:pt x="728624" y="33324"/>
                </a:lnTo>
                <a:lnTo>
                  <a:pt x="760895" y="35788"/>
                </a:lnTo>
                <a:lnTo>
                  <a:pt x="822540" y="27292"/>
                </a:lnTo>
                <a:lnTo>
                  <a:pt x="793635" y="24930"/>
                </a:lnTo>
                <a:close/>
              </a:path>
              <a:path w="1026795" h="144779">
                <a:moveTo>
                  <a:pt x="1010272" y="0"/>
                </a:moveTo>
                <a:lnTo>
                  <a:pt x="958189" y="5778"/>
                </a:lnTo>
                <a:lnTo>
                  <a:pt x="976134" y="7238"/>
                </a:lnTo>
                <a:lnTo>
                  <a:pt x="1026668" y="1346"/>
                </a:lnTo>
                <a:lnTo>
                  <a:pt x="10102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1016" y="6413694"/>
            <a:ext cx="334645" cy="50165"/>
          </a:xfrm>
          <a:custGeom>
            <a:avLst/>
            <a:gdLst/>
            <a:ahLst/>
            <a:cxnLst/>
            <a:rect l="l" t="t" r="r" b="b"/>
            <a:pathLst>
              <a:path w="334645" h="50164">
                <a:moveTo>
                  <a:pt x="20980" y="26860"/>
                </a:moveTo>
                <a:lnTo>
                  <a:pt x="7937" y="28003"/>
                </a:lnTo>
                <a:lnTo>
                  <a:pt x="0" y="49885"/>
                </a:lnTo>
                <a:lnTo>
                  <a:pt x="138879" y="29222"/>
                </a:lnTo>
                <a:lnTo>
                  <a:pt x="25069" y="29222"/>
                </a:lnTo>
                <a:lnTo>
                  <a:pt x="23101" y="28282"/>
                </a:lnTo>
                <a:lnTo>
                  <a:pt x="20980" y="26860"/>
                </a:lnTo>
                <a:close/>
              </a:path>
              <a:path w="334645" h="50164">
                <a:moveTo>
                  <a:pt x="334390" y="0"/>
                </a:moveTo>
                <a:lnTo>
                  <a:pt x="180855" y="15890"/>
                </a:lnTo>
                <a:lnTo>
                  <a:pt x="26809" y="29222"/>
                </a:lnTo>
                <a:lnTo>
                  <a:pt x="138879" y="29222"/>
                </a:lnTo>
                <a:lnTo>
                  <a:pt x="33439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8977" y="6399250"/>
            <a:ext cx="2136775" cy="197485"/>
          </a:xfrm>
          <a:custGeom>
            <a:avLst/>
            <a:gdLst/>
            <a:ahLst/>
            <a:cxnLst/>
            <a:rect l="l" t="t" r="r" b="b"/>
            <a:pathLst>
              <a:path w="2136775" h="197484">
                <a:moveTo>
                  <a:pt x="152539" y="174459"/>
                </a:moveTo>
                <a:lnTo>
                  <a:pt x="6705" y="189103"/>
                </a:lnTo>
                <a:lnTo>
                  <a:pt x="4457" y="191960"/>
                </a:lnTo>
                <a:lnTo>
                  <a:pt x="3695" y="192786"/>
                </a:lnTo>
                <a:lnTo>
                  <a:pt x="1320" y="195783"/>
                </a:lnTo>
                <a:lnTo>
                  <a:pt x="0" y="197218"/>
                </a:lnTo>
                <a:lnTo>
                  <a:pt x="152539" y="174459"/>
                </a:lnTo>
                <a:close/>
              </a:path>
              <a:path w="2136775" h="197484">
                <a:moveTo>
                  <a:pt x="136499" y="190766"/>
                </a:moveTo>
                <a:lnTo>
                  <a:pt x="92557" y="197167"/>
                </a:lnTo>
                <a:lnTo>
                  <a:pt x="134873" y="192671"/>
                </a:lnTo>
                <a:lnTo>
                  <a:pt x="136499" y="190766"/>
                </a:lnTo>
                <a:close/>
              </a:path>
              <a:path w="2136775" h="197484">
                <a:moveTo>
                  <a:pt x="1386509" y="6604"/>
                </a:moveTo>
                <a:lnTo>
                  <a:pt x="1362690" y="6879"/>
                </a:lnTo>
                <a:lnTo>
                  <a:pt x="1291272" y="8597"/>
                </a:lnTo>
                <a:lnTo>
                  <a:pt x="1219720" y="15481"/>
                </a:lnTo>
                <a:lnTo>
                  <a:pt x="1280033" y="13565"/>
                </a:lnTo>
                <a:lnTo>
                  <a:pt x="1340345" y="12801"/>
                </a:lnTo>
                <a:lnTo>
                  <a:pt x="1374987" y="8261"/>
                </a:lnTo>
                <a:lnTo>
                  <a:pt x="1386509" y="6604"/>
                </a:lnTo>
                <a:close/>
              </a:path>
              <a:path w="2136775" h="197484">
                <a:moveTo>
                  <a:pt x="2090585" y="0"/>
                </a:moveTo>
                <a:lnTo>
                  <a:pt x="2076746" y="106"/>
                </a:lnTo>
                <a:lnTo>
                  <a:pt x="2062899" y="431"/>
                </a:lnTo>
                <a:lnTo>
                  <a:pt x="2058149" y="1181"/>
                </a:lnTo>
                <a:lnTo>
                  <a:pt x="2048687" y="2819"/>
                </a:lnTo>
                <a:lnTo>
                  <a:pt x="2108187" y="5295"/>
                </a:lnTo>
                <a:lnTo>
                  <a:pt x="2136406" y="977"/>
                </a:lnTo>
                <a:lnTo>
                  <a:pt x="2113495" y="260"/>
                </a:lnTo>
                <a:lnTo>
                  <a:pt x="2102041" y="67"/>
                </a:lnTo>
                <a:lnTo>
                  <a:pt x="20905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1332" y="6170499"/>
            <a:ext cx="2136775" cy="590550"/>
          </a:xfrm>
          <a:custGeom>
            <a:avLst/>
            <a:gdLst/>
            <a:ahLst/>
            <a:cxnLst/>
            <a:rect l="l" t="t" r="r" b="b"/>
            <a:pathLst>
              <a:path w="2136775" h="590550">
                <a:moveTo>
                  <a:pt x="733374" y="572439"/>
                </a:moveTo>
                <a:lnTo>
                  <a:pt x="692319" y="578253"/>
                </a:lnTo>
                <a:lnTo>
                  <a:pt x="646946" y="586204"/>
                </a:lnTo>
                <a:lnTo>
                  <a:pt x="636435" y="588378"/>
                </a:lnTo>
                <a:lnTo>
                  <a:pt x="648477" y="589106"/>
                </a:lnTo>
                <a:lnTo>
                  <a:pt x="660528" y="589692"/>
                </a:lnTo>
                <a:lnTo>
                  <a:pt x="672591" y="590135"/>
                </a:lnTo>
                <a:lnTo>
                  <a:pt x="684669" y="590435"/>
                </a:lnTo>
                <a:lnTo>
                  <a:pt x="715522" y="581423"/>
                </a:lnTo>
                <a:lnTo>
                  <a:pt x="730955" y="577103"/>
                </a:lnTo>
                <a:lnTo>
                  <a:pt x="746404" y="572935"/>
                </a:lnTo>
                <a:lnTo>
                  <a:pt x="744651" y="572795"/>
                </a:lnTo>
                <a:lnTo>
                  <a:pt x="733374" y="572439"/>
                </a:lnTo>
                <a:close/>
              </a:path>
              <a:path w="2136775" h="590550">
                <a:moveTo>
                  <a:pt x="555282" y="564095"/>
                </a:moveTo>
                <a:lnTo>
                  <a:pt x="554710" y="565200"/>
                </a:lnTo>
                <a:lnTo>
                  <a:pt x="553681" y="567347"/>
                </a:lnTo>
                <a:lnTo>
                  <a:pt x="563130" y="564819"/>
                </a:lnTo>
                <a:lnTo>
                  <a:pt x="560514" y="564603"/>
                </a:lnTo>
                <a:lnTo>
                  <a:pt x="555282" y="564095"/>
                </a:lnTo>
                <a:close/>
              </a:path>
              <a:path w="2136775" h="590550">
                <a:moveTo>
                  <a:pt x="1333220" y="522401"/>
                </a:moveTo>
                <a:lnTo>
                  <a:pt x="1325219" y="523443"/>
                </a:lnTo>
                <a:lnTo>
                  <a:pt x="1333118" y="523824"/>
                </a:lnTo>
                <a:lnTo>
                  <a:pt x="1333220" y="522401"/>
                </a:lnTo>
                <a:close/>
              </a:path>
              <a:path w="2136775" h="590550">
                <a:moveTo>
                  <a:pt x="1378026" y="517334"/>
                </a:moveTo>
                <a:lnTo>
                  <a:pt x="1361554" y="519036"/>
                </a:lnTo>
                <a:lnTo>
                  <a:pt x="1449120" y="523862"/>
                </a:lnTo>
                <a:lnTo>
                  <a:pt x="1450632" y="523862"/>
                </a:lnTo>
                <a:lnTo>
                  <a:pt x="1451660" y="522173"/>
                </a:lnTo>
                <a:lnTo>
                  <a:pt x="1452346" y="519404"/>
                </a:lnTo>
                <a:lnTo>
                  <a:pt x="1422413" y="517372"/>
                </a:lnTo>
                <a:lnTo>
                  <a:pt x="1378864" y="517372"/>
                </a:lnTo>
                <a:lnTo>
                  <a:pt x="1378026" y="517334"/>
                </a:lnTo>
                <a:close/>
              </a:path>
              <a:path w="2136775" h="590550">
                <a:moveTo>
                  <a:pt x="1396784" y="515632"/>
                </a:moveTo>
                <a:lnTo>
                  <a:pt x="1379499" y="517194"/>
                </a:lnTo>
                <a:lnTo>
                  <a:pt x="1379181" y="517309"/>
                </a:lnTo>
                <a:lnTo>
                  <a:pt x="1378864" y="517372"/>
                </a:lnTo>
                <a:lnTo>
                  <a:pt x="1422413" y="517372"/>
                </a:lnTo>
                <a:lnTo>
                  <a:pt x="1396784" y="515632"/>
                </a:lnTo>
                <a:close/>
              </a:path>
              <a:path w="2136775" h="590550">
                <a:moveTo>
                  <a:pt x="414642" y="453313"/>
                </a:moveTo>
                <a:lnTo>
                  <a:pt x="411568" y="460159"/>
                </a:lnTo>
                <a:lnTo>
                  <a:pt x="407555" y="469823"/>
                </a:lnTo>
                <a:lnTo>
                  <a:pt x="409257" y="469938"/>
                </a:lnTo>
                <a:lnTo>
                  <a:pt x="432447" y="471881"/>
                </a:lnTo>
                <a:lnTo>
                  <a:pt x="464414" y="468373"/>
                </a:lnTo>
                <a:lnTo>
                  <a:pt x="475056" y="467080"/>
                </a:lnTo>
                <a:lnTo>
                  <a:pt x="476338" y="464388"/>
                </a:lnTo>
                <a:lnTo>
                  <a:pt x="477596" y="462394"/>
                </a:lnTo>
                <a:lnTo>
                  <a:pt x="489711" y="458774"/>
                </a:lnTo>
                <a:lnTo>
                  <a:pt x="481825" y="457542"/>
                </a:lnTo>
                <a:lnTo>
                  <a:pt x="482523" y="456945"/>
                </a:lnTo>
                <a:lnTo>
                  <a:pt x="414642" y="453313"/>
                </a:lnTo>
                <a:close/>
              </a:path>
              <a:path w="2136775" h="590550">
                <a:moveTo>
                  <a:pt x="482472" y="457327"/>
                </a:moveTo>
                <a:lnTo>
                  <a:pt x="481825" y="457542"/>
                </a:lnTo>
                <a:lnTo>
                  <a:pt x="482003" y="457542"/>
                </a:lnTo>
                <a:lnTo>
                  <a:pt x="482206" y="457479"/>
                </a:lnTo>
                <a:lnTo>
                  <a:pt x="482472" y="457327"/>
                </a:lnTo>
                <a:close/>
              </a:path>
              <a:path w="2136775" h="590550">
                <a:moveTo>
                  <a:pt x="113156" y="357301"/>
                </a:moveTo>
                <a:lnTo>
                  <a:pt x="55384" y="362356"/>
                </a:lnTo>
                <a:lnTo>
                  <a:pt x="55117" y="363347"/>
                </a:lnTo>
                <a:lnTo>
                  <a:pt x="53136" y="369404"/>
                </a:lnTo>
                <a:lnTo>
                  <a:pt x="49885" y="381241"/>
                </a:lnTo>
                <a:lnTo>
                  <a:pt x="48590" y="387019"/>
                </a:lnTo>
                <a:lnTo>
                  <a:pt x="49580" y="387553"/>
                </a:lnTo>
                <a:lnTo>
                  <a:pt x="165811" y="370624"/>
                </a:lnTo>
                <a:lnTo>
                  <a:pt x="165797" y="370319"/>
                </a:lnTo>
                <a:lnTo>
                  <a:pt x="117551" y="370319"/>
                </a:lnTo>
                <a:lnTo>
                  <a:pt x="114757" y="364731"/>
                </a:lnTo>
                <a:lnTo>
                  <a:pt x="113156" y="357301"/>
                </a:lnTo>
                <a:close/>
              </a:path>
              <a:path w="2136775" h="590550">
                <a:moveTo>
                  <a:pt x="165607" y="365302"/>
                </a:moveTo>
                <a:lnTo>
                  <a:pt x="121475" y="370319"/>
                </a:lnTo>
                <a:lnTo>
                  <a:pt x="165797" y="370319"/>
                </a:lnTo>
                <a:lnTo>
                  <a:pt x="165658" y="367347"/>
                </a:lnTo>
                <a:lnTo>
                  <a:pt x="165607" y="365302"/>
                </a:lnTo>
                <a:close/>
              </a:path>
              <a:path w="2136775" h="590550">
                <a:moveTo>
                  <a:pt x="55117" y="363334"/>
                </a:moveTo>
                <a:close/>
              </a:path>
              <a:path w="2136775" h="590550">
                <a:moveTo>
                  <a:pt x="1584718" y="306730"/>
                </a:moveTo>
                <a:lnTo>
                  <a:pt x="1426983" y="319670"/>
                </a:lnTo>
                <a:lnTo>
                  <a:pt x="1374505" y="324736"/>
                </a:lnTo>
                <a:lnTo>
                  <a:pt x="1322171" y="330771"/>
                </a:lnTo>
                <a:lnTo>
                  <a:pt x="1273073" y="337375"/>
                </a:lnTo>
                <a:lnTo>
                  <a:pt x="1325161" y="332400"/>
                </a:lnTo>
                <a:lnTo>
                  <a:pt x="1481657" y="319224"/>
                </a:lnTo>
                <a:lnTo>
                  <a:pt x="1533702" y="314274"/>
                </a:lnTo>
                <a:lnTo>
                  <a:pt x="1544243" y="313105"/>
                </a:lnTo>
                <a:lnTo>
                  <a:pt x="1574610" y="308408"/>
                </a:lnTo>
                <a:lnTo>
                  <a:pt x="1584718" y="306730"/>
                </a:lnTo>
                <a:close/>
              </a:path>
              <a:path w="2136775" h="590550">
                <a:moveTo>
                  <a:pt x="1817877" y="172199"/>
                </a:moveTo>
                <a:lnTo>
                  <a:pt x="1811096" y="173583"/>
                </a:lnTo>
                <a:lnTo>
                  <a:pt x="1825078" y="174155"/>
                </a:lnTo>
                <a:lnTo>
                  <a:pt x="1817877" y="172199"/>
                </a:lnTo>
                <a:close/>
              </a:path>
              <a:path w="2136775" h="590550">
                <a:moveTo>
                  <a:pt x="1859203" y="165112"/>
                </a:moveTo>
                <a:lnTo>
                  <a:pt x="1847291" y="165633"/>
                </a:lnTo>
                <a:lnTo>
                  <a:pt x="1833016" y="168973"/>
                </a:lnTo>
                <a:lnTo>
                  <a:pt x="1825828" y="170510"/>
                </a:lnTo>
                <a:lnTo>
                  <a:pt x="1853729" y="174628"/>
                </a:lnTo>
                <a:lnTo>
                  <a:pt x="1863026" y="176022"/>
                </a:lnTo>
                <a:lnTo>
                  <a:pt x="1870808" y="174614"/>
                </a:lnTo>
                <a:lnTo>
                  <a:pt x="1878590" y="173286"/>
                </a:lnTo>
                <a:lnTo>
                  <a:pt x="1894154" y="170865"/>
                </a:lnTo>
                <a:lnTo>
                  <a:pt x="1859203" y="165112"/>
                </a:lnTo>
                <a:close/>
              </a:path>
              <a:path w="2136775" h="590550">
                <a:moveTo>
                  <a:pt x="2018106" y="162153"/>
                </a:moveTo>
                <a:lnTo>
                  <a:pt x="2017687" y="162369"/>
                </a:lnTo>
                <a:lnTo>
                  <a:pt x="2036650" y="162757"/>
                </a:lnTo>
                <a:lnTo>
                  <a:pt x="2055610" y="163599"/>
                </a:lnTo>
                <a:lnTo>
                  <a:pt x="2074563" y="164896"/>
                </a:lnTo>
                <a:lnTo>
                  <a:pt x="2093506" y="166649"/>
                </a:lnTo>
                <a:lnTo>
                  <a:pt x="2136343" y="163893"/>
                </a:lnTo>
                <a:lnTo>
                  <a:pt x="2036275" y="162238"/>
                </a:lnTo>
                <a:lnTo>
                  <a:pt x="2018106" y="162153"/>
                </a:lnTo>
                <a:close/>
              </a:path>
              <a:path w="2136775" h="590550">
                <a:moveTo>
                  <a:pt x="114858" y="46367"/>
                </a:moveTo>
                <a:lnTo>
                  <a:pt x="82562" y="55765"/>
                </a:lnTo>
                <a:lnTo>
                  <a:pt x="61800" y="65259"/>
                </a:lnTo>
                <a:lnTo>
                  <a:pt x="20519" y="84747"/>
                </a:lnTo>
                <a:lnTo>
                  <a:pt x="0" y="94742"/>
                </a:lnTo>
                <a:lnTo>
                  <a:pt x="6476" y="104965"/>
                </a:lnTo>
                <a:lnTo>
                  <a:pt x="10960" y="111683"/>
                </a:lnTo>
                <a:lnTo>
                  <a:pt x="25566" y="105206"/>
                </a:lnTo>
                <a:lnTo>
                  <a:pt x="40470" y="99429"/>
                </a:lnTo>
                <a:lnTo>
                  <a:pt x="55671" y="94351"/>
                </a:lnTo>
                <a:lnTo>
                  <a:pt x="71170" y="89966"/>
                </a:lnTo>
                <a:lnTo>
                  <a:pt x="73964" y="71399"/>
                </a:lnTo>
                <a:lnTo>
                  <a:pt x="77190" y="69545"/>
                </a:lnTo>
                <a:lnTo>
                  <a:pt x="86401" y="63296"/>
                </a:lnTo>
                <a:lnTo>
                  <a:pt x="95748" y="57351"/>
                </a:lnTo>
                <a:lnTo>
                  <a:pt x="105233" y="51709"/>
                </a:lnTo>
                <a:lnTo>
                  <a:pt x="114858" y="46367"/>
                </a:lnTo>
                <a:close/>
              </a:path>
              <a:path w="2136775" h="590550">
                <a:moveTo>
                  <a:pt x="945183" y="11785"/>
                </a:moveTo>
                <a:lnTo>
                  <a:pt x="569721" y="11785"/>
                </a:lnTo>
                <a:lnTo>
                  <a:pt x="617278" y="12283"/>
                </a:lnTo>
                <a:lnTo>
                  <a:pt x="664830" y="13577"/>
                </a:lnTo>
                <a:lnTo>
                  <a:pt x="811940" y="19945"/>
                </a:lnTo>
                <a:lnTo>
                  <a:pt x="916096" y="26937"/>
                </a:lnTo>
                <a:lnTo>
                  <a:pt x="1124165" y="44208"/>
                </a:lnTo>
                <a:lnTo>
                  <a:pt x="1223162" y="51523"/>
                </a:lnTo>
                <a:lnTo>
                  <a:pt x="1318526" y="41198"/>
                </a:lnTo>
                <a:lnTo>
                  <a:pt x="1185631" y="30538"/>
                </a:lnTo>
                <a:lnTo>
                  <a:pt x="1077239" y="22758"/>
                </a:lnTo>
                <a:lnTo>
                  <a:pt x="945183" y="11785"/>
                </a:lnTo>
                <a:close/>
              </a:path>
              <a:path w="2136775" h="590550">
                <a:moveTo>
                  <a:pt x="706907" y="0"/>
                </a:moveTo>
                <a:lnTo>
                  <a:pt x="650819" y="666"/>
                </a:lnTo>
                <a:lnTo>
                  <a:pt x="594833" y="2933"/>
                </a:lnTo>
                <a:lnTo>
                  <a:pt x="539061" y="7200"/>
                </a:lnTo>
                <a:lnTo>
                  <a:pt x="483615" y="13868"/>
                </a:lnTo>
                <a:lnTo>
                  <a:pt x="505128" y="12916"/>
                </a:lnTo>
                <a:lnTo>
                  <a:pt x="526649" y="12269"/>
                </a:lnTo>
                <a:lnTo>
                  <a:pt x="548181" y="11902"/>
                </a:lnTo>
                <a:lnTo>
                  <a:pt x="945183" y="11785"/>
                </a:lnTo>
                <a:lnTo>
                  <a:pt x="862448" y="5253"/>
                </a:lnTo>
                <a:lnTo>
                  <a:pt x="808697" y="1574"/>
                </a:lnTo>
                <a:lnTo>
                  <a:pt x="732383" y="117"/>
                </a:lnTo>
                <a:lnTo>
                  <a:pt x="70690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7710" y="622759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84" y="0"/>
                </a:lnTo>
              </a:path>
            </a:pathLst>
          </a:custGeom>
          <a:ln w="1559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4497" y="6219837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567" y="0"/>
                </a:lnTo>
              </a:path>
            </a:pathLst>
          </a:custGeom>
          <a:ln w="1626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1309" y="622391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41" y="0"/>
                </a:lnTo>
              </a:path>
            </a:pathLst>
          </a:custGeom>
          <a:ln w="1082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12" y="6253441"/>
            <a:ext cx="81280" cy="4445"/>
          </a:xfrm>
          <a:custGeom>
            <a:avLst/>
            <a:gdLst/>
            <a:ahLst/>
            <a:cxnLst/>
            <a:rect l="l" t="t" r="r" b="b"/>
            <a:pathLst>
              <a:path w="81279" h="4445">
                <a:moveTo>
                  <a:pt x="49911" y="0"/>
                </a:moveTo>
                <a:lnTo>
                  <a:pt x="0" y="3314"/>
                </a:lnTo>
                <a:lnTo>
                  <a:pt x="20171" y="3396"/>
                </a:lnTo>
                <a:lnTo>
                  <a:pt x="80670" y="4406"/>
                </a:lnTo>
                <a:lnTo>
                  <a:pt x="499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0248" y="640399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572" y="0"/>
                </a:lnTo>
              </a:path>
            </a:pathLst>
          </a:custGeom>
          <a:ln w="770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5874" y="6067418"/>
            <a:ext cx="2249805" cy="177800"/>
          </a:xfrm>
          <a:custGeom>
            <a:avLst/>
            <a:gdLst/>
            <a:ahLst/>
            <a:cxnLst/>
            <a:rect l="l" t="t" r="r" b="b"/>
            <a:pathLst>
              <a:path w="2249804" h="177800">
                <a:moveTo>
                  <a:pt x="2025954" y="165798"/>
                </a:moveTo>
                <a:lnTo>
                  <a:pt x="2003018" y="165836"/>
                </a:lnTo>
                <a:lnTo>
                  <a:pt x="2042588" y="172250"/>
                </a:lnTo>
                <a:lnTo>
                  <a:pt x="2075408" y="177749"/>
                </a:lnTo>
                <a:lnTo>
                  <a:pt x="2221248" y="174494"/>
                </a:lnTo>
                <a:lnTo>
                  <a:pt x="2229048" y="174072"/>
                </a:lnTo>
                <a:lnTo>
                  <a:pt x="2236822" y="173354"/>
                </a:lnTo>
                <a:lnTo>
                  <a:pt x="2244358" y="172250"/>
                </a:lnTo>
                <a:lnTo>
                  <a:pt x="2244039" y="172250"/>
                </a:lnTo>
                <a:lnTo>
                  <a:pt x="2249068" y="170776"/>
                </a:lnTo>
                <a:lnTo>
                  <a:pt x="2249690" y="169583"/>
                </a:lnTo>
                <a:lnTo>
                  <a:pt x="2137751" y="166766"/>
                </a:lnTo>
                <a:lnTo>
                  <a:pt x="2025954" y="165798"/>
                </a:lnTo>
                <a:close/>
              </a:path>
              <a:path w="2249804" h="177800">
                <a:moveTo>
                  <a:pt x="1969439" y="118148"/>
                </a:moveTo>
                <a:lnTo>
                  <a:pt x="1961705" y="118148"/>
                </a:lnTo>
                <a:lnTo>
                  <a:pt x="1905596" y="118516"/>
                </a:lnTo>
                <a:lnTo>
                  <a:pt x="1958365" y="127393"/>
                </a:lnTo>
                <a:lnTo>
                  <a:pt x="1989975" y="127939"/>
                </a:lnTo>
                <a:lnTo>
                  <a:pt x="1989137" y="127939"/>
                </a:lnTo>
                <a:lnTo>
                  <a:pt x="1986965" y="129628"/>
                </a:lnTo>
                <a:lnTo>
                  <a:pt x="1984413" y="131940"/>
                </a:lnTo>
                <a:lnTo>
                  <a:pt x="1987473" y="132486"/>
                </a:lnTo>
                <a:lnTo>
                  <a:pt x="2063648" y="132524"/>
                </a:lnTo>
                <a:lnTo>
                  <a:pt x="1984895" y="118211"/>
                </a:lnTo>
                <a:lnTo>
                  <a:pt x="1969439" y="118148"/>
                </a:lnTo>
                <a:close/>
              </a:path>
              <a:path w="2249804" h="177800">
                <a:moveTo>
                  <a:pt x="158673" y="51168"/>
                </a:moveTo>
                <a:lnTo>
                  <a:pt x="126352" y="60629"/>
                </a:lnTo>
                <a:lnTo>
                  <a:pt x="96215" y="77836"/>
                </a:lnTo>
                <a:lnTo>
                  <a:pt x="65493" y="93868"/>
                </a:lnTo>
                <a:lnTo>
                  <a:pt x="34190" y="108725"/>
                </a:lnTo>
                <a:lnTo>
                  <a:pt x="2311" y="122402"/>
                </a:lnTo>
                <a:lnTo>
                  <a:pt x="0" y="123443"/>
                </a:lnTo>
                <a:lnTo>
                  <a:pt x="2933" y="123710"/>
                </a:lnTo>
                <a:lnTo>
                  <a:pt x="8407" y="123710"/>
                </a:lnTo>
                <a:lnTo>
                  <a:pt x="13627" y="123482"/>
                </a:lnTo>
                <a:lnTo>
                  <a:pt x="14526" y="123418"/>
                </a:lnTo>
                <a:lnTo>
                  <a:pt x="14338" y="123418"/>
                </a:lnTo>
                <a:lnTo>
                  <a:pt x="15887" y="123329"/>
                </a:lnTo>
                <a:lnTo>
                  <a:pt x="33621" y="123329"/>
                </a:lnTo>
                <a:lnTo>
                  <a:pt x="35013" y="123304"/>
                </a:lnTo>
                <a:lnTo>
                  <a:pt x="38290" y="122986"/>
                </a:lnTo>
                <a:lnTo>
                  <a:pt x="50178" y="117781"/>
                </a:lnTo>
                <a:lnTo>
                  <a:pt x="62160" y="112795"/>
                </a:lnTo>
                <a:lnTo>
                  <a:pt x="74255" y="108056"/>
                </a:lnTo>
                <a:lnTo>
                  <a:pt x="86487" y="103593"/>
                </a:lnTo>
                <a:lnTo>
                  <a:pt x="110299" y="92824"/>
                </a:lnTo>
                <a:lnTo>
                  <a:pt x="119655" y="87040"/>
                </a:lnTo>
                <a:lnTo>
                  <a:pt x="129109" y="81516"/>
                </a:lnTo>
                <a:lnTo>
                  <a:pt x="138661" y="76252"/>
                </a:lnTo>
                <a:lnTo>
                  <a:pt x="148310" y="71246"/>
                </a:lnTo>
                <a:lnTo>
                  <a:pt x="138353" y="62801"/>
                </a:lnTo>
                <a:lnTo>
                  <a:pt x="145059" y="58712"/>
                </a:lnTo>
                <a:lnTo>
                  <a:pt x="151828" y="54825"/>
                </a:lnTo>
                <a:lnTo>
                  <a:pt x="158673" y="51168"/>
                </a:lnTo>
                <a:close/>
              </a:path>
              <a:path w="2249804" h="177800">
                <a:moveTo>
                  <a:pt x="33621" y="123329"/>
                </a:moveTo>
                <a:lnTo>
                  <a:pt x="15887" y="123329"/>
                </a:lnTo>
                <a:lnTo>
                  <a:pt x="26631" y="123367"/>
                </a:lnTo>
                <a:lnTo>
                  <a:pt x="31534" y="123367"/>
                </a:lnTo>
                <a:lnTo>
                  <a:pt x="33621" y="123329"/>
                </a:lnTo>
                <a:close/>
              </a:path>
              <a:path w="2249804" h="177800">
                <a:moveTo>
                  <a:pt x="703135" y="0"/>
                </a:moveTo>
                <a:lnTo>
                  <a:pt x="678391" y="140"/>
                </a:lnTo>
                <a:lnTo>
                  <a:pt x="653657" y="577"/>
                </a:lnTo>
                <a:lnTo>
                  <a:pt x="628945" y="1339"/>
                </a:lnTo>
                <a:lnTo>
                  <a:pt x="604266" y="2451"/>
                </a:lnTo>
                <a:lnTo>
                  <a:pt x="654710" y="3024"/>
                </a:lnTo>
                <a:lnTo>
                  <a:pt x="705149" y="4508"/>
                </a:lnTo>
                <a:lnTo>
                  <a:pt x="755532" y="6718"/>
                </a:lnTo>
                <a:lnTo>
                  <a:pt x="905865" y="15862"/>
                </a:lnTo>
                <a:lnTo>
                  <a:pt x="1339502" y="49414"/>
                </a:lnTo>
                <a:lnTo>
                  <a:pt x="1492624" y="63975"/>
                </a:lnTo>
                <a:lnTo>
                  <a:pt x="1642798" y="80964"/>
                </a:lnTo>
                <a:lnTo>
                  <a:pt x="1739095" y="93452"/>
                </a:lnTo>
                <a:lnTo>
                  <a:pt x="1835137" y="107378"/>
                </a:lnTo>
                <a:lnTo>
                  <a:pt x="1911629" y="106133"/>
                </a:lnTo>
                <a:lnTo>
                  <a:pt x="1856635" y="98079"/>
                </a:lnTo>
                <a:lnTo>
                  <a:pt x="1633245" y="68668"/>
                </a:lnTo>
                <a:lnTo>
                  <a:pt x="1480303" y="52266"/>
                </a:lnTo>
                <a:lnTo>
                  <a:pt x="1327094" y="38693"/>
                </a:lnTo>
                <a:lnTo>
                  <a:pt x="924666" y="8624"/>
                </a:lnTo>
                <a:lnTo>
                  <a:pt x="824534" y="2679"/>
                </a:lnTo>
                <a:lnTo>
                  <a:pt x="763844" y="739"/>
                </a:lnTo>
                <a:lnTo>
                  <a:pt x="733487" y="193"/>
                </a:lnTo>
                <a:lnTo>
                  <a:pt x="70313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4238" y="619481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0" y="0"/>
                </a:moveTo>
                <a:lnTo>
                  <a:pt x="26047" y="4546"/>
                </a:lnTo>
                <a:lnTo>
                  <a:pt x="28600" y="2235"/>
                </a:lnTo>
                <a:lnTo>
                  <a:pt x="30772" y="546"/>
                </a:lnTo>
                <a:lnTo>
                  <a:pt x="3161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1010" y="617974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89" y="0"/>
                </a:lnTo>
              </a:path>
            </a:pathLst>
          </a:custGeom>
          <a:ln w="1238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578" y="6185568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2821" y="0"/>
                </a:moveTo>
                <a:lnTo>
                  <a:pt x="0" y="0"/>
                </a:lnTo>
                <a:lnTo>
                  <a:pt x="23190" y="63"/>
                </a:lnTo>
                <a:lnTo>
                  <a:pt x="228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5237" y="6421804"/>
            <a:ext cx="107314" cy="28575"/>
          </a:xfrm>
          <a:custGeom>
            <a:avLst/>
            <a:gdLst/>
            <a:ahLst/>
            <a:cxnLst/>
            <a:rect l="l" t="t" r="r" b="b"/>
            <a:pathLst>
              <a:path w="107314" h="28575">
                <a:moveTo>
                  <a:pt x="95910" y="0"/>
                </a:moveTo>
                <a:lnTo>
                  <a:pt x="42964" y="12915"/>
                </a:lnTo>
                <a:lnTo>
                  <a:pt x="33494" y="15139"/>
                </a:lnTo>
                <a:lnTo>
                  <a:pt x="23996" y="17684"/>
                </a:lnTo>
                <a:lnTo>
                  <a:pt x="14631" y="20649"/>
                </a:lnTo>
                <a:lnTo>
                  <a:pt x="5562" y="24129"/>
                </a:lnTo>
                <a:lnTo>
                  <a:pt x="0" y="26517"/>
                </a:lnTo>
                <a:lnTo>
                  <a:pt x="850" y="28422"/>
                </a:lnTo>
                <a:lnTo>
                  <a:pt x="5638" y="28422"/>
                </a:lnTo>
                <a:lnTo>
                  <a:pt x="103720" y="19888"/>
                </a:lnTo>
                <a:lnTo>
                  <a:pt x="104165" y="18719"/>
                </a:lnTo>
                <a:lnTo>
                  <a:pt x="105460" y="14960"/>
                </a:lnTo>
                <a:lnTo>
                  <a:pt x="107099" y="10604"/>
                </a:lnTo>
                <a:lnTo>
                  <a:pt x="105181" y="8775"/>
                </a:lnTo>
                <a:lnTo>
                  <a:pt x="103606" y="7213"/>
                </a:lnTo>
                <a:lnTo>
                  <a:pt x="102717" y="6464"/>
                </a:lnTo>
                <a:lnTo>
                  <a:pt x="9591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8953" y="6253246"/>
            <a:ext cx="1448435" cy="188595"/>
          </a:xfrm>
          <a:custGeom>
            <a:avLst/>
            <a:gdLst/>
            <a:ahLst/>
            <a:cxnLst/>
            <a:rect l="l" t="t" r="r" b="b"/>
            <a:pathLst>
              <a:path w="1448435" h="188595">
                <a:moveTo>
                  <a:pt x="3378" y="179158"/>
                </a:moveTo>
                <a:lnTo>
                  <a:pt x="1739" y="183515"/>
                </a:lnTo>
                <a:lnTo>
                  <a:pt x="440" y="187312"/>
                </a:lnTo>
                <a:lnTo>
                  <a:pt x="0" y="188455"/>
                </a:lnTo>
                <a:lnTo>
                  <a:pt x="13042" y="187312"/>
                </a:lnTo>
                <a:lnTo>
                  <a:pt x="9791" y="185153"/>
                </a:lnTo>
                <a:lnTo>
                  <a:pt x="6210" y="181851"/>
                </a:lnTo>
                <a:lnTo>
                  <a:pt x="3378" y="179158"/>
                </a:lnTo>
                <a:close/>
              </a:path>
              <a:path w="1448435" h="188595">
                <a:moveTo>
                  <a:pt x="1413357" y="0"/>
                </a:moveTo>
                <a:lnTo>
                  <a:pt x="1356055" y="5346"/>
                </a:lnTo>
                <a:lnTo>
                  <a:pt x="1364297" y="6273"/>
                </a:lnTo>
                <a:lnTo>
                  <a:pt x="1406088" y="4799"/>
                </a:lnTo>
                <a:lnTo>
                  <a:pt x="1447888" y="3886"/>
                </a:lnTo>
                <a:lnTo>
                  <a:pt x="14133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2320" y="625185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055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2202" y="6578443"/>
            <a:ext cx="200025" cy="27940"/>
          </a:xfrm>
          <a:custGeom>
            <a:avLst/>
            <a:gdLst/>
            <a:ahLst/>
            <a:cxnLst/>
            <a:rect l="l" t="t" r="r" b="b"/>
            <a:pathLst>
              <a:path w="200025" h="27940">
                <a:moveTo>
                  <a:pt x="50937" y="24853"/>
                </a:moveTo>
                <a:lnTo>
                  <a:pt x="3695" y="24853"/>
                </a:lnTo>
                <a:lnTo>
                  <a:pt x="43903" y="27635"/>
                </a:lnTo>
                <a:lnTo>
                  <a:pt x="48247" y="27635"/>
                </a:lnTo>
                <a:lnTo>
                  <a:pt x="50937" y="24853"/>
                </a:lnTo>
                <a:close/>
              </a:path>
              <a:path w="200025" h="27940">
                <a:moveTo>
                  <a:pt x="95415" y="5905"/>
                </a:moveTo>
                <a:lnTo>
                  <a:pt x="49348" y="10577"/>
                </a:lnTo>
                <a:lnTo>
                  <a:pt x="3251" y="16535"/>
                </a:lnTo>
                <a:lnTo>
                  <a:pt x="0" y="25273"/>
                </a:lnTo>
                <a:lnTo>
                  <a:pt x="3695" y="24853"/>
                </a:lnTo>
                <a:lnTo>
                  <a:pt x="50937" y="24853"/>
                </a:lnTo>
                <a:lnTo>
                  <a:pt x="53505" y="22199"/>
                </a:lnTo>
                <a:lnTo>
                  <a:pt x="58140" y="16268"/>
                </a:lnTo>
                <a:lnTo>
                  <a:pt x="68772" y="14027"/>
                </a:lnTo>
                <a:lnTo>
                  <a:pt x="79371" y="11610"/>
                </a:lnTo>
                <a:lnTo>
                  <a:pt x="89937" y="9017"/>
                </a:lnTo>
                <a:lnTo>
                  <a:pt x="100469" y="6248"/>
                </a:lnTo>
                <a:lnTo>
                  <a:pt x="95415" y="5905"/>
                </a:lnTo>
                <a:close/>
              </a:path>
              <a:path w="200025" h="27940">
                <a:moveTo>
                  <a:pt x="199605" y="0"/>
                </a:moveTo>
                <a:lnTo>
                  <a:pt x="163423" y="1409"/>
                </a:lnTo>
                <a:lnTo>
                  <a:pt x="168681" y="1397"/>
                </a:lnTo>
                <a:lnTo>
                  <a:pt x="176360" y="1337"/>
                </a:lnTo>
                <a:lnTo>
                  <a:pt x="184115" y="1141"/>
                </a:lnTo>
                <a:lnTo>
                  <a:pt x="191884" y="723"/>
                </a:lnTo>
                <a:lnTo>
                  <a:pt x="19960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7315" y="6121863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70">
                <a:moveTo>
                  <a:pt x="0" y="0"/>
                </a:moveTo>
                <a:lnTo>
                  <a:pt x="11163" y="749"/>
                </a:lnTo>
                <a:lnTo>
                  <a:pt x="27851" y="1016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2503" y="6181429"/>
            <a:ext cx="206425" cy="7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54493" y="6522874"/>
            <a:ext cx="52705" cy="18415"/>
          </a:xfrm>
          <a:custGeom>
            <a:avLst/>
            <a:gdLst/>
            <a:ahLst/>
            <a:cxnLst/>
            <a:rect l="l" t="t" r="r" b="b"/>
            <a:pathLst>
              <a:path w="52704" h="18415">
                <a:moveTo>
                  <a:pt x="52425" y="0"/>
                </a:moveTo>
                <a:lnTo>
                  <a:pt x="0" y="4927"/>
                </a:lnTo>
                <a:lnTo>
                  <a:pt x="1600" y="12344"/>
                </a:lnTo>
                <a:lnTo>
                  <a:pt x="4381" y="17945"/>
                </a:lnTo>
                <a:lnTo>
                  <a:pt x="8305" y="17945"/>
                </a:lnTo>
                <a:lnTo>
                  <a:pt x="52438" y="12928"/>
                </a:lnTo>
                <a:lnTo>
                  <a:pt x="524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4195" y="6392595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16890" y="0"/>
                </a:moveTo>
                <a:lnTo>
                  <a:pt x="16421" y="2349"/>
                </a:lnTo>
                <a:lnTo>
                  <a:pt x="15773" y="3873"/>
                </a:lnTo>
                <a:lnTo>
                  <a:pt x="14935" y="4152"/>
                </a:lnTo>
                <a:lnTo>
                  <a:pt x="4991" y="7772"/>
                </a:lnTo>
                <a:lnTo>
                  <a:pt x="0" y="9512"/>
                </a:lnTo>
                <a:lnTo>
                  <a:pt x="19862" y="8928"/>
                </a:lnTo>
                <a:lnTo>
                  <a:pt x="50965" y="2844"/>
                </a:lnTo>
                <a:lnTo>
                  <a:pt x="56387" y="1689"/>
                </a:lnTo>
                <a:lnTo>
                  <a:pt x="168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74706" y="6687697"/>
            <a:ext cx="646430" cy="55880"/>
          </a:xfrm>
          <a:custGeom>
            <a:avLst/>
            <a:gdLst/>
            <a:ahLst/>
            <a:cxnLst/>
            <a:rect l="l" t="t" r="r" b="b"/>
            <a:pathLst>
              <a:path w="646429" h="55879">
                <a:moveTo>
                  <a:pt x="2844" y="54889"/>
                </a:moveTo>
                <a:lnTo>
                  <a:pt x="0" y="55245"/>
                </a:lnTo>
                <a:lnTo>
                  <a:pt x="7518" y="55499"/>
                </a:lnTo>
                <a:lnTo>
                  <a:pt x="11277" y="55587"/>
                </a:lnTo>
                <a:lnTo>
                  <a:pt x="2844" y="54889"/>
                </a:lnTo>
                <a:close/>
              </a:path>
              <a:path w="646429" h="55879">
                <a:moveTo>
                  <a:pt x="646125" y="0"/>
                </a:moveTo>
                <a:lnTo>
                  <a:pt x="644651" y="139"/>
                </a:lnTo>
                <a:lnTo>
                  <a:pt x="645096" y="177"/>
                </a:lnTo>
                <a:lnTo>
                  <a:pt x="645490" y="177"/>
                </a:lnTo>
                <a:lnTo>
                  <a:pt x="645807" y="114"/>
                </a:lnTo>
                <a:lnTo>
                  <a:pt x="6461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02262" y="6475669"/>
            <a:ext cx="1160145" cy="335280"/>
          </a:xfrm>
          <a:custGeom>
            <a:avLst/>
            <a:gdLst/>
            <a:ahLst/>
            <a:cxnLst/>
            <a:rect l="l" t="t" r="r" b="b"/>
            <a:pathLst>
              <a:path w="1160145" h="335279">
                <a:moveTo>
                  <a:pt x="0" y="325221"/>
                </a:moveTo>
                <a:lnTo>
                  <a:pt x="29972" y="329082"/>
                </a:lnTo>
                <a:lnTo>
                  <a:pt x="60015" y="332017"/>
                </a:lnTo>
                <a:lnTo>
                  <a:pt x="90127" y="334031"/>
                </a:lnTo>
                <a:lnTo>
                  <a:pt x="120307" y="335127"/>
                </a:lnTo>
                <a:lnTo>
                  <a:pt x="164210" y="332662"/>
                </a:lnTo>
                <a:lnTo>
                  <a:pt x="208167" y="329049"/>
                </a:lnTo>
                <a:lnTo>
                  <a:pt x="243046" y="325361"/>
                </a:lnTo>
                <a:lnTo>
                  <a:pt x="8953" y="325361"/>
                </a:lnTo>
                <a:lnTo>
                  <a:pt x="0" y="325221"/>
                </a:lnTo>
                <a:close/>
              </a:path>
              <a:path w="1160145" h="335279">
                <a:moveTo>
                  <a:pt x="497319" y="276707"/>
                </a:moveTo>
                <a:lnTo>
                  <a:pt x="338011" y="298826"/>
                </a:lnTo>
                <a:lnTo>
                  <a:pt x="284848" y="305485"/>
                </a:lnTo>
                <a:lnTo>
                  <a:pt x="234669" y="311031"/>
                </a:lnTo>
                <a:lnTo>
                  <a:pt x="184669" y="315816"/>
                </a:lnTo>
                <a:lnTo>
                  <a:pt x="134687" y="319784"/>
                </a:lnTo>
                <a:lnTo>
                  <a:pt x="84559" y="322875"/>
                </a:lnTo>
                <a:lnTo>
                  <a:pt x="34124" y="325031"/>
                </a:lnTo>
                <a:lnTo>
                  <a:pt x="20218" y="325361"/>
                </a:lnTo>
                <a:lnTo>
                  <a:pt x="243046" y="325361"/>
                </a:lnTo>
                <a:lnTo>
                  <a:pt x="252278" y="324385"/>
                </a:lnTo>
                <a:lnTo>
                  <a:pt x="525472" y="287553"/>
                </a:lnTo>
                <a:lnTo>
                  <a:pt x="586193" y="280720"/>
                </a:lnTo>
                <a:lnTo>
                  <a:pt x="541761" y="278385"/>
                </a:lnTo>
                <a:lnTo>
                  <a:pt x="497319" y="276707"/>
                </a:lnTo>
                <a:close/>
              </a:path>
              <a:path w="1160145" h="335279">
                <a:moveTo>
                  <a:pt x="23736" y="285267"/>
                </a:moveTo>
                <a:lnTo>
                  <a:pt x="16598" y="287426"/>
                </a:lnTo>
                <a:lnTo>
                  <a:pt x="14160" y="289369"/>
                </a:lnTo>
                <a:lnTo>
                  <a:pt x="11772" y="291782"/>
                </a:lnTo>
                <a:lnTo>
                  <a:pt x="12255" y="291782"/>
                </a:lnTo>
                <a:lnTo>
                  <a:pt x="29097" y="288463"/>
                </a:lnTo>
                <a:lnTo>
                  <a:pt x="37549" y="286919"/>
                </a:lnTo>
                <a:lnTo>
                  <a:pt x="46024" y="285457"/>
                </a:lnTo>
                <a:lnTo>
                  <a:pt x="37045" y="285457"/>
                </a:lnTo>
                <a:lnTo>
                  <a:pt x="23736" y="285267"/>
                </a:lnTo>
                <a:close/>
              </a:path>
              <a:path w="1160145" h="335279">
                <a:moveTo>
                  <a:pt x="787730" y="277723"/>
                </a:moveTo>
                <a:lnTo>
                  <a:pt x="760653" y="278269"/>
                </a:lnTo>
                <a:lnTo>
                  <a:pt x="783882" y="279819"/>
                </a:lnTo>
                <a:lnTo>
                  <a:pt x="784898" y="279819"/>
                </a:lnTo>
                <a:lnTo>
                  <a:pt x="786218" y="279006"/>
                </a:lnTo>
                <a:lnTo>
                  <a:pt x="787730" y="277723"/>
                </a:lnTo>
                <a:close/>
              </a:path>
              <a:path w="1160145" h="335279">
                <a:moveTo>
                  <a:pt x="594436" y="265277"/>
                </a:moveTo>
                <a:lnTo>
                  <a:pt x="565721" y="268068"/>
                </a:lnTo>
                <a:lnTo>
                  <a:pt x="551352" y="269681"/>
                </a:lnTo>
                <a:lnTo>
                  <a:pt x="522033" y="273392"/>
                </a:lnTo>
                <a:lnTo>
                  <a:pt x="611898" y="278180"/>
                </a:lnTo>
                <a:lnTo>
                  <a:pt x="632307" y="276313"/>
                </a:lnTo>
                <a:lnTo>
                  <a:pt x="654360" y="274634"/>
                </a:lnTo>
                <a:lnTo>
                  <a:pt x="676421" y="273291"/>
                </a:lnTo>
                <a:lnTo>
                  <a:pt x="698490" y="272281"/>
                </a:lnTo>
                <a:lnTo>
                  <a:pt x="720572" y="271602"/>
                </a:lnTo>
                <a:lnTo>
                  <a:pt x="679422" y="269494"/>
                </a:lnTo>
                <a:lnTo>
                  <a:pt x="666813" y="269481"/>
                </a:lnTo>
                <a:lnTo>
                  <a:pt x="630326" y="267030"/>
                </a:lnTo>
                <a:lnTo>
                  <a:pt x="594436" y="265277"/>
                </a:lnTo>
                <a:close/>
              </a:path>
              <a:path w="1160145" h="335279">
                <a:moveTo>
                  <a:pt x="672198" y="218643"/>
                </a:moveTo>
                <a:lnTo>
                  <a:pt x="672084" y="219786"/>
                </a:lnTo>
                <a:lnTo>
                  <a:pt x="672007" y="220345"/>
                </a:lnTo>
                <a:lnTo>
                  <a:pt x="755878" y="225031"/>
                </a:lnTo>
                <a:lnTo>
                  <a:pt x="764806" y="236118"/>
                </a:lnTo>
                <a:lnTo>
                  <a:pt x="768858" y="239903"/>
                </a:lnTo>
                <a:lnTo>
                  <a:pt x="785545" y="258229"/>
                </a:lnTo>
                <a:lnTo>
                  <a:pt x="753195" y="258357"/>
                </a:lnTo>
                <a:lnTo>
                  <a:pt x="722955" y="258781"/>
                </a:lnTo>
                <a:lnTo>
                  <a:pt x="692784" y="259557"/>
                </a:lnTo>
                <a:lnTo>
                  <a:pt x="662660" y="260743"/>
                </a:lnTo>
                <a:lnTo>
                  <a:pt x="664857" y="262915"/>
                </a:lnTo>
                <a:lnTo>
                  <a:pt x="666330" y="264604"/>
                </a:lnTo>
                <a:lnTo>
                  <a:pt x="793788" y="271500"/>
                </a:lnTo>
                <a:lnTo>
                  <a:pt x="794778" y="270357"/>
                </a:lnTo>
                <a:lnTo>
                  <a:pt x="820836" y="269515"/>
                </a:lnTo>
                <a:lnTo>
                  <a:pt x="873090" y="268659"/>
                </a:lnTo>
                <a:lnTo>
                  <a:pt x="904875" y="268566"/>
                </a:lnTo>
                <a:lnTo>
                  <a:pt x="917092" y="252260"/>
                </a:lnTo>
                <a:lnTo>
                  <a:pt x="918667" y="250558"/>
                </a:lnTo>
                <a:lnTo>
                  <a:pt x="920407" y="248373"/>
                </a:lnTo>
                <a:lnTo>
                  <a:pt x="922705" y="245579"/>
                </a:lnTo>
                <a:lnTo>
                  <a:pt x="934986" y="232346"/>
                </a:lnTo>
                <a:lnTo>
                  <a:pt x="672198" y="218643"/>
                </a:lnTo>
                <a:close/>
              </a:path>
              <a:path w="1160145" h="335279">
                <a:moveTo>
                  <a:pt x="668515" y="268935"/>
                </a:moveTo>
                <a:lnTo>
                  <a:pt x="668350" y="269290"/>
                </a:lnTo>
                <a:lnTo>
                  <a:pt x="667918" y="269494"/>
                </a:lnTo>
                <a:lnTo>
                  <a:pt x="679422" y="269494"/>
                </a:lnTo>
                <a:lnTo>
                  <a:pt x="668515" y="268935"/>
                </a:lnTo>
                <a:close/>
              </a:path>
              <a:path w="1160145" h="335279">
                <a:moveTo>
                  <a:pt x="1160081" y="0"/>
                </a:moveTo>
                <a:lnTo>
                  <a:pt x="1105590" y="9007"/>
                </a:lnTo>
                <a:lnTo>
                  <a:pt x="1051166" y="16967"/>
                </a:lnTo>
                <a:lnTo>
                  <a:pt x="1040998" y="19355"/>
                </a:lnTo>
                <a:lnTo>
                  <a:pt x="972908" y="32898"/>
                </a:lnTo>
                <a:lnTo>
                  <a:pt x="897732" y="44576"/>
                </a:lnTo>
                <a:lnTo>
                  <a:pt x="859967" y="49250"/>
                </a:lnTo>
                <a:lnTo>
                  <a:pt x="886574" y="55816"/>
                </a:lnTo>
                <a:lnTo>
                  <a:pt x="850342" y="56083"/>
                </a:lnTo>
                <a:lnTo>
                  <a:pt x="814227" y="56792"/>
                </a:lnTo>
                <a:lnTo>
                  <a:pt x="778194" y="58032"/>
                </a:lnTo>
                <a:lnTo>
                  <a:pt x="742213" y="59893"/>
                </a:lnTo>
                <a:lnTo>
                  <a:pt x="745261" y="60769"/>
                </a:lnTo>
                <a:lnTo>
                  <a:pt x="748284" y="61683"/>
                </a:lnTo>
                <a:lnTo>
                  <a:pt x="751255" y="62534"/>
                </a:lnTo>
                <a:lnTo>
                  <a:pt x="837133" y="67157"/>
                </a:lnTo>
                <a:lnTo>
                  <a:pt x="901034" y="59525"/>
                </a:lnTo>
                <a:lnTo>
                  <a:pt x="941177" y="53906"/>
                </a:lnTo>
                <a:lnTo>
                  <a:pt x="981188" y="47395"/>
                </a:lnTo>
                <a:lnTo>
                  <a:pt x="1021067" y="39992"/>
                </a:lnTo>
                <a:lnTo>
                  <a:pt x="1088771" y="24226"/>
                </a:lnTo>
                <a:lnTo>
                  <a:pt x="1155179" y="3822"/>
                </a:lnTo>
                <a:lnTo>
                  <a:pt x="1157173" y="1727"/>
                </a:lnTo>
                <a:lnTo>
                  <a:pt x="1158951" y="203"/>
                </a:lnTo>
                <a:lnTo>
                  <a:pt x="1160081" y="0"/>
                </a:lnTo>
                <a:close/>
              </a:path>
              <a:path w="1160145" h="335279">
                <a:moveTo>
                  <a:pt x="882078" y="55549"/>
                </a:moveTo>
                <a:lnTo>
                  <a:pt x="883551" y="55714"/>
                </a:lnTo>
                <a:lnTo>
                  <a:pt x="885012" y="55816"/>
                </a:lnTo>
                <a:lnTo>
                  <a:pt x="886574" y="55816"/>
                </a:lnTo>
                <a:lnTo>
                  <a:pt x="882078" y="55549"/>
                </a:lnTo>
                <a:close/>
              </a:path>
              <a:path w="1160145" h="335279">
                <a:moveTo>
                  <a:pt x="1132713" y="31242"/>
                </a:moveTo>
                <a:lnTo>
                  <a:pt x="1117763" y="35061"/>
                </a:lnTo>
                <a:lnTo>
                  <a:pt x="1102747" y="38652"/>
                </a:lnTo>
                <a:lnTo>
                  <a:pt x="1087664" y="42014"/>
                </a:lnTo>
                <a:lnTo>
                  <a:pt x="1072515" y="45148"/>
                </a:lnTo>
                <a:lnTo>
                  <a:pt x="1113052" y="38626"/>
                </a:lnTo>
                <a:lnTo>
                  <a:pt x="1126566" y="36309"/>
                </a:lnTo>
                <a:lnTo>
                  <a:pt x="1127963" y="36055"/>
                </a:lnTo>
                <a:lnTo>
                  <a:pt x="1130249" y="33947"/>
                </a:lnTo>
                <a:lnTo>
                  <a:pt x="1132713" y="3124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6003" y="6693938"/>
            <a:ext cx="648970" cy="67310"/>
          </a:xfrm>
          <a:custGeom>
            <a:avLst/>
            <a:gdLst/>
            <a:ahLst/>
            <a:cxnLst/>
            <a:rect l="l" t="t" r="r" b="b"/>
            <a:pathLst>
              <a:path w="648970" h="67309">
                <a:moveTo>
                  <a:pt x="61734" y="49491"/>
                </a:moveTo>
                <a:lnTo>
                  <a:pt x="30843" y="57985"/>
                </a:lnTo>
                <a:lnTo>
                  <a:pt x="0" y="66992"/>
                </a:lnTo>
                <a:lnTo>
                  <a:pt x="6642" y="67132"/>
                </a:lnTo>
                <a:lnTo>
                  <a:pt x="13309" y="67195"/>
                </a:lnTo>
                <a:lnTo>
                  <a:pt x="22275" y="67195"/>
                </a:lnTo>
                <a:lnTo>
                  <a:pt x="38012" y="64717"/>
                </a:lnTo>
                <a:lnTo>
                  <a:pt x="53832" y="62550"/>
                </a:lnTo>
                <a:lnTo>
                  <a:pt x="69742" y="60712"/>
                </a:lnTo>
                <a:lnTo>
                  <a:pt x="85750" y="59220"/>
                </a:lnTo>
                <a:lnTo>
                  <a:pt x="166522" y="52832"/>
                </a:lnTo>
                <a:lnTo>
                  <a:pt x="153377" y="52666"/>
                </a:lnTo>
                <a:lnTo>
                  <a:pt x="147906" y="52476"/>
                </a:lnTo>
                <a:lnTo>
                  <a:pt x="138531" y="52476"/>
                </a:lnTo>
                <a:lnTo>
                  <a:pt x="119293" y="52290"/>
                </a:lnTo>
                <a:lnTo>
                  <a:pt x="100080" y="51731"/>
                </a:lnTo>
                <a:lnTo>
                  <a:pt x="80894" y="50799"/>
                </a:lnTo>
                <a:lnTo>
                  <a:pt x="61734" y="49491"/>
                </a:lnTo>
                <a:close/>
              </a:path>
              <a:path w="648970" h="67309">
                <a:moveTo>
                  <a:pt x="146811" y="52438"/>
                </a:moveTo>
                <a:lnTo>
                  <a:pt x="141300" y="52476"/>
                </a:lnTo>
                <a:lnTo>
                  <a:pt x="147906" y="52476"/>
                </a:lnTo>
                <a:lnTo>
                  <a:pt x="146811" y="52438"/>
                </a:lnTo>
                <a:close/>
              </a:path>
              <a:path w="648970" h="67309">
                <a:moveTo>
                  <a:pt x="272211" y="47371"/>
                </a:moveTo>
                <a:lnTo>
                  <a:pt x="250659" y="49288"/>
                </a:lnTo>
                <a:lnTo>
                  <a:pt x="252590" y="49263"/>
                </a:lnTo>
                <a:lnTo>
                  <a:pt x="258356" y="49263"/>
                </a:lnTo>
                <a:lnTo>
                  <a:pt x="272211" y="47371"/>
                </a:lnTo>
                <a:close/>
              </a:path>
              <a:path w="648970" h="67309">
                <a:moveTo>
                  <a:pt x="640549" y="0"/>
                </a:moveTo>
                <a:lnTo>
                  <a:pt x="631621" y="1181"/>
                </a:lnTo>
                <a:lnTo>
                  <a:pt x="648271" y="2070"/>
                </a:lnTo>
                <a:lnTo>
                  <a:pt x="648378" y="1181"/>
                </a:lnTo>
                <a:lnTo>
                  <a:pt x="648449" y="381"/>
                </a:lnTo>
                <a:lnTo>
                  <a:pt x="64054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5168" y="6122880"/>
            <a:ext cx="946785" cy="74930"/>
          </a:xfrm>
          <a:custGeom>
            <a:avLst/>
            <a:gdLst/>
            <a:ahLst/>
            <a:cxnLst/>
            <a:rect l="l" t="t" r="r" b="b"/>
            <a:pathLst>
              <a:path w="946785" h="74929">
                <a:moveTo>
                  <a:pt x="921092" y="70535"/>
                </a:moveTo>
                <a:lnTo>
                  <a:pt x="887628" y="72555"/>
                </a:lnTo>
                <a:lnTo>
                  <a:pt x="905941" y="74841"/>
                </a:lnTo>
                <a:lnTo>
                  <a:pt x="946518" y="73507"/>
                </a:lnTo>
                <a:lnTo>
                  <a:pt x="921092" y="70535"/>
                </a:lnTo>
                <a:close/>
              </a:path>
              <a:path w="946785" h="74929">
                <a:moveTo>
                  <a:pt x="0" y="0"/>
                </a:moveTo>
                <a:lnTo>
                  <a:pt x="46048" y="2243"/>
                </a:lnTo>
                <a:lnTo>
                  <a:pt x="163010" y="9919"/>
                </a:lnTo>
                <a:lnTo>
                  <a:pt x="656031" y="48711"/>
                </a:lnTo>
                <a:lnTo>
                  <a:pt x="799439" y="62509"/>
                </a:lnTo>
                <a:lnTo>
                  <a:pt x="828154" y="60604"/>
                </a:lnTo>
                <a:lnTo>
                  <a:pt x="249842" y="13336"/>
                </a:lnTo>
                <a:lnTo>
                  <a:pt x="110620" y="3995"/>
                </a:lnTo>
                <a:lnTo>
                  <a:pt x="73733" y="2224"/>
                </a:lnTo>
                <a:lnTo>
                  <a:pt x="36859" y="893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1109" y="620028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31" y="0"/>
                </a:lnTo>
              </a:path>
            </a:pathLst>
          </a:custGeom>
          <a:ln w="778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4618" y="618946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640" y="0"/>
                </a:lnTo>
              </a:path>
            </a:pathLst>
          </a:custGeom>
          <a:ln w="119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3510" y="6184371"/>
            <a:ext cx="351790" cy="106045"/>
          </a:xfrm>
          <a:custGeom>
            <a:avLst/>
            <a:gdLst/>
            <a:ahLst/>
            <a:cxnLst/>
            <a:rect l="l" t="t" r="r" b="b"/>
            <a:pathLst>
              <a:path w="351789" h="106045">
                <a:moveTo>
                  <a:pt x="10045" y="99428"/>
                </a:moveTo>
                <a:lnTo>
                  <a:pt x="698" y="102438"/>
                </a:lnTo>
                <a:lnTo>
                  <a:pt x="495" y="104444"/>
                </a:lnTo>
                <a:lnTo>
                  <a:pt x="266" y="105816"/>
                </a:lnTo>
                <a:lnTo>
                  <a:pt x="0" y="106044"/>
                </a:lnTo>
                <a:lnTo>
                  <a:pt x="3327" y="103771"/>
                </a:lnTo>
                <a:lnTo>
                  <a:pt x="6667" y="101574"/>
                </a:lnTo>
                <a:lnTo>
                  <a:pt x="10045" y="99428"/>
                </a:lnTo>
                <a:close/>
              </a:path>
              <a:path w="351789" h="106045">
                <a:moveTo>
                  <a:pt x="351434" y="0"/>
                </a:moveTo>
                <a:lnTo>
                  <a:pt x="294635" y="4208"/>
                </a:lnTo>
                <a:lnTo>
                  <a:pt x="237997" y="11264"/>
                </a:lnTo>
                <a:lnTo>
                  <a:pt x="162267" y="23291"/>
                </a:lnTo>
                <a:lnTo>
                  <a:pt x="183795" y="20403"/>
                </a:lnTo>
                <a:lnTo>
                  <a:pt x="205409" y="17930"/>
                </a:lnTo>
                <a:lnTo>
                  <a:pt x="227118" y="15903"/>
                </a:lnTo>
                <a:lnTo>
                  <a:pt x="248932" y="14350"/>
                </a:lnTo>
                <a:lnTo>
                  <a:pt x="262826" y="13550"/>
                </a:lnTo>
                <a:lnTo>
                  <a:pt x="283410" y="9750"/>
                </a:lnTo>
                <a:lnTo>
                  <a:pt x="304069" y="6369"/>
                </a:lnTo>
                <a:lnTo>
                  <a:pt x="324805" y="3406"/>
                </a:lnTo>
                <a:lnTo>
                  <a:pt x="345617" y="863"/>
                </a:lnTo>
                <a:lnTo>
                  <a:pt x="3514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2170" y="6168344"/>
            <a:ext cx="578485" cy="50165"/>
          </a:xfrm>
          <a:custGeom>
            <a:avLst/>
            <a:gdLst/>
            <a:ahLst/>
            <a:cxnLst/>
            <a:rect l="l" t="t" r="r" b="b"/>
            <a:pathLst>
              <a:path w="578485" h="50164">
                <a:moveTo>
                  <a:pt x="404507" y="0"/>
                </a:moveTo>
                <a:lnTo>
                  <a:pt x="357937" y="466"/>
                </a:lnTo>
                <a:lnTo>
                  <a:pt x="311434" y="2042"/>
                </a:lnTo>
                <a:lnTo>
                  <a:pt x="265091" y="4992"/>
                </a:lnTo>
                <a:lnTo>
                  <a:pt x="219000" y="9582"/>
                </a:lnTo>
                <a:lnTo>
                  <a:pt x="173253" y="16078"/>
                </a:lnTo>
                <a:lnTo>
                  <a:pt x="104541" y="27341"/>
                </a:lnTo>
                <a:lnTo>
                  <a:pt x="36334" y="41300"/>
                </a:lnTo>
                <a:lnTo>
                  <a:pt x="0" y="50025"/>
                </a:lnTo>
                <a:lnTo>
                  <a:pt x="15860" y="47077"/>
                </a:lnTo>
                <a:lnTo>
                  <a:pt x="31745" y="44300"/>
                </a:lnTo>
                <a:lnTo>
                  <a:pt x="47661" y="41709"/>
                </a:lnTo>
                <a:lnTo>
                  <a:pt x="63614" y="39319"/>
                </a:lnTo>
                <a:lnTo>
                  <a:pt x="139331" y="27292"/>
                </a:lnTo>
                <a:lnTo>
                  <a:pt x="167629" y="23376"/>
                </a:lnTo>
                <a:lnTo>
                  <a:pt x="195975" y="20235"/>
                </a:lnTo>
                <a:lnTo>
                  <a:pt x="224361" y="17807"/>
                </a:lnTo>
                <a:lnTo>
                  <a:pt x="252780" y="16027"/>
                </a:lnTo>
                <a:lnTo>
                  <a:pt x="308224" y="9352"/>
                </a:lnTo>
                <a:lnTo>
                  <a:pt x="363993" y="5081"/>
                </a:lnTo>
                <a:lnTo>
                  <a:pt x="419978" y="2813"/>
                </a:lnTo>
                <a:lnTo>
                  <a:pt x="476072" y="2146"/>
                </a:lnTo>
                <a:lnTo>
                  <a:pt x="527789" y="2146"/>
                </a:lnTo>
                <a:lnTo>
                  <a:pt x="445357" y="295"/>
                </a:lnTo>
                <a:lnTo>
                  <a:pt x="404507" y="0"/>
                </a:lnTo>
                <a:close/>
              </a:path>
              <a:path w="578485" h="50164">
                <a:moveTo>
                  <a:pt x="527789" y="2146"/>
                </a:moveTo>
                <a:lnTo>
                  <a:pt x="476072" y="2146"/>
                </a:lnTo>
                <a:lnTo>
                  <a:pt x="501542" y="2263"/>
                </a:lnTo>
                <a:lnTo>
                  <a:pt x="577862" y="3733"/>
                </a:lnTo>
                <a:lnTo>
                  <a:pt x="573468" y="3467"/>
                </a:lnTo>
                <a:lnTo>
                  <a:pt x="527789" y="214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11603" y="6245159"/>
            <a:ext cx="1169670" cy="275590"/>
          </a:xfrm>
          <a:custGeom>
            <a:avLst/>
            <a:gdLst/>
            <a:ahLst/>
            <a:cxnLst/>
            <a:rect l="l" t="t" r="r" b="b"/>
            <a:pathLst>
              <a:path w="1169670" h="275590">
                <a:moveTo>
                  <a:pt x="102806" y="262712"/>
                </a:moveTo>
                <a:lnTo>
                  <a:pt x="70946" y="266174"/>
                </a:lnTo>
                <a:lnTo>
                  <a:pt x="0" y="274993"/>
                </a:lnTo>
                <a:lnTo>
                  <a:pt x="355" y="275005"/>
                </a:lnTo>
                <a:lnTo>
                  <a:pt x="47625" y="270954"/>
                </a:lnTo>
                <a:lnTo>
                  <a:pt x="102806" y="262712"/>
                </a:lnTo>
                <a:close/>
              </a:path>
              <a:path w="1169670" h="275590">
                <a:moveTo>
                  <a:pt x="667231" y="195541"/>
                </a:moveTo>
                <a:lnTo>
                  <a:pt x="636612" y="195541"/>
                </a:lnTo>
                <a:lnTo>
                  <a:pt x="639051" y="197929"/>
                </a:lnTo>
                <a:lnTo>
                  <a:pt x="642073" y="200964"/>
                </a:lnTo>
                <a:lnTo>
                  <a:pt x="657337" y="197771"/>
                </a:lnTo>
                <a:lnTo>
                  <a:pt x="667231" y="195541"/>
                </a:lnTo>
                <a:close/>
              </a:path>
              <a:path w="1169670" h="275590">
                <a:moveTo>
                  <a:pt x="636611" y="195541"/>
                </a:moveTo>
                <a:close/>
              </a:path>
              <a:path w="1169670" h="275590">
                <a:moveTo>
                  <a:pt x="701814" y="163398"/>
                </a:moveTo>
                <a:lnTo>
                  <a:pt x="698093" y="163576"/>
                </a:lnTo>
                <a:lnTo>
                  <a:pt x="680734" y="169991"/>
                </a:lnTo>
                <a:lnTo>
                  <a:pt x="663233" y="175961"/>
                </a:lnTo>
                <a:lnTo>
                  <a:pt x="645592" y="181488"/>
                </a:lnTo>
                <a:lnTo>
                  <a:pt x="627811" y="186575"/>
                </a:lnTo>
                <a:lnTo>
                  <a:pt x="631431" y="189992"/>
                </a:lnTo>
                <a:lnTo>
                  <a:pt x="634746" y="193814"/>
                </a:lnTo>
                <a:lnTo>
                  <a:pt x="636625" y="195554"/>
                </a:lnTo>
                <a:lnTo>
                  <a:pt x="667231" y="195541"/>
                </a:lnTo>
                <a:lnTo>
                  <a:pt x="672534" y="194346"/>
                </a:lnTo>
                <a:lnTo>
                  <a:pt x="687665" y="190690"/>
                </a:lnTo>
                <a:lnTo>
                  <a:pt x="702729" y="186804"/>
                </a:lnTo>
                <a:lnTo>
                  <a:pt x="702509" y="181488"/>
                </a:lnTo>
                <a:lnTo>
                  <a:pt x="702475" y="180060"/>
                </a:lnTo>
                <a:lnTo>
                  <a:pt x="701687" y="170459"/>
                </a:lnTo>
                <a:lnTo>
                  <a:pt x="701814" y="163398"/>
                </a:lnTo>
                <a:close/>
              </a:path>
              <a:path w="1169670" h="275590">
                <a:moveTo>
                  <a:pt x="668477" y="103225"/>
                </a:moveTo>
                <a:lnTo>
                  <a:pt x="663181" y="103403"/>
                </a:lnTo>
                <a:lnTo>
                  <a:pt x="671004" y="103924"/>
                </a:lnTo>
                <a:lnTo>
                  <a:pt x="668477" y="103225"/>
                </a:lnTo>
                <a:close/>
              </a:path>
              <a:path w="1169670" h="275590">
                <a:moveTo>
                  <a:pt x="703681" y="102997"/>
                </a:moveTo>
                <a:lnTo>
                  <a:pt x="737057" y="108089"/>
                </a:lnTo>
                <a:lnTo>
                  <a:pt x="762444" y="108331"/>
                </a:lnTo>
                <a:lnTo>
                  <a:pt x="764146" y="107365"/>
                </a:lnTo>
                <a:lnTo>
                  <a:pt x="703681" y="102997"/>
                </a:lnTo>
                <a:close/>
              </a:path>
              <a:path w="1169670" h="275590">
                <a:moveTo>
                  <a:pt x="1122286" y="42570"/>
                </a:moveTo>
                <a:lnTo>
                  <a:pt x="1114169" y="43371"/>
                </a:lnTo>
                <a:lnTo>
                  <a:pt x="1106068" y="44272"/>
                </a:lnTo>
                <a:lnTo>
                  <a:pt x="1097986" y="45277"/>
                </a:lnTo>
                <a:lnTo>
                  <a:pt x="1089926" y="46393"/>
                </a:lnTo>
                <a:lnTo>
                  <a:pt x="1088047" y="46583"/>
                </a:lnTo>
                <a:lnTo>
                  <a:pt x="1088253" y="55477"/>
                </a:lnTo>
                <a:lnTo>
                  <a:pt x="1087058" y="66630"/>
                </a:lnTo>
                <a:lnTo>
                  <a:pt x="1084769" y="77755"/>
                </a:lnTo>
                <a:lnTo>
                  <a:pt x="1081697" y="86563"/>
                </a:lnTo>
                <a:lnTo>
                  <a:pt x="1102324" y="86902"/>
                </a:lnTo>
                <a:lnTo>
                  <a:pt x="1122965" y="87509"/>
                </a:lnTo>
                <a:lnTo>
                  <a:pt x="1143626" y="88392"/>
                </a:lnTo>
                <a:lnTo>
                  <a:pt x="1166469" y="89700"/>
                </a:lnTo>
                <a:lnTo>
                  <a:pt x="1168356" y="77532"/>
                </a:lnTo>
                <a:lnTo>
                  <a:pt x="1169546" y="63765"/>
                </a:lnTo>
                <a:lnTo>
                  <a:pt x="1169587" y="52386"/>
                </a:lnTo>
                <a:lnTo>
                  <a:pt x="1168031" y="47383"/>
                </a:lnTo>
                <a:lnTo>
                  <a:pt x="1146416" y="42849"/>
                </a:lnTo>
                <a:lnTo>
                  <a:pt x="1130338" y="42595"/>
                </a:lnTo>
                <a:lnTo>
                  <a:pt x="1122286" y="42570"/>
                </a:lnTo>
                <a:close/>
              </a:path>
              <a:path w="1169670" h="275590">
                <a:moveTo>
                  <a:pt x="919683" y="0"/>
                </a:moveTo>
                <a:lnTo>
                  <a:pt x="868172" y="711"/>
                </a:lnTo>
                <a:lnTo>
                  <a:pt x="899245" y="6150"/>
                </a:lnTo>
                <a:lnTo>
                  <a:pt x="992301" y="23393"/>
                </a:lnTo>
                <a:lnTo>
                  <a:pt x="1007781" y="20750"/>
                </a:lnTo>
                <a:lnTo>
                  <a:pt x="1022807" y="18453"/>
                </a:lnTo>
                <a:lnTo>
                  <a:pt x="91968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30385" y="6386704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10667" y="0"/>
                </a:moveTo>
                <a:lnTo>
                  <a:pt x="0" y="38"/>
                </a:lnTo>
                <a:lnTo>
                  <a:pt x="25" y="5511"/>
                </a:lnTo>
                <a:lnTo>
                  <a:pt x="3555" y="3606"/>
                </a:lnTo>
                <a:lnTo>
                  <a:pt x="7099" y="1777"/>
                </a:lnTo>
                <a:lnTo>
                  <a:pt x="106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3514" y="6331256"/>
            <a:ext cx="1009650" cy="189230"/>
          </a:xfrm>
          <a:custGeom>
            <a:avLst/>
            <a:gdLst/>
            <a:ahLst/>
            <a:cxnLst/>
            <a:rect l="l" t="t" r="r" b="b"/>
            <a:pathLst>
              <a:path w="1009650" h="189229">
                <a:moveTo>
                  <a:pt x="474306" y="135216"/>
                </a:moveTo>
                <a:lnTo>
                  <a:pt x="471030" y="135597"/>
                </a:lnTo>
                <a:lnTo>
                  <a:pt x="417410" y="141001"/>
                </a:lnTo>
                <a:lnTo>
                  <a:pt x="202607" y="160342"/>
                </a:lnTo>
                <a:lnTo>
                  <a:pt x="149072" y="166369"/>
                </a:lnTo>
                <a:lnTo>
                  <a:pt x="111674" y="171153"/>
                </a:lnTo>
                <a:lnTo>
                  <a:pt x="74374" y="176302"/>
                </a:lnTo>
                <a:lnTo>
                  <a:pt x="0" y="187578"/>
                </a:lnTo>
                <a:lnTo>
                  <a:pt x="38087" y="188887"/>
                </a:lnTo>
                <a:lnTo>
                  <a:pt x="109034" y="180076"/>
                </a:lnTo>
                <a:lnTo>
                  <a:pt x="140893" y="176618"/>
                </a:lnTo>
                <a:lnTo>
                  <a:pt x="189991" y="170014"/>
                </a:lnTo>
                <a:lnTo>
                  <a:pt x="242320" y="163980"/>
                </a:lnTo>
                <a:lnTo>
                  <a:pt x="294798" y="158913"/>
                </a:lnTo>
                <a:lnTo>
                  <a:pt x="452539" y="145973"/>
                </a:lnTo>
                <a:lnTo>
                  <a:pt x="477702" y="141533"/>
                </a:lnTo>
                <a:lnTo>
                  <a:pt x="504520" y="136410"/>
                </a:lnTo>
                <a:lnTo>
                  <a:pt x="507911" y="135724"/>
                </a:lnTo>
                <a:lnTo>
                  <a:pt x="474306" y="135216"/>
                </a:lnTo>
                <a:close/>
              </a:path>
              <a:path w="1009650" h="189229">
                <a:moveTo>
                  <a:pt x="570229" y="121030"/>
                </a:moveTo>
                <a:lnTo>
                  <a:pt x="541648" y="125850"/>
                </a:lnTo>
                <a:lnTo>
                  <a:pt x="512991" y="130174"/>
                </a:lnTo>
                <a:lnTo>
                  <a:pt x="531583" y="130632"/>
                </a:lnTo>
                <a:lnTo>
                  <a:pt x="541285" y="128380"/>
                </a:lnTo>
                <a:lnTo>
                  <a:pt x="550959" y="126026"/>
                </a:lnTo>
                <a:lnTo>
                  <a:pt x="560607" y="123575"/>
                </a:lnTo>
                <a:lnTo>
                  <a:pt x="570229" y="121030"/>
                </a:lnTo>
                <a:close/>
              </a:path>
              <a:path w="1009650" h="189229">
                <a:moveTo>
                  <a:pt x="678916" y="12826"/>
                </a:moveTo>
                <a:lnTo>
                  <a:pt x="667410" y="15087"/>
                </a:lnTo>
                <a:lnTo>
                  <a:pt x="701268" y="17310"/>
                </a:lnTo>
                <a:lnTo>
                  <a:pt x="706564" y="17132"/>
                </a:lnTo>
                <a:lnTo>
                  <a:pt x="692899" y="13398"/>
                </a:lnTo>
                <a:lnTo>
                  <a:pt x="678916" y="12826"/>
                </a:lnTo>
                <a:close/>
              </a:path>
              <a:path w="1009650" h="189229">
                <a:moveTo>
                  <a:pt x="721194" y="3403"/>
                </a:moveTo>
                <a:lnTo>
                  <a:pt x="715111" y="4876"/>
                </a:lnTo>
                <a:lnTo>
                  <a:pt x="727024" y="4356"/>
                </a:lnTo>
                <a:lnTo>
                  <a:pt x="721194" y="3403"/>
                </a:lnTo>
                <a:close/>
              </a:path>
              <a:path w="1009650" h="189229">
                <a:moveTo>
                  <a:pt x="962151" y="863"/>
                </a:moveTo>
                <a:lnTo>
                  <a:pt x="958710" y="2146"/>
                </a:lnTo>
                <a:lnTo>
                  <a:pt x="1004163" y="3136"/>
                </a:lnTo>
                <a:lnTo>
                  <a:pt x="1008659" y="2908"/>
                </a:lnTo>
                <a:lnTo>
                  <a:pt x="1009141" y="2412"/>
                </a:lnTo>
                <a:lnTo>
                  <a:pt x="981684" y="1231"/>
                </a:lnTo>
                <a:lnTo>
                  <a:pt x="962151" y="863"/>
                </a:lnTo>
                <a:close/>
              </a:path>
              <a:path w="1009650" h="189229">
                <a:moveTo>
                  <a:pt x="888784" y="0"/>
                </a:moveTo>
                <a:lnTo>
                  <a:pt x="888466" y="120"/>
                </a:lnTo>
                <a:lnTo>
                  <a:pt x="885926" y="1384"/>
                </a:lnTo>
                <a:lnTo>
                  <a:pt x="958595" y="2146"/>
                </a:lnTo>
                <a:lnTo>
                  <a:pt x="958113" y="2120"/>
                </a:lnTo>
                <a:lnTo>
                  <a:pt x="957211" y="1600"/>
                </a:lnTo>
                <a:lnTo>
                  <a:pt x="956030" y="761"/>
                </a:lnTo>
                <a:lnTo>
                  <a:pt x="8887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82171" y="6333669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482" y="0"/>
                </a:moveTo>
                <a:lnTo>
                  <a:pt x="0" y="495"/>
                </a:lnTo>
                <a:lnTo>
                  <a:pt x="5397" y="215"/>
                </a:lnTo>
                <a:lnTo>
                  <a:pt x="4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6938" y="6525176"/>
            <a:ext cx="107314" cy="16510"/>
          </a:xfrm>
          <a:custGeom>
            <a:avLst/>
            <a:gdLst/>
            <a:ahLst/>
            <a:cxnLst/>
            <a:rect l="l" t="t" r="r" b="b"/>
            <a:pathLst>
              <a:path w="107314" h="16509">
                <a:moveTo>
                  <a:pt x="107302" y="0"/>
                </a:moveTo>
                <a:lnTo>
                  <a:pt x="85661" y="876"/>
                </a:lnTo>
                <a:lnTo>
                  <a:pt x="0" y="10629"/>
                </a:lnTo>
                <a:lnTo>
                  <a:pt x="127" y="14478"/>
                </a:lnTo>
                <a:lnTo>
                  <a:pt x="215" y="15938"/>
                </a:lnTo>
                <a:lnTo>
                  <a:pt x="1073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6686" y="6233260"/>
            <a:ext cx="125095" cy="12700"/>
          </a:xfrm>
          <a:custGeom>
            <a:avLst/>
            <a:gdLst/>
            <a:ahLst/>
            <a:cxnLst/>
            <a:rect l="l" t="t" r="r" b="b"/>
            <a:pathLst>
              <a:path w="125095" h="12700">
                <a:moveTo>
                  <a:pt x="52209" y="0"/>
                </a:moveTo>
                <a:lnTo>
                  <a:pt x="0" y="419"/>
                </a:lnTo>
                <a:lnTo>
                  <a:pt x="73088" y="12611"/>
                </a:lnTo>
                <a:lnTo>
                  <a:pt x="124599" y="11899"/>
                </a:lnTo>
                <a:lnTo>
                  <a:pt x="522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38474" y="6122606"/>
            <a:ext cx="922655" cy="77470"/>
          </a:xfrm>
          <a:custGeom>
            <a:avLst/>
            <a:gdLst/>
            <a:ahLst/>
            <a:cxnLst/>
            <a:rect l="l" t="t" r="r" b="b"/>
            <a:pathLst>
              <a:path w="922654" h="77470">
                <a:moveTo>
                  <a:pt x="904316" y="72834"/>
                </a:moveTo>
                <a:lnTo>
                  <a:pt x="859167" y="75806"/>
                </a:lnTo>
                <a:lnTo>
                  <a:pt x="870254" y="77330"/>
                </a:lnTo>
                <a:lnTo>
                  <a:pt x="922629" y="75120"/>
                </a:lnTo>
                <a:lnTo>
                  <a:pt x="904316" y="72834"/>
                </a:lnTo>
                <a:close/>
              </a:path>
              <a:path w="922654" h="77470">
                <a:moveTo>
                  <a:pt x="0" y="0"/>
                </a:moveTo>
                <a:lnTo>
                  <a:pt x="98253" y="6921"/>
                </a:lnTo>
                <a:lnTo>
                  <a:pt x="682065" y="55020"/>
                </a:lnTo>
                <a:lnTo>
                  <a:pt x="778522" y="65595"/>
                </a:lnTo>
                <a:lnTo>
                  <a:pt x="816140" y="62788"/>
                </a:lnTo>
                <a:lnTo>
                  <a:pt x="672730" y="48986"/>
                </a:lnTo>
                <a:lnTo>
                  <a:pt x="179698" y="10191"/>
                </a:lnTo>
                <a:lnTo>
                  <a:pt x="62738" y="2516"/>
                </a:lnTo>
                <a:lnTo>
                  <a:pt x="16687" y="266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8734" y="620243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46" y="0"/>
                </a:lnTo>
              </a:path>
            </a:pathLst>
          </a:custGeom>
          <a:ln w="942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16996" y="6185394"/>
            <a:ext cx="126364" cy="13335"/>
          </a:xfrm>
          <a:custGeom>
            <a:avLst/>
            <a:gdLst/>
            <a:ahLst/>
            <a:cxnLst/>
            <a:rect l="l" t="t" r="r" b="b"/>
            <a:pathLst>
              <a:path w="126364" h="13335">
                <a:moveTo>
                  <a:pt x="37617" y="0"/>
                </a:moveTo>
                <a:lnTo>
                  <a:pt x="0" y="2806"/>
                </a:lnTo>
                <a:lnTo>
                  <a:pt x="80644" y="13017"/>
                </a:lnTo>
                <a:lnTo>
                  <a:pt x="125793" y="10045"/>
                </a:lnTo>
                <a:lnTo>
                  <a:pt x="376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9952" y="6162951"/>
            <a:ext cx="666115" cy="76835"/>
          </a:xfrm>
          <a:custGeom>
            <a:avLst/>
            <a:gdLst/>
            <a:ahLst/>
            <a:cxnLst/>
            <a:rect l="l" t="t" r="r" b="b"/>
            <a:pathLst>
              <a:path w="666114" h="76835">
                <a:moveTo>
                  <a:pt x="388531" y="0"/>
                </a:moveTo>
                <a:lnTo>
                  <a:pt x="332113" y="712"/>
                </a:lnTo>
                <a:lnTo>
                  <a:pt x="275832" y="3148"/>
                </a:lnTo>
                <a:lnTo>
                  <a:pt x="219840" y="7752"/>
                </a:lnTo>
                <a:lnTo>
                  <a:pt x="157948" y="15806"/>
                </a:lnTo>
                <a:lnTo>
                  <a:pt x="128955" y="21628"/>
                </a:lnTo>
                <a:lnTo>
                  <a:pt x="94706" y="30883"/>
                </a:lnTo>
                <a:lnTo>
                  <a:pt x="61796" y="43160"/>
                </a:lnTo>
                <a:lnTo>
                  <a:pt x="30227" y="58457"/>
                </a:lnTo>
                <a:lnTo>
                  <a:pt x="0" y="76771"/>
                </a:lnTo>
                <a:lnTo>
                  <a:pt x="15443" y="71793"/>
                </a:lnTo>
                <a:lnTo>
                  <a:pt x="53805" y="63226"/>
                </a:lnTo>
                <a:lnTo>
                  <a:pt x="72998" y="59220"/>
                </a:lnTo>
                <a:lnTo>
                  <a:pt x="92214" y="55422"/>
                </a:lnTo>
                <a:lnTo>
                  <a:pt x="128549" y="46697"/>
                </a:lnTo>
                <a:lnTo>
                  <a:pt x="196765" y="32739"/>
                </a:lnTo>
                <a:lnTo>
                  <a:pt x="265468" y="21475"/>
                </a:lnTo>
                <a:lnTo>
                  <a:pt x="311221" y="14975"/>
                </a:lnTo>
                <a:lnTo>
                  <a:pt x="357315" y="10384"/>
                </a:lnTo>
                <a:lnTo>
                  <a:pt x="403658" y="7436"/>
                </a:lnTo>
                <a:lnTo>
                  <a:pt x="450158" y="5862"/>
                </a:lnTo>
                <a:lnTo>
                  <a:pt x="600721" y="5397"/>
                </a:lnTo>
                <a:lnTo>
                  <a:pt x="477046" y="1285"/>
                </a:lnTo>
                <a:lnTo>
                  <a:pt x="432827" y="357"/>
                </a:lnTo>
                <a:lnTo>
                  <a:pt x="388531" y="0"/>
                </a:lnTo>
                <a:close/>
              </a:path>
              <a:path w="666114" h="76835">
                <a:moveTo>
                  <a:pt x="600721" y="5397"/>
                </a:moveTo>
                <a:lnTo>
                  <a:pt x="496722" y="5397"/>
                </a:lnTo>
                <a:lnTo>
                  <a:pt x="537572" y="5691"/>
                </a:lnTo>
                <a:lnTo>
                  <a:pt x="665695" y="8851"/>
                </a:lnTo>
                <a:lnTo>
                  <a:pt x="615343" y="6054"/>
                </a:lnTo>
                <a:lnTo>
                  <a:pt x="600721" y="539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3151" y="6245866"/>
            <a:ext cx="297180" cy="86360"/>
          </a:xfrm>
          <a:custGeom>
            <a:avLst/>
            <a:gdLst/>
            <a:ahLst/>
            <a:cxnLst/>
            <a:rect l="l" t="t" r="r" b="b"/>
            <a:pathLst>
              <a:path w="297179" h="86360">
                <a:moveTo>
                  <a:pt x="296494" y="45872"/>
                </a:moveTo>
                <a:lnTo>
                  <a:pt x="277832" y="48080"/>
                </a:lnTo>
                <a:lnTo>
                  <a:pt x="259260" y="50779"/>
                </a:lnTo>
                <a:lnTo>
                  <a:pt x="240780" y="53971"/>
                </a:lnTo>
                <a:lnTo>
                  <a:pt x="222389" y="57658"/>
                </a:lnTo>
                <a:lnTo>
                  <a:pt x="232778" y="59842"/>
                </a:lnTo>
                <a:lnTo>
                  <a:pt x="236662" y="62700"/>
                </a:lnTo>
                <a:lnTo>
                  <a:pt x="239466" y="68783"/>
                </a:lnTo>
                <a:lnTo>
                  <a:pt x="241243" y="77049"/>
                </a:lnTo>
                <a:lnTo>
                  <a:pt x="242011" y="86067"/>
                </a:lnTo>
                <a:lnTo>
                  <a:pt x="290187" y="85763"/>
                </a:lnTo>
                <a:lnTo>
                  <a:pt x="293224" y="77049"/>
                </a:lnTo>
                <a:lnTo>
                  <a:pt x="295511" y="65924"/>
                </a:lnTo>
                <a:lnTo>
                  <a:pt x="296705" y="54767"/>
                </a:lnTo>
                <a:lnTo>
                  <a:pt x="296494" y="45872"/>
                </a:lnTo>
                <a:close/>
              </a:path>
              <a:path w="297179" h="86360">
                <a:moveTo>
                  <a:pt x="290187" y="85763"/>
                </a:moveTo>
                <a:lnTo>
                  <a:pt x="279082" y="85763"/>
                </a:lnTo>
                <a:lnTo>
                  <a:pt x="290156" y="85852"/>
                </a:lnTo>
                <a:close/>
              </a:path>
              <a:path w="297179" h="86360">
                <a:moveTo>
                  <a:pt x="76619" y="0"/>
                </a:moveTo>
                <a:lnTo>
                  <a:pt x="0" y="596"/>
                </a:lnTo>
                <a:lnTo>
                  <a:pt x="40156" y="7893"/>
                </a:lnTo>
                <a:lnTo>
                  <a:pt x="160362" y="31292"/>
                </a:lnTo>
                <a:lnTo>
                  <a:pt x="170357" y="28790"/>
                </a:lnTo>
                <a:lnTo>
                  <a:pt x="180417" y="26520"/>
                </a:lnTo>
                <a:lnTo>
                  <a:pt x="190547" y="24484"/>
                </a:lnTo>
                <a:lnTo>
                  <a:pt x="200748" y="22682"/>
                </a:lnTo>
                <a:lnTo>
                  <a:pt x="107692" y="5440"/>
                </a:lnTo>
                <a:lnTo>
                  <a:pt x="766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23198" y="6303526"/>
            <a:ext cx="222250" cy="29845"/>
          </a:xfrm>
          <a:custGeom>
            <a:avLst/>
            <a:gdLst/>
            <a:ahLst/>
            <a:cxnLst/>
            <a:rect l="l" t="t" r="r" b="b"/>
            <a:pathLst>
              <a:path w="222250" h="29845">
                <a:moveTo>
                  <a:pt x="113550" y="28181"/>
                </a:moveTo>
                <a:lnTo>
                  <a:pt x="112458" y="28587"/>
                </a:lnTo>
                <a:lnTo>
                  <a:pt x="131991" y="28955"/>
                </a:lnTo>
                <a:lnTo>
                  <a:pt x="113550" y="28181"/>
                </a:lnTo>
                <a:close/>
              </a:path>
              <a:path w="222250" h="29845">
                <a:moveTo>
                  <a:pt x="44500" y="25565"/>
                </a:moveTo>
                <a:lnTo>
                  <a:pt x="40893" y="26987"/>
                </a:lnTo>
                <a:lnTo>
                  <a:pt x="39103" y="27724"/>
                </a:lnTo>
                <a:lnTo>
                  <a:pt x="106349" y="28498"/>
                </a:lnTo>
                <a:lnTo>
                  <a:pt x="105486" y="27851"/>
                </a:lnTo>
                <a:lnTo>
                  <a:pt x="44500" y="25565"/>
                </a:lnTo>
                <a:close/>
              </a:path>
              <a:path w="222250" h="29845">
                <a:moveTo>
                  <a:pt x="0" y="24168"/>
                </a:moveTo>
                <a:lnTo>
                  <a:pt x="3124" y="24714"/>
                </a:lnTo>
                <a:lnTo>
                  <a:pt x="3492" y="24587"/>
                </a:lnTo>
                <a:lnTo>
                  <a:pt x="4216" y="24295"/>
                </a:lnTo>
                <a:lnTo>
                  <a:pt x="0" y="24168"/>
                </a:lnTo>
                <a:close/>
              </a:path>
              <a:path w="222250" h="29845">
                <a:moveTo>
                  <a:pt x="202349" y="0"/>
                </a:moveTo>
                <a:lnTo>
                  <a:pt x="195605" y="1435"/>
                </a:lnTo>
                <a:lnTo>
                  <a:pt x="188899" y="2971"/>
                </a:lnTo>
                <a:lnTo>
                  <a:pt x="182206" y="4610"/>
                </a:lnTo>
                <a:lnTo>
                  <a:pt x="182079" y="15062"/>
                </a:lnTo>
                <a:lnTo>
                  <a:pt x="181089" y="25920"/>
                </a:lnTo>
                <a:lnTo>
                  <a:pt x="179933" y="29667"/>
                </a:lnTo>
                <a:lnTo>
                  <a:pt x="211453" y="28631"/>
                </a:lnTo>
                <a:lnTo>
                  <a:pt x="221957" y="28409"/>
                </a:lnTo>
                <a:lnTo>
                  <a:pt x="221181" y="19291"/>
                </a:lnTo>
                <a:lnTo>
                  <a:pt x="219413" y="11120"/>
                </a:lnTo>
                <a:lnTo>
                  <a:pt x="216609" y="5037"/>
                </a:lnTo>
                <a:lnTo>
                  <a:pt x="212724" y="2184"/>
                </a:lnTo>
                <a:lnTo>
                  <a:pt x="2023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6838" y="6328826"/>
            <a:ext cx="1513205" cy="207010"/>
          </a:xfrm>
          <a:custGeom>
            <a:avLst/>
            <a:gdLst/>
            <a:ahLst/>
            <a:cxnLst/>
            <a:rect l="l" t="t" r="r" b="b"/>
            <a:pathLst>
              <a:path w="1513204" h="207009">
                <a:moveTo>
                  <a:pt x="355549" y="152895"/>
                </a:moveTo>
                <a:lnTo>
                  <a:pt x="299231" y="160334"/>
                </a:lnTo>
                <a:lnTo>
                  <a:pt x="145738" y="178792"/>
                </a:lnTo>
                <a:lnTo>
                  <a:pt x="76" y="194043"/>
                </a:lnTo>
                <a:lnTo>
                  <a:pt x="0" y="203238"/>
                </a:lnTo>
                <a:lnTo>
                  <a:pt x="101" y="206971"/>
                </a:lnTo>
                <a:lnTo>
                  <a:pt x="85763" y="197218"/>
                </a:lnTo>
                <a:lnTo>
                  <a:pt x="107403" y="196354"/>
                </a:lnTo>
                <a:lnTo>
                  <a:pt x="384835" y="154685"/>
                </a:lnTo>
                <a:lnTo>
                  <a:pt x="355549" y="152895"/>
                </a:lnTo>
                <a:close/>
              </a:path>
              <a:path w="1513204" h="207009">
                <a:moveTo>
                  <a:pt x="406742" y="145910"/>
                </a:moveTo>
                <a:lnTo>
                  <a:pt x="401332" y="146646"/>
                </a:lnTo>
                <a:lnTo>
                  <a:pt x="405739" y="146900"/>
                </a:lnTo>
                <a:lnTo>
                  <a:pt x="406742" y="145910"/>
                </a:lnTo>
                <a:close/>
              </a:path>
              <a:path w="1513204" h="207009">
                <a:moveTo>
                  <a:pt x="770420" y="96989"/>
                </a:moveTo>
                <a:lnTo>
                  <a:pt x="722236" y="105600"/>
                </a:lnTo>
                <a:lnTo>
                  <a:pt x="739432" y="103149"/>
                </a:lnTo>
                <a:lnTo>
                  <a:pt x="770420" y="96989"/>
                </a:lnTo>
                <a:close/>
              </a:path>
              <a:path w="1513204" h="207009">
                <a:moveTo>
                  <a:pt x="1512823" y="0"/>
                </a:moveTo>
                <a:lnTo>
                  <a:pt x="1483137" y="1487"/>
                </a:lnTo>
                <a:lnTo>
                  <a:pt x="1411325" y="6108"/>
                </a:lnTo>
                <a:lnTo>
                  <a:pt x="1456093" y="7404"/>
                </a:lnTo>
                <a:lnTo>
                  <a:pt x="1484491" y="3916"/>
                </a:lnTo>
                <a:lnTo>
                  <a:pt x="15128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12574" y="6423945"/>
            <a:ext cx="374650" cy="53340"/>
          </a:xfrm>
          <a:custGeom>
            <a:avLst/>
            <a:gdLst/>
            <a:ahLst/>
            <a:cxnLst/>
            <a:rect l="l" t="t" r="r" b="b"/>
            <a:pathLst>
              <a:path w="374650" h="53339">
                <a:moveTo>
                  <a:pt x="374065" y="0"/>
                </a:moveTo>
                <a:lnTo>
                  <a:pt x="280491" y="11703"/>
                </a:lnTo>
                <a:lnTo>
                  <a:pt x="1016" y="50787"/>
                </a:lnTo>
                <a:lnTo>
                  <a:pt x="0" y="51777"/>
                </a:lnTo>
                <a:lnTo>
                  <a:pt x="23025" y="53060"/>
                </a:lnTo>
                <a:lnTo>
                  <a:pt x="316509" y="10490"/>
                </a:lnTo>
                <a:lnTo>
                  <a:pt x="364680" y="1879"/>
                </a:lnTo>
                <a:lnTo>
                  <a:pt x="3740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62383" y="6475478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45783" y="0"/>
                </a:moveTo>
                <a:lnTo>
                  <a:pt x="0" y="6248"/>
                </a:lnTo>
                <a:lnTo>
                  <a:pt x="29298" y="8039"/>
                </a:lnTo>
                <a:lnTo>
                  <a:pt x="44729" y="5740"/>
                </a:lnTo>
                <a:lnTo>
                  <a:pt x="46012" y="4508"/>
                </a:lnTo>
                <a:lnTo>
                  <a:pt x="47980" y="2463"/>
                </a:lnTo>
                <a:lnTo>
                  <a:pt x="50190" y="241"/>
                </a:lnTo>
                <a:lnTo>
                  <a:pt x="457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07116" y="6475722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5461" y="0"/>
                </a:moveTo>
                <a:lnTo>
                  <a:pt x="3251" y="2222"/>
                </a:lnTo>
                <a:lnTo>
                  <a:pt x="1282" y="4267"/>
                </a:lnTo>
                <a:lnTo>
                  <a:pt x="0" y="5499"/>
                </a:lnTo>
                <a:lnTo>
                  <a:pt x="28473" y="1282"/>
                </a:lnTo>
                <a:lnTo>
                  <a:pt x="54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30039" y="6348567"/>
            <a:ext cx="100373" cy="83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39109" y="6346353"/>
            <a:ext cx="840105" cy="172720"/>
          </a:xfrm>
          <a:custGeom>
            <a:avLst/>
            <a:gdLst/>
            <a:ahLst/>
            <a:cxnLst/>
            <a:rect l="l" t="t" r="r" b="b"/>
            <a:pathLst>
              <a:path w="840104" h="172720">
                <a:moveTo>
                  <a:pt x="574090" y="119938"/>
                </a:moveTo>
                <a:lnTo>
                  <a:pt x="528198" y="120270"/>
                </a:lnTo>
                <a:lnTo>
                  <a:pt x="482298" y="121294"/>
                </a:lnTo>
                <a:lnTo>
                  <a:pt x="436384" y="123057"/>
                </a:lnTo>
                <a:lnTo>
                  <a:pt x="390448" y="125603"/>
                </a:lnTo>
                <a:lnTo>
                  <a:pt x="302412" y="132676"/>
                </a:lnTo>
                <a:lnTo>
                  <a:pt x="170383" y="145389"/>
                </a:lnTo>
                <a:lnTo>
                  <a:pt x="113489" y="152759"/>
                </a:lnTo>
                <a:lnTo>
                  <a:pt x="75574" y="158213"/>
                </a:lnTo>
                <a:lnTo>
                  <a:pt x="0" y="170180"/>
                </a:lnTo>
                <a:lnTo>
                  <a:pt x="67254" y="170838"/>
                </a:lnTo>
                <a:lnTo>
                  <a:pt x="134404" y="172478"/>
                </a:lnTo>
                <a:lnTo>
                  <a:pt x="208780" y="161202"/>
                </a:lnTo>
                <a:lnTo>
                  <a:pt x="283489" y="151269"/>
                </a:lnTo>
                <a:lnTo>
                  <a:pt x="337019" y="145246"/>
                </a:lnTo>
                <a:lnTo>
                  <a:pt x="551814" y="125909"/>
                </a:lnTo>
                <a:lnTo>
                  <a:pt x="605434" y="120510"/>
                </a:lnTo>
                <a:lnTo>
                  <a:pt x="608711" y="120116"/>
                </a:lnTo>
                <a:lnTo>
                  <a:pt x="574090" y="119938"/>
                </a:lnTo>
                <a:close/>
              </a:path>
              <a:path w="840104" h="172720">
                <a:moveTo>
                  <a:pt x="660236" y="113195"/>
                </a:moveTo>
                <a:lnTo>
                  <a:pt x="559422" y="113195"/>
                </a:lnTo>
                <a:lnTo>
                  <a:pt x="647395" y="115074"/>
                </a:lnTo>
                <a:lnTo>
                  <a:pt x="660236" y="113195"/>
                </a:lnTo>
                <a:close/>
              </a:path>
              <a:path w="840104" h="172720">
                <a:moveTo>
                  <a:pt x="603453" y="99656"/>
                </a:moveTo>
                <a:lnTo>
                  <a:pt x="580743" y="103581"/>
                </a:lnTo>
                <a:lnTo>
                  <a:pt x="557990" y="107218"/>
                </a:lnTo>
                <a:lnTo>
                  <a:pt x="535194" y="110567"/>
                </a:lnTo>
                <a:lnTo>
                  <a:pt x="512356" y="113626"/>
                </a:lnTo>
                <a:lnTo>
                  <a:pt x="660236" y="113195"/>
                </a:lnTo>
                <a:lnTo>
                  <a:pt x="690354" y="108407"/>
                </a:lnTo>
                <a:lnTo>
                  <a:pt x="704634" y="105930"/>
                </a:lnTo>
                <a:lnTo>
                  <a:pt x="707364" y="105206"/>
                </a:lnTo>
                <a:lnTo>
                  <a:pt x="712812" y="103695"/>
                </a:lnTo>
                <a:lnTo>
                  <a:pt x="658156" y="101142"/>
                </a:lnTo>
                <a:lnTo>
                  <a:pt x="603453" y="99656"/>
                </a:lnTo>
                <a:close/>
              </a:path>
              <a:path w="840104" h="172720">
                <a:moveTo>
                  <a:pt x="839546" y="63957"/>
                </a:moveTo>
                <a:lnTo>
                  <a:pt x="733602" y="69278"/>
                </a:lnTo>
                <a:lnTo>
                  <a:pt x="728611" y="70789"/>
                </a:lnTo>
                <a:lnTo>
                  <a:pt x="718578" y="73698"/>
                </a:lnTo>
                <a:lnTo>
                  <a:pt x="791222" y="78930"/>
                </a:lnTo>
                <a:lnTo>
                  <a:pt x="792759" y="79590"/>
                </a:lnTo>
                <a:lnTo>
                  <a:pt x="794385" y="80606"/>
                </a:lnTo>
                <a:lnTo>
                  <a:pt x="805069" y="78106"/>
                </a:lnTo>
                <a:lnTo>
                  <a:pt x="815822" y="75845"/>
                </a:lnTo>
                <a:lnTo>
                  <a:pt x="826642" y="73825"/>
                </a:lnTo>
                <a:lnTo>
                  <a:pt x="837526" y="72047"/>
                </a:lnTo>
                <a:lnTo>
                  <a:pt x="839038" y="71742"/>
                </a:lnTo>
                <a:lnTo>
                  <a:pt x="839635" y="68554"/>
                </a:lnTo>
                <a:lnTo>
                  <a:pt x="839546" y="63957"/>
                </a:lnTo>
                <a:close/>
              </a:path>
              <a:path w="840104" h="172720">
                <a:moveTo>
                  <a:pt x="838619" y="53835"/>
                </a:moveTo>
                <a:lnTo>
                  <a:pt x="825538" y="54432"/>
                </a:lnTo>
                <a:lnTo>
                  <a:pt x="838657" y="54165"/>
                </a:lnTo>
                <a:lnTo>
                  <a:pt x="838619" y="53835"/>
                </a:lnTo>
                <a:close/>
              </a:path>
              <a:path w="840104" h="172720">
                <a:moveTo>
                  <a:pt x="801814" y="0"/>
                </a:moveTo>
                <a:lnTo>
                  <a:pt x="790486" y="2146"/>
                </a:lnTo>
                <a:lnTo>
                  <a:pt x="790638" y="2565"/>
                </a:lnTo>
                <a:lnTo>
                  <a:pt x="790790" y="3073"/>
                </a:lnTo>
                <a:lnTo>
                  <a:pt x="790930" y="3683"/>
                </a:lnTo>
                <a:lnTo>
                  <a:pt x="835672" y="2209"/>
                </a:lnTo>
                <a:lnTo>
                  <a:pt x="8018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1082" y="6387406"/>
            <a:ext cx="46990" cy="14604"/>
          </a:xfrm>
          <a:custGeom>
            <a:avLst/>
            <a:gdLst/>
            <a:ahLst/>
            <a:cxnLst/>
            <a:rect l="l" t="t" r="r" b="b"/>
            <a:pathLst>
              <a:path w="46989" h="14604">
                <a:moveTo>
                  <a:pt x="44043" y="0"/>
                </a:moveTo>
                <a:lnTo>
                  <a:pt x="469" y="2184"/>
                </a:lnTo>
                <a:lnTo>
                  <a:pt x="190" y="4292"/>
                </a:lnTo>
                <a:lnTo>
                  <a:pt x="0" y="5194"/>
                </a:lnTo>
                <a:lnTo>
                  <a:pt x="39509" y="6870"/>
                </a:lnTo>
                <a:lnTo>
                  <a:pt x="34074" y="8039"/>
                </a:lnTo>
                <a:lnTo>
                  <a:pt x="2971" y="14122"/>
                </a:lnTo>
                <a:lnTo>
                  <a:pt x="33553" y="13373"/>
                </a:lnTo>
                <a:lnTo>
                  <a:pt x="46647" y="12788"/>
                </a:lnTo>
                <a:lnTo>
                  <a:pt x="46024" y="8597"/>
                </a:lnTo>
                <a:lnTo>
                  <a:pt x="45135" y="4140"/>
                </a:lnTo>
                <a:lnTo>
                  <a:pt x="440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05959" y="658406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498" y="0"/>
                </a:moveTo>
                <a:lnTo>
                  <a:pt x="0" y="228"/>
                </a:lnTo>
                <a:lnTo>
                  <a:pt x="406" y="254"/>
                </a:lnTo>
                <a:lnTo>
                  <a:pt x="14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99712" y="6233675"/>
            <a:ext cx="80645" cy="13335"/>
          </a:xfrm>
          <a:custGeom>
            <a:avLst/>
            <a:gdLst/>
            <a:ahLst/>
            <a:cxnLst/>
            <a:rect l="l" t="t" r="r" b="b"/>
            <a:pathLst>
              <a:path w="80645" h="13335">
                <a:moveTo>
                  <a:pt x="6972" y="0"/>
                </a:moveTo>
                <a:lnTo>
                  <a:pt x="4851" y="25"/>
                </a:lnTo>
                <a:lnTo>
                  <a:pt x="0" y="12179"/>
                </a:lnTo>
                <a:lnTo>
                  <a:pt x="3428" y="12788"/>
                </a:lnTo>
                <a:lnTo>
                  <a:pt x="80060" y="12192"/>
                </a:lnTo>
                <a:lnTo>
                  <a:pt x="69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36554" y="6233695"/>
            <a:ext cx="68580" cy="12700"/>
          </a:xfrm>
          <a:custGeom>
            <a:avLst/>
            <a:gdLst/>
            <a:ahLst/>
            <a:cxnLst/>
            <a:rect l="l" t="t" r="r" b="b"/>
            <a:pathLst>
              <a:path w="68579" h="12700">
                <a:moveTo>
                  <a:pt x="68008" y="0"/>
                </a:moveTo>
                <a:lnTo>
                  <a:pt x="0" y="1244"/>
                </a:lnTo>
                <a:lnTo>
                  <a:pt x="63157" y="12153"/>
                </a:lnTo>
                <a:lnTo>
                  <a:pt x="680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06363" y="6578755"/>
            <a:ext cx="43180" cy="6985"/>
          </a:xfrm>
          <a:custGeom>
            <a:avLst/>
            <a:gdLst/>
            <a:ahLst/>
            <a:cxnLst/>
            <a:rect l="l" t="t" r="r" b="b"/>
            <a:pathLst>
              <a:path w="43179" h="6984">
                <a:moveTo>
                  <a:pt x="42811" y="0"/>
                </a:moveTo>
                <a:lnTo>
                  <a:pt x="1092" y="5308"/>
                </a:lnTo>
                <a:lnTo>
                  <a:pt x="0" y="5562"/>
                </a:lnTo>
                <a:lnTo>
                  <a:pt x="5740" y="6019"/>
                </a:lnTo>
                <a:lnTo>
                  <a:pt x="17195" y="6781"/>
                </a:lnTo>
                <a:lnTo>
                  <a:pt x="428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37198" y="6615037"/>
            <a:ext cx="293370" cy="76200"/>
          </a:xfrm>
          <a:custGeom>
            <a:avLst/>
            <a:gdLst/>
            <a:ahLst/>
            <a:cxnLst/>
            <a:rect l="l" t="t" r="r" b="b"/>
            <a:pathLst>
              <a:path w="293370" h="76200">
                <a:moveTo>
                  <a:pt x="171716" y="60604"/>
                </a:moveTo>
                <a:lnTo>
                  <a:pt x="166941" y="60604"/>
                </a:lnTo>
                <a:lnTo>
                  <a:pt x="157391" y="60756"/>
                </a:lnTo>
                <a:lnTo>
                  <a:pt x="157554" y="64312"/>
                </a:lnTo>
                <a:lnTo>
                  <a:pt x="157632" y="66497"/>
                </a:lnTo>
                <a:lnTo>
                  <a:pt x="157340" y="71412"/>
                </a:lnTo>
                <a:lnTo>
                  <a:pt x="156489" y="74866"/>
                </a:lnTo>
                <a:lnTo>
                  <a:pt x="170179" y="75780"/>
                </a:lnTo>
                <a:lnTo>
                  <a:pt x="171564" y="75780"/>
                </a:lnTo>
                <a:lnTo>
                  <a:pt x="172796" y="71996"/>
                </a:lnTo>
                <a:lnTo>
                  <a:pt x="173799" y="66497"/>
                </a:lnTo>
                <a:lnTo>
                  <a:pt x="202189" y="65470"/>
                </a:lnTo>
                <a:lnTo>
                  <a:pt x="230622" y="64795"/>
                </a:lnTo>
                <a:lnTo>
                  <a:pt x="287693" y="64312"/>
                </a:lnTo>
                <a:lnTo>
                  <a:pt x="288873" y="61404"/>
                </a:lnTo>
                <a:lnTo>
                  <a:pt x="204952" y="61404"/>
                </a:lnTo>
                <a:lnTo>
                  <a:pt x="196637" y="61054"/>
                </a:lnTo>
                <a:lnTo>
                  <a:pt x="188325" y="60804"/>
                </a:lnTo>
                <a:lnTo>
                  <a:pt x="180017" y="60654"/>
                </a:lnTo>
                <a:lnTo>
                  <a:pt x="171716" y="60604"/>
                </a:lnTo>
                <a:close/>
              </a:path>
              <a:path w="293370" h="76200">
                <a:moveTo>
                  <a:pt x="584" y="0"/>
                </a:moveTo>
                <a:lnTo>
                  <a:pt x="0" y="1384"/>
                </a:lnTo>
                <a:lnTo>
                  <a:pt x="204012" y="12014"/>
                </a:lnTo>
                <a:lnTo>
                  <a:pt x="208528" y="19922"/>
                </a:lnTo>
                <a:lnTo>
                  <a:pt x="210111" y="36876"/>
                </a:lnTo>
                <a:lnTo>
                  <a:pt x="208881" y="53746"/>
                </a:lnTo>
                <a:lnTo>
                  <a:pt x="204952" y="61404"/>
                </a:lnTo>
                <a:lnTo>
                  <a:pt x="288873" y="61404"/>
                </a:lnTo>
                <a:lnTo>
                  <a:pt x="290806" y="56644"/>
                </a:lnTo>
                <a:lnTo>
                  <a:pt x="292766" y="39760"/>
                </a:lnTo>
                <a:lnTo>
                  <a:pt x="293250" y="22843"/>
                </a:lnTo>
                <a:lnTo>
                  <a:pt x="291934" y="15074"/>
                </a:lnTo>
                <a:lnTo>
                  <a:pt x="5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19903" y="6617520"/>
            <a:ext cx="227410" cy="76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9256" y="6644033"/>
            <a:ext cx="595630" cy="48260"/>
          </a:xfrm>
          <a:custGeom>
            <a:avLst/>
            <a:gdLst/>
            <a:ahLst/>
            <a:cxnLst/>
            <a:rect l="l" t="t" r="r" b="b"/>
            <a:pathLst>
              <a:path w="595629" h="48259">
                <a:moveTo>
                  <a:pt x="69583" y="23494"/>
                </a:moveTo>
                <a:lnTo>
                  <a:pt x="60420" y="23667"/>
                </a:lnTo>
                <a:lnTo>
                  <a:pt x="32943" y="24460"/>
                </a:lnTo>
                <a:lnTo>
                  <a:pt x="16128" y="26733"/>
                </a:lnTo>
                <a:lnTo>
                  <a:pt x="0" y="28663"/>
                </a:lnTo>
                <a:lnTo>
                  <a:pt x="19316" y="29552"/>
                </a:lnTo>
                <a:lnTo>
                  <a:pt x="69583" y="23494"/>
                </a:lnTo>
                <a:close/>
              </a:path>
              <a:path w="595629" h="48259">
                <a:moveTo>
                  <a:pt x="366267" y="34899"/>
                </a:moveTo>
                <a:lnTo>
                  <a:pt x="319601" y="39600"/>
                </a:lnTo>
                <a:lnTo>
                  <a:pt x="299034" y="42163"/>
                </a:lnTo>
                <a:lnTo>
                  <a:pt x="420649" y="47713"/>
                </a:lnTo>
                <a:lnTo>
                  <a:pt x="438683" y="45516"/>
                </a:lnTo>
                <a:lnTo>
                  <a:pt x="481291" y="41338"/>
                </a:lnTo>
                <a:lnTo>
                  <a:pt x="524427" y="41338"/>
                </a:lnTo>
                <a:lnTo>
                  <a:pt x="524979" y="40373"/>
                </a:lnTo>
                <a:lnTo>
                  <a:pt x="525207" y="39598"/>
                </a:lnTo>
                <a:lnTo>
                  <a:pt x="435648" y="39598"/>
                </a:lnTo>
                <a:lnTo>
                  <a:pt x="366267" y="34899"/>
                </a:lnTo>
                <a:close/>
              </a:path>
              <a:path w="595629" h="48259">
                <a:moveTo>
                  <a:pt x="524427" y="41338"/>
                </a:moveTo>
                <a:lnTo>
                  <a:pt x="481291" y="41338"/>
                </a:lnTo>
                <a:lnTo>
                  <a:pt x="520103" y="43802"/>
                </a:lnTo>
                <a:lnTo>
                  <a:pt x="521576" y="43662"/>
                </a:lnTo>
                <a:lnTo>
                  <a:pt x="523481" y="42989"/>
                </a:lnTo>
                <a:lnTo>
                  <a:pt x="524427" y="41338"/>
                </a:lnTo>
                <a:close/>
              </a:path>
              <a:path w="595629" h="48259">
                <a:moveTo>
                  <a:pt x="555624" y="0"/>
                </a:moveTo>
                <a:lnTo>
                  <a:pt x="495260" y="28590"/>
                </a:lnTo>
                <a:lnTo>
                  <a:pt x="466712" y="29286"/>
                </a:lnTo>
                <a:lnTo>
                  <a:pt x="438213" y="30340"/>
                </a:lnTo>
                <a:lnTo>
                  <a:pt x="437603" y="35813"/>
                </a:lnTo>
                <a:lnTo>
                  <a:pt x="436714" y="39598"/>
                </a:lnTo>
                <a:lnTo>
                  <a:pt x="525207" y="39598"/>
                </a:lnTo>
                <a:lnTo>
                  <a:pt x="526072" y="36652"/>
                </a:lnTo>
                <a:lnTo>
                  <a:pt x="543359" y="34775"/>
                </a:lnTo>
                <a:lnTo>
                  <a:pt x="560666" y="33335"/>
                </a:lnTo>
                <a:lnTo>
                  <a:pt x="577992" y="32332"/>
                </a:lnTo>
                <a:lnTo>
                  <a:pt x="595337" y="31762"/>
                </a:lnTo>
                <a:lnTo>
                  <a:pt x="594233" y="21366"/>
                </a:lnTo>
                <a:lnTo>
                  <a:pt x="591846" y="11722"/>
                </a:lnTo>
                <a:lnTo>
                  <a:pt x="588167" y="4545"/>
                </a:lnTo>
                <a:lnTo>
                  <a:pt x="583183" y="1549"/>
                </a:lnTo>
                <a:lnTo>
                  <a:pt x="5556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85980" y="674329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0" y="0"/>
                </a:moveTo>
                <a:lnTo>
                  <a:pt x="1752" y="139"/>
                </a:lnTo>
                <a:lnTo>
                  <a:pt x="2082" y="50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77547" y="6739722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09">
                <a:moveTo>
                  <a:pt x="24523" y="0"/>
                </a:moveTo>
                <a:lnTo>
                  <a:pt x="16344" y="889"/>
                </a:lnTo>
                <a:lnTo>
                  <a:pt x="0" y="2870"/>
                </a:lnTo>
                <a:lnTo>
                  <a:pt x="8432" y="3568"/>
                </a:lnTo>
                <a:lnTo>
                  <a:pt x="10515" y="3619"/>
                </a:lnTo>
                <a:lnTo>
                  <a:pt x="245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87740" y="6691742"/>
            <a:ext cx="579120" cy="55244"/>
          </a:xfrm>
          <a:custGeom>
            <a:avLst/>
            <a:gdLst/>
            <a:ahLst/>
            <a:cxnLst/>
            <a:rect l="l" t="t" r="r" b="b"/>
            <a:pathLst>
              <a:path w="579120" h="55245">
                <a:moveTo>
                  <a:pt x="110749" y="54635"/>
                </a:moveTo>
                <a:lnTo>
                  <a:pt x="85077" y="54635"/>
                </a:lnTo>
                <a:lnTo>
                  <a:pt x="91643" y="54863"/>
                </a:lnTo>
                <a:lnTo>
                  <a:pt x="98209" y="54978"/>
                </a:lnTo>
                <a:lnTo>
                  <a:pt x="104787" y="55016"/>
                </a:lnTo>
                <a:lnTo>
                  <a:pt x="110749" y="54635"/>
                </a:lnTo>
                <a:close/>
              </a:path>
              <a:path w="579120" h="55245">
                <a:moveTo>
                  <a:pt x="317" y="51600"/>
                </a:moveTo>
                <a:lnTo>
                  <a:pt x="101" y="51650"/>
                </a:lnTo>
                <a:lnTo>
                  <a:pt x="19153" y="52996"/>
                </a:lnTo>
                <a:lnTo>
                  <a:pt x="38341" y="53928"/>
                </a:lnTo>
                <a:lnTo>
                  <a:pt x="57557" y="54487"/>
                </a:lnTo>
                <a:lnTo>
                  <a:pt x="76796" y="54673"/>
                </a:lnTo>
                <a:lnTo>
                  <a:pt x="110749" y="54635"/>
                </a:lnTo>
                <a:lnTo>
                  <a:pt x="125604" y="53686"/>
                </a:lnTo>
                <a:lnTo>
                  <a:pt x="146508" y="52612"/>
                </a:lnTo>
                <a:lnTo>
                  <a:pt x="166299" y="51904"/>
                </a:lnTo>
                <a:lnTo>
                  <a:pt x="17208" y="51904"/>
                </a:lnTo>
                <a:lnTo>
                  <a:pt x="8763" y="51803"/>
                </a:lnTo>
                <a:lnTo>
                  <a:pt x="317" y="51600"/>
                </a:lnTo>
                <a:close/>
              </a:path>
              <a:path w="579120" h="55245">
                <a:moveTo>
                  <a:pt x="49136" y="51638"/>
                </a:moveTo>
                <a:lnTo>
                  <a:pt x="41300" y="51815"/>
                </a:lnTo>
                <a:lnTo>
                  <a:pt x="33489" y="51904"/>
                </a:lnTo>
                <a:lnTo>
                  <a:pt x="166299" y="51904"/>
                </a:lnTo>
                <a:lnTo>
                  <a:pt x="167586" y="51858"/>
                </a:lnTo>
                <a:lnTo>
                  <a:pt x="173670" y="51752"/>
                </a:lnTo>
                <a:lnTo>
                  <a:pt x="57785" y="51752"/>
                </a:lnTo>
                <a:lnTo>
                  <a:pt x="49136" y="51638"/>
                </a:lnTo>
                <a:close/>
              </a:path>
              <a:path w="579120" h="55245">
                <a:moveTo>
                  <a:pt x="245173" y="37109"/>
                </a:moveTo>
                <a:lnTo>
                  <a:pt x="199511" y="42585"/>
                </a:lnTo>
                <a:lnTo>
                  <a:pt x="153711" y="47264"/>
                </a:lnTo>
                <a:lnTo>
                  <a:pt x="107877" y="50527"/>
                </a:lnTo>
                <a:lnTo>
                  <a:pt x="62115" y="51752"/>
                </a:lnTo>
                <a:lnTo>
                  <a:pt x="173670" y="51752"/>
                </a:lnTo>
                <a:lnTo>
                  <a:pt x="188925" y="51485"/>
                </a:lnTo>
                <a:lnTo>
                  <a:pt x="210477" y="49568"/>
                </a:lnTo>
                <a:lnTo>
                  <a:pt x="285203" y="38887"/>
                </a:lnTo>
                <a:lnTo>
                  <a:pt x="245173" y="37109"/>
                </a:lnTo>
                <a:close/>
              </a:path>
              <a:path w="579120" h="55245">
                <a:moveTo>
                  <a:pt x="532155" y="0"/>
                </a:moveTo>
                <a:lnTo>
                  <a:pt x="524256" y="990"/>
                </a:lnTo>
                <a:lnTo>
                  <a:pt x="569887" y="3378"/>
                </a:lnTo>
                <a:lnTo>
                  <a:pt x="578815" y="2197"/>
                </a:lnTo>
                <a:lnTo>
                  <a:pt x="5321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88067" y="6672691"/>
            <a:ext cx="532130" cy="71120"/>
          </a:xfrm>
          <a:custGeom>
            <a:avLst/>
            <a:gdLst/>
            <a:ahLst/>
            <a:cxnLst/>
            <a:rect l="l" t="t" r="r" b="b"/>
            <a:pathLst>
              <a:path w="532129" h="71120">
                <a:moveTo>
                  <a:pt x="225628" y="55308"/>
                </a:moveTo>
                <a:lnTo>
                  <a:pt x="159891" y="56630"/>
                </a:lnTo>
                <a:lnTo>
                  <a:pt x="74378" y="61737"/>
                </a:lnTo>
                <a:lnTo>
                  <a:pt x="34101" y="64994"/>
                </a:lnTo>
                <a:lnTo>
                  <a:pt x="0" y="70650"/>
                </a:lnTo>
                <a:lnTo>
                  <a:pt x="8445" y="70853"/>
                </a:lnTo>
                <a:lnTo>
                  <a:pt x="16891" y="70954"/>
                </a:lnTo>
                <a:lnTo>
                  <a:pt x="33159" y="70954"/>
                </a:lnTo>
                <a:lnTo>
                  <a:pt x="48806" y="70700"/>
                </a:lnTo>
                <a:lnTo>
                  <a:pt x="65580" y="70700"/>
                </a:lnTo>
                <a:lnTo>
                  <a:pt x="107549" y="69577"/>
                </a:lnTo>
                <a:lnTo>
                  <a:pt x="153385" y="66314"/>
                </a:lnTo>
                <a:lnTo>
                  <a:pt x="199186" y="61635"/>
                </a:lnTo>
                <a:lnTo>
                  <a:pt x="244843" y="56159"/>
                </a:lnTo>
                <a:lnTo>
                  <a:pt x="225628" y="55308"/>
                </a:lnTo>
                <a:close/>
              </a:path>
              <a:path w="532129" h="71120">
                <a:moveTo>
                  <a:pt x="65580" y="70700"/>
                </a:moveTo>
                <a:lnTo>
                  <a:pt x="48806" y="70700"/>
                </a:lnTo>
                <a:lnTo>
                  <a:pt x="57467" y="70802"/>
                </a:lnTo>
                <a:lnTo>
                  <a:pt x="61785" y="70802"/>
                </a:lnTo>
                <a:lnTo>
                  <a:pt x="65580" y="70700"/>
                </a:lnTo>
                <a:close/>
              </a:path>
              <a:path w="532129" h="71120">
                <a:moveTo>
                  <a:pt x="410222" y="13500"/>
                </a:moveTo>
                <a:lnTo>
                  <a:pt x="405257" y="14147"/>
                </a:lnTo>
                <a:lnTo>
                  <a:pt x="523938" y="20040"/>
                </a:lnTo>
                <a:lnTo>
                  <a:pt x="531837" y="19062"/>
                </a:lnTo>
                <a:lnTo>
                  <a:pt x="410222" y="13500"/>
                </a:lnTo>
                <a:close/>
              </a:path>
              <a:path w="532129" h="71120">
                <a:moveTo>
                  <a:pt x="111188" y="0"/>
                </a:moveTo>
                <a:lnTo>
                  <a:pt x="106705" y="546"/>
                </a:lnTo>
                <a:lnTo>
                  <a:pt x="126072" y="1409"/>
                </a:lnTo>
                <a:lnTo>
                  <a:pt x="130505" y="901"/>
                </a:lnTo>
                <a:lnTo>
                  <a:pt x="1111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02052" y="657583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19" y="0"/>
                </a:lnTo>
              </a:path>
            </a:pathLst>
          </a:custGeom>
          <a:ln w="793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85976" y="6548576"/>
            <a:ext cx="229870" cy="36195"/>
          </a:xfrm>
          <a:custGeom>
            <a:avLst/>
            <a:gdLst/>
            <a:ahLst/>
            <a:cxnLst/>
            <a:rect l="l" t="t" r="r" b="b"/>
            <a:pathLst>
              <a:path w="229870" h="36195">
                <a:moveTo>
                  <a:pt x="176288" y="0"/>
                </a:moveTo>
                <a:lnTo>
                  <a:pt x="90780" y="16728"/>
                </a:lnTo>
                <a:lnTo>
                  <a:pt x="0" y="33934"/>
                </a:lnTo>
                <a:lnTo>
                  <a:pt x="6654" y="34594"/>
                </a:lnTo>
                <a:lnTo>
                  <a:pt x="19977" y="35712"/>
                </a:lnTo>
                <a:lnTo>
                  <a:pt x="21475" y="35483"/>
                </a:lnTo>
                <a:lnTo>
                  <a:pt x="44330" y="30309"/>
                </a:lnTo>
                <a:lnTo>
                  <a:pt x="67308" y="25739"/>
                </a:lnTo>
                <a:lnTo>
                  <a:pt x="90407" y="21774"/>
                </a:lnTo>
                <a:lnTo>
                  <a:pt x="113626" y="18414"/>
                </a:lnTo>
                <a:lnTo>
                  <a:pt x="138154" y="13634"/>
                </a:lnTo>
                <a:lnTo>
                  <a:pt x="162855" y="9534"/>
                </a:lnTo>
                <a:lnTo>
                  <a:pt x="187761" y="6192"/>
                </a:lnTo>
                <a:lnTo>
                  <a:pt x="212902" y="3682"/>
                </a:lnTo>
                <a:lnTo>
                  <a:pt x="229412" y="2387"/>
                </a:lnTo>
                <a:lnTo>
                  <a:pt x="1762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07452" y="6542262"/>
            <a:ext cx="279400" cy="41910"/>
          </a:xfrm>
          <a:custGeom>
            <a:avLst/>
            <a:gdLst/>
            <a:ahLst/>
            <a:cxnLst/>
            <a:rect l="l" t="t" r="r" b="b"/>
            <a:pathLst>
              <a:path w="279400" h="41909">
                <a:moveTo>
                  <a:pt x="92151" y="24726"/>
                </a:moveTo>
                <a:lnTo>
                  <a:pt x="68931" y="28092"/>
                </a:lnTo>
                <a:lnTo>
                  <a:pt x="45832" y="32056"/>
                </a:lnTo>
                <a:lnTo>
                  <a:pt x="22855" y="36623"/>
                </a:lnTo>
                <a:lnTo>
                  <a:pt x="0" y="41795"/>
                </a:lnTo>
                <a:lnTo>
                  <a:pt x="10394" y="40276"/>
                </a:lnTo>
                <a:lnTo>
                  <a:pt x="20812" y="38893"/>
                </a:lnTo>
                <a:lnTo>
                  <a:pt x="31253" y="37634"/>
                </a:lnTo>
                <a:lnTo>
                  <a:pt x="41719" y="36487"/>
                </a:lnTo>
                <a:lnTo>
                  <a:pt x="54285" y="33338"/>
                </a:lnTo>
                <a:lnTo>
                  <a:pt x="66878" y="30321"/>
                </a:lnTo>
                <a:lnTo>
                  <a:pt x="79499" y="27446"/>
                </a:lnTo>
                <a:lnTo>
                  <a:pt x="92151" y="24726"/>
                </a:lnTo>
                <a:close/>
              </a:path>
              <a:path w="279400" h="41909">
                <a:moveTo>
                  <a:pt x="188010" y="0"/>
                </a:moveTo>
                <a:lnTo>
                  <a:pt x="154813" y="6311"/>
                </a:lnTo>
                <a:lnTo>
                  <a:pt x="207937" y="8699"/>
                </a:lnTo>
                <a:lnTo>
                  <a:pt x="261249" y="5134"/>
                </a:lnTo>
                <a:lnTo>
                  <a:pt x="278980" y="4165"/>
                </a:lnTo>
                <a:lnTo>
                  <a:pt x="1880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23159" y="6627438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7953" y="380"/>
                </a:moveTo>
                <a:lnTo>
                  <a:pt x="647" y="380"/>
                </a:lnTo>
                <a:lnTo>
                  <a:pt x="381" y="533"/>
                </a:lnTo>
                <a:lnTo>
                  <a:pt x="177" y="609"/>
                </a:lnTo>
                <a:lnTo>
                  <a:pt x="0" y="609"/>
                </a:lnTo>
                <a:lnTo>
                  <a:pt x="7886" y="1841"/>
                </a:lnTo>
                <a:lnTo>
                  <a:pt x="12065" y="596"/>
                </a:lnTo>
                <a:lnTo>
                  <a:pt x="7953" y="380"/>
                </a:lnTo>
                <a:close/>
              </a:path>
              <a:path w="12064" h="1904">
                <a:moveTo>
                  <a:pt x="698" y="0"/>
                </a:moveTo>
                <a:lnTo>
                  <a:pt x="0" y="609"/>
                </a:lnTo>
                <a:lnTo>
                  <a:pt x="647" y="380"/>
                </a:lnTo>
                <a:lnTo>
                  <a:pt x="7953" y="380"/>
                </a:lnTo>
                <a:lnTo>
                  <a:pt x="6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7334" y="6472568"/>
            <a:ext cx="276860" cy="41275"/>
          </a:xfrm>
          <a:custGeom>
            <a:avLst/>
            <a:gdLst/>
            <a:ahLst/>
            <a:cxnLst/>
            <a:rect l="l" t="t" r="r" b="b"/>
            <a:pathLst>
              <a:path w="276860" h="41275">
                <a:moveTo>
                  <a:pt x="70256" y="28168"/>
                </a:moveTo>
                <a:lnTo>
                  <a:pt x="0" y="38481"/>
                </a:lnTo>
                <a:lnTo>
                  <a:pt x="57022" y="41084"/>
                </a:lnTo>
                <a:lnTo>
                  <a:pt x="58826" y="40843"/>
                </a:lnTo>
                <a:lnTo>
                  <a:pt x="120092" y="28879"/>
                </a:lnTo>
                <a:lnTo>
                  <a:pt x="88468" y="28879"/>
                </a:lnTo>
                <a:lnTo>
                  <a:pt x="70256" y="28168"/>
                </a:lnTo>
                <a:close/>
              </a:path>
              <a:path w="276860" h="41275">
                <a:moveTo>
                  <a:pt x="276351" y="0"/>
                </a:moveTo>
                <a:lnTo>
                  <a:pt x="249618" y="2806"/>
                </a:lnTo>
                <a:lnTo>
                  <a:pt x="77571" y="27101"/>
                </a:lnTo>
                <a:lnTo>
                  <a:pt x="81191" y="28041"/>
                </a:lnTo>
                <a:lnTo>
                  <a:pt x="84823" y="28714"/>
                </a:lnTo>
                <a:lnTo>
                  <a:pt x="88468" y="28879"/>
                </a:lnTo>
                <a:lnTo>
                  <a:pt x="120092" y="28879"/>
                </a:lnTo>
                <a:lnTo>
                  <a:pt x="223254" y="9337"/>
                </a:lnTo>
                <a:lnTo>
                  <a:pt x="27635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37585" y="6499665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7315" y="0"/>
                </a:moveTo>
                <a:lnTo>
                  <a:pt x="4889" y="368"/>
                </a:lnTo>
                <a:lnTo>
                  <a:pt x="2425" y="711"/>
                </a:lnTo>
                <a:lnTo>
                  <a:pt x="0" y="1079"/>
                </a:lnTo>
                <a:lnTo>
                  <a:pt x="18224" y="1778"/>
                </a:lnTo>
                <a:lnTo>
                  <a:pt x="14566" y="1625"/>
                </a:lnTo>
                <a:lnTo>
                  <a:pt x="10934" y="952"/>
                </a:lnTo>
                <a:lnTo>
                  <a:pt x="73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26158" y="6453695"/>
            <a:ext cx="426084" cy="60325"/>
          </a:xfrm>
          <a:custGeom>
            <a:avLst/>
            <a:gdLst/>
            <a:ahLst/>
            <a:cxnLst/>
            <a:rect l="l" t="t" r="r" b="b"/>
            <a:pathLst>
              <a:path w="426085" h="60325">
                <a:moveTo>
                  <a:pt x="425564" y="0"/>
                </a:moveTo>
                <a:lnTo>
                  <a:pt x="383933" y="2971"/>
                </a:lnTo>
                <a:lnTo>
                  <a:pt x="217525" y="18872"/>
                </a:lnTo>
                <a:lnTo>
                  <a:pt x="164430" y="28209"/>
                </a:lnTo>
                <a:lnTo>
                  <a:pt x="0" y="59715"/>
                </a:lnTo>
                <a:lnTo>
                  <a:pt x="92911" y="47796"/>
                </a:lnTo>
                <a:lnTo>
                  <a:pt x="146634" y="41414"/>
                </a:lnTo>
                <a:lnTo>
                  <a:pt x="180538" y="35523"/>
                </a:lnTo>
                <a:lnTo>
                  <a:pt x="214493" y="29997"/>
                </a:lnTo>
                <a:lnTo>
                  <a:pt x="248500" y="24909"/>
                </a:lnTo>
                <a:lnTo>
                  <a:pt x="282562" y="20332"/>
                </a:lnTo>
                <a:lnTo>
                  <a:pt x="318220" y="14435"/>
                </a:lnTo>
                <a:lnTo>
                  <a:pt x="353934" y="9028"/>
                </a:lnTo>
                <a:lnTo>
                  <a:pt x="389713" y="4189"/>
                </a:lnTo>
                <a:lnTo>
                  <a:pt x="42556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2792" y="6474028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5928" y="0"/>
                </a:moveTo>
                <a:lnTo>
                  <a:pt x="101866" y="4576"/>
                </a:lnTo>
                <a:lnTo>
                  <a:pt x="67859" y="9664"/>
                </a:lnTo>
                <a:lnTo>
                  <a:pt x="33904" y="15191"/>
                </a:lnTo>
                <a:lnTo>
                  <a:pt x="0" y="21081"/>
                </a:lnTo>
                <a:lnTo>
                  <a:pt x="55054" y="14770"/>
                </a:lnTo>
                <a:lnTo>
                  <a:pt x="115679" y="3538"/>
                </a:lnTo>
                <a:lnTo>
                  <a:pt x="1359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08725" y="6473302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237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93859" y="6445596"/>
            <a:ext cx="648970" cy="71755"/>
          </a:xfrm>
          <a:custGeom>
            <a:avLst/>
            <a:gdLst/>
            <a:ahLst/>
            <a:cxnLst/>
            <a:rect l="l" t="t" r="r" b="b"/>
            <a:pathLst>
              <a:path w="648970" h="71754">
                <a:moveTo>
                  <a:pt x="215633" y="46151"/>
                </a:moveTo>
                <a:lnTo>
                  <a:pt x="107754" y="57899"/>
                </a:lnTo>
                <a:lnTo>
                  <a:pt x="0" y="71170"/>
                </a:lnTo>
                <a:lnTo>
                  <a:pt x="787" y="71221"/>
                </a:lnTo>
                <a:lnTo>
                  <a:pt x="2374" y="71285"/>
                </a:lnTo>
                <a:lnTo>
                  <a:pt x="10363" y="71081"/>
                </a:lnTo>
                <a:lnTo>
                  <a:pt x="18516" y="70967"/>
                </a:lnTo>
                <a:lnTo>
                  <a:pt x="45250" y="70942"/>
                </a:lnTo>
                <a:lnTo>
                  <a:pt x="120824" y="58974"/>
                </a:lnTo>
                <a:lnTo>
                  <a:pt x="158739" y="53516"/>
                </a:lnTo>
                <a:lnTo>
                  <a:pt x="203047" y="47663"/>
                </a:lnTo>
                <a:lnTo>
                  <a:pt x="215633" y="46151"/>
                </a:lnTo>
                <a:close/>
              </a:path>
              <a:path w="648970" h="71754">
                <a:moveTo>
                  <a:pt x="600544" y="0"/>
                </a:moveTo>
                <a:lnTo>
                  <a:pt x="572948" y="127"/>
                </a:lnTo>
                <a:lnTo>
                  <a:pt x="514108" y="1079"/>
                </a:lnTo>
                <a:lnTo>
                  <a:pt x="465511" y="5895"/>
                </a:lnTo>
                <a:lnTo>
                  <a:pt x="270916" y="22224"/>
                </a:lnTo>
                <a:lnTo>
                  <a:pt x="242873" y="25106"/>
                </a:lnTo>
                <a:lnTo>
                  <a:pt x="214858" y="28435"/>
                </a:lnTo>
                <a:lnTo>
                  <a:pt x="194615" y="31973"/>
                </a:lnTo>
                <a:lnTo>
                  <a:pt x="133984" y="43205"/>
                </a:lnTo>
                <a:lnTo>
                  <a:pt x="231073" y="33321"/>
                </a:lnTo>
                <a:lnTo>
                  <a:pt x="328333" y="25018"/>
                </a:lnTo>
                <a:lnTo>
                  <a:pt x="374140" y="21765"/>
                </a:lnTo>
                <a:lnTo>
                  <a:pt x="419969" y="19075"/>
                </a:lnTo>
                <a:lnTo>
                  <a:pt x="465823" y="16949"/>
                </a:lnTo>
                <a:lnTo>
                  <a:pt x="511701" y="15387"/>
                </a:lnTo>
                <a:lnTo>
                  <a:pt x="557606" y="14389"/>
                </a:lnTo>
                <a:lnTo>
                  <a:pt x="580444" y="11327"/>
                </a:lnTo>
                <a:lnTo>
                  <a:pt x="603240" y="7975"/>
                </a:lnTo>
                <a:lnTo>
                  <a:pt x="625993" y="4337"/>
                </a:lnTo>
                <a:lnTo>
                  <a:pt x="648703" y="419"/>
                </a:lnTo>
                <a:lnTo>
                  <a:pt x="600544" y="0"/>
                </a:lnTo>
                <a:close/>
              </a:path>
              <a:path w="648970" h="71754">
                <a:moveTo>
                  <a:pt x="435698" y="26352"/>
                </a:moveTo>
                <a:lnTo>
                  <a:pt x="405230" y="28486"/>
                </a:lnTo>
                <a:lnTo>
                  <a:pt x="347662" y="33426"/>
                </a:lnTo>
                <a:lnTo>
                  <a:pt x="435698" y="2635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94874" y="6350036"/>
            <a:ext cx="36195" cy="5080"/>
          </a:xfrm>
          <a:custGeom>
            <a:avLst/>
            <a:gdLst/>
            <a:ahLst/>
            <a:cxnLst/>
            <a:rect l="l" t="t" r="r" b="b"/>
            <a:pathLst>
              <a:path w="36195" h="5079">
                <a:moveTo>
                  <a:pt x="35166" y="0"/>
                </a:moveTo>
                <a:lnTo>
                  <a:pt x="24523" y="342"/>
                </a:lnTo>
                <a:lnTo>
                  <a:pt x="16357" y="1828"/>
                </a:lnTo>
                <a:lnTo>
                  <a:pt x="0" y="4622"/>
                </a:lnTo>
                <a:lnTo>
                  <a:pt x="35864" y="3848"/>
                </a:lnTo>
                <a:lnTo>
                  <a:pt x="35661" y="2349"/>
                </a:lnTo>
                <a:lnTo>
                  <a:pt x="35420" y="1028"/>
                </a:lnTo>
                <a:lnTo>
                  <a:pt x="351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19395" y="634850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198" y="0"/>
                </a:moveTo>
                <a:lnTo>
                  <a:pt x="0" y="1879"/>
                </a:lnTo>
                <a:lnTo>
                  <a:pt x="10642" y="1536"/>
                </a:lnTo>
                <a:lnTo>
                  <a:pt x="10363" y="419"/>
                </a:lnTo>
                <a:lnTo>
                  <a:pt x="101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22667" y="628989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0" y="0"/>
                </a:moveTo>
                <a:lnTo>
                  <a:pt x="6515" y="431"/>
                </a:lnTo>
                <a:lnTo>
                  <a:pt x="9575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83048" y="6288892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0" y="0"/>
                </a:moveTo>
                <a:lnTo>
                  <a:pt x="12750" y="1828"/>
                </a:lnTo>
                <a:lnTo>
                  <a:pt x="17602" y="2616"/>
                </a:lnTo>
                <a:lnTo>
                  <a:pt x="46126" y="1435"/>
                </a:lnTo>
                <a:lnTo>
                  <a:pt x="39624" y="100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29173" y="6290226"/>
            <a:ext cx="65405" cy="4445"/>
          </a:xfrm>
          <a:custGeom>
            <a:avLst/>
            <a:gdLst/>
            <a:ahLst/>
            <a:cxnLst/>
            <a:rect l="l" t="t" r="r" b="b"/>
            <a:pathLst>
              <a:path w="65404" h="4445">
                <a:moveTo>
                  <a:pt x="3073" y="0"/>
                </a:moveTo>
                <a:lnTo>
                  <a:pt x="0" y="101"/>
                </a:lnTo>
                <a:lnTo>
                  <a:pt x="59524" y="4394"/>
                </a:lnTo>
                <a:lnTo>
                  <a:pt x="63068" y="3403"/>
                </a:lnTo>
                <a:lnTo>
                  <a:pt x="64820" y="2882"/>
                </a:lnTo>
                <a:lnTo>
                  <a:pt x="18515" y="593"/>
                </a:lnTo>
                <a:lnTo>
                  <a:pt x="30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00654" y="6290331"/>
            <a:ext cx="88265" cy="11430"/>
          </a:xfrm>
          <a:custGeom>
            <a:avLst/>
            <a:gdLst/>
            <a:ahLst/>
            <a:cxnLst/>
            <a:rect l="l" t="t" r="r" b="b"/>
            <a:pathLst>
              <a:path w="88264" h="11429">
                <a:moveTo>
                  <a:pt x="28524" y="0"/>
                </a:moveTo>
                <a:lnTo>
                  <a:pt x="0" y="1181"/>
                </a:lnTo>
                <a:lnTo>
                  <a:pt x="62077" y="11188"/>
                </a:lnTo>
                <a:lnTo>
                  <a:pt x="75087" y="7824"/>
                </a:lnTo>
                <a:lnTo>
                  <a:pt x="88049" y="4279"/>
                </a:lnTo>
                <a:lnTo>
                  <a:pt x="285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02267" y="6114893"/>
            <a:ext cx="825500" cy="168910"/>
          </a:xfrm>
          <a:custGeom>
            <a:avLst/>
            <a:gdLst/>
            <a:ahLst/>
            <a:cxnLst/>
            <a:rect l="l" t="t" r="r" b="b"/>
            <a:pathLst>
              <a:path w="825500" h="168910">
                <a:moveTo>
                  <a:pt x="216192" y="36245"/>
                </a:moveTo>
                <a:lnTo>
                  <a:pt x="178921" y="44407"/>
                </a:lnTo>
                <a:lnTo>
                  <a:pt x="140093" y="56121"/>
                </a:lnTo>
                <a:lnTo>
                  <a:pt x="99682" y="74409"/>
                </a:lnTo>
                <a:lnTo>
                  <a:pt x="95923" y="75133"/>
                </a:lnTo>
                <a:lnTo>
                  <a:pt x="91897" y="75514"/>
                </a:lnTo>
                <a:lnTo>
                  <a:pt x="69496" y="85898"/>
                </a:lnTo>
                <a:lnTo>
                  <a:pt x="47212" y="96762"/>
                </a:lnTo>
                <a:lnTo>
                  <a:pt x="0" y="120319"/>
                </a:lnTo>
                <a:lnTo>
                  <a:pt x="1803" y="142976"/>
                </a:lnTo>
                <a:lnTo>
                  <a:pt x="2806" y="168516"/>
                </a:lnTo>
                <a:lnTo>
                  <a:pt x="39065" y="150342"/>
                </a:lnTo>
                <a:lnTo>
                  <a:pt x="37058" y="147192"/>
                </a:lnTo>
                <a:lnTo>
                  <a:pt x="66828" y="129877"/>
                </a:lnTo>
                <a:lnTo>
                  <a:pt x="129160" y="101146"/>
                </a:lnTo>
                <a:lnTo>
                  <a:pt x="230593" y="69227"/>
                </a:lnTo>
                <a:lnTo>
                  <a:pt x="253085" y="64249"/>
                </a:lnTo>
                <a:lnTo>
                  <a:pt x="277977" y="54228"/>
                </a:lnTo>
                <a:lnTo>
                  <a:pt x="307753" y="47015"/>
                </a:lnTo>
                <a:lnTo>
                  <a:pt x="228422" y="47015"/>
                </a:lnTo>
                <a:lnTo>
                  <a:pt x="221322" y="40843"/>
                </a:lnTo>
                <a:lnTo>
                  <a:pt x="216192" y="36245"/>
                </a:lnTo>
                <a:close/>
              </a:path>
              <a:path w="825500" h="168910">
                <a:moveTo>
                  <a:pt x="615010" y="0"/>
                </a:moveTo>
                <a:lnTo>
                  <a:pt x="566233" y="364"/>
                </a:lnTo>
                <a:lnTo>
                  <a:pt x="517448" y="1446"/>
                </a:lnTo>
                <a:lnTo>
                  <a:pt x="468645" y="3230"/>
                </a:lnTo>
                <a:lnTo>
                  <a:pt x="419811" y="5702"/>
                </a:lnTo>
                <a:lnTo>
                  <a:pt x="344624" y="13146"/>
                </a:lnTo>
                <a:lnTo>
                  <a:pt x="270255" y="25399"/>
                </a:lnTo>
                <a:lnTo>
                  <a:pt x="229857" y="47015"/>
                </a:lnTo>
                <a:lnTo>
                  <a:pt x="307753" y="47015"/>
                </a:lnTo>
                <a:lnTo>
                  <a:pt x="323522" y="43195"/>
                </a:lnTo>
                <a:lnTo>
                  <a:pt x="369169" y="33148"/>
                </a:lnTo>
                <a:lnTo>
                  <a:pt x="415047" y="24517"/>
                </a:lnTo>
                <a:lnTo>
                  <a:pt x="461285" y="17731"/>
                </a:lnTo>
                <a:lnTo>
                  <a:pt x="508012" y="13220"/>
                </a:lnTo>
                <a:lnTo>
                  <a:pt x="563570" y="9872"/>
                </a:lnTo>
                <a:lnTo>
                  <a:pt x="619096" y="7446"/>
                </a:lnTo>
                <a:lnTo>
                  <a:pt x="674608" y="5971"/>
                </a:lnTo>
                <a:lnTo>
                  <a:pt x="799564" y="5473"/>
                </a:lnTo>
                <a:lnTo>
                  <a:pt x="770101" y="3777"/>
                </a:lnTo>
                <a:lnTo>
                  <a:pt x="718388" y="1668"/>
                </a:lnTo>
                <a:lnTo>
                  <a:pt x="666694" y="414"/>
                </a:lnTo>
                <a:lnTo>
                  <a:pt x="615010" y="0"/>
                </a:lnTo>
                <a:close/>
              </a:path>
              <a:path w="825500" h="168910">
                <a:moveTo>
                  <a:pt x="799564" y="5473"/>
                </a:moveTo>
                <a:lnTo>
                  <a:pt x="730122" y="5473"/>
                </a:lnTo>
                <a:lnTo>
                  <a:pt x="777573" y="5846"/>
                </a:lnTo>
                <a:lnTo>
                  <a:pt x="825042" y="6972"/>
                </a:lnTo>
                <a:lnTo>
                  <a:pt x="799564" y="547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39285" y="6172077"/>
            <a:ext cx="1342390" cy="93345"/>
          </a:xfrm>
          <a:custGeom>
            <a:avLst/>
            <a:gdLst/>
            <a:ahLst/>
            <a:cxnLst/>
            <a:rect l="l" t="t" r="r" b="b"/>
            <a:pathLst>
              <a:path w="1342389" h="93345">
                <a:moveTo>
                  <a:pt x="216065" y="7061"/>
                </a:moveTo>
                <a:lnTo>
                  <a:pt x="124663" y="32550"/>
                </a:lnTo>
                <a:lnTo>
                  <a:pt x="60526" y="57340"/>
                </a:lnTo>
                <a:lnTo>
                  <a:pt x="0" y="90017"/>
                </a:lnTo>
                <a:lnTo>
                  <a:pt x="812" y="91198"/>
                </a:lnTo>
                <a:lnTo>
                  <a:pt x="2044" y="93154"/>
                </a:lnTo>
                <a:lnTo>
                  <a:pt x="22563" y="83162"/>
                </a:lnTo>
                <a:lnTo>
                  <a:pt x="63845" y="63677"/>
                </a:lnTo>
                <a:lnTo>
                  <a:pt x="84607" y="54178"/>
                </a:lnTo>
                <a:lnTo>
                  <a:pt x="116903" y="44792"/>
                </a:lnTo>
                <a:lnTo>
                  <a:pt x="137860" y="34444"/>
                </a:lnTo>
                <a:lnTo>
                  <a:pt x="159450" y="25477"/>
                </a:lnTo>
                <a:lnTo>
                  <a:pt x="181670" y="17894"/>
                </a:lnTo>
                <a:lnTo>
                  <a:pt x="204520" y="11696"/>
                </a:lnTo>
                <a:lnTo>
                  <a:pt x="216065" y="7061"/>
                </a:lnTo>
                <a:close/>
              </a:path>
              <a:path w="1342389" h="93345">
                <a:moveTo>
                  <a:pt x="810742" y="0"/>
                </a:moveTo>
                <a:lnTo>
                  <a:pt x="864493" y="3678"/>
                </a:lnTo>
                <a:lnTo>
                  <a:pt x="1079284" y="21183"/>
                </a:lnTo>
                <a:lnTo>
                  <a:pt x="1187681" y="28963"/>
                </a:lnTo>
                <a:lnTo>
                  <a:pt x="1320571" y="39623"/>
                </a:lnTo>
                <a:lnTo>
                  <a:pt x="1342085" y="37541"/>
                </a:lnTo>
                <a:lnTo>
                  <a:pt x="926425" y="5685"/>
                </a:lnTo>
                <a:lnTo>
                  <a:pt x="877958" y="2789"/>
                </a:lnTo>
                <a:lnTo>
                  <a:pt x="829475" y="533"/>
                </a:lnTo>
                <a:lnTo>
                  <a:pt x="8107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6361" y="622215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02" y="0"/>
                </a:lnTo>
              </a:path>
            </a:pathLst>
          </a:custGeom>
          <a:ln w="974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59856" y="621406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39" y="0"/>
                </a:lnTo>
              </a:path>
            </a:pathLst>
          </a:custGeom>
          <a:ln w="887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33073" y="6216102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10">
                <a:moveTo>
                  <a:pt x="25323" y="0"/>
                </a:moveTo>
                <a:lnTo>
                  <a:pt x="0" y="2400"/>
                </a:lnTo>
                <a:lnTo>
                  <a:pt x="13284" y="3695"/>
                </a:lnTo>
                <a:lnTo>
                  <a:pt x="38506" y="1181"/>
                </a:lnTo>
                <a:lnTo>
                  <a:pt x="2532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94169" y="6171019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48196" y="0"/>
                </a:moveTo>
                <a:lnTo>
                  <a:pt x="35965" y="4457"/>
                </a:lnTo>
                <a:lnTo>
                  <a:pt x="23869" y="9196"/>
                </a:lnTo>
                <a:lnTo>
                  <a:pt x="11888" y="14185"/>
                </a:lnTo>
                <a:lnTo>
                  <a:pt x="0" y="19392"/>
                </a:lnTo>
                <a:lnTo>
                  <a:pt x="4013" y="19011"/>
                </a:lnTo>
                <a:lnTo>
                  <a:pt x="7772" y="18288"/>
                </a:lnTo>
                <a:lnTo>
                  <a:pt x="4819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55354" y="6120371"/>
            <a:ext cx="583565" cy="59055"/>
          </a:xfrm>
          <a:custGeom>
            <a:avLst/>
            <a:gdLst/>
            <a:ahLst/>
            <a:cxnLst/>
            <a:rect l="l" t="t" r="r" b="b"/>
            <a:pathLst>
              <a:path w="583564" h="59054">
                <a:moveTo>
                  <a:pt x="477037" y="0"/>
                </a:moveTo>
                <a:lnTo>
                  <a:pt x="421522" y="497"/>
                </a:lnTo>
                <a:lnTo>
                  <a:pt x="366010" y="1973"/>
                </a:lnTo>
                <a:lnTo>
                  <a:pt x="310484" y="4398"/>
                </a:lnTo>
                <a:lnTo>
                  <a:pt x="254927" y="7746"/>
                </a:lnTo>
                <a:lnTo>
                  <a:pt x="208199" y="12256"/>
                </a:lnTo>
                <a:lnTo>
                  <a:pt x="161961" y="19040"/>
                </a:lnTo>
                <a:lnTo>
                  <a:pt x="116083" y="27669"/>
                </a:lnTo>
                <a:lnTo>
                  <a:pt x="70436" y="37716"/>
                </a:lnTo>
                <a:lnTo>
                  <a:pt x="24892" y="48755"/>
                </a:lnTo>
                <a:lnTo>
                  <a:pt x="0" y="58762"/>
                </a:lnTo>
                <a:lnTo>
                  <a:pt x="46592" y="49070"/>
                </a:lnTo>
                <a:lnTo>
                  <a:pt x="93298" y="40600"/>
                </a:lnTo>
                <a:lnTo>
                  <a:pt x="140269" y="33747"/>
                </a:lnTo>
                <a:lnTo>
                  <a:pt x="187655" y="28905"/>
                </a:lnTo>
                <a:lnTo>
                  <a:pt x="226878" y="21713"/>
                </a:lnTo>
                <a:lnTo>
                  <a:pt x="266276" y="15627"/>
                </a:lnTo>
                <a:lnTo>
                  <a:pt x="305914" y="10874"/>
                </a:lnTo>
                <a:lnTo>
                  <a:pt x="345859" y="7683"/>
                </a:lnTo>
                <a:lnTo>
                  <a:pt x="394567" y="5191"/>
                </a:lnTo>
                <a:lnTo>
                  <a:pt x="443242" y="3400"/>
                </a:lnTo>
                <a:lnTo>
                  <a:pt x="491898" y="2318"/>
                </a:lnTo>
                <a:lnTo>
                  <a:pt x="538287" y="1972"/>
                </a:lnTo>
                <a:lnTo>
                  <a:pt x="578957" y="1955"/>
                </a:lnTo>
                <a:lnTo>
                  <a:pt x="571957" y="1485"/>
                </a:lnTo>
                <a:lnTo>
                  <a:pt x="524487" y="371"/>
                </a:lnTo>
                <a:lnTo>
                  <a:pt x="477037" y="0"/>
                </a:lnTo>
                <a:close/>
              </a:path>
              <a:path w="583564" h="59054">
                <a:moveTo>
                  <a:pt x="578957" y="1955"/>
                </a:moveTo>
                <a:lnTo>
                  <a:pt x="540550" y="1955"/>
                </a:lnTo>
                <a:lnTo>
                  <a:pt x="551314" y="1973"/>
                </a:lnTo>
                <a:lnTo>
                  <a:pt x="583120" y="2235"/>
                </a:lnTo>
                <a:lnTo>
                  <a:pt x="578957" y="195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56193" y="6149286"/>
            <a:ext cx="1242060" cy="67945"/>
          </a:xfrm>
          <a:custGeom>
            <a:avLst/>
            <a:gdLst/>
            <a:ahLst/>
            <a:cxnLst/>
            <a:rect l="l" t="t" r="r" b="b"/>
            <a:pathLst>
              <a:path w="1242060" h="67945">
                <a:moveTo>
                  <a:pt x="712571" y="23329"/>
                </a:moveTo>
                <a:lnTo>
                  <a:pt x="761054" y="25585"/>
                </a:lnTo>
                <a:lnTo>
                  <a:pt x="809522" y="28478"/>
                </a:lnTo>
                <a:lnTo>
                  <a:pt x="1225181" y="60337"/>
                </a:lnTo>
                <a:lnTo>
                  <a:pt x="1241717" y="58788"/>
                </a:lnTo>
                <a:lnTo>
                  <a:pt x="1136192" y="51219"/>
                </a:lnTo>
                <a:lnTo>
                  <a:pt x="922884" y="33819"/>
                </a:lnTo>
                <a:lnTo>
                  <a:pt x="869497" y="30147"/>
                </a:lnTo>
                <a:lnTo>
                  <a:pt x="816088" y="27114"/>
                </a:lnTo>
                <a:lnTo>
                  <a:pt x="712571" y="23329"/>
                </a:lnTo>
                <a:close/>
              </a:path>
              <a:path w="1242060" h="67945">
                <a:moveTo>
                  <a:pt x="286816" y="0"/>
                </a:moveTo>
                <a:lnTo>
                  <a:pt x="239430" y="4834"/>
                </a:lnTo>
                <a:lnTo>
                  <a:pt x="192460" y="11685"/>
                </a:lnTo>
                <a:lnTo>
                  <a:pt x="145754" y="20157"/>
                </a:lnTo>
                <a:lnTo>
                  <a:pt x="99161" y="29857"/>
                </a:lnTo>
                <a:lnTo>
                  <a:pt x="87604" y="34480"/>
                </a:lnTo>
                <a:lnTo>
                  <a:pt x="64756" y="40685"/>
                </a:lnTo>
                <a:lnTo>
                  <a:pt x="42540" y="48271"/>
                </a:lnTo>
                <a:lnTo>
                  <a:pt x="20955" y="57235"/>
                </a:lnTo>
                <a:lnTo>
                  <a:pt x="0" y="67576"/>
                </a:lnTo>
                <a:lnTo>
                  <a:pt x="38760" y="56311"/>
                </a:lnTo>
                <a:lnTo>
                  <a:pt x="69554" y="49202"/>
                </a:lnTo>
                <a:lnTo>
                  <a:pt x="100482" y="42808"/>
                </a:lnTo>
                <a:lnTo>
                  <a:pt x="131543" y="37123"/>
                </a:lnTo>
                <a:lnTo>
                  <a:pt x="162737" y="32143"/>
                </a:lnTo>
                <a:lnTo>
                  <a:pt x="219062" y="14414"/>
                </a:lnTo>
                <a:lnTo>
                  <a:pt x="252920" y="6945"/>
                </a:lnTo>
                <a:lnTo>
                  <a:pt x="2868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71583" y="6219823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485" y="0"/>
                </a:lnTo>
              </a:path>
            </a:pathLst>
          </a:custGeom>
          <a:ln w="895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81374" y="621209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31" y="0"/>
                </a:lnTo>
              </a:path>
            </a:pathLst>
          </a:custGeom>
          <a:ln w="802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58393" y="6214280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20218" y="0"/>
                </a:moveTo>
                <a:lnTo>
                  <a:pt x="0" y="1816"/>
                </a:lnTo>
                <a:lnTo>
                  <a:pt x="13195" y="3009"/>
                </a:lnTo>
                <a:lnTo>
                  <a:pt x="33185" y="1066"/>
                </a:lnTo>
                <a:lnTo>
                  <a:pt x="202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45642" y="6171806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0"/>
                </a:moveTo>
                <a:lnTo>
                  <a:pt x="4381" y="266"/>
                </a:lnTo>
                <a:lnTo>
                  <a:pt x="23126" y="81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43022" y="6122316"/>
            <a:ext cx="1266190" cy="81915"/>
          </a:xfrm>
          <a:custGeom>
            <a:avLst/>
            <a:gdLst/>
            <a:ahLst/>
            <a:cxnLst/>
            <a:rect l="l" t="t" r="r" b="b"/>
            <a:pathLst>
              <a:path w="1266189" h="81914">
                <a:moveTo>
                  <a:pt x="1254620" y="76098"/>
                </a:moveTo>
                <a:lnTo>
                  <a:pt x="1182204" y="81419"/>
                </a:lnTo>
                <a:lnTo>
                  <a:pt x="1265707" y="77622"/>
                </a:lnTo>
                <a:lnTo>
                  <a:pt x="1254620" y="76098"/>
                </a:lnTo>
                <a:close/>
              </a:path>
              <a:path w="1266189" h="81914">
                <a:moveTo>
                  <a:pt x="638531" y="18275"/>
                </a:moveTo>
                <a:lnTo>
                  <a:pt x="253072" y="18275"/>
                </a:lnTo>
                <a:lnTo>
                  <a:pt x="294930" y="18553"/>
                </a:lnTo>
                <a:lnTo>
                  <a:pt x="336794" y="19416"/>
                </a:lnTo>
                <a:lnTo>
                  <a:pt x="378663" y="20905"/>
                </a:lnTo>
                <a:lnTo>
                  <a:pt x="420535" y="23063"/>
                </a:lnTo>
                <a:lnTo>
                  <a:pt x="572998" y="33144"/>
                </a:lnTo>
                <a:lnTo>
                  <a:pt x="1080312" y="73939"/>
                </a:lnTo>
                <a:lnTo>
                  <a:pt x="1173975" y="65874"/>
                </a:lnTo>
                <a:lnTo>
                  <a:pt x="1077517" y="55306"/>
                </a:lnTo>
                <a:lnTo>
                  <a:pt x="638531" y="18275"/>
                </a:lnTo>
                <a:close/>
              </a:path>
              <a:path w="1266189" h="81914">
                <a:moveTo>
                  <a:pt x="352882" y="0"/>
                </a:moveTo>
                <a:lnTo>
                  <a:pt x="304230" y="364"/>
                </a:lnTo>
                <a:lnTo>
                  <a:pt x="255574" y="1450"/>
                </a:lnTo>
                <a:lnTo>
                  <a:pt x="206899" y="3246"/>
                </a:lnTo>
                <a:lnTo>
                  <a:pt x="158191" y="5740"/>
                </a:lnTo>
                <a:lnTo>
                  <a:pt x="118246" y="8931"/>
                </a:lnTo>
                <a:lnTo>
                  <a:pt x="78609" y="13684"/>
                </a:lnTo>
                <a:lnTo>
                  <a:pt x="39215" y="19770"/>
                </a:lnTo>
                <a:lnTo>
                  <a:pt x="0" y="26962"/>
                </a:lnTo>
                <a:lnTo>
                  <a:pt x="11353" y="26136"/>
                </a:lnTo>
                <a:lnTo>
                  <a:pt x="64252" y="23243"/>
                </a:lnTo>
                <a:lnTo>
                  <a:pt x="111457" y="21152"/>
                </a:lnTo>
                <a:lnTo>
                  <a:pt x="158659" y="19591"/>
                </a:lnTo>
                <a:lnTo>
                  <a:pt x="205863" y="18613"/>
                </a:lnTo>
                <a:lnTo>
                  <a:pt x="638531" y="18275"/>
                </a:lnTo>
                <a:lnTo>
                  <a:pt x="395452" y="292"/>
                </a:lnTo>
                <a:lnTo>
                  <a:pt x="3528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09231" y="6206409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39" y="0"/>
                </a:lnTo>
              </a:path>
            </a:pathLst>
          </a:custGeom>
          <a:ln w="1294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23336" y="6196469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07" y="0"/>
                </a:lnTo>
              </a:path>
            </a:pathLst>
          </a:custGeom>
          <a:ln w="1654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06912" y="6203731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70">
                <a:moveTo>
                  <a:pt x="18313" y="0"/>
                </a:moveTo>
                <a:lnTo>
                  <a:pt x="0" y="1016"/>
                </a:lnTo>
                <a:lnTo>
                  <a:pt x="2324" y="1270"/>
                </a:lnTo>
                <a:lnTo>
                  <a:pt x="183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18934" y="6140586"/>
            <a:ext cx="1204595" cy="67945"/>
          </a:xfrm>
          <a:custGeom>
            <a:avLst/>
            <a:gdLst/>
            <a:ahLst/>
            <a:cxnLst/>
            <a:rect l="l" t="t" r="r" b="b"/>
            <a:pathLst>
              <a:path w="1204595" h="67945">
                <a:moveTo>
                  <a:pt x="798144" y="22364"/>
                </a:moveTo>
                <a:lnTo>
                  <a:pt x="249554" y="22364"/>
                </a:lnTo>
                <a:lnTo>
                  <a:pt x="293851" y="22721"/>
                </a:lnTo>
                <a:lnTo>
                  <a:pt x="338070" y="23650"/>
                </a:lnTo>
                <a:lnTo>
                  <a:pt x="476365" y="28419"/>
                </a:lnTo>
                <a:lnTo>
                  <a:pt x="526707" y="31216"/>
                </a:lnTo>
                <a:lnTo>
                  <a:pt x="653351" y="35813"/>
                </a:lnTo>
                <a:lnTo>
                  <a:pt x="706759" y="38846"/>
                </a:lnTo>
                <a:lnTo>
                  <a:pt x="760146" y="42518"/>
                </a:lnTo>
                <a:lnTo>
                  <a:pt x="973454" y="59918"/>
                </a:lnTo>
                <a:lnTo>
                  <a:pt x="1078979" y="67500"/>
                </a:lnTo>
                <a:lnTo>
                  <a:pt x="1204404" y="55664"/>
                </a:lnTo>
                <a:lnTo>
                  <a:pt x="798144" y="22364"/>
                </a:lnTo>
                <a:close/>
              </a:path>
              <a:path w="1204595" h="67945">
                <a:moveTo>
                  <a:pt x="377164" y="0"/>
                </a:moveTo>
                <a:lnTo>
                  <a:pt x="329954" y="338"/>
                </a:lnTo>
                <a:lnTo>
                  <a:pt x="282750" y="1315"/>
                </a:lnTo>
                <a:lnTo>
                  <a:pt x="235545" y="2877"/>
                </a:lnTo>
                <a:lnTo>
                  <a:pt x="188338" y="4967"/>
                </a:lnTo>
                <a:lnTo>
                  <a:pt x="135432" y="7861"/>
                </a:lnTo>
                <a:lnTo>
                  <a:pt x="90182" y="15649"/>
                </a:lnTo>
                <a:lnTo>
                  <a:pt x="0" y="40843"/>
                </a:lnTo>
                <a:lnTo>
                  <a:pt x="18966" y="38171"/>
                </a:lnTo>
                <a:lnTo>
                  <a:pt x="80851" y="30122"/>
                </a:lnTo>
                <a:lnTo>
                  <a:pt x="136845" y="25517"/>
                </a:lnTo>
                <a:lnTo>
                  <a:pt x="193130" y="23079"/>
                </a:lnTo>
                <a:lnTo>
                  <a:pt x="249554" y="22364"/>
                </a:lnTo>
                <a:lnTo>
                  <a:pt x="798144" y="22364"/>
                </a:lnTo>
                <a:lnTo>
                  <a:pt x="544626" y="4800"/>
                </a:lnTo>
                <a:lnTo>
                  <a:pt x="502749" y="2641"/>
                </a:lnTo>
                <a:lnTo>
                  <a:pt x="460881" y="1147"/>
                </a:lnTo>
                <a:lnTo>
                  <a:pt x="419020" y="280"/>
                </a:lnTo>
                <a:lnTo>
                  <a:pt x="3771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91569" y="621358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321" y="0"/>
                </a:lnTo>
              </a:path>
            </a:pathLst>
          </a:custGeom>
          <a:ln w="1717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97908" y="6205269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03" y="0"/>
                </a:lnTo>
              </a:path>
            </a:pathLst>
          </a:custGeom>
          <a:ln w="1803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78610" y="621004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19" y="0"/>
                </a:lnTo>
              </a:path>
            </a:pathLst>
          </a:custGeom>
          <a:ln w="1060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79276" y="6279581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0" y="0"/>
                </a:moveTo>
                <a:lnTo>
                  <a:pt x="3467" y="3327"/>
                </a:lnTo>
                <a:lnTo>
                  <a:pt x="18503" y="3073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38121" y="62573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91" y="0"/>
                </a:lnTo>
              </a:path>
            </a:pathLst>
          </a:custGeom>
          <a:ln w="1252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86986" y="6248648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12" y="0"/>
                </a:lnTo>
              </a:path>
            </a:pathLst>
          </a:custGeom>
          <a:ln w="95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77141" y="6272152"/>
            <a:ext cx="82550" cy="12700"/>
          </a:xfrm>
          <a:custGeom>
            <a:avLst/>
            <a:gdLst/>
            <a:ahLst/>
            <a:cxnLst/>
            <a:rect l="l" t="t" r="r" b="b"/>
            <a:pathLst>
              <a:path w="82550" h="12700">
                <a:moveTo>
                  <a:pt x="0" y="5448"/>
                </a:moveTo>
                <a:lnTo>
                  <a:pt x="2133" y="7429"/>
                </a:lnTo>
                <a:lnTo>
                  <a:pt x="20637" y="10502"/>
                </a:lnTo>
                <a:lnTo>
                  <a:pt x="5600" y="10756"/>
                </a:lnTo>
                <a:lnTo>
                  <a:pt x="6906" y="11991"/>
                </a:lnTo>
                <a:lnTo>
                  <a:pt x="7340" y="12369"/>
                </a:lnTo>
                <a:lnTo>
                  <a:pt x="81927" y="11264"/>
                </a:lnTo>
                <a:lnTo>
                  <a:pt x="46572" y="5461"/>
                </a:lnTo>
                <a:lnTo>
                  <a:pt x="0" y="5448"/>
                </a:lnTo>
                <a:close/>
              </a:path>
              <a:path w="82550" h="12700">
                <a:moveTo>
                  <a:pt x="12141" y="0"/>
                </a:moveTo>
                <a:lnTo>
                  <a:pt x="10706" y="3149"/>
                </a:lnTo>
                <a:lnTo>
                  <a:pt x="9410" y="5461"/>
                </a:lnTo>
                <a:lnTo>
                  <a:pt x="46572" y="5461"/>
                </a:lnTo>
                <a:lnTo>
                  <a:pt x="121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86999" y="6249883"/>
            <a:ext cx="202565" cy="27940"/>
          </a:xfrm>
          <a:custGeom>
            <a:avLst/>
            <a:gdLst/>
            <a:ahLst/>
            <a:cxnLst/>
            <a:rect l="l" t="t" r="r" b="b"/>
            <a:pathLst>
              <a:path w="202564" h="27939">
                <a:moveTo>
                  <a:pt x="41922" y="0"/>
                </a:moveTo>
                <a:lnTo>
                  <a:pt x="0" y="1168"/>
                </a:lnTo>
                <a:lnTo>
                  <a:pt x="90309" y="13690"/>
                </a:lnTo>
                <a:lnTo>
                  <a:pt x="181381" y="20269"/>
                </a:lnTo>
                <a:lnTo>
                  <a:pt x="186042" y="23977"/>
                </a:lnTo>
                <a:lnTo>
                  <a:pt x="190144" y="27711"/>
                </a:lnTo>
                <a:lnTo>
                  <a:pt x="198869" y="27736"/>
                </a:lnTo>
                <a:lnTo>
                  <a:pt x="199555" y="27736"/>
                </a:lnTo>
                <a:lnTo>
                  <a:pt x="200850" y="25425"/>
                </a:lnTo>
                <a:lnTo>
                  <a:pt x="202285" y="22275"/>
                </a:lnTo>
                <a:lnTo>
                  <a:pt x="122204" y="10456"/>
                </a:lnTo>
                <a:lnTo>
                  <a:pt x="419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28038" y="624653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88" y="0"/>
                </a:lnTo>
              </a:path>
            </a:pathLst>
          </a:custGeom>
          <a:ln w="902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55197" y="6332487"/>
            <a:ext cx="42545" cy="1270"/>
          </a:xfrm>
          <a:custGeom>
            <a:avLst/>
            <a:gdLst/>
            <a:ahLst/>
            <a:cxnLst/>
            <a:rect l="l" t="t" r="r" b="b"/>
            <a:pathLst>
              <a:path w="42545" h="1270">
                <a:moveTo>
                  <a:pt x="41351" y="914"/>
                </a:moveTo>
                <a:lnTo>
                  <a:pt x="41630" y="965"/>
                </a:lnTo>
                <a:lnTo>
                  <a:pt x="42075" y="939"/>
                </a:lnTo>
                <a:lnTo>
                  <a:pt x="42303" y="939"/>
                </a:lnTo>
                <a:lnTo>
                  <a:pt x="41351" y="914"/>
                </a:lnTo>
                <a:close/>
              </a:path>
              <a:path w="42545" h="1270">
                <a:moveTo>
                  <a:pt x="0" y="0"/>
                </a:moveTo>
                <a:lnTo>
                  <a:pt x="27457" y="1181"/>
                </a:lnTo>
                <a:lnTo>
                  <a:pt x="28066" y="59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82652" y="633308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609" y="0"/>
                </a:moveTo>
                <a:lnTo>
                  <a:pt x="0" y="584"/>
                </a:lnTo>
                <a:lnTo>
                  <a:pt x="4914" y="800"/>
                </a:lnTo>
                <a:lnTo>
                  <a:pt x="14173" y="368"/>
                </a:lnTo>
                <a:lnTo>
                  <a:pt x="13893" y="317"/>
                </a:lnTo>
                <a:lnTo>
                  <a:pt x="6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84238" y="6246460"/>
            <a:ext cx="179705" cy="62865"/>
          </a:xfrm>
          <a:custGeom>
            <a:avLst/>
            <a:gdLst/>
            <a:ahLst/>
            <a:cxnLst/>
            <a:rect l="l" t="t" r="r" b="b"/>
            <a:pathLst>
              <a:path w="179704" h="62864">
                <a:moveTo>
                  <a:pt x="2209" y="61048"/>
                </a:moveTo>
                <a:lnTo>
                  <a:pt x="0" y="61810"/>
                </a:lnTo>
                <a:lnTo>
                  <a:pt x="10248" y="62471"/>
                </a:lnTo>
                <a:lnTo>
                  <a:pt x="2209" y="61048"/>
                </a:lnTo>
                <a:close/>
              </a:path>
              <a:path w="179704" h="62864">
                <a:moveTo>
                  <a:pt x="18910" y="0"/>
                </a:moveTo>
                <a:lnTo>
                  <a:pt x="16459" y="12"/>
                </a:lnTo>
                <a:lnTo>
                  <a:pt x="15227" y="12"/>
                </a:lnTo>
                <a:lnTo>
                  <a:pt x="11747" y="8750"/>
                </a:lnTo>
                <a:lnTo>
                  <a:pt x="11087" y="10591"/>
                </a:lnTo>
                <a:lnTo>
                  <a:pt x="10121" y="13182"/>
                </a:lnTo>
                <a:lnTo>
                  <a:pt x="45566" y="19307"/>
                </a:lnTo>
                <a:lnTo>
                  <a:pt x="151676" y="38950"/>
                </a:lnTo>
                <a:lnTo>
                  <a:pt x="158529" y="36712"/>
                </a:lnTo>
                <a:lnTo>
                  <a:pt x="165412" y="34590"/>
                </a:lnTo>
                <a:lnTo>
                  <a:pt x="172326" y="32584"/>
                </a:lnTo>
                <a:lnTo>
                  <a:pt x="179273" y="30695"/>
                </a:lnTo>
                <a:lnTo>
                  <a:pt x="59067" y="7296"/>
                </a:lnTo>
                <a:lnTo>
                  <a:pt x="189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18976" y="6246472"/>
            <a:ext cx="80645" cy="13335"/>
          </a:xfrm>
          <a:custGeom>
            <a:avLst/>
            <a:gdLst/>
            <a:ahLst/>
            <a:cxnLst/>
            <a:rect l="l" t="t" r="r" b="b"/>
            <a:pathLst>
              <a:path w="80645" h="13335">
                <a:moveTo>
                  <a:pt x="80492" y="0"/>
                </a:moveTo>
                <a:lnTo>
                  <a:pt x="34315" y="101"/>
                </a:lnTo>
                <a:lnTo>
                  <a:pt x="27660" y="101"/>
                </a:lnTo>
                <a:lnTo>
                  <a:pt x="0" y="876"/>
                </a:lnTo>
                <a:lnTo>
                  <a:pt x="75374" y="13169"/>
                </a:lnTo>
                <a:lnTo>
                  <a:pt x="76352" y="10579"/>
                </a:lnTo>
                <a:lnTo>
                  <a:pt x="77050" y="8635"/>
                </a:lnTo>
                <a:lnTo>
                  <a:pt x="804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8142" y="6259636"/>
            <a:ext cx="247650" cy="74295"/>
          </a:xfrm>
          <a:custGeom>
            <a:avLst/>
            <a:gdLst/>
            <a:ahLst/>
            <a:cxnLst/>
            <a:rect l="l" t="t" r="r" b="b"/>
            <a:pathLst>
              <a:path w="247650" h="74295">
                <a:moveTo>
                  <a:pt x="151434" y="54724"/>
                </a:moveTo>
                <a:lnTo>
                  <a:pt x="140895" y="58108"/>
                </a:lnTo>
                <a:lnTo>
                  <a:pt x="130403" y="61690"/>
                </a:lnTo>
                <a:lnTo>
                  <a:pt x="119959" y="65472"/>
                </a:lnTo>
                <a:lnTo>
                  <a:pt x="109562" y="69456"/>
                </a:lnTo>
                <a:lnTo>
                  <a:pt x="170535" y="71742"/>
                </a:lnTo>
                <a:lnTo>
                  <a:pt x="165023" y="67576"/>
                </a:lnTo>
                <a:lnTo>
                  <a:pt x="155409" y="58369"/>
                </a:lnTo>
                <a:lnTo>
                  <a:pt x="155016" y="58039"/>
                </a:lnTo>
                <a:lnTo>
                  <a:pt x="151434" y="54724"/>
                </a:lnTo>
                <a:close/>
              </a:path>
              <a:path w="247650" h="74295">
                <a:moveTo>
                  <a:pt x="26098" y="48641"/>
                </a:moveTo>
                <a:lnTo>
                  <a:pt x="19593" y="50865"/>
                </a:lnTo>
                <a:lnTo>
                  <a:pt x="7845" y="54749"/>
                </a:lnTo>
                <a:lnTo>
                  <a:pt x="0" y="57264"/>
                </a:lnTo>
                <a:lnTo>
                  <a:pt x="41630" y="63969"/>
                </a:lnTo>
                <a:lnTo>
                  <a:pt x="65062" y="68059"/>
                </a:lnTo>
                <a:lnTo>
                  <a:pt x="69278" y="68186"/>
                </a:lnTo>
                <a:lnTo>
                  <a:pt x="79065" y="64454"/>
                </a:lnTo>
                <a:lnTo>
                  <a:pt x="88957" y="60972"/>
                </a:lnTo>
                <a:lnTo>
                  <a:pt x="98953" y="57738"/>
                </a:lnTo>
                <a:lnTo>
                  <a:pt x="109155" y="54724"/>
                </a:lnTo>
                <a:lnTo>
                  <a:pt x="130740" y="49288"/>
                </a:lnTo>
                <a:lnTo>
                  <a:pt x="36334" y="49288"/>
                </a:lnTo>
                <a:lnTo>
                  <a:pt x="26098" y="48641"/>
                </a:lnTo>
                <a:close/>
              </a:path>
              <a:path w="247650" h="74295">
                <a:moveTo>
                  <a:pt x="36207" y="0"/>
                </a:moveTo>
                <a:lnTo>
                  <a:pt x="34848" y="3632"/>
                </a:lnTo>
                <a:lnTo>
                  <a:pt x="32892" y="8686"/>
                </a:lnTo>
                <a:lnTo>
                  <a:pt x="31140" y="12509"/>
                </a:lnTo>
                <a:lnTo>
                  <a:pt x="100926" y="23774"/>
                </a:lnTo>
                <a:lnTo>
                  <a:pt x="26339" y="24892"/>
                </a:lnTo>
                <a:lnTo>
                  <a:pt x="26682" y="25171"/>
                </a:lnTo>
                <a:lnTo>
                  <a:pt x="44856" y="41948"/>
                </a:lnTo>
                <a:lnTo>
                  <a:pt x="39357" y="43967"/>
                </a:lnTo>
                <a:lnTo>
                  <a:pt x="33832" y="45948"/>
                </a:lnTo>
                <a:lnTo>
                  <a:pt x="28308" y="47866"/>
                </a:lnTo>
                <a:lnTo>
                  <a:pt x="36334" y="49288"/>
                </a:lnTo>
                <a:lnTo>
                  <a:pt x="130740" y="49288"/>
                </a:lnTo>
                <a:lnTo>
                  <a:pt x="142138" y="46418"/>
                </a:lnTo>
                <a:lnTo>
                  <a:pt x="139268" y="43954"/>
                </a:lnTo>
                <a:lnTo>
                  <a:pt x="136896" y="42075"/>
                </a:lnTo>
                <a:lnTo>
                  <a:pt x="136245" y="42075"/>
                </a:lnTo>
                <a:lnTo>
                  <a:pt x="146506" y="37591"/>
                </a:lnTo>
                <a:lnTo>
                  <a:pt x="156848" y="33378"/>
                </a:lnTo>
                <a:lnTo>
                  <a:pt x="167270" y="29437"/>
                </a:lnTo>
                <a:lnTo>
                  <a:pt x="177774" y="25768"/>
                </a:lnTo>
                <a:lnTo>
                  <a:pt x="71657" y="6126"/>
                </a:lnTo>
                <a:lnTo>
                  <a:pt x="36207" y="0"/>
                </a:lnTo>
                <a:close/>
              </a:path>
              <a:path w="247650" h="74295">
                <a:moveTo>
                  <a:pt x="136880" y="42062"/>
                </a:moveTo>
                <a:lnTo>
                  <a:pt x="136245" y="42075"/>
                </a:lnTo>
                <a:lnTo>
                  <a:pt x="136896" y="42075"/>
                </a:lnTo>
                <a:close/>
              </a:path>
              <a:path w="247650" h="74295">
                <a:moveTo>
                  <a:pt x="245573" y="71666"/>
                </a:moveTo>
                <a:lnTo>
                  <a:pt x="227152" y="71666"/>
                </a:lnTo>
                <a:lnTo>
                  <a:pt x="227609" y="71678"/>
                </a:lnTo>
                <a:lnTo>
                  <a:pt x="238404" y="73761"/>
                </a:lnTo>
                <a:lnTo>
                  <a:pt x="239356" y="73787"/>
                </a:lnTo>
                <a:lnTo>
                  <a:pt x="244995" y="73558"/>
                </a:lnTo>
                <a:lnTo>
                  <a:pt x="245573" y="71666"/>
                </a:lnTo>
                <a:close/>
              </a:path>
              <a:path w="247650" h="74295">
                <a:moveTo>
                  <a:pt x="247256" y="48501"/>
                </a:moveTo>
                <a:lnTo>
                  <a:pt x="240842" y="50063"/>
                </a:lnTo>
                <a:lnTo>
                  <a:pt x="234441" y="51727"/>
                </a:lnTo>
                <a:lnTo>
                  <a:pt x="228066" y="53492"/>
                </a:lnTo>
                <a:lnTo>
                  <a:pt x="178600" y="72072"/>
                </a:lnTo>
                <a:lnTo>
                  <a:pt x="197053" y="72847"/>
                </a:lnTo>
                <a:lnTo>
                  <a:pt x="225120" y="73444"/>
                </a:lnTo>
                <a:lnTo>
                  <a:pt x="226275" y="72351"/>
                </a:lnTo>
                <a:lnTo>
                  <a:pt x="227152" y="71666"/>
                </a:lnTo>
                <a:lnTo>
                  <a:pt x="245573" y="71666"/>
                </a:lnTo>
                <a:lnTo>
                  <a:pt x="246138" y="69811"/>
                </a:lnTo>
                <a:lnTo>
                  <a:pt x="247129" y="58953"/>
                </a:lnTo>
                <a:lnTo>
                  <a:pt x="247256" y="4850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28919" y="6247347"/>
            <a:ext cx="165735" cy="25400"/>
          </a:xfrm>
          <a:custGeom>
            <a:avLst/>
            <a:gdLst/>
            <a:ahLst/>
            <a:cxnLst/>
            <a:rect l="l" t="t" r="r" b="b"/>
            <a:pathLst>
              <a:path w="165735" h="25400">
                <a:moveTo>
                  <a:pt x="90055" y="0"/>
                </a:moveTo>
                <a:lnTo>
                  <a:pt x="0" y="2540"/>
                </a:lnTo>
                <a:lnTo>
                  <a:pt x="80286" y="12990"/>
                </a:lnTo>
                <a:lnTo>
                  <a:pt x="160362" y="24803"/>
                </a:lnTo>
                <a:lnTo>
                  <a:pt x="162115" y="20980"/>
                </a:lnTo>
                <a:lnTo>
                  <a:pt x="164071" y="15925"/>
                </a:lnTo>
                <a:lnTo>
                  <a:pt x="165430" y="12293"/>
                </a:lnTo>
                <a:lnTo>
                  <a:pt x="900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83261" y="6331303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2476" y="0"/>
                </a:moveTo>
                <a:lnTo>
                  <a:pt x="2031" y="0"/>
                </a:lnTo>
                <a:lnTo>
                  <a:pt x="1155" y="685"/>
                </a:lnTo>
                <a:lnTo>
                  <a:pt x="0" y="1778"/>
                </a:lnTo>
                <a:lnTo>
                  <a:pt x="13284" y="2095"/>
                </a:lnTo>
                <a:lnTo>
                  <a:pt x="24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99473" y="624585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241" y="0"/>
                </a:moveTo>
                <a:lnTo>
                  <a:pt x="0" y="622"/>
                </a:lnTo>
                <a:lnTo>
                  <a:pt x="3670" y="609"/>
                </a:lnTo>
                <a:lnTo>
                  <a:pt x="24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53994" y="624114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719" y="0"/>
                </a:lnTo>
              </a:path>
            </a:pathLst>
          </a:custGeom>
          <a:ln w="1240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59253" y="624369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727" y="0"/>
                </a:lnTo>
              </a:path>
            </a:pathLst>
          </a:custGeom>
          <a:ln w="1235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41522" y="6297886"/>
            <a:ext cx="54610" cy="5080"/>
          </a:xfrm>
          <a:custGeom>
            <a:avLst/>
            <a:gdLst/>
            <a:ahLst/>
            <a:cxnLst/>
            <a:rect l="l" t="t" r="r" b="b"/>
            <a:pathLst>
              <a:path w="54610" h="5079">
                <a:moveTo>
                  <a:pt x="0" y="5080"/>
                </a:moveTo>
                <a:lnTo>
                  <a:pt x="54271" y="5080"/>
                </a:lnTo>
                <a:lnTo>
                  <a:pt x="54271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09507" y="629725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565" y="0"/>
                </a:lnTo>
              </a:path>
            </a:pathLst>
          </a:custGeom>
          <a:ln w="317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21116" y="629471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175" y="0"/>
                </a:lnTo>
              </a:path>
            </a:pathLst>
          </a:custGeom>
          <a:ln w="3810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68534" y="6291536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0" y="1270"/>
                </a:moveTo>
                <a:lnTo>
                  <a:pt x="19975" y="1270"/>
                </a:lnTo>
                <a:lnTo>
                  <a:pt x="199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66104" y="630180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887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7848" y="6307163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579" y="0"/>
                </a:lnTo>
              </a:path>
            </a:pathLst>
          </a:custGeom>
          <a:ln w="1290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62391" y="6310685"/>
            <a:ext cx="123825" cy="13970"/>
          </a:xfrm>
          <a:custGeom>
            <a:avLst/>
            <a:gdLst/>
            <a:ahLst/>
            <a:cxnLst/>
            <a:rect l="l" t="t" r="r" b="b"/>
            <a:pathLst>
              <a:path w="123825" h="13970">
                <a:moveTo>
                  <a:pt x="73037" y="0"/>
                </a:moveTo>
                <a:lnTo>
                  <a:pt x="54772" y="572"/>
                </a:lnTo>
                <a:lnTo>
                  <a:pt x="0" y="2933"/>
                </a:lnTo>
                <a:lnTo>
                  <a:pt x="85750" y="13741"/>
                </a:lnTo>
                <a:lnTo>
                  <a:pt x="114114" y="8908"/>
                </a:lnTo>
                <a:lnTo>
                  <a:pt x="123558" y="7200"/>
                </a:lnTo>
                <a:lnTo>
                  <a:pt x="730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1083" y="6297790"/>
            <a:ext cx="1513205" cy="240665"/>
          </a:xfrm>
          <a:custGeom>
            <a:avLst/>
            <a:gdLst/>
            <a:ahLst/>
            <a:cxnLst/>
            <a:rect l="l" t="t" r="r" b="b"/>
            <a:pathLst>
              <a:path w="1513204" h="240665">
                <a:moveTo>
                  <a:pt x="1439945" y="0"/>
                </a:moveTo>
                <a:lnTo>
                  <a:pt x="1313548" y="11289"/>
                </a:lnTo>
                <a:lnTo>
                  <a:pt x="1158974" y="27559"/>
                </a:lnTo>
                <a:lnTo>
                  <a:pt x="1056080" y="40052"/>
                </a:lnTo>
                <a:lnTo>
                  <a:pt x="624795" y="99275"/>
                </a:lnTo>
                <a:lnTo>
                  <a:pt x="2952" y="190665"/>
                </a:lnTo>
                <a:lnTo>
                  <a:pt x="0" y="215661"/>
                </a:lnTo>
                <a:lnTo>
                  <a:pt x="1306" y="232459"/>
                </a:lnTo>
                <a:lnTo>
                  <a:pt x="3333" y="240068"/>
                </a:lnTo>
                <a:lnTo>
                  <a:pt x="65639" y="235064"/>
                </a:lnTo>
                <a:lnTo>
                  <a:pt x="66871" y="230352"/>
                </a:lnTo>
                <a:lnTo>
                  <a:pt x="70694" y="213893"/>
                </a:lnTo>
                <a:lnTo>
                  <a:pt x="122345" y="206844"/>
                </a:lnTo>
                <a:lnTo>
                  <a:pt x="1025136" y="62844"/>
                </a:lnTo>
                <a:lnTo>
                  <a:pt x="1173611" y="43621"/>
                </a:lnTo>
                <a:lnTo>
                  <a:pt x="1464623" y="11701"/>
                </a:lnTo>
                <a:lnTo>
                  <a:pt x="1513008" y="7061"/>
                </a:lnTo>
                <a:lnTo>
                  <a:pt x="14399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96727" y="6504632"/>
            <a:ext cx="57785" cy="28575"/>
          </a:xfrm>
          <a:custGeom>
            <a:avLst/>
            <a:gdLst/>
            <a:ahLst/>
            <a:cxnLst/>
            <a:rect l="l" t="t" r="r" b="b"/>
            <a:pathLst>
              <a:path w="57785" h="28575">
                <a:moveTo>
                  <a:pt x="56705" y="0"/>
                </a:moveTo>
                <a:lnTo>
                  <a:pt x="5054" y="7048"/>
                </a:lnTo>
                <a:lnTo>
                  <a:pt x="1231" y="23507"/>
                </a:lnTo>
                <a:lnTo>
                  <a:pt x="0" y="28232"/>
                </a:lnTo>
                <a:lnTo>
                  <a:pt x="57759" y="23164"/>
                </a:lnTo>
                <a:lnTo>
                  <a:pt x="56210" y="16027"/>
                </a:lnTo>
                <a:lnTo>
                  <a:pt x="55765" y="7175"/>
                </a:lnTo>
                <a:lnTo>
                  <a:pt x="567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53427" y="6304855"/>
            <a:ext cx="1424305" cy="200025"/>
          </a:xfrm>
          <a:custGeom>
            <a:avLst/>
            <a:gdLst/>
            <a:ahLst/>
            <a:cxnLst/>
            <a:rect l="l" t="t" r="r" b="b"/>
            <a:pathLst>
              <a:path w="1424304" h="200025">
                <a:moveTo>
                  <a:pt x="1390662" y="0"/>
                </a:moveTo>
                <a:lnTo>
                  <a:pt x="1342277" y="4638"/>
                </a:lnTo>
                <a:lnTo>
                  <a:pt x="1051266" y="36551"/>
                </a:lnTo>
                <a:lnTo>
                  <a:pt x="902794" y="55780"/>
                </a:lnTo>
                <a:lnTo>
                  <a:pt x="3238" y="187147"/>
                </a:lnTo>
                <a:lnTo>
                  <a:pt x="0" y="199770"/>
                </a:lnTo>
                <a:lnTo>
                  <a:pt x="57238" y="191820"/>
                </a:lnTo>
                <a:lnTo>
                  <a:pt x="57607" y="191363"/>
                </a:lnTo>
                <a:lnTo>
                  <a:pt x="58013" y="191084"/>
                </a:lnTo>
                <a:lnTo>
                  <a:pt x="964271" y="57440"/>
                </a:lnTo>
                <a:lnTo>
                  <a:pt x="1085700" y="41373"/>
                </a:lnTo>
                <a:lnTo>
                  <a:pt x="1376859" y="8149"/>
                </a:lnTo>
                <a:lnTo>
                  <a:pt x="1423949" y="3365"/>
                </a:lnTo>
                <a:lnTo>
                  <a:pt x="13906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52493" y="6496672"/>
            <a:ext cx="58419" cy="31750"/>
          </a:xfrm>
          <a:custGeom>
            <a:avLst/>
            <a:gdLst/>
            <a:ahLst/>
            <a:cxnLst/>
            <a:rect l="l" t="t" r="r" b="b"/>
            <a:pathLst>
              <a:path w="58420" h="31750">
                <a:moveTo>
                  <a:pt x="58178" y="0"/>
                </a:moveTo>
                <a:lnTo>
                  <a:pt x="939" y="7962"/>
                </a:lnTo>
                <a:lnTo>
                  <a:pt x="0" y="15138"/>
                </a:lnTo>
                <a:lnTo>
                  <a:pt x="444" y="23990"/>
                </a:lnTo>
                <a:lnTo>
                  <a:pt x="1993" y="31127"/>
                </a:lnTo>
                <a:lnTo>
                  <a:pt x="54432" y="26200"/>
                </a:lnTo>
                <a:lnTo>
                  <a:pt x="54765" y="17829"/>
                </a:lnTo>
                <a:lnTo>
                  <a:pt x="55452" y="10085"/>
                </a:lnTo>
                <a:lnTo>
                  <a:pt x="56566" y="3849"/>
                </a:lnTo>
                <a:lnTo>
                  <a:pt x="581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10674" y="6308228"/>
            <a:ext cx="1430020" cy="188595"/>
          </a:xfrm>
          <a:custGeom>
            <a:avLst/>
            <a:gdLst/>
            <a:ahLst/>
            <a:cxnLst/>
            <a:rect l="l" t="t" r="r" b="b"/>
            <a:pathLst>
              <a:path w="1430020" h="188595">
                <a:moveTo>
                  <a:pt x="1011174" y="40220"/>
                </a:moveTo>
                <a:lnTo>
                  <a:pt x="907026" y="54067"/>
                </a:lnTo>
                <a:lnTo>
                  <a:pt x="762" y="187706"/>
                </a:lnTo>
                <a:lnTo>
                  <a:pt x="368" y="187985"/>
                </a:lnTo>
                <a:lnTo>
                  <a:pt x="0" y="188442"/>
                </a:lnTo>
                <a:lnTo>
                  <a:pt x="787034" y="73264"/>
                </a:lnTo>
                <a:lnTo>
                  <a:pt x="886345" y="60198"/>
                </a:lnTo>
                <a:lnTo>
                  <a:pt x="948659" y="49514"/>
                </a:lnTo>
                <a:lnTo>
                  <a:pt x="979887" y="44653"/>
                </a:lnTo>
                <a:lnTo>
                  <a:pt x="1011174" y="40220"/>
                </a:lnTo>
                <a:close/>
              </a:path>
              <a:path w="1430020" h="188595">
                <a:moveTo>
                  <a:pt x="1366710" y="0"/>
                </a:moveTo>
                <a:lnTo>
                  <a:pt x="1319615" y="4778"/>
                </a:lnTo>
                <a:lnTo>
                  <a:pt x="1045756" y="35953"/>
                </a:lnTo>
                <a:lnTo>
                  <a:pt x="1061173" y="34239"/>
                </a:lnTo>
                <a:lnTo>
                  <a:pt x="1189155" y="22049"/>
                </a:lnTo>
                <a:lnTo>
                  <a:pt x="1229969" y="18707"/>
                </a:lnTo>
                <a:lnTo>
                  <a:pt x="1230642" y="18669"/>
                </a:lnTo>
                <a:lnTo>
                  <a:pt x="1270017" y="18669"/>
                </a:lnTo>
                <a:lnTo>
                  <a:pt x="1336552" y="12954"/>
                </a:lnTo>
                <a:lnTo>
                  <a:pt x="1382969" y="9521"/>
                </a:lnTo>
                <a:lnTo>
                  <a:pt x="1429410" y="6591"/>
                </a:lnTo>
                <a:lnTo>
                  <a:pt x="1366710" y="0"/>
                </a:lnTo>
                <a:close/>
              </a:path>
              <a:path w="1430020" h="188595">
                <a:moveTo>
                  <a:pt x="1270017" y="18669"/>
                </a:moveTo>
                <a:lnTo>
                  <a:pt x="1235417" y="18669"/>
                </a:lnTo>
                <a:lnTo>
                  <a:pt x="1239583" y="19659"/>
                </a:lnTo>
                <a:lnTo>
                  <a:pt x="1243799" y="21069"/>
                </a:lnTo>
                <a:lnTo>
                  <a:pt x="1270017" y="1866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97014" y="6326902"/>
            <a:ext cx="357505" cy="41910"/>
          </a:xfrm>
          <a:custGeom>
            <a:avLst/>
            <a:gdLst/>
            <a:ahLst/>
            <a:cxnLst/>
            <a:rect l="l" t="t" r="r" b="b"/>
            <a:pathLst>
              <a:path w="357504" h="41910">
                <a:moveTo>
                  <a:pt x="349072" y="0"/>
                </a:moveTo>
                <a:lnTo>
                  <a:pt x="344296" y="0"/>
                </a:lnTo>
                <a:lnTo>
                  <a:pt x="342950" y="88"/>
                </a:lnTo>
                <a:lnTo>
                  <a:pt x="302814" y="3379"/>
                </a:lnTo>
                <a:lnTo>
                  <a:pt x="174828" y="15570"/>
                </a:lnTo>
                <a:lnTo>
                  <a:pt x="124828" y="21551"/>
                </a:lnTo>
                <a:lnTo>
                  <a:pt x="62314" y="30835"/>
                </a:lnTo>
                <a:lnTo>
                  <a:pt x="0" y="41528"/>
                </a:lnTo>
                <a:lnTo>
                  <a:pt x="305299" y="7544"/>
                </a:lnTo>
                <a:lnTo>
                  <a:pt x="357454" y="2400"/>
                </a:lnTo>
                <a:lnTo>
                  <a:pt x="353250" y="990"/>
                </a:lnTo>
                <a:lnTo>
                  <a:pt x="3490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06915" y="6314814"/>
            <a:ext cx="1531620" cy="208279"/>
          </a:xfrm>
          <a:custGeom>
            <a:avLst/>
            <a:gdLst/>
            <a:ahLst/>
            <a:cxnLst/>
            <a:rect l="l" t="t" r="r" b="b"/>
            <a:pathLst>
              <a:path w="1531620" h="208279">
                <a:moveTo>
                  <a:pt x="890104" y="53619"/>
                </a:moveTo>
                <a:lnTo>
                  <a:pt x="790793" y="66685"/>
                </a:lnTo>
                <a:lnTo>
                  <a:pt x="202362" y="153301"/>
                </a:lnTo>
                <a:lnTo>
                  <a:pt x="3759" y="181864"/>
                </a:lnTo>
                <a:lnTo>
                  <a:pt x="2141" y="185713"/>
                </a:lnTo>
                <a:lnTo>
                  <a:pt x="1027" y="191949"/>
                </a:lnTo>
                <a:lnTo>
                  <a:pt x="339" y="199693"/>
                </a:lnTo>
                <a:lnTo>
                  <a:pt x="0" y="208064"/>
                </a:lnTo>
                <a:lnTo>
                  <a:pt x="145662" y="192800"/>
                </a:lnTo>
                <a:lnTo>
                  <a:pt x="299159" y="174347"/>
                </a:lnTo>
                <a:lnTo>
                  <a:pt x="355472" y="166903"/>
                </a:lnTo>
                <a:lnTo>
                  <a:pt x="319976" y="164731"/>
                </a:lnTo>
                <a:lnTo>
                  <a:pt x="311086" y="161264"/>
                </a:lnTo>
                <a:lnTo>
                  <a:pt x="302628" y="159181"/>
                </a:lnTo>
                <a:lnTo>
                  <a:pt x="301320" y="158775"/>
                </a:lnTo>
                <a:lnTo>
                  <a:pt x="299872" y="158292"/>
                </a:lnTo>
                <a:lnTo>
                  <a:pt x="279768" y="153327"/>
                </a:lnTo>
                <a:lnTo>
                  <a:pt x="331150" y="148464"/>
                </a:lnTo>
                <a:lnTo>
                  <a:pt x="382310" y="142946"/>
                </a:lnTo>
                <a:lnTo>
                  <a:pt x="433301" y="136659"/>
                </a:lnTo>
                <a:lnTo>
                  <a:pt x="484176" y="129494"/>
                </a:lnTo>
                <a:lnTo>
                  <a:pt x="534987" y="121337"/>
                </a:lnTo>
                <a:lnTo>
                  <a:pt x="585787" y="112077"/>
                </a:lnTo>
                <a:lnTo>
                  <a:pt x="865568" y="58072"/>
                </a:lnTo>
                <a:lnTo>
                  <a:pt x="890104" y="53619"/>
                </a:lnTo>
                <a:close/>
              </a:path>
              <a:path w="1531620" h="208279">
                <a:moveTo>
                  <a:pt x="408177" y="158457"/>
                </a:moveTo>
                <a:lnTo>
                  <a:pt x="391515" y="160108"/>
                </a:lnTo>
                <a:lnTo>
                  <a:pt x="401256" y="160667"/>
                </a:lnTo>
                <a:lnTo>
                  <a:pt x="406666" y="159918"/>
                </a:lnTo>
                <a:lnTo>
                  <a:pt x="408177" y="158457"/>
                </a:lnTo>
                <a:close/>
              </a:path>
              <a:path w="1531620" h="208279">
                <a:moveTo>
                  <a:pt x="281749" y="153289"/>
                </a:moveTo>
                <a:lnTo>
                  <a:pt x="280085" y="153301"/>
                </a:lnTo>
                <a:lnTo>
                  <a:pt x="279768" y="153327"/>
                </a:lnTo>
                <a:lnTo>
                  <a:pt x="284048" y="153606"/>
                </a:lnTo>
                <a:lnTo>
                  <a:pt x="282854" y="153403"/>
                </a:lnTo>
                <a:lnTo>
                  <a:pt x="281749" y="153289"/>
                </a:lnTo>
                <a:close/>
              </a:path>
              <a:path w="1531620" h="208279">
                <a:moveTo>
                  <a:pt x="1432234" y="24130"/>
                </a:moveTo>
                <a:lnTo>
                  <a:pt x="1280985" y="24130"/>
                </a:lnTo>
                <a:lnTo>
                  <a:pt x="1233319" y="28353"/>
                </a:lnTo>
                <a:lnTo>
                  <a:pt x="1138378" y="38106"/>
                </a:lnTo>
                <a:lnTo>
                  <a:pt x="1091070" y="43712"/>
                </a:lnTo>
                <a:lnTo>
                  <a:pt x="1043848" y="49856"/>
                </a:lnTo>
                <a:lnTo>
                  <a:pt x="996695" y="56578"/>
                </a:lnTo>
                <a:lnTo>
                  <a:pt x="990358" y="63042"/>
                </a:lnTo>
                <a:lnTo>
                  <a:pt x="988098" y="64985"/>
                </a:lnTo>
                <a:lnTo>
                  <a:pt x="985329" y="67932"/>
                </a:lnTo>
                <a:lnTo>
                  <a:pt x="982179" y="71056"/>
                </a:lnTo>
                <a:lnTo>
                  <a:pt x="1016297" y="65691"/>
                </a:lnTo>
                <a:lnTo>
                  <a:pt x="1050472" y="60807"/>
                </a:lnTo>
                <a:lnTo>
                  <a:pt x="1084712" y="56476"/>
                </a:lnTo>
                <a:lnTo>
                  <a:pt x="1119022" y="52768"/>
                </a:lnTo>
                <a:lnTo>
                  <a:pt x="1335714" y="34445"/>
                </a:lnTo>
                <a:lnTo>
                  <a:pt x="1389808" y="29142"/>
                </a:lnTo>
                <a:lnTo>
                  <a:pt x="1432234" y="24130"/>
                </a:lnTo>
                <a:close/>
              </a:path>
              <a:path w="1531620" h="208279">
                <a:moveTo>
                  <a:pt x="1433169" y="0"/>
                </a:moveTo>
                <a:lnTo>
                  <a:pt x="1386728" y="2932"/>
                </a:lnTo>
                <a:lnTo>
                  <a:pt x="1340311" y="6369"/>
                </a:lnTo>
                <a:lnTo>
                  <a:pt x="1247559" y="14490"/>
                </a:lnTo>
                <a:lnTo>
                  <a:pt x="1250721" y="15557"/>
                </a:lnTo>
                <a:lnTo>
                  <a:pt x="1271866" y="24218"/>
                </a:lnTo>
                <a:lnTo>
                  <a:pt x="1279664" y="24218"/>
                </a:lnTo>
                <a:lnTo>
                  <a:pt x="1280985" y="24130"/>
                </a:lnTo>
                <a:lnTo>
                  <a:pt x="1432234" y="24130"/>
                </a:lnTo>
                <a:lnTo>
                  <a:pt x="1456016" y="21412"/>
                </a:lnTo>
                <a:lnTo>
                  <a:pt x="1411262" y="20116"/>
                </a:lnTo>
                <a:lnTo>
                  <a:pt x="1483061" y="15495"/>
                </a:lnTo>
                <a:lnTo>
                  <a:pt x="1512747" y="14008"/>
                </a:lnTo>
                <a:lnTo>
                  <a:pt x="1531619" y="11137"/>
                </a:lnTo>
                <a:lnTo>
                  <a:pt x="14331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13590" y="6371385"/>
            <a:ext cx="590550" cy="103505"/>
          </a:xfrm>
          <a:custGeom>
            <a:avLst/>
            <a:gdLst/>
            <a:ahLst/>
            <a:cxnLst/>
            <a:rect l="l" t="t" r="r" b="b"/>
            <a:pathLst>
              <a:path w="590550" h="103504">
                <a:moveTo>
                  <a:pt x="58851" y="95110"/>
                </a:moveTo>
                <a:lnTo>
                  <a:pt x="30199" y="98705"/>
                </a:lnTo>
                <a:lnTo>
                  <a:pt x="1498" y="101892"/>
                </a:lnTo>
                <a:lnTo>
                  <a:pt x="990" y="102362"/>
                </a:lnTo>
                <a:lnTo>
                  <a:pt x="0" y="103352"/>
                </a:lnTo>
                <a:lnTo>
                  <a:pt x="58851" y="95110"/>
                </a:lnTo>
                <a:close/>
              </a:path>
              <a:path w="590550" h="103504">
                <a:moveTo>
                  <a:pt x="590016" y="0"/>
                </a:moveTo>
                <a:lnTo>
                  <a:pt x="550819" y="6064"/>
                </a:lnTo>
                <a:lnTo>
                  <a:pt x="511649" y="12574"/>
                </a:lnTo>
                <a:lnTo>
                  <a:pt x="472496" y="19554"/>
                </a:lnTo>
                <a:lnTo>
                  <a:pt x="227574" y="68298"/>
                </a:lnTo>
                <a:lnTo>
                  <a:pt x="175916" y="77418"/>
                </a:lnTo>
                <a:lnTo>
                  <a:pt x="93776" y="90170"/>
                </a:lnTo>
                <a:lnTo>
                  <a:pt x="310659" y="60218"/>
                </a:lnTo>
                <a:lnTo>
                  <a:pt x="373049" y="52565"/>
                </a:lnTo>
                <a:lnTo>
                  <a:pt x="474089" y="32646"/>
                </a:lnTo>
                <a:lnTo>
                  <a:pt x="524741" y="23227"/>
                </a:lnTo>
                <a:lnTo>
                  <a:pt x="575500" y="14490"/>
                </a:lnTo>
                <a:lnTo>
                  <a:pt x="578650" y="11366"/>
                </a:lnTo>
                <a:lnTo>
                  <a:pt x="581431" y="8420"/>
                </a:lnTo>
                <a:lnTo>
                  <a:pt x="582549" y="7442"/>
                </a:lnTo>
                <a:lnTo>
                  <a:pt x="583692" y="6477"/>
                </a:lnTo>
                <a:lnTo>
                  <a:pt x="586663" y="3289"/>
                </a:lnTo>
                <a:lnTo>
                  <a:pt x="5900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86684" y="6329296"/>
            <a:ext cx="1001394" cy="153035"/>
          </a:xfrm>
          <a:custGeom>
            <a:avLst/>
            <a:gdLst/>
            <a:ahLst/>
            <a:cxnLst/>
            <a:rect l="l" t="t" r="r" b="b"/>
            <a:pathLst>
              <a:path w="1001395" h="153035">
                <a:moveTo>
                  <a:pt x="0" y="138849"/>
                </a:moveTo>
                <a:lnTo>
                  <a:pt x="20104" y="143814"/>
                </a:lnTo>
                <a:lnTo>
                  <a:pt x="21551" y="144297"/>
                </a:lnTo>
                <a:lnTo>
                  <a:pt x="22860" y="144703"/>
                </a:lnTo>
                <a:lnTo>
                  <a:pt x="31305" y="146786"/>
                </a:lnTo>
                <a:lnTo>
                  <a:pt x="40208" y="150253"/>
                </a:lnTo>
                <a:lnTo>
                  <a:pt x="75704" y="152425"/>
                </a:lnTo>
                <a:lnTo>
                  <a:pt x="121475" y="146177"/>
                </a:lnTo>
                <a:lnTo>
                  <a:pt x="111747" y="145630"/>
                </a:lnTo>
                <a:lnTo>
                  <a:pt x="128409" y="143979"/>
                </a:lnTo>
                <a:lnTo>
                  <a:pt x="132130" y="140411"/>
                </a:lnTo>
                <a:lnTo>
                  <a:pt x="133642" y="139128"/>
                </a:lnTo>
                <a:lnTo>
                  <a:pt x="4267" y="139128"/>
                </a:lnTo>
                <a:lnTo>
                  <a:pt x="0" y="138849"/>
                </a:lnTo>
                <a:close/>
              </a:path>
              <a:path w="1001395" h="153035">
                <a:moveTo>
                  <a:pt x="134016" y="138811"/>
                </a:moveTo>
                <a:lnTo>
                  <a:pt x="1981" y="138811"/>
                </a:lnTo>
                <a:lnTo>
                  <a:pt x="3086" y="138925"/>
                </a:lnTo>
                <a:lnTo>
                  <a:pt x="4267" y="139128"/>
                </a:lnTo>
                <a:lnTo>
                  <a:pt x="133642" y="139128"/>
                </a:lnTo>
                <a:lnTo>
                  <a:pt x="134016" y="138811"/>
                </a:lnTo>
                <a:close/>
              </a:path>
              <a:path w="1001395" h="153035">
                <a:moveTo>
                  <a:pt x="967790" y="0"/>
                </a:moveTo>
                <a:lnTo>
                  <a:pt x="915636" y="5145"/>
                </a:lnTo>
                <a:lnTo>
                  <a:pt x="610323" y="39128"/>
                </a:lnTo>
                <a:lnTo>
                  <a:pt x="585789" y="43589"/>
                </a:lnTo>
                <a:lnTo>
                  <a:pt x="306019" y="97599"/>
                </a:lnTo>
                <a:lnTo>
                  <a:pt x="255218" y="106859"/>
                </a:lnTo>
                <a:lnTo>
                  <a:pt x="204407" y="115016"/>
                </a:lnTo>
                <a:lnTo>
                  <a:pt x="153533" y="122181"/>
                </a:lnTo>
                <a:lnTo>
                  <a:pt x="102542" y="128468"/>
                </a:lnTo>
                <a:lnTo>
                  <a:pt x="51382" y="133986"/>
                </a:lnTo>
                <a:lnTo>
                  <a:pt x="0" y="138849"/>
                </a:lnTo>
                <a:lnTo>
                  <a:pt x="635" y="138811"/>
                </a:lnTo>
                <a:lnTo>
                  <a:pt x="134016" y="138811"/>
                </a:lnTo>
                <a:lnTo>
                  <a:pt x="136067" y="137071"/>
                </a:lnTo>
                <a:lnTo>
                  <a:pt x="530881" y="63618"/>
                </a:lnTo>
                <a:lnTo>
                  <a:pt x="580056" y="55232"/>
                </a:lnTo>
                <a:lnTo>
                  <a:pt x="629322" y="47341"/>
                </a:lnTo>
                <a:lnTo>
                  <a:pt x="678699" y="40044"/>
                </a:lnTo>
                <a:lnTo>
                  <a:pt x="725799" y="33760"/>
                </a:lnTo>
                <a:lnTo>
                  <a:pt x="728205" y="33439"/>
                </a:lnTo>
                <a:lnTo>
                  <a:pt x="778934" y="33439"/>
                </a:lnTo>
                <a:lnTo>
                  <a:pt x="811298" y="29230"/>
                </a:lnTo>
                <a:lnTo>
                  <a:pt x="858608" y="23626"/>
                </a:lnTo>
                <a:lnTo>
                  <a:pt x="953551" y="13875"/>
                </a:lnTo>
                <a:lnTo>
                  <a:pt x="1000357" y="9728"/>
                </a:lnTo>
                <a:lnTo>
                  <a:pt x="992098" y="9728"/>
                </a:lnTo>
                <a:lnTo>
                  <a:pt x="970940" y="1066"/>
                </a:lnTo>
                <a:lnTo>
                  <a:pt x="967790" y="0"/>
                </a:lnTo>
                <a:close/>
              </a:path>
              <a:path w="1001395" h="153035">
                <a:moveTo>
                  <a:pt x="778934" y="33439"/>
                </a:moveTo>
                <a:lnTo>
                  <a:pt x="728205" y="33439"/>
                </a:lnTo>
                <a:lnTo>
                  <a:pt x="725799" y="33760"/>
                </a:lnTo>
                <a:lnTo>
                  <a:pt x="721093" y="37998"/>
                </a:lnTo>
                <a:lnTo>
                  <a:pt x="716915" y="42087"/>
                </a:lnTo>
                <a:lnTo>
                  <a:pt x="764072" y="35371"/>
                </a:lnTo>
                <a:lnTo>
                  <a:pt x="778934" y="33439"/>
                </a:lnTo>
                <a:close/>
              </a:path>
              <a:path w="1001395" h="153035">
                <a:moveTo>
                  <a:pt x="728205" y="33439"/>
                </a:moveTo>
                <a:lnTo>
                  <a:pt x="725817" y="33743"/>
                </a:lnTo>
                <a:lnTo>
                  <a:pt x="728205" y="33439"/>
                </a:lnTo>
                <a:close/>
              </a:path>
              <a:path w="1001395" h="153035">
                <a:moveTo>
                  <a:pt x="1001217" y="9652"/>
                </a:moveTo>
                <a:lnTo>
                  <a:pt x="999896" y="9728"/>
                </a:lnTo>
                <a:lnTo>
                  <a:pt x="1000357" y="9728"/>
                </a:lnTo>
                <a:lnTo>
                  <a:pt x="1001217" y="965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15088" y="6362739"/>
            <a:ext cx="600075" cy="111125"/>
          </a:xfrm>
          <a:custGeom>
            <a:avLst/>
            <a:gdLst/>
            <a:ahLst/>
            <a:cxnLst/>
            <a:rect l="l" t="t" r="r" b="b"/>
            <a:pathLst>
              <a:path w="600075" h="111125">
                <a:moveTo>
                  <a:pt x="597373" y="323"/>
                </a:moveTo>
                <a:lnTo>
                  <a:pt x="550292" y="6605"/>
                </a:lnTo>
                <a:lnTo>
                  <a:pt x="500917" y="13902"/>
                </a:lnTo>
                <a:lnTo>
                  <a:pt x="451652" y="21793"/>
                </a:lnTo>
                <a:lnTo>
                  <a:pt x="402478" y="30179"/>
                </a:lnTo>
                <a:lnTo>
                  <a:pt x="7670" y="103631"/>
                </a:lnTo>
                <a:lnTo>
                  <a:pt x="0" y="110528"/>
                </a:lnTo>
                <a:lnTo>
                  <a:pt x="28700" y="107343"/>
                </a:lnTo>
                <a:lnTo>
                  <a:pt x="92278" y="98805"/>
                </a:lnTo>
                <a:lnTo>
                  <a:pt x="174417" y="86067"/>
                </a:lnTo>
                <a:lnTo>
                  <a:pt x="226075" y="76947"/>
                </a:lnTo>
                <a:lnTo>
                  <a:pt x="470997" y="28202"/>
                </a:lnTo>
                <a:lnTo>
                  <a:pt x="510151" y="21223"/>
                </a:lnTo>
                <a:lnTo>
                  <a:pt x="549320" y="14712"/>
                </a:lnTo>
                <a:lnTo>
                  <a:pt x="588518" y="8648"/>
                </a:lnTo>
                <a:lnTo>
                  <a:pt x="592683" y="4546"/>
                </a:lnTo>
                <a:lnTo>
                  <a:pt x="597373" y="323"/>
                </a:lnTo>
                <a:close/>
              </a:path>
              <a:path w="600075" h="111125">
                <a:moveTo>
                  <a:pt x="599795" y="0"/>
                </a:moveTo>
                <a:lnTo>
                  <a:pt x="597408" y="292"/>
                </a:lnTo>
                <a:lnTo>
                  <a:pt x="5997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9312" y="6405733"/>
            <a:ext cx="157480" cy="6985"/>
          </a:xfrm>
          <a:custGeom>
            <a:avLst/>
            <a:gdLst/>
            <a:ahLst/>
            <a:cxnLst/>
            <a:rect l="l" t="t" r="r" b="b"/>
            <a:pathLst>
              <a:path w="157479" h="6985">
                <a:moveTo>
                  <a:pt x="69193" y="6299"/>
                </a:moveTo>
                <a:lnTo>
                  <a:pt x="6781" y="6299"/>
                </a:lnTo>
                <a:lnTo>
                  <a:pt x="62903" y="6730"/>
                </a:lnTo>
                <a:lnTo>
                  <a:pt x="69193" y="6299"/>
                </a:lnTo>
                <a:close/>
              </a:path>
              <a:path w="157479" h="6985">
                <a:moveTo>
                  <a:pt x="72224" y="0"/>
                </a:moveTo>
                <a:lnTo>
                  <a:pt x="46177" y="114"/>
                </a:lnTo>
                <a:lnTo>
                  <a:pt x="34652" y="1774"/>
                </a:lnTo>
                <a:lnTo>
                  <a:pt x="0" y="6324"/>
                </a:lnTo>
                <a:lnTo>
                  <a:pt x="69193" y="6299"/>
                </a:lnTo>
                <a:lnTo>
                  <a:pt x="110291" y="3636"/>
                </a:lnTo>
                <a:lnTo>
                  <a:pt x="157175" y="1295"/>
                </a:lnTo>
                <a:lnTo>
                  <a:pt x="114719" y="323"/>
                </a:lnTo>
                <a:lnTo>
                  <a:pt x="722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85490" y="6391508"/>
            <a:ext cx="210820" cy="15875"/>
          </a:xfrm>
          <a:custGeom>
            <a:avLst/>
            <a:gdLst/>
            <a:ahLst/>
            <a:cxnLst/>
            <a:rect l="l" t="t" r="r" b="b"/>
            <a:pathLst>
              <a:path w="210820" h="15875">
                <a:moveTo>
                  <a:pt x="138188" y="14224"/>
                </a:moveTo>
                <a:lnTo>
                  <a:pt x="26047" y="14224"/>
                </a:lnTo>
                <a:lnTo>
                  <a:pt x="68541" y="14549"/>
                </a:lnTo>
                <a:lnTo>
                  <a:pt x="110997" y="15532"/>
                </a:lnTo>
                <a:lnTo>
                  <a:pt x="126352" y="14947"/>
                </a:lnTo>
                <a:lnTo>
                  <a:pt x="137248" y="14389"/>
                </a:lnTo>
                <a:lnTo>
                  <a:pt x="138188" y="14224"/>
                </a:lnTo>
                <a:close/>
              </a:path>
              <a:path w="210820" h="15875">
                <a:moveTo>
                  <a:pt x="207873" y="0"/>
                </a:moveTo>
                <a:lnTo>
                  <a:pt x="36334" y="8636"/>
                </a:lnTo>
                <a:lnTo>
                  <a:pt x="27256" y="10128"/>
                </a:lnTo>
                <a:lnTo>
                  <a:pt x="0" y="14338"/>
                </a:lnTo>
                <a:lnTo>
                  <a:pt x="138188" y="14224"/>
                </a:lnTo>
                <a:lnTo>
                  <a:pt x="192466" y="4023"/>
                </a:lnTo>
                <a:lnTo>
                  <a:pt x="210794" y="139"/>
                </a:lnTo>
                <a:lnTo>
                  <a:pt x="2078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22736" y="639870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43" y="0"/>
                </a:lnTo>
              </a:path>
            </a:pathLst>
          </a:custGeom>
          <a:ln w="1438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93454" y="638959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38100" y="0"/>
                </a:moveTo>
                <a:lnTo>
                  <a:pt x="0" y="1917"/>
                </a:lnTo>
                <a:lnTo>
                  <a:pt x="37630" y="3009"/>
                </a:lnTo>
                <a:lnTo>
                  <a:pt x="37836" y="1917"/>
                </a:lnTo>
                <a:lnTo>
                  <a:pt x="381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27803" y="6417712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543" y="0"/>
                </a:moveTo>
                <a:lnTo>
                  <a:pt x="0" y="177"/>
                </a:lnTo>
                <a:lnTo>
                  <a:pt x="1384" y="279"/>
                </a:lnTo>
                <a:lnTo>
                  <a:pt x="35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29177" y="6415633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43535" y="0"/>
                </a:moveTo>
                <a:lnTo>
                  <a:pt x="2171" y="2082"/>
                </a:lnTo>
                <a:lnTo>
                  <a:pt x="0" y="2349"/>
                </a:lnTo>
                <a:lnTo>
                  <a:pt x="28511" y="4406"/>
                </a:lnTo>
                <a:lnTo>
                  <a:pt x="33527" y="2984"/>
                </a:lnTo>
                <a:lnTo>
                  <a:pt x="435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94265" y="6539786"/>
            <a:ext cx="327025" cy="45720"/>
          </a:xfrm>
          <a:custGeom>
            <a:avLst/>
            <a:gdLst/>
            <a:ahLst/>
            <a:cxnLst/>
            <a:rect l="l" t="t" r="r" b="b"/>
            <a:pathLst>
              <a:path w="327025" h="45720">
                <a:moveTo>
                  <a:pt x="279577" y="0"/>
                </a:moveTo>
                <a:lnTo>
                  <a:pt x="254" y="41554"/>
                </a:lnTo>
                <a:lnTo>
                  <a:pt x="152" y="42697"/>
                </a:lnTo>
                <a:lnTo>
                  <a:pt x="0" y="45135"/>
                </a:lnTo>
                <a:lnTo>
                  <a:pt x="272590" y="9953"/>
                </a:lnTo>
                <a:lnTo>
                  <a:pt x="327025" y="2286"/>
                </a:lnTo>
                <a:lnTo>
                  <a:pt x="27957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94058" y="6533541"/>
            <a:ext cx="369576" cy="93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26728" y="667814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4">
                <a:moveTo>
                  <a:pt x="9271" y="0"/>
                </a:moveTo>
                <a:lnTo>
                  <a:pt x="0" y="380"/>
                </a:lnTo>
                <a:lnTo>
                  <a:pt x="4305" y="571"/>
                </a:lnTo>
                <a:lnTo>
                  <a:pt x="92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31030" y="667802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157" y="0"/>
                </a:lnTo>
              </a:path>
            </a:pathLst>
          </a:custGeom>
          <a:ln w="680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19814" y="667852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4">
                <a:moveTo>
                  <a:pt x="6908" y="0"/>
                </a:moveTo>
                <a:lnTo>
                  <a:pt x="0" y="304"/>
                </a:lnTo>
                <a:lnTo>
                  <a:pt x="7365" y="622"/>
                </a:lnTo>
                <a:lnTo>
                  <a:pt x="8661" y="495"/>
                </a:lnTo>
                <a:lnTo>
                  <a:pt x="11214" y="190"/>
                </a:lnTo>
                <a:lnTo>
                  <a:pt x="69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27192" y="6678716"/>
            <a:ext cx="64769" cy="3175"/>
          </a:xfrm>
          <a:custGeom>
            <a:avLst/>
            <a:gdLst/>
            <a:ahLst/>
            <a:cxnLst/>
            <a:rect l="l" t="t" r="r" b="b"/>
            <a:pathLst>
              <a:path w="64770" h="3175">
                <a:moveTo>
                  <a:pt x="3835" y="0"/>
                </a:moveTo>
                <a:lnTo>
                  <a:pt x="0" y="431"/>
                </a:lnTo>
                <a:lnTo>
                  <a:pt x="60363" y="3174"/>
                </a:lnTo>
                <a:lnTo>
                  <a:pt x="64465" y="2717"/>
                </a:lnTo>
                <a:lnTo>
                  <a:pt x="38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37164" y="6616423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38" y="0"/>
                </a:moveTo>
                <a:lnTo>
                  <a:pt x="20700" y="1092"/>
                </a:lnTo>
                <a:lnTo>
                  <a:pt x="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91348" y="6674070"/>
            <a:ext cx="79375" cy="5080"/>
          </a:xfrm>
          <a:custGeom>
            <a:avLst/>
            <a:gdLst/>
            <a:ahLst/>
            <a:cxnLst/>
            <a:rect l="l" t="t" r="r" b="b"/>
            <a:pathLst>
              <a:path w="79375" h="5079">
                <a:moveTo>
                  <a:pt x="78955" y="0"/>
                </a:moveTo>
                <a:lnTo>
                  <a:pt x="54722" y="688"/>
                </a:lnTo>
                <a:lnTo>
                  <a:pt x="30518" y="1739"/>
                </a:lnTo>
                <a:lnTo>
                  <a:pt x="0" y="2857"/>
                </a:lnTo>
                <a:lnTo>
                  <a:pt x="35369" y="4457"/>
                </a:lnTo>
                <a:lnTo>
                  <a:pt x="44653" y="4076"/>
                </a:lnTo>
                <a:lnTo>
                  <a:pt x="789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16790" y="6616529"/>
            <a:ext cx="238125" cy="27940"/>
          </a:xfrm>
          <a:custGeom>
            <a:avLst/>
            <a:gdLst/>
            <a:ahLst/>
            <a:cxnLst/>
            <a:rect l="l" t="t" r="r" b="b"/>
            <a:pathLst>
              <a:path w="238125" h="27940">
                <a:moveTo>
                  <a:pt x="17894" y="13893"/>
                </a:moveTo>
                <a:lnTo>
                  <a:pt x="0" y="15519"/>
                </a:lnTo>
                <a:lnTo>
                  <a:pt x="238086" y="27508"/>
                </a:lnTo>
                <a:lnTo>
                  <a:pt x="237948" y="18249"/>
                </a:lnTo>
                <a:lnTo>
                  <a:pt x="82321" y="18249"/>
                </a:lnTo>
                <a:lnTo>
                  <a:pt x="17894" y="13893"/>
                </a:lnTo>
                <a:close/>
              </a:path>
              <a:path w="238125" h="27940">
                <a:moveTo>
                  <a:pt x="120370" y="0"/>
                </a:moveTo>
                <a:lnTo>
                  <a:pt x="118808" y="3682"/>
                </a:lnTo>
                <a:lnTo>
                  <a:pt x="117424" y="6553"/>
                </a:lnTo>
                <a:lnTo>
                  <a:pt x="88303" y="8432"/>
                </a:lnTo>
                <a:lnTo>
                  <a:pt x="86233" y="14160"/>
                </a:lnTo>
                <a:lnTo>
                  <a:pt x="84213" y="18249"/>
                </a:lnTo>
                <a:lnTo>
                  <a:pt x="237948" y="18249"/>
                </a:lnTo>
                <a:lnTo>
                  <a:pt x="237823" y="15519"/>
                </a:lnTo>
                <a:lnTo>
                  <a:pt x="236842" y="6311"/>
                </a:lnTo>
                <a:lnTo>
                  <a:pt x="1203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18574" y="6632043"/>
            <a:ext cx="536575" cy="54610"/>
          </a:xfrm>
          <a:custGeom>
            <a:avLst/>
            <a:gdLst/>
            <a:ahLst/>
            <a:cxnLst/>
            <a:rect l="l" t="t" r="r" b="b"/>
            <a:pathLst>
              <a:path w="536575" h="54609">
                <a:moveTo>
                  <a:pt x="418868" y="42583"/>
                </a:moveTo>
                <a:lnTo>
                  <a:pt x="229615" y="42583"/>
                </a:lnTo>
                <a:lnTo>
                  <a:pt x="173088" y="49390"/>
                </a:lnTo>
                <a:lnTo>
                  <a:pt x="279717" y="54152"/>
                </a:lnTo>
                <a:lnTo>
                  <a:pt x="300298" y="51587"/>
                </a:lnTo>
                <a:lnTo>
                  <a:pt x="315848" y="49853"/>
                </a:lnTo>
                <a:lnTo>
                  <a:pt x="331403" y="48290"/>
                </a:lnTo>
                <a:lnTo>
                  <a:pt x="346951" y="46888"/>
                </a:lnTo>
                <a:lnTo>
                  <a:pt x="418389" y="46888"/>
                </a:lnTo>
                <a:lnTo>
                  <a:pt x="418868" y="42583"/>
                </a:lnTo>
                <a:close/>
              </a:path>
              <a:path w="536575" h="54609">
                <a:moveTo>
                  <a:pt x="418389" y="46888"/>
                </a:moveTo>
                <a:lnTo>
                  <a:pt x="346951" y="46888"/>
                </a:lnTo>
                <a:lnTo>
                  <a:pt x="416331" y="51587"/>
                </a:lnTo>
                <a:lnTo>
                  <a:pt x="417398" y="51587"/>
                </a:lnTo>
                <a:lnTo>
                  <a:pt x="418292" y="47756"/>
                </a:lnTo>
                <a:lnTo>
                  <a:pt x="418389" y="46888"/>
                </a:lnTo>
                <a:close/>
              </a:path>
              <a:path w="536575" h="54609">
                <a:moveTo>
                  <a:pt x="427143" y="42024"/>
                </a:moveTo>
                <a:lnTo>
                  <a:pt x="151726" y="42024"/>
                </a:lnTo>
                <a:lnTo>
                  <a:pt x="117424" y="46101"/>
                </a:lnTo>
                <a:lnTo>
                  <a:pt x="207114" y="42992"/>
                </a:lnTo>
                <a:lnTo>
                  <a:pt x="229615" y="42583"/>
                </a:lnTo>
                <a:lnTo>
                  <a:pt x="418868" y="42583"/>
                </a:lnTo>
                <a:lnTo>
                  <a:pt x="418896" y="42329"/>
                </a:lnTo>
                <a:lnTo>
                  <a:pt x="427143" y="42024"/>
                </a:lnTo>
                <a:close/>
              </a:path>
              <a:path w="536575" h="54609">
                <a:moveTo>
                  <a:pt x="534956" y="35483"/>
                </a:moveTo>
                <a:lnTo>
                  <a:pt x="50266" y="35483"/>
                </a:lnTo>
                <a:lnTo>
                  <a:pt x="0" y="41554"/>
                </a:lnTo>
                <a:lnTo>
                  <a:pt x="72770" y="44881"/>
                </a:lnTo>
                <a:lnTo>
                  <a:pt x="103289" y="43764"/>
                </a:lnTo>
                <a:lnTo>
                  <a:pt x="127493" y="42713"/>
                </a:lnTo>
                <a:lnTo>
                  <a:pt x="151726" y="42024"/>
                </a:lnTo>
                <a:lnTo>
                  <a:pt x="427143" y="42024"/>
                </a:lnTo>
                <a:lnTo>
                  <a:pt x="447394" y="41275"/>
                </a:lnTo>
                <a:lnTo>
                  <a:pt x="475938" y="40579"/>
                </a:lnTo>
                <a:lnTo>
                  <a:pt x="533247" y="40068"/>
                </a:lnTo>
                <a:lnTo>
                  <a:pt x="534640" y="37561"/>
                </a:lnTo>
                <a:lnTo>
                  <a:pt x="534956" y="35483"/>
                </a:lnTo>
                <a:close/>
              </a:path>
              <a:path w="536575" h="54609">
                <a:moveTo>
                  <a:pt x="298221" y="0"/>
                </a:moveTo>
                <a:lnTo>
                  <a:pt x="264911" y="3284"/>
                </a:lnTo>
                <a:lnTo>
                  <a:pt x="231622" y="6940"/>
                </a:lnTo>
                <a:lnTo>
                  <a:pt x="198333" y="10987"/>
                </a:lnTo>
                <a:lnTo>
                  <a:pt x="13627" y="36449"/>
                </a:lnTo>
                <a:lnTo>
                  <a:pt x="41103" y="35656"/>
                </a:lnTo>
                <a:lnTo>
                  <a:pt x="50266" y="35483"/>
                </a:lnTo>
                <a:lnTo>
                  <a:pt x="534956" y="35483"/>
                </a:lnTo>
                <a:lnTo>
                  <a:pt x="535633" y="31043"/>
                </a:lnTo>
                <a:lnTo>
                  <a:pt x="536196" y="22018"/>
                </a:lnTo>
                <a:lnTo>
                  <a:pt x="536295" y="11988"/>
                </a:lnTo>
                <a:lnTo>
                  <a:pt x="2982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84594" y="6676925"/>
            <a:ext cx="42545" cy="1905"/>
          </a:xfrm>
          <a:custGeom>
            <a:avLst/>
            <a:gdLst/>
            <a:ahLst/>
            <a:cxnLst/>
            <a:rect l="l" t="t" r="r" b="b"/>
            <a:pathLst>
              <a:path w="42545" h="1904">
                <a:moveTo>
                  <a:pt x="6756" y="0"/>
                </a:moveTo>
                <a:lnTo>
                  <a:pt x="0" y="317"/>
                </a:lnTo>
                <a:lnTo>
                  <a:pt x="35229" y="1892"/>
                </a:lnTo>
                <a:lnTo>
                  <a:pt x="42125" y="1600"/>
                </a:lnTo>
                <a:lnTo>
                  <a:pt x="67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87558" y="6684132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731" y="0"/>
                </a:lnTo>
              </a:path>
            </a:pathLst>
          </a:custGeom>
          <a:ln w="539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14139" y="6673597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09">
                <a:moveTo>
                  <a:pt x="4432" y="0"/>
                </a:moveTo>
                <a:lnTo>
                  <a:pt x="0" y="507"/>
                </a:lnTo>
                <a:lnTo>
                  <a:pt x="70459" y="3644"/>
                </a:lnTo>
                <a:lnTo>
                  <a:pt x="77216" y="3327"/>
                </a:lnTo>
                <a:lnTo>
                  <a:pt x="44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19487" y="6639097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5">
                <a:moveTo>
                  <a:pt x="43992" y="0"/>
                </a:moveTo>
                <a:lnTo>
                  <a:pt x="31622" y="685"/>
                </a:lnTo>
                <a:lnTo>
                  <a:pt x="25450" y="927"/>
                </a:lnTo>
                <a:lnTo>
                  <a:pt x="0" y="5587"/>
                </a:lnTo>
                <a:lnTo>
                  <a:pt x="11870" y="5203"/>
                </a:lnTo>
                <a:lnTo>
                  <a:pt x="23763" y="4652"/>
                </a:lnTo>
                <a:lnTo>
                  <a:pt x="35677" y="3928"/>
                </a:lnTo>
                <a:lnTo>
                  <a:pt x="62369" y="2006"/>
                </a:lnTo>
                <a:lnTo>
                  <a:pt x="439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32041" y="6687780"/>
            <a:ext cx="102235" cy="17780"/>
          </a:xfrm>
          <a:custGeom>
            <a:avLst/>
            <a:gdLst/>
            <a:ahLst/>
            <a:cxnLst/>
            <a:rect l="l" t="t" r="r" b="b"/>
            <a:pathLst>
              <a:path w="102235" h="17779">
                <a:moveTo>
                  <a:pt x="50546" y="6718"/>
                </a:moveTo>
                <a:lnTo>
                  <a:pt x="37927" y="8051"/>
                </a:lnTo>
                <a:lnTo>
                  <a:pt x="0" y="11582"/>
                </a:lnTo>
                <a:lnTo>
                  <a:pt x="0" y="12776"/>
                </a:lnTo>
                <a:lnTo>
                  <a:pt x="86702" y="17335"/>
                </a:lnTo>
                <a:lnTo>
                  <a:pt x="96685" y="12064"/>
                </a:lnTo>
                <a:lnTo>
                  <a:pt x="101612" y="9537"/>
                </a:lnTo>
                <a:lnTo>
                  <a:pt x="50546" y="6718"/>
                </a:lnTo>
                <a:close/>
              </a:path>
              <a:path w="102235" h="17779">
                <a:moveTo>
                  <a:pt x="558" y="0"/>
                </a:moveTo>
                <a:lnTo>
                  <a:pt x="495" y="647"/>
                </a:lnTo>
                <a:lnTo>
                  <a:pt x="4521" y="203"/>
                </a:lnTo>
                <a:lnTo>
                  <a:pt x="55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18752" y="6697322"/>
            <a:ext cx="44450" cy="10160"/>
          </a:xfrm>
          <a:custGeom>
            <a:avLst/>
            <a:gdLst/>
            <a:ahLst/>
            <a:cxnLst/>
            <a:rect l="l" t="t" r="r" b="b"/>
            <a:pathLst>
              <a:path w="44450" h="10159">
                <a:moveTo>
                  <a:pt x="14897" y="0"/>
                </a:moveTo>
                <a:lnTo>
                  <a:pt x="9969" y="2527"/>
                </a:lnTo>
                <a:lnTo>
                  <a:pt x="0" y="7797"/>
                </a:lnTo>
                <a:lnTo>
                  <a:pt x="43370" y="9982"/>
                </a:lnTo>
                <a:lnTo>
                  <a:pt x="43563" y="7797"/>
                </a:lnTo>
                <a:lnTo>
                  <a:pt x="43789" y="4749"/>
                </a:lnTo>
                <a:lnTo>
                  <a:pt x="44323" y="1562"/>
                </a:lnTo>
                <a:lnTo>
                  <a:pt x="148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62130" y="6698888"/>
            <a:ext cx="45720" cy="10795"/>
          </a:xfrm>
          <a:custGeom>
            <a:avLst/>
            <a:gdLst/>
            <a:ahLst/>
            <a:cxnLst/>
            <a:rect l="l" t="t" r="r" b="b"/>
            <a:pathLst>
              <a:path w="45720" h="10795">
                <a:moveTo>
                  <a:pt x="939" y="0"/>
                </a:moveTo>
                <a:lnTo>
                  <a:pt x="406" y="3187"/>
                </a:lnTo>
                <a:lnTo>
                  <a:pt x="0" y="8420"/>
                </a:lnTo>
                <a:lnTo>
                  <a:pt x="44894" y="10617"/>
                </a:lnTo>
                <a:lnTo>
                  <a:pt x="45085" y="7810"/>
                </a:lnTo>
                <a:lnTo>
                  <a:pt x="45339" y="5003"/>
                </a:lnTo>
                <a:lnTo>
                  <a:pt x="45656" y="2336"/>
                </a:lnTo>
                <a:lnTo>
                  <a:pt x="9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182587" y="6691652"/>
            <a:ext cx="59055" cy="5715"/>
          </a:xfrm>
          <a:custGeom>
            <a:avLst/>
            <a:gdLst/>
            <a:ahLst/>
            <a:cxnLst/>
            <a:rect l="l" t="t" r="r" b="b"/>
            <a:pathLst>
              <a:path w="59054" h="5715">
                <a:moveTo>
                  <a:pt x="24650" y="0"/>
                </a:moveTo>
                <a:lnTo>
                  <a:pt x="16446" y="1003"/>
                </a:lnTo>
                <a:lnTo>
                  <a:pt x="0" y="2844"/>
                </a:lnTo>
                <a:lnTo>
                  <a:pt x="51066" y="5664"/>
                </a:lnTo>
                <a:lnTo>
                  <a:pt x="56286" y="3009"/>
                </a:lnTo>
                <a:lnTo>
                  <a:pt x="58902" y="1714"/>
                </a:lnTo>
                <a:lnTo>
                  <a:pt x="246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33651" y="6693368"/>
            <a:ext cx="30480" cy="5715"/>
          </a:xfrm>
          <a:custGeom>
            <a:avLst/>
            <a:gdLst/>
            <a:ahLst/>
            <a:cxnLst/>
            <a:rect l="l" t="t" r="r" b="b"/>
            <a:pathLst>
              <a:path w="30479" h="5715">
                <a:moveTo>
                  <a:pt x="7835" y="0"/>
                </a:moveTo>
                <a:lnTo>
                  <a:pt x="5219" y="1282"/>
                </a:lnTo>
                <a:lnTo>
                  <a:pt x="2603" y="2603"/>
                </a:lnTo>
                <a:lnTo>
                  <a:pt x="0" y="3949"/>
                </a:lnTo>
                <a:lnTo>
                  <a:pt x="29413" y="5524"/>
                </a:lnTo>
                <a:lnTo>
                  <a:pt x="29688" y="3949"/>
                </a:lnTo>
                <a:lnTo>
                  <a:pt x="29984" y="2552"/>
                </a:lnTo>
                <a:lnTo>
                  <a:pt x="30391" y="1117"/>
                </a:lnTo>
                <a:lnTo>
                  <a:pt x="78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63067" y="6694487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20" h="6984">
                <a:moveTo>
                  <a:pt x="977" y="0"/>
                </a:moveTo>
                <a:lnTo>
                  <a:pt x="571" y="1422"/>
                </a:lnTo>
                <a:lnTo>
                  <a:pt x="253" y="2933"/>
                </a:lnTo>
                <a:lnTo>
                  <a:pt x="0" y="4394"/>
                </a:lnTo>
                <a:lnTo>
                  <a:pt x="44716" y="6730"/>
                </a:lnTo>
                <a:lnTo>
                  <a:pt x="44907" y="5130"/>
                </a:lnTo>
                <a:lnTo>
                  <a:pt x="45364" y="2146"/>
                </a:lnTo>
                <a:lnTo>
                  <a:pt x="9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07025" y="6701221"/>
            <a:ext cx="74930" cy="9525"/>
          </a:xfrm>
          <a:custGeom>
            <a:avLst/>
            <a:gdLst/>
            <a:ahLst/>
            <a:cxnLst/>
            <a:rect l="l" t="t" r="r" b="b"/>
            <a:pathLst>
              <a:path w="74929" h="9525">
                <a:moveTo>
                  <a:pt x="762" y="0"/>
                </a:moveTo>
                <a:lnTo>
                  <a:pt x="444" y="2667"/>
                </a:lnTo>
                <a:lnTo>
                  <a:pt x="190" y="5473"/>
                </a:lnTo>
                <a:lnTo>
                  <a:pt x="0" y="8280"/>
                </a:lnTo>
                <a:lnTo>
                  <a:pt x="19240" y="9207"/>
                </a:lnTo>
                <a:lnTo>
                  <a:pt x="28563" y="8017"/>
                </a:lnTo>
                <a:lnTo>
                  <a:pt x="37920" y="6943"/>
                </a:lnTo>
                <a:lnTo>
                  <a:pt x="47313" y="5989"/>
                </a:lnTo>
                <a:lnTo>
                  <a:pt x="74485" y="3683"/>
                </a:lnTo>
                <a:lnTo>
                  <a:pt x="7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07789" y="670077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404" y="0"/>
                </a:lnTo>
              </a:path>
            </a:pathLst>
          </a:custGeom>
          <a:ln w="828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132121" y="6704758"/>
            <a:ext cx="80645" cy="29845"/>
          </a:xfrm>
          <a:custGeom>
            <a:avLst/>
            <a:gdLst/>
            <a:ahLst/>
            <a:cxnLst/>
            <a:rect l="l" t="t" r="r" b="b"/>
            <a:pathLst>
              <a:path w="80645" h="29845">
                <a:moveTo>
                  <a:pt x="0" y="0"/>
                </a:moveTo>
                <a:lnTo>
                  <a:pt x="355" y="11290"/>
                </a:lnTo>
                <a:lnTo>
                  <a:pt x="1905" y="21831"/>
                </a:lnTo>
                <a:lnTo>
                  <a:pt x="4267" y="22110"/>
                </a:lnTo>
                <a:lnTo>
                  <a:pt x="19297" y="24392"/>
                </a:lnTo>
                <a:lnTo>
                  <a:pt x="34345" y="26438"/>
                </a:lnTo>
                <a:lnTo>
                  <a:pt x="49410" y="28250"/>
                </a:lnTo>
                <a:lnTo>
                  <a:pt x="64490" y="29832"/>
                </a:lnTo>
                <a:lnTo>
                  <a:pt x="68441" y="22477"/>
                </a:lnTo>
                <a:lnTo>
                  <a:pt x="72742" y="15240"/>
                </a:lnTo>
                <a:lnTo>
                  <a:pt x="76924" y="8926"/>
                </a:lnTo>
                <a:lnTo>
                  <a:pt x="80518" y="4343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96614" y="6709107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16027" y="0"/>
                </a:moveTo>
                <a:lnTo>
                  <a:pt x="12428" y="4582"/>
                </a:lnTo>
                <a:lnTo>
                  <a:pt x="8247" y="10896"/>
                </a:lnTo>
                <a:lnTo>
                  <a:pt x="3949" y="18134"/>
                </a:lnTo>
                <a:lnTo>
                  <a:pt x="0" y="25488"/>
                </a:lnTo>
                <a:lnTo>
                  <a:pt x="7848" y="26212"/>
                </a:lnTo>
                <a:lnTo>
                  <a:pt x="22043" y="22560"/>
                </a:lnTo>
                <a:lnTo>
                  <a:pt x="36266" y="19064"/>
                </a:lnTo>
                <a:lnTo>
                  <a:pt x="50520" y="15741"/>
                </a:lnTo>
                <a:lnTo>
                  <a:pt x="64808" y="12611"/>
                </a:lnTo>
                <a:lnTo>
                  <a:pt x="64528" y="9232"/>
                </a:lnTo>
                <a:lnTo>
                  <a:pt x="64795" y="5638"/>
                </a:lnTo>
                <a:lnTo>
                  <a:pt x="65100" y="2514"/>
                </a:lnTo>
                <a:lnTo>
                  <a:pt x="160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61251" y="6711622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459" y="0"/>
                </a:moveTo>
                <a:lnTo>
                  <a:pt x="154" y="3124"/>
                </a:lnTo>
                <a:lnTo>
                  <a:pt x="98" y="3917"/>
                </a:lnTo>
                <a:lnTo>
                  <a:pt x="0" y="7916"/>
                </a:lnTo>
                <a:lnTo>
                  <a:pt x="180" y="10096"/>
                </a:lnTo>
                <a:lnTo>
                  <a:pt x="10784" y="7916"/>
                </a:lnTo>
                <a:lnTo>
                  <a:pt x="21416" y="5854"/>
                </a:lnTo>
                <a:lnTo>
                  <a:pt x="32078" y="3917"/>
                </a:lnTo>
                <a:lnTo>
                  <a:pt x="42776" y="2108"/>
                </a:lnTo>
                <a:lnTo>
                  <a:pt x="4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23852" y="6624393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09">
                <a:moveTo>
                  <a:pt x="3543" y="0"/>
                </a:moveTo>
                <a:lnTo>
                  <a:pt x="0" y="3048"/>
                </a:lnTo>
                <a:lnTo>
                  <a:pt x="11379" y="3644"/>
                </a:lnTo>
                <a:lnTo>
                  <a:pt x="19926" y="1143"/>
                </a:lnTo>
                <a:lnTo>
                  <a:pt x="35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27398" y="6592819"/>
            <a:ext cx="43180" cy="33020"/>
          </a:xfrm>
          <a:custGeom>
            <a:avLst/>
            <a:gdLst/>
            <a:ahLst/>
            <a:cxnLst/>
            <a:rect l="l" t="t" r="r" b="b"/>
            <a:pathLst>
              <a:path w="43179" h="33020">
                <a:moveTo>
                  <a:pt x="43179" y="0"/>
                </a:moveTo>
                <a:lnTo>
                  <a:pt x="26974" y="4864"/>
                </a:lnTo>
                <a:lnTo>
                  <a:pt x="18541" y="14858"/>
                </a:lnTo>
                <a:lnTo>
                  <a:pt x="13855" y="18910"/>
                </a:lnTo>
                <a:lnTo>
                  <a:pt x="11302" y="21488"/>
                </a:lnTo>
                <a:lnTo>
                  <a:pt x="8153" y="24549"/>
                </a:lnTo>
                <a:lnTo>
                  <a:pt x="0" y="31572"/>
                </a:lnTo>
                <a:lnTo>
                  <a:pt x="16382" y="32715"/>
                </a:lnTo>
                <a:lnTo>
                  <a:pt x="41909" y="25463"/>
                </a:lnTo>
                <a:lnTo>
                  <a:pt x="41934" y="18910"/>
                </a:lnTo>
                <a:lnTo>
                  <a:pt x="42125" y="13098"/>
                </a:lnTo>
                <a:lnTo>
                  <a:pt x="42549" y="6420"/>
                </a:lnTo>
                <a:lnTo>
                  <a:pt x="431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16957" y="6576250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2446" y="0"/>
                </a:moveTo>
                <a:lnTo>
                  <a:pt x="0" y="3340"/>
                </a:lnTo>
                <a:lnTo>
                  <a:pt x="15646" y="990"/>
                </a:lnTo>
                <a:lnTo>
                  <a:pt x="124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169308" y="6547281"/>
            <a:ext cx="293370" cy="71120"/>
          </a:xfrm>
          <a:custGeom>
            <a:avLst/>
            <a:gdLst/>
            <a:ahLst/>
            <a:cxnLst/>
            <a:rect l="l" t="t" r="r" b="b"/>
            <a:pathLst>
              <a:path w="293370" h="71120">
                <a:moveTo>
                  <a:pt x="63296" y="29959"/>
                </a:moveTo>
                <a:lnTo>
                  <a:pt x="1269" y="45542"/>
                </a:lnTo>
                <a:lnTo>
                  <a:pt x="0" y="71005"/>
                </a:lnTo>
                <a:lnTo>
                  <a:pt x="15034" y="66925"/>
                </a:lnTo>
                <a:lnTo>
                  <a:pt x="30086" y="63003"/>
                </a:lnTo>
                <a:lnTo>
                  <a:pt x="45166" y="59259"/>
                </a:lnTo>
                <a:lnTo>
                  <a:pt x="60286" y="55714"/>
                </a:lnTo>
                <a:lnTo>
                  <a:pt x="45605" y="54355"/>
                </a:lnTo>
                <a:lnTo>
                  <a:pt x="59502" y="51282"/>
                </a:lnTo>
                <a:lnTo>
                  <a:pt x="73456" y="48423"/>
                </a:lnTo>
                <a:lnTo>
                  <a:pt x="87468" y="45781"/>
                </a:lnTo>
                <a:lnTo>
                  <a:pt x="101536" y="43357"/>
                </a:lnTo>
                <a:lnTo>
                  <a:pt x="109613" y="41719"/>
                </a:lnTo>
                <a:lnTo>
                  <a:pt x="113664" y="40957"/>
                </a:lnTo>
                <a:lnTo>
                  <a:pt x="102247" y="39598"/>
                </a:lnTo>
                <a:lnTo>
                  <a:pt x="93719" y="38187"/>
                </a:lnTo>
                <a:lnTo>
                  <a:pt x="85199" y="36171"/>
                </a:lnTo>
                <a:lnTo>
                  <a:pt x="68300" y="31584"/>
                </a:lnTo>
                <a:lnTo>
                  <a:pt x="68442" y="31584"/>
                </a:lnTo>
                <a:lnTo>
                  <a:pt x="63296" y="29959"/>
                </a:lnTo>
                <a:close/>
              </a:path>
              <a:path w="293370" h="71120">
                <a:moveTo>
                  <a:pt x="68300" y="31584"/>
                </a:moveTo>
                <a:lnTo>
                  <a:pt x="68503" y="31648"/>
                </a:lnTo>
                <a:lnTo>
                  <a:pt x="68300" y="31584"/>
                </a:lnTo>
                <a:close/>
              </a:path>
              <a:path w="293370" h="71120">
                <a:moveTo>
                  <a:pt x="68442" y="31584"/>
                </a:moveTo>
                <a:lnTo>
                  <a:pt x="68300" y="31584"/>
                </a:lnTo>
                <a:lnTo>
                  <a:pt x="68534" y="31648"/>
                </a:lnTo>
                <a:close/>
              </a:path>
              <a:path w="293370" h="71120">
                <a:moveTo>
                  <a:pt x="264452" y="0"/>
                </a:moveTo>
                <a:lnTo>
                  <a:pt x="217065" y="8409"/>
                </a:lnTo>
                <a:lnTo>
                  <a:pt x="149642" y="24950"/>
                </a:lnTo>
                <a:lnTo>
                  <a:pt x="116433" y="35204"/>
                </a:lnTo>
                <a:lnTo>
                  <a:pt x="116598" y="35217"/>
                </a:lnTo>
                <a:lnTo>
                  <a:pt x="207443" y="18023"/>
                </a:lnTo>
                <a:lnTo>
                  <a:pt x="292963" y="1295"/>
                </a:lnTo>
                <a:lnTo>
                  <a:pt x="26445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33766" y="6541351"/>
            <a:ext cx="62230" cy="7620"/>
          </a:xfrm>
          <a:custGeom>
            <a:avLst/>
            <a:gdLst/>
            <a:ahLst/>
            <a:cxnLst/>
            <a:rect l="l" t="t" r="r" b="b"/>
            <a:pathLst>
              <a:path w="62229" h="7620">
                <a:moveTo>
                  <a:pt x="41910" y="0"/>
                </a:moveTo>
                <a:lnTo>
                  <a:pt x="20935" y="2817"/>
                </a:lnTo>
                <a:lnTo>
                  <a:pt x="0" y="5930"/>
                </a:lnTo>
                <a:lnTo>
                  <a:pt x="28498" y="7226"/>
                </a:lnTo>
                <a:lnTo>
                  <a:pt x="61696" y="914"/>
                </a:lnTo>
                <a:lnTo>
                  <a:pt x="4191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44932" y="6638353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8978" y="0"/>
                </a:moveTo>
                <a:lnTo>
                  <a:pt x="0" y="1676"/>
                </a:lnTo>
                <a:lnTo>
                  <a:pt x="12357" y="1117"/>
                </a:lnTo>
                <a:lnTo>
                  <a:pt x="18541" y="749"/>
                </a:lnTo>
                <a:lnTo>
                  <a:pt x="14795" y="317"/>
                </a:lnTo>
                <a:lnTo>
                  <a:pt x="89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53907" y="6638128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4">
                <a:moveTo>
                  <a:pt x="1219" y="0"/>
                </a:moveTo>
                <a:lnTo>
                  <a:pt x="0" y="228"/>
                </a:lnTo>
                <a:lnTo>
                  <a:pt x="5816" y="546"/>
                </a:lnTo>
                <a:lnTo>
                  <a:pt x="12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32919" y="6728073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6261" y="0"/>
                </a:moveTo>
                <a:lnTo>
                  <a:pt x="0" y="774"/>
                </a:lnTo>
                <a:lnTo>
                  <a:pt x="40030" y="2552"/>
                </a:lnTo>
                <a:lnTo>
                  <a:pt x="51879" y="825"/>
                </a:lnTo>
                <a:lnTo>
                  <a:pt x="62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13696" y="6727990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5" h="1270">
                <a:moveTo>
                  <a:pt x="12750" y="0"/>
                </a:moveTo>
                <a:lnTo>
                  <a:pt x="0" y="12"/>
                </a:lnTo>
                <a:lnTo>
                  <a:pt x="19215" y="863"/>
                </a:lnTo>
                <a:lnTo>
                  <a:pt x="25488" y="88"/>
                </a:lnTo>
                <a:lnTo>
                  <a:pt x="127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45243" y="675614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33324" y="0"/>
                </a:moveTo>
                <a:lnTo>
                  <a:pt x="25706" y="702"/>
                </a:lnTo>
                <a:lnTo>
                  <a:pt x="2857" y="2539"/>
                </a:lnTo>
                <a:lnTo>
                  <a:pt x="0" y="3073"/>
                </a:lnTo>
                <a:lnTo>
                  <a:pt x="21666" y="1282"/>
                </a:lnTo>
                <a:lnTo>
                  <a:pt x="3332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48109" y="6751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25" y="0"/>
                </a:lnTo>
              </a:path>
            </a:pathLst>
          </a:custGeom>
          <a:ln w="1393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14513" y="6758678"/>
            <a:ext cx="133985" cy="8890"/>
          </a:xfrm>
          <a:custGeom>
            <a:avLst/>
            <a:gdLst/>
            <a:ahLst/>
            <a:cxnLst/>
            <a:rect l="l" t="t" r="r" b="b"/>
            <a:pathLst>
              <a:path w="133985" h="8890">
                <a:moveTo>
                  <a:pt x="44869" y="2362"/>
                </a:moveTo>
                <a:lnTo>
                  <a:pt x="33721" y="2459"/>
                </a:lnTo>
                <a:lnTo>
                  <a:pt x="25299" y="3905"/>
                </a:lnTo>
                <a:lnTo>
                  <a:pt x="16846" y="5445"/>
                </a:lnTo>
                <a:lnTo>
                  <a:pt x="0" y="8762"/>
                </a:lnTo>
                <a:lnTo>
                  <a:pt x="17163" y="8413"/>
                </a:lnTo>
                <a:lnTo>
                  <a:pt x="34345" y="7783"/>
                </a:lnTo>
                <a:lnTo>
                  <a:pt x="51543" y="6875"/>
                </a:lnTo>
                <a:lnTo>
                  <a:pt x="68757" y="5689"/>
                </a:lnTo>
                <a:lnTo>
                  <a:pt x="105484" y="2641"/>
                </a:lnTo>
                <a:lnTo>
                  <a:pt x="58394" y="2641"/>
                </a:lnTo>
                <a:lnTo>
                  <a:pt x="51625" y="2552"/>
                </a:lnTo>
                <a:lnTo>
                  <a:pt x="44869" y="2362"/>
                </a:lnTo>
                <a:close/>
              </a:path>
              <a:path w="133985" h="8890">
                <a:moveTo>
                  <a:pt x="133591" y="0"/>
                </a:moveTo>
                <a:lnTo>
                  <a:pt x="116466" y="1103"/>
                </a:lnTo>
                <a:lnTo>
                  <a:pt x="99348" y="1935"/>
                </a:lnTo>
                <a:lnTo>
                  <a:pt x="82245" y="2459"/>
                </a:lnTo>
                <a:lnTo>
                  <a:pt x="65163" y="2641"/>
                </a:lnTo>
                <a:lnTo>
                  <a:pt x="105484" y="2641"/>
                </a:lnTo>
                <a:lnTo>
                  <a:pt x="130733" y="546"/>
                </a:lnTo>
                <a:lnTo>
                  <a:pt x="1335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48288" y="6743196"/>
            <a:ext cx="236220" cy="18415"/>
          </a:xfrm>
          <a:custGeom>
            <a:avLst/>
            <a:gdLst/>
            <a:ahLst/>
            <a:cxnLst/>
            <a:rect l="l" t="t" r="r" b="b"/>
            <a:pathLst>
              <a:path w="236220" h="18415">
                <a:moveTo>
                  <a:pt x="51630" y="17843"/>
                </a:moveTo>
                <a:lnTo>
                  <a:pt x="11099" y="17843"/>
                </a:lnTo>
                <a:lnTo>
                  <a:pt x="17856" y="18046"/>
                </a:lnTo>
                <a:lnTo>
                  <a:pt x="24612" y="18122"/>
                </a:lnTo>
                <a:lnTo>
                  <a:pt x="31381" y="18122"/>
                </a:lnTo>
                <a:lnTo>
                  <a:pt x="48463" y="17940"/>
                </a:lnTo>
                <a:lnTo>
                  <a:pt x="51630" y="17843"/>
                </a:lnTo>
                <a:close/>
              </a:path>
              <a:path w="236220" h="18415">
                <a:moveTo>
                  <a:pt x="145669" y="3568"/>
                </a:moveTo>
                <a:lnTo>
                  <a:pt x="144233" y="3568"/>
                </a:lnTo>
                <a:lnTo>
                  <a:pt x="63474" y="9969"/>
                </a:lnTo>
                <a:lnTo>
                  <a:pt x="47461" y="11456"/>
                </a:lnTo>
                <a:lnTo>
                  <a:pt x="31551" y="13293"/>
                </a:lnTo>
                <a:lnTo>
                  <a:pt x="15734" y="15459"/>
                </a:lnTo>
                <a:lnTo>
                  <a:pt x="0" y="17932"/>
                </a:lnTo>
                <a:lnTo>
                  <a:pt x="7391" y="17906"/>
                </a:lnTo>
                <a:lnTo>
                  <a:pt x="11099" y="17843"/>
                </a:lnTo>
                <a:lnTo>
                  <a:pt x="51630" y="17843"/>
                </a:lnTo>
                <a:lnTo>
                  <a:pt x="65568" y="17416"/>
                </a:lnTo>
                <a:lnTo>
                  <a:pt x="82689" y="16585"/>
                </a:lnTo>
                <a:lnTo>
                  <a:pt x="99822" y="15481"/>
                </a:lnTo>
                <a:lnTo>
                  <a:pt x="130660" y="10404"/>
                </a:lnTo>
                <a:lnTo>
                  <a:pt x="161763" y="6534"/>
                </a:lnTo>
                <a:lnTo>
                  <a:pt x="193051" y="3654"/>
                </a:lnTo>
                <a:lnTo>
                  <a:pt x="194146" y="3581"/>
                </a:lnTo>
                <a:lnTo>
                  <a:pt x="145669" y="3568"/>
                </a:lnTo>
                <a:close/>
              </a:path>
              <a:path w="236220" h="18415">
                <a:moveTo>
                  <a:pt x="236067" y="0"/>
                </a:moveTo>
                <a:lnTo>
                  <a:pt x="228371" y="25"/>
                </a:lnTo>
                <a:lnTo>
                  <a:pt x="208389" y="1497"/>
                </a:lnTo>
                <a:lnTo>
                  <a:pt x="188417" y="2617"/>
                </a:lnTo>
                <a:lnTo>
                  <a:pt x="168463" y="3331"/>
                </a:lnTo>
                <a:lnTo>
                  <a:pt x="148539" y="3581"/>
                </a:lnTo>
                <a:lnTo>
                  <a:pt x="194146" y="3581"/>
                </a:lnTo>
                <a:lnTo>
                  <a:pt x="224447" y="1549"/>
                </a:lnTo>
                <a:lnTo>
                  <a:pt x="2360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92524" y="6743227"/>
            <a:ext cx="84455" cy="3810"/>
          </a:xfrm>
          <a:custGeom>
            <a:avLst/>
            <a:gdLst/>
            <a:ahLst/>
            <a:cxnLst/>
            <a:rect l="l" t="t" r="r" b="b"/>
            <a:pathLst>
              <a:path w="84454" h="3809">
                <a:moveTo>
                  <a:pt x="84137" y="0"/>
                </a:moveTo>
                <a:lnTo>
                  <a:pt x="62798" y="380"/>
                </a:lnTo>
                <a:lnTo>
                  <a:pt x="41721" y="1138"/>
                </a:lnTo>
                <a:lnTo>
                  <a:pt x="20817" y="2212"/>
                </a:lnTo>
                <a:lnTo>
                  <a:pt x="0" y="3543"/>
                </a:lnTo>
                <a:lnTo>
                  <a:pt x="4292" y="3543"/>
                </a:lnTo>
                <a:lnTo>
                  <a:pt x="24219" y="3293"/>
                </a:lnTo>
                <a:lnTo>
                  <a:pt x="44176" y="2581"/>
                </a:lnTo>
                <a:lnTo>
                  <a:pt x="64153" y="1464"/>
                </a:lnTo>
                <a:lnTo>
                  <a:pt x="841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94179" y="6461433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0" y="5549"/>
                </a:moveTo>
                <a:lnTo>
                  <a:pt x="10928" y="5549"/>
                </a:lnTo>
                <a:lnTo>
                  <a:pt x="10928" y="0"/>
                </a:lnTo>
                <a:lnTo>
                  <a:pt x="0" y="0"/>
                </a:lnTo>
                <a:lnTo>
                  <a:pt x="0" y="554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09488" y="6459545"/>
            <a:ext cx="477520" cy="32384"/>
          </a:xfrm>
          <a:custGeom>
            <a:avLst/>
            <a:gdLst/>
            <a:ahLst/>
            <a:cxnLst/>
            <a:rect l="l" t="t" r="r" b="b"/>
            <a:pathLst>
              <a:path w="477520" h="32385">
                <a:moveTo>
                  <a:pt x="132029" y="19481"/>
                </a:moveTo>
                <a:lnTo>
                  <a:pt x="98965" y="22263"/>
                </a:lnTo>
                <a:lnTo>
                  <a:pt x="32934" y="28540"/>
                </a:lnTo>
                <a:lnTo>
                  <a:pt x="0" y="32207"/>
                </a:lnTo>
                <a:lnTo>
                  <a:pt x="132029" y="19481"/>
                </a:lnTo>
                <a:close/>
              </a:path>
              <a:path w="477520" h="32385">
                <a:moveTo>
                  <a:pt x="389051" y="0"/>
                </a:moveTo>
                <a:lnTo>
                  <a:pt x="341972" y="444"/>
                </a:lnTo>
                <a:lnTo>
                  <a:pt x="305485" y="4737"/>
                </a:lnTo>
                <a:lnTo>
                  <a:pt x="220065" y="12407"/>
                </a:lnTo>
                <a:lnTo>
                  <a:pt x="266001" y="9861"/>
                </a:lnTo>
                <a:lnTo>
                  <a:pt x="311915" y="8099"/>
                </a:lnTo>
                <a:lnTo>
                  <a:pt x="357814" y="7075"/>
                </a:lnTo>
                <a:lnTo>
                  <a:pt x="439892" y="6743"/>
                </a:lnTo>
                <a:lnTo>
                  <a:pt x="467356" y="3235"/>
                </a:lnTo>
                <a:lnTo>
                  <a:pt x="477012" y="1892"/>
                </a:lnTo>
                <a:lnTo>
                  <a:pt x="389051" y="0"/>
                </a:lnTo>
                <a:close/>
              </a:path>
              <a:path w="477520" h="32385">
                <a:moveTo>
                  <a:pt x="439892" y="6743"/>
                </a:moveTo>
                <a:lnTo>
                  <a:pt x="403707" y="6743"/>
                </a:lnTo>
                <a:lnTo>
                  <a:pt x="438327" y="6934"/>
                </a:lnTo>
                <a:lnTo>
                  <a:pt x="439892" y="674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01053" y="634652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3301" y="0"/>
                </a:moveTo>
                <a:lnTo>
                  <a:pt x="0" y="622"/>
                </a:lnTo>
                <a:lnTo>
                  <a:pt x="14236" y="1638"/>
                </a:lnTo>
                <a:lnTo>
                  <a:pt x="330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59202" y="6341012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7962" y="0"/>
                </a:moveTo>
                <a:lnTo>
                  <a:pt x="0" y="1689"/>
                </a:lnTo>
                <a:lnTo>
                  <a:pt x="7200" y="3644"/>
                </a:lnTo>
                <a:lnTo>
                  <a:pt x="8064" y="3682"/>
                </a:lnTo>
                <a:lnTo>
                  <a:pt x="41846" y="6121"/>
                </a:lnTo>
                <a:lnTo>
                  <a:pt x="45148" y="5511"/>
                </a:lnTo>
                <a:lnTo>
                  <a:pt x="79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80084" y="6347138"/>
            <a:ext cx="68580" cy="6350"/>
          </a:xfrm>
          <a:custGeom>
            <a:avLst/>
            <a:gdLst/>
            <a:ahLst/>
            <a:cxnLst/>
            <a:rect l="l" t="t" r="r" b="b"/>
            <a:pathLst>
              <a:path w="68579" h="6350">
                <a:moveTo>
                  <a:pt x="20967" y="0"/>
                </a:moveTo>
                <a:lnTo>
                  <a:pt x="17500" y="660"/>
                </a:lnTo>
                <a:lnTo>
                  <a:pt x="0" y="1244"/>
                </a:lnTo>
                <a:lnTo>
                  <a:pt x="2527" y="1943"/>
                </a:lnTo>
                <a:lnTo>
                  <a:pt x="45656" y="4749"/>
                </a:lnTo>
                <a:lnTo>
                  <a:pt x="45961" y="5207"/>
                </a:lnTo>
                <a:lnTo>
                  <a:pt x="46278" y="6007"/>
                </a:lnTo>
                <a:lnTo>
                  <a:pt x="68580" y="6108"/>
                </a:lnTo>
                <a:lnTo>
                  <a:pt x="35204" y="1028"/>
                </a:lnTo>
                <a:lnTo>
                  <a:pt x="209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66410" y="6344655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0" y="0"/>
                </a:moveTo>
                <a:lnTo>
                  <a:pt x="13665" y="3733"/>
                </a:lnTo>
                <a:lnTo>
                  <a:pt x="31178" y="3136"/>
                </a:lnTo>
                <a:lnTo>
                  <a:pt x="34645" y="2476"/>
                </a:lnTo>
                <a:lnTo>
                  <a:pt x="863" y="3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82607" y="6349077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0" y="0"/>
                </a:moveTo>
                <a:lnTo>
                  <a:pt x="15011" y="4089"/>
                </a:lnTo>
                <a:lnTo>
                  <a:pt x="43746" y="4064"/>
                </a:lnTo>
                <a:lnTo>
                  <a:pt x="43446" y="3263"/>
                </a:lnTo>
                <a:lnTo>
                  <a:pt x="43129" y="2806"/>
                </a:lnTo>
                <a:lnTo>
                  <a:pt x="0" y="0"/>
                </a:lnTo>
                <a:close/>
              </a:path>
              <a:path w="43814" h="4445">
                <a:moveTo>
                  <a:pt x="43746" y="4064"/>
                </a:moveTo>
                <a:lnTo>
                  <a:pt x="26987" y="4064"/>
                </a:lnTo>
                <a:lnTo>
                  <a:pt x="43751" y="407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15882" y="6240292"/>
            <a:ext cx="686435" cy="31115"/>
          </a:xfrm>
          <a:custGeom>
            <a:avLst/>
            <a:gdLst/>
            <a:ahLst/>
            <a:cxnLst/>
            <a:rect l="l" t="t" r="r" b="b"/>
            <a:pathLst>
              <a:path w="686435" h="31114">
                <a:moveTo>
                  <a:pt x="93949" y="24841"/>
                </a:moveTo>
                <a:lnTo>
                  <a:pt x="11214" y="24841"/>
                </a:lnTo>
                <a:lnTo>
                  <a:pt x="37833" y="31089"/>
                </a:lnTo>
                <a:lnTo>
                  <a:pt x="45897" y="31089"/>
                </a:lnTo>
                <a:lnTo>
                  <a:pt x="47498" y="31000"/>
                </a:lnTo>
                <a:lnTo>
                  <a:pt x="49085" y="30772"/>
                </a:lnTo>
                <a:lnTo>
                  <a:pt x="93949" y="24841"/>
                </a:lnTo>
                <a:close/>
              </a:path>
              <a:path w="686435" h="31114">
                <a:moveTo>
                  <a:pt x="351536" y="0"/>
                </a:moveTo>
                <a:lnTo>
                  <a:pt x="233591" y="1498"/>
                </a:lnTo>
                <a:lnTo>
                  <a:pt x="186624" y="3576"/>
                </a:lnTo>
                <a:lnTo>
                  <a:pt x="139819" y="7462"/>
                </a:lnTo>
                <a:lnTo>
                  <a:pt x="93140" y="12675"/>
                </a:lnTo>
                <a:lnTo>
                  <a:pt x="0" y="25158"/>
                </a:lnTo>
                <a:lnTo>
                  <a:pt x="1587" y="24942"/>
                </a:lnTo>
                <a:lnTo>
                  <a:pt x="3175" y="24841"/>
                </a:lnTo>
                <a:lnTo>
                  <a:pt x="93949" y="24841"/>
                </a:lnTo>
                <a:lnTo>
                  <a:pt x="95790" y="24597"/>
                </a:lnTo>
                <a:lnTo>
                  <a:pt x="142362" y="19094"/>
                </a:lnTo>
                <a:lnTo>
                  <a:pt x="188942" y="14312"/>
                </a:lnTo>
                <a:lnTo>
                  <a:pt x="235666" y="10305"/>
                </a:lnTo>
                <a:lnTo>
                  <a:pt x="282676" y="7124"/>
                </a:lnTo>
                <a:lnTo>
                  <a:pt x="324950" y="5375"/>
                </a:lnTo>
                <a:lnTo>
                  <a:pt x="512013" y="4864"/>
                </a:lnTo>
                <a:lnTo>
                  <a:pt x="477304" y="2921"/>
                </a:lnTo>
                <a:lnTo>
                  <a:pt x="445854" y="1553"/>
                </a:lnTo>
                <a:lnTo>
                  <a:pt x="414410" y="650"/>
                </a:lnTo>
                <a:lnTo>
                  <a:pt x="382970" y="152"/>
                </a:lnTo>
                <a:lnTo>
                  <a:pt x="351536" y="0"/>
                </a:lnTo>
                <a:close/>
              </a:path>
              <a:path w="686435" h="31114">
                <a:moveTo>
                  <a:pt x="512013" y="4864"/>
                </a:moveTo>
                <a:lnTo>
                  <a:pt x="367309" y="4864"/>
                </a:lnTo>
                <a:lnTo>
                  <a:pt x="406463" y="5220"/>
                </a:lnTo>
                <a:lnTo>
                  <a:pt x="445611" y="6130"/>
                </a:lnTo>
                <a:lnTo>
                  <a:pt x="562813" y="10230"/>
                </a:lnTo>
                <a:lnTo>
                  <a:pt x="601848" y="12285"/>
                </a:lnTo>
                <a:lnTo>
                  <a:pt x="679869" y="17526"/>
                </a:lnTo>
                <a:lnTo>
                  <a:pt x="686104" y="16637"/>
                </a:lnTo>
                <a:lnTo>
                  <a:pt x="529560" y="5846"/>
                </a:lnTo>
                <a:lnTo>
                  <a:pt x="512013" y="486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84202" y="6263766"/>
            <a:ext cx="66675" cy="6350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7734" y="0"/>
                </a:moveTo>
                <a:lnTo>
                  <a:pt x="0" y="1079"/>
                </a:lnTo>
                <a:lnTo>
                  <a:pt x="57124" y="5740"/>
                </a:lnTo>
                <a:lnTo>
                  <a:pt x="66649" y="4432"/>
                </a:lnTo>
                <a:lnTo>
                  <a:pt x="77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95742" y="6256925"/>
            <a:ext cx="64135" cy="5715"/>
          </a:xfrm>
          <a:custGeom>
            <a:avLst/>
            <a:gdLst/>
            <a:ahLst/>
            <a:cxnLst/>
            <a:rect l="l" t="t" r="r" b="b"/>
            <a:pathLst>
              <a:path w="64135" h="5714">
                <a:moveTo>
                  <a:pt x="6248" y="0"/>
                </a:moveTo>
                <a:lnTo>
                  <a:pt x="0" y="888"/>
                </a:lnTo>
                <a:lnTo>
                  <a:pt x="56692" y="5333"/>
                </a:lnTo>
                <a:lnTo>
                  <a:pt x="63919" y="4381"/>
                </a:lnTo>
                <a:lnTo>
                  <a:pt x="62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52439" y="6261305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7226" y="0"/>
                </a:moveTo>
                <a:lnTo>
                  <a:pt x="0" y="952"/>
                </a:lnTo>
                <a:lnTo>
                  <a:pt x="31762" y="3543"/>
                </a:lnTo>
                <a:lnTo>
                  <a:pt x="39497" y="2463"/>
                </a:lnTo>
                <a:lnTo>
                  <a:pt x="72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390" y="6403752"/>
            <a:ext cx="64135" cy="6985"/>
          </a:xfrm>
          <a:custGeom>
            <a:avLst/>
            <a:gdLst/>
            <a:ahLst/>
            <a:cxnLst/>
            <a:rect l="l" t="t" r="r" b="b"/>
            <a:pathLst>
              <a:path w="64135" h="6985">
                <a:moveTo>
                  <a:pt x="32143" y="0"/>
                </a:moveTo>
                <a:lnTo>
                  <a:pt x="24083" y="1590"/>
                </a:lnTo>
                <a:lnTo>
                  <a:pt x="16038" y="3275"/>
                </a:lnTo>
                <a:lnTo>
                  <a:pt x="8010" y="5052"/>
                </a:lnTo>
                <a:lnTo>
                  <a:pt x="0" y="6921"/>
                </a:lnTo>
                <a:lnTo>
                  <a:pt x="42757" y="6266"/>
                </a:lnTo>
                <a:lnTo>
                  <a:pt x="63727" y="6223"/>
                </a:lnTo>
                <a:lnTo>
                  <a:pt x="32143" y="0"/>
                </a:lnTo>
                <a:close/>
              </a:path>
              <a:path w="64135" h="6985">
                <a:moveTo>
                  <a:pt x="63727" y="6223"/>
                </a:moveTo>
                <a:lnTo>
                  <a:pt x="56997" y="6223"/>
                </a:lnTo>
                <a:lnTo>
                  <a:pt x="61518" y="6235"/>
                </a:lnTo>
                <a:lnTo>
                  <a:pt x="63792" y="623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96416" y="6402794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4" h="5714">
                <a:moveTo>
                  <a:pt x="30746" y="0"/>
                </a:moveTo>
                <a:lnTo>
                  <a:pt x="12445" y="1168"/>
                </a:lnTo>
                <a:lnTo>
                  <a:pt x="4165" y="3987"/>
                </a:lnTo>
                <a:lnTo>
                  <a:pt x="0" y="5346"/>
                </a:lnTo>
                <a:lnTo>
                  <a:pt x="307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08862" y="6401526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196" y="0"/>
                </a:moveTo>
                <a:lnTo>
                  <a:pt x="5333" y="584"/>
                </a:lnTo>
                <a:lnTo>
                  <a:pt x="0" y="2438"/>
                </a:lnTo>
                <a:lnTo>
                  <a:pt x="18300" y="1269"/>
                </a:lnTo>
                <a:lnTo>
                  <a:pt x="251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09698" y="6407291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746" y="0"/>
                </a:moveTo>
                <a:lnTo>
                  <a:pt x="0" y="1447"/>
                </a:lnTo>
                <a:lnTo>
                  <a:pt x="3708" y="1270"/>
                </a:lnTo>
                <a:lnTo>
                  <a:pt x="37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77770" y="6399980"/>
            <a:ext cx="39370" cy="10795"/>
          </a:xfrm>
          <a:custGeom>
            <a:avLst/>
            <a:gdLst/>
            <a:ahLst/>
            <a:cxnLst/>
            <a:rect l="l" t="t" r="r" b="b"/>
            <a:pathLst>
              <a:path w="39370" h="10795">
                <a:moveTo>
                  <a:pt x="38785" y="0"/>
                </a:moveTo>
                <a:lnTo>
                  <a:pt x="0" y="546"/>
                </a:lnTo>
                <a:lnTo>
                  <a:pt x="520" y="4114"/>
                </a:lnTo>
                <a:lnTo>
                  <a:pt x="809" y="7315"/>
                </a:lnTo>
                <a:lnTo>
                  <a:pt x="888" y="10325"/>
                </a:lnTo>
                <a:lnTo>
                  <a:pt x="31927" y="8763"/>
                </a:lnTo>
                <a:lnTo>
                  <a:pt x="35674" y="7315"/>
                </a:lnTo>
                <a:lnTo>
                  <a:pt x="35775" y="4025"/>
                </a:lnTo>
                <a:lnTo>
                  <a:pt x="36118" y="1511"/>
                </a:lnTo>
                <a:lnTo>
                  <a:pt x="36893" y="1117"/>
                </a:lnTo>
                <a:lnTo>
                  <a:pt x="387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72714" y="6400524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05054" y="0"/>
                </a:moveTo>
                <a:lnTo>
                  <a:pt x="91922" y="254"/>
                </a:lnTo>
                <a:lnTo>
                  <a:pt x="54444" y="2273"/>
                </a:lnTo>
                <a:lnTo>
                  <a:pt x="23710" y="7620"/>
                </a:lnTo>
                <a:lnTo>
                  <a:pt x="15836" y="10223"/>
                </a:lnTo>
                <a:lnTo>
                  <a:pt x="7937" y="12712"/>
                </a:lnTo>
                <a:lnTo>
                  <a:pt x="0" y="15113"/>
                </a:lnTo>
                <a:lnTo>
                  <a:pt x="105943" y="9779"/>
                </a:lnTo>
                <a:lnTo>
                  <a:pt x="105824" y="6329"/>
                </a:lnTo>
                <a:lnTo>
                  <a:pt x="105575" y="3568"/>
                </a:lnTo>
                <a:lnTo>
                  <a:pt x="1050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27163" y="6400779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7477" y="0"/>
                </a:moveTo>
                <a:lnTo>
                  <a:pt x="6896" y="749"/>
                </a:lnTo>
                <a:lnTo>
                  <a:pt x="0" y="2019"/>
                </a:lnTo>
                <a:lnTo>
                  <a:pt x="374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77358" y="6469510"/>
            <a:ext cx="342265" cy="78740"/>
          </a:xfrm>
          <a:custGeom>
            <a:avLst/>
            <a:gdLst/>
            <a:ahLst/>
            <a:cxnLst/>
            <a:rect l="l" t="t" r="r" b="b"/>
            <a:pathLst>
              <a:path w="342264" h="78740">
                <a:moveTo>
                  <a:pt x="197421" y="51308"/>
                </a:moveTo>
                <a:lnTo>
                  <a:pt x="148164" y="58432"/>
                </a:lnTo>
                <a:lnTo>
                  <a:pt x="98863" y="64765"/>
                </a:lnTo>
                <a:lnTo>
                  <a:pt x="49485" y="70405"/>
                </a:lnTo>
                <a:lnTo>
                  <a:pt x="0" y="75450"/>
                </a:lnTo>
                <a:lnTo>
                  <a:pt x="11633" y="76123"/>
                </a:lnTo>
                <a:lnTo>
                  <a:pt x="13576" y="76974"/>
                </a:lnTo>
                <a:lnTo>
                  <a:pt x="15595" y="78244"/>
                </a:lnTo>
                <a:lnTo>
                  <a:pt x="32067" y="76631"/>
                </a:lnTo>
                <a:lnTo>
                  <a:pt x="73015" y="71776"/>
                </a:lnTo>
                <a:lnTo>
                  <a:pt x="113828" y="66014"/>
                </a:lnTo>
                <a:lnTo>
                  <a:pt x="154506" y="59347"/>
                </a:lnTo>
                <a:lnTo>
                  <a:pt x="195046" y="51777"/>
                </a:lnTo>
                <a:lnTo>
                  <a:pt x="195834" y="51612"/>
                </a:lnTo>
                <a:lnTo>
                  <a:pt x="196634" y="51473"/>
                </a:lnTo>
                <a:lnTo>
                  <a:pt x="197421" y="51308"/>
                </a:lnTo>
                <a:close/>
              </a:path>
              <a:path w="342264" h="78740">
                <a:moveTo>
                  <a:pt x="257073" y="0"/>
                </a:moveTo>
                <a:lnTo>
                  <a:pt x="251040" y="1993"/>
                </a:lnTo>
                <a:lnTo>
                  <a:pt x="248018" y="2946"/>
                </a:lnTo>
                <a:lnTo>
                  <a:pt x="292531" y="5588"/>
                </a:lnTo>
                <a:lnTo>
                  <a:pt x="288378" y="7086"/>
                </a:lnTo>
                <a:lnTo>
                  <a:pt x="280073" y="9982"/>
                </a:lnTo>
                <a:lnTo>
                  <a:pt x="275399" y="14897"/>
                </a:lnTo>
                <a:lnTo>
                  <a:pt x="269557" y="22936"/>
                </a:lnTo>
                <a:lnTo>
                  <a:pt x="267030" y="25692"/>
                </a:lnTo>
                <a:lnTo>
                  <a:pt x="262051" y="32512"/>
                </a:lnTo>
                <a:lnTo>
                  <a:pt x="300064" y="25182"/>
                </a:lnTo>
                <a:lnTo>
                  <a:pt x="341985" y="11087"/>
                </a:lnTo>
                <a:lnTo>
                  <a:pt x="338239" y="7569"/>
                </a:lnTo>
                <a:lnTo>
                  <a:pt x="336029" y="7162"/>
                </a:lnTo>
                <a:lnTo>
                  <a:pt x="334365" y="6819"/>
                </a:lnTo>
                <a:lnTo>
                  <a:pt x="334529" y="6819"/>
                </a:lnTo>
                <a:lnTo>
                  <a:pt x="319244" y="4927"/>
                </a:lnTo>
                <a:lnTo>
                  <a:pt x="311531" y="4075"/>
                </a:lnTo>
                <a:lnTo>
                  <a:pt x="303809" y="3403"/>
                </a:lnTo>
                <a:lnTo>
                  <a:pt x="257073" y="0"/>
                </a:lnTo>
                <a:close/>
              </a:path>
              <a:path w="342264" h="78740">
                <a:moveTo>
                  <a:pt x="334529" y="6819"/>
                </a:moveTo>
                <a:lnTo>
                  <a:pt x="334365" y="6819"/>
                </a:lnTo>
                <a:lnTo>
                  <a:pt x="334581" y="683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39391" y="6479495"/>
            <a:ext cx="318135" cy="66040"/>
          </a:xfrm>
          <a:custGeom>
            <a:avLst/>
            <a:gdLst/>
            <a:ahLst/>
            <a:cxnLst/>
            <a:rect l="l" t="t" r="r" b="b"/>
            <a:pathLst>
              <a:path w="318135" h="66040">
                <a:moveTo>
                  <a:pt x="318046" y="0"/>
                </a:moveTo>
                <a:lnTo>
                  <a:pt x="251637" y="20399"/>
                </a:lnTo>
                <a:lnTo>
                  <a:pt x="183934" y="36169"/>
                </a:lnTo>
                <a:lnTo>
                  <a:pt x="144060" y="43570"/>
                </a:lnTo>
                <a:lnTo>
                  <a:pt x="104049" y="50077"/>
                </a:lnTo>
                <a:lnTo>
                  <a:pt x="63903" y="55691"/>
                </a:lnTo>
                <a:lnTo>
                  <a:pt x="23594" y="60417"/>
                </a:lnTo>
                <a:lnTo>
                  <a:pt x="0" y="63322"/>
                </a:lnTo>
                <a:lnTo>
                  <a:pt x="87482" y="60413"/>
                </a:lnTo>
                <a:lnTo>
                  <a:pt x="136829" y="54778"/>
                </a:lnTo>
                <a:lnTo>
                  <a:pt x="186132" y="48448"/>
                </a:lnTo>
                <a:lnTo>
                  <a:pt x="235394" y="41325"/>
                </a:lnTo>
                <a:lnTo>
                  <a:pt x="280630" y="31238"/>
                </a:lnTo>
                <a:lnTo>
                  <a:pt x="304990" y="15709"/>
                </a:lnTo>
                <a:lnTo>
                  <a:pt x="307517" y="12954"/>
                </a:lnTo>
                <a:lnTo>
                  <a:pt x="313372" y="4914"/>
                </a:lnTo>
                <a:lnTo>
                  <a:pt x="3180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77521" y="6579920"/>
            <a:ext cx="317500" cy="40005"/>
          </a:xfrm>
          <a:custGeom>
            <a:avLst/>
            <a:gdLst/>
            <a:ahLst/>
            <a:cxnLst/>
            <a:rect l="l" t="t" r="r" b="b"/>
            <a:pathLst>
              <a:path w="317500" h="40004">
                <a:moveTo>
                  <a:pt x="121462" y="16548"/>
                </a:moveTo>
                <a:lnTo>
                  <a:pt x="0" y="34175"/>
                </a:lnTo>
                <a:lnTo>
                  <a:pt x="16941" y="36347"/>
                </a:lnTo>
                <a:lnTo>
                  <a:pt x="31742" y="38576"/>
                </a:lnTo>
                <a:lnTo>
                  <a:pt x="39501" y="39534"/>
                </a:lnTo>
                <a:lnTo>
                  <a:pt x="47155" y="39928"/>
                </a:lnTo>
                <a:lnTo>
                  <a:pt x="48552" y="39928"/>
                </a:lnTo>
                <a:lnTo>
                  <a:pt x="49936" y="39890"/>
                </a:lnTo>
                <a:lnTo>
                  <a:pt x="167322" y="30124"/>
                </a:lnTo>
                <a:lnTo>
                  <a:pt x="108864" y="30124"/>
                </a:lnTo>
                <a:lnTo>
                  <a:pt x="121462" y="16548"/>
                </a:lnTo>
                <a:close/>
              </a:path>
              <a:path w="317500" h="40004">
                <a:moveTo>
                  <a:pt x="16586" y="36309"/>
                </a:moveTo>
                <a:lnTo>
                  <a:pt x="16849" y="36347"/>
                </a:lnTo>
                <a:lnTo>
                  <a:pt x="16586" y="36309"/>
                </a:lnTo>
                <a:close/>
              </a:path>
              <a:path w="317500" h="40004">
                <a:moveTo>
                  <a:pt x="316750" y="5003"/>
                </a:moveTo>
                <a:lnTo>
                  <a:pt x="256336" y="12001"/>
                </a:lnTo>
                <a:lnTo>
                  <a:pt x="252958" y="15925"/>
                </a:lnTo>
                <a:lnTo>
                  <a:pt x="249542" y="19456"/>
                </a:lnTo>
                <a:lnTo>
                  <a:pt x="108864" y="30124"/>
                </a:lnTo>
                <a:lnTo>
                  <a:pt x="167322" y="30124"/>
                </a:lnTo>
                <a:lnTo>
                  <a:pt x="316534" y="15443"/>
                </a:lnTo>
                <a:lnTo>
                  <a:pt x="316585" y="8280"/>
                </a:lnTo>
                <a:lnTo>
                  <a:pt x="316750" y="5003"/>
                </a:lnTo>
                <a:close/>
              </a:path>
              <a:path w="317500" h="40004">
                <a:moveTo>
                  <a:pt x="317131" y="0"/>
                </a:moveTo>
                <a:lnTo>
                  <a:pt x="259295" y="8483"/>
                </a:lnTo>
                <a:lnTo>
                  <a:pt x="257962" y="10096"/>
                </a:lnTo>
                <a:lnTo>
                  <a:pt x="317004" y="1422"/>
                </a:lnTo>
                <a:lnTo>
                  <a:pt x="31713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86381" y="6538102"/>
            <a:ext cx="467359" cy="72390"/>
          </a:xfrm>
          <a:custGeom>
            <a:avLst/>
            <a:gdLst/>
            <a:ahLst/>
            <a:cxnLst/>
            <a:rect l="l" t="t" r="r" b="b"/>
            <a:pathLst>
              <a:path w="467360" h="72390">
                <a:moveTo>
                  <a:pt x="276834" y="22859"/>
                </a:moveTo>
                <a:lnTo>
                  <a:pt x="265992" y="24142"/>
                </a:lnTo>
                <a:lnTo>
                  <a:pt x="165138" y="35610"/>
                </a:lnTo>
                <a:lnTo>
                  <a:pt x="12598" y="58356"/>
                </a:lnTo>
                <a:lnTo>
                  <a:pt x="0" y="71945"/>
                </a:lnTo>
                <a:lnTo>
                  <a:pt x="140677" y="61264"/>
                </a:lnTo>
                <a:lnTo>
                  <a:pt x="143539" y="58318"/>
                </a:lnTo>
                <a:lnTo>
                  <a:pt x="105156" y="58318"/>
                </a:lnTo>
                <a:lnTo>
                  <a:pt x="149098" y="51917"/>
                </a:lnTo>
                <a:lnTo>
                  <a:pt x="150431" y="50304"/>
                </a:lnTo>
                <a:lnTo>
                  <a:pt x="208267" y="41821"/>
                </a:lnTo>
                <a:lnTo>
                  <a:pt x="208800" y="36677"/>
                </a:lnTo>
                <a:lnTo>
                  <a:pt x="209664" y="33134"/>
                </a:lnTo>
                <a:lnTo>
                  <a:pt x="210908" y="33019"/>
                </a:lnTo>
                <a:lnTo>
                  <a:pt x="261908" y="29138"/>
                </a:lnTo>
                <a:lnTo>
                  <a:pt x="310670" y="24180"/>
                </a:lnTo>
                <a:lnTo>
                  <a:pt x="275666" y="24180"/>
                </a:lnTo>
                <a:lnTo>
                  <a:pt x="275946" y="24142"/>
                </a:lnTo>
                <a:lnTo>
                  <a:pt x="276352" y="23660"/>
                </a:lnTo>
                <a:lnTo>
                  <a:pt x="276834" y="22859"/>
                </a:lnTo>
                <a:close/>
              </a:path>
              <a:path w="467360" h="72390">
                <a:moveTo>
                  <a:pt x="147472" y="53822"/>
                </a:moveTo>
                <a:lnTo>
                  <a:pt x="105156" y="58318"/>
                </a:lnTo>
                <a:lnTo>
                  <a:pt x="143539" y="58318"/>
                </a:lnTo>
                <a:lnTo>
                  <a:pt x="144094" y="57746"/>
                </a:lnTo>
                <a:lnTo>
                  <a:pt x="147472" y="53822"/>
                </a:lnTo>
                <a:close/>
              </a:path>
              <a:path w="467360" h="72390">
                <a:moveTo>
                  <a:pt x="453351" y="0"/>
                </a:moveTo>
                <a:lnTo>
                  <a:pt x="332663" y="16001"/>
                </a:lnTo>
                <a:lnTo>
                  <a:pt x="275666" y="24180"/>
                </a:lnTo>
                <a:lnTo>
                  <a:pt x="310670" y="24180"/>
                </a:lnTo>
                <a:lnTo>
                  <a:pt x="312762" y="23968"/>
                </a:lnTo>
                <a:lnTo>
                  <a:pt x="363474" y="17507"/>
                </a:lnTo>
                <a:lnTo>
                  <a:pt x="414045" y="9753"/>
                </a:lnTo>
                <a:lnTo>
                  <a:pt x="467258" y="685"/>
                </a:lnTo>
                <a:lnTo>
                  <a:pt x="45335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062330" y="6554107"/>
            <a:ext cx="57150" cy="8255"/>
          </a:xfrm>
          <a:custGeom>
            <a:avLst/>
            <a:gdLst/>
            <a:ahLst/>
            <a:cxnLst/>
            <a:rect l="l" t="t" r="r" b="b"/>
            <a:pathLst>
              <a:path w="57150" h="8254">
                <a:moveTo>
                  <a:pt x="56720" y="0"/>
                </a:moveTo>
                <a:lnTo>
                  <a:pt x="891" y="6845"/>
                </a:lnTo>
                <a:lnTo>
                  <a:pt x="395" y="7645"/>
                </a:lnTo>
                <a:lnTo>
                  <a:pt x="0" y="8127"/>
                </a:lnTo>
                <a:lnTo>
                  <a:pt x="567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39738" y="6531911"/>
            <a:ext cx="50800" cy="6985"/>
          </a:xfrm>
          <a:custGeom>
            <a:avLst/>
            <a:gdLst/>
            <a:ahLst/>
            <a:cxnLst/>
            <a:rect l="l" t="t" r="r" b="b"/>
            <a:pathLst>
              <a:path w="50800" h="6984">
                <a:moveTo>
                  <a:pt x="44526" y="0"/>
                </a:moveTo>
                <a:lnTo>
                  <a:pt x="0" y="6197"/>
                </a:lnTo>
                <a:lnTo>
                  <a:pt x="13906" y="6883"/>
                </a:lnTo>
                <a:lnTo>
                  <a:pt x="50660" y="317"/>
                </a:lnTo>
                <a:lnTo>
                  <a:pt x="445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40916" y="6688419"/>
            <a:ext cx="1110615" cy="132715"/>
          </a:xfrm>
          <a:custGeom>
            <a:avLst/>
            <a:gdLst/>
            <a:ahLst/>
            <a:cxnLst/>
            <a:rect l="l" t="t" r="r" b="b"/>
            <a:pathLst>
              <a:path w="1110614" h="132715">
                <a:moveTo>
                  <a:pt x="170865" y="104965"/>
                </a:moveTo>
                <a:lnTo>
                  <a:pt x="143154" y="113144"/>
                </a:lnTo>
                <a:lnTo>
                  <a:pt x="144979" y="114439"/>
                </a:lnTo>
                <a:lnTo>
                  <a:pt x="152877" y="116144"/>
                </a:lnTo>
                <a:lnTo>
                  <a:pt x="161654" y="117644"/>
                </a:lnTo>
                <a:lnTo>
                  <a:pt x="166115" y="118325"/>
                </a:lnTo>
                <a:lnTo>
                  <a:pt x="203969" y="123372"/>
                </a:lnTo>
                <a:lnTo>
                  <a:pt x="214495" y="124807"/>
                </a:lnTo>
                <a:lnTo>
                  <a:pt x="283507" y="131052"/>
                </a:lnTo>
                <a:lnTo>
                  <a:pt x="332536" y="132702"/>
                </a:lnTo>
                <a:lnTo>
                  <a:pt x="339547" y="132702"/>
                </a:lnTo>
                <a:lnTo>
                  <a:pt x="395353" y="131540"/>
                </a:lnTo>
                <a:lnTo>
                  <a:pt x="437081" y="129638"/>
                </a:lnTo>
                <a:lnTo>
                  <a:pt x="478749" y="126693"/>
                </a:lnTo>
                <a:lnTo>
                  <a:pt x="509883" y="123710"/>
                </a:lnTo>
                <a:lnTo>
                  <a:pt x="319570" y="123710"/>
                </a:lnTo>
                <a:lnTo>
                  <a:pt x="288793" y="123369"/>
                </a:lnTo>
                <a:lnTo>
                  <a:pt x="257894" y="122321"/>
                </a:lnTo>
                <a:lnTo>
                  <a:pt x="226835" y="120533"/>
                </a:lnTo>
                <a:lnTo>
                  <a:pt x="195579" y="117970"/>
                </a:lnTo>
                <a:lnTo>
                  <a:pt x="203581" y="115252"/>
                </a:lnTo>
                <a:lnTo>
                  <a:pt x="211607" y="112661"/>
                </a:lnTo>
                <a:lnTo>
                  <a:pt x="219659" y="110185"/>
                </a:lnTo>
                <a:lnTo>
                  <a:pt x="207579" y="109080"/>
                </a:lnTo>
                <a:lnTo>
                  <a:pt x="183267" y="106441"/>
                </a:lnTo>
                <a:lnTo>
                  <a:pt x="170865" y="104965"/>
                </a:lnTo>
                <a:close/>
              </a:path>
              <a:path w="1110614" h="132715">
                <a:moveTo>
                  <a:pt x="381647" y="122377"/>
                </a:moveTo>
                <a:lnTo>
                  <a:pt x="366147" y="122955"/>
                </a:lnTo>
                <a:lnTo>
                  <a:pt x="350637" y="123372"/>
                </a:lnTo>
                <a:lnTo>
                  <a:pt x="335113" y="123625"/>
                </a:lnTo>
                <a:lnTo>
                  <a:pt x="319570" y="123710"/>
                </a:lnTo>
                <a:lnTo>
                  <a:pt x="509883" y="123710"/>
                </a:lnTo>
                <a:lnTo>
                  <a:pt x="517705" y="122961"/>
                </a:lnTo>
                <a:lnTo>
                  <a:pt x="426758" y="122961"/>
                </a:lnTo>
                <a:lnTo>
                  <a:pt x="418706" y="122834"/>
                </a:lnTo>
                <a:lnTo>
                  <a:pt x="411815" y="122605"/>
                </a:lnTo>
                <a:lnTo>
                  <a:pt x="395706" y="122605"/>
                </a:lnTo>
                <a:lnTo>
                  <a:pt x="388670" y="122529"/>
                </a:lnTo>
                <a:lnTo>
                  <a:pt x="381647" y="122377"/>
                </a:lnTo>
                <a:close/>
              </a:path>
              <a:path w="1110614" h="132715">
                <a:moveTo>
                  <a:pt x="976312" y="62395"/>
                </a:moveTo>
                <a:lnTo>
                  <a:pt x="929354" y="67083"/>
                </a:lnTo>
                <a:lnTo>
                  <a:pt x="854268" y="77000"/>
                </a:lnTo>
                <a:lnTo>
                  <a:pt x="711972" y="96728"/>
                </a:lnTo>
                <a:lnTo>
                  <a:pt x="548522" y="116273"/>
                </a:lnTo>
                <a:lnTo>
                  <a:pt x="491636" y="121076"/>
                </a:lnTo>
                <a:lnTo>
                  <a:pt x="434822" y="122961"/>
                </a:lnTo>
                <a:lnTo>
                  <a:pt x="517769" y="122955"/>
                </a:lnTo>
                <a:lnTo>
                  <a:pt x="570920" y="117697"/>
                </a:lnTo>
                <a:lnTo>
                  <a:pt x="621438" y="111399"/>
                </a:lnTo>
                <a:lnTo>
                  <a:pt x="808642" y="84665"/>
                </a:lnTo>
                <a:lnTo>
                  <a:pt x="844764" y="80167"/>
                </a:lnTo>
                <a:lnTo>
                  <a:pt x="880931" y="76085"/>
                </a:lnTo>
                <a:lnTo>
                  <a:pt x="917143" y="72415"/>
                </a:lnTo>
                <a:lnTo>
                  <a:pt x="971075" y="72415"/>
                </a:lnTo>
                <a:lnTo>
                  <a:pt x="965092" y="71662"/>
                </a:lnTo>
                <a:lnTo>
                  <a:pt x="955349" y="70712"/>
                </a:lnTo>
                <a:lnTo>
                  <a:pt x="945641" y="69976"/>
                </a:lnTo>
                <a:lnTo>
                  <a:pt x="944562" y="69913"/>
                </a:lnTo>
                <a:lnTo>
                  <a:pt x="963910" y="68416"/>
                </a:lnTo>
                <a:lnTo>
                  <a:pt x="983264" y="67182"/>
                </a:lnTo>
                <a:lnTo>
                  <a:pt x="1002625" y="66216"/>
                </a:lnTo>
                <a:lnTo>
                  <a:pt x="1021994" y="65519"/>
                </a:lnTo>
                <a:lnTo>
                  <a:pt x="976312" y="62395"/>
                </a:lnTo>
                <a:close/>
              </a:path>
              <a:path w="1110614" h="132715">
                <a:moveTo>
                  <a:pt x="410667" y="122567"/>
                </a:moveTo>
                <a:lnTo>
                  <a:pt x="405371" y="122605"/>
                </a:lnTo>
                <a:lnTo>
                  <a:pt x="411815" y="122605"/>
                </a:lnTo>
                <a:lnTo>
                  <a:pt x="410667" y="122567"/>
                </a:lnTo>
                <a:close/>
              </a:path>
              <a:path w="1110614" h="132715">
                <a:moveTo>
                  <a:pt x="971075" y="72415"/>
                </a:moveTo>
                <a:lnTo>
                  <a:pt x="917143" y="72415"/>
                </a:lnTo>
                <a:lnTo>
                  <a:pt x="984732" y="76987"/>
                </a:lnTo>
                <a:lnTo>
                  <a:pt x="985266" y="77000"/>
                </a:lnTo>
                <a:lnTo>
                  <a:pt x="990244" y="77000"/>
                </a:lnTo>
                <a:lnTo>
                  <a:pt x="989787" y="75399"/>
                </a:lnTo>
                <a:lnTo>
                  <a:pt x="984427" y="74434"/>
                </a:lnTo>
                <a:lnTo>
                  <a:pt x="974806" y="72884"/>
                </a:lnTo>
                <a:lnTo>
                  <a:pt x="971075" y="72415"/>
                </a:lnTo>
                <a:close/>
              </a:path>
              <a:path w="1110614" h="132715">
                <a:moveTo>
                  <a:pt x="1109608" y="65379"/>
                </a:moveTo>
                <a:lnTo>
                  <a:pt x="1101064" y="65379"/>
                </a:lnTo>
                <a:lnTo>
                  <a:pt x="1105242" y="65493"/>
                </a:lnTo>
                <a:lnTo>
                  <a:pt x="1110170" y="65493"/>
                </a:lnTo>
                <a:lnTo>
                  <a:pt x="1109608" y="65379"/>
                </a:lnTo>
                <a:close/>
              </a:path>
              <a:path w="1110614" h="132715">
                <a:moveTo>
                  <a:pt x="1107233" y="64896"/>
                </a:moveTo>
                <a:lnTo>
                  <a:pt x="1058964" y="64896"/>
                </a:lnTo>
                <a:lnTo>
                  <a:pt x="1073000" y="64925"/>
                </a:lnTo>
                <a:lnTo>
                  <a:pt x="1100289" y="65354"/>
                </a:lnTo>
                <a:lnTo>
                  <a:pt x="1101331" y="65417"/>
                </a:lnTo>
                <a:lnTo>
                  <a:pt x="1101064" y="65379"/>
                </a:lnTo>
                <a:lnTo>
                  <a:pt x="1109608" y="65379"/>
                </a:lnTo>
                <a:lnTo>
                  <a:pt x="1107233" y="64896"/>
                </a:lnTo>
                <a:close/>
              </a:path>
              <a:path w="1110614" h="132715">
                <a:moveTo>
                  <a:pt x="1055128" y="58750"/>
                </a:moveTo>
                <a:lnTo>
                  <a:pt x="1053096" y="61099"/>
                </a:lnTo>
                <a:lnTo>
                  <a:pt x="1050937" y="63385"/>
                </a:lnTo>
                <a:lnTo>
                  <a:pt x="1049070" y="64973"/>
                </a:lnTo>
                <a:lnTo>
                  <a:pt x="1107233" y="64896"/>
                </a:lnTo>
                <a:lnTo>
                  <a:pt x="1100734" y="63576"/>
                </a:lnTo>
                <a:lnTo>
                  <a:pt x="1101256" y="63576"/>
                </a:lnTo>
                <a:lnTo>
                  <a:pt x="1091888" y="62162"/>
                </a:lnTo>
                <a:lnTo>
                  <a:pt x="1082186" y="60907"/>
                </a:lnTo>
                <a:lnTo>
                  <a:pt x="1072455" y="59897"/>
                </a:lnTo>
                <a:lnTo>
                  <a:pt x="1062748" y="59181"/>
                </a:lnTo>
                <a:lnTo>
                  <a:pt x="1055128" y="58750"/>
                </a:lnTo>
                <a:close/>
              </a:path>
              <a:path w="1110614" h="132715">
                <a:moveTo>
                  <a:pt x="1101256" y="63576"/>
                </a:moveTo>
                <a:lnTo>
                  <a:pt x="1100734" y="63576"/>
                </a:lnTo>
                <a:lnTo>
                  <a:pt x="1101280" y="63588"/>
                </a:lnTo>
                <a:lnTo>
                  <a:pt x="1101509" y="63614"/>
                </a:lnTo>
                <a:lnTo>
                  <a:pt x="1101256" y="63576"/>
                </a:lnTo>
                <a:close/>
              </a:path>
              <a:path w="1110614" h="132715">
                <a:moveTo>
                  <a:pt x="91630" y="0"/>
                </a:moveTo>
                <a:lnTo>
                  <a:pt x="69930" y="2212"/>
                </a:lnTo>
                <a:lnTo>
                  <a:pt x="48206" y="4186"/>
                </a:lnTo>
                <a:lnTo>
                  <a:pt x="26458" y="5923"/>
                </a:lnTo>
                <a:lnTo>
                  <a:pt x="4686" y="7429"/>
                </a:lnTo>
                <a:lnTo>
                  <a:pt x="0" y="7861"/>
                </a:lnTo>
                <a:lnTo>
                  <a:pt x="8737" y="9436"/>
                </a:lnTo>
                <a:lnTo>
                  <a:pt x="18196" y="10899"/>
                </a:lnTo>
                <a:lnTo>
                  <a:pt x="27843" y="12144"/>
                </a:lnTo>
                <a:lnTo>
                  <a:pt x="37516" y="13136"/>
                </a:lnTo>
                <a:lnTo>
                  <a:pt x="47155" y="13842"/>
                </a:lnTo>
                <a:lnTo>
                  <a:pt x="91198" y="16344"/>
                </a:lnTo>
                <a:lnTo>
                  <a:pt x="91135" y="12128"/>
                </a:lnTo>
                <a:lnTo>
                  <a:pt x="82372" y="11645"/>
                </a:lnTo>
                <a:lnTo>
                  <a:pt x="91135" y="10947"/>
                </a:lnTo>
                <a:lnTo>
                  <a:pt x="91261" y="4186"/>
                </a:lnTo>
                <a:lnTo>
                  <a:pt x="91300" y="3301"/>
                </a:lnTo>
                <a:lnTo>
                  <a:pt x="91630" y="0"/>
                </a:lnTo>
                <a:close/>
              </a:path>
              <a:path w="1110614" h="132715">
                <a:moveTo>
                  <a:pt x="8458" y="9397"/>
                </a:moveTo>
                <a:lnTo>
                  <a:pt x="8636" y="9436"/>
                </a:lnTo>
                <a:lnTo>
                  <a:pt x="8458" y="939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22568" y="6740273"/>
            <a:ext cx="673735" cy="71120"/>
          </a:xfrm>
          <a:custGeom>
            <a:avLst/>
            <a:gdLst/>
            <a:ahLst/>
            <a:cxnLst/>
            <a:rect l="l" t="t" r="r" b="b"/>
            <a:pathLst>
              <a:path w="673735" h="71120">
                <a:moveTo>
                  <a:pt x="65030" y="70713"/>
                </a:moveTo>
                <a:lnTo>
                  <a:pt x="29019" y="70713"/>
                </a:lnTo>
                <a:lnTo>
                  <a:pt x="37045" y="70980"/>
                </a:lnTo>
                <a:lnTo>
                  <a:pt x="45110" y="71107"/>
                </a:lnTo>
                <a:lnTo>
                  <a:pt x="53162" y="71107"/>
                </a:lnTo>
                <a:lnTo>
                  <a:pt x="65030" y="70713"/>
                </a:lnTo>
                <a:close/>
              </a:path>
              <a:path w="673735" h="71120">
                <a:moveTo>
                  <a:pt x="401726" y="8788"/>
                </a:moveTo>
                <a:lnTo>
                  <a:pt x="377012" y="12103"/>
                </a:lnTo>
                <a:lnTo>
                  <a:pt x="421454" y="13781"/>
                </a:lnTo>
                <a:lnTo>
                  <a:pt x="465886" y="16116"/>
                </a:lnTo>
                <a:lnTo>
                  <a:pt x="405164" y="22948"/>
                </a:lnTo>
                <a:lnTo>
                  <a:pt x="344576" y="30962"/>
                </a:lnTo>
                <a:lnTo>
                  <a:pt x="131977" y="59780"/>
                </a:lnTo>
                <a:lnTo>
                  <a:pt x="87864" y="64444"/>
                </a:lnTo>
                <a:lnTo>
                  <a:pt x="43905" y="68058"/>
                </a:lnTo>
                <a:lnTo>
                  <a:pt x="0" y="70523"/>
                </a:lnTo>
                <a:lnTo>
                  <a:pt x="7023" y="70675"/>
                </a:lnTo>
                <a:lnTo>
                  <a:pt x="14046" y="70751"/>
                </a:lnTo>
                <a:lnTo>
                  <a:pt x="65030" y="70713"/>
                </a:lnTo>
                <a:lnTo>
                  <a:pt x="109983" y="69222"/>
                </a:lnTo>
                <a:lnTo>
                  <a:pt x="166873" y="64419"/>
                </a:lnTo>
                <a:lnTo>
                  <a:pt x="330324" y="44874"/>
                </a:lnTo>
                <a:lnTo>
                  <a:pt x="431177" y="30950"/>
                </a:lnTo>
                <a:lnTo>
                  <a:pt x="532028" y="17144"/>
                </a:lnTo>
                <a:lnTo>
                  <a:pt x="547707" y="15229"/>
                </a:lnTo>
                <a:lnTo>
                  <a:pt x="562638" y="13576"/>
                </a:lnTo>
                <a:lnTo>
                  <a:pt x="491591" y="13576"/>
                </a:lnTo>
                <a:lnTo>
                  <a:pt x="401726" y="8788"/>
                </a:lnTo>
                <a:close/>
              </a:path>
              <a:path w="673735" h="71120">
                <a:moveTo>
                  <a:pt x="670212" y="10540"/>
                </a:moveTo>
                <a:lnTo>
                  <a:pt x="594664" y="10540"/>
                </a:lnTo>
                <a:lnTo>
                  <a:pt x="640346" y="13665"/>
                </a:lnTo>
                <a:lnTo>
                  <a:pt x="660651" y="13204"/>
                </a:lnTo>
                <a:lnTo>
                  <a:pt x="667423" y="13119"/>
                </a:lnTo>
                <a:lnTo>
                  <a:pt x="669277" y="11531"/>
                </a:lnTo>
                <a:lnTo>
                  <a:pt x="670212" y="10540"/>
                </a:lnTo>
                <a:close/>
              </a:path>
              <a:path w="673735" h="71120">
                <a:moveTo>
                  <a:pt x="546023" y="0"/>
                </a:moveTo>
                <a:lnTo>
                  <a:pt x="547522" y="1777"/>
                </a:lnTo>
                <a:lnTo>
                  <a:pt x="548614" y="3479"/>
                </a:lnTo>
                <a:lnTo>
                  <a:pt x="548208" y="4330"/>
                </a:lnTo>
                <a:lnTo>
                  <a:pt x="600265" y="6997"/>
                </a:lnTo>
                <a:lnTo>
                  <a:pt x="556113" y="8686"/>
                </a:lnTo>
                <a:lnTo>
                  <a:pt x="512000" y="11709"/>
                </a:lnTo>
                <a:lnTo>
                  <a:pt x="491591" y="13576"/>
                </a:lnTo>
                <a:lnTo>
                  <a:pt x="562638" y="13576"/>
                </a:lnTo>
                <a:lnTo>
                  <a:pt x="579021" y="11935"/>
                </a:lnTo>
                <a:lnTo>
                  <a:pt x="594664" y="10540"/>
                </a:lnTo>
                <a:lnTo>
                  <a:pt x="670212" y="10540"/>
                </a:lnTo>
                <a:lnTo>
                  <a:pt x="671436" y="9245"/>
                </a:lnTo>
                <a:lnTo>
                  <a:pt x="673481" y="6896"/>
                </a:lnTo>
                <a:lnTo>
                  <a:pt x="546023" y="0"/>
                </a:lnTo>
                <a:close/>
              </a:path>
              <a:path w="673735" h="71120">
                <a:moveTo>
                  <a:pt x="478713" y="279"/>
                </a:moveTo>
                <a:lnTo>
                  <a:pt x="474129" y="673"/>
                </a:lnTo>
                <a:lnTo>
                  <a:pt x="510032" y="2425"/>
                </a:lnTo>
                <a:lnTo>
                  <a:pt x="478713" y="27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42424" y="67520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1655" y="6572435"/>
            <a:ext cx="80010" cy="8890"/>
          </a:xfrm>
          <a:custGeom>
            <a:avLst/>
            <a:gdLst/>
            <a:ahLst/>
            <a:cxnLst/>
            <a:rect l="l" t="t" r="r" b="b"/>
            <a:pathLst>
              <a:path w="80010" h="8890">
                <a:moveTo>
                  <a:pt x="57213" y="0"/>
                </a:moveTo>
                <a:lnTo>
                  <a:pt x="28587" y="3484"/>
                </a:lnTo>
                <a:lnTo>
                  <a:pt x="0" y="7378"/>
                </a:lnTo>
                <a:lnTo>
                  <a:pt x="24701" y="8559"/>
                </a:lnTo>
                <a:lnTo>
                  <a:pt x="79641" y="571"/>
                </a:lnTo>
                <a:lnTo>
                  <a:pt x="572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24367" y="651341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790" y="0"/>
                </a:moveTo>
                <a:lnTo>
                  <a:pt x="0" y="228"/>
                </a:lnTo>
                <a:lnTo>
                  <a:pt x="330" y="254"/>
                </a:lnTo>
                <a:lnTo>
                  <a:pt x="482" y="254"/>
                </a:lnTo>
                <a:lnTo>
                  <a:pt x="17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24846" y="6495116"/>
            <a:ext cx="147955" cy="20955"/>
          </a:xfrm>
          <a:custGeom>
            <a:avLst/>
            <a:gdLst/>
            <a:ahLst/>
            <a:cxnLst/>
            <a:rect l="l" t="t" r="r" b="b"/>
            <a:pathLst>
              <a:path w="147954" h="20954">
                <a:moveTo>
                  <a:pt x="147942" y="0"/>
                </a:moveTo>
                <a:lnTo>
                  <a:pt x="94219" y="6374"/>
                </a:lnTo>
                <a:lnTo>
                  <a:pt x="1308" y="18300"/>
                </a:lnTo>
                <a:lnTo>
                  <a:pt x="0" y="18554"/>
                </a:lnTo>
                <a:lnTo>
                  <a:pt x="40043" y="20358"/>
                </a:lnTo>
                <a:lnTo>
                  <a:pt x="1479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64888" y="6488796"/>
            <a:ext cx="163195" cy="27940"/>
          </a:xfrm>
          <a:custGeom>
            <a:avLst/>
            <a:gdLst/>
            <a:ahLst/>
            <a:cxnLst/>
            <a:rect l="l" t="t" r="r" b="b"/>
            <a:pathLst>
              <a:path w="163195" h="27940">
                <a:moveTo>
                  <a:pt x="162953" y="0"/>
                </a:moveTo>
                <a:lnTo>
                  <a:pt x="107899" y="6324"/>
                </a:lnTo>
                <a:lnTo>
                  <a:pt x="0" y="26682"/>
                </a:lnTo>
                <a:lnTo>
                  <a:pt x="22936" y="27711"/>
                </a:lnTo>
                <a:lnTo>
                  <a:pt x="1629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87826" y="6459983"/>
            <a:ext cx="563880" cy="57150"/>
          </a:xfrm>
          <a:custGeom>
            <a:avLst/>
            <a:gdLst/>
            <a:ahLst/>
            <a:cxnLst/>
            <a:rect l="l" t="t" r="r" b="b"/>
            <a:pathLst>
              <a:path w="563879" h="57150">
                <a:moveTo>
                  <a:pt x="563638" y="0"/>
                </a:moveTo>
                <a:lnTo>
                  <a:pt x="517734" y="998"/>
                </a:lnTo>
                <a:lnTo>
                  <a:pt x="471855" y="2560"/>
                </a:lnTo>
                <a:lnTo>
                  <a:pt x="426002" y="4686"/>
                </a:lnTo>
                <a:lnTo>
                  <a:pt x="380172" y="7376"/>
                </a:lnTo>
                <a:lnTo>
                  <a:pt x="334365" y="10629"/>
                </a:lnTo>
                <a:lnTo>
                  <a:pt x="237105" y="18932"/>
                </a:lnTo>
                <a:lnTo>
                  <a:pt x="140017" y="28816"/>
                </a:lnTo>
                <a:lnTo>
                  <a:pt x="0" y="56515"/>
                </a:lnTo>
                <a:lnTo>
                  <a:pt x="6032" y="56781"/>
                </a:lnTo>
                <a:lnTo>
                  <a:pt x="113787" y="43519"/>
                </a:lnTo>
                <a:lnTo>
                  <a:pt x="254593" y="28097"/>
                </a:lnTo>
                <a:lnTo>
                  <a:pt x="320624" y="21823"/>
                </a:lnTo>
                <a:lnTo>
                  <a:pt x="411262" y="14101"/>
                </a:lnTo>
                <a:lnTo>
                  <a:pt x="441731" y="11963"/>
                </a:lnTo>
                <a:lnTo>
                  <a:pt x="505823" y="6368"/>
                </a:lnTo>
                <a:lnTo>
                  <a:pt x="527151" y="4292"/>
                </a:lnTo>
                <a:lnTo>
                  <a:pt x="554522" y="1145"/>
                </a:lnTo>
                <a:lnTo>
                  <a:pt x="5636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61031" y="6475365"/>
            <a:ext cx="256540" cy="36195"/>
          </a:xfrm>
          <a:custGeom>
            <a:avLst/>
            <a:gdLst/>
            <a:ahLst/>
            <a:cxnLst/>
            <a:rect l="l" t="t" r="r" b="b"/>
            <a:pathLst>
              <a:path w="256539" h="36195">
                <a:moveTo>
                  <a:pt x="70332" y="25120"/>
                </a:moveTo>
                <a:lnTo>
                  <a:pt x="0" y="35382"/>
                </a:lnTo>
                <a:lnTo>
                  <a:pt x="6311" y="35686"/>
                </a:lnTo>
                <a:lnTo>
                  <a:pt x="76555" y="25374"/>
                </a:lnTo>
                <a:lnTo>
                  <a:pt x="70332" y="25120"/>
                </a:lnTo>
                <a:close/>
              </a:path>
              <a:path w="256539" h="36195">
                <a:moveTo>
                  <a:pt x="255917" y="0"/>
                </a:moveTo>
                <a:lnTo>
                  <a:pt x="214350" y="4533"/>
                </a:lnTo>
                <a:lnTo>
                  <a:pt x="81178" y="23558"/>
                </a:lnTo>
                <a:lnTo>
                  <a:pt x="82067" y="23825"/>
                </a:lnTo>
                <a:lnTo>
                  <a:pt x="83870" y="24295"/>
                </a:lnTo>
                <a:lnTo>
                  <a:pt x="2559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40680" y="6479899"/>
            <a:ext cx="234950" cy="31115"/>
          </a:xfrm>
          <a:custGeom>
            <a:avLst/>
            <a:gdLst/>
            <a:ahLst/>
            <a:cxnLst/>
            <a:rect l="l" t="t" r="r" b="b"/>
            <a:pathLst>
              <a:path w="234950" h="31115">
                <a:moveTo>
                  <a:pt x="72605" y="19862"/>
                </a:moveTo>
                <a:lnTo>
                  <a:pt x="0" y="29908"/>
                </a:lnTo>
                <a:lnTo>
                  <a:pt x="20358" y="30848"/>
                </a:lnTo>
                <a:lnTo>
                  <a:pt x="90677" y="20586"/>
                </a:lnTo>
                <a:lnTo>
                  <a:pt x="72605" y="19862"/>
                </a:lnTo>
                <a:close/>
              </a:path>
              <a:path w="234950" h="31115">
                <a:moveTo>
                  <a:pt x="234708" y="0"/>
                </a:moveTo>
                <a:lnTo>
                  <a:pt x="94970" y="16890"/>
                </a:lnTo>
                <a:lnTo>
                  <a:pt x="97154" y="17652"/>
                </a:lnTo>
                <a:lnTo>
                  <a:pt x="99339" y="18376"/>
                </a:lnTo>
                <a:lnTo>
                  <a:pt x="101523" y="19024"/>
                </a:lnTo>
                <a:lnTo>
                  <a:pt x="2347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31361" y="649892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0845" y="0"/>
                </a:moveTo>
                <a:lnTo>
                  <a:pt x="0" y="1562"/>
                </a:lnTo>
                <a:lnTo>
                  <a:pt x="6235" y="1816"/>
                </a:lnTo>
                <a:lnTo>
                  <a:pt x="13538" y="749"/>
                </a:lnTo>
                <a:lnTo>
                  <a:pt x="11734" y="266"/>
                </a:lnTo>
                <a:lnTo>
                  <a:pt x="108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13282" y="6496787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22364" y="0"/>
                </a:moveTo>
                <a:lnTo>
                  <a:pt x="0" y="2971"/>
                </a:lnTo>
                <a:lnTo>
                  <a:pt x="18084" y="3695"/>
                </a:lnTo>
                <a:lnTo>
                  <a:pt x="28917" y="2133"/>
                </a:lnTo>
                <a:lnTo>
                  <a:pt x="26733" y="1485"/>
                </a:lnTo>
                <a:lnTo>
                  <a:pt x="24549" y="761"/>
                </a:lnTo>
                <a:lnTo>
                  <a:pt x="223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071035" y="630044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72" y="0"/>
                </a:lnTo>
              </a:path>
            </a:pathLst>
          </a:custGeom>
          <a:ln w="882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44085" y="6302864"/>
            <a:ext cx="53975" cy="5715"/>
          </a:xfrm>
          <a:custGeom>
            <a:avLst/>
            <a:gdLst/>
            <a:ahLst/>
            <a:cxnLst/>
            <a:rect l="l" t="t" r="r" b="b"/>
            <a:pathLst>
              <a:path w="53975" h="5714">
                <a:moveTo>
                  <a:pt x="22021" y="0"/>
                </a:moveTo>
                <a:lnTo>
                  <a:pt x="0" y="1993"/>
                </a:lnTo>
                <a:lnTo>
                  <a:pt x="33299" y="5359"/>
                </a:lnTo>
                <a:lnTo>
                  <a:pt x="53771" y="3378"/>
                </a:lnTo>
                <a:lnTo>
                  <a:pt x="220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77378" y="6306241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20472" y="0"/>
                </a:moveTo>
                <a:lnTo>
                  <a:pt x="0" y="1981"/>
                </a:lnTo>
                <a:lnTo>
                  <a:pt x="62712" y="8572"/>
                </a:lnTo>
                <a:lnTo>
                  <a:pt x="85013" y="7378"/>
                </a:lnTo>
                <a:lnTo>
                  <a:pt x="204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40085" y="6313614"/>
            <a:ext cx="108585" cy="12700"/>
          </a:xfrm>
          <a:custGeom>
            <a:avLst/>
            <a:gdLst/>
            <a:ahLst/>
            <a:cxnLst/>
            <a:rect l="l" t="t" r="r" b="b"/>
            <a:pathLst>
              <a:path w="108585" h="12700">
                <a:moveTo>
                  <a:pt x="22301" y="0"/>
                </a:moveTo>
                <a:lnTo>
                  <a:pt x="0" y="1206"/>
                </a:lnTo>
                <a:lnTo>
                  <a:pt x="98437" y="12344"/>
                </a:lnTo>
                <a:lnTo>
                  <a:pt x="108051" y="10807"/>
                </a:lnTo>
                <a:lnTo>
                  <a:pt x="223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64320" y="6413375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842" y="0"/>
                </a:moveTo>
                <a:lnTo>
                  <a:pt x="0" y="736"/>
                </a:lnTo>
                <a:lnTo>
                  <a:pt x="3517" y="863"/>
                </a:lnTo>
                <a:lnTo>
                  <a:pt x="98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02219" y="641057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401" y="0"/>
                </a:lnTo>
              </a:path>
            </a:pathLst>
          </a:custGeom>
          <a:ln w="707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96486" y="6405895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26250" y="0"/>
                </a:moveTo>
                <a:lnTo>
                  <a:pt x="15354" y="558"/>
                </a:lnTo>
                <a:lnTo>
                  <a:pt x="0" y="1143"/>
                </a:lnTo>
                <a:lnTo>
                  <a:pt x="16129" y="1689"/>
                </a:lnTo>
                <a:lnTo>
                  <a:pt x="262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67835" y="6408675"/>
            <a:ext cx="80645" cy="8255"/>
          </a:xfrm>
          <a:custGeom>
            <a:avLst/>
            <a:gdLst/>
            <a:ahLst/>
            <a:cxnLst/>
            <a:rect l="l" t="t" r="r" b="b"/>
            <a:pathLst>
              <a:path w="80645" h="8254">
                <a:moveTo>
                  <a:pt x="71577" y="0"/>
                </a:moveTo>
                <a:lnTo>
                  <a:pt x="6324" y="4698"/>
                </a:lnTo>
                <a:lnTo>
                  <a:pt x="0" y="5562"/>
                </a:lnTo>
                <a:lnTo>
                  <a:pt x="21374" y="6426"/>
                </a:lnTo>
                <a:lnTo>
                  <a:pt x="41554" y="7886"/>
                </a:lnTo>
                <a:lnTo>
                  <a:pt x="50207" y="6100"/>
                </a:lnTo>
                <a:lnTo>
                  <a:pt x="76111" y="457"/>
                </a:lnTo>
                <a:lnTo>
                  <a:pt x="80022" y="406"/>
                </a:lnTo>
                <a:lnTo>
                  <a:pt x="715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74158" y="6407579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38455" y="0"/>
                </a:moveTo>
                <a:lnTo>
                  <a:pt x="28857" y="1533"/>
                </a:lnTo>
                <a:lnTo>
                  <a:pt x="0" y="5791"/>
                </a:lnTo>
                <a:lnTo>
                  <a:pt x="65252" y="1092"/>
                </a:lnTo>
                <a:lnTo>
                  <a:pt x="384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09391" y="641093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66" y="0"/>
                </a:lnTo>
              </a:path>
            </a:pathLst>
          </a:custGeom>
          <a:ln w="1393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12608" y="640539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7" y="0"/>
                </a:lnTo>
              </a:path>
            </a:pathLst>
          </a:custGeom>
          <a:ln w="656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31347" y="6408142"/>
            <a:ext cx="65405" cy="10160"/>
          </a:xfrm>
          <a:custGeom>
            <a:avLst/>
            <a:gdLst/>
            <a:ahLst/>
            <a:cxnLst/>
            <a:rect l="l" t="t" r="r" b="b"/>
            <a:pathLst>
              <a:path w="65404" h="10160">
                <a:moveTo>
                  <a:pt x="65074" y="0"/>
                </a:moveTo>
                <a:lnTo>
                  <a:pt x="48840" y="2612"/>
                </a:lnTo>
                <a:lnTo>
                  <a:pt x="32480" y="5092"/>
                </a:lnTo>
                <a:lnTo>
                  <a:pt x="0" y="9575"/>
                </a:lnTo>
                <a:lnTo>
                  <a:pt x="41363" y="7493"/>
                </a:lnTo>
                <a:lnTo>
                  <a:pt x="49346" y="5078"/>
                </a:lnTo>
                <a:lnTo>
                  <a:pt x="57200" y="2603"/>
                </a:lnTo>
                <a:lnTo>
                  <a:pt x="650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994517" y="6539455"/>
            <a:ext cx="279400" cy="41910"/>
          </a:xfrm>
          <a:custGeom>
            <a:avLst/>
            <a:gdLst/>
            <a:ahLst/>
            <a:cxnLst/>
            <a:rect l="l" t="t" r="r" b="b"/>
            <a:pathLst>
              <a:path w="279400" h="41909">
                <a:moveTo>
                  <a:pt x="272656" y="0"/>
                </a:moveTo>
                <a:lnTo>
                  <a:pt x="126" y="40474"/>
                </a:lnTo>
                <a:lnTo>
                  <a:pt x="0" y="41884"/>
                </a:lnTo>
                <a:lnTo>
                  <a:pt x="279323" y="330"/>
                </a:lnTo>
                <a:lnTo>
                  <a:pt x="2726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994654" y="6538794"/>
            <a:ext cx="273050" cy="41275"/>
          </a:xfrm>
          <a:custGeom>
            <a:avLst/>
            <a:gdLst/>
            <a:ahLst/>
            <a:cxnLst/>
            <a:rect l="l" t="t" r="r" b="b"/>
            <a:pathLst>
              <a:path w="273050" h="41275">
                <a:moveTo>
                  <a:pt x="258991" y="0"/>
                </a:moveTo>
                <a:lnTo>
                  <a:pt x="205765" y="9055"/>
                </a:lnTo>
                <a:lnTo>
                  <a:pt x="155201" y="16809"/>
                </a:lnTo>
                <a:lnTo>
                  <a:pt x="104494" y="23271"/>
                </a:lnTo>
                <a:lnTo>
                  <a:pt x="53641" y="28445"/>
                </a:lnTo>
                <a:lnTo>
                  <a:pt x="1396" y="32435"/>
                </a:lnTo>
                <a:lnTo>
                  <a:pt x="520" y="35979"/>
                </a:lnTo>
                <a:lnTo>
                  <a:pt x="0" y="41135"/>
                </a:lnTo>
                <a:lnTo>
                  <a:pt x="272516" y="660"/>
                </a:lnTo>
                <a:lnTo>
                  <a:pt x="2589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267172" y="6533201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5" h="6984">
                <a:moveTo>
                  <a:pt x="42011" y="0"/>
                </a:moveTo>
                <a:lnTo>
                  <a:pt x="0" y="6248"/>
                </a:lnTo>
                <a:lnTo>
                  <a:pt x="6667" y="6591"/>
                </a:lnTo>
                <a:lnTo>
                  <a:pt x="48539" y="342"/>
                </a:lnTo>
                <a:lnTo>
                  <a:pt x="420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53647" y="6532230"/>
            <a:ext cx="55880" cy="7620"/>
          </a:xfrm>
          <a:custGeom>
            <a:avLst/>
            <a:gdLst/>
            <a:ahLst/>
            <a:cxnLst/>
            <a:rect l="l" t="t" r="r" b="b"/>
            <a:pathLst>
              <a:path w="55879" h="7620">
                <a:moveTo>
                  <a:pt x="36753" y="0"/>
                </a:moveTo>
                <a:lnTo>
                  <a:pt x="0" y="6565"/>
                </a:lnTo>
                <a:lnTo>
                  <a:pt x="13525" y="7226"/>
                </a:lnTo>
                <a:lnTo>
                  <a:pt x="55537" y="965"/>
                </a:lnTo>
                <a:lnTo>
                  <a:pt x="367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94053" y="6542067"/>
            <a:ext cx="350520" cy="53340"/>
          </a:xfrm>
          <a:custGeom>
            <a:avLst/>
            <a:gdLst/>
            <a:ahLst/>
            <a:cxnLst/>
            <a:rect l="l" t="t" r="r" b="b"/>
            <a:pathLst>
              <a:path w="350520" h="53340">
                <a:moveTo>
                  <a:pt x="327240" y="0"/>
                </a:moveTo>
                <a:lnTo>
                  <a:pt x="272806" y="7667"/>
                </a:lnTo>
                <a:lnTo>
                  <a:pt x="215" y="42862"/>
                </a:lnTo>
                <a:lnTo>
                  <a:pt x="50" y="46126"/>
                </a:lnTo>
                <a:lnTo>
                  <a:pt x="0" y="53301"/>
                </a:lnTo>
                <a:lnTo>
                  <a:pt x="123863" y="39281"/>
                </a:lnTo>
                <a:lnTo>
                  <a:pt x="124853" y="35775"/>
                </a:lnTo>
                <a:lnTo>
                  <a:pt x="126745" y="33096"/>
                </a:lnTo>
                <a:lnTo>
                  <a:pt x="130213" y="32766"/>
                </a:lnTo>
                <a:lnTo>
                  <a:pt x="172161" y="29296"/>
                </a:lnTo>
                <a:lnTo>
                  <a:pt x="214012" y="25001"/>
                </a:lnTo>
                <a:lnTo>
                  <a:pt x="255766" y="19880"/>
                </a:lnTo>
                <a:lnTo>
                  <a:pt x="297421" y="13931"/>
                </a:lnTo>
                <a:lnTo>
                  <a:pt x="310616" y="10509"/>
                </a:lnTo>
                <a:lnTo>
                  <a:pt x="323837" y="7221"/>
                </a:lnTo>
                <a:lnTo>
                  <a:pt x="337086" y="4078"/>
                </a:lnTo>
                <a:lnTo>
                  <a:pt x="350367" y="1092"/>
                </a:lnTo>
                <a:lnTo>
                  <a:pt x="32724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21293" y="6535960"/>
            <a:ext cx="55880" cy="7620"/>
          </a:xfrm>
          <a:custGeom>
            <a:avLst/>
            <a:gdLst/>
            <a:ahLst/>
            <a:cxnLst/>
            <a:rect l="l" t="t" r="r" b="b"/>
            <a:pathLst>
              <a:path w="55879" h="7620">
                <a:moveTo>
                  <a:pt x="42341" y="0"/>
                </a:moveTo>
                <a:lnTo>
                  <a:pt x="0" y="6108"/>
                </a:lnTo>
                <a:lnTo>
                  <a:pt x="23126" y="7200"/>
                </a:lnTo>
                <a:lnTo>
                  <a:pt x="39425" y="3792"/>
                </a:lnTo>
                <a:lnTo>
                  <a:pt x="55791" y="660"/>
                </a:lnTo>
                <a:lnTo>
                  <a:pt x="423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17915" y="6556004"/>
            <a:ext cx="173990" cy="25400"/>
          </a:xfrm>
          <a:custGeom>
            <a:avLst/>
            <a:gdLst/>
            <a:ahLst/>
            <a:cxnLst/>
            <a:rect l="l" t="t" r="r" b="b"/>
            <a:pathLst>
              <a:path w="173989" h="25400">
                <a:moveTo>
                  <a:pt x="173558" y="0"/>
                </a:moveTo>
                <a:lnTo>
                  <a:pt x="131903" y="5948"/>
                </a:lnTo>
                <a:lnTo>
                  <a:pt x="90149" y="11069"/>
                </a:lnTo>
                <a:lnTo>
                  <a:pt x="48297" y="15364"/>
                </a:lnTo>
                <a:lnTo>
                  <a:pt x="6349" y="18834"/>
                </a:lnTo>
                <a:lnTo>
                  <a:pt x="2882" y="19164"/>
                </a:lnTo>
                <a:lnTo>
                  <a:pt x="1003" y="21831"/>
                </a:lnTo>
                <a:lnTo>
                  <a:pt x="0" y="25349"/>
                </a:lnTo>
                <a:lnTo>
                  <a:pt x="154762" y="5092"/>
                </a:lnTo>
                <a:lnTo>
                  <a:pt x="167297" y="1651"/>
                </a:lnTo>
                <a:lnTo>
                  <a:pt x="1735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132050" y="6687987"/>
            <a:ext cx="50800" cy="11430"/>
          </a:xfrm>
          <a:custGeom>
            <a:avLst/>
            <a:gdLst/>
            <a:ahLst/>
            <a:cxnLst/>
            <a:rect l="l" t="t" r="r" b="b"/>
            <a:pathLst>
              <a:path w="50800" h="11429">
                <a:moveTo>
                  <a:pt x="4508" y="0"/>
                </a:moveTo>
                <a:lnTo>
                  <a:pt x="495" y="431"/>
                </a:lnTo>
                <a:lnTo>
                  <a:pt x="165" y="3733"/>
                </a:lnTo>
                <a:lnTo>
                  <a:pt x="53" y="6515"/>
                </a:lnTo>
                <a:lnTo>
                  <a:pt x="0" y="11379"/>
                </a:lnTo>
                <a:lnTo>
                  <a:pt x="37915" y="7848"/>
                </a:lnTo>
                <a:lnTo>
                  <a:pt x="50533" y="6515"/>
                </a:lnTo>
                <a:lnTo>
                  <a:pt x="17360" y="4610"/>
                </a:lnTo>
                <a:lnTo>
                  <a:pt x="20840" y="863"/>
                </a:lnTo>
                <a:lnTo>
                  <a:pt x="45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149408" y="6688849"/>
            <a:ext cx="58419" cy="5715"/>
          </a:xfrm>
          <a:custGeom>
            <a:avLst/>
            <a:gdLst/>
            <a:ahLst/>
            <a:cxnLst/>
            <a:rect l="l" t="t" r="r" b="b"/>
            <a:pathLst>
              <a:path w="58420" h="5715">
                <a:moveTo>
                  <a:pt x="3479" y="0"/>
                </a:moveTo>
                <a:lnTo>
                  <a:pt x="2311" y="1244"/>
                </a:lnTo>
                <a:lnTo>
                  <a:pt x="1168" y="2501"/>
                </a:lnTo>
                <a:lnTo>
                  <a:pt x="0" y="3746"/>
                </a:lnTo>
                <a:lnTo>
                  <a:pt x="33172" y="5651"/>
                </a:lnTo>
                <a:lnTo>
                  <a:pt x="57823" y="2806"/>
                </a:lnTo>
                <a:lnTo>
                  <a:pt x="34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132045" y="6704830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02" y="0"/>
                </a:lnTo>
              </a:path>
            </a:pathLst>
          </a:custGeom>
          <a:ln w="855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12638" y="6705120"/>
            <a:ext cx="49530" cy="6985"/>
          </a:xfrm>
          <a:custGeom>
            <a:avLst/>
            <a:gdLst/>
            <a:ahLst/>
            <a:cxnLst/>
            <a:rect l="l" t="t" r="r" b="b"/>
            <a:pathLst>
              <a:path w="49529" h="6984">
                <a:moveTo>
                  <a:pt x="6108" y="0"/>
                </a:moveTo>
                <a:lnTo>
                  <a:pt x="1587" y="2400"/>
                </a:lnTo>
                <a:lnTo>
                  <a:pt x="850" y="3048"/>
                </a:lnTo>
                <a:lnTo>
                  <a:pt x="0" y="3987"/>
                </a:lnTo>
                <a:lnTo>
                  <a:pt x="49072" y="6502"/>
                </a:lnTo>
                <a:lnTo>
                  <a:pt x="49491" y="2184"/>
                </a:lnTo>
                <a:lnTo>
                  <a:pt x="61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61708" y="6707306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20" h="6984">
                <a:moveTo>
                  <a:pt x="419" y="0"/>
                </a:moveTo>
                <a:lnTo>
                  <a:pt x="0" y="4318"/>
                </a:lnTo>
                <a:lnTo>
                  <a:pt x="42316" y="6426"/>
                </a:lnTo>
                <a:lnTo>
                  <a:pt x="45110" y="5981"/>
                </a:lnTo>
                <a:lnTo>
                  <a:pt x="45313" y="2197"/>
                </a:lnTo>
                <a:lnTo>
                  <a:pt x="4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306822" y="6709501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5" h="3809">
                <a:moveTo>
                  <a:pt x="203" y="0"/>
                </a:moveTo>
                <a:lnTo>
                  <a:pt x="0" y="3784"/>
                </a:lnTo>
                <a:lnTo>
                  <a:pt x="6451" y="2743"/>
                </a:lnTo>
                <a:lnTo>
                  <a:pt x="12941" y="1803"/>
                </a:lnTo>
                <a:lnTo>
                  <a:pt x="19443" y="927"/>
                </a:lnTo>
                <a:lnTo>
                  <a:pt x="2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804192" y="6037281"/>
            <a:ext cx="2172335" cy="202565"/>
          </a:xfrm>
          <a:custGeom>
            <a:avLst/>
            <a:gdLst/>
            <a:ahLst/>
            <a:cxnLst/>
            <a:rect l="l" t="t" r="r" b="b"/>
            <a:pathLst>
              <a:path w="2172335" h="202564">
                <a:moveTo>
                  <a:pt x="1915325" y="162661"/>
                </a:moveTo>
                <a:lnTo>
                  <a:pt x="2006815" y="180346"/>
                </a:lnTo>
                <a:lnTo>
                  <a:pt x="2099779" y="198602"/>
                </a:lnTo>
                <a:lnTo>
                  <a:pt x="2101215" y="198869"/>
                </a:lnTo>
                <a:lnTo>
                  <a:pt x="2101596" y="199275"/>
                </a:lnTo>
                <a:lnTo>
                  <a:pt x="2101367" y="199720"/>
                </a:lnTo>
                <a:lnTo>
                  <a:pt x="2171496" y="202361"/>
                </a:lnTo>
                <a:lnTo>
                  <a:pt x="2172106" y="202361"/>
                </a:lnTo>
                <a:lnTo>
                  <a:pt x="2169706" y="199859"/>
                </a:lnTo>
                <a:lnTo>
                  <a:pt x="2164588" y="194856"/>
                </a:lnTo>
                <a:lnTo>
                  <a:pt x="2161991" y="192443"/>
                </a:lnTo>
                <a:lnTo>
                  <a:pt x="2156608" y="187161"/>
                </a:lnTo>
                <a:lnTo>
                  <a:pt x="2149588" y="180336"/>
                </a:lnTo>
                <a:lnTo>
                  <a:pt x="2142152" y="174255"/>
                </a:lnTo>
                <a:lnTo>
                  <a:pt x="2135085" y="170916"/>
                </a:lnTo>
                <a:lnTo>
                  <a:pt x="2099381" y="163448"/>
                </a:lnTo>
                <a:lnTo>
                  <a:pt x="1967141" y="163448"/>
                </a:lnTo>
                <a:lnTo>
                  <a:pt x="1942928" y="162874"/>
                </a:lnTo>
                <a:lnTo>
                  <a:pt x="1915325" y="162661"/>
                </a:lnTo>
                <a:close/>
              </a:path>
              <a:path w="2172335" h="202564">
                <a:moveTo>
                  <a:pt x="2162021" y="192354"/>
                </a:moveTo>
                <a:lnTo>
                  <a:pt x="2162352" y="192671"/>
                </a:lnTo>
                <a:lnTo>
                  <a:pt x="2162021" y="192354"/>
                </a:lnTo>
                <a:close/>
              </a:path>
              <a:path w="2172335" h="202564">
                <a:moveTo>
                  <a:pt x="1839163" y="162623"/>
                </a:moveTo>
                <a:lnTo>
                  <a:pt x="1835492" y="162623"/>
                </a:lnTo>
                <a:lnTo>
                  <a:pt x="1830806" y="166903"/>
                </a:lnTo>
                <a:lnTo>
                  <a:pt x="1825078" y="172872"/>
                </a:lnTo>
                <a:lnTo>
                  <a:pt x="1823580" y="174320"/>
                </a:lnTo>
                <a:lnTo>
                  <a:pt x="1887092" y="176783"/>
                </a:lnTo>
                <a:lnTo>
                  <a:pt x="1948992" y="183057"/>
                </a:lnTo>
                <a:lnTo>
                  <a:pt x="1934873" y="180336"/>
                </a:lnTo>
                <a:lnTo>
                  <a:pt x="1839163" y="162623"/>
                </a:lnTo>
                <a:close/>
              </a:path>
              <a:path w="2172335" h="202564">
                <a:moveTo>
                  <a:pt x="1884679" y="148831"/>
                </a:moveTo>
                <a:lnTo>
                  <a:pt x="1967141" y="163448"/>
                </a:lnTo>
                <a:lnTo>
                  <a:pt x="2099381" y="163448"/>
                </a:lnTo>
                <a:lnTo>
                  <a:pt x="2048903" y="153238"/>
                </a:lnTo>
                <a:lnTo>
                  <a:pt x="1925734" y="149571"/>
                </a:lnTo>
                <a:lnTo>
                  <a:pt x="1884679" y="148831"/>
                </a:lnTo>
                <a:close/>
              </a:path>
              <a:path w="2172335" h="202564">
                <a:moveTo>
                  <a:pt x="1025027" y="26644"/>
                </a:moveTo>
                <a:lnTo>
                  <a:pt x="492747" y="26644"/>
                </a:lnTo>
                <a:lnTo>
                  <a:pt x="525483" y="26906"/>
                </a:lnTo>
                <a:lnTo>
                  <a:pt x="558228" y="27711"/>
                </a:lnTo>
                <a:lnTo>
                  <a:pt x="705828" y="34065"/>
                </a:lnTo>
                <a:lnTo>
                  <a:pt x="845622" y="41436"/>
                </a:lnTo>
                <a:lnTo>
                  <a:pt x="1254709" y="72912"/>
                </a:lnTo>
                <a:lnTo>
                  <a:pt x="1407885" y="86513"/>
                </a:lnTo>
                <a:lnTo>
                  <a:pt x="1610428" y="108467"/>
                </a:lnTo>
                <a:lnTo>
                  <a:pt x="1659955" y="114583"/>
                </a:lnTo>
                <a:lnTo>
                  <a:pt x="1709390" y="121258"/>
                </a:lnTo>
                <a:lnTo>
                  <a:pt x="1808010" y="136093"/>
                </a:lnTo>
                <a:lnTo>
                  <a:pt x="1832851" y="136172"/>
                </a:lnTo>
                <a:lnTo>
                  <a:pt x="1907387" y="137159"/>
                </a:lnTo>
                <a:lnTo>
                  <a:pt x="1981771" y="140322"/>
                </a:lnTo>
                <a:lnTo>
                  <a:pt x="1880365" y="122242"/>
                </a:lnTo>
                <a:lnTo>
                  <a:pt x="1778659" y="105817"/>
                </a:lnTo>
                <a:lnTo>
                  <a:pt x="1676915" y="90380"/>
                </a:lnTo>
                <a:lnTo>
                  <a:pt x="1626036" y="83197"/>
                </a:lnTo>
                <a:lnTo>
                  <a:pt x="1575071" y="76609"/>
                </a:lnTo>
                <a:lnTo>
                  <a:pt x="1472933" y="64969"/>
                </a:lnTo>
                <a:lnTo>
                  <a:pt x="1319386" y="50400"/>
                </a:lnTo>
                <a:lnTo>
                  <a:pt x="1216866" y="41875"/>
                </a:lnTo>
                <a:lnTo>
                  <a:pt x="1025027" y="26644"/>
                </a:lnTo>
                <a:close/>
              </a:path>
              <a:path w="2172335" h="202564">
                <a:moveTo>
                  <a:pt x="455942" y="32588"/>
                </a:moveTo>
                <a:lnTo>
                  <a:pt x="453491" y="32588"/>
                </a:lnTo>
                <a:lnTo>
                  <a:pt x="404732" y="33133"/>
                </a:lnTo>
                <a:lnTo>
                  <a:pt x="356057" y="34881"/>
                </a:lnTo>
                <a:lnTo>
                  <a:pt x="307513" y="37998"/>
                </a:lnTo>
                <a:lnTo>
                  <a:pt x="259143" y="42652"/>
                </a:lnTo>
                <a:lnTo>
                  <a:pt x="210992" y="49010"/>
                </a:lnTo>
                <a:lnTo>
                  <a:pt x="163106" y="57238"/>
                </a:lnTo>
                <a:lnTo>
                  <a:pt x="120093" y="62318"/>
                </a:lnTo>
                <a:lnTo>
                  <a:pt x="78571" y="71367"/>
                </a:lnTo>
                <a:lnTo>
                  <a:pt x="38540" y="84388"/>
                </a:lnTo>
                <a:lnTo>
                  <a:pt x="0" y="101384"/>
                </a:lnTo>
                <a:lnTo>
                  <a:pt x="8940" y="108978"/>
                </a:lnTo>
                <a:lnTo>
                  <a:pt x="11264" y="111150"/>
                </a:lnTo>
                <a:lnTo>
                  <a:pt x="14274" y="113855"/>
                </a:lnTo>
                <a:lnTo>
                  <a:pt x="54804" y="105615"/>
                </a:lnTo>
                <a:lnTo>
                  <a:pt x="68325" y="103009"/>
                </a:lnTo>
                <a:lnTo>
                  <a:pt x="91962" y="93015"/>
                </a:lnTo>
                <a:lnTo>
                  <a:pt x="116182" y="84616"/>
                </a:lnTo>
                <a:lnTo>
                  <a:pt x="140988" y="77813"/>
                </a:lnTo>
                <a:lnTo>
                  <a:pt x="166382" y="72605"/>
                </a:lnTo>
                <a:lnTo>
                  <a:pt x="211104" y="62157"/>
                </a:lnTo>
                <a:lnTo>
                  <a:pt x="256222" y="53863"/>
                </a:lnTo>
                <a:lnTo>
                  <a:pt x="301625" y="47258"/>
                </a:lnTo>
                <a:lnTo>
                  <a:pt x="347200" y="41875"/>
                </a:lnTo>
                <a:lnTo>
                  <a:pt x="392836" y="37249"/>
                </a:lnTo>
                <a:lnTo>
                  <a:pt x="440140" y="33496"/>
                </a:lnTo>
                <a:lnTo>
                  <a:pt x="455942" y="32588"/>
                </a:lnTo>
                <a:close/>
              </a:path>
              <a:path w="2172335" h="202564">
                <a:moveTo>
                  <a:pt x="549084" y="0"/>
                </a:moveTo>
                <a:lnTo>
                  <a:pt x="500571" y="356"/>
                </a:lnTo>
                <a:lnTo>
                  <a:pt x="452048" y="1414"/>
                </a:lnTo>
                <a:lnTo>
                  <a:pt x="403503" y="3155"/>
                </a:lnTo>
                <a:lnTo>
                  <a:pt x="354926" y="5562"/>
                </a:lnTo>
                <a:lnTo>
                  <a:pt x="316048" y="8632"/>
                </a:lnTo>
                <a:lnTo>
                  <a:pt x="277347" y="13041"/>
                </a:lnTo>
                <a:lnTo>
                  <a:pt x="238824" y="18791"/>
                </a:lnTo>
                <a:lnTo>
                  <a:pt x="200482" y="25882"/>
                </a:lnTo>
                <a:lnTo>
                  <a:pt x="123885" y="41881"/>
                </a:lnTo>
                <a:lnTo>
                  <a:pt x="67679" y="56372"/>
                </a:lnTo>
                <a:lnTo>
                  <a:pt x="10363" y="81305"/>
                </a:lnTo>
                <a:lnTo>
                  <a:pt x="40831" y="72972"/>
                </a:lnTo>
                <a:lnTo>
                  <a:pt x="51015" y="70307"/>
                </a:lnTo>
                <a:lnTo>
                  <a:pt x="129105" y="55057"/>
                </a:lnTo>
                <a:lnTo>
                  <a:pt x="168552" y="48136"/>
                </a:lnTo>
                <a:lnTo>
                  <a:pt x="207632" y="42951"/>
                </a:lnTo>
                <a:lnTo>
                  <a:pt x="255037" y="38343"/>
                </a:lnTo>
                <a:lnTo>
                  <a:pt x="302494" y="34371"/>
                </a:lnTo>
                <a:lnTo>
                  <a:pt x="349999" y="31126"/>
                </a:lnTo>
                <a:lnTo>
                  <a:pt x="397546" y="28696"/>
                </a:lnTo>
                <a:lnTo>
                  <a:pt x="445130" y="27172"/>
                </a:lnTo>
                <a:lnTo>
                  <a:pt x="492747" y="26644"/>
                </a:lnTo>
                <a:lnTo>
                  <a:pt x="1025027" y="26644"/>
                </a:lnTo>
                <a:lnTo>
                  <a:pt x="756526" y="6769"/>
                </a:lnTo>
                <a:lnTo>
                  <a:pt x="704625" y="3777"/>
                </a:lnTo>
                <a:lnTo>
                  <a:pt x="652757" y="1665"/>
                </a:lnTo>
                <a:lnTo>
                  <a:pt x="600913" y="412"/>
                </a:lnTo>
                <a:lnTo>
                  <a:pt x="5490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449635" y="6199789"/>
            <a:ext cx="190500" cy="12065"/>
          </a:xfrm>
          <a:custGeom>
            <a:avLst/>
            <a:gdLst/>
            <a:ahLst/>
            <a:cxnLst/>
            <a:rect l="l" t="t" r="r" b="b"/>
            <a:pathLst>
              <a:path w="190500" h="12064">
                <a:moveTo>
                  <a:pt x="179482" y="10515"/>
                </a:moveTo>
                <a:lnTo>
                  <a:pt x="87325" y="10515"/>
                </a:lnTo>
                <a:lnTo>
                  <a:pt x="132727" y="10839"/>
                </a:lnTo>
                <a:lnTo>
                  <a:pt x="178130" y="11811"/>
                </a:lnTo>
                <a:lnTo>
                  <a:pt x="179482" y="10515"/>
                </a:lnTo>
                <a:close/>
              </a:path>
              <a:path w="190500" h="12064">
                <a:moveTo>
                  <a:pt x="123443" y="0"/>
                </a:moveTo>
                <a:lnTo>
                  <a:pt x="91016" y="172"/>
                </a:lnTo>
                <a:lnTo>
                  <a:pt x="60675" y="674"/>
                </a:lnTo>
                <a:lnTo>
                  <a:pt x="0" y="2578"/>
                </a:lnTo>
                <a:lnTo>
                  <a:pt x="59080" y="10642"/>
                </a:lnTo>
                <a:lnTo>
                  <a:pt x="179482" y="10515"/>
                </a:lnTo>
                <a:lnTo>
                  <a:pt x="185356" y="4394"/>
                </a:lnTo>
                <a:lnTo>
                  <a:pt x="190042" y="114"/>
                </a:lnTo>
                <a:lnTo>
                  <a:pt x="1234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12203" y="618194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93" y="0"/>
                </a:lnTo>
              </a:path>
            </a:pathLst>
          </a:custGeom>
          <a:ln w="1714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94229" y="6063925"/>
            <a:ext cx="2112010" cy="173355"/>
          </a:xfrm>
          <a:custGeom>
            <a:avLst/>
            <a:gdLst/>
            <a:ahLst/>
            <a:cxnLst/>
            <a:rect l="l" t="t" r="r" b="b"/>
            <a:pathLst>
              <a:path w="2112010" h="173354">
                <a:moveTo>
                  <a:pt x="2096128" y="169291"/>
                </a:moveTo>
                <a:lnTo>
                  <a:pt x="1887601" y="169291"/>
                </a:lnTo>
                <a:lnTo>
                  <a:pt x="1999395" y="170259"/>
                </a:lnTo>
                <a:lnTo>
                  <a:pt x="2111324" y="173075"/>
                </a:lnTo>
                <a:lnTo>
                  <a:pt x="2111552" y="172631"/>
                </a:lnTo>
                <a:lnTo>
                  <a:pt x="2111184" y="172224"/>
                </a:lnTo>
                <a:lnTo>
                  <a:pt x="2109736" y="171958"/>
                </a:lnTo>
                <a:lnTo>
                  <a:pt x="2096128" y="169291"/>
                </a:lnTo>
                <a:close/>
              </a:path>
              <a:path w="2112010" h="173354">
                <a:moveTo>
                  <a:pt x="1833537" y="147675"/>
                </a:moveTo>
                <a:lnTo>
                  <a:pt x="1833257" y="147955"/>
                </a:lnTo>
                <a:lnTo>
                  <a:pt x="1831454" y="149517"/>
                </a:lnTo>
                <a:lnTo>
                  <a:pt x="1823326" y="158407"/>
                </a:lnTo>
                <a:lnTo>
                  <a:pt x="1817839" y="162090"/>
                </a:lnTo>
                <a:lnTo>
                  <a:pt x="1864664" y="169329"/>
                </a:lnTo>
                <a:lnTo>
                  <a:pt x="2096128" y="169291"/>
                </a:lnTo>
                <a:lnTo>
                  <a:pt x="2030558" y="156413"/>
                </a:lnTo>
                <a:lnTo>
                  <a:pt x="1958949" y="156413"/>
                </a:lnTo>
                <a:lnTo>
                  <a:pt x="1897049" y="150139"/>
                </a:lnTo>
                <a:lnTo>
                  <a:pt x="1833537" y="147675"/>
                </a:lnTo>
                <a:close/>
              </a:path>
              <a:path w="2112010" h="173354">
                <a:moveTo>
                  <a:pt x="1892846" y="135978"/>
                </a:moveTo>
                <a:lnTo>
                  <a:pt x="1849120" y="135978"/>
                </a:lnTo>
                <a:lnTo>
                  <a:pt x="1958949" y="156413"/>
                </a:lnTo>
                <a:lnTo>
                  <a:pt x="2030558" y="156413"/>
                </a:lnTo>
                <a:lnTo>
                  <a:pt x="1925294" y="136017"/>
                </a:lnTo>
                <a:lnTo>
                  <a:pt x="1892846" y="135978"/>
                </a:lnTo>
                <a:close/>
              </a:path>
              <a:path w="2112010" h="173354">
                <a:moveTo>
                  <a:pt x="502704" y="0"/>
                </a:moveTo>
                <a:lnTo>
                  <a:pt x="455087" y="527"/>
                </a:lnTo>
                <a:lnTo>
                  <a:pt x="407503" y="2051"/>
                </a:lnTo>
                <a:lnTo>
                  <a:pt x="359956" y="4481"/>
                </a:lnTo>
                <a:lnTo>
                  <a:pt x="312451" y="7727"/>
                </a:lnTo>
                <a:lnTo>
                  <a:pt x="264994" y="11698"/>
                </a:lnTo>
                <a:lnTo>
                  <a:pt x="217589" y="16306"/>
                </a:lnTo>
                <a:lnTo>
                  <a:pt x="178508" y="21491"/>
                </a:lnTo>
                <a:lnTo>
                  <a:pt x="139061" y="28413"/>
                </a:lnTo>
                <a:lnTo>
                  <a:pt x="60972" y="43662"/>
                </a:lnTo>
                <a:lnTo>
                  <a:pt x="20320" y="54660"/>
                </a:lnTo>
                <a:lnTo>
                  <a:pt x="0" y="66294"/>
                </a:lnTo>
                <a:lnTo>
                  <a:pt x="9956" y="74739"/>
                </a:lnTo>
                <a:lnTo>
                  <a:pt x="48504" y="57744"/>
                </a:lnTo>
                <a:lnTo>
                  <a:pt x="88539" y="44723"/>
                </a:lnTo>
                <a:lnTo>
                  <a:pt x="130062" y="35673"/>
                </a:lnTo>
                <a:lnTo>
                  <a:pt x="173075" y="30594"/>
                </a:lnTo>
                <a:lnTo>
                  <a:pt x="220961" y="22365"/>
                </a:lnTo>
                <a:lnTo>
                  <a:pt x="269112" y="16007"/>
                </a:lnTo>
                <a:lnTo>
                  <a:pt x="317482" y="11353"/>
                </a:lnTo>
                <a:lnTo>
                  <a:pt x="366027" y="8236"/>
                </a:lnTo>
                <a:lnTo>
                  <a:pt x="414701" y="6488"/>
                </a:lnTo>
                <a:lnTo>
                  <a:pt x="463461" y="5943"/>
                </a:lnTo>
                <a:lnTo>
                  <a:pt x="465899" y="5943"/>
                </a:lnTo>
                <a:lnTo>
                  <a:pt x="490584" y="4826"/>
                </a:lnTo>
                <a:lnTo>
                  <a:pt x="515297" y="4065"/>
                </a:lnTo>
                <a:lnTo>
                  <a:pt x="540031" y="3630"/>
                </a:lnTo>
                <a:lnTo>
                  <a:pt x="630968" y="3492"/>
                </a:lnTo>
                <a:lnTo>
                  <a:pt x="551812" y="594"/>
                </a:lnTo>
                <a:lnTo>
                  <a:pt x="519070" y="64"/>
                </a:lnTo>
                <a:lnTo>
                  <a:pt x="502704" y="0"/>
                </a:lnTo>
                <a:close/>
              </a:path>
              <a:path w="2112010" h="173354">
                <a:moveTo>
                  <a:pt x="630968" y="3492"/>
                </a:moveTo>
                <a:lnTo>
                  <a:pt x="564781" y="3492"/>
                </a:lnTo>
                <a:lnTo>
                  <a:pt x="595133" y="3686"/>
                </a:lnTo>
                <a:lnTo>
                  <a:pt x="625490" y="4232"/>
                </a:lnTo>
                <a:lnTo>
                  <a:pt x="686181" y="6172"/>
                </a:lnTo>
                <a:lnTo>
                  <a:pt x="630968" y="349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08716" y="6210306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79" h="15875">
                <a:moveTo>
                  <a:pt x="28244" y="0"/>
                </a:moveTo>
                <a:lnTo>
                  <a:pt x="0" y="126"/>
                </a:lnTo>
                <a:lnTo>
                  <a:pt x="65100" y="10045"/>
                </a:lnTo>
                <a:lnTo>
                  <a:pt x="103352" y="15709"/>
                </a:lnTo>
                <a:lnTo>
                  <a:pt x="108838" y="12026"/>
                </a:lnTo>
                <a:lnTo>
                  <a:pt x="116966" y="3136"/>
                </a:lnTo>
                <a:lnTo>
                  <a:pt x="118833" y="1523"/>
                </a:lnTo>
                <a:lnTo>
                  <a:pt x="119049" y="1295"/>
                </a:lnTo>
                <a:lnTo>
                  <a:pt x="73647" y="323"/>
                </a:lnTo>
                <a:lnTo>
                  <a:pt x="282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10076" y="620681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40" y="0"/>
                </a:lnTo>
              </a:path>
            </a:pathLst>
          </a:custGeom>
          <a:ln w="889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67841" y="6226012"/>
            <a:ext cx="91440" cy="8255"/>
          </a:xfrm>
          <a:custGeom>
            <a:avLst/>
            <a:gdLst/>
            <a:ahLst/>
            <a:cxnLst/>
            <a:rect l="l" t="t" r="r" b="b"/>
            <a:pathLst>
              <a:path w="91439" h="8254">
                <a:moveTo>
                  <a:pt x="0" y="1536"/>
                </a:moveTo>
                <a:lnTo>
                  <a:pt x="28194" y="5956"/>
                </a:lnTo>
                <a:lnTo>
                  <a:pt x="37338" y="6134"/>
                </a:lnTo>
                <a:lnTo>
                  <a:pt x="36855" y="7340"/>
                </a:lnTo>
                <a:lnTo>
                  <a:pt x="38836" y="7658"/>
                </a:lnTo>
                <a:lnTo>
                  <a:pt x="91059" y="7251"/>
                </a:lnTo>
                <a:lnTo>
                  <a:pt x="54697" y="1587"/>
                </a:lnTo>
                <a:lnTo>
                  <a:pt x="0" y="1536"/>
                </a:lnTo>
                <a:close/>
              </a:path>
              <a:path w="91439" h="8254">
                <a:moveTo>
                  <a:pt x="44234" y="0"/>
                </a:moveTo>
                <a:lnTo>
                  <a:pt x="42773" y="977"/>
                </a:lnTo>
                <a:lnTo>
                  <a:pt x="41503" y="1587"/>
                </a:lnTo>
                <a:lnTo>
                  <a:pt x="54697" y="1587"/>
                </a:lnTo>
                <a:lnTo>
                  <a:pt x="442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59347" y="6210434"/>
            <a:ext cx="153035" cy="17780"/>
          </a:xfrm>
          <a:custGeom>
            <a:avLst/>
            <a:gdLst/>
            <a:ahLst/>
            <a:cxnLst/>
            <a:rect l="l" t="t" r="r" b="b"/>
            <a:pathLst>
              <a:path w="153035" h="17779">
                <a:moveTo>
                  <a:pt x="49364" y="0"/>
                </a:moveTo>
                <a:lnTo>
                  <a:pt x="0" y="825"/>
                </a:lnTo>
                <a:lnTo>
                  <a:pt x="108496" y="17106"/>
                </a:lnTo>
                <a:lnTo>
                  <a:pt x="149085" y="17170"/>
                </a:lnTo>
                <a:lnTo>
                  <a:pt x="149999" y="17170"/>
                </a:lnTo>
                <a:lnTo>
                  <a:pt x="151269" y="16560"/>
                </a:lnTo>
                <a:lnTo>
                  <a:pt x="152730" y="15582"/>
                </a:lnTo>
                <a:lnTo>
                  <a:pt x="114465" y="9918"/>
                </a:lnTo>
                <a:lnTo>
                  <a:pt x="493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96039" y="6231969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8661" y="1384"/>
                </a:lnTo>
                <a:lnTo>
                  <a:pt x="9144" y="17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58572" y="620875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915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604560" y="623335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39" y="0"/>
                </a:moveTo>
                <a:lnTo>
                  <a:pt x="0" y="342"/>
                </a:lnTo>
                <a:lnTo>
                  <a:pt x="2120" y="317"/>
                </a:lnTo>
                <a:lnTo>
                  <a:pt x="1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92521" y="622976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517" y="0"/>
                </a:lnTo>
              </a:path>
            </a:pathLst>
          </a:custGeom>
          <a:ln w="441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98499" y="621948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341" y="0"/>
                </a:lnTo>
              </a:path>
            </a:pathLst>
          </a:custGeom>
          <a:ln w="1645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13381" y="623302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25" y="0"/>
                </a:lnTo>
              </a:path>
            </a:pathLst>
          </a:custGeom>
          <a:ln w="383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71003" y="6235389"/>
            <a:ext cx="78740" cy="8255"/>
          </a:xfrm>
          <a:custGeom>
            <a:avLst/>
            <a:gdLst/>
            <a:ahLst/>
            <a:cxnLst/>
            <a:rect l="l" t="t" r="r" b="b"/>
            <a:pathLst>
              <a:path w="78739" h="8254">
                <a:moveTo>
                  <a:pt x="55905" y="0"/>
                </a:moveTo>
                <a:lnTo>
                  <a:pt x="0" y="5626"/>
                </a:lnTo>
                <a:lnTo>
                  <a:pt x="15151" y="7162"/>
                </a:lnTo>
                <a:lnTo>
                  <a:pt x="23139" y="7886"/>
                </a:lnTo>
                <a:lnTo>
                  <a:pt x="78447" y="2095"/>
                </a:lnTo>
                <a:lnTo>
                  <a:pt x="559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26914" y="623225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09867" y="0"/>
                </a:lnTo>
              </a:path>
            </a:pathLst>
          </a:custGeom>
          <a:ln w="1046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39596" y="6242391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79" h="6985">
                <a:moveTo>
                  <a:pt x="60299" y="0"/>
                </a:moveTo>
                <a:lnTo>
                  <a:pt x="0" y="5194"/>
                </a:lnTo>
                <a:lnTo>
                  <a:pt x="17830" y="6946"/>
                </a:lnTo>
                <a:lnTo>
                  <a:pt x="80657" y="2057"/>
                </a:lnTo>
                <a:lnTo>
                  <a:pt x="602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94147" y="6242539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52" y="0"/>
                </a:lnTo>
              </a:path>
            </a:pathLst>
          </a:custGeom>
          <a:ln w="1009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57421" y="625151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94" y="0"/>
                </a:lnTo>
              </a:path>
            </a:pathLst>
          </a:custGeom>
          <a:ln w="1413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99892" y="624012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18" y="0"/>
                </a:lnTo>
              </a:path>
            </a:pathLst>
          </a:custGeom>
          <a:ln w="863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49456" y="623582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27" y="0"/>
                </a:lnTo>
              </a:path>
            </a:pathLst>
          </a:custGeom>
          <a:ln w="1314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20253" y="6245989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738" y="0"/>
                </a:lnTo>
              </a:path>
            </a:pathLst>
          </a:custGeom>
          <a:ln w="1452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818470" y="6140297"/>
            <a:ext cx="54610" cy="22225"/>
          </a:xfrm>
          <a:custGeom>
            <a:avLst/>
            <a:gdLst/>
            <a:ahLst/>
            <a:cxnLst/>
            <a:rect l="l" t="t" r="r" b="b"/>
            <a:pathLst>
              <a:path w="54610" h="22225">
                <a:moveTo>
                  <a:pt x="54051" y="0"/>
                </a:moveTo>
                <a:lnTo>
                  <a:pt x="40530" y="2598"/>
                </a:lnTo>
                <a:lnTo>
                  <a:pt x="0" y="10833"/>
                </a:lnTo>
                <a:lnTo>
                  <a:pt x="5118" y="15443"/>
                </a:lnTo>
                <a:lnTo>
                  <a:pt x="12217" y="21615"/>
                </a:lnTo>
                <a:lnTo>
                  <a:pt x="13652" y="21615"/>
                </a:lnTo>
                <a:lnTo>
                  <a:pt x="23606" y="15725"/>
                </a:lnTo>
                <a:lnTo>
                  <a:pt x="33637" y="10171"/>
                </a:lnTo>
                <a:lnTo>
                  <a:pt x="43785" y="4928"/>
                </a:lnTo>
                <a:lnTo>
                  <a:pt x="5405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16295" y="6224297"/>
            <a:ext cx="52705" cy="5080"/>
          </a:xfrm>
          <a:custGeom>
            <a:avLst/>
            <a:gdLst/>
            <a:ahLst/>
            <a:cxnLst/>
            <a:rect l="l" t="t" r="r" b="b"/>
            <a:pathLst>
              <a:path w="52704" h="5079">
                <a:moveTo>
                  <a:pt x="29463" y="0"/>
                </a:moveTo>
                <a:lnTo>
                  <a:pt x="0" y="2730"/>
                </a:lnTo>
                <a:lnTo>
                  <a:pt x="20485" y="4953"/>
                </a:lnTo>
                <a:lnTo>
                  <a:pt x="52400" y="2286"/>
                </a:lnTo>
                <a:lnTo>
                  <a:pt x="294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94884" y="6233685"/>
            <a:ext cx="69850" cy="5080"/>
          </a:xfrm>
          <a:custGeom>
            <a:avLst/>
            <a:gdLst/>
            <a:ahLst/>
            <a:cxnLst/>
            <a:rect l="l" t="t" r="r" b="b"/>
            <a:pathLst>
              <a:path w="69850" h="5079">
                <a:moveTo>
                  <a:pt x="41071" y="0"/>
                </a:moveTo>
                <a:lnTo>
                  <a:pt x="0" y="2120"/>
                </a:lnTo>
                <a:lnTo>
                  <a:pt x="26835" y="5041"/>
                </a:lnTo>
                <a:lnTo>
                  <a:pt x="48983" y="4203"/>
                </a:lnTo>
                <a:lnTo>
                  <a:pt x="69532" y="3162"/>
                </a:lnTo>
                <a:lnTo>
                  <a:pt x="410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36788" y="623119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174" y="0"/>
                </a:lnTo>
              </a:path>
            </a:pathLst>
          </a:custGeom>
          <a:ln w="922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221720" y="62417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311" y="0"/>
                </a:lnTo>
              </a:path>
            </a:pathLst>
          </a:custGeom>
          <a:ln w="972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45759" y="6222166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5">
                <a:moveTo>
                  <a:pt x="23304" y="0"/>
                </a:moveTo>
                <a:lnTo>
                  <a:pt x="0" y="2133"/>
                </a:lnTo>
                <a:lnTo>
                  <a:pt x="22936" y="4419"/>
                </a:lnTo>
                <a:lnTo>
                  <a:pt x="48958" y="2412"/>
                </a:lnTo>
                <a:lnTo>
                  <a:pt x="233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235953" y="6232193"/>
            <a:ext cx="63500" cy="5080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34544" y="0"/>
                </a:moveTo>
                <a:lnTo>
                  <a:pt x="0" y="1485"/>
                </a:lnTo>
                <a:lnTo>
                  <a:pt x="28460" y="4660"/>
                </a:lnTo>
                <a:lnTo>
                  <a:pt x="63373" y="3086"/>
                </a:lnTo>
                <a:lnTo>
                  <a:pt x="345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68689" y="622913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03" y="0"/>
                </a:lnTo>
              </a:path>
            </a:pathLst>
          </a:custGeom>
          <a:ln w="910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264412" y="623956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43" y="0"/>
                </a:lnTo>
              </a:path>
            </a:pathLst>
          </a:custGeom>
          <a:ln w="857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77902" y="621233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1038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69057" y="621873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872" y="0"/>
                </a:lnTo>
              </a:path>
            </a:pathLst>
          </a:custGeom>
          <a:ln w="1169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395591" y="622978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637" y="0"/>
                </a:lnTo>
              </a:path>
            </a:pathLst>
          </a:custGeom>
          <a:ln w="414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02664" y="623108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63" y="0"/>
                </a:moveTo>
                <a:lnTo>
                  <a:pt x="0" y="0"/>
                </a:lnTo>
                <a:lnTo>
                  <a:pt x="10718" y="25"/>
                </a:lnTo>
                <a:lnTo>
                  <a:pt x="105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314922" y="622104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596" y="0"/>
                </a:lnTo>
              </a:path>
            </a:pathLst>
          </a:custGeom>
          <a:ln w="1543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444528" y="6234896"/>
            <a:ext cx="53340" cy="2540"/>
          </a:xfrm>
          <a:custGeom>
            <a:avLst/>
            <a:gdLst/>
            <a:ahLst/>
            <a:cxnLst/>
            <a:rect l="l" t="t" r="r" b="b"/>
            <a:pathLst>
              <a:path w="53339" h="2539">
                <a:moveTo>
                  <a:pt x="0" y="2539"/>
                </a:moveTo>
                <a:lnTo>
                  <a:pt x="52983" y="2539"/>
                </a:lnTo>
                <a:lnTo>
                  <a:pt x="52983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431259" y="62342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53" y="0"/>
                </a:lnTo>
              </a:path>
            </a:pathLst>
          </a:custGeom>
          <a:ln w="317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423154" y="623299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4" y="0"/>
                </a:lnTo>
              </a:path>
            </a:pathLst>
          </a:custGeom>
          <a:ln w="317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30355" y="623172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07" y="0"/>
                </a:lnTo>
              </a:path>
            </a:pathLst>
          </a:custGeom>
          <a:ln w="317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270496" y="623202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389" y="0"/>
                </a:lnTo>
              </a:path>
            </a:pathLst>
          </a:custGeom>
          <a:ln w="651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94707" y="622485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888" y="0"/>
                </a:lnTo>
              </a:path>
            </a:pathLst>
          </a:custGeom>
          <a:ln w="1465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99330" y="6236933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660" y="0"/>
                </a:lnTo>
              </a:path>
            </a:pathLst>
          </a:custGeom>
          <a:ln w="1015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18342" y="6279772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194" y="0"/>
                </a:moveTo>
                <a:lnTo>
                  <a:pt x="0" y="139"/>
                </a:lnTo>
                <a:lnTo>
                  <a:pt x="444" y="190"/>
                </a:lnTo>
                <a:lnTo>
                  <a:pt x="51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90041" y="626948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6" y="0"/>
                </a:lnTo>
              </a:path>
            </a:pathLst>
          </a:custGeom>
          <a:ln w="2085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54768" y="626706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29946" y="0"/>
                </a:lnTo>
              </a:path>
            </a:pathLst>
          </a:custGeom>
          <a:ln w="2062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3248" y="626043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23" y="0"/>
                </a:lnTo>
              </a:path>
            </a:pathLst>
          </a:custGeom>
          <a:ln w="661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236837" y="6256755"/>
            <a:ext cx="51435" cy="2540"/>
          </a:xfrm>
          <a:custGeom>
            <a:avLst/>
            <a:gdLst/>
            <a:ahLst/>
            <a:cxnLst/>
            <a:rect l="l" t="t" r="r" b="b"/>
            <a:pathLst>
              <a:path w="51435" h="2539">
                <a:moveTo>
                  <a:pt x="51371" y="0"/>
                </a:moveTo>
                <a:lnTo>
                  <a:pt x="48806" y="0"/>
                </a:lnTo>
                <a:lnTo>
                  <a:pt x="0" y="368"/>
                </a:lnTo>
                <a:lnTo>
                  <a:pt x="17932" y="2298"/>
                </a:lnTo>
                <a:lnTo>
                  <a:pt x="513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18786" y="628332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31" y="0"/>
                </a:lnTo>
              </a:path>
            </a:pathLst>
          </a:custGeom>
          <a:ln w="1009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23540" y="6277373"/>
            <a:ext cx="81915" cy="2540"/>
          </a:xfrm>
          <a:custGeom>
            <a:avLst/>
            <a:gdLst/>
            <a:ahLst/>
            <a:cxnLst/>
            <a:rect l="l" t="t" r="r" b="b"/>
            <a:pathLst>
              <a:path w="81914" h="2539">
                <a:moveTo>
                  <a:pt x="75184" y="0"/>
                </a:moveTo>
                <a:lnTo>
                  <a:pt x="0" y="2400"/>
                </a:lnTo>
                <a:lnTo>
                  <a:pt x="81495" y="901"/>
                </a:lnTo>
                <a:lnTo>
                  <a:pt x="75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46746" y="6282635"/>
            <a:ext cx="72390" cy="3810"/>
          </a:xfrm>
          <a:custGeom>
            <a:avLst/>
            <a:gdLst/>
            <a:ahLst/>
            <a:cxnLst/>
            <a:rect l="l" t="t" r="r" b="b"/>
            <a:pathLst>
              <a:path w="72389" h="3810">
                <a:moveTo>
                  <a:pt x="0" y="3809"/>
                </a:moveTo>
                <a:lnTo>
                  <a:pt x="72296" y="3809"/>
                </a:lnTo>
                <a:lnTo>
                  <a:pt x="72296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425590" y="6281365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39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412896" y="627946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605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421152" y="627819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64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68887" y="6257854"/>
            <a:ext cx="198755" cy="20955"/>
          </a:xfrm>
          <a:custGeom>
            <a:avLst/>
            <a:gdLst/>
            <a:ahLst/>
            <a:cxnLst/>
            <a:rect l="l" t="t" r="r" b="b"/>
            <a:pathLst>
              <a:path w="198754" h="20954">
                <a:moveTo>
                  <a:pt x="0" y="0"/>
                </a:moveTo>
                <a:lnTo>
                  <a:pt x="28991" y="4320"/>
                </a:lnTo>
                <a:lnTo>
                  <a:pt x="115823" y="18173"/>
                </a:lnTo>
                <a:lnTo>
                  <a:pt x="29832" y="19519"/>
                </a:lnTo>
                <a:lnTo>
                  <a:pt x="36144" y="20421"/>
                </a:lnTo>
                <a:lnTo>
                  <a:pt x="198247" y="19723"/>
                </a:lnTo>
                <a:lnTo>
                  <a:pt x="108419" y="5727"/>
                </a:lnTo>
                <a:lnTo>
                  <a:pt x="56464" y="198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367034" y="6286613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5" h="2539">
                <a:moveTo>
                  <a:pt x="0" y="0"/>
                </a:moveTo>
                <a:lnTo>
                  <a:pt x="15989" y="2273"/>
                </a:lnTo>
                <a:lnTo>
                  <a:pt x="31762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98799" y="6286122"/>
            <a:ext cx="73025" cy="4445"/>
          </a:xfrm>
          <a:custGeom>
            <a:avLst/>
            <a:gdLst/>
            <a:ahLst/>
            <a:cxnLst/>
            <a:rect l="l" t="t" r="r" b="b"/>
            <a:pathLst>
              <a:path w="73025" h="4445">
                <a:moveTo>
                  <a:pt x="58521" y="0"/>
                </a:moveTo>
                <a:lnTo>
                  <a:pt x="0" y="2247"/>
                </a:lnTo>
                <a:lnTo>
                  <a:pt x="23863" y="3771"/>
                </a:lnTo>
                <a:lnTo>
                  <a:pt x="33451" y="4102"/>
                </a:lnTo>
                <a:lnTo>
                  <a:pt x="37884" y="3937"/>
                </a:lnTo>
                <a:lnTo>
                  <a:pt x="72821" y="2222"/>
                </a:lnTo>
                <a:lnTo>
                  <a:pt x="585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57326" y="6277570"/>
            <a:ext cx="127635" cy="10795"/>
          </a:xfrm>
          <a:custGeom>
            <a:avLst/>
            <a:gdLst/>
            <a:ahLst/>
            <a:cxnLst/>
            <a:rect l="l" t="t" r="r" b="b"/>
            <a:pathLst>
              <a:path w="127635" h="10795">
                <a:moveTo>
                  <a:pt x="125412" y="5334"/>
                </a:moveTo>
                <a:lnTo>
                  <a:pt x="0" y="8547"/>
                </a:lnTo>
                <a:lnTo>
                  <a:pt x="14287" y="10782"/>
                </a:lnTo>
                <a:lnTo>
                  <a:pt x="98939" y="7669"/>
                </a:lnTo>
                <a:lnTo>
                  <a:pt x="127165" y="6959"/>
                </a:lnTo>
                <a:lnTo>
                  <a:pt x="126657" y="6515"/>
                </a:lnTo>
                <a:lnTo>
                  <a:pt x="125412" y="5334"/>
                </a:lnTo>
                <a:close/>
              </a:path>
              <a:path w="127635" h="10795">
                <a:moveTo>
                  <a:pt x="109804" y="0"/>
                </a:moveTo>
                <a:lnTo>
                  <a:pt x="121945" y="2006"/>
                </a:lnTo>
                <a:lnTo>
                  <a:pt x="121272" y="1358"/>
                </a:lnTo>
                <a:lnTo>
                  <a:pt x="119811" y="25"/>
                </a:lnTo>
                <a:lnTo>
                  <a:pt x="1098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77310" y="6263575"/>
            <a:ext cx="100330" cy="14604"/>
          </a:xfrm>
          <a:custGeom>
            <a:avLst/>
            <a:gdLst/>
            <a:ahLst/>
            <a:cxnLst/>
            <a:rect l="l" t="t" r="r" b="b"/>
            <a:pathLst>
              <a:path w="100329" h="14604">
                <a:moveTo>
                  <a:pt x="0" y="0"/>
                </a:moveTo>
                <a:lnTo>
                  <a:pt x="89814" y="14008"/>
                </a:lnTo>
                <a:lnTo>
                  <a:pt x="96494" y="14020"/>
                </a:lnTo>
                <a:lnTo>
                  <a:pt x="99834" y="14020"/>
                </a:lnTo>
                <a:lnTo>
                  <a:pt x="95732" y="10286"/>
                </a:lnTo>
                <a:lnTo>
                  <a:pt x="91071" y="657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83025" y="6288371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4">
                <a:moveTo>
                  <a:pt x="15773" y="0"/>
                </a:moveTo>
                <a:lnTo>
                  <a:pt x="0" y="508"/>
                </a:lnTo>
                <a:lnTo>
                  <a:pt x="39636" y="1524"/>
                </a:lnTo>
                <a:lnTo>
                  <a:pt x="157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32249" y="6288350"/>
            <a:ext cx="154305" cy="20320"/>
          </a:xfrm>
          <a:custGeom>
            <a:avLst/>
            <a:gdLst/>
            <a:ahLst/>
            <a:cxnLst/>
            <a:rect l="l" t="t" r="r" b="b"/>
            <a:pathLst>
              <a:path w="154304" h="20320">
                <a:moveTo>
                  <a:pt x="103698" y="10497"/>
                </a:moveTo>
                <a:lnTo>
                  <a:pt x="83400" y="17119"/>
                </a:lnTo>
                <a:lnTo>
                  <a:pt x="117706" y="18184"/>
                </a:lnTo>
                <a:lnTo>
                  <a:pt x="151993" y="19926"/>
                </a:lnTo>
                <a:lnTo>
                  <a:pt x="154203" y="19164"/>
                </a:lnTo>
                <a:lnTo>
                  <a:pt x="103698" y="10497"/>
                </a:lnTo>
                <a:close/>
              </a:path>
              <a:path w="154304" h="20320">
                <a:moveTo>
                  <a:pt x="98917" y="9688"/>
                </a:moveTo>
                <a:lnTo>
                  <a:pt x="103698" y="10497"/>
                </a:lnTo>
                <a:lnTo>
                  <a:pt x="104152" y="10350"/>
                </a:lnTo>
                <a:lnTo>
                  <a:pt x="98917" y="9688"/>
                </a:lnTo>
                <a:close/>
              </a:path>
              <a:path w="154304" h="20320">
                <a:moveTo>
                  <a:pt x="94696" y="9080"/>
                </a:moveTo>
                <a:lnTo>
                  <a:pt x="94107" y="9080"/>
                </a:lnTo>
                <a:lnTo>
                  <a:pt x="98917" y="9688"/>
                </a:lnTo>
                <a:lnTo>
                  <a:pt x="95360" y="9093"/>
                </a:lnTo>
                <a:lnTo>
                  <a:pt x="94696" y="9080"/>
                </a:lnTo>
                <a:close/>
              </a:path>
              <a:path w="154304" h="20320">
                <a:moveTo>
                  <a:pt x="39370" y="0"/>
                </a:moveTo>
                <a:lnTo>
                  <a:pt x="4432" y="1714"/>
                </a:lnTo>
                <a:lnTo>
                  <a:pt x="0" y="1879"/>
                </a:lnTo>
                <a:lnTo>
                  <a:pt x="15441" y="2472"/>
                </a:lnTo>
                <a:lnTo>
                  <a:pt x="61747" y="4762"/>
                </a:lnTo>
                <a:lnTo>
                  <a:pt x="58216" y="5778"/>
                </a:lnTo>
                <a:lnTo>
                  <a:pt x="56451" y="6261"/>
                </a:lnTo>
                <a:lnTo>
                  <a:pt x="94869" y="9093"/>
                </a:lnTo>
                <a:lnTo>
                  <a:pt x="95283" y="9080"/>
                </a:lnTo>
                <a:lnTo>
                  <a:pt x="39370" y="0"/>
                </a:lnTo>
                <a:close/>
              </a:path>
              <a:path w="154304" h="20320">
                <a:moveTo>
                  <a:pt x="95283" y="9080"/>
                </a:moveTo>
                <a:lnTo>
                  <a:pt x="94767" y="9080"/>
                </a:lnTo>
                <a:lnTo>
                  <a:pt x="95360" y="909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471619" y="6284518"/>
            <a:ext cx="131445" cy="32384"/>
          </a:xfrm>
          <a:custGeom>
            <a:avLst/>
            <a:gdLst/>
            <a:ahLst/>
            <a:cxnLst/>
            <a:rect l="l" t="t" r="r" b="b"/>
            <a:pathLst>
              <a:path w="131445" h="32385">
                <a:moveTo>
                  <a:pt x="44030" y="20955"/>
                </a:moveTo>
                <a:lnTo>
                  <a:pt x="34709" y="24028"/>
                </a:lnTo>
                <a:lnTo>
                  <a:pt x="86525" y="32372"/>
                </a:lnTo>
                <a:lnTo>
                  <a:pt x="99598" y="28162"/>
                </a:lnTo>
                <a:lnTo>
                  <a:pt x="112623" y="23761"/>
                </a:lnTo>
                <a:lnTo>
                  <a:pt x="78336" y="22020"/>
                </a:lnTo>
                <a:lnTo>
                  <a:pt x="44030" y="20955"/>
                </a:lnTo>
                <a:close/>
              </a:path>
              <a:path w="131445" h="32385">
                <a:moveTo>
                  <a:pt x="112864" y="0"/>
                </a:moveTo>
                <a:lnTo>
                  <a:pt x="84646" y="717"/>
                </a:lnTo>
                <a:lnTo>
                  <a:pt x="0" y="3835"/>
                </a:lnTo>
                <a:lnTo>
                  <a:pt x="114833" y="22987"/>
                </a:lnTo>
                <a:lnTo>
                  <a:pt x="125882" y="19088"/>
                </a:lnTo>
                <a:lnTo>
                  <a:pt x="131381" y="17068"/>
                </a:lnTo>
                <a:lnTo>
                  <a:pt x="1128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465354" y="630193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0210" y="1651"/>
                </a:lnTo>
                <a:lnTo>
                  <a:pt x="12192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462730" y="6294615"/>
            <a:ext cx="74295" cy="11430"/>
          </a:xfrm>
          <a:custGeom>
            <a:avLst/>
            <a:gdLst/>
            <a:ahLst/>
            <a:cxnLst/>
            <a:rect l="l" t="t" r="r" b="b"/>
            <a:pathLst>
              <a:path w="74295" h="11429">
                <a:moveTo>
                  <a:pt x="25971" y="0"/>
                </a:moveTo>
                <a:lnTo>
                  <a:pt x="13009" y="3544"/>
                </a:lnTo>
                <a:lnTo>
                  <a:pt x="0" y="6908"/>
                </a:lnTo>
                <a:lnTo>
                  <a:pt x="2628" y="7315"/>
                </a:lnTo>
                <a:lnTo>
                  <a:pt x="14808" y="8420"/>
                </a:lnTo>
                <a:lnTo>
                  <a:pt x="12827" y="8978"/>
                </a:lnTo>
                <a:lnTo>
                  <a:pt x="22123" y="10464"/>
                </a:lnTo>
                <a:lnTo>
                  <a:pt x="52920" y="10858"/>
                </a:lnTo>
                <a:lnTo>
                  <a:pt x="73672" y="4076"/>
                </a:lnTo>
                <a:lnTo>
                  <a:pt x="63627" y="2819"/>
                </a:lnTo>
                <a:lnTo>
                  <a:pt x="64389" y="2819"/>
                </a:lnTo>
                <a:lnTo>
                  <a:pt x="259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84854" y="6305080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10">
                <a:moveTo>
                  <a:pt x="0" y="0"/>
                </a:moveTo>
                <a:lnTo>
                  <a:pt x="21475" y="3467"/>
                </a:lnTo>
                <a:lnTo>
                  <a:pt x="30797" y="39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067051" y="6291620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7757" y="0"/>
                </a:moveTo>
                <a:lnTo>
                  <a:pt x="5486" y="1142"/>
                </a:lnTo>
                <a:lnTo>
                  <a:pt x="0" y="1612"/>
                </a:lnTo>
                <a:lnTo>
                  <a:pt x="8445" y="2374"/>
                </a:lnTo>
                <a:lnTo>
                  <a:pt x="3775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50859" y="6259706"/>
            <a:ext cx="84455" cy="10160"/>
          </a:xfrm>
          <a:custGeom>
            <a:avLst/>
            <a:gdLst/>
            <a:ahLst/>
            <a:cxnLst/>
            <a:rect l="l" t="t" r="r" b="b"/>
            <a:pathLst>
              <a:path w="84454" h="10160">
                <a:moveTo>
                  <a:pt x="63449" y="0"/>
                </a:moveTo>
                <a:lnTo>
                  <a:pt x="0" y="8496"/>
                </a:lnTo>
                <a:lnTo>
                  <a:pt x="15024" y="9601"/>
                </a:lnTo>
                <a:lnTo>
                  <a:pt x="84315" y="1562"/>
                </a:lnTo>
                <a:lnTo>
                  <a:pt x="6344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960675" y="6276949"/>
            <a:ext cx="177800" cy="16510"/>
          </a:xfrm>
          <a:custGeom>
            <a:avLst/>
            <a:gdLst/>
            <a:ahLst/>
            <a:cxnLst/>
            <a:rect l="l" t="t" r="r" b="b"/>
            <a:pathLst>
              <a:path w="177800" h="16510">
                <a:moveTo>
                  <a:pt x="111861" y="15811"/>
                </a:moveTo>
                <a:lnTo>
                  <a:pt x="104597" y="16103"/>
                </a:lnTo>
                <a:lnTo>
                  <a:pt x="106375" y="16281"/>
                </a:lnTo>
                <a:lnTo>
                  <a:pt x="111861" y="15811"/>
                </a:lnTo>
                <a:close/>
              </a:path>
              <a:path w="177800" h="16510">
                <a:moveTo>
                  <a:pt x="71958" y="0"/>
                </a:moveTo>
                <a:lnTo>
                  <a:pt x="0" y="7137"/>
                </a:lnTo>
                <a:lnTo>
                  <a:pt x="75717" y="13525"/>
                </a:lnTo>
                <a:lnTo>
                  <a:pt x="152121" y="10492"/>
                </a:lnTo>
                <a:lnTo>
                  <a:pt x="177609" y="9766"/>
                </a:lnTo>
                <a:lnTo>
                  <a:pt x="98397" y="2226"/>
                </a:lnTo>
                <a:lnTo>
                  <a:pt x="719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084217" y="6291233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1270"/>
                </a:moveTo>
                <a:lnTo>
                  <a:pt x="13696" y="1270"/>
                </a:lnTo>
                <a:lnTo>
                  <a:pt x="1369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109255" y="6288693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0" y="2539"/>
                </a:moveTo>
                <a:lnTo>
                  <a:pt x="18531" y="2539"/>
                </a:lnTo>
                <a:lnTo>
                  <a:pt x="18531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135424" y="628742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710" y="1270"/>
                </a:lnTo>
                <a:lnTo>
                  <a:pt x="1571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798390" y="626866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03" y="0"/>
                </a:lnTo>
              </a:path>
            </a:pathLst>
          </a:custGeom>
          <a:ln w="960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765887" y="626647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41" y="0"/>
                </a:lnTo>
              </a:path>
            </a:pathLst>
          </a:custGeom>
          <a:ln w="1042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822592" y="6265637"/>
            <a:ext cx="322580" cy="27940"/>
          </a:xfrm>
          <a:custGeom>
            <a:avLst/>
            <a:gdLst/>
            <a:ahLst/>
            <a:cxnLst/>
            <a:rect l="l" t="t" r="r" b="b"/>
            <a:pathLst>
              <a:path w="322579" h="27939">
                <a:moveTo>
                  <a:pt x="315696" y="21081"/>
                </a:moveTo>
                <a:lnTo>
                  <a:pt x="290206" y="21803"/>
                </a:lnTo>
                <a:lnTo>
                  <a:pt x="213791" y="24841"/>
                </a:lnTo>
                <a:lnTo>
                  <a:pt x="242671" y="27419"/>
                </a:lnTo>
                <a:lnTo>
                  <a:pt x="249948" y="27127"/>
                </a:lnTo>
                <a:lnTo>
                  <a:pt x="304326" y="22976"/>
                </a:lnTo>
                <a:lnTo>
                  <a:pt x="322453" y="21780"/>
                </a:lnTo>
                <a:lnTo>
                  <a:pt x="315696" y="21081"/>
                </a:lnTo>
                <a:close/>
              </a:path>
              <a:path w="322579" h="27939">
                <a:moveTo>
                  <a:pt x="69697" y="0"/>
                </a:moveTo>
                <a:lnTo>
                  <a:pt x="0" y="7823"/>
                </a:lnTo>
                <a:lnTo>
                  <a:pt x="138074" y="18453"/>
                </a:lnTo>
                <a:lnTo>
                  <a:pt x="192159" y="13014"/>
                </a:lnTo>
                <a:lnTo>
                  <a:pt x="210032" y="11315"/>
                </a:lnTo>
                <a:lnTo>
                  <a:pt x="696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70016" y="6295289"/>
            <a:ext cx="1282700" cy="127000"/>
          </a:xfrm>
          <a:custGeom>
            <a:avLst/>
            <a:gdLst/>
            <a:ahLst/>
            <a:cxnLst/>
            <a:rect l="l" t="t" r="r" b="b"/>
            <a:pathLst>
              <a:path w="1282700" h="127000">
                <a:moveTo>
                  <a:pt x="43141" y="109943"/>
                </a:moveTo>
                <a:lnTo>
                  <a:pt x="0" y="115938"/>
                </a:lnTo>
                <a:lnTo>
                  <a:pt x="11125" y="126517"/>
                </a:lnTo>
                <a:lnTo>
                  <a:pt x="47161" y="118376"/>
                </a:lnTo>
                <a:lnTo>
                  <a:pt x="32537" y="118376"/>
                </a:lnTo>
                <a:lnTo>
                  <a:pt x="34624" y="118067"/>
                </a:lnTo>
                <a:lnTo>
                  <a:pt x="39077" y="113982"/>
                </a:lnTo>
                <a:lnTo>
                  <a:pt x="43141" y="109943"/>
                </a:lnTo>
                <a:close/>
              </a:path>
              <a:path w="1282700" h="127000">
                <a:moveTo>
                  <a:pt x="80746" y="111239"/>
                </a:moveTo>
                <a:lnTo>
                  <a:pt x="32537" y="118376"/>
                </a:lnTo>
                <a:lnTo>
                  <a:pt x="47161" y="118376"/>
                </a:lnTo>
                <a:lnTo>
                  <a:pt x="80746" y="111239"/>
                </a:lnTo>
                <a:close/>
              </a:path>
              <a:path w="1282700" h="127000">
                <a:moveTo>
                  <a:pt x="1274038" y="0"/>
                </a:moveTo>
                <a:lnTo>
                  <a:pt x="1222329" y="4405"/>
                </a:lnTo>
                <a:lnTo>
                  <a:pt x="1067553" y="19542"/>
                </a:lnTo>
                <a:lnTo>
                  <a:pt x="913079" y="37553"/>
                </a:lnTo>
                <a:lnTo>
                  <a:pt x="861398" y="44426"/>
                </a:lnTo>
                <a:lnTo>
                  <a:pt x="345389" y="118402"/>
                </a:lnTo>
                <a:lnTo>
                  <a:pt x="485863" y="101777"/>
                </a:lnTo>
                <a:lnTo>
                  <a:pt x="793996" y="56444"/>
                </a:lnTo>
                <a:lnTo>
                  <a:pt x="896919" y="43065"/>
                </a:lnTo>
                <a:lnTo>
                  <a:pt x="1186599" y="10022"/>
                </a:lnTo>
                <a:lnTo>
                  <a:pt x="1282090" y="736"/>
                </a:lnTo>
                <a:lnTo>
                  <a:pt x="127403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804649" y="6269509"/>
            <a:ext cx="950594" cy="144145"/>
          </a:xfrm>
          <a:custGeom>
            <a:avLst/>
            <a:gdLst/>
            <a:ahLst/>
            <a:cxnLst/>
            <a:rect l="l" t="t" r="r" b="b"/>
            <a:pathLst>
              <a:path w="950595" h="144145">
                <a:moveTo>
                  <a:pt x="936670" y="0"/>
                </a:moveTo>
                <a:lnTo>
                  <a:pt x="837066" y="14066"/>
                </a:lnTo>
                <a:lnTo>
                  <a:pt x="8503" y="135724"/>
                </a:lnTo>
                <a:lnTo>
                  <a:pt x="4452" y="139763"/>
                </a:lnTo>
                <a:lnTo>
                  <a:pt x="0" y="143847"/>
                </a:lnTo>
                <a:lnTo>
                  <a:pt x="46121" y="137007"/>
                </a:lnTo>
                <a:lnTo>
                  <a:pt x="100501" y="126399"/>
                </a:lnTo>
                <a:lnTo>
                  <a:pt x="155093" y="116900"/>
                </a:lnTo>
                <a:lnTo>
                  <a:pt x="209895" y="108511"/>
                </a:lnTo>
                <a:lnTo>
                  <a:pt x="264903" y="101231"/>
                </a:lnTo>
                <a:lnTo>
                  <a:pt x="798687" y="21011"/>
                </a:lnTo>
                <a:lnTo>
                  <a:pt x="849302" y="14053"/>
                </a:lnTo>
                <a:lnTo>
                  <a:pt x="950335" y="1104"/>
                </a:lnTo>
                <a:lnTo>
                  <a:pt x="9366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801998" y="6286130"/>
            <a:ext cx="1242060" cy="156845"/>
          </a:xfrm>
          <a:custGeom>
            <a:avLst/>
            <a:gdLst/>
            <a:ahLst/>
            <a:cxnLst/>
            <a:rect l="l" t="t" r="r" b="b"/>
            <a:pathLst>
              <a:path w="1242060" h="156845">
                <a:moveTo>
                  <a:pt x="1233424" y="8356"/>
                </a:moveTo>
                <a:lnTo>
                  <a:pt x="1181269" y="11542"/>
                </a:lnTo>
                <a:lnTo>
                  <a:pt x="1129101" y="15611"/>
                </a:lnTo>
                <a:lnTo>
                  <a:pt x="1076916" y="20561"/>
                </a:lnTo>
                <a:lnTo>
                  <a:pt x="758151" y="58432"/>
                </a:lnTo>
                <a:lnTo>
                  <a:pt x="637904" y="74929"/>
                </a:lnTo>
                <a:lnTo>
                  <a:pt x="483539" y="96354"/>
                </a:lnTo>
                <a:lnTo>
                  <a:pt x="230314" y="128168"/>
                </a:lnTo>
                <a:lnTo>
                  <a:pt x="119481" y="144030"/>
                </a:lnTo>
                <a:lnTo>
                  <a:pt x="0" y="154431"/>
                </a:lnTo>
                <a:lnTo>
                  <a:pt x="2108" y="155841"/>
                </a:lnTo>
                <a:lnTo>
                  <a:pt x="4089" y="156781"/>
                </a:lnTo>
                <a:lnTo>
                  <a:pt x="5918" y="156768"/>
                </a:lnTo>
                <a:lnTo>
                  <a:pt x="159869" y="143454"/>
                </a:lnTo>
                <a:lnTo>
                  <a:pt x="313410" y="127558"/>
                </a:lnTo>
                <a:lnTo>
                  <a:pt x="674485" y="74923"/>
                </a:lnTo>
                <a:lnTo>
                  <a:pt x="881100" y="46710"/>
                </a:lnTo>
                <a:lnTo>
                  <a:pt x="1035565" y="28698"/>
                </a:lnTo>
                <a:lnTo>
                  <a:pt x="1190346" y="13562"/>
                </a:lnTo>
                <a:lnTo>
                  <a:pt x="1242009" y="9156"/>
                </a:lnTo>
                <a:lnTo>
                  <a:pt x="1233424" y="8356"/>
                </a:lnTo>
                <a:close/>
              </a:path>
              <a:path w="1242060" h="156845">
                <a:moveTo>
                  <a:pt x="1139494" y="0"/>
                </a:moveTo>
                <a:lnTo>
                  <a:pt x="1110372" y="3233"/>
                </a:lnTo>
                <a:lnTo>
                  <a:pt x="1023061" y="13881"/>
                </a:lnTo>
                <a:lnTo>
                  <a:pt x="584377" y="74929"/>
                </a:lnTo>
                <a:lnTo>
                  <a:pt x="823836" y="43962"/>
                </a:lnTo>
                <a:lnTo>
                  <a:pt x="981243" y="26210"/>
                </a:lnTo>
                <a:lnTo>
                  <a:pt x="1139063" y="10871"/>
                </a:lnTo>
                <a:lnTo>
                  <a:pt x="1172775" y="8134"/>
                </a:lnTo>
                <a:lnTo>
                  <a:pt x="1206334" y="5892"/>
                </a:lnTo>
                <a:lnTo>
                  <a:pt x="11394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781145" y="6273122"/>
            <a:ext cx="1028065" cy="159385"/>
          </a:xfrm>
          <a:custGeom>
            <a:avLst/>
            <a:gdLst/>
            <a:ahLst/>
            <a:cxnLst/>
            <a:rect l="l" t="t" r="r" b="b"/>
            <a:pathLst>
              <a:path w="1028064" h="159385">
                <a:moveTo>
                  <a:pt x="1004722" y="0"/>
                </a:moveTo>
                <a:lnTo>
                  <a:pt x="944536" y="7204"/>
                </a:lnTo>
                <a:lnTo>
                  <a:pt x="823755" y="23224"/>
                </a:lnTo>
                <a:lnTo>
                  <a:pt x="69621" y="133400"/>
                </a:lnTo>
                <a:lnTo>
                  <a:pt x="0" y="148678"/>
                </a:lnTo>
                <a:lnTo>
                  <a:pt x="6807" y="155143"/>
                </a:lnTo>
                <a:lnTo>
                  <a:pt x="7696" y="155892"/>
                </a:lnTo>
                <a:lnTo>
                  <a:pt x="9271" y="157454"/>
                </a:lnTo>
                <a:lnTo>
                  <a:pt x="11188" y="159283"/>
                </a:lnTo>
                <a:lnTo>
                  <a:pt x="13563" y="152958"/>
                </a:lnTo>
                <a:lnTo>
                  <a:pt x="16687" y="145351"/>
                </a:lnTo>
                <a:lnTo>
                  <a:pt x="714848" y="41596"/>
                </a:lnTo>
                <a:lnTo>
                  <a:pt x="921219" y="14223"/>
                </a:lnTo>
                <a:lnTo>
                  <a:pt x="1027874" y="1892"/>
                </a:lnTo>
                <a:lnTo>
                  <a:pt x="10047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850768" y="6270618"/>
            <a:ext cx="935355" cy="136525"/>
          </a:xfrm>
          <a:custGeom>
            <a:avLst/>
            <a:gdLst/>
            <a:ahLst/>
            <a:cxnLst/>
            <a:rect l="l" t="t" r="r" b="b"/>
            <a:pathLst>
              <a:path w="935354" h="136525">
                <a:moveTo>
                  <a:pt x="904214" y="0"/>
                </a:moveTo>
                <a:lnTo>
                  <a:pt x="752566" y="19903"/>
                </a:lnTo>
                <a:lnTo>
                  <a:pt x="218795" y="100126"/>
                </a:lnTo>
                <a:lnTo>
                  <a:pt x="163784" y="107400"/>
                </a:lnTo>
                <a:lnTo>
                  <a:pt x="108978" y="115790"/>
                </a:lnTo>
                <a:lnTo>
                  <a:pt x="54382" y="125292"/>
                </a:lnTo>
                <a:lnTo>
                  <a:pt x="0" y="135902"/>
                </a:lnTo>
                <a:lnTo>
                  <a:pt x="754133" y="25726"/>
                </a:lnTo>
                <a:lnTo>
                  <a:pt x="874914" y="9706"/>
                </a:lnTo>
                <a:lnTo>
                  <a:pt x="935100" y="2501"/>
                </a:lnTo>
                <a:lnTo>
                  <a:pt x="9042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92325" y="6275019"/>
            <a:ext cx="1243330" cy="165735"/>
          </a:xfrm>
          <a:custGeom>
            <a:avLst/>
            <a:gdLst/>
            <a:ahLst/>
            <a:cxnLst/>
            <a:rect l="l" t="t" r="r" b="b"/>
            <a:pathLst>
              <a:path w="1243329" h="165735">
                <a:moveTo>
                  <a:pt x="1016698" y="0"/>
                </a:moveTo>
                <a:lnTo>
                  <a:pt x="910043" y="12331"/>
                </a:lnTo>
                <a:lnTo>
                  <a:pt x="703660" y="39696"/>
                </a:lnTo>
                <a:lnTo>
                  <a:pt x="5511" y="143446"/>
                </a:lnTo>
                <a:lnTo>
                  <a:pt x="0" y="157391"/>
                </a:lnTo>
                <a:lnTo>
                  <a:pt x="2832" y="160083"/>
                </a:lnTo>
                <a:lnTo>
                  <a:pt x="6413" y="163372"/>
                </a:lnTo>
                <a:lnTo>
                  <a:pt x="9677" y="165531"/>
                </a:lnTo>
                <a:lnTo>
                  <a:pt x="129146" y="155143"/>
                </a:lnTo>
                <a:lnTo>
                  <a:pt x="239979" y="139280"/>
                </a:lnTo>
                <a:lnTo>
                  <a:pt x="493217" y="107467"/>
                </a:lnTo>
                <a:lnTo>
                  <a:pt x="647579" y="86042"/>
                </a:lnTo>
                <a:lnTo>
                  <a:pt x="594055" y="86042"/>
                </a:lnTo>
                <a:lnTo>
                  <a:pt x="1032738" y="24993"/>
                </a:lnTo>
                <a:lnTo>
                  <a:pt x="1120042" y="14345"/>
                </a:lnTo>
                <a:lnTo>
                  <a:pt x="1149172" y="11112"/>
                </a:lnTo>
                <a:lnTo>
                  <a:pt x="1016698" y="0"/>
                </a:lnTo>
                <a:close/>
              </a:path>
              <a:path w="1243329" h="165735">
                <a:moveTo>
                  <a:pt x="1215999" y="17005"/>
                </a:moveTo>
                <a:lnTo>
                  <a:pt x="1148740" y="21983"/>
                </a:lnTo>
                <a:lnTo>
                  <a:pt x="990921" y="37323"/>
                </a:lnTo>
                <a:lnTo>
                  <a:pt x="833513" y="55075"/>
                </a:lnTo>
                <a:lnTo>
                  <a:pt x="594055" y="86042"/>
                </a:lnTo>
                <a:lnTo>
                  <a:pt x="647579" y="86042"/>
                </a:lnTo>
                <a:lnTo>
                  <a:pt x="767816" y="69545"/>
                </a:lnTo>
                <a:lnTo>
                  <a:pt x="1086583" y="31674"/>
                </a:lnTo>
                <a:lnTo>
                  <a:pt x="1138772" y="26723"/>
                </a:lnTo>
                <a:lnTo>
                  <a:pt x="1190944" y="22654"/>
                </a:lnTo>
                <a:lnTo>
                  <a:pt x="1243101" y="19469"/>
                </a:lnTo>
                <a:lnTo>
                  <a:pt x="1215999" y="1700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075496" y="629318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569" y="0"/>
                </a:lnTo>
              </a:path>
            </a:pathLst>
          </a:custGeom>
          <a:ln w="570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104814" y="6288190"/>
            <a:ext cx="67945" cy="3810"/>
          </a:xfrm>
          <a:custGeom>
            <a:avLst/>
            <a:gdLst/>
            <a:ahLst/>
            <a:cxnLst/>
            <a:rect l="l" t="t" r="r" b="b"/>
            <a:pathLst>
              <a:path w="67945" h="3810">
                <a:moveTo>
                  <a:pt x="47536" y="0"/>
                </a:moveTo>
                <a:lnTo>
                  <a:pt x="0" y="3429"/>
                </a:lnTo>
                <a:lnTo>
                  <a:pt x="50552" y="2327"/>
                </a:lnTo>
                <a:lnTo>
                  <a:pt x="67398" y="2146"/>
                </a:lnTo>
                <a:lnTo>
                  <a:pt x="475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255882" y="6296022"/>
            <a:ext cx="815340" cy="101600"/>
          </a:xfrm>
          <a:custGeom>
            <a:avLst/>
            <a:gdLst/>
            <a:ahLst/>
            <a:cxnLst/>
            <a:rect l="l" t="t" r="r" b="b"/>
            <a:pathLst>
              <a:path w="815339" h="101600">
                <a:moveTo>
                  <a:pt x="796226" y="0"/>
                </a:moveTo>
                <a:lnTo>
                  <a:pt x="700735" y="9286"/>
                </a:lnTo>
                <a:lnTo>
                  <a:pt x="411055" y="42331"/>
                </a:lnTo>
                <a:lnTo>
                  <a:pt x="308133" y="55713"/>
                </a:lnTo>
                <a:lnTo>
                  <a:pt x="0" y="101041"/>
                </a:lnTo>
                <a:lnTo>
                  <a:pt x="431284" y="41818"/>
                </a:lnTo>
                <a:lnTo>
                  <a:pt x="534179" y="29328"/>
                </a:lnTo>
                <a:lnTo>
                  <a:pt x="688752" y="13059"/>
                </a:lnTo>
                <a:lnTo>
                  <a:pt x="792010" y="3479"/>
                </a:lnTo>
                <a:lnTo>
                  <a:pt x="815149" y="1765"/>
                </a:lnTo>
                <a:lnTo>
                  <a:pt x="7962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044055" y="6293230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22999" y="0"/>
                </a:moveTo>
                <a:lnTo>
                  <a:pt x="0" y="2057"/>
                </a:lnTo>
                <a:lnTo>
                  <a:pt x="8051" y="2793"/>
                </a:lnTo>
                <a:lnTo>
                  <a:pt x="31445" y="761"/>
                </a:lnTo>
                <a:lnTo>
                  <a:pt x="229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41320" y="6268199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9537" y="0"/>
                </a:moveTo>
                <a:lnTo>
                  <a:pt x="0" y="1308"/>
                </a:lnTo>
                <a:lnTo>
                  <a:pt x="13665" y="2412"/>
                </a:lnTo>
                <a:lnTo>
                  <a:pt x="24561" y="1104"/>
                </a:lnTo>
                <a:lnTo>
                  <a:pt x="95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35425" y="6293058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39">
                <a:moveTo>
                  <a:pt x="29845" y="0"/>
                </a:moveTo>
                <a:lnTo>
                  <a:pt x="0" y="1422"/>
                </a:lnTo>
                <a:lnTo>
                  <a:pt x="8623" y="2222"/>
                </a:lnTo>
                <a:lnTo>
                  <a:pt x="31635" y="177"/>
                </a:lnTo>
                <a:lnTo>
                  <a:pt x="298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41496" y="628806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94" y="0"/>
                </a:lnTo>
              </a:path>
            </a:pathLst>
          </a:custGeom>
          <a:ln w="793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85871" y="6271684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12522" y="0"/>
                </a:moveTo>
                <a:lnTo>
                  <a:pt x="0" y="1435"/>
                </a:lnTo>
                <a:lnTo>
                  <a:pt x="23152" y="3340"/>
                </a:lnTo>
                <a:lnTo>
                  <a:pt x="36715" y="1777"/>
                </a:lnTo>
                <a:lnTo>
                  <a:pt x="1252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754986" y="6269308"/>
            <a:ext cx="43815" cy="3810"/>
          </a:xfrm>
          <a:custGeom>
            <a:avLst/>
            <a:gdLst/>
            <a:ahLst/>
            <a:cxnLst/>
            <a:rect l="l" t="t" r="r" b="b"/>
            <a:pathLst>
              <a:path w="43814" h="3810">
                <a:moveTo>
                  <a:pt x="10896" y="0"/>
                </a:moveTo>
                <a:lnTo>
                  <a:pt x="0" y="1308"/>
                </a:lnTo>
                <a:lnTo>
                  <a:pt x="30886" y="3810"/>
                </a:lnTo>
                <a:lnTo>
                  <a:pt x="43408" y="2374"/>
                </a:lnTo>
                <a:lnTo>
                  <a:pt x="108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008332" y="6290481"/>
            <a:ext cx="57150" cy="4445"/>
          </a:xfrm>
          <a:custGeom>
            <a:avLst/>
            <a:gdLst/>
            <a:ahLst/>
            <a:cxnLst/>
            <a:rect l="l" t="t" r="r" b="b"/>
            <a:pathLst>
              <a:path w="57150" h="4445">
                <a:moveTo>
                  <a:pt x="28054" y="0"/>
                </a:moveTo>
                <a:lnTo>
                  <a:pt x="0" y="1549"/>
                </a:lnTo>
                <a:lnTo>
                  <a:pt x="27089" y="4000"/>
                </a:lnTo>
                <a:lnTo>
                  <a:pt x="56934" y="2578"/>
                </a:lnTo>
                <a:lnTo>
                  <a:pt x="280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809018" y="6279800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650" y="0"/>
                </a:lnTo>
              </a:path>
            </a:pathLst>
          </a:custGeom>
          <a:ln w="1267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052113" y="6293997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10">
                <a:moveTo>
                  <a:pt x="23380" y="0"/>
                </a:moveTo>
                <a:lnTo>
                  <a:pt x="0" y="2019"/>
                </a:lnTo>
                <a:lnTo>
                  <a:pt x="18910" y="3797"/>
                </a:lnTo>
                <a:lnTo>
                  <a:pt x="45097" y="2032"/>
                </a:lnTo>
                <a:lnTo>
                  <a:pt x="233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48343" y="6336131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39" h="5079">
                <a:moveTo>
                  <a:pt x="40284" y="0"/>
                </a:moveTo>
                <a:lnTo>
                  <a:pt x="0" y="2146"/>
                </a:lnTo>
                <a:lnTo>
                  <a:pt x="18821" y="4876"/>
                </a:lnTo>
                <a:lnTo>
                  <a:pt x="26009" y="3340"/>
                </a:lnTo>
                <a:lnTo>
                  <a:pt x="402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31019" y="6333433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5" h="5079">
                <a:moveTo>
                  <a:pt x="56095" y="0"/>
                </a:moveTo>
                <a:lnTo>
                  <a:pt x="0" y="2362"/>
                </a:lnTo>
                <a:lnTo>
                  <a:pt x="17322" y="4838"/>
                </a:lnTo>
                <a:lnTo>
                  <a:pt x="57607" y="2692"/>
                </a:lnTo>
                <a:lnTo>
                  <a:pt x="63690" y="1231"/>
                </a:lnTo>
                <a:lnTo>
                  <a:pt x="560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421281" y="6327201"/>
            <a:ext cx="66040" cy="8890"/>
          </a:xfrm>
          <a:custGeom>
            <a:avLst/>
            <a:gdLst/>
            <a:ahLst/>
            <a:cxnLst/>
            <a:rect l="l" t="t" r="r" b="b"/>
            <a:pathLst>
              <a:path w="66039" h="8889">
                <a:moveTo>
                  <a:pt x="26352" y="0"/>
                </a:moveTo>
                <a:lnTo>
                  <a:pt x="19847" y="1873"/>
                </a:lnTo>
                <a:lnTo>
                  <a:pt x="6683" y="5482"/>
                </a:lnTo>
                <a:lnTo>
                  <a:pt x="0" y="7213"/>
                </a:lnTo>
                <a:lnTo>
                  <a:pt x="9740" y="8597"/>
                </a:lnTo>
                <a:lnTo>
                  <a:pt x="65836" y="6235"/>
                </a:lnTo>
                <a:lnTo>
                  <a:pt x="263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67663" y="6326337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26797" y="0"/>
                </a:moveTo>
                <a:lnTo>
                  <a:pt x="0" y="685"/>
                </a:lnTo>
                <a:lnTo>
                  <a:pt x="16408" y="2908"/>
                </a:lnTo>
                <a:lnTo>
                  <a:pt x="267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84065" y="6325656"/>
            <a:ext cx="64135" cy="8890"/>
          </a:xfrm>
          <a:custGeom>
            <a:avLst/>
            <a:gdLst/>
            <a:ahLst/>
            <a:cxnLst/>
            <a:rect l="l" t="t" r="r" b="b"/>
            <a:pathLst>
              <a:path w="64135" h="8889">
                <a:moveTo>
                  <a:pt x="53594" y="0"/>
                </a:moveTo>
                <a:lnTo>
                  <a:pt x="10388" y="685"/>
                </a:lnTo>
                <a:lnTo>
                  <a:pt x="0" y="3594"/>
                </a:lnTo>
                <a:lnTo>
                  <a:pt x="37211" y="8763"/>
                </a:lnTo>
                <a:lnTo>
                  <a:pt x="43900" y="7030"/>
                </a:lnTo>
                <a:lnTo>
                  <a:pt x="57059" y="3417"/>
                </a:lnTo>
                <a:lnTo>
                  <a:pt x="63563" y="1549"/>
                </a:lnTo>
                <a:lnTo>
                  <a:pt x="535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811" y="6338721"/>
            <a:ext cx="70485" cy="5715"/>
          </a:xfrm>
          <a:custGeom>
            <a:avLst/>
            <a:gdLst/>
            <a:ahLst/>
            <a:cxnLst/>
            <a:rect l="l" t="t" r="r" b="b"/>
            <a:pathLst>
              <a:path w="70485" h="5714">
                <a:moveTo>
                  <a:pt x="52311" y="0"/>
                </a:moveTo>
                <a:lnTo>
                  <a:pt x="0" y="3492"/>
                </a:lnTo>
                <a:lnTo>
                  <a:pt x="15904" y="3837"/>
                </a:lnTo>
                <a:lnTo>
                  <a:pt x="63614" y="5359"/>
                </a:lnTo>
                <a:lnTo>
                  <a:pt x="70396" y="3975"/>
                </a:lnTo>
                <a:lnTo>
                  <a:pt x="59054" y="889"/>
                </a:lnTo>
                <a:lnTo>
                  <a:pt x="523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4398" y="6336258"/>
            <a:ext cx="68580" cy="10160"/>
          </a:xfrm>
          <a:custGeom>
            <a:avLst/>
            <a:gdLst/>
            <a:ahLst/>
            <a:cxnLst/>
            <a:rect l="l" t="t" r="r" b="b"/>
            <a:pathLst>
              <a:path w="68579" h="10160">
                <a:moveTo>
                  <a:pt x="37693" y="0"/>
                </a:moveTo>
                <a:lnTo>
                  <a:pt x="27000" y="584"/>
                </a:lnTo>
                <a:lnTo>
                  <a:pt x="20425" y="2110"/>
                </a:lnTo>
                <a:lnTo>
                  <a:pt x="13742" y="3586"/>
                </a:lnTo>
                <a:lnTo>
                  <a:pt x="6938" y="5011"/>
                </a:lnTo>
                <a:lnTo>
                  <a:pt x="0" y="6388"/>
                </a:lnTo>
                <a:lnTo>
                  <a:pt x="56527" y="10096"/>
                </a:lnTo>
                <a:lnTo>
                  <a:pt x="68033" y="7823"/>
                </a:lnTo>
                <a:lnTo>
                  <a:pt x="20319" y="6301"/>
                </a:lnTo>
                <a:lnTo>
                  <a:pt x="4419" y="5956"/>
                </a:lnTo>
                <a:lnTo>
                  <a:pt x="56730" y="2463"/>
                </a:lnTo>
                <a:lnTo>
                  <a:pt x="376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42407" y="6336844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4" h="6350">
                <a:moveTo>
                  <a:pt x="68986" y="0"/>
                </a:moveTo>
                <a:lnTo>
                  <a:pt x="0" y="4267"/>
                </a:lnTo>
                <a:lnTo>
                  <a:pt x="1371" y="4381"/>
                </a:lnTo>
                <a:lnTo>
                  <a:pt x="4140" y="4571"/>
                </a:lnTo>
                <a:lnTo>
                  <a:pt x="41173" y="5740"/>
                </a:lnTo>
                <a:lnTo>
                  <a:pt x="41998" y="5791"/>
                </a:lnTo>
                <a:lnTo>
                  <a:pt x="48935" y="4421"/>
                </a:lnTo>
                <a:lnTo>
                  <a:pt x="55735" y="3000"/>
                </a:lnTo>
                <a:lnTo>
                  <a:pt x="62413" y="1526"/>
                </a:lnTo>
                <a:lnTo>
                  <a:pt x="689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411396" y="6335566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5283" y="0"/>
                </a:moveTo>
                <a:lnTo>
                  <a:pt x="0" y="1282"/>
                </a:lnTo>
                <a:lnTo>
                  <a:pt x="10693" y="698"/>
                </a:lnTo>
                <a:lnTo>
                  <a:pt x="52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262937" y="6327542"/>
            <a:ext cx="116205" cy="13970"/>
          </a:xfrm>
          <a:custGeom>
            <a:avLst/>
            <a:gdLst/>
            <a:ahLst/>
            <a:cxnLst/>
            <a:rect l="l" t="t" r="r" b="b"/>
            <a:pathLst>
              <a:path w="116204" h="13970">
                <a:moveTo>
                  <a:pt x="88836" y="0"/>
                </a:moveTo>
                <a:lnTo>
                  <a:pt x="56718" y="1282"/>
                </a:lnTo>
                <a:lnTo>
                  <a:pt x="28392" y="5199"/>
                </a:lnTo>
                <a:lnTo>
                  <a:pt x="0" y="8686"/>
                </a:lnTo>
                <a:lnTo>
                  <a:pt x="26073" y="9715"/>
                </a:lnTo>
                <a:lnTo>
                  <a:pt x="78955" y="13538"/>
                </a:lnTo>
                <a:lnTo>
                  <a:pt x="115633" y="3251"/>
                </a:lnTo>
                <a:lnTo>
                  <a:pt x="888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8573" y="6342641"/>
            <a:ext cx="62865" cy="6350"/>
          </a:xfrm>
          <a:custGeom>
            <a:avLst/>
            <a:gdLst/>
            <a:ahLst/>
            <a:cxnLst/>
            <a:rect l="l" t="t" r="r" b="b"/>
            <a:pathLst>
              <a:path w="62864" h="6350">
                <a:moveTo>
                  <a:pt x="5829" y="0"/>
                </a:moveTo>
                <a:lnTo>
                  <a:pt x="0" y="1092"/>
                </a:lnTo>
                <a:lnTo>
                  <a:pt x="50469" y="4737"/>
                </a:lnTo>
                <a:lnTo>
                  <a:pt x="50749" y="5130"/>
                </a:lnTo>
                <a:lnTo>
                  <a:pt x="51015" y="5854"/>
                </a:lnTo>
                <a:lnTo>
                  <a:pt x="62344" y="3708"/>
                </a:lnTo>
                <a:lnTo>
                  <a:pt x="58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41895" y="6330792"/>
            <a:ext cx="74930" cy="10795"/>
          </a:xfrm>
          <a:custGeom>
            <a:avLst/>
            <a:gdLst/>
            <a:ahLst/>
            <a:cxnLst/>
            <a:rect l="l" t="t" r="r" b="b"/>
            <a:pathLst>
              <a:path w="74929" h="10795">
                <a:moveTo>
                  <a:pt x="36677" y="0"/>
                </a:moveTo>
                <a:lnTo>
                  <a:pt x="0" y="10299"/>
                </a:lnTo>
                <a:lnTo>
                  <a:pt x="507" y="10325"/>
                </a:lnTo>
                <a:lnTo>
                  <a:pt x="69494" y="6057"/>
                </a:lnTo>
                <a:lnTo>
                  <a:pt x="74777" y="4775"/>
                </a:lnTo>
                <a:lnTo>
                  <a:pt x="366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46552" y="6341417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0" y="0"/>
                </a:moveTo>
                <a:lnTo>
                  <a:pt x="32016" y="2311"/>
                </a:lnTo>
                <a:lnTo>
                  <a:pt x="35915" y="1600"/>
                </a:lnTo>
                <a:lnTo>
                  <a:pt x="37846" y="1219"/>
                </a:lnTo>
                <a:lnTo>
                  <a:pt x="37033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546258" y="642331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554" y="0"/>
                </a:lnTo>
              </a:path>
            </a:pathLst>
          </a:custGeom>
          <a:ln w="1731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577255" y="6423445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627" y="0"/>
                </a:moveTo>
                <a:lnTo>
                  <a:pt x="9385" y="495"/>
                </a:lnTo>
                <a:lnTo>
                  <a:pt x="0" y="2374"/>
                </a:lnTo>
                <a:lnTo>
                  <a:pt x="136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651381" y="6412673"/>
            <a:ext cx="36195" cy="5080"/>
          </a:xfrm>
          <a:custGeom>
            <a:avLst/>
            <a:gdLst/>
            <a:ahLst/>
            <a:cxnLst/>
            <a:rect l="l" t="t" r="r" b="b"/>
            <a:pathLst>
              <a:path w="36195" h="5079">
                <a:moveTo>
                  <a:pt x="36042" y="0"/>
                </a:moveTo>
                <a:lnTo>
                  <a:pt x="17437" y="1993"/>
                </a:lnTo>
                <a:lnTo>
                  <a:pt x="0" y="4749"/>
                </a:lnTo>
                <a:lnTo>
                  <a:pt x="360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48140" y="6317888"/>
            <a:ext cx="63500" cy="9525"/>
          </a:xfrm>
          <a:custGeom>
            <a:avLst/>
            <a:gdLst/>
            <a:ahLst/>
            <a:cxnLst/>
            <a:rect l="l" t="t" r="r" b="b"/>
            <a:pathLst>
              <a:path w="63500" h="9525">
                <a:moveTo>
                  <a:pt x="37807" y="0"/>
                </a:moveTo>
                <a:lnTo>
                  <a:pt x="28366" y="1707"/>
                </a:lnTo>
                <a:lnTo>
                  <a:pt x="0" y="6527"/>
                </a:lnTo>
                <a:lnTo>
                  <a:pt x="19519" y="9131"/>
                </a:lnTo>
                <a:lnTo>
                  <a:pt x="46316" y="8445"/>
                </a:lnTo>
                <a:lnTo>
                  <a:pt x="63080" y="3733"/>
                </a:lnTo>
                <a:lnTo>
                  <a:pt x="378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94459" y="6321628"/>
            <a:ext cx="43815" cy="5080"/>
          </a:xfrm>
          <a:custGeom>
            <a:avLst/>
            <a:gdLst/>
            <a:ahLst/>
            <a:cxnLst/>
            <a:rect l="l" t="t" r="r" b="b"/>
            <a:pathLst>
              <a:path w="43814" h="5079">
                <a:moveTo>
                  <a:pt x="16763" y="0"/>
                </a:moveTo>
                <a:lnTo>
                  <a:pt x="0" y="4711"/>
                </a:lnTo>
                <a:lnTo>
                  <a:pt x="43205" y="4025"/>
                </a:lnTo>
                <a:lnTo>
                  <a:pt x="167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19657" y="6325953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5" h="3175">
                <a:moveTo>
                  <a:pt x="18872" y="0"/>
                </a:moveTo>
                <a:lnTo>
                  <a:pt x="0" y="2870"/>
                </a:lnTo>
                <a:lnTo>
                  <a:pt x="32118" y="1587"/>
                </a:lnTo>
                <a:lnTo>
                  <a:pt x="188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0206" y="634116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58" y="0"/>
                </a:moveTo>
                <a:lnTo>
                  <a:pt x="0" y="101"/>
                </a:lnTo>
                <a:lnTo>
                  <a:pt x="1008" y="101"/>
                </a:lnTo>
                <a:lnTo>
                  <a:pt x="13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1175" y="6341117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1231" y="0"/>
                </a:moveTo>
                <a:lnTo>
                  <a:pt x="393" y="50"/>
                </a:lnTo>
                <a:lnTo>
                  <a:pt x="0" y="165"/>
                </a:lnTo>
                <a:lnTo>
                  <a:pt x="5372" y="304"/>
                </a:lnTo>
                <a:lnTo>
                  <a:pt x="12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242542" y="6358209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521" y="0"/>
                </a:moveTo>
                <a:lnTo>
                  <a:pt x="0" y="317"/>
                </a:lnTo>
                <a:lnTo>
                  <a:pt x="2222" y="355"/>
                </a:lnTo>
                <a:lnTo>
                  <a:pt x="45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590877" y="6336226"/>
            <a:ext cx="751205" cy="87630"/>
          </a:xfrm>
          <a:custGeom>
            <a:avLst/>
            <a:gdLst/>
            <a:ahLst/>
            <a:cxnLst/>
            <a:rect l="l" t="t" r="r" b="b"/>
            <a:pathLst>
              <a:path w="751204" h="87629">
                <a:moveTo>
                  <a:pt x="672058" y="0"/>
                </a:moveTo>
                <a:lnTo>
                  <a:pt x="659765" y="1358"/>
                </a:lnTo>
                <a:lnTo>
                  <a:pt x="605842" y="7730"/>
                </a:lnTo>
                <a:lnTo>
                  <a:pt x="551751" y="13033"/>
                </a:lnTo>
                <a:lnTo>
                  <a:pt x="443335" y="21993"/>
                </a:lnTo>
                <a:lnTo>
                  <a:pt x="335051" y="31356"/>
                </a:lnTo>
                <a:lnTo>
                  <a:pt x="266511" y="39395"/>
                </a:lnTo>
                <a:lnTo>
                  <a:pt x="198208" y="49644"/>
                </a:lnTo>
                <a:lnTo>
                  <a:pt x="193967" y="53835"/>
                </a:lnTo>
                <a:lnTo>
                  <a:pt x="189039" y="58305"/>
                </a:lnTo>
                <a:lnTo>
                  <a:pt x="139710" y="64990"/>
                </a:lnTo>
                <a:lnTo>
                  <a:pt x="93056" y="71924"/>
                </a:lnTo>
                <a:lnTo>
                  <a:pt x="0" y="87223"/>
                </a:lnTo>
                <a:lnTo>
                  <a:pt x="77939" y="78435"/>
                </a:lnTo>
                <a:lnTo>
                  <a:pt x="130508" y="70546"/>
                </a:lnTo>
                <a:lnTo>
                  <a:pt x="183210" y="63411"/>
                </a:lnTo>
                <a:lnTo>
                  <a:pt x="203276" y="63411"/>
                </a:lnTo>
                <a:lnTo>
                  <a:pt x="276410" y="55549"/>
                </a:lnTo>
                <a:lnTo>
                  <a:pt x="525007" y="32546"/>
                </a:lnTo>
                <a:lnTo>
                  <a:pt x="579978" y="28439"/>
                </a:lnTo>
                <a:lnTo>
                  <a:pt x="633768" y="25234"/>
                </a:lnTo>
                <a:lnTo>
                  <a:pt x="653884" y="22339"/>
                </a:lnTo>
                <a:lnTo>
                  <a:pt x="651675" y="22301"/>
                </a:lnTo>
                <a:lnTo>
                  <a:pt x="656183" y="21983"/>
                </a:lnTo>
                <a:lnTo>
                  <a:pt x="678350" y="18524"/>
                </a:lnTo>
                <a:lnTo>
                  <a:pt x="700481" y="14814"/>
                </a:lnTo>
                <a:lnTo>
                  <a:pt x="722574" y="10857"/>
                </a:lnTo>
                <a:lnTo>
                  <a:pt x="744626" y="6654"/>
                </a:lnTo>
                <a:lnTo>
                  <a:pt x="750290" y="5067"/>
                </a:lnTo>
                <a:lnTo>
                  <a:pt x="749655" y="5041"/>
                </a:lnTo>
                <a:lnTo>
                  <a:pt x="749338" y="5041"/>
                </a:lnTo>
                <a:lnTo>
                  <a:pt x="750798" y="4927"/>
                </a:lnTo>
                <a:lnTo>
                  <a:pt x="751014" y="4864"/>
                </a:lnTo>
                <a:lnTo>
                  <a:pt x="698131" y="1028"/>
                </a:lnTo>
                <a:lnTo>
                  <a:pt x="672058" y="0"/>
                </a:lnTo>
                <a:close/>
              </a:path>
              <a:path w="751204" h="87629">
                <a:moveTo>
                  <a:pt x="203276" y="63411"/>
                </a:moveTo>
                <a:lnTo>
                  <a:pt x="183210" y="63411"/>
                </a:lnTo>
                <a:lnTo>
                  <a:pt x="182876" y="63454"/>
                </a:lnTo>
                <a:lnTo>
                  <a:pt x="182283" y="64414"/>
                </a:lnTo>
                <a:lnTo>
                  <a:pt x="181546" y="65913"/>
                </a:lnTo>
                <a:lnTo>
                  <a:pt x="203276" y="6341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586641" y="6385872"/>
            <a:ext cx="202565" cy="38100"/>
          </a:xfrm>
          <a:custGeom>
            <a:avLst/>
            <a:gdLst/>
            <a:ahLst/>
            <a:cxnLst/>
            <a:rect l="l" t="t" r="r" b="b"/>
            <a:pathLst>
              <a:path w="202564" h="38100">
                <a:moveTo>
                  <a:pt x="202450" y="0"/>
                </a:moveTo>
                <a:lnTo>
                  <a:pt x="151692" y="8737"/>
                </a:lnTo>
                <a:lnTo>
                  <a:pt x="101039" y="18156"/>
                </a:lnTo>
                <a:lnTo>
                  <a:pt x="0" y="38074"/>
                </a:lnTo>
                <a:lnTo>
                  <a:pt x="4241" y="37566"/>
                </a:lnTo>
                <a:lnTo>
                  <a:pt x="97288" y="22278"/>
                </a:lnTo>
                <a:lnTo>
                  <a:pt x="143944" y="15345"/>
                </a:lnTo>
                <a:lnTo>
                  <a:pt x="193268" y="8661"/>
                </a:lnTo>
                <a:lnTo>
                  <a:pt x="198208" y="4191"/>
                </a:lnTo>
                <a:lnTo>
                  <a:pt x="20245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668818" y="640717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36" y="0"/>
                </a:lnTo>
              </a:path>
            </a:pathLst>
          </a:custGeom>
          <a:ln w="1498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97565" y="635423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31" y="0"/>
                </a:lnTo>
              </a:path>
            </a:pathLst>
          </a:custGeom>
          <a:ln w="772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26909" y="634851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956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566" y="634108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330" y="0"/>
                </a:moveTo>
                <a:lnTo>
                  <a:pt x="0" y="88"/>
                </a:lnTo>
                <a:lnTo>
                  <a:pt x="838" y="25"/>
                </a:lnTo>
                <a:lnTo>
                  <a:pt x="33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244769" y="6353297"/>
            <a:ext cx="82550" cy="6350"/>
          </a:xfrm>
          <a:custGeom>
            <a:avLst/>
            <a:gdLst/>
            <a:ahLst/>
            <a:cxnLst/>
            <a:rect l="l" t="t" r="r" b="b"/>
            <a:pathLst>
              <a:path w="82550" h="6350">
                <a:moveTo>
                  <a:pt x="82143" y="0"/>
                </a:moveTo>
                <a:lnTo>
                  <a:pt x="69761" y="380"/>
                </a:lnTo>
                <a:lnTo>
                  <a:pt x="2298" y="4914"/>
                </a:lnTo>
                <a:lnTo>
                  <a:pt x="0" y="5270"/>
                </a:lnTo>
                <a:lnTo>
                  <a:pt x="30899" y="5867"/>
                </a:lnTo>
                <a:lnTo>
                  <a:pt x="52793" y="4800"/>
                </a:lnTo>
                <a:lnTo>
                  <a:pt x="821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24638" y="6341290"/>
            <a:ext cx="154305" cy="20320"/>
          </a:xfrm>
          <a:custGeom>
            <a:avLst/>
            <a:gdLst/>
            <a:ahLst/>
            <a:cxnLst/>
            <a:rect l="l" t="t" r="r" b="b"/>
            <a:pathLst>
              <a:path w="154304" h="20320">
                <a:moveTo>
                  <a:pt x="20129" y="17271"/>
                </a:moveTo>
                <a:lnTo>
                  <a:pt x="0" y="20167"/>
                </a:lnTo>
                <a:lnTo>
                  <a:pt x="51028" y="17868"/>
                </a:lnTo>
                <a:lnTo>
                  <a:pt x="20129" y="17271"/>
                </a:lnTo>
                <a:close/>
              </a:path>
              <a:path w="154304" h="20320">
                <a:moveTo>
                  <a:pt x="116535" y="0"/>
                </a:moveTo>
                <a:lnTo>
                  <a:pt x="66719" y="9752"/>
                </a:lnTo>
                <a:lnTo>
                  <a:pt x="22428" y="16916"/>
                </a:lnTo>
                <a:lnTo>
                  <a:pt x="89890" y="12395"/>
                </a:lnTo>
                <a:lnTo>
                  <a:pt x="102273" y="12001"/>
                </a:lnTo>
                <a:lnTo>
                  <a:pt x="126217" y="7731"/>
                </a:lnTo>
                <a:lnTo>
                  <a:pt x="153936" y="2438"/>
                </a:lnTo>
                <a:lnTo>
                  <a:pt x="121919" y="126"/>
                </a:lnTo>
                <a:lnTo>
                  <a:pt x="1165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441122" y="6338272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7226" y="0"/>
                </a:moveTo>
                <a:lnTo>
                  <a:pt x="0" y="444"/>
                </a:lnTo>
                <a:lnTo>
                  <a:pt x="6743" y="1333"/>
                </a:lnTo>
                <a:lnTo>
                  <a:pt x="18084" y="4419"/>
                </a:lnTo>
                <a:lnTo>
                  <a:pt x="26047" y="2743"/>
                </a:lnTo>
                <a:lnTo>
                  <a:pt x="72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22093" y="6335800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8928" y="0"/>
                </a:moveTo>
                <a:lnTo>
                  <a:pt x="0" y="457"/>
                </a:lnTo>
                <a:lnTo>
                  <a:pt x="19024" y="2920"/>
                </a:lnTo>
                <a:lnTo>
                  <a:pt x="26250" y="2476"/>
                </a:lnTo>
                <a:lnTo>
                  <a:pt x="89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416673" y="6334415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4610" y="0"/>
                </a:moveTo>
                <a:lnTo>
                  <a:pt x="0" y="1155"/>
                </a:lnTo>
                <a:lnTo>
                  <a:pt x="5422" y="1841"/>
                </a:lnTo>
                <a:lnTo>
                  <a:pt x="14350" y="1384"/>
                </a:lnTo>
                <a:lnTo>
                  <a:pt x="46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51774" y="6327020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5" h="3810">
                <a:moveTo>
                  <a:pt x="15887" y="0"/>
                </a:moveTo>
                <a:lnTo>
                  <a:pt x="0" y="520"/>
                </a:lnTo>
                <a:lnTo>
                  <a:pt x="26796" y="3771"/>
                </a:lnTo>
                <a:lnTo>
                  <a:pt x="32296" y="2222"/>
                </a:lnTo>
                <a:lnTo>
                  <a:pt x="158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78573" y="6329245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5499" y="0"/>
                </a:moveTo>
                <a:lnTo>
                  <a:pt x="0" y="1549"/>
                </a:lnTo>
                <a:lnTo>
                  <a:pt x="38112" y="6324"/>
                </a:lnTo>
                <a:lnTo>
                  <a:pt x="42710" y="5168"/>
                </a:lnTo>
                <a:lnTo>
                  <a:pt x="54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38526" y="6324420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9613" y="0"/>
                </a:moveTo>
                <a:lnTo>
                  <a:pt x="0" y="1536"/>
                </a:lnTo>
                <a:lnTo>
                  <a:pt x="13246" y="3124"/>
                </a:lnTo>
                <a:lnTo>
                  <a:pt x="29133" y="2603"/>
                </a:lnTo>
                <a:lnTo>
                  <a:pt x="96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658696" y="6528096"/>
            <a:ext cx="79375" cy="10795"/>
          </a:xfrm>
          <a:custGeom>
            <a:avLst/>
            <a:gdLst/>
            <a:ahLst/>
            <a:cxnLst/>
            <a:rect l="l" t="t" r="r" b="b"/>
            <a:pathLst>
              <a:path w="79375" h="10795">
                <a:moveTo>
                  <a:pt x="69951" y="0"/>
                </a:moveTo>
                <a:lnTo>
                  <a:pt x="60998" y="12"/>
                </a:lnTo>
                <a:lnTo>
                  <a:pt x="58750" y="12"/>
                </a:lnTo>
                <a:lnTo>
                  <a:pt x="0" y="10325"/>
                </a:lnTo>
                <a:lnTo>
                  <a:pt x="2120" y="10363"/>
                </a:lnTo>
                <a:lnTo>
                  <a:pt x="4229" y="10426"/>
                </a:lnTo>
                <a:lnTo>
                  <a:pt x="6350" y="10464"/>
                </a:lnTo>
                <a:lnTo>
                  <a:pt x="42560" y="4956"/>
                </a:lnTo>
                <a:lnTo>
                  <a:pt x="78828" y="38"/>
                </a:lnTo>
                <a:lnTo>
                  <a:pt x="699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515803" y="6528108"/>
            <a:ext cx="201930" cy="10795"/>
          </a:xfrm>
          <a:custGeom>
            <a:avLst/>
            <a:gdLst/>
            <a:ahLst/>
            <a:cxnLst/>
            <a:rect l="l" t="t" r="r" b="b"/>
            <a:pathLst>
              <a:path w="201929" h="10795">
                <a:moveTo>
                  <a:pt x="201637" y="0"/>
                </a:moveTo>
                <a:lnTo>
                  <a:pt x="134550" y="958"/>
                </a:lnTo>
                <a:lnTo>
                  <a:pt x="67462" y="3517"/>
                </a:lnTo>
                <a:lnTo>
                  <a:pt x="17983" y="7010"/>
                </a:lnTo>
                <a:lnTo>
                  <a:pt x="0" y="10350"/>
                </a:lnTo>
                <a:lnTo>
                  <a:pt x="29437" y="9500"/>
                </a:lnTo>
                <a:lnTo>
                  <a:pt x="39255" y="9321"/>
                </a:lnTo>
                <a:lnTo>
                  <a:pt x="148485" y="9309"/>
                </a:lnTo>
                <a:lnTo>
                  <a:pt x="201637" y="0"/>
                </a:lnTo>
                <a:close/>
              </a:path>
              <a:path w="201929" h="10795">
                <a:moveTo>
                  <a:pt x="148485" y="9309"/>
                </a:moveTo>
                <a:lnTo>
                  <a:pt x="50304" y="9309"/>
                </a:lnTo>
                <a:lnTo>
                  <a:pt x="73471" y="9374"/>
                </a:lnTo>
                <a:lnTo>
                  <a:pt x="142887" y="10312"/>
                </a:lnTo>
                <a:lnTo>
                  <a:pt x="148485" y="93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463151" y="6570634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39" h="5079">
                <a:moveTo>
                  <a:pt x="27559" y="0"/>
                </a:moveTo>
                <a:lnTo>
                  <a:pt x="26187" y="50"/>
                </a:lnTo>
                <a:lnTo>
                  <a:pt x="0" y="5079"/>
                </a:lnTo>
                <a:lnTo>
                  <a:pt x="2641" y="4978"/>
                </a:lnTo>
                <a:lnTo>
                  <a:pt x="275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323557" y="657829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5785" y="0"/>
                </a:lnTo>
              </a:path>
            </a:pathLst>
          </a:custGeom>
          <a:ln w="1521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613871" y="6538422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5" h="8890">
                <a:moveTo>
                  <a:pt x="44818" y="0"/>
                </a:moveTo>
                <a:lnTo>
                  <a:pt x="0" y="8216"/>
                </a:lnTo>
                <a:lnTo>
                  <a:pt x="2527" y="8318"/>
                </a:lnTo>
                <a:lnTo>
                  <a:pt x="51180" y="139"/>
                </a:lnTo>
                <a:lnTo>
                  <a:pt x="448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89348" y="6546637"/>
            <a:ext cx="127635" cy="24130"/>
          </a:xfrm>
          <a:custGeom>
            <a:avLst/>
            <a:gdLst/>
            <a:ahLst/>
            <a:cxnLst/>
            <a:rect l="l" t="t" r="r" b="b"/>
            <a:pathLst>
              <a:path w="127635" h="24129">
                <a:moveTo>
                  <a:pt x="124523" y="0"/>
                </a:moveTo>
                <a:lnTo>
                  <a:pt x="0" y="24053"/>
                </a:lnTo>
                <a:lnTo>
                  <a:pt x="1358" y="23990"/>
                </a:lnTo>
                <a:lnTo>
                  <a:pt x="95572" y="5795"/>
                </a:lnTo>
                <a:lnTo>
                  <a:pt x="127050" y="101"/>
                </a:lnTo>
                <a:lnTo>
                  <a:pt x="1245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49894" y="6541230"/>
            <a:ext cx="80010" cy="5080"/>
          </a:xfrm>
          <a:custGeom>
            <a:avLst/>
            <a:gdLst/>
            <a:ahLst/>
            <a:cxnLst/>
            <a:rect l="l" t="t" r="r" b="b"/>
            <a:pathLst>
              <a:path w="80010" h="5079">
                <a:moveTo>
                  <a:pt x="0" y="5079"/>
                </a:moveTo>
                <a:lnTo>
                  <a:pt x="79637" y="5079"/>
                </a:lnTo>
                <a:lnTo>
                  <a:pt x="79637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7749" y="653996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64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29633" y="653805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93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399600" y="6558977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091" y="0"/>
                </a:lnTo>
              </a:path>
            </a:pathLst>
          </a:custGeom>
          <a:ln w="1602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349179" y="6541512"/>
            <a:ext cx="264795" cy="37465"/>
          </a:xfrm>
          <a:custGeom>
            <a:avLst/>
            <a:gdLst/>
            <a:ahLst/>
            <a:cxnLst/>
            <a:rect l="l" t="t" r="r" b="b"/>
            <a:pathLst>
              <a:path w="264795" h="37465">
                <a:moveTo>
                  <a:pt x="150317" y="0"/>
                </a:moveTo>
                <a:lnTo>
                  <a:pt x="146278" y="761"/>
                </a:lnTo>
                <a:lnTo>
                  <a:pt x="237248" y="4914"/>
                </a:lnTo>
                <a:lnTo>
                  <a:pt x="219516" y="5884"/>
                </a:lnTo>
                <a:lnTo>
                  <a:pt x="166204" y="9448"/>
                </a:lnTo>
                <a:lnTo>
                  <a:pt x="224510" y="12039"/>
                </a:lnTo>
                <a:lnTo>
                  <a:pt x="212015" y="12535"/>
                </a:lnTo>
                <a:lnTo>
                  <a:pt x="89687" y="21196"/>
                </a:lnTo>
                <a:lnTo>
                  <a:pt x="50419" y="25476"/>
                </a:lnTo>
                <a:lnTo>
                  <a:pt x="12564" y="34087"/>
                </a:lnTo>
                <a:lnTo>
                  <a:pt x="0" y="37236"/>
                </a:lnTo>
                <a:lnTo>
                  <a:pt x="34990" y="34161"/>
                </a:lnTo>
                <a:lnTo>
                  <a:pt x="70088" y="31994"/>
                </a:lnTo>
                <a:lnTo>
                  <a:pt x="140157" y="29171"/>
                </a:lnTo>
                <a:lnTo>
                  <a:pt x="264693" y="5130"/>
                </a:lnTo>
                <a:lnTo>
                  <a:pt x="1503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318962" y="6511047"/>
            <a:ext cx="205740" cy="24765"/>
          </a:xfrm>
          <a:custGeom>
            <a:avLst/>
            <a:gdLst/>
            <a:ahLst/>
            <a:cxnLst/>
            <a:rect l="l" t="t" r="r" b="b"/>
            <a:pathLst>
              <a:path w="205739" h="24765">
                <a:moveTo>
                  <a:pt x="148374" y="0"/>
                </a:moveTo>
                <a:lnTo>
                  <a:pt x="0" y="22009"/>
                </a:lnTo>
                <a:lnTo>
                  <a:pt x="48526" y="24345"/>
                </a:lnTo>
                <a:lnTo>
                  <a:pt x="205397" y="2603"/>
                </a:lnTo>
                <a:lnTo>
                  <a:pt x="14837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315701" y="6533051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3263" y="0"/>
                </a:moveTo>
                <a:lnTo>
                  <a:pt x="0" y="495"/>
                </a:lnTo>
                <a:lnTo>
                  <a:pt x="47929" y="2908"/>
                </a:lnTo>
                <a:lnTo>
                  <a:pt x="51790" y="2349"/>
                </a:lnTo>
                <a:lnTo>
                  <a:pt x="32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490479" y="6516766"/>
            <a:ext cx="106045" cy="22860"/>
          </a:xfrm>
          <a:custGeom>
            <a:avLst/>
            <a:gdLst/>
            <a:ahLst/>
            <a:cxnLst/>
            <a:rect l="l" t="t" r="r" b="b"/>
            <a:pathLst>
              <a:path w="106045" h="22859">
                <a:moveTo>
                  <a:pt x="43307" y="18351"/>
                </a:moveTo>
                <a:lnTo>
                  <a:pt x="21634" y="20408"/>
                </a:lnTo>
                <a:lnTo>
                  <a:pt x="0" y="22771"/>
                </a:lnTo>
                <a:lnTo>
                  <a:pt x="25323" y="21691"/>
                </a:lnTo>
                <a:lnTo>
                  <a:pt x="43307" y="18351"/>
                </a:lnTo>
                <a:close/>
              </a:path>
              <a:path w="106045" h="22859">
                <a:moveTo>
                  <a:pt x="103378" y="0"/>
                </a:moveTo>
                <a:lnTo>
                  <a:pt x="101777" y="215"/>
                </a:lnTo>
                <a:lnTo>
                  <a:pt x="105752" y="114"/>
                </a:lnTo>
                <a:lnTo>
                  <a:pt x="104165" y="50"/>
                </a:lnTo>
                <a:lnTo>
                  <a:pt x="1033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481066" y="6538454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34734" y="0"/>
                </a:moveTo>
                <a:lnTo>
                  <a:pt x="26289" y="304"/>
                </a:lnTo>
                <a:lnTo>
                  <a:pt x="9410" y="1092"/>
                </a:lnTo>
                <a:lnTo>
                  <a:pt x="0" y="2209"/>
                </a:lnTo>
                <a:lnTo>
                  <a:pt x="18427" y="3060"/>
                </a:lnTo>
                <a:lnTo>
                  <a:pt x="3473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75675" y="6540670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5397" y="0"/>
                </a:moveTo>
                <a:lnTo>
                  <a:pt x="1790" y="444"/>
                </a:lnTo>
                <a:lnTo>
                  <a:pt x="0" y="685"/>
                </a:lnTo>
                <a:lnTo>
                  <a:pt x="19786" y="1600"/>
                </a:lnTo>
                <a:lnTo>
                  <a:pt x="23825" y="838"/>
                </a:lnTo>
                <a:lnTo>
                  <a:pt x="539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87276" y="6527222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79">
                <a:moveTo>
                  <a:pt x="30251" y="0"/>
                </a:moveTo>
                <a:lnTo>
                  <a:pt x="0" y="4267"/>
                </a:lnTo>
                <a:lnTo>
                  <a:pt x="5651" y="4546"/>
                </a:lnTo>
                <a:lnTo>
                  <a:pt x="302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84259" y="6531484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3009" y="0"/>
                </a:moveTo>
                <a:lnTo>
                  <a:pt x="0" y="431"/>
                </a:lnTo>
                <a:lnTo>
                  <a:pt x="6146" y="749"/>
                </a:lnTo>
                <a:lnTo>
                  <a:pt x="7823" y="431"/>
                </a:lnTo>
                <a:lnTo>
                  <a:pt x="8674" y="292"/>
                </a:lnTo>
                <a:lnTo>
                  <a:pt x="30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312368" y="6510747"/>
            <a:ext cx="155575" cy="22860"/>
          </a:xfrm>
          <a:custGeom>
            <a:avLst/>
            <a:gdLst/>
            <a:ahLst/>
            <a:cxnLst/>
            <a:rect l="l" t="t" r="r" b="b"/>
            <a:pathLst>
              <a:path w="155575" h="22859">
                <a:moveTo>
                  <a:pt x="148666" y="0"/>
                </a:moveTo>
                <a:lnTo>
                  <a:pt x="0" y="21983"/>
                </a:lnTo>
                <a:lnTo>
                  <a:pt x="6591" y="22301"/>
                </a:lnTo>
                <a:lnTo>
                  <a:pt x="154965" y="304"/>
                </a:lnTo>
                <a:lnTo>
                  <a:pt x="1486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92925" y="6509811"/>
            <a:ext cx="168275" cy="23495"/>
          </a:xfrm>
          <a:custGeom>
            <a:avLst/>
            <a:gdLst/>
            <a:ahLst/>
            <a:cxnLst/>
            <a:rect l="l" t="t" r="r" b="b"/>
            <a:pathLst>
              <a:path w="168275" h="23495">
                <a:moveTo>
                  <a:pt x="147751" y="0"/>
                </a:moveTo>
                <a:lnTo>
                  <a:pt x="24599" y="17411"/>
                </a:lnTo>
                <a:lnTo>
                  <a:pt x="0" y="21958"/>
                </a:lnTo>
                <a:lnTo>
                  <a:pt x="19443" y="22923"/>
                </a:lnTo>
                <a:lnTo>
                  <a:pt x="168109" y="939"/>
                </a:lnTo>
                <a:lnTo>
                  <a:pt x="1477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309187" y="6532731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3187" y="0"/>
                </a:moveTo>
                <a:lnTo>
                  <a:pt x="0" y="469"/>
                </a:lnTo>
                <a:lnTo>
                  <a:pt x="6515" y="812"/>
                </a:lnTo>
                <a:lnTo>
                  <a:pt x="9778" y="317"/>
                </a:lnTo>
                <a:lnTo>
                  <a:pt x="31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290400" y="6531772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527" y="0"/>
                </a:moveTo>
                <a:lnTo>
                  <a:pt x="838" y="292"/>
                </a:lnTo>
                <a:lnTo>
                  <a:pt x="0" y="457"/>
                </a:lnTo>
                <a:lnTo>
                  <a:pt x="18783" y="1422"/>
                </a:lnTo>
                <a:lnTo>
                  <a:pt x="21971" y="965"/>
                </a:lnTo>
                <a:lnTo>
                  <a:pt x="25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367491" y="6513647"/>
            <a:ext cx="157480" cy="22860"/>
          </a:xfrm>
          <a:custGeom>
            <a:avLst/>
            <a:gdLst/>
            <a:ahLst/>
            <a:cxnLst/>
            <a:rect l="l" t="t" r="r" b="b"/>
            <a:pathLst>
              <a:path w="157479" h="22859">
                <a:moveTo>
                  <a:pt x="156870" y="0"/>
                </a:moveTo>
                <a:lnTo>
                  <a:pt x="0" y="21742"/>
                </a:lnTo>
                <a:lnTo>
                  <a:pt x="12992" y="22364"/>
                </a:lnTo>
                <a:lnTo>
                  <a:pt x="30870" y="19376"/>
                </a:lnTo>
                <a:lnTo>
                  <a:pt x="48850" y="16776"/>
                </a:lnTo>
                <a:lnTo>
                  <a:pt x="66945" y="14595"/>
                </a:lnTo>
                <a:lnTo>
                  <a:pt x="85166" y="12865"/>
                </a:lnTo>
                <a:lnTo>
                  <a:pt x="96570" y="11925"/>
                </a:lnTo>
                <a:lnTo>
                  <a:pt x="157352" y="25"/>
                </a:lnTo>
                <a:lnTo>
                  <a:pt x="1568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363632" y="6535395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3860" y="0"/>
                </a:moveTo>
                <a:lnTo>
                  <a:pt x="1282" y="368"/>
                </a:lnTo>
                <a:lnTo>
                  <a:pt x="0" y="571"/>
                </a:lnTo>
                <a:lnTo>
                  <a:pt x="13449" y="1219"/>
                </a:lnTo>
                <a:lnTo>
                  <a:pt x="16852" y="622"/>
                </a:lnTo>
                <a:lnTo>
                  <a:pt x="38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464065" y="651961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25" y="0"/>
                </a:lnTo>
              </a:path>
            </a:pathLst>
          </a:custGeom>
          <a:ln w="118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546319" y="6515479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10" h="3809">
                <a:moveTo>
                  <a:pt x="18567" y="0"/>
                </a:moveTo>
                <a:lnTo>
                  <a:pt x="0" y="3619"/>
                </a:lnTo>
                <a:lnTo>
                  <a:pt x="18718" y="2562"/>
                </a:lnTo>
                <a:lnTo>
                  <a:pt x="37807" y="1752"/>
                </a:lnTo>
                <a:lnTo>
                  <a:pt x="41503" y="1028"/>
                </a:lnTo>
                <a:lnTo>
                  <a:pt x="185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584132" y="6516503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3695" y="0"/>
                </a:moveTo>
                <a:lnTo>
                  <a:pt x="0" y="736"/>
                </a:lnTo>
                <a:lnTo>
                  <a:pt x="8127" y="482"/>
                </a:lnTo>
                <a:lnTo>
                  <a:pt x="9728" y="266"/>
                </a:lnTo>
                <a:lnTo>
                  <a:pt x="36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955397" y="6538207"/>
            <a:ext cx="184150" cy="20320"/>
          </a:xfrm>
          <a:custGeom>
            <a:avLst/>
            <a:gdLst/>
            <a:ahLst/>
            <a:cxnLst/>
            <a:rect l="l" t="t" r="r" b="b"/>
            <a:pathLst>
              <a:path w="184150" h="20320">
                <a:moveTo>
                  <a:pt x="75382" y="2578"/>
                </a:moveTo>
                <a:lnTo>
                  <a:pt x="38480" y="2578"/>
                </a:lnTo>
                <a:lnTo>
                  <a:pt x="34578" y="2824"/>
                </a:lnTo>
                <a:lnTo>
                  <a:pt x="21869" y="16840"/>
                </a:lnTo>
                <a:lnTo>
                  <a:pt x="19469" y="18884"/>
                </a:lnTo>
                <a:lnTo>
                  <a:pt x="18516" y="19824"/>
                </a:lnTo>
                <a:lnTo>
                  <a:pt x="101376" y="13031"/>
                </a:lnTo>
                <a:lnTo>
                  <a:pt x="142730" y="9110"/>
                </a:lnTo>
                <a:lnTo>
                  <a:pt x="178058" y="5257"/>
                </a:lnTo>
                <a:lnTo>
                  <a:pt x="116738" y="5257"/>
                </a:lnTo>
                <a:lnTo>
                  <a:pt x="114807" y="5232"/>
                </a:lnTo>
                <a:lnTo>
                  <a:pt x="75382" y="2578"/>
                </a:lnTo>
                <a:close/>
              </a:path>
              <a:path w="184150" h="20320">
                <a:moveTo>
                  <a:pt x="124525" y="1397"/>
                </a:moveTo>
                <a:lnTo>
                  <a:pt x="103212" y="1397"/>
                </a:lnTo>
                <a:lnTo>
                  <a:pt x="106984" y="2362"/>
                </a:lnTo>
                <a:lnTo>
                  <a:pt x="113741" y="4279"/>
                </a:lnTo>
                <a:lnTo>
                  <a:pt x="116738" y="5257"/>
                </a:lnTo>
                <a:lnTo>
                  <a:pt x="178058" y="5257"/>
                </a:lnTo>
                <a:lnTo>
                  <a:pt x="183997" y="4610"/>
                </a:lnTo>
                <a:lnTo>
                  <a:pt x="124525" y="1397"/>
                </a:lnTo>
                <a:close/>
              </a:path>
              <a:path w="184150" h="20320">
                <a:moveTo>
                  <a:pt x="46520" y="635"/>
                </a:moveTo>
                <a:lnTo>
                  <a:pt x="32588" y="1752"/>
                </a:lnTo>
                <a:lnTo>
                  <a:pt x="8118" y="4279"/>
                </a:lnTo>
                <a:lnTo>
                  <a:pt x="0" y="5207"/>
                </a:lnTo>
                <a:lnTo>
                  <a:pt x="12804" y="4276"/>
                </a:lnTo>
                <a:lnTo>
                  <a:pt x="34578" y="2824"/>
                </a:lnTo>
                <a:lnTo>
                  <a:pt x="38480" y="2578"/>
                </a:lnTo>
                <a:lnTo>
                  <a:pt x="75382" y="2578"/>
                </a:lnTo>
                <a:lnTo>
                  <a:pt x="46520" y="635"/>
                </a:lnTo>
                <a:close/>
              </a:path>
              <a:path w="184150" h="20320">
                <a:moveTo>
                  <a:pt x="38480" y="2578"/>
                </a:moveTo>
                <a:lnTo>
                  <a:pt x="34594" y="2806"/>
                </a:lnTo>
                <a:lnTo>
                  <a:pt x="38480" y="2578"/>
                </a:lnTo>
                <a:close/>
              </a:path>
              <a:path w="184150" h="20320">
                <a:moveTo>
                  <a:pt x="98120" y="0"/>
                </a:moveTo>
                <a:lnTo>
                  <a:pt x="101625" y="990"/>
                </a:lnTo>
                <a:lnTo>
                  <a:pt x="103339" y="1435"/>
                </a:lnTo>
                <a:lnTo>
                  <a:pt x="103212" y="1397"/>
                </a:lnTo>
                <a:lnTo>
                  <a:pt x="124525" y="1397"/>
                </a:lnTo>
                <a:lnTo>
                  <a:pt x="981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93863" y="6547757"/>
            <a:ext cx="231775" cy="41275"/>
          </a:xfrm>
          <a:custGeom>
            <a:avLst/>
            <a:gdLst/>
            <a:ahLst/>
            <a:cxnLst/>
            <a:rect l="l" t="t" r="r" b="b"/>
            <a:pathLst>
              <a:path w="231775" h="41275">
                <a:moveTo>
                  <a:pt x="111760" y="32092"/>
                </a:moveTo>
                <a:lnTo>
                  <a:pt x="65443" y="32169"/>
                </a:lnTo>
                <a:lnTo>
                  <a:pt x="59905" y="33832"/>
                </a:lnTo>
                <a:lnTo>
                  <a:pt x="54368" y="35420"/>
                </a:lnTo>
                <a:lnTo>
                  <a:pt x="48806" y="36931"/>
                </a:lnTo>
                <a:lnTo>
                  <a:pt x="112356" y="41236"/>
                </a:lnTo>
                <a:lnTo>
                  <a:pt x="115112" y="41236"/>
                </a:lnTo>
                <a:lnTo>
                  <a:pt x="113258" y="38722"/>
                </a:lnTo>
                <a:lnTo>
                  <a:pt x="109283" y="34772"/>
                </a:lnTo>
                <a:lnTo>
                  <a:pt x="107607" y="33312"/>
                </a:lnTo>
                <a:lnTo>
                  <a:pt x="106451" y="32346"/>
                </a:lnTo>
                <a:lnTo>
                  <a:pt x="111760" y="32092"/>
                </a:lnTo>
                <a:close/>
              </a:path>
              <a:path w="231775" h="41275">
                <a:moveTo>
                  <a:pt x="199085" y="0"/>
                </a:moveTo>
                <a:lnTo>
                  <a:pt x="0" y="16611"/>
                </a:lnTo>
                <a:lnTo>
                  <a:pt x="161823" y="25387"/>
                </a:lnTo>
                <a:lnTo>
                  <a:pt x="162140" y="28371"/>
                </a:lnTo>
                <a:lnTo>
                  <a:pt x="153327" y="29984"/>
                </a:lnTo>
                <a:lnTo>
                  <a:pt x="150647" y="30378"/>
                </a:lnTo>
                <a:lnTo>
                  <a:pt x="147942" y="30683"/>
                </a:lnTo>
                <a:lnTo>
                  <a:pt x="189553" y="29775"/>
                </a:lnTo>
                <a:lnTo>
                  <a:pt x="231317" y="29476"/>
                </a:lnTo>
                <a:lnTo>
                  <a:pt x="213448" y="12344"/>
                </a:lnTo>
                <a:lnTo>
                  <a:pt x="210451" y="9842"/>
                </a:lnTo>
                <a:lnTo>
                  <a:pt x="204533" y="3416"/>
                </a:lnTo>
                <a:lnTo>
                  <a:pt x="1990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827031" y="6564362"/>
            <a:ext cx="329565" cy="31115"/>
          </a:xfrm>
          <a:custGeom>
            <a:avLst/>
            <a:gdLst/>
            <a:ahLst/>
            <a:cxnLst/>
            <a:rect l="l" t="t" r="r" b="b"/>
            <a:pathLst>
              <a:path w="329564" h="31115">
                <a:moveTo>
                  <a:pt x="29895" y="15989"/>
                </a:moveTo>
                <a:lnTo>
                  <a:pt x="11772" y="17640"/>
                </a:lnTo>
                <a:lnTo>
                  <a:pt x="0" y="19316"/>
                </a:lnTo>
                <a:lnTo>
                  <a:pt x="28384" y="20967"/>
                </a:lnTo>
                <a:lnTo>
                  <a:pt x="60705" y="18072"/>
                </a:lnTo>
                <a:lnTo>
                  <a:pt x="29895" y="15989"/>
                </a:lnTo>
                <a:close/>
              </a:path>
              <a:path w="329564" h="31115">
                <a:moveTo>
                  <a:pt x="320362" y="13347"/>
                </a:moveTo>
                <a:lnTo>
                  <a:pt x="126098" y="13347"/>
                </a:lnTo>
                <a:lnTo>
                  <a:pt x="125107" y="13411"/>
                </a:lnTo>
                <a:lnTo>
                  <a:pt x="120980" y="23914"/>
                </a:lnTo>
                <a:lnTo>
                  <a:pt x="118427" y="30619"/>
                </a:lnTo>
                <a:lnTo>
                  <a:pt x="164524" y="24656"/>
                </a:lnTo>
                <a:lnTo>
                  <a:pt x="179889" y="22934"/>
                </a:lnTo>
                <a:lnTo>
                  <a:pt x="195243" y="21381"/>
                </a:lnTo>
                <a:lnTo>
                  <a:pt x="210591" y="19989"/>
                </a:lnTo>
                <a:lnTo>
                  <a:pt x="216884" y="19989"/>
                </a:lnTo>
                <a:lnTo>
                  <a:pt x="221195" y="18808"/>
                </a:lnTo>
                <a:lnTo>
                  <a:pt x="226745" y="17221"/>
                </a:lnTo>
                <a:lnTo>
                  <a:pt x="232270" y="15570"/>
                </a:lnTo>
                <a:lnTo>
                  <a:pt x="278587" y="15494"/>
                </a:lnTo>
                <a:lnTo>
                  <a:pt x="314769" y="14084"/>
                </a:lnTo>
                <a:lnTo>
                  <a:pt x="317474" y="13779"/>
                </a:lnTo>
                <a:lnTo>
                  <a:pt x="320362" y="13347"/>
                </a:lnTo>
                <a:close/>
              </a:path>
              <a:path w="329564" h="31115">
                <a:moveTo>
                  <a:pt x="216884" y="19989"/>
                </a:moveTo>
                <a:lnTo>
                  <a:pt x="210591" y="19989"/>
                </a:lnTo>
                <a:lnTo>
                  <a:pt x="213956" y="20205"/>
                </a:lnTo>
                <a:lnTo>
                  <a:pt x="215633" y="20332"/>
                </a:lnTo>
                <a:lnTo>
                  <a:pt x="216884" y="19989"/>
                </a:lnTo>
                <a:close/>
              </a:path>
              <a:path w="329564" h="31115">
                <a:moveTo>
                  <a:pt x="166839" y="0"/>
                </a:moveTo>
                <a:lnTo>
                  <a:pt x="137744" y="2679"/>
                </a:lnTo>
                <a:lnTo>
                  <a:pt x="134353" y="5816"/>
                </a:lnTo>
                <a:lnTo>
                  <a:pt x="131038" y="8458"/>
                </a:lnTo>
                <a:lnTo>
                  <a:pt x="108203" y="9931"/>
                </a:lnTo>
                <a:lnTo>
                  <a:pt x="106591" y="11518"/>
                </a:lnTo>
                <a:lnTo>
                  <a:pt x="103009" y="14833"/>
                </a:lnTo>
                <a:lnTo>
                  <a:pt x="126098" y="13347"/>
                </a:lnTo>
                <a:lnTo>
                  <a:pt x="320362" y="13347"/>
                </a:lnTo>
                <a:lnTo>
                  <a:pt x="328980" y="11772"/>
                </a:lnTo>
                <a:lnTo>
                  <a:pt x="328663" y="8788"/>
                </a:lnTo>
                <a:lnTo>
                  <a:pt x="1668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851500" y="6540788"/>
            <a:ext cx="142875" cy="20955"/>
          </a:xfrm>
          <a:custGeom>
            <a:avLst/>
            <a:gdLst/>
            <a:ahLst/>
            <a:cxnLst/>
            <a:rect l="l" t="t" r="r" b="b"/>
            <a:pathLst>
              <a:path w="142875" h="20954">
                <a:moveTo>
                  <a:pt x="138477" y="246"/>
                </a:moveTo>
                <a:lnTo>
                  <a:pt x="103886" y="2628"/>
                </a:lnTo>
                <a:lnTo>
                  <a:pt x="98755" y="3225"/>
                </a:lnTo>
                <a:lnTo>
                  <a:pt x="0" y="16624"/>
                </a:lnTo>
                <a:lnTo>
                  <a:pt x="80721" y="20497"/>
                </a:lnTo>
                <a:lnTo>
                  <a:pt x="122415" y="17246"/>
                </a:lnTo>
                <a:lnTo>
                  <a:pt x="123367" y="16306"/>
                </a:lnTo>
                <a:lnTo>
                  <a:pt x="125768" y="14262"/>
                </a:lnTo>
                <a:lnTo>
                  <a:pt x="138477" y="246"/>
                </a:lnTo>
                <a:close/>
              </a:path>
              <a:path w="142875" h="20954">
                <a:moveTo>
                  <a:pt x="142379" y="0"/>
                </a:moveTo>
                <a:lnTo>
                  <a:pt x="138493" y="228"/>
                </a:lnTo>
                <a:lnTo>
                  <a:pt x="1423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747680" y="6557411"/>
            <a:ext cx="184785" cy="15240"/>
          </a:xfrm>
          <a:custGeom>
            <a:avLst/>
            <a:gdLst/>
            <a:ahLst/>
            <a:cxnLst/>
            <a:rect l="l" t="t" r="r" b="b"/>
            <a:pathLst>
              <a:path w="184785" h="15240">
                <a:moveTo>
                  <a:pt x="66166" y="14465"/>
                </a:moveTo>
                <a:lnTo>
                  <a:pt x="10642" y="14465"/>
                </a:lnTo>
                <a:lnTo>
                  <a:pt x="23280" y="14500"/>
                </a:lnTo>
                <a:lnTo>
                  <a:pt x="61188" y="15024"/>
                </a:lnTo>
                <a:lnTo>
                  <a:pt x="66166" y="14465"/>
                </a:lnTo>
                <a:close/>
              </a:path>
              <a:path w="184785" h="15240">
                <a:moveTo>
                  <a:pt x="103822" y="0"/>
                </a:moveTo>
                <a:lnTo>
                  <a:pt x="0" y="14477"/>
                </a:lnTo>
                <a:lnTo>
                  <a:pt x="66166" y="14465"/>
                </a:lnTo>
                <a:lnTo>
                  <a:pt x="90817" y="11899"/>
                </a:lnTo>
                <a:lnTo>
                  <a:pt x="184531" y="3873"/>
                </a:lnTo>
                <a:lnTo>
                  <a:pt x="1038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838796" y="6567043"/>
            <a:ext cx="126364" cy="15875"/>
          </a:xfrm>
          <a:custGeom>
            <a:avLst/>
            <a:gdLst/>
            <a:ahLst/>
            <a:cxnLst/>
            <a:rect l="l" t="t" r="r" b="b"/>
            <a:pathLst>
              <a:path w="126364" h="15875">
                <a:moveTo>
                  <a:pt x="75326" y="13309"/>
                </a:moveTo>
                <a:lnTo>
                  <a:pt x="18135" y="13309"/>
                </a:lnTo>
                <a:lnTo>
                  <a:pt x="48933" y="15392"/>
                </a:lnTo>
                <a:lnTo>
                  <a:pt x="75326" y="13309"/>
                </a:lnTo>
                <a:close/>
              </a:path>
              <a:path w="126364" h="15875">
                <a:moveTo>
                  <a:pt x="125984" y="0"/>
                </a:moveTo>
                <a:lnTo>
                  <a:pt x="85993" y="4083"/>
                </a:lnTo>
                <a:lnTo>
                  <a:pt x="46088" y="8775"/>
                </a:lnTo>
                <a:lnTo>
                  <a:pt x="0" y="14960"/>
                </a:lnTo>
                <a:lnTo>
                  <a:pt x="18135" y="13309"/>
                </a:lnTo>
                <a:lnTo>
                  <a:pt x="75326" y="13309"/>
                </a:lnTo>
                <a:lnTo>
                  <a:pt x="91236" y="12153"/>
                </a:lnTo>
                <a:lnTo>
                  <a:pt x="93014" y="10566"/>
                </a:lnTo>
                <a:lnTo>
                  <a:pt x="96443" y="7251"/>
                </a:lnTo>
                <a:lnTo>
                  <a:pt x="119278" y="5778"/>
                </a:lnTo>
                <a:lnTo>
                  <a:pt x="122593" y="3136"/>
                </a:lnTo>
                <a:lnTo>
                  <a:pt x="1259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363479" y="6638980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40">
                <a:moveTo>
                  <a:pt x="2057" y="0"/>
                </a:moveTo>
                <a:lnTo>
                  <a:pt x="0" y="114"/>
                </a:lnTo>
                <a:lnTo>
                  <a:pt x="18376" y="2120"/>
                </a:lnTo>
                <a:lnTo>
                  <a:pt x="28244" y="1397"/>
                </a:lnTo>
                <a:lnTo>
                  <a:pt x="20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365538" y="6638522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7175" y="0"/>
                </a:moveTo>
                <a:lnTo>
                  <a:pt x="0" y="457"/>
                </a:lnTo>
                <a:lnTo>
                  <a:pt x="26174" y="1854"/>
                </a:lnTo>
                <a:lnTo>
                  <a:pt x="33400" y="1295"/>
                </a:lnTo>
                <a:lnTo>
                  <a:pt x="71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372711" y="6632387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073" y="0"/>
                </a:lnTo>
              </a:path>
            </a:pathLst>
          </a:custGeom>
          <a:ln w="1485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359723" y="663867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4">
                <a:moveTo>
                  <a:pt x="0" y="0"/>
                </a:moveTo>
                <a:lnTo>
                  <a:pt x="3759" y="431"/>
                </a:lnTo>
                <a:lnTo>
                  <a:pt x="5816" y="30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355120" y="6637745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2019" y="0"/>
                </a:moveTo>
                <a:lnTo>
                  <a:pt x="0" y="380"/>
                </a:lnTo>
                <a:lnTo>
                  <a:pt x="4597" y="927"/>
                </a:lnTo>
                <a:lnTo>
                  <a:pt x="10413" y="1231"/>
                </a:lnTo>
                <a:lnTo>
                  <a:pt x="17589" y="774"/>
                </a:lnTo>
                <a:lnTo>
                  <a:pt x="201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437091" y="662128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3703" y="0"/>
                </a:moveTo>
                <a:lnTo>
                  <a:pt x="2286" y="419"/>
                </a:lnTo>
                <a:lnTo>
                  <a:pt x="0" y="876"/>
                </a:lnTo>
                <a:lnTo>
                  <a:pt x="9131" y="330"/>
                </a:lnTo>
                <a:lnTo>
                  <a:pt x="137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358620" y="6621100"/>
            <a:ext cx="97790" cy="16510"/>
          </a:xfrm>
          <a:custGeom>
            <a:avLst/>
            <a:gdLst/>
            <a:ahLst/>
            <a:cxnLst/>
            <a:rect l="l" t="t" r="r" b="b"/>
            <a:pathLst>
              <a:path w="97789" h="16509">
                <a:moveTo>
                  <a:pt x="97218" y="0"/>
                </a:moveTo>
                <a:lnTo>
                  <a:pt x="92176" y="177"/>
                </a:lnTo>
                <a:lnTo>
                  <a:pt x="87604" y="507"/>
                </a:lnTo>
                <a:lnTo>
                  <a:pt x="78473" y="1054"/>
                </a:lnTo>
                <a:lnTo>
                  <a:pt x="0" y="16370"/>
                </a:lnTo>
                <a:lnTo>
                  <a:pt x="79799" y="3078"/>
                </a:lnTo>
                <a:lnTo>
                  <a:pt x="9721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521921" y="661869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4">
                <a:moveTo>
                  <a:pt x="12217" y="0"/>
                </a:moveTo>
                <a:lnTo>
                  <a:pt x="0" y="228"/>
                </a:lnTo>
                <a:lnTo>
                  <a:pt x="9055" y="622"/>
                </a:lnTo>
                <a:lnTo>
                  <a:pt x="1221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357135" y="6618916"/>
            <a:ext cx="173990" cy="19685"/>
          </a:xfrm>
          <a:custGeom>
            <a:avLst/>
            <a:gdLst/>
            <a:ahLst/>
            <a:cxnLst/>
            <a:rect l="l" t="t" r="r" b="b"/>
            <a:pathLst>
              <a:path w="173989" h="19684">
                <a:moveTo>
                  <a:pt x="164782" y="0"/>
                </a:moveTo>
                <a:lnTo>
                  <a:pt x="98704" y="2184"/>
                </a:lnTo>
                <a:lnTo>
                  <a:pt x="81285" y="5263"/>
                </a:lnTo>
                <a:lnTo>
                  <a:pt x="990" y="18643"/>
                </a:lnTo>
                <a:lnTo>
                  <a:pt x="0" y="18834"/>
                </a:lnTo>
                <a:lnTo>
                  <a:pt x="15582" y="19608"/>
                </a:lnTo>
                <a:lnTo>
                  <a:pt x="48194" y="17005"/>
                </a:lnTo>
                <a:lnTo>
                  <a:pt x="80772" y="13717"/>
                </a:lnTo>
                <a:lnTo>
                  <a:pt x="145656" y="6045"/>
                </a:lnTo>
                <a:lnTo>
                  <a:pt x="173837" y="406"/>
                </a:lnTo>
                <a:lnTo>
                  <a:pt x="16478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968871" y="655466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78" y="0"/>
                </a:lnTo>
              </a:path>
            </a:pathLst>
          </a:custGeom>
          <a:ln w="1940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964774" y="6563100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5">
                <a:moveTo>
                  <a:pt x="4102" y="0"/>
                </a:moveTo>
                <a:lnTo>
                  <a:pt x="1396" y="2667"/>
                </a:lnTo>
                <a:lnTo>
                  <a:pt x="0" y="3937"/>
                </a:lnTo>
                <a:lnTo>
                  <a:pt x="29095" y="1270"/>
                </a:lnTo>
                <a:lnTo>
                  <a:pt x="41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969009" y="655290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343" y="0"/>
                </a:lnTo>
              </a:path>
            </a:pathLst>
          </a:custGeom>
          <a:ln w="2015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823445" y="6582003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354" y="0"/>
                </a:moveTo>
                <a:lnTo>
                  <a:pt x="0" y="1473"/>
                </a:lnTo>
                <a:lnTo>
                  <a:pt x="3581" y="1676"/>
                </a:lnTo>
                <a:lnTo>
                  <a:pt x="153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68076" y="656297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9" y="0"/>
                </a:moveTo>
                <a:lnTo>
                  <a:pt x="0" y="101"/>
                </a:lnTo>
                <a:lnTo>
                  <a:pt x="800" y="126"/>
                </a:lnTo>
                <a:lnTo>
                  <a:pt x="9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17297" y="6563069"/>
            <a:ext cx="151765" cy="20955"/>
          </a:xfrm>
          <a:custGeom>
            <a:avLst/>
            <a:gdLst/>
            <a:ahLst/>
            <a:cxnLst/>
            <a:rect l="l" t="t" r="r" b="b"/>
            <a:pathLst>
              <a:path w="151764" h="20954">
                <a:moveTo>
                  <a:pt x="150774" y="0"/>
                </a:moveTo>
                <a:lnTo>
                  <a:pt x="125064" y="2657"/>
                </a:lnTo>
                <a:lnTo>
                  <a:pt x="99398" y="5626"/>
                </a:lnTo>
                <a:lnTo>
                  <a:pt x="73791" y="8976"/>
                </a:lnTo>
                <a:lnTo>
                  <a:pt x="0" y="20066"/>
                </a:lnTo>
                <a:lnTo>
                  <a:pt x="6146" y="20408"/>
                </a:lnTo>
                <a:lnTo>
                  <a:pt x="21501" y="18935"/>
                </a:lnTo>
                <a:lnTo>
                  <a:pt x="67589" y="12750"/>
                </a:lnTo>
                <a:lnTo>
                  <a:pt x="107484" y="8058"/>
                </a:lnTo>
                <a:lnTo>
                  <a:pt x="147485" y="3975"/>
                </a:lnTo>
                <a:lnTo>
                  <a:pt x="148906" y="2657"/>
                </a:lnTo>
                <a:lnTo>
                  <a:pt x="150279" y="1333"/>
                </a:lnTo>
                <a:lnTo>
                  <a:pt x="151574" y="38"/>
                </a:lnTo>
                <a:lnTo>
                  <a:pt x="1507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932217" y="6558038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41694" y="0"/>
                </a:moveTo>
                <a:lnTo>
                  <a:pt x="0" y="3251"/>
                </a:lnTo>
                <a:lnTo>
                  <a:pt x="35852" y="5029"/>
                </a:lnTo>
                <a:lnTo>
                  <a:pt x="36804" y="4940"/>
                </a:lnTo>
                <a:lnTo>
                  <a:pt x="38760" y="2984"/>
                </a:lnTo>
                <a:lnTo>
                  <a:pt x="40513" y="1168"/>
                </a:lnTo>
                <a:lnTo>
                  <a:pt x="416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776361" y="6561290"/>
            <a:ext cx="191770" cy="22225"/>
          </a:xfrm>
          <a:custGeom>
            <a:avLst/>
            <a:gdLst/>
            <a:ahLst/>
            <a:cxnLst/>
            <a:rect l="l" t="t" r="r" b="b"/>
            <a:pathLst>
              <a:path w="191770" h="22225">
                <a:moveTo>
                  <a:pt x="155854" y="0"/>
                </a:moveTo>
                <a:lnTo>
                  <a:pt x="54730" y="8752"/>
                </a:lnTo>
                <a:lnTo>
                  <a:pt x="32511" y="11150"/>
                </a:lnTo>
                <a:lnTo>
                  <a:pt x="54927" y="11722"/>
                </a:lnTo>
                <a:lnTo>
                  <a:pt x="0" y="19697"/>
                </a:lnTo>
                <a:lnTo>
                  <a:pt x="40932" y="21844"/>
                </a:lnTo>
                <a:lnTo>
                  <a:pt x="114723" y="10759"/>
                </a:lnTo>
                <a:lnTo>
                  <a:pt x="140330" y="7408"/>
                </a:lnTo>
                <a:lnTo>
                  <a:pt x="165996" y="4436"/>
                </a:lnTo>
                <a:lnTo>
                  <a:pt x="191706" y="1778"/>
                </a:lnTo>
                <a:lnTo>
                  <a:pt x="1558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543981" y="6618456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40">
                <a:moveTo>
                  <a:pt x="26924" y="0"/>
                </a:moveTo>
                <a:lnTo>
                  <a:pt x="10426" y="25"/>
                </a:lnTo>
                <a:lnTo>
                  <a:pt x="0" y="1435"/>
                </a:lnTo>
                <a:lnTo>
                  <a:pt x="22733" y="2438"/>
                </a:lnTo>
                <a:lnTo>
                  <a:pt x="39865" y="88"/>
                </a:lnTo>
                <a:lnTo>
                  <a:pt x="2692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452541" y="662744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73" y="0"/>
                </a:lnTo>
              </a:path>
            </a:pathLst>
          </a:custGeom>
          <a:ln w="15087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530980" y="6618478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23431" y="0"/>
                </a:moveTo>
                <a:lnTo>
                  <a:pt x="16675" y="25"/>
                </a:lnTo>
                <a:lnTo>
                  <a:pt x="3162" y="215"/>
                </a:lnTo>
                <a:lnTo>
                  <a:pt x="0" y="838"/>
                </a:lnTo>
                <a:lnTo>
                  <a:pt x="13004" y="1422"/>
                </a:lnTo>
                <a:lnTo>
                  <a:pt x="2343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502781" y="6619319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5">
                <a:moveTo>
                  <a:pt x="28194" y="0"/>
                </a:moveTo>
                <a:lnTo>
                  <a:pt x="0" y="5638"/>
                </a:lnTo>
                <a:lnTo>
                  <a:pt x="35191" y="1384"/>
                </a:lnTo>
                <a:lnTo>
                  <a:pt x="41198" y="571"/>
                </a:lnTo>
                <a:lnTo>
                  <a:pt x="28194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604969" y="6192854"/>
            <a:ext cx="1209675" cy="150495"/>
          </a:xfrm>
          <a:custGeom>
            <a:avLst/>
            <a:gdLst/>
            <a:ahLst/>
            <a:cxnLst/>
            <a:rect l="l" t="t" r="r" b="b"/>
            <a:pathLst>
              <a:path w="1209675" h="150495">
                <a:moveTo>
                  <a:pt x="98819" y="116408"/>
                </a:moveTo>
                <a:lnTo>
                  <a:pt x="3111" y="116408"/>
                </a:lnTo>
                <a:lnTo>
                  <a:pt x="10439" y="124866"/>
                </a:lnTo>
                <a:lnTo>
                  <a:pt x="25247" y="141782"/>
                </a:lnTo>
                <a:lnTo>
                  <a:pt x="32727" y="150240"/>
                </a:lnTo>
                <a:lnTo>
                  <a:pt x="35864" y="150240"/>
                </a:lnTo>
                <a:lnTo>
                  <a:pt x="36055" y="150202"/>
                </a:lnTo>
                <a:lnTo>
                  <a:pt x="64190" y="132836"/>
                </a:lnTo>
                <a:lnTo>
                  <a:pt x="93391" y="118456"/>
                </a:lnTo>
                <a:lnTo>
                  <a:pt x="98819" y="116408"/>
                </a:lnTo>
                <a:close/>
              </a:path>
              <a:path w="1209675" h="150495">
                <a:moveTo>
                  <a:pt x="47332" y="89331"/>
                </a:moveTo>
                <a:lnTo>
                  <a:pt x="35079" y="95427"/>
                </a:lnTo>
                <a:lnTo>
                  <a:pt x="23237" y="101915"/>
                </a:lnTo>
                <a:lnTo>
                  <a:pt x="11444" y="109004"/>
                </a:lnTo>
                <a:lnTo>
                  <a:pt x="0" y="116509"/>
                </a:lnTo>
                <a:lnTo>
                  <a:pt x="279" y="116408"/>
                </a:lnTo>
                <a:lnTo>
                  <a:pt x="98819" y="116408"/>
                </a:lnTo>
                <a:lnTo>
                  <a:pt x="118447" y="109004"/>
                </a:lnTo>
                <a:lnTo>
                  <a:pt x="61048" y="109004"/>
                </a:lnTo>
                <a:lnTo>
                  <a:pt x="53924" y="99199"/>
                </a:lnTo>
                <a:lnTo>
                  <a:pt x="47332" y="89331"/>
                </a:lnTo>
                <a:close/>
              </a:path>
              <a:path w="1209675" h="150495">
                <a:moveTo>
                  <a:pt x="104368" y="85915"/>
                </a:moveTo>
                <a:lnTo>
                  <a:pt x="94050" y="91325"/>
                </a:lnTo>
                <a:lnTo>
                  <a:pt x="83837" y="96964"/>
                </a:lnTo>
                <a:lnTo>
                  <a:pt x="73727" y="102831"/>
                </a:lnTo>
                <a:lnTo>
                  <a:pt x="63626" y="108991"/>
                </a:lnTo>
                <a:lnTo>
                  <a:pt x="118447" y="109004"/>
                </a:lnTo>
                <a:lnTo>
                  <a:pt x="123822" y="106976"/>
                </a:lnTo>
                <a:lnTo>
                  <a:pt x="155486" y="98399"/>
                </a:lnTo>
                <a:lnTo>
                  <a:pt x="164775" y="95389"/>
                </a:lnTo>
                <a:lnTo>
                  <a:pt x="102717" y="95389"/>
                </a:lnTo>
                <a:lnTo>
                  <a:pt x="104368" y="85915"/>
                </a:lnTo>
                <a:close/>
              </a:path>
              <a:path w="1209675" h="150495">
                <a:moveTo>
                  <a:pt x="170878" y="57327"/>
                </a:moveTo>
                <a:lnTo>
                  <a:pt x="135389" y="75449"/>
                </a:lnTo>
                <a:lnTo>
                  <a:pt x="102717" y="95389"/>
                </a:lnTo>
                <a:lnTo>
                  <a:pt x="164775" y="95389"/>
                </a:lnTo>
                <a:lnTo>
                  <a:pt x="169240" y="93967"/>
                </a:lnTo>
                <a:lnTo>
                  <a:pt x="169913" y="87172"/>
                </a:lnTo>
                <a:lnTo>
                  <a:pt x="170169" y="75449"/>
                </a:lnTo>
                <a:lnTo>
                  <a:pt x="170294" y="72250"/>
                </a:lnTo>
                <a:lnTo>
                  <a:pt x="170345" y="64071"/>
                </a:lnTo>
                <a:lnTo>
                  <a:pt x="170878" y="57327"/>
                </a:lnTo>
                <a:close/>
              </a:path>
              <a:path w="1209675" h="150495">
                <a:moveTo>
                  <a:pt x="612762" y="0"/>
                </a:moveTo>
                <a:lnTo>
                  <a:pt x="567428" y="320"/>
                </a:lnTo>
                <a:lnTo>
                  <a:pt x="522093" y="1276"/>
                </a:lnTo>
                <a:lnTo>
                  <a:pt x="476745" y="2861"/>
                </a:lnTo>
                <a:lnTo>
                  <a:pt x="431368" y="5067"/>
                </a:lnTo>
                <a:lnTo>
                  <a:pt x="382285" y="15915"/>
                </a:lnTo>
                <a:lnTo>
                  <a:pt x="299681" y="40957"/>
                </a:lnTo>
                <a:lnTo>
                  <a:pt x="267659" y="49503"/>
                </a:lnTo>
                <a:lnTo>
                  <a:pt x="236801" y="60683"/>
                </a:lnTo>
                <a:lnTo>
                  <a:pt x="207109" y="74497"/>
                </a:lnTo>
                <a:lnTo>
                  <a:pt x="178587" y="90944"/>
                </a:lnTo>
                <a:lnTo>
                  <a:pt x="226682" y="75450"/>
                </a:lnTo>
                <a:lnTo>
                  <a:pt x="263404" y="66125"/>
                </a:lnTo>
                <a:lnTo>
                  <a:pt x="337733" y="52219"/>
                </a:lnTo>
                <a:lnTo>
                  <a:pt x="422820" y="41766"/>
                </a:lnTo>
                <a:lnTo>
                  <a:pt x="470460" y="37573"/>
                </a:lnTo>
                <a:lnTo>
                  <a:pt x="518228" y="34844"/>
                </a:lnTo>
                <a:lnTo>
                  <a:pt x="566082" y="33364"/>
                </a:lnTo>
                <a:lnTo>
                  <a:pt x="1175464" y="32918"/>
                </a:lnTo>
                <a:lnTo>
                  <a:pt x="819365" y="6769"/>
                </a:lnTo>
                <a:lnTo>
                  <a:pt x="767687" y="3793"/>
                </a:lnTo>
                <a:lnTo>
                  <a:pt x="716030" y="1679"/>
                </a:lnTo>
                <a:lnTo>
                  <a:pt x="664391" y="418"/>
                </a:lnTo>
                <a:lnTo>
                  <a:pt x="612762" y="0"/>
                </a:lnTo>
                <a:close/>
              </a:path>
              <a:path w="1209675" h="150495">
                <a:moveTo>
                  <a:pt x="1175464" y="32918"/>
                </a:moveTo>
                <a:lnTo>
                  <a:pt x="613981" y="32918"/>
                </a:lnTo>
                <a:lnTo>
                  <a:pt x="654553" y="33191"/>
                </a:lnTo>
                <a:lnTo>
                  <a:pt x="695101" y="33923"/>
                </a:lnTo>
                <a:lnTo>
                  <a:pt x="823448" y="38134"/>
                </a:lnTo>
                <a:lnTo>
                  <a:pt x="870862" y="40704"/>
                </a:lnTo>
                <a:lnTo>
                  <a:pt x="918260" y="43813"/>
                </a:lnTo>
                <a:lnTo>
                  <a:pt x="1060348" y="55079"/>
                </a:lnTo>
                <a:lnTo>
                  <a:pt x="1209065" y="35267"/>
                </a:lnTo>
                <a:lnTo>
                  <a:pt x="1175464" y="3291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753585" y="6235219"/>
            <a:ext cx="217804" cy="24765"/>
          </a:xfrm>
          <a:custGeom>
            <a:avLst/>
            <a:gdLst/>
            <a:ahLst/>
            <a:cxnLst/>
            <a:rect l="l" t="t" r="r" b="b"/>
            <a:pathLst>
              <a:path w="217804" h="24764">
                <a:moveTo>
                  <a:pt x="153593" y="0"/>
                </a:moveTo>
                <a:lnTo>
                  <a:pt x="127655" y="3146"/>
                </a:lnTo>
                <a:lnTo>
                  <a:pt x="0" y="20040"/>
                </a:lnTo>
                <a:lnTo>
                  <a:pt x="60718" y="24485"/>
                </a:lnTo>
                <a:lnTo>
                  <a:pt x="178219" y="10096"/>
                </a:lnTo>
                <a:lnTo>
                  <a:pt x="217423" y="5791"/>
                </a:lnTo>
                <a:lnTo>
                  <a:pt x="1535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665314" y="6228123"/>
            <a:ext cx="224154" cy="25400"/>
          </a:xfrm>
          <a:custGeom>
            <a:avLst/>
            <a:gdLst/>
            <a:ahLst/>
            <a:cxnLst/>
            <a:rect l="l" t="t" r="r" b="b"/>
            <a:pathLst>
              <a:path w="224154" h="25400">
                <a:moveTo>
                  <a:pt x="148716" y="0"/>
                </a:moveTo>
                <a:lnTo>
                  <a:pt x="0" y="19812"/>
                </a:lnTo>
                <a:lnTo>
                  <a:pt x="59359" y="24790"/>
                </a:lnTo>
                <a:lnTo>
                  <a:pt x="77723" y="22466"/>
                </a:lnTo>
                <a:lnTo>
                  <a:pt x="223926" y="5626"/>
                </a:lnTo>
                <a:lnTo>
                  <a:pt x="1487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724681" y="6233749"/>
            <a:ext cx="182880" cy="21590"/>
          </a:xfrm>
          <a:custGeom>
            <a:avLst/>
            <a:gdLst/>
            <a:ahLst/>
            <a:cxnLst/>
            <a:rect l="l" t="t" r="r" b="b"/>
            <a:pathLst>
              <a:path w="182879" h="21589">
                <a:moveTo>
                  <a:pt x="164553" y="0"/>
                </a:moveTo>
                <a:lnTo>
                  <a:pt x="18351" y="16840"/>
                </a:lnTo>
                <a:lnTo>
                  <a:pt x="0" y="19164"/>
                </a:lnTo>
                <a:lnTo>
                  <a:pt x="28905" y="21513"/>
                </a:lnTo>
                <a:lnTo>
                  <a:pt x="143590" y="6227"/>
                </a:lnTo>
                <a:lnTo>
                  <a:pt x="182498" y="1473"/>
                </a:lnTo>
                <a:lnTo>
                  <a:pt x="1645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652300" y="6249986"/>
            <a:ext cx="123825" cy="52069"/>
          </a:xfrm>
          <a:custGeom>
            <a:avLst/>
            <a:gdLst/>
            <a:ahLst/>
            <a:cxnLst/>
            <a:rect l="l" t="t" r="r" b="b"/>
            <a:pathLst>
              <a:path w="123825" h="52070">
                <a:moveTo>
                  <a:pt x="60198" y="10477"/>
                </a:moveTo>
                <a:lnTo>
                  <a:pt x="44703" y="14861"/>
                </a:lnTo>
                <a:lnTo>
                  <a:pt x="29503" y="19940"/>
                </a:lnTo>
                <a:lnTo>
                  <a:pt x="14601" y="25716"/>
                </a:lnTo>
                <a:lnTo>
                  <a:pt x="0" y="32194"/>
                </a:lnTo>
                <a:lnTo>
                  <a:pt x="4966" y="39438"/>
                </a:lnTo>
                <a:lnTo>
                  <a:pt x="9629" y="45742"/>
                </a:lnTo>
                <a:lnTo>
                  <a:pt x="13498" y="50193"/>
                </a:lnTo>
                <a:lnTo>
                  <a:pt x="16078" y="51879"/>
                </a:lnTo>
                <a:lnTo>
                  <a:pt x="16294" y="51854"/>
                </a:lnTo>
                <a:lnTo>
                  <a:pt x="26394" y="45707"/>
                </a:lnTo>
                <a:lnTo>
                  <a:pt x="36504" y="39839"/>
                </a:lnTo>
                <a:lnTo>
                  <a:pt x="46717" y="34201"/>
                </a:lnTo>
                <a:lnTo>
                  <a:pt x="57035" y="28790"/>
                </a:lnTo>
                <a:lnTo>
                  <a:pt x="59639" y="13881"/>
                </a:lnTo>
                <a:lnTo>
                  <a:pt x="59778" y="13284"/>
                </a:lnTo>
                <a:lnTo>
                  <a:pt x="60198" y="10477"/>
                </a:lnTo>
                <a:close/>
              </a:path>
              <a:path w="123825" h="52070">
                <a:moveTo>
                  <a:pt x="123558" y="0"/>
                </a:moveTo>
                <a:lnTo>
                  <a:pt x="121920" y="774"/>
                </a:lnTo>
                <a:lnTo>
                  <a:pt x="123545" y="190"/>
                </a:lnTo>
                <a:lnTo>
                  <a:pt x="1235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707687" y="6250755"/>
            <a:ext cx="66675" cy="38100"/>
          </a:xfrm>
          <a:custGeom>
            <a:avLst/>
            <a:gdLst/>
            <a:ahLst/>
            <a:cxnLst/>
            <a:rect l="l" t="t" r="r" b="b"/>
            <a:pathLst>
              <a:path w="66675" h="38100">
                <a:moveTo>
                  <a:pt x="66535" y="0"/>
                </a:moveTo>
                <a:lnTo>
                  <a:pt x="17514" y="20229"/>
                </a:lnTo>
                <a:lnTo>
                  <a:pt x="0" y="37490"/>
                </a:lnTo>
                <a:lnTo>
                  <a:pt x="16187" y="27217"/>
                </a:lnTo>
                <a:lnTo>
                  <a:pt x="32672" y="17545"/>
                </a:lnTo>
                <a:lnTo>
                  <a:pt x="49454" y="8472"/>
                </a:lnTo>
                <a:lnTo>
                  <a:pt x="665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09338" y="6239717"/>
            <a:ext cx="71120" cy="39370"/>
          </a:xfrm>
          <a:custGeom>
            <a:avLst/>
            <a:gdLst/>
            <a:ahLst/>
            <a:cxnLst/>
            <a:rect l="l" t="t" r="r" b="b"/>
            <a:pathLst>
              <a:path w="71120" h="39370">
                <a:moveTo>
                  <a:pt x="70612" y="0"/>
                </a:moveTo>
                <a:lnTo>
                  <a:pt x="14884" y="17932"/>
                </a:lnTo>
                <a:lnTo>
                  <a:pt x="10947" y="18808"/>
                </a:lnTo>
                <a:lnTo>
                  <a:pt x="7048" y="19748"/>
                </a:lnTo>
                <a:lnTo>
                  <a:pt x="3162" y="20751"/>
                </a:lnTo>
                <a:lnTo>
                  <a:pt x="2743" y="23558"/>
                </a:lnTo>
                <a:lnTo>
                  <a:pt x="2603" y="24155"/>
                </a:lnTo>
                <a:lnTo>
                  <a:pt x="0" y="39052"/>
                </a:lnTo>
                <a:lnTo>
                  <a:pt x="15863" y="31265"/>
                </a:lnTo>
                <a:lnTo>
                  <a:pt x="31965" y="24001"/>
                </a:lnTo>
                <a:lnTo>
                  <a:pt x="48306" y="17258"/>
                </a:lnTo>
                <a:lnTo>
                  <a:pt x="64884" y="11036"/>
                </a:lnTo>
                <a:lnTo>
                  <a:pt x="66522" y="10274"/>
                </a:lnTo>
                <a:lnTo>
                  <a:pt x="66890" y="5816"/>
                </a:lnTo>
                <a:lnTo>
                  <a:pt x="67462" y="2019"/>
                </a:lnTo>
                <a:lnTo>
                  <a:pt x="68402" y="1485"/>
                </a:lnTo>
                <a:lnTo>
                  <a:pt x="706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774211" y="6197924"/>
            <a:ext cx="262255" cy="88900"/>
          </a:xfrm>
          <a:custGeom>
            <a:avLst/>
            <a:gdLst/>
            <a:ahLst/>
            <a:cxnLst/>
            <a:rect l="l" t="t" r="r" b="b"/>
            <a:pathLst>
              <a:path w="262254" h="88900">
                <a:moveTo>
                  <a:pt x="262127" y="0"/>
                </a:moveTo>
                <a:lnTo>
                  <a:pt x="204706" y="4379"/>
                </a:lnTo>
                <a:lnTo>
                  <a:pt x="161569" y="9740"/>
                </a:lnTo>
                <a:lnTo>
                  <a:pt x="89357" y="24637"/>
                </a:lnTo>
                <a:lnTo>
                  <a:pt x="19164" y="46393"/>
                </a:lnTo>
                <a:lnTo>
                  <a:pt x="13271" y="48259"/>
                </a:lnTo>
                <a:lnTo>
                  <a:pt x="7442" y="50215"/>
                </a:lnTo>
                <a:lnTo>
                  <a:pt x="1638" y="52260"/>
                </a:lnTo>
                <a:lnTo>
                  <a:pt x="1092" y="59004"/>
                </a:lnTo>
                <a:lnTo>
                  <a:pt x="1054" y="67170"/>
                </a:lnTo>
                <a:lnTo>
                  <a:pt x="949" y="69428"/>
                </a:lnTo>
                <a:lnTo>
                  <a:pt x="673" y="82105"/>
                </a:lnTo>
                <a:lnTo>
                  <a:pt x="0" y="88887"/>
                </a:lnTo>
                <a:lnTo>
                  <a:pt x="9347" y="85877"/>
                </a:lnTo>
                <a:lnTo>
                  <a:pt x="37869" y="69428"/>
                </a:lnTo>
                <a:lnTo>
                  <a:pt x="67560" y="55611"/>
                </a:lnTo>
                <a:lnTo>
                  <a:pt x="98419" y="44431"/>
                </a:lnTo>
                <a:lnTo>
                  <a:pt x="130441" y="35890"/>
                </a:lnTo>
                <a:lnTo>
                  <a:pt x="196786" y="14998"/>
                </a:lnTo>
                <a:lnTo>
                  <a:pt x="213045" y="10845"/>
                </a:lnTo>
                <a:lnTo>
                  <a:pt x="229357" y="6961"/>
                </a:lnTo>
                <a:lnTo>
                  <a:pt x="245719" y="3345"/>
                </a:lnTo>
                <a:lnTo>
                  <a:pt x="2621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775849" y="6207664"/>
            <a:ext cx="160020" cy="42545"/>
          </a:xfrm>
          <a:custGeom>
            <a:avLst/>
            <a:gdLst/>
            <a:ahLst/>
            <a:cxnLst/>
            <a:rect l="l" t="t" r="r" b="b"/>
            <a:pathLst>
              <a:path w="160020" h="42545">
                <a:moveTo>
                  <a:pt x="159931" y="0"/>
                </a:moveTo>
                <a:lnTo>
                  <a:pt x="112184" y="7758"/>
                </a:lnTo>
                <a:lnTo>
                  <a:pt x="49530" y="21945"/>
                </a:lnTo>
                <a:lnTo>
                  <a:pt x="12171" y="36792"/>
                </a:lnTo>
                <a:lnTo>
                  <a:pt x="0" y="42519"/>
                </a:lnTo>
                <a:lnTo>
                  <a:pt x="5803" y="40474"/>
                </a:lnTo>
                <a:lnTo>
                  <a:pt x="11633" y="38519"/>
                </a:lnTo>
                <a:lnTo>
                  <a:pt x="17526" y="36652"/>
                </a:lnTo>
                <a:lnTo>
                  <a:pt x="52264" y="24704"/>
                </a:lnTo>
                <a:lnTo>
                  <a:pt x="87718" y="14901"/>
                </a:lnTo>
                <a:lnTo>
                  <a:pt x="123678" y="6810"/>
                </a:lnTo>
                <a:lnTo>
                  <a:pt x="1599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775866" y="6218371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20" h="31750">
                <a:moveTo>
                  <a:pt x="96304" y="0"/>
                </a:moveTo>
                <a:lnTo>
                  <a:pt x="57889" y="7804"/>
                </a:lnTo>
                <a:lnTo>
                  <a:pt x="19532" y="16370"/>
                </a:lnTo>
                <a:lnTo>
                  <a:pt x="1879" y="22834"/>
                </a:lnTo>
                <a:lnTo>
                  <a:pt x="939" y="23368"/>
                </a:lnTo>
                <a:lnTo>
                  <a:pt x="355" y="27165"/>
                </a:lnTo>
                <a:lnTo>
                  <a:pt x="0" y="31623"/>
                </a:lnTo>
                <a:lnTo>
                  <a:pt x="12153" y="26084"/>
                </a:lnTo>
                <a:lnTo>
                  <a:pt x="24457" y="20840"/>
                </a:lnTo>
                <a:lnTo>
                  <a:pt x="36908" y="15892"/>
                </a:lnTo>
                <a:lnTo>
                  <a:pt x="49504" y="11239"/>
                </a:lnTo>
                <a:lnTo>
                  <a:pt x="963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28598" y="6258588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4" h="1904">
                <a:moveTo>
                  <a:pt x="16408" y="0"/>
                </a:moveTo>
                <a:lnTo>
                  <a:pt x="0" y="1663"/>
                </a:lnTo>
                <a:lnTo>
                  <a:pt x="19316" y="1155"/>
                </a:lnTo>
                <a:lnTo>
                  <a:pt x="24650" y="927"/>
                </a:lnTo>
                <a:lnTo>
                  <a:pt x="164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215948" y="6292829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0" y="5080"/>
                </a:moveTo>
                <a:lnTo>
                  <a:pt x="47151" y="5080"/>
                </a:lnTo>
                <a:lnTo>
                  <a:pt x="47151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188722" y="629219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841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199841" y="6290289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0" y="1270"/>
                </a:moveTo>
                <a:lnTo>
                  <a:pt x="62616" y="1270"/>
                </a:lnTo>
                <a:lnTo>
                  <a:pt x="6261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286087" y="6290964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1269"/>
                </a:moveTo>
                <a:lnTo>
                  <a:pt x="37528" y="1269"/>
                </a:lnTo>
                <a:lnTo>
                  <a:pt x="3752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220030" y="629032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491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267655" y="628905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62" y="0"/>
                </a:lnTo>
              </a:path>
            </a:pathLst>
          </a:custGeom>
          <a:ln w="317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233051" y="629649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668" y="0"/>
                </a:lnTo>
              </a:path>
            </a:pathLst>
          </a:custGeom>
          <a:ln w="843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09617" y="62915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521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260090" y="630240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069" y="0"/>
                </a:lnTo>
              </a:path>
            </a:pathLst>
          </a:custGeom>
          <a:ln w="1657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35431" y="631162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531" y="0"/>
                </a:lnTo>
              </a:path>
            </a:pathLst>
          </a:custGeom>
          <a:ln w="1254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51719" y="629658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1010" y="0"/>
                </a:lnTo>
              </a:path>
            </a:pathLst>
          </a:custGeom>
          <a:ln w="1014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430742" y="6325763"/>
            <a:ext cx="266655" cy="63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386500" y="6407848"/>
            <a:ext cx="753110" cy="100330"/>
          </a:xfrm>
          <a:custGeom>
            <a:avLst/>
            <a:gdLst/>
            <a:ahLst/>
            <a:cxnLst/>
            <a:rect l="l" t="t" r="r" b="b"/>
            <a:pathLst>
              <a:path w="753110" h="100329">
                <a:moveTo>
                  <a:pt x="55029" y="88823"/>
                </a:moveTo>
                <a:lnTo>
                  <a:pt x="0" y="99390"/>
                </a:lnTo>
                <a:lnTo>
                  <a:pt x="7759" y="99771"/>
                </a:lnTo>
                <a:lnTo>
                  <a:pt x="76784" y="89788"/>
                </a:lnTo>
                <a:lnTo>
                  <a:pt x="55029" y="88823"/>
                </a:lnTo>
                <a:close/>
              </a:path>
              <a:path w="753110" h="100329">
                <a:moveTo>
                  <a:pt x="703745" y="0"/>
                </a:moveTo>
                <a:lnTo>
                  <a:pt x="662158" y="1638"/>
                </a:lnTo>
                <a:lnTo>
                  <a:pt x="620591" y="3735"/>
                </a:lnTo>
                <a:lnTo>
                  <a:pt x="579043" y="6291"/>
                </a:lnTo>
                <a:lnTo>
                  <a:pt x="537514" y="9309"/>
                </a:lnTo>
                <a:lnTo>
                  <a:pt x="446074" y="17830"/>
                </a:lnTo>
                <a:lnTo>
                  <a:pt x="373113" y="27381"/>
                </a:lnTo>
                <a:lnTo>
                  <a:pt x="371094" y="32448"/>
                </a:lnTo>
                <a:lnTo>
                  <a:pt x="369023" y="37122"/>
                </a:lnTo>
                <a:lnTo>
                  <a:pt x="313853" y="44576"/>
                </a:lnTo>
                <a:lnTo>
                  <a:pt x="259709" y="52718"/>
                </a:lnTo>
                <a:lnTo>
                  <a:pt x="205717" y="61535"/>
                </a:lnTo>
                <a:lnTo>
                  <a:pt x="98005" y="80733"/>
                </a:lnTo>
                <a:lnTo>
                  <a:pt x="122199" y="81661"/>
                </a:lnTo>
                <a:lnTo>
                  <a:pt x="215656" y="63899"/>
                </a:lnTo>
                <a:lnTo>
                  <a:pt x="262513" y="55791"/>
                </a:lnTo>
                <a:lnTo>
                  <a:pt x="309471" y="48449"/>
                </a:lnTo>
                <a:lnTo>
                  <a:pt x="356541" y="42061"/>
                </a:lnTo>
                <a:lnTo>
                  <a:pt x="403733" y="36817"/>
                </a:lnTo>
                <a:lnTo>
                  <a:pt x="620192" y="18633"/>
                </a:lnTo>
                <a:lnTo>
                  <a:pt x="674225" y="13362"/>
                </a:lnTo>
                <a:lnTo>
                  <a:pt x="728091" y="7023"/>
                </a:lnTo>
                <a:lnTo>
                  <a:pt x="729407" y="6883"/>
                </a:lnTo>
                <a:lnTo>
                  <a:pt x="632206" y="6883"/>
                </a:lnTo>
                <a:lnTo>
                  <a:pt x="703745" y="0"/>
                </a:lnTo>
                <a:close/>
              </a:path>
              <a:path w="753110" h="100329">
                <a:moveTo>
                  <a:pt x="752817" y="4203"/>
                </a:moveTo>
                <a:lnTo>
                  <a:pt x="692511" y="4967"/>
                </a:lnTo>
                <a:lnTo>
                  <a:pt x="632206" y="6883"/>
                </a:lnTo>
                <a:lnTo>
                  <a:pt x="729407" y="6883"/>
                </a:lnTo>
                <a:lnTo>
                  <a:pt x="752817" y="420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658155" y="6432917"/>
            <a:ext cx="102870" cy="17145"/>
          </a:xfrm>
          <a:custGeom>
            <a:avLst/>
            <a:gdLst/>
            <a:ahLst/>
            <a:cxnLst/>
            <a:rect l="l" t="t" r="r" b="b"/>
            <a:pathLst>
              <a:path w="102870" h="17145">
                <a:moveTo>
                  <a:pt x="102362" y="0"/>
                </a:moveTo>
                <a:lnTo>
                  <a:pt x="71475" y="3276"/>
                </a:lnTo>
                <a:lnTo>
                  <a:pt x="0" y="16548"/>
                </a:lnTo>
                <a:lnTo>
                  <a:pt x="101460" y="2311"/>
                </a:lnTo>
                <a:lnTo>
                  <a:pt x="1023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459650" y="6435229"/>
            <a:ext cx="300355" cy="53975"/>
          </a:xfrm>
          <a:custGeom>
            <a:avLst/>
            <a:gdLst/>
            <a:ahLst/>
            <a:cxnLst/>
            <a:rect l="l" t="t" r="r" b="b"/>
            <a:pathLst>
              <a:path w="300354" h="53975">
                <a:moveTo>
                  <a:pt x="299961" y="0"/>
                </a:moveTo>
                <a:lnTo>
                  <a:pt x="198501" y="14236"/>
                </a:lnTo>
                <a:lnTo>
                  <a:pt x="90436" y="35244"/>
                </a:lnTo>
                <a:lnTo>
                  <a:pt x="0" y="52374"/>
                </a:lnTo>
                <a:lnTo>
                  <a:pt x="24853" y="53352"/>
                </a:lnTo>
                <a:lnTo>
                  <a:pt x="132569" y="34154"/>
                </a:lnTo>
                <a:lnTo>
                  <a:pt x="186562" y="25337"/>
                </a:lnTo>
                <a:lnTo>
                  <a:pt x="240706" y="17194"/>
                </a:lnTo>
                <a:lnTo>
                  <a:pt x="295871" y="9740"/>
                </a:lnTo>
                <a:lnTo>
                  <a:pt x="297942" y="5067"/>
                </a:lnTo>
                <a:lnTo>
                  <a:pt x="2999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353951" y="650135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79" y="0"/>
                </a:lnTo>
              </a:path>
            </a:pathLst>
          </a:custGeom>
          <a:ln w="1177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441532" y="6488584"/>
            <a:ext cx="67310" cy="9525"/>
          </a:xfrm>
          <a:custGeom>
            <a:avLst/>
            <a:gdLst/>
            <a:ahLst/>
            <a:cxnLst/>
            <a:rect l="l" t="t" r="r" b="b"/>
            <a:pathLst>
              <a:path w="67310" h="9525">
                <a:moveTo>
                  <a:pt x="42976" y="0"/>
                </a:moveTo>
                <a:lnTo>
                  <a:pt x="0" y="8089"/>
                </a:lnTo>
                <a:lnTo>
                  <a:pt x="21755" y="9055"/>
                </a:lnTo>
                <a:lnTo>
                  <a:pt x="38303" y="6654"/>
                </a:lnTo>
                <a:lnTo>
                  <a:pt x="67170" y="927"/>
                </a:lnTo>
                <a:lnTo>
                  <a:pt x="66624" y="888"/>
                </a:lnTo>
                <a:lnTo>
                  <a:pt x="429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415245" y="6487603"/>
            <a:ext cx="69850" cy="9525"/>
          </a:xfrm>
          <a:custGeom>
            <a:avLst/>
            <a:gdLst/>
            <a:ahLst/>
            <a:cxnLst/>
            <a:rect l="l" t="t" r="r" b="b"/>
            <a:pathLst>
              <a:path w="69850" h="9525">
                <a:moveTo>
                  <a:pt x="44399" y="0"/>
                </a:moveTo>
                <a:lnTo>
                  <a:pt x="0" y="7861"/>
                </a:lnTo>
                <a:lnTo>
                  <a:pt x="26288" y="9067"/>
                </a:lnTo>
                <a:lnTo>
                  <a:pt x="69265" y="977"/>
                </a:lnTo>
                <a:lnTo>
                  <a:pt x="443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760512" y="6407302"/>
            <a:ext cx="227965" cy="26034"/>
          </a:xfrm>
          <a:custGeom>
            <a:avLst/>
            <a:gdLst/>
            <a:ahLst/>
            <a:cxnLst/>
            <a:rect l="l" t="t" r="r" b="b"/>
            <a:pathLst>
              <a:path w="227964" h="26035">
                <a:moveTo>
                  <a:pt x="227736" y="0"/>
                </a:moveTo>
                <a:lnTo>
                  <a:pt x="170909" y="5443"/>
                </a:lnTo>
                <a:lnTo>
                  <a:pt x="711" y="23774"/>
                </a:lnTo>
                <a:lnTo>
                  <a:pt x="0" y="25615"/>
                </a:lnTo>
                <a:lnTo>
                  <a:pt x="18006" y="23763"/>
                </a:lnTo>
                <a:lnTo>
                  <a:pt x="72059" y="18376"/>
                </a:lnTo>
                <a:lnTo>
                  <a:pt x="2277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832573" y="6405489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4">
                <a:moveTo>
                  <a:pt x="0" y="0"/>
                </a:moveTo>
                <a:lnTo>
                  <a:pt x="437438" y="0"/>
                </a:lnTo>
              </a:path>
            </a:pathLst>
          </a:custGeom>
          <a:ln w="2817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729641" y="6431074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0" y="5118"/>
                </a:moveTo>
                <a:lnTo>
                  <a:pt x="14043" y="5118"/>
                </a:lnTo>
                <a:lnTo>
                  <a:pt x="14043" y="0"/>
                </a:lnTo>
                <a:lnTo>
                  <a:pt x="0" y="0"/>
                </a:lnTo>
                <a:lnTo>
                  <a:pt x="0" y="511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761222" y="6390731"/>
            <a:ext cx="375920" cy="40640"/>
          </a:xfrm>
          <a:custGeom>
            <a:avLst/>
            <a:gdLst/>
            <a:ahLst/>
            <a:cxnLst/>
            <a:rect l="l" t="t" r="r" b="b"/>
            <a:pathLst>
              <a:path w="375920" h="40639">
                <a:moveTo>
                  <a:pt x="375297" y="0"/>
                </a:moveTo>
                <a:lnTo>
                  <a:pt x="336252" y="1576"/>
                </a:lnTo>
                <a:lnTo>
                  <a:pt x="297221" y="3562"/>
                </a:lnTo>
                <a:lnTo>
                  <a:pt x="258204" y="5957"/>
                </a:lnTo>
                <a:lnTo>
                  <a:pt x="219201" y="8763"/>
                </a:lnTo>
                <a:lnTo>
                  <a:pt x="161455" y="14020"/>
                </a:lnTo>
                <a:lnTo>
                  <a:pt x="121014" y="19896"/>
                </a:lnTo>
                <a:lnTo>
                  <a:pt x="80678" y="26177"/>
                </a:lnTo>
                <a:lnTo>
                  <a:pt x="215" y="39763"/>
                </a:lnTo>
                <a:lnTo>
                  <a:pt x="0" y="40347"/>
                </a:lnTo>
                <a:lnTo>
                  <a:pt x="170203" y="22015"/>
                </a:lnTo>
                <a:lnTo>
                  <a:pt x="227025" y="16573"/>
                </a:lnTo>
                <a:lnTo>
                  <a:pt x="3752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988245" y="639787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125" y="0"/>
                </a:lnTo>
              </a:path>
            </a:pathLst>
          </a:custGeom>
          <a:ln w="1883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922676" y="6394170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292" y="0"/>
                </a:lnTo>
              </a:path>
            </a:pathLst>
          </a:custGeom>
          <a:ln w="2115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36516" y="6383964"/>
            <a:ext cx="156210" cy="6985"/>
          </a:xfrm>
          <a:custGeom>
            <a:avLst/>
            <a:gdLst/>
            <a:ahLst/>
            <a:cxnLst/>
            <a:rect l="l" t="t" r="r" b="b"/>
            <a:pathLst>
              <a:path w="156210" h="6985">
                <a:moveTo>
                  <a:pt x="67449" y="0"/>
                </a:moveTo>
                <a:lnTo>
                  <a:pt x="0" y="6769"/>
                </a:lnTo>
                <a:lnTo>
                  <a:pt x="58750" y="5176"/>
                </a:lnTo>
                <a:lnTo>
                  <a:pt x="120548" y="4495"/>
                </a:lnTo>
                <a:lnTo>
                  <a:pt x="148214" y="4495"/>
                </a:lnTo>
                <a:lnTo>
                  <a:pt x="156044" y="2844"/>
                </a:lnTo>
                <a:lnTo>
                  <a:pt x="111766" y="1069"/>
                </a:lnTo>
                <a:lnTo>
                  <a:pt x="67449" y="0"/>
                </a:lnTo>
                <a:close/>
              </a:path>
              <a:path w="156210" h="6985">
                <a:moveTo>
                  <a:pt x="148214" y="4495"/>
                </a:moveTo>
                <a:lnTo>
                  <a:pt x="133667" y="4495"/>
                </a:lnTo>
                <a:lnTo>
                  <a:pt x="147853" y="4572"/>
                </a:lnTo>
                <a:lnTo>
                  <a:pt x="148214" y="449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350894" y="6446121"/>
            <a:ext cx="115570" cy="23495"/>
          </a:xfrm>
          <a:custGeom>
            <a:avLst/>
            <a:gdLst/>
            <a:ahLst/>
            <a:cxnLst/>
            <a:rect l="l" t="t" r="r" b="b"/>
            <a:pathLst>
              <a:path w="115570" h="23495">
                <a:moveTo>
                  <a:pt x="102781" y="0"/>
                </a:moveTo>
                <a:lnTo>
                  <a:pt x="49663" y="9836"/>
                </a:lnTo>
                <a:lnTo>
                  <a:pt x="0" y="17576"/>
                </a:lnTo>
                <a:lnTo>
                  <a:pt x="15744" y="18537"/>
                </a:lnTo>
                <a:lnTo>
                  <a:pt x="83540" y="23393"/>
                </a:lnTo>
                <a:lnTo>
                  <a:pt x="98940" y="18145"/>
                </a:lnTo>
                <a:lnTo>
                  <a:pt x="114274" y="12649"/>
                </a:lnTo>
                <a:lnTo>
                  <a:pt x="115011" y="12407"/>
                </a:lnTo>
                <a:lnTo>
                  <a:pt x="108000" y="5232"/>
                </a:lnTo>
                <a:lnTo>
                  <a:pt x="10278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23988" y="6431734"/>
            <a:ext cx="130175" cy="32384"/>
          </a:xfrm>
          <a:custGeom>
            <a:avLst/>
            <a:gdLst/>
            <a:ahLst/>
            <a:cxnLst/>
            <a:rect l="l" t="t" r="r" b="b"/>
            <a:pathLst>
              <a:path w="130175" h="32385">
                <a:moveTo>
                  <a:pt x="115430" y="0"/>
                </a:moveTo>
                <a:lnTo>
                  <a:pt x="74166" y="9966"/>
                </a:lnTo>
                <a:lnTo>
                  <a:pt x="45262" y="15824"/>
                </a:lnTo>
                <a:lnTo>
                  <a:pt x="38849" y="18429"/>
                </a:lnTo>
                <a:lnTo>
                  <a:pt x="32467" y="21124"/>
                </a:lnTo>
                <a:lnTo>
                  <a:pt x="26113" y="23912"/>
                </a:lnTo>
                <a:lnTo>
                  <a:pt x="19786" y="26796"/>
                </a:lnTo>
                <a:lnTo>
                  <a:pt x="0" y="30746"/>
                </a:lnTo>
                <a:lnTo>
                  <a:pt x="51761" y="28262"/>
                </a:lnTo>
                <a:lnTo>
                  <a:pt x="101334" y="19837"/>
                </a:lnTo>
                <a:lnTo>
                  <a:pt x="129692" y="14389"/>
                </a:lnTo>
                <a:lnTo>
                  <a:pt x="126657" y="11353"/>
                </a:lnTo>
                <a:lnTo>
                  <a:pt x="124218" y="8978"/>
                </a:lnTo>
                <a:lnTo>
                  <a:pt x="122351" y="7238"/>
                </a:lnTo>
                <a:lnTo>
                  <a:pt x="119037" y="3416"/>
                </a:lnTo>
                <a:lnTo>
                  <a:pt x="1154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05102" y="6447558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39">
                <a:moveTo>
                  <a:pt x="64147" y="0"/>
                </a:moveTo>
                <a:lnTo>
                  <a:pt x="38633" y="4737"/>
                </a:lnTo>
                <a:lnTo>
                  <a:pt x="29017" y="7274"/>
                </a:lnTo>
                <a:lnTo>
                  <a:pt x="19373" y="9723"/>
                </a:lnTo>
                <a:lnTo>
                  <a:pt x="9701" y="12079"/>
                </a:lnTo>
                <a:lnTo>
                  <a:pt x="0" y="14338"/>
                </a:lnTo>
                <a:lnTo>
                  <a:pt x="18884" y="14922"/>
                </a:lnTo>
                <a:lnTo>
                  <a:pt x="38671" y="10972"/>
                </a:lnTo>
                <a:lnTo>
                  <a:pt x="44998" y="8088"/>
                </a:lnTo>
                <a:lnTo>
                  <a:pt x="51352" y="5300"/>
                </a:lnTo>
                <a:lnTo>
                  <a:pt x="57734" y="2605"/>
                </a:lnTo>
                <a:lnTo>
                  <a:pt x="641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69245" y="6426960"/>
            <a:ext cx="70485" cy="20955"/>
          </a:xfrm>
          <a:custGeom>
            <a:avLst/>
            <a:gdLst/>
            <a:ahLst/>
            <a:cxnLst/>
            <a:rect l="l" t="t" r="r" b="b"/>
            <a:pathLst>
              <a:path w="70485" h="20954">
                <a:moveTo>
                  <a:pt x="64249" y="0"/>
                </a:moveTo>
                <a:lnTo>
                  <a:pt x="47954" y="4308"/>
                </a:lnTo>
                <a:lnTo>
                  <a:pt x="31815" y="9175"/>
                </a:lnTo>
                <a:lnTo>
                  <a:pt x="15830" y="14605"/>
                </a:lnTo>
                <a:lnTo>
                  <a:pt x="0" y="20599"/>
                </a:lnTo>
                <a:lnTo>
                  <a:pt x="28908" y="14736"/>
                </a:lnTo>
                <a:lnTo>
                  <a:pt x="70180" y="4775"/>
                </a:lnTo>
                <a:lnTo>
                  <a:pt x="68224" y="2946"/>
                </a:lnTo>
                <a:lnTo>
                  <a:pt x="66192" y="1219"/>
                </a:lnTo>
                <a:lnTo>
                  <a:pt x="642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242562" y="6420045"/>
            <a:ext cx="191135" cy="32384"/>
          </a:xfrm>
          <a:custGeom>
            <a:avLst/>
            <a:gdLst/>
            <a:ahLst/>
            <a:cxnLst/>
            <a:rect l="l" t="t" r="r" b="b"/>
            <a:pathLst>
              <a:path w="191135" h="32385">
                <a:moveTo>
                  <a:pt x="115125" y="0"/>
                </a:moveTo>
                <a:lnTo>
                  <a:pt x="74788" y="10612"/>
                </a:lnTo>
                <a:lnTo>
                  <a:pt x="33985" y="19558"/>
                </a:lnTo>
                <a:lnTo>
                  <a:pt x="0" y="25971"/>
                </a:lnTo>
                <a:lnTo>
                  <a:pt x="54703" y="27447"/>
                </a:lnTo>
                <a:lnTo>
                  <a:pt x="109359" y="30010"/>
                </a:lnTo>
                <a:lnTo>
                  <a:pt x="101180" y="32245"/>
                </a:lnTo>
                <a:lnTo>
                  <a:pt x="126682" y="27508"/>
                </a:lnTo>
                <a:lnTo>
                  <a:pt x="142513" y="21519"/>
                </a:lnTo>
                <a:lnTo>
                  <a:pt x="158497" y="16090"/>
                </a:lnTo>
                <a:lnTo>
                  <a:pt x="174636" y="11224"/>
                </a:lnTo>
                <a:lnTo>
                  <a:pt x="190931" y="6921"/>
                </a:lnTo>
                <a:lnTo>
                  <a:pt x="189306" y="5905"/>
                </a:lnTo>
                <a:lnTo>
                  <a:pt x="187769" y="5245"/>
                </a:lnTo>
                <a:lnTo>
                  <a:pt x="1151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829477" y="6467920"/>
            <a:ext cx="596265" cy="59055"/>
          </a:xfrm>
          <a:custGeom>
            <a:avLst/>
            <a:gdLst/>
            <a:ahLst/>
            <a:cxnLst/>
            <a:rect l="l" t="t" r="r" b="b"/>
            <a:pathLst>
              <a:path w="596264" h="59054">
                <a:moveTo>
                  <a:pt x="113042" y="41592"/>
                </a:moveTo>
                <a:lnTo>
                  <a:pt x="29756" y="48183"/>
                </a:lnTo>
                <a:lnTo>
                  <a:pt x="0" y="52946"/>
                </a:lnTo>
                <a:lnTo>
                  <a:pt x="119430" y="58940"/>
                </a:lnTo>
                <a:lnTo>
                  <a:pt x="139410" y="57420"/>
                </a:lnTo>
                <a:lnTo>
                  <a:pt x="146075" y="56984"/>
                </a:lnTo>
                <a:lnTo>
                  <a:pt x="167755" y="55149"/>
                </a:lnTo>
                <a:lnTo>
                  <a:pt x="189445" y="53657"/>
                </a:lnTo>
                <a:lnTo>
                  <a:pt x="149618" y="51333"/>
                </a:lnTo>
                <a:lnTo>
                  <a:pt x="140410" y="49948"/>
                </a:lnTo>
                <a:lnTo>
                  <a:pt x="131273" y="47372"/>
                </a:lnTo>
                <a:lnTo>
                  <a:pt x="122165" y="44341"/>
                </a:lnTo>
                <a:lnTo>
                  <a:pt x="113042" y="41592"/>
                </a:lnTo>
                <a:close/>
              </a:path>
              <a:path w="596264" h="59054">
                <a:moveTo>
                  <a:pt x="489737" y="0"/>
                </a:moveTo>
                <a:lnTo>
                  <a:pt x="458800" y="3594"/>
                </a:lnTo>
                <a:lnTo>
                  <a:pt x="420903" y="7188"/>
                </a:lnTo>
                <a:lnTo>
                  <a:pt x="388546" y="11731"/>
                </a:lnTo>
                <a:lnTo>
                  <a:pt x="356095" y="15684"/>
                </a:lnTo>
                <a:lnTo>
                  <a:pt x="338433" y="18187"/>
                </a:lnTo>
                <a:lnTo>
                  <a:pt x="320746" y="20516"/>
                </a:lnTo>
                <a:lnTo>
                  <a:pt x="244647" y="29541"/>
                </a:lnTo>
                <a:lnTo>
                  <a:pt x="203900" y="33755"/>
                </a:lnTo>
                <a:lnTo>
                  <a:pt x="122212" y="40855"/>
                </a:lnTo>
                <a:lnTo>
                  <a:pt x="284581" y="50190"/>
                </a:lnTo>
                <a:lnTo>
                  <a:pt x="388924" y="40589"/>
                </a:lnTo>
                <a:lnTo>
                  <a:pt x="456647" y="33256"/>
                </a:lnTo>
                <a:lnTo>
                  <a:pt x="523951" y="24714"/>
                </a:lnTo>
                <a:lnTo>
                  <a:pt x="578050" y="10092"/>
                </a:lnTo>
                <a:lnTo>
                  <a:pt x="595896" y="4546"/>
                </a:lnTo>
                <a:lnTo>
                  <a:pt x="516268" y="889"/>
                </a:lnTo>
                <a:lnTo>
                  <a:pt x="48973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185574" y="6475103"/>
            <a:ext cx="65405" cy="8890"/>
          </a:xfrm>
          <a:custGeom>
            <a:avLst/>
            <a:gdLst/>
            <a:ahLst/>
            <a:cxnLst/>
            <a:rect l="l" t="t" r="r" b="b"/>
            <a:pathLst>
              <a:path w="65404" h="8889">
                <a:moveTo>
                  <a:pt x="64808" y="0"/>
                </a:moveTo>
                <a:lnTo>
                  <a:pt x="40474" y="2120"/>
                </a:lnTo>
                <a:lnTo>
                  <a:pt x="30371" y="3804"/>
                </a:lnTo>
                <a:lnTo>
                  <a:pt x="0" y="8509"/>
                </a:lnTo>
                <a:lnTo>
                  <a:pt x="32446" y="4545"/>
                </a:lnTo>
                <a:lnTo>
                  <a:pt x="648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14068" y="6492633"/>
            <a:ext cx="239395" cy="32384"/>
          </a:xfrm>
          <a:custGeom>
            <a:avLst/>
            <a:gdLst/>
            <a:ahLst/>
            <a:cxnLst/>
            <a:rect l="l" t="t" r="r" b="b"/>
            <a:pathLst>
              <a:path w="239395" h="32384">
                <a:moveTo>
                  <a:pt x="239356" y="0"/>
                </a:moveTo>
                <a:lnTo>
                  <a:pt x="205744" y="4436"/>
                </a:lnTo>
                <a:lnTo>
                  <a:pt x="172058" y="8542"/>
                </a:lnTo>
                <a:lnTo>
                  <a:pt x="104330" y="15875"/>
                </a:lnTo>
                <a:lnTo>
                  <a:pt x="0" y="25476"/>
                </a:lnTo>
                <a:lnTo>
                  <a:pt x="33743" y="27432"/>
                </a:lnTo>
                <a:lnTo>
                  <a:pt x="40665" y="29692"/>
                </a:lnTo>
                <a:lnTo>
                  <a:pt x="47586" y="32143"/>
                </a:lnTo>
                <a:lnTo>
                  <a:pt x="48158" y="32283"/>
                </a:lnTo>
                <a:lnTo>
                  <a:pt x="123569" y="22163"/>
                </a:lnTo>
                <a:lnTo>
                  <a:pt x="198513" y="8928"/>
                </a:lnTo>
                <a:lnTo>
                  <a:pt x="229188" y="2393"/>
                </a:lnTo>
                <a:lnTo>
                  <a:pt x="2393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811965" y="6467352"/>
            <a:ext cx="507365" cy="53975"/>
          </a:xfrm>
          <a:custGeom>
            <a:avLst/>
            <a:gdLst/>
            <a:ahLst/>
            <a:cxnLst/>
            <a:rect l="l" t="t" r="r" b="b"/>
            <a:pathLst>
              <a:path w="507364" h="53975">
                <a:moveTo>
                  <a:pt x="47269" y="48755"/>
                </a:moveTo>
                <a:lnTo>
                  <a:pt x="0" y="52819"/>
                </a:lnTo>
                <a:lnTo>
                  <a:pt x="17500" y="53505"/>
                </a:lnTo>
                <a:lnTo>
                  <a:pt x="47269" y="48755"/>
                </a:lnTo>
                <a:close/>
              </a:path>
              <a:path w="507364" h="53975">
                <a:moveTo>
                  <a:pt x="485787" y="0"/>
                </a:moveTo>
                <a:lnTo>
                  <a:pt x="462126" y="4025"/>
                </a:lnTo>
                <a:lnTo>
                  <a:pt x="438416" y="7746"/>
                </a:lnTo>
                <a:lnTo>
                  <a:pt x="476313" y="4165"/>
                </a:lnTo>
                <a:lnTo>
                  <a:pt x="507250" y="571"/>
                </a:lnTo>
                <a:lnTo>
                  <a:pt x="4857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26047" y="6466984"/>
            <a:ext cx="71755" cy="10795"/>
          </a:xfrm>
          <a:custGeom>
            <a:avLst/>
            <a:gdLst/>
            <a:ahLst/>
            <a:cxnLst/>
            <a:rect l="l" t="t" r="r" b="b"/>
            <a:pathLst>
              <a:path w="71754" h="10795">
                <a:moveTo>
                  <a:pt x="55372" y="0"/>
                </a:moveTo>
                <a:lnTo>
                  <a:pt x="25168" y="5802"/>
                </a:lnTo>
                <a:lnTo>
                  <a:pt x="0" y="10236"/>
                </a:lnTo>
                <a:lnTo>
                  <a:pt x="24333" y="8115"/>
                </a:lnTo>
                <a:lnTo>
                  <a:pt x="48042" y="4394"/>
                </a:lnTo>
                <a:lnTo>
                  <a:pt x="71704" y="368"/>
                </a:lnTo>
                <a:lnTo>
                  <a:pt x="553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28453" y="6316897"/>
            <a:ext cx="95250" cy="10795"/>
          </a:xfrm>
          <a:custGeom>
            <a:avLst/>
            <a:gdLst/>
            <a:ahLst/>
            <a:cxnLst/>
            <a:rect l="l" t="t" r="r" b="b"/>
            <a:pathLst>
              <a:path w="95250" h="10795">
                <a:moveTo>
                  <a:pt x="29692" y="0"/>
                </a:moveTo>
                <a:lnTo>
                  <a:pt x="22299" y="2303"/>
                </a:lnTo>
                <a:lnTo>
                  <a:pt x="7450" y="6732"/>
                </a:lnTo>
                <a:lnTo>
                  <a:pt x="0" y="8864"/>
                </a:lnTo>
                <a:lnTo>
                  <a:pt x="94742" y="10795"/>
                </a:lnTo>
                <a:lnTo>
                  <a:pt x="71323" y="6718"/>
                </a:lnTo>
                <a:lnTo>
                  <a:pt x="296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235089" y="6395918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0" y="3809"/>
                </a:moveTo>
                <a:lnTo>
                  <a:pt x="32711" y="3809"/>
                </a:lnTo>
                <a:lnTo>
                  <a:pt x="32711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56130" y="639401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466" y="0"/>
                </a:lnTo>
              </a:path>
            </a:pathLst>
          </a:custGeom>
          <a:ln w="381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269610" y="6391473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988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93107" y="63914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2" y="12"/>
                </a:lnTo>
                <a:lnTo>
                  <a:pt x="1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326776" y="6390834"/>
            <a:ext cx="66675" cy="1270"/>
          </a:xfrm>
          <a:custGeom>
            <a:avLst/>
            <a:gdLst/>
            <a:ahLst/>
            <a:cxnLst/>
            <a:rect l="l" t="t" r="r" b="b"/>
            <a:pathLst>
              <a:path w="66675" h="1270">
                <a:moveTo>
                  <a:pt x="50536" y="0"/>
                </a:moveTo>
                <a:lnTo>
                  <a:pt x="0" y="0"/>
                </a:lnTo>
                <a:lnTo>
                  <a:pt x="20728" y="42"/>
                </a:lnTo>
                <a:lnTo>
                  <a:pt x="66332" y="660"/>
                </a:lnTo>
                <a:lnTo>
                  <a:pt x="505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274837" y="639044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6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281193" y="6388535"/>
            <a:ext cx="40005" cy="1270"/>
          </a:xfrm>
          <a:custGeom>
            <a:avLst/>
            <a:gdLst/>
            <a:ahLst/>
            <a:cxnLst/>
            <a:rect l="l" t="t" r="r" b="b"/>
            <a:pathLst>
              <a:path w="40004" h="1270">
                <a:moveTo>
                  <a:pt x="0" y="1269"/>
                </a:moveTo>
                <a:lnTo>
                  <a:pt x="39503" y="1269"/>
                </a:lnTo>
                <a:lnTo>
                  <a:pt x="3950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46263" y="6353883"/>
            <a:ext cx="85725" cy="14604"/>
          </a:xfrm>
          <a:custGeom>
            <a:avLst/>
            <a:gdLst/>
            <a:ahLst/>
            <a:cxnLst/>
            <a:rect l="l" t="t" r="r" b="b"/>
            <a:pathLst>
              <a:path w="85725" h="14604">
                <a:moveTo>
                  <a:pt x="84480" y="0"/>
                </a:moveTo>
                <a:lnTo>
                  <a:pt x="48615" y="774"/>
                </a:lnTo>
                <a:lnTo>
                  <a:pt x="24331" y="4670"/>
                </a:lnTo>
                <a:lnTo>
                  <a:pt x="0" y="8242"/>
                </a:lnTo>
                <a:lnTo>
                  <a:pt x="85674" y="14008"/>
                </a:lnTo>
                <a:lnTo>
                  <a:pt x="85445" y="8750"/>
                </a:lnTo>
                <a:lnTo>
                  <a:pt x="85013" y="3746"/>
                </a:lnTo>
                <a:lnTo>
                  <a:pt x="844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118592" y="6362131"/>
            <a:ext cx="313690" cy="22225"/>
          </a:xfrm>
          <a:custGeom>
            <a:avLst/>
            <a:gdLst/>
            <a:ahLst/>
            <a:cxnLst/>
            <a:rect l="l" t="t" r="r" b="b"/>
            <a:pathLst>
              <a:path w="313689" h="22225">
                <a:moveTo>
                  <a:pt x="89462" y="21463"/>
                </a:moveTo>
                <a:lnTo>
                  <a:pt x="34455" y="21463"/>
                </a:lnTo>
                <a:lnTo>
                  <a:pt x="85369" y="21831"/>
                </a:lnTo>
                <a:lnTo>
                  <a:pt x="89462" y="21463"/>
                </a:lnTo>
                <a:close/>
              </a:path>
              <a:path w="313689" h="22225">
                <a:moveTo>
                  <a:pt x="227672" y="0"/>
                </a:moveTo>
                <a:lnTo>
                  <a:pt x="198851" y="3798"/>
                </a:lnTo>
                <a:lnTo>
                  <a:pt x="169964" y="7150"/>
                </a:lnTo>
                <a:lnTo>
                  <a:pt x="127542" y="11174"/>
                </a:lnTo>
                <a:lnTo>
                  <a:pt x="0" y="21704"/>
                </a:lnTo>
                <a:lnTo>
                  <a:pt x="89462" y="21463"/>
                </a:lnTo>
                <a:lnTo>
                  <a:pt x="142316" y="16707"/>
                </a:lnTo>
                <a:lnTo>
                  <a:pt x="199296" y="12260"/>
                </a:lnTo>
                <a:lnTo>
                  <a:pt x="256306" y="8620"/>
                </a:lnTo>
                <a:lnTo>
                  <a:pt x="313347" y="5918"/>
                </a:lnTo>
                <a:lnTo>
                  <a:pt x="313347" y="5753"/>
                </a:lnTo>
                <a:lnTo>
                  <a:pt x="2276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03959" y="6368045"/>
            <a:ext cx="228600" cy="23495"/>
          </a:xfrm>
          <a:custGeom>
            <a:avLst/>
            <a:gdLst/>
            <a:ahLst/>
            <a:cxnLst/>
            <a:rect l="l" t="t" r="r" b="b"/>
            <a:pathLst>
              <a:path w="228600" h="23495">
                <a:moveTo>
                  <a:pt x="227977" y="0"/>
                </a:moveTo>
                <a:lnTo>
                  <a:pt x="170937" y="2709"/>
                </a:lnTo>
                <a:lnTo>
                  <a:pt x="113926" y="6353"/>
                </a:lnTo>
                <a:lnTo>
                  <a:pt x="56947" y="10801"/>
                </a:lnTo>
                <a:lnTo>
                  <a:pt x="0" y="15925"/>
                </a:lnTo>
                <a:lnTo>
                  <a:pt x="44321" y="16991"/>
                </a:lnTo>
                <a:lnTo>
                  <a:pt x="88595" y="18770"/>
                </a:lnTo>
                <a:lnTo>
                  <a:pt x="80416" y="20485"/>
                </a:lnTo>
                <a:lnTo>
                  <a:pt x="134804" y="21437"/>
                </a:lnTo>
                <a:lnTo>
                  <a:pt x="189369" y="23469"/>
                </a:lnTo>
                <a:lnTo>
                  <a:pt x="227596" y="21551"/>
                </a:lnTo>
                <a:lnTo>
                  <a:pt x="228251" y="15925"/>
                </a:lnTo>
                <a:lnTo>
                  <a:pt x="228261" y="6353"/>
                </a:lnTo>
                <a:lnTo>
                  <a:pt x="22797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508698" y="6412033"/>
            <a:ext cx="694055" cy="78740"/>
          </a:xfrm>
          <a:custGeom>
            <a:avLst/>
            <a:gdLst/>
            <a:ahLst/>
            <a:cxnLst/>
            <a:rect l="l" t="t" r="r" b="b"/>
            <a:pathLst>
              <a:path w="694054" h="78739">
                <a:moveTo>
                  <a:pt x="640791" y="0"/>
                </a:moveTo>
                <a:lnTo>
                  <a:pt x="630595" y="28"/>
                </a:lnTo>
                <a:lnTo>
                  <a:pt x="552033" y="9179"/>
                </a:lnTo>
                <a:lnTo>
                  <a:pt x="497997" y="14446"/>
                </a:lnTo>
                <a:lnTo>
                  <a:pt x="281533" y="32626"/>
                </a:lnTo>
                <a:lnTo>
                  <a:pt x="234341" y="37876"/>
                </a:lnTo>
                <a:lnTo>
                  <a:pt x="187272" y="44267"/>
                </a:lnTo>
                <a:lnTo>
                  <a:pt x="140314" y="51611"/>
                </a:lnTo>
                <a:lnTo>
                  <a:pt x="93456" y="59720"/>
                </a:lnTo>
                <a:lnTo>
                  <a:pt x="0" y="77482"/>
                </a:lnTo>
                <a:lnTo>
                  <a:pt x="1892" y="77609"/>
                </a:lnTo>
                <a:lnTo>
                  <a:pt x="3771" y="77851"/>
                </a:lnTo>
                <a:lnTo>
                  <a:pt x="5638" y="78206"/>
                </a:lnTo>
                <a:lnTo>
                  <a:pt x="197606" y="51217"/>
                </a:lnTo>
                <a:lnTo>
                  <a:pt x="293750" y="38979"/>
                </a:lnTo>
                <a:lnTo>
                  <a:pt x="390023" y="28154"/>
                </a:lnTo>
                <a:lnTo>
                  <a:pt x="642103" y="4443"/>
                </a:lnTo>
                <a:lnTo>
                  <a:pt x="693521" y="431"/>
                </a:lnTo>
                <a:lnTo>
                  <a:pt x="6407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479837" y="6489510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28867" y="0"/>
                </a:moveTo>
                <a:lnTo>
                  <a:pt x="0" y="5727"/>
                </a:lnTo>
                <a:lnTo>
                  <a:pt x="34493" y="723"/>
                </a:lnTo>
                <a:lnTo>
                  <a:pt x="32626" y="368"/>
                </a:lnTo>
                <a:lnTo>
                  <a:pt x="30746" y="126"/>
                </a:lnTo>
                <a:lnTo>
                  <a:pt x="288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716947" y="6469734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4" h="5714">
                <a:moveTo>
                  <a:pt x="43751" y="0"/>
                </a:moveTo>
                <a:lnTo>
                  <a:pt x="0" y="5638"/>
                </a:lnTo>
                <a:lnTo>
                  <a:pt x="26733" y="2832"/>
                </a:lnTo>
                <a:lnTo>
                  <a:pt x="4375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743684" y="6446075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494" y="0"/>
                </a:lnTo>
              </a:path>
            </a:pathLst>
          </a:custGeom>
          <a:ln w="5299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51865" y="6417894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70" h="9525">
                <a:moveTo>
                  <a:pt x="75933" y="0"/>
                </a:moveTo>
                <a:lnTo>
                  <a:pt x="42316" y="1689"/>
                </a:lnTo>
                <a:lnTo>
                  <a:pt x="21177" y="5630"/>
                </a:lnTo>
                <a:lnTo>
                  <a:pt x="0" y="9296"/>
                </a:lnTo>
                <a:lnTo>
                  <a:pt x="40678" y="4394"/>
                </a:lnTo>
                <a:lnTo>
                  <a:pt x="77317" y="101"/>
                </a:lnTo>
                <a:lnTo>
                  <a:pt x="759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951726" y="644043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139" y="0"/>
                </a:lnTo>
              </a:path>
            </a:pathLst>
          </a:custGeom>
          <a:ln w="2650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107961" y="6417989"/>
            <a:ext cx="250190" cy="29209"/>
          </a:xfrm>
          <a:custGeom>
            <a:avLst/>
            <a:gdLst/>
            <a:ahLst/>
            <a:cxnLst/>
            <a:rect l="l" t="t" r="r" b="b"/>
            <a:pathLst>
              <a:path w="250189" h="29210">
                <a:moveTo>
                  <a:pt x="221221" y="0"/>
                </a:moveTo>
                <a:lnTo>
                  <a:pt x="184581" y="4305"/>
                </a:lnTo>
                <a:lnTo>
                  <a:pt x="143903" y="9194"/>
                </a:lnTo>
                <a:lnTo>
                  <a:pt x="127582" y="11825"/>
                </a:lnTo>
                <a:lnTo>
                  <a:pt x="111232" y="14289"/>
                </a:lnTo>
                <a:lnTo>
                  <a:pt x="94854" y="16583"/>
                </a:lnTo>
                <a:lnTo>
                  <a:pt x="78447" y="18707"/>
                </a:lnTo>
                <a:lnTo>
                  <a:pt x="58896" y="21511"/>
                </a:lnTo>
                <a:lnTo>
                  <a:pt x="39300" y="24093"/>
                </a:lnTo>
                <a:lnTo>
                  <a:pt x="19644" y="26480"/>
                </a:lnTo>
                <a:lnTo>
                  <a:pt x="0" y="28689"/>
                </a:lnTo>
                <a:lnTo>
                  <a:pt x="58841" y="27732"/>
                </a:lnTo>
                <a:lnTo>
                  <a:pt x="136897" y="27609"/>
                </a:lnTo>
                <a:lnTo>
                  <a:pt x="189044" y="17345"/>
                </a:lnTo>
                <a:lnTo>
                  <a:pt x="229612" y="7572"/>
                </a:lnTo>
                <a:lnTo>
                  <a:pt x="249720" y="2057"/>
                </a:lnTo>
                <a:lnTo>
                  <a:pt x="221221" y="0"/>
                </a:lnTo>
                <a:close/>
              </a:path>
              <a:path w="250189" h="29210">
                <a:moveTo>
                  <a:pt x="136897" y="27609"/>
                </a:moveTo>
                <a:lnTo>
                  <a:pt x="81127" y="27609"/>
                </a:lnTo>
                <a:lnTo>
                  <a:pt x="134594" y="28028"/>
                </a:lnTo>
                <a:lnTo>
                  <a:pt x="136897" y="2760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526359" y="6353148"/>
            <a:ext cx="77470" cy="10795"/>
          </a:xfrm>
          <a:custGeom>
            <a:avLst/>
            <a:gdLst/>
            <a:ahLst/>
            <a:cxnLst/>
            <a:rect l="l" t="t" r="r" b="b"/>
            <a:pathLst>
              <a:path w="77470" h="10795">
                <a:moveTo>
                  <a:pt x="0" y="0"/>
                </a:moveTo>
                <a:lnTo>
                  <a:pt x="622" y="1600"/>
                </a:lnTo>
                <a:lnTo>
                  <a:pt x="1244" y="4597"/>
                </a:lnTo>
                <a:lnTo>
                  <a:pt x="1816" y="8356"/>
                </a:lnTo>
                <a:lnTo>
                  <a:pt x="9550" y="10452"/>
                </a:lnTo>
                <a:lnTo>
                  <a:pt x="77127" y="8636"/>
                </a:lnTo>
                <a:lnTo>
                  <a:pt x="54776" y="5130"/>
                </a:lnTo>
                <a:lnTo>
                  <a:pt x="42329" y="5130"/>
                </a:lnTo>
                <a:lnTo>
                  <a:pt x="39687" y="4851"/>
                </a:lnTo>
                <a:lnTo>
                  <a:pt x="42113" y="3594"/>
                </a:lnTo>
                <a:lnTo>
                  <a:pt x="42684" y="3251"/>
                </a:lnTo>
                <a:lnTo>
                  <a:pt x="22301" y="101"/>
                </a:lnTo>
                <a:lnTo>
                  <a:pt x="0" y="0"/>
                </a:lnTo>
                <a:close/>
              </a:path>
              <a:path w="77470" h="10795">
                <a:moveTo>
                  <a:pt x="52971" y="4851"/>
                </a:moveTo>
                <a:lnTo>
                  <a:pt x="49771" y="5041"/>
                </a:lnTo>
                <a:lnTo>
                  <a:pt x="47612" y="5130"/>
                </a:lnTo>
                <a:lnTo>
                  <a:pt x="54776" y="5130"/>
                </a:lnTo>
                <a:lnTo>
                  <a:pt x="52971" y="485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535910" y="6361779"/>
            <a:ext cx="67945" cy="12065"/>
          </a:xfrm>
          <a:custGeom>
            <a:avLst/>
            <a:gdLst/>
            <a:ahLst/>
            <a:cxnLst/>
            <a:rect l="l" t="t" r="r" b="b"/>
            <a:pathLst>
              <a:path w="67945" h="12064">
                <a:moveTo>
                  <a:pt x="67576" y="0"/>
                </a:moveTo>
                <a:lnTo>
                  <a:pt x="0" y="1828"/>
                </a:lnTo>
                <a:lnTo>
                  <a:pt x="35280" y="11442"/>
                </a:lnTo>
                <a:lnTo>
                  <a:pt x="43326" y="8337"/>
                </a:lnTo>
                <a:lnTo>
                  <a:pt x="51444" y="5403"/>
                </a:lnTo>
                <a:lnTo>
                  <a:pt x="59633" y="2641"/>
                </a:lnTo>
                <a:lnTo>
                  <a:pt x="67894" y="50"/>
                </a:lnTo>
                <a:lnTo>
                  <a:pt x="675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497614" y="6353138"/>
            <a:ext cx="31115" cy="8890"/>
          </a:xfrm>
          <a:custGeom>
            <a:avLst/>
            <a:gdLst/>
            <a:ahLst/>
            <a:cxnLst/>
            <a:rect l="l" t="t" r="r" b="b"/>
            <a:pathLst>
              <a:path w="31114" h="8889">
                <a:moveTo>
                  <a:pt x="25158" y="0"/>
                </a:moveTo>
                <a:lnTo>
                  <a:pt x="0" y="25"/>
                </a:lnTo>
                <a:lnTo>
                  <a:pt x="30568" y="8369"/>
                </a:lnTo>
                <a:lnTo>
                  <a:pt x="29997" y="4610"/>
                </a:lnTo>
                <a:lnTo>
                  <a:pt x="29362" y="1612"/>
                </a:lnTo>
                <a:lnTo>
                  <a:pt x="28740" y="12"/>
                </a:lnTo>
                <a:lnTo>
                  <a:pt x="251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319216" y="646808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14" y="0"/>
                </a:lnTo>
              </a:path>
            </a:pathLst>
          </a:custGeom>
          <a:ln w="876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297746" y="6462477"/>
            <a:ext cx="53340" cy="5715"/>
          </a:xfrm>
          <a:custGeom>
            <a:avLst/>
            <a:gdLst/>
            <a:ahLst/>
            <a:cxnLst/>
            <a:rect l="l" t="t" r="r" b="b"/>
            <a:pathLst>
              <a:path w="53339" h="5714">
                <a:moveTo>
                  <a:pt x="26238" y="0"/>
                </a:moveTo>
                <a:lnTo>
                  <a:pt x="0" y="4864"/>
                </a:lnTo>
                <a:lnTo>
                  <a:pt x="21475" y="5448"/>
                </a:lnTo>
                <a:lnTo>
                  <a:pt x="53149" y="1219"/>
                </a:lnTo>
                <a:lnTo>
                  <a:pt x="262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281415" y="6461892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23685" y="0"/>
                </a:moveTo>
                <a:lnTo>
                  <a:pt x="15824" y="1790"/>
                </a:lnTo>
                <a:lnTo>
                  <a:pt x="7924" y="3479"/>
                </a:lnTo>
                <a:lnTo>
                  <a:pt x="0" y="5092"/>
                </a:lnTo>
                <a:lnTo>
                  <a:pt x="16332" y="5461"/>
                </a:lnTo>
                <a:lnTo>
                  <a:pt x="42570" y="584"/>
                </a:lnTo>
                <a:lnTo>
                  <a:pt x="236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94264" y="6497642"/>
            <a:ext cx="73025" cy="11430"/>
          </a:xfrm>
          <a:custGeom>
            <a:avLst/>
            <a:gdLst/>
            <a:ahLst/>
            <a:cxnLst/>
            <a:rect l="l" t="t" r="r" b="b"/>
            <a:pathLst>
              <a:path w="73025" h="11429">
                <a:moveTo>
                  <a:pt x="69024" y="0"/>
                </a:moveTo>
                <a:lnTo>
                  <a:pt x="0" y="9969"/>
                </a:lnTo>
                <a:lnTo>
                  <a:pt x="18999" y="10883"/>
                </a:lnTo>
                <a:lnTo>
                  <a:pt x="72732" y="165"/>
                </a:lnTo>
                <a:lnTo>
                  <a:pt x="690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63289" y="6495243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548" y="0"/>
                </a:moveTo>
                <a:lnTo>
                  <a:pt x="0" y="2400"/>
                </a:lnTo>
                <a:lnTo>
                  <a:pt x="3695" y="2552"/>
                </a:lnTo>
                <a:lnTo>
                  <a:pt x="165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675384" y="6414110"/>
            <a:ext cx="592455" cy="66040"/>
          </a:xfrm>
          <a:custGeom>
            <a:avLst/>
            <a:gdLst/>
            <a:ahLst/>
            <a:cxnLst/>
            <a:rect l="l" t="t" r="r" b="b"/>
            <a:pathLst>
              <a:path w="592454" h="66039">
                <a:moveTo>
                  <a:pt x="588937" y="0"/>
                </a:moveTo>
                <a:lnTo>
                  <a:pt x="490156" y="7876"/>
                </a:lnTo>
                <a:lnTo>
                  <a:pt x="342183" y="21831"/>
                </a:lnTo>
                <a:lnTo>
                  <a:pt x="243673" y="32993"/>
                </a:lnTo>
                <a:lnTo>
                  <a:pt x="0" y="65785"/>
                </a:lnTo>
                <a:lnTo>
                  <a:pt x="41567" y="61264"/>
                </a:lnTo>
                <a:lnTo>
                  <a:pt x="85318" y="55625"/>
                </a:lnTo>
                <a:lnTo>
                  <a:pt x="125438" y="49292"/>
                </a:lnTo>
                <a:lnTo>
                  <a:pt x="165641" y="43537"/>
                </a:lnTo>
                <a:lnTo>
                  <a:pt x="205931" y="38450"/>
                </a:lnTo>
                <a:lnTo>
                  <a:pt x="246316" y="34124"/>
                </a:lnTo>
                <a:lnTo>
                  <a:pt x="384340" y="22440"/>
                </a:lnTo>
                <a:lnTo>
                  <a:pt x="498309" y="11531"/>
                </a:lnTo>
                <a:lnTo>
                  <a:pt x="504951" y="11201"/>
                </a:lnTo>
                <a:lnTo>
                  <a:pt x="535595" y="7554"/>
                </a:lnTo>
                <a:lnTo>
                  <a:pt x="566153" y="3441"/>
                </a:lnTo>
                <a:lnTo>
                  <a:pt x="592454" y="126"/>
                </a:lnTo>
                <a:lnTo>
                  <a:pt x="5889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13257" y="6412470"/>
            <a:ext cx="851535" cy="97790"/>
          </a:xfrm>
          <a:custGeom>
            <a:avLst/>
            <a:gdLst/>
            <a:ahLst/>
            <a:cxnLst/>
            <a:rect l="l" t="t" r="r" b="b"/>
            <a:pathLst>
              <a:path w="851535" h="97790">
                <a:moveTo>
                  <a:pt x="53733" y="85331"/>
                </a:moveTo>
                <a:lnTo>
                  <a:pt x="0" y="96050"/>
                </a:lnTo>
                <a:lnTo>
                  <a:pt x="27419" y="97345"/>
                </a:lnTo>
                <a:lnTo>
                  <a:pt x="100025" y="87287"/>
                </a:lnTo>
                <a:lnTo>
                  <a:pt x="53733" y="85331"/>
                </a:lnTo>
                <a:close/>
              </a:path>
              <a:path w="851535" h="97790">
                <a:moveTo>
                  <a:pt x="788962" y="0"/>
                </a:moveTo>
                <a:lnTo>
                  <a:pt x="737544" y="4012"/>
                </a:lnTo>
                <a:lnTo>
                  <a:pt x="485463" y="27722"/>
                </a:lnTo>
                <a:lnTo>
                  <a:pt x="389190" y="38544"/>
                </a:lnTo>
                <a:lnTo>
                  <a:pt x="293046" y="50777"/>
                </a:lnTo>
                <a:lnTo>
                  <a:pt x="101079" y="77762"/>
                </a:lnTo>
                <a:lnTo>
                  <a:pt x="108216" y="79095"/>
                </a:lnTo>
                <a:lnTo>
                  <a:pt x="115303" y="81864"/>
                </a:lnTo>
                <a:lnTo>
                  <a:pt x="122389" y="84315"/>
                </a:lnTo>
                <a:lnTo>
                  <a:pt x="262127" y="67424"/>
                </a:lnTo>
                <a:lnTo>
                  <a:pt x="505792" y="34631"/>
                </a:lnTo>
                <a:lnTo>
                  <a:pt x="604305" y="23469"/>
                </a:lnTo>
                <a:lnTo>
                  <a:pt x="752278" y="9514"/>
                </a:lnTo>
                <a:lnTo>
                  <a:pt x="851065" y="1638"/>
                </a:lnTo>
                <a:lnTo>
                  <a:pt x="7889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66990" y="6490236"/>
            <a:ext cx="69215" cy="9525"/>
          </a:xfrm>
          <a:custGeom>
            <a:avLst/>
            <a:gdLst/>
            <a:ahLst/>
            <a:cxnLst/>
            <a:rect l="l" t="t" r="r" b="b"/>
            <a:pathLst>
              <a:path w="69214" h="9525">
                <a:moveTo>
                  <a:pt x="47345" y="0"/>
                </a:moveTo>
                <a:lnTo>
                  <a:pt x="12852" y="5003"/>
                </a:lnTo>
                <a:lnTo>
                  <a:pt x="0" y="7569"/>
                </a:lnTo>
                <a:lnTo>
                  <a:pt x="46291" y="9524"/>
                </a:lnTo>
                <a:lnTo>
                  <a:pt x="68656" y="6553"/>
                </a:lnTo>
                <a:lnTo>
                  <a:pt x="61569" y="4102"/>
                </a:lnTo>
                <a:lnTo>
                  <a:pt x="54495" y="1333"/>
                </a:lnTo>
                <a:lnTo>
                  <a:pt x="473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760693" y="6414237"/>
            <a:ext cx="549275" cy="55880"/>
          </a:xfrm>
          <a:custGeom>
            <a:avLst/>
            <a:gdLst/>
            <a:ahLst/>
            <a:cxnLst/>
            <a:rect l="l" t="t" r="r" b="b"/>
            <a:pathLst>
              <a:path w="549275" h="55879">
                <a:moveTo>
                  <a:pt x="299034" y="22313"/>
                </a:moveTo>
                <a:lnTo>
                  <a:pt x="161010" y="33997"/>
                </a:lnTo>
                <a:lnTo>
                  <a:pt x="120625" y="38323"/>
                </a:lnTo>
                <a:lnTo>
                  <a:pt x="80333" y="43410"/>
                </a:lnTo>
                <a:lnTo>
                  <a:pt x="40127" y="49165"/>
                </a:lnTo>
                <a:lnTo>
                  <a:pt x="0" y="55498"/>
                </a:lnTo>
                <a:lnTo>
                  <a:pt x="199253" y="32511"/>
                </a:lnTo>
                <a:lnTo>
                  <a:pt x="299034" y="22313"/>
                </a:lnTo>
                <a:close/>
              </a:path>
              <a:path w="549275" h="55879">
                <a:moveTo>
                  <a:pt x="507136" y="0"/>
                </a:moveTo>
                <a:lnTo>
                  <a:pt x="480847" y="3314"/>
                </a:lnTo>
                <a:lnTo>
                  <a:pt x="450284" y="7427"/>
                </a:lnTo>
                <a:lnTo>
                  <a:pt x="419646" y="11074"/>
                </a:lnTo>
                <a:lnTo>
                  <a:pt x="533488" y="5333"/>
                </a:lnTo>
                <a:lnTo>
                  <a:pt x="548703" y="2324"/>
                </a:lnTo>
                <a:lnTo>
                  <a:pt x="528510" y="863"/>
                </a:lnTo>
                <a:lnTo>
                  <a:pt x="5071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294180" y="641656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15214" y="0"/>
                </a:moveTo>
                <a:lnTo>
                  <a:pt x="0" y="3009"/>
                </a:lnTo>
                <a:lnTo>
                  <a:pt x="33616" y="1333"/>
                </a:lnTo>
                <a:lnTo>
                  <a:pt x="152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634215" y="6521470"/>
            <a:ext cx="446405" cy="78740"/>
          </a:xfrm>
          <a:custGeom>
            <a:avLst/>
            <a:gdLst/>
            <a:ahLst/>
            <a:cxnLst/>
            <a:rect l="l" t="t" r="r" b="b"/>
            <a:pathLst>
              <a:path w="446404" h="78740">
                <a:moveTo>
                  <a:pt x="56692" y="36576"/>
                </a:moveTo>
                <a:lnTo>
                  <a:pt x="0" y="44653"/>
                </a:lnTo>
                <a:lnTo>
                  <a:pt x="2186" y="47565"/>
                </a:lnTo>
                <a:lnTo>
                  <a:pt x="7996" y="53836"/>
                </a:lnTo>
                <a:lnTo>
                  <a:pt x="16725" y="62915"/>
                </a:lnTo>
                <a:lnTo>
                  <a:pt x="19824" y="65773"/>
                </a:lnTo>
                <a:lnTo>
                  <a:pt x="30086" y="78244"/>
                </a:lnTo>
                <a:lnTo>
                  <a:pt x="36220" y="78232"/>
                </a:lnTo>
                <a:lnTo>
                  <a:pt x="171475" y="66878"/>
                </a:lnTo>
                <a:lnTo>
                  <a:pt x="182600" y="52793"/>
                </a:lnTo>
                <a:lnTo>
                  <a:pt x="295645" y="36626"/>
                </a:lnTo>
                <a:lnTo>
                  <a:pt x="56743" y="36614"/>
                </a:lnTo>
                <a:close/>
              </a:path>
              <a:path w="446404" h="78740">
                <a:moveTo>
                  <a:pt x="423570" y="2832"/>
                </a:moveTo>
                <a:lnTo>
                  <a:pt x="376958" y="8496"/>
                </a:lnTo>
                <a:lnTo>
                  <a:pt x="283638" y="18881"/>
                </a:lnTo>
                <a:lnTo>
                  <a:pt x="190182" y="28003"/>
                </a:lnTo>
                <a:lnTo>
                  <a:pt x="56883" y="36626"/>
                </a:lnTo>
                <a:lnTo>
                  <a:pt x="295733" y="36614"/>
                </a:lnTo>
                <a:lnTo>
                  <a:pt x="439267" y="15621"/>
                </a:lnTo>
                <a:lnTo>
                  <a:pt x="441147" y="10858"/>
                </a:lnTo>
                <a:lnTo>
                  <a:pt x="442340" y="7988"/>
                </a:lnTo>
                <a:lnTo>
                  <a:pt x="413600" y="6350"/>
                </a:lnTo>
                <a:lnTo>
                  <a:pt x="418401" y="4279"/>
                </a:lnTo>
                <a:lnTo>
                  <a:pt x="423570" y="2832"/>
                </a:lnTo>
                <a:close/>
              </a:path>
              <a:path w="446404" h="78740">
                <a:moveTo>
                  <a:pt x="445896" y="0"/>
                </a:moveTo>
                <a:lnTo>
                  <a:pt x="443560" y="292"/>
                </a:lnTo>
                <a:lnTo>
                  <a:pt x="445833" y="11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05680" y="6537088"/>
            <a:ext cx="267970" cy="51435"/>
          </a:xfrm>
          <a:custGeom>
            <a:avLst/>
            <a:gdLst/>
            <a:ahLst/>
            <a:cxnLst/>
            <a:rect l="l" t="t" r="r" b="b"/>
            <a:pathLst>
              <a:path w="267970" h="51434">
                <a:moveTo>
                  <a:pt x="267804" y="0"/>
                </a:moveTo>
                <a:lnTo>
                  <a:pt x="11137" y="37172"/>
                </a:lnTo>
                <a:lnTo>
                  <a:pt x="0" y="51269"/>
                </a:lnTo>
                <a:lnTo>
                  <a:pt x="145834" y="36626"/>
                </a:lnTo>
                <a:lnTo>
                  <a:pt x="259829" y="19418"/>
                </a:lnTo>
                <a:lnTo>
                  <a:pt x="262839" y="12877"/>
                </a:lnTo>
                <a:lnTo>
                  <a:pt x="266560" y="3111"/>
                </a:lnTo>
                <a:lnTo>
                  <a:pt x="266776" y="2628"/>
                </a:lnTo>
                <a:lnTo>
                  <a:pt x="26780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073488" y="6512392"/>
            <a:ext cx="92075" cy="24765"/>
          </a:xfrm>
          <a:custGeom>
            <a:avLst/>
            <a:gdLst/>
            <a:ahLst/>
            <a:cxnLst/>
            <a:rect l="l" t="t" r="r" b="b"/>
            <a:pathLst>
              <a:path w="92075" h="24765">
                <a:moveTo>
                  <a:pt x="3073" y="17068"/>
                </a:moveTo>
                <a:lnTo>
                  <a:pt x="1879" y="19938"/>
                </a:lnTo>
                <a:lnTo>
                  <a:pt x="0" y="24701"/>
                </a:lnTo>
                <a:lnTo>
                  <a:pt x="38315" y="19024"/>
                </a:lnTo>
                <a:lnTo>
                  <a:pt x="3073" y="17068"/>
                </a:lnTo>
                <a:close/>
              </a:path>
              <a:path w="92075" h="24765">
                <a:moveTo>
                  <a:pt x="88049" y="8432"/>
                </a:moveTo>
                <a:lnTo>
                  <a:pt x="60604" y="11010"/>
                </a:lnTo>
                <a:lnTo>
                  <a:pt x="83604" y="12293"/>
                </a:lnTo>
                <a:lnTo>
                  <a:pt x="91732" y="11074"/>
                </a:lnTo>
                <a:lnTo>
                  <a:pt x="90512" y="10325"/>
                </a:lnTo>
                <a:lnTo>
                  <a:pt x="88856" y="9080"/>
                </a:lnTo>
                <a:lnTo>
                  <a:pt x="88049" y="8432"/>
                </a:lnTo>
                <a:close/>
              </a:path>
              <a:path w="92075" h="24765">
                <a:moveTo>
                  <a:pt x="78752" y="0"/>
                </a:moveTo>
                <a:lnTo>
                  <a:pt x="6616" y="9080"/>
                </a:lnTo>
                <a:lnTo>
                  <a:pt x="43788" y="5891"/>
                </a:lnTo>
                <a:lnTo>
                  <a:pt x="80924" y="2044"/>
                </a:lnTo>
                <a:lnTo>
                  <a:pt x="787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065508" y="6523470"/>
            <a:ext cx="135255" cy="33655"/>
          </a:xfrm>
          <a:custGeom>
            <a:avLst/>
            <a:gdLst/>
            <a:ahLst/>
            <a:cxnLst/>
            <a:rect l="l" t="t" r="r" b="b"/>
            <a:pathLst>
              <a:path w="135254" h="33654">
                <a:moveTo>
                  <a:pt x="46291" y="7950"/>
                </a:moveTo>
                <a:lnTo>
                  <a:pt x="7975" y="13614"/>
                </a:lnTo>
                <a:lnTo>
                  <a:pt x="6896" y="16382"/>
                </a:lnTo>
                <a:lnTo>
                  <a:pt x="6730" y="16725"/>
                </a:lnTo>
                <a:lnTo>
                  <a:pt x="3009" y="26504"/>
                </a:lnTo>
                <a:lnTo>
                  <a:pt x="0" y="33032"/>
                </a:lnTo>
                <a:lnTo>
                  <a:pt x="135254" y="12661"/>
                </a:lnTo>
                <a:lnTo>
                  <a:pt x="46291" y="7950"/>
                </a:lnTo>
                <a:close/>
              </a:path>
              <a:path w="135254" h="33654">
                <a:moveTo>
                  <a:pt x="99707" y="0"/>
                </a:moveTo>
                <a:lnTo>
                  <a:pt x="91579" y="1219"/>
                </a:lnTo>
                <a:lnTo>
                  <a:pt x="103619" y="1879"/>
                </a:lnTo>
                <a:lnTo>
                  <a:pt x="102361" y="1498"/>
                </a:lnTo>
                <a:lnTo>
                  <a:pt x="101053" y="838"/>
                </a:lnTo>
                <a:lnTo>
                  <a:pt x="997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90915" y="6519836"/>
            <a:ext cx="390525" cy="38735"/>
          </a:xfrm>
          <a:custGeom>
            <a:avLst/>
            <a:gdLst/>
            <a:ahLst/>
            <a:cxnLst/>
            <a:rect l="l" t="t" r="r" b="b"/>
            <a:pathLst>
              <a:path w="390525" h="38734">
                <a:moveTo>
                  <a:pt x="116230" y="21285"/>
                </a:moveTo>
                <a:lnTo>
                  <a:pt x="0" y="38214"/>
                </a:lnTo>
                <a:lnTo>
                  <a:pt x="133477" y="29629"/>
                </a:lnTo>
                <a:lnTo>
                  <a:pt x="179882" y="25260"/>
                </a:lnTo>
                <a:lnTo>
                  <a:pt x="116547" y="25260"/>
                </a:lnTo>
                <a:lnTo>
                  <a:pt x="116382" y="23749"/>
                </a:lnTo>
                <a:lnTo>
                  <a:pt x="116230" y="21285"/>
                </a:lnTo>
                <a:close/>
              </a:path>
              <a:path w="390525" h="38734">
                <a:moveTo>
                  <a:pt x="390029" y="0"/>
                </a:moveTo>
                <a:lnTo>
                  <a:pt x="280874" y="11104"/>
                </a:lnTo>
                <a:lnTo>
                  <a:pt x="116713" y="25260"/>
                </a:lnTo>
                <a:lnTo>
                  <a:pt x="179882" y="25260"/>
                </a:lnTo>
                <a:lnTo>
                  <a:pt x="273618" y="15480"/>
                </a:lnTo>
                <a:lnTo>
                  <a:pt x="366864" y="4470"/>
                </a:lnTo>
                <a:lnTo>
                  <a:pt x="369697" y="3670"/>
                </a:lnTo>
                <a:lnTo>
                  <a:pt x="372630" y="3048"/>
                </a:lnTo>
                <a:lnTo>
                  <a:pt x="386854" y="1930"/>
                </a:lnTo>
                <a:lnTo>
                  <a:pt x="388416" y="1739"/>
                </a:lnTo>
                <a:lnTo>
                  <a:pt x="389191" y="1625"/>
                </a:lnTo>
                <a:lnTo>
                  <a:pt x="3900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080105" y="6511952"/>
            <a:ext cx="72390" cy="9525"/>
          </a:xfrm>
          <a:custGeom>
            <a:avLst/>
            <a:gdLst/>
            <a:ahLst/>
            <a:cxnLst/>
            <a:rect l="l" t="t" r="r" b="b"/>
            <a:pathLst>
              <a:path w="72389" h="9525">
                <a:moveTo>
                  <a:pt x="71653" y="0"/>
                </a:moveTo>
                <a:lnTo>
                  <a:pt x="838" y="7886"/>
                </a:lnTo>
                <a:lnTo>
                  <a:pt x="292" y="8915"/>
                </a:lnTo>
                <a:lnTo>
                  <a:pt x="0" y="9512"/>
                </a:lnTo>
                <a:lnTo>
                  <a:pt x="72135" y="431"/>
                </a:lnTo>
                <a:lnTo>
                  <a:pt x="716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047818" y="6521584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5" h="8254">
                <a:moveTo>
                  <a:pt x="32232" y="0"/>
                </a:moveTo>
                <a:lnTo>
                  <a:pt x="29946" y="177"/>
                </a:lnTo>
                <a:lnTo>
                  <a:pt x="9969" y="2717"/>
                </a:lnTo>
                <a:lnTo>
                  <a:pt x="4800" y="4165"/>
                </a:lnTo>
                <a:lnTo>
                  <a:pt x="0" y="6235"/>
                </a:lnTo>
                <a:lnTo>
                  <a:pt x="28740" y="7874"/>
                </a:lnTo>
                <a:lnTo>
                  <a:pt x="29908" y="5080"/>
                </a:lnTo>
                <a:lnTo>
                  <a:pt x="31140" y="2222"/>
                </a:lnTo>
                <a:lnTo>
                  <a:pt x="322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076560" y="6514434"/>
            <a:ext cx="85090" cy="17145"/>
          </a:xfrm>
          <a:custGeom>
            <a:avLst/>
            <a:gdLst/>
            <a:ahLst/>
            <a:cxnLst/>
            <a:rect l="l" t="t" r="r" b="b"/>
            <a:pathLst>
              <a:path w="85089" h="17145">
                <a:moveTo>
                  <a:pt x="77850" y="0"/>
                </a:moveTo>
                <a:lnTo>
                  <a:pt x="40714" y="3846"/>
                </a:lnTo>
                <a:lnTo>
                  <a:pt x="3492" y="7150"/>
                </a:lnTo>
                <a:lnTo>
                  <a:pt x="2400" y="9372"/>
                </a:lnTo>
                <a:lnTo>
                  <a:pt x="1155" y="12230"/>
                </a:lnTo>
                <a:lnTo>
                  <a:pt x="0" y="15024"/>
                </a:lnTo>
                <a:lnTo>
                  <a:pt x="35242" y="16992"/>
                </a:lnTo>
                <a:lnTo>
                  <a:pt x="80530" y="10248"/>
                </a:lnTo>
                <a:lnTo>
                  <a:pt x="57530" y="8978"/>
                </a:lnTo>
                <a:lnTo>
                  <a:pt x="84975" y="6388"/>
                </a:lnTo>
                <a:lnTo>
                  <a:pt x="82422" y="4343"/>
                </a:lnTo>
                <a:lnTo>
                  <a:pt x="778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152563" y="6531037"/>
            <a:ext cx="65405" cy="5080"/>
          </a:xfrm>
          <a:custGeom>
            <a:avLst/>
            <a:gdLst/>
            <a:ahLst/>
            <a:cxnLst/>
            <a:rect l="l" t="t" r="r" b="b"/>
            <a:pathLst>
              <a:path w="65404" h="5079">
                <a:moveTo>
                  <a:pt x="0" y="5080"/>
                </a:moveTo>
                <a:lnTo>
                  <a:pt x="65294" y="5080"/>
                </a:lnTo>
                <a:lnTo>
                  <a:pt x="65294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118640" y="653040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89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135729" y="6525957"/>
            <a:ext cx="74295" cy="3810"/>
          </a:xfrm>
          <a:custGeom>
            <a:avLst/>
            <a:gdLst/>
            <a:ahLst/>
            <a:cxnLst/>
            <a:rect l="l" t="t" r="r" b="b"/>
            <a:pathLst>
              <a:path w="74295" h="3809">
                <a:moveTo>
                  <a:pt x="0" y="3810"/>
                </a:moveTo>
                <a:lnTo>
                  <a:pt x="74183" y="3810"/>
                </a:lnTo>
                <a:lnTo>
                  <a:pt x="74183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152819" y="6524687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836" y="1270"/>
                </a:lnTo>
                <a:lnTo>
                  <a:pt x="1583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057780" y="6521767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19989" y="0"/>
                </a:moveTo>
                <a:lnTo>
                  <a:pt x="5765" y="1117"/>
                </a:lnTo>
                <a:lnTo>
                  <a:pt x="2832" y="1739"/>
                </a:lnTo>
                <a:lnTo>
                  <a:pt x="0" y="2539"/>
                </a:lnTo>
                <a:lnTo>
                  <a:pt x="199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807145" y="6503195"/>
            <a:ext cx="340360" cy="41910"/>
          </a:xfrm>
          <a:custGeom>
            <a:avLst/>
            <a:gdLst/>
            <a:ahLst/>
            <a:cxnLst/>
            <a:rect l="l" t="t" r="r" b="b"/>
            <a:pathLst>
              <a:path w="340360" h="41909">
                <a:moveTo>
                  <a:pt x="335445" y="0"/>
                </a:moveTo>
                <a:lnTo>
                  <a:pt x="289949" y="6262"/>
                </a:lnTo>
                <a:lnTo>
                  <a:pt x="244366" y="11591"/>
                </a:lnTo>
                <a:lnTo>
                  <a:pt x="198698" y="15988"/>
                </a:lnTo>
                <a:lnTo>
                  <a:pt x="152942" y="19452"/>
                </a:lnTo>
                <a:lnTo>
                  <a:pt x="107099" y="21983"/>
                </a:lnTo>
                <a:lnTo>
                  <a:pt x="0" y="37922"/>
                </a:lnTo>
                <a:lnTo>
                  <a:pt x="152" y="40398"/>
                </a:lnTo>
                <a:lnTo>
                  <a:pt x="317" y="41897"/>
                </a:lnTo>
                <a:lnTo>
                  <a:pt x="495" y="41897"/>
                </a:lnTo>
                <a:lnTo>
                  <a:pt x="164650" y="27746"/>
                </a:lnTo>
                <a:lnTo>
                  <a:pt x="273799" y="16636"/>
                </a:lnTo>
                <a:lnTo>
                  <a:pt x="274574" y="15201"/>
                </a:lnTo>
                <a:lnTo>
                  <a:pt x="275221" y="14274"/>
                </a:lnTo>
                <a:lnTo>
                  <a:pt x="340042" y="4432"/>
                </a:lnTo>
                <a:lnTo>
                  <a:pt x="3354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080944" y="6507626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66243" y="0"/>
                </a:moveTo>
                <a:lnTo>
                  <a:pt x="1422" y="9842"/>
                </a:lnTo>
                <a:lnTo>
                  <a:pt x="774" y="10769"/>
                </a:lnTo>
                <a:lnTo>
                  <a:pt x="0" y="12204"/>
                </a:lnTo>
                <a:lnTo>
                  <a:pt x="70815" y="4330"/>
                </a:lnTo>
                <a:lnTo>
                  <a:pt x="69951" y="3568"/>
                </a:lnTo>
                <a:lnTo>
                  <a:pt x="662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914245" y="6431976"/>
            <a:ext cx="632460" cy="93345"/>
          </a:xfrm>
          <a:custGeom>
            <a:avLst/>
            <a:gdLst/>
            <a:ahLst/>
            <a:cxnLst/>
            <a:rect l="l" t="t" r="r" b="b"/>
            <a:pathLst>
              <a:path w="632460" h="93345">
                <a:moveTo>
                  <a:pt x="277431" y="51536"/>
                </a:moveTo>
                <a:lnTo>
                  <a:pt x="0" y="93205"/>
                </a:lnTo>
                <a:lnTo>
                  <a:pt x="45838" y="90673"/>
                </a:lnTo>
                <a:lnTo>
                  <a:pt x="91593" y="87209"/>
                </a:lnTo>
                <a:lnTo>
                  <a:pt x="137264" y="82813"/>
                </a:lnTo>
                <a:lnTo>
                  <a:pt x="182848" y="77483"/>
                </a:lnTo>
                <a:lnTo>
                  <a:pt x="228345" y="71221"/>
                </a:lnTo>
                <a:lnTo>
                  <a:pt x="218820" y="62039"/>
                </a:lnTo>
                <a:lnTo>
                  <a:pt x="252085" y="59655"/>
                </a:lnTo>
                <a:lnTo>
                  <a:pt x="285292" y="56718"/>
                </a:lnTo>
                <a:lnTo>
                  <a:pt x="286931" y="55092"/>
                </a:lnTo>
                <a:lnTo>
                  <a:pt x="289686" y="52273"/>
                </a:lnTo>
                <a:lnTo>
                  <a:pt x="277431" y="51536"/>
                </a:lnTo>
                <a:close/>
              </a:path>
              <a:path w="632460" h="93345">
                <a:moveTo>
                  <a:pt x="632015" y="0"/>
                </a:moveTo>
                <a:lnTo>
                  <a:pt x="614832" y="2451"/>
                </a:lnTo>
                <a:lnTo>
                  <a:pt x="420369" y="39039"/>
                </a:lnTo>
                <a:lnTo>
                  <a:pt x="525137" y="20734"/>
                </a:lnTo>
                <a:lnTo>
                  <a:pt x="6320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199529" y="6434437"/>
            <a:ext cx="329565" cy="54610"/>
          </a:xfrm>
          <a:custGeom>
            <a:avLst/>
            <a:gdLst/>
            <a:ahLst/>
            <a:cxnLst/>
            <a:rect l="l" t="t" r="r" b="b"/>
            <a:pathLst>
              <a:path w="329564" h="54610">
                <a:moveTo>
                  <a:pt x="4406" y="49809"/>
                </a:moveTo>
                <a:lnTo>
                  <a:pt x="1638" y="52628"/>
                </a:lnTo>
                <a:lnTo>
                  <a:pt x="0" y="54254"/>
                </a:lnTo>
                <a:lnTo>
                  <a:pt x="28930" y="51244"/>
                </a:lnTo>
                <a:lnTo>
                  <a:pt x="4406" y="49809"/>
                </a:lnTo>
                <a:close/>
              </a:path>
              <a:path w="329564" h="54610">
                <a:moveTo>
                  <a:pt x="329552" y="0"/>
                </a:moveTo>
                <a:lnTo>
                  <a:pt x="36067" y="42570"/>
                </a:lnTo>
                <a:lnTo>
                  <a:pt x="80048" y="44894"/>
                </a:lnTo>
                <a:lnTo>
                  <a:pt x="107588" y="40925"/>
                </a:lnTo>
                <a:lnTo>
                  <a:pt x="135089" y="36575"/>
                </a:lnTo>
                <a:lnTo>
                  <a:pt x="32955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191680" y="6481221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430" y="0"/>
                </a:moveTo>
                <a:lnTo>
                  <a:pt x="0" y="2286"/>
                </a:lnTo>
                <a:lnTo>
                  <a:pt x="12255" y="3022"/>
                </a:lnTo>
                <a:lnTo>
                  <a:pt x="14071" y="1206"/>
                </a:lnTo>
                <a:lnTo>
                  <a:pt x="14846" y="558"/>
                </a:lnTo>
                <a:lnTo>
                  <a:pt x="154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203933" y="6477002"/>
            <a:ext cx="76200" cy="8890"/>
          </a:xfrm>
          <a:custGeom>
            <a:avLst/>
            <a:gdLst/>
            <a:ahLst/>
            <a:cxnLst/>
            <a:rect l="l" t="t" r="r" b="b"/>
            <a:pathLst>
              <a:path w="76200" h="8889">
                <a:moveTo>
                  <a:pt x="31661" y="0"/>
                </a:moveTo>
                <a:lnTo>
                  <a:pt x="3174" y="4216"/>
                </a:lnTo>
                <a:lnTo>
                  <a:pt x="2590" y="4775"/>
                </a:lnTo>
                <a:lnTo>
                  <a:pt x="1828" y="5422"/>
                </a:lnTo>
                <a:lnTo>
                  <a:pt x="0" y="7238"/>
                </a:lnTo>
                <a:lnTo>
                  <a:pt x="24523" y="8686"/>
                </a:lnTo>
                <a:lnTo>
                  <a:pt x="62873" y="4046"/>
                </a:lnTo>
                <a:lnTo>
                  <a:pt x="75641" y="2336"/>
                </a:lnTo>
                <a:lnTo>
                  <a:pt x="316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51523" y="6537289"/>
            <a:ext cx="288290" cy="36830"/>
          </a:xfrm>
          <a:custGeom>
            <a:avLst/>
            <a:gdLst/>
            <a:ahLst/>
            <a:cxnLst/>
            <a:rect l="l" t="t" r="r" b="b"/>
            <a:pathLst>
              <a:path w="288289" h="36829">
                <a:moveTo>
                  <a:pt x="113982" y="19215"/>
                </a:moveTo>
                <a:lnTo>
                  <a:pt x="0" y="36423"/>
                </a:lnTo>
                <a:lnTo>
                  <a:pt x="111696" y="23672"/>
                </a:lnTo>
                <a:lnTo>
                  <a:pt x="112344" y="22631"/>
                </a:lnTo>
                <a:lnTo>
                  <a:pt x="113131" y="21043"/>
                </a:lnTo>
                <a:lnTo>
                  <a:pt x="113982" y="19215"/>
                </a:lnTo>
                <a:close/>
              </a:path>
              <a:path w="288289" h="36829">
                <a:moveTo>
                  <a:pt x="272072" y="0"/>
                </a:moveTo>
                <a:lnTo>
                  <a:pt x="245981" y="4404"/>
                </a:lnTo>
                <a:lnTo>
                  <a:pt x="167525" y="16814"/>
                </a:lnTo>
                <a:lnTo>
                  <a:pt x="288213" y="812"/>
                </a:lnTo>
                <a:lnTo>
                  <a:pt x="2720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063220" y="6536129"/>
            <a:ext cx="160655" cy="25400"/>
          </a:xfrm>
          <a:custGeom>
            <a:avLst/>
            <a:gdLst/>
            <a:ahLst/>
            <a:cxnLst/>
            <a:rect l="l" t="t" r="r" b="b"/>
            <a:pathLst>
              <a:path w="160654" h="25400">
                <a:moveTo>
                  <a:pt x="137540" y="0"/>
                </a:moveTo>
                <a:lnTo>
                  <a:pt x="2285" y="20370"/>
                </a:lnTo>
                <a:lnTo>
                  <a:pt x="1435" y="22212"/>
                </a:lnTo>
                <a:lnTo>
                  <a:pt x="647" y="23799"/>
                </a:lnTo>
                <a:lnTo>
                  <a:pt x="0" y="24828"/>
                </a:lnTo>
                <a:lnTo>
                  <a:pt x="55829" y="17983"/>
                </a:lnTo>
                <a:lnTo>
                  <a:pt x="134285" y="5567"/>
                </a:lnTo>
                <a:lnTo>
                  <a:pt x="160375" y="1168"/>
                </a:lnTo>
                <a:lnTo>
                  <a:pt x="1375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223598" y="6530696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60" h="7620">
                <a:moveTo>
                  <a:pt x="37757" y="0"/>
                </a:moveTo>
                <a:lnTo>
                  <a:pt x="0" y="6591"/>
                </a:lnTo>
                <a:lnTo>
                  <a:pt x="16141" y="7404"/>
                </a:lnTo>
                <a:lnTo>
                  <a:pt x="60667" y="1219"/>
                </a:lnTo>
                <a:lnTo>
                  <a:pt x="377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200754" y="6529737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60" h="7620">
                <a:moveTo>
                  <a:pt x="42799" y="0"/>
                </a:moveTo>
                <a:lnTo>
                  <a:pt x="0" y="6388"/>
                </a:lnTo>
                <a:lnTo>
                  <a:pt x="22834" y="7556"/>
                </a:lnTo>
                <a:lnTo>
                  <a:pt x="60604" y="965"/>
                </a:lnTo>
                <a:lnTo>
                  <a:pt x="427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997427" y="6642380"/>
            <a:ext cx="136525" cy="45720"/>
          </a:xfrm>
          <a:custGeom>
            <a:avLst/>
            <a:gdLst/>
            <a:ahLst/>
            <a:cxnLst/>
            <a:rect l="l" t="t" r="r" b="b"/>
            <a:pathLst>
              <a:path w="136525" h="45720">
                <a:moveTo>
                  <a:pt x="76352" y="0"/>
                </a:moveTo>
                <a:lnTo>
                  <a:pt x="38214" y="3522"/>
                </a:lnTo>
                <a:lnTo>
                  <a:pt x="0" y="6311"/>
                </a:lnTo>
                <a:lnTo>
                  <a:pt x="2165" y="9222"/>
                </a:lnTo>
                <a:lnTo>
                  <a:pt x="7943" y="15540"/>
                </a:lnTo>
                <a:lnTo>
                  <a:pt x="13912" y="21840"/>
                </a:lnTo>
                <a:lnTo>
                  <a:pt x="16649" y="24701"/>
                </a:lnTo>
                <a:lnTo>
                  <a:pt x="20789" y="28549"/>
                </a:lnTo>
                <a:lnTo>
                  <a:pt x="29591" y="39509"/>
                </a:lnTo>
                <a:lnTo>
                  <a:pt x="135178" y="45389"/>
                </a:lnTo>
                <a:lnTo>
                  <a:pt x="135369" y="43522"/>
                </a:lnTo>
                <a:lnTo>
                  <a:pt x="135636" y="41808"/>
                </a:lnTo>
                <a:lnTo>
                  <a:pt x="135940" y="40360"/>
                </a:lnTo>
                <a:lnTo>
                  <a:pt x="119554" y="38157"/>
                </a:lnTo>
                <a:lnTo>
                  <a:pt x="103187" y="35687"/>
                </a:lnTo>
                <a:lnTo>
                  <a:pt x="112306" y="12725"/>
                </a:lnTo>
                <a:lnTo>
                  <a:pt x="112636" y="11950"/>
                </a:lnTo>
                <a:lnTo>
                  <a:pt x="113995" y="7734"/>
                </a:lnTo>
                <a:lnTo>
                  <a:pt x="115697" y="3136"/>
                </a:lnTo>
                <a:lnTo>
                  <a:pt x="7635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073785" y="6637585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42608" y="0"/>
                </a:moveTo>
                <a:lnTo>
                  <a:pt x="31964" y="1285"/>
                </a:lnTo>
                <a:lnTo>
                  <a:pt x="0" y="4800"/>
                </a:lnTo>
                <a:lnTo>
                  <a:pt x="39344" y="7937"/>
                </a:lnTo>
                <a:lnTo>
                  <a:pt x="40347" y="5194"/>
                </a:lnTo>
                <a:lnTo>
                  <a:pt x="41490" y="2349"/>
                </a:lnTo>
                <a:lnTo>
                  <a:pt x="426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234105" y="6640003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5">
                <a:moveTo>
                  <a:pt x="17424" y="0"/>
                </a:moveTo>
                <a:lnTo>
                  <a:pt x="14198" y="660"/>
                </a:lnTo>
                <a:lnTo>
                  <a:pt x="9448" y="1435"/>
                </a:lnTo>
                <a:lnTo>
                  <a:pt x="0" y="3098"/>
                </a:lnTo>
                <a:lnTo>
                  <a:pt x="6884" y="3472"/>
                </a:lnTo>
                <a:lnTo>
                  <a:pt x="27546" y="4356"/>
                </a:lnTo>
                <a:lnTo>
                  <a:pt x="34150" y="2959"/>
                </a:lnTo>
                <a:lnTo>
                  <a:pt x="40779" y="1625"/>
                </a:lnTo>
                <a:lnTo>
                  <a:pt x="47421" y="368"/>
                </a:lnTo>
                <a:lnTo>
                  <a:pt x="31130" y="274"/>
                </a:lnTo>
                <a:lnTo>
                  <a:pt x="174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30890" y="6681462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248" y="0"/>
                </a:lnTo>
              </a:path>
            </a:pathLst>
          </a:custGeom>
          <a:ln w="1644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13263" y="6696009"/>
            <a:ext cx="374650" cy="44450"/>
          </a:xfrm>
          <a:custGeom>
            <a:avLst/>
            <a:gdLst/>
            <a:ahLst/>
            <a:cxnLst/>
            <a:rect l="l" t="t" r="r" b="b"/>
            <a:pathLst>
              <a:path w="374650" h="44450">
                <a:moveTo>
                  <a:pt x="194500" y="6502"/>
                </a:moveTo>
                <a:lnTo>
                  <a:pt x="178625" y="8153"/>
                </a:lnTo>
                <a:lnTo>
                  <a:pt x="162538" y="10426"/>
                </a:lnTo>
                <a:lnTo>
                  <a:pt x="52475" y="25573"/>
                </a:lnTo>
                <a:lnTo>
                  <a:pt x="0" y="32016"/>
                </a:lnTo>
                <a:lnTo>
                  <a:pt x="255333" y="44259"/>
                </a:lnTo>
                <a:lnTo>
                  <a:pt x="253860" y="42570"/>
                </a:lnTo>
                <a:lnTo>
                  <a:pt x="252666" y="41376"/>
                </a:lnTo>
                <a:lnTo>
                  <a:pt x="251663" y="40411"/>
                </a:lnTo>
                <a:lnTo>
                  <a:pt x="281782" y="39220"/>
                </a:lnTo>
                <a:lnTo>
                  <a:pt x="311953" y="38444"/>
                </a:lnTo>
                <a:lnTo>
                  <a:pt x="374548" y="37896"/>
                </a:lnTo>
                <a:lnTo>
                  <a:pt x="357847" y="19558"/>
                </a:lnTo>
                <a:lnTo>
                  <a:pt x="353809" y="15786"/>
                </a:lnTo>
                <a:lnTo>
                  <a:pt x="349498" y="10426"/>
                </a:lnTo>
                <a:lnTo>
                  <a:pt x="254406" y="10414"/>
                </a:lnTo>
                <a:lnTo>
                  <a:pt x="194500" y="6502"/>
                </a:lnTo>
                <a:close/>
              </a:path>
              <a:path w="374650" h="44450">
                <a:moveTo>
                  <a:pt x="261010" y="0"/>
                </a:moveTo>
                <a:lnTo>
                  <a:pt x="260235" y="6083"/>
                </a:lnTo>
                <a:lnTo>
                  <a:pt x="258140" y="10426"/>
                </a:lnTo>
                <a:lnTo>
                  <a:pt x="349498" y="10426"/>
                </a:lnTo>
                <a:lnTo>
                  <a:pt x="344881" y="4686"/>
                </a:lnTo>
                <a:lnTo>
                  <a:pt x="2610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891882" y="6695114"/>
            <a:ext cx="82550" cy="11430"/>
          </a:xfrm>
          <a:custGeom>
            <a:avLst/>
            <a:gdLst/>
            <a:ahLst/>
            <a:cxnLst/>
            <a:rect l="l" t="t" r="r" b="b"/>
            <a:pathLst>
              <a:path w="82550" h="11429">
                <a:moveTo>
                  <a:pt x="81413" y="7391"/>
                </a:moveTo>
                <a:lnTo>
                  <a:pt x="15887" y="7391"/>
                </a:lnTo>
                <a:lnTo>
                  <a:pt x="75882" y="11315"/>
                </a:lnTo>
                <a:lnTo>
                  <a:pt x="79514" y="11315"/>
                </a:lnTo>
                <a:lnTo>
                  <a:pt x="81413" y="7391"/>
                </a:lnTo>
                <a:close/>
              </a:path>
              <a:path w="82550" h="11429">
                <a:moveTo>
                  <a:pt x="65747" y="0"/>
                </a:moveTo>
                <a:lnTo>
                  <a:pt x="0" y="9042"/>
                </a:lnTo>
                <a:lnTo>
                  <a:pt x="15887" y="7391"/>
                </a:lnTo>
                <a:lnTo>
                  <a:pt x="81413" y="7391"/>
                </a:lnTo>
                <a:lnTo>
                  <a:pt x="81610" y="6984"/>
                </a:lnTo>
                <a:lnTo>
                  <a:pt x="82397" y="888"/>
                </a:lnTo>
                <a:lnTo>
                  <a:pt x="657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10045" y="6704162"/>
            <a:ext cx="182245" cy="24130"/>
          </a:xfrm>
          <a:custGeom>
            <a:avLst/>
            <a:gdLst/>
            <a:ahLst/>
            <a:cxnLst/>
            <a:rect l="l" t="t" r="r" b="b"/>
            <a:pathLst>
              <a:path w="182245" h="24129">
                <a:moveTo>
                  <a:pt x="181838" y="0"/>
                </a:moveTo>
                <a:lnTo>
                  <a:pt x="153504" y="2959"/>
                </a:lnTo>
                <a:lnTo>
                  <a:pt x="0" y="23723"/>
                </a:lnTo>
                <a:lnTo>
                  <a:pt x="2146" y="23812"/>
                </a:lnTo>
                <a:lnTo>
                  <a:pt x="3213" y="23875"/>
                </a:lnTo>
                <a:lnTo>
                  <a:pt x="55694" y="17420"/>
                </a:lnTo>
                <a:lnTo>
                  <a:pt x="1818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659068" y="6692729"/>
            <a:ext cx="299085" cy="35560"/>
          </a:xfrm>
          <a:custGeom>
            <a:avLst/>
            <a:gdLst/>
            <a:ahLst/>
            <a:cxnLst/>
            <a:rect l="l" t="t" r="r" b="b"/>
            <a:pathLst>
              <a:path w="299085" h="35559">
                <a:moveTo>
                  <a:pt x="252933" y="0"/>
                </a:moveTo>
                <a:lnTo>
                  <a:pt x="0" y="32854"/>
                </a:lnTo>
                <a:lnTo>
                  <a:pt x="50977" y="35153"/>
                </a:lnTo>
                <a:lnTo>
                  <a:pt x="204469" y="14389"/>
                </a:lnTo>
                <a:lnTo>
                  <a:pt x="232816" y="11430"/>
                </a:lnTo>
                <a:lnTo>
                  <a:pt x="298564" y="2387"/>
                </a:lnTo>
                <a:lnTo>
                  <a:pt x="2529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44122" y="6686836"/>
            <a:ext cx="368300" cy="39370"/>
          </a:xfrm>
          <a:custGeom>
            <a:avLst/>
            <a:gdLst/>
            <a:ahLst/>
            <a:cxnLst/>
            <a:rect l="l" t="t" r="r" b="b"/>
            <a:pathLst>
              <a:path w="368300" h="39370">
                <a:moveTo>
                  <a:pt x="249199" y="0"/>
                </a:moveTo>
                <a:lnTo>
                  <a:pt x="55538" y="26724"/>
                </a:lnTo>
                <a:lnTo>
                  <a:pt x="0" y="33604"/>
                </a:lnTo>
                <a:lnTo>
                  <a:pt x="114935" y="38747"/>
                </a:lnTo>
                <a:lnTo>
                  <a:pt x="367880" y="5892"/>
                </a:lnTo>
                <a:lnTo>
                  <a:pt x="2491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133517" y="6737846"/>
            <a:ext cx="180975" cy="55880"/>
          </a:xfrm>
          <a:custGeom>
            <a:avLst/>
            <a:gdLst/>
            <a:ahLst/>
            <a:cxnLst/>
            <a:rect l="l" t="t" r="r" b="b"/>
            <a:pathLst>
              <a:path w="180975" h="55879">
                <a:moveTo>
                  <a:pt x="114240" y="27990"/>
                </a:moveTo>
                <a:lnTo>
                  <a:pt x="10794" y="27990"/>
                </a:lnTo>
                <a:lnTo>
                  <a:pt x="78257" y="55537"/>
                </a:lnTo>
                <a:lnTo>
                  <a:pt x="103682" y="48366"/>
                </a:lnTo>
                <a:lnTo>
                  <a:pt x="129157" y="41617"/>
                </a:lnTo>
                <a:lnTo>
                  <a:pt x="154715" y="35373"/>
                </a:lnTo>
                <a:lnTo>
                  <a:pt x="180390" y="29717"/>
                </a:lnTo>
                <a:lnTo>
                  <a:pt x="167843" y="29692"/>
                </a:lnTo>
                <a:lnTo>
                  <a:pt x="154154" y="29602"/>
                </a:lnTo>
                <a:lnTo>
                  <a:pt x="140481" y="29332"/>
                </a:lnTo>
                <a:lnTo>
                  <a:pt x="126816" y="28883"/>
                </a:lnTo>
                <a:lnTo>
                  <a:pt x="113156" y="28257"/>
                </a:lnTo>
                <a:lnTo>
                  <a:pt x="114240" y="27990"/>
                </a:lnTo>
                <a:close/>
              </a:path>
              <a:path w="180975" h="55879">
                <a:moveTo>
                  <a:pt x="180517" y="29603"/>
                </a:moveTo>
                <a:lnTo>
                  <a:pt x="172059" y="29692"/>
                </a:lnTo>
                <a:lnTo>
                  <a:pt x="180419" y="29692"/>
                </a:lnTo>
                <a:close/>
              </a:path>
              <a:path w="180975" h="55879">
                <a:moveTo>
                  <a:pt x="61493" y="0"/>
                </a:moveTo>
                <a:lnTo>
                  <a:pt x="32013" y="8245"/>
                </a:lnTo>
                <a:lnTo>
                  <a:pt x="0" y="17703"/>
                </a:lnTo>
                <a:lnTo>
                  <a:pt x="10769" y="28016"/>
                </a:lnTo>
                <a:lnTo>
                  <a:pt x="114240" y="27990"/>
                </a:lnTo>
                <a:lnTo>
                  <a:pt x="128673" y="24510"/>
                </a:lnTo>
                <a:lnTo>
                  <a:pt x="144246" y="21031"/>
                </a:lnTo>
                <a:lnTo>
                  <a:pt x="122760" y="19387"/>
                </a:lnTo>
                <a:lnTo>
                  <a:pt x="101301" y="17295"/>
                </a:lnTo>
                <a:lnTo>
                  <a:pt x="79870" y="14753"/>
                </a:lnTo>
                <a:lnTo>
                  <a:pt x="58470" y="11760"/>
                </a:lnTo>
                <a:lnTo>
                  <a:pt x="56743" y="11556"/>
                </a:lnTo>
                <a:lnTo>
                  <a:pt x="58381" y="6540"/>
                </a:lnTo>
                <a:lnTo>
                  <a:pt x="61493" y="0"/>
                </a:lnTo>
                <a:close/>
              </a:path>
              <a:path w="180975" h="55879">
                <a:moveTo>
                  <a:pt x="10794" y="2799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190257" y="6735320"/>
            <a:ext cx="184785" cy="24130"/>
          </a:xfrm>
          <a:custGeom>
            <a:avLst/>
            <a:gdLst/>
            <a:ahLst/>
            <a:cxnLst/>
            <a:rect l="l" t="t" r="r" b="b"/>
            <a:pathLst>
              <a:path w="184785" h="24129">
                <a:moveTo>
                  <a:pt x="14211" y="0"/>
                </a:moveTo>
                <a:lnTo>
                  <a:pt x="4749" y="2527"/>
                </a:lnTo>
                <a:lnTo>
                  <a:pt x="1651" y="9067"/>
                </a:lnTo>
                <a:lnTo>
                  <a:pt x="0" y="14084"/>
                </a:lnTo>
                <a:lnTo>
                  <a:pt x="1727" y="14274"/>
                </a:lnTo>
                <a:lnTo>
                  <a:pt x="23127" y="17270"/>
                </a:lnTo>
                <a:lnTo>
                  <a:pt x="44559" y="19816"/>
                </a:lnTo>
                <a:lnTo>
                  <a:pt x="66022" y="21913"/>
                </a:lnTo>
                <a:lnTo>
                  <a:pt x="87515" y="23558"/>
                </a:lnTo>
                <a:lnTo>
                  <a:pt x="98019" y="21384"/>
                </a:lnTo>
                <a:lnTo>
                  <a:pt x="108556" y="19337"/>
                </a:lnTo>
                <a:lnTo>
                  <a:pt x="119126" y="17416"/>
                </a:lnTo>
                <a:lnTo>
                  <a:pt x="143394" y="13427"/>
                </a:lnTo>
                <a:lnTo>
                  <a:pt x="170755" y="9427"/>
                </a:lnTo>
                <a:lnTo>
                  <a:pt x="184454" y="7619"/>
                </a:lnTo>
                <a:lnTo>
                  <a:pt x="170833" y="7038"/>
                </a:lnTo>
                <a:lnTo>
                  <a:pt x="157226" y="6284"/>
                </a:lnTo>
                <a:lnTo>
                  <a:pt x="143628" y="5357"/>
                </a:lnTo>
                <a:lnTo>
                  <a:pt x="130035" y="4254"/>
                </a:lnTo>
                <a:lnTo>
                  <a:pt x="116801" y="4089"/>
                </a:lnTo>
                <a:lnTo>
                  <a:pt x="110974" y="3898"/>
                </a:lnTo>
                <a:lnTo>
                  <a:pt x="101930" y="3898"/>
                </a:lnTo>
                <a:lnTo>
                  <a:pt x="79951" y="3655"/>
                </a:lnTo>
                <a:lnTo>
                  <a:pt x="58004" y="2925"/>
                </a:lnTo>
                <a:lnTo>
                  <a:pt x="36089" y="1707"/>
                </a:lnTo>
                <a:lnTo>
                  <a:pt x="14211" y="0"/>
                </a:lnTo>
                <a:close/>
              </a:path>
              <a:path w="184785" h="24129">
                <a:moveTo>
                  <a:pt x="110197" y="3873"/>
                </a:moveTo>
                <a:lnTo>
                  <a:pt x="104686" y="3898"/>
                </a:lnTo>
                <a:lnTo>
                  <a:pt x="110974" y="3898"/>
                </a:lnTo>
                <a:lnTo>
                  <a:pt x="110197" y="387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20294" y="6739285"/>
            <a:ext cx="57785" cy="3810"/>
          </a:xfrm>
          <a:custGeom>
            <a:avLst/>
            <a:gdLst/>
            <a:ahLst/>
            <a:cxnLst/>
            <a:rect l="l" t="t" r="r" b="b"/>
            <a:pathLst>
              <a:path w="57785" h="3809">
                <a:moveTo>
                  <a:pt x="25704" y="0"/>
                </a:moveTo>
                <a:lnTo>
                  <a:pt x="18491" y="190"/>
                </a:lnTo>
                <a:lnTo>
                  <a:pt x="11264" y="292"/>
                </a:lnTo>
                <a:lnTo>
                  <a:pt x="0" y="292"/>
                </a:lnTo>
                <a:lnTo>
                  <a:pt x="13592" y="1394"/>
                </a:lnTo>
                <a:lnTo>
                  <a:pt x="27189" y="2322"/>
                </a:lnTo>
                <a:lnTo>
                  <a:pt x="40792" y="3076"/>
                </a:lnTo>
                <a:lnTo>
                  <a:pt x="54406" y="3657"/>
                </a:lnTo>
                <a:lnTo>
                  <a:pt x="57251" y="3302"/>
                </a:lnTo>
                <a:lnTo>
                  <a:pt x="41468" y="1774"/>
                </a:lnTo>
                <a:lnTo>
                  <a:pt x="257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13914" y="676744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96" y="0"/>
                </a:moveTo>
                <a:lnTo>
                  <a:pt x="114" y="0"/>
                </a:lnTo>
                <a:lnTo>
                  <a:pt x="59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45995" y="6734212"/>
            <a:ext cx="78740" cy="8890"/>
          </a:xfrm>
          <a:custGeom>
            <a:avLst/>
            <a:gdLst/>
            <a:ahLst/>
            <a:cxnLst/>
            <a:rect l="l" t="t" r="r" b="b"/>
            <a:pathLst>
              <a:path w="78739" h="8890">
                <a:moveTo>
                  <a:pt x="78701" y="0"/>
                </a:moveTo>
                <a:lnTo>
                  <a:pt x="59021" y="1751"/>
                </a:lnTo>
                <a:lnTo>
                  <a:pt x="39341" y="3216"/>
                </a:lnTo>
                <a:lnTo>
                  <a:pt x="19665" y="4343"/>
                </a:lnTo>
                <a:lnTo>
                  <a:pt x="0" y="5080"/>
                </a:lnTo>
                <a:lnTo>
                  <a:pt x="15770" y="6850"/>
                </a:lnTo>
                <a:lnTo>
                  <a:pt x="31559" y="8382"/>
                </a:lnTo>
                <a:lnTo>
                  <a:pt x="47891" y="6400"/>
                </a:lnTo>
                <a:lnTo>
                  <a:pt x="56070" y="5511"/>
                </a:lnTo>
                <a:lnTo>
                  <a:pt x="71219" y="1751"/>
                </a:lnTo>
                <a:lnTo>
                  <a:pt x="787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402076" y="6731704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620" y="0"/>
                </a:lnTo>
              </a:path>
            </a:pathLst>
          </a:custGeom>
          <a:ln w="1604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3765" y="6743359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6893" y="0"/>
                </a:lnTo>
              </a:path>
            </a:pathLst>
          </a:custGeom>
          <a:ln w="8534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591138" y="6731250"/>
            <a:ext cx="306070" cy="18415"/>
          </a:xfrm>
          <a:custGeom>
            <a:avLst/>
            <a:gdLst/>
            <a:ahLst/>
            <a:cxnLst/>
            <a:rect l="l" t="t" r="r" b="b"/>
            <a:pathLst>
              <a:path w="306070" h="18415">
                <a:moveTo>
                  <a:pt x="266715" y="7848"/>
                </a:moveTo>
                <a:lnTo>
                  <a:pt x="159829" y="7848"/>
                </a:lnTo>
                <a:lnTo>
                  <a:pt x="204658" y="8307"/>
                </a:lnTo>
                <a:lnTo>
                  <a:pt x="249516" y="9575"/>
                </a:lnTo>
                <a:lnTo>
                  <a:pt x="232904" y="11950"/>
                </a:lnTo>
                <a:lnTo>
                  <a:pt x="200748" y="16383"/>
                </a:lnTo>
                <a:lnTo>
                  <a:pt x="233159" y="17818"/>
                </a:lnTo>
                <a:lnTo>
                  <a:pt x="262478" y="14099"/>
                </a:lnTo>
                <a:lnTo>
                  <a:pt x="276847" y="12487"/>
                </a:lnTo>
                <a:lnTo>
                  <a:pt x="291207" y="11022"/>
                </a:lnTo>
                <a:lnTo>
                  <a:pt x="305561" y="9702"/>
                </a:lnTo>
                <a:lnTo>
                  <a:pt x="266715" y="7848"/>
                </a:lnTo>
                <a:close/>
              </a:path>
              <a:path w="306070" h="18415">
                <a:moveTo>
                  <a:pt x="95592" y="0"/>
                </a:moveTo>
                <a:lnTo>
                  <a:pt x="0" y="11938"/>
                </a:lnTo>
                <a:lnTo>
                  <a:pt x="12636" y="11950"/>
                </a:lnTo>
                <a:lnTo>
                  <a:pt x="108071" y="8534"/>
                </a:lnTo>
                <a:lnTo>
                  <a:pt x="142565" y="7921"/>
                </a:lnTo>
                <a:lnTo>
                  <a:pt x="266715" y="7848"/>
                </a:lnTo>
                <a:lnTo>
                  <a:pt x="955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84356" y="6738152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49" y="0"/>
                </a:lnTo>
              </a:path>
            </a:pathLst>
          </a:custGeom>
          <a:ln w="1009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71603" y="673120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4109" y="0"/>
                </a:moveTo>
                <a:lnTo>
                  <a:pt x="0" y="1892"/>
                </a:lnTo>
                <a:lnTo>
                  <a:pt x="15125" y="38"/>
                </a:lnTo>
                <a:lnTo>
                  <a:pt x="141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598221" y="6735971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490" y="0"/>
                </a:lnTo>
              </a:path>
            </a:pathLst>
          </a:custGeom>
          <a:ln w="1068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932593" y="6742695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5" h="2540">
                <a:moveTo>
                  <a:pt x="0" y="0"/>
                </a:moveTo>
                <a:lnTo>
                  <a:pt x="36601" y="2476"/>
                </a:lnTo>
                <a:lnTo>
                  <a:pt x="37592" y="2476"/>
                </a:lnTo>
                <a:lnTo>
                  <a:pt x="38023" y="2273"/>
                </a:lnTo>
                <a:lnTo>
                  <a:pt x="38188" y="1905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260582" y="6749928"/>
            <a:ext cx="504190" cy="51435"/>
          </a:xfrm>
          <a:custGeom>
            <a:avLst/>
            <a:gdLst/>
            <a:ahLst/>
            <a:cxnLst/>
            <a:rect l="l" t="t" r="r" b="b"/>
            <a:pathLst>
              <a:path w="504189" h="51434">
                <a:moveTo>
                  <a:pt x="35521" y="38544"/>
                </a:moveTo>
                <a:lnTo>
                  <a:pt x="26601" y="40940"/>
                </a:lnTo>
                <a:lnTo>
                  <a:pt x="17708" y="43426"/>
                </a:lnTo>
                <a:lnTo>
                  <a:pt x="8841" y="46004"/>
                </a:lnTo>
                <a:lnTo>
                  <a:pt x="0" y="48679"/>
                </a:lnTo>
                <a:lnTo>
                  <a:pt x="10214" y="49472"/>
                </a:lnTo>
                <a:lnTo>
                  <a:pt x="20529" y="50126"/>
                </a:lnTo>
                <a:lnTo>
                  <a:pt x="30996" y="50629"/>
                </a:lnTo>
                <a:lnTo>
                  <a:pt x="41668" y="50965"/>
                </a:lnTo>
                <a:lnTo>
                  <a:pt x="31688" y="49472"/>
                </a:lnTo>
                <a:lnTo>
                  <a:pt x="26873" y="48704"/>
                </a:lnTo>
                <a:lnTo>
                  <a:pt x="35521" y="38544"/>
                </a:lnTo>
                <a:close/>
              </a:path>
              <a:path w="504189" h="51434">
                <a:moveTo>
                  <a:pt x="418223" y="0"/>
                </a:moveTo>
                <a:lnTo>
                  <a:pt x="349186" y="849"/>
                </a:lnTo>
                <a:lnTo>
                  <a:pt x="280149" y="3403"/>
                </a:lnTo>
                <a:lnTo>
                  <a:pt x="210150" y="8828"/>
                </a:lnTo>
                <a:lnTo>
                  <a:pt x="140512" y="17538"/>
                </a:lnTo>
                <a:lnTo>
                  <a:pt x="129971" y="19748"/>
                </a:lnTo>
                <a:lnTo>
                  <a:pt x="156793" y="21886"/>
                </a:lnTo>
                <a:lnTo>
                  <a:pt x="183613" y="23520"/>
                </a:lnTo>
                <a:lnTo>
                  <a:pt x="210456" y="24563"/>
                </a:lnTo>
                <a:lnTo>
                  <a:pt x="237350" y="24930"/>
                </a:lnTo>
                <a:lnTo>
                  <a:pt x="254891" y="24764"/>
                </a:lnTo>
                <a:lnTo>
                  <a:pt x="307759" y="22098"/>
                </a:lnTo>
                <a:lnTo>
                  <a:pt x="356933" y="17726"/>
                </a:lnTo>
                <a:lnTo>
                  <a:pt x="405965" y="12793"/>
                </a:lnTo>
                <a:lnTo>
                  <a:pt x="454906" y="7315"/>
                </a:lnTo>
                <a:lnTo>
                  <a:pt x="503809" y="1308"/>
                </a:lnTo>
                <a:lnTo>
                  <a:pt x="461016" y="330"/>
                </a:lnTo>
                <a:lnTo>
                  <a:pt x="41822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287456" y="6751229"/>
            <a:ext cx="512445" cy="50165"/>
          </a:xfrm>
          <a:custGeom>
            <a:avLst/>
            <a:gdLst/>
            <a:ahLst/>
            <a:cxnLst/>
            <a:rect l="l" t="t" r="r" b="b"/>
            <a:pathLst>
              <a:path w="512445" h="50165">
                <a:moveTo>
                  <a:pt x="113639" y="16243"/>
                </a:moveTo>
                <a:lnTo>
                  <a:pt x="69945" y="23484"/>
                </a:lnTo>
                <a:lnTo>
                  <a:pt x="28958" y="32171"/>
                </a:lnTo>
                <a:lnTo>
                  <a:pt x="0" y="47409"/>
                </a:lnTo>
                <a:lnTo>
                  <a:pt x="4940" y="48196"/>
                </a:lnTo>
                <a:lnTo>
                  <a:pt x="14795" y="49656"/>
                </a:lnTo>
                <a:lnTo>
                  <a:pt x="19253" y="49758"/>
                </a:lnTo>
                <a:lnTo>
                  <a:pt x="23761" y="49809"/>
                </a:lnTo>
                <a:lnTo>
                  <a:pt x="35026" y="49809"/>
                </a:lnTo>
                <a:lnTo>
                  <a:pt x="99367" y="47310"/>
                </a:lnTo>
                <a:lnTo>
                  <a:pt x="149495" y="44219"/>
                </a:lnTo>
                <a:lnTo>
                  <a:pt x="199478" y="40252"/>
                </a:lnTo>
                <a:lnTo>
                  <a:pt x="249477" y="35466"/>
                </a:lnTo>
                <a:lnTo>
                  <a:pt x="299656" y="29921"/>
                </a:lnTo>
                <a:lnTo>
                  <a:pt x="349946" y="23621"/>
                </a:lnTo>
                <a:lnTo>
                  <a:pt x="210477" y="23621"/>
                </a:lnTo>
                <a:lnTo>
                  <a:pt x="183583" y="23257"/>
                </a:lnTo>
                <a:lnTo>
                  <a:pt x="156740" y="22217"/>
                </a:lnTo>
                <a:lnTo>
                  <a:pt x="129920" y="20584"/>
                </a:lnTo>
                <a:lnTo>
                  <a:pt x="103098" y="18440"/>
                </a:lnTo>
                <a:lnTo>
                  <a:pt x="113639" y="16243"/>
                </a:lnTo>
                <a:close/>
              </a:path>
              <a:path w="512445" h="50165">
                <a:moveTo>
                  <a:pt x="476935" y="0"/>
                </a:moveTo>
                <a:lnTo>
                  <a:pt x="428032" y="6013"/>
                </a:lnTo>
                <a:lnTo>
                  <a:pt x="379091" y="11491"/>
                </a:lnTo>
                <a:lnTo>
                  <a:pt x="330060" y="16425"/>
                </a:lnTo>
                <a:lnTo>
                  <a:pt x="280885" y="20802"/>
                </a:lnTo>
                <a:lnTo>
                  <a:pt x="228013" y="23456"/>
                </a:lnTo>
                <a:lnTo>
                  <a:pt x="210477" y="23621"/>
                </a:lnTo>
                <a:lnTo>
                  <a:pt x="349946" y="23621"/>
                </a:lnTo>
                <a:lnTo>
                  <a:pt x="352856" y="23257"/>
                </a:lnTo>
                <a:lnTo>
                  <a:pt x="512127" y="1155"/>
                </a:lnTo>
                <a:lnTo>
                  <a:pt x="501827" y="876"/>
                </a:lnTo>
                <a:lnTo>
                  <a:pt x="4769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51533" y="6635112"/>
            <a:ext cx="53340" cy="5715"/>
          </a:xfrm>
          <a:custGeom>
            <a:avLst/>
            <a:gdLst/>
            <a:ahLst/>
            <a:cxnLst/>
            <a:rect l="l" t="t" r="r" b="b"/>
            <a:pathLst>
              <a:path w="53339" h="5715">
                <a:moveTo>
                  <a:pt x="26822" y="0"/>
                </a:moveTo>
                <a:lnTo>
                  <a:pt x="13377" y="2311"/>
                </a:lnTo>
                <a:lnTo>
                  <a:pt x="6678" y="3564"/>
                </a:lnTo>
                <a:lnTo>
                  <a:pt x="0" y="4889"/>
                </a:lnTo>
                <a:lnTo>
                  <a:pt x="6850" y="5048"/>
                </a:lnTo>
                <a:lnTo>
                  <a:pt x="27432" y="5257"/>
                </a:lnTo>
                <a:lnTo>
                  <a:pt x="29984" y="5257"/>
                </a:lnTo>
                <a:lnTo>
                  <a:pt x="37592" y="3822"/>
                </a:lnTo>
                <a:lnTo>
                  <a:pt x="45237" y="2476"/>
                </a:lnTo>
                <a:lnTo>
                  <a:pt x="52895" y="1231"/>
                </a:lnTo>
                <a:lnTo>
                  <a:pt x="268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132610" y="6682734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762" y="0"/>
                </a:moveTo>
                <a:lnTo>
                  <a:pt x="444" y="1460"/>
                </a:lnTo>
                <a:lnTo>
                  <a:pt x="190" y="3162"/>
                </a:lnTo>
                <a:lnTo>
                  <a:pt x="0" y="5041"/>
                </a:lnTo>
                <a:lnTo>
                  <a:pt x="3949" y="5257"/>
                </a:lnTo>
                <a:lnTo>
                  <a:pt x="23101" y="3073"/>
                </a:lnTo>
                <a:lnTo>
                  <a:pt x="23558" y="2590"/>
                </a:lnTo>
                <a:lnTo>
                  <a:pt x="15951" y="1816"/>
                </a:lnTo>
                <a:lnTo>
                  <a:pt x="8356" y="952"/>
                </a:lnTo>
                <a:lnTo>
                  <a:pt x="7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261658" y="6640207"/>
            <a:ext cx="78740" cy="5080"/>
          </a:xfrm>
          <a:custGeom>
            <a:avLst/>
            <a:gdLst/>
            <a:ahLst/>
            <a:cxnLst/>
            <a:rect l="l" t="t" r="r" b="b"/>
            <a:pathLst>
              <a:path w="78739" h="5079">
                <a:moveTo>
                  <a:pt x="25577" y="139"/>
                </a:moveTo>
                <a:lnTo>
                  <a:pt x="21767" y="165"/>
                </a:lnTo>
                <a:lnTo>
                  <a:pt x="19862" y="165"/>
                </a:lnTo>
                <a:lnTo>
                  <a:pt x="13220" y="1422"/>
                </a:lnTo>
                <a:lnTo>
                  <a:pt x="6604" y="2755"/>
                </a:lnTo>
                <a:lnTo>
                  <a:pt x="0" y="4152"/>
                </a:lnTo>
                <a:lnTo>
                  <a:pt x="17354" y="4605"/>
                </a:lnTo>
                <a:lnTo>
                  <a:pt x="34747" y="4762"/>
                </a:lnTo>
                <a:lnTo>
                  <a:pt x="43067" y="4722"/>
                </a:lnTo>
                <a:lnTo>
                  <a:pt x="74688" y="520"/>
                </a:lnTo>
                <a:lnTo>
                  <a:pt x="41389" y="520"/>
                </a:lnTo>
                <a:lnTo>
                  <a:pt x="33477" y="406"/>
                </a:lnTo>
                <a:lnTo>
                  <a:pt x="25577" y="139"/>
                </a:lnTo>
                <a:close/>
              </a:path>
              <a:path w="78739" h="5079">
                <a:moveTo>
                  <a:pt x="78384" y="0"/>
                </a:moveTo>
                <a:lnTo>
                  <a:pt x="63838" y="388"/>
                </a:lnTo>
                <a:lnTo>
                  <a:pt x="49301" y="520"/>
                </a:lnTo>
                <a:lnTo>
                  <a:pt x="74688" y="520"/>
                </a:lnTo>
                <a:lnTo>
                  <a:pt x="783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155721" y="668532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444" y="0"/>
                </a:moveTo>
                <a:lnTo>
                  <a:pt x="0" y="482"/>
                </a:lnTo>
                <a:lnTo>
                  <a:pt x="2374" y="190"/>
                </a:lnTo>
                <a:lnTo>
                  <a:pt x="4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304713" y="6640024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39" h="5079">
                <a:moveTo>
                  <a:pt x="40220" y="0"/>
                </a:moveTo>
                <a:lnTo>
                  <a:pt x="35331" y="177"/>
                </a:lnTo>
                <a:lnTo>
                  <a:pt x="0" y="4902"/>
                </a:lnTo>
                <a:lnTo>
                  <a:pt x="4927" y="4864"/>
                </a:lnTo>
                <a:lnTo>
                  <a:pt x="14770" y="4660"/>
                </a:lnTo>
                <a:lnTo>
                  <a:pt x="402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207235" y="6689820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09">
                <a:moveTo>
                  <a:pt x="14719" y="0"/>
                </a:moveTo>
                <a:lnTo>
                  <a:pt x="0" y="1828"/>
                </a:lnTo>
                <a:lnTo>
                  <a:pt x="34251" y="3543"/>
                </a:lnTo>
                <a:lnTo>
                  <a:pt x="38379" y="1536"/>
                </a:lnTo>
                <a:lnTo>
                  <a:pt x="40462" y="558"/>
                </a:lnTo>
                <a:lnTo>
                  <a:pt x="21149" y="199"/>
                </a:lnTo>
                <a:lnTo>
                  <a:pt x="147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241483" y="6690373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5">
                <a:moveTo>
                  <a:pt x="6210" y="0"/>
                </a:moveTo>
                <a:lnTo>
                  <a:pt x="2070" y="1981"/>
                </a:lnTo>
                <a:lnTo>
                  <a:pt x="0" y="2997"/>
                </a:lnTo>
                <a:lnTo>
                  <a:pt x="22555" y="4114"/>
                </a:lnTo>
                <a:lnTo>
                  <a:pt x="22974" y="2654"/>
                </a:lnTo>
                <a:lnTo>
                  <a:pt x="23494" y="1270"/>
                </a:lnTo>
                <a:lnTo>
                  <a:pt x="24117" y="38"/>
                </a:lnTo>
                <a:lnTo>
                  <a:pt x="9169" y="38"/>
                </a:lnTo>
                <a:lnTo>
                  <a:pt x="6210" y="0"/>
                </a:lnTo>
                <a:close/>
              </a:path>
              <a:path w="24129" h="4445">
                <a:moveTo>
                  <a:pt x="23202" y="12"/>
                </a:moveTo>
                <a:lnTo>
                  <a:pt x="20497" y="38"/>
                </a:lnTo>
                <a:lnTo>
                  <a:pt x="24117" y="38"/>
                </a:lnTo>
                <a:lnTo>
                  <a:pt x="23202" y="1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264045" y="6690417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1562" y="0"/>
                </a:moveTo>
                <a:lnTo>
                  <a:pt x="927" y="1219"/>
                </a:lnTo>
                <a:lnTo>
                  <a:pt x="419" y="2616"/>
                </a:lnTo>
                <a:lnTo>
                  <a:pt x="0" y="4076"/>
                </a:lnTo>
                <a:lnTo>
                  <a:pt x="44386" y="6210"/>
                </a:lnTo>
                <a:lnTo>
                  <a:pt x="44767" y="3924"/>
                </a:lnTo>
                <a:lnTo>
                  <a:pt x="45211" y="1828"/>
                </a:lnTo>
                <a:lnTo>
                  <a:pt x="45617" y="355"/>
                </a:lnTo>
                <a:lnTo>
                  <a:pt x="16814" y="355"/>
                </a:lnTo>
                <a:lnTo>
                  <a:pt x="9182" y="241"/>
                </a:lnTo>
                <a:lnTo>
                  <a:pt x="1562" y="0"/>
                </a:lnTo>
                <a:close/>
              </a:path>
              <a:path w="45720" h="6350">
                <a:moveTo>
                  <a:pt x="45694" y="76"/>
                </a:moveTo>
                <a:lnTo>
                  <a:pt x="38607" y="253"/>
                </a:lnTo>
                <a:lnTo>
                  <a:pt x="31534" y="355"/>
                </a:lnTo>
                <a:lnTo>
                  <a:pt x="45617" y="355"/>
                </a:lnTo>
                <a:lnTo>
                  <a:pt x="45694" y="7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74161" y="6686011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3022" y="0"/>
                </a:lnTo>
              </a:path>
            </a:pathLst>
          </a:custGeom>
          <a:ln w="1437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84509" y="6695044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43" y="0"/>
                </a:lnTo>
              </a:path>
            </a:pathLst>
          </a:custGeom>
          <a:ln w="439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56193" y="6688189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355" y="0"/>
                </a:lnTo>
              </a:path>
            </a:pathLst>
          </a:custGeom>
          <a:ln w="1807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357855" y="670997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11" y="0"/>
                </a:lnTo>
              </a:path>
            </a:pathLst>
          </a:custGeom>
          <a:ln w="857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326268" y="6704903"/>
            <a:ext cx="231140" cy="13970"/>
          </a:xfrm>
          <a:custGeom>
            <a:avLst/>
            <a:gdLst/>
            <a:ahLst/>
            <a:cxnLst/>
            <a:rect l="l" t="t" r="r" b="b"/>
            <a:pathLst>
              <a:path w="231139" h="13970">
                <a:moveTo>
                  <a:pt x="148996" y="4470"/>
                </a:moveTo>
                <a:lnTo>
                  <a:pt x="119750" y="7148"/>
                </a:lnTo>
                <a:lnTo>
                  <a:pt x="106972" y="8062"/>
                </a:lnTo>
                <a:lnTo>
                  <a:pt x="94212" y="8793"/>
                </a:lnTo>
                <a:lnTo>
                  <a:pt x="81470" y="9347"/>
                </a:lnTo>
                <a:lnTo>
                  <a:pt x="180124" y="13842"/>
                </a:lnTo>
                <a:lnTo>
                  <a:pt x="190657" y="12436"/>
                </a:lnTo>
                <a:lnTo>
                  <a:pt x="201228" y="11175"/>
                </a:lnTo>
                <a:lnTo>
                  <a:pt x="211842" y="10067"/>
                </a:lnTo>
                <a:lnTo>
                  <a:pt x="222503" y="9118"/>
                </a:lnTo>
                <a:lnTo>
                  <a:pt x="231127" y="8242"/>
                </a:lnTo>
                <a:lnTo>
                  <a:pt x="148996" y="4470"/>
                </a:lnTo>
                <a:close/>
              </a:path>
              <a:path w="231139" h="13970">
                <a:moveTo>
                  <a:pt x="55244" y="0"/>
                </a:moveTo>
                <a:lnTo>
                  <a:pt x="28067" y="2306"/>
                </a:lnTo>
                <a:lnTo>
                  <a:pt x="18678" y="3260"/>
                </a:lnTo>
                <a:lnTo>
                  <a:pt x="9322" y="4334"/>
                </a:lnTo>
                <a:lnTo>
                  <a:pt x="0" y="5524"/>
                </a:lnTo>
                <a:lnTo>
                  <a:pt x="31584" y="7023"/>
                </a:lnTo>
                <a:lnTo>
                  <a:pt x="71335" y="787"/>
                </a:lnTo>
                <a:lnTo>
                  <a:pt x="552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393909" y="6685602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907" y="0"/>
                </a:lnTo>
              </a:path>
            </a:pathLst>
          </a:custGeom>
          <a:ln w="1671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397600" y="6691547"/>
            <a:ext cx="234950" cy="18415"/>
          </a:xfrm>
          <a:custGeom>
            <a:avLst/>
            <a:gdLst/>
            <a:ahLst/>
            <a:cxnLst/>
            <a:rect l="l" t="t" r="r" b="b"/>
            <a:pathLst>
              <a:path w="234950" h="18415">
                <a:moveTo>
                  <a:pt x="86906" y="5676"/>
                </a:moveTo>
                <a:lnTo>
                  <a:pt x="44607" y="9197"/>
                </a:lnTo>
                <a:lnTo>
                  <a:pt x="2374" y="13766"/>
                </a:lnTo>
                <a:lnTo>
                  <a:pt x="0" y="14135"/>
                </a:lnTo>
                <a:lnTo>
                  <a:pt x="77660" y="17830"/>
                </a:lnTo>
                <a:lnTo>
                  <a:pt x="156203" y="9463"/>
                </a:lnTo>
                <a:lnTo>
                  <a:pt x="188249" y="5689"/>
                </a:lnTo>
                <a:lnTo>
                  <a:pt x="86906" y="5676"/>
                </a:lnTo>
                <a:close/>
              </a:path>
              <a:path w="234950" h="18415">
                <a:moveTo>
                  <a:pt x="234556" y="0"/>
                </a:moveTo>
                <a:lnTo>
                  <a:pt x="207738" y="442"/>
                </a:lnTo>
                <a:lnTo>
                  <a:pt x="180949" y="1295"/>
                </a:lnTo>
                <a:lnTo>
                  <a:pt x="162636" y="2870"/>
                </a:lnTo>
                <a:lnTo>
                  <a:pt x="144928" y="4141"/>
                </a:lnTo>
                <a:lnTo>
                  <a:pt x="127271" y="5018"/>
                </a:lnTo>
                <a:lnTo>
                  <a:pt x="109659" y="5525"/>
                </a:lnTo>
                <a:lnTo>
                  <a:pt x="92087" y="5689"/>
                </a:lnTo>
                <a:lnTo>
                  <a:pt x="188357" y="5676"/>
                </a:lnTo>
                <a:lnTo>
                  <a:pt x="2345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308431" y="6674108"/>
            <a:ext cx="485140" cy="46355"/>
          </a:xfrm>
          <a:custGeom>
            <a:avLst/>
            <a:gdLst/>
            <a:ahLst/>
            <a:cxnLst/>
            <a:rect l="l" t="t" r="r" b="b"/>
            <a:pathLst>
              <a:path w="485139" h="46354">
                <a:moveTo>
                  <a:pt x="450106" y="17437"/>
                </a:moveTo>
                <a:lnTo>
                  <a:pt x="323722" y="17437"/>
                </a:lnTo>
                <a:lnTo>
                  <a:pt x="304619" y="19802"/>
                </a:lnTo>
                <a:lnTo>
                  <a:pt x="245376" y="26900"/>
                </a:lnTo>
                <a:lnTo>
                  <a:pt x="166839" y="35267"/>
                </a:lnTo>
                <a:lnTo>
                  <a:pt x="248970" y="39039"/>
                </a:lnTo>
                <a:lnTo>
                  <a:pt x="240334" y="39916"/>
                </a:lnTo>
                <a:lnTo>
                  <a:pt x="229678" y="40865"/>
                </a:lnTo>
                <a:lnTo>
                  <a:pt x="219063" y="41973"/>
                </a:lnTo>
                <a:lnTo>
                  <a:pt x="208489" y="43234"/>
                </a:lnTo>
                <a:lnTo>
                  <a:pt x="197954" y="44640"/>
                </a:lnTo>
                <a:lnTo>
                  <a:pt x="235686" y="46342"/>
                </a:lnTo>
                <a:lnTo>
                  <a:pt x="291233" y="39456"/>
                </a:lnTo>
                <a:lnTo>
                  <a:pt x="435496" y="19421"/>
                </a:lnTo>
                <a:lnTo>
                  <a:pt x="450106" y="17437"/>
                </a:lnTo>
                <a:close/>
              </a:path>
              <a:path w="485139" h="46354">
                <a:moveTo>
                  <a:pt x="205701" y="0"/>
                </a:moveTo>
                <a:lnTo>
                  <a:pt x="140347" y="6959"/>
                </a:lnTo>
                <a:lnTo>
                  <a:pt x="74764" y="12928"/>
                </a:lnTo>
                <a:lnTo>
                  <a:pt x="35495" y="15228"/>
                </a:lnTo>
                <a:lnTo>
                  <a:pt x="22453" y="15582"/>
                </a:lnTo>
                <a:lnTo>
                  <a:pt x="15405" y="15925"/>
                </a:lnTo>
                <a:lnTo>
                  <a:pt x="8343" y="16192"/>
                </a:lnTo>
                <a:lnTo>
                  <a:pt x="1308" y="16383"/>
                </a:lnTo>
                <a:lnTo>
                  <a:pt x="825" y="18148"/>
                </a:lnTo>
                <a:lnTo>
                  <a:pt x="380" y="20231"/>
                </a:lnTo>
                <a:lnTo>
                  <a:pt x="0" y="22517"/>
                </a:lnTo>
                <a:lnTo>
                  <a:pt x="110769" y="27673"/>
                </a:lnTo>
                <a:lnTo>
                  <a:pt x="73088" y="30797"/>
                </a:lnTo>
                <a:lnTo>
                  <a:pt x="89179" y="31584"/>
                </a:lnTo>
                <a:lnTo>
                  <a:pt x="91541" y="31203"/>
                </a:lnTo>
                <a:lnTo>
                  <a:pt x="112648" y="28791"/>
                </a:lnTo>
                <a:lnTo>
                  <a:pt x="133773" y="26639"/>
                </a:lnTo>
                <a:lnTo>
                  <a:pt x="154915" y="24747"/>
                </a:lnTo>
                <a:lnTo>
                  <a:pt x="176072" y="23114"/>
                </a:lnTo>
                <a:lnTo>
                  <a:pt x="161909" y="22942"/>
                </a:lnTo>
                <a:lnTo>
                  <a:pt x="147764" y="22580"/>
                </a:lnTo>
                <a:lnTo>
                  <a:pt x="153847" y="21310"/>
                </a:lnTo>
                <a:lnTo>
                  <a:pt x="159791" y="20154"/>
                </a:lnTo>
                <a:lnTo>
                  <a:pt x="161489" y="19850"/>
                </a:lnTo>
                <a:lnTo>
                  <a:pt x="126466" y="19850"/>
                </a:lnTo>
                <a:lnTo>
                  <a:pt x="105959" y="19658"/>
                </a:lnTo>
                <a:lnTo>
                  <a:pt x="85470" y="19113"/>
                </a:lnTo>
                <a:lnTo>
                  <a:pt x="101760" y="16717"/>
                </a:lnTo>
                <a:lnTo>
                  <a:pt x="118263" y="14998"/>
                </a:lnTo>
                <a:lnTo>
                  <a:pt x="134978" y="13955"/>
                </a:lnTo>
                <a:lnTo>
                  <a:pt x="151904" y="13589"/>
                </a:lnTo>
                <a:lnTo>
                  <a:pt x="182910" y="10157"/>
                </a:lnTo>
                <a:lnTo>
                  <a:pt x="213958" y="7272"/>
                </a:lnTo>
                <a:lnTo>
                  <a:pt x="245046" y="4932"/>
                </a:lnTo>
                <a:lnTo>
                  <a:pt x="276174" y="3136"/>
                </a:lnTo>
                <a:lnTo>
                  <a:pt x="205701" y="0"/>
                </a:lnTo>
                <a:close/>
              </a:path>
              <a:path w="485139" h="46354">
                <a:moveTo>
                  <a:pt x="165734" y="19088"/>
                </a:moveTo>
                <a:lnTo>
                  <a:pt x="146081" y="19659"/>
                </a:lnTo>
                <a:lnTo>
                  <a:pt x="136270" y="19802"/>
                </a:lnTo>
                <a:lnTo>
                  <a:pt x="126466" y="19850"/>
                </a:lnTo>
                <a:lnTo>
                  <a:pt x="161489" y="19850"/>
                </a:lnTo>
                <a:lnTo>
                  <a:pt x="165734" y="19088"/>
                </a:lnTo>
                <a:close/>
              </a:path>
              <a:path w="485139" h="46354">
                <a:moveTo>
                  <a:pt x="379120" y="7785"/>
                </a:moveTo>
                <a:lnTo>
                  <a:pt x="324689" y="13601"/>
                </a:lnTo>
                <a:lnTo>
                  <a:pt x="270116" y="18732"/>
                </a:lnTo>
                <a:lnTo>
                  <a:pt x="296905" y="17884"/>
                </a:lnTo>
                <a:lnTo>
                  <a:pt x="323722" y="17437"/>
                </a:lnTo>
                <a:lnTo>
                  <a:pt x="450106" y="17437"/>
                </a:lnTo>
                <a:lnTo>
                  <a:pt x="484885" y="12725"/>
                </a:lnTo>
                <a:lnTo>
                  <a:pt x="379120" y="778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204469" y="6721723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5">
                <a:moveTo>
                  <a:pt x="111749" y="17462"/>
                </a:moveTo>
                <a:lnTo>
                  <a:pt x="95986" y="17462"/>
                </a:lnTo>
                <a:lnTo>
                  <a:pt x="102590" y="17691"/>
                </a:lnTo>
                <a:lnTo>
                  <a:pt x="109207" y="17805"/>
                </a:lnTo>
                <a:lnTo>
                  <a:pt x="115824" y="17843"/>
                </a:lnTo>
                <a:lnTo>
                  <a:pt x="111749" y="17462"/>
                </a:lnTo>
                <a:close/>
              </a:path>
              <a:path w="116204" h="18415">
                <a:moveTo>
                  <a:pt x="56959" y="0"/>
                </a:moveTo>
                <a:lnTo>
                  <a:pt x="42664" y="3130"/>
                </a:lnTo>
                <a:lnTo>
                  <a:pt x="28408" y="6453"/>
                </a:lnTo>
                <a:lnTo>
                  <a:pt x="14188" y="9949"/>
                </a:lnTo>
                <a:lnTo>
                  <a:pt x="0" y="13601"/>
                </a:lnTo>
                <a:lnTo>
                  <a:pt x="21876" y="15303"/>
                </a:lnTo>
                <a:lnTo>
                  <a:pt x="43788" y="16522"/>
                </a:lnTo>
                <a:lnTo>
                  <a:pt x="65735" y="17255"/>
                </a:lnTo>
                <a:lnTo>
                  <a:pt x="87718" y="17500"/>
                </a:lnTo>
                <a:lnTo>
                  <a:pt x="111749" y="17462"/>
                </a:lnTo>
                <a:lnTo>
                  <a:pt x="103632" y="16703"/>
                </a:lnTo>
                <a:lnTo>
                  <a:pt x="91443" y="15419"/>
                </a:lnTo>
                <a:lnTo>
                  <a:pt x="79258" y="13994"/>
                </a:lnTo>
                <a:lnTo>
                  <a:pt x="67081" y="12433"/>
                </a:lnTo>
                <a:lnTo>
                  <a:pt x="59817" y="11747"/>
                </a:lnTo>
                <a:lnTo>
                  <a:pt x="57480" y="6222"/>
                </a:lnTo>
                <a:lnTo>
                  <a:pt x="56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261430" y="6713732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89" h="26034">
                <a:moveTo>
                  <a:pt x="42595" y="0"/>
                </a:moveTo>
                <a:lnTo>
                  <a:pt x="31898" y="1808"/>
                </a:lnTo>
                <a:lnTo>
                  <a:pt x="21235" y="3746"/>
                </a:lnTo>
                <a:lnTo>
                  <a:pt x="10604" y="5807"/>
                </a:lnTo>
                <a:lnTo>
                  <a:pt x="0" y="7988"/>
                </a:lnTo>
                <a:lnTo>
                  <a:pt x="520" y="14211"/>
                </a:lnTo>
                <a:lnTo>
                  <a:pt x="2857" y="19735"/>
                </a:lnTo>
                <a:lnTo>
                  <a:pt x="10121" y="20421"/>
                </a:lnTo>
                <a:lnTo>
                  <a:pt x="22292" y="21988"/>
                </a:lnTo>
                <a:lnTo>
                  <a:pt x="34474" y="23414"/>
                </a:lnTo>
                <a:lnTo>
                  <a:pt x="46665" y="24698"/>
                </a:lnTo>
                <a:lnTo>
                  <a:pt x="58864" y="25844"/>
                </a:lnTo>
                <a:lnTo>
                  <a:pt x="70129" y="25844"/>
                </a:lnTo>
                <a:lnTo>
                  <a:pt x="77355" y="25742"/>
                </a:lnTo>
                <a:lnTo>
                  <a:pt x="84569" y="25552"/>
                </a:lnTo>
                <a:lnTo>
                  <a:pt x="65905" y="23123"/>
                </a:lnTo>
                <a:lnTo>
                  <a:pt x="47269" y="20332"/>
                </a:lnTo>
                <a:lnTo>
                  <a:pt x="45542" y="20129"/>
                </a:lnTo>
                <a:lnTo>
                  <a:pt x="44932" y="10693"/>
                </a:lnTo>
                <a:lnTo>
                  <a:pt x="45364" y="127"/>
                </a:lnTo>
                <a:lnTo>
                  <a:pt x="425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306391" y="6713859"/>
            <a:ext cx="177800" cy="26034"/>
          </a:xfrm>
          <a:custGeom>
            <a:avLst/>
            <a:gdLst/>
            <a:ahLst/>
            <a:cxnLst/>
            <a:rect l="l" t="t" r="r" b="b"/>
            <a:pathLst>
              <a:path w="177800" h="26034">
                <a:moveTo>
                  <a:pt x="405" y="0"/>
                </a:moveTo>
                <a:lnTo>
                  <a:pt x="64" y="8331"/>
                </a:lnTo>
                <a:lnTo>
                  <a:pt x="0" y="10983"/>
                </a:lnTo>
                <a:lnTo>
                  <a:pt x="570" y="20002"/>
                </a:lnTo>
                <a:lnTo>
                  <a:pt x="2310" y="20205"/>
                </a:lnTo>
                <a:lnTo>
                  <a:pt x="20946" y="22996"/>
                </a:lnTo>
                <a:lnTo>
                  <a:pt x="39610" y="25425"/>
                </a:lnTo>
                <a:lnTo>
                  <a:pt x="59270" y="24690"/>
                </a:lnTo>
                <a:lnTo>
                  <a:pt x="78946" y="23566"/>
                </a:lnTo>
                <a:lnTo>
                  <a:pt x="98630" y="22101"/>
                </a:lnTo>
                <a:lnTo>
                  <a:pt x="118312" y="20345"/>
                </a:lnTo>
                <a:lnTo>
                  <a:pt x="133088" y="17007"/>
                </a:lnTo>
                <a:lnTo>
                  <a:pt x="147914" y="13881"/>
                </a:lnTo>
                <a:lnTo>
                  <a:pt x="162794" y="10983"/>
                </a:lnTo>
                <a:lnTo>
                  <a:pt x="177735" y="8331"/>
                </a:lnTo>
                <a:lnTo>
                  <a:pt x="4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24695" y="6722192"/>
            <a:ext cx="92710" cy="12065"/>
          </a:xfrm>
          <a:custGeom>
            <a:avLst/>
            <a:gdLst/>
            <a:ahLst/>
            <a:cxnLst/>
            <a:rect l="l" t="t" r="r" b="b"/>
            <a:pathLst>
              <a:path w="92710" h="12065">
                <a:moveTo>
                  <a:pt x="59436" y="0"/>
                </a:moveTo>
                <a:lnTo>
                  <a:pt x="44494" y="2652"/>
                </a:lnTo>
                <a:lnTo>
                  <a:pt x="29613" y="5549"/>
                </a:lnTo>
                <a:lnTo>
                  <a:pt x="14783" y="8676"/>
                </a:lnTo>
                <a:lnTo>
                  <a:pt x="0" y="12014"/>
                </a:lnTo>
                <a:lnTo>
                  <a:pt x="23228" y="9656"/>
                </a:lnTo>
                <a:lnTo>
                  <a:pt x="92608" y="1485"/>
                </a:lnTo>
                <a:lnTo>
                  <a:pt x="594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278350" y="6634357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29" h="6984">
                <a:moveTo>
                  <a:pt x="57508" y="5981"/>
                </a:moveTo>
                <a:lnTo>
                  <a:pt x="8890" y="5981"/>
                </a:lnTo>
                <a:lnTo>
                  <a:pt x="16776" y="6248"/>
                </a:lnTo>
                <a:lnTo>
                  <a:pt x="24688" y="6375"/>
                </a:lnTo>
                <a:lnTo>
                  <a:pt x="32613" y="6375"/>
                </a:lnTo>
                <a:lnTo>
                  <a:pt x="47145" y="6238"/>
                </a:lnTo>
                <a:lnTo>
                  <a:pt x="57508" y="5981"/>
                </a:lnTo>
                <a:close/>
              </a:path>
              <a:path w="74929" h="6984">
                <a:moveTo>
                  <a:pt x="4762" y="0"/>
                </a:moveTo>
                <a:lnTo>
                  <a:pt x="0" y="762"/>
                </a:lnTo>
                <a:lnTo>
                  <a:pt x="26073" y="1981"/>
                </a:lnTo>
                <a:lnTo>
                  <a:pt x="18415" y="3225"/>
                </a:lnTo>
                <a:lnTo>
                  <a:pt x="10714" y="4597"/>
                </a:lnTo>
                <a:lnTo>
                  <a:pt x="3175" y="6019"/>
                </a:lnTo>
                <a:lnTo>
                  <a:pt x="57508" y="5981"/>
                </a:lnTo>
                <a:lnTo>
                  <a:pt x="61696" y="5854"/>
                </a:lnTo>
                <a:lnTo>
                  <a:pt x="70468" y="4584"/>
                </a:lnTo>
                <a:lnTo>
                  <a:pt x="74714" y="3949"/>
                </a:lnTo>
                <a:lnTo>
                  <a:pt x="47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283112" y="6634047"/>
            <a:ext cx="71755" cy="4445"/>
          </a:xfrm>
          <a:custGeom>
            <a:avLst/>
            <a:gdLst/>
            <a:ahLst/>
            <a:cxnLst/>
            <a:rect l="l" t="t" r="r" b="b"/>
            <a:pathLst>
              <a:path w="71754" h="4445">
                <a:moveTo>
                  <a:pt x="1993" y="0"/>
                </a:moveTo>
                <a:lnTo>
                  <a:pt x="673" y="215"/>
                </a:lnTo>
                <a:lnTo>
                  <a:pt x="0" y="304"/>
                </a:lnTo>
                <a:lnTo>
                  <a:pt x="69951" y="4267"/>
                </a:lnTo>
                <a:lnTo>
                  <a:pt x="71539" y="4013"/>
                </a:lnTo>
                <a:lnTo>
                  <a:pt x="65189" y="3263"/>
                </a:lnTo>
                <a:lnTo>
                  <a:pt x="19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340039" y="663831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030" y="0"/>
                </a:moveTo>
                <a:lnTo>
                  <a:pt x="0" y="1892"/>
                </a:lnTo>
                <a:lnTo>
                  <a:pt x="4889" y="1714"/>
                </a:lnTo>
                <a:lnTo>
                  <a:pt x="13868" y="38"/>
                </a:lnTo>
                <a:lnTo>
                  <a:pt x="1303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353069" y="663806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1587" y="0"/>
                </a:moveTo>
                <a:lnTo>
                  <a:pt x="0" y="241"/>
                </a:lnTo>
                <a:lnTo>
                  <a:pt x="838" y="292"/>
                </a:lnTo>
                <a:lnTo>
                  <a:pt x="2057" y="63"/>
                </a:lnTo>
                <a:lnTo>
                  <a:pt x="15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285105" y="6631393"/>
            <a:ext cx="63500" cy="6350"/>
          </a:xfrm>
          <a:custGeom>
            <a:avLst/>
            <a:gdLst/>
            <a:ahLst/>
            <a:cxnLst/>
            <a:rect l="l" t="t" r="r" b="b"/>
            <a:pathLst>
              <a:path w="63500" h="6350">
                <a:moveTo>
                  <a:pt x="18973" y="0"/>
                </a:moveTo>
                <a:lnTo>
                  <a:pt x="12532" y="825"/>
                </a:lnTo>
                <a:lnTo>
                  <a:pt x="6311" y="1689"/>
                </a:lnTo>
                <a:lnTo>
                  <a:pt x="0" y="2654"/>
                </a:lnTo>
                <a:lnTo>
                  <a:pt x="63195" y="5918"/>
                </a:lnTo>
                <a:lnTo>
                  <a:pt x="22288" y="965"/>
                </a:lnTo>
                <a:lnTo>
                  <a:pt x="21204" y="812"/>
                </a:lnTo>
                <a:lnTo>
                  <a:pt x="20129" y="495"/>
                </a:lnTo>
                <a:lnTo>
                  <a:pt x="189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86727" y="6728031"/>
            <a:ext cx="284480" cy="17145"/>
          </a:xfrm>
          <a:custGeom>
            <a:avLst/>
            <a:gdLst/>
            <a:ahLst/>
            <a:cxnLst/>
            <a:rect l="l" t="t" r="r" b="b"/>
            <a:pathLst>
              <a:path w="284479" h="17145">
                <a:moveTo>
                  <a:pt x="282099" y="12522"/>
                </a:moveTo>
                <a:lnTo>
                  <a:pt x="214553" y="12522"/>
                </a:lnTo>
                <a:lnTo>
                  <a:pt x="245859" y="14668"/>
                </a:lnTo>
                <a:lnTo>
                  <a:pt x="284048" y="16573"/>
                </a:lnTo>
                <a:lnTo>
                  <a:pt x="284454" y="15722"/>
                </a:lnTo>
                <a:lnTo>
                  <a:pt x="283362" y="14020"/>
                </a:lnTo>
                <a:lnTo>
                  <a:pt x="282099" y="12522"/>
                </a:lnTo>
                <a:close/>
              </a:path>
              <a:path w="284479" h="17145">
                <a:moveTo>
                  <a:pt x="26530" y="0"/>
                </a:moveTo>
                <a:lnTo>
                  <a:pt x="0" y="3213"/>
                </a:lnTo>
                <a:lnTo>
                  <a:pt x="209969" y="12915"/>
                </a:lnTo>
                <a:lnTo>
                  <a:pt x="214553" y="12522"/>
                </a:lnTo>
                <a:lnTo>
                  <a:pt x="282099" y="12522"/>
                </a:lnTo>
                <a:lnTo>
                  <a:pt x="281863" y="12242"/>
                </a:lnTo>
                <a:lnTo>
                  <a:pt x="265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85707" y="6727882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24333" y="0"/>
                </a:moveTo>
                <a:lnTo>
                  <a:pt x="0" y="3327"/>
                </a:lnTo>
                <a:lnTo>
                  <a:pt x="1028" y="3365"/>
                </a:lnTo>
                <a:lnTo>
                  <a:pt x="27546" y="152"/>
                </a:lnTo>
                <a:lnTo>
                  <a:pt x="243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39174" y="6725580"/>
            <a:ext cx="71120" cy="5715"/>
          </a:xfrm>
          <a:custGeom>
            <a:avLst/>
            <a:gdLst/>
            <a:ahLst/>
            <a:cxnLst/>
            <a:rect l="l" t="t" r="r" b="b"/>
            <a:pathLst>
              <a:path w="71120" h="5715">
                <a:moveTo>
                  <a:pt x="19888" y="0"/>
                </a:moveTo>
                <a:lnTo>
                  <a:pt x="0" y="2489"/>
                </a:lnTo>
                <a:lnTo>
                  <a:pt x="45618" y="3314"/>
                </a:lnTo>
                <a:lnTo>
                  <a:pt x="33769" y="5054"/>
                </a:lnTo>
                <a:lnTo>
                  <a:pt x="46532" y="5626"/>
                </a:lnTo>
                <a:lnTo>
                  <a:pt x="70865" y="2298"/>
                </a:lnTo>
                <a:lnTo>
                  <a:pt x="198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17309" y="6720444"/>
            <a:ext cx="142240" cy="8255"/>
          </a:xfrm>
          <a:custGeom>
            <a:avLst/>
            <a:gdLst/>
            <a:ahLst/>
            <a:cxnLst/>
            <a:rect l="l" t="t" r="r" b="b"/>
            <a:pathLst>
              <a:path w="142239" h="8254">
                <a:moveTo>
                  <a:pt x="122575" y="7543"/>
                </a:moveTo>
                <a:lnTo>
                  <a:pt x="109143" y="7543"/>
                </a:lnTo>
                <a:lnTo>
                  <a:pt x="121869" y="7632"/>
                </a:lnTo>
                <a:lnTo>
                  <a:pt x="122575" y="7543"/>
                </a:lnTo>
                <a:close/>
              </a:path>
              <a:path w="142239" h="8254">
                <a:moveTo>
                  <a:pt x="26809" y="0"/>
                </a:moveTo>
                <a:lnTo>
                  <a:pt x="0" y="3238"/>
                </a:lnTo>
                <a:lnTo>
                  <a:pt x="96380" y="7556"/>
                </a:lnTo>
                <a:lnTo>
                  <a:pt x="122575" y="7543"/>
                </a:lnTo>
                <a:lnTo>
                  <a:pt x="141757" y="5130"/>
                </a:lnTo>
                <a:lnTo>
                  <a:pt x="268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211780" y="6743207"/>
            <a:ext cx="580390" cy="55880"/>
          </a:xfrm>
          <a:custGeom>
            <a:avLst/>
            <a:gdLst/>
            <a:ahLst/>
            <a:cxnLst/>
            <a:rect l="l" t="t" r="r" b="b"/>
            <a:pathLst>
              <a:path w="580389" h="55879">
                <a:moveTo>
                  <a:pt x="102133" y="24358"/>
                </a:moveTo>
                <a:lnTo>
                  <a:pt x="76452" y="30014"/>
                </a:lnTo>
                <a:lnTo>
                  <a:pt x="50895" y="36258"/>
                </a:lnTo>
                <a:lnTo>
                  <a:pt x="25423" y="43007"/>
                </a:lnTo>
                <a:lnTo>
                  <a:pt x="0" y="50177"/>
                </a:lnTo>
                <a:lnTo>
                  <a:pt x="12401" y="51654"/>
                </a:lnTo>
                <a:lnTo>
                  <a:pt x="36713" y="54292"/>
                </a:lnTo>
                <a:lnTo>
                  <a:pt x="48793" y="55397"/>
                </a:lnTo>
                <a:lnTo>
                  <a:pt x="57642" y="52722"/>
                </a:lnTo>
                <a:lnTo>
                  <a:pt x="66513" y="50144"/>
                </a:lnTo>
                <a:lnTo>
                  <a:pt x="75407" y="47658"/>
                </a:lnTo>
                <a:lnTo>
                  <a:pt x="84327" y="45262"/>
                </a:lnTo>
                <a:lnTo>
                  <a:pt x="91693" y="36601"/>
                </a:lnTo>
                <a:lnTo>
                  <a:pt x="94030" y="34074"/>
                </a:lnTo>
                <a:lnTo>
                  <a:pt x="97993" y="28562"/>
                </a:lnTo>
                <a:lnTo>
                  <a:pt x="102133" y="24358"/>
                </a:lnTo>
                <a:close/>
              </a:path>
              <a:path w="580389" h="55879">
                <a:moveTo>
                  <a:pt x="391985" y="0"/>
                </a:moveTo>
                <a:lnTo>
                  <a:pt x="371322" y="965"/>
                </a:lnTo>
                <a:lnTo>
                  <a:pt x="319189" y="7327"/>
                </a:lnTo>
                <a:lnTo>
                  <a:pt x="255130" y="14211"/>
                </a:lnTo>
                <a:lnTo>
                  <a:pt x="233464" y="16014"/>
                </a:lnTo>
                <a:lnTo>
                  <a:pt x="226733" y="17335"/>
                </a:lnTo>
                <a:lnTo>
                  <a:pt x="223367" y="18033"/>
                </a:lnTo>
                <a:lnTo>
                  <a:pt x="214823" y="19467"/>
                </a:lnTo>
                <a:lnTo>
                  <a:pt x="206300" y="20983"/>
                </a:lnTo>
                <a:lnTo>
                  <a:pt x="189318" y="24256"/>
                </a:lnTo>
                <a:lnTo>
                  <a:pt x="224086" y="19492"/>
                </a:lnTo>
                <a:lnTo>
                  <a:pt x="258951" y="15546"/>
                </a:lnTo>
                <a:lnTo>
                  <a:pt x="328955" y="10121"/>
                </a:lnTo>
                <a:lnTo>
                  <a:pt x="397992" y="7567"/>
                </a:lnTo>
                <a:lnTo>
                  <a:pt x="562643" y="6718"/>
                </a:lnTo>
                <a:lnTo>
                  <a:pt x="580110" y="4419"/>
                </a:lnTo>
                <a:lnTo>
                  <a:pt x="486124" y="1300"/>
                </a:lnTo>
                <a:lnTo>
                  <a:pt x="439078" y="399"/>
                </a:lnTo>
                <a:lnTo>
                  <a:pt x="391985" y="0"/>
                </a:lnTo>
                <a:close/>
              </a:path>
              <a:path w="580389" h="55879">
                <a:moveTo>
                  <a:pt x="562643" y="6718"/>
                </a:moveTo>
                <a:lnTo>
                  <a:pt x="467029" y="6718"/>
                </a:lnTo>
                <a:lnTo>
                  <a:pt x="509817" y="7048"/>
                </a:lnTo>
                <a:lnTo>
                  <a:pt x="552615" y="8026"/>
                </a:lnTo>
                <a:lnTo>
                  <a:pt x="562643" y="671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78575" y="675015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533" y="0"/>
                </a:lnTo>
              </a:path>
            </a:pathLst>
          </a:custGeom>
          <a:ln w="1196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296106" y="6743182"/>
            <a:ext cx="528320" cy="45720"/>
          </a:xfrm>
          <a:custGeom>
            <a:avLst/>
            <a:gdLst/>
            <a:ahLst/>
            <a:cxnLst/>
            <a:rect l="l" t="t" r="r" b="b"/>
            <a:pathLst>
              <a:path w="528320" h="45720">
                <a:moveTo>
                  <a:pt x="149136" y="16040"/>
                </a:moveTo>
                <a:lnTo>
                  <a:pt x="87172" y="21183"/>
                </a:lnTo>
                <a:lnTo>
                  <a:pt x="35568" y="23914"/>
                </a:lnTo>
                <a:lnTo>
                  <a:pt x="18335" y="24282"/>
                </a:lnTo>
                <a:lnTo>
                  <a:pt x="17805" y="24384"/>
                </a:lnTo>
                <a:lnTo>
                  <a:pt x="13677" y="28587"/>
                </a:lnTo>
                <a:lnTo>
                  <a:pt x="9702" y="34099"/>
                </a:lnTo>
                <a:lnTo>
                  <a:pt x="7365" y="36626"/>
                </a:lnTo>
                <a:lnTo>
                  <a:pt x="0" y="45288"/>
                </a:lnTo>
                <a:lnTo>
                  <a:pt x="20310" y="40217"/>
                </a:lnTo>
                <a:lnTo>
                  <a:pt x="40741" y="35634"/>
                </a:lnTo>
                <a:lnTo>
                  <a:pt x="61296" y="31534"/>
                </a:lnTo>
                <a:lnTo>
                  <a:pt x="89636" y="26644"/>
                </a:lnTo>
                <a:lnTo>
                  <a:pt x="105055" y="24269"/>
                </a:lnTo>
                <a:lnTo>
                  <a:pt x="121972" y="21008"/>
                </a:lnTo>
                <a:lnTo>
                  <a:pt x="130495" y="19492"/>
                </a:lnTo>
                <a:lnTo>
                  <a:pt x="139039" y="18059"/>
                </a:lnTo>
                <a:lnTo>
                  <a:pt x="145770" y="16687"/>
                </a:lnTo>
                <a:lnTo>
                  <a:pt x="149136" y="16040"/>
                </a:lnTo>
                <a:close/>
              </a:path>
              <a:path w="528320" h="45720">
                <a:moveTo>
                  <a:pt x="495782" y="4445"/>
                </a:moveTo>
                <a:lnTo>
                  <a:pt x="468287" y="8051"/>
                </a:lnTo>
                <a:lnTo>
                  <a:pt x="493179" y="8928"/>
                </a:lnTo>
                <a:lnTo>
                  <a:pt x="503466" y="9194"/>
                </a:lnTo>
                <a:lnTo>
                  <a:pt x="511804" y="8051"/>
                </a:lnTo>
                <a:lnTo>
                  <a:pt x="528193" y="5892"/>
                </a:lnTo>
                <a:lnTo>
                  <a:pt x="495782" y="4445"/>
                </a:lnTo>
                <a:close/>
              </a:path>
              <a:path w="528320" h="45720">
                <a:moveTo>
                  <a:pt x="303695" y="0"/>
                </a:moveTo>
                <a:lnTo>
                  <a:pt x="295033" y="0"/>
                </a:lnTo>
                <a:lnTo>
                  <a:pt x="287007" y="990"/>
                </a:lnTo>
                <a:lnTo>
                  <a:pt x="307670" y="25"/>
                </a:lnTo>
                <a:lnTo>
                  <a:pt x="3036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572735" y="6743184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18402" y="0"/>
                </a:moveTo>
                <a:lnTo>
                  <a:pt x="11620" y="12"/>
                </a:lnTo>
                <a:lnTo>
                  <a:pt x="0" y="1562"/>
                </a:lnTo>
                <a:lnTo>
                  <a:pt x="10375" y="990"/>
                </a:lnTo>
                <a:lnTo>
                  <a:pt x="184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136553" y="6685803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19164" y="0"/>
                </a:moveTo>
                <a:lnTo>
                  <a:pt x="0" y="2184"/>
                </a:lnTo>
                <a:lnTo>
                  <a:pt x="16332" y="3047"/>
                </a:lnTo>
                <a:lnTo>
                  <a:pt x="191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152892" y="6685515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4" h="6350">
                <a:moveTo>
                  <a:pt x="5207" y="0"/>
                </a:moveTo>
                <a:lnTo>
                  <a:pt x="2832" y="292"/>
                </a:lnTo>
                <a:lnTo>
                  <a:pt x="1879" y="1295"/>
                </a:lnTo>
                <a:lnTo>
                  <a:pt x="0" y="3340"/>
                </a:lnTo>
                <a:lnTo>
                  <a:pt x="54343" y="6134"/>
                </a:lnTo>
                <a:lnTo>
                  <a:pt x="69062" y="4305"/>
                </a:lnTo>
                <a:lnTo>
                  <a:pt x="53070" y="3614"/>
                </a:lnTo>
                <a:lnTo>
                  <a:pt x="37096" y="2666"/>
                </a:lnTo>
                <a:lnTo>
                  <a:pt x="21142" y="1462"/>
                </a:lnTo>
                <a:lnTo>
                  <a:pt x="52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304023" y="671328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794" y="0"/>
                </a:moveTo>
                <a:lnTo>
                  <a:pt x="0" y="444"/>
                </a:lnTo>
                <a:lnTo>
                  <a:pt x="2768" y="571"/>
                </a:lnTo>
                <a:lnTo>
                  <a:pt x="2794" y="190"/>
                </a:lnTo>
                <a:lnTo>
                  <a:pt x="27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340628" y="6711929"/>
            <a:ext cx="67310" cy="3175"/>
          </a:xfrm>
          <a:custGeom>
            <a:avLst/>
            <a:gdLst/>
            <a:ahLst/>
            <a:cxnLst/>
            <a:rect l="l" t="t" r="r" b="b"/>
            <a:pathLst>
              <a:path w="67310" h="3175">
                <a:moveTo>
                  <a:pt x="17221" y="0"/>
                </a:moveTo>
                <a:lnTo>
                  <a:pt x="0" y="2705"/>
                </a:lnTo>
                <a:lnTo>
                  <a:pt x="6998" y="2847"/>
                </a:lnTo>
                <a:lnTo>
                  <a:pt x="27990" y="3035"/>
                </a:lnTo>
                <a:lnTo>
                  <a:pt x="47545" y="2860"/>
                </a:lnTo>
                <a:lnTo>
                  <a:pt x="67119" y="2324"/>
                </a:lnTo>
                <a:lnTo>
                  <a:pt x="172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306796" y="6710427"/>
            <a:ext cx="200025" cy="12065"/>
          </a:xfrm>
          <a:custGeom>
            <a:avLst/>
            <a:gdLst/>
            <a:ahLst/>
            <a:cxnLst/>
            <a:rect l="l" t="t" r="r" b="b"/>
            <a:pathLst>
              <a:path w="200025" h="12065">
                <a:moveTo>
                  <a:pt x="19469" y="0"/>
                </a:moveTo>
                <a:lnTo>
                  <a:pt x="12966" y="876"/>
                </a:lnTo>
                <a:lnTo>
                  <a:pt x="6477" y="1816"/>
                </a:lnTo>
                <a:lnTo>
                  <a:pt x="25" y="2857"/>
                </a:lnTo>
                <a:lnTo>
                  <a:pt x="0" y="3428"/>
                </a:lnTo>
                <a:lnTo>
                  <a:pt x="177330" y="11760"/>
                </a:lnTo>
                <a:lnTo>
                  <a:pt x="184734" y="10515"/>
                </a:lnTo>
                <a:lnTo>
                  <a:pt x="192151" y="9372"/>
                </a:lnTo>
                <a:lnTo>
                  <a:pt x="199593" y="8318"/>
                </a:lnTo>
                <a:lnTo>
                  <a:pt x="116635" y="4546"/>
                </a:lnTo>
                <a:lnTo>
                  <a:pt x="61823" y="4546"/>
                </a:lnTo>
                <a:lnTo>
                  <a:pt x="40831" y="4353"/>
                </a:lnTo>
                <a:lnTo>
                  <a:pt x="33832" y="4216"/>
                </a:lnTo>
                <a:lnTo>
                  <a:pt x="51054" y="1498"/>
                </a:lnTo>
                <a:lnTo>
                  <a:pt x="19469" y="0"/>
                </a:lnTo>
                <a:close/>
              </a:path>
              <a:path w="200025" h="12065">
                <a:moveTo>
                  <a:pt x="100952" y="3822"/>
                </a:moveTo>
                <a:lnTo>
                  <a:pt x="81378" y="4370"/>
                </a:lnTo>
                <a:lnTo>
                  <a:pt x="61823" y="4546"/>
                </a:lnTo>
                <a:lnTo>
                  <a:pt x="116635" y="4546"/>
                </a:lnTo>
                <a:lnTo>
                  <a:pt x="100952" y="3822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484128" y="6718751"/>
            <a:ext cx="60325" cy="5080"/>
          </a:xfrm>
          <a:custGeom>
            <a:avLst/>
            <a:gdLst/>
            <a:ahLst/>
            <a:cxnLst/>
            <a:rect l="l" t="t" r="r" b="b"/>
            <a:pathLst>
              <a:path w="60325" h="5079">
                <a:moveTo>
                  <a:pt x="22263" y="0"/>
                </a:moveTo>
                <a:lnTo>
                  <a:pt x="14808" y="1041"/>
                </a:lnTo>
                <a:lnTo>
                  <a:pt x="7391" y="2197"/>
                </a:lnTo>
                <a:lnTo>
                  <a:pt x="0" y="3441"/>
                </a:lnTo>
                <a:lnTo>
                  <a:pt x="33172" y="4940"/>
                </a:lnTo>
                <a:lnTo>
                  <a:pt x="59994" y="1689"/>
                </a:lnTo>
                <a:lnTo>
                  <a:pt x="222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169337" y="628293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440" y="0"/>
                </a:lnTo>
              </a:path>
            </a:pathLst>
          </a:custGeom>
          <a:ln w="604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814301" y="6241016"/>
            <a:ext cx="180340" cy="20320"/>
          </a:xfrm>
          <a:custGeom>
            <a:avLst/>
            <a:gdLst/>
            <a:ahLst/>
            <a:cxnLst/>
            <a:rect l="l" t="t" r="r" b="b"/>
            <a:pathLst>
              <a:path w="180339" h="20320">
                <a:moveTo>
                  <a:pt x="156705" y="0"/>
                </a:moveTo>
                <a:lnTo>
                  <a:pt x="117500" y="4299"/>
                </a:lnTo>
                <a:lnTo>
                  <a:pt x="0" y="18694"/>
                </a:lnTo>
                <a:lnTo>
                  <a:pt x="20878" y="20243"/>
                </a:lnTo>
                <a:lnTo>
                  <a:pt x="179844" y="2260"/>
                </a:lnTo>
                <a:lnTo>
                  <a:pt x="171856" y="1536"/>
                </a:lnTo>
                <a:lnTo>
                  <a:pt x="1567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032628" y="6275232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11" y="0"/>
                </a:lnTo>
              </a:path>
            </a:pathLst>
          </a:custGeom>
          <a:ln w="2297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869327" y="6247586"/>
            <a:ext cx="333375" cy="40640"/>
          </a:xfrm>
          <a:custGeom>
            <a:avLst/>
            <a:gdLst/>
            <a:ahLst/>
            <a:cxnLst/>
            <a:rect l="l" t="t" r="r" b="b"/>
            <a:pathLst>
              <a:path w="333375" h="40639">
                <a:moveTo>
                  <a:pt x="332752" y="37642"/>
                </a:moveTo>
                <a:lnTo>
                  <a:pt x="300012" y="38366"/>
                </a:lnTo>
                <a:lnTo>
                  <a:pt x="275717" y="39839"/>
                </a:lnTo>
                <a:lnTo>
                  <a:pt x="283019" y="40601"/>
                </a:lnTo>
                <a:lnTo>
                  <a:pt x="332752" y="37642"/>
                </a:lnTo>
                <a:close/>
              </a:path>
              <a:path w="333375" h="40639">
                <a:moveTo>
                  <a:pt x="170268" y="0"/>
                </a:moveTo>
                <a:lnTo>
                  <a:pt x="127665" y="3738"/>
                </a:lnTo>
                <a:lnTo>
                  <a:pt x="0" y="16281"/>
                </a:lnTo>
                <a:lnTo>
                  <a:pt x="22961" y="18046"/>
                </a:lnTo>
                <a:lnTo>
                  <a:pt x="146780" y="5423"/>
                </a:lnTo>
                <a:lnTo>
                  <a:pt x="188099" y="1752"/>
                </a:lnTo>
                <a:lnTo>
                  <a:pt x="1702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35180" y="6243275"/>
            <a:ext cx="204470" cy="20955"/>
          </a:xfrm>
          <a:custGeom>
            <a:avLst/>
            <a:gdLst/>
            <a:ahLst/>
            <a:cxnLst/>
            <a:rect l="l" t="t" r="r" b="b"/>
            <a:pathLst>
              <a:path w="204470" h="20954">
                <a:moveTo>
                  <a:pt x="158965" y="0"/>
                </a:moveTo>
                <a:lnTo>
                  <a:pt x="0" y="17983"/>
                </a:lnTo>
                <a:lnTo>
                  <a:pt x="34150" y="20586"/>
                </a:lnTo>
                <a:lnTo>
                  <a:pt x="161816" y="8051"/>
                </a:lnTo>
                <a:lnTo>
                  <a:pt x="204419" y="4305"/>
                </a:lnTo>
                <a:lnTo>
                  <a:pt x="1589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892290" y="6249338"/>
            <a:ext cx="297815" cy="38100"/>
          </a:xfrm>
          <a:custGeom>
            <a:avLst/>
            <a:gdLst/>
            <a:ahLst/>
            <a:cxnLst/>
            <a:rect l="l" t="t" r="r" b="b"/>
            <a:pathLst>
              <a:path w="297814" h="38100">
                <a:moveTo>
                  <a:pt x="277050" y="36614"/>
                </a:moveTo>
                <a:lnTo>
                  <a:pt x="245998" y="37376"/>
                </a:lnTo>
                <a:lnTo>
                  <a:pt x="250507" y="37833"/>
                </a:lnTo>
                <a:lnTo>
                  <a:pt x="252755" y="38087"/>
                </a:lnTo>
                <a:lnTo>
                  <a:pt x="277050" y="36614"/>
                </a:lnTo>
                <a:close/>
              </a:path>
              <a:path w="297814" h="38100">
                <a:moveTo>
                  <a:pt x="165138" y="0"/>
                </a:moveTo>
                <a:lnTo>
                  <a:pt x="123819" y="3665"/>
                </a:lnTo>
                <a:lnTo>
                  <a:pt x="0" y="16294"/>
                </a:lnTo>
                <a:lnTo>
                  <a:pt x="140334" y="27609"/>
                </a:lnTo>
                <a:lnTo>
                  <a:pt x="297751" y="14401"/>
                </a:lnTo>
                <a:lnTo>
                  <a:pt x="267456" y="10909"/>
                </a:lnTo>
                <a:lnTo>
                  <a:pt x="236308" y="10909"/>
                </a:lnTo>
                <a:lnTo>
                  <a:pt x="252717" y="9245"/>
                </a:lnTo>
                <a:lnTo>
                  <a:pt x="165138" y="0"/>
                </a:lnTo>
                <a:close/>
              </a:path>
              <a:path w="297814" h="38100">
                <a:moveTo>
                  <a:pt x="260959" y="10172"/>
                </a:moveTo>
                <a:lnTo>
                  <a:pt x="255625" y="10401"/>
                </a:lnTo>
                <a:lnTo>
                  <a:pt x="236308" y="10909"/>
                </a:lnTo>
                <a:lnTo>
                  <a:pt x="267456" y="10909"/>
                </a:lnTo>
                <a:lnTo>
                  <a:pt x="260959" y="1017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172209" y="6279964"/>
            <a:ext cx="194945" cy="12065"/>
          </a:xfrm>
          <a:custGeom>
            <a:avLst/>
            <a:gdLst/>
            <a:ahLst/>
            <a:cxnLst/>
            <a:rect l="l" t="t" r="r" b="b"/>
            <a:pathLst>
              <a:path w="194945" h="12064">
                <a:moveTo>
                  <a:pt x="31775" y="10261"/>
                </a:moveTo>
                <a:lnTo>
                  <a:pt x="16738" y="10261"/>
                </a:lnTo>
                <a:lnTo>
                  <a:pt x="0" y="10363"/>
                </a:lnTo>
                <a:lnTo>
                  <a:pt x="10858" y="11569"/>
                </a:lnTo>
                <a:lnTo>
                  <a:pt x="45110" y="10325"/>
                </a:lnTo>
                <a:lnTo>
                  <a:pt x="31775" y="10261"/>
                </a:lnTo>
                <a:close/>
              </a:path>
              <a:path w="194945" h="12064">
                <a:moveTo>
                  <a:pt x="176640" y="4114"/>
                </a:moveTo>
                <a:lnTo>
                  <a:pt x="100126" y="4114"/>
                </a:lnTo>
                <a:lnTo>
                  <a:pt x="123985" y="4292"/>
                </a:lnTo>
                <a:lnTo>
                  <a:pt x="147696" y="4799"/>
                </a:lnTo>
                <a:lnTo>
                  <a:pt x="171294" y="5598"/>
                </a:lnTo>
                <a:lnTo>
                  <a:pt x="194817" y="6654"/>
                </a:lnTo>
                <a:lnTo>
                  <a:pt x="176640" y="4114"/>
                </a:lnTo>
                <a:close/>
              </a:path>
              <a:path w="194945" h="12064">
                <a:moveTo>
                  <a:pt x="146570" y="0"/>
                </a:moveTo>
                <a:lnTo>
                  <a:pt x="29870" y="5270"/>
                </a:lnTo>
                <a:lnTo>
                  <a:pt x="84172" y="4195"/>
                </a:lnTo>
                <a:lnTo>
                  <a:pt x="176640" y="4114"/>
                </a:lnTo>
                <a:lnTo>
                  <a:pt x="170620" y="3273"/>
                </a:lnTo>
                <a:lnTo>
                  <a:pt x="1465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152351" y="6284076"/>
            <a:ext cx="231140" cy="6350"/>
          </a:xfrm>
          <a:custGeom>
            <a:avLst/>
            <a:gdLst/>
            <a:ahLst/>
            <a:cxnLst/>
            <a:rect l="l" t="t" r="r" b="b"/>
            <a:pathLst>
              <a:path w="231139" h="6350">
                <a:moveTo>
                  <a:pt x="119989" y="0"/>
                </a:moveTo>
                <a:lnTo>
                  <a:pt x="104028" y="80"/>
                </a:lnTo>
                <a:lnTo>
                  <a:pt x="49733" y="1155"/>
                </a:lnTo>
                <a:lnTo>
                  <a:pt x="24861" y="2544"/>
                </a:lnTo>
                <a:lnTo>
                  <a:pt x="0" y="4114"/>
                </a:lnTo>
                <a:lnTo>
                  <a:pt x="6719" y="4813"/>
                </a:lnTo>
                <a:lnTo>
                  <a:pt x="19850" y="6261"/>
                </a:lnTo>
                <a:lnTo>
                  <a:pt x="67249" y="6146"/>
                </a:lnTo>
                <a:lnTo>
                  <a:pt x="118414" y="4906"/>
                </a:lnTo>
                <a:lnTo>
                  <a:pt x="174459" y="4343"/>
                </a:lnTo>
                <a:lnTo>
                  <a:pt x="227446" y="4343"/>
                </a:lnTo>
                <a:lnTo>
                  <a:pt x="214680" y="2540"/>
                </a:lnTo>
                <a:lnTo>
                  <a:pt x="191152" y="1484"/>
                </a:lnTo>
                <a:lnTo>
                  <a:pt x="167554" y="684"/>
                </a:lnTo>
                <a:lnTo>
                  <a:pt x="143846" y="177"/>
                </a:lnTo>
                <a:lnTo>
                  <a:pt x="119989" y="0"/>
                </a:lnTo>
                <a:close/>
              </a:path>
              <a:path w="231139" h="6350">
                <a:moveTo>
                  <a:pt x="67249" y="6146"/>
                </a:moveTo>
                <a:lnTo>
                  <a:pt x="51638" y="6146"/>
                </a:lnTo>
                <a:lnTo>
                  <a:pt x="64973" y="6210"/>
                </a:lnTo>
                <a:lnTo>
                  <a:pt x="67249" y="6146"/>
                </a:lnTo>
                <a:close/>
              </a:path>
              <a:path w="231139" h="6350">
                <a:moveTo>
                  <a:pt x="227446" y="4343"/>
                </a:moveTo>
                <a:lnTo>
                  <a:pt x="174459" y="4343"/>
                </a:lnTo>
                <a:lnTo>
                  <a:pt x="230631" y="4813"/>
                </a:lnTo>
                <a:lnTo>
                  <a:pt x="227446" y="434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382990" y="62888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487115" y="6332977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363" y="0"/>
                </a:moveTo>
                <a:lnTo>
                  <a:pt x="0" y="457"/>
                </a:lnTo>
                <a:lnTo>
                  <a:pt x="7594" y="1689"/>
                </a:lnTo>
                <a:lnTo>
                  <a:pt x="143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447633" y="6325465"/>
            <a:ext cx="81280" cy="8255"/>
          </a:xfrm>
          <a:custGeom>
            <a:avLst/>
            <a:gdLst/>
            <a:ahLst/>
            <a:cxnLst/>
            <a:rect l="l" t="t" r="r" b="b"/>
            <a:pathLst>
              <a:path w="81279" h="8254">
                <a:moveTo>
                  <a:pt x="29337" y="0"/>
                </a:moveTo>
                <a:lnTo>
                  <a:pt x="21424" y="0"/>
                </a:lnTo>
                <a:lnTo>
                  <a:pt x="5588" y="74"/>
                </a:lnTo>
                <a:lnTo>
                  <a:pt x="0" y="1739"/>
                </a:lnTo>
                <a:lnTo>
                  <a:pt x="39484" y="7975"/>
                </a:lnTo>
                <a:lnTo>
                  <a:pt x="53848" y="7505"/>
                </a:lnTo>
                <a:lnTo>
                  <a:pt x="67359" y="3998"/>
                </a:lnTo>
                <a:lnTo>
                  <a:pt x="80822" y="292"/>
                </a:lnTo>
                <a:lnTo>
                  <a:pt x="293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437664" y="6325528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595" y="0"/>
                </a:moveTo>
                <a:lnTo>
                  <a:pt x="0" y="127"/>
                </a:lnTo>
                <a:lnTo>
                  <a:pt x="9969" y="1676"/>
                </a:lnTo>
                <a:lnTo>
                  <a:pt x="155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453265" y="6308543"/>
            <a:ext cx="105410" cy="17780"/>
          </a:xfrm>
          <a:custGeom>
            <a:avLst/>
            <a:gdLst/>
            <a:ahLst/>
            <a:cxnLst/>
            <a:rect l="l" t="t" r="r" b="b"/>
            <a:pathLst>
              <a:path w="105410" h="17779">
                <a:moveTo>
                  <a:pt x="76261" y="16916"/>
                </a:moveTo>
                <a:lnTo>
                  <a:pt x="15798" y="16916"/>
                </a:lnTo>
                <a:lnTo>
                  <a:pt x="75196" y="17221"/>
                </a:lnTo>
                <a:lnTo>
                  <a:pt x="76261" y="16916"/>
                </a:lnTo>
                <a:close/>
              </a:path>
              <a:path w="105410" h="17779">
                <a:moveTo>
                  <a:pt x="53060" y="0"/>
                </a:moveTo>
                <a:lnTo>
                  <a:pt x="13041" y="12983"/>
                </a:lnTo>
                <a:lnTo>
                  <a:pt x="0" y="16979"/>
                </a:lnTo>
                <a:lnTo>
                  <a:pt x="76261" y="16916"/>
                </a:lnTo>
                <a:lnTo>
                  <a:pt x="90074" y="12903"/>
                </a:lnTo>
                <a:lnTo>
                  <a:pt x="104876" y="8356"/>
                </a:lnTo>
                <a:lnTo>
                  <a:pt x="530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446969" y="6301658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15189" y="0"/>
                </a:moveTo>
                <a:lnTo>
                  <a:pt x="5080" y="2501"/>
                </a:lnTo>
                <a:lnTo>
                  <a:pt x="0" y="3682"/>
                </a:lnTo>
                <a:lnTo>
                  <a:pt x="23241" y="3429"/>
                </a:lnTo>
                <a:lnTo>
                  <a:pt x="28600" y="1930"/>
                </a:lnTo>
                <a:lnTo>
                  <a:pt x="18389" y="279"/>
                </a:lnTo>
                <a:lnTo>
                  <a:pt x="151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385951" y="6305090"/>
            <a:ext cx="84455" cy="17145"/>
          </a:xfrm>
          <a:custGeom>
            <a:avLst/>
            <a:gdLst/>
            <a:ahLst/>
            <a:cxnLst/>
            <a:rect l="l" t="t" r="r" b="b"/>
            <a:pathLst>
              <a:path w="84454" h="17145">
                <a:moveTo>
                  <a:pt x="84251" y="0"/>
                </a:moveTo>
                <a:lnTo>
                  <a:pt x="61010" y="254"/>
                </a:lnTo>
                <a:lnTo>
                  <a:pt x="43761" y="4146"/>
                </a:lnTo>
                <a:lnTo>
                  <a:pt x="26416" y="7734"/>
                </a:lnTo>
                <a:lnTo>
                  <a:pt x="0" y="12801"/>
                </a:lnTo>
                <a:lnTo>
                  <a:pt x="25273" y="16535"/>
                </a:lnTo>
                <a:lnTo>
                  <a:pt x="842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462151" y="6301517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13411" y="2070"/>
                </a:moveTo>
                <a:lnTo>
                  <a:pt x="8051" y="3568"/>
                </a:lnTo>
                <a:lnTo>
                  <a:pt x="22707" y="3556"/>
                </a:lnTo>
                <a:lnTo>
                  <a:pt x="13411" y="2070"/>
                </a:lnTo>
                <a:close/>
              </a:path>
              <a:path w="22860" h="3810">
                <a:moveTo>
                  <a:pt x="584" y="0"/>
                </a:moveTo>
                <a:lnTo>
                  <a:pt x="0" y="139"/>
                </a:lnTo>
                <a:lnTo>
                  <a:pt x="3200" y="419"/>
                </a:lnTo>
                <a:lnTo>
                  <a:pt x="5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411221" y="6305068"/>
            <a:ext cx="95250" cy="20955"/>
          </a:xfrm>
          <a:custGeom>
            <a:avLst/>
            <a:gdLst/>
            <a:ahLst/>
            <a:cxnLst/>
            <a:rect l="l" t="t" r="r" b="b"/>
            <a:pathLst>
              <a:path w="95250" h="20954">
                <a:moveTo>
                  <a:pt x="69164" y="0"/>
                </a:moveTo>
                <a:lnTo>
                  <a:pt x="58978" y="25"/>
                </a:lnTo>
                <a:lnTo>
                  <a:pt x="0" y="16560"/>
                </a:lnTo>
                <a:lnTo>
                  <a:pt x="26441" y="20586"/>
                </a:lnTo>
                <a:lnTo>
                  <a:pt x="42037" y="20459"/>
                </a:lnTo>
                <a:lnTo>
                  <a:pt x="55080" y="16463"/>
                </a:lnTo>
                <a:lnTo>
                  <a:pt x="95110" y="3479"/>
                </a:lnTo>
                <a:lnTo>
                  <a:pt x="73634" y="12"/>
                </a:lnTo>
                <a:lnTo>
                  <a:pt x="6916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355705" y="6507242"/>
            <a:ext cx="38735" cy="6350"/>
          </a:xfrm>
          <a:custGeom>
            <a:avLst/>
            <a:gdLst/>
            <a:ahLst/>
            <a:cxnLst/>
            <a:rect l="l" t="t" r="r" b="b"/>
            <a:pathLst>
              <a:path w="38735" h="6350">
                <a:moveTo>
                  <a:pt x="30797" y="0"/>
                </a:moveTo>
                <a:lnTo>
                  <a:pt x="0" y="5956"/>
                </a:lnTo>
                <a:lnTo>
                  <a:pt x="38557" y="368"/>
                </a:lnTo>
                <a:lnTo>
                  <a:pt x="307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398890" y="6436189"/>
            <a:ext cx="330835" cy="50165"/>
          </a:xfrm>
          <a:custGeom>
            <a:avLst/>
            <a:gdLst/>
            <a:ahLst/>
            <a:cxnLst/>
            <a:rect l="l" t="t" r="r" b="b"/>
            <a:pathLst>
              <a:path w="330835" h="50164">
                <a:moveTo>
                  <a:pt x="330746" y="0"/>
                </a:moveTo>
                <a:lnTo>
                  <a:pt x="251002" y="8940"/>
                </a:lnTo>
                <a:lnTo>
                  <a:pt x="89268" y="31597"/>
                </a:lnTo>
                <a:lnTo>
                  <a:pt x="0" y="48869"/>
                </a:lnTo>
                <a:lnTo>
                  <a:pt x="17208" y="49618"/>
                </a:lnTo>
                <a:lnTo>
                  <a:pt x="259270" y="13271"/>
                </a:lnTo>
                <a:lnTo>
                  <a:pt x="3307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152233" y="6449466"/>
            <a:ext cx="505923" cy="79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151759" y="6432172"/>
            <a:ext cx="600710" cy="80645"/>
          </a:xfrm>
          <a:custGeom>
            <a:avLst/>
            <a:gdLst/>
            <a:ahLst/>
            <a:cxnLst/>
            <a:rect l="l" t="t" r="r" b="b"/>
            <a:pathLst>
              <a:path w="600710" h="80645">
                <a:moveTo>
                  <a:pt x="37566" y="75399"/>
                </a:moveTo>
                <a:lnTo>
                  <a:pt x="0" y="79781"/>
                </a:lnTo>
                <a:lnTo>
                  <a:pt x="482" y="80213"/>
                </a:lnTo>
                <a:lnTo>
                  <a:pt x="37566" y="75399"/>
                </a:lnTo>
                <a:close/>
              </a:path>
              <a:path w="600710" h="80645">
                <a:moveTo>
                  <a:pt x="600202" y="0"/>
                </a:moveTo>
                <a:lnTo>
                  <a:pt x="498132" y="12953"/>
                </a:lnTo>
                <a:lnTo>
                  <a:pt x="577875" y="4013"/>
                </a:lnTo>
                <a:lnTo>
                  <a:pt x="6002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154413" y="6467778"/>
            <a:ext cx="334010" cy="53340"/>
          </a:xfrm>
          <a:custGeom>
            <a:avLst/>
            <a:gdLst/>
            <a:ahLst/>
            <a:cxnLst/>
            <a:rect l="l" t="t" r="r" b="b"/>
            <a:pathLst>
              <a:path w="334010" h="53340">
                <a:moveTo>
                  <a:pt x="167589" y="23075"/>
                </a:moveTo>
                <a:lnTo>
                  <a:pt x="150749" y="25298"/>
                </a:lnTo>
                <a:lnTo>
                  <a:pt x="113187" y="31490"/>
                </a:lnTo>
                <a:lnTo>
                  <a:pt x="75541" y="37112"/>
                </a:lnTo>
                <a:lnTo>
                  <a:pt x="37811" y="42168"/>
                </a:lnTo>
                <a:lnTo>
                  <a:pt x="0" y="46659"/>
                </a:lnTo>
                <a:lnTo>
                  <a:pt x="4572" y="50990"/>
                </a:lnTo>
                <a:lnTo>
                  <a:pt x="82564" y="43792"/>
                </a:lnTo>
                <a:lnTo>
                  <a:pt x="122843" y="38028"/>
                </a:lnTo>
                <a:lnTo>
                  <a:pt x="163042" y="31728"/>
                </a:lnTo>
                <a:lnTo>
                  <a:pt x="203161" y="24891"/>
                </a:lnTo>
                <a:lnTo>
                  <a:pt x="167589" y="23075"/>
                </a:lnTo>
                <a:close/>
              </a:path>
              <a:path w="334010" h="53340">
                <a:moveTo>
                  <a:pt x="333756" y="0"/>
                </a:moveTo>
                <a:lnTo>
                  <a:pt x="218821" y="16128"/>
                </a:lnTo>
                <a:lnTo>
                  <a:pt x="244475" y="17271"/>
                </a:lnTo>
                <a:lnTo>
                  <a:pt x="3337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169123" y="6525346"/>
            <a:ext cx="76835" cy="4445"/>
          </a:xfrm>
          <a:custGeom>
            <a:avLst/>
            <a:gdLst/>
            <a:ahLst/>
            <a:cxnLst/>
            <a:rect l="l" t="t" r="r" b="b"/>
            <a:pathLst>
              <a:path w="76835" h="4445">
                <a:moveTo>
                  <a:pt x="0" y="0"/>
                </a:moveTo>
                <a:lnTo>
                  <a:pt x="635" y="190"/>
                </a:lnTo>
                <a:lnTo>
                  <a:pt x="1244" y="304"/>
                </a:lnTo>
                <a:lnTo>
                  <a:pt x="74434" y="4394"/>
                </a:lnTo>
                <a:lnTo>
                  <a:pt x="76746" y="4051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322004" y="6483907"/>
            <a:ext cx="77470" cy="8890"/>
          </a:xfrm>
          <a:custGeom>
            <a:avLst/>
            <a:gdLst/>
            <a:ahLst/>
            <a:cxnLst/>
            <a:rect l="l" t="t" r="r" b="b"/>
            <a:pathLst>
              <a:path w="77470" h="8889">
                <a:moveTo>
                  <a:pt x="51231" y="0"/>
                </a:moveTo>
                <a:lnTo>
                  <a:pt x="0" y="6946"/>
                </a:lnTo>
                <a:lnTo>
                  <a:pt x="35572" y="8775"/>
                </a:lnTo>
                <a:lnTo>
                  <a:pt x="76885" y="1155"/>
                </a:lnTo>
                <a:lnTo>
                  <a:pt x="512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488159" y="6445130"/>
            <a:ext cx="161925" cy="22860"/>
          </a:xfrm>
          <a:custGeom>
            <a:avLst/>
            <a:gdLst/>
            <a:ahLst/>
            <a:cxnLst/>
            <a:rect l="l" t="t" r="r" b="b"/>
            <a:pathLst>
              <a:path w="161925" h="22860">
                <a:moveTo>
                  <a:pt x="161734" y="0"/>
                </a:moveTo>
                <a:lnTo>
                  <a:pt x="32029" y="16395"/>
                </a:lnTo>
                <a:lnTo>
                  <a:pt x="0" y="22656"/>
                </a:lnTo>
                <a:lnTo>
                  <a:pt x="1617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61445" y="6404754"/>
            <a:ext cx="161290" cy="26034"/>
          </a:xfrm>
          <a:custGeom>
            <a:avLst/>
            <a:gdLst/>
            <a:ahLst/>
            <a:cxnLst/>
            <a:rect l="l" t="t" r="r" b="b"/>
            <a:pathLst>
              <a:path w="161289" h="26035">
                <a:moveTo>
                  <a:pt x="161226" y="0"/>
                </a:moveTo>
                <a:lnTo>
                  <a:pt x="3632" y="15875"/>
                </a:lnTo>
                <a:lnTo>
                  <a:pt x="2997" y="17627"/>
                </a:lnTo>
                <a:lnTo>
                  <a:pt x="2908" y="17792"/>
                </a:lnTo>
                <a:lnTo>
                  <a:pt x="1625" y="21424"/>
                </a:lnTo>
                <a:lnTo>
                  <a:pt x="0" y="25742"/>
                </a:lnTo>
                <a:lnTo>
                  <a:pt x="80456" y="12157"/>
                </a:lnTo>
                <a:lnTo>
                  <a:pt x="120791" y="5876"/>
                </a:lnTo>
                <a:lnTo>
                  <a:pt x="1612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520178" y="6420632"/>
            <a:ext cx="245110" cy="41275"/>
          </a:xfrm>
          <a:custGeom>
            <a:avLst/>
            <a:gdLst/>
            <a:ahLst/>
            <a:cxnLst/>
            <a:rect l="l" t="t" r="r" b="b"/>
            <a:pathLst>
              <a:path w="245110" h="41275">
                <a:moveTo>
                  <a:pt x="244894" y="0"/>
                </a:moveTo>
                <a:lnTo>
                  <a:pt x="166027" y="9004"/>
                </a:lnTo>
                <a:lnTo>
                  <a:pt x="126915" y="16044"/>
                </a:lnTo>
                <a:lnTo>
                  <a:pt x="0" y="40894"/>
                </a:lnTo>
                <a:lnTo>
                  <a:pt x="231787" y="11544"/>
                </a:lnTo>
                <a:lnTo>
                  <a:pt x="241261" y="9867"/>
                </a:lnTo>
                <a:lnTo>
                  <a:pt x="242900" y="5549"/>
                </a:lnTo>
                <a:lnTo>
                  <a:pt x="244182" y="1917"/>
                </a:lnTo>
                <a:lnTo>
                  <a:pt x="244284" y="1689"/>
                </a:lnTo>
                <a:lnTo>
                  <a:pt x="2448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189332" y="6490449"/>
            <a:ext cx="129539" cy="17145"/>
          </a:xfrm>
          <a:custGeom>
            <a:avLst/>
            <a:gdLst/>
            <a:ahLst/>
            <a:cxnLst/>
            <a:rect l="l" t="t" r="r" b="b"/>
            <a:pathLst>
              <a:path w="129539" h="17145">
                <a:moveTo>
                  <a:pt x="125018" y="0"/>
                </a:moveTo>
                <a:lnTo>
                  <a:pt x="0" y="17119"/>
                </a:lnTo>
                <a:lnTo>
                  <a:pt x="115836" y="2628"/>
                </a:lnTo>
                <a:lnTo>
                  <a:pt x="129514" y="228"/>
                </a:lnTo>
                <a:lnTo>
                  <a:pt x="1250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314352" y="6486847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25514" y="0"/>
                </a:moveTo>
                <a:lnTo>
                  <a:pt x="0" y="3606"/>
                </a:lnTo>
                <a:lnTo>
                  <a:pt x="4495" y="3835"/>
                </a:lnTo>
                <a:lnTo>
                  <a:pt x="255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142592" y="6487561"/>
            <a:ext cx="121285" cy="20320"/>
          </a:xfrm>
          <a:custGeom>
            <a:avLst/>
            <a:gdLst/>
            <a:ahLst/>
            <a:cxnLst/>
            <a:rect l="l" t="t" r="r" b="b"/>
            <a:pathLst>
              <a:path w="121285" h="20320">
                <a:moveTo>
                  <a:pt x="47447" y="9321"/>
                </a:moveTo>
                <a:lnTo>
                  <a:pt x="14693" y="13411"/>
                </a:lnTo>
                <a:lnTo>
                  <a:pt x="0" y="15633"/>
                </a:lnTo>
                <a:lnTo>
                  <a:pt x="4597" y="20065"/>
                </a:lnTo>
                <a:lnTo>
                  <a:pt x="62742" y="10426"/>
                </a:lnTo>
                <a:lnTo>
                  <a:pt x="44919" y="10426"/>
                </a:lnTo>
                <a:lnTo>
                  <a:pt x="45631" y="10299"/>
                </a:lnTo>
                <a:lnTo>
                  <a:pt x="46482" y="9905"/>
                </a:lnTo>
                <a:lnTo>
                  <a:pt x="47447" y="9321"/>
                </a:lnTo>
                <a:close/>
              </a:path>
              <a:path w="121285" h="20320">
                <a:moveTo>
                  <a:pt x="118783" y="0"/>
                </a:moveTo>
                <a:lnTo>
                  <a:pt x="61087" y="7581"/>
                </a:lnTo>
                <a:lnTo>
                  <a:pt x="44919" y="10426"/>
                </a:lnTo>
                <a:lnTo>
                  <a:pt x="62742" y="10426"/>
                </a:lnTo>
                <a:lnTo>
                  <a:pt x="121234" y="139"/>
                </a:lnTo>
                <a:lnTo>
                  <a:pt x="1187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188264" y="6495138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421" y="0"/>
                </a:moveTo>
                <a:lnTo>
                  <a:pt x="1769" y="1752"/>
                </a:lnTo>
                <a:lnTo>
                  <a:pt x="816" y="2336"/>
                </a:lnTo>
                <a:lnTo>
                  <a:pt x="0" y="2714"/>
                </a:lnTo>
                <a:lnTo>
                  <a:pt x="154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147190" y="6450552"/>
            <a:ext cx="379730" cy="61594"/>
          </a:xfrm>
          <a:custGeom>
            <a:avLst/>
            <a:gdLst/>
            <a:ahLst/>
            <a:cxnLst/>
            <a:rect l="l" t="t" r="r" b="b"/>
            <a:pathLst>
              <a:path w="379729" h="61595">
                <a:moveTo>
                  <a:pt x="116636" y="37147"/>
                </a:moveTo>
                <a:lnTo>
                  <a:pt x="0" y="57073"/>
                </a:lnTo>
                <a:lnTo>
                  <a:pt x="3695" y="60642"/>
                </a:lnTo>
                <a:lnTo>
                  <a:pt x="4572" y="61404"/>
                </a:lnTo>
                <a:lnTo>
                  <a:pt x="42138" y="57022"/>
                </a:lnTo>
                <a:lnTo>
                  <a:pt x="167157" y="39903"/>
                </a:lnTo>
                <a:lnTo>
                  <a:pt x="116636" y="37147"/>
                </a:lnTo>
                <a:close/>
              </a:path>
              <a:path w="379729" h="61595">
                <a:moveTo>
                  <a:pt x="379260" y="0"/>
                </a:moveTo>
                <a:lnTo>
                  <a:pt x="163207" y="30352"/>
                </a:lnTo>
                <a:lnTo>
                  <a:pt x="211620" y="32677"/>
                </a:lnTo>
                <a:lnTo>
                  <a:pt x="3792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261375" y="6485867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611" y="0"/>
                </a:moveTo>
                <a:lnTo>
                  <a:pt x="0" y="1689"/>
                </a:lnTo>
                <a:lnTo>
                  <a:pt x="2451" y="1828"/>
                </a:lnTo>
                <a:lnTo>
                  <a:pt x="126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263826" y="648567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83" y="0"/>
                </a:lnTo>
              </a:path>
            </a:pathLst>
          </a:custGeom>
          <a:ln w="955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305171" y="6461524"/>
            <a:ext cx="215265" cy="31750"/>
          </a:xfrm>
          <a:custGeom>
            <a:avLst/>
            <a:gdLst/>
            <a:ahLst/>
            <a:cxnLst/>
            <a:rect l="l" t="t" r="r" b="b"/>
            <a:pathLst>
              <a:path w="215264" h="31750">
                <a:moveTo>
                  <a:pt x="13677" y="29159"/>
                </a:moveTo>
                <a:lnTo>
                  <a:pt x="0" y="31559"/>
                </a:lnTo>
                <a:lnTo>
                  <a:pt x="16827" y="29324"/>
                </a:lnTo>
                <a:lnTo>
                  <a:pt x="13677" y="29159"/>
                </a:lnTo>
                <a:close/>
              </a:path>
              <a:path w="215264" h="31750">
                <a:moveTo>
                  <a:pt x="215011" y="0"/>
                </a:moveTo>
                <a:lnTo>
                  <a:pt x="58597" y="21945"/>
                </a:lnTo>
                <a:lnTo>
                  <a:pt x="68059" y="22377"/>
                </a:lnTo>
                <a:lnTo>
                  <a:pt x="182994" y="6261"/>
                </a:lnTo>
                <a:lnTo>
                  <a:pt x="2150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318853" y="6483469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10" h="7620">
                <a:moveTo>
                  <a:pt x="44919" y="0"/>
                </a:moveTo>
                <a:lnTo>
                  <a:pt x="21018" y="3378"/>
                </a:lnTo>
                <a:lnTo>
                  <a:pt x="0" y="7213"/>
                </a:lnTo>
                <a:lnTo>
                  <a:pt x="2095" y="7315"/>
                </a:lnTo>
                <a:lnTo>
                  <a:pt x="3149" y="7391"/>
                </a:lnTo>
                <a:lnTo>
                  <a:pt x="54381" y="431"/>
                </a:lnTo>
                <a:lnTo>
                  <a:pt x="449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358811" y="6429635"/>
            <a:ext cx="327660" cy="53975"/>
          </a:xfrm>
          <a:custGeom>
            <a:avLst/>
            <a:gdLst/>
            <a:ahLst/>
            <a:cxnLst/>
            <a:rect l="l" t="t" r="r" b="b"/>
            <a:pathLst>
              <a:path w="327660" h="53975">
                <a:moveTo>
                  <a:pt x="327393" y="0"/>
                </a:moveTo>
                <a:lnTo>
                  <a:pt x="298327" y="3527"/>
                </a:lnTo>
                <a:lnTo>
                  <a:pt x="167639" y="20916"/>
                </a:lnTo>
                <a:lnTo>
                  <a:pt x="0" y="53593"/>
                </a:lnTo>
                <a:lnTo>
                  <a:pt x="4965" y="53835"/>
                </a:lnTo>
                <a:lnTo>
                  <a:pt x="161378" y="31889"/>
                </a:lnTo>
                <a:lnTo>
                  <a:pt x="288282" y="7042"/>
                </a:lnTo>
                <a:lnTo>
                  <a:pt x="3273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339864" y="6483234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18948" y="0"/>
                </a:moveTo>
                <a:lnTo>
                  <a:pt x="0" y="3606"/>
                </a:lnTo>
                <a:lnTo>
                  <a:pt x="23914" y="241"/>
                </a:lnTo>
                <a:lnTo>
                  <a:pt x="189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133064" y="6395586"/>
            <a:ext cx="730885" cy="107950"/>
          </a:xfrm>
          <a:custGeom>
            <a:avLst/>
            <a:gdLst/>
            <a:ahLst/>
            <a:cxnLst/>
            <a:rect l="l" t="t" r="r" b="b"/>
            <a:pathLst>
              <a:path w="730885" h="107950">
                <a:moveTo>
                  <a:pt x="66471" y="93103"/>
                </a:moveTo>
                <a:lnTo>
                  <a:pt x="33269" y="96046"/>
                </a:lnTo>
                <a:lnTo>
                  <a:pt x="0" y="98437"/>
                </a:lnTo>
                <a:lnTo>
                  <a:pt x="9524" y="107607"/>
                </a:lnTo>
                <a:lnTo>
                  <a:pt x="24231" y="105384"/>
                </a:lnTo>
                <a:lnTo>
                  <a:pt x="56972" y="101295"/>
                </a:lnTo>
                <a:lnTo>
                  <a:pt x="59740" y="99593"/>
                </a:lnTo>
                <a:lnTo>
                  <a:pt x="63309" y="96240"/>
                </a:lnTo>
                <a:lnTo>
                  <a:pt x="66471" y="93103"/>
                </a:lnTo>
                <a:close/>
              </a:path>
              <a:path w="730885" h="107950">
                <a:moveTo>
                  <a:pt x="116408" y="91300"/>
                </a:moveTo>
                <a:lnTo>
                  <a:pt x="70624" y="99555"/>
                </a:lnTo>
                <a:lnTo>
                  <a:pt x="128308" y="91973"/>
                </a:lnTo>
                <a:lnTo>
                  <a:pt x="116408" y="91300"/>
                </a:lnTo>
                <a:close/>
              </a:path>
              <a:path w="730885" h="107950">
                <a:moveTo>
                  <a:pt x="518325" y="21844"/>
                </a:moveTo>
                <a:lnTo>
                  <a:pt x="413207" y="36398"/>
                </a:lnTo>
                <a:lnTo>
                  <a:pt x="306322" y="57121"/>
                </a:lnTo>
                <a:lnTo>
                  <a:pt x="201561" y="75425"/>
                </a:lnTo>
                <a:lnTo>
                  <a:pt x="154952" y="84188"/>
                </a:lnTo>
                <a:lnTo>
                  <a:pt x="170091" y="84950"/>
                </a:lnTo>
                <a:lnTo>
                  <a:pt x="418645" y="38795"/>
                </a:lnTo>
                <a:lnTo>
                  <a:pt x="518325" y="21844"/>
                </a:lnTo>
                <a:close/>
              </a:path>
              <a:path w="730885" h="107950">
                <a:moveTo>
                  <a:pt x="730491" y="0"/>
                </a:moveTo>
                <a:lnTo>
                  <a:pt x="638416" y="8585"/>
                </a:lnTo>
                <a:lnTo>
                  <a:pt x="637869" y="9819"/>
                </a:lnTo>
                <a:lnTo>
                  <a:pt x="636689" y="12700"/>
                </a:lnTo>
                <a:lnTo>
                  <a:pt x="656551" y="9817"/>
                </a:lnTo>
                <a:lnTo>
                  <a:pt x="720991" y="1143"/>
                </a:lnTo>
                <a:lnTo>
                  <a:pt x="7304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190037" y="6471018"/>
            <a:ext cx="144780" cy="26034"/>
          </a:xfrm>
          <a:custGeom>
            <a:avLst/>
            <a:gdLst/>
            <a:ahLst/>
            <a:cxnLst/>
            <a:rect l="l" t="t" r="r" b="b"/>
            <a:pathLst>
              <a:path w="144779" h="26035">
                <a:moveTo>
                  <a:pt x="38417" y="14668"/>
                </a:moveTo>
                <a:lnTo>
                  <a:pt x="9499" y="17678"/>
                </a:lnTo>
                <a:lnTo>
                  <a:pt x="6337" y="20815"/>
                </a:lnTo>
                <a:lnTo>
                  <a:pt x="2768" y="24168"/>
                </a:lnTo>
                <a:lnTo>
                  <a:pt x="0" y="25869"/>
                </a:lnTo>
                <a:lnTo>
                  <a:pt x="13652" y="24117"/>
                </a:lnTo>
                <a:lnTo>
                  <a:pt x="59435" y="15875"/>
                </a:lnTo>
                <a:lnTo>
                  <a:pt x="38417" y="14668"/>
                </a:lnTo>
                <a:close/>
              </a:path>
              <a:path w="144779" h="26035">
                <a:moveTo>
                  <a:pt x="144576" y="0"/>
                </a:moveTo>
                <a:lnTo>
                  <a:pt x="117079" y="4349"/>
                </a:lnTo>
                <a:lnTo>
                  <a:pt x="89534" y="8318"/>
                </a:lnTo>
                <a:lnTo>
                  <a:pt x="97967" y="8750"/>
                </a:lnTo>
                <a:lnTo>
                  <a:pt x="1445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303152" y="6404169"/>
            <a:ext cx="468630" cy="76835"/>
          </a:xfrm>
          <a:custGeom>
            <a:avLst/>
            <a:gdLst/>
            <a:ahLst/>
            <a:cxnLst/>
            <a:rect l="l" t="t" r="r" b="b"/>
            <a:pathLst>
              <a:path w="468629" h="76835">
                <a:moveTo>
                  <a:pt x="468325" y="0"/>
                </a:moveTo>
                <a:lnTo>
                  <a:pt x="384276" y="8508"/>
                </a:lnTo>
                <a:lnTo>
                  <a:pt x="348233" y="13258"/>
                </a:lnTo>
                <a:lnTo>
                  <a:pt x="248554" y="30210"/>
                </a:lnTo>
                <a:lnTo>
                  <a:pt x="0" y="76365"/>
                </a:lnTo>
                <a:lnTo>
                  <a:pt x="7251" y="76733"/>
                </a:lnTo>
                <a:lnTo>
                  <a:pt x="223304" y="46380"/>
                </a:lnTo>
                <a:lnTo>
                  <a:pt x="265556" y="37998"/>
                </a:lnTo>
                <a:lnTo>
                  <a:pt x="366007" y="20108"/>
                </a:lnTo>
                <a:lnTo>
                  <a:pt x="416261" y="11846"/>
                </a:lnTo>
                <a:lnTo>
                  <a:pt x="466610" y="4114"/>
                </a:lnTo>
                <a:lnTo>
                  <a:pt x="467779" y="1231"/>
                </a:lnTo>
                <a:lnTo>
                  <a:pt x="4683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249478" y="6479772"/>
            <a:ext cx="53975" cy="8255"/>
          </a:xfrm>
          <a:custGeom>
            <a:avLst/>
            <a:gdLst/>
            <a:ahLst/>
            <a:cxnLst/>
            <a:rect l="l" t="t" r="r" b="b"/>
            <a:pathLst>
              <a:path w="53975" h="8254">
                <a:moveTo>
                  <a:pt x="38531" y="0"/>
                </a:moveTo>
                <a:lnTo>
                  <a:pt x="0" y="7112"/>
                </a:lnTo>
                <a:lnTo>
                  <a:pt x="11899" y="7785"/>
                </a:lnTo>
                <a:lnTo>
                  <a:pt x="24510" y="6096"/>
                </a:lnTo>
                <a:lnTo>
                  <a:pt x="53682" y="762"/>
                </a:lnTo>
                <a:lnTo>
                  <a:pt x="3853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228453" y="6479334"/>
            <a:ext cx="59690" cy="7620"/>
          </a:xfrm>
          <a:custGeom>
            <a:avLst/>
            <a:gdLst/>
            <a:ahLst/>
            <a:cxnLst/>
            <a:rect l="l" t="t" r="r" b="b"/>
            <a:pathLst>
              <a:path w="59689" h="7620">
                <a:moveTo>
                  <a:pt x="51117" y="0"/>
                </a:moveTo>
                <a:lnTo>
                  <a:pt x="25577" y="3346"/>
                </a:lnTo>
                <a:lnTo>
                  <a:pt x="0" y="6349"/>
                </a:lnTo>
                <a:lnTo>
                  <a:pt x="21018" y="7556"/>
                </a:lnTo>
                <a:lnTo>
                  <a:pt x="59562" y="444"/>
                </a:lnTo>
                <a:lnTo>
                  <a:pt x="5111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273985" y="6480539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4">
                <a:moveTo>
                  <a:pt x="29171" y="0"/>
                </a:moveTo>
                <a:lnTo>
                  <a:pt x="0" y="5334"/>
                </a:lnTo>
                <a:lnTo>
                  <a:pt x="36410" y="368"/>
                </a:lnTo>
                <a:lnTo>
                  <a:pt x="2917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765068" y="6383837"/>
            <a:ext cx="353695" cy="36830"/>
          </a:xfrm>
          <a:custGeom>
            <a:avLst/>
            <a:gdLst/>
            <a:ahLst/>
            <a:cxnLst/>
            <a:rect l="l" t="t" r="r" b="b"/>
            <a:pathLst>
              <a:path w="353695" h="36829">
                <a:moveTo>
                  <a:pt x="353529" y="0"/>
                </a:moveTo>
                <a:lnTo>
                  <a:pt x="275208" y="1714"/>
                </a:lnTo>
                <a:lnTo>
                  <a:pt x="194779" y="8674"/>
                </a:lnTo>
                <a:lnTo>
                  <a:pt x="146193" y="13770"/>
                </a:lnTo>
                <a:lnTo>
                  <a:pt x="97810" y="19467"/>
                </a:lnTo>
                <a:lnTo>
                  <a:pt x="49592" y="25781"/>
                </a:lnTo>
                <a:lnTo>
                  <a:pt x="1498" y="32727"/>
                </a:lnTo>
                <a:lnTo>
                  <a:pt x="0" y="36791"/>
                </a:lnTo>
                <a:lnTo>
                  <a:pt x="157606" y="20916"/>
                </a:lnTo>
                <a:lnTo>
                  <a:pt x="198780" y="15417"/>
                </a:lnTo>
                <a:lnTo>
                  <a:pt x="237358" y="10853"/>
                </a:lnTo>
                <a:lnTo>
                  <a:pt x="276021" y="6856"/>
                </a:lnTo>
                <a:lnTo>
                  <a:pt x="3535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686199" y="6416561"/>
            <a:ext cx="80645" cy="13335"/>
          </a:xfrm>
          <a:custGeom>
            <a:avLst/>
            <a:gdLst/>
            <a:ahLst/>
            <a:cxnLst/>
            <a:rect l="l" t="t" r="r" b="b"/>
            <a:pathLst>
              <a:path w="80645" h="13335">
                <a:moveTo>
                  <a:pt x="80365" y="0"/>
                </a:moveTo>
                <a:lnTo>
                  <a:pt x="60262" y="3095"/>
                </a:lnTo>
                <a:lnTo>
                  <a:pt x="0" y="13068"/>
                </a:lnTo>
                <a:lnTo>
                  <a:pt x="78879" y="4064"/>
                </a:lnTo>
                <a:lnTo>
                  <a:pt x="803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766561" y="6385553"/>
            <a:ext cx="274320" cy="31115"/>
          </a:xfrm>
          <a:custGeom>
            <a:avLst/>
            <a:gdLst/>
            <a:ahLst/>
            <a:cxnLst/>
            <a:rect l="l" t="t" r="r" b="b"/>
            <a:pathLst>
              <a:path w="274320" h="31114">
                <a:moveTo>
                  <a:pt x="273710" y="0"/>
                </a:moveTo>
                <a:lnTo>
                  <a:pt x="232124" y="1583"/>
                </a:lnTo>
                <a:lnTo>
                  <a:pt x="190555" y="3629"/>
                </a:lnTo>
                <a:lnTo>
                  <a:pt x="149003" y="6136"/>
                </a:lnTo>
                <a:lnTo>
                  <a:pt x="107467" y="9105"/>
                </a:lnTo>
                <a:lnTo>
                  <a:pt x="62806" y="14373"/>
                </a:lnTo>
                <a:lnTo>
                  <a:pt x="3200" y="22732"/>
                </a:lnTo>
                <a:lnTo>
                  <a:pt x="0" y="31013"/>
                </a:lnTo>
                <a:lnTo>
                  <a:pt x="48100" y="24067"/>
                </a:lnTo>
                <a:lnTo>
                  <a:pt x="96323" y="17753"/>
                </a:lnTo>
                <a:lnTo>
                  <a:pt x="144707" y="12055"/>
                </a:lnTo>
                <a:lnTo>
                  <a:pt x="193294" y="6959"/>
                </a:lnTo>
                <a:lnTo>
                  <a:pt x="27371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526450" y="6408281"/>
            <a:ext cx="243840" cy="42545"/>
          </a:xfrm>
          <a:custGeom>
            <a:avLst/>
            <a:gdLst/>
            <a:ahLst/>
            <a:cxnLst/>
            <a:rect l="l" t="t" r="r" b="b"/>
            <a:pathLst>
              <a:path w="243839" h="42545">
                <a:moveTo>
                  <a:pt x="243306" y="0"/>
                </a:moveTo>
                <a:lnTo>
                  <a:pt x="192962" y="7732"/>
                </a:lnTo>
                <a:lnTo>
                  <a:pt x="142708" y="15994"/>
                </a:lnTo>
                <a:lnTo>
                  <a:pt x="42252" y="33883"/>
                </a:lnTo>
                <a:lnTo>
                  <a:pt x="0" y="42265"/>
                </a:lnTo>
                <a:lnTo>
                  <a:pt x="130689" y="24883"/>
                </a:lnTo>
                <a:lnTo>
                  <a:pt x="159753" y="21348"/>
                </a:lnTo>
                <a:lnTo>
                  <a:pt x="220010" y="11376"/>
                </a:lnTo>
                <a:lnTo>
                  <a:pt x="240118" y="8280"/>
                </a:lnTo>
                <a:lnTo>
                  <a:pt x="242189" y="2768"/>
                </a:lnTo>
                <a:lnTo>
                  <a:pt x="2433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771483" y="638281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161" y="0"/>
                </a:lnTo>
              </a:path>
            </a:pathLst>
          </a:custGeom>
          <a:ln w="4271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687418" y="6402144"/>
            <a:ext cx="85090" cy="10795"/>
          </a:xfrm>
          <a:custGeom>
            <a:avLst/>
            <a:gdLst/>
            <a:ahLst/>
            <a:cxnLst/>
            <a:rect l="l" t="t" r="r" b="b"/>
            <a:pathLst>
              <a:path w="85089" h="10795">
                <a:moveTo>
                  <a:pt x="85001" y="0"/>
                </a:moveTo>
                <a:lnTo>
                  <a:pt x="0" y="10528"/>
                </a:lnTo>
                <a:lnTo>
                  <a:pt x="84061" y="2019"/>
                </a:lnTo>
                <a:lnTo>
                  <a:pt x="84708" y="596"/>
                </a:lnTo>
                <a:lnTo>
                  <a:pt x="850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288513" y="635839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362" y="0"/>
                </a:lnTo>
              </a:path>
            </a:pathLst>
          </a:custGeom>
          <a:ln w="746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0269" y="6372518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93" y="0"/>
                </a:lnTo>
              </a:path>
            </a:pathLst>
          </a:custGeom>
          <a:ln w="2606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75672" y="6358103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1894" y="0"/>
                </a:moveTo>
                <a:lnTo>
                  <a:pt x="0" y="1054"/>
                </a:lnTo>
                <a:lnTo>
                  <a:pt x="12839" y="1384"/>
                </a:lnTo>
                <a:lnTo>
                  <a:pt x="218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863553" y="637737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4967" y="0"/>
                </a:lnTo>
              </a:path>
            </a:pathLst>
          </a:custGeom>
          <a:ln w="3643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263603" y="6507615"/>
            <a:ext cx="149860" cy="24130"/>
          </a:xfrm>
          <a:custGeom>
            <a:avLst/>
            <a:gdLst/>
            <a:ahLst/>
            <a:cxnLst/>
            <a:rect l="l" t="t" r="r" b="b"/>
            <a:pathLst>
              <a:path w="149860" h="24129">
                <a:moveTo>
                  <a:pt x="130657" y="0"/>
                </a:moveTo>
                <a:lnTo>
                  <a:pt x="92100" y="5588"/>
                </a:lnTo>
                <a:lnTo>
                  <a:pt x="0" y="22669"/>
                </a:lnTo>
                <a:lnTo>
                  <a:pt x="23672" y="23863"/>
                </a:lnTo>
                <a:lnTo>
                  <a:pt x="53924" y="19608"/>
                </a:lnTo>
                <a:lnTo>
                  <a:pt x="149656" y="901"/>
                </a:lnTo>
                <a:lnTo>
                  <a:pt x="1306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245873" y="6513198"/>
            <a:ext cx="109855" cy="17145"/>
          </a:xfrm>
          <a:custGeom>
            <a:avLst/>
            <a:gdLst/>
            <a:ahLst/>
            <a:cxnLst/>
            <a:rect l="l" t="t" r="r" b="b"/>
            <a:pathLst>
              <a:path w="109854" h="17145">
                <a:moveTo>
                  <a:pt x="109829" y="0"/>
                </a:moveTo>
                <a:lnTo>
                  <a:pt x="0" y="16192"/>
                </a:lnTo>
                <a:lnTo>
                  <a:pt x="17729" y="17094"/>
                </a:lnTo>
                <a:lnTo>
                  <a:pt x="1098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261350" y="6530290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2247" y="0"/>
                </a:moveTo>
                <a:lnTo>
                  <a:pt x="0" y="406"/>
                </a:lnTo>
                <a:lnTo>
                  <a:pt x="22910" y="1625"/>
                </a:lnTo>
                <a:lnTo>
                  <a:pt x="25920" y="1193"/>
                </a:lnTo>
                <a:lnTo>
                  <a:pt x="22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243560" y="6529395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2311" y="0"/>
                </a:moveTo>
                <a:lnTo>
                  <a:pt x="0" y="342"/>
                </a:lnTo>
                <a:lnTo>
                  <a:pt x="17792" y="1295"/>
                </a:lnTo>
                <a:lnTo>
                  <a:pt x="20040" y="888"/>
                </a:lnTo>
                <a:lnTo>
                  <a:pt x="23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317527" y="6508519"/>
            <a:ext cx="123189" cy="19050"/>
          </a:xfrm>
          <a:custGeom>
            <a:avLst/>
            <a:gdLst/>
            <a:ahLst/>
            <a:cxnLst/>
            <a:rect l="l" t="t" r="r" b="b"/>
            <a:pathLst>
              <a:path w="123189" h="19050">
                <a:moveTo>
                  <a:pt x="95732" y="0"/>
                </a:moveTo>
                <a:lnTo>
                  <a:pt x="0" y="18707"/>
                </a:lnTo>
                <a:lnTo>
                  <a:pt x="123151" y="1295"/>
                </a:lnTo>
                <a:lnTo>
                  <a:pt x="957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718930" y="653623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056" y="0"/>
                </a:lnTo>
              </a:path>
            </a:pathLst>
          </a:custGeom>
          <a:ln w="1506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987993" y="6538773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2941" y="0"/>
                </a:moveTo>
                <a:lnTo>
                  <a:pt x="0" y="1181"/>
                </a:lnTo>
                <a:lnTo>
                  <a:pt x="13931" y="63"/>
                </a:lnTo>
                <a:lnTo>
                  <a:pt x="129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674754" y="653414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13" y="0"/>
                </a:lnTo>
              </a:path>
            </a:pathLst>
          </a:custGeom>
          <a:ln w="1184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665056" y="6528128"/>
            <a:ext cx="85725" cy="10795"/>
          </a:xfrm>
          <a:custGeom>
            <a:avLst/>
            <a:gdLst/>
            <a:ahLst/>
            <a:cxnLst/>
            <a:rect l="l" t="t" r="r" b="b"/>
            <a:pathLst>
              <a:path w="85725" h="10795">
                <a:moveTo>
                  <a:pt x="72466" y="0"/>
                </a:moveTo>
                <a:lnTo>
                  <a:pt x="36199" y="4922"/>
                </a:lnTo>
                <a:lnTo>
                  <a:pt x="0" y="10426"/>
                </a:lnTo>
                <a:lnTo>
                  <a:pt x="9702" y="10667"/>
                </a:lnTo>
                <a:lnTo>
                  <a:pt x="85471" y="101"/>
                </a:lnTo>
                <a:lnTo>
                  <a:pt x="724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540832" y="657151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8963" y="0"/>
                </a:lnTo>
              </a:path>
            </a:pathLst>
          </a:custGeom>
          <a:ln w="619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481719" y="6568492"/>
            <a:ext cx="88265" cy="6985"/>
          </a:xfrm>
          <a:custGeom>
            <a:avLst/>
            <a:gdLst/>
            <a:ahLst/>
            <a:cxnLst/>
            <a:rect l="l" t="t" r="r" b="b"/>
            <a:pathLst>
              <a:path w="88264" h="6984">
                <a:moveTo>
                  <a:pt x="88074" y="0"/>
                </a:moveTo>
                <a:lnTo>
                  <a:pt x="61974" y="404"/>
                </a:lnTo>
                <a:lnTo>
                  <a:pt x="24409" y="1612"/>
                </a:lnTo>
                <a:lnTo>
                  <a:pt x="0" y="6527"/>
                </a:lnTo>
                <a:lnTo>
                  <a:pt x="32651" y="5740"/>
                </a:lnTo>
                <a:lnTo>
                  <a:pt x="59247" y="5727"/>
                </a:lnTo>
                <a:lnTo>
                  <a:pt x="88074" y="0"/>
                </a:lnTo>
                <a:close/>
              </a:path>
              <a:path w="88264" h="6984">
                <a:moveTo>
                  <a:pt x="59247" y="5727"/>
                </a:moveTo>
                <a:lnTo>
                  <a:pt x="36220" y="5727"/>
                </a:lnTo>
                <a:lnTo>
                  <a:pt x="59118" y="5753"/>
                </a:lnTo>
                <a:lnTo>
                  <a:pt x="59247" y="572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465794" y="6570102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5">
                <a:moveTo>
                  <a:pt x="40335" y="0"/>
                </a:moveTo>
                <a:lnTo>
                  <a:pt x="24917" y="533"/>
                </a:lnTo>
                <a:lnTo>
                  <a:pt x="0" y="5511"/>
                </a:lnTo>
                <a:lnTo>
                  <a:pt x="15925" y="4927"/>
                </a:lnTo>
                <a:lnTo>
                  <a:pt x="403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70140" y="654635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760" y="0"/>
                </a:lnTo>
              </a:path>
            </a:pathLst>
          </a:custGeom>
          <a:ln w="1257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569792" y="6549141"/>
            <a:ext cx="178435" cy="20320"/>
          </a:xfrm>
          <a:custGeom>
            <a:avLst/>
            <a:gdLst/>
            <a:ahLst/>
            <a:cxnLst/>
            <a:rect l="l" t="t" r="r" b="b"/>
            <a:pathLst>
              <a:path w="178435" h="20320">
                <a:moveTo>
                  <a:pt x="63282" y="19278"/>
                </a:moveTo>
                <a:lnTo>
                  <a:pt x="11468" y="19278"/>
                </a:lnTo>
                <a:lnTo>
                  <a:pt x="27903" y="19306"/>
                </a:lnTo>
                <a:lnTo>
                  <a:pt x="59994" y="19697"/>
                </a:lnTo>
                <a:lnTo>
                  <a:pt x="63282" y="19278"/>
                </a:lnTo>
                <a:close/>
              </a:path>
              <a:path w="178435" h="20320">
                <a:moveTo>
                  <a:pt x="100342" y="0"/>
                </a:moveTo>
                <a:lnTo>
                  <a:pt x="10058" y="17310"/>
                </a:lnTo>
                <a:lnTo>
                  <a:pt x="0" y="19354"/>
                </a:lnTo>
                <a:lnTo>
                  <a:pt x="63282" y="19278"/>
                </a:lnTo>
                <a:lnTo>
                  <a:pt x="130666" y="10316"/>
                </a:lnTo>
                <a:lnTo>
                  <a:pt x="178282" y="3505"/>
                </a:lnTo>
                <a:lnTo>
                  <a:pt x="1003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26227" y="654396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1035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616399" y="6538560"/>
            <a:ext cx="58419" cy="8890"/>
          </a:xfrm>
          <a:custGeom>
            <a:avLst/>
            <a:gdLst/>
            <a:ahLst/>
            <a:cxnLst/>
            <a:rect l="l" t="t" r="r" b="b"/>
            <a:pathLst>
              <a:path w="58420" h="8890">
                <a:moveTo>
                  <a:pt x="48653" y="0"/>
                </a:moveTo>
                <a:lnTo>
                  <a:pt x="0" y="8178"/>
                </a:lnTo>
                <a:lnTo>
                  <a:pt x="9829" y="8623"/>
                </a:lnTo>
                <a:lnTo>
                  <a:pt x="50571" y="1358"/>
                </a:lnTo>
                <a:lnTo>
                  <a:pt x="58356" y="228"/>
                </a:lnTo>
                <a:lnTo>
                  <a:pt x="486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506136" y="6547181"/>
            <a:ext cx="164465" cy="23495"/>
          </a:xfrm>
          <a:custGeom>
            <a:avLst/>
            <a:gdLst/>
            <a:ahLst/>
            <a:cxnLst/>
            <a:rect l="l" t="t" r="r" b="b"/>
            <a:pathLst>
              <a:path w="164464" h="23495">
                <a:moveTo>
                  <a:pt x="120091" y="0"/>
                </a:moveTo>
                <a:lnTo>
                  <a:pt x="0" y="22923"/>
                </a:lnTo>
                <a:lnTo>
                  <a:pt x="37563" y="21715"/>
                </a:lnTo>
                <a:lnTo>
                  <a:pt x="63652" y="21310"/>
                </a:lnTo>
                <a:lnTo>
                  <a:pt x="163995" y="1955"/>
                </a:lnTo>
                <a:lnTo>
                  <a:pt x="1200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90711" y="6546744"/>
            <a:ext cx="135890" cy="24130"/>
          </a:xfrm>
          <a:custGeom>
            <a:avLst/>
            <a:gdLst/>
            <a:ahLst/>
            <a:cxnLst/>
            <a:rect l="l" t="t" r="r" b="b"/>
            <a:pathLst>
              <a:path w="135889" h="24129">
                <a:moveTo>
                  <a:pt x="125691" y="0"/>
                </a:moveTo>
                <a:lnTo>
                  <a:pt x="94211" y="5688"/>
                </a:lnTo>
                <a:lnTo>
                  <a:pt x="0" y="23888"/>
                </a:lnTo>
                <a:lnTo>
                  <a:pt x="15417" y="23355"/>
                </a:lnTo>
                <a:lnTo>
                  <a:pt x="135521" y="431"/>
                </a:lnTo>
                <a:lnTo>
                  <a:pt x="1256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48295" y="6637308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0"/>
                </a:moveTo>
                <a:lnTo>
                  <a:pt x="6362" y="761"/>
                </a:lnTo>
                <a:lnTo>
                  <a:pt x="8585" y="419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354655" y="663773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311" y="0"/>
                </a:moveTo>
                <a:lnTo>
                  <a:pt x="0" y="330"/>
                </a:lnTo>
                <a:lnTo>
                  <a:pt x="469" y="393"/>
                </a:lnTo>
                <a:lnTo>
                  <a:pt x="2489" y="12"/>
                </a:lnTo>
                <a:lnTo>
                  <a:pt x="231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399224" y="6621697"/>
            <a:ext cx="40640" cy="1905"/>
          </a:xfrm>
          <a:custGeom>
            <a:avLst/>
            <a:gdLst/>
            <a:ahLst/>
            <a:cxnLst/>
            <a:rect l="l" t="t" r="r" b="b"/>
            <a:pathLst>
              <a:path w="40639" h="1904">
                <a:moveTo>
                  <a:pt x="40157" y="0"/>
                </a:moveTo>
                <a:lnTo>
                  <a:pt x="0" y="1714"/>
                </a:lnTo>
                <a:lnTo>
                  <a:pt x="9448" y="1551"/>
                </a:lnTo>
                <a:lnTo>
                  <a:pt x="18911" y="1290"/>
                </a:lnTo>
                <a:lnTo>
                  <a:pt x="28387" y="926"/>
                </a:lnTo>
                <a:lnTo>
                  <a:pt x="37871" y="457"/>
                </a:lnTo>
                <a:lnTo>
                  <a:pt x="401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04076" y="6622154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133019" y="0"/>
                </a:moveTo>
                <a:lnTo>
                  <a:pt x="123535" y="469"/>
                </a:lnTo>
                <a:lnTo>
                  <a:pt x="114060" y="833"/>
                </a:lnTo>
                <a:lnTo>
                  <a:pt x="104596" y="1094"/>
                </a:lnTo>
                <a:lnTo>
                  <a:pt x="95148" y="1257"/>
                </a:lnTo>
                <a:lnTo>
                  <a:pt x="71282" y="2616"/>
                </a:lnTo>
                <a:lnTo>
                  <a:pt x="47445" y="4337"/>
                </a:lnTo>
                <a:lnTo>
                  <a:pt x="23673" y="6515"/>
                </a:lnTo>
                <a:lnTo>
                  <a:pt x="0" y="9245"/>
                </a:lnTo>
                <a:lnTo>
                  <a:pt x="1155" y="9740"/>
                </a:lnTo>
                <a:lnTo>
                  <a:pt x="2273" y="10071"/>
                </a:lnTo>
                <a:lnTo>
                  <a:pt x="44221" y="15151"/>
                </a:lnTo>
                <a:lnTo>
                  <a:pt x="52806" y="15582"/>
                </a:lnTo>
                <a:lnTo>
                  <a:pt x="54533" y="15316"/>
                </a:lnTo>
                <a:lnTo>
                  <a:pt x="13301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356877" y="663746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739" y="0"/>
                </a:moveTo>
                <a:lnTo>
                  <a:pt x="0" y="266"/>
                </a:lnTo>
                <a:lnTo>
                  <a:pt x="177" y="279"/>
                </a:lnTo>
                <a:lnTo>
                  <a:pt x="173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934944" y="6507815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0"/>
                </a:moveTo>
                <a:lnTo>
                  <a:pt x="3780" y="718"/>
                </a:lnTo>
                <a:lnTo>
                  <a:pt x="7578" y="1696"/>
                </a:lnTo>
                <a:lnTo>
                  <a:pt x="16747" y="95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027104" y="6524918"/>
            <a:ext cx="161925" cy="13335"/>
          </a:xfrm>
          <a:custGeom>
            <a:avLst/>
            <a:gdLst/>
            <a:ahLst/>
            <a:cxnLst/>
            <a:rect l="l" t="t" r="r" b="b"/>
            <a:pathLst>
              <a:path w="161925" h="13334">
                <a:moveTo>
                  <a:pt x="135115" y="0"/>
                </a:moveTo>
                <a:lnTo>
                  <a:pt x="123888" y="1231"/>
                </a:lnTo>
                <a:lnTo>
                  <a:pt x="92970" y="4185"/>
                </a:lnTo>
                <a:lnTo>
                  <a:pt x="0" y="11925"/>
                </a:lnTo>
                <a:lnTo>
                  <a:pt x="26403" y="13284"/>
                </a:lnTo>
                <a:lnTo>
                  <a:pt x="23444" y="12433"/>
                </a:lnTo>
                <a:lnTo>
                  <a:pt x="20408" y="11518"/>
                </a:lnTo>
                <a:lnTo>
                  <a:pt x="17360" y="10642"/>
                </a:lnTo>
                <a:lnTo>
                  <a:pt x="53347" y="8782"/>
                </a:lnTo>
                <a:lnTo>
                  <a:pt x="89381" y="7542"/>
                </a:lnTo>
                <a:lnTo>
                  <a:pt x="125497" y="6833"/>
                </a:lnTo>
                <a:lnTo>
                  <a:pt x="160172" y="6565"/>
                </a:lnTo>
                <a:lnTo>
                  <a:pt x="158699" y="6464"/>
                </a:lnTo>
                <a:lnTo>
                  <a:pt x="157238" y="6299"/>
                </a:lnTo>
                <a:lnTo>
                  <a:pt x="160653" y="6299"/>
                </a:lnTo>
                <a:lnTo>
                  <a:pt x="135115" y="0"/>
                </a:lnTo>
                <a:close/>
              </a:path>
              <a:path w="161925" h="13334">
                <a:moveTo>
                  <a:pt x="160653" y="6299"/>
                </a:moveTo>
                <a:lnTo>
                  <a:pt x="157238" y="6299"/>
                </a:lnTo>
                <a:lnTo>
                  <a:pt x="161734" y="6565"/>
                </a:lnTo>
                <a:lnTo>
                  <a:pt x="160653" y="629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810375" y="652014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231" y="0"/>
                </a:moveTo>
                <a:lnTo>
                  <a:pt x="0" y="165"/>
                </a:lnTo>
                <a:lnTo>
                  <a:pt x="1587" y="25"/>
                </a:lnTo>
                <a:lnTo>
                  <a:pt x="12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744841" y="6518836"/>
            <a:ext cx="67310" cy="5715"/>
          </a:xfrm>
          <a:custGeom>
            <a:avLst/>
            <a:gdLst/>
            <a:ahLst/>
            <a:cxnLst/>
            <a:rect l="l" t="t" r="r" b="b"/>
            <a:pathLst>
              <a:path w="67310" h="5715">
                <a:moveTo>
                  <a:pt x="28676" y="0"/>
                </a:moveTo>
                <a:lnTo>
                  <a:pt x="0" y="4673"/>
                </a:lnTo>
                <a:lnTo>
                  <a:pt x="22999" y="5702"/>
                </a:lnTo>
                <a:lnTo>
                  <a:pt x="52171" y="2705"/>
                </a:lnTo>
                <a:lnTo>
                  <a:pt x="65531" y="1473"/>
                </a:lnTo>
                <a:lnTo>
                  <a:pt x="66763" y="1308"/>
                </a:lnTo>
                <a:lnTo>
                  <a:pt x="286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88242" y="6519074"/>
            <a:ext cx="72390" cy="3810"/>
          </a:xfrm>
          <a:custGeom>
            <a:avLst/>
            <a:gdLst/>
            <a:ahLst/>
            <a:cxnLst/>
            <a:rect l="l" t="t" r="r" b="b"/>
            <a:pathLst>
              <a:path w="72389" h="3809">
                <a:moveTo>
                  <a:pt x="0" y="3809"/>
                </a:moveTo>
                <a:lnTo>
                  <a:pt x="72102" y="3809"/>
                </a:lnTo>
                <a:lnTo>
                  <a:pt x="72102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631362" y="651843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30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35327" y="6516534"/>
            <a:ext cx="69215" cy="1270"/>
          </a:xfrm>
          <a:custGeom>
            <a:avLst/>
            <a:gdLst/>
            <a:ahLst/>
            <a:cxnLst/>
            <a:rect l="l" t="t" r="r" b="b"/>
            <a:pathLst>
              <a:path w="69214" h="1270">
                <a:moveTo>
                  <a:pt x="0" y="1269"/>
                </a:moveTo>
                <a:lnTo>
                  <a:pt x="68606" y="1269"/>
                </a:lnTo>
                <a:lnTo>
                  <a:pt x="6860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292980" y="6584284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40">
                <a:moveTo>
                  <a:pt x="12979" y="0"/>
                </a:moveTo>
                <a:lnTo>
                  <a:pt x="4305" y="1384"/>
                </a:lnTo>
                <a:lnTo>
                  <a:pt x="0" y="2146"/>
                </a:lnTo>
                <a:lnTo>
                  <a:pt x="4102" y="2336"/>
                </a:lnTo>
                <a:lnTo>
                  <a:pt x="13385" y="25"/>
                </a:lnTo>
                <a:lnTo>
                  <a:pt x="129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297081" y="6584315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9283" y="0"/>
                </a:moveTo>
                <a:lnTo>
                  <a:pt x="0" y="2298"/>
                </a:lnTo>
                <a:lnTo>
                  <a:pt x="18770" y="3175"/>
                </a:lnTo>
                <a:lnTo>
                  <a:pt x="19977" y="3022"/>
                </a:lnTo>
                <a:lnTo>
                  <a:pt x="26479" y="1231"/>
                </a:lnTo>
                <a:lnTo>
                  <a:pt x="15011" y="457"/>
                </a:lnTo>
                <a:lnTo>
                  <a:pt x="92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682373" y="6571890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65303" y="0"/>
                </a:moveTo>
                <a:lnTo>
                  <a:pt x="28359" y="546"/>
                </a:lnTo>
                <a:lnTo>
                  <a:pt x="0" y="5143"/>
                </a:lnTo>
                <a:lnTo>
                  <a:pt x="19684" y="5854"/>
                </a:lnTo>
                <a:lnTo>
                  <a:pt x="653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270164" y="6582505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15811" y="0"/>
                </a:moveTo>
                <a:lnTo>
                  <a:pt x="0" y="2832"/>
                </a:lnTo>
                <a:lnTo>
                  <a:pt x="22809" y="3924"/>
                </a:lnTo>
                <a:lnTo>
                  <a:pt x="27127" y="3162"/>
                </a:lnTo>
                <a:lnTo>
                  <a:pt x="35801" y="1777"/>
                </a:lnTo>
                <a:lnTo>
                  <a:pt x="22466" y="660"/>
                </a:lnTo>
                <a:lnTo>
                  <a:pt x="158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596239" y="6516534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79" h="1904">
                <a:moveTo>
                  <a:pt x="42875" y="0"/>
                </a:moveTo>
                <a:lnTo>
                  <a:pt x="16141" y="38"/>
                </a:lnTo>
                <a:lnTo>
                  <a:pt x="0" y="342"/>
                </a:lnTo>
                <a:lnTo>
                  <a:pt x="32283" y="1777"/>
                </a:lnTo>
                <a:lnTo>
                  <a:pt x="428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226036" y="6545198"/>
            <a:ext cx="177165" cy="29845"/>
          </a:xfrm>
          <a:custGeom>
            <a:avLst/>
            <a:gdLst/>
            <a:ahLst/>
            <a:cxnLst/>
            <a:rect l="l" t="t" r="r" b="b"/>
            <a:pathLst>
              <a:path w="177164" h="29845">
                <a:moveTo>
                  <a:pt x="162128" y="0"/>
                </a:moveTo>
                <a:lnTo>
                  <a:pt x="46647" y="15900"/>
                </a:lnTo>
                <a:lnTo>
                  <a:pt x="34977" y="19178"/>
                </a:lnTo>
                <a:lnTo>
                  <a:pt x="0" y="29425"/>
                </a:lnTo>
                <a:lnTo>
                  <a:pt x="15087" y="28028"/>
                </a:lnTo>
                <a:lnTo>
                  <a:pt x="51352" y="19402"/>
                </a:lnTo>
                <a:lnTo>
                  <a:pt x="87899" y="12052"/>
                </a:lnTo>
                <a:lnTo>
                  <a:pt x="124833" y="6226"/>
                </a:lnTo>
                <a:lnTo>
                  <a:pt x="177088" y="685"/>
                </a:lnTo>
                <a:lnTo>
                  <a:pt x="1621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388165" y="6539242"/>
            <a:ext cx="53340" cy="6985"/>
          </a:xfrm>
          <a:custGeom>
            <a:avLst/>
            <a:gdLst/>
            <a:ahLst/>
            <a:cxnLst/>
            <a:rect l="l" t="t" r="r" b="b"/>
            <a:pathLst>
              <a:path w="53339" h="6984">
                <a:moveTo>
                  <a:pt x="42964" y="0"/>
                </a:moveTo>
                <a:lnTo>
                  <a:pt x="0" y="5956"/>
                </a:lnTo>
                <a:lnTo>
                  <a:pt x="14960" y="6642"/>
                </a:lnTo>
                <a:lnTo>
                  <a:pt x="27076" y="5524"/>
                </a:lnTo>
                <a:lnTo>
                  <a:pt x="53047" y="482"/>
                </a:lnTo>
                <a:lnTo>
                  <a:pt x="429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415231" y="6539721"/>
            <a:ext cx="46990" cy="5080"/>
          </a:xfrm>
          <a:custGeom>
            <a:avLst/>
            <a:gdLst/>
            <a:ahLst/>
            <a:cxnLst/>
            <a:rect l="l" t="t" r="r" b="b"/>
            <a:pathLst>
              <a:path w="46989" h="5079">
                <a:moveTo>
                  <a:pt x="25984" y="0"/>
                </a:moveTo>
                <a:lnTo>
                  <a:pt x="0" y="5054"/>
                </a:lnTo>
                <a:lnTo>
                  <a:pt x="32043" y="2457"/>
                </a:lnTo>
                <a:lnTo>
                  <a:pt x="42735" y="1714"/>
                </a:lnTo>
                <a:lnTo>
                  <a:pt x="46748" y="990"/>
                </a:lnTo>
                <a:lnTo>
                  <a:pt x="259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224951" y="6573222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6179" y="0"/>
                </a:moveTo>
                <a:lnTo>
                  <a:pt x="1079" y="1396"/>
                </a:lnTo>
                <a:lnTo>
                  <a:pt x="0" y="1727"/>
                </a:lnTo>
                <a:lnTo>
                  <a:pt x="139" y="1727"/>
                </a:lnTo>
                <a:lnTo>
                  <a:pt x="4457" y="3022"/>
                </a:lnTo>
                <a:lnTo>
                  <a:pt x="161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457956" y="6540712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4025" y="0"/>
                </a:moveTo>
                <a:lnTo>
                  <a:pt x="0" y="723"/>
                </a:lnTo>
                <a:lnTo>
                  <a:pt x="8204" y="190"/>
                </a:lnTo>
                <a:lnTo>
                  <a:pt x="40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282968" y="658642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40">
                <a:moveTo>
                  <a:pt x="10007" y="0"/>
                </a:moveTo>
                <a:lnTo>
                  <a:pt x="6667" y="571"/>
                </a:lnTo>
                <a:lnTo>
                  <a:pt x="0" y="1816"/>
                </a:lnTo>
                <a:lnTo>
                  <a:pt x="3581" y="2235"/>
                </a:lnTo>
                <a:lnTo>
                  <a:pt x="5346" y="2463"/>
                </a:lnTo>
                <a:lnTo>
                  <a:pt x="11188" y="927"/>
                </a:lnTo>
                <a:lnTo>
                  <a:pt x="14109" y="190"/>
                </a:lnTo>
                <a:lnTo>
                  <a:pt x="100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288320" y="6586618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8762" y="0"/>
                </a:moveTo>
                <a:lnTo>
                  <a:pt x="2908" y="1485"/>
                </a:lnTo>
                <a:lnTo>
                  <a:pt x="0" y="2273"/>
                </a:lnTo>
                <a:lnTo>
                  <a:pt x="9309" y="3403"/>
                </a:lnTo>
                <a:lnTo>
                  <a:pt x="15354" y="2489"/>
                </a:lnTo>
                <a:lnTo>
                  <a:pt x="21437" y="1650"/>
                </a:lnTo>
                <a:lnTo>
                  <a:pt x="27533" y="876"/>
                </a:lnTo>
                <a:lnTo>
                  <a:pt x="87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241130" y="6545891"/>
            <a:ext cx="167640" cy="27940"/>
          </a:xfrm>
          <a:custGeom>
            <a:avLst/>
            <a:gdLst/>
            <a:ahLst/>
            <a:cxnLst/>
            <a:rect l="l" t="t" r="r" b="b"/>
            <a:pathLst>
              <a:path w="167639" h="27940">
                <a:moveTo>
                  <a:pt x="162001" y="0"/>
                </a:moveTo>
                <a:lnTo>
                  <a:pt x="109740" y="5534"/>
                </a:lnTo>
                <a:lnTo>
                  <a:pt x="36264" y="18709"/>
                </a:lnTo>
                <a:lnTo>
                  <a:pt x="0" y="27330"/>
                </a:lnTo>
                <a:lnTo>
                  <a:pt x="34109" y="23731"/>
                </a:lnTo>
                <a:lnTo>
                  <a:pt x="45465" y="22402"/>
                </a:lnTo>
                <a:lnTo>
                  <a:pt x="167055" y="228"/>
                </a:lnTo>
                <a:lnTo>
                  <a:pt x="1620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286593" y="6546126"/>
            <a:ext cx="140335" cy="22225"/>
          </a:xfrm>
          <a:custGeom>
            <a:avLst/>
            <a:gdLst/>
            <a:ahLst/>
            <a:cxnLst/>
            <a:rect l="l" t="t" r="r" b="b"/>
            <a:pathLst>
              <a:path w="140335" h="22225">
                <a:moveTo>
                  <a:pt x="121589" y="0"/>
                </a:moveTo>
                <a:lnTo>
                  <a:pt x="0" y="22174"/>
                </a:lnTo>
                <a:lnTo>
                  <a:pt x="22898" y="19309"/>
                </a:lnTo>
                <a:lnTo>
                  <a:pt x="45762" y="16181"/>
                </a:lnTo>
                <a:lnTo>
                  <a:pt x="68596" y="12789"/>
                </a:lnTo>
                <a:lnTo>
                  <a:pt x="140131" y="838"/>
                </a:lnTo>
                <a:lnTo>
                  <a:pt x="1215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403132" y="654477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03" y="0"/>
                </a:moveTo>
                <a:lnTo>
                  <a:pt x="0" y="1117"/>
                </a:lnTo>
                <a:lnTo>
                  <a:pt x="5054" y="1358"/>
                </a:lnTo>
                <a:lnTo>
                  <a:pt x="121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408176" y="6541437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5">
                <a:moveTo>
                  <a:pt x="49784" y="0"/>
                </a:moveTo>
                <a:lnTo>
                  <a:pt x="39097" y="743"/>
                </a:lnTo>
                <a:lnTo>
                  <a:pt x="7061" y="3340"/>
                </a:lnTo>
                <a:lnTo>
                  <a:pt x="0" y="4686"/>
                </a:lnTo>
                <a:lnTo>
                  <a:pt x="18554" y="5537"/>
                </a:lnTo>
                <a:lnTo>
                  <a:pt x="497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29398" y="6568300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5" h="9525">
                <a:moveTo>
                  <a:pt x="57200" y="0"/>
                </a:moveTo>
                <a:lnTo>
                  <a:pt x="45844" y="1328"/>
                </a:lnTo>
                <a:lnTo>
                  <a:pt x="11734" y="4927"/>
                </a:lnTo>
                <a:lnTo>
                  <a:pt x="0" y="7950"/>
                </a:lnTo>
                <a:lnTo>
                  <a:pt x="3213" y="8940"/>
                </a:lnTo>
                <a:lnTo>
                  <a:pt x="33040" y="4149"/>
                </a:lnTo>
                <a:lnTo>
                  <a:pt x="572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232609" y="6546967"/>
            <a:ext cx="201295" cy="41275"/>
          </a:xfrm>
          <a:custGeom>
            <a:avLst/>
            <a:gdLst/>
            <a:ahLst/>
            <a:cxnLst/>
            <a:rect l="l" t="t" r="r" b="b"/>
            <a:pathLst>
              <a:path w="201295" h="41275">
                <a:moveTo>
                  <a:pt x="194119" y="0"/>
                </a:moveTo>
                <a:lnTo>
                  <a:pt x="122576" y="11945"/>
                </a:lnTo>
                <a:lnTo>
                  <a:pt x="99744" y="15338"/>
                </a:lnTo>
                <a:lnTo>
                  <a:pt x="76880" y="18469"/>
                </a:lnTo>
                <a:lnTo>
                  <a:pt x="53987" y="21336"/>
                </a:lnTo>
                <a:lnTo>
                  <a:pt x="44500" y="22987"/>
                </a:lnTo>
                <a:lnTo>
                  <a:pt x="0" y="30276"/>
                </a:lnTo>
                <a:lnTo>
                  <a:pt x="2832" y="31153"/>
                </a:lnTo>
                <a:lnTo>
                  <a:pt x="5334" y="31953"/>
                </a:lnTo>
                <a:lnTo>
                  <a:pt x="5173" y="31953"/>
                </a:lnTo>
                <a:lnTo>
                  <a:pt x="21901" y="36483"/>
                </a:lnTo>
                <a:lnTo>
                  <a:pt x="30422" y="38500"/>
                </a:lnTo>
                <a:lnTo>
                  <a:pt x="38950" y="39916"/>
                </a:lnTo>
                <a:lnTo>
                  <a:pt x="50355" y="41275"/>
                </a:lnTo>
                <a:lnTo>
                  <a:pt x="57023" y="40030"/>
                </a:lnTo>
                <a:lnTo>
                  <a:pt x="60363" y="39458"/>
                </a:lnTo>
                <a:lnTo>
                  <a:pt x="37553" y="38366"/>
                </a:lnTo>
                <a:lnTo>
                  <a:pt x="53365" y="35534"/>
                </a:lnTo>
                <a:lnTo>
                  <a:pt x="53136" y="35521"/>
                </a:lnTo>
                <a:lnTo>
                  <a:pt x="64692" y="31953"/>
                </a:lnTo>
                <a:lnTo>
                  <a:pt x="5334" y="31953"/>
                </a:lnTo>
                <a:lnTo>
                  <a:pt x="5080" y="31927"/>
                </a:lnTo>
                <a:lnTo>
                  <a:pt x="64775" y="31927"/>
                </a:lnTo>
                <a:lnTo>
                  <a:pt x="86340" y="25268"/>
                </a:lnTo>
                <a:lnTo>
                  <a:pt x="119884" y="16336"/>
                </a:lnTo>
                <a:lnTo>
                  <a:pt x="153767" y="8727"/>
                </a:lnTo>
                <a:lnTo>
                  <a:pt x="187985" y="2438"/>
                </a:lnTo>
                <a:lnTo>
                  <a:pt x="201155" y="317"/>
                </a:lnTo>
                <a:lnTo>
                  <a:pt x="1941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426732" y="6540903"/>
            <a:ext cx="49530" cy="6985"/>
          </a:xfrm>
          <a:custGeom>
            <a:avLst/>
            <a:gdLst/>
            <a:ahLst/>
            <a:cxnLst/>
            <a:rect l="l" t="t" r="r" b="b"/>
            <a:pathLst>
              <a:path w="49529" h="6984">
                <a:moveTo>
                  <a:pt x="39433" y="0"/>
                </a:moveTo>
                <a:lnTo>
                  <a:pt x="31229" y="533"/>
                </a:lnTo>
                <a:lnTo>
                  <a:pt x="0" y="6057"/>
                </a:lnTo>
                <a:lnTo>
                  <a:pt x="7023" y="6388"/>
                </a:lnTo>
                <a:lnTo>
                  <a:pt x="27970" y="3263"/>
                </a:lnTo>
                <a:lnTo>
                  <a:pt x="48945" y="444"/>
                </a:lnTo>
                <a:lnTo>
                  <a:pt x="3943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291476" y="6543163"/>
            <a:ext cx="71755" cy="13335"/>
          </a:xfrm>
          <a:custGeom>
            <a:avLst/>
            <a:gdLst/>
            <a:ahLst/>
            <a:cxnLst/>
            <a:rect l="l" t="t" r="r" b="b"/>
            <a:pathLst>
              <a:path w="71754" h="13334">
                <a:moveTo>
                  <a:pt x="52946" y="0"/>
                </a:moveTo>
                <a:lnTo>
                  <a:pt x="39665" y="2984"/>
                </a:lnTo>
                <a:lnTo>
                  <a:pt x="26415" y="6124"/>
                </a:lnTo>
                <a:lnTo>
                  <a:pt x="13194" y="9411"/>
                </a:lnTo>
                <a:lnTo>
                  <a:pt x="0" y="12839"/>
                </a:lnTo>
                <a:lnTo>
                  <a:pt x="71666" y="876"/>
                </a:lnTo>
                <a:lnTo>
                  <a:pt x="529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344418" y="6536620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10" h="7620">
                <a:moveTo>
                  <a:pt x="32664" y="0"/>
                </a:moveTo>
                <a:lnTo>
                  <a:pt x="16298" y="3132"/>
                </a:lnTo>
                <a:lnTo>
                  <a:pt x="0" y="6540"/>
                </a:lnTo>
                <a:lnTo>
                  <a:pt x="18719" y="7416"/>
                </a:lnTo>
                <a:lnTo>
                  <a:pt x="54444" y="1066"/>
                </a:lnTo>
                <a:lnTo>
                  <a:pt x="326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272682" y="6544036"/>
            <a:ext cx="115570" cy="17145"/>
          </a:xfrm>
          <a:custGeom>
            <a:avLst/>
            <a:gdLst/>
            <a:ahLst/>
            <a:cxnLst/>
            <a:rect l="l" t="t" r="r" b="b"/>
            <a:pathLst>
              <a:path w="115570" h="17145">
                <a:moveTo>
                  <a:pt x="90462" y="0"/>
                </a:moveTo>
                <a:lnTo>
                  <a:pt x="18795" y="11963"/>
                </a:lnTo>
                <a:lnTo>
                  <a:pt x="12522" y="13614"/>
                </a:lnTo>
                <a:lnTo>
                  <a:pt x="0" y="17056"/>
                </a:lnTo>
                <a:lnTo>
                  <a:pt x="115481" y="1168"/>
                </a:lnTo>
                <a:lnTo>
                  <a:pt x="904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363138" y="6537686"/>
            <a:ext cx="68580" cy="7620"/>
          </a:xfrm>
          <a:custGeom>
            <a:avLst/>
            <a:gdLst/>
            <a:ahLst/>
            <a:cxnLst/>
            <a:rect l="l" t="t" r="r" b="b"/>
            <a:pathLst>
              <a:path w="68579" h="7620">
                <a:moveTo>
                  <a:pt x="35725" y="0"/>
                </a:moveTo>
                <a:lnTo>
                  <a:pt x="0" y="6349"/>
                </a:lnTo>
                <a:lnTo>
                  <a:pt x="25031" y="7518"/>
                </a:lnTo>
                <a:lnTo>
                  <a:pt x="67995" y="1549"/>
                </a:lnTo>
                <a:lnTo>
                  <a:pt x="357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717436" y="6523503"/>
            <a:ext cx="50800" cy="5080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20294" y="4597"/>
                </a:moveTo>
                <a:lnTo>
                  <a:pt x="4508" y="4597"/>
                </a:lnTo>
                <a:lnTo>
                  <a:pt x="20091" y="4622"/>
                </a:lnTo>
                <a:lnTo>
                  <a:pt x="20294" y="4597"/>
                </a:lnTo>
                <a:close/>
              </a:path>
              <a:path w="50800" h="5079">
                <a:moveTo>
                  <a:pt x="27406" y="0"/>
                </a:moveTo>
                <a:lnTo>
                  <a:pt x="0" y="4610"/>
                </a:lnTo>
                <a:lnTo>
                  <a:pt x="20294" y="4597"/>
                </a:lnTo>
                <a:lnTo>
                  <a:pt x="50406" y="1028"/>
                </a:lnTo>
                <a:lnTo>
                  <a:pt x="274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533781" y="65267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061" y="0"/>
                </a:lnTo>
              </a:path>
            </a:pathLst>
          </a:custGeom>
          <a:ln w="1680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317069" y="658554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6489" y="0"/>
                </a:moveTo>
                <a:lnTo>
                  <a:pt x="0" y="1803"/>
                </a:lnTo>
                <a:lnTo>
                  <a:pt x="8242" y="812"/>
                </a:lnTo>
                <a:lnTo>
                  <a:pt x="12382" y="368"/>
                </a:lnTo>
                <a:lnTo>
                  <a:pt x="64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435792" y="6533435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5">
                <a:moveTo>
                  <a:pt x="37160" y="0"/>
                </a:moveTo>
                <a:lnTo>
                  <a:pt x="0" y="5156"/>
                </a:lnTo>
                <a:lnTo>
                  <a:pt x="9042" y="5588"/>
                </a:lnTo>
                <a:lnTo>
                  <a:pt x="371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444832" y="6519646"/>
            <a:ext cx="127635" cy="20955"/>
          </a:xfrm>
          <a:custGeom>
            <a:avLst/>
            <a:gdLst/>
            <a:ahLst/>
            <a:cxnLst/>
            <a:rect l="l" t="t" r="r" b="b"/>
            <a:pathLst>
              <a:path w="127635" h="20954">
                <a:moveTo>
                  <a:pt x="127380" y="0"/>
                </a:moveTo>
                <a:lnTo>
                  <a:pt x="28117" y="13792"/>
                </a:lnTo>
                <a:lnTo>
                  <a:pt x="0" y="19367"/>
                </a:lnTo>
                <a:lnTo>
                  <a:pt x="21145" y="20345"/>
                </a:lnTo>
                <a:lnTo>
                  <a:pt x="1273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431130" y="6538592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4660" y="0"/>
                </a:moveTo>
                <a:lnTo>
                  <a:pt x="0" y="647"/>
                </a:lnTo>
                <a:lnTo>
                  <a:pt x="10083" y="1130"/>
                </a:lnTo>
                <a:lnTo>
                  <a:pt x="13703" y="431"/>
                </a:lnTo>
                <a:lnTo>
                  <a:pt x="46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441218" y="6539019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4" h="1904">
                <a:moveTo>
                  <a:pt x="3619" y="0"/>
                </a:moveTo>
                <a:lnTo>
                  <a:pt x="0" y="698"/>
                </a:lnTo>
                <a:lnTo>
                  <a:pt x="20764" y="1689"/>
                </a:lnTo>
                <a:lnTo>
                  <a:pt x="24752" y="965"/>
                </a:lnTo>
                <a:lnTo>
                  <a:pt x="36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465972" y="6516875"/>
            <a:ext cx="162560" cy="24130"/>
          </a:xfrm>
          <a:custGeom>
            <a:avLst/>
            <a:gdLst/>
            <a:ahLst/>
            <a:cxnLst/>
            <a:rect l="l" t="t" r="r" b="b"/>
            <a:pathLst>
              <a:path w="162560" h="24129">
                <a:moveTo>
                  <a:pt x="130263" y="0"/>
                </a:moveTo>
                <a:lnTo>
                  <a:pt x="126288" y="101"/>
                </a:lnTo>
                <a:lnTo>
                  <a:pt x="106235" y="2768"/>
                </a:lnTo>
                <a:lnTo>
                  <a:pt x="26473" y="18237"/>
                </a:lnTo>
                <a:lnTo>
                  <a:pt x="0" y="23114"/>
                </a:lnTo>
                <a:lnTo>
                  <a:pt x="8801" y="23507"/>
                </a:lnTo>
                <a:lnTo>
                  <a:pt x="24511" y="22669"/>
                </a:lnTo>
                <a:lnTo>
                  <a:pt x="46140" y="20296"/>
                </a:lnTo>
                <a:lnTo>
                  <a:pt x="67938" y="18215"/>
                </a:lnTo>
                <a:lnTo>
                  <a:pt x="162547" y="1435"/>
                </a:lnTo>
                <a:lnTo>
                  <a:pt x="1302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461986" y="6539988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3987" y="0"/>
                </a:moveTo>
                <a:lnTo>
                  <a:pt x="0" y="723"/>
                </a:lnTo>
                <a:lnTo>
                  <a:pt x="4178" y="914"/>
                </a:lnTo>
                <a:lnTo>
                  <a:pt x="12788" y="393"/>
                </a:lnTo>
                <a:lnTo>
                  <a:pt x="39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474780" y="6539541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15697" y="0"/>
                </a:moveTo>
                <a:lnTo>
                  <a:pt x="0" y="838"/>
                </a:lnTo>
                <a:lnTo>
                  <a:pt x="6286" y="1130"/>
                </a:lnTo>
                <a:lnTo>
                  <a:pt x="1569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466164" y="654038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8610" y="0"/>
                </a:moveTo>
                <a:lnTo>
                  <a:pt x="0" y="520"/>
                </a:lnTo>
                <a:lnTo>
                  <a:pt x="9512" y="965"/>
                </a:lnTo>
                <a:lnTo>
                  <a:pt x="14909" y="292"/>
                </a:lnTo>
                <a:lnTo>
                  <a:pt x="861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380487" y="6525571"/>
            <a:ext cx="83820" cy="12065"/>
          </a:xfrm>
          <a:custGeom>
            <a:avLst/>
            <a:gdLst/>
            <a:ahLst/>
            <a:cxnLst/>
            <a:rect l="l" t="t" r="r" b="b"/>
            <a:pathLst>
              <a:path w="83820" h="12065">
                <a:moveTo>
                  <a:pt x="83578" y="0"/>
                </a:moveTo>
                <a:lnTo>
                  <a:pt x="35848" y="4857"/>
                </a:lnTo>
                <a:lnTo>
                  <a:pt x="0" y="10439"/>
                </a:lnTo>
                <a:lnTo>
                  <a:pt x="21945" y="11480"/>
                </a:lnTo>
                <a:lnTo>
                  <a:pt x="835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377078" y="6536014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3403" y="0"/>
                </a:moveTo>
                <a:lnTo>
                  <a:pt x="0" y="609"/>
                </a:lnTo>
                <a:lnTo>
                  <a:pt x="21780" y="1676"/>
                </a:lnTo>
                <a:lnTo>
                  <a:pt x="25349" y="1028"/>
                </a:lnTo>
                <a:lnTo>
                  <a:pt x="34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402427" y="6519102"/>
            <a:ext cx="144145" cy="19685"/>
          </a:xfrm>
          <a:custGeom>
            <a:avLst/>
            <a:gdLst/>
            <a:ahLst/>
            <a:cxnLst/>
            <a:rect l="l" t="t" r="r" b="b"/>
            <a:pathLst>
              <a:path w="144145" h="19684">
                <a:moveTo>
                  <a:pt x="143890" y="0"/>
                </a:moveTo>
                <a:lnTo>
                  <a:pt x="123824" y="1381"/>
                </a:lnTo>
                <a:lnTo>
                  <a:pt x="61633" y="6464"/>
                </a:lnTo>
                <a:lnTo>
                  <a:pt x="0" y="17945"/>
                </a:lnTo>
                <a:lnTo>
                  <a:pt x="33362" y="19494"/>
                </a:lnTo>
                <a:lnTo>
                  <a:pt x="70523" y="14325"/>
                </a:lnTo>
                <a:lnTo>
                  <a:pt x="1438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472956" y="6517240"/>
            <a:ext cx="111760" cy="16510"/>
          </a:xfrm>
          <a:custGeom>
            <a:avLst/>
            <a:gdLst/>
            <a:ahLst/>
            <a:cxnLst/>
            <a:rect l="l" t="t" r="r" b="b"/>
            <a:pathLst>
              <a:path w="111760" h="16509">
                <a:moveTo>
                  <a:pt x="111144" y="0"/>
                </a:moveTo>
                <a:lnTo>
                  <a:pt x="92081" y="803"/>
                </a:lnTo>
                <a:lnTo>
                  <a:pt x="73367" y="1865"/>
                </a:lnTo>
                <a:lnTo>
                  <a:pt x="0" y="16191"/>
                </a:lnTo>
                <a:lnTo>
                  <a:pt x="99263" y="2411"/>
                </a:lnTo>
                <a:lnTo>
                  <a:pt x="1111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398858" y="6537046"/>
            <a:ext cx="37465" cy="2540"/>
          </a:xfrm>
          <a:custGeom>
            <a:avLst/>
            <a:gdLst/>
            <a:ahLst/>
            <a:cxnLst/>
            <a:rect l="l" t="t" r="r" b="b"/>
            <a:pathLst>
              <a:path w="37464" h="2540">
                <a:moveTo>
                  <a:pt x="3568" y="0"/>
                </a:moveTo>
                <a:lnTo>
                  <a:pt x="0" y="635"/>
                </a:lnTo>
                <a:lnTo>
                  <a:pt x="32270" y="2197"/>
                </a:lnTo>
                <a:lnTo>
                  <a:pt x="36931" y="1549"/>
                </a:lnTo>
                <a:lnTo>
                  <a:pt x="35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572215" y="6516982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20040" y="0"/>
                </a:moveTo>
                <a:lnTo>
                  <a:pt x="11912" y="253"/>
                </a:lnTo>
                <a:lnTo>
                  <a:pt x="0" y="2666"/>
                </a:lnTo>
                <a:lnTo>
                  <a:pt x="200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893018" y="6536845"/>
            <a:ext cx="179705" cy="12065"/>
          </a:xfrm>
          <a:custGeom>
            <a:avLst/>
            <a:gdLst/>
            <a:ahLst/>
            <a:cxnLst/>
            <a:rect l="l" t="t" r="r" b="b"/>
            <a:pathLst>
              <a:path w="179704" h="12065">
                <a:moveTo>
                  <a:pt x="94970" y="3111"/>
                </a:moveTo>
                <a:lnTo>
                  <a:pt x="0" y="11480"/>
                </a:lnTo>
                <a:lnTo>
                  <a:pt x="2882" y="11645"/>
                </a:lnTo>
                <a:lnTo>
                  <a:pt x="47481" y="7732"/>
                </a:lnTo>
                <a:lnTo>
                  <a:pt x="62369" y="6578"/>
                </a:lnTo>
                <a:lnTo>
                  <a:pt x="86826" y="3906"/>
                </a:lnTo>
                <a:lnTo>
                  <a:pt x="94970" y="3111"/>
                </a:lnTo>
                <a:close/>
              </a:path>
              <a:path w="179704" h="12065">
                <a:moveTo>
                  <a:pt x="134086" y="0"/>
                </a:moveTo>
                <a:lnTo>
                  <a:pt x="108902" y="1993"/>
                </a:lnTo>
                <a:lnTo>
                  <a:pt x="177482" y="6616"/>
                </a:lnTo>
                <a:lnTo>
                  <a:pt x="179120" y="6616"/>
                </a:lnTo>
                <a:lnTo>
                  <a:pt x="176123" y="5651"/>
                </a:lnTo>
                <a:lnTo>
                  <a:pt x="169367" y="3733"/>
                </a:lnTo>
                <a:lnTo>
                  <a:pt x="162267" y="1879"/>
                </a:lnTo>
                <a:lnTo>
                  <a:pt x="160489" y="1358"/>
                </a:lnTo>
                <a:lnTo>
                  <a:pt x="134086" y="0"/>
                </a:lnTo>
                <a:close/>
              </a:path>
              <a:path w="179704" h="12065">
                <a:moveTo>
                  <a:pt x="165595" y="2755"/>
                </a:moveTo>
                <a:lnTo>
                  <a:pt x="165742" y="2794"/>
                </a:lnTo>
                <a:lnTo>
                  <a:pt x="165595" y="275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823909" y="6543419"/>
            <a:ext cx="132080" cy="14604"/>
          </a:xfrm>
          <a:custGeom>
            <a:avLst/>
            <a:gdLst/>
            <a:ahLst/>
            <a:cxnLst/>
            <a:rect l="l" t="t" r="r" b="b"/>
            <a:pathLst>
              <a:path w="132079" h="14604">
                <a:moveTo>
                  <a:pt x="69113" y="4902"/>
                </a:moveTo>
                <a:lnTo>
                  <a:pt x="35864" y="8410"/>
                </a:lnTo>
                <a:lnTo>
                  <a:pt x="0" y="12700"/>
                </a:lnTo>
                <a:lnTo>
                  <a:pt x="27597" y="13995"/>
                </a:lnTo>
                <a:lnTo>
                  <a:pt x="92000" y="5067"/>
                </a:lnTo>
                <a:lnTo>
                  <a:pt x="71996" y="5067"/>
                </a:lnTo>
                <a:lnTo>
                  <a:pt x="69113" y="4902"/>
                </a:lnTo>
                <a:close/>
              </a:path>
              <a:path w="132079" h="14604">
                <a:moveTo>
                  <a:pt x="131483" y="0"/>
                </a:moveTo>
                <a:lnTo>
                  <a:pt x="116592" y="1156"/>
                </a:lnTo>
                <a:lnTo>
                  <a:pt x="71996" y="5067"/>
                </a:lnTo>
                <a:lnTo>
                  <a:pt x="92000" y="5067"/>
                </a:lnTo>
                <a:lnTo>
                  <a:pt x="126339" y="596"/>
                </a:lnTo>
                <a:lnTo>
                  <a:pt x="1314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710732" y="6556119"/>
            <a:ext cx="140970" cy="16510"/>
          </a:xfrm>
          <a:custGeom>
            <a:avLst/>
            <a:gdLst/>
            <a:ahLst/>
            <a:cxnLst/>
            <a:rect l="l" t="t" r="r" b="b"/>
            <a:pathLst>
              <a:path w="140970" h="16509">
                <a:moveTo>
                  <a:pt x="113182" y="0"/>
                </a:moveTo>
                <a:lnTo>
                  <a:pt x="56481" y="7731"/>
                </a:lnTo>
                <a:lnTo>
                  <a:pt x="0" y="16319"/>
                </a:lnTo>
                <a:lnTo>
                  <a:pt x="36944" y="15773"/>
                </a:lnTo>
                <a:lnTo>
                  <a:pt x="140766" y="1295"/>
                </a:lnTo>
                <a:lnTo>
                  <a:pt x="1131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798951" y="6508777"/>
            <a:ext cx="315595" cy="24765"/>
          </a:xfrm>
          <a:custGeom>
            <a:avLst/>
            <a:gdLst/>
            <a:ahLst/>
            <a:cxnLst/>
            <a:rect l="l" t="t" r="r" b="b"/>
            <a:pathLst>
              <a:path w="315595" h="24765">
                <a:moveTo>
                  <a:pt x="30518" y="12077"/>
                </a:moveTo>
                <a:lnTo>
                  <a:pt x="0" y="17170"/>
                </a:lnTo>
                <a:lnTo>
                  <a:pt x="154863" y="24422"/>
                </a:lnTo>
                <a:lnTo>
                  <a:pt x="217948" y="18084"/>
                </a:lnTo>
                <a:lnTo>
                  <a:pt x="149948" y="18084"/>
                </a:lnTo>
                <a:lnTo>
                  <a:pt x="30518" y="12077"/>
                </a:lnTo>
                <a:close/>
              </a:path>
              <a:path w="315595" h="24765">
                <a:moveTo>
                  <a:pt x="152742" y="0"/>
                </a:moveTo>
                <a:lnTo>
                  <a:pt x="143573" y="736"/>
                </a:lnTo>
                <a:lnTo>
                  <a:pt x="152694" y="3485"/>
                </a:lnTo>
                <a:lnTo>
                  <a:pt x="161799" y="6516"/>
                </a:lnTo>
                <a:lnTo>
                  <a:pt x="170935" y="9093"/>
                </a:lnTo>
                <a:lnTo>
                  <a:pt x="180149" y="10477"/>
                </a:lnTo>
                <a:lnTo>
                  <a:pt x="219976" y="12801"/>
                </a:lnTo>
                <a:lnTo>
                  <a:pt x="198280" y="14293"/>
                </a:lnTo>
                <a:lnTo>
                  <a:pt x="176593" y="16128"/>
                </a:lnTo>
                <a:lnTo>
                  <a:pt x="169935" y="16564"/>
                </a:lnTo>
                <a:lnTo>
                  <a:pt x="149948" y="18084"/>
                </a:lnTo>
                <a:lnTo>
                  <a:pt x="217948" y="18084"/>
                </a:lnTo>
                <a:lnTo>
                  <a:pt x="315112" y="9334"/>
                </a:lnTo>
                <a:lnTo>
                  <a:pt x="1527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953815" y="652747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06" y="0"/>
                </a:lnTo>
              </a:path>
            </a:pathLst>
          </a:custGeom>
          <a:ln w="1873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775476" y="6520168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10" h="6350">
                <a:moveTo>
                  <a:pt x="36487" y="0"/>
                </a:moveTo>
                <a:lnTo>
                  <a:pt x="35953" y="38"/>
                </a:lnTo>
                <a:lnTo>
                  <a:pt x="35432" y="101"/>
                </a:lnTo>
                <a:lnTo>
                  <a:pt x="34899" y="139"/>
                </a:lnTo>
                <a:lnTo>
                  <a:pt x="0" y="4711"/>
                </a:lnTo>
                <a:lnTo>
                  <a:pt x="23469" y="5778"/>
                </a:lnTo>
                <a:lnTo>
                  <a:pt x="54000" y="685"/>
                </a:lnTo>
                <a:lnTo>
                  <a:pt x="364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767837" y="6520306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42532" y="0"/>
                </a:moveTo>
                <a:lnTo>
                  <a:pt x="29184" y="1231"/>
                </a:lnTo>
                <a:lnTo>
                  <a:pt x="0" y="4229"/>
                </a:lnTo>
                <a:lnTo>
                  <a:pt x="7645" y="4571"/>
                </a:lnTo>
                <a:lnTo>
                  <a:pt x="425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638635" y="6573149"/>
            <a:ext cx="48895" cy="3810"/>
          </a:xfrm>
          <a:custGeom>
            <a:avLst/>
            <a:gdLst/>
            <a:ahLst/>
            <a:cxnLst/>
            <a:rect l="l" t="t" r="r" b="b"/>
            <a:pathLst>
              <a:path w="48895" h="3809">
                <a:moveTo>
                  <a:pt x="48755" y="0"/>
                </a:moveTo>
                <a:lnTo>
                  <a:pt x="24363" y="1103"/>
                </a:lnTo>
                <a:lnTo>
                  <a:pt x="0" y="2578"/>
                </a:lnTo>
                <a:lnTo>
                  <a:pt x="24612" y="3276"/>
                </a:lnTo>
                <a:lnTo>
                  <a:pt x="487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663250" y="6572595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10" h="4445">
                <a:moveTo>
                  <a:pt x="41313" y="0"/>
                </a:moveTo>
                <a:lnTo>
                  <a:pt x="24142" y="558"/>
                </a:lnTo>
                <a:lnTo>
                  <a:pt x="0" y="3822"/>
                </a:lnTo>
                <a:lnTo>
                  <a:pt x="18999" y="4432"/>
                </a:lnTo>
                <a:lnTo>
                  <a:pt x="413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682259" y="6572435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473" y="0"/>
                </a:moveTo>
                <a:lnTo>
                  <a:pt x="22301" y="165"/>
                </a:lnTo>
                <a:lnTo>
                  <a:pt x="0" y="4597"/>
                </a:lnTo>
                <a:lnTo>
                  <a:pt x="284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82769" y="6525943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16179" y="0"/>
                </a:moveTo>
                <a:lnTo>
                  <a:pt x="0" y="2755"/>
                </a:lnTo>
                <a:lnTo>
                  <a:pt x="66535" y="4716"/>
                </a:lnTo>
                <a:lnTo>
                  <a:pt x="111213" y="6476"/>
                </a:lnTo>
                <a:lnTo>
                  <a:pt x="89921" y="9079"/>
                </a:lnTo>
                <a:lnTo>
                  <a:pt x="26136" y="17830"/>
                </a:lnTo>
                <a:lnTo>
                  <a:pt x="70269" y="20091"/>
                </a:lnTo>
                <a:lnTo>
                  <a:pt x="104843" y="15162"/>
                </a:lnTo>
                <a:lnTo>
                  <a:pt x="157377" y="8764"/>
                </a:lnTo>
                <a:lnTo>
                  <a:pt x="171043" y="7251"/>
                </a:lnTo>
                <a:lnTo>
                  <a:pt x="161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853028" y="6533201"/>
            <a:ext cx="174625" cy="15240"/>
          </a:xfrm>
          <a:custGeom>
            <a:avLst/>
            <a:gdLst/>
            <a:ahLst/>
            <a:cxnLst/>
            <a:rect l="l" t="t" r="r" b="b"/>
            <a:pathLst>
              <a:path w="174625" h="15240">
                <a:moveTo>
                  <a:pt x="100787" y="0"/>
                </a:moveTo>
                <a:lnTo>
                  <a:pt x="87119" y="1510"/>
                </a:lnTo>
                <a:lnTo>
                  <a:pt x="34584" y="7905"/>
                </a:lnTo>
                <a:lnTo>
                  <a:pt x="0" y="12839"/>
                </a:lnTo>
                <a:lnTo>
                  <a:pt x="39992" y="15125"/>
                </a:lnTo>
                <a:lnTo>
                  <a:pt x="63726" y="12839"/>
                </a:lnTo>
                <a:lnTo>
                  <a:pt x="147904" y="5575"/>
                </a:lnTo>
                <a:lnTo>
                  <a:pt x="149696" y="5575"/>
                </a:lnTo>
                <a:lnTo>
                  <a:pt x="174078" y="3644"/>
                </a:lnTo>
                <a:lnTo>
                  <a:pt x="100787" y="0"/>
                </a:lnTo>
                <a:close/>
              </a:path>
              <a:path w="174625" h="15240">
                <a:moveTo>
                  <a:pt x="149696" y="5575"/>
                </a:moveTo>
                <a:lnTo>
                  <a:pt x="147904" y="5575"/>
                </a:lnTo>
                <a:lnTo>
                  <a:pt x="148894" y="5638"/>
                </a:lnTo>
                <a:lnTo>
                  <a:pt x="149696" y="557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750522" y="6524879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5">
                <a:moveTo>
                  <a:pt x="24955" y="0"/>
                </a:moveTo>
                <a:lnTo>
                  <a:pt x="0" y="3340"/>
                </a:lnTo>
                <a:lnTo>
                  <a:pt x="32245" y="3822"/>
                </a:lnTo>
                <a:lnTo>
                  <a:pt x="48425" y="1066"/>
                </a:lnTo>
                <a:lnTo>
                  <a:pt x="249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737522" y="6524537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09">
                <a:moveTo>
                  <a:pt x="30314" y="0"/>
                </a:moveTo>
                <a:lnTo>
                  <a:pt x="0" y="3594"/>
                </a:lnTo>
                <a:lnTo>
                  <a:pt x="13004" y="3683"/>
                </a:lnTo>
                <a:lnTo>
                  <a:pt x="37960" y="342"/>
                </a:lnTo>
                <a:lnTo>
                  <a:pt x="303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581594" y="65722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688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748067" y="65493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65" y="0"/>
                </a:lnTo>
              </a:path>
            </a:pathLst>
          </a:custGeom>
          <a:ln w="11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629797" y="6552647"/>
            <a:ext cx="168910" cy="20955"/>
          </a:xfrm>
          <a:custGeom>
            <a:avLst/>
            <a:gdLst/>
            <a:ahLst/>
            <a:cxnLst/>
            <a:rect l="l" t="t" r="r" b="b"/>
            <a:pathLst>
              <a:path w="168910" h="20954">
                <a:moveTo>
                  <a:pt x="118275" y="0"/>
                </a:moveTo>
                <a:lnTo>
                  <a:pt x="102209" y="2311"/>
                </a:lnTo>
                <a:lnTo>
                  <a:pt x="70658" y="6810"/>
                </a:lnTo>
                <a:lnTo>
                  <a:pt x="0" y="16192"/>
                </a:lnTo>
                <a:lnTo>
                  <a:pt x="18092" y="16600"/>
                </a:lnTo>
                <a:lnTo>
                  <a:pt x="72389" y="18529"/>
                </a:lnTo>
                <a:lnTo>
                  <a:pt x="57594" y="20497"/>
                </a:lnTo>
                <a:lnTo>
                  <a:pt x="74764" y="19951"/>
                </a:lnTo>
                <a:lnTo>
                  <a:pt x="145212" y="6501"/>
                </a:lnTo>
                <a:lnTo>
                  <a:pt x="168744" y="2298"/>
                </a:lnTo>
                <a:lnTo>
                  <a:pt x="1182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798536" y="655108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008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704558" y="6554950"/>
            <a:ext cx="119380" cy="17780"/>
          </a:xfrm>
          <a:custGeom>
            <a:avLst/>
            <a:gdLst/>
            <a:ahLst/>
            <a:cxnLst/>
            <a:rect l="l" t="t" r="r" b="b"/>
            <a:pathLst>
              <a:path w="119379" h="17779">
                <a:moveTo>
                  <a:pt x="93979" y="0"/>
                </a:moveTo>
                <a:lnTo>
                  <a:pt x="70449" y="4197"/>
                </a:lnTo>
                <a:lnTo>
                  <a:pt x="0" y="17640"/>
                </a:lnTo>
                <a:lnTo>
                  <a:pt x="6172" y="17487"/>
                </a:lnTo>
                <a:lnTo>
                  <a:pt x="62653" y="8899"/>
                </a:lnTo>
                <a:lnTo>
                  <a:pt x="119354" y="1168"/>
                </a:lnTo>
                <a:lnTo>
                  <a:pt x="939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237607" y="65788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398881" y="6575610"/>
            <a:ext cx="67310" cy="12065"/>
          </a:xfrm>
          <a:custGeom>
            <a:avLst/>
            <a:gdLst/>
            <a:ahLst/>
            <a:cxnLst/>
            <a:rect l="l" t="t" r="r" b="b"/>
            <a:pathLst>
              <a:path w="67310" h="12065">
                <a:moveTo>
                  <a:pt x="66916" y="0"/>
                </a:moveTo>
                <a:lnTo>
                  <a:pt x="64274" y="101"/>
                </a:lnTo>
                <a:lnTo>
                  <a:pt x="0" y="11988"/>
                </a:lnTo>
                <a:lnTo>
                  <a:pt x="4813" y="11950"/>
                </a:lnTo>
                <a:lnTo>
                  <a:pt x="7213" y="11899"/>
                </a:lnTo>
                <a:lnTo>
                  <a:pt x="669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329445" y="658167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705" y="0"/>
                </a:lnTo>
              </a:path>
            </a:pathLst>
          </a:custGeom>
          <a:ln w="1192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499739" y="6574247"/>
            <a:ext cx="81915" cy="8255"/>
          </a:xfrm>
          <a:custGeom>
            <a:avLst/>
            <a:gdLst/>
            <a:ahLst/>
            <a:cxnLst/>
            <a:rect l="l" t="t" r="r" b="b"/>
            <a:pathLst>
              <a:path w="81914" h="8254">
                <a:moveTo>
                  <a:pt x="41097" y="0"/>
                </a:moveTo>
                <a:lnTo>
                  <a:pt x="0" y="7912"/>
                </a:lnTo>
                <a:lnTo>
                  <a:pt x="56133" y="3225"/>
                </a:lnTo>
                <a:lnTo>
                  <a:pt x="81864" y="368"/>
                </a:lnTo>
                <a:lnTo>
                  <a:pt x="410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421338" y="6574225"/>
            <a:ext cx="120014" cy="13335"/>
          </a:xfrm>
          <a:custGeom>
            <a:avLst/>
            <a:gdLst/>
            <a:ahLst/>
            <a:cxnLst/>
            <a:rect l="l" t="t" r="r" b="b"/>
            <a:pathLst>
              <a:path w="120014" h="13334">
                <a:moveTo>
                  <a:pt x="108991" y="0"/>
                </a:moveTo>
                <a:lnTo>
                  <a:pt x="93027" y="12"/>
                </a:lnTo>
                <a:lnTo>
                  <a:pt x="60388" y="800"/>
                </a:lnTo>
                <a:lnTo>
                  <a:pt x="0" y="12941"/>
                </a:lnTo>
                <a:lnTo>
                  <a:pt x="12708" y="12500"/>
                </a:lnTo>
                <a:lnTo>
                  <a:pt x="50876" y="10236"/>
                </a:lnTo>
                <a:lnTo>
                  <a:pt x="119494" y="25"/>
                </a:lnTo>
                <a:lnTo>
                  <a:pt x="1089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406095" y="6575025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5628" y="0"/>
                </a:moveTo>
                <a:lnTo>
                  <a:pt x="59702" y="584"/>
                </a:lnTo>
                <a:lnTo>
                  <a:pt x="0" y="12484"/>
                </a:lnTo>
                <a:lnTo>
                  <a:pt x="5079" y="12420"/>
                </a:lnTo>
                <a:lnTo>
                  <a:pt x="15252" y="12141"/>
                </a:lnTo>
                <a:lnTo>
                  <a:pt x="7562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864107" y="6603710"/>
            <a:ext cx="78105" cy="11430"/>
          </a:xfrm>
          <a:custGeom>
            <a:avLst/>
            <a:gdLst/>
            <a:ahLst/>
            <a:cxnLst/>
            <a:rect l="l" t="t" r="r" b="b"/>
            <a:pathLst>
              <a:path w="78104" h="11429">
                <a:moveTo>
                  <a:pt x="78092" y="0"/>
                </a:moveTo>
                <a:lnTo>
                  <a:pt x="69988" y="828"/>
                </a:lnTo>
                <a:lnTo>
                  <a:pt x="61869" y="1560"/>
                </a:lnTo>
                <a:lnTo>
                  <a:pt x="53733" y="2194"/>
                </a:lnTo>
                <a:lnTo>
                  <a:pt x="45580" y="2730"/>
                </a:lnTo>
                <a:lnTo>
                  <a:pt x="0" y="7912"/>
                </a:lnTo>
                <a:lnTo>
                  <a:pt x="73672" y="11328"/>
                </a:lnTo>
                <a:lnTo>
                  <a:pt x="75285" y="7416"/>
                </a:lnTo>
                <a:lnTo>
                  <a:pt x="7809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116393" y="6629272"/>
            <a:ext cx="38100" cy="8890"/>
          </a:xfrm>
          <a:custGeom>
            <a:avLst/>
            <a:gdLst/>
            <a:ahLst/>
            <a:cxnLst/>
            <a:rect l="l" t="t" r="r" b="b"/>
            <a:pathLst>
              <a:path w="38100" h="8890">
                <a:moveTo>
                  <a:pt x="14655" y="0"/>
                </a:moveTo>
                <a:lnTo>
                  <a:pt x="2527" y="3619"/>
                </a:lnTo>
                <a:lnTo>
                  <a:pt x="1282" y="5613"/>
                </a:lnTo>
                <a:lnTo>
                  <a:pt x="0" y="8318"/>
                </a:lnTo>
                <a:lnTo>
                  <a:pt x="38087" y="3251"/>
                </a:lnTo>
                <a:lnTo>
                  <a:pt x="30264" y="2260"/>
                </a:lnTo>
                <a:lnTo>
                  <a:pt x="146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835909" y="6594982"/>
            <a:ext cx="109855" cy="17145"/>
          </a:xfrm>
          <a:custGeom>
            <a:avLst/>
            <a:gdLst/>
            <a:ahLst/>
            <a:cxnLst/>
            <a:rect l="l" t="t" r="r" b="b"/>
            <a:pathLst>
              <a:path w="109854" h="17145">
                <a:moveTo>
                  <a:pt x="109550" y="0"/>
                </a:moveTo>
                <a:lnTo>
                  <a:pt x="0" y="15341"/>
                </a:lnTo>
                <a:lnTo>
                  <a:pt x="28193" y="16636"/>
                </a:lnTo>
                <a:lnTo>
                  <a:pt x="73774" y="11455"/>
                </a:lnTo>
                <a:lnTo>
                  <a:pt x="81929" y="10919"/>
                </a:lnTo>
                <a:lnTo>
                  <a:pt x="90068" y="10285"/>
                </a:lnTo>
                <a:lnTo>
                  <a:pt x="98188" y="9553"/>
                </a:lnTo>
                <a:lnTo>
                  <a:pt x="106286" y="8724"/>
                </a:lnTo>
                <a:lnTo>
                  <a:pt x="108369" y="3098"/>
                </a:lnTo>
                <a:lnTo>
                  <a:pt x="1095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857594" y="6611617"/>
            <a:ext cx="80645" cy="5080"/>
          </a:xfrm>
          <a:custGeom>
            <a:avLst/>
            <a:gdLst/>
            <a:ahLst/>
            <a:cxnLst/>
            <a:rect l="l" t="t" r="r" b="b"/>
            <a:pathLst>
              <a:path w="80645" h="5079">
                <a:moveTo>
                  <a:pt x="6515" y="0"/>
                </a:moveTo>
                <a:lnTo>
                  <a:pt x="0" y="736"/>
                </a:lnTo>
                <a:lnTo>
                  <a:pt x="79603" y="4800"/>
                </a:lnTo>
                <a:lnTo>
                  <a:pt x="80187" y="3416"/>
                </a:lnTo>
                <a:lnTo>
                  <a:pt x="65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830871" y="6610327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5041" y="0"/>
                </a:moveTo>
                <a:lnTo>
                  <a:pt x="0" y="698"/>
                </a:lnTo>
                <a:lnTo>
                  <a:pt x="26720" y="2019"/>
                </a:lnTo>
                <a:lnTo>
                  <a:pt x="33235" y="1295"/>
                </a:lnTo>
                <a:lnTo>
                  <a:pt x="50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462939" y="6668486"/>
            <a:ext cx="69850" cy="4445"/>
          </a:xfrm>
          <a:custGeom>
            <a:avLst/>
            <a:gdLst/>
            <a:ahLst/>
            <a:cxnLst/>
            <a:rect l="l" t="t" r="r" b="b"/>
            <a:pathLst>
              <a:path w="69850" h="4445">
                <a:moveTo>
                  <a:pt x="69265" y="0"/>
                </a:moveTo>
                <a:lnTo>
                  <a:pt x="0" y="2489"/>
                </a:lnTo>
                <a:lnTo>
                  <a:pt x="36322" y="4203"/>
                </a:lnTo>
                <a:lnTo>
                  <a:pt x="52438" y="2286"/>
                </a:lnTo>
                <a:lnTo>
                  <a:pt x="692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453259" y="6670979"/>
            <a:ext cx="46355" cy="2540"/>
          </a:xfrm>
          <a:custGeom>
            <a:avLst/>
            <a:gdLst/>
            <a:ahLst/>
            <a:cxnLst/>
            <a:rect l="l" t="t" r="r" b="b"/>
            <a:pathLst>
              <a:path w="46354" h="2540">
                <a:moveTo>
                  <a:pt x="9677" y="0"/>
                </a:moveTo>
                <a:lnTo>
                  <a:pt x="0" y="406"/>
                </a:lnTo>
                <a:lnTo>
                  <a:pt x="41516" y="2260"/>
                </a:lnTo>
                <a:lnTo>
                  <a:pt x="45999" y="1714"/>
                </a:lnTo>
                <a:lnTo>
                  <a:pt x="96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562962" y="6591104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49263" y="0"/>
                </a:moveTo>
                <a:lnTo>
                  <a:pt x="35674" y="457"/>
                </a:lnTo>
                <a:lnTo>
                  <a:pt x="0" y="6984"/>
                </a:lnTo>
                <a:lnTo>
                  <a:pt x="11696" y="7518"/>
                </a:lnTo>
                <a:lnTo>
                  <a:pt x="492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598638" y="6583922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49288" y="0"/>
                </a:moveTo>
                <a:lnTo>
                  <a:pt x="33769" y="1625"/>
                </a:lnTo>
                <a:lnTo>
                  <a:pt x="0" y="7645"/>
                </a:lnTo>
                <a:lnTo>
                  <a:pt x="4533" y="7454"/>
                </a:lnTo>
                <a:lnTo>
                  <a:pt x="13589" y="7188"/>
                </a:lnTo>
                <a:lnTo>
                  <a:pt x="492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574652" y="659557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89" y="0"/>
                </a:lnTo>
              </a:path>
            </a:pathLst>
          </a:custGeom>
          <a:ln w="1051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12227" y="6577742"/>
            <a:ext cx="139700" cy="13970"/>
          </a:xfrm>
          <a:custGeom>
            <a:avLst/>
            <a:gdLst/>
            <a:ahLst/>
            <a:cxnLst/>
            <a:rect l="l" t="t" r="r" b="b"/>
            <a:pathLst>
              <a:path w="139700" h="13970">
                <a:moveTo>
                  <a:pt x="89827" y="0"/>
                </a:moveTo>
                <a:lnTo>
                  <a:pt x="35699" y="6184"/>
                </a:lnTo>
                <a:lnTo>
                  <a:pt x="0" y="13360"/>
                </a:lnTo>
                <a:lnTo>
                  <a:pt x="27016" y="12761"/>
                </a:lnTo>
                <a:lnTo>
                  <a:pt x="72641" y="12572"/>
                </a:lnTo>
                <a:lnTo>
                  <a:pt x="105748" y="7137"/>
                </a:lnTo>
                <a:lnTo>
                  <a:pt x="139433" y="2070"/>
                </a:lnTo>
                <a:lnTo>
                  <a:pt x="89827" y="0"/>
                </a:lnTo>
                <a:close/>
              </a:path>
              <a:path w="139700" h="13970">
                <a:moveTo>
                  <a:pt x="72641" y="12572"/>
                </a:moveTo>
                <a:lnTo>
                  <a:pt x="60070" y="12572"/>
                </a:lnTo>
                <a:lnTo>
                  <a:pt x="72110" y="12661"/>
                </a:lnTo>
                <a:lnTo>
                  <a:pt x="72641" y="1257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560538" y="659809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2425" y="0"/>
                </a:moveTo>
                <a:lnTo>
                  <a:pt x="0" y="444"/>
                </a:lnTo>
                <a:lnTo>
                  <a:pt x="11861" y="977"/>
                </a:lnTo>
                <a:lnTo>
                  <a:pt x="14122" y="520"/>
                </a:lnTo>
                <a:lnTo>
                  <a:pt x="24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572410" y="6598616"/>
            <a:ext cx="51435" cy="3175"/>
          </a:xfrm>
          <a:custGeom>
            <a:avLst/>
            <a:gdLst/>
            <a:ahLst/>
            <a:cxnLst/>
            <a:rect l="l" t="t" r="r" b="b"/>
            <a:pathLst>
              <a:path w="51435" h="3175">
                <a:moveTo>
                  <a:pt x="2247" y="0"/>
                </a:moveTo>
                <a:lnTo>
                  <a:pt x="0" y="457"/>
                </a:lnTo>
                <a:lnTo>
                  <a:pt x="47891" y="2603"/>
                </a:lnTo>
                <a:lnTo>
                  <a:pt x="51308" y="2209"/>
                </a:lnTo>
                <a:lnTo>
                  <a:pt x="22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131048" y="6628038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178" y="0"/>
                </a:moveTo>
                <a:lnTo>
                  <a:pt x="0" y="1231"/>
                </a:lnTo>
                <a:lnTo>
                  <a:pt x="7797" y="2412"/>
                </a:lnTo>
                <a:lnTo>
                  <a:pt x="15608" y="3492"/>
                </a:lnTo>
                <a:lnTo>
                  <a:pt x="23431" y="4483"/>
                </a:lnTo>
                <a:lnTo>
                  <a:pt x="41097" y="1879"/>
                </a:lnTo>
                <a:lnTo>
                  <a:pt x="41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229603" y="6595995"/>
            <a:ext cx="33655" cy="8255"/>
          </a:xfrm>
          <a:custGeom>
            <a:avLst/>
            <a:gdLst/>
            <a:ahLst/>
            <a:cxnLst/>
            <a:rect l="l" t="t" r="r" b="b"/>
            <a:pathLst>
              <a:path w="33654" h="8254">
                <a:moveTo>
                  <a:pt x="33286" y="0"/>
                </a:moveTo>
                <a:lnTo>
                  <a:pt x="16605" y="3360"/>
                </a:lnTo>
                <a:lnTo>
                  <a:pt x="0" y="6997"/>
                </a:lnTo>
                <a:lnTo>
                  <a:pt x="8458" y="7721"/>
                </a:lnTo>
                <a:lnTo>
                  <a:pt x="20853" y="3765"/>
                </a:lnTo>
                <a:lnTo>
                  <a:pt x="332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238063" y="6590017"/>
            <a:ext cx="66675" cy="16510"/>
          </a:xfrm>
          <a:custGeom>
            <a:avLst/>
            <a:gdLst/>
            <a:ahLst/>
            <a:cxnLst/>
            <a:rect l="l" t="t" r="r" b="b"/>
            <a:pathLst>
              <a:path w="66675" h="16509">
                <a:moveTo>
                  <a:pt x="59562" y="0"/>
                </a:moveTo>
                <a:lnTo>
                  <a:pt x="12395" y="9747"/>
                </a:lnTo>
                <a:lnTo>
                  <a:pt x="0" y="13703"/>
                </a:lnTo>
                <a:lnTo>
                  <a:pt x="9246" y="14438"/>
                </a:lnTo>
                <a:lnTo>
                  <a:pt x="36982" y="16306"/>
                </a:lnTo>
                <a:lnTo>
                  <a:pt x="34356" y="13703"/>
                </a:lnTo>
                <a:lnTo>
                  <a:pt x="31991" y="11010"/>
                </a:lnTo>
                <a:lnTo>
                  <a:pt x="66509" y="850"/>
                </a:lnTo>
                <a:lnTo>
                  <a:pt x="595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370306" y="6663234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5" h="3809">
                <a:moveTo>
                  <a:pt x="19329" y="0"/>
                </a:moveTo>
                <a:lnTo>
                  <a:pt x="0" y="3225"/>
                </a:lnTo>
                <a:lnTo>
                  <a:pt x="5892" y="3517"/>
                </a:lnTo>
                <a:lnTo>
                  <a:pt x="193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363356" y="6660781"/>
            <a:ext cx="36195" cy="6985"/>
          </a:xfrm>
          <a:custGeom>
            <a:avLst/>
            <a:gdLst/>
            <a:ahLst/>
            <a:cxnLst/>
            <a:rect l="l" t="t" r="r" b="b"/>
            <a:pathLst>
              <a:path w="36195" h="6984">
                <a:moveTo>
                  <a:pt x="35991" y="0"/>
                </a:moveTo>
                <a:lnTo>
                  <a:pt x="0" y="6527"/>
                </a:lnTo>
                <a:lnTo>
                  <a:pt x="9207" y="6946"/>
                </a:lnTo>
                <a:lnTo>
                  <a:pt x="12839" y="5969"/>
                </a:lnTo>
                <a:lnTo>
                  <a:pt x="6946" y="5676"/>
                </a:lnTo>
                <a:lnTo>
                  <a:pt x="26276" y="2451"/>
                </a:lnTo>
                <a:lnTo>
                  <a:pt x="359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854607" y="6612352"/>
            <a:ext cx="83185" cy="4445"/>
          </a:xfrm>
          <a:custGeom>
            <a:avLst/>
            <a:gdLst/>
            <a:ahLst/>
            <a:cxnLst/>
            <a:rect l="l" t="t" r="r" b="b"/>
            <a:pathLst>
              <a:path w="83185" h="4445">
                <a:moveTo>
                  <a:pt x="2984" y="0"/>
                </a:moveTo>
                <a:lnTo>
                  <a:pt x="0" y="342"/>
                </a:lnTo>
                <a:lnTo>
                  <a:pt x="82550" y="4178"/>
                </a:lnTo>
                <a:lnTo>
                  <a:pt x="29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827737" y="661103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136" y="0"/>
                </a:moveTo>
                <a:lnTo>
                  <a:pt x="0" y="444"/>
                </a:lnTo>
                <a:lnTo>
                  <a:pt x="26873" y="1663"/>
                </a:lnTo>
                <a:lnTo>
                  <a:pt x="29857" y="1320"/>
                </a:lnTo>
                <a:lnTo>
                  <a:pt x="31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734815" y="6612693"/>
            <a:ext cx="202565" cy="22225"/>
          </a:xfrm>
          <a:custGeom>
            <a:avLst/>
            <a:gdLst/>
            <a:ahLst/>
            <a:cxnLst/>
            <a:rect l="l" t="t" r="r" b="b"/>
            <a:pathLst>
              <a:path w="202564" h="22225">
                <a:moveTo>
                  <a:pt x="168295" y="17729"/>
                </a:moveTo>
                <a:lnTo>
                  <a:pt x="99872" y="17729"/>
                </a:lnTo>
                <a:lnTo>
                  <a:pt x="164299" y="22085"/>
                </a:lnTo>
                <a:lnTo>
                  <a:pt x="166179" y="22085"/>
                </a:lnTo>
                <a:lnTo>
                  <a:pt x="168198" y="17995"/>
                </a:lnTo>
                <a:lnTo>
                  <a:pt x="168295" y="17729"/>
                </a:lnTo>
                <a:close/>
              </a:path>
              <a:path w="202564" h="22225">
                <a:moveTo>
                  <a:pt x="119799" y="0"/>
                </a:moveTo>
                <a:lnTo>
                  <a:pt x="90703" y="3302"/>
                </a:lnTo>
                <a:lnTo>
                  <a:pt x="0" y="15633"/>
                </a:lnTo>
                <a:lnTo>
                  <a:pt x="81978" y="19354"/>
                </a:lnTo>
                <a:lnTo>
                  <a:pt x="99872" y="17729"/>
                </a:lnTo>
                <a:lnTo>
                  <a:pt x="168295" y="17729"/>
                </a:lnTo>
                <a:lnTo>
                  <a:pt x="170281" y="12280"/>
                </a:lnTo>
                <a:lnTo>
                  <a:pt x="199402" y="10388"/>
                </a:lnTo>
                <a:lnTo>
                  <a:pt x="200786" y="7518"/>
                </a:lnTo>
                <a:lnTo>
                  <a:pt x="202349" y="3835"/>
                </a:lnTo>
                <a:lnTo>
                  <a:pt x="1197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376200" y="6628324"/>
            <a:ext cx="440690" cy="43180"/>
          </a:xfrm>
          <a:custGeom>
            <a:avLst/>
            <a:gdLst/>
            <a:ahLst/>
            <a:cxnLst/>
            <a:rect l="l" t="t" r="r" b="b"/>
            <a:pathLst>
              <a:path w="440689" h="43179">
                <a:moveTo>
                  <a:pt x="30594" y="31953"/>
                </a:moveTo>
                <a:lnTo>
                  <a:pt x="13436" y="34912"/>
                </a:lnTo>
                <a:lnTo>
                  <a:pt x="8953" y="36055"/>
                </a:lnTo>
                <a:lnTo>
                  <a:pt x="0" y="38430"/>
                </a:lnTo>
                <a:lnTo>
                  <a:pt x="86741" y="42659"/>
                </a:lnTo>
                <a:lnTo>
                  <a:pt x="156006" y="40157"/>
                </a:lnTo>
                <a:lnTo>
                  <a:pt x="215191" y="32054"/>
                </a:lnTo>
                <a:lnTo>
                  <a:pt x="39166" y="32054"/>
                </a:lnTo>
                <a:lnTo>
                  <a:pt x="30594" y="31953"/>
                </a:lnTo>
                <a:close/>
              </a:path>
              <a:path w="440689" h="43179">
                <a:moveTo>
                  <a:pt x="358609" y="0"/>
                </a:moveTo>
                <a:lnTo>
                  <a:pt x="281355" y="10540"/>
                </a:lnTo>
                <a:lnTo>
                  <a:pt x="186580" y="22195"/>
                </a:lnTo>
                <a:lnTo>
                  <a:pt x="138871" y="27203"/>
                </a:lnTo>
                <a:lnTo>
                  <a:pt x="91117" y="30724"/>
                </a:lnTo>
                <a:lnTo>
                  <a:pt x="43446" y="32054"/>
                </a:lnTo>
                <a:lnTo>
                  <a:pt x="215191" y="32054"/>
                </a:lnTo>
                <a:lnTo>
                  <a:pt x="340702" y="14708"/>
                </a:lnTo>
                <a:lnTo>
                  <a:pt x="373995" y="10661"/>
                </a:lnTo>
                <a:lnTo>
                  <a:pt x="407289" y="7005"/>
                </a:lnTo>
                <a:lnTo>
                  <a:pt x="440601" y="3721"/>
                </a:lnTo>
                <a:lnTo>
                  <a:pt x="3586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706454" y="661989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58" y="0"/>
                </a:lnTo>
              </a:path>
            </a:pathLst>
          </a:custGeom>
          <a:ln w="1684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406791" y="6627056"/>
            <a:ext cx="328295" cy="33655"/>
          </a:xfrm>
          <a:custGeom>
            <a:avLst/>
            <a:gdLst/>
            <a:ahLst/>
            <a:cxnLst/>
            <a:rect l="l" t="t" r="r" b="b"/>
            <a:pathLst>
              <a:path w="328295" h="33654">
                <a:moveTo>
                  <a:pt x="299669" y="0"/>
                </a:moveTo>
                <a:lnTo>
                  <a:pt x="246551" y="5599"/>
                </a:lnTo>
                <a:lnTo>
                  <a:pt x="193560" y="10313"/>
                </a:lnTo>
                <a:lnTo>
                  <a:pt x="140502" y="14078"/>
                </a:lnTo>
                <a:lnTo>
                  <a:pt x="87185" y="16827"/>
                </a:lnTo>
                <a:lnTo>
                  <a:pt x="0" y="33210"/>
                </a:lnTo>
                <a:lnTo>
                  <a:pt x="8572" y="33324"/>
                </a:lnTo>
                <a:lnTo>
                  <a:pt x="12852" y="33324"/>
                </a:lnTo>
                <a:lnTo>
                  <a:pt x="60523" y="31994"/>
                </a:lnTo>
                <a:lnTo>
                  <a:pt x="108276" y="28473"/>
                </a:lnTo>
                <a:lnTo>
                  <a:pt x="155986" y="23465"/>
                </a:lnTo>
                <a:lnTo>
                  <a:pt x="250761" y="11811"/>
                </a:lnTo>
                <a:lnTo>
                  <a:pt x="328015" y="1270"/>
                </a:lnTo>
                <a:lnTo>
                  <a:pt x="2996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389640" y="6660260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6814" y="0"/>
                </a:moveTo>
                <a:lnTo>
                  <a:pt x="12052" y="88"/>
                </a:lnTo>
                <a:lnTo>
                  <a:pt x="9702" y="520"/>
                </a:lnTo>
                <a:lnTo>
                  <a:pt x="0" y="2971"/>
                </a:lnTo>
                <a:lnTo>
                  <a:pt x="17157" y="12"/>
                </a:lnTo>
                <a:lnTo>
                  <a:pt x="168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401686" y="6643882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10" h="16509">
                <a:moveTo>
                  <a:pt x="92290" y="0"/>
                </a:moveTo>
                <a:lnTo>
                  <a:pt x="83591" y="342"/>
                </a:lnTo>
                <a:lnTo>
                  <a:pt x="0" y="16459"/>
                </a:lnTo>
                <a:lnTo>
                  <a:pt x="4597" y="16382"/>
                </a:lnTo>
                <a:lnTo>
                  <a:pt x="5105" y="16382"/>
                </a:lnTo>
                <a:lnTo>
                  <a:pt x="9229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372554" y="666906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85" y="0"/>
                </a:lnTo>
              </a:path>
            </a:pathLst>
          </a:custGeom>
          <a:ln w="463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225658" y="66598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82" y="0"/>
                </a:lnTo>
              </a:path>
            </a:pathLst>
          </a:custGeom>
          <a:ln w="889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258463" y="6653984"/>
            <a:ext cx="69215" cy="5080"/>
          </a:xfrm>
          <a:custGeom>
            <a:avLst/>
            <a:gdLst/>
            <a:ahLst/>
            <a:cxnLst/>
            <a:rect l="l" t="t" r="r" b="b"/>
            <a:pathLst>
              <a:path w="69214" h="5079">
                <a:moveTo>
                  <a:pt x="8064" y="0"/>
                </a:moveTo>
                <a:lnTo>
                  <a:pt x="0" y="1371"/>
                </a:lnTo>
                <a:lnTo>
                  <a:pt x="68478" y="5054"/>
                </a:lnTo>
                <a:lnTo>
                  <a:pt x="68668" y="5003"/>
                </a:lnTo>
                <a:lnTo>
                  <a:pt x="53500" y="4084"/>
                </a:lnTo>
                <a:lnTo>
                  <a:pt x="38342" y="2944"/>
                </a:lnTo>
                <a:lnTo>
                  <a:pt x="23197" y="1583"/>
                </a:lnTo>
                <a:lnTo>
                  <a:pt x="80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266522" y="6641101"/>
            <a:ext cx="143510" cy="18415"/>
          </a:xfrm>
          <a:custGeom>
            <a:avLst/>
            <a:gdLst/>
            <a:ahLst/>
            <a:cxnLst/>
            <a:rect l="l" t="t" r="r" b="b"/>
            <a:pathLst>
              <a:path w="143510" h="18415">
                <a:moveTo>
                  <a:pt x="115328" y="0"/>
                </a:moveTo>
                <a:lnTo>
                  <a:pt x="88638" y="1927"/>
                </a:lnTo>
                <a:lnTo>
                  <a:pt x="76727" y="2647"/>
                </a:lnTo>
                <a:lnTo>
                  <a:pt x="64834" y="3196"/>
                </a:lnTo>
                <a:lnTo>
                  <a:pt x="52959" y="3581"/>
                </a:lnTo>
                <a:lnTo>
                  <a:pt x="0" y="12877"/>
                </a:lnTo>
                <a:lnTo>
                  <a:pt x="15132" y="14461"/>
                </a:lnTo>
                <a:lnTo>
                  <a:pt x="30278" y="15824"/>
                </a:lnTo>
                <a:lnTo>
                  <a:pt x="45436" y="16967"/>
                </a:lnTo>
                <a:lnTo>
                  <a:pt x="60604" y="17894"/>
                </a:lnTo>
                <a:lnTo>
                  <a:pt x="143230" y="2400"/>
                </a:lnTo>
                <a:lnTo>
                  <a:pt x="129246" y="1319"/>
                </a:lnTo>
                <a:lnTo>
                  <a:pt x="1153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556597" y="6598541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3937" y="0"/>
                </a:moveTo>
                <a:lnTo>
                  <a:pt x="0" y="736"/>
                </a:lnTo>
                <a:lnTo>
                  <a:pt x="12001" y="1295"/>
                </a:lnTo>
                <a:lnTo>
                  <a:pt x="14528" y="774"/>
                </a:lnTo>
                <a:lnTo>
                  <a:pt x="15811" y="533"/>
                </a:lnTo>
                <a:lnTo>
                  <a:pt x="39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488911" y="6599277"/>
            <a:ext cx="80010" cy="13335"/>
          </a:xfrm>
          <a:custGeom>
            <a:avLst/>
            <a:gdLst/>
            <a:ahLst/>
            <a:cxnLst/>
            <a:rect l="l" t="t" r="r" b="b"/>
            <a:pathLst>
              <a:path w="80010" h="13334">
                <a:moveTo>
                  <a:pt x="67690" y="0"/>
                </a:moveTo>
                <a:lnTo>
                  <a:pt x="0" y="12814"/>
                </a:lnTo>
                <a:lnTo>
                  <a:pt x="8000" y="12420"/>
                </a:lnTo>
                <a:lnTo>
                  <a:pt x="24015" y="11353"/>
                </a:lnTo>
                <a:lnTo>
                  <a:pt x="79692" y="558"/>
                </a:lnTo>
                <a:lnTo>
                  <a:pt x="676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568595" y="6599074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3810" y="0"/>
                </a:moveTo>
                <a:lnTo>
                  <a:pt x="0" y="762"/>
                </a:lnTo>
                <a:lnTo>
                  <a:pt x="45453" y="2832"/>
                </a:lnTo>
                <a:lnTo>
                  <a:pt x="51701" y="2146"/>
                </a:lnTo>
                <a:lnTo>
                  <a:pt x="38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512923" y="6599832"/>
            <a:ext cx="101600" cy="10795"/>
          </a:xfrm>
          <a:custGeom>
            <a:avLst/>
            <a:gdLst/>
            <a:ahLst/>
            <a:cxnLst/>
            <a:rect l="l" t="t" r="r" b="b"/>
            <a:pathLst>
              <a:path w="101600" h="10795">
                <a:moveTo>
                  <a:pt x="55676" y="0"/>
                </a:moveTo>
                <a:lnTo>
                  <a:pt x="0" y="10794"/>
                </a:lnTo>
                <a:lnTo>
                  <a:pt x="89192" y="3390"/>
                </a:lnTo>
                <a:lnTo>
                  <a:pt x="101117" y="2082"/>
                </a:lnTo>
                <a:lnTo>
                  <a:pt x="556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135230" y="6625534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89" h="4445">
                <a:moveTo>
                  <a:pt x="8547" y="0"/>
                </a:moveTo>
                <a:lnTo>
                  <a:pt x="0" y="2501"/>
                </a:lnTo>
                <a:lnTo>
                  <a:pt x="36918" y="4394"/>
                </a:lnTo>
                <a:lnTo>
                  <a:pt x="46774" y="2870"/>
                </a:lnTo>
                <a:lnTo>
                  <a:pt x="35433" y="2209"/>
                </a:lnTo>
                <a:lnTo>
                  <a:pt x="35280" y="2209"/>
                </a:lnTo>
                <a:lnTo>
                  <a:pt x="35140" y="2057"/>
                </a:lnTo>
                <a:lnTo>
                  <a:pt x="35013" y="1790"/>
                </a:lnTo>
                <a:lnTo>
                  <a:pt x="85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143773" y="6618287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25539" y="0"/>
                </a:moveTo>
                <a:lnTo>
                  <a:pt x="0" y="7251"/>
                </a:lnTo>
                <a:lnTo>
                  <a:pt x="26466" y="9042"/>
                </a:lnTo>
                <a:lnTo>
                  <a:pt x="25933" y="7873"/>
                </a:lnTo>
                <a:lnTo>
                  <a:pt x="25628" y="4483"/>
                </a:lnTo>
                <a:lnTo>
                  <a:pt x="255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170241" y="6627323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0" y="0"/>
                </a:moveTo>
                <a:lnTo>
                  <a:pt x="127" y="266"/>
                </a:lnTo>
                <a:lnTo>
                  <a:pt x="266" y="419"/>
                </a:lnTo>
                <a:lnTo>
                  <a:pt x="11760" y="1079"/>
                </a:lnTo>
                <a:lnTo>
                  <a:pt x="13131" y="86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169313" y="6602996"/>
            <a:ext cx="69215" cy="25400"/>
          </a:xfrm>
          <a:custGeom>
            <a:avLst/>
            <a:gdLst/>
            <a:ahLst/>
            <a:cxnLst/>
            <a:rect l="l" t="t" r="r" b="b"/>
            <a:pathLst>
              <a:path w="69214" h="25400">
                <a:moveTo>
                  <a:pt x="60286" y="0"/>
                </a:moveTo>
                <a:lnTo>
                  <a:pt x="45164" y="3550"/>
                </a:lnTo>
                <a:lnTo>
                  <a:pt x="30081" y="7292"/>
                </a:lnTo>
                <a:lnTo>
                  <a:pt x="15029" y="11212"/>
                </a:lnTo>
                <a:lnTo>
                  <a:pt x="0" y="15290"/>
                </a:lnTo>
                <a:lnTo>
                  <a:pt x="102" y="19926"/>
                </a:lnTo>
                <a:lnTo>
                  <a:pt x="393" y="23164"/>
                </a:lnTo>
                <a:lnTo>
                  <a:pt x="927" y="24333"/>
                </a:lnTo>
                <a:lnTo>
                  <a:pt x="14058" y="25184"/>
                </a:lnTo>
                <a:lnTo>
                  <a:pt x="46101" y="19926"/>
                </a:lnTo>
                <a:lnTo>
                  <a:pt x="42913" y="13957"/>
                </a:lnTo>
                <a:lnTo>
                  <a:pt x="41897" y="9245"/>
                </a:lnTo>
                <a:lnTo>
                  <a:pt x="45440" y="8699"/>
                </a:lnTo>
                <a:lnTo>
                  <a:pt x="53187" y="5918"/>
                </a:lnTo>
                <a:lnTo>
                  <a:pt x="60960" y="3276"/>
                </a:lnTo>
                <a:lnTo>
                  <a:pt x="68745" y="723"/>
                </a:lnTo>
                <a:lnTo>
                  <a:pt x="602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211213" y="6603719"/>
            <a:ext cx="69850" cy="19685"/>
          </a:xfrm>
          <a:custGeom>
            <a:avLst/>
            <a:gdLst/>
            <a:ahLst/>
            <a:cxnLst/>
            <a:rect l="l" t="t" r="r" b="b"/>
            <a:pathLst>
              <a:path w="69850" h="19684">
                <a:moveTo>
                  <a:pt x="26847" y="0"/>
                </a:moveTo>
                <a:lnTo>
                  <a:pt x="19062" y="2552"/>
                </a:lnTo>
                <a:lnTo>
                  <a:pt x="11290" y="5206"/>
                </a:lnTo>
                <a:lnTo>
                  <a:pt x="3543" y="7975"/>
                </a:lnTo>
                <a:lnTo>
                  <a:pt x="0" y="8521"/>
                </a:lnTo>
                <a:lnTo>
                  <a:pt x="1003" y="13233"/>
                </a:lnTo>
                <a:lnTo>
                  <a:pt x="4203" y="19202"/>
                </a:lnTo>
                <a:lnTo>
                  <a:pt x="69507" y="7835"/>
                </a:lnTo>
                <a:lnTo>
                  <a:pt x="69037" y="7404"/>
                </a:lnTo>
                <a:lnTo>
                  <a:pt x="66332" y="5067"/>
                </a:lnTo>
                <a:lnTo>
                  <a:pt x="63830" y="2603"/>
                </a:lnTo>
                <a:lnTo>
                  <a:pt x="36096" y="735"/>
                </a:lnTo>
                <a:lnTo>
                  <a:pt x="2684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29594" y="6590400"/>
            <a:ext cx="77470" cy="10160"/>
          </a:xfrm>
          <a:custGeom>
            <a:avLst/>
            <a:gdLst/>
            <a:ahLst/>
            <a:cxnLst/>
            <a:rect l="l" t="t" r="r" b="b"/>
            <a:pathLst>
              <a:path w="77470" h="10159">
                <a:moveTo>
                  <a:pt x="54749" y="0"/>
                </a:moveTo>
                <a:lnTo>
                  <a:pt x="0" y="9766"/>
                </a:lnTo>
                <a:lnTo>
                  <a:pt x="76898" y="304"/>
                </a:lnTo>
                <a:lnTo>
                  <a:pt x="547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84348" y="6579807"/>
            <a:ext cx="92075" cy="11430"/>
          </a:xfrm>
          <a:custGeom>
            <a:avLst/>
            <a:gdLst/>
            <a:ahLst/>
            <a:cxnLst/>
            <a:rect l="l" t="t" r="r" b="b"/>
            <a:pathLst>
              <a:path w="92075" h="11429">
                <a:moveTo>
                  <a:pt x="67310" y="0"/>
                </a:moveTo>
                <a:lnTo>
                  <a:pt x="50459" y="2480"/>
                </a:lnTo>
                <a:lnTo>
                  <a:pt x="0" y="10591"/>
                </a:lnTo>
                <a:lnTo>
                  <a:pt x="22148" y="10896"/>
                </a:lnTo>
                <a:lnTo>
                  <a:pt x="92011" y="1181"/>
                </a:lnTo>
                <a:lnTo>
                  <a:pt x="673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297498" y="6659035"/>
            <a:ext cx="62230" cy="7620"/>
          </a:xfrm>
          <a:custGeom>
            <a:avLst/>
            <a:gdLst/>
            <a:ahLst/>
            <a:cxnLst/>
            <a:rect l="l" t="t" r="r" b="b"/>
            <a:pathLst>
              <a:path w="62229" h="7620">
                <a:moveTo>
                  <a:pt x="29438" y="0"/>
                </a:moveTo>
                <a:lnTo>
                  <a:pt x="0" y="5207"/>
                </a:lnTo>
                <a:lnTo>
                  <a:pt x="41528" y="7150"/>
                </a:lnTo>
                <a:lnTo>
                  <a:pt x="47790" y="6172"/>
                </a:lnTo>
                <a:lnTo>
                  <a:pt x="57086" y="3111"/>
                </a:lnTo>
                <a:lnTo>
                  <a:pt x="61721" y="1511"/>
                </a:lnTo>
                <a:lnTo>
                  <a:pt x="294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326934" y="6658995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18351" y="6210"/>
                </a:moveTo>
                <a:lnTo>
                  <a:pt x="12103" y="7188"/>
                </a:lnTo>
                <a:lnTo>
                  <a:pt x="14909" y="7315"/>
                </a:lnTo>
                <a:lnTo>
                  <a:pt x="18351" y="6210"/>
                </a:lnTo>
                <a:close/>
              </a:path>
              <a:path w="33654" h="7620">
                <a:moveTo>
                  <a:pt x="203" y="0"/>
                </a:moveTo>
                <a:lnTo>
                  <a:pt x="0" y="38"/>
                </a:lnTo>
                <a:lnTo>
                  <a:pt x="32283" y="1549"/>
                </a:lnTo>
                <a:lnTo>
                  <a:pt x="33172" y="1257"/>
                </a:lnTo>
                <a:lnTo>
                  <a:pt x="16683" y="757"/>
                </a:lnTo>
                <a:lnTo>
                  <a:pt x="2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327132" y="6643498"/>
            <a:ext cx="103505" cy="17145"/>
          </a:xfrm>
          <a:custGeom>
            <a:avLst/>
            <a:gdLst/>
            <a:ahLst/>
            <a:cxnLst/>
            <a:rect l="l" t="t" r="r" b="b"/>
            <a:pathLst>
              <a:path w="103504" h="17145">
                <a:moveTo>
                  <a:pt x="82626" y="0"/>
                </a:moveTo>
                <a:lnTo>
                  <a:pt x="0" y="15493"/>
                </a:lnTo>
                <a:lnTo>
                  <a:pt x="16479" y="16255"/>
                </a:lnTo>
                <a:lnTo>
                  <a:pt x="32969" y="16751"/>
                </a:lnTo>
                <a:lnTo>
                  <a:pt x="33985" y="16395"/>
                </a:lnTo>
                <a:lnTo>
                  <a:pt x="103200" y="1092"/>
                </a:lnTo>
                <a:lnTo>
                  <a:pt x="96227" y="825"/>
                </a:lnTo>
                <a:lnTo>
                  <a:pt x="89395" y="469"/>
                </a:lnTo>
                <a:lnTo>
                  <a:pt x="8262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345287" y="6660547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79">
                <a:moveTo>
                  <a:pt x="13931" y="0"/>
                </a:moveTo>
                <a:lnTo>
                  <a:pt x="9296" y="1600"/>
                </a:lnTo>
                <a:lnTo>
                  <a:pt x="0" y="4660"/>
                </a:lnTo>
                <a:lnTo>
                  <a:pt x="27190" y="584"/>
                </a:lnTo>
                <a:lnTo>
                  <a:pt x="139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341845" y="6660250"/>
            <a:ext cx="59690" cy="7620"/>
          </a:xfrm>
          <a:custGeom>
            <a:avLst/>
            <a:gdLst/>
            <a:ahLst/>
            <a:cxnLst/>
            <a:rect l="l" t="t" r="r" b="b"/>
            <a:pathLst>
              <a:path w="59689" h="7620">
                <a:moveTo>
                  <a:pt x="18262" y="0"/>
                </a:moveTo>
                <a:lnTo>
                  <a:pt x="17373" y="292"/>
                </a:lnTo>
                <a:lnTo>
                  <a:pt x="30632" y="889"/>
                </a:lnTo>
                <a:lnTo>
                  <a:pt x="3441" y="4953"/>
                </a:lnTo>
                <a:lnTo>
                  <a:pt x="0" y="6057"/>
                </a:lnTo>
                <a:lnTo>
                  <a:pt x="21501" y="7048"/>
                </a:lnTo>
                <a:lnTo>
                  <a:pt x="57505" y="533"/>
                </a:lnTo>
                <a:lnTo>
                  <a:pt x="58606" y="254"/>
                </a:lnTo>
                <a:lnTo>
                  <a:pt x="33858" y="254"/>
                </a:lnTo>
                <a:lnTo>
                  <a:pt x="18262" y="0"/>
                </a:lnTo>
                <a:close/>
              </a:path>
              <a:path w="59689" h="7620">
                <a:moveTo>
                  <a:pt x="59207" y="101"/>
                </a:moveTo>
                <a:lnTo>
                  <a:pt x="53352" y="215"/>
                </a:lnTo>
                <a:lnTo>
                  <a:pt x="47510" y="254"/>
                </a:lnTo>
                <a:lnTo>
                  <a:pt x="58606" y="254"/>
                </a:lnTo>
                <a:lnTo>
                  <a:pt x="59207" y="10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360108" y="6644553"/>
            <a:ext cx="116839" cy="16510"/>
          </a:xfrm>
          <a:custGeom>
            <a:avLst/>
            <a:gdLst/>
            <a:ahLst/>
            <a:cxnLst/>
            <a:rect l="l" t="t" r="r" b="b"/>
            <a:pathLst>
              <a:path w="116839" h="16509">
                <a:moveTo>
                  <a:pt x="70231" y="38"/>
                </a:moveTo>
                <a:lnTo>
                  <a:pt x="1016" y="15341"/>
                </a:lnTo>
                <a:lnTo>
                  <a:pt x="0" y="15697"/>
                </a:lnTo>
                <a:lnTo>
                  <a:pt x="15595" y="15951"/>
                </a:lnTo>
                <a:lnTo>
                  <a:pt x="29248" y="15951"/>
                </a:lnTo>
                <a:lnTo>
                  <a:pt x="35077" y="15913"/>
                </a:lnTo>
                <a:lnTo>
                  <a:pt x="40944" y="15798"/>
                </a:lnTo>
                <a:lnTo>
                  <a:pt x="59644" y="11337"/>
                </a:lnTo>
                <a:lnTo>
                  <a:pt x="78414" y="7194"/>
                </a:lnTo>
                <a:lnTo>
                  <a:pt x="97267" y="3404"/>
                </a:lnTo>
                <a:lnTo>
                  <a:pt x="113743" y="444"/>
                </a:lnTo>
                <a:lnTo>
                  <a:pt x="84950" y="444"/>
                </a:lnTo>
                <a:lnTo>
                  <a:pt x="77520" y="304"/>
                </a:lnTo>
                <a:lnTo>
                  <a:pt x="70231" y="38"/>
                </a:lnTo>
                <a:close/>
              </a:path>
              <a:path w="116839" h="16509">
                <a:moveTo>
                  <a:pt x="116217" y="0"/>
                </a:moveTo>
                <a:lnTo>
                  <a:pt x="106057" y="342"/>
                </a:lnTo>
                <a:lnTo>
                  <a:pt x="99263" y="444"/>
                </a:lnTo>
                <a:lnTo>
                  <a:pt x="113743" y="444"/>
                </a:lnTo>
                <a:lnTo>
                  <a:pt x="11621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399349" y="666034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336" y="0"/>
                </a:moveTo>
                <a:lnTo>
                  <a:pt x="2120" y="12"/>
                </a:lnTo>
                <a:lnTo>
                  <a:pt x="1701" y="12"/>
                </a:lnTo>
                <a:lnTo>
                  <a:pt x="0" y="431"/>
                </a:lnTo>
                <a:lnTo>
                  <a:pt x="233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401050" y="6644224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226" y="0"/>
                </a:moveTo>
                <a:lnTo>
                  <a:pt x="37469" y="7524"/>
                </a:lnTo>
                <a:lnTo>
                  <a:pt x="0" y="16129"/>
                </a:lnTo>
                <a:lnTo>
                  <a:pt x="635" y="16116"/>
                </a:lnTo>
                <a:lnTo>
                  <a:pt x="8422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270050" y="6590869"/>
            <a:ext cx="89535" cy="17145"/>
          </a:xfrm>
          <a:custGeom>
            <a:avLst/>
            <a:gdLst/>
            <a:ahLst/>
            <a:cxnLst/>
            <a:rect l="l" t="t" r="r" b="b"/>
            <a:pathLst>
              <a:path w="89535" h="17145">
                <a:moveTo>
                  <a:pt x="34518" y="0"/>
                </a:moveTo>
                <a:lnTo>
                  <a:pt x="0" y="10159"/>
                </a:lnTo>
                <a:lnTo>
                  <a:pt x="2387" y="12877"/>
                </a:lnTo>
                <a:lnTo>
                  <a:pt x="4991" y="15455"/>
                </a:lnTo>
                <a:lnTo>
                  <a:pt x="11870" y="15825"/>
                </a:lnTo>
                <a:lnTo>
                  <a:pt x="32524" y="16700"/>
                </a:lnTo>
                <a:lnTo>
                  <a:pt x="89014" y="5994"/>
                </a:lnTo>
                <a:lnTo>
                  <a:pt x="75625" y="4730"/>
                </a:lnTo>
                <a:lnTo>
                  <a:pt x="3451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275047" y="6606320"/>
            <a:ext cx="27940" cy="5715"/>
          </a:xfrm>
          <a:custGeom>
            <a:avLst/>
            <a:gdLst/>
            <a:ahLst/>
            <a:cxnLst/>
            <a:rect l="l" t="t" r="r" b="b"/>
            <a:pathLst>
              <a:path w="27939" h="5715">
                <a:moveTo>
                  <a:pt x="0" y="0"/>
                </a:moveTo>
                <a:lnTo>
                  <a:pt x="2489" y="2463"/>
                </a:lnTo>
                <a:lnTo>
                  <a:pt x="5511" y="5080"/>
                </a:lnTo>
                <a:lnTo>
                  <a:pt x="5664" y="5232"/>
                </a:lnTo>
                <a:lnTo>
                  <a:pt x="27520" y="1244"/>
                </a:lnTo>
                <a:lnTo>
                  <a:pt x="6877" y="371"/>
                </a:lnTo>
                <a:lnTo>
                  <a:pt x="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698839" y="6577710"/>
            <a:ext cx="254635" cy="33020"/>
          </a:xfrm>
          <a:custGeom>
            <a:avLst/>
            <a:gdLst/>
            <a:ahLst/>
            <a:cxnLst/>
            <a:rect l="l" t="t" r="r" b="b"/>
            <a:pathLst>
              <a:path w="254635" h="33020">
                <a:moveTo>
                  <a:pt x="128181" y="5969"/>
                </a:moveTo>
                <a:lnTo>
                  <a:pt x="96058" y="10741"/>
                </a:lnTo>
                <a:lnTo>
                  <a:pt x="31905" y="21033"/>
                </a:lnTo>
                <a:lnTo>
                  <a:pt x="0" y="26479"/>
                </a:lnTo>
                <a:lnTo>
                  <a:pt x="137071" y="32613"/>
                </a:lnTo>
                <a:lnTo>
                  <a:pt x="219322" y="21020"/>
                </a:lnTo>
                <a:lnTo>
                  <a:pt x="246621" y="17272"/>
                </a:lnTo>
                <a:lnTo>
                  <a:pt x="249161" y="10566"/>
                </a:lnTo>
                <a:lnTo>
                  <a:pt x="250322" y="7620"/>
                </a:lnTo>
                <a:lnTo>
                  <a:pt x="156578" y="7620"/>
                </a:lnTo>
                <a:lnTo>
                  <a:pt x="128181" y="5969"/>
                </a:lnTo>
                <a:close/>
              </a:path>
              <a:path w="254635" h="33020">
                <a:moveTo>
                  <a:pt x="188887" y="4724"/>
                </a:moveTo>
                <a:lnTo>
                  <a:pt x="156578" y="7620"/>
                </a:lnTo>
                <a:lnTo>
                  <a:pt x="250322" y="7620"/>
                </a:lnTo>
                <a:lnTo>
                  <a:pt x="250563" y="7010"/>
                </a:lnTo>
                <a:lnTo>
                  <a:pt x="222846" y="7010"/>
                </a:lnTo>
                <a:lnTo>
                  <a:pt x="188887" y="4724"/>
                </a:lnTo>
                <a:close/>
              </a:path>
              <a:path w="254635" h="33020">
                <a:moveTo>
                  <a:pt x="254292" y="0"/>
                </a:moveTo>
                <a:lnTo>
                  <a:pt x="231190" y="1485"/>
                </a:lnTo>
                <a:lnTo>
                  <a:pt x="227812" y="4521"/>
                </a:lnTo>
                <a:lnTo>
                  <a:pt x="224561" y="7010"/>
                </a:lnTo>
                <a:lnTo>
                  <a:pt x="250563" y="7010"/>
                </a:lnTo>
                <a:lnTo>
                  <a:pt x="253301" y="63"/>
                </a:lnTo>
                <a:lnTo>
                  <a:pt x="2542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696115" y="660761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39801" y="0"/>
                </a:lnTo>
              </a:path>
            </a:pathLst>
          </a:custGeom>
          <a:ln w="68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887732" y="6579202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5">
                <a:moveTo>
                  <a:pt x="42303" y="0"/>
                </a:moveTo>
                <a:lnTo>
                  <a:pt x="0" y="3238"/>
                </a:lnTo>
                <a:lnTo>
                  <a:pt x="33959" y="5524"/>
                </a:lnTo>
                <a:lnTo>
                  <a:pt x="35674" y="5524"/>
                </a:lnTo>
                <a:lnTo>
                  <a:pt x="38925" y="3022"/>
                </a:lnTo>
                <a:lnTo>
                  <a:pt x="423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623720" y="660016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880" y="0"/>
                </a:moveTo>
                <a:lnTo>
                  <a:pt x="0" y="673"/>
                </a:lnTo>
                <a:lnTo>
                  <a:pt x="622" y="685"/>
                </a:lnTo>
                <a:lnTo>
                  <a:pt x="1841" y="762"/>
                </a:lnTo>
                <a:lnTo>
                  <a:pt x="58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620302" y="6600832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4">
                <a:moveTo>
                  <a:pt x="3416" y="0"/>
                </a:moveTo>
                <a:lnTo>
                  <a:pt x="0" y="380"/>
                </a:lnTo>
                <a:lnTo>
                  <a:pt x="2933" y="507"/>
                </a:lnTo>
                <a:lnTo>
                  <a:pt x="5257" y="88"/>
                </a:lnTo>
                <a:lnTo>
                  <a:pt x="34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691825" y="660806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9052" y="0"/>
                </a:lnTo>
              </a:path>
            </a:pathLst>
          </a:custGeom>
          <a:ln w="681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603324" y="6616231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21" y="0"/>
                </a:lnTo>
              </a:path>
            </a:pathLst>
          </a:custGeom>
          <a:ln w="2165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493976" y="6622506"/>
            <a:ext cx="212725" cy="21590"/>
          </a:xfrm>
          <a:custGeom>
            <a:avLst/>
            <a:gdLst/>
            <a:ahLst/>
            <a:cxnLst/>
            <a:rect l="l" t="t" r="r" b="b"/>
            <a:pathLst>
              <a:path w="212725" h="21590">
                <a:moveTo>
                  <a:pt x="109347" y="0"/>
                </a:moveTo>
                <a:lnTo>
                  <a:pt x="0" y="21374"/>
                </a:lnTo>
                <a:lnTo>
                  <a:pt x="53317" y="18625"/>
                </a:lnTo>
                <a:lnTo>
                  <a:pt x="106375" y="14860"/>
                </a:lnTo>
                <a:lnTo>
                  <a:pt x="159366" y="10145"/>
                </a:lnTo>
                <a:lnTo>
                  <a:pt x="212483" y="4546"/>
                </a:lnTo>
                <a:lnTo>
                  <a:pt x="10934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598872" y="6609112"/>
            <a:ext cx="72390" cy="13970"/>
          </a:xfrm>
          <a:custGeom>
            <a:avLst/>
            <a:gdLst/>
            <a:ahLst/>
            <a:cxnLst/>
            <a:rect l="l" t="t" r="r" b="b"/>
            <a:pathLst>
              <a:path w="72389" h="13970">
                <a:moveTo>
                  <a:pt x="72009" y="0"/>
                </a:moveTo>
                <a:lnTo>
                  <a:pt x="0" y="13207"/>
                </a:lnTo>
                <a:lnTo>
                  <a:pt x="4457" y="13398"/>
                </a:lnTo>
                <a:lnTo>
                  <a:pt x="7200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485271" y="6622314"/>
            <a:ext cx="118110" cy="22225"/>
          </a:xfrm>
          <a:custGeom>
            <a:avLst/>
            <a:gdLst/>
            <a:ahLst/>
            <a:cxnLst/>
            <a:rect l="l" t="t" r="r" b="b"/>
            <a:pathLst>
              <a:path w="118110" h="22225">
                <a:moveTo>
                  <a:pt x="113601" y="0"/>
                </a:moveTo>
                <a:lnTo>
                  <a:pt x="0" y="21907"/>
                </a:lnTo>
                <a:lnTo>
                  <a:pt x="8712" y="21564"/>
                </a:lnTo>
                <a:lnTo>
                  <a:pt x="118046" y="190"/>
                </a:lnTo>
                <a:lnTo>
                  <a:pt x="11360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381851" y="6640376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9867" y="0"/>
                </a:moveTo>
                <a:lnTo>
                  <a:pt x="0" y="723"/>
                </a:lnTo>
                <a:lnTo>
                  <a:pt x="13917" y="2043"/>
                </a:lnTo>
                <a:lnTo>
                  <a:pt x="27901" y="3124"/>
                </a:lnTo>
                <a:lnTo>
                  <a:pt x="36766" y="1396"/>
                </a:lnTo>
                <a:lnTo>
                  <a:pt x="98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391724" y="6639812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7213" y="0"/>
                </a:moveTo>
                <a:lnTo>
                  <a:pt x="0" y="558"/>
                </a:lnTo>
                <a:lnTo>
                  <a:pt x="26885" y="1955"/>
                </a:lnTo>
                <a:lnTo>
                  <a:pt x="30975" y="1155"/>
                </a:lnTo>
                <a:lnTo>
                  <a:pt x="721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398935" y="6634985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53606" y="0"/>
                </a:moveTo>
                <a:lnTo>
                  <a:pt x="40219" y="1314"/>
                </a:lnTo>
                <a:lnTo>
                  <a:pt x="0" y="4825"/>
                </a:lnTo>
                <a:lnTo>
                  <a:pt x="23761" y="5981"/>
                </a:lnTo>
                <a:lnTo>
                  <a:pt x="5360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466422" y="6610626"/>
            <a:ext cx="46990" cy="6350"/>
          </a:xfrm>
          <a:custGeom>
            <a:avLst/>
            <a:gdLst/>
            <a:ahLst/>
            <a:cxnLst/>
            <a:rect l="l" t="t" r="r" b="b"/>
            <a:pathLst>
              <a:path w="46989" h="6350">
                <a:moveTo>
                  <a:pt x="46507" y="0"/>
                </a:moveTo>
                <a:lnTo>
                  <a:pt x="30492" y="1066"/>
                </a:lnTo>
                <a:lnTo>
                  <a:pt x="22491" y="1473"/>
                </a:lnTo>
                <a:lnTo>
                  <a:pt x="0" y="5791"/>
                </a:lnTo>
                <a:lnTo>
                  <a:pt x="12268" y="6349"/>
                </a:lnTo>
                <a:lnTo>
                  <a:pt x="465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439384" y="6616423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70" h="5715">
                <a:moveTo>
                  <a:pt x="27038" y="0"/>
                </a:moveTo>
                <a:lnTo>
                  <a:pt x="3543" y="4546"/>
                </a:lnTo>
                <a:lnTo>
                  <a:pt x="0" y="5270"/>
                </a:lnTo>
                <a:lnTo>
                  <a:pt x="11417" y="4864"/>
                </a:lnTo>
                <a:lnTo>
                  <a:pt x="16154" y="4508"/>
                </a:lnTo>
                <a:lnTo>
                  <a:pt x="18542" y="4305"/>
                </a:lnTo>
                <a:lnTo>
                  <a:pt x="39306" y="558"/>
                </a:lnTo>
                <a:lnTo>
                  <a:pt x="2703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450798" y="662072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7124" y="0"/>
                </a:moveTo>
                <a:lnTo>
                  <a:pt x="0" y="558"/>
                </a:lnTo>
                <a:lnTo>
                  <a:pt x="5041" y="368"/>
                </a:lnTo>
                <a:lnTo>
                  <a:pt x="712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614035" y="6601216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6261" y="0"/>
                </a:moveTo>
                <a:lnTo>
                  <a:pt x="0" y="698"/>
                </a:lnTo>
                <a:lnTo>
                  <a:pt x="4991" y="927"/>
                </a:lnTo>
                <a:lnTo>
                  <a:pt x="9207" y="126"/>
                </a:lnTo>
                <a:lnTo>
                  <a:pt x="62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478685" y="660977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335" y="0"/>
                </a:lnTo>
              </a:path>
            </a:pathLst>
          </a:custGeom>
          <a:ln w="1572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457927" y="6616976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09">
                <a:moveTo>
                  <a:pt x="20764" y="0"/>
                </a:moveTo>
                <a:lnTo>
                  <a:pt x="0" y="3746"/>
                </a:lnTo>
                <a:lnTo>
                  <a:pt x="35369" y="660"/>
                </a:lnTo>
                <a:lnTo>
                  <a:pt x="2076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493299" y="6613302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34" y="0"/>
                </a:lnTo>
              </a:path>
            </a:pathLst>
          </a:custGeom>
          <a:ln w="11214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455843" y="6617637"/>
            <a:ext cx="66675" cy="3810"/>
          </a:xfrm>
          <a:custGeom>
            <a:avLst/>
            <a:gdLst/>
            <a:ahLst/>
            <a:cxnLst/>
            <a:rect l="l" t="t" r="r" b="b"/>
            <a:pathLst>
              <a:path w="66675" h="3809">
                <a:moveTo>
                  <a:pt x="37452" y="0"/>
                </a:moveTo>
                <a:lnTo>
                  <a:pt x="2565" y="3060"/>
                </a:lnTo>
                <a:lnTo>
                  <a:pt x="2082" y="3086"/>
                </a:lnTo>
                <a:lnTo>
                  <a:pt x="0" y="3467"/>
                </a:lnTo>
                <a:lnTo>
                  <a:pt x="66078" y="1282"/>
                </a:lnTo>
                <a:lnTo>
                  <a:pt x="3745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696776" y="6583475"/>
            <a:ext cx="130810" cy="20955"/>
          </a:xfrm>
          <a:custGeom>
            <a:avLst/>
            <a:gdLst/>
            <a:ahLst/>
            <a:cxnLst/>
            <a:rect l="l" t="t" r="r" b="b"/>
            <a:pathLst>
              <a:path w="130810" h="20954">
                <a:moveTo>
                  <a:pt x="126669" y="0"/>
                </a:moveTo>
                <a:lnTo>
                  <a:pt x="103631" y="2362"/>
                </a:lnTo>
                <a:lnTo>
                  <a:pt x="51754" y="11134"/>
                </a:lnTo>
                <a:lnTo>
                  <a:pt x="0" y="20612"/>
                </a:lnTo>
                <a:lnTo>
                  <a:pt x="2070" y="20713"/>
                </a:lnTo>
                <a:lnTo>
                  <a:pt x="66055" y="10001"/>
                </a:lnTo>
                <a:lnTo>
                  <a:pt x="130251" y="203"/>
                </a:lnTo>
                <a:lnTo>
                  <a:pt x="1266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667998" y="6585840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5">
                <a:moveTo>
                  <a:pt x="132410" y="0"/>
                </a:moveTo>
                <a:lnTo>
                  <a:pt x="108851" y="2597"/>
                </a:lnTo>
                <a:lnTo>
                  <a:pt x="61742" y="8372"/>
                </a:lnTo>
                <a:lnTo>
                  <a:pt x="0" y="16979"/>
                </a:lnTo>
                <a:lnTo>
                  <a:pt x="28778" y="18249"/>
                </a:lnTo>
                <a:lnTo>
                  <a:pt x="80532" y="8772"/>
                </a:lnTo>
                <a:lnTo>
                  <a:pt x="1324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694260" y="6604093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2514" y="0"/>
                </a:moveTo>
                <a:lnTo>
                  <a:pt x="0" y="482"/>
                </a:lnTo>
                <a:lnTo>
                  <a:pt x="1854" y="571"/>
                </a:lnTo>
                <a:lnTo>
                  <a:pt x="3682" y="241"/>
                </a:lnTo>
                <a:lnTo>
                  <a:pt x="4584" y="101"/>
                </a:lnTo>
                <a:lnTo>
                  <a:pt x="25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664957" y="6602814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5" h="1904">
                <a:moveTo>
                  <a:pt x="3035" y="0"/>
                </a:moveTo>
                <a:lnTo>
                  <a:pt x="0" y="419"/>
                </a:lnTo>
                <a:lnTo>
                  <a:pt x="29298" y="1752"/>
                </a:lnTo>
                <a:lnTo>
                  <a:pt x="31813" y="1282"/>
                </a:lnTo>
                <a:lnTo>
                  <a:pt x="30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800406" y="6583132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6890" y="0"/>
                </a:moveTo>
                <a:lnTo>
                  <a:pt x="0" y="2705"/>
                </a:lnTo>
                <a:lnTo>
                  <a:pt x="23037" y="342"/>
                </a:lnTo>
                <a:lnTo>
                  <a:pt x="168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625561" y="659614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08" y="0"/>
                </a:lnTo>
              </a:path>
            </a:pathLst>
          </a:custGeom>
          <a:ln w="10896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640981" y="6580991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135382" y="0"/>
                </a:moveTo>
                <a:lnTo>
                  <a:pt x="65519" y="9702"/>
                </a:lnTo>
                <a:lnTo>
                  <a:pt x="79578" y="10020"/>
                </a:lnTo>
                <a:lnTo>
                  <a:pt x="0" y="20612"/>
                </a:lnTo>
                <a:lnTo>
                  <a:pt x="27012" y="21818"/>
                </a:lnTo>
                <a:lnTo>
                  <a:pt x="88762" y="13222"/>
                </a:lnTo>
                <a:lnTo>
                  <a:pt x="135871" y="7443"/>
                </a:lnTo>
                <a:lnTo>
                  <a:pt x="159423" y="4851"/>
                </a:lnTo>
                <a:lnTo>
                  <a:pt x="176314" y="2146"/>
                </a:lnTo>
                <a:lnTo>
                  <a:pt x="13538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623236" y="6600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2324" y="0"/>
                </a:moveTo>
                <a:lnTo>
                  <a:pt x="0" y="431"/>
                </a:lnTo>
                <a:lnTo>
                  <a:pt x="14528" y="1092"/>
                </a:lnTo>
                <a:lnTo>
                  <a:pt x="17741" y="685"/>
                </a:lnTo>
                <a:lnTo>
                  <a:pt x="232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637761" y="660159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213" y="0"/>
                </a:moveTo>
                <a:lnTo>
                  <a:pt x="0" y="406"/>
                </a:lnTo>
                <a:lnTo>
                  <a:pt x="27203" y="1625"/>
                </a:lnTo>
                <a:lnTo>
                  <a:pt x="30225" y="1219"/>
                </a:lnTo>
                <a:lnTo>
                  <a:pt x="321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409761" y="6641772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8851" y="0"/>
                </a:moveTo>
                <a:lnTo>
                  <a:pt x="0" y="1727"/>
                </a:lnTo>
                <a:lnTo>
                  <a:pt x="6769" y="2197"/>
                </a:lnTo>
                <a:lnTo>
                  <a:pt x="13601" y="2552"/>
                </a:lnTo>
                <a:lnTo>
                  <a:pt x="20574" y="2819"/>
                </a:lnTo>
                <a:lnTo>
                  <a:pt x="28752" y="1015"/>
                </a:lnTo>
                <a:lnTo>
                  <a:pt x="88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418618" y="6640962"/>
            <a:ext cx="62865" cy="4445"/>
          </a:xfrm>
          <a:custGeom>
            <a:avLst/>
            <a:gdLst/>
            <a:ahLst/>
            <a:cxnLst/>
            <a:rect l="l" t="t" r="r" b="b"/>
            <a:pathLst>
              <a:path w="62864" h="4445">
                <a:moveTo>
                  <a:pt x="4076" y="0"/>
                </a:moveTo>
                <a:lnTo>
                  <a:pt x="0" y="812"/>
                </a:lnTo>
                <a:lnTo>
                  <a:pt x="19900" y="1816"/>
                </a:lnTo>
                <a:lnTo>
                  <a:pt x="11722" y="3619"/>
                </a:lnTo>
                <a:lnTo>
                  <a:pt x="19011" y="3898"/>
                </a:lnTo>
                <a:lnTo>
                  <a:pt x="26441" y="4038"/>
                </a:lnTo>
                <a:lnTo>
                  <a:pt x="40754" y="4038"/>
                </a:lnTo>
                <a:lnTo>
                  <a:pt x="47548" y="3936"/>
                </a:lnTo>
                <a:lnTo>
                  <a:pt x="57708" y="3594"/>
                </a:lnTo>
                <a:lnTo>
                  <a:pt x="62636" y="2781"/>
                </a:lnTo>
                <a:lnTo>
                  <a:pt x="407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690266" y="660457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3987" y="0"/>
                </a:moveTo>
                <a:lnTo>
                  <a:pt x="0" y="762"/>
                </a:lnTo>
                <a:lnTo>
                  <a:pt x="1562" y="825"/>
                </a:lnTo>
                <a:lnTo>
                  <a:pt x="5854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670883" y="6605341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09">
                <a:moveTo>
                  <a:pt x="19380" y="0"/>
                </a:moveTo>
                <a:lnTo>
                  <a:pt x="0" y="3771"/>
                </a:lnTo>
                <a:lnTo>
                  <a:pt x="20942" y="63"/>
                </a:lnTo>
                <a:lnTo>
                  <a:pt x="193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659703" y="6603230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40">
                <a:moveTo>
                  <a:pt x="5257" y="0"/>
                </a:moveTo>
                <a:lnTo>
                  <a:pt x="0" y="749"/>
                </a:lnTo>
                <a:lnTo>
                  <a:pt x="30556" y="2108"/>
                </a:lnTo>
                <a:lnTo>
                  <a:pt x="34543" y="1346"/>
                </a:lnTo>
                <a:lnTo>
                  <a:pt x="52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554411" y="6603977"/>
            <a:ext cx="135890" cy="18415"/>
          </a:xfrm>
          <a:custGeom>
            <a:avLst/>
            <a:gdLst/>
            <a:ahLst/>
            <a:cxnLst/>
            <a:rect l="l" t="t" r="r" b="b"/>
            <a:pathLst>
              <a:path w="135889" h="18415">
                <a:moveTo>
                  <a:pt x="65164" y="14477"/>
                </a:moveTo>
                <a:lnTo>
                  <a:pt x="16484" y="14477"/>
                </a:lnTo>
                <a:lnTo>
                  <a:pt x="29438" y="14566"/>
                </a:lnTo>
                <a:lnTo>
                  <a:pt x="12306" y="16916"/>
                </a:lnTo>
                <a:lnTo>
                  <a:pt x="44462" y="18338"/>
                </a:lnTo>
                <a:lnTo>
                  <a:pt x="65164" y="14477"/>
                </a:lnTo>
                <a:close/>
              </a:path>
              <a:path w="135889" h="18415">
                <a:moveTo>
                  <a:pt x="105295" y="0"/>
                </a:moveTo>
                <a:lnTo>
                  <a:pt x="0" y="14503"/>
                </a:lnTo>
                <a:lnTo>
                  <a:pt x="65164" y="14477"/>
                </a:lnTo>
                <a:lnTo>
                  <a:pt x="116471" y="5130"/>
                </a:lnTo>
                <a:lnTo>
                  <a:pt x="135851" y="1358"/>
                </a:lnTo>
                <a:lnTo>
                  <a:pt x="1052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422696" y="6620898"/>
            <a:ext cx="176530" cy="24130"/>
          </a:xfrm>
          <a:custGeom>
            <a:avLst/>
            <a:gdLst/>
            <a:ahLst/>
            <a:cxnLst/>
            <a:rect l="l" t="t" r="r" b="b"/>
            <a:pathLst>
              <a:path w="176529" h="24129">
                <a:moveTo>
                  <a:pt x="144017" y="0"/>
                </a:moveTo>
                <a:lnTo>
                  <a:pt x="112001" y="4394"/>
                </a:lnTo>
                <a:lnTo>
                  <a:pt x="70956" y="9586"/>
                </a:lnTo>
                <a:lnTo>
                  <a:pt x="29844" y="14084"/>
                </a:lnTo>
                <a:lnTo>
                  <a:pt x="0" y="20066"/>
                </a:lnTo>
                <a:lnTo>
                  <a:pt x="58546" y="22847"/>
                </a:lnTo>
                <a:lnTo>
                  <a:pt x="53632" y="23660"/>
                </a:lnTo>
                <a:lnTo>
                  <a:pt x="62585" y="23329"/>
                </a:lnTo>
                <a:lnTo>
                  <a:pt x="176174" y="1422"/>
                </a:lnTo>
                <a:lnTo>
                  <a:pt x="14401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619021" y="6601345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4216" y="0"/>
                </a:moveTo>
                <a:lnTo>
                  <a:pt x="0" y="800"/>
                </a:lnTo>
                <a:lnTo>
                  <a:pt x="12903" y="1371"/>
                </a:lnTo>
                <a:lnTo>
                  <a:pt x="18745" y="660"/>
                </a:lnTo>
                <a:lnTo>
                  <a:pt x="421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631932" y="6602006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5829" y="0"/>
                </a:moveTo>
                <a:lnTo>
                  <a:pt x="0" y="711"/>
                </a:lnTo>
                <a:lnTo>
                  <a:pt x="27774" y="1968"/>
                </a:lnTo>
                <a:lnTo>
                  <a:pt x="31280" y="1485"/>
                </a:lnTo>
                <a:lnTo>
                  <a:pt x="33032" y="1219"/>
                </a:lnTo>
                <a:lnTo>
                  <a:pt x="582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589927" y="6602143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5">
                <a:moveTo>
                  <a:pt x="29095" y="0"/>
                </a:moveTo>
                <a:lnTo>
                  <a:pt x="0" y="5549"/>
                </a:lnTo>
                <a:lnTo>
                  <a:pt x="41998" y="571"/>
                </a:lnTo>
                <a:lnTo>
                  <a:pt x="2909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534137" y="6602718"/>
            <a:ext cx="125730" cy="16510"/>
          </a:xfrm>
          <a:custGeom>
            <a:avLst/>
            <a:gdLst/>
            <a:ahLst/>
            <a:cxnLst/>
            <a:rect l="l" t="t" r="r" b="b"/>
            <a:pathLst>
              <a:path w="125729" h="16509">
                <a:moveTo>
                  <a:pt x="97789" y="0"/>
                </a:moveTo>
                <a:lnTo>
                  <a:pt x="55791" y="4978"/>
                </a:lnTo>
                <a:lnTo>
                  <a:pt x="0" y="15976"/>
                </a:lnTo>
                <a:lnTo>
                  <a:pt x="13512" y="15786"/>
                </a:lnTo>
                <a:lnTo>
                  <a:pt x="20269" y="15760"/>
                </a:lnTo>
                <a:lnTo>
                  <a:pt x="125564" y="1257"/>
                </a:lnTo>
                <a:lnTo>
                  <a:pt x="9778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509717" y="6594588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573" y="0"/>
                </a:moveTo>
                <a:lnTo>
                  <a:pt x="0" y="1054"/>
                </a:lnTo>
                <a:lnTo>
                  <a:pt x="5054" y="1295"/>
                </a:lnTo>
                <a:lnTo>
                  <a:pt x="165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503714" y="659564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6007" y="0"/>
                </a:moveTo>
                <a:lnTo>
                  <a:pt x="0" y="355"/>
                </a:lnTo>
                <a:lnTo>
                  <a:pt x="7023" y="685"/>
                </a:lnTo>
                <a:lnTo>
                  <a:pt x="11049" y="228"/>
                </a:lnTo>
                <a:lnTo>
                  <a:pt x="7683" y="88"/>
                </a:lnTo>
                <a:lnTo>
                  <a:pt x="60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514763" y="6591562"/>
            <a:ext cx="84455" cy="6985"/>
          </a:xfrm>
          <a:custGeom>
            <a:avLst/>
            <a:gdLst/>
            <a:ahLst/>
            <a:cxnLst/>
            <a:rect l="l" t="t" r="r" b="b"/>
            <a:pathLst>
              <a:path w="84454" h="6984">
                <a:moveTo>
                  <a:pt x="83870" y="0"/>
                </a:moveTo>
                <a:lnTo>
                  <a:pt x="68402" y="660"/>
                </a:lnTo>
                <a:lnTo>
                  <a:pt x="44149" y="1365"/>
                </a:lnTo>
                <a:lnTo>
                  <a:pt x="19926" y="2451"/>
                </a:lnTo>
                <a:lnTo>
                  <a:pt x="11531" y="3022"/>
                </a:lnTo>
                <a:lnTo>
                  <a:pt x="0" y="4318"/>
                </a:lnTo>
                <a:lnTo>
                  <a:pt x="48196" y="6527"/>
                </a:lnTo>
                <a:lnTo>
                  <a:pt x="838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534699" y="658978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13" y="0"/>
                </a:lnTo>
              </a:path>
            </a:pathLst>
          </a:custGeom>
          <a:ln w="845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510727" y="6595878"/>
            <a:ext cx="52705" cy="3175"/>
          </a:xfrm>
          <a:custGeom>
            <a:avLst/>
            <a:gdLst/>
            <a:ahLst/>
            <a:cxnLst/>
            <a:rect l="l" t="t" r="r" b="b"/>
            <a:pathLst>
              <a:path w="52704" h="3175">
                <a:moveTo>
                  <a:pt x="4038" y="0"/>
                </a:moveTo>
                <a:lnTo>
                  <a:pt x="0" y="444"/>
                </a:lnTo>
                <a:lnTo>
                  <a:pt x="49809" y="2666"/>
                </a:lnTo>
                <a:lnTo>
                  <a:pt x="52235" y="2209"/>
                </a:lnTo>
                <a:lnTo>
                  <a:pt x="40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497006" y="6596005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6705" y="0"/>
                </a:moveTo>
                <a:lnTo>
                  <a:pt x="0" y="431"/>
                </a:lnTo>
                <a:lnTo>
                  <a:pt x="8686" y="850"/>
                </a:lnTo>
                <a:lnTo>
                  <a:pt x="13728" y="317"/>
                </a:lnTo>
                <a:lnTo>
                  <a:pt x="67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496531" y="659625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073" y="0"/>
                </a:moveTo>
                <a:lnTo>
                  <a:pt x="0" y="165"/>
                </a:lnTo>
                <a:lnTo>
                  <a:pt x="482" y="190"/>
                </a:lnTo>
                <a:lnTo>
                  <a:pt x="30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417214" y="66005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80" y="0"/>
                </a:lnTo>
              </a:path>
            </a:pathLst>
          </a:custGeom>
          <a:ln w="822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401374" y="660112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30" y="0"/>
                </a:lnTo>
              </a:path>
            </a:pathLst>
          </a:custGeom>
          <a:ln w="941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505692" y="6596325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5041" y="0"/>
                </a:moveTo>
                <a:lnTo>
                  <a:pt x="0" y="533"/>
                </a:lnTo>
                <a:lnTo>
                  <a:pt x="50914" y="2946"/>
                </a:lnTo>
                <a:lnTo>
                  <a:pt x="54838" y="2209"/>
                </a:lnTo>
                <a:lnTo>
                  <a:pt x="50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378618" y="660513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990" y="0"/>
                </a:lnTo>
              </a:path>
            </a:pathLst>
          </a:custGeom>
          <a:ln w="1656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377085" y="6604668"/>
            <a:ext cx="40640" cy="7620"/>
          </a:xfrm>
          <a:custGeom>
            <a:avLst/>
            <a:gdLst/>
            <a:ahLst/>
            <a:cxnLst/>
            <a:rect l="l" t="t" r="r" b="b"/>
            <a:pathLst>
              <a:path w="40639" h="7620">
                <a:moveTo>
                  <a:pt x="40132" y="0"/>
                </a:moveTo>
                <a:lnTo>
                  <a:pt x="30695" y="647"/>
                </a:lnTo>
                <a:lnTo>
                  <a:pt x="26428" y="1003"/>
                </a:lnTo>
                <a:lnTo>
                  <a:pt x="24295" y="1155"/>
                </a:lnTo>
                <a:lnTo>
                  <a:pt x="16167" y="3022"/>
                </a:lnTo>
                <a:lnTo>
                  <a:pt x="8064" y="5003"/>
                </a:lnTo>
                <a:lnTo>
                  <a:pt x="0" y="7099"/>
                </a:lnTo>
                <a:lnTo>
                  <a:pt x="1524" y="7188"/>
                </a:lnTo>
                <a:lnTo>
                  <a:pt x="20851" y="3760"/>
                </a:lnTo>
                <a:lnTo>
                  <a:pt x="4013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100616" y="6645523"/>
            <a:ext cx="123189" cy="37465"/>
          </a:xfrm>
          <a:custGeom>
            <a:avLst/>
            <a:gdLst/>
            <a:ahLst/>
            <a:cxnLst/>
            <a:rect l="l" t="t" r="r" b="b"/>
            <a:pathLst>
              <a:path w="123189" h="37465">
                <a:moveTo>
                  <a:pt x="12509" y="0"/>
                </a:moveTo>
                <a:lnTo>
                  <a:pt x="10807" y="4597"/>
                </a:lnTo>
                <a:lnTo>
                  <a:pt x="9436" y="8813"/>
                </a:lnTo>
                <a:lnTo>
                  <a:pt x="0" y="32537"/>
                </a:lnTo>
                <a:lnTo>
                  <a:pt x="16362" y="35012"/>
                </a:lnTo>
                <a:lnTo>
                  <a:pt x="32753" y="37210"/>
                </a:lnTo>
                <a:lnTo>
                  <a:pt x="33388" y="34251"/>
                </a:lnTo>
                <a:lnTo>
                  <a:pt x="34251" y="32283"/>
                </a:lnTo>
                <a:lnTo>
                  <a:pt x="70980" y="21501"/>
                </a:lnTo>
                <a:lnTo>
                  <a:pt x="74968" y="16636"/>
                </a:lnTo>
                <a:lnTo>
                  <a:pt x="79933" y="11087"/>
                </a:lnTo>
                <a:lnTo>
                  <a:pt x="82397" y="10858"/>
                </a:lnTo>
                <a:lnTo>
                  <a:pt x="121373" y="8000"/>
                </a:lnTo>
                <a:lnTo>
                  <a:pt x="122567" y="7708"/>
                </a:lnTo>
                <a:lnTo>
                  <a:pt x="125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113124" y="6632523"/>
            <a:ext cx="125095" cy="20955"/>
          </a:xfrm>
          <a:custGeom>
            <a:avLst/>
            <a:gdLst/>
            <a:ahLst/>
            <a:cxnLst/>
            <a:rect l="l" t="t" r="r" b="b"/>
            <a:pathLst>
              <a:path w="125095" h="20954">
                <a:moveTo>
                  <a:pt x="41351" y="0"/>
                </a:moveTo>
                <a:lnTo>
                  <a:pt x="3263" y="5067"/>
                </a:lnTo>
                <a:lnTo>
                  <a:pt x="2158" y="7404"/>
                </a:lnTo>
                <a:lnTo>
                  <a:pt x="1015" y="10261"/>
                </a:lnTo>
                <a:lnTo>
                  <a:pt x="0" y="13004"/>
                </a:lnTo>
                <a:lnTo>
                  <a:pt x="110070" y="20700"/>
                </a:lnTo>
                <a:lnTo>
                  <a:pt x="114998" y="19469"/>
                </a:lnTo>
                <a:lnTo>
                  <a:pt x="124904" y="17106"/>
                </a:lnTo>
                <a:lnTo>
                  <a:pt x="121792" y="15214"/>
                </a:lnTo>
                <a:lnTo>
                  <a:pt x="117652" y="11214"/>
                </a:lnTo>
                <a:lnTo>
                  <a:pt x="113601" y="6476"/>
                </a:lnTo>
                <a:lnTo>
                  <a:pt x="95499" y="5357"/>
                </a:lnTo>
                <a:lnTo>
                  <a:pt x="77423" y="3905"/>
                </a:lnTo>
                <a:lnTo>
                  <a:pt x="59375" y="2119"/>
                </a:lnTo>
                <a:lnTo>
                  <a:pt x="413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226723" y="6639002"/>
            <a:ext cx="34925" cy="10795"/>
          </a:xfrm>
          <a:custGeom>
            <a:avLst/>
            <a:gdLst/>
            <a:ahLst/>
            <a:cxnLst/>
            <a:rect l="l" t="t" r="r" b="b"/>
            <a:pathLst>
              <a:path w="34925" h="10795">
                <a:moveTo>
                  <a:pt x="0" y="0"/>
                </a:moveTo>
                <a:lnTo>
                  <a:pt x="4128" y="4811"/>
                </a:lnTo>
                <a:lnTo>
                  <a:pt x="8204" y="8737"/>
                </a:lnTo>
                <a:lnTo>
                  <a:pt x="11303" y="10629"/>
                </a:lnTo>
                <a:lnTo>
                  <a:pt x="19164" y="8788"/>
                </a:lnTo>
                <a:lnTo>
                  <a:pt x="27025" y="7035"/>
                </a:lnTo>
                <a:lnTo>
                  <a:pt x="34925" y="5359"/>
                </a:lnTo>
                <a:lnTo>
                  <a:pt x="14265" y="4475"/>
                </a:lnTo>
                <a:lnTo>
                  <a:pt x="7378" y="4102"/>
                </a:lnTo>
                <a:lnTo>
                  <a:pt x="16840" y="2438"/>
                </a:lnTo>
                <a:lnTo>
                  <a:pt x="21577" y="1663"/>
                </a:lnTo>
                <a:lnTo>
                  <a:pt x="24803" y="1003"/>
                </a:lnTo>
                <a:lnTo>
                  <a:pt x="16535" y="774"/>
                </a:lnTo>
                <a:lnTo>
                  <a:pt x="825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171593" y="6653526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393" y="0"/>
                </a:moveTo>
                <a:lnTo>
                  <a:pt x="11417" y="2857"/>
                </a:lnTo>
                <a:lnTo>
                  <a:pt x="8953" y="3073"/>
                </a:lnTo>
                <a:lnTo>
                  <a:pt x="4000" y="8636"/>
                </a:lnTo>
                <a:lnTo>
                  <a:pt x="0" y="13500"/>
                </a:lnTo>
                <a:lnTo>
                  <a:pt x="25168" y="6530"/>
                </a:lnTo>
                <a:lnTo>
                  <a:pt x="503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284056" y="6683267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89" h="6984">
                <a:moveTo>
                  <a:pt x="34099" y="0"/>
                </a:moveTo>
                <a:lnTo>
                  <a:pt x="25537" y="1391"/>
                </a:lnTo>
                <a:lnTo>
                  <a:pt x="16997" y="2882"/>
                </a:lnTo>
                <a:lnTo>
                  <a:pt x="8483" y="4479"/>
                </a:lnTo>
                <a:lnTo>
                  <a:pt x="0" y="6184"/>
                </a:lnTo>
                <a:lnTo>
                  <a:pt x="12934" y="6478"/>
                </a:lnTo>
                <a:lnTo>
                  <a:pt x="25869" y="6591"/>
                </a:lnTo>
                <a:lnTo>
                  <a:pt x="26708" y="3784"/>
                </a:lnTo>
                <a:lnTo>
                  <a:pt x="27724" y="1917"/>
                </a:lnTo>
                <a:lnTo>
                  <a:pt x="340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309924" y="668062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48" y="0"/>
                </a:lnTo>
              </a:path>
            </a:pathLst>
          </a:custGeom>
          <a:ln w="1847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154478" y="6629923"/>
            <a:ext cx="72390" cy="9525"/>
          </a:xfrm>
          <a:custGeom>
            <a:avLst/>
            <a:gdLst/>
            <a:ahLst/>
            <a:cxnLst/>
            <a:rect l="l" t="t" r="r" b="b"/>
            <a:pathLst>
              <a:path w="72389" h="9525">
                <a:moveTo>
                  <a:pt x="17665" y="0"/>
                </a:moveTo>
                <a:lnTo>
                  <a:pt x="72250" y="9080"/>
                </a:lnTo>
                <a:lnTo>
                  <a:pt x="70434" y="6972"/>
                </a:lnTo>
                <a:lnTo>
                  <a:pt x="68653" y="4721"/>
                </a:lnTo>
                <a:lnTo>
                  <a:pt x="66992" y="2451"/>
                </a:lnTo>
                <a:lnTo>
                  <a:pt x="176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221469" y="6632374"/>
            <a:ext cx="57150" cy="8255"/>
          </a:xfrm>
          <a:custGeom>
            <a:avLst/>
            <a:gdLst/>
            <a:ahLst/>
            <a:cxnLst/>
            <a:rect l="l" t="t" r="r" b="b"/>
            <a:pathLst>
              <a:path w="57150" h="8254">
                <a:moveTo>
                  <a:pt x="0" y="0"/>
                </a:moveTo>
                <a:lnTo>
                  <a:pt x="30060" y="7632"/>
                </a:lnTo>
                <a:lnTo>
                  <a:pt x="36739" y="6307"/>
                </a:lnTo>
                <a:lnTo>
                  <a:pt x="43438" y="5054"/>
                </a:lnTo>
                <a:lnTo>
                  <a:pt x="56883" y="274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133367" y="6653222"/>
            <a:ext cx="91440" cy="32384"/>
          </a:xfrm>
          <a:custGeom>
            <a:avLst/>
            <a:gdLst/>
            <a:ahLst/>
            <a:cxnLst/>
            <a:rect l="l" t="t" r="r" b="b"/>
            <a:pathLst>
              <a:path w="91439" h="32384">
                <a:moveTo>
                  <a:pt x="38226" y="13804"/>
                </a:moveTo>
                <a:lnTo>
                  <a:pt x="1498" y="24587"/>
                </a:lnTo>
                <a:lnTo>
                  <a:pt x="634" y="26543"/>
                </a:lnTo>
                <a:lnTo>
                  <a:pt x="0" y="29514"/>
                </a:lnTo>
                <a:lnTo>
                  <a:pt x="7594" y="30454"/>
                </a:lnTo>
                <a:lnTo>
                  <a:pt x="15189" y="31318"/>
                </a:lnTo>
                <a:lnTo>
                  <a:pt x="22796" y="32105"/>
                </a:lnTo>
                <a:lnTo>
                  <a:pt x="27343" y="27203"/>
                </a:lnTo>
                <a:lnTo>
                  <a:pt x="30098" y="23863"/>
                </a:lnTo>
                <a:lnTo>
                  <a:pt x="32308" y="21107"/>
                </a:lnTo>
                <a:lnTo>
                  <a:pt x="33248" y="20104"/>
                </a:lnTo>
                <a:lnTo>
                  <a:pt x="35521" y="17106"/>
                </a:lnTo>
                <a:lnTo>
                  <a:pt x="38226" y="13804"/>
                </a:lnTo>
                <a:close/>
              </a:path>
              <a:path w="91439" h="32384">
                <a:moveTo>
                  <a:pt x="89827" y="0"/>
                </a:moveTo>
                <a:lnTo>
                  <a:pt x="89014" y="190"/>
                </a:lnTo>
                <a:lnTo>
                  <a:pt x="88620" y="304"/>
                </a:lnTo>
                <a:lnTo>
                  <a:pt x="91173" y="76"/>
                </a:lnTo>
                <a:lnTo>
                  <a:pt x="90716" y="63"/>
                </a:lnTo>
                <a:lnTo>
                  <a:pt x="898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223195" y="6649635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09">
                <a:moveTo>
                  <a:pt x="14833" y="0"/>
                </a:moveTo>
                <a:lnTo>
                  <a:pt x="4927" y="2362"/>
                </a:lnTo>
                <a:lnTo>
                  <a:pt x="0" y="3594"/>
                </a:lnTo>
                <a:lnTo>
                  <a:pt x="1346" y="3670"/>
                </a:lnTo>
                <a:lnTo>
                  <a:pt x="22352" y="1790"/>
                </a:lnTo>
                <a:lnTo>
                  <a:pt x="17703" y="1168"/>
                </a:lnTo>
                <a:lnTo>
                  <a:pt x="16916" y="1092"/>
                </a:lnTo>
                <a:lnTo>
                  <a:pt x="15938" y="673"/>
                </a:lnTo>
                <a:lnTo>
                  <a:pt x="148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238032" y="6644363"/>
            <a:ext cx="67310" cy="7620"/>
          </a:xfrm>
          <a:custGeom>
            <a:avLst/>
            <a:gdLst/>
            <a:ahLst/>
            <a:cxnLst/>
            <a:rect l="l" t="t" r="r" b="b"/>
            <a:pathLst>
              <a:path w="67310" h="7620">
                <a:moveTo>
                  <a:pt x="23622" y="0"/>
                </a:moveTo>
                <a:lnTo>
                  <a:pt x="15722" y="1676"/>
                </a:lnTo>
                <a:lnTo>
                  <a:pt x="7861" y="3429"/>
                </a:lnTo>
                <a:lnTo>
                  <a:pt x="0" y="5270"/>
                </a:lnTo>
                <a:lnTo>
                  <a:pt x="1104" y="5943"/>
                </a:lnTo>
                <a:lnTo>
                  <a:pt x="2082" y="6362"/>
                </a:lnTo>
                <a:lnTo>
                  <a:pt x="2870" y="6438"/>
                </a:lnTo>
                <a:lnTo>
                  <a:pt x="7518" y="7061"/>
                </a:lnTo>
                <a:lnTo>
                  <a:pt x="37122" y="4029"/>
                </a:lnTo>
                <a:lnTo>
                  <a:pt x="66267" y="609"/>
                </a:lnTo>
                <a:lnTo>
                  <a:pt x="49675" y="569"/>
                </a:lnTo>
                <a:lnTo>
                  <a:pt x="32301" y="261"/>
                </a:lnTo>
                <a:lnTo>
                  <a:pt x="23622" y="0"/>
                </a:lnTo>
                <a:close/>
              </a:path>
              <a:path w="67310" h="7620">
                <a:moveTo>
                  <a:pt x="66687" y="558"/>
                </a:moveTo>
                <a:lnTo>
                  <a:pt x="61137" y="609"/>
                </a:lnTo>
                <a:lnTo>
                  <a:pt x="66267" y="609"/>
                </a:lnTo>
                <a:lnTo>
                  <a:pt x="66687" y="55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156162" y="6653302"/>
            <a:ext cx="141605" cy="32384"/>
          </a:xfrm>
          <a:custGeom>
            <a:avLst/>
            <a:gdLst/>
            <a:ahLst/>
            <a:cxnLst/>
            <a:rect l="l" t="t" r="r" b="b"/>
            <a:pathLst>
              <a:path w="141604" h="32384">
                <a:moveTo>
                  <a:pt x="68376" y="0"/>
                </a:moveTo>
                <a:lnTo>
                  <a:pt x="15430" y="13728"/>
                </a:lnTo>
                <a:lnTo>
                  <a:pt x="10452" y="20027"/>
                </a:lnTo>
                <a:lnTo>
                  <a:pt x="9512" y="21031"/>
                </a:lnTo>
                <a:lnTo>
                  <a:pt x="7302" y="23787"/>
                </a:lnTo>
                <a:lnTo>
                  <a:pt x="4559" y="27114"/>
                </a:lnTo>
                <a:lnTo>
                  <a:pt x="0" y="32016"/>
                </a:lnTo>
                <a:lnTo>
                  <a:pt x="1930" y="32207"/>
                </a:lnTo>
                <a:lnTo>
                  <a:pt x="24631" y="29354"/>
                </a:lnTo>
                <a:lnTo>
                  <a:pt x="47299" y="26242"/>
                </a:lnTo>
                <a:lnTo>
                  <a:pt x="69937" y="22872"/>
                </a:lnTo>
                <a:lnTo>
                  <a:pt x="141338" y="10947"/>
                </a:lnTo>
                <a:lnTo>
                  <a:pt x="69494" y="7505"/>
                </a:lnTo>
                <a:lnTo>
                  <a:pt x="102298" y="2057"/>
                </a:lnTo>
                <a:lnTo>
                  <a:pt x="683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224534" y="6651428"/>
            <a:ext cx="42545" cy="4445"/>
          </a:xfrm>
          <a:custGeom>
            <a:avLst/>
            <a:gdLst/>
            <a:ahLst/>
            <a:cxnLst/>
            <a:rect l="l" t="t" r="r" b="b"/>
            <a:pathLst>
              <a:path w="42545" h="4445">
                <a:moveTo>
                  <a:pt x="21018" y="0"/>
                </a:moveTo>
                <a:lnTo>
                  <a:pt x="0" y="1879"/>
                </a:lnTo>
                <a:lnTo>
                  <a:pt x="33934" y="3937"/>
                </a:lnTo>
                <a:lnTo>
                  <a:pt x="41998" y="2552"/>
                </a:lnTo>
                <a:lnTo>
                  <a:pt x="28003" y="914"/>
                </a:lnTo>
                <a:lnTo>
                  <a:pt x="210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245547" y="6644680"/>
            <a:ext cx="74295" cy="9525"/>
          </a:xfrm>
          <a:custGeom>
            <a:avLst/>
            <a:gdLst/>
            <a:ahLst/>
            <a:cxnLst/>
            <a:rect l="l" t="t" r="r" b="b"/>
            <a:pathLst>
              <a:path w="74295" h="9525">
                <a:moveTo>
                  <a:pt x="73939" y="0"/>
                </a:moveTo>
                <a:lnTo>
                  <a:pt x="64084" y="203"/>
                </a:lnTo>
                <a:lnTo>
                  <a:pt x="59169" y="241"/>
                </a:lnTo>
                <a:lnTo>
                  <a:pt x="29608" y="3706"/>
                </a:lnTo>
                <a:lnTo>
                  <a:pt x="0" y="6743"/>
                </a:lnTo>
                <a:lnTo>
                  <a:pt x="6985" y="7658"/>
                </a:lnTo>
                <a:lnTo>
                  <a:pt x="20980" y="9309"/>
                </a:lnTo>
                <a:lnTo>
                  <a:pt x="739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221957" y="6684342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408" y="0"/>
                </a:moveTo>
                <a:lnTo>
                  <a:pt x="0" y="5473"/>
                </a:lnTo>
                <a:lnTo>
                  <a:pt x="6429" y="5678"/>
                </a:lnTo>
                <a:lnTo>
                  <a:pt x="25742" y="6032"/>
                </a:lnTo>
                <a:lnTo>
                  <a:pt x="30238" y="3911"/>
                </a:lnTo>
                <a:lnTo>
                  <a:pt x="34785" y="1892"/>
                </a:lnTo>
                <a:lnTo>
                  <a:pt x="394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247700" y="6677673"/>
            <a:ext cx="55880" cy="13335"/>
          </a:xfrm>
          <a:custGeom>
            <a:avLst/>
            <a:gdLst/>
            <a:ahLst/>
            <a:cxnLst/>
            <a:rect l="l" t="t" r="r" b="b"/>
            <a:pathLst>
              <a:path w="55879" h="13334">
                <a:moveTo>
                  <a:pt x="55537" y="0"/>
                </a:moveTo>
                <a:lnTo>
                  <a:pt x="13665" y="6667"/>
                </a:lnTo>
                <a:lnTo>
                  <a:pt x="9042" y="8572"/>
                </a:lnTo>
                <a:lnTo>
                  <a:pt x="4495" y="10579"/>
                </a:lnTo>
                <a:lnTo>
                  <a:pt x="0" y="12700"/>
                </a:lnTo>
                <a:lnTo>
                  <a:pt x="2959" y="12738"/>
                </a:lnTo>
                <a:lnTo>
                  <a:pt x="14287" y="12738"/>
                </a:lnTo>
                <a:lnTo>
                  <a:pt x="17926" y="12700"/>
                </a:lnTo>
                <a:lnTo>
                  <a:pt x="19100" y="10426"/>
                </a:lnTo>
                <a:lnTo>
                  <a:pt x="20726" y="8674"/>
                </a:lnTo>
                <a:lnTo>
                  <a:pt x="22986" y="8064"/>
                </a:lnTo>
                <a:lnTo>
                  <a:pt x="31157" y="6166"/>
                </a:lnTo>
                <a:lnTo>
                  <a:pt x="39304" y="4189"/>
                </a:lnTo>
                <a:lnTo>
                  <a:pt x="47431" y="2133"/>
                </a:lnTo>
                <a:lnTo>
                  <a:pt x="55537" y="0"/>
                </a:lnTo>
                <a:close/>
              </a:path>
              <a:path w="55879" h="13334">
                <a:moveTo>
                  <a:pt x="17920" y="12712"/>
                </a:moveTo>
                <a:lnTo>
                  <a:pt x="16992" y="12712"/>
                </a:lnTo>
                <a:lnTo>
                  <a:pt x="17602" y="12738"/>
                </a:lnTo>
                <a:lnTo>
                  <a:pt x="17906" y="1273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265601" y="6667304"/>
            <a:ext cx="107314" cy="23495"/>
          </a:xfrm>
          <a:custGeom>
            <a:avLst/>
            <a:gdLst/>
            <a:ahLst/>
            <a:cxnLst/>
            <a:rect l="l" t="t" r="r" b="b"/>
            <a:pathLst>
              <a:path w="107314" h="23495">
                <a:moveTo>
                  <a:pt x="97751" y="0"/>
                </a:moveTo>
                <a:lnTo>
                  <a:pt x="37642" y="10363"/>
                </a:lnTo>
                <a:lnTo>
                  <a:pt x="29534" y="12502"/>
                </a:lnTo>
                <a:lnTo>
                  <a:pt x="21404" y="14558"/>
                </a:lnTo>
                <a:lnTo>
                  <a:pt x="5080" y="18440"/>
                </a:lnTo>
                <a:lnTo>
                  <a:pt x="2832" y="19037"/>
                </a:lnTo>
                <a:lnTo>
                  <a:pt x="1193" y="20802"/>
                </a:lnTo>
                <a:lnTo>
                  <a:pt x="0" y="23113"/>
                </a:lnTo>
                <a:lnTo>
                  <a:pt x="7620" y="23355"/>
                </a:lnTo>
                <a:lnTo>
                  <a:pt x="15252" y="23469"/>
                </a:lnTo>
                <a:lnTo>
                  <a:pt x="29972" y="23469"/>
                </a:lnTo>
                <a:lnTo>
                  <a:pt x="37045" y="23367"/>
                </a:lnTo>
                <a:lnTo>
                  <a:pt x="44145" y="23190"/>
                </a:lnTo>
                <a:lnTo>
                  <a:pt x="44323" y="22555"/>
                </a:lnTo>
                <a:lnTo>
                  <a:pt x="31389" y="22442"/>
                </a:lnTo>
                <a:lnTo>
                  <a:pt x="18465" y="22148"/>
                </a:lnTo>
                <a:lnTo>
                  <a:pt x="26947" y="20443"/>
                </a:lnTo>
                <a:lnTo>
                  <a:pt x="35456" y="18846"/>
                </a:lnTo>
                <a:lnTo>
                  <a:pt x="43992" y="17355"/>
                </a:lnTo>
                <a:lnTo>
                  <a:pt x="52552" y="15963"/>
                </a:lnTo>
                <a:lnTo>
                  <a:pt x="79746" y="7997"/>
                </a:lnTo>
                <a:lnTo>
                  <a:pt x="106959" y="431"/>
                </a:lnTo>
                <a:lnTo>
                  <a:pt x="977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309740" y="6667732"/>
            <a:ext cx="144145" cy="22860"/>
          </a:xfrm>
          <a:custGeom>
            <a:avLst/>
            <a:gdLst/>
            <a:ahLst/>
            <a:cxnLst/>
            <a:rect l="l" t="t" r="r" b="b"/>
            <a:pathLst>
              <a:path w="144145" h="22859">
                <a:moveTo>
                  <a:pt x="21145" y="21958"/>
                </a:moveTo>
                <a:lnTo>
                  <a:pt x="8991" y="22136"/>
                </a:lnTo>
                <a:lnTo>
                  <a:pt x="190" y="22136"/>
                </a:lnTo>
                <a:lnTo>
                  <a:pt x="0" y="22758"/>
                </a:lnTo>
                <a:lnTo>
                  <a:pt x="7035" y="22567"/>
                </a:lnTo>
                <a:lnTo>
                  <a:pt x="14097" y="22301"/>
                </a:lnTo>
                <a:lnTo>
                  <a:pt x="21145" y="21958"/>
                </a:lnTo>
                <a:close/>
              </a:path>
              <a:path w="144145" h="22859">
                <a:moveTo>
                  <a:pt x="62814" y="0"/>
                </a:moveTo>
                <a:lnTo>
                  <a:pt x="35602" y="7566"/>
                </a:lnTo>
                <a:lnTo>
                  <a:pt x="8420" y="15532"/>
                </a:lnTo>
                <a:lnTo>
                  <a:pt x="41943" y="11017"/>
                </a:lnTo>
                <a:lnTo>
                  <a:pt x="75699" y="7713"/>
                </a:lnTo>
                <a:lnTo>
                  <a:pt x="109591" y="5350"/>
                </a:lnTo>
                <a:lnTo>
                  <a:pt x="143522" y="3657"/>
                </a:lnTo>
                <a:lnTo>
                  <a:pt x="6281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172137" y="6628400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5">
                <a:moveTo>
                  <a:pt x="9867" y="0"/>
                </a:moveTo>
                <a:lnTo>
                  <a:pt x="0" y="1523"/>
                </a:lnTo>
                <a:lnTo>
                  <a:pt x="49326" y="3975"/>
                </a:lnTo>
                <a:lnTo>
                  <a:pt x="48031" y="2146"/>
                </a:lnTo>
                <a:lnTo>
                  <a:pt x="98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220164" y="6630551"/>
            <a:ext cx="63500" cy="5080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101" y="0"/>
                </a:moveTo>
                <a:lnTo>
                  <a:pt x="1308" y="1816"/>
                </a:lnTo>
                <a:lnTo>
                  <a:pt x="58191" y="4559"/>
                </a:lnTo>
                <a:lnTo>
                  <a:pt x="62953" y="3809"/>
                </a:lnTo>
                <a:lnTo>
                  <a:pt x="1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220532" y="6630573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09">
                <a:moveTo>
                  <a:pt x="0" y="0"/>
                </a:moveTo>
                <a:lnTo>
                  <a:pt x="62585" y="3784"/>
                </a:lnTo>
                <a:lnTo>
                  <a:pt x="64579" y="3467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182003" y="6628186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5" h="2540">
                <a:moveTo>
                  <a:pt x="1371" y="0"/>
                </a:moveTo>
                <a:lnTo>
                  <a:pt x="0" y="215"/>
                </a:lnTo>
                <a:lnTo>
                  <a:pt x="38163" y="2362"/>
                </a:lnTo>
                <a:lnTo>
                  <a:pt x="137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183369" y="6622922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20">
                <a:moveTo>
                  <a:pt x="32042" y="0"/>
                </a:moveTo>
                <a:lnTo>
                  <a:pt x="0" y="5257"/>
                </a:lnTo>
                <a:lnTo>
                  <a:pt x="36791" y="7620"/>
                </a:lnTo>
                <a:lnTo>
                  <a:pt x="34963" y="5003"/>
                </a:lnTo>
                <a:lnTo>
                  <a:pt x="33324" y="2400"/>
                </a:lnTo>
                <a:lnTo>
                  <a:pt x="3204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215412" y="6611553"/>
            <a:ext cx="88900" cy="22860"/>
          </a:xfrm>
          <a:custGeom>
            <a:avLst/>
            <a:gdLst/>
            <a:ahLst/>
            <a:cxnLst/>
            <a:rect l="l" t="t" r="r" b="b"/>
            <a:pathLst>
              <a:path w="88900" h="22859">
                <a:moveTo>
                  <a:pt x="65303" y="0"/>
                </a:moveTo>
                <a:lnTo>
                  <a:pt x="0" y="11366"/>
                </a:lnTo>
                <a:lnTo>
                  <a:pt x="1282" y="13766"/>
                </a:lnTo>
                <a:lnTo>
                  <a:pt x="2920" y="16382"/>
                </a:lnTo>
                <a:lnTo>
                  <a:pt x="4749" y="18986"/>
                </a:lnTo>
                <a:lnTo>
                  <a:pt x="5118" y="19024"/>
                </a:lnTo>
                <a:lnTo>
                  <a:pt x="69697" y="22491"/>
                </a:lnTo>
                <a:lnTo>
                  <a:pt x="76009" y="21539"/>
                </a:lnTo>
                <a:lnTo>
                  <a:pt x="82321" y="20650"/>
                </a:lnTo>
                <a:lnTo>
                  <a:pt x="88671" y="19837"/>
                </a:lnTo>
                <a:lnTo>
                  <a:pt x="82459" y="15994"/>
                </a:lnTo>
                <a:lnTo>
                  <a:pt x="76092" y="10528"/>
                </a:lnTo>
                <a:lnTo>
                  <a:pt x="6530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158104" y="6664245"/>
            <a:ext cx="180975" cy="26034"/>
          </a:xfrm>
          <a:custGeom>
            <a:avLst/>
            <a:gdLst/>
            <a:ahLst/>
            <a:cxnLst/>
            <a:rect l="l" t="t" r="r" b="b"/>
            <a:pathLst>
              <a:path w="180975" h="26034">
                <a:moveTo>
                  <a:pt x="139395" y="0"/>
                </a:moveTo>
                <a:lnTo>
                  <a:pt x="67994" y="11932"/>
                </a:lnTo>
                <a:lnTo>
                  <a:pt x="45358" y="15303"/>
                </a:lnTo>
                <a:lnTo>
                  <a:pt x="22693" y="18417"/>
                </a:lnTo>
                <a:lnTo>
                  <a:pt x="0" y="21272"/>
                </a:lnTo>
                <a:lnTo>
                  <a:pt x="15929" y="22734"/>
                </a:lnTo>
                <a:lnTo>
                  <a:pt x="31884" y="23939"/>
                </a:lnTo>
                <a:lnTo>
                  <a:pt x="47861" y="24887"/>
                </a:lnTo>
                <a:lnTo>
                  <a:pt x="63855" y="25577"/>
                </a:lnTo>
                <a:lnTo>
                  <a:pt x="103263" y="20091"/>
                </a:lnTo>
                <a:lnTo>
                  <a:pt x="113428" y="16198"/>
                </a:lnTo>
                <a:lnTo>
                  <a:pt x="123958" y="12769"/>
                </a:lnTo>
                <a:lnTo>
                  <a:pt x="134964" y="9865"/>
                </a:lnTo>
                <a:lnTo>
                  <a:pt x="146558" y="7543"/>
                </a:lnTo>
                <a:lnTo>
                  <a:pt x="180924" y="1943"/>
                </a:lnTo>
                <a:lnTo>
                  <a:pt x="1393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261370" y="6666185"/>
            <a:ext cx="80645" cy="18415"/>
          </a:xfrm>
          <a:custGeom>
            <a:avLst/>
            <a:gdLst/>
            <a:ahLst/>
            <a:cxnLst/>
            <a:rect l="l" t="t" r="r" b="b"/>
            <a:pathLst>
              <a:path w="80645" h="18415">
                <a:moveTo>
                  <a:pt x="77660" y="0"/>
                </a:moveTo>
                <a:lnTo>
                  <a:pt x="31698" y="7922"/>
                </a:lnTo>
                <a:lnTo>
                  <a:pt x="0" y="18161"/>
                </a:lnTo>
                <a:lnTo>
                  <a:pt x="41871" y="11480"/>
                </a:lnTo>
                <a:lnTo>
                  <a:pt x="51570" y="8813"/>
                </a:lnTo>
                <a:lnTo>
                  <a:pt x="61236" y="6032"/>
                </a:lnTo>
                <a:lnTo>
                  <a:pt x="70868" y="3136"/>
                </a:lnTo>
                <a:lnTo>
                  <a:pt x="80467" y="127"/>
                </a:lnTo>
                <a:lnTo>
                  <a:pt x="776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303236" y="6666314"/>
            <a:ext cx="60325" cy="11430"/>
          </a:xfrm>
          <a:custGeom>
            <a:avLst/>
            <a:gdLst/>
            <a:ahLst/>
            <a:cxnLst/>
            <a:rect l="l" t="t" r="r" b="b"/>
            <a:pathLst>
              <a:path w="60325" h="11429">
                <a:moveTo>
                  <a:pt x="38608" y="0"/>
                </a:moveTo>
                <a:lnTo>
                  <a:pt x="29007" y="3009"/>
                </a:lnTo>
                <a:lnTo>
                  <a:pt x="19370" y="5905"/>
                </a:lnTo>
                <a:lnTo>
                  <a:pt x="9700" y="8686"/>
                </a:lnTo>
                <a:lnTo>
                  <a:pt x="0" y="11353"/>
                </a:lnTo>
                <a:lnTo>
                  <a:pt x="60121" y="990"/>
                </a:lnTo>
                <a:lnTo>
                  <a:pt x="386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310075" y="6597530"/>
            <a:ext cx="123189" cy="10795"/>
          </a:xfrm>
          <a:custGeom>
            <a:avLst/>
            <a:gdLst/>
            <a:ahLst/>
            <a:cxnLst/>
            <a:rect l="l" t="t" r="r" b="b"/>
            <a:pathLst>
              <a:path w="123189" h="10795">
                <a:moveTo>
                  <a:pt x="56959" y="0"/>
                </a:moveTo>
                <a:lnTo>
                  <a:pt x="0" y="10261"/>
                </a:lnTo>
                <a:lnTo>
                  <a:pt x="13471" y="10536"/>
                </a:lnTo>
                <a:lnTo>
                  <a:pt x="26962" y="10629"/>
                </a:lnTo>
                <a:lnTo>
                  <a:pt x="75159" y="9349"/>
                </a:lnTo>
                <a:lnTo>
                  <a:pt x="106940" y="4859"/>
                </a:lnTo>
                <a:lnTo>
                  <a:pt x="121431" y="1930"/>
                </a:lnTo>
                <a:lnTo>
                  <a:pt x="105816" y="1930"/>
                </a:lnTo>
                <a:lnTo>
                  <a:pt x="93114" y="1796"/>
                </a:lnTo>
                <a:lnTo>
                  <a:pt x="80797" y="1412"/>
                </a:lnTo>
                <a:lnTo>
                  <a:pt x="68776" y="805"/>
                </a:lnTo>
                <a:lnTo>
                  <a:pt x="56959" y="0"/>
                </a:lnTo>
                <a:close/>
              </a:path>
              <a:path w="123189" h="10795">
                <a:moveTo>
                  <a:pt x="122656" y="1689"/>
                </a:moveTo>
                <a:lnTo>
                  <a:pt x="116890" y="1854"/>
                </a:lnTo>
                <a:lnTo>
                  <a:pt x="111290" y="1930"/>
                </a:lnTo>
                <a:lnTo>
                  <a:pt x="121431" y="1930"/>
                </a:lnTo>
                <a:lnTo>
                  <a:pt x="122656" y="168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302574" y="6596868"/>
            <a:ext cx="64769" cy="11430"/>
          </a:xfrm>
          <a:custGeom>
            <a:avLst/>
            <a:gdLst/>
            <a:ahLst/>
            <a:cxnLst/>
            <a:rect l="l" t="t" r="r" b="b"/>
            <a:pathLst>
              <a:path w="64770" h="11429">
                <a:moveTo>
                  <a:pt x="56489" y="0"/>
                </a:moveTo>
                <a:lnTo>
                  <a:pt x="0" y="10693"/>
                </a:lnTo>
                <a:lnTo>
                  <a:pt x="7505" y="10921"/>
                </a:lnTo>
                <a:lnTo>
                  <a:pt x="64465" y="660"/>
                </a:lnTo>
                <a:lnTo>
                  <a:pt x="5648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376262" y="6611852"/>
            <a:ext cx="113030" cy="5080"/>
          </a:xfrm>
          <a:custGeom>
            <a:avLst/>
            <a:gdLst/>
            <a:ahLst/>
            <a:cxnLst/>
            <a:rect l="l" t="t" r="r" b="b"/>
            <a:pathLst>
              <a:path w="113029" h="5079">
                <a:moveTo>
                  <a:pt x="2349" y="0"/>
                </a:moveTo>
                <a:lnTo>
                  <a:pt x="0" y="393"/>
                </a:lnTo>
                <a:lnTo>
                  <a:pt x="90157" y="4571"/>
                </a:lnTo>
                <a:lnTo>
                  <a:pt x="105789" y="1562"/>
                </a:lnTo>
                <a:lnTo>
                  <a:pt x="59740" y="1562"/>
                </a:lnTo>
                <a:lnTo>
                  <a:pt x="45374" y="1464"/>
                </a:lnTo>
                <a:lnTo>
                  <a:pt x="31021" y="1171"/>
                </a:lnTo>
                <a:lnTo>
                  <a:pt x="16680" y="683"/>
                </a:lnTo>
                <a:lnTo>
                  <a:pt x="2349" y="0"/>
                </a:lnTo>
                <a:close/>
              </a:path>
              <a:path w="113029" h="5079">
                <a:moveTo>
                  <a:pt x="112649" y="241"/>
                </a:moveTo>
                <a:lnTo>
                  <a:pt x="99410" y="817"/>
                </a:lnTo>
                <a:lnTo>
                  <a:pt x="86175" y="1230"/>
                </a:lnTo>
                <a:lnTo>
                  <a:pt x="72951" y="1478"/>
                </a:lnTo>
                <a:lnTo>
                  <a:pt x="59740" y="1562"/>
                </a:lnTo>
                <a:lnTo>
                  <a:pt x="105789" y="1562"/>
                </a:lnTo>
                <a:lnTo>
                  <a:pt x="112649" y="241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313270" y="661785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49" y="0"/>
                </a:lnTo>
              </a:path>
            </a:pathLst>
          </a:custGeom>
          <a:ln w="11226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304591" y="6605830"/>
            <a:ext cx="97155" cy="6985"/>
          </a:xfrm>
          <a:custGeom>
            <a:avLst/>
            <a:gdLst/>
            <a:ahLst/>
            <a:cxnLst/>
            <a:rect l="l" t="t" r="r" b="b"/>
            <a:pathLst>
              <a:path w="97154" h="6984">
                <a:moveTo>
                  <a:pt x="5486" y="1955"/>
                </a:moveTo>
                <a:lnTo>
                  <a:pt x="0" y="2920"/>
                </a:lnTo>
                <a:lnTo>
                  <a:pt x="71666" y="6413"/>
                </a:lnTo>
                <a:lnTo>
                  <a:pt x="74015" y="6019"/>
                </a:lnTo>
                <a:lnTo>
                  <a:pt x="72504" y="5930"/>
                </a:lnTo>
                <a:lnTo>
                  <a:pt x="80568" y="3848"/>
                </a:lnTo>
                <a:lnTo>
                  <a:pt x="86739" y="2336"/>
                </a:lnTo>
                <a:lnTo>
                  <a:pt x="32448" y="2336"/>
                </a:lnTo>
                <a:lnTo>
                  <a:pt x="18957" y="2241"/>
                </a:lnTo>
                <a:lnTo>
                  <a:pt x="5486" y="1955"/>
                </a:lnTo>
                <a:close/>
              </a:path>
              <a:path w="97154" h="6984">
                <a:moveTo>
                  <a:pt x="96786" y="0"/>
                </a:moveTo>
                <a:lnTo>
                  <a:pt x="80645" y="1050"/>
                </a:lnTo>
                <a:lnTo>
                  <a:pt x="64546" y="1777"/>
                </a:lnTo>
                <a:lnTo>
                  <a:pt x="48482" y="2200"/>
                </a:lnTo>
                <a:lnTo>
                  <a:pt x="32448" y="2336"/>
                </a:lnTo>
                <a:lnTo>
                  <a:pt x="86739" y="2336"/>
                </a:lnTo>
                <a:lnTo>
                  <a:pt x="88658" y="1866"/>
                </a:lnTo>
                <a:lnTo>
                  <a:pt x="9678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280715" y="6607567"/>
            <a:ext cx="118745" cy="24130"/>
          </a:xfrm>
          <a:custGeom>
            <a:avLst/>
            <a:gdLst/>
            <a:ahLst/>
            <a:cxnLst/>
            <a:rect l="l" t="t" r="r" b="b"/>
            <a:pathLst>
              <a:path w="118745" h="24129">
                <a:moveTo>
                  <a:pt x="21856" y="0"/>
                </a:moveTo>
                <a:lnTo>
                  <a:pt x="0" y="3987"/>
                </a:lnTo>
                <a:lnTo>
                  <a:pt x="10788" y="14516"/>
                </a:lnTo>
                <a:lnTo>
                  <a:pt x="17155" y="19982"/>
                </a:lnTo>
                <a:lnTo>
                  <a:pt x="23368" y="23825"/>
                </a:lnTo>
                <a:lnTo>
                  <a:pt x="47041" y="21094"/>
                </a:lnTo>
                <a:lnTo>
                  <a:pt x="70813" y="18918"/>
                </a:lnTo>
                <a:lnTo>
                  <a:pt x="94650" y="17201"/>
                </a:lnTo>
                <a:lnTo>
                  <a:pt x="117395" y="15913"/>
                </a:lnTo>
                <a:lnTo>
                  <a:pt x="107264" y="15913"/>
                </a:lnTo>
                <a:lnTo>
                  <a:pt x="88555" y="15736"/>
                </a:lnTo>
                <a:lnTo>
                  <a:pt x="69875" y="15227"/>
                </a:lnTo>
                <a:lnTo>
                  <a:pt x="51214" y="14412"/>
                </a:lnTo>
                <a:lnTo>
                  <a:pt x="32562" y="13322"/>
                </a:lnTo>
                <a:lnTo>
                  <a:pt x="48350" y="11490"/>
                </a:lnTo>
                <a:lnTo>
                  <a:pt x="64109" y="9440"/>
                </a:lnTo>
                <a:lnTo>
                  <a:pt x="79840" y="7169"/>
                </a:lnTo>
                <a:lnTo>
                  <a:pt x="95542" y="4673"/>
                </a:lnTo>
                <a:lnTo>
                  <a:pt x="23863" y="1181"/>
                </a:lnTo>
                <a:lnTo>
                  <a:pt x="29362" y="228"/>
                </a:lnTo>
                <a:lnTo>
                  <a:pt x="21856" y="0"/>
                </a:lnTo>
                <a:close/>
              </a:path>
              <a:path w="118745" h="24129">
                <a:moveTo>
                  <a:pt x="118516" y="15849"/>
                </a:moveTo>
                <a:lnTo>
                  <a:pt x="111010" y="15913"/>
                </a:lnTo>
                <a:lnTo>
                  <a:pt x="117395" y="15913"/>
                </a:lnTo>
                <a:lnTo>
                  <a:pt x="118516" y="15849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315844" y="65873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19" y="0"/>
                </a:moveTo>
                <a:lnTo>
                  <a:pt x="0" y="152"/>
                </a:lnTo>
                <a:lnTo>
                  <a:pt x="584" y="177"/>
                </a:lnTo>
                <a:lnTo>
                  <a:pt x="12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632411" y="6577165"/>
            <a:ext cx="49530" cy="8890"/>
          </a:xfrm>
          <a:custGeom>
            <a:avLst/>
            <a:gdLst/>
            <a:ahLst/>
            <a:cxnLst/>
            <a:rect l="l" t="t" r="r" b="b"/>
            <a:pathLst>
              <a:path w="49529" h="8890">
                <a:moveTo>
                  <a:pt x="49161" y="0"/>
                </a:moveTo>
                <a:lnTo>
                  <a:pt x="0" y="8382"/>
                </a:lnTo>
                <a:lnTo>
                  <a:pt x="15519" y="6756"/>
                </a:lnTo>
                <a:lnTo>
                  <a:pt x="491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647930" y="6577028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10" h="6984">
                <a:moveTo>
                  <a:pt x="34442" y="0"/>
                </a:moveTo>
                <a:lnTo>
                  <a:pt x="33642" y="139"/>
                </a:lnTo>
                <a:lnTo>
                  <a:pt x="0" y="6896"/>
                </a:lnTo>
                <a:lnTo>
                  <a:pt x="54127" y="711"/>
                </a:lnTo>
                <a:lnTo>
                  <a:pt x="344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297624" y="6587490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09">
                <a:moveTo>
                  <a:pt x="18224" y="0"/>
                </a:moveTo>
                <a:lnTo>
                  <a:pt x="12141" y="774"/>
                </a:lnTo>
                <a:lnTo>
                  <a:pt x="0" y="2527"/>
                </a:lnTo>
                <a:lnTo>
                  <a:pt x="6946" y="3378"/>
                </a:lnTo>
                <a:lnTo>
                  <a:pt x="18796" y="38"/>
                </a:lnTo>
                <a:lnTo>
                  <a:pt x="1822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382306" y="6587512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09">
                <a:moveTo>
                  <a:pt x="23787" y="0"/>
                </a:moveTo>
                <a:lnTo>
                  <a:pt x="16573" y="88"/>
                </a:lnTo>
                <a:lnTo>
                  <a:pt x="0" y="3035"/>
                </a:lnTo>
                <a:lnTo>
                  <a:pt x="7124" y="3365"/>
                </a:lnTo>
                <a:lnTo>
                  <a:pt x="237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316420" y="6585903"/>
            <a:ext cx="82550" cy="5080"/>
          </a:xfrm>
          <a:custGeom>
            <a:avLst/>
            <a:gdLst/>
            <a:ahLst/>
            <a:cxnLst/>
            <a:rect l="l" t="t" r="r" b="b"/>
            <a:pathLst>
              <a:path w="82550" h="5079">
                <a:moveTo>
                  <a:pt x="13030" y="0"/>
                </a:moveTo>
                <a:lnTo>
                  <a:pt x="8890" y="444"/>
                </a:lnTo>
                <a:lnTo>
                  <a:pt x="647" y="1435"/>
                </a:lnTo>
                <a:lnTo>
                  <a:pt x="0" y="1625"/>
                </a:lnTo>
                <a:lnTo>
                  <a:pt x="65887" y="4648"/>
                </a:lnTo>
                <a:lnTo>
                  <a:pt x="82176" y="1739"/>
                </a:lnTo>
                <a:lnTo>
                  <a:pt x="73609" y="1739"/>
                </a:lnTo>
                <a:lnTo>
                  <a:pt x="58450" y="1630"/>
                </a:lnTo>
                <a:lnTo>
                  <a:pt x="43300" y="1303"/>
                </a:lnTo>
                <a:lnTo>
                  <a:pt x="28160" y="759"/>
                </a:lnTo>
                <a:lnTo>
                  <a:pt x="13030" y="0"/>
                </a:lnTo>
                <a:close/>
              </a:path>
              <a:path w="82550" h="5079">
                <a:moveTo>
                  <a:pt x="82461" y="1689"/>
                </a:moveTo>
                <a:lnTo>
                  <a:pt x="76555" y="1739"/>
                </a:lnTo>
                <a:lnTo>
                  <a:pt x="82176" y="1739"/>
                </a:lnTo>
                <a:lnTo>
                  <a:pt x="82461" y="1689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381941" y="6590549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368" y="0"/>
                </a:moveTo>
                <a:lnTo>
                  <a:pt x="0" y="76"/>
                </a:lnTo>
                <a:lnTo>
                  <a:pt x="6934" y="431"/>
                </a:lnTo>
                <a:lnTo>
                  <a:pt x="7492" y="330"/>
                </a:lnTo>
                <a:lnTo>
                  <a:pt x="3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304574" y="6587524"/>
            <a:ext cx="84455" cy="9525"/>
          </a:xfrm>
          <a:custGeom>
            <a:avLst/>
            <a:gdLst/>
            <a:ahLst/>
            <a:cxnLst/>
            <a:rect l="l" t="t" r="r" b="b"/>
            <a:pathLst>
              <a:path w="84454" h="9525">
                <a:moveTo>
                  <a:pt x="11849" y="0"/>
                </a:moveTo>
                <a:lnTo>
                  <a:pt x="0" y="3340"/>
                </a:lnTo>
                <a:lnTo>
                  <a:pt x="41094" y="8076"/>
                </a:lnTo>
                <a:lnTo>
                  <a:pt x="54482" y="9347"/>
                </a:lnTo>
                <a:lnTo>
                  <a:pt x="84302" y="3467"/>
                </a:lnTo>
                <a:lnTo>
                  <a:pt x="77368" y="3098"/>
                </a:lnTo>
                <a:lnTo>
                  <a:pt x="77736" y="3022"/>
                </a:lnTo>
                <a:lnTo>
                  <a:pt x="1184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508613" y="6594364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5" h="1904">
                <a:moveTo>
                  <a:pt x="19634" y="0"/>
                </a:moveTo>
                <a:lnTo>
                  <a:pt x="0" y="1231"/>
                </a:lnTo>
                <a:lnTo>
                  <a:pt x="1104" y="1282"/>
                </a:lnTo>
                <a:lnTo>
                  <a:pt x="17678" y="228"/>
                </a:lnTo>
                <a:lnTo>
                  <a:pt x="196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465325" y="6575728"/>
            <a:ext cx="198120" cy="20320"/>
          </a:xfrm>
          <a:custGeom>
            <a:avLst/>
            <a:gdLst/>
            <a:ahLst/>
            <a:cxnLst/>
            <a:rect l="l" t="t" r="r" b="b"/>
            <a:pathLst>
              <a:path w="198120" h="20320">
                <a:moveTo>
                  <a:pt x="173316" y="0"/>
                </a:moveTo>
                <a:lnTo>
                  <a:pt x="166903" y="431"/>
                </a:lnTo>
                <a:lnTo>
                  <a:pt x="154114" y="1435"/>
                </a:lnTo>
                <a:lnTo>
                  <a:pt x="115421" y="4032"/>
                </a:lnTo>
                <a:lnTo>
                  <a:pt x="76838" y="7634"/>
                </a:lnTo>
                <a:lnTo>
                  <a:pt x="38364" y="12238"/>
                </a:lnTo>
                <a:lnTo>
                  <a:pt x="0" y="17843"/>
                </a:lnTo>
                <a:lnTo>
                  <a:pt x="43294" y="19875"/>
                </a:lnTo>
                <a:lnTo>
                  <a:pt x="56362" y="18999"/>
                </a:lnTo>
                <a:lnTo>
                  <a:pt x="62928" y="18630"/>
                </a:lnTo>
                <a:lnTo>
                  <a:pt x="110070" y="12725"/>
                </a:lnTo>
                <a:lnTo>
                  <a:pt x="197929" y="685"/>
                </a:lnTo>
                <a:lnTo>
                  <a:pt x="1733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503164" y="6595601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4">
                <a:moveTo>
                  <a:pt x="5448" y="0"/>
                </a:moveTo>
                <a:lnTo>
                  <a:pt x="0" y="381"/>
                </a:lnTo>
                <a:lnTo>
                  <a:pt x="380" y="406"/>
                </a:lnTo>
                <a:lnTo>
                  <a:pt x="6553" y="38"/>
                </a:lnTo>
                <a:lnTo>
                  <a:pt x="54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461800" y="6593578"/>
            <a:ext cx="46990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3517" y="0"/>
                </a:moveTo>
                <a:lnTo>
                  <a:pt x="0" y="558"/>
                </a:lnTo>
                <a:lnTo>
                  <a:pt x="41363" y="2412"/>
                </a:lnTo>
                <a:lnTo>
                  <a:pt x="46812" y="2019"/>
                </a:lnTo>
                <a:lnTo>
                  <a:pt x="35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526286" y="659401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8407" y="0"/>
                </a:moveTo>
                <a:lnTo>
                  <a:pt x="6248" y="101"/>
                </a:lnTo>
                <a:lnTo>
                  <a:pt x="1955" y="355"/>
                </a:lnTo>
                <a:lnTo>
                  <a:pt x="0" y="571"/>
                </a:lnTo>
                <a:lnTo>
                  <a:pt x="84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528249" y="6585393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000" y="0"/>
                </a:lnTo>
              </a:path>
            </a:pathLst>
          </a:custGeom>
          <a:ln w="1794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681569" y="657702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00" y="0"/>
                </a:moveTo>
                <a:lnTo>
                  <a:pt x="0" y="139"/>
                </a:lnTo>
                <a:lnTo>
                  <a:pt x="80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499607" y="659598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3555" y="0"/>
                </a:moveTo>
                <a:lnTo>
                  <a:pt x="1181" y="165"/>
                </a:lnTo>
                <a:lnTo>
                  <a:pt x="0" y="266"/>
                </a:lnTo>
                <a:lnTo>
                  <a:pt x="4102" y="25"/>
                </a:lnTo>
                <a:lnTo>
                  <a:pt x="35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459058" y="6594142"/>
            <a:ext cx="44450" cy="2540"/>
          </a:xfrm>
          <a:custGeom>
            <a:avLst/>
            <a:gdLst/>
            <a:ahLst/>
            <a:cxnLst/>
            <a:rect l="l" t="t" r="r" b="b"/>
            <a:pathLst>
              <a:path w="44450" h="2540">
                <a:moveTo>
                  <a:pt x="2743" y="0"/>
                </a:moveTo>
                <a:lnTo>
                  <a:pt x="0" y="444"/>
                </a:lnTo>
                <a:lnTo>
                  <a:pt x="37477" y="2285"/>
                </a:lnTo>
                <a:lnTo>
                  <a:pt x="40551" y="2108"/>
                </a:lnTo>
                <a:lnTo>
                  <a:pt x="44107" y="1841"/>
                </a:lnTo>
                <a:lnTo>
                  <a:pt x="27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432731" y="6594588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5" h="5079">
                <a:moveTo>
                  <a:pt x="26327" y="0"/>
                </a:moveTo>
                <a:lnTo>
                  <a:pt x="16001" y="1689"/>
                </a:lnTo>
                <a:lnTo>
                  <a:pt x="7988" y="3111"/>
                </a:lnTo>
                <a:lnTo>
                  <a:pt x="0" y="4635"/>
                </a:lnTo>
                <a:lnTo>
                  <a:pt x="48965" y="2624"/>
                </a:lnTo>
                <a:lnTo>
                  <a:pt x="63804" y="1828"/>
                </a:lnTo>
                <a:lnTo>
                  <a:pt x="263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443209" y="658409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27" y="0"/>
                </a:lnTo>
              </a:path>
            </a:pathLst>
          </a:custGeom>
          <a:ln w="1897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399793" y="6588148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1198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389438" y="6587172"/>
            <a:ext cx="32384" cy="4445"/>
          </a:xfrm>
          <a:custGeom>
            <a:avLst/>
            <a:gdLst/>
            <a:ahLst/>
            <a:cxnLst/>
            <a:rect l="l" t="t" r="r" b="b"/>
            <a:pathLst>
              <a:path w="32385" h="4445">
                <a:moveTo>
                  <a:pt x="31902" y="0"/>
                </a:moveTo>
                <a:lnTo>
                  <a:pt x="26822" y="152"/>
                </a:lnTo>
                <a:lnTo>
                  <a:pt x="16649" y="342"/>
                </a:lnTo>
                <a:lnTo>
                  <a:pt x="0" y="3708"/>
                </a:lnTo>
                <a:lnTo>
                  <a:pt x="10350" y="4178"/>
                </a:lnTo>
                <a:lnTo>
                  <a:pt x="319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398919" y="6591349"/>
            <a:ext cx="63500" cy="3810"/>
          </a:xfrm>
          <a:custGeom>
            <a:avLst/>
            <a:gdLst/>
            <a:ahLst/>
            <a:cxnLst/>
            <a:rect l="l" t="t" r="r" b="b"/>
            <a:pathLst>
              <a:path w="63500" h="3809">
                <a:moveTo>
                  <a:pt x="876" y="0"/>
                </a:moveTo>
                <a:lnTo>
                  <a:pt x="0" y="165"/>
                </a:lnTo>
                <a:lnTo>
                  <a:pt x="60134" y="3238"/>
                </a:lnTo>
                <a:lnTo>
                  <a:pt x="61048" y="3073"/>
                </a:lnTo>
                <a:lnTo>
                  <a:pt x="62877" y="2794"/>
                </a:lnTo>
                <a:lnTo>
                  <a:pt x="8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388873" y="659088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4">
                <a:moveTo>
                  <a:pt x="558" y="0"/>
                </a:moveTo>
                <a:lnTo>
                  <a:pt x="0" y="101"/>
                </a:lnTo>
                <a:lnTo>
                  <a:pt x="10045" y="634"/>
                </a:lnTo>
                <a:lnTo>
                  <a:pt x="10921" y="469"/>
                </a:lnTo>
                <a:lnTo>
                  <a:pt x="55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367038" y="659548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24" y="0"/>
                </a:lnTo>
              </a:path>
            </a:pathLst>
          </a:custGeom>
          <a:ln w="7937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359059" y="6590986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4">
                <a:moveTo>
                  <a:pt x="29819" y="0"/>
                </a:moveTo>
                <a:lnTo>
                  <a:pt x="0" y="5880"/>
                </a:lnTo>
                <a:lnTo>
                  <a:pt x="2654" y="6121"/>
                </a:lnTo>
                <a:lnTo>
                  <a:pt x="7975" y="6540"/>
                </a:lnTo>
                <a:lnTo>
                  <a:pt x="39852" y="533"/>
                </a:lnTo>
                <a:lnTo>
                  <a:pt x="2981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45067" y="6344053"/>
            <a:ext cx="1048385" cy="138430"/>
          </a:xfrm>
          <a:custGeom>
            <a:avLst/>
            <a:gdLst/>
            <a:ahLst/>
            <a:cxnLst/>
            <a:rect l="l" t="t" r="r" b="b"/>
            <a:pathLst>
              <a:path w="1048384" h="138429">
                <a:moveTo>
                  <a:pt x="223558" y="98996"/>
                </a:moveTo>
                <a:lnTo>
                  <a:pt x="179285" y="100685"/>
                </a:lnTo>
                <a:lnTo>
                  <a:pt x="118805" y="105678"/>
                </a:lnTo>
                <a:lnTo>
                  <a:pt x="58686" y="114109"/>
                </a:lnTo>
                <a:lnTo>
                  <a:pt x="17005" y="123037"/>
                </a:lnTo>
                <a:lnTo>
                  <a:pt x="3340" y="137566"/>
                </a:lnTo>
                <a:lnTo>
                  <a:pt x="0" y="138074"/>
                </a:lnTo>
                <a:lnTo>
                  <a:pt x="27901" y="133908"/>
                </a:lnTo>
                <a:lnTo>
                  <a:pt x="21844" y="128155"/>
                </a:lnTo>
                <a:lnTo>
                  <a:pt x="223558" y="98996"/>
                </a:lnTo>
                <a:close/>
              </a:path>
              <a:path w="1048384" h="138429">
                <a:moveTo>
                  <a:pt x="385635" y="61696"/>
                </a:moveTo>
                <a:lnTo>
                  <a:pt x="336537" y="68960"/>
                </a:lnTo>
                <a:lnTo>
                  <a:pt x="364207" y="70554"/>
                </a:lnTo>
                <a:lnTo>
                  <a:pt x="398932" y="73024"/>
                </a:lnTo>
                <a:lnTo>
                  <a:pt x="446709" y="66001"/>
                </a:lnTo>
                <a:lnTo>
                  <a:pt x="385635" y="61696"/>
                </a:lnTo>
                <a:close/>
              </a:path>
              <a:path w="1048384" h="138429">
                <a:moveTo>
                  <a:pt x="965225" y="266"/>
                </a:moveTo>
                <a:lnTo>
                  <a:pt x="927027" y="1114"/>
                </a:lnTo>
                <a:lnTo>
                  <a:pt x="888844" y="2435"/>
                </a:lnTo>
                <a:lnTo>
                  <a:pt x="850675" y="4227"/>
                </a:lnTo>
                <a:lnTo>
                  <a:pt x="812520" y="6489"/>
                </a:lnTo>
                <a:lnTo>
                  <a:pt x="732370" y="14566"/>
                </a:lnTo>
                <a:lnTo>
                  <a:pt x="811707" y="20497"/>
                </a:lnTo>
                <a:lnTo>
                  <a:pt x="909454" y="12195"/>
                </a:lnTo>
                <a:lnTo>
                  <a:pt x="958827" y="8839"/>
                </a:lnTo>
                <a:lnTo>
                  <a:pt x="1007097" y="6654"/>
                </a:lnTo>
                <a:lnTo>
                  <a:pt x="965225" y="266"/>
                </a:lnTo>
                <a:close/>
              </a:path>
              <a:path w="1048384" h="138429">
                <a:moveTo>
                  <a:pt x="1041044" y="0"/>
                </a:moveTo>
                <a:lnTo>
                  <a:pt x="1046454" y="812"/>
                </a:lnTo>
                <a:lnTo>
                  <a:pt x="1047153" y="342"/>
                </a:lnTo>
                <a:lnTo>
                  <a:pt x="1047699" y="63"/>
                </a:lnTo>
                <a:lnTo>
                  <a:pt x="1048029" y="63"/>
                </a:lnTo>
                <a:lnTo>
                  <a:pt x="10410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871682" y="6323405"/>
            <a:ext cx="1061085" cy="88265"/>
          </a:xfrm>
          <a:custGeom>
            <a:avLst/>
            <a:gdLst/>
            <a:ahLst/>
            <a:cxnLst/>
            <a:rect l="l" t="t" r="r" b="b"/>
            <a:pathLst>
              <a:path w="1061084" h="88264">
                <a:moveTo>
                  <a:pt x="35483" y="81140"/>
                </a:moveTo>
                <a:lnTo>
                  <a:pt x="0" y="86588"/>
                </a:lnTo>
                <a:lnTo>
                  <a:pt x="31494" y="86914"/>
                </a:lnTo>
                <a:lnTo>
                  <a:pt x="62979" y="87668"/>
                </a:lnTo>
                <a:lnTo>
                  <a:pt x="92305" y="83261"/>
                </a:lnTo>
                <a:lnTo>
                  <a:pt x="82473" y="83261"/>
                </a:lnTo>
                <a:lnTo>
                  <a:pt x="35483" y="81140"/>
                </a:lnTo>
                <a:close/>
              </a:path>
              <a:path w="1061084" h="88264">
                <a:moveTo>
                  <a:pt x="88988" y="78003"/>
                </a:moveTo>
                <a:lnTo>
                  <a:pt x="86233" y="80949"/>
                </a:lnTo>
                <a:lnTo>
                  <a:pt x="83718" y="83261"/>
                </a:lnTo>
                <a:lnTo>
                  <a:pt x="92305" y="83261"/>
                </a:lnTo>
                <a:lnTo>
                  <a:pt x="116801" y="79628"/>
                </a:lnTo>
                <a:lnTo>
                  <a:pt x="88988" y="78003"/>
                </a:lnTo>
                <a:close/>
              </a:path>
              <a:path w="1061084" h="88264">
                <a:moveTo>
                  <a:pt x="635889" y="7264"/>
                </a:moveTo>
                <a:lnTo>
                  <a:pt x="571265" y="12190"/>
                </a:lnTo>
                <a:lnTo>
                  <a:pt x="506717" y="18249"/>
                </a:lnTo>
                <a:lnTo>
                  <a:pt x="416623" y="28143"/>
                </a:lnTo>
                <a:lnTo>
                  <a:pt x="494106" y="34251"/>
                </a:lnTo>
                <a:lnTo>
                  <a:pt x="574446" y="27914"/>
                </a:lnTo>
                <a:lnTo>
                  <a:pt x="585901" y="27139"/>
                </a:lnTo>
                <a:lnTo>
                  <a:pt x="656124" y="21230"/>
                </a:lnTo>
                <a:lnTo>
                  <a:pt x="711593" y="17056"/>
                </a:lnTo>
                <a:lnTo>
                  <a:pt x="654834" y="9569"/>
                </a:lnTo>
                <a:lnTo>
                  <a:pt x="635889" y="7264"/>
                </a:lnTo>
                <a:close/>
              </a:path>
              <a:path w="1061084" h="88264">
                <a:moveTo>
                  <a:pt x="726300" y="2273"/>
                </a:moveTo>
                <a:lnTo>
                  <a:pt x="693750" y="3822"/>
                </a:lnTo>
                <a:lnTo>
                  <a:pt x="738546" y="9586"/>
                </a:lnTo>
                <a:lnTo>
                  <a:pt x="769658" y="13995"/>
                </a:lnTo>
                <a:lnTo>
                  <a:pt x="811149" y="12763"/>
                </a:lnTo>
                <a:lnTo>
                  <a:pt x="726300" y="2273"/>
                </a:lnTo>
                <a:close/>
              </a:path>
              <a:path w="1061084" h="88264">
                <a:moveTo>
                  <a:pt x="899261" y="0"/>
                </a:moveTo>
                <a:lnTo>
                  <a:pt x="903389" y="673"/>
                </a:lnTo>
                <a:lnTo>
                  <a:pt x="911618" y="2057"/>
                </a:lnTo>
                <a:lnTo>
                  <a:pt x="971499" y="13525"/>
                </a:lnTo>
                <a:lnTo>
                  <a:pt x="1060475" y="16268"/>
                </a:lnTo>
                <a:lnTo>
                  <a:pt x="1048467" y="14260"/>
                </a:lnTo>
                <a:lnTo>
                  <a:pt x="1024556" y="6442"/>
                </a:lnTo>
                <a:lnTo>
                  <a:pt x="1012520" y="4419"/>
                </a:lnTo>
                <a:lnTo>
                  <a:pt x="984209" y="2871"/>
                </a:lnTo>
                <a:lnTo>
                  <a:pt x="955895" y="1619"/>
                </a:lnTo>
                <a:lnTo>
                  <a:pt x="927579" y="661"/>
                </a:lnTo>
                <a:lnTo>
                  <a:pt x="8992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907165" y="6400226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28219" y="0"/>
                </a:moveTo>
                <a:lnTo>
                  <a:pt x="0" y="4317"/>
                </a:lnTo>
                <a:lnTo>
                  <a:pt x="46989" y="6451"/>
                </a:lnTo>
                <a:lnTo>
                  <a:pt x="48247" y="6451"/>
                </a:lnTo>
                <a:lnTo>
                  <a:pt x="50761" y="4140"/>
                </a:lnTo>
                <a:lnTo>
                  <a:pt x="53505" y="1181"/>
                </a:lnTo>
                <a:lnTo>
                  <a:pt x="36639" y="330"/>
                </a:lnTo>
                <a:lnTo>
                  <a:pt x="2821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934660" y="640802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37" y="0"/>
                </a:lnTo>
              </a:path>
            </a:pathLst>
          </a:custGeom>
          <a:ln w="998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365787" y="635458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95" y="0"/>
                </a:lnTo>
              </a:path>
            </a:pathLst>
          </a:custGeom>
          <a:ln w="806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23600" y="6431163"/>
            <a:ext cx="763270" cy="100965"/>
          </a:xfrm>
          <a:custGeom>
            <a:avLst/>
            <a:gdLst/>
            <a:ahLst/>
            <a:cxnLst/>
            <a:rect l="l" t="t" r="r" b="b"/>
            <a:pathLst>
              <a:path w="763270" h="100965">
                <a:moveTo>
                  <a:pt x="79171" y="72428"/>
                </a:moveTo>
                <a:lnTo>
                  <a:pt x="43809" y="75264"/>
                </a:lnTo>
                <a:lnTo>
                  <a:pt x="8381" y="77482"/>
                </a:lnTo>
                <a:lnTo>
                  <a:pt x="8076" y="78282"/>
                </a:lnTo>
                <a:lnTo>
                  <a:pt x="0" y="100848"/>
                </a:lnTo>
                <a:lnTo>
                  <a:pt x="188241" y="72745"/>
                </a:lnTo>
                <a:lnTo>
                  <a:pt x="80390" y="72745"/>
                </a:lnTo>
                <a:lnTo>
                  <a:pt x="79793" y="72631"/>
                </a:lnTo>
                <a:lnTo>
                  <a:pt x="79171" y="72428"/>
                </a:lnTo>
                <a:close/>
              </a:path>
              <a:path w="763270" h="100965">
                <a:moveTo>
                  <a:pt x="389254" y="38887"/>
                </a:moveTo>
                <a:lnTo>
                  <a:pt x="235472" y="57604"/>
                </a:lnTo>
                <a:lnTo>
                  <a:pt x="132724" y="68193"/>
                </a:lnTo>
                <a:lnTo>
                  <a:pt x="81114" y="72745"/>
                </a:lnTo>
                <a:lnTo>
                  <a:pt x="188241" y="72745"/>
                </a:lnTo>
                <a:lnTo>
                  <a:pt x="224420" y="67386"/>
                </a:lnTo>
                <a:lnTo>
                  <a:pt x="208545" y="63436"/>
                </a:lnTo>
                <a:lnTo>
                  <a:pt x="250812" y="59893"/>
                </a:lnTo>
                <a:lnTo>
                  <a:pt x="292343" y="55098"/>
                </a:lnTo>
                <a:lnTo>
                  <a:pt x="333707" y="49018"/>
                </a:lnTo>
                <a:lnTo>
                  <a:pt x="374903" y="41656"/>
                </a:lnTo>
                <a:lnTo>
                  <a:pt x="389254" y="38887"/>
                </a:lnTo>
                <a:close/>
              </a:path>
              <a:path w="763270" h="100965">
                <a:moveTo>
                  <a:pt x="210438" y="63398"/>
                </a:moveTo>
                <a:lnTo>
                  <a:pt x="209117" y="63398"/>
                </a:lnTo>
                <a:lnTo>
                  <a:pt x="208736" y="63436"/>
                </a:lnTo>
                <a:lnTo>
                  <a:pt x="208545" y="63436"/>
                </a:lnTo>
                <a:lnTo>
                  <a:pt x="212419" y="63639"/>
                </a:lnTo>
                <a:lnTo>
                  <a:pt x="211390" y="63487"/>
                </a:lnTo>
                <a:lnTo>
                  <a:pt x="210438" y="63398"/>
                </a:lnTo>
                <a:close/>
              </a:path>
              <a:path w="763270" h="100965">
                <a:moveTo>
                  <a:pt x="46963" y="51231"/>
                </a:moveTo>
                <a:lnTo>
                  <a:pt x="17499" y="55664"/>
                </a:lnTo>
                <a:lnTo>
                  <a:pt x="16445" y="57378"/>
                </a:lnTo>
                <a:lnTo>
                  <a:pt x="15277" y="59842"/>
                </a:lnTo>
                <a:lnTo>
                  <a:pt x="23197" y="57600"/>
                </a:lnTo>
                <a:lnTo>
                  <a:pt x="39026" y="53298"/>
                </a:lnTo>
                <a:lnTo>
                  <a:pt x="46963" y="51231"/>
                </a:lnTo>
                <a:close/>
              </a:path>
              <a:path w="763270" h="100965">
                <a:moveTo>
                  <a:pt x="737996" y="0"/>
                </a:moveTo>
                <a:lnTo>
                  <a:pt x="724913" y="1386"/>
                </a:lnTo>
                <a:lnTo>
                  <a:pt x="685723" y="6007"/>
                </a:lnTo>
                <a:lnTo>
                  <a:pt x="698753" y="7315"/>
                </a:lnTo>
                <a:lnTo>
                  <a:pt x="763142" y="2336"/>
                </a:lnTo>
                <a:lnTo>
                  <a:pt x="73799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6423" y="6489710"/>
            <a:ext cx="1284605" cy="167640"/>
          </a:xfrm>
          <a:custGeom>
            <a:avLst/>
            <a:gdLst/>
            <a:ahLst/>
            <a:cxnLst/>
            <a:rect l="l" t="t" r="r" b="b"/>
            <a:pathLst>
              <a:path w="1284604" h="167640">
                <a:moveTo>
                  <a:pt x="44907" y="153949"/>
                </a:moveTo>
                <a:lnTo>
                  <a:pt x="7340" y="158102"/>
                </a:lnTo>
                <a:lnTo>
                  <a:pt x="5499" y="160426"/>
                </a:lnTo>
                <a:lnTo>
                  <a:pt x="4051" y="162318"/>
                </a:lnTo>
                <a:lnTo>
                  <a:pt x="3009" y="163448"/>
                </a:lnTo>
                <a:lnTo>
                  <a:pt x="0" y="167297"/>
                </a:lnTo>
                <a:lnTo>
                  <a:pt x="61175" y="158076"/>
                </a:lnTo>
                <a:lnTo>
                  <a:pt x="46012" y="157276"/>
                </a:lnTo>
                <a:lnTo>
                  <a:pt x="45402" y="156019"/>
                </a:lnTo>
                <a:lnTo>
                  <a:pt x="44907" y="153949"/>
                </a:lnTo>
                <a:close/>
              </a:path>
              <a:path w="1284604" h="167640">
                <a:moveTo>
                  <a:pt x="984554" y="53822"/>
                </a:moveTo>
                <a:lnTo>
                  <a:pt x="976922" y="55714"/>
                </a:lnTo>
                <a:lnTo>
                  <a:pt x="969276" y="57492"/>
                </a:lnTo>
                <a:lnTo>
                  <a:pt x="961605" y="59181"/>
                </a:lnTo>
                <a:lnTo>
                  <a:pt x="998239" y="58121"/>
                </a:lnTo>
                <a:lnTo>
                  <a:pt x="1010450" y="57899"/>
                </a:lnTo>
                <a:lnTo>
                  <a:pt x="984554" y="53822"/>
                </a:lnTo>
                <a:close/>
              </a:path>
              <a:path w="1284604" h="167640">
                <a:moveTo>
                  <a:pt x="1073531" y="49047"/>
                </a:moveTo>
                <a:lnTo>
                  <a:pt x="1124369" y="58407"/>
                </a:lnTo>
                <a:lnTo>
                  <a:pt x="1155890" y="59212"/>
                </a:lnTo>
                <a:lnTo>
                  <a:pt x="1250556" y="62737"/>
                </a:lnTo>
                <a:lnTo>
                  <a:pt x="1253858" y="62737"/>
                </a:lnTo>
                <a:lnTo>
                  <a:pt x="1261706" y="52412"/>
                </a:lnTo>
                <a:lnTo>
                  <a:pt x="1134681" y="52412"/>
                </a:lnTo>
                <a:lnTo>
                  <a:pt x="1088823" y="49750"/>
                </a:lnTo>
                <a:lnTo>
                  <a:pt x="1073531" y="49047"/>
                </a:lnTo>
                <a:close/>
              </a:path>
              <a:path w="1284604" h="167640">
                <a:moveTo>
                  <a:pt x="1125270" y="10452"/>
                </a:moveTo>
                <a:lnTo>
                  <a:pt x="1122464" y="13792"/>
                </a:lnTo>
                <a:lnTo>
                  <a:pt x="1120216" y="16573"/>
                </a:lnTo>
                <a:lnTo>
                  <a:pt x="1119949" y="16852"/>
                </a:lnTo>
                <a:lnTo>
                  <a:pt x="1118654" y="18453"/>
                </a:lnTo>
                <a:lnTo>
                  <a:pt x="1116825" y="20650"/>
                </a:lnTo>
                <a:lnTo>
                  <a:pt x="1104214" y="20662"/>
                </a:lnTo>
                <a:lnTo>
                  <a:pt x="1110313" y="25239"/>
                </a:lnTo>
                <a:lnTo>
                  <a:pt x="1116388" y="31230"/>
                </a:lnTo>
                <a:lnTo>
                  <a:pt x="1121903" y="37263"/>
                </a:lnTo>
                <a:lnTo>
                  <a:pt x="1126324" y="41960"/>
                </a:lnTo>
                <a:lnTo>
                  <a:pt x="1128509" y="44284"/>
                </a:lnTo>
                <a:lnTo>
                  <a:pt x="1133420" y="49750"/>
                </a:lnTo>
                <a:lnTo>
                  <a:pt x="1135595" y="52412"/>
                </a:lnTo>
                <a:lnTo>
                  <a:pt x="1261706" y="52412"/>
                </a:lnTo>
                <a:lnTo>
                  <a:pt x="1266456" y="46164"/>
                </a:lnTo>
                <a:lnTo>
                  <a:pt x="1267688" y="44830"/>
                </a:lnTo>
                <a:lnTo>
                  <a:pt x="1269720" y="42367"/>
                </a:lnTo>
                <a:lnTo>
                  <a:pt x="1272336" y="39268"/>
                </a:lnTo>
                <a:lnTo>
                  <a:pt x="1284147" y="26530"/>
                </a:lnTo>
                <a:lnTo>
                  <a:pt x="1205981" y="11722"/>
                </a:lnTo>
                <a:lnTo>
                  <a:pt x="1141552" y="11709"/>
                </a:lnTo>
                <a:lnTo>
                  <a:pt x="1125270" y="10452"/>
                </a:lnTo>
                <a:close/>
              </a:path>
              <a:path w="1284604" h="167640">
                <a:moveTo>
                  <a:pt x="1125918" y="41579"/>
                </a:moveTo>
                <a:lnTo>
                  <a:pt x="1126239" y="41960"/>
                </a:lnTo>
                <a:lnTo>
                  <a:pt x="1125918" y="41579"/>
                </a:lnTo>
                <a:close/>
              </a:path>
              <a:path w="1284604" h="167640">
                <a:moveTo>
                  <a:pt x="1144104" y="0"/>
                </a:moveTo>
                <a:lnTo>
                  <a:pt x="1143787" y="6769"/>
                </a:lnTo>
                <a:lnTo>
                  <a:pt x="1142860" y="11722"/>
                </a:lnTo>
                <a:lnTo>
                  <a:pt x="1205981" y="11722"/>
                </a:lnTo>
                <a:lnTo>
                  <a:pt x="11441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848015" y="6464171"/>
            <a:ext cx="241300" cy="36830"/>
          </a:xfrm>
          <a:custGeom>
            <a:avLst/>
            <a:gdLst/>
            <a:ahLst/>
            <a:cxnLst/>
            <a:rect l="l" t="t" r="r" b="b"/>
            <a:pathLst>
              <a:path w="241300" h="36829">
                <a:moveTo>
                  <a:pt x="225628" y="2120"/>
                </a:moveTo>
                <a:lnTo>
                  <a:pt x="0" y="34378"/>
                </a:lnTo>
                <a:lnTo>
                  <a:pt x="4241" y="35433"/>
                </a:lnTo>
                <a:lnTo>
                  <a:pt x="6261" y="36080"/>
                </a:lnTo>
                <a:lnTo>
                  <a:pt x="7112" y="36322"/>
                </a:lnTo>
                <a:lnTo>
                  <a:pt x="181775" y="10896"/>
                </a:lnTo>
                <a:lnTo>
                  <a:pt x="228384" y="2286"/>
                </a:lnTo>
                <a:lnTo>
                  <a:pt x="225628" y="2120"/>
                </a:lnTo>
                <a:close/>
              </a:path>
              <a:path w="241300" h="36829">
                <a:moveTo>
                  <a:pt x="241147" y="0"/>
                </a:moveTo>
                <a:lnTo>
                  <a:pt x="236931" y="571"/>
                </a:lnTo>
                <a:lnTo>
                  <a:pt x="237655" y="635"/>
                </a:lnTo>
                <a:lnTo>
                  <a:pt x="24114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832157" y="6428737"/>
            <a:ext cx="529590" cy="69850"/>
          </a:xfrm>
          <a:custGeom>
            <a:avLst/>
            <a:gdLst/>
            <a:ahLst/>
            <a:cxnLst/>
            <a:rect l="l" t="t" r="r" b="b"/>
            <a:pathLst>
              <a:path w="529589" h="69850">
                <a:moveTo>
                  <a:pt x="0" y="65862"/>
                </a:moveTo>
                <a:lnTo>
                  <a:pt x="15862" y="69811"/>
                </a:lnTo>
                <a:lnTo>
                  <a:pt x="41387" y="66065"/>
                </a:lnTo>
                <a:lnTo>
                  <a:pt x="3860" y="66065"/>
                </a:lnTo>
                <a:lnTo>
                  <a:pt x="0" y="65862"/>
                </a:lnTo>
                <a:close/>
              </a:path>
              <a:path w="529589" h="69850">
                <a:moveTo>
                  <a:pt x="218871" y="36309"/>
                </a:moveTo>
                <a:lnTo>
                  <a:pt x="180695" y="41313"/>
                </a:lnTo>
                <a:lnTo>
                  <a:pt x="166344" y="44081"/>
                </a:lnTo>
                <a:lnTo>
                  <a:pt x="125149" y="51443"/>
                </a:lnTo>
                <a:lnTo>
                  <a:pt x="83785" y="57524"/>
                </a:lnTo>
                <a:lnTo>
                  <a:pt x="42254" y="62319"/>
                </a:lnTo>
                <a:lnTo>
                  <a:pt x="558" y="65824"/>
                </a:lnTo>
                <a:lnTo>
                  <a:pt x="1879" y="65824"/>
                </a:lnTo>
                <a:lnTo>
                  <a:pt x="2844" y="65912"/>
                </a:lnTo>
                <a:lnTo>
                  <a:pt x="3860" y="66065"/>
                </a:lnTo>
                <a:lnTo>
                  <a:pt x="41387" y="66065"/>
                </a:lnTo>
                <a:lnTo>
                  <a:pt x="241490" y="37553"/>
                </a:lnTo>
                <a:lnTo>
                  <a:pt x="218871" y="36309"/>
                </a:lnTo>
                <a:close/>
              </a:path>
              <a:path w="529589" h="69850">
                <a:moveTo>
                  <a:pt x="298665" y="25615"/>
                </a:moveTo>
                <a:lnTo>
                  <a:pt x="231787" y="34607"/>
                </a:lnTo>
                <a:lnTo>
                  <a:pt x="252793" y="36004"/>
                </a:lnTo>
                <a:lnTo>
                  <a:pt x="256997" y="35432"/>
                </a:lnTo>
                <a:lnTo>
                  <a:pt x="309092" y="26504"/>
                </a:lnTo>
                <a:lnTo>
                  <a:pt x="298665" y="25615"/>
                </a:lnTo>
                <a:close/>
              </a:path>
              <a:path w="529589" h="69850">
                <a:moveTo>
                  <a:pt x="501675" y="0"/>
                </a:moveTo>
                <a:lnTo>
                  <a:pt x="449198" y="5803"/>
                </a:lnTo>
                <a:lnTo>
                  <a:pt x="477164" y="8432"/>
                </a:lnTo>
                <a:lnTo>
                  <a:pt x="516355" y="3812"/>
                </a:lnTo>
                <a:lnTo>
                  <a:pt x="529437" y="2425"/>
                </a:lnTo>
                <a:lnTo>
                  <a:pt x="5016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029782" y="6456086"/>
            <a:ext cx="140335" cy="19050"/>
          </a:xfrm>
          <a:custGeom>
            <a:avLst/>
            <a:gdLst/>
            <a:ahLst/>
            <a:cxnLst/>
            <a:rect l="l" t="t" r="r" b="b"/>
            <a:pathLst>
              <a:path w="140335" h="19050">
                <a:moveTo>
                  <a:pt x="46621" y="10375"/>
                </a:moveTo>
                <a:lnTo>
                  <a:pt x="0" y="18986"/>
                </a:lnTo>
                <a:lnTo>
                  <a:pt x="59232" y="11188"/>
                </a:lnTo>
                <a:lnTo>
                  <a:pt x="46621" y="10375"/>
                </a:lnTo>
                <a:close/>
              </a:path>
              <a:path w="140335" h="19050">
                <a:moveTo>
                  <a:pt x="121361" y="0"/>
                </a:moveTo>
                <a:lnTo>
                  <a:pt x="105879" y="1892"/>
                </a:lnTo>
                <a:lnTo>
                  <a:pt x="59372" y="8089"/>
                </a:lnTo>
                <a:lnTo>
                  <a:pt x="55892" y="8712"/>
                </a:lnTo>
                <a:lnTo>
                  <a:pt x="70713" y="9740"/>
                </a:lnTo>
                <a:lnTo>
                  <a:pt x="139788" y="1536"/>
                </a:lnTo>
                <a:lnTo>
                  <a:pt x="12136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089163" y="6455242"/>
            <a:ext cx="62230" cy="9525"/>
          </a:xfrm>
          <a:custGeom>
            <a:avLst/>
            <a:gdLst/>
            <a:ahLst/>
            <a:cxnLst/>
            <a:rect l="l" t="t" r="r" b="b"/>
            <a:pathLst>
              <a:path w="62229" h="9525">
                <a:moveTo>
                  <a:pt x="52082" y="0"/>
                </a:moveTo>
                <a:lnTo>
                  <a:pt x="0" y="8928"/>
                </a:lnTo>
                <a:lnTo>
                  <a:pt x="54241" y="1777"/>
                </a:lnTo>
                <a:lnTo>
                  <a:pt x="61975" y="838"/>
                </a:lnTo>
                <a:lnTo>
                  <a:pt x="520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965699" y="6387254"/>
            <a:ext cx="520700" cy="46990"/>
          </a:xfrm>
          <a:custGeom>
            <a:avLst/>
            <a:gdLst/>
            <a:ahLst/>
            <a:cxnLst/>
            <a:rect l="l" t="t" r="r" b="b"/>
            <a:pathLst>
              <a:path w="520700" h="46989">
                <a:moveTo>
                  <a:pt x="519772" y="41008"/>
                </a:moveTo>
                <a:lnTo>
                  <a:pt x="470393" y="43230"/>
                </a:lnTo>
                <a:lnTo>
                  <a:pt x="421043" y="46253"/>
                </a:lnTo>
                <a:lnTo>
                  <a:pt x="427405" y="46862"/>
                </a:lnTo>
                <a:lnTo>
                  <a:pt x="473813" y="43494"/>
                </a:lnTo>
                <a:lnTo>
                  <a:pt x="497019" y="42148"/>
                </a:lnTo>
                <a:lnTo>
                  <a:pt x="520230" y="41059"/>
                </a:lnTo>
                <a:lnTo>
                  <a:pt x="519772" y="41008"/>
                </a:lnTo>
                <a:close/>
              </a:path>
              <a:path w="520700" h="46989">
                <a:moveTo>
                  <a:pt x="56134" y="0"/>
                </a:moveTo>
                <a:lnTo>
                  <a:pt x="17736" y="541"/>
                </a:lnTo>
                <a:lnTo>
                  <a:pt x="5537" y="1587"/>
                </a:lnTo>
                <a:lnTo>
                  <a:pt x="5080" y="2082"/>
                </a:lnTo>
                <a:lnTo>
                  <a:pt x="2794" y="5016"/>
                </a:lnTo>
                <a:lnTo>
                  <a:pt x="0" y="8369"/>
                </a:lnTo>
                <a:lnTo>
                  <a:pt x="42101" y="2073"/>
                </a:lnTo>
                <a:lnTo>
                  <a:pt x="561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861876" y="6388238"/>
            <a:ext cx="109855" cy="12065"/>
          </a:xfrm>
          <a:custGeom>
            <a:avLst/>
            <a:gdLst/>
            <a:ahLst/>
            <a:cxnLst/>
            <a:rect l="l" t="t" r="r" b="b"/>
            <a:pathLst>
              <a:path w="109854" h="12064">
                <a:moveTo>
                  <a:pt x="79872" y="11023"/>
                </a:moveTo>
                <a:lnTo>
                  <a:pt x="27685" y="11023"/>
                </a:lnTo>
                <a:lnTo>
                  <a:pt x="39142" y="11088"/>
                </a:lnTo>
                <a:lnTo>
                  <a:pt x="50596" y="11277"/>
                </a:lnTo>
                <a:lnTo>
                  <a:pt x="73507" y="11988"/>
                </a:lnTo>
                <a:lnTo>
                  <a:pt x="79872" y="11023"/>
                </a:lnTo>
                <a:close/>
              </a:path>
              <a:path w="109854" h="12064">
                <a:moveTo>
                  <a:pt x="109854" y="0"/>
                </a:moveTo>
                <a:lnTo>
                  <a:pt x="92274" y="961"/>
                </a:lnTo>
                <a:lnTo>
                  <a:pt x="74744" y="2309"/>
                </a:lnTo>
                <a:lnTo>
                  <a:pt x="57278" y="4084"/>
                </a:lnTo>
                <a:lnTo>
                  <a:pt x="39890" y="6324"/>
                </a:lnTo>
                <a:lnTo>
                  <a:pt x="29882" y="7395"/>
                </a:lnTo>
                <a:lnTo>
                  <a:pt x="19897" y="8607"/>
                </a:lnTo>
                <a:lnTo>
                  <a:pt x="9936" y="9957"/>
                </a:lnTo>
                <a:lnTo>
                  <a:pt x="0" y="11442"/>
                </a:lnTo>
                <a:lnTo>
                  <a:pt x="13847" y="11123"/>
                </a:lnTo>
                <a:lnTo>
                  <a:pt x="79872" y="11023"/>
                </a:lnTo>
                <a:lnTo>
                  <a:pt x="103822" y="7391"/>
                </a:lnTo>
                <a:lnTo>
                  <a:pt x="106616" y="4025"/>
                </a:lnTo>
                <a:lnTo>
                  <a:pt x="109016" y="961"/>
                </a:lnTo>
                <a:lnTo>
                  <a:pt x="10985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50944" y="640697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68313" y="0"/>
                </a:moveTo>
                <a:lnTo>
                  <a:pt x="30257" y="11968"/>
                </a:lnTo>
                <a:lnTo>
                  <a:pt x="0" y="24561"/>
                </a:lnTo>
                <a:lnTo>
                  <a:pt x="2286" y="28105"/>
                </a:lnTo>
                <a:lnTo>
                  <a:pt x="6629" y="35090"/>
                </a:lnTo>
                <a:lnTo>
                  <a:pt x="13246" y="45135"/>
                </a:lnTo>
                <a:lnTo>
                  <a:pt x="14262" y="46634"/>
                </a:lnTo>
                <a:lnTo>
                  <a:pt x="28082" y="41157"/>
                </a:lnTo>
                <a:lnTo>
                  <a:pt x="42032" y="36068"/>
                </a:lnTo>
                <a:lnTo>
                  <a:pt x="56136" y="31407"/>
                </a:lnTo>
                <a:lnTo>
                  <a:pt x="70421" y="27216"/>
                </a:lnTo>
                <a:lnTo>
                  <a:pt x="70993" y="23990"/>
                </a:lnTo>
                <a:lnTo>
                  <a:pt x="71602" y="21234"/>
                </a:lnTo>
                <a:lnTo>
                  <a:pt x="73634" y="2222"/>
                </a:lnTo>
                <a:lnTo>
                  <a:pt x="77749" y="25"/>
                </a:lnTo>
                <a:lnTo>
                  <a:pt x="683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619254" y="6402783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6433" y="0"/>
                </a:moveTo>
                <a:lnTo>
                  <a:pt x="10947" y="1333"/>
                </a:lnTo>
                <a:lnTo>
                  <a:pt x="5473" y="2730"/>
                </a:lnTo>
                <a:lnTo>
                  <a:pt x="0" y="4191"/>
                </a:lnTo>
                <a:lnTo>
                  <a:pt x="9436" y="4216"/>
                </a:lnTo>
                <a:lnTo>
                  <a:pt x="14170" y="1333"/>
                </a:lnTo>
                <a:lnTo>
                  <a:pt x="1643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577394" y="6482698"/>
            <a:ext cx="1263650" cy="220345"/>
          </a:xfrm>
          <a:custGeom>
            <a:avLst/>
            <a:gdLst/>
            <a:ahLst/>
            <a:cxnLst/>
            <a:rect l="l" t="t" r="r" b="b"/>
            <a:pathLst>
              <a:path w="1263650" h="220345">
                <a:moveTo>
                  <a:pt x="756754" y="216115"/>
                </a:moveTo>
                <a:lnTo>
                  <a:pt x="736180" y="218960"/>
                </a:lnTo>
                <a:lnTo>
                  <a:pt x="756272" y="219913"/>
                </a:lnTo>
                <a:lnTo>
                  <a:pt x="756513" y="218808"/>
                </a:lnTo>
                <a:lnTo>
                  <a:pt x="756665" y="217538"/>
                </a:lnTo>
                <a:lnTo>
                  <a:pt x="756754" y="216115"/>
                </a:lnTo>
                <a:close/>
              </a:path>
              <a:path w="1263650" h="220345">
                <a:moveTo>
                  <a:pt x="823760" y="207860"/>
                </a:moveTo>
                <a:lnTo>
                  <a:pt x="811695" y="209077"/>
                </a:lnTo>
                <a:lnTo>
                  <a:pt x="799615" y="210424"/>
                </a:lnTo>
                <a:lnTo>
                  <a:pt x="787514" y="211902"/>
                </a:lnTo>
                <a:lnTo>
                  <a:pt x="764666" y="215023"/>
                </a:lnTo>
                <a:lnTo>
                  <a:pt x="772881" y="216297"/>
                </a:lnTo>
                <a:lnTo>
                  <a:pt x="781140" y="217206"/>
                </a:lnTo>
                <a:lnTo>
                  <a:pt x="789439" y="217750"/>
                </a:lnTo>
                <a:lnTo>
                  <a:pt x="797775" y="217931"/>
                </a:lnTo>
                <a:lnTo>
                  <a:pt x="805002" y="217931"/>
                </a:lnTo>
                <a:lnTo>
                  <a:pt x="812266" y="217538"/>
                </a:lnTo>
                <a:lnTo>
                  <a:pt x="819569" y="216712"/>
                </a:lnTo>
                <a:lnTo>
                  <a:pt x="821943" y="216712"/>
                </a:lnTo>
                <a:lnTo>
                  <a:pt x="823302" y="213105"/>
                </a:lnTo>
                <a:lnTo>
                  <a:pt x="823760" y="207860"/>
                </a:lnTo>
                <a:close/>
              </a:path>
              <a:path w="1263650" h="220345">
                <a:moveTo>
                  <a:pt x="232346" y="180466"/>
                </a:moveTo>
                <a:lnTo>
                  <a:pt x="225323" y="181254"/>
                </a:lnTo>
                <a:lnTo>
                  <a:pt x="225234" y="185102"/>
                </a:lnTo>
                <a:lnTo>
                  <a:pt x="235826" y="185788"/>
                </a:lnTo>
                <a:lnTo>
                  <a:pt x="243243" y="184861"/>
                </a:lnTo>
                <a:lnTo>
                  <a:pt x="243421" y="183641"/>
                </a:lnTo>
                <a:lnTo>
                  <a:pt x="243585" y="182676"/>
                </a:lnTo>
                <a:lnTo>
                  <a:pt x="243801" y="181736"/>
                </a:lnTo>
                <a:lnTo>
                  <a:pt x="236156" y="180924"/>
                </a:lnTo>
                <a:lnTo>
                  <a:pt x="232346" y="180466"/>
                </a:lnTo>
                <a:close/>
              </a:path>
              <a:path w="1263650" h="220345">
                <a:moveTo>
                  <a:pt x="70751" y="105232"/>
                </a:moveTo>
                <a:lnTo>
                  <a:pt x="14516" y="110820"/>
                </a:lnTo>
                <a:lnTo>
                  <a:pt x="13703" y="112102"/>
                </a:lnTo>
                <a:lnTo>
                  <a:pt x="13423" y="112471"/>
                </a:lnTo>
                <a:lnTo>
                  <a:pt x="0" y="133261"/>
                </a:lnTo>
                <a:lnTo>
                  <a:pt x="6197" y="133299"/>
                </a:lnTo>
                <a:lnTo>
                  <a:pt x="16713" y="133299"/>
                </a:lnTo>
                <a:lnTo>
                  <a:pt x="31534" y="133121"/>
                </a:lnTo>
                <a:lnTo>
                  <a:pt x="121621" y="119748"/>
                </a:lnTo>
                <a:lnTo>
                  <a:pt x="74333" y="119748"/>
                </a:lnTo>
                <a:lnTo>
                  <a:pt x="72021" y="113385"/>
                </a:lnTo>
                <a:lnTo>
                  <a:pt x="70751" y="105232"/>
                </a:lnTo>
                <a:close/>
              </a:path>
              <a:path w="1263650" h="220345">
                <a:moveTo>
                  <a:pt x="126428" y="112953"/>
                </a:moveTo>
                <a:lnTo>
                  <a:pt x="77317" y="119748"/>
                </a:lnTo>
                <a:lnTo>
                  <a:pt x="121621" y="119748"/>
                </a:lnTo>
                <a:lnTo>
                  <a:pt x="126644" y="118998"/>
                </a:lnTo>
                <a:lnTo>
                  <a:pt x="126555" y="117335"/>
                </a:lnTo>
                <a:lnTo>
                  <a:pt x="126428" y="112953"/>
                </a:lnTo>
                <a:close/>
              </a:path>
              <a:path w="1263650" h="220345">
                <a:moveTo>
                  <a:pt x="1194968" y="0"/>
                </a:moveTo>
                <a:lnTo>
                  <a:pt x="1189558" y="0"/>
                </a:lnTo>
                <a:lnTo>
                  <a:pt x="1178763" y="63"/>
                </a:lnTo>
                <a:lnTo>
                  <a:pt x="1178814" y="8572"/>
                </a:lnTo>
                <a:lnTo>
                  <a:pt x="1178636" y="13474"/>
                </a:lnTo>
                <a:lnTo>
                  <a:pt x="1211467" y="15244"/>
                </a:lnTo>
                <a:lnTo>
                  <a:pt x="1244307" y="17462"/>
                </a:lnTo>
                <a:lnTo>
                  <a:pt x="1248714" y="12230"/>
                </a:lnTo>
                <a:lnTo>
                  <a:pt x="1254505" y="5626"/>
                </a:lnTo>
                <a:lnTo>
                  <a:pt x="1263191" y="5626"/>
                </a:lnTo>
                <a:lnTo>
                  <a:pt x="1263218" y="723"/>
                </a:lnTo>
                <a:lnTo>
                  <a:pt x="1212029" y="48"/>
                </a:lnTo>
                <a:lnTo>
                  <a:pt x="1194968" y="0"/>
                </a:lnTo>
                <a:close/>
              </a:path>
              <a:path w="1263650" h="220345">
                <a:moveTo>
                  <a:pt x="1263191" y="5626"/>
                </a:moveTo>
                <a:lnTo>
                  <a:pt x="1254505" y="5626"/>
                </a:lnTo>
                <a:lnTo>
                  <a:pt x="1255852" y="5638"/>
                </a:lnTo>
                <a:lnTo>
                  <a:pt x="1263129" y="7010"/>
                </a:lnTo>
                <a:lnTo>
                  <a:pt x="1263191" y="562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030695" y="6393619"/>
            <a:ext cx="140335" cy="16510"/>
          </a:xfrm>
          <a:custGeom>
            <a:avLst/>
            <a:gdLst/>
            <a:ahLst/>
            <a:cxnLst/>
            <a:rect l="l" t="t" r="r" b="b"/>
            <a:pathLst>
              <a:path w="140335" h="16510">
                <a:moveTo>
                  <a:pt x="83324" y="0"/>
                </a:moveTo>
                <a:lnTo>
                  <a:pt x="0" y="12141"/>
                </a:lnTo>
                <a:lnTo>
                  <a:pt x="61086" y="16433"/>
                </a:lnTo>
                <a:lnTo>
                  <a:pt x="140220" y="4737"/>
                </a:lnTo>
                <a:lnTo>
                  <a:pt x="833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960672" y="6387259"/>
            <a:ext cx="116205" cy="15875"/>
          </a:xfrm>
          <a:custGeom>
            <a:avLst/>
            <a:gdLst/>
            <a:ahLst/>
            <a:cxnLst/>
            <a:rect l="l" t="t" r="r" b="b"/>
            <a:pathLst>
              <a:path w="116204" h="15875">
                <a:moveTo>
                  <a:pt x="61163" y="0"/>
                </a:moveTo>
                <a:lnTo>
                  <a:pt x="5029" y="8369"/>
                </a:lnTo>
                <a:lnTo>
                  <a:pt x="3428" y="10286"/>
                </a:lnTo>
                <a:lnTo>
                  <a:pt x="1676" y="12331"/>
                </a:lnTo>
                <a:lnTo>
                  <a:pt x="0" y="14147"/>
                </a:lnTo>
                <a:lnTo>
                  <a:pt x="27812" y="15773"/>
                </a:lnTo>
                <a:lnTo>
                  <a:pt x="116090" y="3301"/>
                </a:lnTo>
                <a:lnTo>
                  <a:pt x="72770" y="88"/>
                </a:lnTo>
                <a:lnTo>
                  <a:pt x="611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935385" y="6395623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314" y="0"/>
                </a:moveTo>
                <a:lnTo>
                  <a:pt x="0" y="4597"/>
                </a:lnTo>
                <a:lnTo>
                  <a:pt x="8420" y="4927"/>
                </a:lnTo>
                <a:lnTo>
                  <a:pt x="25285" y="5791"/>
                </a:lnTo>
                <a:lnTo>
                  <a:pt x="26962" y="3975"/>
                </a:lnTo>
                <a:lnTo>
                  <a:pt x="28714" y="1917"/>
                </a:lnTo>
                <a:lnTo>
                  <a:pt x="30314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988487" y="6390561"/>
            <a:ext cx="125730" cy="15240"/>
          </a:xfrm>
          <a:custGeom>
            <a:avLst/>
            <a:gdLst/>
            <a:ahLst/>
            <a:cxnLst/>
            <a:rect l="l" t="t" r="r" b="b"/>
            <a:pathLst>
              <a:path w="125729" h="15239">
                <a:moveTo>
                  <a:pt x="88277" y="0"/>
                </a:moveTo>
                <a:lnTo>
                  <a:pt x="0" y="12471"/>
                </a:lnTo>
                <a:lnTo>
                  <a:pt x="42214" y="15189"/>
                </a:lnTo>
                <a:lnTo>
                  <a:pt x="125526" y="3060"/>
                </a:lnTo>
                <a:lnTo>
                  <a:pt x="882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361600" y="642849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3875" y="0"/>
                </a:lnTo>
              </a:path>
            </a:pathLst>
          </a:custGeom>
          <a:ln w="100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821696" y="6488328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11531" y="0"/>
                </a:moveTo>
                <a:lnTo>
                  <a:pt x="10210" y="0"/>
                </a:lnTo>
                <a:lnTo>
                  <a:pt x="4406" y="6591"/>
                </a:lnTo>
                <a:lnTo>
                  <a:pt x="0" y="11836"/>
                </a:lnTo>
                <a:lnTo>
                  <a:pt x="16319" y="13106"/>
                </a:lnTo>
                <a:lnTo>
                  <a:pt x="17589" y="13106"/>
                </a:lnTo>
                <a:lnTo>
                  <a:pt x="18516" y="8153"/>
                </a:lnTo>
                <a:lnTo>
                  <a:pt x="18821" y="1384"/>
                </a:lnTo>
                <a:lnTo>
                  <a:pt x="115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333823" y="6425898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1051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950306" y="6307517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5">
                <a:moveTo>
                  <a:pt x="0" y="0"/>
                </a:moveTo>
                <a:lnTo>
                  <a:pt x="615124" y="0"/>
                </a:lnTo>
              </a:path>
            </a:pathLst>
          </a:custGeom>
          <a:ln w="46304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933894" y="6286411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16408" y="0"/>
                </a:moveTo>
                <a:lnTo>
                  <a:pt x="10934" y="381"/>
                </a:lnTo>
                <a:lnTo>
                  <a:pt x="0" y="1320"/>
                </a:lnTo>
                <a:lnTo>
                  <a:pt x="8039" y="1346"/>
                </a:lnTo>
                <a:lnTo>
                  <a:pt x="24117" y="1600"/>
                </a:lnTo>
                <a:lnTo>
                  <a:pt x="164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575745" y="6332837"/>
            <a:ext cx="83820" cy="21590"/>
          </a:xfrm>
          <a:custGeom>
            <a:avLst/>
            <a:gdLst/>
            <a:ahLst/>
            <a:cxnLst/>
            <a:rect l="l" t="t" r="r" b="b"/>
            <a:pathLst>
              <a:path w="83820" h="21589">
                <a:moveTo>
                  <a:pt x="5981" y="16357"/>
                </a:moveTo>
                <a:lnTo>
                  <a:pt x="3975" y="17449"/>
                </a:lnTo>
                <a:lnTo>
                  <a:pt x="0" y="19684"/>
                </a:lnTo>
                <a:lnTo>
                  <a:pt x="17145" y="20916"/>
                </a:lnTo>
                <a:lnTo>
                  <a:pt x="33947" y="21221"/>
                </a:lnTo>
                <a:lnTo>
                  <a:pt x="5981" y="16357"/>
                </a:lnTo>
                <a:close/>
              </a:path>
              <a:path w="83820" h="21589">
                <a:moveTo>
                  <a:pt x="78638" y="0"/>
                </a:moveTo>
                <a:lnTo>
                  <a:pt x="76047" y="0"/>
                </a:lnTo>
                <a:lnTo>
                  <a:pt x="81394" y="965"/>
                </a:lnTo>
                <a:lnTo>
                  <a:pt x="83273" y="38"/>
                </a:lnTo>
                <a:lnTo>
                  <a:pt x="7863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0724" y="633263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2908" y="0"/>
                </a:moveTo>
                <a:lnTo>
                  <a:pt x="0" y="0"/>
                </a:lnTo>
                <a:lnTo>
                  <a:pt x="1079" y="203"/>
                </a:lnTo>
                <a:lnTo>
                  <a:pt x="8293" y="241"/>
                </a:lnTo>
                <a:lnTo>
                  <a:pt x="8712" y="12"/>
                </a:lnTo>
                <a:lnTo>
                  <a:pt x="29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574047" y="6352519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1701" y="0"/>
                </a:moveTo>
                <a:lnTo>
                  <a:pt x="0" y="965"/>
                </a:lnTo>
                <a:lnTo>
                  <a:pt x="18846" y="1231"/>
                </a:lnTo>
                <a:lnTo>
                  <a:pt x="170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42604" y="6331164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0" y="0"/>
                </a:moveTo>
                <a:lnTo>
                  <a:pt x="8115" y="1473"/>
                </a:lnTo>
                <a:lnTo>
                  <a:pt x="13931" y="1485"/>
                </a:lnTo>
                <a:lnTo>
                  <a:pt x="16865" y="1473"/>
                </a:lnTo>
                <a:lnTo>
                  <a:pt x="19596" y="114"/>
                </a:lnTo>
                <a:lnTo>
                  <a:pt x="0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626328" y="6327819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10" h="3810">
                <a:moveTo>
                  <a:pt x="1092" y="0"/>
                </a:moveTo>
                <a:lnTo>
                  <a:pt x="0" y="431"/>
                </a:lnTo>
                <a:lnTo>
                  <a:pt x="16281" y="3340"/>
                </a:lnTo>
                <a:lnTo>
                  <a:pt x="35966" y="3428"/>
                </a:lnTo>
                <a:lnTo>
                  <a:pt x="41376" y="1269"/>
                </a:lnTo>
                <a:lnTo>
                  <a:pt x="1092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627424" y="6306060"/>
            <a:ext cx="82550" cy="23495"/>
          </a:xfrm>
          <a:custGeom>
            <a:avLst/>
            <a:gdLst/>
            <a:ahLst/>
            <a:cxnLst/>
            <a:rect l="l" t="t" r="r" b="b"/>
            <a:pathLst>
              <a:path w="82550" h="23495">
                <a:moveTo>
                  <a:pt x="72859" y="0"/>
                </a:moveTo>
                <a:lnTo>
                  <a:pt x="29669" y="11314"/>
                </a:lnTo>
                <a:lnTo>
                  <a:pt x="0" y="21755"/>
                </a:lnTo>
                <a:lnTo>
                  <a:pt x="40271" y="23025"/>
                </a:lnTo>
                <a:lnTo>
                  <a:pt x="50668" y="19042"/>
                </a:lnTo>
                <a:lnTo>
                  <a:pt x="61113" y="15265"/>
                </a:lnTo>
                <a:lnTo>
                  <a:pt x="71609" y="11687"/>
                </a:lnTo>
                <a:lnTo>
                  <a:pt x="82156" y="8305"/>
                </a:lnTo>
                <a:lnTo>
                  <a:pt x="79514" y="5880"/>
                </a:lnTo>
                <a:lnTo>
                  <a:pt x="75907" y="2616"/>
                </a:lnTo>
                <a:lnTo>
                  <a:pt x="72859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581733" y="6332838"/>
            <a:ext cx="75565" cy="24765"/>
          </a:xfrm>
          <a:custGeom>
            <a:avLst/>
            <a:gdLst/>
            <a:ahLst/>
            <a:cxnLst/>
            <a:rect l="l" t="t" r="r" b="b"/>
            <a:pathLst>
              <a:path w="75564" h="24764">
                <a:moveTo>
                  <a:pt x="11163" y="20916"/>
                </a:moveTo>
                <a:lnTo>
                  <a:pt x="25501" y="21958"/>
                </a:lnTo>
                <a:lnTo>
                  <a:pt x="25692" y="22821"/>
                </a:lnTo>
                <a:lnTo>
                  <a:pt x="25831" y="24333"/>
                </a:lnTo>
                <a:lnTo>
                  <a:pt x="28613" y="23875"/>
                </a:lnTo>
                <a:lnTo>
                  <a:pt x="31153" y="23202"/>
                </a:lnTo>
                <a:lnTo>
                  <a:pt x="35095" y="21221"/>
                </a:lnTo>
                <a:lnTo>
                  <a:pt x="27965" y="21221"/>
                </a:lnTo>
                <a:lnTo>
                  <a:pt x="11163" y="20916"/>
                </a:lnTo>
                <a:close/>
              </a:path>
              <a:path w="75564" h="24764">
                <a:moveTo>
                  <a:pt x="70065" y="0"/>
                </a:moveTo>
                <a:lnTo>
                  <a:pt x="31340" y="965"/>
                </a:lnTo>
                <a:lnTo>
                  <a:pt x="0" y="16357"/>
                </a:lnTo>
                <a:lnTo>
                  <a:pt x="27965" y="21221"/>
                </a:lnTo>
                <a:lnTo>
                  <a:pt x="35095" y="21221"/>
                </a:lnTo>
                <a:lnTo>
                  <a:pt x="75399" y="965"/>
                </a:lnTo>
                <a:lnTo>
                  <a:pt x="700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613096" y="6332635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5" h="1270">
                <a:moveTo>
                  <a:pt x="37630" y="0"/>
                </a:moveTo>
                <a:lnTo>
                  <a:pt x="2324" y="139"/>
                </a:lnTo>
                <a:lnTo>
                  <a:pt x="0" y="1155"/>
                </a:lnTo>
                <a:lnTo>
                  <a:pt x="9675" y="738"/>
                </a:lnTo>
                <a:lnTo>
                  <a:pt x="19348" y="441"/>
                </a:lnTo>
                <a:lnTo>
                  <a:pt x="29021" y="262"/>
                </a:lnTo>
                <a:lnTo>
                  <a:pt x="38696" y="203"/>
                </a:lnTo>
                <a:lnTo>
                  <a:pt x="37630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569041" y="6353488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5" h="5079">
                <a:moveTo>
                  <a:pt x="5003" y="0"/>
                </a:moveTo>
                <a:lnTo>
                  <a:pt x="0" y="2908"/>
                </a:lnTo>
                <a:lnTo>
                  <a:pt x="10287" y="4508"/>
                </a:lnTo>
                <a:lnTo>
                  <a:pt x="11337" y="4419"/>
                </a:lnTo>
                <a:lnTo>
                  <a:pt x="11176" y="4419"/>
                </a:lnTo>
                <a:lnTo>
                  <a:pt x="12433" y="4356"/>
                </a:lnTo>
                <a:lnTo>
                  <a:pt x="33147" y="4343"/>
                </a:lnTo>
                <a:lnTo>
                  <a:pt x="34620" y="4292"/>
                </a:lnTo>
                <a:lnTo>
                  <a:pt x="38531" y="3670"/>
                </a:lnTo>
                <a:lnTo>
                  <a:pt x="38392" y="2171"/>
                </a:lnTo>
                <a:lnTo>
                  <a:pt x="38201" y="1308"/>
                </a:lnTo>
                <a:lnTo>
                  <a:pt x="23850" y="266"/>
                </a:lnTo>
                <a:lnTo>
                  <a:pt x="5003" y="0"/>
                </a:lnTo>
                <a:close/>
              </a:path>
              <a:path w="38735" h="5079">
                <a:moveTo>
                  <a:pt x="33147" y="4343"/>
                </a:moveTo>
                <a:lnTo>
                  <a:pt x="13817" y="4343"/>
                </a:lnTo>
                <a:lnTo>
                  <a:pt x="18618" y="4356"/>
                </a:lnTo>
                <a:lnTo>
                  <a:pt x="24028" y="4445"/>
                </a:lnTo>
                <a:lnTo>
                  <a:pt x="30200" y="4445"/>
                </a:lnTo>
                <a:lnTo>
                  <a:pt x="33147" y="4343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615425" y="6331154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60" h="1904">
                <a:moveTo>
                  <a:pt x="23113" y="0"/>
                </a:moveTo>
                <a:lnTo>
                  <a:pt x="3771" y="12"/>
                </a:lnTo>
                <a:lnTo>
                  <a:pt x="0" y="1625"/>
                </a:lnTo>
                <a:lnTo>
                  <a:pt x="35293" y="1485"/>
                </a:lnTo>
                <a:lnTo>
                  <a:pt x="27177" y="12"/>
                </a:lnTo>
                <a:lnTo>
                  <a:pt x="23113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619197" y="6328244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7124" y="0"/>
                </a:moveTo>
                <a:lnTo>
                  <a:pt x="2374" y="1930"/>
                </a:lnTo>
                <a:lnTo>
                  <a:pt x="0" y="2921"/>
                </a:lnTo>
                <a:lnTo>
                  <a:pt x="23335" y="2908"/>
                </a:lnTo>
                <a:lnTo>
                  <a:pt x="7124" y="0"/>
                </a:lnTo>
                <a:close/>
              </a:path>
              <a:path w="23495" h="3175">
                <a:moveTo>
                  <a:pt x="23335" y="2908"/>
                </a:moveTo>
                <a:lnTo>
                  <a:pt x="3746" y="2908"/>
                </a:lnTo>
                <a:lnTo>
                  <a:pt x="23406" y="2921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566049" y="6356398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2997" y="0"/>
                </a:moveTo>
                <a:lnTo>
                  <a:pt x="2133" y="508"/>
                </a:lnTo>
                <a:lnTo>
                  <a:pt x="0" y="1600"/>
                </a:lnTo>
                <a:lnTo>
                  <a:pt x="2628" y="1892"/>
                </a:lnTo>
                <a:lnTo>
                  <a:pt x="7924" y="1892"/>
                </a:lnTo>
                <a:lnTo>
                  <a:pt x="13284" y="1600"/>
                </a:lnTo>
                <a:lnTo>
                  <a:pt x="2997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583276" y="6337397"/>
            <a:ext cx="315595" cy="55244"/>
          </a:xfrm>
          <a:custGeom>
            <a:avLst/>
            <a:gdLst/>
            <a:ahLst/>
            <a:cxnLst/>
            <a:rect l="l" t="t" r="r" b="b"/>
            <a:pathLst>
              <a:path w="315595" h="55245">
                <a:moveTo>
                  <a:pt x="219697" y="43840"/>
                </a:moveTo>
                <a:lnTo>
                  <a:pt x="181738" y="44059"/>
                </a:lnTo>
                <a:lnTo>
                  <a:pt x="143795" y="44719"/>
                </a:lnTo>
                <a:lnTo>
                  <a:pt x="105872" y="45822"/>
                </a:lnTo>
                <a:lnTo>
                  <a:pt x="67970" y="47371"/>
                </a:lnTo>
                <a:lnTo>
                  <a:pt x="70307" y="47650"/>
                </a:lnTo>
                <a:lnTo>
                  <a:pt x="100237" y="49731"/>
                </a:lnTo>
                <a:lnTo>
                  <a:pt x="130149" y="52336"/>
                </a:lnTo>
                <a:lnTo>
                  <a:pt x="131762" y="52438"/>
                </a:lnTo>
                <a:lnTo>
                  <a:pt x="133730" y="53403"/>
                </a:lnTo>
                <a:lnTo>
                  <a:pt x="135801" y="54800"/>
                </a:lnTo>
                <a:lnTo>
                  <a:pt x="286687" y="50240"/>
                </a:lnTo>
                <a:lnTo>
                  <a:pt x="294476" y="49830"/>
                </a:lnTo>
                <a:lnTo>
                  <a:pt x="302239" y="49136"/>
                </a:lnTo>
                <a:lnTo>
                  <a:pt x="309779" y="48044"/>
                </a:lnTo>
                <a:lnTo>
                  <a:pt x="309435" y="48044"/>
                </a:lnTo>
                <a:lnTo>
                  <a:pt x="314896" y="46456"/>
                </a:lnTo>
                <a:lnTo>
                  <a:pt x="315163" y="45224"/>
                </a:lnTo>
                <a:lnTo>
                  <a:pt x="267415" y="44184"/>
                </a:lnTo>
                <a:lnTo>
                  <a:pt x="219697" y="43840"/>
                </a:lnTo>
                <a:close/>
              </a:path>
              <a:path w="315595" h="55245">
                <a:moveTo>
                  <a:pt x="108242" y="7467"/>
                </a:moveTo>
                <a:lnTo>
                  <a:pt x="106718" y="8496"/>
                </a:lnTo>
                <a:lnTo>
                  <a:pt x="104482" y="10477"/>
                </a:lnTo>
                <a:lnTo>
                  <a:pt x="102146" y="12700"/>
                </a:lnTo>
                <a:lnTo>
                  <a:pt x="140449" y="12306"/>
                </a:lnTo>
                <a:lnTo>
                  <a:pt x="108242" y="7467"/>
                </a:lnTo>
                <a:close/>
              </a:path>
              <a:path w="315595" h="55245">
                <a:moveTo>
                  <a:pt x="58064" y="0"/>
                </a:moveTo>
                <a:lnTo>
                  <a:pt x="29022" y="1325"/>
                </a:lnTo>
                <a:lnTo>
                  <a:pt x="0" y="3060"/>
                </a:lnTo>
                <a:lnTo>
                  <a:pt x="27012" y="6934"/>
                </a:lnTo>
                <a:lnTo>
                  <a:pt x="101981" y="6540"/>
                </a:lnTo>
                <a:lnTo>
                  <a:pt x="58064" y="0"/>
                </a:lnTo>
                <a:close/>
              </a:path>
              <a:path w="315595" h="55245">
                <a:moveTo>
                  <a:pt x="101981" y="6540"/>
                </a:moveTo>
                <a:lnTo>
                  <a:pt x="75945" y="6540"/>
                </a:lnTo>
                <a:lnTo>
                  <a:pt x="102831" y="6667"/>
                </a:lnTo>
                <a:lnTo>
                  <a:pt x="101981" y="654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610294" y="6343940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79" h="6985">
                <a:moveTo>
                  <a:pt x="48933" y="0"/>
                </a:moveTo>
                <a:lnTo>
                  <a:pt x="0" y="381"/>
                </a:lnTo>
                <a:lnTo>
                  <a:pt x="41871" y="6769"/>
                </a:lnTo>
                <a:lnTo>
                  <a:pt x="61974" y="6301"/>
                </a:lnTo>
                <a:lnTo>
                  <a:pt x="75120" y="6159"/>
                </a:lnTo>
                <a:lnTo>
                  <a:pt x="77469" y="3937"/>
                </a:lnTo>
                <a:lnTo>
                  <a:pt x="79741" y="1930"/>
                </a:lnTo>
                <a:lnTo>
                  <a:pt x="81229" y="927"/>
                </a:lnTo>
                <a:lnTo>
                  <a:pt x="75818" y="114"/>
                </a:lnTo>
                <a:lnTo>
                  <a:pt x="489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507572" y="633383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769" y="0"/>
                </a:lnTo>
              </a:path>
            </a:pathLst>
          </a:custGeom>
          <a:ln w="13233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581874" y="6480976"/>
            <a:ext cx="95250" cy="29845"/>
          </a:xfrm>
          <a:custGeom>
            <a:avLst/>
            <a:gdLst/>
            <a:ahLst/>
            <a:cxnLst/>
            <a:rect l="l" t="t" r="r" b="b"/>
            <a:pathLst>
              <a:path w="95250" h="29845">
                <a:moveTo>
                  <a:pt x="56997" y="10032"/>
                </a:moveTo>
                <a:lnTo>
                  <a:pt x="40892" y="14758"/>
                </a:lnTo>
                <a:lnTo>
                  <a:pt x="24815" y="19723"/>
                </a:lnTo>
                <a:lnTo>
                  <a:pt x="18783" y="21297"/>
                </a:lnTo>
                <a:lnTo>
                  <a:pt x="7861" y="22923"/>
                </a:lnTo>
                <a:lnTo>
                  <a:pt x="0" y="29273"/>
                </a:lnTo>
                <a:lnTo>
                  <a:pt x="2806" y="29629"/>
                </a:lnTo>
                <a:lnTo>
                  <a:pt x="5626" y="29629"/>
                </a:lnTo>
                <a:lnTo>
                  <a:pt x="7226" y="29527"/>
                </a:lnTo>
                <a:lnTo>
                  <a:pt x="39392" y="28218"/>
                </a:lnTo>
                <a:lnTo>
                  <a:pt x="50101" y="27673"/>
                </a:lnTo>
                <a:lnTo>
                  <a:pt x="51028" y="25120"/>
                </a:lnTo>
                <a:lnTo>
                  <a:pt x="54317" y="15659"/>
                </a:lnTo>
                <a:lnTo>
                  <a:pt x="56997" y="10032"/>
                </a:lnTo>
                <a:close/>
              </a:path>
              <a:path w="95250" h="29845">
                <a:moveTo>
                  <a:pt x="94246" y="0"/>
                </a:moveTo>
                <a:lnTo>
                  <a:pt x="92392" y="457"/>
                </a:lnTo>
                <a:lnTo>
                  <a:pt x="88696" y="1422"/>
                </a:lnTo>
                <a:lnTo>
                  <a:pt x="94780" y="495"/>
                </a:lnTo>
                <a:lnTo>
                  <a:pt x="9424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631983" y="6481466"/>
            <a:ext cx="71120" cy="27305"/>
          </a:xfrm>
          <a:custGeom>
            <a:avLst/>
            <a:gdLst/>
            <a:ahLst/>
            <a:cxnLst/>
            <a:rect l="l" t="t" r="r" b="b"/>
            <a:pathLst>
              <a:path w="71120" h="27304">
                <a:moveTo>
                  <a:pt x="44665" y="0"/>
                </a:moveTo>
                <a:lnTo>
                  <a:pt x="6896" y="9537"/>
                </a:lnTo>
                <a:lnTo>
                  <a:pt x="794" y="24960"/>
                </a:lnTo>
                <a:lnTo>
                  <a:pt x="0" y="27178"/>
                </a:lnTo>
                <a:lnTo>
                  <a:pt x="35421" y="24960"/>
                </a:lnTo>
                <a:lnTo>
                  <a:pt x="70777" y="22123"/>
                </a:lnTo>
                <a:lnTo>
                  <a:pt x="64922" y="20167"/>
                </a:lnTo>
                <a:lnTo>
                  <a:pt x="55587" y="10058"/>
                </a:lnTo>
                <a:lnTo>
                  <a:pt x="52857" y="7785"/>
                </a:lnTo>
                <a:lnTo>
                  <a:pt x="446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028835" y="6338241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5" h="1270">
                <a:moveTo>
                  <a:pt x="0" y="0"/>
                </a:moveTo>
                <a:lnTo>
                  <a:pt x="12915" y="889"/>
                </a:lnTo>
                <a:lnTo>
                  <a:pt x="25526" y="838"/>
                </a:lnTo>
                <a:lnTo>
                  <a:pt x="6374" y="159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621373" y="6397401"/>
            <a:ext cx="67945" cy="36830"/>
          </a:xfrm>
          <a:custGeom>
            <a:avLst/>
            <a:gdLst/>
            <a:ahLst/>
            <a:cxnLst/>
            <a:rect l="l" t="t" r="r" b="b"/>
            <a:pathLst>
              <a:path w="67945" h="36829">
                <a:moveTo>
                  <a:pt x="7315" y="9601"/>
                </a:moveTo>
                <a:lnTo>
                  <a:pt x="3200" y="11798"/>
                </a:lnTo>
                <a:lnTo>
                  <a:pt x="1181" y="30810"/>
                </a:lnTo>
                <a:lnTo>
                  <a:pt x="558" y="33553"/>
                </a:lnTo>
                <a:lnTo>
                  <a:pt x="0" y="36779"/>
                </a:lnTo>
                <a:lnTo>
                  <a:pt x="11315" y="33860"/>
                </a:lnTo>
                <a:lnTo>
                  <a:pt x="22771" y="31273"/>
                </a:lnTo>
                <a:lnTo>
                  <a:pt x="34379" y="29038"/>
                </a:lnTo>
                <a:lnTo>
                  <a:pt x="46151" y="27177"/>
                </a:lnTo>
                <a:lnTo>
                  <a:pt x="52171" y="26149"/>
                </a:lnTo>
                <a:lnTo>
                  <a:pt x="64236" y="24269"/>
                </a:lnTo>
                <a:lnTo>
                  <a:pt x="64579" y="18046"/>
                </a:lnTo>
                <a:lnTo>
                  <a:pt x="65201" y="11455"/>
                </a:lnTo>
                <a:lnTo>
                  <a:pt x="66382" y="10896"/>
                </a:lnTo>
                <a:lnTo>
                  <a:pt x="67437" y="10299"/>
                </a:lnTo>
                <a:lnTo>
                  <a:pt x="7315" y="9601"/>
                </a:lnTo>
                <a:close/>
              </a:path>
              <a:path w="67945" h="36829">
                <a:moveTo>
                  <a:pt x="38481" y="0"/>
                </a:moveTo>
                <a:lnTo>
                  <a:pt x="33693" y="977"/>
                </a:lnTo>
                <a:lnTo>
                  <a:pt x="28905" y="2006"/>
                </a:lnTo>
                <a:lnTo>
                  <a:pt x="24142" y="3086"/>
                </a:lnTo>
                <a:lnTo>
                  <a:pt x="51892" y="3657"/>
                </a:lnTo>
                <a:lnTo>
                  <a:pt x="384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628684" y="6397337"/>
            <a:ext cx="78740" cy="10795"/>
          </a:xfrm>
          <a:custGeom>
            <a:avLst/>
            <a:gdLst/>
            <a:ahLst/>
            <a:cxnLst/>
            <a:rect l="l" t="t" r="r" b="b"/>
            <a:pathLst>
              <a:path w="78739" h="10795">
                <a:moveTo>
                  <a:pt x="16827" y="3149"/>
                </a:moveTo>
                <a:lnTo>
                  <a:pt x="13550" y="3886"/>
                </a:lnTo>
                <a:lnTo>
                  <a:pt x="7010" y="5448"/>
                </a:lnTo>
                <a:lnTo>
                  <a:pt x="4660" y="6832"/>
                </a:lnTo>
                <a:lnTo>
                  <a:pt x="0" y="9664"/>
                </a:lnTo>
                <a:lnTo>
                  <a:pt x="60121" y="10350"/>
                </a:lnTo>
                <a:lnTo>
                  <a:pt x="66128" y="6946"/>
                </a:lnTo>
                <a:lnTo>
                  <a:pt x="72139" y="3721"/>
                </a:lnTo>
                <a:lnTo>
                  <a:pt x="44577" y="3721"/>
                </a:lnTo>
                <a:lnTo>
                  <a:pt x="16827" y="3149"/>
                </a:lnTo>
                <a:close/>
              </a:path>
              <a:path w="78739" h="10795">
                <a:moveTo>
                  <a:pt x="31470" y="0"/>
                </a:moveTo>
                <a:lnTo>
                  <a:pt x="31165" y="63"/>
                </a:lnTo>
                <a:lnTo>
                  <a:pt x="44577" y="3721"/>
                </a:lnTo>
                <a:lnTo>
                  <a:pt x="72139" y="3721"/>
                </a:lnTo>
                <a:lnTo>
                  <a:pt x="78308" y="609"/>
                </a:lnTo>
                <a:lnTo>
                  <a:pt x="31470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660159" y="6389505"/>
            <a:ext cx="63500" cy="8890"/>
          </a:xfrm>
          <a:custGeom>
            <a:avLst/>
            <a:gdLst/>
            <a:ahLst/>
            <a:cxnLst/>
            <a:rect l="l" t="t" r="r" b="b"/>
            <a:pathLst>
              <a:path w="63500" h="8889">
                <a:moveTo>
                  <a:pt x="46774" y="0"/>
                </a:moveTo>
                <a:lnTo>
                  <a:pt x="35022" y="1652"/>
                </a:lnTo>
                <a:lnTo>
                  <a:pt x="23310" y="3508"/>
                </a:lnTo>
                <a:lnTo>
                  <a:pt x="11637" y="5568"/>
                </a:lnTo>
                <a:lnTo>
                  <a:pt x="0" y="7835"/>
                </a:lnTo>
                <a:lnTo>
                  <a:pt x="46837" y="8432"/>
                </a:lnTo>
                <a:lnTo>
                  <a:pt x="52235" y="5715"/>
                </a:lnTo>
                <a:lnTo>
                  <a:pt x="57696" y="3111"/>
                </a:lnTo>
                <a:lnTo>
                  <a:pt x="63207" y="634"/>
                </a:lnTo>
                <a:lnTo>
                  <a:pt x="46774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706934" y="6386437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4891" y="0"/>
                </a:moveTo>
                <a:lnTo>
                  <a:pt x="19253" y="800"/>
                </a:lnTo>
                <a:lnTo>
                  <a:pt x="12814" y="1473"/>
                </a:lnTo>
                <a:lnTo>
                  <a:pt x="6400" y="2222"/>
                </a:lnTo>
                <a:lnTo>
                  <a:pt x="0" y="3073"/>
                </a:lnTo>
                <a:lnTo>
                  <a:pt x="16433" y="3695"/>
                </a:lnTo>
                <a:lnTo>
                  <a:pt x="19240" y="2438"/>
                </a:lnTo>
                <a:lnTo>
                  <a:pt x="22059" y="1206"/>
                </a:lnTo>
                <a:lnTo>
                  <a:pt x="24891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648148" y="6581812"/>
            <a:ext cx="55880" cy="20955"/>
          </a:xfrm>
          <a:custGeom>
            <a:avLst/>
            <a:gdLst/>
            <a:ahLst/>
            <a:cxnLst/>
            <a:rect l="l" t="t" r="r" b="b"/>
            <a:pathLst>
              <a:path w="55879" h="20954">
                <a:moveTo>
                  <a:pt x="55727" y="0"/>
                </a:moveTo>
                <a:lnTo>
                  <a:pt x="0" y="6121"/>
                </a:lnTo>
                <a:lnTo>
                  <a:pt x="1269" y="14262"/>
                </a:lnTo>
                <a:lnTo>
                  <a:pt x="3581" y="20624"/>
                </a:lnTo>
                <a:lnTo>
                  <a:pt x="6769" y="20612"/>
                </a:lnTo>
                <a:lnTo>
                  <a:pt x="55676" y="13843"/>
                </a:lnTo>
                <a:lnTo>
                  <a:pt x="557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975194" y="6582609"/>
            <a:ext cx="673100" cy="204470"/>
          </a:xfrm>
          <a:custGeom>
            <a:avLst/>
            <a:gdLst/>
            <a:ahLst/>
            <a:cxnLst/>
            <a:rect l="l" t="t" r="r" b="b"/>
            <a:pathLst>
              <a:path w="673100" h="204470">
                <a:moveTo>
                  <a:pt x="208140" y="172542"/>
                </a:moveTo>
                <a:lnTo>
                  <a:pt x="164636" y="178515"/>
                </a:lnTo>
                <a:lnTo>
                  <a:pt x="121183" y="184403"/>
                </a:lnTo>
                <a:lnTo>
                  <a:pt x="62471" y="191060"/>
                </a:lnTo>
                <a:lnTo>
                  <a:pt x="3149" y="194754"/>
                </a:lnTo>
                <a:lnTo>
                  <a:pt x="2908" y="194754"/>
                </a:lnTo>
                <a:lnTo>
                  <a:pt x="0" y="198183"/>
                </a:lnTo>
                <a:lnTo>
                  <a:pt x="14051" y="200211"/>
                </a:lnTo>
                <a:lnTo>
                  <a:pt x="28122" y="201914"/>
                </a:lnTo>
                <a:lnTo>
                  <a:pt x="42210" y="203287"/>
                </a:lnTo>
                <a:lnTo>
                  <a:pt x="56311" y="204330"/>
                </a:lnTo>
                <a:lnTo>
                  <a:pt x="105180" y="199891"/>
                </a:lnTo>
                <a:lnTo>
                  <a:pt x="153998" y="194043"/>
                </a:lnTo>
                <a:lnTo>
                  <a:pt x="252818" y="181317"/>
                </a:lnTo>
                <a:lnTo>
                  <a:pt x="277966" y="178511"/>
                </a:lnTo>
                <a:lnTo>
                  <a:pt x="302856" y="176085"/>
                </a:lnTo>
                <a:lnTo>
                  <a:pt x="279186" y="174751"/>
                </a:lnTo>
                <a:lnTo>
                  <a:pt x="255493" y="173670"/>
                </a:lnTo>
                <a:lnTo>
                  <a:pt x="231803" y="172911"/>
                </a:lnTo>
                <a:lnTo>
                  <a:pt x="208140" y="172542"/>
                </a:lnTo>
                <a:close/>
              </a:path>
              <a:path w="673100" h="204470">
                <a:moveTo>
                  <a:pt x="259270" y="165595"/>
                </a:moveTo>
                <a:lnTo>
                  <a:pt x="251126" y="166611"/>
                </a:lnTo>
                <a:lnTo>
                  <a:pt x="233299" y="169049"/>
                </a:lnTo>
                <a:lnTo>
                  <a:pt x="257727" y="170002"/>
                </a:lnTo>
                <a:lnTo>
                  <a:pt x="331025" y="173774"/>
                </a:lnTo>
                <a:lnTo>
                  <a:pt x="352972" y="172324"/>
                </a:lnTo>
                <a:lnTo>
                  <a:pt x="374967" y="171208"/>
                </a:lnTo>
                <a:lnTo>
                  <a:pt x="259270" y="165595"/>
                </a:lnTo>
                <a:close/>
              </a:path>
              <a:path w="673100" h="204470">
                <a:moveTo>
                  <a:pt x="313080" y="160312"/>
                </a:moveTo>
                <a:lnTo>
                  <a:pt x="306477" y="160831"/>
                </a:lnTo>
                <a:lnTo>
                  <a:pt x="286664" y="162598"/>
                </a:lnTo>
                <a:lnTo>
                  <a:pt x="434289" y="169989"/>
                </a:lnTo>
                <a:lnTo>
                  <a:pt x="441367" y="170452"/>
                </a:lnTo>
                <a:lnTo>
                  <a:pt x="448470" y="171099"/>
                </a:lnTo>
                <a:lnTo>
                  <a:pt x="455575" y="171905"/>
                </a:lnTo>
                <a:lnTo>
                  <a:pt x="462661" y="172846"/>
                </a:lnTo>
                <a:lnTo>
                  <a:pt x="465645" y="173037"/>
                </a:lnTo>
                <a:lnTo>
                  <a:pt x="467233" y="173037"/>
                </a:lnTo>
                <a:lnTo>
                  <a:pt x="469811" y="170865"/>
                </a:lnTo>
                <a:lnTo>
                  <a:pt x="472528" y="168046"/>
                </a:lnTo>
                <a:lnTo>
                  <a:pt x="503296" y="167043"/>
                </a:lnTo>
                <a:lnTo>
                  <a:pt x="534263" y="166611"/>
                </a:lnTo>
                <a:lnTo>
                  <a:pt x="537781" y="166598"/>
                </a:lnTo>
                <a:lnTo>
                  <a:pt x="540665" y="162737"/>
                </a:lnTo>
                <a:lnTo>
                  <a:pt x="348576" y="162725"/>
                </a:lnTo>
                <a:lnTo>
                  <a:pt x="313080" y="160312"/>
                </a:lnTo>
                <a:close/>
              </a:path>
              <a:path w="673100" h="204470">
                <a:moveTo>
                  <a:pt x="358470" y="120002"/>
                </a:moveTo>
                <a:lnTo>
                  <a:pt x="358241" y="120992"/>
                </a:lnTo>
                <a:lnTo>
                  <a:pt x="358089" y="121437"/>
                </a:lnTo>
                <a:lnTo>
                  <a:pt x="388734" y="123050"/>
                </a:lnTo>
                <a:lnTo>
                  <a:pt x="397713" y="134200"/>
                </a:lnTo>
                <a:lnTo>
                  <a:pt x="401739" y="137947"/>
                </a:lnTo>
                <a:lnTo>
                  <a:pt x="418426" y="156286"/>
                </a:lnTo>
                <a:lnTo>
                  <a:pt x="400800" y="156464"/>
                </a:lnTo>
                <a:lnTo>
                  <a:pt x="383251" y="156819"/>
                </a:lnTo>
                <a:lnTo>
                  <a:pt x="365763" y="157364"/>
                </a:lnTo>
                <a:lnTo>
                  <a:pt x="348322" y="158114"/>
                </a:lnTo>
                <a:lnTo>
                  <a:pt x="350304" y="160527"/>
                </a:lnTo>
                <a:lnTo>
                  <a:pt x="351421" y="162737"/>
                </a:lnTo>
                <a:lnTo>
                  <a:pt x="540665" y="162737"/>
                </a:lnTo>
                <a:lnTo>
                  <a:pt x="549935" y="150329"/>
                </a:lnTo>
                <a:lnTo>
                  <a:pt x="551548" y="148602"/>
                </a:lnTo>
                <a:lnTo>
                  <a:pt x="553262" y="146456"/>
                </a:lnTo>
                <a:lnTo>
                  <a:pt x="555523" y="143700"/>
                </a:lnTo>
                <a:lnTo>
                  <a:pt x="567855" y="130403"/>
                </a:lnTo>
                <a:lnTo>
                  <a:pt x="358470" y="120002"/>
                </a:lnTo>
                <a:close/>
              </a:path>
              <a:path w="673100" h="204470">
                <a:moveTo>
                  <a:pt x="587375" y="10769"/>
                </a:moveTo>
                <a:lnTo>
                  <a:pt x="525494" y="25085"/>
                </a:lnTo>
                <a:lnTo>
                  <a:pt x="462051" y="34429"/>
                </a:lnTo>
                <a:lnTo>
                  <a:pt x="364540" y="42748"/>
                </a:lnTo>
                <a:lnTo>
                  <a:pt x="474980" y="48120"/>
                </a:lnTo>
                <a:lnTo>
                  <a:pt x="517488" y="43098"/>
                </a:lnTo>
                <a:lnTo>
                  <a:pt x="559384" y="35539"/>
                </a:lnTo>
                <a:lnTo>
                  <a:pt x="600670" y="25444"/>
                </a:lnTo>
                <a:lnTo>
                  <a:pt x="641350" y="12814"/>
                </a:lnTo>
                <a:lnTo>
                  <a:pt x="600848" y="11176"/>
                </a:lnTo>
                <a:lnTo>
                  <a:pt x="587375" y="10769"/>
                </a:lnTo>
                <a:close/>
              </a:path>
              <a:path w="673100" h="204470">
                <a:moveTo>
                  <a:pt x="645337" y="31000"/>
                </a:moveTo>
                <a:lnTo>
                  <a:pt x="635445" y="33563"/>
                </a:lnTo>
                <a:lnTo>
                  <a:pt x="625538" y="36028"/>
                </a:lnTo>
                <a:lnTo>
                  <a:pt x="615612" y="38385"/>
                </a:lnTo>
                <a:lnTo>
                  <a:pt x="605663" y="40627"/>
                </a:lnTo>
                <a:lnTo>
                  <a:pt x="640397" y="36004"/>
                </a:lnTo>
                <a:lnTo>
                  <a:pt x="642785" y="33807"/>
                </a:lnTo>
                <a:lnTo>
                  <a:pt x="645337" y="31000"/>
                </a:lnTo>
                <a:close/>
              </a:path>
              <a:path w="673100" h="204470">
                <a:moveTo>
                  <a:pt x="672604" y="0"/>
                </a:moveTo>
                <a:lnTo>
                  <a:pt x="643691" y="3859"/>
                </a:lnTo>
                <a:lnTo>
                  <a:pt x="614730" y="7327"/>
                </a:lnTo>
                <a:lnTo>
                  <a:pt x="656818" y="10274"/>
                </a:lnTo>
                <a:lnTo>
                  <a:pt x="661809" y="10731"/>
                </a:lnTo>
                <a:lnTo>
                  <a:pt x="665784" y="5816"/>
                </a:lnTo>
                <a:lnTo>
                  <a:pt x="670585" y="279"/>
                </a:lnTo>
                <a:lnTo>
                  <a:pt x="6726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306346" y="6701659"/>
            <a:ext cx="27940" cy="2540"/>
          </a:xfrm>
          <a:custGeom>
            <a:avLst/>
            <a:gdLst/>
            <a:ahLst/>
            <a:cxnLst/>
            <a:rect l="l" t="t" r="r" b="b"/>
            <a:pathLst>
              <a:path w="27939" h="2540">
                <a:moveTo>
                  <a:pt x="7226" y="0"/>
                </a:moveTo>
                <a:lnTo>
                  <a:pt x="0" y="1003"/>
                </a:lnTo>
                <a:lnTo>
                  <a:pt x="26936" y="2387"/>
                </a:lnTo>
                <a:lnTo>
                  <a:pt x="27089" y="1955"/>
                </a:lnTo>
                <a:lnTo>
                  <a:pt x="27317" y="965"/>
                </a:lnTo>
                <a:lnTo>
                  <a:pt x="72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054357" y="6346272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946" y="0"/>
                </a:lnTo>
              </a:path>
            </a:pathLst>
          </a:custGeom>
          <a:ln w="14401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362127" y="636259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53" y="0"/>
                </a:lnTo>
              </a:path>
            </a:pathLst>
          </a:custGeom>
          <a:ln w="796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272075" y="63553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767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348336" y="6357655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17449" y="0"/>
                </a:moveTo>
                <a:lnTo>
                  <a:pt x="0" y="1562"/>
                </a:lnTo>
                <a:lnTo>
                  <a:pt x="13792" y="2667"/>
                </a:lnTo>
                <a:lnTo>
                  <a:pt x="29108" y="965"/>
                </a:lnTo>
                <a:lnTo>
                  <a:pt x="174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712308" y="6401398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89" h="17145">
                <a:moveTo>
                  <a:pt x="46253" y="8140"/>
                </a:moveTo>
                <a:lnTo>
                  <a:pt x="34640" y="9951"/>
                </a:lnTo>
                <a:lnTo>
                  <a:pt x="23060" y="11955"/>
                </a:lnTo>
                <a:lnTo>
                  <a:pt x="11513" y="14157"/>
                </a:lnTo>
                <a:lnTo>
                  <a:pt x="0" y="16560"/>
                </a:lnTo>
                <a:lnTo>
                  <a:pt x="18897" y="14358"/>
                </a:lnTo>
                <a:lnTo>
                  <a:pt x="37833" y="12493"/>
                </a:lnTo>
                <a:lnTo>
                  <a:pt x="56807" y="10967"/>
                </a:lnTo>
                <a:lnTo>
                  <a:pt x="75818" y="9779"/>
                </a:lnTo>
                <a:lnTo>
                  <a:pt x="82956" y="9563"/>
                </a:lnTo>
                <a:lnTo>
                  <a:pt x="46253" y="8140"/>
                </a:lnTo>
                <a:close/>
              </a:path>
              <a:path w="135889" h="17145">
                <a:moveTo>
                  <a:pt x="117792" y="0"/>
                </a:moveTo>
                <a:lnTo>
                  <a:pt x="115239" y="203"/>
                </a:lnTo>
                <a:lnTo>
                  <a:pt x="126225" y="2349"/>
                </a:lnTo>
                <a:lnTo>
                  <a:pt x="129260" y="1765"/>
                </a:lnTo>
                <a:lnTo>
                  <a:pt x="135356" y="673"/>
                </a:lnTo>
                <a:lnTo>
                  <a:pt x="11779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830104" y="6399682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5" h="2539">
                <a:moveTo>
                  <a:pt x="31775" y="0"/>
                </a:moveTo>
                <a:lnTo>
                  <a:pt x="23838" y="298"/>
                </a:lnTo>
                <a:lnTo>
                  <a:pt x="15897" y="681"/>
                </a:lnTo>
                <a:lnTo>
                  <a:pt x="7950" y="1151"/>
                </a:lnTo>
                <a:lnTo>
                  <a:pt x="0" y="1714"/>
                </a:lnTo>
                <a:lnTo>
                  <a:pt x="17564" y="2387"/>
                </a:lnTo>
                <a:lnTo>
                  <a:pt x="27025" y="749"/>
                </a:lnTo>
                <a:lnTo>
                  <a:pt x="317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758560" y="6401601"/>
            <a:ext cx="80010" cy="9525"/>
          </a:xfrm>
          <a:custGeom>
            <a:avLst/>
            <a:gdLst/>
            <a:ahLst/>
            <a:cxnLst/>
            <a:rect l="l" t="t" r="r" b="b"/>
            <a:pathLst>
              <a:path w="80010" h="9525">
                <a:moveTo>
                  <a:pt x="68986" y="0"/>
                </a:moveTo>
                <a:lnTo>
                  <a:pt x="60464" y="751"/>
                </a:lnTo>
                <a:lnTo>
                  <a:pt x="51931" y="1619"/>
                </a:lnTo>
                <a:lnTo>
                  <a:pt x="43392" y="2611"/>
                </a:lnTo>
                <a:lnTo>
                  <a:pt x="34819" y="3736"/>
                </a:lnTo>
                <a:lnTo>
                  <a:pt x="26105" y="4619"/>
                </a:lnTo>
                <a:lnTo>
                  <a:pt x="17381" y="5616"/>
                </a:lnTo>
                <a:lnTo>
                  <a:pt x="8679" y="6723"/>
                </a:lnTo>
                <a:lnTo>
                  <a:pt x="0" y="7937"/>
                </a:lnTo>
                <a:lnTo>
                  <a:pt x="36703" y="9372"/>
                </a:lnTo>
                <a:lnTo>
                  <a:pt x="47828" y="9067"/>
                </a:lnTo>
                <a:lnTo>
                  <a:pt x="55838" y="7198"/>
                </a:lnTo>
                <a:lnTo>
                  <a:pt x="63866" y="5421"/>
                </a:lnTo>
                <a:lnTo>
                  <a:pt x="71926" y="3733"/>
                </a:lnTo>
                <a:lnTo>
                  <a:pt x="79971" y="2146"/>
                </a:lnTo>
                <a:lnTo>
                  <a:pt x="6898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687717" y="6385408"/>
            <a:ext cx="337820" cy="36195"/>
          </a:xfrm>
          <a:custGeom>
            <a:avLst/>
            <a:gdLst/>
            <a:ahLst/>
            <a:cxnLst/>
            <a:rect l="l" t="t" r="r" b="b"/>
            <a:pathLst>
              <a:path w="337820" h="36195">
                <a:moveTo>
                  <a:pt x="36499" y="23075"/>
                </a:moveTo>
                <a:lnTo>
                  <a:pt x="32969" y="24485"/>
                </a:lnTo>
                <a:lnTo>
                  <a:pt x="29464" y="25958"/>
                </a:lnTo>
                <a:lnTo>
                  <a:pt x="25958" y="27533"/>
                </a:lnTo>
                <a:lnTo>
                  <a:pt x="19400" y="29467"/>
                </a:lnTo>
                <a:lnTo>
                  <a:pt x="12888" y="31515"/>
                </a:lnTo>
                <a:lnTo>
                  <a:pt x="6422" y="33677"/>
                </a:lnTo>
                <a:lnTo>
                  <a:pt x="0" y="35953"/>
                </a:lnTo>
                <a:lnTo>
                  <a:pt x="8191" y="34709"/>
                </a:lnTo>
                <a:lnTo>
                  <a:pt x="16395" y="33578"/>
                </a:lnTo>
                <a:lnTo>
                  <a:pt x="24599" y="32550"/>
                </a:lnTo>
                <a:lnTo>
                  <a:pt x="36105" y="30146"/>
                </a:lnTo>
                <a:lnTo>
                  <a:pt x="47648" y="27944"/>
                </a:lnTo>
                <a:lnTo>
                  <a:pt x="59227" y="25940"/>
                </a:lnTo>
                <a:lnTo>
                  <a:pt x="70840" y="24129"/>
                </a:lnTo>
                <a:lnTo>
                  <a:pt x="36499" y="23075"/>
                </a:lnTo>
                <a:close/>
              </a:path>
              <a:path w="337820" h="36195">
                <a:moveTo>
                  <a:pt x="137960" y="15824"/>
                </a:moveTo>
                <a:lnTo>
                  <a:pt x="139827" y="16192"/>
                </a:lnTo>
                <a:lnTo>
                  <a:pt x="142392" y="15989"/>
                </a:lnTo>
                <a:lnTo>
                  <a:pt x="137960" y="15824"/>
                </a:lnTo>
                <a:close/>
              </a:path>
              <a:path w="337820" h="36195">
                <a:moveTo>
                  <a:pt x="286385" y="0"/>
                </a:moveTo>
                <a:lnTo>
                  <a:pt x="284010" y="2832"/>
                </a:lnTo>
                <a:lnTo>
                  <a:pt x="295715" y="2384"/>
                </a:lnTo>
                <a:lnTo>
                  <a:pt x="307435" y="2081"/>
                </a:lnTo>
                <a:lnTo>
                  <a:pt x="319164" y="1908"/>
                </a:lnTo>
                <a:lnTo>
                  <a:pt x="334124" y="1854"/>
                </a:lnTo>
                <a:lnTo>
                  <a:pt x="336283" y="1523"/>
                </a:lnTo>
                <a:lnTo>
                  <a:pt x="337375" y="1384"/>
                </a:lnTo>
                <a:lnTo>
                  <a:pt x="325513" y="634"/>
                </a:lnTo>
                <a:lnTo>
                  <a:pt x="296167" y="83"/>
                </a:lnTo>
                <a:lnTo>
                  <a:pt x="2863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783101" y="6385349"/>
            <a:ext cx="191135" cy="16510"/>
          </a:xfrm>
          <a:custGeom>
            <a:avLst/>
            <a:gdLst/>
            <a:ahLst/>
            <a:cxnLst/>
            <a:rect l="l" t="t" r="r" b="b"/>
            <a:pathLst>
              <a:path w="191135" h="16510">
                <a:moveTo>
                  <a:pt x="228" y="7645"/>
                </a:moveTo>
                <a:lnTo>
                  <a:pt x="76" y="7658"/>
                </a:lnTo>
                <a:lnTo>
                  <a:pt x="42583" y="15887"/>
                </a:lnTo>
                <a:lnTo>
                  <a:pt x="47002" y="16052"/>
                </a:lnTo>
                <a:lnTo>
                  <a:pt x="54953" y="15488"/>
                </a:lnTo>
                <a:lnTo>
                  <a:pt x="62899" y="15014"/>
                </a:lnTo>
                <a:lnTo>
                  <a:pt x="70841" y="14631"/>
                </a:lnTo>
                <a:lnTo>
                  <a:pt x="78778" y="14338"/>
                </a:lnTo>
                <a:lnTo>
                  <a:pt x="88707" y="12847"/>
                </a:lnTo>
                <a:lnTo>
                  <a:pt x="98666" y="11498"/>
                </a:lnTo>
                <a:lnTo>
                  <a:pt x="102798" y="10998"/>
                </a:lnTo>
                <a:lnTo>
                  <a:pt x="55194" y="10998"/>
                </a:lnTo>
                <a:lnTo>
                  <a:pt x="228" y="7645"/>
                </a:lnTo>
                <a:close/>
              </a:path>
              <a:path w="191135" h="16510">
                <a:moveTo>
                  <a:pt x="181165" y="0"/>
                </a:moveTo>
                <a:lnTo>
                  <a:pt x="174002" y="0"/>
                </a:lnTo>
                <a:lnTo>
                  <a:pt x="143882" y="454"/>
                </a:lnTo>
                <a:lnTo>
                  <a:pt x="113799" y="1685"/>
                </a:lnTo>
                <a:lnTo>
                  <a:pt x="83757" y="3693"/>
                </a:lnTo>
                <a:lnTo>
                  <a:pt x="53759" y="6476"/>
                </a:lnTo>
                <a:lnTo>
                  <a:pt x="52255" y="6476"/>
                </a:lnTo>
                <a:lnTo>
                  <a:pt x="54267" y="8775"/>
                </a:lnTo>
                <a:lnTo>
                  <a:pt x="56007" y="10998"/>
                </a:lnTo>
                <a:lnTo>
                  <a:pt x="102798" y="10998"/>
                </a:lnTo>
                <a:lnTo>
                  <a:pt x="108653" y="10289"/>
                </a:lnTo>
                <a:lnTo>
                  <a:pt x="118668" y="9220"/>
                </a:lnTo>
                <a:lnTo>
                  <a:pt x="136055" y="6979"/>
                </a:lnTo>
                <a:lnTo>
                  <a:pt x="140999" y="6476"/>
                </a:lnTo>
                <a:lnTo>
                  <a:pt x="53759" y="6476"/>
                </a:lnTo>
                <a:lnTo>
                  <a:pt x="52133" y="6337"/>
                </a:lnTo>
                <a:lnTo>
                  <a:pt x="142372" y="6337"/>
                </a:lnTo>
                <a:lnTo>
                  <a:pt x="153517" y="5203"/>
                </a:lnTo>
                <a:lnTo>
                  <a:pt x="171046" y="3851"/>
                </a:lnTo>
                <a:lnTo>
                  <a:pt x="188633" y="2882"/>
                </a:lnTo>
                <a:lnTo>
                  <a:pt x="190995" y="50"/>
                </a:lnTo>
                <a:lnTo>
                  <a:pt x="181165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724214" y="640424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27" y="0"/>
                </a:lnTo>
              </a:path>
            </a:pathLst>
          </a:custGeom>
          <a:ln w="10579">
            <a:solidFill>
              <a:srgbClr val="CFD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753091" y="6393010"/>
            <a:ext cx="73025" cy="8255"/>
          </a:xfrm>
          <a:custGeom>
            <a:avLst/>
            <a:gdLst/>
            <a:ahLst/>
            <a:cxnLst/>
            <a:rect l="l" t="t" r="r" b="b"/>
            <a:pathLst>
              <a:path w="73025" h="8254">
                <a:moveTo>
                  <a:pt x="30010" y="0"/>
                </a:moveTo>
                <a:lnTo>
                  <a:pt x="22456" y="1134"/>
                </a:lnTo>
                <a:lnTo>
                  <a:pt x="14938" y="2500"/>
                </a:lnTo>
                <a:lnTo>
                  <a:pt x="7453" y="4102"/>
                </a:lnTo>
                <a:lnTo>
                  <a:pt x="0" y="5943"/>
                </a:lnTo>
                <a:lnTo>
                  <a:pt x="72593" y="8229"/>
                </a:lnTo>
                <a:lnTo>
                  <a:pt x="30010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783324" y="6390901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4">
                <a:moveTo>
                  <a:pt x="38544" y="0"/>
                </a:moveTo>
                <a:lnTo>
                  <a:pt x="31915" y="0"/>
                </a:lnTo>
                <a:lnTo>
                  <a:pt x="23885" y="130"/>
                </a:lnTo>
                <a:lnTo>
                  <a:pt x="15890" y="522"/>
                </a:lnTo>
                <a:lnTo>
                  <a:pt x="7929" y="1173"/>
                </a:lnTo>
                <a:lnTo>
                  <a:pt x="0" y="2082"/>
                </a:lnTo>
                <a:lnTo>
                  <a:pt x="54952" y="5448"/>
                </a:lnTo>
                <a:lnTo>
                  <a:pt x="55778" y="5448"/>
                </a:lnTo>
                <a:lnTo>
                  <a:pt x="54051" y="3213"/>
                </a:lnTo>
                <a:lnTo>
                  <a:pt x="51904" y="787"/>
                </a:lnTo>
                <a:lnTo>
                  <a:pt x="45199" y="254"/>
                </a:lnTo>
                <a:lnTo>
                  <a:pt x="38544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021833" y="638678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3263" y="0"/>
                </a:moveTo>
                <a:lnTo>
                  <a:pt x="0" y="469"/>
                </a:lnTo>
                <a:lnTo>
                  <a:pt x="11607" y="558"/>
                </a:lnTo>
                <a:lnTo>
                  <a:pt x="32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595195" y="6394115"/>
            <a:ext cx="379095" cy="166370"/>
          </a:xfrm>
          <a:custGeom>
            <a:avLst/>
            <a:gdLst/>
            <a:ahLst/>
            <a:cxnLst/>
            <a:rect l="l" t="t" r="r" b="b"/>
            <a:pathLst>
              <a:path w="379095" h="166370">
                <a:moveTo>
                  <a:pt x="8610" y="164680"/>
                </a:moveTo>
                <a:lnTo>
                  <a:pt x="0" y="165036"/>
                </a:lnTo>
                <a:lnTo>
                  <a:pt x="711" y="165773"/>
                </a:lnTo>
                <a:lnTo>
                  <a:pt x="5994" y="165061"/>
                </a:lnTo>
                <a:lnTo>
                  <a:pt x="8610" y="164680"/>
                </a:lnTo>
                <a:close/>
              </a:path>
              <a:path w="379095" h="166370">
                <a:moveTo>
                  <a:pt x="62839" y="154774"/>
                </a:moveTo>
                <a:lnTo>
                  <a:pt x="29222" y="156298"/>
                </a:lnTo>
                <a:lnTo>
                  <a:pt x="56616" y="156108"/>
                </a:lnTo>
                <a:lnTo>
                  <a:pt x="62839" y="154774"/>
                </a:lnTo>
                <a:close/>
              </a:path>
              <a:path w="379095" h="166370">
                <a:moveTo>
                  <a:pt x="130517" y="100812"/>
                </a:moveTo>
                <a:lnTo>
                  <a:pt x="160629" y="106578"/>
                </a:lnTo>
                <a:lnTo>
                  <a:pt x="160781" y="103555"/>
                </a:lnTo>
                <a:lnTo>
                  <a:pt x="160832" y="102057"/>
                </a:lnTo>
                <a:lnTo>
                  <a:pt x="130517" y="100812"/>
                </a:lnTo>
                <a:close/>
              </a:path>
              <a:path w="379095" h="166370">
                <a:moveTo>
                  <a:pt x="245389" y="87833"/>
                </a:moveTo>
                <a:lnTo>
                  <a:pt x="245414" y="89306"/>
                </a:lnTo>
                <a:lnTo>
                  <a:pt x="277305" y="90070"/>
                </a:lnTo>
                <a:lnTo>
                  <a:pt x="373024" y="93421"/>
                </a:lnTo>
                <a:lnTo>
                  <a:pt x="374761" y="88798"/>
                </a:lnTo>
                <a:lnTo>
                  <a:pt x="292417" y="88798"/>
                </a:lnTo>
                <a:lnTo>
                  <a:pt x="245389" y="87833"/>
                </a:lnTo>
                <a:close/>
              </a:path>
              <a:path w="379095" h="166370">
                <a:moveTo>
                  <a:pt x="126479" y="0"/>
                </a:moveTo>
                <a:lnTo>
                  <a:pt x="130682" y="3378"/>
                </a:lnTo>
                <a:lnTo>
                  <a:pt x="134924" y="7810"/>
                </a:lnTo>
                <a:lnTo>
                  <a:pt x="137325" y="9956"/>
                </a:lnTo>
                <a:lnTo>
                  <a:pt x="178029" y="16795"/>
                </a:lnTo>
                <a:lnTo>
                  <a:pt x="218663" y="24069"/>
                </a:lnTo>
                <a:lnTo>
                  <a:pt x="259224" y="31777"/>
                </a:lnTo>
                <a:lnTo>
                  <a:pt x="299707" y="39916"/>
                </a:lnTo>
                <a:lnTo>
                  <a:pt x="300902" y="47859"/>
                </a:lnTo>
                <a:lnTo>
                  <a:pt x="299391" y="64628"/>
                </a:lnTo>
                <a:lnTo>
                  <a:pt x="296215" y="81262"/>
                </a:lnTo>
                <a:lnTo>
                  <a:pt x="292417" y="88798"/>
                </a:lnTo>
                <a:lnTo>
                  <a:pt x="374761" y="88798"/>
                </a:lnTo>
                <a:lnTo>
                  <a:pt x="375855" y="85844"/>
                </a:lnTo>
                <a:lnTo>
                  <a:pt x="378152" y="69113"/>
                </a:lnTo>
                <a:lnTo>
                  <a:pt x="378957" y="52230"/>
                </a:lnTo>
                <a:lnTo>
                  <a:pt x="377291" y="44195"/>
                </a:lnTo>
                <a:lnTo>
                  <a:pt x="327354" y="34016"/>
                </a:lnTo>
                <a:lnTo>
                  <a:pt x="277305" y="24509"/>
                </a:lnTo>
                <a:lnTo>
                  <a:pt x="227142" y="15672"/>
                </a:lnTo>
                <a:lnTo>
                  <a:pt x="176867" y="7502"/>
                </a:lnTo>
                <a:lnTo>
                  <a:pt x="1264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591744" y="6536364"/>
            <a:ext cx="89535" cy="14604"/>
          </a:xfrm>
          <a:custGeom>
            <a:avLst/>
            <a:gdLst/>
            <a:ahLst/>
            <a:cxnLst/>
            <a:rect l="l" t="t" r="r" b="b"/>
            <a:pathLst>
              <a:path w="89534" h="14604">
                <a:moveTo>
                  <a:pt x="43484" y="0"/>
                </a:moveTo>
                <a:lnTo>
                  <a:pt x="36575" y="2184"/>
                </a:lnTo>
                <a:lnTo>
                  <a:pt x="29616" y="4165"/>
                </a:lnTo>
                <a:lnTo>
                  <a:pt x="22567" y="5943"/>
                </a:lnTo>
                <a:lnTo>
                  <a:pt x="15125" y="9118"/>
                </a:lnTo>
                <a:lnTo>
                  <a:pt x="7607" y="11899"/>
                </a:lnTo>
                <a:lnTo>
                  <a:pt x="0" y="14274"/>
                </a:lnTo>
                <a:lnTo>
                  <a:pt x="32677" y="14058"/>
                </a:lnTo>
                <a:lnTo>
                  <a:pt x="66293" y="12522"/>
                </a:lnTo>
                <a:lnTo>
                  <a:pt x="73964" y="10833"/>
                </a:lnTo>
                <a:lnTo>
                  <a:pt x="81597" y="9055"/>
                </a:lnTo>
                <a:lnTo>
                  <a:pt x="89230" y="7175"/>
                </a:lnTo>
                <a:lnTo>
                  <a:pt x="434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675544" y="6481475"/>
            <a:ext cx="165100" cy="15240"/>
          </a:xfrm>
          <a:custGeom>
            <a:avLst/>
            <a:gdLst/>
            <a:ahLst/>
            <a:cxnLst/>
            <a:rect l="l" t="t" r="r" b="b"/>
            <a:pathLst>
              <a:path w="165100" h="15239">
                <a:moveTo>
                  <a:pt x="102857" y="0"/>
                </a:moveTo>
                <a:lnTo>
                  <a:pt x="77132" y="81"/>
                </a:lnTo>
                <a:lnTo>
                  <a:pt x="0" y="1308"/>
                </a:lnTo>
                <a:lnTo>
                  <a:pt x="406" y="4267"/>
                </a:lnTo>
                <a:lnTo>
                  <a:pt x="50177" y="13449"/>
                </a:lnTo>
                <a:lnTo>
                  <a:pt x="80479" y="14693"/>
                </a:lnTo>
                <a:lnTo>
                  <a:pt x="80657" y="9791"/>
                </a:lnTo>
                <a:lnTo>
                  <a:pt x="80619" y="1282"/>
                </a:lnTo>
                <a:lnTo>
                  <a:pt x="165055" y="1231"/>
                </a:lnTo>
                <a:lnTo>
                  <a:pt x="165049" y="469"/>
                </a:lnTo>
                <a:lnTo>
                  <a:pt x="102857" y="0"/>
                </a:lnTo>
                <a:close/>
              </a:path>
              <a:path w="165100" h="15239">
                <a:moveTo>
                  <a:pt x="165055" y="1231"/>
                </a:moveTo>
                <a:lnTo>
                  <a:pt x="91414" y="1231"/>
                </a:lnTo>
                <a:lnTo>
                  <a:pt x="113878" y="1278"/>
                </a:lnTo>
                <a:lnTo>
                  <a:pt x="165061" y="1955"/>
                </a:lnTo>
                <a:lnTo>
                  <a:pt x="165055" y="123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584289" y="6542310"/>
            <a:ext cx="30480" cy="8890"/>
          </a:xfrm>
          <a:custGeom>
            <a:avLst/>
            <a:gdLst/>
            <a:ahLst/>
            <a:cxnLst/>
            <a:rect l="l" t="t" r="r" b="b"/>
            <a:pathLst>
              <a:path w="30479" h="8890">
                <a:moveTo>
                  <a:pt x="30022" y="0"/>
                </a:moveTo>
                <a:lnTo>
                  <a:pt x="22588" y="1788"/>
                </a:lnTo>
                <a:lnTo>
                  <a:pt x="15106" y="3421"/>
                </a:lnTo>
                <a:lnTo>
                  <a:pt x="7577" y="4898"/>
                </a:lnTo>
                <a:lnTo>
                  <a:pt x="0" y="6222"/>
                </a:lnTo>
                <a:lnTo>
                  <a:pt x="850" y="6883"/>
                </a:lnTo>
                <a:lnTo>
                  <a:pt x="2527" y="8381"/>
                </a:lnTo>
                <a:lnTo>
                  <a:pt x="7454" y="8331"/>
                </a:lnTo>
                <a:lnTo>
                  <a:pt x="15062" y="5956"/>
                </a:lnTo>
                <a:lnTo>
                  <a:pt x="22580" y="3174"/>
                </a:lnTo>
                <a:lnTo>
                  <a:pt x="3002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703827" y="6584284"/>
            <a:ext cx="89535" cy="17780"/>
          </a:xfrm>
          <a:custGeom>
            <a:avLst/>
            <a:gdLst/>
            <a:ahLst/>
            <a:cxnLst/>
            <a:rect l="l" t="t" r="r" b="b"/>
            <a:pathLst>
              <a:path w="89535" h="17779">
                <a:moveTo>
                  <a:pt x="89344" y="0"/>
                </a:moveTo>
                <a:lnTo>
                  <a:pt x="80860" y="304"/>
                </a:lnTo>
                <a:lnTo>
                  <a:pt x="76619" y="520"/>
                </a:lnTo>
                <a:lnTo>
                  <a:pt x="0" y="11366"/>
                </a:lnTo>
                <a:lnTo>
                  <a:pt x="50" y="13690"/>
                </a:lnTo>
                <a:lnTo>
                  <a:pt x="203" y="17411"/>
                </a:lnTo>
                <a:lnTo>
                  <a:pt x="87325" y="4356"/>
                </a:lnTo>
                <a:lnTo>
                  <a:pt x="87896" y="3340"/>
                </a:lnTo>
                <a:lnTo>
                  <a:pt x="88595" y="1803"/>
                </a:lnTo>
                <a:lnTo>
                  <a:pt x="893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791162" y="6583933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26581" y="0"/>
                </a:moveTo>
                <a:lnTo>
                  <a:pt x="16840" y="0"/>
                </a:lnTo>
                <a:lnTo>
                  <a:pt x="9423" y="114"/>
                </a:lnTo>
                <a:lnTo>
                  <a:pt x="2006" y="355"/>
                </a:lnTo>
                <a:lnTo>
                  <a:pt x="1270" y="2146"/>
                </a:lnTo>
                <a:lnTo>
                  <a:pt x="558" y="3695"/>
                </a:lnTo>
                <a:lnTo>
                  <a:pt x="0" y="4711"/>
                </a:lnTo>
                <a:lnTo>
                  <a:pt x="31203" y="38"/>
                </a:lnTo>
                <a:lnTo>
                  <a:pt x="265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650864" y="638476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80" y="0"/>
                </a:moveTo>
                <a:lnTo>
                  <a:pt x="152" y="12"/>
                </a:lnTo>
                <a:lnTo>
                  <a:pt x="0" y="127"/>
                </a:lnTo>
                <a:lnTo>
                  <a:pt x="2730" y="292"/>
                </a:lnTo>
                <a:lnTo>
                  <a:pt x="3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649798" y="638477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50"/>
                </a:lnTo>
                <a:lnTo>
                  <a:pt x="1066" y="11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041746" y="634721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327" y="0"/>
                </a:lnTo>
              </a:path>
            </a:pathLst>
          </a:custGeom>
          <a:ln w="1626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341048" y="636477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735" y="0"/>
                </a:lnTo>
              </a:path>
            </a:pathLst>
          </a:custGeom>
          <a:ln w="890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256482" y="6357392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59" y="0"/>
                </a:lnTo>
              </a:path>
            </a:pathLst>
          </a:custGeom>
          <a:ln w="784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326016" y="6359221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22326" y="0"/>
                </a:moveTo>
                <a:lnTo>
                  <a:pt x="0" y="2095"/>
                </a:lnTo>
                <a:lnTo>
                  <a:pt x="15024" y="3530"/>
                </a:lnTo>
                <a:lnTo>
                  <a:pt x="36118" y="1092"/>
                </a:lnTo>
                <a:lnTo>
                  <a:pt x="223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685607" y="6384085"/>
            <a:ext cx="327660" cy="38100"/>
          </a:xfrm>
          <a:custGeom>
            <a:avLst/>
            <a:gdLst/>
            <a:ahLst/>
            <a:cxnLst/>
            <a:rect l="l" t="t" r="r" b="b"/>
            <a:pathLst>
              <a:path w="327660" h="38100">
                <a:moveTo>
                  <a:pt x="3200" y="23609"/>
                </a:moveTo>
                <a:lnTo>
                  <a:pt x="2146" y="24206"/>
                </a:lnTo>
                <a:lnTo>
                  <a:pt x="965" y="24764"/>
                </a:lnTo>
                <a:lnTo>
                  <a:pt x="342" y="31368"/>
                </a:lnTo>
                <a:lnTo>
                  <a:pt x="0" y="37579"/>
                </a:lnTo>
                <a:lnTo>
                  <a:pt x="2108" y="37274"/>
                </a:lnTo>
                <a:lnTo>
                  <a:pt x="8530" y="35003"/>
                </a:lnTo>
                <a:lnTo>
                  <a:pt x="14997" y="32840"/>
                </a:lnTo>
                <a:lnTo>
                  <a:pt x="21508" y="30789"/>
                </a:lnTo>
                <a:lnTo>
                  <a:pt x="28067" y="28854"/>
                </a:lnTo>
                <a:lnTo>
                  <a:pt x="31572" y="27279"/>
                </a:lnTo>
                <a:lnTo>
                  <a:pt x="35077" y="25806"/>
                </a:lnTo>
                <a:lnTo>
                  <a:pt x="38608" y="24396"/>
                </a:lnTo>
                <a:lnTo>
                  <a:pt x="3200" y="23609"/>
                </a:lnTo>
                <a:close/>
              </a:path>
              <a:path w="327660" h="38100">
                <a:moveTo>
                  <a:pt x="289598" y="0"/>
                </a:moveTo>
                <a:lnTo>
                  <a:pt x="288493" y="1320"/>
                </a:lnTo>
                <a:lnTo>
                  <a:pt x="298277" y="1403"/>
                </a:lnTo>
                <a:lnTo>
                  <a:pt x="327621" y="1955"/>
                </a:lnTo>
                <a:lnTo>
                  <a:pt x="299927" y="452"/>
                </a:lnTo>
                <a:lnTo>
                  <a:pt x="2895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782792" y="6379813"/>
            <a:ext cx="193040" cy="13335"/>
          </a:xfrm>
          <a:custGeom>
            <a:avLst/>
            <a:gdLst/>
            <a:ahLst/>
            <a:cxnLst/>
            <a:rect l="l" t="t" r="r" b="b"/>
            <a:pathLst>
              <a:path w="193039" h="13335">
                <a:moveTo>
                  <a:pt x="0" y="13144"/>
                </a:moveTo>
                <a:lnTo>
                  <a:pt x="304" y="13195"/>
                </a:lnTo>
                <a:lnTo>
                  <a:pt x="533" y="13169"/>
                </a:lnTo>
                <a:lnTo>
                  <a:pt x="0" y="13144"/>
                </a:lnTo>
                <a:close/>
              </a:path>
              <a:path w="193039" h="13335">
                <a:moveTo>
                  <a:pt x="163374" y="5702"/>
                </a:moveTo>
                <a:lnTo>
                  <a:pt x="46723" y="5702"/>
                </a:lnTo>
                <a:lnTo>
                  <a:pt x="47129" y="6095"/>
                </a:lnTo>
                <a:lnTo>
                  <a:pt x="49326" y="8407"/>
                </a:lnTo>
                <a:lnTo>
                  <a:pt x="52438" y="11874"/>
                </a:lnTo>
                <a:lnTo>
                  <a:pt x="54063" y="12014"/>
                </a:lnTo>
                <a:lnTo>
                  <a:pt x="84067" y="9230"/>
                </a:lnTo>
                <a:lnTo>
                  <a:pt x="114109" y="7223"/>
                </a:lnTo>
                <a:lnTo>
                  <a:pt x="144189" y="5992"/>
                </a:lnTo>
                <a:lnTo>
                  <a:pt x="163374" y="5702"/>
                </a:lnTo>
                <a:close/>
              </a:path>
              <a:path w="193039" h="13335">
                <a:moveTo>
                  <a:pt x="46722" y="5702"/>
                </a:moveTo>
                <a:lnTo>
                  <a:pt x="47058" y="6095"/>
                </a:lnTo>
                <a:lnTo>
                  <a:pt x="46722" y="5702"/>
                </a:lnTo>
                <a:close/>
              </a:path>
              <a:path w="193039" h="13335">
                <a:moveTo>
                  <a:pt x="59334" y="0"/>
                </a:moveTo>
                <a:lnTo>
                  <a:pt x="53403" y="0"/>
                </a:lnTo>
                <a:lnTo>
                  <a:pt x="41554" y="126"/>
                </a:lnTo>
                <a:lnTo>
                  <a:pt x="45618" y="4635"/>
                </a:lnTo>
                <a:lnTo>
                  <a:pt x="47129" y="6095"/>
                </a:lnTo>
                <a:lnTo>
                  <a:pt x="46723" y="5702"/>
                </a:lnTo>
                <a:lnTo>
                  <a:pt x="163374" y="5702"/>
                </a:lnTo>
                <a:lnTo>
                  <a:pt x="174307" y="5537"/>
                </a:lnTo>
                <a:lnTo>
                  <a:pt x="191343" y="5537"/>
                </a:lnTo>
                <a:lnTo>
                  <a:pt x="192417" y="4267"/>
                </a:lnTo>
                <a:lnTo>
                  <a:pt x="126152" y="1428"/>
                </a:lnTo>
                <a:lnTo>
                  <a:pt x="92765" y="402"/>
                </a:lnTo>
                <a:lnTo>
                  <a:pt x="59334" y="0"/>
                </a:lnTo>
                <a:close/>
              </a:path>
              <a:path w="193039" h="13335">
                <a:moveTo>
                  <a:pt x="191343" y="5537"/>
                </a:moveTo>
                <a:lnTo>
                  <a:pt x="181470" y="5537"/>
                </a:lnTo>
                <a:lnTo>
                  <a:pt x="191300" y="5587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688811" y="6397945"/>
            <a:ext cx="64769" cy="10795"/>
          </a:xfrm>
          <a:custGeom>
            <a:avLst/>
            <a:gdLst/>
            <a:ahLst/>
            <a:cxnLst/>
            <a:rect l="l" t="t" r="r" b="b"/>
            <a:pathLst>
              <a:path w="64770" h="10795">
                <a:moveTo>
                  <a:pt x="18186" y="0"/>
                </a:moveTo>
                <a:lnTo>
                  <a:pt x="12065" y="3086"/>
                </a:lnTo>
                <a:lnTo>
                  <a:pt x="5994" y="6337"/>
                </a:lnTo>
                <a:lnTo>
                  <a:pt x="0" y="9753"/>
                </a:lnTo>
                <a:lnTo>
                  <a:pt x="35407" y="10541"/>
                </a:lnTo>
                <a:lnTo>
                  <a:pt x="42582" y="7816"/>
                </a:lnTo>
                <a:lnTo>
                  <a:pt x="49785" y="5321"/>
                </a:lnTo>
                <a:lnTo>
                  <a:pt x="57019" y="3054"/>
                </a:lnTo>
                <a:lnTo>
                  <a:pt x="64287" y="1016"/>
                </a:lnTo>
                <a:lnTo>
                  <a:pt x="18186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06993" y="6390134"/>
            <a:ext cx="76200" cy="8890"/>
          </a:xfrm>
          <a:custGeom>
            <a:avLst/>
            <a:gdLst/>
            <a:ahLst/>
            <a:cxnLst/>
            <a:rect l="l" t="t" r="r" b="b"/>
            <a:pathLst>
              <a:path w="76200" h="8889">
                <a:moveTo>
                  <a:pt x="16370" y="0"/>
                </a:moveTo>
                <a:lnTo>
                  <a:pt x="10858" y="2489"/>
                </a:lnTo>
                <a:lnTo>
                  <a:pt x="5410" y="5079"/>
                </a:lnTo>
                <a:lnTo>
                  <a:pt x="0" y="7810"/>
                </a:lnTo>
                <a:lnTo>
                  <a:pt x="46100" y="8826"/>
                </a:lnTo>
                <a:lnTo>
                  <a:pt x="53554" y="6978"/>
                </a:lnTo>
                <a:lnTo>
                  <a:pt x="61039" y="5373"/>
                </a:lnTo>
                <a:lnTo>
                  <a:pt x="68557" y="4009"/>
                </a:lnTo>
                <a:lnTo>
                  <a:pt x="76111" y="2882"/>
                </a:lnTo>
                <a:lnTo>
                  <a:pt x="75793" y="2819"/>
                </a:lnTo>
                <a:lnTo>
                  <a:pt x="16370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41724" y="6379937"/>
            <a:ext cx="93980" cy="13335"/>
          </a:xfrm>
          <a:custGeom>
            <a:avLst/>
            <a:gdLst/>
            <a:ahLst/>
            <a:cxnLst/>
            <a:rect l="l" t="t" r="r" b="b"/>
            <a:pathLst>
              <a:path w="93979" h="13335">
                <a:moveTo>
                  <a:pt x="82626" y="0"/>
                </a:moveTo>
                <a:lnTo>
                  <a:pt x="61855" y="536"/>
                </a:lnTo>
                <a:lnTo>
                  <a:pt x="41146" y="1543"/>
                </a:lnTo>
                <a:lnTo>
                  <a:pt x="20520" y="3082"/>
                </a:lnTo>
                <a:lnTo>
                  <a:pt x="0" y="5219"/>
                </a:lnTo>
                <a:lnTo>
                  <a:pt x="41071" y="13017"/>
                </a:lnTo>
                <a:lnTo>
                  <a:pt x="41605" y="13055"/>
                </a:lnTo>
                <a:lnTo>
                  <a:pt x="49529" y="12138"/>
                </a:lnTo>
                <a:lnTo>
                  <a:pt x="57491" y="11483"/>
                </a:lnTo>
                <a:lnTo>
                  <a:pt x="65488" y="11091"/>
                </a:lnTo>
                <a:lnTo>
                  <a:pt x="73520" y="10960"/>
                </a:lnTo>
                <a:lnTo>
                  <a:pt x="92800" y="10960"/>
                </a:lnTo>
                <a:lnTo>
                  <a:pt x="90398" y="8293"/>
                </a:lnTo>
                <a:lnTo>
                  <a:pt x="87744" y="5588"/>
                </a:lnTo>
                <a:lnTo>
                  <a:pt x="86690" y="4508"/>
                </a:lnTo>
                <a:lnTo>
                  <a:pt x="82626" y="0"/>
                </a:lnTo>
                <a:close/>
              </a:path>
              <a:path w="93979" h="13335">
                <a:moveTo>
                  <a:pt x="92800" y="10960"/>
                </a:moveTo>
                <a:lnTo>
                  <a:pt x="80149" y="10960"/>
                </a:lnTo>
                <a:lnTo>
                  <a:pt x="86804" y="11214"/>
                </a:lnTo>
                <a:lnTo>
                  <a:pt x="93510" y="11747"/>
                </a:lnTo>
                <a:lnTo>
                  <a:pt x="92800" y="10960"/>
                </a:lnTo>
                <a:close/>
              </a:path>
              <a:path w="93979" h="13335">
                <a:moveTo>
                  <a:pt x="87807" y="5588"/>
                </a:moveTo>
                <a:lnTo>
                  <a:pt x="88201" y="5969"/>
                </a:lnTo>
                <a:lnTo>
                  <a:pt x="87807" y="5588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23360" y="6385158"/>
            <a:ext cx="59690" cy="8255"/>
          </a:xfrm>
          <a:custGeom>
            <a:avLst/>
            <a:gdLst/>
            <a:ahLst/>
            <a:cxnLst/>
            <a:rect l="l" t="t" r="r" b="b"/>
            <a:pathLst>
              <a:path w="59689" h="8254">
                <a:moveTo>
                  <a:pt x="18364" y="0"/>
                </a:moveTo>
                <a:lnTo>
                  <a:pt x="11760" y="825"/>
                </a:lnTo>
                <a:lnTo>
                  <a:pt x="8470" y="1282"/>
                </a:lnTo>
                <a:lnTo>
                  <a:pt x="5626" y="2476"/>
                </a:lnTo>
                <a:lnTo>
                  <a:pt x="0" y="4978"/>
                </a:lnTo>
                <a:lnTo>
                  <a:pt x="59436" y="7797"/>
                </a:lnTo>
                <a:lnTo>
                  <a:pt x="18364" y="0"/>
                </a:lnTo>
                <a:close/>
              </a:path>
            </a:pathLst>
          </a:custGeom>
          <a:solidFill>
            <a:srgbClr val="ADA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732517" y="6404072"/>
            <a:ext cx="163577" cy="788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614317" y="6536332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20751" y="0"/>
                </a:moveTo>
                <a:lnTo>
                  <a:pt x="10528" y="101"/>
                </a:lnTo>
                <a:lnTo>
                  <a:pt x="10096" y="1092"/>
                </a:lnTo>
                <a:lnTo>
                  <a:pt x="9537" y="1752"/>
                </a:lnTo>
                <a:lnTo>
                  <a:pt x="8813" y="2006"/>
                </a:lnTo>
                <a:lnTo>
                  <a:pt x="5892" y="3390"/>
                </a:lnTo>
                <a:lnTo>
                  <a:pt x="2946" y="4711"/>
                </a:lnTo>
                <a:lnTo>
                  <a:pt x="0" y="5981"/>
                </a:lnTo>
                <a:lnTo>
                  <a:pt x="7035" y="4203"/>
                </a:lnTo>
                <a:lnTo>
                  <a:pt x="14008" y="2222"/>
                </a:lnTo>
                <a:lnTo>
                  <a:pt x="20916" y="25"/>
                </a:lnTo>
                <a:lnTo>
                  <a:pt x="207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179878" y="6445656"/>
            <a:ext cx="661035" cy="78105"/>
          </a:xfrm>
          <a:custGeom>
            <a:avLst/>
            <a:gdLst/>
            <a:ahLst/>
            <a:cxnLst/>
            <a:rect l="l" t="t" r="r" b="b"/>
            <a:pathLst>
              <a:path w="661034" h="78104">
                <a:moveTo>
                  <a:pt x="191897" y="63792"/>
                </a:moveTo>
                <a:lnTo>
                  <a:pt x="137025" y="65371"/>
                </a:lnTo>
                <a:lnTo>
                  <a:pt x="62467" y="70649"/>
                </a:lnTo>
                <a:lnTo>
                  <a:pt x="3835" y="75869"/>
                </a:lnTo>
                <a:lnTo>
                  <a:pt x="3340" y="76733"/>
                </a:lnTo>
                <a:lnTo>
                  <a:pt x="2946" y="77266"/>
                </a:lnTo>
                <a:lnTo>
                  <a:pt x="0" y="77622"/>
                </a:lnTo>
                <a:lnTo>
                  <a:pt x="25514" y="78079"/>
                </a:lnTo>
                <a:lnTo>
                  <a:pt x="38188" y="76860"/>
                </a:lnTo>
                <a:lnTo>
                  <a:pt x="153530" y="67639"/>
                </a:lnTo>
                <a:lnTo>
                  <a:pt x="191897" y="63792"/>
                </a:lnTo>
                <a:close/>
              </a:path>
              <a:path w="661034" h="78104">
                <a:moveTo>
                  <a:pt x="400596" y="52628"/>
                </a:moveTo>
                <a:lnTo>
                  <a:pt x="400469" y="57429"/>
                </a:lnTo>
                <a:lnTo>
                  <a:pt x="430517" y="57061"/>
                </a:lnTo>
                <a:lnTo>
                  <a:pt x="400596" y="52628"/>
                </a:lnTo>
                <a:close/>
              </a:path>
              <a:path w="661034" h="78104">
                <a:moveTo>
                  <a:pt x="436397" y="29921"/>
                </a:moveTo>
                <a:lnTo>
                  <a:pt x="467360" y="34988"/>
                </a:lnTo>
                <a:lnTo>
                  <a:pt x="496074" y="40093"/>
                </a:lnTo>
                <a:lnTo>
                  <a:pt x="495668" y="37134"/>
                </a:lnTo>
                <a:lnTo>
                  <a:pt x="572801" y="35895"/>
                </a:lnTo>
                <a:lnTo>
                  <a:pt x="660684" y="35814"/>
                </a:lnTo>
                <a:lnTo>
                  <a:pt x="660604" y="34658"/>
                </a:lnTo>
                <a:lnTo>
                  <a:pt x="615251" y="34658"/>
                </a:lnTo>
                <a:lnTo>
                  <a:pt x="525770" y="31499"/>
                </a:lnTo>
                <a:lnTo>
                  <a:pt x="481075" y="30450"/>
                </a:lnTo>
                <a:lnTo>
                  <a:pt x="436397" y="29921"/>
                </a:lnTo>
                <a:close/>
              </a:path>
              <a:path w="661034" h="78104">
                <a:moveTo>
                  <a:pt x="660684" y="35814"/>
                </a:moveTo>
                <a:lnTo>
                  <a:pt x="598525" y="35814"/>
                </a:lnTo>
                <a:lnTo>
                  <a:pt x="660717" y="36283"/>
                </a:lnTo>
                <a:lnTo>
                  <a:pt x="660684" y="35814"/>
                </a:lnTo>
                <a:close/>
              </a:path>
              <a:path w="661034" h="78104">
                <a:moveTo>
                  <a:pt x="618261" y="0"/>
                </a:moveTo>
                <a:lnTo>
                  <a:pt x="618284" y="11566"/>
                </a:lnTo>
                <a:lnTo>
                  <a:pt x="617651" y="22796"/>
                </a:lnTo>
                <a:lnTo>
                  <a:pt x="616571" y="31293"/>
                </a:lnTo>
                <a:lnTo>
                  <a:pt x="615251" y="34658"/>
                </a:lnTo>
                <a:lnTo>
                  <a:pt x="660604" y="34658"/>
                </a:lnTo>
                <a:lnTo>
                  <a:pt x="660025" y="26333"/>
                </a:lnTo>
                <a:lnTo>
                  <a:pt x="658336" y="17114"/>
                </a:lnTo>
                <a:lnTo>
                  <a:pt x="655484" y="10118"/>
                </a:lnTo>
                <a:lnTo>
                  <a:pt x="651306" y="6832"/>
                </a:lnTo>
                <a:lnTo>
                  <a:pt x="6182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513460" y="654248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78" y="0"/>
                </a:lnTo>
              </a:path>
            </a:pathLst>
          </a:custGeom>
          <a:ln w="1209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167440" y="6521521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6268" y="0"/>
                </a:moveTo>
                <a:lnTo>
                  <a:pt x="0" y="1612"/>
                </a:lnTo>
                <a:lnTo>
                  <a:pt x="12433" y="1752"/>
                </a:lnTo>
                <a:lnTo>
                  <a:pt x="15379" y="1397"/>
                </a:lnTo>
                <a:lnTo>
                  <a:pt x="15773" y="876"/>
                </a:lnTo>
                <a:lnTo>
                  <a:pt x="162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03820" y="6570439"/>
            <a:ext cx="139700" cy="25400"/>
          </a:xfrm>
          <a:custGeom>
            <a:avLst/>
            <a:gdLst/>
            <a:ahLst/>
            <a:cxnLst/>
            <a:rect l="l" t="t" r="r" b="b"/>
            <a:pathLst>
              <a:path w="139700" h="25400">
                <a:moveTo>
                  <a:pt x="139306" y="10350"/>
                </a:moveTo>
                <a:lnTo>
                  <a:pt x="136220" y="10909"/>
                </a:lnTo>
                <a:lnTo>
                  <a:pt x="139153" y="10464"/>
                </a:lnTo>
                <a:lnTo>
                  <a:pt x="139306" y="10350"/>
                </a:lnTo>
                <a:close/>
              </a:path>
              <a:path w="139700" h="25400">
                <a:moveTo>
                  <a:pt x="94513" y="0"/>
                </a:moveTo>
                <a:lnTo>
                  <a:pt x="50" y="11379"/>
                </a:lnTo>
                <a:lnTo>
                  <a:pt x="0" y="25209"/>
                </a:lnTo>
                <a:lnTo>
                  <a:pt x="76631" y="14363"/>
                </a:lnTo>
                <a:lnTo>
                  <a:pt x="80873" y="14147"/>
                </a:lnTo>
                <a:lnTo>
                  <a:pt x="89357" y="13842"/>
                </a:lnTo>
                <a:lnTo>
                  <a:pt x="91147" y="9512"/>
                </a:lnTo>
                <a:lnTo>
                  <a:pt x="93243" y="3657"/>
                </a:lnTo>
                <a:lnTo>
                  <a:pt x="945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93178" y="6559084"/>
            <a:ext cx="118745" cy="25400"/>
          </a:xfrm>
          <a:custGeom>
            <a:avLst/>
            <a:gdLst/>
            <a:ahLst/>
            <a:cxnLst/>
            <a:rect l="l" t="t" r="r" b="b"/>
            <a:pathLst>
              <a:path w="118745" h="25400">
                <a:moveTo>
                  <a:pt x="92710" y="0"/>
                </a:moveTo>
                <a:lnTo>
                  <a:pt x="5156" y="11353"/>
                </a:lnTo>
                <a:lnTo>
                  <a:pt x="3886" y="15011"/>
                </a:lnTo>
                <a:lnTo>
                  <a:pt x="1790" y="20866"/>
                </a:lnTo>
                <a:lnTo>
                  <a:pt x="0" y="25196"/>
                </a:lnTo>
                <a:lnTo>
                  <a:pt x="7404" y="24968"/>
                </a:lnTo>
                <a:lnTo>
                  <a:pt x="14820" y="24853"/>
                </a:lnTo>
                <a:lnTo>
                  <a:pt x="29440" y="24853"/>
                </a:lnTo>
                <a:lnTo>
                  <a:pt x="46863" y="22263"/>
                </a:lnTo>
                <a:lnTo>
                  <a:pt x="49949" y="21704"/>
                </a:lnTo>
                <a:lnTo>
                  <a:pt x="51765" y="20358"/>
                </a:lnTo>
                <a:lnTo>
                  <a:pt x="53555" y="19316"/>
                </a:lnTo>
                <a:lnTo>
                  <a:pt x="55156" y="18859"/>
                </a:lnTo>
                <a:lnTo>
                  <a:pt x="70853" y="13744"/>
                </a:lnTo>
                <a:lnTo>
                  <a:pt x="86663" y="9109"/>
                </a:lnTo>
                <a:lnTo>
                  <a:pt x="102585" y="4954"/>
                </a:lnTo>
                <a:lnTo>
                  <a:pt x="118618" y="1282"/>
                </a:lnTo>
                <a:lnTo>
                  <a:pt x="92710" y="0"/>
                </a:lnTo>
                <a:close/>
              </a:path>
              <a:path w="118745" h="25400">
                <a:moveTo>
                  <a:pt x="29440" y="24853"/>
                </a:moveTo>
                <a:lnTo>
                  <a:pt x="14820" y="24853"/>
                </a:lnTo>
                <a:lnTo>
                  <a:pt x="29184" y="24891"/>
                </a:lnTo>
                <a:lnTo>
                  <a:pt x="29440" y="2485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85891" y="6554096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37325" y="0"/>
                </a:moveTo>
                <a:lnTo>
                  <a:pt x="0" y="4991"/>
                </a:lnTo>
                <a:lnTo>
                  <a:pt x="25895" y="6261"/>
                </a:lnTo>
                <a:lnTo>
                  <a:pt x="30594" y="5270"/>
                </a:lnTo>
                <a:lnTo>
                  <a:pt x="32943" y="4800"/>
                </a:lnTo>
                <a:lnTo>
                  <a:pt x="26987" y="2984"/>
                </a:lnTo>
                <a:lnTo>
                  <a:pt x="26822" y="2984"/>
                </a:lnTo>
                <a:lnTo>
                  <a:pt x="373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265545" y="6634260"/>
            <a:ext cx="270702" cy="673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146163" y="6649263"/>
            <a:ext cx="255270" cy="50165"/>
          </a:xfrm>
          <a:custGeom>
            <a:avLst/>
            <a:gdLst/>
            <a:ahLst/>
            <a:cxnLst/>
            <a:rect l="l" t="t" r="r" b="b"/>
            <a:pathLst>
              <a:path w="255270" h="50165">
                <a:moveTo>
                  <a:pt x="106273" y="32016"/>
                </a:moveTo>
                <a:lnTo>
                  <a:pt x="88274" y="33535"/>
                </a:lnTo>
                <a:lnTo>
                  <a:pt x="70253" y="35321"/>
                </a:lnTo>
                <a:lnTo>
                  <a:pt x="52198" y="37388"/>
                </a:lnTo>
                <a:lnTo>
                  <a:pt x="0" y="44500"/>
                </a:lnTo>
                <a:lnTo>
                  <a:pt x="119379" y="50139"/>
                </a:lnTo>
                <a:lnTo>
                  <a:pt x="165380" y="43568"/>
                </a:lnTo>
                <a:lnTo>
                  <a:pt x="188386" y="40515"/>
                </a:lnTo>
                <a:lnTo>
                  <a:pt x="211429" y="37769"/>
                </a:lnTo>
                <a:lnTo>
                  <a:pt x="240576" y="37769"/>
                </a:lnTo>
                <a:lnTo>
                  <a:pt x="240944" y="34925"/>
                </a:lnTo>
                <a:lnTo>
                  <a:pt x="245361" y="34544"/>
                </a:lnTo>
                <a:lnTo>
                  <a:pt x="143433" y="34544"/>
                </a:lnTo>
                <a:lnTo>
                  <a:pt x="106273" y="32016"/>
                </a:lnTo>
                <a:close/>
              </a:path>
              <a:path w="255270" h="50165">
                <a:moveTo>
                  <a:pt x="240576" y="37769"/>
                </a:moveTo>
                <a:lnTo>
                  <a:pt x="211429" y="37769"/>
                </a:lnTo>
                <a:lnTo>
                  <a:pt x="239331" y="39509"/>
                </a:lnTo>
                <a:lnTo>
                  <a:pt x="240042" y="39509"/>
                </a:lnTo>
                <a:lnTo>
                  <a:pt x="240576" y="37769"/>
                </a:lnTo>
                <a:close/>
              </a:path>
              <a:path w="255270" h="50165">
                <a:moveTo>
                  <a:pt x="214528" y="0"/>
                </a:moveTo>
                <a:lnTo>
                  <a:pt x="178323" y="28381"/>
                </a:lnTo>
                <a:lnTo>
                  <a:pt x="161836" y="28899"/>
                </a:lnTo>
                <a:lnTo>
                  <a:pt x="145389" y="29591"/>
                </a:lnTo>
                <a:lnTo>
                  <a:pt x="144856" y="32651"/>
                </a:lnTo>
                <a:lnTo>
                  <a:pt x="144195" y="34544"/>
                </a:lnTo>
                <a:lnTo>
                  <a:pt x="245361" y="34544"/>
                </a:lnTo>
                <a:lnTo>
                  <a:pt x="255104" y="33870"/>
                </a:lnTo>
                <a:lnTo>
                  <a:pt x="234480" y="1041"/>
                </a:lnTo>
                <a:lnTo>
                  <a:pt x="2145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329305" y="662861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51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259297" y="6699399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09">
                <a:moveTo>
                  <a:pt x="6248" y="0"/>
                </a:moveTo>
                <a:lnTo>
                  <a:pt x="0" y="888"/>
                </a:lnTo>
                <a:lnTo>
                  <a:pt x="47053" y="3263"/>
                </a:lnTo>
                <a:lnTo>
                  <a:pt x="54279" y="2260"/>
                </a:lnTo>
                <a:lnTo>
                  <a:pt x="62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329097" y="663309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96" y="0"/>
                </a:lnTo>
              </a:path>
            </a:pathLst>
          </a:custGeom>
          <a:ln w="13766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140441" y="669702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107" y="0"/>
                </a:lnTo>
              </a:path>
            </a:pathLst>
          </a:custGeom>
          <a:ln w="652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999450" y="655662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4013" y="0"/>
                </a:moveTo>
                <a:lnTo>
                  <a:pt x="0" y="1155"/>
                </a:lnTo>
                <a:lnTo>
                  <a:pt x="6832" y="152"/>
                </a:lnTo>
                <a:lnTo>
                  <a:pt x="40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842979" y="6563783"/>
            <a:ext cx="100965" cy="17145"/>
          </a:xfrm>
          <a:custGeom>
            <a:avLst/>
            <a:gdLst/>
            <a:ahLst/>
            <a:cxnLst/>
            <a:rect l="l" t="t" r="r" b="b"/>
            <a:pathLst>
              <a:path w="100964" h="17145">
                <a:moveTo>
                  <a:pt x="92468" y="0"/>
                </a:moveTo>
                <a:lnTo>
                  <a:pt x="152" y="17005"/>
                </a:lnTo>
                <a:lnTo>
                  <a:pt x="0" y="17119"/>
                </a:lnTo>
                <a:lnTo>
                  <a:pt x="100812" y="2260"/>
                </a:lnTo>
                <a:lnTo>
                  <a:pt x="98018" y="1549"/>
                </a:lnTo>
                <a:lnTo>
                  <a:pt x="924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843127" y="6560363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68668" y="0"/>
                </a:moveTo>
                <a:lnTo>
                  <a:pt x="52636" y="3676"/>
                </a:lnTo>
                <a:lnTo>
                  <a:pt x="36714" y="7831"/>
                </a:lnTo>
                <a:lnTo>
                  <a:pt x="20904" y="12464"/>
                </a:lnTo>
                <a:lnTo>
                  <a:pt x="5206" y="17576"/>
                </a:lnTo>
                <a:lnTo>
                  <a:pt x="3606" y="18033"/>
                </a:lnTo>
                <a:lnTo>
                  <a:pt x="1816" y="19088"/>
                </a:lnTo>
                <a:lnTo>
                  <a:pt x="0" y="20421"/>
                </a:lnTo>
                <a:lnTo>
                  <a:pt x="92316" y="3416"/>
                </a:lnTo>
                <a:lnTo>
                  <a:pt x="85547" y="1511"/>
                </a:lnTo>
                <a:lnTo>
                  <a:pt x="82219" y="660"/>
                </a:lnTo>
                <a:lnTo>
                  <a:pt x="68668" y="0"/>
                </a:lnTo>
                <a:close/>
              </a:path>
              <a:path w="92710" h="20954">
                <a:moveTo>
                  <a:pt x="82219" y="660"/>
                </a:moveTo>
                <a:lnTo>
                  <a:pt x="82368" y="698"/>
                </a:lnTo>
                <a:lnTo>
                  <a:pt x="82219" y="660"/>
                </a:lnTo>
                <a:close/>
              </a:path>
              <a:path w="92710" h="20954">
                <a:moveTo>
                  <a:pt x="82257" y="660"/>
                </a:moveTo>
                <a:lnTo>
                  <a:pt x="82448" y="698"/>
                </a:lnTo>
                <a:lnTo>
                  <a:pt x="82257" y="66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911787" y="6558901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40">
                <a:moveTo>
                  <a:pt x="7048" y="0"/>
                </a:moveTo>
                <a:lnTo>
                  <a:pt x="0" y="1460"/>
                </a:lnTo>
                <a:lnTo>
                  <a:pt x="13665" y="2133"/>
                </a:lnTo>
                <a:lnTo>
                  <a:pt x="13220" y="1943"/>
                </a:lnTo>
                <a:lnTo>
                  <a:pt x="70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14332" y="6334859"/>
            <a:ext cx="514984" cy="116205"/>
          </a:xfrm>
          <a:custGeom>
            <a:avLst/>
            <a:gdLst/>
            <a:ahLst/>
            <a:cxnLst/>
            <a:rect l="l" t="t" r="r" b="b"/>
            <a:pathLst>
              <a:path w="514985" h="116204">
                <a:moveTo>
                  <a:pt x="70421" y="75565"/>
                </a:moveTo>
                <a:lnTo>
                  <a:pt x="52953" y="81434"/>
                </a:lnTo>
                <a:lnTo>
                  <a:pt x="35391" y="86982"/>
                </a:lnTo>
                <a:lnTo>
                  <a:pt x="17739" y="92206"/>
                </a:lnTo>
                <a:lnTo>
                  <a:pt x="0" y="97104"/>
                </a:lnTo>
                <a:lnTo>
                  <a:pt x="736" y="115646"/>
                </a:lnTo>
                <a:lnTo>
                  <a:pt x="9551" y="110550"/>
                </a:lnTo>
                <a:lnTo>
                  <a:pt x="18470" y="105687"/>
                </a:lnTo>
                <a:lnTo>
                  <a:pt x="27491" y="101060"/>
                </a:lnTo>
                <a:lnTo>
                  <a:pt x="36614" y="96672"/>
                </a:lnTo>
                <a:lnTo>
                  <a:pt x="35648" y="95186"/>
                </a:lnTo>
                <a:lnTo>
                  <a:pt x="35039" y="94310"/>
                </a:lnTo>
                <a:lnTo>
                  <a:pt x="43664" y="89289"/>
                </a:lnTo>
                <a:lnTo>
                  <a:pt x="52489" y="84494"/>
                </a:lnTo>
                <a:lnTo>
                  <a:pt x="61408" y="79920"/>
                </a:lnTo>
                <a:lnTo>
                  <a:pt x="70421" y="75565"/>
                </a:lnTo>
                <a:close/>
              </a:path>
              <a:path w="514985" h="116204">
                <a:moveTo>
                  <a:pt x="101968" y="62357"/>
                </a:moveTo>
                <a:lnTo>
                  <a:pt x="91376" y="62395"/>
                </a:lnTo>
                <a:lnTo>
                  <a:pt x="91173" y="63373"/>
                </a:lnTo>
                <a:lnTo>
                  <a:pt x="90957" y="64274"/>
                </a:lnTo>
                <a:lnTo>
                  <a:pt x="90728" y="65087"/>
                </a:lnTo>
                <a:lnTo>
                  <a:pt x="94691" y="65125"/>
                </a:lnTo>
                <a:lnTo>
                  <a:pt x="97116" y="64173"/>
                </a:lnTo>
                <a:lnTo>
                  <a:pt x="99517" y="63258"/>
                </a:lnTo>
                <a:lnTo>
                  <a:pt x="101968" y="62357"/>
                </a:lnTo>
                <a:close/>
              </a:path>
              <a:path w="514985" h="116204">
                <a:moveTo>
                  <a:pt x="220510" y="2286"/>
                </a:moveTo>
                <a:lnTo>
                  <a:pt x="183070" y="6515"/>
                </a:lnTo>
                <a:lnTo>
                  <a:pt x="250228" y="19875"/>
                </a:lnTo>
                <a:lnTo>
                  <a:pt x="252666" y="16967"/>
                </a:lnTo>
                <a:lnTo>
                  <a:pt x="254635" y="14554"/>
                </a:lnTo>
                <a:lnTo>
                  <a:pt x="254812" y="14363"/>
                </a:lnTo>
                <a:lnTo>
                  <a:pt x="257365" y="11188"/>
                </a:lnTo>
                <a:lnTo>
                  <a:pt x="260464" y="7556"/>
                </a:lnTo>
                <a:lnTo>
                  <a:pt x="258076" y="7099"/>
                </a:lnTo>
                <a:lnTo>
                  <a:pt x="248686" y="5727"/>
                </a:lnTo>
                <a:lnTo>
                  <a:pt x="239298" y="4468"/>
                </a:lnTo>
                <a:lnTo>
                  <a:pt x="229907" y="3322"/>
                </a:lnTo>
                <a:lnTo>
                  <a:pt x="220510" y="2286"/>
                </a:lnTo>
                <a:close/>
              </a:path>
              <a:path w="514985" h="116204">
                <a:moveTo>
                  <a:pt x="330860" y="1587"/>
                </a:moveTo>
                <a:lnTo>
                  <a:pt x="330834" y="3101"/>
                </a:lnTo>
                <a:lnTo>
                  <a:pt x="330707" y="5705"/>
                </a:lnTo>
                <a:lnTo>
                  <a:pt x="330492" y="7899"/>
                </a:lnTo>
                <a:lnTo>
                  <a:pt x="339725" y="9690"/>
                </a:lnTo>
                <a:lnTo>
                  <a:pt x="375808" y="6853"/>
                </a:lnTo>
                <a:lnTo>
                  <a:pt x="393842" y="5705"/>
                </a:lnTo>
                <a:lnTo>
                  <a:pt x="411873" y="4749"/>
                </a:lnTo>
                <a:lnTo>
                  <a:pt x="330860" y="1587"/>
                </a:lnTo>
                <a:close/>
              </a:path>
              <a:path w="514985" h="116204">
                <a:moveTo>
                  <a:pt x="509262" y="3022"/>
                </a:moveTo>
                <a:lnTo>
                  <a:pt x="476427" y="3022"/>
                </a:lnTo>
                <a:lnTo>
                  <a:pt x="490983" y="3044"/>
                </a:lnTo>
                <a:lnTo>
                  <a:pt x="514502" y="3378"/>
                </a:lnTo>
                <a:lnTo>
                  <a:pt x="509262" y="3022"/>
                </a:lnTo>
                <a:close/>
              </a:path>
              <a:path w="514985" h="116204">
                <a:moveTo>
                  <a:pt x="463740" y="0"/>
                </a:moveTo>
                <a:lnTo>
                  <a:pt x="463245" y="2247"/>
                </a:lnTo>
                <a:lnTo>
                  <a:pt x="462991" y="3162"/>
                </a:lnTo>
                <a:lnTo>
                  <a:pt x="476427" y="3022"/>
                </a:lnTo>
                <a:lnTo>
                  <a:pt x="509262" y="3022"/>
                </a:lnTo>
                <a:lnTo>
                  <a:pt x="46374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05697" y="6342418"/>
            <a:ext cx="248920" cy="55244"/>
          </a:xfrm>
          <a:custGeom>
            <a:avLst/>
            <a:gdLst/>
            <a:ahLst/>
            <a:cxnLst/>
            <a:rect l="l" t="t" r="r" b="b"/>
            <a:pathLst>
              <a:path w="248920" h="55245">
                <a:moveTo>
                  <a:pt x="1358" y="44615"/>
                </a:moveTo>
                <a:lnTo>
                  <a:pt x="1016" y="48425"/>
                </a:lnTo>
                <a:lnTo>
                  <a:pt x="571" y="51981"/>
                </a:lnTo>
                <a:lnTo>
                  <a:pt x="0" y="54838"/>
                </a:lnTo>
                <a:lnTo>
                  <a:pt x="10591" y="54787"/>
                </a:lnTo>
                <a:lnTo>
                  <a:pt x="16840" y="52463"/>
                </a:lnTo>
                <a:lnTo>
                  <a:pt x="23164" y="50291"/>
                </a:lnTo>
                <a:lnTo>
                  <a:pt x="29527" y="48272"/>
                </a:lnTo>
                <a:lnTo>
                  <a:pt x="16992" y="44843"/>
                </a:lnTo>
                <a:lnTo>
                  <a:pt x="1358" y="44615"/>
                </a:lnTo>
                <a:close/>
              </a:path>
              <a:path w="248920" h="55245">
                <a:moveTo>
                  <a:pt x="239128" y="342"/>
                </a:moveTo>
                <a:lnTo>
                  <a:pt x="238912" y="2146"/>
                </a:lnTo>
                <a:lnTo>
                  <a:pt x="238785" y="2997"/>
                </a:lnTo>
                <a:lnTo>
                  <a:pt x="248361" y="2133"/>
                </a:lnTo>
                <a:lnTo>
                  <a:pt x="239128" y="342"/>
                </a:lnTo>
                <a:close/>
              </a:path>
              <a:path w="248920" h="55245">
                <a:moveTo>
                  <a:pt x="169087" y="0"/>
                </a:moveTo>
                <a:lnTo>
                  <a:pt x="166001" y="3632"/>
                </a:lnTo>
                <a:lnTo>
                  <a:pt x="163449" y="6807"/>
                </a:lnTo>
                <a:lnTo>
                  <a:pt x="163156" y="7111"/>
                </a:lnTo>
                <a:lnTo>
                  <a:pt x="161302" y="9410"/>
                </a:lnTo>
                <a:lnTo>
                  <a:pt x="158864" y="12318"/>
                </a:lnTo>
                <a:lnTo>
                  <a:pt x="173050" y="15252"/>
                </a:lnTo>
                <a:lnTo>
                  <a:pt x="181037" y="13461"/>
                </a:lnTo>
                <a:lnTo>
                  <a:pt x="188996" y="11477"/>
                </a:lnTo>
                <a:lnTo>
                  <a:pt x="196929" y="9298"/>
                </a:lnTo>
                <a:lnTo>
                  <a:pt x="204838" y="6921"/>
                </a:lnTo>
                <a:lnTo>
                  <a:pt x="16908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34838" y="6334398"/>
            <a:ext cx="110489" cy="8890"/>
          </a:xfrm>
          <a:custGeom>
            <a:avLst/>
            <a:gdLst/>
            <a:ahLst/>
            <a:cxnLst/>
            <a:rect l="l" t="t" r="r" b="b"/>
            <a:pathLst>
              <a:path w="110489" h="8889">
                <a:moveTo>
                  <a:pt x="70853" y="774"/>
                </a:moveTo>
                <a:lnTo>
                  <a:pt x="109982" y="8356"/>
                </a:lnTo>
                <a:lnTo>
                  <a:pt x="110185" y="6375"/>
                </a:lnTo>
                <a:lnTo>
                  <a:pt x="110312" y="4254"/>
                </a:lnTo>
                <a:lnTo>
                  <a:pt x="110350" y="2057"/>
                </a:lnTo>
                <a:lnTo>
                  <a:pt x="70853" y="774"/>
                </a:lnTo>
                <a:close/>
              </a:path>
              <a:path w="110489" h="8889">
                <a:moveTo>
                  <a:pt x="42837" y="0"/>
                </a:moveTo>
                <a:lnTo>
                  <a:pt x="0" y="2743"/>
                </a:lnTo>
                <a:lnTo>
                  <a:pt x="9397" y="3779"/>
                </a:lnTo>
                <a:lnTo>
                  <a:pt x="18788" y="4926"/>
                </a:lnTo>
                <a:lnTo>
                  <a:pt x="28176" y="6184"/>
                </a:lnTo>
                <a:lnTo>
                  <a:pt x="37566" y="7556"/>
                </a:lnTo>
                <a:lnTo>
                  <a:pt x="39954" y="8026"/>
                </a:lnTo>
                <a:lnTo>
                  <a:pt x="42265" y="5295"/>
                </a:lnTo>
                <a:lnTo>
                  <a:pt x="44869" y="2298"/>
                </a:lnTo>
                <a:lnTo>
                  <a:pt x="46990" y="101"/>
                </a:lnTo>
                <a:lnTo>
                  <a:pt x="4283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74785" y="6334500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39">
                <a:moveTo>
                  <a:pt x="7048" y="0"/>
                </a:moveTo>
                <a:lnTo>
                  <a:pt x="4927" y="2197"/>
                </a:lnTo>
                <a:lnTo>
                  <a:pt x="2311" y="5194"/>
                </a:lnTo>
                <a:lnTo>
                  <a:pt x="0" y="7912"/>
                </a:lnTo>
                <a:lnTo>
                  <a:pt x="35750" y="14846"/>
                </a:lnTo>
                <a:lnTo>
                  <a:pt x="38265" y="14046"/>
                </a:lnTo>
                <a:lnTo>
                  <a:pt x="69697" y="10909"/>
                </a:lnTo>
                <a:lnTo>
                  <a:pt x="69938" y="9169"/>
                </a:lnTo>
                <a:lnTo>
                  <a:pt x="70040" y="8255"/>
                </a:lnTo>
                <a:lnTo>
                  <a:pt x="30911" y="673"/>
                </a:lnTo>
                <a:lnTo>
                  <a:pt x="7048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13351" y="6331718"/>
            <a:ext cx="464820" cy="100330"/>
          </a:xfrm>
          <a:custGeom>
            <a:avLst/>
            <a:gdLst/>
            <a:ahLst/>
            <a:cxnLst/>
            <a:rect l="l" t="t" r="r" b="b"/>
            <a:pathLst>
              <a:path w="464820" h="100329">
                <a:moveTo>
                  <a:pt x="78914" y="75272"/>
                </a:moveTo>
                <a:lnTo>
                  <a:pt x="17573" y="75958"/>
                </a:lnTo>
                <a:lnTo>
                  <a:pt x="60" y="76835"/>
                </a:lnTo>
                <a:lnTo>
                  <a:pt x="0" y="84576"/>
                </a:lnTo>
                <a:lnTo>
                  <a:pt x="720" y="93497"/>
                </a:lnTo>
                <a:lnTo>
                  <a:pt x="974" y="100241"/>
                </a:lnTo>
                <a:lnTo>
                  <a:pt x="53929" y="84576"/>
                </a:lnTo>
                <a:lnTo>
                  <a:pt x="76400" y="76390"/>
                </a:lnTo>
                <a:lnTo>
                  <a:pt x="78914" y="75272"/>
                </a:lnTo>
                <a:close/>
              </a:path>
              <a:path w="464820" h="100329">
                <a:moveTo>
                  <a:pt x="91767" y="68033"/>
                </a:moveTo>
                <a:lnTo>
                  <a:pt x="49476" y="68033"/>
                </a:lnTo>
                <a:lnTo>
                  <a:pt x="91716" y="68224"/>
                </a:lnTo>
                <a:lnTo>
                  <a:pt x="91767" y="68033"/>
                </a:lnTo>
                <a:close/>
              </a:path>
              <a:path w="464820" h="100329">
                <a:moveTo>
                  <a:pt x="92351" y="65532"/>
                </a:moveTo>
                <a:lnTo>
                  <a:pt x="73404" y="65667"/>
                </a:lnTo>
                <a:lnTo>
                  <a:pt x="16557" y="66687"/>
                </a:lnTo>
                <a:lnTo>
                  <a:pt x="16456" y="67259"/>
                </a:lnTo>
                <a:lnTo>
                  <a:pt x="16329" y="67754"/>
                </a:lnTo>
                <a:lnTo>
                  <a:pt x="16189" y="68160"/>
                </a:lnTo>
                <a:lnTo>
                  <a:pt x="91767" y="68033"/>
                </a:lnTo>
                <a:lnTo>
                  <a:pt x="92203" y="66244"/>
                </a:lnTo>
                <a:lnTo>
                  <a:pt x="92351" y="65532"/>
                </a:lnTo>
                <a:close/>
              </a:path>
              <a:path w="464820" h="100329">
                <a:moveTo>
                  <a:pt x="331847" y="2971"/>
                </a:moveTo>
                <a:lnTo>
                  <a:pt x="331847" y="4737"/>
                </a:lnTo>
                <a:lnTo>
                  <a:pt x="412861" y="7899"/>
                </a:lnTo>
                <a:lnTo>
                  <a:pt x="438405" y="6884"/>
                </a:lnTo>
                <a:lnTo>
                  <a:pt x="463978" y="6299"/>
                </a:lnTo>
                <a:lnTo>
                  <a:pt x="464479" y="4292"/>
                </a:lnTo>
                <a:lnTo>
                  <a:pt x="375764" y="4292"/>
                </a:lnTo>
                <a:lnTo>
                  <a:pt x="331847" y="2971"/>
                </a:lnTo>
                <a:close/>
              </a:path>
              <a:path w="464820" h="100329">
                <a:moveTo>
                  <a:pt x="379955" y="0"/>
                </a:moveTo>
                <a:lnTo>
                  <a:pt x="378647" y="2667"/>
                </a:lnTo>
                <a:lnTo>
                  <a:pt x="377250" y="4292"/>
                </a:lnTo>
                <a:lnTo>
                  <a:pt x="464479" y="4292"/>
                </a:lnTo>
                <a:lnTo>
                  <a:pt x="464715" y="3149"/>
                </a:lnTo>
                <a:lnTo>
                  <a:pt x="441879" y="1834"/>
                </a:lnTo>
                <a:lnTo>
                  <a:pt x="421219" y="947"/>
                </a:lnTo>
                <a:lnTo>
                  <a:pt x="400580" y="339"/>
                </a:lnTo>
                <a:lnTo>
                  <a:pt x="37995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29914" y="6386692"/>
            <a:ext cx="77470" cy="12065"/>
          </a:xfrm>
          <a:custGeom>
            <a:avLst/>
            <a:gdLst/>
            <a:ahLst/>
            <a:cxnLst/>
            <a:rect l="l" t="t" r="r" b="b"/>
            <a:pathLst>
              <a:path w="77470" h="12064">
                <a:moveTo>
                  <a:pt x="22936" y="0"/>
                </a:moveTo>
                <a:lnTo>
                  <a:pt x="444" y="8013"/>
                </a:lnTo>
                <a:lnTo>
                  <a:pt x="279" y="10160"/>
                </a:lnTo>
                <a:lnTo>
                  <a:pt x="0" y="11709"/>
                </a:lnTo>
                <a:lnTo>
                  <a:pt x="56841" y="10700"/>
                </a:lnTo>
                <a:lnTo>
                  <a:pt x="75793" y="10566"/>
                </a:lnTo>
                <a:lnTo>
                  <a:pt x="76352" y="7708"/>
                </a:lnTo>
                <a:lnTo>
                  <a:pt x="76796" y="4152"/>
                </a:lnTo>
                <a:lnTo>
                  <a:pt x="77139" y="342"/>
                </a:lnTo>
                <a:lnTo>
                  <a:pt x="22936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777679" y="6333562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4495" y="596"/>
                </a:moveTo>
                <a:lnTo>
                  <a:pt x="0" y="825"/>
                </a:lnTo>
                <a:lnTo>
                  <a:pt x="4152" y="939"/>
                </a:lnTo>
                <a:lnTo>
                  <a:pt x="4495" y="596"/>
                </a:lnTo>
                <a:close/>
              </a:path>
              <a:path w="67945" h="3175">
                <a:moveTo>
                  <a:pt x="25323" y="0"/>
                </a:moveTo>
                <a:lnTo>
                  <a:pt x="25120" y="558"/>
                </a:lnTo>
                <a:lnTo>
                  <a:pt x="24917" y="901"/>
                </a:lnTo>
                <a:lnTo>
                  <a:pt x="24701" y="965"/>
                </a:lnTo>
                <a:lnTo>
                  <a:pt x="28016" y="1612"/>
                </a:lnTo>
                <a:lnTo>
                  <a:pt x="67513" y="2882"/>
                </a:lnTo>
                <a:lnTo>
                  <a:pt x="67525" y="1130"/>
                </a:lnTo>
                <a:lnTo>
                  <a:pt x="25323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781838" y="6333881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5727" y="0"/>
                </a:moveTo>
                <a:lnTo>
                  <a:pt x="342" y="279"/>
                </a:lnTo>
                <a:lnTo>
                  <a:pt x="0" y="622"/>
                </a:lnTo>
                <a:lnTo>
                  <a:pt x="23850" y="1295"/>
                </a:lnTo>
                <a:lnTo>
                  <a:pt x="20600" y="660"/>
                </a:lnTo>
                <a:lnTo>
                  <a:pt x="5727" y="0"/>
                </a:lnTo>
                <a:close/>
              </a:path>
              <a:path w="24129" h="1904">
                <a:moveTo>
                  <a:pt x="20535" y="647"/>
                </a:move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45157" y="6331634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5">
                <a:moveTo>
                  <a:pt x="37071" y="0"/>
                </a:moveTo>
                <a:lnTo>
                  <a:pt x="31546" y="0"/>
                </a:lnTo>
                <a:lnTo>
                  <a:pt x="0" y="292"/>
                </a:lnTo>
                <a:lnTo>
                  <a:pt x="50" y="3060"/>
                </a:lnTo>
                <a:lnTo>
                  <a:pt x="43967" y="4381"/>
                </a:lnTo>
                <a:lnTo>
                  <a:pt x="45440" y="4381"/>
                </a:lnTo>
                <a:lnTo>
                  <a:pt x="46850" y="2743"/>
                </a:lnTo>
                <a:lnTo>
                  <a:pt x="48145" y="88"/>
                </a:lnTo>
                <a:lnTo>
                  <a:pt x="37071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3009" y="6331931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42151" y="0"/>
                </a:moveTo>
                <a:lnTo>
                  <a:pt x="31645" y="223"/>
                </a:lnTo>
                <a:lnTo>
                  <a:pt x="127" y="1257"/>
                </a:lnTo>
                <a:lnTo>
                  <a:pt x="0" y="1625"/>
                </a:lnTo>
                <a:lnTo>
                  <a:pt x="42189" y="2755"/>
                </a:lnTo>
                <a:lnTo>
                  <a:pt x="42151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516559" y="639840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347" y="0"/>
                </a:moveTo>
                <a:lnTo>
                  <a:pt x="2171" y="304"/>
                </a:lnTo>
                <a:lnTo>
                  <a:pt x="0" y="1574"/>
                </a:lnTo>
                <a:lnTo>
                  <a:pt x="12979" y="1473"/>
                </a:lnTo>
                <a:lnTo>
                  <a:pt x="13119" y="1066"/>
                </a:lnTo>
                <a:lnTo>
                  <a:pt x="13246" y="571"/>
                </a:lnTo>
                <a:lnTo>
                  <a:pt x="13347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518723" y="6392213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11684" y="0"/>
                </a:moveTo>
                <a:lnTo>
                  <a:pt x="7759" y="2095"/>
                </a:lnTo>
                <a:lnTo>
                  <a:pt x="3873" y="4267"/>
                </a:lnTo>
                <a:lnTo>
                  <a:pt x="0" y="6502"/>
                </a:lnTo>
                <a:lnTo>
                  <a:pt x="11188" y="6184"/>
                </a:lnTo>
                <a:lnTo>
                  <a:pt x="11468" y="4635"/>
                </a:lnTo>
                <a:lnTo>
                  <a:pt x="11633" y="2489"/>
                </a:lnTo>
                <a:lnTo>
                  <a:pt x="11684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6824" y="6333425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73" y="0"/>
                </a:moveTo>
                <a:lnTo>
                  <a:pt x="228" y="25"/>
                </a:lnTo>
                <a:lnTo>
                  <a:pt x="0" y="25"/>
                </a:lnTo>
                <a:lnTo>
                  <a:pt x="5549" y="1104"/>
                </a:lnTo>
                <a:lnTo>
                  <a:pt x="5765" y="1041"/>
                </a:lnTo>
                <a:lnTo>
                  <a:pt x="5981" y="698"/>
                </a:lnTo>
                <a:lnTo>
                  <a:pt x="6184" y="139"/>
                </a:lnTo>
                <a:lnTo>
                  <a:pt x="673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787567" y="633345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9258" y="0"/>
                </a:moveTo>
                <a:lnTo>
                  <a:pt x="0" y="431"/>
                </a:lnTo>
                <a:lnTo>
                  <a:pt x="14719" y="1092"/>
                </a:lnTo>
                <a:lnTo>
                  <a:pt x="9258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797496" y="6333190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638" y="0"/>
                </a:moveTo>
                <a:lnTo>
                  <a:pt x="0" y="228"/>
                </a:lnTo>
                <a:lnTo>
                  <a:pt x="5511" y="368"/>
                </a:lnTo>
                <a:lnTo>
                  <a:pt x="5638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4441" y="639994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622" y="0"/>
                </a:moveTo>
                <a:lnTo>
                  <a:pt x="419" y="698"/>
                </a:lnTo>
                <a:lnTo>
                  <a:pt x="0" y="1879"/>
                </a:lnTo>
                <a:lnTo>
                  <a:pt x="3047" y="635"/>
                </a:lnTo>
                <a:lnTo>
                  <a:pt x="4584" y="38"/>
                </a:lnTo>
                <a:lnTo>
                  <a:pt x="62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622688" y="6387266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0" y="0"/>
                </a:moveTo>
                <a:lnTo>
                  <a:pt x="12547" y="3416"/>
                </a:lnTo>
                <a:lnTo>
                  <a:pt x="15798" y="2387"/>
                </a:lnTo>
                <a:lnTo>
                  <a:pt x="19088" y="1384"/>
                </a:lnTo>
                <a:lnTo>
                  <a:pt x="22377" y="431"/>
                </a:lnTo>
                <a:lnTo>
                  <a:pt x="0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13407" y="640415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55" y="0"/>
                </a:lnTo>
              </a:path>
            </a:pathLst>
          </a:custGeom>
          <a:ln w="8801">
            <a:solidFill>
              <a:srgbClr val="CFD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13442" y="6399875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103" y="0"/>
                </a:moveTo>
                <a:lnTo>
                  <a:pt x="3111" y="101"/>
                </a:lnTo>
                <a:lnTo>
                  <a:pt x="1231" y="1219"/>
                </a:lnTo>
                <a:lnTo>
                  <a:pt x="444" y="1612"/>
                </a:lnTo>
                <a:lnTo>
                  <a:pt x="114" y="4127"/>
                </a:lnTo>
                <a:lnTo>
                  <a:pt x="0" y="7416"/>
                </a:lnTo>
                <a:lnTo>
                  <a:pt x="5079" y="5435"/>
                </a:lnTo>
                <a:lnTo>
                  <a:pt x="10147" y="3403"/>
                </a:lnTo>
                <a:lnTo>
                  <a:pt x="15201" y="1295"/>
                </a:lnTo>
                <a:lnTo>
                  <a:pt x="15557" y="1168"/>
                </a:lnTo>
                <a:lnTo>
                  <a:pt x="15862" y="711"/>
                </a:lnTo>
                <a:lnTo>
                  <a:pt x="16103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607785" y="6341374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20">
                <a:moveTo>
                  <a:pt x="89611" y="0"/>
                </a:moveTo>
                <a:lnTo>
                  <a:pt x="46720" y="7659"/>
                </a:lnTo>
                <a:lnTo>
                  <a:pt x="4343" y="18033"/>
                </a:lnTo>
                <a:lnTo>
                  <a:pt x="0" y="19278"/>
                </a:lnTo>
                <a:lnTo>
                  <a:pt x="38" y="20319"/>
                </a:lnTo>
                <a:lnTo>
                  <a:pt x="151547" y="19443"/>
                </a:lnTo>
                <a:lnTo>
                  <a:pt x="153098" y="17703"/>
                </a:lnTo>
                <a:lnTo>
                  <a:pt x="156781" y="13360"/>
                </a:lnTo>
                <a:lnTo>
                  <a:pt x="89611" y="0"/>
                </a:lnTo>
                <a:close/>
              </a:path>
              <a:path w="156845" h="20320">
                <a:moveTo>
                  <a:pt x="151547" y="19443"/>
                </a:moveTo>
                <a:lnTo>
                  <a:pt x="91795" y="19443"/>
                </a:lnTo>
                <a:lnTo>
                  <a:pt x="151218" y="19811"/>
                </a:lnTo>
                <a:lnTo>
                  <a:pt x="151547" y="1944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7829" y="6354736"/>
            <a:ext cx="171450" cy="21590"/>
          </a:xfrm>
          <a:custGeom>
            <a:avLst/>
            <a:gdLst/>
            <a:ahLst/>
            <a:cxnLst/>
            <a:rect l="l" t="t" r="r" b="b"/>
            <a:pathLst>
              <a:path w="171450" h="21589">
                <a:moveTo>
                  <a:pt x="91744" y="6083"/>
                </a:moveTo>
                <a:lnTo>
                  <a:pt x="0" y="6959"/>
                </a:lnTo>
                <a:lnTo>
                  <a:pt x="12" y="7721"/>
                </a:lnTo>
                <a:lnTo>
                  <a:pt x="83388" y="21031"/>
                </a:lnTo>
                <a:lnTo>
                  <a:pt x="83604" y="21082"/>
                </a:lnTo>
                <a:lnTo>
                  <a:pt x="130375" y="9038"/>
                </a:lnTo>
                <a:lnTo>
                  <a:pt x="143970" y="7542"/>
                </a:lnTo>
                <a:lnTo>
                  <a:pt x="151224" y="6451"/>
                </a:lnTo>
                <a:lnTo>
                  <a:pt x="91744" y="6083"/>
                </a:lnTo>
                <a:close/>
              </a:path>
              <a:path w="171450" h="21589">
                <a:moveTo>
                  <a:pt x="156730" y="0"/>
                </a:moveTo>
                <a:lnTo>
                  <a:pt x="155041" y="2019"/>
                </a:lnTo>
                <a:lnTo>
                  <a:pt x="153060" y="4330"/>
                </a:lnTo>
                <a:lnTo>
                  <a:pt x="151180" y="6451"/>
                </a:lnTo>
                <a:lnTo>
                  <a:pt x="157483" y="5510"/>
                </a:lnTo>
                <a:lnTo>
                  <a:pt x="170916" y="2946"/>
                </a:lnTo>
                <a:lnTo>
                  <a:pt x="156730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04007" y="636065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784" y="0"/>
                </a:moveTo>
                <a:lnTo>
                  <a:pt x="0" y="1117"/>
                </a:lnTo>
                <a:lnTo>
                  <a:pt x="3822" y="1041"/>
                </a:lnTo>
                <a:lnTo>
                  <a:pt x="3784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03811" y="636169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13" y="0"/>
                </a:moveTo>
                <a:lnTo>
                  <a:pt x="203" y="76"/>
                </a:lnTo>
                <a:lnTo>
                  <a:pt x="0" y="139"/>
                </a:lnTo>
                <a:lnTo>
                  <a:pt x="4038" y="761"/>
                </a:lnTo>
                <a:lnTo>
                  <a:pt x="4013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07050" y="6383079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304" y="0"/>
                </a:moveTo>
                <a:lnTo>
                  <a:pt x="114" y="2666"/>
                </a:lnTo>
                <a:lnTo>
                  <a:pt x="0" y="3949"/>
                </a:lnTo>
                <a:lnTo>
                  <a:pt x="15633" y="4190"/>
                </a:lnTo>
                <a:lnTo>
                  <a:pt x="304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541052" y="6373223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30137" y="0"/>
                </a:moveTo>
                <a:lnTo>
                  <a:pt x="22502" y="3135"/>
                </a:lnTo>
                <a:lnTo>
                  <a:pt x="14935" y="6427"/>
                </a:lnTo>
                <a:lnTo>
                  <a:pt x="7434" y="9874"/>
                </a:lnTo>
                <a:lnTo>
                  <a:pt x="0" y="13474"/>
                </a:lnTo>
                <a:lnTo>
                  <a:pt x="66001" y="13804"/>
                </a:lnTo>
                <a:lnTo>
                  <a:pt x="66217" y="11201"/>
                </a:lnTo>
                <a:lnTo>
                  <a:pt x="66306" y="9855"/>
                </a:lnTo>
                <a:lnTo>
                  <a:pt x="30137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607349" y="6362461"/>
            <a:ext cx="84455" cy="25400"/>
          </a:xfrm>
          <a:custGeom>
            <a:avLst/>
            <a:gdLst/>
            <a:ahLst/>
            <a:cxnLst/>
            <a:rect l="l" t="t" r="r" b="b"/>
            <a:pathLst>
              <a:path w="84454" h="25400">
                <a:moveTo>
                  <a:pt x="495" y="0"/>
                </a:moveTo>
                <a:lnTo>
                  <a:pt x="496" y="13220"/>
                </a:lnTo>
                <a:lnTo>
                  <a:pt x="0" y="20624"/>
                </a:lnTo>
                <a:lnTo>
                  <a:pt x="15341" y="24803"/>
                </a:lnTo>
                <a:lnTo>
                  <a:pt x="37718" y="25234"/>
                </a:lnTo>
                <a:lnTo>
                  <a:pt x="40932" y="24307"/>
                </a:lnTo>
                <a:lnTo>
                  <a:pt x="42557" y="23863"/>
                </a:lnTo>
                <a:lnTo>
                  <a:pt x="52008" y="21379"/>
                </a:lnTo>
                <a:lnTo>
                  <a:pt x="61483" y="19034"/>
                </a:lnTo>
                <a:lnTo>
                  <a:pt x="70982" y="16826"/>
                </a:lnTo>
                <a:lnTo>
                  <a:pt x="80505" y="14757"/>
                </a:lnTo>
                <a:lnTo>
                  <a:pt x="84086" y="13347"/>
                </a:lnTo>
                <a:lnTo>
                  <a:pt x="83413" y="13220"/>
                </a:lnTo>
                <a:lnTo>
                  <a:pt x="495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71192" y="6361833"/>
            <a:ext cx="36830" cy="21590"/>
          </a:xfrm>
          <a:custGeom>
            <a:avLst/>
            <a:gdLst/>
            <a:ahLst/>
            <a:cxnLst/>
            <a:rect l="l" t="t" r="r" b="b"/>
            <a:pathLst>
              <a:path w="36829" h="21589">
                <a:moveTo>
                  <a:pt x="32613" y="0"/>
                </a:moveTo>
                <a:lnTo>
                  <a:pt x="24351" y="2590"/>
                </a:lnTo>
                <a:lnTo>
                  <a:pt x="16159" y="5353"/>
                </a:lnTo>
                <a:lnTo>
                  <a:pt x="8040" y="8286"/>
                </a:lnTo>
                <a:lnTo>
                  <a:pt x="0" y="11391"/>
                </a:lnTo>
                <a:lnTo>
                  <a:pt x="36156" y="21247"/>
                </a:lnTo>
                <a:lnTo>
                  <a:pt x="36652" y="13931"/>
                </a:lnTo>
                <a:lnTo>
                  <a:pt x="36744" y="8286"/>
                </a:lnTo>
                <a:lnTo>
                  <a:pt x="36652" y="622"/>
                </a:lnTo>
                <a:lnTo>
                  <a:pt x="32613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549272" y="6397206"/>
            <a:ext cx="96520" cy="34925"/>
          </a:xfrm>
          <a:custGeom>
            <a:avLst/>
            <a:gdLst/>
            <a:ahLst/>
            <a:cxnLst/>
            <a:rect l="l" t="t" r="r" b="b"/>
            <a:pathLst>
              <a:path w="96520" h="34925">
                <a:moveTo>
                  <a:pt x="66687" y="9753"/>
                </a:moveTo>
                <a:lnTo>
                  <a:pt x="26471" y="17571"/>
                </a:lnTo>
                <a:lnTo>
                  <a:pt x="0" y="31965"/>
                </a:lnTo>
                <a:lnTo>
                  <a:pt x="711" y="32829"/>
                </a:lnTo>
                <a:lnTo>
                  <a:pt x="1676" y="34328"/>
                </a:lnTo>
                <a:lnTo>
                  <a:pt x="16668" y="27722"/>
                </a:lnTo>
                <a:lnTo>
                  <a:pt x="31927" y="21734"/>
                </a:lnTo>
                <a:lnTo>
                  <a:pt x="47453" y="16363"/>
                </a:lnTo>
                <a:lnTo>
                  <a:pt x="63246" y="11607"/>
                </a:lnTo>
                <a:lnTo>
                  <a:pt x="65493" y="10972"/>
                </a:lnTo>
                <a:lnTo>
                  <a:pt x="69989" y="9766"/>
                </a:lnTo>
                <a:lnTo>
                  <a:pt x="66687" y="9753"/>
                </a:lnTo>
                <a:close/>
              </a:path>
              <a:path w="96520" h="34925">
                <a:moveTo>
                  <a:pt x="89573" y="0"/>
                </a:moveTo>
                <a:lnTo>
                  <a:pt x="67017" y="0"/>
                </a:lnTo>
                <a:lnTo>
                  <a:pt x="62179" y="1828"/>
                </a:lnTo>
                <a:lnTo>
                  <a:pt x="59753" y="2781"/>
                </a:lnTo>
                <a:lnTo>
                  <a:pt x="90538" y="3174"/>
                </a:lnTo>
                <a:lnTo>
                  <a:pt x="94272" y="1066"/>
                </a:lnTo>
                <a:lnTo>
                  <a:pt x="96151" y="38"/>
                </a:lnTo>
                <a:lnTo>
                  <a:pt x="895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616295" y="6390688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89" h="6985">
                <a:moveTo>
                  <a:pt x="29191" y="6515"/>
                </a:moveTo>
                <a:lnTo>
                  <a:pt x="3136" y="6515"/>
                </a:lnTo>
                <a:lnTo>
                  <a:pt x="29121" y="6553"/>
                </a:lnTo>
                <a:close/>
              </a:path>
              <a:path w="34289" h="6985">
                <a:moveTo>
                  <a:pt x="18935" y="0"/>
                </a:moveTo>
                <a:lnTo>
                  <a:pt x="12560" y="2032"/>
                </a:lnTo>
                <a:lnTo>
                  <a:pt x="6248" y="4203"/>
                </a:lnTo>
                <a:lnTo>
                  <a:pt x="0" y="6527"/>
                </a:lnTo>
                <a:lnTo>
                  <a:pt x="29191" y="6515"/>
                </a:lnTo>
                <a:lnTo>
                  <a:pt x="33769" y="4038"/>
                </a:lnTo>
                <a:lnTo>
                  <a:pt x="18935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84760" y="640698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10">
                <a:moveTo>
                  <a:pt x="9753" y="0"/>
                </a:moveTo>
                <a:lnTo>
                  <a:pt x="9004" y="12"/>
                </a:lnTo>
                <a:lnTo>
                  <a:pt x="7505" y="12"/>
                </a:lnTo>
                <a:lnTo>
                  <a:pt x="4907" y="1168"/>
                </a:lnTo>
                <a:lnTo>
                  <a:pt x="2489" y="2273"/>
                </a:lnTo>
                <a:lnTo>
                  <a:pt x="0" y="3441"/>
                </a:lnTo>
                <a:lnTo>
                  <a:pt x="6608" y="1130"/>
                </a:lnTo>
                <a:lnTo>
                  <a:pt x="9753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94511" y="6399980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14516" y="0"/>
                </a:moveTo>
                <a:lnTo>
                  <a:pt x="9918" y="1841"/>
                </a:lnTo>
                <a:lnTo>
                  <a:pt x="9423" y="3048"/>
                </a:lnTo>
                <a:lnTo>
                  <a:pt x="8864" y="3810"/>
                </a:lnTo>
                <a:lnTo>
                  <a:pt x="8242" y="4013"/>
                </a:lnTo>
                <a:lnTo>
                  <a:pt x="2755" y="6019"/>
                </a:lnTo>
                <a:lnTo>
                  <a:pt x="0" y="6997"/>
                </a:lnTo>
                <a:lnTo>
                  <a:pt x="24787" y="6972"/>
                </a:lnTo>
                <a:lnTo>
                  <a:pt x="30213" y="5524"/>
                </a:lnTo>
                <a:lnTo>
                  <a:pt x="41173" y="2806"/>
                </a:lnTo>
                <a:lnTo>
                  <a:pt x="45300" y="406"/>
                </a:lnTo>
                <a:lnTo>
                  <a:pt x="14516" y="0"/>
                </a:lnTo>
                <a:close/>
              </a:path>
              <a:path w="45720" h="7620">
                <a:moveTo>
                  <a:pt x="24787" y="6972"/>
                </a:moveTo>
                <a:lnTo>
                  <a:pt x="9905" y="6972"/>
                </a:lnTo>
                <a:lnTo>
                  <a:pt x="24739" y="6985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635236" y="6387694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39" h="7620">
                <a:moveTo>
                  <a:pt x="9829" y="0"/>
                </a:moveTo>
                <a:lnTo>
                  <a:pt x="3251" y="1955"/>
                </a:lnTo>
                <a:lnTo>
                  <a:pt x="0" y="2997"/>
                </a:lnTo>
                <a:lnTo>
                  <a:pt x="14833" y="7035"/>
                </a:lnTo>
                <a:lnTo>
                  <a:pt x="19126" y="4749"/>
                </a:lnTo>
                <a:lnTo>
                  <a:pt x="23456" y="2552"/>
                </a:lnTo>
                <a:lnTo>
                  <a:pt x="27825" y="431"/>
                </a:lnTo>
                <a:lnTo>
                  <a:pt x="9829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92268" y="6401824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166" y="0"/>
                </a:moveTo>
                <a:lnTo>
                  <a:pt x="8089" y="1663"/>
                </a:lnTo>
                <a:lnTo>
                  <a:pt x="4025" y="3378"/>
                </a:lnTo>
                <a:lnTo>
                  <a:pt x="0" y="5168"/>
                </a:lnTo>
                <a:lnTo>
                  <a:pt x="2247" y="5156"/>
                </a:lnTo>
                <a:lnTo>
                  <a:pt x="7747" y="3187"/>
                </a:lnTo>
                <a:lnTo>
                  <a:pt x="10477" y="2171"/>
                </a:lnTo>
                <a:lnTo>
                  <a:pt x="11099" y="1968"/>
                </a:lnTo>
                <a:lnTo>
                  <a:pt x="11671" y="1206"/>
                </a:lnTo>
                <a:lnTo>
                  <a:pt x="12166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45062" y="6377220"/>
            <a:ext cx="43180" cy="11430"/>
          </a:xfrm>
          <a:custGeom>
            <a:avLst/>
            <a:gdLst/>
            <a:ahLst/>
            <a:cxnLst/>
            <a:rect l="l" t="t" r="r" b="b"/>
            <a:pathLst>
              <a:path w="43179" h="11429">
                <a:moveTo>
                  <a:pt x="42786" y="0"/>
                </a:moveTo>
                <a:lnTo>
                  <a:pt x="4838" y="9105"/>
                </a:lnTo>
                <a:lnTo>
                  <a:pt x="0" y="10477"/>
                </a:lnTo>
                <a:lnTo>
                  <a:pt x="17995" y="10909"/>
                </a:lnTo>
                <a:lnTo>
                  <a:pt x="24123" y="8020"/>
                </a:lnTo>
                <a:lnTo>
                  <a:pt x="30295" y="5240"/>
                </a:lnTo>
                <a:lnTo>
                  <a:pt x="36516" y="2567"/>
                </a:lnTo>
                <a:lnTo>
                  <a:pt x="42786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114021" y="6391508"/>
            <a:ext cx="74295" cy="6985"/>
          </a:xfrm>
          <a:custGeom>
            <a:avLst/>
            <a:gdLst/>
            <a:ahLst/>
            <a:cxnLst/>
            <a:rect l="l" t="t" r="r" b="b"/>
            <a:pathLst>
              <a:path w="74295" h="6985">
                <a:moveTo>
                  <a:pt x="14693" y="0"/>
                </a:moveTo>
                <a:lnTo>
                  <a:pt x="0" y="2108"/>
                </a:lnTo>
                <a:lnTo>
                  <a:pt x="56895" y="6845"/>
                </a:lnTo>
                <a:lnTo>
                  <a:pt x="73812" y="4406"/>
                </a:lnTo>
                <a:lnTo>
                  <a:pt x="146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33439" y="6387343"/>
            <a:ext cx="53975" cy="3810"/>
          </a:xfrm>
          <a:custGeom>
            <a:avLst/>
            <a:gdLst/>
            <a:ahLst/>
            <a:cxnLst/>
            <a:rect l="l" t="t" r="r" b="b"/>
            <a:pathLst>
              <a:path w="53975" h="3810">
                <a:moveTo>
                  <a:pt x="0" y="0"/>
                </a:moveTo>
                <a:lnTo>
                  <a:pt x="43332" y="3213"/>
                </a:lnTo>
                <a:lnTo>
                  <a:pt x="53898" y="1803"/>
                </a:lnTo>
                <a:lnTo>
                  <a:pt x="45389" y="1422"/>
                </a:lnTo>
                <a:lnTo>
                  <a:pt x="30086" y="59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76770" y="6389144"/>
            <a:ext cx="52069" cy="5080"/>
          </a:xfrm>
          <a:custGeom>
            <a:avLst/>
            <a:gdLst/>
            <a:ahLst/>
            <a:cxnLst/>
            <a:rect l="l" t="t" r="r" b="b"/>
            <a:pathLst>
              <a:path w="52070" h="5079">
                <a:moveTo>
                  <a:pt x="10566" y="0"/>
                </a:moveTo>
                <a:lnTo>
                  <a:pt x="0" y="1422"/>
                </a:lnTo>
                <a:lnTo>
                  <a:pt x="37249" y="4470"/>
                </a:lnTo>
                <a:lnTo>
                  <a:pt x="51942" y="2362"/>
                </a:lnTo>
                <a:lnTo>
                  <a:pt x="105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854061" y="6337875"/>
            <a:ext cx="187960" cy="11430"/>
          </a:xfrm>
          <a:custGeom>
            <a:avLst/>
            <a:gdLst/>
            <a:ahLst/>
            <a:cxnLst/>
            <a:rect l="l" t="t" r="r" b="b"/>
            <a:pathLst>
              <a:path w="187960" h="11429">
                <a:moveTo>
                  <a:pt x="72148" y="1739"/>
                </a:moveTo>
                <a:lnTo>
                  <a:pt x="54117" y="2695"/>
                </a:lnTo>
                <a:lnTo>
                  <a:pt x="36083" y="3841"/>
                </a:lnTo>
                <a:lnTo>
                  <a:pt x="0" y="6667"/>
                </a:lnTo>
                <a:lnTo>
                  <a:pt x="22517" y="11036"/>
                </a:lnTo>
                <a:lnTo>
                  <a:pt x="29852" y="10033"/>
                </a:lnTo>
                <a:lnTo>
                  <a:pt x="37207" y="9104"/>
                </a:lnTo>
                <a:lnTo>
                  <a:pt x="44576" y="8248"/>
                </a:lnTo>
                <a:lnTo>
                  <a:pt x="51955" y="7467"/>
                </a:lnTo>
                <a:lnTo>
                  <a:pt x="82257" y="5253"/>
                </a:lnTo>
                <a:lnTo>
                  <a:pt x="112521" y="3505"/>
                </a:lnTo>
                <a:lnTo>
                  <a:pt x="72148" y="1739"/>
                </a:lnTo>
                <a:close/>
              </a:path>
              <a:path w="187960" h="11429">
                <a:moveTo>
                  <a:pt x="143421" y="0"/>
                </a:moveTo>
                <a:lnTo>
                  <a:pt x="136702" y="0"/>
                </a:lnTo>
                <a:lnTo>
                  <a:pt x="123266" y="139"/>
                </a:lnTo>
                <a:lnTo>
                  <a:pt x="122883" y="1476"/>
                </a:lnTo>
                <a:lnTo>
                  <a:pt x="122567" y="2387"/>
                </a:lnTo>
                <a:lnTo>
                  <a:pt x="122224" y="3035"/>
                </a:lnTo>
                <a:lnTo>
                  <a:pt x="154959" y="1846"/>
                </a:lnTo>
                <a:lnTo>
                  <a:pt x="187693" y="1257"/>
                </a:lnTo>
                <a:lnTo>
                  <a:pt x="174777" y="368"/>
                </a:lnTo>
                <a:lnTo>
                  <a:pt x="151253" y="21"/>
                </a:lnTo>
                <a:lnTo>
                  <a:pt x="1434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8748" y="6344549"/>
            <a:ext cx="98425" cy="18415"/>
          </a:xfrm>
          <a:custGeom>
            <a:avLst/>
            <a:gdLst/>
            <a:ahLst/>
            <a:cxnLst/>
            <a:rect l="l" t="t" r="r" b="b"/>
            <a:pathLst>
              <a:path w="98425" h="18414">
                <a:moveTo>
                  <a:pt x="31788" y="4800"/>
                </a:moveTo>
                <a:lnTo>
                  <a:pt x="23879" y="7170"/>
                </a:lnTo>
                <a:lnTo>
                  <a:pt x="15946" y="9347"/>
                </a:lnTo>
                <a:lnTo>
                  <a:pt x="7986" y="11333"/>
                </a:lnTo>
                <a:lnTo>
                  <a:pt x="0" y="13131"/>
                </a:lnTo>
                <a:lnTo>
                  <a:pt x="23507" y="18097"/>
                </a:lnTo>
                <a:lnTo>
                  <a:pt x="28473" y="17729"/>
                </a:lnTo>
                <a:lnTo>
                  <a:pt x="45693" y="13750"/>
                </a:lnTo>
                <a:lnTo>
                  <a:pt x="61773" y="10444"/>
                </a:lnTo>
                <a:lnTo>
                  <a:pt x="60718" y="10439"/>
                </a:lnTo>
                <a:lnTo>
                  <a:pt x="31788" y="4800"/>
                </a:lnTo>
                <a:close/>
              </a:path>
              <a:path w="98425" h="18414">
                <a:moveTo>
                  <a:pt x="63381" y="10124"/>
                </a:moveTo>
                <a:lnTo>
                  <a:pt x="61773" y="10444"/>
                </a:lnTo>
                <a:lnTo>
                  <a:pt x="63246" y="10452"/>
                </a:lnTo>
                <a:lnTo>
                  <a:pt x="63381" y="10124"/>
                </a:lnTo>
                <a:close/>
              </a:path>
              <a:path w="98425" h="18414">
                <a:moveTo>
                  <a:pt x="75311" y="0"/>
                </a:moveTo>
                <a:lnTo>
                  <a:pt x="65735" y="863"/>
                </a:lnTo>
                <a:lnTo>
                  <a:pt x="64871" y="6515"/>
                </a:lnTo>
                <a:lnTo>
                  <a:pt x="63381" y="10124"/>
                </a:lnTo>
                <a:lnTo>
                  <a:pt x="80365" y="7063"/>
                </a:lnTo>
                <a:lnTo>
                  <a:pt x="97828" y="4356"/>
                </a:lnTo>
                <a:lnTo>
                  <a:pt x="75311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810533" y="6345411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89" h="10160">
                <a:moveTo>
                  <a:pt x="33947" y="0"/>
                </a:moveTo>
                <a:lnTo>
                  <a:pt x="2527" y="3136"/>
                </a:lnTo>
                <a:lnTo>
                  <a:pt x="0" y="3936"/>
                </a:lnTo>
                <a:lnTo>
                  <a:pt x="29019" y="9588"/>
                </a:lnTo>
                <a:lnTo>
                  <a:pt x="31470" y="9588"/>
                </a:lnTo>
                <a:lnTo>
                  <a:pt x="33083" y="5664"/>
                </a:lnTo>
                <a:lnTo>
                  <a:pt x="33947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926208" y="6338017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51117" y="0"/>
                </a:moveTo>
                <a:lnTo>
                  <a:pt x="25549" y="585"/>
                </a:lnTo>
                <a:lnTo>
                  <a:pt x="0" y="1600"/>
                </a:lnTo>
                <a:lnTo>
                  <a:pt x="40373" y="3352"/>
                </a:lnTo>
                <a:lnTo>
                  <a:pt x="50076" y="2895"/>
                </a:lnTo>
                <a:lnTo>
                  <a:pt x="50431" y="2247"/>
                </a:lnTo>
                <a:lnTo>
                  <a:pt x="50823" y="1041"/>
                </a:lnTo>
                <a:lnTo>
                  <a:pt x="51117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691444" y="6357677"/>
            <a:ext cx="111125" cy="19050"/>
          </a:xfrm>
          <a:custGeom>
            <a:avLst/>
            <a:gdLst/>
            <a:ahLst/>
            <a:cxnLst/>
            <a:rect l="l" t="t" r="r" b="b"/>
            <a:pathLst>
              <a:path w="111125" h="19050">
                <a:moveTo>
                  <a:pt x="87299" y="0"/>
                </a:moveTo>
                <a:lnTo>
                  <a:pt x="73874" y="2569"/>
                </a:lnTo>
                <a:lnTo>
                  <a:pt x="60363" y="4600"/>
                </a:lnTo>
                <a:lnTo>
                  <a:pt x="46766" y="6093"/>
                </a:lnTo>
                <a:lnTo>
                  <a:pt x="33083" y="7048"/>
                </a:lnTo>
                <a:lnTo>
                  <a:pt x="24692" y="9548"/>
                </a:lnTo>
                <a:lnTo>
                  <a:pt x="16379" y="12230"/>
                </a:lnTo>
                <a:lnTo>
                  <a:pt x="8033" y="15135"/>
                </a:lnTo>
                <a:lnTo>
                  <a:pt x="0" y="18135"/>
                </a:lnTo>
                <a:lnTo>
                  <a:pt x="1727" y="18440"/>
                </a:lnTo>
                <a:lnTo>
                  <a:pt x="19305" y="15135"/>
                </a:lnTo>
                <a:lnTo>
                  <a:pt x="36968" y="12287"/>
                </a:lnTo>
                <a:lnTo>
                  <a:pt x="54714" y="9896"/>
                </a:lnTo>
                <a:lnTo>
                  <a:pt x="72542" y="7962"/>
                </a:lnTo>
                <a:lnTo>
                  <a:pt x="110807" y="4965"/>
                </a:lnTo>
                <a:lnTo>
                  <a:pt x="87299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687846" y="637581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3594" y="0"/>
                </a:moveTo>
                <a:lnTo>
                  <a:pt x="1193" y="927"/>
                </a:lnTo>
                <a:lnTo>
                  <a:pt x="0" y="1409"/>
                </a:lnTo>
                <a:lnTo>
                  <a:pt x="5321" y="304"/>
                </a:lnTo>
                <a:lnTo>
                  <a:pt x="3594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639817" y="6397241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5600" y="0"/>
                </a:moveTo>
                <a:lnTo>
                  <a:pt x="3721" y="1028"/>
                </a:lnTo>
                <a:lnTo>
                  <a:pt x="0" y="3149"/>
                </a:lnTo>
                <a:lnTo>
                  <a:pt x="5702" y="3238"/>
                </a:lnTo>
                <a:lnTo>
                  <a:pt x="10464" y="2158"/>
                </a:lnTo>
                <a:lnTo>
                  <a:pt x="20040" y="165"/>
                </a:lnTo>
                <a:lnTo>
                  <a:pt x="19799" y="101"/>
                </a:lnTo>
                <a:lnTo>
                  <a:pt x="56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645416" y="6362278"/>
            <a:ext cx="161925" cy="35560"/>
          </a:xfrm>
          <a:custGeom>
            <a:avLst/>
            <a:gdLst/>
            <a:ahLst/>
            <a:cxnLst/>
            <a:rect l="l" t="t" r="r" b="b"/>
            <a:pathLst>
              <a:path w="161925" h="35560">
                <a:moveTo>
                  <a:pt x="4648" y="32448"/>
                </a:moveTo>
                <a:lnTo>
                  <a:pt x="0" y="34963"/>
                </a:lnTo>
                <a:lnTo>
                  <a:pt x="14198" y="35064"/>
                </a:lnTo>
                <a:lnTo>
                  <a:pt x="4648" y="32448"/>
                </a:lnTo>
                <a:close/>
              </a:path>
              <a:path w="161925" h="35560">
                <a:moveTo>
                  <a:pt x="161797" y="0"/>
                </a:moveTo>
                <a:lnTo>
                  <a:pt x="156832" y="368"/>
                </a:lnTo>
                <a:lnTo>
                  <a:pt x="158546" y="723"/>
                </a:lnTo>
                <a:lnTo>
                  <a:pt x="158699" y="774"/>
                </a:lnTo>
                <a:lnTo>
                  <a:pt x="161797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635684" y="6397337"/>
            <a:ext cx="24765" cy="5715"/>
          </a:xfrm>
          <a:custGeom>
            <a:avLst/>
            <a:gdLst/>
            <a:ahLst/>
            <a:cxnLst/>
            <a:rect l="l" t="t" r="r" b="b"/>
            <a:pathLst>
              <a:path w="24764" h="5714">
                <a:moveTo>
                  <a:pt x="4127" y="3047"/>
                </a:moveTo>
                <a:lnTo>
                  <a:pt x="1371" y="4635"/>
                </a:lnTo>
                <a:lnTo>
                  <a:pt x="0" y="5448"/>
                </a:lnTo>
                <a:lnTo>
                  <a:pt x="6540" y="3886"/>
                </a:lnTo>
                <a:lnTo>
                  <a:pt x="9829" y="3149"/>
                </a:lnTo>
                <a:lnTo>
                  <a:pt x="4127" y="3047"/>
                </a:lnTo>
                <a:close/>
              </a:path>
              <a:path w="24764" h="5714">
                <a:moveTo>
                  <a:pt x="24472" y="0"/>
                </a:moveTo>
                <a:lnTo>
                  <a:pt x="23926" y="0"/>
                </a:lnTo>
                <a:lnTo>
                  <a:pt x="24168" y="63"/>
                </a:lnTo>
                <a:lnTo>
                  <a:pt x="24472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650059" y="6388130"/>
            <a:ext cx="57150" cy="9525"/>
          </a:xfrm>
          <a:custGeom>
            <a:avLst/>
            <a:gdLst/>
            <a:ahLst/>
            <a:cxnLst/>
            <a:rect l="l" t="t" r="r" b="b"/>
            <a:pathLst>
              <a:path w="57150" h="9525">
                <a:moveTo>
                  <a:pt x="13004" y="0"/>
                </a:moveTo>
                <a:lnTo>
                  <a:pt x="8636" y="2108"/>
                </a:lnTo>
                <a:lnTo>
                  <a:pt x="4292" y="4317"/>
                </a:lnTo>
                <a:lnTo>
                  <a:pt x="0" y="6591"/>
                </a:lnTo>
                <a:lnTo>
                  <a:pt x="9550" y="9207"/>
                </a:lnTo>
                <a:lnTo>
                  <a:pt x="10096" y="9207"/>
                </a:lnTo>
                <a:lnTo>
                  <a:pt x="21734" y="6945"/>
                </a:lnTo>
                <a:lnTo>
                  <a:pt x="33407" y="4884"/>
                </a:lnTo>
                <a:lnTo>
                  <a:pt x="45118" y="3026"/>
                </a:lnTo>
                <a:lnTo>
                  <a:pt x="56870" y="1371"/>
                </a:lnTo>
                <a:lnTo>
                  <a:pt x="13004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693169" y="6362643"/>
            <a:ext cx="111125" cy="22225"/>
          </a:xfrm>
          <a:custGeom>
            <a:avLst/>
            <a:gdLst/>
            <a:ahLst/>
            <a:cxnLst/>
            <a:rect l="l" t="t" r="r" b="b"/>
            <a:pathLst>
              <a:path w="111125" h="22225">
                <a:moveTo>
                  <a:pt x="109080" y="0"/>
                </a:moveTo>
                <a:lnTo>
                  <a:pt x="70815" y="2997"/>
                </a:lnTo>
                <a:lnTo>
                  <a:pt x="17578" y="10169"/>
                </a:lnTo>
                <a:lnTo>
                  <a:pt x="0" y="13474"/>
                </a:lnTo>
                <a:lnTo>
                  <a:pt x="43840" y="21628"/>
                </a:lnTo>
                <a:lnTo>
                  <a:pt x="56718" y="16624"/>
                </a:lnTo>
                <a:lnTo>
                  <a:pt x="69770" y="12052"/>
                </a:lnTo>
                <a:lnTo>
                  <a:pt x="82998" y="7908"/>
                </a:lnTo>
                <a:lnTo>
                  <a:pt x="101231" y="2882"/>
                </a:lnTo>
                <a:lnTo>
                  <a:pt x="106083" y="1612"/>
                </a:lnTo>
                <a:lnTo>
                  <a:pt x="110947" y="406"/>
                </a:lnTo>
                <a:lnTo>
                  <a:pt x="109080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663067" y="6376122"/>
            <a:ext cx="74295" cy="13970"/>
          </a:xfrm>
          <a:custGeom>
            <a:avLst/>
            <a:gdLst/>
            <a:ahLst/>
            <a:cxnLst/>
            <a:rect l="l" t="t" r="r" b="b"/>
            <a:pathLst>
              <a:path w="74295" h="13970">
                <a:moveTo>
                  <a:pt x="30099" y="0"/>
                </a:moveTo>
                <a:lnTo>
                  <a:pt x="0" y="12014"/>
                </a:lnTo>
                <a:lnTo>
                  <a:pt x="43865" y="13385"/>
                </a:lnTo>
                <a:lnTo>
                  <a:pt x="50266" y="12547"/>
                </a:lnTo>
                <a:lnTo>
                  <a:pt x="56680" y="11785"/>
                </a:lnTo>
                <a:lnTo>
                  <a:pt x="63119" y="11112"/>
                </a:lnTo>
                <a:lnTo>
                  <a:pt x="68757" y="10312"/>
                </a:lnTo>
                <a:lnTo>
                  <a:pt x="70472" y="9575"/>
                </a:lnTo>
                <a:lnTo>
                  <a:pt x="73952" y="8153"/>
                </a:lnTo>
                <a:lnTo>
                  <a:pt x="30099" y="0"/>
                </a:lnTo>
                <a:close/>
              </a:path>
            </a:pathLst>
          </a:custGeom>
          <a:solidFill>
            <a:srgbClr val="ADA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28712" y="63906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4">
                <a:moveTo>
                  <a:pt x="5638" y="0"/>
                </a:moveTo>
                <a:lnTo>
                  <a:pt x="0" y="812"/>
                </a:lnTo>
                <a:lnTo>
                  <a:pt x="59118" y="5207"/>
                </a:lnTo>
                <a:lnTo>
                  <a:pt x="71577" y="3416"/>
                </a:lnTo>
                <a:lnTo>
                  <a:pt x="34149" y="1266"/>
                </a:lnTo>
                <a:lnTo>
                  <a:pt x="56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63522" y="6387939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0" y="0"/>
                </a:moveTo>
                <a:lnTo>
                  <a:pt x="15316" y="825"/>
                </a:lnTo>
                <a:lnTo>
                  <a:pt x="23812" y="1206"/>
                </a:lnTo>
                <a:lnTo>
                  <a:pt x="26263" y="87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087337" y="6388813"/>
            <a:ext cx="47625" cy="3175"/>
          </a:xfrm>
          <a:custGeom>
            <a:avLst/>
            <a:gdLst/>
            <a:ahLst/>
            <a:cxnLst/>
            <a:rect l="l" t="t" r="r" b="b"/>
            <a:pathLst>
              <a:path w="47625" h="3175">
                <a:moveTo>
                  <a:pt x="2451" y="0"/>
                </a:moveTo>
                <a:lnTo>
                  <a:pt x="0" y="330"/>
                </a:lnTo>
                <a:lnTo>
                  <a:pt x="41376" y="2692"/>
                </a:lnTo>
                <a:lnTo>
                  <a:pt x="47015" y="1892"/>
                </a:lnTo>
                <a:lnTo>
                  <a:pt x="24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013226" y="638604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11874" y="749"/>
                </a:lnTo>
                <a:lnTo>
                  <a:pt x="12623" y="622"/>
                </a:lnTo>
                <a:lnTo>
                  <a:pt x="14135" y="40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025093" y="6386447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5" h="1904">
                <a:moveTo>
                  <a:pt x="2273" y="0"/>
                </a:moveTo>
                <a:lnTo>
                  <a:pt x="0" y="342"/>
                </a:lnTo>
                <a:lnTo>
                  <a:pt x="8343" y="901"/>
                </a:lnTo>
                <a:lnTo>
                  <a:pt x="38430" y="1498"/>
                </a:lnTo>
                <a:lnTo>
                  <a:pt x="22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876575" y="6339136"/>
            <a:ext cx="380365" cy="28575"/>
          </a:xfrm>
          <a:custGeom>
            <a:avLst/>
            <a:gdLst/>
            <a:ahLst/>
            <a:cxnLst/>
            <a:rect l="l" t="t" r="r" b="b"/>
            <a:pathLst>
              <a:path w="380364" h="28575">
                <a:moveTo>
                  <a:pt x="370582" y="17373"/>
                </a:moveTo>
                <a:lnTo>
                  <a:pt x="71221" y="17373"/>
                </a:lnTo>
                <a:lnTo>
                  <a:pt x="87886" y="17476"/>
                </a:lnTo>
                <a:lnTo>
                  <a:pt x="104541" y="17795"/>
                </a:lnTo>
                <a:lnTo>
                  <a:pt x="121179" y="18348"/>
                </a:lnTo>
                <a:lnTo>
                  <a:pt x="137795" y="19151"/>
                </a:lnTo>
                <a:lnTo>
                  <a:pt x="284784" y="28562"/>
                </a:lnTo>
                <a:lnTo>
                  <a:pt x="356237" y="19151"/>
                </a:lnTo>
                <a:lnTo>
                  <a:pt x="370582" y="17373"/>
                </a:lnTo>
                <a:close/>
              </a:path>
              <a:path w="380364" h="28575">
                <a:moveTo>
                  <a:pt x="90004" y="2235"/>
                </a:moveTo>
                <a:lnTo>
                  <a:pt x="29438" y="6197"/>
                </a:lnTo>
                <a:lnTo>
                  <a:pt x="0" y="9766"/>
                </a:lnTo>
                <a:lnTo>
                  <a:pt x="40868" y="17703"/>
                </a:lnTo>
                <a:lnTo>
                  <a:pt x="63637" y="17394"/>
                </a:lnTo>
                <a:lnTo>
                  <a:pt x="370582" y="17373"/>
                </a:lnTo>
                <a:lnTo>
                  <a:pt x="379907" y="16217"/>
                </a:lnTo>
                <a:lnTo>
                  <a:pt x="201705" y="2628"/>
                </a:lnTo>
                <a:lnTo>
                  <a:pt x="99123" y="2628"/>
                </a:lnTo>
                <a:lnTo>
                  <a:pt x="90004" y="2235"/>
                </a:lnTo>
                <a:close/>
              </a:path>
              <a:path w="380364" h="28575">
                <a:moveTo>
                  <a:pt x="165176" y="0"/>
                </a:moveTo>
                <a:lnTo>
                  <a:pt x="132446" y="584"/>
                </a:lnTo>
                <a:lnTo>
                  <a:pt x="99707" y="1777"/>
                </a:lnTo>
                <a:lnTo>
                  <a:pt x="99415" y="2336"/>
                </a:lnTo>
                <a:lnTo>
                  <a:pt x="99123" y="2628"/>
                </a:lnTo>
                <a:lnTo>
                  <a:pt x="201705" y="2628"/>
                </a:lnTo>
                <a:lnTo>
                  <a:pt x="1651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807219" y="6348906"/>
            <a:ext cx="110489" cy="13970"/>
          </a:xfrm>
          <a:custGeom>
            <a:avLst/>
            <a:gdLst/>
            <a:ahLst/>
            <a:cxnLst/>
            <a:rect l="l" t="t" r="r" b="b"/>
            <a:pathLst>
              <a:path w="110489" h="13970">
                <a:moveTo>
                  <a:pt x="69354" y="0"/>
                </a:moveTo>
                <a:lnTo>
                  <a:pt x="51897" y="2707"/>
                </a:lnTo>
                <a:lnTo>
                  <a:pt x="34520" y="5838"/>
                </a:lnTo>
                <a:lnTo>
                  <a:pt x="17221" y="9394"/>
                </a:lnTo>
                <a:lnTo>
                  <a:pt x="0" y="13373"/>
                </a:lnTo>
                <a:lnTo>
                  <a:pt x="27505" y="11514"/>
                </a:lnTo>
                <a:lnTo>
                  <a:pt x="55054" y="9944"/>
                </a:lnTo>
                <a:lnTo>
                  <a:pt x="82631" y="8726"/>
                </a:lnTo>
                <a:lnTo>
                  <a:pt x="110223" y="7924"/>
                </a:lnTo>
                <a:lnTo>
                  <a:pt x="69354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966592" y="6340915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690" y="0"/>
                </a:moveTo>
                <a:lnTo>
                  <a:pt x="0" y="457"/>
                </a:lnTo>
                <a:lnTo>
                  <a:pt x="8801" y="850"/>
                </a:lnTo>
                <a:lnTo>
                  <a:pt x="9105" y="850"/>
                </a:lnTo>
                <a:lnTo>
                  <a:pt x="9397" y="558"/>
                </a:lnTo>
                <a:lnTo>
                  <a:pt x="9690" y="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249869" y="6362749"/>
            <a:ext cx="154305" cy="17145"/>
          </a:xfrm>
          <a:custGeom>
            <a:avLst/>
            <a:gdLst/>
            <a:ahLst/>
            <a:cxnLst/>
            <a:rect l="l" t="t" r="r" b="b"/>
            <a:pathLst>
              <a:path w="154304" h="17145">
                <a:moveTo>
                  <a:pt x="91173" y="0"/>
                </a:moveTo>
                <a:lnTo>
                  <a:pt x="50291" y="4991"/>
                </a:lnTo>
                <a:lnTo>
                  <a:pt x="0" y="11760"/>
                </a:lnTo>
                <a:lnTo>
                  <a:pt x="61366" y="16522"/>
                </a:lnTo>
                <a:lnTo>
                  <a:pt x="107630" y="11169"/>
                </a:lnTo>
                <a:lnTo>
                  <a:pt x="153923" y="6464"/>
                </a:lnTo>
                <a:lnTo>
                  <a:pt x="911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161364" y="6355354"/>
            <a:ext cx="165100" cy="17145"/>
          </a:xfrm>
          <a:custGeom>
            <a:avLst/>
            <a:gdLst/>
            <a:ahLst/>
            <a:cxnLst/>
            <a:rect l="l" t="t" r="r" b="b"/>
            <a:pathLst>
              <a:path w="165100" h="17145">
                <a:moveTo>
                  <a:pt x="95123" y="0"/>
                </a:moveTo>
                <a:lnTo>
                  <a:pt x="0" y="12344"/>
                </a:lnTo>
                <a:lnTo>
                  <a:pt x="61493" y="17081"/>
                </a:lnTo>
                <a:lnTo>
                  <a:pt x="138845" y="8528"/>
                </a:lnTo>
                <a:lnTo>
                  <a:pt x="164655" y="5969"/>
                </a:lnTo>
                <a:lnTo>
                  <a:pt x="9512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222856" y="6361322"/>
            <a:ext cx="118745" cy="13335"/>
          </a:xfrm>
          <a:custGeom>
            <a:avLst/>
            <a:gdLst/>
            <a:ahLst/>
            <a:cxnLst/>
            <a:rect l="l" t="t" r="r" b="b"/>
            <a:pathLst>
              <a:path w="118745" h="13335">
                <a:moveTo>
                  <a:pt x="103162" y="0"/>
                </a:moveTo>
                <a:lnTo>
                  <a:pt x="77354" y="2559"/>
                </a:lnTo>
                <a:lnTo>
                  <a:pt x="0" y="11112"/>
                </a:lnTo>
                <a:lnTo>
                  <a:pt x="14350" y="12293"/>
                </a:lnTo>
                <a:lnTo>
                  <a:pt x="27012" y="13195"/>
                </a:lnTo>
                <a:lnTo>
                  <a:pt x="77304" y="6413"/>
                </a:lnTo>
                <a:lnTo>
                  <a:pt x="118186" y="1422"/>
                </a:lnTo>
                <a:lnTo>
                  <a:pt x="1031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917446" y="6356505"/>
            <a:ext cx="244475" cy="30480"/>
          </a:xfrm>
          <a:custGeom>
            <a:avLst/>
            <a:gdLst/>
            <a:ahLst/>
            <a:cxnLst/>
            <a:rect l="l" t="t" r="r" b="b"/>
            <a:pathLst>
              <a:path w="244475" h="30479">
                <a:moveTo>
                  <a:pt x="30352" y="0"/>
                </a:moveTo>
                <a:lnTo>
                  <a:pt x="22768" y="21"/>
                </a:lnTo>
                <a:lnTo>
                  <a:pt x="0" y="330"/>
                </a:lnTo>
                <a:lnTo>
                  <a:pt x="70307" y="13944"/>
                </a:lnTo>
                <a:lnTo>
                  <a:pt x="58648" y="26517"/>
                </a:lnTo>
                <a:lnTo>
                  <a:pt x="57759" y="27571"/>
                </a:lnTo>
                <a:lnTo>
                  <a:pt x="95783" y="29540"/>
                </a:lnTo>
                <a:lnTo>
                  <a:pt x="109918" y="29946"/>
                </a:lnTo>
                <a:lnTo>
                  <a:pt x="243916" y="11188"/>
                </a:lnTo>
                <a:lnTo>
                  <a:pt x="96913" y="1778"/>
                </a:lnTo>
                <a:lnTo>
                  <a:pt x="80305" y="980"/>
                </a:lnTo>
                <a:lnTo>
                  <a:pt x="63671" y="427"/>
                </a:lnTo>
                <a:lnTo>
                  <a:pt x="47018" y="104"/>
                </a:lnTo>
                <a:lnTo>
                  <a:pt x="303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804118" y="6356835"/>
            <a:ext cx="184150" cy="27305"/>
          </a:xfrm>
          <a:custGeom>
            <a:avLst/>
            <a:gdLst/>
            <a:ahLst/>
            <a:cxnLst/>
            <a:rect l="l" t="t" r="r" b="b"/>
            <a:pathLst>
              <a:path w="184150" h="27304">
                <a:moveTo>
                  <a:pt x="174959" y="22974"/>
                </a:moveTo>
                <a:lnTo>
                  <a:pt x="38011" y="22974"/>
                </a:lnTo>
                <a:lnTo>
                  <a:pt x="71435" y="23376"/>
                </a:lnTo>
                <a:lnTo>
                  <a:pt x="104817" y="24403"/>
                </a:lnTo>
                <a:lnTo>
                  <a:pt x="171081" y="27241"/>
                </a:lnTo>
                <a:lnTo>
                  <a:pt x="171983" y="26187"/>
                </a:lnTo>
                <a:lnTo>
                  <a:pt x="174959" y="22974"/>
                </a:lnTo>
                <a:close/>
              </a:path>
              <a:path w="184150" h="27304">
                <a:moveTo>
                  <a:pt x="113322" y="0"/>
                </a:moveTo>
                <a:lnTo>
                  <a:pt x="58158" y="2019"/>
                </a:lnTo>
                <a:lnTo>
                  <a:pt x="3098" y="5448"/>
                </a:lnTo>
                <a:lnTo>
                  <a:pt x="0" y="6210"/>
                </a:lnTo>
                <a:lnTo>
                  <a:pt x="4970" y="8570"/>
                </a:lnTo>
                <a:lnTo>
                  <a:pt x="10215" y="12741"/>
                </a:lnTo>
                <a:lnTo>
                  <a:pt x="15410" y="17868"/>
                </a:lnTo>
                <a:lnTo>
                  <a:pt x="20231" y="23101"/>
                </a:lnTo>
                <a:lnTo>
                  <a:pt x="32080" y="22974"/>
                </a:lnTo>
                <a:lnTo>
                  <a:pt x="174959" y="22974"/>
                </a:lnTo>
                <a:lnTo>
                  <a:pt x="183629" y="13614"/>
                </a:lnTo>
                <a:lnTo>
                  <a:pt x="113322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37021" y="6363048"/>
            <a:ext cx="87630" cy="22225"/>
          </a:xfrm>
          <a:custGeom>
            <a:avLst/>
            <a:gdLst/>
            <a:ahLst/>
            <a:cxnLst/>
            <a:rect l="l" t="t" r="r" b="b"/>
            <a:pathLst>
              <a:path w="87629" h="22225">
                <a:moveTo>
                  <a:pt x="67094" y="0"/>
                </a:moveTo>
                <a:lnTo>
                  <a:pt x="25887" y="11656"/>
                </a:lnTo>
                <a:lnTo>
                  <a:pt x="0" y="21221"/>
                </a:lnTo>
                <a:lnTo>
                  <a:pt x="4699" y="22110"/>
                </a:lnTo>
                <a:lnTo>
                  <a:pt x="25219" y="19973"/>
                </a:lnTo>
                <a:lnTo>
                  <a:pt x="45845" y="18434"/>
                </a:lnTo>
                <a:lnTo>
                  <a:pt x="66554" y="17427"/>
                </a:lnTo>
                <a:lnTo>
                  <a:pt x="87325" y="16891"/>
                </a:lnTo>
                <a:lnTo>
                  <a:pt x="82493" y="11645"/>
                </a:lnTo>
                <a:lnTo>
                  <a:pt x="77309" y="6526"/>
                </a:lnTo>
                <a:lnTo>
                  <a:pt x="72064" y="2355"/>
                </a:lnTo>
                <a:lnTo>
                  <a:pt x="67094" y="0"/>
                </a:lnTo>
                <a:close/>
              </a:path>
            </a:pathLst>
          </a:custGeom>
          <a:solidFill>
            <a:srgbClr val="ADB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31821" y="6384274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5194" y="0"/>
                </a:moveTo>
                <a:lnTo>
                  <a:pt x="1714" y="1422"/>
                </a:lnTo>
                <a:lnTo>
                  <a:pt x="0" y="2159"/>
                </a:lnTo>
                <a:lnTo>
                  <a:pt x="9905" y="889"/>
                </a:lnTo>
                <a:lnTo>
                  <a:pt x="5194" y="0"/>
                </a:lnTo>
                <a:close/>
              </a:path>
            </a:pathLst>
          </a:custGeom>
          <a:solidFill>
            <a:srgbClr val="A4A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6134352" y="6374513"/>
            <a:ext cx="177165" cy="19685"/>
          </a:xfrm>
          <a:custGeom>
            <a:avLst/>
            <a:gdLst/>
            <a:ahLst/>
            <a:cxnLst/>
            <a:rect l="l" t="t" r="r" b="b"/>
            <a:pathLst>
              <a:path w="177164" h="19685">
                <a:moveTo>
                  <a:pt x="115519" y="0"/>
                </a:moveTo>
                <a:lnTo>
                  <a:pt x="0" y="16192"/>
                </a:lnTo>
                <a:lnTo>
                  <a:pt x="28505" y="17446"/>
                </a:lnTo>
                <a:lnTo>
                  <a:pt x="65938" y="19608"/>
                </a:lnTo>
                <a:lnTo>
                  <a:pt x="149127" y="8253"/>
                </a:lnTo>
                <a:lnTo>
                  <a:pt x="176885" y="4762"/>
                </a:lnTo>
                <a:lnTo>
                  <a:pt x="1155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6027365" y="6367693"/>
            <a:ext cx="195580" cy="21590"/>
          </a:xfrm>
          <a:custGeom>
            <a:avLst/>
            <a:gdLst/>
            <a:ahLst/>
            <a:cxnLst/>
            <a:rect l="l" t="t" r="r" b="b"/>
            <a:pathLst>
              <a:path w="195579" h="21589">
                <a:moveTo>
                  <a:pt x="133997" y="0"/>
                </a:moveTo>
                <a:lnTo>
                  <a:pt x="0" y="18757"/>
                </a:lnTo>
                <a:lnTo>
                  <a:pt x="36156" y="20243"/>
                </a:lnTo>
                <a:lnTo>
                  <a:pt x="62420" y="21120"/>
                </a:lnTo>
                <a:lnTo>
                  <a:pt x="135974" y="11874"/>
                </a:lnTo>
                <a:lnTo>
                  <a:pt x="195491" y="4737"/>
                </a:lnTo>
                <a:lnTo>
                  <a:pt x="13399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089788" y="6372435"/>
            <a:ext cx="160655" cy="18415"/>
          </a:xfrm>
          <a:custGeom>
            <a:avLst/>
            <a:gdLst/>
            <a:ahLst/>
            <a:cxnLst/>
            <a:rect l="l" t="t" r="r" b="b"/>
            <a:pathLst>
              <a:path w="160654" h="18414">
                <a:moveTo>
                  <a:pt x="133070" y="0"/>
                </a:moveTo>
                <a:lnTo>
                  <a:pt x="73548" y="7126"/>
                </a:lnTo>
                <a:lnTo>
                  <a:pt x="0" y="16383"/>
                </a:lnTo>
                <a:lnTo>
                  <a:pt x="44564" y="18262"/>
                </a:lnTo>
                <a:lnTo>
                  <a:pt x="160083" y="2082"/>
                </a:lnTo>
                <a:lnTo>
                  <a:pt x="147408" y="1181"/>
                </a:lnTo>
                <a:lnTo>
                  <a:pt x="1330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6332896" y="643893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28" y="0"/>
                </a:lnTo>
              </a:path>
            </a:pathLst>
          </a:custGeom>
          <a:ln w="9626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393105" y="6432741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472" y="0"/>
                </a:lnTo>
              </a:path>
            </a:pathLst>
          </a:custGeom>
          <a:ln w="1192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446594" y="6418629"/>
            <a:ext cx="91440" cy="10160"/>
          </a:xfrm>
          <a:custGeom>
            <a:avLst/>
            <a:gdLst/>
            <a:ahLst/>
            <a:cxnLst/>
            <a:rect l="l" t="t" r="r" b="b"/>
            <a:pathLst>
              <a:path w="91440" h="10160">
                <a:moveTo>
                  <a:pt x="39522" y="2438"/>
                </a:moveTo>
                <a:lnTo>
                  <a:pt x="30099" y="2438"/>
                </a:lnTo>
                <a:lnTo>
                  <a:pt x="0" y="4851"/>
                </a:lnTo>
                <a:lnTo>
                  <a:pt x="38874" y="9626"/>
                </a:lnTo>
                <a:lnTo>
                  <a:pt x="91046" y="8153"/>
                </a:lnTo>
                <a:lnTo>
                  <a:pt x="39522" y="2438"/>
                </a:lnTo>
                <a:close/>
              </a:path>
              <a:path w="91440" h="10160">
                <a:moveTo>
                  <a:pt x="15925" y="0"/>
                </a:moveTo>
                <a:lnTo>
                  <a:pt x="20104" y="1485"/>
                </a:lnTo>
                <a:lnTo>
                  <a:pt x="24244" y="2514"/>
                </a:lnTo>
                <a:lnTo>
                  <a:pt x="28905" y="2514"/>
                </a:lnTo>
                <a:lnTo>
                  <a:pt x="30099" y="2438"/>
                </a:lnTo>
                <a:lnTo>
                  <a:pt x="39522" y="2438"/>
                </a:lnTo>
                <a:lnTo>
                  <a:pt x="159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422293" y="6417956"/>
            <a:ext cx="54610" cy="5715"/>
          </a:xfrm>
          <a:custGeom>
            <a:avLst/>
            <a:gdLst/>
            <a:ahLst/>
            <a:cxnLst/>
            <a:rect l="l" t="t" r="r" b="b"/>
            <a:pathLst>
              <a:path w="54610" h="5714">
                <a:moveTo>
                  <a:pt x="33566" y="0"/>
                </a:moveTo>
                <a:lnTo>
                  <a:pt x="26873" y="495"/>
                </a:lnTo>
                <a:lnTo>
                  <a:pt x="13474" y="1638"/>
                </a:lnTo>
                <a:lnTo>
                  <a:pt x="0" y="2679"/>
                </a:lnTo>
                <a:lnTo>
                  <a:pt x="24295" y="5524"/>
                </a:lnTo>
                <a:lnTo>
                  <a:pt x="53443" y="3187"/>
                </a:lnTo>
                <a:lnTo>
                  <a:pt x="48552" y="3187"/>
                </a:lnTo>
                <a:lnTo>
                  <a:pt x="44399" y="2158"/>
                </a:lnTo>
                <a:lnTo>
                  <a:pt x="40220" y="673"/>
                </a:lnTo>
                <a:lnTo>
                  <a:pt x="33566" y="0"/>
                </a:lnTo>
                <a:close/>
              </a:path>
              <a:path w="54610" h="5714">
                <a:moveTo>
                  <a:pt x="54394" y="3111"/>
                </a:moveTo>
                <a:lnTo>
                  <a:pt x="53200" y="3187"/>
                </a:lnTo>
                <a:lnTo>
                  <a:pt x="53443" y="3187"/>
                </a:lnTo>
                <a:lnTo>
                  <a:pt x="54394" y="311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537641" y="642651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15836" y="0"/>
                </a:moveTo>
                <a:lnTo>
                  <a:pt x="0" y="266"/>
                </a:lnTo>
                <a:lnTo>
                  <a:pt x="6934" y="1092"/>
                </a:lnTo>
                <a:lnTo>
                  <a:pt x="158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459949" y="6421544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060" y="0"/>
                </a:lnTo>
              </a:path>
            </a:pathLst>
          </a:custGeom>
          <a:ln w="1047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455862" y="641766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4089" y="0"/>
                </a:moveTo>
                <a:lnTo>
                  <a:pt x="0" y="292"/>
                </a:lnTo>
                <a:lnTo>
                  <a:pt x="6654" y="965"/>
                </a:lnTo>
                <a:lnTo>
                  <a:pt x="40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481880" y="642028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064" y="0"/>
                </a:lnTo>
              </a:path>
            </a:pathLst>
          </a:custGeom>
          <a:ln w="881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490425" y="641731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156" y="0"/>
                </a:lnTo>
              </a:path>
            </a:pathLst>
          </a:custGeom>
          <a:ln w="626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545628" y="6421787"/>
            <a:ext cx="252729" cy="41275"/>
          </a:xfrm>
          <a:custGeom>
            <a:avLst/>
            <a:gdLst/>
            <a:ahLst/>
            <a:cxnLst/>
            <a:rect l="l" t="t" r="r" b="b"/>
            <a:pathLst>
              <a:path w="252729" h="41275">
                <a:moveTo>
                  <a:pt x="47980" y="36182"/>
                </a:moveTo>
                <a:lnTo>
                  <a:pt x="41744" y="36995"/>
                </a:lnTo>
                <a:lnTo>
                  <a:pt x="35496" y="37731"/>
                </a:lnTo>
                <a:lnTo>
                  <a:pt x="0" y="41135"/>
                </a:lnTo>
                <a:lnTo>
                  <a:pt x="64262" y="38531"/>
                </a:lnTo>
                <a:lnTo>
                  <a:pt x="47980" y="36182"/>
                </a:lnTo>
                <a:close/>
              </a:path>
              <a:path w="252729" h="41275">
                <a:moveTo>
                  <a:pt x="204470" y="0"/>
                </a:moveTo>
                <a:lnTo>
                  <a:pt x="196947" y="2321"/>
                </a:lnTo>
                <a:lnTo>
                  <a:pt x="174409" y="9017"/>
                </a:lnTo>
                <a:lnTo>
                  <a:pt x="193963" y="12567"/>
                </a:lnTo>
                <a:lnTo>
                  <a:pt x="252514" y="23876"/>
                </a:lnTo>
                <a:lnTo>
                  <a:pt x="252196" y="15862"/>
                </a:lnTo>
                <a:lnTo>
                  <a:pt x="251193" y="9525"/>
                </a:lnTo>
                <a:lnTo>
                  <a:pt x="249097" y="9118"/>
                </a:lnTo>
                <a:lnTo>
                  <a:pt x="2044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537183" y="6430798"/>
            <a:ext cx="260985" cy="49530"/>
          </a:xfrm>
          <a:custGeom>
            <a:avLst/>
            <a:gdLst/>
            <a:ahLst/>
            <a:cxnLst/>
            <a:rect l="l" t="t" r="r" b="b"/>
            <a:pathLst>
              <a:path w="260984" h="49529">
                <a:moveTo>
                  <a:pt x="182854" y="0"/>
                </a:moveTo>
                <a:lnTo>
                  <a:pt x="151607" y="8495"/>
                </a:lnTo>
                <a:lnTo>
                  <a:pt x="120235" y="15954"/>
                </a:lnTo>
                <a:lnTo>
                  <a:pt x="88566" y="22227"/>
                </a:lnTo>
                <a:lnTo>
                  <a:pt x="56426" y="27165"/>
                </a:lnTo>
                <a:lnTo>
                  <a:pt x="72707" y="29527"/>
                </a:lnTo>
                <a:lnTo>
                  <a:pt x="8445" y="32131"/>
                </a:lnTo>
                <a:lnTo>
                  <a:pt x="0" y="32867"/>
                </a:lnTo>
                <a:lnTo>
                  <a:pt x="79082" y="44780"/>
                </a:lnTo>
                <a:lnTo>
                  <a:pt x="123768" y="45307"/>
                </a:lnTo>
                <a:lnTo>
                  <a:pt x="168467" y="46353"/>
                </a:lnTo>
                <a:lnTo>
                  <a:pt x="257937" y="49517"/>
                </a:lnTo>
                <a:lnTo>
                  <a:pt x="260946" y="14859"/>
                </a:lnTo>
                <a:lnTo>
                  <a:pt x="202409" y="3552"/>
                </a:lnTo>
                <a:lnTo>
                  <a:pt x="1828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214615" y="6461433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4533" y="0"/>
                </a:moveTo>
                <a:lnTo>
                  <a:pt x="1587" y="2959"/>
                </a:lnTo>
                <a:lnTo>
                  <a:pt x="0" y="4457"/>
                </a:lnTo>
                <a:lnTo>
                  <a:pt x="18542" y="1066"/>
                </a:lnTo>
                <a:lnTo>
                  <a:pt x="453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132300" y="6458609"/>
            <a:ext cx="86995" cy="13335"/>
          </a:xfrm>
          <a:custGeom>
            <a:avLst/>
            <a:gdLst/>
            <a:ahLst/>
            <a:cxnLst/>
            <a:rect l="l" t="t" r="r" b="b"/>
            <a:pathLst>
              <a:path w="86995" h="13335">
                <a:moveTo>
                  <a:pt x="49085" y="0"/>
                </a:moveTo>
                <a:lnTo>
                  <a:pt x="0" y="9499"/>
                </a:lnTo>
                <a:lnTo>
                  <a:pt x="50838" y="13271"/>
                </a:lnTo>
                <a:lnTo>
                  <a:pt x="82321" y="7277"/>
                </a:lnTo>
                <a:lnTo>
                  <a:pt x="83896" y="5791"/>
                </a:lnTo>
                <a:lnTo>
                  <a:pt x="86855" y="2819"/>
                </a:lnTo>
                <a:lnTo>
                  <a:pt x="490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6100493" y="6457629"/>
            <a:ext cx="81280" cy="10795"/>
          </a:xfrm>
          <a:custGeom>
            <a:avLst/>
            <a:gdLst/>
            <a:ahLst/>
            <a:cxnLst/>
            <a:rect l="l" t="t" r="r" b="b"/>
            <a:pathLst>
              <a:path w="81279" h="10795">
                <a:moveTo>
                  <a:pt x="69075" y="0"/>
                </a:moveTo>
                <a:lnTo>
                  <a:pt x="0" y="8191"/>
                </a:lnTo>
                <a:lnTo>
                  <a:pt x="31813" y="10490"/>
                </a:lnTo>
                <a:lnTo>
                  <a:pt x="80886" y="977"/>
                </a:lnTo>
                <a:lnTo>
                  <a:pt x="690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528001" y="6500497"/>
            <a:ext cx="342900" cy="98425"/>
          </a:xfrm>
          <a:custGeom>
            <a:avLst/>
            <a:gdLst/>
            <a:ahLst/>
            <a:cxnLst/>
            <a:rect l="l" t="t" r="r" b="b"/>
            <a:pathLst>
              <a:path w="342900" h="98425">
                <a:moveTo>
                  <a:pt x="327122" y="0"/>
                </a:moveTo>
                <a:lnTo>
                  <a:pt x="2930" y="48933"/>
                </a:lnTo>
                <a:lnTo>
                  <a:pt x="240" y="56989"/>
                </a:lnTo>
                <a:lnTo>
                  <a:pt x="0" y="74062"/>
                </a:lnTo>
                <a:lnTo>
                  <a:pt x="1301" y="90729"/>
                </a:lnTo>
                <a:lnTo>
                  <a:pt x="3298" y="98336"/>
                </a:lnTo>
                <a:lnTo>
                  <a:pt x="63915" y="93027"/>
                </a:lnTo>
                <a:lnTo>
                  <a:pt x="67077" y="88087"/>
                </a:lnTo>
                <a:lnTo>
                  <a:pt x="74151" y="76238"/>
                </a:lnTo>
                <a:lnTo>
                  <a:pt x="78634" y="75641"/>
                </a:lnTo>
                <a:lnTo>
                  <a:pt x="119173" y="69583"/>
                </a:lnTo>
                <a:lnTo>
                  <a:pt x="119604" y="60604"/>
                </a:lnTo>
                <a:lnTo>
                  <a:pt x="121586" y="53098"/>
                </a:lnTo>
                <a:lnTo>
                  <a:pt x="297773" y="27952"/>
                </a:lnTo>
                <a:lnTo>
                  <a:pt x="300148" y="25755"/>
                </a:lnTo>
                <a:lnTo>
                  <a:pt x="302154" y="23850"/>
                </a:lnTo>
                <a:lnTo>
                  <a:pt x="306663" y="20345"/>
                </a:lnTo>
                <a:lnTo>
                  <a:pt x="317661" y="8699"/>
                </a:lnTo>
                <a:lnTo>
                  <a:pt x="342553" y="4356"/>
                </a:lnTo>
                <a:lnTo>
                  <a:pt x="337549" y="3073"/>
                </a:lnTo>
                <a:lnTo>
                  <a:pt x="332520" y="1358"/>
                </a:lnTo>
                <a:lnTo>
                  <a:pt x="327465" y="101"/>
                </a:lnTo>
                <a:lnTo>
                  <a:pt x="32712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825774" y="6469651"/>
            <a:ext cx="349885" cy="59055"/>
          </a:xfrm>
          <a:custGeom>
            <a:avLst/>
            <a:gdLst/>
            <a:ahLst/>
            <a:cxnLst/>
            <a:rect l="l" t="t" r="r" b="b"/>
            <a:pathLst>
              <a:path w="349885" h="59054">
                <a:moveTo>
                  <a:pt x="44780" y="35204"/>
                </a:moveTo>
                <a:lnTo>
                  <a:pt x="19888" y="39547"/>
                </a:lnTo>
                <a:lnTo>
                  <a:pt x="8890" y="51193"/>
                </a:lnTo>
                <a:lnTo>
                  <a:pt x="4381" y="54698"/>
                </a:lnTo>
                <a:lnTo>
                  <a:pt x="2374" y="56603"/>
                </a:lnTo>
                <a:lnTo>
                  <a:pt x="0" y="58801"/>
                </a:lnTo>
                <a:lnTo>
                  <a:pt x="52882" y="50990"/>
                </a:lnTo>
                <a:lnTo>
                  <a:pt x="52743" y="50863"/>
                </a:lnTo>
                <a:lnTo>
                  <a:pt x="54813" y="50711"/>
                </a:lnTo>
                <a:lnTo>
                  <a:pt x="124104" y="40500"/>
                </a:lnTo>
                <a:lnTo>
                  <a:pt x="51282" y="36677"/>
                </a:lnTo>
                <a:lnTo>
                  <a:pt x="48044" y="36029"/>
                </a:lnTo>
                <a:lnTo>
                  <a:pt x="44780" y="35204"/>
                </a:lnTo>
                <a:close/>
              </a:path>
              <a:path w="349885" h="59054">
                <a:moveTo>
                  <a:pt x="298615" y="0"/>
                </a:moveTo>
                <a:lnTo>
                  <a:pt x="195267" y="19711"/>
                </a:lnTo>
                <a:lnTo>
                  <a:pt x="169792" y="23906"/>
                </a:lnTo>
                <a:lnTo>
                  <a:pt x="144251" y="27622"/>
                </a:lnTo>
                <a:lnTo>
                  <a:pt x="118643" y="30861"/>
                </a:lnTo>
                <a:lnTo>
                  <a:pt x="171196" y="33616"/>
                </a:lnTo>
                <a:lnTo>
                  <a:pt x="269570" y="19291"/>
                </a:lnTo>
                <a:lnTo>
                  <a:pt x="349707" y="3721"/>
                </a:lnTo>
                <a:lnTo>
                  <a:pt x="2986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855122" y="6475072"/>
            <a:ext cx="175260" cy="29845"/>
          </a:xfrm>
          <a:custGeom>
            <a:avLst/>
            <a:gdLst/>
            <a:ahLst/>
            <a:cxnLst/>
            <a:rect l="l" t="t" r="r" b="b"/>
            <a:pathLst>
              <a:path w="175260" h="29845">
                <a:moveTo>
                  <a:pt x="174663" y="0"/>
                </a:moveTo>
                <a:lnTo>
                  <a:pt x="0" y="25425"/>
                </a:lnTo>
                <a:lnTo>
                  <a:pt x="952" y="25679"/>
                </a:lnTo>
                <a:lnTo>
                  <a:pt x="5397" y="26784"/>
                </a:lnTo>
                <a:lnTo>
                  <a:pt x="10439" y="28498"/>
                </a:lnTo>
                <a:lnTo>
                  <a:pt x="15430" y="29781"/>
                </a:lnTo>
                <a:lnTo>
                  <a:pt x="1746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870556" y="6467273"/>
            <a:ext cx="254000" cy="43180"/>
          </a:xfrm>
          <a:custGeom>
            <a:avLst/>
            <a:gdLst/>
            <a:ahLst/>
            <a:cxnLst/>
            <a:rect l="l" t="t" r="r" b="b"/>
            <a:pathLst>
              <a:path w="254000" h="43179">
                <a:moveTo>
                  <a:pt x="218465" y="0"/>
                </a:moveTo>
                <a:lnTo>
                  <a:pt x="159232" y="7797"/>
                </a:lnTo>
                <a:lnTo>
                  <a:pt x="0" y="37579"/>
                </a:lnTo>
                <a:lnTo>
                  <a:pt x="3263" y="38417"/>
                </a:lnTo>
                <a:lnTo>
                  <a:pt x="6502" y="39052"/>
                </a:lnTo>
                <a:lnTo>
                  <a:pt x="79324" y="42875"/>
                </a:lnTo>
                <a:lnTo>
                  <a:pt x="126415" y="35991"/>
                </a:lnTo>
                <a:lnTo>
                  <a:pt x="73863" y="33235"/>
                </a:lnTo>
                <a:lnTo>
                  <a:pt x="99471" y="29999"/>
                </a:lnTo>
                <a:lnTo>
                  <a:pt x="125012" y="26287"/>
                </a:lnTo>
                <a:lnTo>
                  <a:pt x="150487" y="22097"/>
                </a:lnTo>
                <a:lnTo>
                  <a:pt x="253834" y="2374"/>
                </a:lnTo>
                <a:lnTo>
                  <a:pt x="2184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591917" y="6570079"/>
            <a:ext cx="56515" cy="23495"/>
          </a:xfrm>
          <a:custGeom>
            <a:avLst/>
            <a:gdLst/>
            <a:ahLst/>
            <a:cxnLst/>
            <a:rect l="l" t="t" r="r" b="b"/>
            <a:pathLst>
              <a:path w="56514" h="23495">
                <a:moveTo>
                  <a:pt x="55257" y="0"/>
                </a:moveTo>
                <a:lnTo>
                  <a:pt x="14706" y="6057"/>
                </a:lnTo>
                <a:lnTo>
                  <a:pt x="10236" y="6654"/>
                </a:lnTo>
                <a:lnTo>
                  <a:pt x="3162" y="18503"/>
                </a:lnTo>
                <a:lnTo>
                  <a:pt x="0" y="23444"/>
                </a:lnTo>
                <a:lnTo>
                  <a:pt x="56222" y="17843"/>
                </a:lnTo>
                <a:lnTo>
                  <a:pt x="55359" y="12255"/>
                </a:lnTo>
                <a:lnTo>
                  <a:pt x="55027" y="6654"/>
                </a:lnTo>
                <a:lnTo>
                  <a:pt x="55116" y="2943"/>
                </a:lnTo>
                <a:lnTo>
                  <a:pt x="552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647173" y="6489212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178600" y="39230"/>
                </a:moveTo>
                <a:lnTo>
                  <a:pt x="2413" y="64388"/>
                </a:lnTo>
                <a:lnTo>
                  <a:pt x="431" y="71881"/>
                </a:lnTo>
                <a:lnTo>
                  <a:pt x="0" y="80873"/>
                </a:lnTo>
                <a:lnTo>
                  <a:pt x="58559" y="73164"/>
                </a:lnTo>
                <a:lnTo>
                  <a:pt x="59309" y="69913"/>
                </a:lnTo>
                <a:lnTo>
                  <a:pt x="60286" y="67817"/>
                </a:lnTo>
                <a:lnTo>
                  <a:pt x="185085" y="49441"/>
                </a:lnTo>
                <a:lnTo>
                  <a:pt x="164579" y="49441"/>
                </a:lnTo>
                <a:lnTo>
                  <a:pt x="167874" y="48930"/>
                </a:lnTo>
                <a:lnTo>
                  <a:pt x="173926" y="43548"/>
                </a:lnTo>
                <a:lnTo>
                  <a:pt x="178600" y="39230"/>
                </a:lnTo>
                <a:close/>
              </a:path>
              <a:path w="447039" h="81279">
                <a:moveTo>
                  <a:pt x="167874" y="48930"/>
                </a:moveTo>
                <a:lnTo>
                  <a:pt x="164579" y="49441"/>
                </a:lnTo>
                <a:lnTo>
                  <a:pt x="167843" y="48958"/>
                </a:lnTo>
                <a:close/>
              </a:path>
              <a:path w="447039" h="81279">
                <a:moveTo>
                  <a:pt x="237756" y="37477"/>
                </a:moveTo>
                <a:lnTo>
                  <a:pt x="219489" y="40609"/>
                </a:lnTo>
                <a:lnTo>
                  <a:pt x="167874" y="48930"/>
                </a:lnTo>
                <a:lnTo>
                  <a:pt x="164579" y="49441"/>
                </a:lnTo>
                <a:lnTo>
                  <a:pt x="185085" y="49441"/>
                </a:lnTo>
                <a:lnTo>
                  <a:pt x="241236" y="40843"/>
                </a:lnTo>
                <a:lnTo>
                  <a:pt x="237756" y="37477"/>
                </a:lnTo>
                <a:close/>
              </a:path>
              <a:path w="447039" h="81279">
                <a:moveTo>
                  <a:pt x="446773" y="0"/>
                </a:moveTo>
                <a:lnTo>
                  <a:pt x="363232" y="14757"/>
                </a:lnTo>
                <a:lnTo>
                  <a:pt x="367550" y="14985"/>
                </a:lnTo>
                <a:lnTo>
                  <a:pt x="390171" y="10924"/>
                </a:lnTo>
                <a:lnTo>
                  <a:pt x="4467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815022" y="6488949"/>
            <a:ext cx="280670" cy="49530"/>
          </a:xfrm>
          <a:custGeom>
            <a:avLst/>
            <a:gdLst/>
            <a:ahLst/>
            <a:cxnLst/>
            <a:rect l="l" t="t" r="r" b="b"/>
            <a:pathLst>
              <a:path w="280670" h="49529">
                <a:moveTo>
                  <a:pt x="63640" y="31699"/>
                </a:moveTo>
                <a:lnTo>
                  <a:pt x="10757" y="39497"/>
                </a:lnTo>
                <a:lnTo>
                  <a:pt x="5964" y="43921"/>
                </a:lnTo>
                <a:lnTo>
                  <a:pt x="0" y="49202"/>
                </a:lnTo>
                <a:lnTo>
                  <a:pt x="51634" y="40876"/>
                </a:lnTo>
                <a:lnTo>
                  <a:pt x="69901" y="37744"/>
                </a:lnTo>
                <a:lnTo>
                  <a:pt x="63640" y="31699"/>
                </a:lnTo>
                <a:close/>
              </a:path>
              <a:path w="280670" h="49529">
                <a:moveTo>
                  <a:pt x="134849" y="21196"/>
                </a:moveTo>
                <a:lnTo>
                  <a:pt x="65570" y="31407"/>
                </a:lnTo>
                <a:lnTo>
                  <a:pt x="87835" y="29654"/>
                </a:lnTo>
                <a:lnTo>
                  <a:pt x="110052" y="27539"/>
                </a:lnTo>
                <a:lnTo>
                  <a:pt x="132222" y="25063"/>
                </a:lnTo>
                <a:lnTo>
                  <a:pt x="154343" y="22225"/>
                </a:lnTo>
                <a:lnTo>
                  <a:pt x="134849" y="21196"/>
                </a:lnTo>
                <a:close/>
              </a:path>
              <a:path w="280670" h="49529">
                <a:moveTo>
                  <a:pt x="280327" y="0"/>
                </a:moveTo>
                <a:lnTo>
                  <a:pt x="181953" y="14312"/>
                </a:lnTo>
                <a:lnTo>
                  <a:pt x="195377" y="15024"/>
                </a:lnTo>
                <a:lnTo>
                  <a:pt x="2803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976734" y="6503971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3667" y="0"/>
                </a:moveTo>
                <a:lnTo>
                  <a:pt x="0" y="6172"/>
                </a:lnTo>
                <a:lnTo>
                  <a:pt x="19002" y="3333"/>
                </a:lnTo>
                <a:lnTo>
                  <a:pt x="37985" y="228"/>
                </a:lnTo>
                <a:lnTo>
                  <a:pt x="336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949884" y="6503267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60" h="8254">
                <a:moveTo>
                  <a:pt x="47091" y="0"/>
                </a:moveTo>
                <a:lnTo>
                  <a:pt x="0" y="6883"/>
                </a:lnTo>
                <a:lnTo>
                  <a:pt x="19481" y="7912"/>
                </a:lnTo>
                <a:lnTo>
                  <a:pt x="26847" y="6870"/>
                </a:lnTo>
                <a:lnTo>
                  <a:pt x="60515" y="698"/>
                </a:lnTo>
                <a:lnTo>
                  <a:pt x="470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646903" y="6562376"/>
            <a:ext cx="59055" cy="26034"/>
          </a:xfrm>
          <a:custGeom>
            <a:avLst/>
            <a:gdLst/>
            <a:ahLst/>
            <a:cxnLst/>
            <a:rect l="l" t="t" r="r" b="b"/>
            <a:pathLst>
              <a:path w="59054" h="26034">
                <a:moveTo>
                  <a:pt x="58826" y="0"/>
                </a:moveTo>
                <a:lnTo>
                  <a:pt x="266" y="7708"/>
                </a:lnTo>
                <a:lnTo>
                  <a:pt x="0" y="13525"/>
                </a:lnTo>
                <a:lnTo>
                  <a:pt x="368" y="19964"/>
                </a:lnTo>
                <a:lnTo>
                  <a:pt x="1244" y="25552"/>
                </a:lnTo>
                <a:lnTo>
                  <a:pt x="56972" y="19431"/>
                </a:lnTo>
                <a:lnTo>
                  <a:pt x="57188" y="12153"/>
                </a:lnTo>
                <a:lnTo>
                  <a:pt x="57734" y="4813"/>
                </a:lnTo>
                <a:lnTo>
                  <a:pt x="588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871368" y="6545529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33477" y="0"/>
                </a:moveTo>
                <a:lnTo>
                  <a:pt x="0" y="3771"/>
                </a:lnTo>
                <a:lnTo>
                  <a:pt x="42151" y="5930"/>
                </a:lnTo>
                <a:lnTo>
                  <a:pt x="39382" y="4800"/>
                </a:lnTo>
                <a:lnTo>
                  <a:pt x="36334" y="2476"/>
                </a:lnTo>
                <a:lnTo>
                  <a:pt x="334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705723" y="6530056"/>
            <a:ext cx="183515" cy="32384"/>
          </a:xfrm>
          <a:custGeom>
            <a:avLst/>
            <a:gdLst/>
            <a:ahLst/>
            <a:cxnLst/>
            <a:rect l="l" t="t" r="r" b="b"/>
            <a:pathLst>
              <a:path w="183514" h="32384">
                <a:moveTo>
                  <a:pt x="182689" y="0"/>
                </a:moveTo>
                <a:lnTo>
                  <a:pt x="1727" y="26974"/>
                </a:lnTo>
                <a:lnTo>
                  <a:pt x="749" y="29070"/>
                </a:lnTo>
                <a:lnTo>
                  <a:pt x="0" y="32321"/>
                </a:lnTo>
                <a:lnTo>
                  <a:pt x="20967" y="29756"/>
                </a:lnTo>
                <a:lnTo>
                  <a:pt x="100685" y="18491"/>
                </a:lnTo>
                <a:lnTo>
                  <a:pt x="101765" y="15989"/>
                </a:lnTo>
                <a:lnTo>
                  <a:pt x="102692" y="14249"/>
                </a:lnTo>
                <a:lnTo>
                  <a:pt x="183184" y="482"/>
                </a:lnTo>
                <a:lnTo>
                  <a:pt x="1826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806403" y="6530537"/>
            <a:ext cx="88265" cy="18415"/>
          </a:xfrm>
          <a:custGeom>
            <a:avLst/>
            <a:gdLst/>
            <a:ahLst/>
            <a:cxnLst/>
            <a:rect l="l" t="t" r="r" b="b"/>
            <a:pathLst>
              <a:path w="88264" h="18415">
                <a:moveTo>
                  <a:pt x="82511" y="0"/>
                </a:moveTo>
                <a:lnTo>
                  <a:pt x="2019" y="13766"/>
                </a:lnTo>
                <a:lnTo>
                  <a:pt x="1092" y="15519"/>
                </a:lnTo>
                <a:lnTo>
                  <a:pt x="0" y="18008"/>
                </a:lnTo>
                <a:lnTo>
                  <a:pt x="88112" y="5410"/>
                </a:lnTo>
                <a:lnTo>
                  <a:pt x="825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703879" y="6548544"/>
            <a:ext cx="102870" cy="33655"/>
          </a:xfrm>
          <a:custGeom>
            <a:avLst/>
            <a:gdLst/>
            <a:ahLst/>
            <a:cxnLst/>
            <a:rect l="l" t="t" r="r" b="b"/>
            <a:pathLst>
              <a:path w="102870" h="33654">
                <a:moveTo>
                  <a:pt x="102527" y="0"/>
                </a:moveTo>
                <a:lnTo>
                  <a:pt x="22809" y="11264"/>
                </a:lnTo>
                <a:lnTo>
                  <a:pt x="1854" y="13830"/>
                </a:lnTo>
                <a:lnTo>
                  <a:pt x="749" y="18643"/>
                </a:lnTo>
                <a:lnTo>
                  <a:pt x="203" y="25984"/>
                </a:lnTo>
                <a:lnTo>
                  <a:pt x="0" y="33274"/>
                </a:lnTo>
                <a:lnTo>
                  <a:pt x="94449" y="21894"/>
                </a:lnTo>
                <a:lnTo>
                  <a:pt x="95732" y="18249"/>
                </a:lnTo>
                <a:lnTo>
                  <a:pt x="97777" y="12179"/>
                </a:lnTo>
                <a:lnTo>
                  <a:pt x="99974" y="6362"/>
                </a:lnTo>
                <a:lnTo>
                  <a:pt x="87922" y="5727"/>
                </a:lnTo>
                <a:lnTo>
                  <a:pt x="96113" y="3035"/>
                </a:lnTo>
                <a:lnTo>
                  <a:pt x="101828" y="1625"/>
                </a:lnTo>
                <a:lnTo>
                  <a:pt x="1025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798322" y="6535944"/>
            <a:ext cx="100330" cy="34925"/>
          </a:xfrm>
          <a:custGeom>
            <a:avLst/>
            <a:gdLst/>
            <a:ahLst/>
            <a:cxnLst/>
            <a:rect l="l" t="t" r="r" b="b"/>
            <a:pathLst>
              <a:path w="100329" h="34925">
                <a:moveTo>
                  <a:pt x="5537" y="18961"/>
                </a:moveTo>
                <a:lnTo>
                  <a:pt x="3327" y="24777"/>
                </a:lnTo>
                <a:lnTo>
                  <a:pt x="1193" y="31114"/>
                </a:lnTo>
                <a:lnTo>
                  <a:pt x="0" y="34493"/>
                </a:lnTo>
                <a:lnTo>
                  <a:pt x="87566" y="23139"/>
                </a:lnTo>
                <a:lnTo>
                  <a:pt x="5537" y="18961"/>
                </a:lnTo>
                <a:close/>
              </a:path>
              <a:path w="100329" h="34925">
                <a:moveTo>
                  <a:pt x="96202" y="0"/>
                </a:moveTo>
                <a:lnTo>
                  <a:pt x="8089" y="12598"/>
                </a:lnTo>
                <a:lnTo>
                  <a:pt x="7579" y="13754"/>
                </a:lnTo>
                <a:lnTo>
                  <a:pt x="7391" y="14223"/>
                </a:lnTo>
                <a:lnTo>
                  <a:pt x="9321" y="13754"/>
                </a:lnTo>
                <a:lnTo>
                  <a:pt x="10960" y="13411"/>
                </a:lnTo>
                <a:lnTo>
                  <a:pt x="33646" y="11202"/>
                </a:lnTo>
                <a:lnTo>
                  <a:pt x="55721" y="8807"/>
                </a:lnTo>
                <a:lnTo>
                  <a:pt x="77757" y="6173"/>
                </a:lnTo>
                <a:lnTo>
                  <a:pt x="99758" y="3301"/>
                </a:lnTo>
                <a:lnTo>
                  <a:pt x="98526" y="2171"/>
                </a:lnTo>
                <a:lnTo>
                  <a:pt x="98005" y="1739"/>
                </a:lnTo>
                <a:lnTo>
                  <a:pt x="9620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791806" y="655016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3906" y="0"/>
                </a:moveTo>
                <a:lnTo>
                  <a:pt x="8178" y="1422"/>
                </a:lnTo>
                <a:lnTo>
                  <a:pt x="0" y="4114"/>
                </a:lnTo>
                <a:lnTo>
                  <a:pt x="11480" y="4724"/>
                </a:lnTo>
                <a:lnTo>
                  <a:pt x="12052" y="4737"/>
                </a:lnTo>
                <a:lnTo>
                  <a:pt x="13330" y="1422"/>
                </a:lnTo>
                <a:lnTo>
                  <a:pt x="139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803856" y="6539242"/>
            <a:ext cx="124460" cy="20320"/>
          </a:xfrm>
          <a:custGeom>
            <a:avLst/>
            <a:gdLst/>
            <a:ahLst/>
            <a:cxnLst/>
            <a:rect l="l" t="t" r="r" b="b"/>
            <a:pathLst>
              <a:path w="124460" h="20320">
                <a:moveTo>
                  <a:pt x="94221" y="0"/>
                </a:moveTo>
                <a:lnTo>
                  <a:pt x="72226" y="2877"/>
                </a:lnTo>
                <a:lnTo>
                  <a:pt x="50190" y="5510"/>
                </a:lnTo>
                <a:lnTo>
                  <a:pt x="28116" y="7902"/>
                </a:lnTo>
                <a:lnTo>
                  <a:pt x="5422" y="10109"/>
                </a:lnTo>
                <a:lnTo>
                  <a:pt x="3784" y="10452"/>
                </a:lnTo>
                <a:lnTo>
                  <a:pt x="1854" y="10922"/>
                </a:lnTo>
                <a:lnTo>
                  <a:pt x="622" y="14020"/>
                </a:lnTo>
                <a:lnTo>
                  <a:pt x="0" y="15659"/>
                </a:lnTo>
                <a:lnTo>
                  <a:pt x="82029" y="19837"/>
                </a:lnTo>
                <a:lnTo>
                  <a:pt x="119354" y="14859"/>
                </a:lnTo>
                <a:lnTo>
                  <a:pt x="124066" y="13538"/>
                </a:lnTo>
                <a:lnTo>
                  <a:pt x="111645" y="12890"/>
                </a:lnTo>
                <a:lnTo>
                  <a:pt x="110680" y="12636"/>
                </a:lnTo>
                <a:lnTo>
                  <a:pt x="109664" y="12217"/>
                </a:lnTo>
                <a:lnTo>
                  <a:pt x="67513" y="10058"/>
                </a:lnTo>
                <a:lnTo>
                  <a:pt x="100990" y="6286"/>
                </a:lnTo>
                <a:lnTo>
                  <a:pt x="98450" y="4076"/>
                </a:lnTo>
                <a:lnTo>
                  <a:pt x="96075" y="1727"/>
                </a:lnTo>
                <a:lnTo>
                  <a:pt x="942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183708" y="6476254"/>
            <a:ext cx="396875" cy="48895"/>
          </a:xfrm>
          <a:custGeom>
            <a:avLst/>
            <a:gdLst/>
            <a:ahLst/>
            <a:cxnLst/>
            <a:rect l="l" t="t" r="r" b="b"/>
            <a:pathLst>
              <a:path w="396875" h="48895">
                <a:moveTo>
                  <a:pt x="246266" y="33197"/>
                </a:moveTo>
                <a:lnTo>
                  <a:pt x="188061" y="33197"/>
                </a:lnTo>
                <a:lnTo>
                  <a:pt x="149701" y="37045"/>
                </a:lnTo>
                <a:lnTo>
                  <a:pt x="34353" y="46253"/>
                </a:lnTo>
                <a:lnTo>
                  <a:pt x="25907" y="47040"/>
                </a:lnTo>
                <a:lnTo>
                  <a:pt x="21678" y="47485"/>
                </a:lnTo>
                <a:lnTo>
                  <a:pt x="66192" y="48793"/>
                </a:lnTo>
                <a:lnTo>
                  <a:pt x="227410" y="34571"/>
                </a:lnTo>
                <a:lnTo>
                  <a:pt x="246266" y="33197"/>
                </a:lnTo>
                <a:close/>
              </a:path>
              <a:path w="396875" h="48895">
                <a:moveTo>
                  <a:pt x="136778" y="10731"/>
                </a:moveTo>
                <a:lnTo>
                  <a:pt x="103761" y="16008"/>
                </a:lnTo>
                <a:lnTo>
                  <a:pt x="70805" y="21632"/>
                </a:lnTo>
                <a:lnTo>
                  <a:pt x="4927" y="33705"/>
                </a:lnTo>
                <a:lnTo>
                  <a:pt x="3238" y="38163"/>
                </a:lnTo>
                <a:lnTo>
                  <a:pt x="1295" y="42938"/>
                </a:lnTo>
                <a:lnTo>
                  <a:pt x="0" y="45262"/>
                </a:lnTo>
                <a:lnTo>
                  <a:pt x="58639" y="40042"/>
                </a:lnTo>
                <a:lnTo>
                  <a:pt x="105715" y="36341"/>
                </a:lnTo>
                <a:lnTo>
                  <a:pt x="133191" y="34766"/>
                </a:lnTo>
                <a:lnTo>
                  <a:pt x="160638" y="33734"/>
                </a:lnTo>
                <a:lnTo>
                  <a:pt x="188061" y="33197"/>
                </a:lnTo>
                <a:lnTo>
                  <a:pt x="246266" y="33197"/>
                </a:lnTo>
                <a:lnTo>
                  <a:pt x="269278" y="31521"/>
                </a:lnTo>
                <a:lnTo>
                  <a:pt x="136778" y="10731"/>
                </a:lnTo>
                <a:close/>
              </a:path>
              <a:path w="396875" h="48895">
                <a:moveTo>
                  <a:pt x="215125" y="0"/>
                </a:moveTo>
                <a:lnTo>
                  <a:pt x="194398" y="2567"/>
                </a:lnTo>
                <a:lnTo>
                  <a:pt x="153822" y="8178"/>
                </a:lnTo>
                <a:lnTo>
                  <a:pt x="202967" y="12732"/>
                </a:lnTo>
                <a:lnTo>
                  <a:pt x="350418" y="27914"/>
                </a:lnTo>
                <a:lnTo>
                  <a:pt x="360311" y="27787"/>
                </a:lnTo>
                <a:lnTo>
                  <a:pt x="396646" y="26835"/>
                </a:lnTo>
                <a:lnTo>
                  <a:pt x="396760" y="22034"/>
                </a:lnTo>
                <a:lnTo>
                  <a:pt x="351460" y="15771"/>
                </a:lnTo>
                <a:lnTo>
                  <a:pt x="306085" y="10012"/>
                </a:lnTo>
                <a:lnTo>
                  <a:pt x="260640" y="4755"/>
                </a:lnTo>
                <a:lnTo>
                  <a:pt x="2151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118169" y="6509960"/>
            <a:ext cx="70485" cy="13970"/>
          </a:xfrm>
          <a:custGeom>
            <a:avLst/>
            <a:gdLst/>
            <a:ahLst/>
            <a:cxnLst/>
            <a:rect l="l" t="t" r="r" b="b"/>
            <a:pathLst>
              <a:path w="70485" h="13970">
                <a:moveTo>
                  <a:pt x="70472" y="0"/>
                </a:moveTo>
                <a:lnTo>
                  <a:pt x="48818" y="4152"/>
                </a:lnTo>
                <a:lnTo>
                  <a:pt x="12164" y="11557"/>
                </a:lnTo>
                <a:lnTo>
                  <a:pt x="0" y="13906"/>
                </a:lnTo>
                <a:lnTo>
                  <a:pt x="25844" y="13055"/>
                </a:lnTo>
                <a:lnTo>
                  <a:pt x="50399" y="13055"/>
                </a:lnTo>
                <a:lnTo>
                  <a:pt x="65550" y="11546"/>
                </a:lnTo>
                <a:lnTo>
                  <a:pt x="66880" y="9134"/>
                </a:lnTo>
                <a:lnTo>
                  <a:pt x="68898" y="4152"/>
                </a:lnTo>
                <a:lnTo>
                  <a:pt x="70472" y="0"/>
                </a:lnTo>
                <a:close/>
              </a:path>
              <a:path w="70485" h="13970">
                <a:moveTo>
                  <a:pt x="50399" y="13055"/>
                </a:moveTo>
                <a:lnTo>
                  <a:pt x="25844" y="13055"/>
                </a:lnTo>
                <a:lnTo>
                  <a:pt x="49263" y="13169"/>
                </a:lnTo>
                <a:lnTo>
                  <a:pt x="50399" y="13055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952418" y="6677384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43992" y="0"/>
                </a:moveTo>
                <a:lnTo>
                  <a:pt x="0" y="8305"/>
                </a:lnTo>
                <a:lnTo>
                  <a:pt x="42659" y="10325"/>
                </a:lnTo>
                <a:lnTo>
                  <a:pt x="43034" y="6293"/>
                </a:lnTo>
                <a:lnTo>
                  <a:pt x="43433" y="3098"/>
                </a:lnTo>
                <a:lnTo>
                  <a:pt x="439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008878" y="6642412"/>
            <a:ext cx="181610" cy="33020"/>
          </a:xfrm>
          <a:custGeom>
            <a:avLst/>
            <a:gdLst/>
            <a:ahLst/>
            <a:cxnLst/>
            <a:rect l="l" t="t" r="r" b="b"/>
            <a:pathLst>
              <a:path w="181610" h="33020">
                <a:moveTo>
                  <a:pt x="181470" y="0"/>
                </a:moveTo>
                <a:lnTo>
                  <a:pt x="141239" y="6364"/>
                </a:lnTo>
                <a:lnTo>
                  <a:pt x="101104" y="13257"/>
                </a:lnTo>
                <a:lnTo>
                  <a:pt x="20853" y="28219"/>
                </a:lnTo>
                <a:lnTo>
                  <a:pt x="0" y="32499"/>
                </a:lnTo>
                <a:lnTo>
                  <a:pt x="21550" y="29539"/>
                </a:lnTo>
                <a:lnTo>
                  <a:pt x="43052" y="26238"/>
                </a:lnTo>
                <a:lnTo>
                  <a:pt x="64508" y="22594"/>
                </a:lnTo>
                <a:lnTo>
                  <a:pt x="170154" y="2349"/>
                </a:lnTo>
                <a:lnTo>
                  <a:pt x="1814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197996" y="6626225"/>
            <a:ext cx="162560" cy="19685"/>
          </a:xfrm>
          <a:custGeom>
            <a:avLst/>
            <a:gdLst/>
            <a:ahLst/>
            <a:cxnLst/>
            <a:rect l="l" t="t" r="r" b="b"/>
            <a:pathLst>
              <a:path w="162560" h="19684">
                <a:moveTo>
                  <a:pt x="49301" y="8318"/>
                </a:moveTo>
                <a:lnTo>
                  <a:pt x="36947" y="9891"/>
                </a:lnTo>
                <a:lnTo>
                  <a:pt x="0" y="15049"/>
                </a:lnTo>
                <a:lnTo>
                  <a:pt x="88303" y="19303"/>
                </a:lnTo>
                <a:lnTo>
                  <a:pt x="162318" y="13754"/>
                </a:lnTo>
                <a:lnTo>
                  <a:pt x="161945" y="8737"/>
                </a:lnTo>
                <a:lnTo>
                  <a:pt x="55803" y="8737"/>
                </a:lnTo>
                <a:lnTo>
                  <a:pt x="49301" y="8318"/>
                </a:lnTo>
                <a:close/>
              </a:path>
              <a:path w="162560" h="19684">
                <a:moveTo>
                  <a:pt x="131102" y="0"/>
                </a:moveTo>
                <a:lnTo>
                  <a:pt x="112536" y="1608"/>
                </a:lnTo>
                <a:lnTo>
                  <a:pt x="75477" y="5243"/>
                </a:lnTo>
                <a:lnTo>
                  <a:pt x="56997" y="7365"/>
                </a:lnTo>
                <a:lnTo>
                  <a:pt x="56489" y="8229"/>
                </a:lnTo>
                <a:lnTo>
                  <a:pt x="56083" y="8737"/>
                </a:lnTo>
                <a:lnTo>
                  <a:pt x="161945" y="8737"/>
                </a:lnTo>
                <a:lnTo>
                  <a:pt x="161797" y="6756"/>
                </a:lnTo>
                <a:lnTo>
                  <a:pt x="160794" y="1562"/>
                </a:lnTo>
                <a:lnTo>
                  <a:pt x="1311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995078" y="6641272"/>
            <a:ext cx="291465" cy="47625"/>
          </a:xfrm>
          <a:custGeom>
            <a:avLst/>
            <a:gdLst/>
            <a:ahLst/>
            <a:cxnLst/>
            <a:rect l="l" t="t" r="r" b="b"/>
            <a:pathLst>
              <a:path w="291464" h="47625">
                <a:moveTo>
                  <a:pt x="202920" y="0"/>
                </a:moveTo>
                <a:lnTo>
                  <a:pt x="195275" y="1142"/>
                </a:lnTo>
                <a:lnTo>
                  <a:pt x="183959" y="3479"/>
                </a:lnTo>
                <a:lnTo>
                  <a:pt x="78311" y="23737"/>
                </a:lnTo>
                <a:lnTo>
                  <a:pt x="56853" y="27381"/>
                </a:lnTo>
                <a:lnTo>
                  <a:pt x="35349" y="30682"/>
                </a:lnTo>
                <a:lnTo>
                  <a:pt x="13804" y="33642"/>
                </a:lnTo>
                <a:lnTo>
                  <a:pt x="1333" y="36118"/>
                </a:lnTo>
                <a:lnTo>
                  <a:pt x="774" y="39217"/>
                </a:lnTo>
                <a:lnTo>
                  <a:pt x="317" y="42900"/>
                </a:lnTo>
                <a:lnTo>
                  <a:pt x="0" y="46443"/>
                </a:lnTo>
                <a:lnTo>
                  <a:pt x="22758" y="47510"/>
                </a:lnTo>
                <a:lnTo>
                  <a:pt x="158470" y="21499"/>
                </a:lnTo>
                <a:lnTo>
                  <a:pt x="214722" y="12487"/>
                </a:lnTo>
                <a:lnTo>
                  <a:pt x="271272" y="5918"/>
                </a:lnTo>
                <a:lnTo>
                  <a:pt x="291211" y="4267"/>
                </a:lnTo>
                <a:lnTo>
                  <a:pt x="2029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741329" y="6637031"/>
            <a:ext cx="56515" cy="10795"/>
          </a:xfrm>
          <a:custGeom>
            <a:avLst/>
            <a:gdLst/>
            <a:ahLst/>
            <a:cxnLst/>
            <a:rect l="l" t="t" r="r" b="b"/>
            <a:pathLst>
              <a:path w="56514" h="10795">
                <a:moveTo>
                  <a:pt x="56222" y="0"/>
                </a:moveTo>
                <a:lnTo>
                  <a:pt x="14044" y="5016"/>
                </a:lnTo>
                <a:lnTo>
                  <a:pt x="0" y="6629"/>
                </a:lnTo>
                <a:lnTo>
                  <a:pt x="508" y="8699"/>
                </a:lnTo>
                <a:lnTo>
                  <a:pt x="1104" y="9956"/>
                </a:lnTo>
                <a:lnTo>
                  <a:pt x="16268" y="10756"/>
                </a:lnTo>
                <a:lnTo>
                  <a:pt x="54229" y="5014"/>
                </a:lnTo>
                <a:lnTo>
                  <a:pt x="562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6356249" y="664861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432" y="0"/>
                </a:moveTo>
                <a:lnTo>
                  <a:pt x="0" y="419"/>
                </a:lnTo>
                <a:lnTo>
                  <a:pt x="4444" y="647"/>
                </a:lnTo>
                <a:lnTo>
                  <a:pt x="44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095898" y="6649030"/>
            <a:ext cx="264795" cy="45085"/>
          </a:xfrm>
          <a:custGeom>
            <a:avLst/>
            <a:gdLst/>
            <a:ahLst/>
            <a:cxnLst/>
            <a:rect l="l" t="t" r="r" b="b"/>
            <a:pathLst>
              <a:path w="264795" h="45084">
                <a:moveTo>
                  <a:pt x="260350" y="0"/>
                </a:moveTo>
                <a:lnTo>
                  <a:pt x="216827" y="4660"/>
                </a:lnTo>
                <a:lnTo>
                  <a:pt x="148488" y="14058"/>
                </a:lnTo>
                <a:lnTo>
                  <a:pt x="0" y="42316"/>
                </a:lnTo>
                <a:lnTo>
                  <a:pt x="50266" y="44729"/>
                </a:lnTo>
                <a:lnTo>
                  <a:pt x="102463" y="37630"/>
                </a:lnTo>
                <a:lnTo>
                  <a:pt x="120515" y="35563"/>
                </a:lnTo>
                <a:lnTo>
                  <a:pt x="138535" y="33777"/>
                </a:lnTo>
                <a:lnTo>
                  <a:pt x="156540" y="32257"/>
                </a:lnTo>
                <a:lnTo>
                  <a:pt x="195231" y="32257"/>
                </a:lnTo>
                <a:lnTo>
                  <a:pt x="195656" y="29832"/>
                </a:lnTo>
                <a:lnTo>
                  <a:pt x="212103" y="29135"/>
                </a:lnTo>
                <a:lnTo>
                  <a:pt x="228590" y="28617"/>
                </a:lnTo>
                <a:lnTo>
                  <a:pt x="261734" y="28079"/>
                </a:lnTo>
                <a:lnTo>
                  <a:pt x="263139" y="25588"/>
                </a:lnTo>
                <a:lnTo>
                  <a:pt x="264136" y="19135"/>
                </a:lnTo>
                <a:lnTo>
                  <a:pt x="264613" y="11531"/>
                </a:lnTo>
                <a:lnTo>
                  <a:pt x="264730" y="6824"/>
                </a:lnTo>
                <a:lnTo>
                  <a:pt x="264795" y="228"/>
                </a:lnTo>
                <a:lnTo>
                  <a:pt x="260350" y="0"/>
                </a:lnTo>
                <a:close/>
              </a:path>
              <a:path w="264795" h="45084">
                <a:moveTo>
                  <a:pt x="195231" y="32257"/>
                </a:moveTo>
                <a:lnTo>
                  <a:pt x="156540" y="32257"/>
                </a:lnTo>
                <a:lnTo>
                  <a:pt x="193700" y="34785"/>
                </a:lnTo>
                <a:lnTo>
                  <a:pt x="194462" y="34785"/>
                </a:lnTo>
                <a:lnTo>
                  <a:pt x="195122" y="32880"/>
                </a:lnTo>
                <a:lnTo>
                  <a:pt x="195231" y="3225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082521" y="6663094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161861" y="0"/>
                </a:moveTo>
                <a:lnTo>
                  <a:pt x="122708" y="6256"/>
                </a:lnTo>
                <a:lnTo>
                  <a:pt x="83639" y="13001"/>
                </a:lnTo>
                <a:lnTo>
                  <a:pt x="5511" y="27584"/>
                </a:lnTo>
                <a:lnTo>
                  <a:pt x="0" y="28727"/>
                </a:lnTo>
                <a:lnTo>
                  <a:pt x="57924" y="31457"/>
                </a:lnTo>
                <a:lnTo>
                  <a:pt x="63652" y="30670"/>
                </a:lnTo>
                <a:lnTo>
                  <a:pt x="13373" y="28244"/>
                </a:lnTo>
                <a:lnTo>
                  <a:pt x="1618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820637" y="6664438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558" y="0"/>
                </a:moveTo>
                <a:lnTo>
                  <a:pt x="295" y="1219"/>
                </a:lnTo>
                <a:lnTo>
                  <a:pt x="0" y="3124"/>
                </a:lnTo>
                <a:lnTo>
                  <a:pt x="14350" y="1219"/>
                </a:lnTo>
                <a:lnTo>
                  <a:pt x="9740" y="863"/>
                </a:lnTo>
                <a:lnTo>
                  <a:pt x="5156" y="457"/>
                </a:lnTo>
                <a:lnTo>
                  <a:pt x="5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849221" y="6712411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40">
                <a:moveTo>
                  <a:pt x="0" y="0"/>
                </a:moveTo>
                <a:lnTo>
                  <a:pt x="7137" y="812"/>
                </a:lnTo>
                <a:lnTo>
                  <a:pt x="14287" y="1498"/>
                </a:lnTo>
                <a:lnTo>
                  <a:pt x="21450" y="2057"/>
                </a:lnTo>
                <a:lnTo>
                  <a:pt x="26835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073646" y="6464746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302" y="0"/>
                </a:moveTo>
                <a:lnTo>
                  <a:pt x="0" y="1549"/>
                </a:lnTo>
                <a:lnTo>
                  <a:pt x="2755" y="1714"/>
                </a:lnTo>
                <a:lnTo>
                  <a:pt x="12026" y="50"/>
                </a:lnTo>
                <a:lnTo>
                  <a:pt x="113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6051031" y="6463339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12915" y="0"/>
                </a:moveTo>
                <a:lnTo>
                  <a:pt x="0" y="1701"/>
                </a:lnTo>
                <a:lnTo>
                  <a:pt x="22618" y="2946"/>
                </a:lnTo>
                <a:lnTo>
                  <a:pt x="33921" y="1409"/>
                </a:lnTo>
                <a:lnTo>
                  <a:pt x="129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076403" y="6464800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9271" y="0"/>
                </a:moveTo>
                <a:lnTo>
                  <a:pt x="0" y="1663"/>
                </a:lnTo>
                <a:lnTo>
                  <a:pt x="12611" y="2476"/>
                </a:lnTo>
                <a:lnTo>
                  <a:pt x="24091" y="1028"/>
                </a:lnTo>
                <a:lnTo>
                  <a:pt x="92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603800" y="6547277"/>
            <a:ext cx="288290" cy="15240"/>
          </a:xfrm>
          <a:custGeom>
            <a:avLst/>
            <a:gdLst/>
            <a:ahLst/>
            <a:cxnLst/>
            <a:rect l="l" t="t" r="r" b="b"/>
            <a:pathLst>
              <a:path w="288290" h="15240">
                <a:moveTo>
                  <a:pt x="261918" y="9258"/>
                </a:moveTo>
                <a:lnTo>
                  <a:pt x="110070" y="9258"/>
                </a:lnTo>
                <a:lnTo>
                  <a:pt x="152997" y="9601"/>
                </a:lnTo>
                <a:lnTo>
                  <a:pt x="195921" y="10631"/>
                </a:lnTo>
                <a:lnTo>
                  <a:pt x="238842" y="12349"/>
                </a:lnTo>
                <a:lnTo>
                  <a:pt x="282473" y="14795"/>
                </a:lnTo>
                <a:lnTo>
                  <a:pt x="287769" y="14795"/>
                </a:lnTo>
                <a:lnTo>
                  <a:pt x="287261" y="14008"/>
                </a:lnTo>
                <a:lnTo>
                  <a:pt x="261918" y="9258"/>
                </a:lnTo>
                <a:close/>
              </a:path>
              <a:path w="288290" h="15240">
                <a:moveTo>
                  <a:pt x="144754" y="0"/>
                </a:moveTo>
                <a:lnTo>
                  <a:pt x="103085" y="330"/>
                </a:lnTo>
                <a:lnTo>
                  <a:pt x="116687" y="2463"/>
                </a:lnTo>
                <a:lnTo>
                  <a:pt x="48006" y="2946"/>
                </a:lnTo>
                <a:lnTo>
                  <a:pt x="36102" y="5369"/>
                </a:lnTo>
                <a:lnTo>
                  <a:pt x="24141" y="7608"/>
                </a:lnTo>
                <a:lnTo>
                  <a:pt x="12110" y="9659"/>
                </a:lnTo>
                <a:lnTo>
                  <a:pt x="0" y="11518"/>
                </a:lnTo>
                <a:lnTo>
                  <a:pt x="27517" y="10533"/>
                </a:lnTo>
                <a:lnTo>
                  <a:pt x="55035" y="9826"/>
                </a:lnTo>
                <a:lnTo>
                  <a:pt x="82553" y="9400"/>
                </a:lnTo>
                <a:lnTo>
                  <a:pt x="261918" y="9258"/>
                </a:lnTo>
                <a:lnTo>
                  <a:pt x="216992" y="838"/>
                </a:lnTo>
                <a:lnTo>
                  <a:pt x="162812" y="55"/>
                </a:lnTo>
                <a:lnTo>
                  <a:pt x="14475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680978" y="6536758"/>
            <a:ext cx="140335" cy="11430"/>
          </a:xfrm>
          <a:custGeom>
            <a:avLst/>
            <a:gdLst/>
            <a:ahLst/>
            <a:cxnLst/>
            <a:rect l="l" t="t" r="r" b="b"/>
            <a:pathLst>
              <a:path w="140334" h="11429">
                <a:moveTo>
                  <a:pt x="135297" y="10515"/>
                </a:moveTo>
                <a:lnTo>
                  <a:pt x="67576" y="10515"/>
                </a:lnTo>
                <a:lnTo>
                  <a:pt x="85634" y="10571"/>
                </a:lnTo>
                <a:lnTo>
                  <a:pt x="139814" y="11353"/>
                </a:lnTo>
                <a:lnTo>
                  <a:pt x="135297" y="10515"/>
                </a:lnTo>
                <a:close/>
              </a:path>
              <a:path w="140334" h="11429">
                <a:moveTo>
                  <a:pt x="25996" y="0"/>
                </a:moveTo>
                <a:lnTo>
                  <a:pt x="13007" y="3476"/>
                </a:lnTo>
                <a:lnTo>
                  <a:pt x="0" y="6781"/>
                </a:lnTo>
                <a:lnTo>
                  <a:pt x="25895" y="10845"/>
                </a:lnTo>
                <a:lnTo>
                  <a:pt x="135297" y="10515"/>
                </a:lnTo>
                <a:lnTo>
                  <a:pt x="88976" y="1993"/>
                </a:lnTo>
                <a:lnTo>
                  <a:pt x="41741" y="359"/>
                </a:lnTo>
                <a:lnTo>
                  <a:pt x="2599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588907" y="6550228"/>
            <a:ext cx="63500" cy="9525"/>
          </a:xfrm>
          <a:custGeom>
            <a:avLst/>
            <a:gdLst/>
            <a:ahLst/>
            <a:cxnLst/>
            <a:rect l="l" t="t" r="r" b="b"/>
            <a:pathLst>
              <a:path w="63500" h="9525">
                <a:moveTo>
                  <a:pt x="62903" y="0"/>
                </a:moveTo>
                <a:lnTo>
                  <a:pt x="35521" y="190"/>
                </a:lnTo>
                <a:lnTo>
                  <a:pt x="0" y="2438"/>
                </a:lnTo>
                <a:lnTo>
                  <a:pt x="2412" y="4800"/>
                </a:lnTo>
                <a:lnTo>
                  <a:pt x="4622" y="7238"/>
                </a:lnTo>
                <a:lnTo>
                  <a:pt x="6286" y="8928"/>
                </a:lnTo>
                <a:lnTo>
                  <a:pt x="14897" y="8572"/>
                </a:lnTo>
                <a:lnTo>
                  <a:pt x="27000" y="6711"/>
                </a:lnTo>
                <a:lnTo>
                  <a:pt x="39028" y="4657"/>
                </a:lnTo>
                <a:lnTo>
                  <a:pt x="50992" y="2418"/>
                </a:lnTo>
                <a:lnTo>
                  <a:pt x="629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87987" y="6536260"/>
            <a:ext cx="119380" cy="16510"/>
          </a:xfrm>
          <a:custGeom>
            <a:avLst/>
            <a:gdLst/>
            <a:ahLst/>
            <a:cxnLst/>
            <a:rect l="l" t="t" r="r" b="b"/>
            <a:pathLst>
              <a:path w="119379" h="16509">
                <a:moveTo>
                  <a:pt x="36436" y="14160"/>
                </a:moveTo>
                <a:lnTo>
                  <a:pt x="3759" y="14389"/>
                </a:lnTo>
                <a:lnTo>
                  <a:pt x="0" y="15519"/>
                </a:lnTo>
                <a:lnTo>
                  <a:pt x="317" y="15811"/>
                </a:lnTo>
                <a:lnTo>
                  <a:pt x="609" y="16116"/>
                </a:lnTo>
                <a:lnTo>
                  <a:pt x="927" y="16408"/>
                </a:lnTo>
                <a:lnTo>
                  <a:pt x="27560" y="14651"/>
                </a:lnTo>
                <a:lnTo>
                  <a:pt x="36436" y="14160"/>
                </a:lnTo>
                <a:close/>
              </a:path>
              <a:path w="119379" h="16509">
                <a:moveTo>
                  <a:pt x="67462" y="0"/>
                </a:moveTo>
                <a:lnTo>
                  <a:pt x="47244" y="101"/>
                </a:lnTo>
                <a:lnTo>
                  <a:pt x="92989" y="7277"/>
                </a:lnTo>
                <a:lnTo>
                  <a:pt x="105997" y="3971"/>
                </a:lnTo>
                <a:lnTo>
                  <a:pt x="118986" y="495"/>
                </a:lnTo>
                <a:lnTo>
                  <a:pt x="674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586815" y="655064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927" y="0"/>
                </a:moveTo>
                <a:lnTo>
                  <a:pt x="0" y="38"/>
                </a:lnTo>
                <a:lnTo>
                  <a:pt x="1181" y="1130"/>
                </a:lnTo>
                <a:lnTo>
                  <a:pt x="49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635074" y="65363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41" y="0"/>
                </a:moveTo>
                <a:lnTo>
                  <a:pt x="0" y="0"/>
                </a:lnTo>
                <a:lnTo>
                  <a:pt x="24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492396" y="6589157"/>
            <a:ext cx="180975" cy="45720"/>
          </a:xfrm>
          <a:custGeom>
            <a:avLst/>
            <a:gdLst/>
            <a:ahLst/>
            <a:cxnLst/>
            <a:rect l="l" t="t" r="r" b="b"/>
            <a:pathLst>
              <a:path w="180975" h="45720">
                <a:moveTo>
                  <a:pt x="88468" y="34074"/>
                </a:moveTo>
                <a:lnTo>
                  <a:pt x="66356" y="36726"/>
                </a:lnTo>
                <a:lnTo>
                  <a:pt x="0" y="43713"/>
                </a:lnTo>
                <a:lnTo>
                  <a:pt x="26657" y="45097"/>
                </a:lnTo>
                <a:lnTo>
                  <a:pt x="42257" y="42814"/>
                </a:lnTo>
                <a:lnTo>
                  <a:pt x="57748" y="40205"/>
                </a:lnTo>
                <a:lnTo>
                  <a:pt x="73147" y="37286"/>
                </a:lnTo>
                <a:lnTo>
                  <a:pt x="88468" y="34074"/>
                </a:lnTo>
                <a:close/>
              </a:path>
              <a:path w="180975" h="45720">
                <a:moveTo>
                  <a:pt x="144614" y="4191"/>
                </a:moveTo>
                <a:lnTo>
                  <a:pt x="141770" y="7696"/>
                </a:lnTo>
                <a:lnTo>
                  <a:pt x="139357" y="10883"/>
                </a:lnTo>
                <a:lnTo>
                  <a:pt x="137515" y="12865"/>
                </a:lnTo>
                <a:lnTo>
                  <a:pt x="132575" y="19570"/>
                </a:lnTo>
                <a:lnTo>
                  <a:pt x="128143" y="24447"/>
                </a:lnTo>
                <a:lnTo>
                  <a:pt x="141346" y="20871"/>
                </a:lnTo>
                <a:lnTo>
                  <a:pt x="154544" y="17124"/>
                </a:lnTo>
                <a:lnTo>
                  <a:pt x="167749" y="13222"/>
                </a:lnTo>
                <a:lnTo>
                  <a:pt x="180891" y="9207"/>
                </a:lnTo>
                <a:lnTo>
                  <a:pt x="179832" y="9207"/>
                </a:lnTo>
                <a:lnTo>
                  <a:pt x="176504" y="8648"/>
                </a:lnTo>
                <a:lnTo>
                  <a:pt x="170421" y="7543"/>
                </a:lnTo>
                <a:lnTo>
                  <a:pt x="167652" y="6985"/>
                </a:lnTo>
                <a:lnTo>
                  <a:pt x="167828" y="6985"/>
                </a:lnTo>
                <a:lnTo>
                  <a:pt x="160185" y="6045"/>
                </a:lnTo>
                <a:lnTo>
                  <a:pt x="152387" y="4953"/>
                </a:lnTo>
                <a:lnTo>
                  <a:pt x="144614" y="4191"/>
                </a:lnTo>
                <a:close/>
              </a:path>
              <a:path w="180975" h="45720">
                <a:moveTo>
                  <a:pt x="167828" y="6985"/>
                </a:moveTo>
                <a:lnTo>
                  <a:pt x="167652" y="6985"/>
                </a:lnTo>
                <a:lnTo>
                  <a:pt x="167894" y="6997"/>
                </a:lnTo>
                <a:close/>
              </a:path>
              <a:path w="180975" h="45720">
                <a:moveTo>
                  <a:pt x="85534" y="0"/>
                </a:moveTo>
                <a:lnTo>
                  <a:pt x="72847" y="3505"/>
                </a:lnTo>
                <a:lnTo>
                  <a:pt x="97536" y="787"/>
                </a:lnTo>
                <a:lnTo>
                  <a:pt x="855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450181" y="6589942"/>
            <a:ext cx="187325" cy="43180"/>
          </a:xfrm>
          <a:custGeom>
            <a:avLst/>
            <a:gdLst/>
            <a:ahLst/>
            <a:cxnLst/>
            <a:rect l="l" t="t" r="r" b="b"/>
            <a:pathLst>
              <a:path w="187325" h="43179">
                <a:moveTo>
                  <a:pt x="139750" y="0"/>
                </a:moveTo>
                <a:lnTo>
                  <a:pt x="115062" y="2717"/>
                </a:lnTo>
                <a:lnTo>
                  <a:pt x="112382" y="3429"/>
                </a:lnTo>
                <a:lnTo>
                  <a:pt x="166370" y="5473"/>
                </a:lnTo>
                <a:lnTo>
                  <a:pt x="125685" y="18105"/>
                </a:lnTo>
                <a:lnTo>
                  <a:pt x="84399" y="28205"/>
                </a:lnTo>
                <a:lnTo>
                  <a:pt x="42506" y="35768"/>
                </a:lnTo>
                <a:lnTo>
                  <a:pt x="0" y="40792"/>
                </a:lnTo>
                <a:lnTo>
                  <a:pt x="42214" y="42926"/>
                </a:lnTo>
                <a:lnTo>
                  <a:pt x="86463" y="38420"/>
                </a:lnTo>
                <a:lnTo>
                  <a:pt x="130683" y="33286"/>
                </a:lnTo>
                <a:lnTo>
                  <a:pt x="170357" y="23672"/>
                </a:lnTo>
                <a:lnTo>
                  <a:pt x="179730" y="12090"/>
                </a:lnTo>
                <a:lnTo>
                  <a:pt x="181571" y="10096"/>
                </a:lnTo>
                <a:lnTo>
                  <a:pt x="183984" y="6921"/>
                </a:lnTo>
                <a:lnTo>
                  <a:pt x="186829" y="3403"/>
                </a:lnTo>
                <a:lnTo>
                  <a:pt x="184327" y="3149"/>
                </a:lnTo>
                <a:lnTo>
                  <a:pt x="181825" y="2946"/>
                </a:lnTo>
                <a:lnTo>
                  <a:pt x="1397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450995" y="6632874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41401" y="0"/>
                </a:moveTo>
                <a:lnTo>
                  <a:pt x="0" y="3873"/>
                </a:lnTo>
                <a:lnTo>
                  <a:pt x="435" y="5206"/>
                </a:lnTo>
                <a:lnTo>
                  <a:pt x="774" y="6527"/>
                </a:lnTo>
                <a:lnTo>
                  <a:pt x="52514" y="3352"/>
                </a:lnTo>
                <a:lnTo>
                  <a:pt x="68059" y="1384"/>
                </a:lnTo>
                <a:lnTo>
                  <a:pt x="414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360576" y="6636742"/>
            <a:ext cx="92075" cy="12065"/>
          </a:xfrm>
          <a:custGeom>
            <a:avLst/>
            <a:gdLst/>
            <a:ahLst/>
            <a:cxnLst/>
            <a:rect l="l" t="t" r="r" b="b"/>
            <a:pathLst>
              <a:path w="92075" h="12065">
                <a:moveTo>
                  <a:pt x="0" y="11874"/>
                </a:moveTo>
                <a:lnTo>
                  <a:pt x="91503" y="11874"/>
                </a:lnTo>
                <a:lnTo>
                  <a:pt x="91503" y="0"/>
                </a:lnTo>
                <a:lnTo>
                  <a:pt x="0" y="0"/>
                </a:lnTo>
                <a:lnTo>
                  <a:pt x="0" y="1187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441594" y="6630732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8585" y="0"/>
                </a:moveTo>
                <a:lnTo>
                  <a:pt x="7670" y="88"/>
                </a:lnTo>
                <a:lnTo>
                  <a:pt x="0" y="1130"/>
                </a:lnTo>
                <a:lnTo>
                  <a:pt x="7289" y="1498"/>
                </a:lnTo>
                <a:lnTo>
                  <a:pt x="8470" y="3238"/>
                </a:lnTo>
                <a:lnTo>
                  <a:pt x="9410" y="6007"/>
                </a:lnTo>
                <a:lnTo>
                  <a:pt x="50799" y="2146"/>
                </a:lnTo>
                <a:lnTo>
                  <a:pt x="85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60418" y="6631862"/>
            <a:ext cx="90805" cy="13335"/>
          </a:xfrm>
          <a:custGeom>
            <a:avLst/>
            <a:gdLst/>
            <a:ahLst/>
            <a:cxnLst/>
            <a:rect l="l" t="t" r="r" b="b"/>
            <a:pathLst>
              <a:path w="90804" h="13334">
                <a:moveTo>
                  <a:pt x="0" y="13144"/>
                </a:moveTo>
                <a:lnTo>
                  <a:pt x="90583" y="13144"/>
                </a:lnTo>
                <a:lnTo>
                  <a:pt x="90583" y="0"/>
                </a:lnTo>
                <a:lnTo>
                  <a:pt x="0" y="0"/>
                </a:lnTo>
                <a:lnTo>
                  <a:pt x="0" y="1314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574445" y="6655434"/>
            <a:ext cx="228600" cy="25400"/>
          </a:xfrm>
          <a:custGeom>
            <a:avLst/>
            <a:gdLst/>
            <a:ahLst/>
            <a:cxnLst/>
            <a:rect l="l" t="t" r="r" b="b"/>
            <a:pathLst>
              <a:path w="228600" h="25400">
                <a:moveTo>
                  <a:pt x="93085" y="21755"/>
                </a:moveTo>
                <a:lnTo>
                  <a:pt x="16548" y="21755"/>
                </a:lnTo>
                <a:lnTo>
                  <a:pt x="16827" y="21793"/>
                </a:lnTo>
                <a:lnTo>
                  <a:pt x="31611" y="24028"/>
                </a:lnTo>
                <a:lnTo>
                  <a:pt x="39334" y="24991"/>
                </a:lnTo>
                <a:lnTo>
                  <a:pt x="46951" y="25387"/>
                </a:lnTo>
                <a:lnTo>
                  <a:pt x="48412" y="25387"/>
                </a:lnTo>
                <a:lnTo>
                  <a:pt x="49860" y="25349"/>
                </a:lnTo>
                <a:lnTo>
                  <a:pt x="93085" y="21755"/>
                </a:lnTo>
                <a:close/>
              </a:path>
              <a:path w="228600" h="25400">
                <a:moveTo>
                  <a:pt x="121983" y="1562"/>
                </a:moveTo>
                <a:lnTo>
                  <a:pt x="30031" y="15252"/>
                </a:lnTo>
                <a:lnTo>
                  <a:pt x="0" y="19659"/>
                </a:lnTo>
                <a:lnTo>
                  <a:pt x="16763" y="21793"/>
                </a:lnTo>
                <a:lnTo>
                  <a:pt x="16548" y="21755"/>
                </a:lnTo>
                <a:lnTo>
                  <a:pt x="93085" y="21755"/>
                </a:lnTo>
                <a:lnTo>
                  <a:pt x="159970" y="15570"/>
                </a:lnTo>
                <a:lnTo>
                  <a:pt x="108826" y="15570"/>
                </a:lnTo>
                <a:lnTo>
                  <a:pt x="111051" y="15249"/>
                </a:lnTo>
                <a:lnTo>
                  <a:pt x="117817" y="6857"/>
                </a:lnTo>
                <a:lnTo>
                  <a:pt x="121983" y="1562"/>
                </a:lnTo>
                <a:close/>
              </a:path>
              <a:path w="228600" h="25400">
                <a:moveTo>
                  <a:pt x="16548" y="21755"/>
                </a:moveTo>
                <a:lnTo>
                  <a:pt x="16809" y="21793"/>
                </a:lnTo>
                <a:lnTo>
                  <a:pt x="16548" y="21755"/>
                </a:lnTo>
                <a:close/>
              </a:path>
              <a:path w="228600" h="25400">
                <a:moveTo>
                  <a:pt x="215785" y="0"/>
                </a:moveTo>
                <a:lnTo>
                  <a:pt x="108826" y="15570"/>
                </a:lnTo>
                <a:lnTo>
                  <a:pt x="159970" y="15570"/>
                </a:lnTo>
                <a:lnTo>
                  <a:pt x="163237" y="15249"/>
                </a:lnTo>
                <a:lnTo>
                  <a:pt x="228269" y="8508"/>
                </a:lnTo>
                <a:lnTo>
                  <a:pt x="228396" y="6857"/>
                </a:lnTo>
                <a:lnTo>
                  <a:pt x="223558" y="6222"/>
                </a:lnTo>
                <a:lnTo>
                  <a:pt x="218732" y="5524"/>
                </a:lnTo>
                <a:lnTo>
                  <a:pt x="213893" y="4775"/>
                </a:lnTo>
                <a:lnTo>
                  <a:pt x="21578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683268" y="6647781"/>
            <a:ext cx="109855" cy="23495"/>
          </a:xfrm>
          <a:custGeom>
            <a:avLst/>
            <a:gdLst/>
            <a:ahLst/>
            <a:cxnLst/>
            <a:rect l="l" t="t" r="r" b="b"/>
            <a:pathLst>
              <a:path w="109854" h="23495">
                <a:moveTo>
                  <a:pt x="2236" y="22893"/>
                </a:moveTo>
                <a:lnTo>
                  <a:pt x="0" y="23215"/>
                </a:lnTo>
                <a:lnTo>
                  <a:pt x="2222" y="22910"/>
                </a:lnTo>
                <a:close/>
              </a:path>
              <a:path w="109854" h="23495">
                <a:moveTo>
                  <a:pt x="74333" y="0"/>
                </a:moveTo>
                <a:lnTo>
                  <a:pt x="13157" y="9220"/>
                </a:lnTo>
                <a:lnTo>
                  <a:pt x="8953" y="14566"/>
                </a:lnTo>
                <a:lnTo>
                  <a:pt x="2236" y="22893"/>
                </a:lnTo>
                <a:lnTo>
                  <a:pt x="106959" y="7645"/>
                </a:lnTo>
                <a:lnTo>
                  <a:pt x="109283" y="1816"/>
                </a:lnTo>
                <a:lnTo>
                  <a:pt x="743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802720" y="6662296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126" y="0"/>
                </a:moveTo>
                <a:lnTo>
                  <a:pt x="0" y="1651"/>
                </a:lnTo>
                <a:lnTo>
                  <a:pt x="7023" y="876"/>
                </a:lnTo>
                <a:lnTo>
                  <a:pt x="1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786394" y="6714466"/>
            <a:ext cx="99695" cy="15240"/>
          </a:xfrm>
          <a:custGeom>
            <a:avLst/>
            <a:gdLst/>
            <a:ahLst/>
            <a:cxnLst/>
            <a:rect l="l" t="t" r="r" b="b"/>
            <a:pathLst>
              <a:path w="99695" h="15240">
                <a:moveTo>
                  <a:pt x="84277" y="0"/>
                </a:moveTo>
                <a:lnTo>
                  <a:pt x="64429" y="2407"/>
                </a:lnTo>
                <a:lnTo>
                  <a:pt x="44545" y="4524"/>
                </a:lnTo>
                <a:lnTo>
                  <a:pt x="24623" y="6350"/>
                </a:lnTo>
                <a:lnTo>
                  <a:pt x="4660" y="7886"/>
                </a:lnTo>
                <a:lnTo>
                  <a:pt x="0" y="8343"/>
                </a:lnTo>
                <a:lnTo>
                  <a:pt x="8661" y="9880"/>
                </a:lnTo>
                <a:lnTo>
                  <a:pt x="18128" y="11340"/>
                </a:lnTo>
                <a:lnTo>
                  <a:pt x="27793" y="12601"/>
                </a:lnTo>
                <a:lnTo>
                  <a:pt x="37488" y="13600"/>
                </a:lnTo>
                <a:lnTo>
                  <a:pt x="47142" y="14287"/>
                </a:lnTo>
                <a:lnTo>
                  <a:pt x="63563" y="15151"/>
                </a:lnTo>
                <a:lnTo>
                  <a:pt x="80270" y="10818"/>
                </a:lnTo>
                <a:lnTo>
                  <a:pt x="84133" y="9867"/>
                </a:lnTo>
                <a:lnTo>
                  <a:pt x="96977" y="6781"/>
                </a:lnTo>
                <a:lnTo>
                  <a:pt x="97688" y="4838"/>
                </a:lnTo>
                <a:lnTo>
                  <a:pt x="98501" y="2832"/>
                </a:lnTo>
                <a:lnTo>
                  <a:pt x="99301" y="977"/>
                </a:lnTo>
                <a:lnTo>
                  <a:pt x="94297" y="711"/>
                </a:lnTo>
                <a:lnTo>
                  <a:pt x="89281" y="381"/>
                </a:lnTo>
                <a:lnTo>
                  <a:pt x="84277" y="0"/>
                </a:lnTo>
                <a:close/>
              </a:path>
              <a:path w="99695" h="15240">
                <a:moveTo>
                  <a:pt x="8559" y="9867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883372" y="6715447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2324" y="0"/>
                </a:moveTo>
                <a:lnTo>
                  <a:pt x="1523" y="1854"/>
                </a:lnTo>
                <a:lnTo>
                  <a:pt x="698" y="3860"/>
                </a:lnTo>
                <a:lnTo>
                  <a:pt x="0" y="5803"/>
                </a:lnTo>
                <a:lnTo>
                  <a:pt x="3975" y="4889"/>
                </a:lnTo>
                <a:lnTo>
                  <a:pt x="11937" y="3149"/>
                </a:lnTo>
                <a:lnTo>
                  <a:pt x="14376" y="520"/>
                </a:lnTo>
                <a:lnTo>
                  <a:pt x="6337" y="215"/>
                </a:lnTo>
                <a:lnTo>
                  <a:pt x="232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895309" y="671597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2438" y="0"/>
                </a:moveTo>
                <a:lnTo>
                  <a:pt x="0" y="2628"/>
                </a:lnTo>
                <a:lnTo>
                  <a:pt x="7747" y="990"/>
                </a:lnTo>
                <a:lnTo>
                  <a:pt x="11620" y="228"/>
                </a:lnTo>
                <a:lnTo>
                  <a:pt x="24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794742" y="6724300"/>
            <a:ext cx="662305" cy="73025"/>
          </a:xfrm>
          <a:custGeom>
            <a:avLst/>
            <a:gdLst/>
            <a:ahLst/>
            <a:cxnLst/>
            <a:rect l="l" t="t" r="r" b="b"/>
            <a:pathLst>
              <a:path w="662304" h="73025">
                <a:moveTo>
                  <a:pt x="106070" y="51346"/>
                </a:moveTo>
                <a:lnTo>
                  <a:pt x="98421" y="53403"/>
                </a:lnTo>
                <a:lnTo>
                  <a:pt x="77063" y="59397"/>
                </a:lnTo>
                <a:lnTo>
                  <a:pt x="78895" y="60666"/>
                </a:lnTo>
                <a:lnTo>
                  <a:pt x="137347" y="69376"/>
                </a:lnTo>
                <a:lnTo>
                  <a:pt x="177698" y="72707"/>
                </a:lnTo>
                <a:lnTo>
                  <a:pt x="218198" y="72999"/>
                </a:lnTo>
                <a:lnTo>
                  <a:pt x="235569" y="72835"/>
                </a:lnTo>
                <a:lnTo>
                  <a:pt x="252079" y="72266"/>
                </a:lnTo>
                <a:lnTo>
                  <a:pt x="299999" y="69456"/>
                </a:lnTo>
                <a:lnTo>
                  <a:pt x="345002" y="65434"/>
                </a:lnTo>
                <a:lnTo>
                  <a:pt x="348468" y="64985"/>
                </a:lnTo>
                <a:lnTo>
                  <a:pt x="173850" y="64985"/>
                </a:lnTo>
                <a:lnTo>
                  <a:pt x="163496" y="64915"/>
                </a:lnTo>
                <a:lnTo>
                  <a:pt x="153103" y="64698"/>
                </a:lnTo>
                <a:lnTo>
                  <a:pt x="142669" y="64326"/>
                </a:lnTo>
                <a:lnTo>
                  <a:pt x="132194" y="63792"/>
                </a:lnTo>
                <a:lnTo>
                  <a:pt x="167859" y="53505"/>
                </a:lnTo>
                <a:lnTo>
                  <a:pt x="157086" y="53505"/>
                </a:lnTo>
                <a:lnTo>
                  <a:pt x="144305" y="53369"/>
                </a:lnTo>
                <a:lnTo>
                  <a:pt x="131545" y="52963"/>
                </a:lnTo>
                <a:lnTo>
                  <a:pt x="118801" y="52288"/>
                </a:lnTo>
                <a:lnTo>
                  <a:pt x="106070" y="51346"/>
                </a:lnTo>
                <a:close/>
              </a:path>
              <a:path w="662304" h="73025">
                <a:moveTo>
                  <a:pt x="236766" y="62636"/>
                </a:moveTo>
                <a:lnTo>
                  <a:pt x="221122" y="63625"/>
                </a:lnTo>
                <a:lnTo>
                  <a:pt x="205427" y="64363"/>
                </a:lnTo>
                <a:lnTo>
                  <a:pt x="189672" y="64825"/>
                </a:lnTo>
                <a:lnTo>
                  <a:pt x="173850" y="64985"/>
                </a:lnTo>
                <a:lnTo>
                  <a:pt x="348468" y="64985"/>
                </a:lnTo>
                <a:lnTo>
                  <a:pt x="357689" y="63792"/>
                </a:lnTo>
                <a:lnTo>
                  <a:pt x="274180" y="63792"/>
                </a:lnTo>
                <a:lnTo>
                  <a:pt x="264812" y="63720"/>
                </a:lnTo>
                <a:lnTo>
                  <a:pt x="255454" y="63504"/>
                </a:lnTo>
                <a:lnTo>
                  <a:pt x="246105" y="63143"/>
                </a:lnTo>
                <a:lnTo>
                  <a:pt x="236766" y="62636"/>
                </a:lnTo>
                <a:close/>
              </a:path>
              <a:path w="662304" h="73025">
                <a:moveTo>
                  <a:pt x="609777" y="28879"/>
                </a:moveTo>
                <a:lnTo>
                  <a:pt x="555106" y="34214"/>
                </a:lnTo>
                <a:lnTo>
                  <a:pt x="502818" y="41300"/>
                </a:lnTo>
                <a:lnTo>
                  <a:pt x="416941" y="53009"/>
                </a:lnTo>
                <a:lnTo>
                  <a:pt x="387211" y="56664"/>
                </a:lnTo>
                <a:lnTo>
                  <a:pt x="327565" y="61830"/>
                </a:lnTo>
                <a:lnTo>
                  <a:pt x="281990" y="63792"/>
                </a:lnTo>
                <a:lnTo>
                  <a:pt x="357689" y="63792"/>
                </a:lnTo>
                <a:lnTo>
                  <a:pt x="390020" y="59605"/>
                </a:lnTo>
                <a:lnTo>
                  <a:pt x="479628" y="46380"/>
                </a:lnTo>
                <a:lnTo>
                  <a:pt x="497223" y="44087"/>
                </a:lnTo>
                <a:lnTo>
                  <a:pt x="514773" y="42076"/>
                </a:lnTo>
                <a:lnTo>
                  <a:pt x="532293" y="40335"/>
                </a:lnTo>
                <a:lnTo>
                  <a:pt x="549795" y="38849"/>
                </a:lnTo>
                <a:lnTo>
                  <a:pt x="585957" y="38849"/>
                </a:lnTo>
                <a:lnTo>
                  <a:pt x="581964" y="38125"/>
                </a:lnTo>
                <a:lnTo>
                  <a:pt x="578612" y="37591"/>
                </a:lnTo>
                <a:lnTo>
                  <a:pt x="575233" y="37122"/>
                </a:lnTo>
                <a:lnTo>
                  <a:pt x="595635" y="36084"/>
                </a:lnTo>
                <a:lnTo>
                  <a:pt x="616088" y="35336"/>
                </a:lnTo>
                <a:lnTo>
                  <a:pt x="636614" y="34852"/>
                </a:lnTo>
                <a:lnTo>
                  <a:pt x="662152" y="34569"/>
                </a:lnTo>
                <a:lnTo>
                  <a:pt x="652741" y="32689"/>
                </a:lnTo>
                <a:lnTo>
                  <a:pt x="653158" y="32689"/>
                </a:lnTo>
                <a:lnTo>
                  <a:pt x="650087" y="32181"/>
                </a:lnTo>
                <a:lnTo>
                  <a:pt x="646607" y="31648"/>
                </a:lnTo>
                <a:lnTo>
                  <a:pt x="643115" y="31165"/>
                </a:lnTo>
                <a:lnTo>
                  <a:pt x="609777" y="28879"/>
                </a:lnTo>
                <a:close/>
              </a:path>
              <a:path w="662304" h="73025">
                <a:moveTo>
                  <a:pt x="168211" y="53403"/>
                </a:moveTo>
                <a:lnTo>
                  <a:pt x="160794" y="53505"/>
                </a:lnTo>
                <a:lnTo>
                  <a:pt x="167859" y="53505"/>
                </a:lnTo>
                <a:lnTo>
                  <a:pt x="168211" y="53403"/>
                </a:lnTo>
                <a:close/>
              </a:path>
              <a:path w="662304" h="73025">
                <a:moveTo>
                  <a:pt x="585957" y="38849"/>
                </a:moveTo>
                <a:lnTo>
                  <a:pt x="549795" y="38849"/>
                </a:lnTo>
                <a:lnTo>
                  <a:pt x="585584" y="41287"/>
                </a:lnTo>
                <a:lnTo>
                  <a:pt x="586130" y="41300"/>
                </a:lnTo>
                <a:lnTo>
                  <a:pt x="591108" y="41300"/>
                </a:lnTo>
                <a:lnTo>
                  <a:pt x="590651" y="39700"/>
                </a:lnTo>
                <a:lnTo>
                  <a:pt x="585957" y="38849"/>
                </a:lnTo>
                <a:close/>
              </a:path>
              <a:path w="662304" h="73025">
                <a:moveTo>
                  <a:pt x="653158" y="32689"/>
                </a:moveTo>
                <a:lnTo>
                  <a:pt x="652741" y="32689"/>
                </a:lnTo>
                <a:lnTo>
                  <a:pt x="653224" y="32700"/>
                </a:lnTo>
                <a:close/>
              </a:path>
              <a:path w="662304" h="73025">
                <a:moveTo>
                  <a:pt x="0" y="0"/>
                </a:moveTo>
                <a:lnTo>
                  <a:pt x="165" y="3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031507" y="6745208"/>
            <a:ext cx="406400" cy="43180"/>
          </a:xfrm>
          <a:custGeom>
            <a:avLst/>
            <a:gdLst/>
            <a:ahLst/>
            <a:cxnLst/>
            <a:rect l="l" t="t" r="r" b="b"/>
            <a:pathLst>
              <a:path w="406400" h="43179">
                <a:moveTo>
                  <a:pt x="176987" y="6451"/>
                </a:moveTo>
                <a:lnTo>
                  <a:pt x="151828" y="9944"/>
                </a:lnTo>
                <a:lnTo>
                  <a:pt x="175491" y="10313"/>
                </a:lnTo>
                <a:lnTo>
                  <a:pt x="199182" y="11071"/>
                </a:lnTo>
                <a:lnTo>
                  <a:pt x="222874" y="12147"/>
                </a:lnTo>
                <a:lnTo>
                  <a:pt x="246545" y="13474"/>
                </a:lnTo>
                <a:lnTo>
                  <a:pt x="221607" y="15914"/>
                </a:lnTo>
                <a:lnTo>
                  <a:pt x="196507" y="18707"/>
                </a:lnTo>
                <a:lnTo>
                  <a:pt x="97686" y="31443"/>
                </a:lnTo>
                <a:lnTo>
                  <a:pt x="48869" y="37293"/>
                </a:lnTo>
                <a:lnTo>
                  <a:pt x="0" y="41732"/>
                </a:lnTo>
                <a:lnTo>
                  <a:pt x="9339" y="42232"/>
                </a:lnTo>
                <a:lnTo>
                  <a:pt x="18688" y="42589"/>
                </a:lnTo>
                <a:lnTo>
                  <a:pt x="28046" y="42803"/>
                </a:lnTo>
                <a:lnTo>
                  <a:pt x="37414" y="42875"/>
                </a:lnTo>
                <a:lnTo>
                  <a:pt x="45224" y="42875"/>
                </a:lnTo>
                <a:lnTo>
                  <a:pt x="90810" y="40920"/>
                </a:lnTo>
                <a:lnTo>
                  <a:pt x="150446" y="35758"/>
                </a:lnTo>
                <a:lnTo>
                  <a:pt x="318342" y="13310"/>
                </a:lnTo>
                <a:lnTo>
                  <a:pt x="337297" y="11175"/>
                </a:lnTo>
                <a:lnTo>
                  <a:pt x="274713" y="11175"/>
                </a:lnTo>
                <a:lnTo>
                  <a:pt x="201415" y="7404"/>
                </a:lnTo>
                <a:lnTo>
                  <a:pt x="176987" y="6451"/>
                </a:lnTo>
                <a:close/>
              </a:path>
              <a:path w="406400" h="43179">
                <a:moveTo>
                  <a:pt x="230352" y="0"/>
                </a:moveTo>
                <a:lnTo>
                  <a:pt x="223511" y="687"/>
                </a:lnTo>
                <a:lnTo>
                  <a:pt x="202958" y="2997"/>
                </a:lnTo>
                <a:lnTo>
                  <a:pt x="318655" y="8610"/>
                </a:lnTo>
                <a:lnTo>
                  <a:pt x="296660" y="9726"/>
                </a:lnTo>
                <a:lnTo>
                  <a:pt x="274713" y="11175"/>
                </a:lnTo>
                <a:lnTo>
                  <a:pt x="337297" y="11175"/>
                </a:lnTo>
                <a:lnTo>
                  <a:pt x="354813" y="9471"/>
                </a:lnTo>
                <a:lnTo>
                  <a:pt x="373011" y="7975"/>
                </a:lnTo>
                <a:lnTo>
                  <a:pt x="386390" y="7975"/>
                </a:lnTo>
                <a:lnTo>
                  <a:pt x="385055" y="7853"/>
                </a:lnTo>
                <a:lnTo>
                  <a:pt x="377977" y="7391"/>
                </a:lnTo>
                <a:lnTo>
                  <a:pt x="230352" y="0"/>
                </a:lnTo>
                <a:close/>
              </a:path>
              <a:path w="406400" h="43179">
                <a:moveTo>
                  <a:pt x="386390" y="7975"/>
                </a:moveTo>
                <a:lnTo>
                  <a:pt x="373011" y="7975"/>
                </a:lnTo>
                <a:lnTo>
                  <a:pt x="406349" y="10248"/>
                </a:lnTo>
                <a:lnTo>
                  <a:pt x="399263" y="9307"/>
                </a:lnTo>
                <a:lnTo>
                  <a:pt x="392158" y="8501"/>
                </a:lnTo>
                <a:lnTo>
                  <a:pt x="386390" y="797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4393" y="6468113"/>
            <a:ext cx="59055" cy="5715"/>
          </a:xfrm>
          <a:custGeom>
            <a:avLst/>
            <a:gdLst/>
            <a:ahLst/>
            <a:cxnLst/>
            <a:rect l="l" t="t" r="r" b="b"/>
            <a:pathLst>
              <a:path w="59054" h="5714">
                <a:moveTo>
                  <a:pt x="7912" y="0"/>
                </a:moveTo>
                <a:lnTo>
                  <a:pt x="0" y="1536"/>
                </a:lnTo>
                <a:lnTo>
                  <a:pt x="51092" y="5257"/>
                </a:lnTo>
                <a:lnTo>
                  <a:pt x="53632" y="4749"/>
                </a:lnTo>
                <a:lnTo>
                  <a:pt x="56197" y="4267"/>
                </a:lnTo>
                <a:lnTo>
                  <a:pt x="58737" y="3759"/>
                </a:lnTo>
                <a:lnTo>
                  <a:pt x="79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089016" y="6465822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11480" y="0"/>
                </a:moveTo>
                <a:lnTo>
                  <a:pt x="0" y="1447"/>
                </a:lnTo>
                <a:lnTo>
                  <a:pt x="35369" y="3822"/>
                </a:lnTo>
                <a:lnTo>
                  <a:pt x="43294" y="2285"/>
                </a:lnTo>
                <a:lnTo>
                  <a:pt x="114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20494" y="6484428"/>
            <a:ext cx="213995" cy="23495"/>
          </a:xfrm>
          <a:custGeom>
            <a:avLst/>
            <a:gdLst/>
            <a:ahLst/>
            <a:cxnLst/>
            <a:rect l="l" t="t" r="r" b="b"/>
            <a:pathLst>
              <a:path w="213995" h="23495">
                <a:moveTo>
                  <a:pt x="17043" y="0"/>
                </a:moveTo>
                <a:lnTo>
                  <a:pt x="0" y="2552"/>
                </a:lnTo>
                <a:lnTo>
                  <a:pt x="132486" y="23342"/>
                </a:lnTo>
                <a:lnTo>
                  <a:pt x="153283" y="22068"/>
                </a:lnTo>
                <a:lnTo>
                  <a:pt x="173810" y="21016"/>
                </a:lnTo>
                <a:lnTo>
                  <a:pt x="193963" y="20229"/>
                </a:lnTo>
                <a:lnTo>
                  <a:pt x="213639" y="19748"/>
                </a:lnTo>
                <a:lnTo>
                  <a:pt x="66187" y="4559"/>
                </a:lnTo>
                <a:lnTo>
                  <a:pt x="170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335467" y="6645012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5107" y="0"/>
                </a:moveTo>
                <a:lnTo>
                  <a:pt x="16738" y="927"/>
                </a:lnTo>
                <a:lnTo>
                  <a:pt x="0" y="2959"/>
                </a:lnTo>
                <a:lnTo>
                  <a:pt x="20777" y="4013"/>
                </a:lnTo>
                <a:lnTo>
                  <a:pt x="25209" y="3606"/>
                </a:lnTo>
                <a:lnTo>
                  <a:pt x="2510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44385" y="665553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861" y="0"/>
                </a:lnTo>
              </a:path>
            </a:pathLst>
          </a:custGeom>
          <a:ln w="1511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86293" y="6639983"/>
            <a:ext cx="74295" cy="8255"/>
          </a:xfrm>
          <a:custGeom>
            <a:avLst/>
            <a:gdLst/>
            <a:ahLst/>
            <a:cxnLst/>
            <a:rect l="l" t="t" r="r" b="b"/>
            <a:pathLst>
              <a:path w="74295" h="8254">
                <a:moveTo>
                  <a:pt x="74015" y="0"/>
                </a:moveTo>
                <a:lnTo>
                  <a:pt x="0" y="5549"/>
                </a:lnTo>
                <a:lnTo>
                  <a:pt x="49174" y="7988"/>
                </a:lnTo>
                <a:lnTo>
                  <a:pt x="65900" y="5956"/>
                </a:lnTo>
                <a:lnTo>
                  <a:pt x="74282" y="5029"/>
                </a:lnTo>
                <a:lnTo>
                  <a:pt x="74218" y="3276"/>
                </a:lnTo>
                <a:lnTo>
                  <a:pt x="74116" y="1406"/>
                </a:lnTo>
                <a:lnTo>
                  <a:pt x="740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017841" y="6645535"/>
            <a:ext cx="318135" cy="46355"/>
          </a:xfrm>
          <a:custGeom>
            <a:avLst/>
            <a:gdLst/>
            <a:ahLst/>
            <a:cxnLst/>
            <a:rect l="l" t="t" r="r" b="b"/>
            <a:pathLst>
              <a:path w="318135" h="46354">
                <a:moveTo>
                  <a:pt x="268452" y="0"/>
                </a:moveTo>
                <a:lnTo>
                  <a:pt x="248513" y="1663"/>
                </a:lnTo>
                <a:lnTo>
                  <a:pt x="191962" y="8227"/>
                </a:lnTo>
                <a:lnTo>
                  <a:pt x="135705" y="17238"/>
                </a:lnTo>
                <a:lnTo>
                  <a:pt x="0" y="43243"/>
                </a:lnTo>
                <a:lnTo>
                  <a:pt x="64681" y="46291"/>
                </a:lnTo>
                <a:lnTo>
                  <a:pt x="70192" y="45135"/>
                </a:lnTo>
                <a:lnTo>
                  <a:pt x="148320" y="30554"/>
                </a:lnTo>
                <a:lnTo>
                  <a:pt x="187389" y="23813"/>
                </a:lnTo>
                <a:lnTo>
                  <a:pt x="226542" y="17564"/>
                </a:lnTo>
                <a:lnTo>
                  <a:pt x="277470" y="8339"/>
                </a:lnTo>
                <a:lnTo>
                  <a:pt x="294487" y="5473"/>
                </a:lnTo>
                <a:lnTo>
                  <a:pt x="317626" y="2438"/>
                </a:lnTo>
                <a:lnTo>
                  <a:pt x="2684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757598" y="6642048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7960" y="0"/>
                </a:moveTo>
                <a:lnTo>
                  <a:pt x="0" y="5727"/>
                </a:lnTo>
                <a:lnTo>
                  <a:pt x="34950" y="7543"/>
                </a:lnTo>
                <a:lnTo>
                  <a:pt x="379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870668" y="6713764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5384" y="0"/>
                </a:moveTo>
                <a:lnTo>
                  <a:pt x="0" y="698"/>
                </a:lnTo>
                <a:lnTo>
                  <a:pt x="5016" y="1092"/>
                </a:lnTo>
                <a:lnTo>
                  <a:pt x="10020" y="1422"/>
                </a:lnTo>
                <a:lnTo>
                  <a:pt x="15024" y="1689"/>
                </a:lnTo>
                <a:lnTo>
                  <a:pt x="15544" y="508"/>
                </a:lnTo>
                <a:lnTo>
                  <a:pt x="53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885698" y="6714275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520" y="0"/>
                </a:moveTo>
                <a:lnTo>
                  <a:pt x="0" y="1168"/>
                </a:lnTo>
                <a:lnTo>
                  <a:pt x="4013" y="1384"/>
                </a:lnTo>
                <a:lnTo>
                  <a:pt x="12052" y="1689"/>
                </a:lnTo>
                <a:lnTo>
                  <a:pt x="13055" y="622"/>
                </a:lnTo>
                <a:lnTo>
                  <a:pt x="5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897746" y="6714892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003" y="0"/>
                </a:moveTo>
                <a:lnTo>
                  <a:pt x="0" y="1079"/>
                </a:lnTo>
                <a:lnTo>
                  <a:pt x="6121" y="1244"/>
                </a:lnTo>
                <a:lnTo>
                  <a:pt x="9182" y="1295"/>
                </a:lnTo>
                <a:lnTo>
                  <a:pt x="12852" y="584"/>
                </a:lnTo>
                <a:lnTo>
                  <a:pt x="10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834411" y="6254347"/>
            <a:ext cx="936625" cy="71755"/>
          </a:xfrm>
          <a:custGeom>
            <a:avLst/>
            <a:gdLst/>
            <a:ahLst/>
            <a:cxnLst/>
            <a:rect l="l" t="t" r="r" b="b"/>
            <a:pathLst>
              <a:path w="936625" h="71754">
                <a:moveTo>
                  <a:pt x="604255" y="26822"/>
                </a:moveTo>
                <a:lnTo>
                  <a:pt x="119519" y="26822"/>
                </a:lnTo>
                <a:lnTo>
                  <a:pt x="134115" y="26889"/>
                </a:lnTo>
                <a:lnTo>
                  <a:pt x="163260" y="27438"/>
                </a:lnTo>
                <a:lnTo>
                  <a:pt x="199048" y="28810"/>
                </a:lnTo>
                <a:lnTo>
                  <a:pt x="262674" y="32092"/>
                </a:lnTo>
                <a:lnTo>
                  <a:pt x="316115" y="34455"/>
                </a:lnTo>
                <a:lnTo>
                  <a:pt x="372171" y="37593"/>
                </a:lnTo>
                <a:lnTo>
                  <a:pt x="596121" y="55153"/>
                </a:lnTo>
                <a:lnTo>
                  <a:pt x="652005" y="59888"/>
                </a:lnTo>
                <a:lnTo>
                  <a:pt x="707822" y="65282"/>
                </a:lnTo>
                <a:lnTo>
                  <a:pt x="763574" y="71335"/>
                </a:lnTo>
                <a:lnTo>
                  <a:pt x="820069" y="69403"/>
                </a:lnTo>
                <a:lnTo>
                  <a:pt x="864338" y="68693"/>
                </a:lnTo>
                <a:lnTo>
                  <a:pt x="933669" y="68605"/>
                </a:lnTo>
                <a:lnTo>
                  <a:pt x="889080" y="61494"/>
                </a:lnTo>
                <a:lnTo>
                  <a:pt x="841556" y="54461"/>
                </a:lnTo>
                <a:lnTo>
                  <a:pt x="793962" y="47963"/>
                </a:lnTo>
                <a:lnTo>
                  <a:pt x="746299" y="41999"/>
                </a:lnTo>
                <a:lnTo>
                  <a:pt x="698565" y="36569"/>
                </a:lnTo>
                <a:lnTo>
                  <a:pt x="604255" y="26822"/>
                </a:lnTo>
                <a:close/>
              </a:path>
              <a:path w="936625" h="71754">
                <a:moveTo>
                  <a:pt x="933669" y="68605"/>
                </a:moveTo>
                <a:lnTo>
                  <a:pt x="886472" y="68605"/>
                </a:lnTo>
                <a:lnTo>
                  <a:pt x="936536" y="69062"/>
                </a:lnTo>
                <a:lnTo>
                  <a:pt x="933669" y="68605"/>
                </a:lnTo>
                <a:close/>
              </a:path>
              <a:path w="936625" h="71754">
                <a:moveTo>
                  <a:pt x="159334" y="0"/>
                </a:moveTo>
                <a:lnTo>
                  <a:pt x="90449" y="863"/>
                </a:lnTo>
                <a:lnTo>
                  <a:pt x="45100" y="3913"/>
                </a:lnTo>
                <a:lnTo>
                  <a:pt x="0" y="9258"/>
                </a:lnTo>
                <a:lnTo>
                  <a:pt x="91427" y="27063"/>
                </a:lnTo>
                <a:lnTo>
                  <a:pt x="604255" y="26822"/>
                </a:lnTo>
                <a:lnTo>
                  <a:pt x="599035" y="26277"/>
                </a:lnTo>
                <a:lnTo>
                  <a:pt x="547093" y="21725"/>
                </a:lnTo>
                <a:lnTo>
                  <a:pt x="293997" y="3675"/>
                </a:lnTo>
                <a:lnTo>
                  <a:pt x="249113" y="1597"/>
                </a:lnTo>
                <a:lnTo>
                  <a:pt x="204234" y="390"/>
                </a:lnTo>
                <a:lnTo>
                  <a:pt x="1593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94418" y="6263606"/>
            <a:ext cx="239480" cy="697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671811" y="6335560"/>
            <a:ext cx="297815" cy="59055"/>
          </a:xfrm>
          <a:custGeom>
            <a:avLst/>
            <a:gdLst/>
            <a:ahLst/>
            <a:cxnLst/>
            <a:rect l="l" t="t" r="r" b="b"/>
            <a:pathLst>
              <a:path w="297815" h="59054">
                <a:moveTo>
                  <a:pt x="47269" y="56642"/>
                </a:moveTo>
                <a:lnTo>
                  <a:pt x="38277" y="56934"/>
                </a:lnTo>
                <a:lnTo>
                  <a:pt x="49860" y="58559"/>
                </a:lnTo>
                <a:lnTo>
                  <a:pt x="48996" y="57861"/>
                </a:lnTo>
                <a:lnTo>
                  <a:pt x="48120" y="57213"/>
                </a:lnTo>
                <a:lnTo>
                  <a:pt x="47269" y="56642"/>
                </a:lnTo>
                <a:close/>
              </a:path>
              <a:path w="297815" h="59054">
                <a:moveTo>
                  <a:pt x="70307" y="0"/>
                </a:moveTo>
                <a:lnTo>
                  <a:pt x="55486" y="36"/>
                </a:lnTo>
                <a:lnTo>
                  <a:pt x="11023" y="596"/>
                </a:lnTo>
                <a:lnTo>
                  <a:pt x="33462" y="3643"/>
                </a:lnTo>
                <a:lnTo>
                  <a:pt x="100634" y="13589"/>
                </a:lnTo>
                <a:lnTo>
                  <a:pt x="51917" y="14147"/>
                </a:lnTo>
                <a:lnTo>
                  <a:pt x="111611" y="23449"/>
                </a:lnTo>
                <a:lnTo>
                  <a:pt x="149529" y="30248"/>
                </a:lnTo>
                <a:lnTo>
                  <a:pt x="187324" y="37794"/>
                </a:lnTo>
                <a:lnTo>
                  <a:pt x="224993" y="46088"/>
                </a:lnTo>
                <a:lnTo>
                  <a:pt x="226275" y="46342"/>
                </a:lnTo>
                <a:lnTo>
                  <a:pt x="226720" y="46672"/>
                </a:lnTo>
                <a:lnTo>
                  <a:pt x="226631" y="47066"/>
                </a:lnTo>
                <a:lnTo>
                  <a:pt x="244140" y="47618"/>
                </a:lnTo>
                <a:lnTo>
                  <a:pt x="296697" y="49847"/>
                </a:lnTo>
                <a:lnTo>
                  <a:pt x="297332" y="49847"/>
                </a:lnTo>
                <a:lnTo>
                  <a:pt x="294906" y="47345"/>
                </a:lnTo>
                <a:lnTo>
                  <a:pt x="289801" y="42354"/>
                </a:lnTo>
                <a:lnTo>
                  <a:pt x="287204" y="39941"/>
                </a:lnTo>
                <a:lnTo>
                  <a:pt x="281821" y="34663"/>
                </a:lnTo>
                <a:lnTo>
                  <a:pt x="274805" y="27835"/>
                </a:lnTo>
                <a:lnTo>
                  <a:pt x="267347" y="21735"/>
                </a:lnTo>
                <a:lnTo>
                  <a:pt x="260286" y="18415"/>
                </a:lnTo>
                <a:lnTo>
                  <a:pt x="171361" y="1371"/>
                </a:lnTo>
                <a:lnTo>
                  <a:pt x="95567" y="96"/>
                </a:lnTo>
                <a:lnTo>
                  <a:pt x="70307" y="0"/>
                </a:lnTo>
                <a:close/>
              </a:path>
              <a:path w="297815" h="59054">
                <a:moveTo>
                  <a:pt x="287222" y="39852"/>
                </a:moveTo>
                <a:lnTo>
                  <a:pt x="287553" y="40170"/>
                </a:lnTo>
                <a:lnTo>
                  <a:pt x="287222" y="39852"/>
                </a:lnTo>
                <a:close/>
              </a:path>
              <a:path w="297815" h="59054">
                <a:moveTo>
                  <a:pt x="8369" y="19672"/>
                </a:moveTo>
                <a:lnTo>
                  <a:pt x="5600" y="22440"/>
                </a:lnTo>
                <a:lnTo>
                  <a:pt x="3403" y="24739"/>
                </a:lnTo>
                <a:lnTo>
                  <a:pt x="2412" y="25590"/>
                </a:lnTo>
                <a:lnTo>
                  <a:pt x="0" y="28016"/>
                </a:lnTo>
                <a:lnTo>
                  <a:pt x="36434" y="29121"/>
                </a:lnTo>
                <a:lnTo>
                  <a:pt x="72821" y="30911"/>
                </a:lnTo>
                <a:lnTo>
                  <a:pt x="56721" y="28001"/>
                </a:lnTo>
                <a:lnTo>
                  <a:pt x="8369" y="1967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456771" y="6350708"/>
            <a:ext cx="223520" cy="18415"/>
          </a:xfrm>
          <a:custGeom>
            <a:avLst/>
            <a:gdLst/>
            <a:ahLst/>
            <a:cxnLst/>
            <a:rect l="l" t="t" r="r" b="b"/>
            <a:pathLst>
              <a:path w="223520" h="18414">
                <a:moveTo>
                  <a:pt x="195389" y="0"/>
                </a:moveTo>
                <a:lnTo>
                  <a:pt x="147120" y="2184"/>
                </a:lnTo>
                <a:lnTo>
                  <a:pt x="97747" y="5540"/>
                </a:lnTo>
                <a:lnTo>
                  <a:pt x="48329" y="9588"/>
                </a:lnTo>
                <a:lnTo>
                  <a:pt x="0" y="13842"/>
                </a:lnTo>
                <a:lnTo>
                  <a:pt x="50291" y="18300"/>
                </a:lnTo>
                <a:lnTo>
                  <a:pt x="155498" y="12572"/>
                </a:lnTo>
                <a:lnTo>
                  <a:pt x="162191" y="12496"/>
                </a:lnTo>
                <a:lnTo>
                  <a:pt x="215428" y="12471"/>
                </a:lnTo>
                <a:lnTo>
                  <a:pt x="217449" y="10439"/>
                </a:lnTo>
                <a:lnTo>
                  <a:pt x="218441" y="9586"/>
                </a:lnTo>
                <a:lnTo>
                  <a:pt x="220649" y="7289"/>
                </a:lnTo>
                <a:lnTo>
                  <a:pt x="223405" y="4533"/>
                </a:lnTo>
                <a:lnTo>
                  <a:pt x="195389" y="0"/>
                </a:lnTo>
                <a:close/>
              </a:path>
              <a:path w="223520" h="18414">
                <a:moveTo>
                  <a:pt x="215428" y="12471"/>
                </a:moveTo>
                <a:lnTo>
                  <a:pt x="168884" y="12471"/>
                </a:lnTo>
                <a:lnTo>
                  <a:pt x="185452" y="12497"/>
                </a:lnTo>
                <a:lnTo>
                  <a:pt x="215036" y="12865"/>
                </a:lnTo>
                <a:lnTo>
                  <a:pt x="215428" y="1247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97982" y="6322948"/>
            <a:ext cx="245745" cy="14604"/>
          </a:xfrm>
          <a:custGeom>
            <a:avLst/>
            <a:gdLst/>
            <a:ahLst/>
            <a:cxnLst/>
            <a:rect l="l" t="t" r="r" b="b"/>
            <a:pathLst>
              <a:path w="245745" h="14604">
                <a:moveTo>
                  <a:pt x="238037" y="12611"/>
                </a:moveTo>
                <a:lnTo>
                  <a:pt x="144132" y="12611"/>
                </a:lnTo>
                <a:lnTo>
                  <a:pt x="169394" y="12707"/>
                </a:lnTo>
                <a:lnTo>
                  <a:pt x="245198" y="13982"/>
                </a:lnTo>
                <a:lnTo>
                  <a:pt x="238037" y="12611"/>
                </a:lnTo>
                <a:close/>
              </a:path>
              <a:path w="245745" h="14604">
                <a:moveTo>
                  <a:pt x="122897" y="0"/>
                </a:moveTo>
                <a:lnTo>
                  <a:pt x="100768" y="88"/>
                </a:lnTo>
                <a:lnTo>
                  <a:pt x="56496" y="798"/>
                </a:lnTo>
                <a:lnTo>
                  <a:pt x="0" y="2730"/>
                </a:lnTo>
                <a:lnTo>
                  <a:pt x="84848" y="13208"/>
                </a:lnTo>
                <a:lnTo>
                  <a:pt x="129311" y="12647"/>
                </a:lnTo>
                <a:lnTo>
                  <a:pt x="238037" y="12611"/>
                </a:lnTo>
                <a:lnTo>
                  <a:pt x="185318" y="2514"/>
                </a:lnTo>
                <a:lnTo>
                  <a:pt x="172961" y="457"/>
                </a:lnTo>
                <a:lnTo>
                  <a:pt x="1228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925832" y="6281167"/>
            <a:ext cx="171450" cy="5715"/>
          </a:xfrm>
          <a:custGeom>
            <a:avLst/>
            <a:gdLst/>
            <a:ahLst/>
            <a:cxnLst/>
            <a:rect l="l" t="t" r="r" b="b"/>
            <a:pathLst>
              <a:path w="171450" h="5714">
                <a:moveTo>
                  <a:pt x="133160" y="3200"/>
                </a:moveTo>
                <a:lnTo>
                  <a:pt x="88861" y="3200"/>
                </a:lnTo>
                <a:lnTo>
                  <a:pt x="109489" y="3363"/>
                </a:lnTo>
                <a:lnTo>
                  <a:pt x="130113" y="3806"/>
                </a:lnTo>
                <a:lnTo>
                  <a:pt x="171259" y="5270"/>
                </a:lnTo>
                <a:lnTo>
                  <a:pt x="133160" y="3200"/>
                </a:lnTo>
                <a:close/>
              </a:path>
              <a:path w="171450" h="5714">
                <a:moveTo>
                  <a:pt x="28105" y="0"/>
                </a:moveTo>
                <a:lnTo>
                  <a:pt x="0" y="241"/>
                </a:lnTo>
                <a:lnTo>
                  <a:pt x="24472" y="5245"/>
                </a:lnTo>
                <a:lnTo>
                  <a:pt x="40511" y="4304"/>
                </a:lnTo>
                <a:lnTo>
                  <a:pt x="56595" y="3670"/>
                </a:lnTo>
                <a:lnTo>
                  <a:pt x="72716" y="3312"/>
                </a:lnTo>
                <a:lnTo>
                  <a:pt x="133160" y="3200"/>
                </a:lnTo>
                <a:lnTo>
                  <a:pt x="86385" y="1104"/>
                </a:lnTo>
                <a:lnTo>
                  <a:pt x="57278" y="271"/>
                </a:lnTo>
                <a:lnTo>
                  <a:pt x="281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76536" y="6281413"/>
            <a:ext cx="74295" cy="6985"/>
          </a:xfrm>
          <a:custGeom>
            <a:avLst/>
            <a:gdLst/>
            <a:ahLst/>
            <a:cxnLst/>
            <a:rect l="l" t="t" r="r" b="b"/>
            <a:pathLst>
              <a:path w="74295" h="6985">
                <a:moveTo>
                  <a:pt x="49301" y="0"/>
                </a:moveTo>
                <a:lnTo>
                  <a:pt x="24641" y="615"/>
                </a:lnTo>
                <a:lnTo>
                  <a:pt x="0" y="1574"/>
                </a:lnTo>
                <a:lnTo>
                  <a:pt x="21107" y="5930"/>
                </a:lnTo>
                <a:lnTo>
                  <a:pt x="21323" y="6032"/>
                </a:lnTo>
                <a:lnTo>
                  <a:pt x="21513" y="6184"/>
                </a:lnTo>
                <a:lnTo>
                  <a:pt x="25679" y="6248"/>
                </a:lnTo>
                <a:lnTo>
                  <a:pt x="34023" y="6489"/>
                </a:lnTo>
                <a:lnTo>
                  <a:pt x="47561" y="6324"/>
                </a:lnTo>
                <a:lnTo>
                  <a:pt x="57353" y="6324"/>
                </a:lnTo>
                <a:lnTo>
                  <a:pt x="62814" y="5816"/>
                </a:lnTo>
                <a:lnTo>
                  <a:pt x="73761" y="5003"/>
                </a:lnTo>
                <a:lnTo>
                  <a:pt x="49301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03812" y="6282989"/>
            <a:ext cx="94615" cy="10795"/>
          </a:xfrm>
          <a:custGeom>
            <a:avLst/>
            <a:gdLst/>
            <a:ahLst/>
            <a:cxnLst/>
            <a:rect l="l" t="t" r="r" b="b"/>
            <a:pathLst>
              <a:path w="94614" h="10795">
                <a:moveTo>
                  <a:pt x="72720" y="0"/>
                </a:moveTo>
                <a:lnTo>
                  <a:pt x="36293" y="2054"/>
                </a:lnTo>
                <a:lnTo>
                  <a:pt x="0" y="4813"/>
                </a:lnTo>
                <a:lnTo>
                  <a:pt x="431" y="6197"/>
                </a:lnTo>
                <a:lnTo>
                  <a:pt x="774" y="8039"/>
                </a:lnTo>
                <a:lnTo>
                  <a:pt x="1028" y="10210"/>
                </a:lnTo>
                <a:lnTo>
                  <a:pt x="21736" y="7727"/>
                </a:lnTo>
                <a:lnTo>
                  <a:pt x="42614" y="5953"/>
                </a:lnTo>
                <a:lnTo>
                  <a:pt x="63665" y="4888"/>
                </a:lnTo>
                <a:lnTo>
                  <a:pt x="84886" y="4533"/>
                </a:lnTo>
                <a:lnTo>
                  <a:pt x="94138" y="4533"/>
                </a:lnTo>
                <a:lnTo>
                  <a:pt x="93827" y="4356"/>
                </a:lnTo>
                <a:lnTo>
                  <a:pt x="72720" y="0"/>
                </a:lnTo>
                <a:close/>
              </a:path>
              <a:path w="94614" h="10795">
                <a:moveTo>
                  <a:pt x="94138" y="4533"/>
                </a:moveTo>
                <a:lnTo>
                  <a:pt x="84886" y="4533"/>
                </a:lnTo>
                <a:lnTo>
                  <a:pt x="91109" y="4559"/>
                </a:lnTo>
                <a:lnTo>
                  <a:pt x="94233" y="4610"/>
                </a:lnTo>
                <a:close/>
              </a:path>
            </a:pathLst>
          </a:custGeom>
          <a:solidFill>
            <a:srgbClr val="C2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767750" y="6287806"/>
            <a:ext cx="37465" cy="8255"/>
          </a:xfrm>
          <a:custGeom>
            <a:avLst/>
            <a:gdLst/>
            <a:ahLst/>
            <a:cxnLst/>
            <a:rect l="l" t="t" r="r" b="b"/>
            <a:pathLst>
              <a:path w="37464" h="8254">
                <a:moveTo>
                  <a:pt x="36055" y="0"/>
                </a:moveTo>
                <a:lnTo>
                  <a:pt x="19823" y="1469"/>
                </a:lnTo>
                <a:lnTo>
                  <a:pt x="13211" y="2184"/>
                </a:lnTo>
                <a:lnTo>
                  <a:pt x="6603" y="2984"/>
                </a:lnTo>
                <a:lnTo>
                  <a:pt x="0" y="3873"/>
                </a:lnTo>
                <a:lnTo>
                  <a:pt x="20218" y="7950"/>
                </a:lnTo>
                <a:lnTo>
                  <a:pt x="25819" y="7010"/>
                </a:lnTo>
                <a:lnTo>
                  <a:pt x="31445" y="6159"/>
                </a:lnTo>
                <a:lnTo>
                  <a:pt x="37083" y="5397"/>
                </a:lnTo>
                <a:lnTo>
                  <a:pt x="36785" y="2984"/>
                </a:lnTo>
                <a:lnTo>
                  <a:pt x="36487" y="1371"/>
                </a:lnTo>
                <a:lnTo>
                  <a:pt x="36055" y="0"/>
                </a:lnTo>
                <a:close/>
              </a:path>
            </a:pathLst>
          </a:custGeom>
          <a:solidFill>
            <a:srgbClr val="B7B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700284" y="6291675"/>
            <a:ext cx="88265" cy="22860"/>
          </a:xfrm>
          <a:custGeom>
            <a:avLst/>
            <a:gdLst/>
            <a:ahLst/>
            <a:cxnLst/>
            <a:rect l="l" t="t" r="r" b="b"/>
            <a:pathLst>
              <a:path w="88264" h="22860">
                <a:moveTo>
                  <a:pt x="67462" y="0"/>
                </a:moveTo>
                <a:lnTo>
                  <a:pt x="22923" y="8623"/>
                </a:lnTo>
                <a:lnTo>
                  <a:pt x="0" y="14389"/>
                </a:lnTo>
                <a:lnTo>
                  <a:pt x="3093" y="17033"/>
                </a:lnTo>
                <a:lnTo>
                  <a:pt x="9296" y="22682"/>
                </a:lnTo>
                <a:lnTo>
                  <a:pt x="28655" y="17033"/>
                </a:lnTo>
                <a:lnTo>
                  <a:pt x="48174" y="12050"/>
                </a:lnTo>
                <a:lnTo>
                  <a:pt x="67850" y="7732"/>
                </a:lnTo>
                <a:lnTo>
                  <a:pt x="87680" y="4076"/>
                </a:lnTo>
                <a:lnTo>
                  <a:pt x="67462" y="0"/>
                </a:lnTo>
                <a:close/>
              </a:path>
            </a:pathLst>
          </a:custGeom>
          <a:solidFill>
            <a:srgbClr val="ADB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80577" y="6349707"/>
            <a:ext cx="318135" cy="43180"/>
          </a:xfrm>
          <a:custGeom>
            <a:avLst/>
            <a:gdLst/>
            <a:ahLst/>
            <a:cxnLst/>
            <a:rect l="l" t="t" r="r" b="b"/>
            <a:pathLst>
              <a:path w="318134" h="43179">
                <a:moveTo>
                  <a:pt x="73012" y="35344"/>
                </a:moveTo>
                <a:lnTo>
                  <a:pt x="129514" y="42786"/>
                </a:lnTo>
                <a:lnTo>
                  <a:pt x="138506" y="42494"/>
                </a:lnTo>
                <a:lnTo>
                  <a:pt x="136436" y="41084"/>
                </a:lnTo>
                <a:lnTo>
                  <a:pt x="134467" y="40131"/>
                </a:lnTo>
                <a:lnTo>
                  <a:pt x="132842" y="40017"/>
                </a:lnTo>
                <a:lnTo>
                  <a:pt x="102936" y="37418"/>
                </a:lnTo>
                <a:lnTo>
                  <a:pt x="73012" y="35344"/>
                </a:lnTo>
                <a:close/>
              </a:path>
              <a:path w="318134" h="43179">
                <a:moveTo>
                  <a:pt x="41706" y="26492"/>
                </a:moveTo>
                <a:lnTo>
                  <a:pt x="0" y="26771"/>
                </a:lnTo>
                <a:lnTo>
                  <a:pt x="37223" y="31000"/>
                </a:lnTo>
                <a:lnTo>
                  <a:pt x="71856" y="31203"/>
                </a:lnTo>
                <a:lnTo>
                  <a:pt x="70345" y="35013"/>
                </a:lnTo>
                <a:lnTo>
                  <a:pt x="70561" y="35051"/>
                </a:lnTo>
                <a:lnTo>
                  <a:pt x="108564" y="33511"/>
                </a:lnTo>
                <a:lnTo>
                  <a:pt x="146489" y="32411"/>
                </a:lnTo>
                <a:lnTo>
                  <a:pt x="184435" y="31753"/>
                </a:lnTo>
                <a:lnTo>
                  <a:pt x="314371" y="31534"/>
                </a:lnTo>
                <a:lnTo>
                  <a:pt x="292284" y="26669"/>
                </a:lnTo>
                <a:lnTo>
                  <a:pt x="75095" y="26669"/>
                </a:lnTo>
                <a:lnTo>
                  <a:pt x="41706" y="26492"/>
                </a:lnTo>
                <a:close/>
              </a:path>
              <a:path w="318134" h="43179">
                <a:moveTo>
                  <a:pt x="314371" y="31534"/>
                </a:moveTo>
                <a:lnTo>
                  <a:pt x="222402" y="31534"/>
                </a:lnTo>
                <a:lnTo>
                  <a:pt x="270116" y="31878"/>
                </a:lnTo>
                <a:lnTo>
                  <a:pt x="317868" y="32918"/>
                </a:lnTo>
                <a:lnTo>
                  <a:pt x="317944" y="32537"/>
                </a:lnTo>
                <a:lnTo>
                  <a:pt x="317512" y="32194"/>
                </a:lnTo>
                <a:lnTo>
                  <a:pt x="316217" y="31940"/>
                </a:lnTo>
                <a:lnTo>
                  <a:pt x="314371" y="31534"/>
                </a:lnTo>
                <a:close/>
              </a:path>
              <a:path w="318134" h="43179">
                <a:moveTo>
                  <a:pt x="91236" y="13868"/>
                </a:moveTo>
                <a:lnTo>
                  <a:pt x="78549" y="26644"/>
                </a:lnTo>
                <a:lnTo>
                  <a:pt x="75095" y="26669"/>
                </a:lnTo>
                <a:lnTo>
                  <a:pt x="292284" y="26669"/>
                </a:lnTo>
                <a:lnTo>
                  <a:pt x="278555" y="23646"/>
                </a:lnTo>
                <a:lnTo>
                  <a:pt x="244086" y="16763"/>
                </a:lnTo>
                <a:lnTo>
                  <a:pt x="164058" y="16763"/>
                </a:lnTo>
                <a:lnTo>
                  <a:pt x="127671" y="14973"/>
                </a:lnTo>
                <a:lnTo>
                  <a:pt x="91236" y="13868"/>
                </a:lnTo>
                <a:close/>
              </a:path>
              <a:path w="318134" h="43179">
                <a:moveTo>
                  <a:pt x="143154" y="0"/>
                </a:moveTo>
                <a:lnTo>
                  <a:pt x="104838" y="393"/>
                </a:lnTo>
                <a:lnTo>
                  <a:pt x="103073" y="2070"/>
                </a:lnTo>
                <a:lnTo>
                  <a:pt x="99593" y="5524"/>
                </a:lnTo>
                <a:lnTo>
                  <a:pt x="148035" y="13868"/>
                </a:lnTo>
                <a:lnTo>
                  <a:pt x="164058" y="16763"/>
                </a:lnTo>
                <a:lnTo>
                  <a:pt x="244086" y="16763"/>
                </a:lnTo>
                <a:lnTo>
                  <a:pt x="240763" y="16100"/>
                </a:lnTo>
                <a:lnTo>
                  <a:pt x="202842" y="9301"/>
                </a:lnTo>
                <a:lnTo>
                  <a:pt x="1431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07067" y="6350106"/>
            <a:ext cx="178435" cy="26670"/>
          </a:xfrm>
          <a:custGeom>
            <a:avLst/>
            <a:gdLst/>
            <a:ahLst/>
            <a:cxnLst/>
            <a:rect l="l" t="t" r="r" b="b"/>
            <a:pathLst>
              <a:path w="178434" h="26670">
                <a:moveTo>
                  <a:pt x="125285" y="13068"/>
                </a:moveTo>
                <a:lnTo>
                  <a:pt x="111847" y="13094"/>
                </a:lnTo>
                <a:lnTo>
                  <a:pt x="105177" y="13171"/>
                </a:lnTo>
                <a:lnTo>
                  <a:pt x="0" y="18897"/>
                </a:lnTo>
                <a:lnTo>
                  <a:pt x="73507" y="26365"/>
                </a:lnTo>
                <a:lnTo>
                  <a:pt x="152221" y="26085"/>
                </a:lnTo>
                <a:lnTo>
                  <a:pt x="164744" y="13474"/>
                </a:lnTo>
                <a:lnTo>
                  <a:pt x="135153" y="13094"/>
                </a:lnTo>
                <a:lnTo>
                  <a:pt x="125285" y="13068"/>
                </a:lnTo>
                <a:close/>
              </a:path>
              <a:path w="178434" h="26670">
                <a:moveTo>
                  <a:pt x="152221" y="26085"/>
                </a:moveTo>
                <a:lnTo>
                  <a:pt x="115214" y="26085"/>
                </a:lnTo>
                <a:lnTo>
                  <a:pt x="148602" y="26276"/>
                </a:lnTo>
                <a:lnTo>
                  <a:pt x="152069" y="26238"/>
                </a:lnTo>
                <a:lnTo>
                  <a:pt x="152221" y="26085"/>
                </a:lnTo>
                <a:close/>
              </a:path>
              <a:path w="178434" h="26670">
                <a:moveTo>
                  <a:pt x="178346" y="0"/>
                </a:moveTo>
                <a:lnTo>
                  <a:pt x="165200" y="136"/>
                </a:lnTo>
                <a:lnTo>
                  <a:pt x="145097" y="596"/>
                </a:lnTo>
                <a:lnTo>
                  <a:pt x="173113" y="5130"/>
                </a:lnTo>
                <a:lnTo>
                  <a:pt x="176580" y="1663"/>
                </a:lnTo>
                <a:lnTo>
                  <a:pt x="1783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617807" y="6380704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0" y="0"/>
                </a:moveTo>
                <a:lnTo>
                  <a:pt x="33121" y="4013"/>
                </a:lnTo>
                <a:lnTo>
                  <a:pt x="34632" y="20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433776" y="6364550"/>
            <a:ext cx="73660" cy="6350"/>
          </a:xfrm>
          <a:custGeom>
            <a:avLst/>
            <a:gdLst/>
            <a:ahLst/>
            <a:cxnLst/>
            <a:rect l="l" t="t" r="r" b="b"/>
            <a:pathLst>
              <a:path w="73659" h="6350">
                <a:moveTo>
                  <a:pt x="22999" y="0"/>
                </a:moveTo>
                <a:lnTo>
                  <a:pt x="0" y="2019"/>
                </a:lnTo>
                <a:lnTo>
                  <a:pt x="42925" y="6248"/>
                </a:lnTo>
                <a:lnTo>
                  <a:pt x="50901" y="5664"/>
                </a:lnTo>
                <a:lnTo>
                  <a:pt x="73291" y="4457"/>
                </a:lnTo>
                <a:lnTo>
                  <a:pt x="229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666932" y="6392500"/>
            <a:ext cx="66040" cy="12065"/>
          </a:xfrm>
          <a:custGeom>
            <a:avLst/>
            <a:gdLst/>
            <a:ahLst/>
            <a:cxnLst/>
            <a:rect l="l" t="t" r="r" b="b"/>
            <a:pathLst>
              <a:path w="66040" h="12064">
                <a:moveTo>
                  <a:pt x="43154" y="0"/>
                </a:moveTo>
                <a:lnTo>
                  <a:pt x="0" y="1485"/>
                </a:lnTo>
                <a:lnTo>
                  <a:pt x="65582" y="11569"/>
                </a:lnTo>
                <a:lnTo>
                  <a:pt x="63182" y="9423"/>
                </a:lnTo>
                <a:lnTo>
                  <a:pt x="58953" y="4991"/>
                </a:lnTo>
                <a:lnTo>
                  <a:pt x="54737" y="1625"/>
                </a:lnTo>
                <a:lnTo>
                  <a:pt x="431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37336" y="6376473"/>
            <a:ext cx="173355" cy="17780"/>
          </a:xfrm>
          <a:custGeom>
            <a:avLst/>
            <a:gdLst/>
            <a:ahLst/>
            <a:cxnLst/>
            <a:rect l="l" t="t" r="r" b="b"/>
            <a:pathLst>
              <a:path w="173354" h="17779">
                <a:moveTo>
                  <a:pt x="113525" y="8420"/>
                </a:moveTo>
                <a:lnTo>
                  <a:pt x="110959" y="14871"/>
                </a:lnTo>
                <a:lnTo>
                  <a:pt x="129590" y="17513"/>
                </a:lnTo>
                <a:lnTo>
                  <a:pt x="172745" y="16027"/>
                </a:lnTo>
                <a:lnTo>
                  <a:pt x="116255" y="8572"/>
                </a:lnTo>
                <a:lnTo>
                  <a:pt x="113525" y="8420"/>
                </a:lnTo>
                <a:close/>
              </a:path>
              <a:path w="173354" h="17779">
                <a:moveTo>
                  <a:pt x="113588" y="8242"/>
                </a:moveTo>
                <a:lnTo>
                  <a:pt x="113791" y="8293"/>
                </a:lnTo>
                <a:lnTo>
                  <a:pt x="113588" y="8242"/>
                </a:lnTo>
                <a:close/>
              </a:path>
              <a:path w="173354" h="17779">
                <a:moveTo>
                  <a:pt x="43243" y="0"/>
                </a:moveTo>
                <a:lnTo>
                  <a:pt x="0" y="889"/>
                </a:lnTo>
                <a:lnTo>
                  <a:pt x="31800" y="4610"/>
                </a:lnTo>
                <a:lnTo>
                  <a:pt x="80467" y="4229"/>
                </a:lnTo>
                <a:lnTo>
                  <a:pt x="432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476709" y="637318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873" y="0"/>
                </a:lnTo>
              </a:path>
            </a:pathLst>
          </a:custGeom>
          <a:ln w="835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69144" y="6380704"/>
            <a:ext cx="81915" cy="10795"/>
          </a:xfrm>
          <a:custGeom>
            <a:avLst/>
            <a:gdLst/>
            <a:ahLst/>
            <a:cxnLst/>
            <a:rect l="l" t="t" r="r" b="b"/>
            <a:pathLst>
              <a:path w="81915" h="10795">
                <a:moveTo>
                  <a:pt x="48666" y="0"/>
                </a:moveTo>
                <a:lnTo>
                  <a:pt x="0" y="380"/>
                </a:lnTo>
                <a:lnTo>
                  <a:pt x="79146" y="10629"/>
                </a:lnTo>
                <a:lnTo>
                  <a:pt x="81711" y="4190"/>
                </a:lnTo>
                <a:lnTo>
                  <a:pt x="80657" y="4127"/>
                </a:lnTo>
                <a:lnTo>
                  <a:pt x="81762" y="4063"/>
                </a:lnTo>
                <a:lnTo>
                  <a:pt x="486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403797" y="6366574"/>
            <a:ext cx="73025" cy="6985"/>
          </a:xfrm>
          <a:custGeom>
            <a:avLst/>
            <a:gdLst/>
            <a:ahLst/>
            <a:cxnLst/>
            <a:rect l="l" t="t" r="r" b="b"/>
            <a:pathLst>
              <a:path w="73025" h="6985">
                <a:moveTo>
                  <a:pt x="29984" y="0"/>
                </a:moveTo>
                <a:lnTo>
                  <a:pt x="0" y="2641"/>
                </a:lnTo>
                <a:lnTo>
                  <a:pt x="37642" y="6934"/>
                </a:lnTo>
                <a:lnTo>
                  <a:pt x="72910" y="4216"/>
                </a:lnTo>
                <a:lnTo>
                  <a:pt x="299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643932" y="6393991"/>
            <a:ext cx="107950" cy="27940"/>
          </a:xfrm>
          <a:custGeom>
            <a:avLst/>
            <a:gdLst/>
            <a:ahLst/>
            <a:cxnLst/>
            <a:rect l="l" t="t" r="r" b="b"/>
            <a:pathLst>
              <a:path w="107950" h="27939">
                <a:moveTo>
                  <a:pt x="22999" y="0"/>
                </a:moveTo>
                <a:lnTo>
                  <a:pt x="3009" y="761"/>
                </a:lnTo>
                <a:lnTo>
                  <a:pt x="0" y="8331"/>
                </a:lnTo>
                <a:lnTo>
                  <a:pt x="53147" y="17694"/>
                </a:lnTo>
                <a:lnTo>
                  <a:pt x="106172" y="27800"/>
                </a:lnTo>
                <a:lnTo>
                  <a:pt x="107378" y="27431"/>
                </a:lnTo>
                <a:lnTo>
                  <a:pt x="89242" y="10642"/>
                </a:lnTo>
                <a:lnTo>
                  <a:pt x="88582" y="10083"/>
                </a:lnTo>
                <a:lnTo>
                  <a:pt x="229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607647" y="6394749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70" h="7620">
                <a:moveTo>
                  <a:pt x="39293" y="0"/>
                </a:moveTo>
                <a:lnTo>
                  <a:pt x="0" y="1612"/>
                </a:lnTo>
                <a:lnTo>
                  <a:pt x="36283" y="7569"/>
                </a:lnTo>
                <a:lnTo>
                  <a:pt x="392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487207" y="6377357"/>
            <a:ext cx="180340" cy="17780"/>
          </a:xfrm>
          <a:custGeom>
            <a:avLst/>
            <a:gdLst/>
            <a:ahLst/>
            <a:cxnLst/>
            <a:rect l="l" t="t" r="r" b="b"/>
            <a:pathLst>
              <a:path w="180340" h="17779">
                <a:moveTo>
                  <a:pt x="161086" y="13982"/>
                </a:moveTo>
                <a:lnTo>
                  <a:pt x="159727" y="17386"/>
                </a:lnTo>
                <a:lnTo>
                  <a:pt x="179730" y="16636"/>
                </a:lnTo>
                <a:lnTo>
                  <a:pt x="161086" y="13982"/>
                </a:lnTo>
                <a:close/>
              </a:path>
              <a:path w="180340" h="17779">
                <a:moveTo>
                  <a:pt x="50126" y="0"/>
                </a:moveTo>
                <a:lnTo>
                  <a:pt x="0" y="1777"/>
                </a:lnTo>
                <a:lnTo>
                  <a:pt x="25679" y="5143"/>
                </a:lnTo>
                <a:lnTo>
                  <a:pt x="81940" y="3733"/>
                </a:lnTo>
                <a:lnTo>
                  <a:pt x="501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41447" y="6374967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84" y="0"/>
                </a:lnTo>
              </a:path>
            </a:pathLst>
          </a:custGeom>
          <a:ln w="834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512892" y="6381087"/>
            <a:ext cx="135890" cy="15875"/>
          </a:xfrm>
          <a:custGeom>
            <a:avLst/>
            <a:gdLst/>
            <a:ahLst/>
            <a:cxnLst/>
            <a:rect l="l" t="t" r="r" b="b"/>
            <a:pathLst>
              <a:path w="135890" h="15875">
                <a:moveTo>
                  <a:pt x="0" y="15278"/>
                </a:moveTo>
                <a:lnTo>
                  <a:pt x="135394" y="15278"/>
                </a:lnTo>
                <a:lnTo>
                  <a:pt x="135394" y="0"/>
                </a:lnTo>
                <a:lnTo>
                  <a:pt x="0" y="0"/>
                </a:lnTo>
                <a:lnTo>
                  <a:pt x="0" y="1527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044003" y="6410050"/>
            <a:ext cx="67310" cy="8890"/>
          </a:xfrm>
          <a:custGeom>
            <a:avLst/>
            <a:gdLst/>
            <a:ahLst/>
            <a:cxnLst/>
            <a:rect l="l" t="t" r="r" b="b"/>
            <a:pathLst>
              <a:path w="67310" h="8889">
                <a:moveTo>
                  <a:pt x="47777" y="0"/>
                </a:moveTo>
                <a:lnTo>
                  <a:pt x="0" y="7035"/>
                </a:lnTo>
                <a:lnTo>
                  <a:pt x="18338" y="8381"/>
                </a:lnTo>
                <a:lnTo>
                  <a:pt x="67005" y="1460"/>
                </a:lnTo>
                <a:lnTo>
                  <a:pt x="477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224146" y="6423754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45491" y="0"/>
                </a:moveTo>
                <a:lnTo>
                  <a:pt x="0" y="6057"/>
                </a:lnTo>
                <a:lnTo>
                  <a:pt x="7785" y="6654"/>
                </a:lnTo>
                <a:lnTo>
                  <a:pt x="53873" y="609"/>
                </a:lnTo>
                <a:lnTo>
                  <a:pt x="454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231935" y="64294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92" y="0"/>
                </a:lnTo>
              </a:path>
            </a:pathLst>
          </a:custGeom>
          <a:ln w="1017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091777" y="6398360"/>
            <a:ext cx="102870" cy="13335"/>
          </a:xfrm>
          <a:custGeom>
            <a:avLst/>
            <a:gdLst/>
            <a:ahLst/>
            <a:cxnLst/>
            <a:rect l="l" t="t" r="r" b="b"/>
            <a:pathLst>
              <a:path w="102870" h="13335">
                <a:moveTo>
                  <a:pt x="79133" y="0"/>
                </a:moveTo>
                <a:lnTo>
                  <a:pt x="0" y="11683"/>
                </a:lnTo>
                <a:lnTo>
                  <a:pt x="19240" y="13144"/>
                </a:lnTo>
                <a:lnTo>
                  <a:pt x="102577" y="1854"/>
                </a:lnTo>
                <a:lnTo>
                  <a:pt x="791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269639" y="6413653"/>
            <a:ext cx="95885" cy="10795"/>
          </a:xfrm>
          <a:custGeom>
            <a:avLst/>
            <a:gdLst/>
            <a:ahLst/>
            <a:cxnLst/>
            <a:rect l="l" t="t" r="r" b="b"/>
            <a:pathLst>
              <a:path w="95885" h="10795">
                <a:moveTo>
                  <a:pt x="43941" y="6477"/>
                </a:moveTo>
                <a:lnTo>
                  <a:pt x="4775" y="9486"/>
                </a:lnTo>
                <a:lnTo>
                  <a:pt x="0" y="10096"/>
                </a:lnTo>
                <a:lnTo>
                  <a:pt x="8381" y="10706"/>
                </a:lnTo>
                <a:lnTo>
                  <a:pt x="43941" y="6477"/>
                </a:lnTo>
                <a:close/>
              </a:path>
              <a:path w="95885" h="10795">
                <a:moveTo>
                  <a:pt x="87160" y="0"/>
                </a:moveTo>
                <a:lnTo>
                  <a:pt x="37909" y="5384"/>
                </a:lnTo>
                <a:lnTo>
                  <a:pt x="68259" y="2683"/>
                </a:lnTo>
                <a:lnTo>
                  <a:pt x="86365" y="1389"/>
                </a:lnTo>
                <a:lnTo>
                  <a:pt x="95478" y="838"/>
                </a:lnTo>
                <a:lnTo>
                  <a:pt x="871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278030" y="642265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259" y="0"/>
                </a:lnTo>
              </a:path>
            </a:pathLst>
          </a:custGeom>
          <a:ln w="1216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074357" y="6412512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49657" y="0"/>
                </a:moveTo>
                <a:lnTo>
                  <a:pt x="0" y="6781"/>
                </a:lnTo>
                <a:lnTo>
                  <a:pt x="15227" y="7848"/>
                </a:lnTo>
                <a:lnTo>
                  <a:pt x="68414" y="1473"/>
                </a:lnTo>
                <a:lnTo>
                  <a:pt x="496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062336" y="6411511"/>
            <a:ext cx="62230" cy="8255"/>
          </a:xfrm>
          <a:custGeom>
            <a:avLst/>
            <a:gdLst/>
            <a:ahLst/>
            <a:cxnLst/>
            <a:rect l="l" t="t" r="r" b="b"/>
            <a:pathLst>
              <a:path w="62229" h="8254">
                <a:moveTo>
                  <a:pt x="48679" y="0"/>
                </a:moveTo>
                <a:lnTo>
                  <a:pt x="0" y="6921"/>
                </a:lnTo>
                <a:lnTo>
                  <a:pt x="12026" y="7772"/>
                </a:lnTo>
                <a:lnTo>
                  <a:pt x="61683" y="1003"/>
                </a:lnTo>
                <a:lnTo>
                  <a:pt x="486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089581" y="642189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60" y="0"/>
                </a:lnTo>
              </a:path>
            </a:pathLst>
          </a:custGeom>
          <a:ln w="1582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124018" y="6401515"/>
            <a:ext cx="111760" cy="12700"/>
          </a:xfrm>
          <a:custGeom>
            <a:avLst/>
            <a:gdLst/>
            <a:ahLst/>
            <a:cxnLst/>
            <a:rect l="l" t="t" r="r" b="b"/>
            <a:pathLst>
              <a:path w="111760" h="12700">
                <a:moveTo>
                  <a:pt x="88760" y="0"/>
                </a:moveTo>
                <a:lnTo>
                  <a:pt x="57584" y="3622"/>
                </a:lnTo>
                <a:lnTo>
                  <a:pt x="0" y="10998"/>
                </a:lnTo>
                <a:lnTo>
                  <a:pt x="18745" y="12471"/>
                </a:lnTo>
                <a:lnTo>
                  <a:pt x="111632" y="1625"/>
                </a:lnTo>
                <a:lnTo>
                  <a:pt x="887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111016" y="640636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65" y="0"/>
                </a:lnTo>
              </a:path>
            </a:pathLst>
          </a:custGeom>
          <a:ln w="1229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142771" y="6403145"/>
            <a:ext cx="222885" cy="20955"/>
          </a:xfrm>
          <a:custGeom>
            <a:avLst/>
            <a:gdLst/>
            <a:ahLst/>
            <a:cxnLst/>
            <a:rect l="l" t="t" r="r" b="b"/>
            <a:pathLst>
              <a:path w="222885" h="20954">
                <a:moveTo>
                  <a:pt x="92875" y="0"/>
                </a:moveTo>
                <a:lnTo>
                  <a:pt x="26543" y="7592"/>
                </a:lnTo>
                <a:lnTo>
                  <a:pt x="4457" y="10337"/>
                </a:lnTo>
                <a:lnTo>
                  <a:pt x="0" y="10833"/>
                </a:lnTo>
                <a:lnTo>
                  <a:pt x="126860" y="20612"/>
                </a:lnTo>
                <a:lnTo>
                  <a:pt x="131635" y="19989"/>
                </a:lnTo>
                <a:lnTo>
                  <a:pt x="170814" y="16979"/>
                </a:lnTo>
                <a:lnTo>
                  <a:pt x="180547" y="15887"/>
                </a:lnTo>
                <a:lnTo>
                  <a:pt x="164782" y="15887"/>
                </a:lnTo>
                <a:lnTo>
                  <a:pt x="214033" y="10502"/>
                </a:lnTo>
                <a:lnTo>
                  <a:pt x="183772" y="7588"/>
                </a:lnTo>
                <a:lnTo>
                  <a:pt x="92875" y="0"/>
                </a:lnTo>
                <a:close/>
              </a:path>
              <a:path w="222885" h="20954">
                <a:moveTo>
                  <a:pt x="222478" y="11353"/>
                </a:moveTo>
                <a:lnTo>
                  <a:pt x="213228" y="11897"/>
                </a:lnTo>
                <a:lnTo>
                  <a:pt x="195130" y="13186"/>
                </a:lnTo>
                <a:lnTo>
                  <a:pt x="164782" y="15887"/>
                </a:lnTo>
                <a:lnTo>
                  <a:pt x="180547" y="15887"/>
                </a:lnTo>
                <a:lnTo>
                  <a:pt x="222770" y="11391"/>
                </a:lnTo>
                <a:lnTo>
                  <a:pt x="222478" y="1135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313585" y="6414537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4">
                <a:moveTo>
                  <a:pt x="51955" y="0"/>
                </a:moveTo>
                <a:lnTo>
                  <a:pt x="0" y="5588"/>
                </a:lnTo>
                <a:lnTo>
                  <a:pt x="35799" y="3505"/>
                </a:lnTo>
                <a:lnTo>
                  <a:pt x="71589" y="2032"/>
                </a:lnTo>
                <a:lnTo>
                  <a:pt x="519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373067" y="644393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09994" y="0"/>
                </a:lnTo>
              </a:path>
            </a:pathLst>
          </a:custGeom>
          <a:ln w="1046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437927" y="643567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1615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170915" y="6395910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5">
                <a:moveTo>
                  <a:pt x="16916" y="0"/>
                </a:moveTo>
                <a:lnTo>
                  <a:pt x="0" y="2451"/>
                </a:lnTo>
                <a:lnTo>
                  <a:pt x="23444" y="4305"/>
                </a:lnTo>
                <a:lnTo>
                  <a:pt x="41122" y="2006"/>
                </a:lnTo>
                <a:lnTo>
                  <a:pt x="169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356803" y="6411201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25222" y="0"/>
                </a:moveTo>
                <a:lnTo>
                  <a:pt x="0" y="2451"/>
                </a:lnTo>
                <a:lnTo>
                  <a:pt x="8305" y="3289"/>
                </a:lnTo>
                <a:lnTo>
                  <a:pt x="10236" y="3175"/>
                </a:lnTo>
                <a:lnTo>
                  <a:pt x="34416" y="774"/>
                </a:lnTo>
                <a:lnTo>
                  <a:pt x="252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367041" y="6411983"/>
            <a:ext cx="88900" cy="8890"/>
          </a:xfrm>
          <a:custGeom>
            <a:avLst/>
            <a:gdLst/>
            <a:ahLst/>
            <a:cxnLst/>
            <a:rect l="l" t="t" r="r" b="b"/>
            <a:pathLst>
              <a:path w="88900" h="8889">
                <a:moveTo>
                  <a:pt x="64427" y="3619"/>
                </a:moveTo>
                <a:lnTo>
                  <a:pt x="52856" y="3764"/>
                </a:lnTo>
                <a:lnTo>
                  <a:pt x="18135" y="4584"/>
                </a:lnTo>
                <a:lnTo>
                  <a:pt x="55244" y="8661"/>
                </a:lnTo>
                <a:lnTo>
                  <a:pt x="68719" y="7619"/>
                </a:lnTo>
                <a:lnTo>
                  <a:pt x="82130" y="6464"/>
                </a:lnTo>
                <a:lnTo>
                  <a:pt x="88823" y="5968"/>
                </a:lnTo>
                <a:lnTo>
                  <a:pt x="64427" y="3619"/>
                </a:lnTo>
                <a:close/>
              </a:path>
              <a:path w="88900" h="8889">
                <a:moveTo>
                  <a:pt x="24180" y="0"/>
                </a:moveTo>
                <a:lnTo>
                  <a:pt x="0" y="2387"/>
                </a:lnTo>
                <a:lnTo>
                  <a:pt x="33324" y="787"/>
                </a:lnTo>
                <a:lnTo>
                  <a:pt x="241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212772" y="6399500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18173" y="0"/>
                </a:moveTo>
                <a:lnTo>
                  <a:pt x="0" y="2019"/>
                </a:lnTo>
                <a:lnTo>
                  <a:pt x="22872" y="3644"/>
                </a:lnTo>
                <a:lnTo>
                  <a:pt x="40119" y="1816"/>
                </a:lnTo>
                <a:lnTo>
                  <a:pt x="181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194353" y="6397913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17678" y="0"/>
                </a:moveTo>
                <a:lnTo>
                  <a:pt x="0" y="2298"/>
                </a:lnTo>
                <a:lnTo>
                  <a:pt x="18427" y="3606"/>
                </a:lnTo>
                <a:lnTo>
                  <a:pt x="36588" y="1587"/>
                </a:lnTo>
                <a:lnTo>
                  <a:pt x="176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235649" y="6401320"/>
            <a:ext cx="146685" cy="13335"/>
          </a:xfrm>
          <a:custGeom>
            <a:avLst/>
            <a:gdLst/>
            <a:ahLst/>
            <a:cxnLst/>
            <a:rect l="l" t="t" r="r" b="b"/>
            <a:pathLst>
              <a:path w="146685" h="13335">
                <a:moveTo>
                  <a:pt x="131394" y="13055"/>
                </a:moveTo>
                <a:lnTo>
                  <a:pt x="129463" y="13169"/>
                </a:lnTo>
                <a:lnTo>
                  <a:pt x="129895" y="13220"/>
                </a:lnTo>
                <a:lnTo>
                  <a:pt x="131394" y="13055"/>
                </a:lnTo>
                <a:close/>
              </a:path>
              <a:path w="146685" h="13335">
                <a:moveTo>
                  <a:pt x="17233" y="0"/>
                </a:moveTo>
                <a:lnTo>
                  <a:pt x="0" y="1828"/>
                </a:lnTo>
                <a:lnTo>
                  <a:pt x="30318" y="4164"/>
                </a:lnTo>
                <a:lnTo>
                  <a:pt x="121158" y="12331"/>
                </a:lnTo>
                <a:lnTo>
                  <a:pt x="146380" y="9880"/>
                </a:lnTo>
                <a:lnTo>
                  <a:pt x="172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365540" y="6412767"/>
            <a:ext cx="66040" cy="3810"/>
          </a:xfrm>
          <a:custGeom>
            <a:avLst/>
            <a:gdLst/>
            <a:ahLst/>
            <a:cxnLst/>
            <a:rect l="l" t="t" r="r" b="b"/>
            <a:pathLst>
              <a:path w="66039" h="3810">
                <a:moveTo>
                  <a:pt x="34823" y="0"/>
                </a:moveTo>
                <a:lnTo>
                  <a:pt x="1498" y="1612"/>
                </a:lnTo>
                <a:lnTo>
                  <a:pt x="0" y="1765"/>
                </a:lnTo>
                <a:lnTo>
                  <a:pt x="19634" y="3810"/>
                </a:lnTo>
                <a:lnTo>
                  <a:pt x="54354" y="2977"/>
                </a:lnTo>
                <a:lnTo>
                  <a:pt x="65925" y="2832"/>
                </a:lnTo>
                <a:lnTo>
                  <a:pt x="348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578475" y="6433376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10">
                <a:moveTo>
                  <a:pt x="13119" y="0"/>
                </a:moveTo>
                <a:lnTo>
                  <a:pt x="8763" y="1206"/>
                </a:lnTo>
                <a:lnTo>
                  <a:pt x="0" y="3530"/>
                </a:lnTo>
                <a:lnTo>
                  <a:pt x="28714" y="2019"/>
                </a:lnTo>
                <a:lnTo>
                  <a:pt x="131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187830" y="6394120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12458" y="0"/>
                </a:moveTo>
                <a:lnTo>
                  <a:pt x="0" y="1790"/>
                </a:lnTo>
                <a:lnTo>
                  <a:pt x="24206" y="3797"/>
                </a:lnTo>
                <a:lnTo>
                  <a:pt x="39115" y="1866"/>
                </a:lnTo>
                <a:lnTo>
                  <a:pt x="124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382028" y="6409645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17119" y="0"/>
                </a:moveTo>
                <a:lnTo>
                  <a:pt x="0" y="1549"/>
                </a:lnTo>
                <a:lnTo>
                  <a:pt x="9194" y="2336"/>
                </a:lnTo>
                <a:lnTo>
                  <a:pt x="26492" y="685"/>
                </a:lnTo>
                <a:lnTo>
                  <a:pt x="171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391218" y="6410327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60" h="2539">
                <a:moveTo>
                  <a:pt x="17297" y="0"/>
                </a:moveTo>
                <a:lnTo>
                  <a:pt x="0" y="1651"/>
                </a:lnTo>
                <a:lnTo>
                  <a:pt x="9144" y="2438"/>
                </a:lnTo>
                <a:lnTo>
                  <a:pt x="35407" y="1358"/>
                </a:lnTo>
                <a:lnTo>
                  <a:pt x="172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544575" y="6426225"/>
            <a:ext cx="62230" cy="7620"/>
          </a:xfrm>
          <a:custGeom>
            <a:avLst/>
            <a:gdLst/>
            <a:ahLst/>
            <a:cxnLst/>
            <a:rect l="l" t="t" r="r" b="b"/>
            <a:pathLst>
              <a:path w="62229" h="7620">
                <a:moveTo>
                  <a:pt x="36575" y="0"/>
                </a:moveTo>
                <a:lnTo>
                  <a:pt x="8902" y="292"/>
                </a:lnTo>
                <a:lnTo>
                  <a:pt x="0" y="1371"/>
                </a:lnTo>
                <a:lnTo>
                  <a:pt x="47015" y="7150"/>
                </a:lnTo>
                <a:lnTo>
                  <a:pt x="52006" y="5778"/>
                </a:lnTo>
                <a:lnTo>
                  <a:pt x="61950" y="2882"/>
                </a:lnTo>
                <a:lnTo>
                  <a:pt x="365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454730" y="6415509"/>
            <a:ext cx="127000" cy="11430"/>
          </a:xfrm>
          <a:custGeom>
            <a:avLst/>
            <a:gdLst/>
            <a:ahLst/>
            <a:cxnLst/>
            <a:rect l="l" t="t" r="r" b="b"/>
            <a:pathLst>
              <a:path w="127000" h="11429">
                <a:moveTo>
                  <a:pt x="112280" y="9182"/>
                </a:moveTo>
                <a:lnTo>
                  <a:pt x="103263" y="10426"/>
                </a:lnTo>
                <a:lnTo>
                  <a:pt x="98742" y="10998"/>
                </a:lnTo>
                <a:lnTo>
                  <a:pt x="126415" y="10718"/>
                </a:lnTo>
                <a:lnTo>
                  <a:pt x="112280" y="9182"/>
                </a:lnTo>
                <a:close/>
              </a:path>
              <a:path w="127000" h="11429">
                <a:moveTo>
                  <a:pt x="0" y="0"/>
                </a:moveTo>
                <a:lnTo>
                  <a:pt x="3479" y="1473"/>
                </a:lnTo>
                <a:lnTo>
                  <a:pt x="5219" y="2158"/>
                </a:lnTo>
                <a:lnTo>
                  <a:pt x="12534" y="1638"/>
                </a:lnTo>
                <a:lnTo>
                  <a:pt x="27152" y="800"/>
                </a:lnTo>
                <a:lnTo>
                  <a:pt x="19519" y="12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431469" y="6415506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23266" y="0"/>
                </a:moveTo>
                <a:lnTo>
                  <a:pt x="19926" y="0"/>
                </a:lnTo>
                <a:lnTo>
                  <a:pt x="0" y="101"/>
                </a:lnTo>
                <a:lnTo>
                  <a:pt x="24396" y="2451"/>
                </a:lnTo>
                <a:lnTo>
                  <a:pt x="28486" y="2159"/>
                </a:lnTo>
                <a:lnTo>
                  <a:pt x="26746" y="1485"/>
                </a:lnTo>
                <a:lnTo>
                  <a:pt x="232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623543" y="6433025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5" h="5079">
                <a:moveTo>
                  <a:pt x="15735" y="0"/>
                </a:moveTo>
                <a:lnTo>
                  <a:pt x="0" y="4648"/>
                </a:lnTo>
                <a:lnTo>
                  <a:pt x="37439" y="2730"/>
                </a:lnTo>
                <a:lnTo>
                  <a:pt x="157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423386" y="644826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385" y="0"/>
                </a:lnTo>
              </a:path>
            </a:pathLst>
          </a:custGeom>
          <a:ln w="902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483061" y="644192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15" y="0"/>
                </a:lnTo>
              </a:path>
            </a:pathLst>
          </a:custGeom>
          <a:ln w="100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230946" y="6397636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17411" y="0"/>
                </a:moveTo>
                <a:lnTo>
                  <a:pt x="0" y="1866"/>
                </a:lnTo>
                <a:lnTo>
                  <a:pt x="21945" y="3683"/>
                </a:lnTo>
                <a:lnTo>
                  <a:pt x="40170" y="1841"/>
                </a:lnTo>
                <a:lnTo>
                  <a:pt x="174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212028" y="6395985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14922" y="0"/>
                </a:moveTo>
                <a:lnTo>
                  <a:pt x="0" y="1930"/>
                </a:lnTo>
                <a:lnTo>
                  <a:pt x="18923" y="3517"/>
                </a:lnTo>
                <a:lnTo>
                  <a:pt x="36334" y="1651"/>
                </a:lnTo>
                <a:lnTo>
                  <a:pt x="149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450286" y="6413587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0" y="0"/>
                </a:moveTo>
                <a:lnTo>
                  <a:pt x="4445" y="1917"/>
                </a:lnTo>
                <a:lnTo>
                  <a:pt x="23964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252890" y="6399477"/>
            <a:ext cx="146685" cy="12065"/>
          </a:xfrm>
          <a:custGeom>
            <a:avLst/>
            <a:gdLst/>
            <a:ahLst/>
            <a:cxnLst/>
            <a:rect l="l" t="t" r="r" b="b"/>
            <a:pathLst>
              <a:path w="146685" h="12064">
                <a:moveTo>
                  <a:pt x="0" y="11722"/>
                </a:moveTo>
                <a:lnTo>
                  <a:pt x="146253" y="11722"/>
                </a:lnTo>
                <a:lnTo>
                  <a:pt x="146253" y="0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400367" y="6411691"/>
            <a:ext cx="54610" cy="4445"/>
          </a:xfrm>
          <a:custGeom>
            <a:avLst/>
            <a:gdLst/>
            <a:ahLst/>
            <a:cxnLst/>
            <a:rect l="l" t="t" r="r" b="b"/>
            <a:pathLst>
              <a:path w="54610" h="4445">
                <a:moveTo>
                  <a:pt x="26263" y="0"/>
                </a:moveTo>
                <a:lnTo>
                  <a:pt x="0" y="1079"/>
                </a:lnTo>
                <a:lnTo>
                  <a:pt x="31102" y="3911"/>
                </a:lnTo>
                <a:lnTo>
                  <a:pt x="54368" y="3810"/>
                </a:lnTo>
                <a:lnTo>
                  <a:pt x="50799" y="2286"/>
                </a:lnTo>
                <a:lnTo>
                  <a:pt x="49923" y="1892"/>
                </a:lnTo>
                <a:lnTo>
                  <a:pt x="262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554427" y="6429103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70">
                <a:moveTo>
                  <a:pt x="52095" y="0"/>
                </a:moveTo>
                <a:lnTo>
                  <a:pt x="47129" y="1473"/>
                </a:lnTo>
                <a:lnTo>
                  <a:pt x="37172" y="4279"/>
                </a:lnTo>
                <a:lnTo>
                  <a:pt x="38277" y="4406"/>
                </a:lnTo>
                <a:lnTo>
                  <a:pt x="52768" y="6286"/>
                </a:lnTo>
                <a:lnTo>
                  <a:pt x="24053" y="7797"/>
                </a:lnTo>
                <a:lnTo>
                  <a:pt x="16040" y="9880"/>
                </a:lnTo>
                <a:lnTo>
                  <a:pt x="8026" y="11836"/>
                </a:lnTo>
                <a:lnTo>
                  <a:pt x="0" y="13677"/>
                </a:lnTo>
                <a:lnTo>
                  <a:pt x="51827" y="9670"/>
                </a:lnTo>
                <a:lnTo>
                  <a:pt x="69113" y="8572"/>
                </a:lnTo>
                <a:lnTo>
                  <a:pt x="84848" y="3924"/>
                </a:lnTo>
                <a:lnTo>
                  <a:pt x="520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311237" y="6369217"/>
            <a:ext cx="130810" cy="13335"/>
          </a:xfrm>
          <a:custGeom>
            <a:avLst/>
            <a:gdLst/>
            <a:ahLst/>
            <a:cxnLst/>
            <a:rect l="l" t="t" r="r" b="b"/>
            <a:pathLst>
              <a:path w="130810" h="13335">
                <a:moveTo>
                  <a:pt x="92557" y="0"/>
                </a:moveTo>
                <a:lnTo>
                  <a:pt x="46254" y="4700"/>
                </a:lnTo>
                <a:lnTo>
                  <a:pt x="0" y="10058"/>
                </a:lnTo>
                <a:lnTo>
                  <a:pt x="34569" y="13055"/>
                </a:lnTo>
                <a:lnTo>
                  <a:pt x="106271" y="6295"/>
                </a:lnTo>
                <a:lnTo>
                  <a:pt x="130200" y="4292"/>
                </a:lnTo>
                <a:lnTo>
                  <a:pt x="925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200291" y="6379276"/>
            <a:ext cx="146050" cy="17145"/>
          </a:xfrm>
          <a:custGeom>
            <a:avLst/>
            <a:gdLst/>
            <a:ahLst/>
            <a:cxnLst/>
            <a:rect l="l" t="t" r="r" b="b"/>
            <a:pathLst>
              <a:path w="146050" h="17145">
                <a:moveTo>
                  <a:pt x="110947" y="0"/>
                </a:moveTo>
                <a:lnTo>
                  <a:pt x="83188" y="3491"/>
                </a:lnTo>
                <a:lnTo>
                  <a:pt x="0" y="14846"/>
                </a:lnTo>
                <a:lnTo>
                  <a:pt x="26657" y="16713"/>
                </a:lnTo>
                <a:lnTo>
                  <a:pt x="88442" y="9188"/>
                </a:lnTo>
                <a:lnTo>
                  <a:pt x="145516" y="2997"/>
                </a:lnTo>
                <a:lnTo>
                  <a:pt x="1109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505881" y="6402321"/>
            <a:ext cx="244475" cy="61594"/>
          </a:xfrm>
          <a:custGeom>
            <a:avLst/>
            <a:gdLst/>
            <a:ahLst/>
            <a:cxnLst/>
            <a:rect l="l" t="t" r="r" b="b"/>
            <a:pathLst>
              <a:path w="244475" h="61595">
                <a:moveTo>
                  <a:pt x="47713" y="50203"/>
                </a:moveTo>
                <a:lnTo>
                  <a:pt x="35824" y="52146"/>
                </a:lnTo>
                <a:lnTo>
                  <a:pt x="23909" y="53935"/>
                </a:lnTo>
                <a:lnTo>
                  <a:pt x="11968" y="55569"/>
                </a:lnTo>
                <a:lnTo>
                  <a:pt x="0" y="57048"/>
                </a:lnTo>
                <a:lnTo>
                  <a:pt x="29197" y="61048"/>
                </a:lnTo>
                <a:lnTo>
                  <a:pt x="39738" y="60604"/>
                </a:lnTo>
                <a:lnTo>
                  <a:pt x="75234" y="57188"/>
                </a:lnTo>
                <a:lnTo>
                  <a:pt x="81495" y="56451"/>
                </a:lnTo>
                <a:lnTo>
                  <a:pt x="87731" y="55651"/>
                </a:lnTo>
                <a:lnTo>
                  <a:pt x="47713" y="50203"/>
                </a:lnTo>
                <a:close/>
              </a:path>
              <a:path w="244475" h="61595">
                <a:moveTo>
                  <a:pt x="169378" y="14935"/>
                </a:moveTo>
                <a:lnTo>
                  <a:pt x="168757" y="14935"/>
                </a:lnTo>
                <a:lnTo>
                  <a:pt x="178904" y="16243"/>
                </a:lnTo>
                <a:lnTo>
                  <a:pt x="173672" y="17868"/>
                </a:lnTo>
                <a:lnTo>
                  <a:pt x="168871" y="19481"/>
                </a:lnTo>
                <a:lnTo>
                  <a:pt x="166458" y="20269"/>
                </a:lnTo>
                <a:lnTo>
                  <a:pt x="214160" y="28473"/>
                </a:lnTo>
                <a:lnTo>
                  <a:pt x="236693" y="21790"/>
                </a:lnTo>
                <a:lnTo>
                  <a:pt x="244220" y="19469"/>
                </a:lnTo>
                <a:lnTo>
                  <a:pt x="220917" y="14947"/>
                </a:lnTo>
                <a:lnTo>
                  <a:pt x="169378" y="14935"/>
                </a:lnTo>
                <a:close/>
              </a:path>
              <a:path w="244475" h="61595">
                <a:moveTo>
                  <a:pt x="138048" y="0"/>
                </a:moveTo>
                <a:lnTo>
                  <a:pt x="137439" y="1562"/>
                </a:lnTo>
                <a:lnTo>
                  <a:pt x="137325" y="1778"/>
                </a:lnTo>
                <a:lnTo>
                  <a:pt x="135445" y="7124"/>
                </a:lnTo>
                <a:lnTo>
                  <a:pt x="133273" y="12547"/>
                </a:lnTo>
                <a:lnTo>
                  <a:pt x="169570" y="14947"/>
                </a:lnTo>
                <a:lnTo>
                  <a:pt x="220851" y="14935"/>
                </a:lnTo>
                <a:lnTo>
                  <a:pt x="164637" y="4590"/>
                </a:lnTo>
                <a:lnTo>
                  <a:pt x="138048" y="0"/>
                </a:lnTo>
                <a:close/>
              </a:path>
              <a:path w="244475" h="61595">
                <a:moveTo>
                  <a:pt x="220851" y="14935"/>
                </a:moveTo>
                <a:lnTo>
                  <a:pt x="169468" y="14935"/>
                </a:lnTo>
                <a:lnTo>
                  <a:pt x="220917" y="1494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520315" y="6396367"/>
            <a:ext cx="123825" cy="19050"/>
          </a:xfrm>
          <a:custGeom>
            <a:avLst/>
            <a:gdLst/>
            <a:ahLst/>
            <a:cxnLst/>
            <a:rect l="l" t="t" r="r" b="b"/>
            <a:pathLst>
              <a:path w="123825" h="19050">
                <a:moveTo>
                  <a:pt x="0" y="18503"/>
                </a:moveTo>
                <a:lnTo>
                  <a:pt x="123621" y="18503"/>
                </a:lnTo>
                <a:lnTo>
                  <a:pt x="123621" y="0"/>
                </a:lnTo>
                <a:lnTo>
                  <a:pt x="0" y="0"/>
                </a:lnTo>
                <a:lnTo>
                  <a:pt x="0" y="18503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535071" y="6422589"/>
            <a:ext cx="185420" cy="41275"/>
          </a:xfrm>
          <a:custGeom>
            <a:avLst/>
            <a:gdLst/>
            <a:ahLst/>
            <a:cxnLst/>
            <a:rect l="l" t="t" r="r" b="b"/>
            <a:pathLst>
              <a:path w="185420" h="41275">
                <a:moveTo>
                  <a:pt x="10553" y="40335"/>
                </a:moveTo>
                <a:lnTo>
                  <a:pt x="0" y="40779"/>
                </a:lnTo>
                <a:lnTo>
                  <a:pt x="1409" y="40970"/>
                </a:lnTo>
                <a:lnTo>
                  <a:pt x="2108" y="41084"/>
                </a:lnTo>
                <a:lnTo>
                  <a:pt x="10553" y="40335"/>
                </a:lnTo>
                <a:close/>
              </a:path>
              <a:path w="185420" h="41275">
                <a:moveTo>
                  <a:pt x="137274" y="0"/>
                </a:moveTo>
                <a:lnTo>
                  <a:pt x="120777" y="5324"/>
                </a:lnTo>
                <a:lnTo>
                  <a:pt x="104203" y="10439"/>
                </a:lnTo>
                <a:lnTo>
                  <a:pt x="125907" y="13157"/>
                </a:lnTo>
                <a:lnTo>
                  <a:pt x="88468" y="15087"/>
                </a:lnTo>
                <a:lnTo>
                  <a:pt x="84251" y="16281"/>
                </a:lnTo>
                <a:lnTo>
                  <a:pt x="67897" y="20148"/>
                </a:lnTo>
                <a:lnTo>
                  <a:pt x="51490" y="23712"/>
                </a:lnTo>
                <a:lnTo>
                  <a:pt x="35033" y="26973"/>
                </a:lnTo>
                <a:lnTo>
                  <a:pt x="18529" y="29933"/>
                </a:lnTo>
                <a:lnTo>
                  <a:pt x="58534" y="35382"/>
                </a:lnTo>
                <a:lnTo>
                  <a:pt x="90676" y="30444"/>
                </a:lnTo>
                <a:lnTo>
                  <a:pt x="122348" y="24169"/>
                </a:lnTo>
                <a:lnTo>
                  <a:pt x="153721" y="16706"/>
                </a:lnTo>
                <a:lnTo>
                  <a:pt x="184962" y="8204"/>
                </a:lnTo>
                <a:lnTo>
                  <a:pt x="1372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399146" y="6400822"/>
            <a:ext cx="212725" cy="12700"/>
          </a:xfrm>
          <a:custGeom>
            <a:avLst/>
            <a:gdLst/>
            <a:ahLst/>
            <a:cxnLst/>
            <a:rect l="l" t="t" r="r" b="b"/>
            <a:pathLst>
              <a:path w="212725" h="12700">
                <a:moveTo>
                  <a:pt x="185184" y="8369"/>
                </a:moveTo>
                <a:lnTo>
                  <a:pt x="106375" y="8369"/>
                </a:lnTo>
                <a:lnTo>
                  <a:pt x="132966" y="8669"/>
                </a:lnTo>
                <a:lnTo>
                  <a:pt x="159435" y="9493"/>
                </a:lnTo>
                <a:lnTo>
                  <a:pt x="185867" y="10726"/>
                </a:lnTo>
                <a:lnTo>
                  <a:pt x="212344" y="12255"/>
                </a:lnTo>
                <a:lnTo>
                  <a:pt x="193259" y="9493"/>
                </a:lnTo>
                <a:lnTo>
                  <a:pt x="185184" y="8369"/>
                </a:lnTo>
                <a:close/>
              </a:path>
              <a:path w="212725" h="12700">
                <a:moveTo>
                  <a:pt x="179070" y="7518"/>
                </a:moveTo>
                <a:lnTo>
                  <a:pt x="36017" y="7518"/>
                </a:lnTo>
                <a:lnTo>
                  <a:pt x="40284" y="8597"/>
                </a:lnTo>
                <a:lnTo>
                  <a:pt x="44576" y="10147"/>
                </a:lnTo>
                <a:lnTo>
                  <a:pt x="69675" y="9017"/>
                </a:lnTo>
                <a:lnTo>
                  <a:pt x="81964" y="8650"/>
                </a:lnTo>
                <a:lnTo>
                  <a:pt x="94192" y="8437"/>
                </a:lnTo>
                <a:lnTo>
                  <a:pt x="185184" y="8369"/>
                </a:lnTo>
                <a:lnTo>
                  <a:pt x="179070" y="7518"/>
                </a:lnTo>
                <a:close/>
              </a:path>
              <a:path w="212725" h="12700">
                <a:moveTo>
                  <a:pt x="121170" y="0"/>
                </a:moveTo>
                <a:lnTo>
                  <a:pt x="60566" y="3965"/>
                </a:lnTo>
                <a:lnTo>
                  <a:pt x="0" y="8826"/>
                </a:lnTo>
                <a:lnTo>
                  <a:pt x="9441" y="9493"/>
                </a:lnTo>
                <a:lnTo>
                  <a:pt x="30479" y="7543"/>
                </a:lnTo>
                <a:lnTo>
                  <a:pt x="31165" y="7518"/>
                </a:lnTo>
                <a:lnTo>
                  <a:pt x="179070" y="7518"/>
                </a:lnTo>
                <a:lnTo>
                  <a:pt x="1211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408518" y="6408334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26644" y="0"/>
                </a:moveTo>
                <a:lnTo>
                  <a:pt x="21793" y="0"/>
                </a:lnTo>
                <a:lnTo>
                  <a:pt x="21107" y="25"/>
                </a:lnTo>
                <a:lnTo>
                  <a:pt x="0" y="1993"/>
                </a:lnTo>
                <a:lnTo>
                  <a:pt x="18110" y="3352"/>
                </a:lnTo>
                <a:lnTo>
                  <a:pt x="35204" y="2628"/>
                </a:lnTo>
                <a:lnTo>
                  <a:pt x="30911" y="1092"/>
                </a:lnTo>
                <a:lnTo>
                  <a:pt x="2664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581150" y="6426183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22885" y="0"/>
                </a:moveTo>
                <a:lnTo>
                  <a:pt x="0" y="38"/>
                </a:lnTo>
                <a:lnTo>
                  <a:pt x="25374" y="2920"/>
                </a:lnTo>
                <a:lnTo>
                  <a:pt x="31711" y="1028"/>
                </a:lnTo>
                <a:lnTo>
                  <a:pt x="34874" y="50"/>
                </a:lnTo>
                <a:lnTo>
                  <a:pt x="228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474251" y="6415636"/>
            <a:ext cx="152400" cy="10795"/>
          </a:xfrm>
          <a:custGeom>
            <a:avLst/>
            <a:gdLst/>
            <a:ahLst/>
            <a:cxnLst/>
            <a:rect l="l" t="t" r="r" b="b"/>
            <a:pathLst>
              <a:path w="152400" h="10795">
                <a:moveTo>
                  <a:pt x="141977" y="10540"/>
                </a:moveTo>
                <a:lnTo>
                  <a:pt x="129794" y="10540"/>
                </a:lnTo>
                <a:lnTo>
                  <a:pt x="141770" y="10604"/>
                </a:lnTo>
                <a:lnTo>
                  <a:pt x="141977" y="10540"/>
                </a:lnTo>
                <a:close/>
              </a:path>
              <a:path w="152400" h="10795">
                <a:moveTo>
                  <a:pt x="119697" y="4813"/>
                </a:moveTo>
                <a:lnTo>
                  <a:pt x="106243" y="7034"/>
                </a:lnTo>
                <a:lnTo>
                  <a:pt x="92760" y="9055"/>
                </a:lnTo>
                <a:lnTo>
                  <a:pt x="97472" y="9550"/>
                </a:lnTo>
                <a:lnTo>
                  <a:pt x="106895" y="10591"/>
                </a:lnTo>
                <a:lnTo>
                  <a:pt x="141977" y="10540"/>
                </a:lnTo>
                <a:lnTo>
                  <a:pt x="145249" y="9537"/>
                </a:lnTo>
                <a:lnTo>
                  <a:pt x="152196" y="7315"/>
                </a:lnTo>
                <a:lnTo>
                  <a:pt x="119697" y="4813"/>
                </a:lnTo>
                <a:close/>
              </a:path>
              <a:path w="152400" h="10795">
                <a:moveTo>
                  <a:pt x="0" y="0"/>
                </a:moveTo>
                <a:lnTo>
                  <a:pt x="7632" y="673"/>
                </a:lnTo>
                <a:lnTo>
                  <a:pt x="16179" y="24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6454166" y="6446951"/>
            <a:ext cx="71755" cy="9525"/>
          </a:xfrm>
          <a:custGeom>
            <a:avLst/>
            <a:gdLst/>
            <a:ahLst/>
            <a:cxnLst/>
            <a:rect l="l" t="t" r="r" b="b"/>
            <a:pathLst>
              <a:path w="71754" h="9525">
                <a:moveTo>
                  <a:pt x="55600" y="0"/>
                </a:moveTo>
                <a:lnTo>
                  <a:pt x="0" y="5842"/>
                </a:lnTo>
                <a:lnTo>
                  <a:pt x="27787" y="9296"/>
                </a:lnTo>
                <a:lnTo>
                  <a:pt x="38725" y="7667"/>
                </a:lnTo>
                <a:lnTo>
                  <a:pt x="49633" y="5902"/>
                </a:lnTo>
                <a:lnTo>
                  <a:pt x="60514" y="3999"/>
                </a:lnTo>
                <a:lnTo>
                  <a:pt x="71373" y="1955"/>
                </a:lnTo>
                <a:lnTo>
                  <a:pt x="556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6509773" y="6442785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4" h="6350">
                <a:moveTo>
                  <a:pt x="44653" y="0"/>
                </a:moveTo>
                <a:lnTo>
                  <a:pt x="0" y="4165"/>
                </a:lnTo>
                <a:lnTo>
                  <a:pt x="15760" y="6121"/>
                </a:lnTo>
                <a:lnTo>
                  <a:pt x="30230" y="3189"/>
                </a:lnTo>
                <a:lnTo>
                  <a:pt x="446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381240" y="638358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648" y="0"/>
                </a:lnTo>
              </a:path>
            </a:pathLst>
          </a:custGeom>
          <a:ln w="889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345811" y="6379543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401" y="0"/>
                </a:lnTo>
              </a:path>
            </a:pathLst>
          </a:custGeom>
          <a:ln w="1206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406019" y="6391657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625" y="0"/>
                </a:lnTo>
              </a:path>
            </a:pathLst>
          </a:custGeom>
          <a:ln w="1832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248354" y="6385573"/>
            <a:ext cx="158115" cy="13970"/>
          </a:xfrm>
          <a:custGeom>
            <a:avLst/>
            <a:gdLst/>
            <a:ahLst/>
            <a:cxnLst/>
            <a:rect l="l" t="t" r="r" b="b"/>
            <a:pathLst>
              <a:path w="158114" h="13970">
                <a:moveTo>
                  <a:pt x="0" y="13906"/>
                </a:moveTo>
                <a:lnTo>
                  <a:pt x="157670" y="13906"/>
                </a:lnTo>
                <a:lnTo>
                  <a:pt x="157670" y="0"/>
                </a:lnTo>
                <a:lnTo>
                  <a:pt x="0" y="0"/>
                </a:lnTo>
                <a:lnTo>
                  <a:pt x="0" y="1390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226947" y="6389954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304" y="0"/>
                </a:lnTo>
              </a:path>
            </a:pathLst>
          </a:custGeom>
          <a:ln w="1536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271123" y="6398832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199" y="0"/>
                </a:lnTo>
              </a:path>
            </a:pathLst>
          </a:custGeom>
          <a:ln w="21615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638224" y="6414866"/>
            <a:ext cx="46990" cy="8255"/>
          </a:xfrm>
          <a:custGeom>
            <a:avLst/>
            <a:gdLst/>
            <a:ahLst/>
            <a:cxnLst/>
            <a:rect l="l" t="t" r="r" b="b"/>
            <a:pathLst>
              <a:path w="46990" h="8254">
                <a:moveTo>
                  <a:pt x="927" y="0"/>
                </a:moveTo>
                <a:lnTo>
                  <a:pt x="0" y="2260"/>
                </a:lnTo>
                <a:lnTo>
                  <a:pt x="34124" y="7721"/>
                </a:lnTo>
                <a:lnTo>
                  <a:pt x="41325" y="5334"/>
                </a:lnTo>
                <a:lnTo>
                  <a:pt x="46558" y="3695"/>
                </a:lnTo>
                <a:lnTo>
                  <a:pt x="36410" y="2387"/>
                </a:lnTo>
                <a:lnTo>
                  <a:pt x="37031" y="2387"/>
                </a:lnTo>
                <a:lnTo>
                  <a:pt x="927" y="0"/>
                </a:lnTo>
                <a:close/>
              </a:path>
              <a:path w="46990" h="8254">
                <a:moveTo>
                  <a:pt x="37031" y="2387"/>
                </a:moveTo>
                <a:lnTo>
                  <a:pt x="36410" y="2387"/>
                </a:lnTo>
                <a:lnTo>
                  <a:pt x="37172" y="2400"/>
                </a:lnTo>
                <a:lnTo>
                  <a:pt x="37031" y="238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611489" y="6413077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0" y="0"/>
                </a:moveTo>
                <a:lnTo>
                  <a:pt x="26733" y="4051"/>
                </a:lnTo>
                <a:lnTo>
                  <a:pt x="27660" y="1790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606524" y="6417127"/>
            <a:ext cx="66040" cy="16510"/>
          </a:xfrm>
          <a:custGeom>
            <a:avLst/>
            <a:gdLst/>
            <a:ahLst/>
            <a:cxnLst/>
            <a:rect l="l" t="t" r="r" b="b"/>
            <a:pathLst>
              <a:path w="66040" h="16510">
                <a:moveTo>
                  <a:pt x="9499" y="9105"/>
                </a:moveTo>
                <a:lnTo>
                  <a:pt x="6337" y="10096"/>
                </a:lnTo>
                <a:lnTo>
                  <a:pt x="0" y="11976"/>
                </a:lnTo>
                <a:lnTo>
                  <a:pt x="32753" y="15900"/>
                </a:lnTo>
                <a:lnTo>
                  <a:pt x="49322" y="10785"/>
                </a:lnTo>
                <a:lnTo>
                  <a:pt x="54106" y="9258"/>
                </a:lnTo>
                <a:lnTo>
                  <a:pt x="26581" y="9258"/>
                </a:lnTo>
                <a:lnTo>
                  <a:pt x="9499" y="9105"/>
                </a:lnTo>
                <a:close/>
              </a:path>
              <a:path w="66040" h="16510">
                <a:moveTo>
                  <a:pt x="31699" y="0"/>
                </a:moveTo>
                <a:lnTo>
                  <a:pt x="29679" y="4876"/>
                </a:lnTo>
                <a:lnTo>
                  <a:pt x="27584" y="9245"/>
                </a:lnTo>
                <a:lnTo>
                  <a:pt x="26581" y="9258"/>
                </a:lnTo>
                <a:lnTo>
                  <a:pt x="54145" y="9245"/>
                </a:lnTo>
                <a:lnTo>
                  <a:pt x="65824" y="5461"/>
                </a:lnTo>
                <a:lnTo>
                  <a:pt x="316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443728" y="6409198"/>
            <a:ext cx="194945" cy="17780"/>
          </a:xfrm>
          <a:custGeom>
            <a:avLst/>
            <a:gdLst/>
            <a:ahLst/>
            <a:cxnLst/>
            <a:rect l="l" t="t" r="r" b="b"/>
            <a:pathLst>
              <a:path w="194945" h="17779">
                <a:moveTo>
                  <a:pt x="175132" y="4991"/>
                </a:moveTo>
                <a:lnTo>
                  <a:pt x="121119" y="4991"/>
                </a:lnTo>
                <a:lnTo>
                  <a:pt x="149986" y="5211"/>
                </a:lnTo>
                <a:lnTo>
                  <a:pt x="178854" y="5841"/>
                </a:lnTo>
                <a:lnTo>
                  <a:pt x="164558" y="8656"/>
                </a:lnTo>
                <a:lnTo>
                  <a:pt x="150215" y="11252"/>
                </a:lnTo>
                <a:lnTo>
                  <a:pt x="182714" y="13754"/>
                </a:lnTo>
                <a:lnTo>
                  <a:pt x="175767" y="15976"/>
                </a:lnTo>
                <a:lnTo>
                  <a:pt x="172300" y="17043"/>
                </a:lnTo>
                <a:lnTo>
                  <a:pt x="189382" y="17183"/>
                </a:lnTo>
                <a:lnTo>
                  <a:pt x="190385" y="17183"/>
                </a:lnTo>
                <a:lnTo>
                  <a:pt x="192468" y="12814"/>
                </a:lnTo>
                <a:lnTo>
                  <a:pt x="194500" y="7924"/>
                </a:lnTo>
                <a:lnTo>
                  <a:pt x="175132" y="4991"/>
                </a:lnTo>
                <a:close/>
              </a:path>
              <a:path w="194945" h="17779">
                <a:moveTo>
                  <a:pt x="61798" y="0"/>
                </a:moveTo>
                <a:lnTo>
                  <a:pt x="49614" y="68"/>
                </a:lnTo>
                <a:lnTo>
                  <a:pt x="37382" y="279"/>
                </a:lnTo>
                <a:lnTo>
                  <a:pt x="25093" y="642"/>
                </a:lnTo>
                <a:lnTo>
                  <a:pt x="0" y="1765"/>
                </a:lnTo>
                <a:lnTo>
                  <a:pt x="2171" y="2552"/>
                </a:lnTo>
                <a:lnTo>
                  <a:pt x="4368" y="3454"/>
                </a:lnTo>
                <a:lnTo>
                  <a:pt x="6553" y="4394"/>
                </a:lnTo>
                <a:lnTo>
                  <a:pt x="30518" y="6438"/>
                </a:lnTo>
                <a:lnTo>
                  <a:pt x="46697" y="6680"/>
                </a:lnTo>
                <a:lnTo>
                  <a:pt x="65320" y="5918"/>
                </a:lnTo>
                <a:lnTo>
                  <a:pt x="83927" y="5392"/>
                </a:lnTo>
                <a:lnTo>
                  <a:pt x="102526" y="5088"/>
                </a:lnTo>
                <a:lnTo>
                  <a:pt x="175132" y="4991"/>
                </a:lnTo>
                <a:lnTo>
                  <a:pt x="167754" y="3873"/>
                </a:lnTo>
                <a:lnTo>
                  <a:pt x="141284" y="2346"/>
                </a:lnTo>
                <a:lnTo>
                  <a:pt x="114857" y="1117"/>
                </a:lnTo>
                <a:lnTo>
                  <a:pt x="88389" y="298"/>
                </a:lnTo>
                <a:lnTo>
                  <a:pt x="6179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426627" y="6410967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17094" y="0"/>
                </a:moveTo>
                <a:lnTo>
                  <a:pt x="0" y="723"/>
                </a:lnTo>
                <a:lnTo>
                  <a:pt x="23660" y="2616"/>
                </a:lnTo>
                <a:lnTo>
                  <a:pt x="19265" y="787"/>
                </a:lnTo>
                <a:lnTo>
                  <a:pt x="1709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481951" y="6448912"/>
            <a:ext cx="71755" cy="10795"/>
          </a:xfrm>
          <a:custGeom>
            <a:avLst/>
            <a:gdLst/>
            <a:ahLst/>
            <a:cxnLst/>
            <a:rect l="l" t="t" r="r" b="b"/>
            <a:pathLst>
              <a:path w="71754" h="10795">
                <a:moveTo>
                  <a:pt x="43586" y="0"/>
                </a:moveTo>
                <a:lnTo>
                  <a:pt x="32727" y="2043"/>
                </a:lnTo>
                <a:lnTo>
                  <a:pt x="21845" y="3944"/>
                </a:lnTo>
                <a:lnTo>
                  <a:pt x="10937" y="5706"/>
                </a:lnTo>
                <a:lnTo>
                  <a:pt x="0" y="7327"/>
                </a:lnTo>
                <a:lnTo>
                  <a:pt x="23926" y="10452"/>
                </a:lnTo>
                <a:lnTo>
                  <a:pt x="35900" y="8975"/>
                </a:lnTo>
                <a:lnTo>
                  <a:pt x="47946" y="7327"/>
                </a:lnTo>
                <a:lnTo>
                  <a:pt x="59752" y="5555"/>
                </a:lnTo>
                <a:lnTo>
                  <a:pt x="71640" y="3606"/>
                </a:lnTo>
                <a:lnTo>
                  <a:pt x="435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6525534" y="6437670"/>
            <a:ext cx="98425" cy="15240"/>
          </a:xfrm>
          <a:custGeom>
            <a:avLst/>
            <a:gdLst/>
            <a:ahLst/>
            <a:cxnLst/>
            <a:rect l="l" t="t" r="r" b="b"/>
            <a:pathLst>
              <a:path w="98425" h="15239">
                <a:moveTo>
                  <a:pt x="98005" y="0"/>
                </a:moveTo>
                <a:lnTo>
                  <a:pt x="80720" y="1097"/>
                </a:lnTo>
                <a:lnTo>
                  <a:pt x="28892" y="5118"/>
                </a:lnTo>
                <a:lnTo>
                  <a:pt x="14470" y="8302"/>
                </a:lnTo>
                <a:lnTo>
                  <a:pt x="0" y="11239"/>
                </a:lnTo>
                <a:lnTo>
                  <a:pt x="28054" y="14858"/>
                </a:lnTo>
                <a:lnTo>
                  <a:pt x="44565" y="11891"/>
                </a:lnTo>
                <a:lnTo>
                  <a:pt x="61026" y="8628"/>
                </a:lnTo>
                <a:lnTo>
                  <a:pt x="77435" y="5066"/>
                </a:lnTo>
                <a:lnTo>
                  <a:pt x="93789" y="1206"/>
                </a:lnTo>
                <a:lnTo>
                  <a:pt x="980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672959" y="6471311"/>
            <a:ext cx="45085" cy="10160"/>
          </a:xfrm>
          <a:custGeom>
            <a:avLst/>
            <a:gdLst/>
            <a:ahLst/>
            <a:cxnLst/>
            <a:rect l="l" t="t" r="r" b="b"/>
            <a:pathLst>
              <a:path w="45085" h="10160">
                <a:moveTo>
                  <a:pt x="44513" y="0"/>
                </a:moveTo>
                <a:lnTo>
                  <a:pt x="0" y="6654"/>
                </a:lnTo>
                <a:lnTo>
                  <a:pt x="3162" y="9664"/>
                </a:lnTo>
                <a:lnTo>
                  <a:pt x="23804" y="4646"/>
                </a:lnTo>
                <a:lnTo>
                  <a:pt x="4451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666915" y="6442699"/>
            <a:ext cx="234950" cy="35560"/>
          </a:xfrm>
          <a:custGeom>
            <a:avLst/>
            <a:gdLst/>
            <a:ahLst/>
            <a:cxnLst/>
            <a:rect l="l" t="t" r="r" b="b"/>
            <a:pathLst>
              <a:path w="234950" h="35560">
                <a:moveTo>
                  <a:pt x="234505" y="0"/>
                </a:moveTo>
                <a:lnTo>
                  <a:pt x="225475" y="21"/>
                </a:lnTo>
                <a:lnTo>
                  <a:pt x="201714" y="355"/>
                </a:lnTo>
                <a:lnTo>
                  <a:pt x="0" y="29502"/>
                </a:lnTo>
                <a:lnTo>
                  <a:pt x="6045" y="35255"/>
                </a:lnTo>
                <a:lnTo>
                  <a:pt x="50558" y="28613"/>
                </a:lnTo>
                <a:lnTo>
                  <a:pt x="83984" y="21914"/>
                </a:lnTo>
                <a:lnTo>
                  <a:pt x="117605" y="16162"/>
                </a:lnTo>
                <a:lnTo>
                  <a:pt x="151421" y="11355"/>
                </a:lnTo>
                <a:lnTo>
                  <a:pt x="185432" y="7493"/>
                </a:lnTo>
                <a:lnTo>
                  <a:pt x="2345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702771" y="6450059"/>
            <a:ext cx="402590" cy="53975"/>
          </a:xfrm>
          <a:custGeom>
            <a:avLst/>
            <a:gdLst/>
            <a:ahLst/>
            <a:cxnLst/>
            <a:rect l="l" t="t" r="r" b="b"/>
            <a:pathLst>
              <a:path w="402589" h="53975">
                <a:moveTo>
                  <a:pt x="288493" y="13068"/>
                </a:moveTo>
                <a:lnTo>
                  <a:pt x="257111" y="17348"/>
                </a:lnTo>
                <a:lnTo>
                  <a:pt x="187515" y="27863"/>
                </a:lnTo>
                <a:lnTo>
                  <a:pt x="140826" y="35933"/>
                </a:lnTo>
                <a:lnTo>
                  <a:pt x="94010" y="42902"/>
                </a:lnTo>
                <a:lnTo>
                  <a:pt x="47067" y="48768"/>
                </a:lnTo>
                <a:lnTo>
                  <a:pt x="0" y="53530"/>
                </a:lnTo>
                <a:lnTo>
                  <a:pt x="622" y="53733"/>
                </a:lnTo>
                <a:lnTo>
                  <a:pt x="1219" y="53847"/>
                </a:lnTo>
                <a:lnTo>
                  <a:pt x="2044" y="53835"/>
                </a:lnTo>
                <a:lnTo>
                  <a:pt x="53553" y="49300"/>
                </a:lnTo>
                <a:lnTo>
                  <a:pt x="156330" y="38708"/>
                </a:lnTo>
                <a:lnTo>
                  <a:pt x="310083" y="19989"/>
                </a:lnTo>
                <a:lnTo>
                  <a:pt x="338378" y="14541"/>
                </a:lnTo>
                <a:lnTo>
                  <a:pt x="300968" y="13310"/>
                </a:lnTo>
                <a:lnTo>
                  <a:pt x="288493" y="13068"/>
                </a:lnTo>
                <a:close/>
              </a:path>
              <a:path w="402589" h="53975">
                <a:moveTo>
                  <a:pt x="375615" y="0"/>
                </a:moveTo>
                <a:lnTo>
                  <a:pt x="360349" y="2197"/>
                </a:lnTo>
                <a:lnTo>
                  <a:pt x="345135" y="5143"/>
                </a:lnTo>
                <a:lnTo>
                  <a:pt x="309549" y="10147"/>
                </a:lnTo>
                <a:lnTo>
                  <a:pt x="348970" y="12496"/>
                </a:lnTo>
                <a:lnTo>
                  <a:pt x="402450" y="2158"/>
                </a:lnTo>
                <a:lnTo>
                  <a:pt x="3756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012859" y="6452214"/>
            <a:ext cx="118110" cy="18415"/>
          </a:xfrm>
          <a:custGeom>
            <a:avLst/>
            <a:gdLst/>
            <a:ahLst/>
            <a:cxnLst/>
            <a:rect l="l" t="t" r="r" b="b"/>
            <a:pathLst>
              <a:path w="118110" h="18414">
                <a:moveTo>
                  <a:pt x="28295" y="12382"/>
                </a:moveTo>
                <a:lnTo>
                  <a:pt x="0" y="17843"/>
                </a:lnTo>
                <a:lnTo>
                  <a:pt x="38176" y="12826"/>
                </a:lnTo>
                <a:lnTo>
                  <a:pt x="28295" y="12382"/>
                </a:lnTo>
                <a:close/>
              </a:path>
              <a:path w="118110" h="18414">
                <a:moveTo>
                  <a:pt x="92354" y="0"/>
                </a:moveTo>
                <a:lnTo>
                  <a:pt x="38887" y="10337"/>
                </a:lnTo>
                <a:lnTo>
                  <a:pt x="51092" y="11125"/>
                </a:lnTo>
                <a:lnTo>
                  <a:pt x="117970" y="2146"/>
                </a:lnTo>
                <a:lnTo>
                  <a:pt x="923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676130" y="6442731"/>
            <a:ext cx="250825" cy="38735"/>
          </a:xfrm>
          <a:custGeom>
            <a:avLst/>
            <a:gdLst/>
            <a:ahLst/>
            <a:cxnLst/>
            <a:rect l="l" t="t" r="r" b="b"/>
            <a:pathLst>
              <a:path w="250825" h="38735">
                <a:moveTo>
                  <a:pt x="233883" y="0"/>
                </a:moveTo>
                <a:lnTo>
                  <a:pt x="41338" y="28574"/>
                </a:lnTo>
                <a:lnTo>
                  <a:pt x="36254" y="29692"/>
                </a:lnTo>
                <a:lnTo>
                  <a:pt x="20631" y="33226"/>
                </a:lnTo>
                <a:lnTo>
                  <a:pt x="0" y="38239"/>
                </a:lnTo>
                <a:lnTo>
                  <a:pt x="520" y="38734"/>
                </a:lnTo>
                <a:lnTo>
                  <a:pt x="53339" y="30619"/>
                </a:lnTo>
                <a:lnTo>
                  <a:pt x="50012" y="30010"/>
                </a:lnTo>
                <a:lnTo>
                  <a:pt x="49500" y="29946"/>
                </a:lnTo>
                <a:lnTo>
                  <a:pt x="38620" y="29946"/>
                </a:lnTo>
                <a:lnTo>
                  <a:pt x="40233" y="29692"/>
                </a:lnTo>
                <a:lnTo>
                  <a:pt x="40505" y="29677"/>
                </a:lnTo>
                <a:lnTo>
                  <a:pt x="60171" y="26872"/>
                </a:lnTo>
                <a:lnTo>
                  <a:pt x="81732" y="24095"/>
                </a:lnTo>
                <a:lnTo>
                  <a:pt x="103305" y="21627"/>
                </a:lnTo>
                <a:lnTo>
                  <a:pt x="124891" y="19481"/>
                </a:lnTo>
                <a:lnTo>
                  <a:pt x="250596" y="215"/>
                </a:lnTo>
                <a:lnTo>
                  <a:pt x="233883" y="0"/>
                </a:lnTo>
                <a:close/>
              </a:path>
              <a:path w="250825" h="38735">
                <a:moveTo>
                  <a:pt x="40505" y="29677"/>
                </a:moveTo>
                <a:lnTo>
                  <a:pt x="40233" y="29692"/>
                </a:lnTo>
                <a:lnTo>
                  <a:pt x="38620" y="29946"/>
                </a:lnTo>
                <a:lnTo>
                  <a:pt x="40505" y="29677"/>
                </a:lnTo>
                <a:close/>
              </a:path>
              <a:path w="250825" h="38735">
                <a:moveTo>
                  <a:pt x="46735" y="29603"/>
                </a:moveTo>
                <a:lnTo>
                  <a:pt x="41859" y="29603"/>
                </a:lnTo>
                <a:lnTo>
                  <a:pt x="40401" y="29692"/>
                </a:lnTo>
                <a:lnTo>
                  <a:pt x="38620" y="29946"/>
                </a:lnTo>
                <a:lnTo>
                  <a:pt x="49500" y="29946"/>
                </a:lnTo>
                <a:lnTo>
                  <a:pt x="46735" y="2960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717477" y="6442699"/>
            <a:ext cx="193040" cy="29209"/>
          </a:xfrm>
          <a:custGeom>
            <a:avLst/>
            <a:gdLst/>
            <a:ahLst/>
            <a:cxnLst/>
            <a:rect l="l" t="t" r="r" b="b"/>
            <a:pathLst>
              <a:path w="193039" h="29210">
                <a:moveTo>
                  <a:pt x="186816" y="0"/>
                </a:moveTo>
                <a:lnTo>
                  <a:pt x="183946" y="0"/>
                </a:lnTo>
                <a:lnTo>
                  <a:pt x="134861" y="7493"/>
                </a:lnTo>
                <a:lnTo>
                  <a:pt x="100850" y="11355"/>
                </a:lnTo>
                <a:lnTo>
                  <a:pt x="67035" y="16162"/>
                </a:lnTo>
                <a:lnTo>
                  <a:pt x="33418" y="21914"/>
                </a:lnTo>
                <a:lnTo>
                  <a:pt x="0" y="28613"/>
                </a:lnTo>
                <a:lnTo>
                  <a:pt x="192531" y="25"/>
                </a:lnTo>
                <a:lnTo>
                  <a:pt x="1868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676651" y="6442941"/>
            <a:ext cx="401955" cy="60960"/>
          </a:xfrm>
          <a:custGeom>
            <a:avLst/>
            <a:gdLst/>
            <a:ahLst/>
            <a:cxnLst/>
            <a:rect l="l" t="t" r="r" b="b"/>
            <a:pathLst>
              <a:path w="401954" h="60959">
                <a:moveTo>
                  <a:pt x="52819" y="30403"/>
                </a:moveTo>
                <a:lnTo>
                  <a:pt x="0" y="38519"/>
                </a:lnTo>
                <a:lnTo>
                  <a:pt x="8191" y="46316"/>
                </a:lnTo>
                <a:lnTo>
                  <a:pt x="10922" y="48590"/>
                </a:lnTo>
                <a:lnTo>
                  <a:pt x="20256" y="58699"/>
                </a:lnTo>
                <a:lnTo>
                  <a:pt x="73186" y="55880"/>
                </a:lnTo>
                <a:lnTo>
                  <a:pt x="120132" y="50014"/>
                </a:lnTo>
                <a:lnTo>
                  <a:pt x="166950" y="43045"/>
                </a:lnTo>
                <a:lnTo>
                  <a:pt x="209083" y="35763"/>
                </a:lnTo>
                <a:lnTo>
                  <a:pt x="75831" y="35763"/>
                </a:lnTo>
                <a:lnTo>
                  <a:pt x="56057" y="31000"/>
                </a:lnTo>
                <a:lnTo>
                  <a:pt x="52819" y="30403"/>
                </a:lnTo>
                <a:close/>
              </a:path>
              <a:path w="401954" h="60959">
                <a:moveTo>
                  <a:pt x="285064" y="19951"/>
                </a:moveTo>
                <a:lnTo>
                  <a:pt x="246464" y="20353"/>
                </a:lnTo>
                <a:lnTo>
                  <a:pt x="207835" y="21564"/>
                </a:lnTo>
                <a:lnTo>
                  <a:pt x="147275" y="26433"/>
                </a:lnTo>
                <a:lnTo>
                  <a:pt x="87172" y="35407"/>
                </a:lnTo>
                <a:lnTo>
                  <a:pt x="85547" y="35661"/>
                </a:lnTo>
                <a:lnTo>
                  <a:pt x="83896" y="35763"/>
                </a:lnTo>
                <a:lnTo>
                  <a:pt x="209083" y="35763"/>
                </a:lnTo>
                <a:lnTo>
                  <a:pt x="213639" y="34975"/>
                </a:lnTo>
                <a:lnTo>
                  <a:pt x="243744" y="30403"/>
                </a:lnTo>
                <a:lnTo>
                  <a:pt x="283235" y="24472"/>
                </a:lnTo>
                <a:lnTo>
                  <a:pt x="314617" y="20193"/>
                </a:lnTo>
                <a:lnTo>
                  <a:pt x="285064" y="19951"/>
                </a:lnTo>
                <a:close/>
              </a:path>
              <a:path w="401954" h="60959">
                <a:moveTo>
                  <a:pt x="250075" y="0"/>
                </a:moveTo>
                <a:lnTo>
                  <a:pt x="155717" y="14398"/>
                </a:lnTo>
                <a:lnTo>
                  <a:pt x="124371" y="19265"/>
                </a:lnTo>
                <a:lnTo>
                  <a:pt x="152990" y="16954"/>
                </a:lnTo>
                <a:lnTo>
                  <a:pt x="181644" y="15262"/>
                </a:lnTo>
                <a:lnTo>
                  <a:pt x="210342" y="14222"/>
                </a:lnTo>
                <a:lnTo>
                  <a:pt x="239090" y="13868"/>
                </a:lnTo>
                <a:lnTo>
                  <a:pt x="359809" y="13868"/>
                </a:lnTo>
                <a:lnTo>
                  <a:pt x="371246" y="12255"/>
                </a:lnTo>
                <a:lnTo>
                  <a:pt x="386461" y="9321"/>
                </a:lnTo>
                <a:lnTo>
                  <a:pt x="401739" y="7124"/>
                </a:lnTo>
                <a:lnTo>
                  <a:pt x="369689" y="4803"/>
                </a:lnTo>
                <a:lnTo>
                  <a:pt x="337629" y="2862"/>
                </a:lnTo>
                <a:lnTo>
                  <a:pt x="305569" y="1432"/>
                </a:lnTo>
                <a:lnTo>
                  <a:pt x="273519" y="647"/>
                </a:lnTo>
                <a:lnTo>
                  <a:pt x="257886" y="152"/>
                </a:lnTo>
                <a:lnTo>
                  <a:pt x="250075" y="0"/>
                </a:lnTo>
                <a:close/>
              </a:path>
              <a:path w="401954" h="60959">
                <a:moveTo>
                  <a:pt x="359809" y="13868"/>
                </a:moveTo>
                <a:lnTo>
                  <a:pt x="239090" y="13868"/>
                </a:lnTo>
                <a:lnTo>
                  <a:pt x="250719" y="13926"/>
                </a:lnTo>
                <a:lnTo>
                  <a:pt x="262364" y="14101"/>
                </a:lnTo>
                <a:lnTo>
                  <a:pt x="274021" y="14398"/>
                </a:lnTo>
                <a:lnTo>
                  <a:pt x="285686" y="14820"/>
                </a:lnTo>
                <a:lnTo>
                  <a:pt x="335673" y="17272"/>
                </a:lnTo>
                <a:lnTo>
                  <a:pt x="359809" y="1386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991262" y="6460208"/>
            <a:ext cx="60960" cy="4445"/>
          </a:xfrm>
          <a:custGeom>
            <a:avLst/>
            <a:gdLst/>
            <a:ahLst/>
            <a:cxnLst/>
            <a:rect l="l" t="t" r="r" b="b"/>
            <a:pathLst>
              <a:path w="60960" h="4445">
                <a:moveTo>
                  <a:pt x="21056" y="0"/>
                </a:moveTo>
                <a:lnTo>
                  <a:pt x="0" y="2921"/>
                </a:lnTo>
                <a:lnTo>
                  <a:pt x="24947" y="3486"/>
                </a:lnTo>
                <a:lnTo>
                  <a:pt x="49885" y="4394"/>
                </a:lnTo>
                <a:lnTo>
                  <a:pt x="60477" y="2349"/>
                </a:lnTo>
                <a:lnTo>
                  <a:pt x="210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041154" y="6462551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10591" y="0"/>
                </a:moveTo>
                <a:lnTo>
                  <a:pt x="0" y="2044"/>
                </a:lnTo>
                <a:lnTo>
                  <a:pt x="9880" y="2489"/>
                </a:lnTo>
                <a:lnTo>
                  <a:pt x="22796" y="787"/>
                </a:lnTo>
                <a:lnTo>
                  <a:pt x="105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716512" y="6462210"/>
            <a:ext cx="85090" cy="11430"/>
          </a:xfrm>
          <a:custGeom>
            <a:avLst/>
            <a:gdLst/>
            <a:ahLst/>
            <a:cxnLst/>
            <a:rect l="l" t="t" r="r" b="b"/>
            <a:pathLst>
              <a:path w="85089" h="11429">
                <a:moveTo>
                  <a:pt x="19488" y="10121"/>
                </a:moveTo>
                <a:lnTo>
                  <a:pt x="6357" y="10121"/>
                </a:lnTo>
                <a:lnTo>
                  <a:pt x="9633" y="10528"/>
                </a:lnTo>
                <a:lnTo>
                  <a:pt x="12961" y="11137"/>
                </a:lnTo>
                <a:lnTo>
                  <a:pt x="19488" y="10121"/>
                </a:lnTo>
                <a:close/>
              </a:path>
              <a:path w="85089" h="11429">
                <a:moveTo>
                  <a:pt x="84513" y="0"/>
                </a:moveTo>
                <a:lnTo>
                  <a:pt x="62926" y="2147"/>
                </a:lnTo>
                <a:lnTo>
                  <a:pt x="41353" y="4618"/>
                </a:lnTo>
                <a:lnTo>
                  <a:pt x="19792" y="7395"/>
                </a:lnTo>
                <a:lnTo>
                  <a:pt x="0" y="10214"/>
                </a:lnTo>
                <a:lnTo>
                  <a:pt x="1480" y="10121"/>
                </a:lnTo>
                <a:lnTo>
                  <a:pt x="19488" y="10121"/>
                </a:lnTo>
                <a:lnTo>
                  <a:pt x="845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729465" y="6456809"/>
            <a:ext cx="283210" cy="22225"/>
          </a:xfrm>
          <a:custGeom>
            <a:avLst/>
            <a:gdLst/>
            <a:ahLst/>
            <a:cxnLst/>
            <a:rect l="l" t="t" r="r" b="b"/>
            <a:pathLst>
              <a:path w="283210" h="22225">
                <a:moveTo>
                  <a:pt x="186270" y="0"/>
                </a:moveTo>
                <a:lnTo>
                  <a:pt x="128831" y="1393"/>
                </a:lnTo>
                <a:lnTo>
                  <a:pt x="71564" y="5397"/>
                </a:lnTo>
                <a:lnTo>
                  <a:pt x="0" y="16535"/>
                </a:lnTo>
                <a:lnTo>
                  <a:pt x="3251" y="17132"/>
                </a:lnTo>
                <a:lnTo>
                  <a:pt x="23025" y="21894"/>
                </a:lnTo>
                <a:lnTo>
                  <a:pt x="31076" y="21894"/>
                </a:lnTo>
                <a:lnTo>
                  <a:pt x="32727" y="21793"/>
                </a:lnTo>
                <a:lnTo>
                  <a:pt x="34366" y="21551"/>
                </a:lnTo>
                <a:lnTo>
                  <a:pt x="64448" y="16535"/>
                </a:lnTo>
                <a:lnTo>
                  <a:pt x="94464" y="12566"/>
                </a:lnTo>
                <a:lnTo>
                  <a:pt x="155028" y="7696"/>
                </a:lnTo>
                <a:lnTo>
                  <a:pt x="193651" y="6484"/>
                </a:lnTo>
                <a:lnTo>
                  <a:pt x="263537" y="6083"/>
                </a:lnTo>
                <a:lnTo>
                  <a:pt x="282854" y="3403"/>
                </a:lnTo>
                <a:lnTo>
                  <a:pt x="232867" y="965"/>
                </a:lnTo>
                <a:lnTo>
                  <a:pt x="221203" y="535"/>
                </a:lnTo>
                <a:lnTo>
                  <a:pt x="209549" y="234"/>
                </a:lnTo>
                <a:lnTo>
                  <a:pt x="197905" y="57"/>
                </a:lnTo>
                <a:lnTo>
                  <a:pt x="186270" y="0"/>
                </a:lnTo>
                <a:close/>
              </a:path>
              <a:path w="283210" h="22225">
                <a:moveTo>
                  <a:pt x="263537" y="6083"/>
                </a:moveTo>
                <a:lnTo>
                  <a:pt x="232244" y="6083"/>
                </a:lnTo>
                <a:lnTo>
                  <a:pt x="261797" y="6324"/>
                </a:lnTo>
                <a:lnTo>
                  <a:pt x="263537" y="6083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066110" y="6541192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60" h="3175">
                <a:moveTo>
                  <a:pt x="22313" y="0"/>
                </a:moveTo>
                <a:lnTo>
                  <a:pt x="14859" y="876"/>
                </a:lnTo>
                <a:lnTo>
                  <a:pt x="7429" y="1854"/>
                </a:lnTo>
                <a:lnTo>
                  <a:pt x="0" y="2946"/>
                </a:lnTo>
                <a:lnTo>
                  <a:pt x="4902" y="2819"/>
                </a:lnTo>
                <a:lnTo>
                  <a:pt x="7366" y="2781"/>
                </a:lnTo>
                <a:lnTo>
                  <a:pt x="223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005644" y="6543973"/>
            <a:ext cx="67945" cy="12700"/>
          </a:xfrm>
          <a:custGeom>
            <a:avLst/>
            <a:gdLst/>
            <a:ahLst/>
            <a:cxnLst/>
            <a:rect l="l" t="t" r="r" b="b"/>
            <a:pathLst>
              <a:path w="67945" h="12700">
                <a:moveTo>
                  <a:pt x="67830" y="0"/>
                </a:moveTo>
                <a:lnTo>
                  <a:pt x="20695" y="7089"/>
                </a:lnTo>
                <a:lnTo>
                  <a:pt x="0" y="12026"/>
                </a:lnTo>
                <a:lnTo>
                  <a:pt x="4419" y="12242"/>
                </a:lnTo>
                <a:lnTo>
                  <a:pt x="5575" y="12065"/>
                </a:lnTo>
                <a:lnTo>
                  <a:pt x="678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003464" y="6556004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2184" y="0"/>
                </a:moveTo>
                <a:lnTo>
                  <a:pt x="0" y="622"/>
                </a:lnTo>
                <a:lnTo>
                  <a:pt x="2819" y="762"/>
                </a:lnTo>
                <a:lnTo>
                  <a:pt x="6591" y="215"/>
                </a:lnTo>
                <a:lnTo>
                  <a:pt x="21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073475" y="6534830"/>
            <a:ext cx="90805" cy="9525"/>
          </a:xfrm>
          <a:custGeom>
            <a:avLst/>
            <a:gdLst/>
            <a:ahLst/>
            <a:cxnLst/>
            <a:rect l="l" t="t" r="r" b="b"/>
            <a:pathLst>
              <a:path w="90804" h="9525">
                <a:moveTo>
                  <a:pt x="90297" y="0"/>
                </a:moveTo>
                <a:lnTo>
                  <a:pt x="81684" y="538"/>
                </a:lnTo>
                <a:lnTo>
                  <a:pt x="73086" y="1166"/>
                </a:lnTo>
                <a:lnTo>
                  <a:pt x="64506" y="1887"/>
                </a:lnTo>
                <a:lnTo>
                  <a:pt x="55943" y="2705"/>
                </a:lnTo>
                <a:lnTo>
                  <a:pt x="45666" y="3412"/>
                </a:lnTo>
                <a:lnTo>
                  <a:pt x="35407" y="4257"/>
                </a:lnTo>
                <a:lnTo>
                  <a:pt x="25168" y="5241"/>
                </a:lnTo>
                <a:lnTo>
                  <a:pt x="14947" y="6362"/>
                </a:lnTo>
                <a:lnTo>
                  <a:pt x="0" y="9144"/>
                </a:lnTo>
                <a:lnTo>
                  <a:pt x="1587" y="9105"/>
                </a:lnTo>
                <a:lnTo>
                  <a:pt x="4787" y="9067"/>
                </a:lnTo>
                <a:lnTo>
                  <a:pt x="22012" y="9067"/>
                </a:lnTo>
                <a:lnTo>
                  <a:pt x="90297" y="0"/>
                </a:lnTo>
                <a:close/>
              </a:path>
              <a:path w="90804" h="9525">
                <a:moveTo>
                  <a:pt x="22012" y="9067"/>
                </a:moveTo>
                <a:lnTo>
                  <a:pt x="4787" y="9067"/>
                </a:lnTo>
                <a:lnTo>
                  <a:pt x="21551" y="9131"/>
                </a:lnTo>
                <a:lnTo>
                  <a:pt x="22012" y="9067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201005" y="6462499"/>
            <a:ext cx="69850" cy="11430"/>
          </a:xfrm>
          <a:custGeom>
            <a:avLst/>
            <a:gdLst/>
            <a:ahLst/>
            <a:cxnLst/>
            <a:rect l="l" t="t" r="r" b="b"/>
            <a:pathLst>
              <a:path w="69850" h="11429">
                <a:moveTo>
                  <a:pt x="32156" y="0"/>
                </a:moveTo>
                <a:lnTo>
                  <a:pt x="13614" y="3390"/>
                </a:lnTo>
                <a:lnTo>
                  <a:pt x="9969" y="6819"/>
                </a:lnTo>
                <a:lnTo>
                  <a:pt x="6235" y="9918"/>
                </a:lnTo>
                <a:lnTo>
                  <a:pt x="0" y="10706"/>
                </a:lnTo>
                <a:lnTo>
                  <a:pt x="5613" y="11125"/>
                </a:lnTo>
                <a:lnTo>
                  <a:pt x="69799" y="2921"/>
                </a:lnTo>
                <a:lnTo>
                  <a:pt x="321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183138" y="6465887"/>
            <a:ext cx="31750" cy="762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31483" y="0"/>
                </a:moveTo>
                <a:lnTo>
                  <a:pt x="0" y="5981"/>
                </a:lnTo>
                <a:lnTo>
                  <a:pt x="17868" y="7315"/>
                </a:lnTo>
                <a:lnTo>
                  <a:pt x="24104" y="6527"/>
                </a:lnTo>
                <a:lnTo>
                  <a:pt x="27838" y="3429"/>
                </a:lnTo>
                <a:lnTo>
                  <a:pt x="3148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206623" y="64711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78" y="0"/>
                </a:lnTo>
              </a:path>
            </a:pathLst>
          </a:custGeom>
          <a:ln w="1144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290012" y="6473026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73215" y="0"/>
                </a:moveTo>
                <a:lnTo>
                  <a:pt x="54880" y="1524"/>
                </a:lnTo>
                <a:lnTo>
                  <a:pt x="36564" y="3240"/>
                </a:lnTo>
                <a:lnTo>
                  <a:pt x="18271" y="5148"/>
                </a:lnTo>
                <a:lnTo>
                  <a:pt x="0" y="7251"/>
                </a:lnTo>
                <a:lnTo>
                  <a:pt x="14858" y="8508"/>
                </a:lnTo>
                <a:lnTo>
                  <a:pt x="84670" y="990"/>
                </a:lnTo>
                <a:lnTo>
                  <a:pt x="732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304871" y="647922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67" y="0"/>
                </a:lnTo>
              </a:path>
            </a:pathLst>
          </a:custGeom>
          <a:ln w="1041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248543" y="6468827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64655" y="0"/>
                </a:moveTo>
                <a:lnTo>
                  <a:pt x="0" y="8039"/>
                </a:lnTo>
                <a:lnTo>
                  <a:pt x="10134" y="8851"/>
                </a:lnTo>
                <a:lnTo>
                  <a:pt x="84759" y="1663"/>
                </a:lnTo>
                <a:lnTo>
                  <a:pt x="646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258681" y="647538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546" y="0"/>
                </a:lnTo>
              </a:path>
            </a:pathLst>
          </a:custGeom>
          <a:ln w="977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096838" y="648163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91" y="0"/>
                </a:lnTo>
              </a:path>
            </a:pathLst>
          </a:custGeom>
          <a:ln w="1419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878509" y="6473370"/>
            <a:ext cx="312420" cy="47625"/>
          </a:xfrm>
          <a:custGeom>
            <a:avLst/>
            <a:gdLst/>
            <a:ahLst/>
            <a:cxnLst/>
            <a:rect l="l" t="t" r="r" b="b"/>
            <a:pathLst>
              <a:path w="312420" h="47625">
                <a:moveTo>
                  <a:pt x="2082" y="46990"/>
                </a:moveTo>
                <a:lnTo>
                  <a:pt x="0" y="47142"/>
                </a:lnTo>
                <a:lnTo>
                  <a:pt x="152" y="47282"/>
                </a:lnTo>
                <a:lnTo>
                  <a:pt x="2082" y="46990"/>
                </a:lnTo>
                <a:close/>
              </a:path>
              <a:path w="312420" h="47625">
                <a:moveTo>
                  <a:pt x="296976" y="0"/>
                </a:moveTo>
                <a:lnTo>
                  <a:pt x="216839" y="15570"/>
                </a:lnTo>
                <a:lnTo>
                  <a:pt x="218325" y="15367"/>
                </a:lnTo>
                <a:lnTo>
                  <a:pt x="265169" y="7862"/>
                </a:lnTo>
                <a:lnTo>
                  <a:pt x="288645" y="4399"/>
                </a:lnTo>
                <a:lnTo>
                  <a:pt x="312165" y="1168"/>
                </a:lnTo>
                <a:lnTo>
                  <a:pt x="2969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884924" y="6474993"/>
            <a:ext cx="352425" cy="55244"/>
          </a:xfrm>
          <a:custGeom>
            <a:avLst/>
            <a:gdLst/>
            <a:ahLst/>
            <a:cxnLst/>
            <a:rect l="l" t="t" r="r" b="b"/>
            <a:pathLst>
              <a:path w="352425" h="55245">
                <a:moveTo>
                  <a:pt x="85826" y="36245"/>
                </a:moveTo>
                <a:lnTo>
                  <a:pt x="0" y="51701"/>
                </a:lnTo>
                <a:lnTo>
                  <a:pt x="3492" y="55067"/>
                </a:lnTo>
                <a:lnTo>
                  <a:pt x="24688" y="51777"/>
                </a:lnTo>
                <a:lnTo>
                  <a:pt x="103479" y="37172"/>
                </a:lnTo>
                <a:lnTo>
                  <a:pt x="85826" y="36245"/>
                </a:lnTo>
                <a:close/>
              </a:path>
              <a:path w="352425" h="55245">
                <a:moveTo>
                  <a:pt x="311403" y="0"/>
                </a:moveTo>
                <a:lnTo>
                  <a:pt x="292226" y="2566"/>
                </a:lnTo>
                <a:lnTo>
                  <a:pt x="211912" y="13741"/>
                </a:lnTo>
                <a:lnTo>
                  <a:pt x="209016" y="14223"/>
                </a:lnTo>
                <a:lnTo>
                  <a:pt x="152414" y="25141"/>
                </a:lnTo>
                <a:lnTo>
                  <a:pt x="129793" y="29197"/>
                </a:lnTo>
                <a:lnTo>
                  <a:pt x="143052" y="29908"/>
                </a:lnTo>
                <a:lnTo>
                  <a:pt x="186380" y="22213"/>
                </a:lnTo>
                <a:lnTo>
                  <a:pt x="229784" y="14960"/>
                </a:lnTo>
                <a:lnTo>
                  <a:pt x="273297" y="8327"/>
                </a:lnTo>
                <a:lnTo>
                  <a:pt x="316375" y="2566"/>
                </a:lnTo>
                <a:lnTo>
                  <a:pt x="316953" y="2489"/>
                </a:lnTo>
                <a:lnTo>
                  <a:pt x="342034" y="2489"/>
                </a:lnTo>
                <a:lnTo>
                  <a:pt x="311403" y="0"/>
                </a:lnTo>
                <a:close/>
              </a:path>
              <a:path w="352425" h="55245">
                <a:moveTo>
                  <a:pt x="342034" y="2489"/>
                </a:moveTo>
                <a:lnTo>
                  <a:pt x="316953" y="2489"/>
                </a:lnTo>
                <a:lnTo>
                  <a:pt x="316375" y="2566"/>
                </a:lnTo>
                <a:lnTo>
                  <a:pt x="315125" y="5143"/>
                </a:lnTo>
                <a:lnTo>
                  <a:pt x="313677" y="8547"/>
                </a:lnTo>
                <a:lnTo>
                  <a:pt x="352348" y="3352"/>
                </a:lnTo>
                <a:lnTo>
                  <a:pt x="342034" y="2489"/>
                </a:lnTo>
                <a:close/>
              </a:path>
              <a:path w="352425" h="55245">
                <a:moveTo>
                  <a:pt x="316953" y="2489"/>
                </a:moveTo>
                <a:lnTo>
                  <a:pt x="316382" y="2552"/>
                </a:lnTo>
                <a:lnTo>
                  <a:pt x="316953" y="248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878662" y="6488733"/>
            <a:ext cx="218440" cy="38100"/>
          </a:xfrm>
          <a:custGeom>
            <a:avLst/>
            <a:gdLst/>
            <a:ahLst/>
            <a:cxnLst/>
            <a:rect l="l" t="t" r="r" b="b"/>
            <a:pathLst>
              <a:path w="218439" h="38100">
                <a:moveTo>
                  <a:pt x="90703" y="22440"/>
                </a:moveTo>
                <a:lnTo>
                  <a:pt x="68581" y="25279"/>
                </a:lnTo>
                <a:lnTo>
                  <a:pt x="46412" y="27755"/>
                </a:lnTo>
                <a:lnTo>
                  <a:pt x="24195" y="29870"/>
                </a:lnTo>
                <a:lnTo>
                  <a:pt x="1930" y="31623"/>
                </a:lnTo>
                <a:lnTo>
                  <a:pt x="0" y="31915"/>
                </a:lnTo>
                <a:lnTo>
                  <a:pt x="6261" y="37960"/>
                </a:lnTo>
                <a:lnTo>
                  <a:pt x="92087" y="22504"/>
                </a:lnTo>
                <a:lnTo>
                  <a:pt x="90703" y="22440"/>
                </a:lnTo>
                <a:close/>
              </a:path>
              <a:path w="218439" h="38100">
                <a:moveTo>
                  <a:pt x="218173" y="0"/>
                </a:moveTo>
                <a:lnTo>
                  <a:pt x="216687" y="215"/>
                </a:lnTo>
                <a:lnTo>
                  <a:pt x="215277" y="482"/>
                </a:lnTo>
                <a:lnTo>
                  <a:pt x="2181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909604" y="6477481"/>
            <a:ext cx="292735" cy="49530"/>
          </a:xfrm>
          <a:custGeom>
            <a:avLst/>
            <a:gdLst/>
            <a:ahLst/>
            <a:cxnLst/>
            <a:rect l="l" t="t" r="r" b="b"/>
            <a:pathLst>
              <a:path w="292735" h="49529">
                <a:moveTo>
                  <a:pt x="78803" y="34683"/>
                </a:moveTo>
                <a:lnTo>
                  <a:pt x="0" y="49288"/>
                </a:lnTo>
                <a:lnTo>
                  <a:pt x="90500" y="35305"/>
                </a:lnTo>
                <a:lnTo>
                  <a:pt x="78803" y="34683"/>
                </a:lnTo>
                <a:close/>
              </a:path>
              <a:path w="292735" h="49529">
                <a:moveTo>
                  <a:pt x="291699" y="77"/>
                </a:moveTo>
                <a:lnTo>
                  <a:pt x="248614" y="5838"/>
                </a:lnTo>
                <a:lnTo>
                  <a:pt x="205098" y="12471"/>
                </a:lnTo>
                <a:lnTo>
                  <a:pt x="161697" y="19723"/>
                </a:lnTo>
                <a:lnTo>
                  <a:pt x="118376" y="27419"/>
                </a:lnTo>
                <a:lnTo>
                  <a:pt x="129158" y="27978"/>
                </a:lnTo>
                <a:lnTo>
                  <a:pt x="131394" y="28282"/>
                </a:lnTo>
                <a:lnTo>
                  <a:pt x="133616" y="28701"/>
                </a:lnTo>
                <a:lnTo>
                  <a:pt x="289001" y="6057"/>
                </a:lnTo>
                <a:lnTo>
                  <a:pt x="290436" y="2654"/>
                </a:lnTo>
                <a:lnTo>
                  <a:pt x="291699" y="77"/>
                </a:lnTo>
                <a:close/>
              </a:path>
              <a:path w="292735" h="49529">
                <a:moveTo>
                  <a:pt x="292277" y="0"/>
                </a:moveTo>
                <a:lnTo>
                  <a:pt x="291706" y="63"/>
                </a:lnTo>
                <a:lnTo>
                  <a:pt x="2922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970749" y="6504194"/>
            <a:ext cx="57785" cy="8255"/>
          </a:xfrm>
          <a:custGeom>
            <a:avLst/>
            <a:gdLst/>
            <a:ahLst/>
            <a:cxnLst/>
            <a:rect l="l" t="t" r="r" b="b"/>
            <a:pathLst>
              <a:path w="57785" h="8254">
                <a:moveTo>
                  <a:pt x="43967" y="0"/>
                </a:moveTo>
                <a:lnTo>
                  <a:pt x="24984" y="3105"/>
                </a:lnTo>
                <a:lnTo>
                  <a:pt x="5981" y="5943"/>
                </a:lnTo>
                <a:lnTo>
                  <a:pt x="0" y="7048"/>
                </a:lnTo>
                <a:lnTo>
                  <a:pt x="17652" y="7975"/>
                </a:lnTo>
                <a:lnTo>
                  <a:pt x="57238" y="698"/>
                </a:lnTo>
                <a:lnTo>
                  <a:pt x="439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969364" y="6510142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365" y="0"/>
                </a:moveTo>
                <a:lnTo>
                  <a:pt x="0" y="1028"/>
                </a:lnTo>
                <a:lnTo>
                  <a:pt x="1384" y="1092"/>
                </a:lnTo>
                <a:lnTo>
                  <a:pt x="73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988410" y="6504898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5" h="8254">
                <a:moveTo>
                  <a:pt x="39573" y="0"/>
                </a:moveTo>
                <a:lnTo>
                  <a:pt x="0" y="7264"/>
                </a:lnTo>
                <a:lnTo>
                  <a:pt x="11683" y="7886"/>
                </a:lnTo>
                <a:lnTo>
                  <a:pt x="54813" y="1282"/>
                </a:lnTo>
                <a:lnTo>
                  <a:pt x="52590" y="863"/>
                </a:lnTo>
                <a:lnTo>
                  <a:pt x="50355" y="571"/>
                </a:lnTo>
                <a:lnTo>
                  <a:pt x="395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194209" y="6481541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85509" y="0"/>
                </a:moveTo>
                <a:lnTo>
                  <a:pt x="42751" y="5943"/>
                </a:lnTo>
                <a:lnTo>
                  <a:pt x="127" y="12954"/>
                </a:lnTo>
                <a:lnTo>
                  <a:pt x="0" y="13284"/>
                </a:lnTo>
                <a:lnTo>
                  <a:pt x="99593" y="1257"/>
                </a:lnTo>
                <a:lnTo>
                  <a:pt x="97129" y="876"/>
                </a:lnTo>
                <a:lnTo>
                  <a:pt x="855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188337" y="6494498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94" y="0"/>
                </a:moveTo>
                <a:lnTo>
                  <a:pt x="0" y="1079"/>
                </a:lnTo>
                <a:lnTo>
                  <a:pt x="5867" y="330"/>
                </a:lnTo>
                <a:lnTo>
                  <a:pt x="59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188636" y="6482798"/>
            <a:ext cx="132080" cy="27305"/>
          </a:xfrm>
          <a:custGeom>
            <a:avLst/>
            <a:gdLst/>
            <a:ahLst/>
            <a:cxnLst/>
            <a:rect l="l" t="t" r="r" b="b"/>
            <a:pathLst>
              <a:path w="132079" h="27304">
                <a:moveTo>
                  <a:pt x="105168" y="0"/>
                </a:moveTo>
                <a:lnTo>
                  <a:pt x="5562" y="12026"/>
                </a:lnTo>
                <a:lnTo>
                  <a:pt x="3530" y="17602"/>
                </a:lnTo>
                <a:lnTo>
                  <a:pt x="1930" y="22174"/>
                </a:lnTo>
                <a:lnTo>
                  <a:pt x="0" y="27165"/>
                </a:lnTo>
                <a:lnTo>
                  <a:pt x="65878" y="15087"/>
                </a:lnTo>
                <a:lnTo>
                  <a:pt x="98833" y="9463"/>
                </a:lnTo>
                <a:lnTo>
                  <a:pt x="131851" y="4190"/>
                </a:lnTo>
                <a:lnTo>
                  <a:pt x="1051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904848" y="6494828"/>
            <a:ext cx="289560" cy="57785"/>
          </a:xfrm>
          <a:custGeom>
            <a:avLst/>
            <a:gdLst/>
            <a:ahLst/>
            <a:cxnLst/>
            <a:rect l="l" t="t" r="r" b="b"/>
            <a:pathLst>
              <a:path w="289560" h="57784">
                <a:moveTo>
                  <a:pt x="173075" y="22021"/>
                </a:moveTo>
                <a:lnTo>
                  <a:pt x="102641" y="35610"/>
                </a:lnTo>
                <a:lnTo>
                  <a:pt x="46000" y="44483"/>
                </a:lnTo>
                <a:lnTo>
                  <a:pt x="22686" y="47789"/>
                </a:lnTo>
                <a:lnTo>
                  <a:pt x="0" y="50698"/>
                </a:lnTo>
                <a:lnTo>
                  <a:pt x="2857" y="53174"/>
                </a:lnTo>
                <a:lnTo>
                  <a:pt x="5905" y="55499"/>
                </a:lnTo>
                <a:lnTo>
                  <a:pt x="8674" y="56642"/>
                </a:lnTo>
                <a:lnTo>
                  <a:pt x="24904" y="57442"/>
                </a:lnTo>
                <a:lnTo>
                  <a:pt x="62288" y="47816"/>
                </a:lnTo>
                <a:lnTo>
                  <a:pt x="99852" y="39846"/>
                </a:lnTo>
                <a:lnTo>
                  <a:pt x="137870" y="34028"/>
                </a:lnTo>
                <a:lnTo>
                  <a:pt x="176618" y="30861"/>
                </a:lnTo>
                <a:lnTo>
                  <a:pt x="204141" y="29417"/>
                </a:lnTo>
                <a:lnTo>
                  <a:pt x="213321" y="29032"/>
                </a:lnTo>
                <a:lnTo>
                  <a:pt x="247182" y="22364"/>
                </a:lnTo>
                <a:lnTo>
                  <a:pt x="179654" y="22364"/>
                </a:lnTo>
                <a:lnTo>
                  <a:pt x="173075" y="22021"/>
                </a:lnTo>
                <a:close/>
              </a:path>
              <a:path w="289560" h="57784">
                <a:moveTo>
                  <a:pt x="289356" y="0"/>
                </a:moveTo>
                <a:lnTo>
                  <a:pt x="283489" y="749"/>
                </a:lnTo>
                <a:lnTo>
                  <a:pt x="279260" y="1498"/>
                </a:lnTo>
                <a:lnTo>
                  <a:pt x="174358" y="21780"/>
                </a:lnTo>
                <a:lnTo>
                  <a:pt x="176110" y="22072"/>
                </a:lnTo>
                <a:lnTo>
                  <a:pt x="177948" y="22275"/>
                </a:lnTo>
                <a:lnTo>
                  <a:pt x="179654" y="22364"/>
                </a:lnTo>
                <a:lnTo>
                  <a:pt x="247182" y="22364"/>
                </a:lnTo>
                <a:lnTo>
                  <a:pt x="262140" y="19291"/>
                </a:lnTo>
                <a:lnTo>
                  <a:pt x="283794" y="15125"/>
                </a:lnTo>
                <a:lnTo>
                  <a:pt x="285711" y="10147"/>
                </a:lnTo>
                <a:lnTo>
                  <a:pt x="288239" y="3035"/>
                </a:lnTo>
                <a:lnTo>
                  <a:pt x="2893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077925" y="6516608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1282" y="0"/>
                </a:moveTo>
                <a:lnTo>
                  <a:pt x="0" y="241"/>
                </a:lnTo>
                <a:lnTo>
                  <a:pt x="4763" y="489"/>
                </a:lnTo>
                <a:lnTo>
                  <a:pt x="3035" y="292"/>
                </a:lnTo>
                <a:lnTo>
                  <a:pt x="12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888412" y="6478337"/>
            <a:ext cx="358140" cy="52705"/>
          </a:xfrm>
          <a:custGeom>
            <a:avLst/>
            <a:gdLst/>
            <a:ahLst/>
            <a:cxnLst/>
            <a:rect l="l" t="t" r="r" b="b"/>
            <a:pathLst>
              <a:path w="358139" h="52704">
                <a:moveTo>
                  <a:pt x="21196" y="48437"/>
                </a:moveTo>
                <a:lnTo>
                  <a:pt x="0" y="51714"/>
                </a:lnTo>
                <a:lnTo>
                  <a:pt x="507" y="52197"/>
                </a:lnTo>
                <a:lnTo>
                  <a:pt x="21196" y="48437"/>
                </a:lnTo>
                <a:close/>
              </a:path>
              <a:path w="358139" h="52704">
                <a:moveTo>
                  <a:pt x="348868" y="0"/>
                </a:moveTo>
                <a:lnTo>
                  <a:pt x="310197" y="5207"/>
                </a:lnTo>
                <a:lnTo>
                  <a:pt x="309511" y="6832"/>
                </a:lnTo>
                <a:lnTo>
                  <a:pt x="331575" y="3830"/>
                </a:lnTo>
                <a:lnTo>
                  <a:pt x="351510" y="1409"/>
                </a:lnTo>
                <a:lnTo>
                  <a:pt x="357809" y="711"/>
                </a:lnTo>
                <a:lnTo>
                  <a:pt x="352551" y="317"/>
                </a:lnTo>
                <a:lnTo>
                  <a:pt x="3488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888909" y="6483549"/>
            <a:ext cx="309880" cy="52705"/>
          </a:xfrm>
          <a:custGeom>
            <a:avLst/>
            <a:gdLst/>
            <a:ahLst/>
            <a:cxnLst/>
            <a:rect l="l" t="t" r="r" b="b"/>
            <a:pathLst>
              <a:path w="309879" h="52704">
                <a:moveTo>
                  <a:pt x="111188" y="29235"/>
                </a:moveTo>
                <a:lnTo>
                  <a:pt x="20700" y="43230"/>
                </a:lnTo>
                <a:lnTo>
                  <a:pt x="0" y="46990"/>
                </a:lnTo>
                <a:lnTo>
                  <a:pt x="5613" y="52400"/>
                </a:lnTo>
                <a:lnTo>
                  <a:pt x="143014" y="32943"/>
                </a:lnTo>
                <a:lnTo>
                  <a:pt x="150914" y="31318"/>
                </a:lnTo>
                <a:lnTo>
                  <a:pt x="111188" y="29235"/>
                </a:lnTo>
                <a:close/>
              </a:path>
              <a:path w="309879" h="52704">
                <a:moveTo>
                  <a:pt x="309689" y="0"/>
                </a:moveTo>
                <a:lnTo>
                  <a:pt x="154317" y="22631"/>
                </a:lnTo>
                <a:lnTo>
                  <a:pt x="159702" y="23660"/>
                </a:lnTo>
                <a:lnTo>
                  <a:pt x="165061" y="25450"/>
                </a:lnTo>
                <a:lnTo>
                  <a:pt x="170408" y="27305"/>
                </a:lnTo>
                <a:lnTo>
                  <a:pt x="262830" y="9346"/>
                </a:lnTo>
                <a:lnTo>
                  <a:pt x="278195" y="6564"/>
                </a:lnTo>
                <a:lnTo>
                  <a:pt x="293590" y="3989"/>
                </a:lnTo>
                <a:lnTo>
                  <a:pt x="309016" y="1625"/>
                </a:lnTo>
                <a:lnTo>
                  <a:pt x="3096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000093" y="6506177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43129" y="0"/>
                </a:moveTo>
                <a:lnTo>
                  <a:pt x="0" y="6604"/>
                </a:lnTo>
                <a:lnTo>
                  <a:pt x="39725" y="8686"/>
                </a:lnTo>
                <a:lnTo>
                  <a:pt x="52362" y="6007"/>
                </a:lnTo>
                <a:lnTo>
                  <a:pt x="59232" y="4673"/>
                </a:lnTo>
                <a:lnTo>
                  <a:pt x="53886" y="2819"/>
                </a:lnTo>
                <a:lnTo>
                  <a:pt x="48514" y="1028"/>
                </a:lnTo>
                <a:lnTo>
                  <a:pt x="431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894524" y="6516492"/>
            <a:ext cx="137795" cy="22860"/>
          </a:xfrm>
          <a:custGeom>
            <a:avLst/>
            <a:gdLst/>
            <a:ahLst/>
            <a:cxnLst/>
            <a:rect l="l" t="t" r="r" b="b"/>
            <a:pathLst>
              <a:path w="137795" h="22859">
                <a:moveTo>
                  <a:pt x="137401" y="0"/>
                </a:moveTo>
                <a:lnTo>
                  <a:pt x="0" y="19456"/>
                </a:lnTo>
                <a:lnTo>
                  <a:pt x="1803" y="21196"/>
                </a:lnTo>
                <a:lnTo>
                  <a:pt x="2324" y="21615"/>
                </a:lnTo>
                <a:lnTo>
                  <a:pt x="3556" y="22745"/>
                </a:lnTo>
                <a:lnTo>
                  <a:pt x="37151" y="17893"/>
                </a:lnTo>
                <a:lnTo>
                  <a:pt x="70654" y="12482"/>
                </a:lnTo>
                <a:lnTo>
                  <a:pt x="104070" y="6516"/>
                </a:lnTo>
                <a:lnTo>
                  <a:pt x="1374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194336" y="6479047"/>
            <a:ext cx="85725" cy="15875"/>
          </a:xfrm>
          <a:custGeom>
            <a:avLst/>
            <a:gdLst/>
            <a:ahLst/>
            <a:cxnLst/>
            <a:rect l="l" t="t" r="r" b="b"/>
            <a:pathLst>
              <a:path w="85725" h="15875">
                <a:moveTo>
                  <a:pt x="51879" y="0"/>
                </a:moveTo>
                <a:lnTo>
                  <a:pt x="3581" y="6121"/>
                </a:lnTo>
                <a:lnTo>
                  <a:pt x="0" y="15455"/>
                </a:lnTo>
                <a:lnTo>
                  <a:pt x="21295" y="11811"/>
                </a:lnTo>
                <a:lnTo>
                  <a:pt x="42624" y="8439"/>
                </a:lnTo>
                <a:lnTo>
                  <a:pt x="63986" y="5333"/>
                </a:lnTo>
                <a:lnTo>
                  <a:pt x="85382" y="2489"/>
                </a:lnTo>
                <a:lnTo>
                  <a:pt x="518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031923" y="6485170"/>
            <a:ext cx="166370" cy="31750"/>
          </a:xfrm>
          <a:custGeom>
            <a:avLst/>
            <a:gdLst/>
            <a:ahLst/>
            <a:cxnLst/>
            <a:rect l="l" t="t" r="r" b="b"/>
            <a:pathLst>
              <a:path w="166370" h="31750">
                <a:moveTo>
                  <a:pt x="7899" y="29692"/>
                </a:moveTo>
                <a:lnTo>
                  <a:pt x="0" y="31318"/>
                </a:lnTo>
                <a:lnTo>
                  <a:pt x="10680" y="29844"/>
                </a:lnTo>
                <a:lnTo>
                  <a:pt x="7899" y="29692"/>
                </a:lnTo>
                <a:close/>
              </a:path>
              <a:path w="166370" h="31750">
                <a:moveTo>
                  <a:pt x="166001" y="0"/>
                </a:moveTo>
                <a:lnTo>
                  <a:pt x="150577" y="2369"/>
                </a:lnTo>
                <a:lnTo>
                  <a:pt x="135185" y="4945"/>
                </a:lnTo>
                <a:lnTo>
                  <a:pt x="119820" y="7727"/>
                </a:lnTo>
                <a:lnTo>
                  <a:pt x="27393" y="25679"/>
                </a:lnTo>
                <a:lnTo>
                  <a:pt x="31229" y="27012"/>
                </a:lnTo>
                <a:lnTo>
                  <a:pt x="156413" y="10401"/>
                </a:lnTo>
                <a:lnTo>
                  <a:pt x="160401" y="9677"/>
                </a:lnTo>
                <a:lnTo>
                  <a:pt x="162407" y="9334"/>
                </a:lnTo>
                <a:lnTo>
                  <a:pt x="163449" y="6502"/>
                </a:lnTo>
                <a:lnTo>
                  <a:pt x="164757" y="3060"/>
                </a:lnTo>
                <a:lnTo>
                  <a:pt x="1660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039829" y="6510854"/>
            <a:ext cx="23495" cy="4445"/>
          </a:xfrm>
          <a:custGeom>
            <a:avLst/>
            <a:gdLst/>
            <a:ahLst/>
            <a:cxnLst/>
            <a:rect l="l" t="t" r="r" b="b"/>
            <a:pathLst>
              <a:path w="23495" h="4445">
                <a:moveTo>
                  <a:pt x="19494" y="0"/>
                </a:moveTo>
                <a:lnTo>
                  <a:pt x="12623" y="1333"/>
                </a:lnTo>
                <a:lnTo>
                  <a:pt x="0" y="4013"/>
                </a:lnTo>
                <a:lnTo>
                  <a:pt x="2781" y="4152"/>
                </a:lnTo>
                <a:lnTo>
                  <a:pt x="23317" y="1320"/>
                </a:lnTo>
                <a:lnTo>
                  <a:pt x="1949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898075" y="6495572"/>
            <a:ext cx="290830" cy="57785"/>
          </a:xfrm>
          <a:custGeom>
            <a:avLst/>
            <a:gdLst/>
            <a:ahLst/>
            <a:cxnLst/>
            <a:rect l="l" t="t" r="r" b="b"/>
            <a:pathLst>
              <a:path w="290829" h="57784">
                <a:moveTo>
                  <a:pt x="15443" y="55892"/>
                </a:moveTo>
                <a:lnTo>
                  <a:pt x="16459" y="56311"/>
                </a:lnTo>
                <a:lnTo>
                  <a:pt x="17424" y="56565"/>
                </a:lnTo>
                <a:lnTo>
                  <a:pt x="29845" y="57213"/>
                </a:lnTo>
                <a:lnTo>
                  <a:pt x="31686" y="56705"/>
                </a:lnTo>
                <a:lnTo>
                  <a:pt x="15443" y="55892"/>
                </a:lnTo>
                <a:close/>
              </a:path>
              <a:path w="290829" h="57784">
                <a:moveTo>
                  <a:pt x="144526" y="19443"/>
                </a:moveTo>
                <a:lnTo>
                  <a:pt x="133845" y="20916"/>
                </a:lnTo>
                <a:lnTo>
                  <a:pt x="100521" y="27435"/>
                </a:lnTo>
                <a:lnTo>
                  <a:pt x="67108" y="33405"/>
                </a:lnTo>
                <a:lnTo>
                  <a:pt x="33602" y="38820"/>
                </a:lnTo>
                <a:lnTo>
                  <a:pt x="0" y="43675"/>
                </a:lnTo>
                <a:lnTo>
                  <a:pt x="1854" y="45402"/>
                </a:lnTo>
                <a:lnTo>
                  <a:pt x="4229" y="47739"/>
                </a:lnTo>
                <a:lnTo>
                  <a:pt x="6769" y="49961"/>
                </a:lnTo>
                <a:lnTo>
                  <a:pt x="29461" y="47052"/>
                </a:lnTo>
                <a:lnTo>
                  <a:pt x="52776" y="43746"/>
                </a:lnTo>
                <a:lnTo>
                  <a:pt x="109423" y="34874"/>
                </a:lnTo>
                <a:lnTo>
                  <a:pt x="179857" y="21285"/>
                </a:lnTo>
                <a:lnTo>
                  <a:pt x="144526" y="19443"/>
                </a:lnTo>
                <a:close/>
              </a:path>
              <a:path w="290829" h="57784">
                <a:moveTo>
                  <a:pt x="290258" y="0"/>
                </a:moveTo>
                <a:lnTo>
                  <a:pt x="165074" y="16598"/>
                </a:lnTo>
                <a:lnTo>
                  <a:pt x="170408" y="18427"/>
                </a:lnTo>
                <a:lnTo>
                  <a:pt x="175755" y="20142"/>
                </a:lnTo>
                <a:lnTo>
                  <a:pt x="181127" y="21031"/>
                </a:lnTo>
                <a:lnTo>
                  <a:pt x="286042" y="762"/>
                </a:lnTo>
                <a:lnTo>
                  <a:pt x="2902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042600" y="6512176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29" h="5079">
                <a:moveTo>
                  <a:pt x="20548" y="0"/>
                </a:moveTo>
                <a:lnTo>
                  <a:pt x="0" y="2832"/>
                </a:lnTo>
                <a:lnTo>
                  <a:pt x="35331" y="4673"/>
                </a:lnTo>
                <a:lnTo>
                  <a:pt x="36601" y="4432"/>
                </a:lnTo>
                <a:lnTo>
                  <a:pt x="31229" y="3543"/>
                </a:lnTo>
                <a:lnTo>
                  <a:pt x="25882" y="1816"/>
                </a:lnTo>
                <a:lnTo>
                  <a:pt x="2054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011227" y="6543898"/>
            <a:ext cx="83820" cy="12700"/>
          </a:xfrm>
          <a:custGeom>
            <a:avLst/>
            <a:gdLst/>
            <a:ahLst/>
            <a:cxnLst/>
            <a:rect l="l" t="t" r="r" b="b"/>
            <a:pathLst>
              <a:path w="83820" h="12700">
                <a:moveTo>
                  <a:pt x="72618" y="0"/>
                </a:moveTo>
                <a:lnTo>
                  <a:pt x="67030" y="0"/>
                </a:lnTo>
                <a:lnTo>
                  <a:pt x="63830" y="38"/>
                </a:lnTo>
                <a:lnTo>
                  <a:pt x="62242" y="76"/>
                </a:lnTo>
                <a:lnTo>
                  <a:pt x="0" y="12141"/>
                </a:lnTo>
                <a:lnTo>
                  <a:pt x="83807" y="63"/>
                </a:lnTo>
                <a:lnTo>
                  <a:pt x="7261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190678" y="6473207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0325" y="0"/>
                </a:moveTo>
                <a:lnTo>
                  <a:pt x="0" y="1333"/>
                </a:lnTo>
                <a:lnTo>
                  <a:pt x="5651" y="1778"/>
                </a:lnTo>
                <a:lnTo>
                  <a:pt x="15938" y="419"/>
                </a:lnTo>
                <a:lnTo>
                  <a:pt x="103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175488" y="6471875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5" h="3175">
                <a:moveTo>
                  <a:pt x="7645" y="0"/>
                </a:moveTo>
                <a:lnTo>
                  <a:pt x="0" y="1498"/>
                </a:lnTo>
                <a:lnTo>
                  <a:pt x="15189" y="2667"/>
                </a:lnTo>
                <a:lnTo>
                  <a:pt x="25514" y="1333"/>
                </a:lnTo>
                <a:lnTo>
                  <a:pt x="76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196332" y="6473624"/>
            <a:ext cx="52705" cy="5080"/>
          </a:xfrm>
          <a:custGeom>
            <a:avLst/>
            <a:gdLst/>
            <a:ahLst/>
            <a:cxnLst/>
            <a:rect l="l" t="t" r="r" b="b"/>
            <a:pathLst>
              <a:path w="52704" h="5079">
                <a:moveTo>
                  <a:pt x="10287" y="0"/>
                </a:moveTo>
                <a:lnTo>
                  <a:pt x="0" y="1358"/>
                </a:lnTo>
                <a:lnTo>
                  <a:pt x="40944" y="4724"/>
                </a:lnTo>
                <a:lnTo>
                  <a:pt x="52209" y="3238"/>
                </a:lnTo>
                <a:lnTo>
                  <a:pt x="102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279713" y="6480272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10299" y="0"/>
                </a:moveTo>
                <a:lnTo>
                  <a:pt x="0" y="1270"/>
                </a:lnTo>
                <a:lnTo>
                  <a:pt x="11620" y="2146"/>
                </a:lnTo>
                <a:lnTo>
                  <a:pt x="14096" y="2527"/>
                </a:lnTo>
                <a:lnTo>
                  <a:pt x="25158" y="1270"/>
                </a:lnTo>
                <a:lnTo>
                  <a:pt x="1029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293804" y="6481541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4" h="5714">
                <a:moveTo>
                  <a:pt x="11061" y="0"/>
                </a:moveTo>
                <a:lnTo>
                  <a:pt x="0" y="1257"/>
                </a:lnTo>
                <a:lnTo>
                  <a:pt x="26682" y="5448"/>
                </a:lnTo>
                <a:lnTo>
                  <a:pt x="43738" y="2882"/>
                </a:lnTo>
                <a:lnTo>
                  <a:pt x="110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237274" y="6476862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11264" y="0"/>
                </a:moveTo>
                <a:lnTo>
                  <a:pt x="0" y="1485"/>
                </a:lnTo>
                <a:lnTo>
                  <a:pt x="8940" y="2184"/>
                </a:lnTo>
                <a:lnTo>
                  <a:pt x="21412" y="825"/>
                </a:lnTo>
                <a:lnTo>
                  <a:pt x="112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246211" y="6477683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12471" y="0"/>
                </a:moveTo>
                <a:lnTo>
                  <a:pt x="0" y="1358"/>
                </a:lnTo>
                <a:lnTo>
                  <a:pt x="33502" y="3860"/>
                </a:lnTo>
                <a:lnTo>
                  <a:pt x="43802" y="2590"/>
                </a:lnTo>
                <a:lnTo>
                  <a:pt x="1247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421308" y="6571732"/>
            <a:ext cx="56515" cy="5715"/>
          </a:xfrm>
          <a:custGeom>
            <a:avLst/>
            <a:gdLst/>
            <a:ahLst/>
            <a:cxnLst/>
            <a:rect l="l" t="t" r="r" b="b"/>
            <a:pathLst>
              <a:path w="56514" h="5715">
                <a:moveTo>
                  <a:pt x="44056" y="0"/>
                </a:moveTo>
                <a:lnTo>
                  <a:pt x="24720" y="1695"/>
                </a:lnTo>
                <a:lnTo>
                  <a:pt x="5600" y="3505"/>
                </a:lnTo>
                <a:lnTo>
                  <a:pt x="0" y="4267"/>
                </a:lnTo>
                <a:lnTo>
                  <a:pt x="25717" y="5613"/>
                </a:lnTo>
                <a:lnTo>
                  <a:pt x="40938" y="3063"/>
                </a:lnTo>
                <a:lnTo>
                  <a:pt x="48583" y="1685"/>
                </a:lnTo>
                <a:lnTo>
                  <a:pt x="56121" y="266"/>
                </a:lnTo>
                <a:lnTo>
                  <a:pt x="4405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419986" y="6575237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921" y="0"/>
                </a:moveTo>
                <a:lnTo>
                  <a:pt x="0" y="698"/>
                </a:lnTo>
                <a:lnTo>
                  <a:pt x="1320" y="761"/>
                </a:lnTo>
                <a:lnTo>
                  <a:pt x="69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308387" y="658341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33" y="0"/>
                </a:lnTo>
              </a:path>
            </a:pathLst>
          </a:custGeom>
          <a:ln w="1482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375594" y="6575930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5">
                <a:moveTo>
                  <a:pt x="44386" y="0"/>
                </a:moveTo>
                <a:lnTo>
                  <a:pt x="30070" y="1539"/>
                </a:lnTo>
                <a:lnTo>
                  <a:pt x="0" y="5194"/>
                </a:lnTo>
                <a:lnTo>
                  <a:pt x="11444" y="4096"/>
                </a:lnTo>
                <a:lnTo>
                  <a:pt x="22877" y="2878"/>
                </a:lnTo>
                <a:lnTo>
                  <a:pt x="34298" y="1538"/>
                </a:lnTo>
                <a:lnTo>
                  <a:pt x="45707" y="76"/>
                </a:lnTo>
                <a:lnTo>
                  <a:pt x="443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426911" y="6571496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09">
                <a:moveTo>
                  <a:pt x="23812" y="0"/>
                </a:moveTo>
                <a:lnTo>
                  <a:pt x="20574" y="660"/>
                </a:lnTo>
                <a:lnTo>
                  <a:pt x="13716" y="1752"/>
                </a:lnTo>
                <a:lnTo>
                  <a:pt x="0" y="3746"/>
                </a:lnTo>
                <a:lnTo>
                  <a:pt x="38455" y="241"/>
                </a:lnTo>
                <a:lnTo>
                  <a:pt x="238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391187" y="6571348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89" h="5079">
                <a:moveTo>
                  <a:pt x="44030" y="0"/>
                </a:moveTo>
                <a:lnTo>
                  <a:pt x="36283" y="0"/>
                </a:lnTo>
                <a:lnTo>
                  <a:pt x="0" y="3111"/>
                </a:lnTo>
                <a:lnTo>
                  <a:pt x="28790" y="4584"/>
                </a:lnTo>
                <a:lnTo>
                  <a:pt x="35725" y="3886"/>
                </a:lnTo>
                <a:lnTo>
                  <a:pt x="42595" y="2933"/>
                </a:lnTo>
                <a:lnTo>
                  <a:pt x="56299" y="812"/>
                </a:lnTo>
                <a:lnTo>
                  <a:pt x="59537" y="152"/>
                </a:lnTo>
                <a:lnTo>
                  <a:pt x="440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277735" y="6581120"/>
            <a:ext cx="98425" cy="12065"/>
          </a:xfrm>
          <a:custGeom>
            <a:avLst/>
            <a:gdLst/>
            <a:ahLst/>
            <a:cxnLst/>
            <a:rect l="l" t="t" r="r" b="b"/>
            <a:pathLst>
              <a:path w="98425" h="12065">
                <a:moveTo>
                  <a:pt x="0" y="12039"/>
                </a:moveTo>
                <a:lnTo>
                  <a:pt x="97853" y="12039"/>
                </a:lnTo>
                <a:lnTo>
                  <a:pt x="97853" y="0"/>
                </a:lnTo>
                <a:lnTo>
                  <a:pt x="0" y="0"/>
                </a:lnTo>
                <a:lnTo>
                  <a:pt x="0" y="1203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279822" y="658126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57" y="0"/>
                </a:lnTo>
              </a:path>
            </a:pathLst>
          </a:custGeom>
          <a:ln w="1360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376889" y="6571348"/>
            <a:ext cx="50800" cy="3175"/>
          </a:xfrm>
          <a:custGeom>
            <a:avLst/>
            <a:gdLst/>
            <a:ahLst/>
            <a:cxnLst/>
            <a:rect l="l" t="t" r="r" b="b"/>
            <a:pathLst>
              <a:path w="50800" h="3175">
                <a:moveTo>
                  <a:pt x="50584" y="0"/>
                </a:moveTo>
                <a:lnTo>
                  <a:pt x="25787" y="174"/>
                </a:lnTo>
                <a:lnTo>
                  <a:pt x="1193" y="711"/>
                </a:lnTo>
                <a:lnTo>
                  <a:pt x="431" y="800"/>
                </a:lnTo>
                <a:lnTo>
                  <a:pt x="406" y="1282"/>
                </a:lnTo>
                <a:lnTo>
                  <a:pt x="253" y="1816"/>
                </a:lnTo>
                <a:lnTo>
                  <a:pt x="0" y="2387"/>
                </a:lnTo>
                <a:lnTo>
                  <a:pt x="14300" y="3111"/>
                </a:lnTo>
                <a:lnTo>
                  <a:pt x="505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280462" y="657936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731" y="0"/>
                </a:lnTo>
              </a:path>
            </a:pathLst>
          </a:custGeom>
          <a:ln w="1443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377320" y="65720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62" y="0"/>
                </a:moveTo>
                <a:lnTo>
                  <a:pt x="266" y="25"/>
                </a:lnTo>
                <a:lnTo>
                  <a:pt x="0" y="25"/>
                </a:lnTo>
                <a:lnTo>
                  <a:pt x="7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281503" y="6572093"/>
            <a:ext cx="95885" cy="12700"/>
          </a:xfrm>
          <a:custGeom>
            <a:avLst/>
            <a:gdLst/>
            <a:ahLst/>
            <a:cxnLst/>
            <a:rect l="l" t="t" r="r" b="b"/>
            <a:pathLst>
              <a:path w="95885" h="12700">
                <a:moveTo>
                  <a:pt x="0" y="12344"/>
                </a:moveTo>
                <a:lnTo>
                  <a:pt x="95821" y="12344"/>
                </a:lnTo>
                <a:lnTo>
                  <a:pt x="95821" y="0"/>
                </a:lnTo>
                <a:lnTo>
                  <a:pt x="0" y="0"/>
                </a:lnTo>
                <a:lnTo>
                  <a:pt x="0" y="12344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211813" y="6572138"/>
            <a:ext cx="164465" cy="15240"/>
          </a:xfrm>
          <a:custGeom>
            <a:avLst/>
            <a:gdLst/>
            <a:ahLst/>
            <a:cxnLst/>
            <a:rect l="l" t="t" r="r" b="b"/>
            <a:pathLst>
              <a:path w="164464" h="15240">
                <a:moveTo>
                  <a:pt x="29362" y="10388"/>
                </a:moveTo>
                <a:lnTo>
                  <a:pt x="7210" y="12845"/>
                </a:lnTo>
                <a:lnTo>
                  <a:pt x="0" y="13690"/>
                </a:lnTo>
                <a:lnTo>
                  <a:pt x="24168" y="15049"/>
                </a:lnTo>
                <a:lnTo>
                  <a:pt x="55524" y="12166"/>
                </a:lnTo>
                <a:lnTo>
                  <a:pt x="29362" y="10388"/>
                </a:lnTo>
                <a:close/>
              </a:path>
              <a:path w="164464" h="15240">
                <a:moveTo>
                  <a:pt x="76026" y="10947"/>
                </a:moveTo>
                <a:lnTo>
                  <a:pt x="70510" y="10960"/>
                </a:lnTo>
                <a:lnTo>
                  <a:pt x="70281" y="11252"/>
                </a:lnTo>
                <a:lnTo>
                  <a:pt x="69977" y="11760"/>
                </a:lnTo>
                <a:lnTo>
                  <a:pt x="76026" y="10947"/>
                </a:lnTo>
                <a:close/>
              </a:path>
              <a:path w="164464" h="15240">
                <a:moveTo>
                  <a:pt x="163931" y="0"/>
                </a:moveTo>
                <a:lnTo>
                  <a:pt x="124971" y="1759"/>
                </a:lnTo>
                <a:lnTo>
                  <a:pt x="76149" y="5410"/>
                </a:lnTo>
                <a:lnTo>
                  <a:pt x="75323" y="5905"/>
                </a:lnTo>
                <a:lnTo>
                  <a:pt x="74587" y="6197"/>
                </a:lnTo>
                <a:lnTo>
                  <a:pt x="74015" y="6248"/>
                </a:lnTo>
                <a:lnTo>
                  <a:pt x="71945" y="8140"/>
                </a:lnTo>
                <a:lnTo>
                  <a:pt x="69862" y="9931"/>
                </a:lnTo>
                <a:lnTo>
                  <a:pt x="68110" y="11150"/>
                </a:lnTo>
                <a:lnTo>
                  <a:pt x="70662" y="10947"/>
                </a:lnTo>
                <a:lnTo>
                  <a:pt x="76026" y="10947"/>
                </a:lnTo>
                <a:lnTo>
                  <a:pt x="133386" y="3570"/>
                </a:lnTo>
                <a:lnTo>
                  <a:pt x="148716" y="1752"/>
                </a:lnTo>
                <a:lnTo>
                  <a:pt x="16393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282906" y="6591037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166" y="0"/>
                </a:lnTo>
              </a:path>
            </a:pathLst>
          </a:custGeom>
          <a:ln w="783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276861" y="6590827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1521" y="0"/>
                </a:moveTo>
                <a:lnTo>
                  <a:pt x="876" y="2336"/>
                </a:lnTo>
                <a:lnTo>
                  <a:pt x="0" y="4597"/>
                </a:lnTo>
                <a:lnTo>
                  <a:pt x="6045" y="4140"/>
                </a:lnTo>
                <a:lnTo>
                  <a:pt x="315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201834" y="6577551"/>
            <a:ext cx="86360" cy="8890"/>
          </a:xfrm>
          <a:custGeom>
            <a:avLst/>
            <a:gdLst/>
            <a:ahLst/>
            <a:cxnLst/>
            <a:rect l="l" t="t" r="r" b="b"/>
            <a:pathLst>
              <a:path w="86360" h="8890">
                <a:moveTo>
                  <a:pt x="86131" y="0"/>
                </a:moveTo>
                <a:lnTo>
                  <a:pt x="64581" y="1750"/>
                </a:lnTo>
                <a:lnTo>
                  <a:pt x="0" y="7759"/>
                </a:lnTo>
                <a:lnTo>
                  <a:pt x="9969" y="8280"/>
                </a:lnTo>
                <a:lnTo>
                  <a:pt x="39344" y="4978"/>
                </a:lnTo>
                <a:lnTo>
                  <a:pt x="79180" y="4978"/>
                </a:lnTo>
                <a:lnTo>
                  <a:pt x="79844" y="4521"/>
                </a:lnTo>
                <a:lnTo>
                  <a:pt x="81927" y="2730"/>
                </a:lnTo>
                <a:lnTo>
                  <a:pt x="83985" y="825"/>
                </a:lnTo>
                <a:lnTo>
                  <a:pt x="84569" y="787"/>
                </a:lnTo>
                <a:lnTo>
                  <a:pt x="85305" y="495"/>
                </a:lnTo>
                <a:lnTo>
                  <a:pt x="86131" y="0"/>
                </a:lnTo>
                <a:close/>
              </a:path>
              <a:path w="86360" h="8890">
                <a:moveTo>
                  <a:pt x="79180" y="4978"/>
                </a:moveTo>
                <a:lnTo>
                  <a:pt x="39344" y="4978"/>
                </a:lnTo>
                <a:lnTo>
                  <a:pt x="65506" y="6756"/>
                </a:lnTo>
                <a:lnTo>
                  <a:pt x="78092" y="5727"/>
                </a:lnTo>
                <a:lnTo>
                  <a:pt x="79180" y="4978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4950" y="6409976"/>
            <a:ext cx="356731" cy="1000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62066" y="6413013"/>
            <a:ext cx="382270" cy="54610"/>
          </a:xfrm>
          <a:custGeom>
            <a:avLst/>
            <a:gdLst/>
            <a:ahLst/>
            <a:cxnLst/>
            <a:rect l="l" t="t" r="r" b="b"/>
            <a:pathLst>
              <a:path w="382270" h="54610">
                <a:moveTo>
                  <a:pt x="22377" y="36576"/>
                </a:moveTo>
                <a:lnTo>
                  <a:pt x="15303" y="37630"/>
                </a:lnTo>
                <a:lnTo>
                  <a:pt x="4610" y="49949"/>
                </a:lnTo>
                <a:lnTo>
                  <a:pt x="1130" y="52946"/>
                </a:lnTo>
                <a:lnTo>
                  <a:pt x="0" y="54076"/>
                </a:lnTo>
                <a:lnTo>
                  <a:pt x="10349" y="51567"/>
                </a:lnTo>
                <a:lnTo>
                  <a:pt x="20747" y="49241"/>
                </a:lnTo>
                <a:lnTo>
                  <a:pt x="31194" y="47100"/>
                </a:lnTo>
                <a:lnTo>
                  <a:pt x="41694" y="45148"/>
                </a:lnTo>
                <a:lnTo>
                  <a:pt x="46041" y="44475"/>
                </a:lnTo>
                <a:lnTo>
                  <a:pt x="21386" y="44475"/>
                </a:lnTo>
                <a:lnTo>
                  <a:pt x="21780" y="44234"/>
                </a:lnTo>
                <a:lnTo>
                  <a:pt x="22129" y="40502"/>
                </a:lnTo>
                <a:lnTo>
                  <a:pt x="22377" y="36576"/>
                </a:lnTo>
                <a:close/>
              </a:path>
              <a:path w="382270" h="54610">
                <a:moveTo>
                  <a:pt x="110705" y="23101"/>
                </a:moveTo>
                <a:lnTo>
                  <a:pt x="41541" y="33693"/>
                </a:lnTo>
                <a:lnTo>
                  <a:pt x="34759" y="37096"/>
                </a:lnTo>
                <a:lnTo>
                  <a:pt x="28041" y="40678"/>
                </a:lnTo>
                <a:lnTo>
                  <a:pt x="21399" y="44475"/>
                </a:lnTo>
                <a:lnTo>
                  <a:pt x="46123" y="44462"/>
                </a:lnTo>
                <a:lnTo>
                  <a:pt x="71699" y="40502"/>
                </a:lnTo>
                <a:lnTo>
                  <a:pt x="101801" y="36718"/>
                </a:lnTo>
                <a:lnTo>
                  <a:pt x="131996" y="33797"/>
                </a:lnTo>
                <a:lnTo>
                  <a:pt x="162280" y="31737"/>
                </a:lnTo>
                <a:lnTo>
                  <a:pt x="184416" y="30714"/>
                </a:lnTo>
                <a:lnTo>
                  <a:pt x="206552" y="30035"/>
                </a:lnTo>
                <a:lnTo>
                  <a:pt x="220387" y="27978"/>
                </a:lnTo>
                <a:lnTo>
                  <a:pt x="124802" y="27978"/>
                </a:lnTo>
                <a:lnTo>
                  <a:pt x="116382" y="24765"/>
                </a:lnTo>
                <a:lnTo>
                  <a:pt x="110705" y="23101"/>
                </a:lnTo>
                <a:close/>
              </a:path>
              <a:path w="382270" h="54610">
                <a:moveTo>
                  <a:pt x="319532" y="0"/>
                </a:moveTo>
                <a:lnTo>
                  <a:pt x="132219" y="27940"/>
                </a:lnTo>
                <a:lnTo>
                  <a:pt x="131546" y="27978"/>
                </a:lnTo>
                <a:lnTo>
                  <a:pt x="220387" y="27978"/>
                </a:lnTo>
                <a:lnTo>
                  <a:pt x="381927" y="4064"/>
                </a:lnTo>
                <a:lnTo>
                  <a:pt x="347208" y="1598"/>
                </a:lnTo>
                <a:lnTo>
                  <a:pt x="3195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746969" y="6409995"/>
            <a:ext cx="187960" cy="26670"/>
          </a:xfrm>
          <a:custGeom>
            <a:avLst/>
            <a:gdLst/>
            <a:ahLst/>
            <a:cxnLst/>
            <a:rect l="l" t="t" r="r" b="b"/>
            <a:pathLst>
              <a:path w="187960" h="26670">
                <a:moveTo>
                  <a:pt x="72110" y="18922"/>
                </a:moveTo>
                <a:lnTo>
                  <a:pt x="6565" y="18922"/>
                </a:lnTo>
                <a:lnTo>
                  <a:pt x="19672" y="24536"/>
                </a:lnTo>
                <a:lnTo>
                  <a:pt x="25107" y="25907"/>
                </a:lnTo>
                <a:lnTo>
                  <a:pt x="25806" y="26123"/>
                </a:lnTo>
                <a:lnTo>
                  <a:pt x="72110" y="18922"/>
                </a:lnTo>
                <a:close/>
              </a:path>
              <a:path w="187960" h="26670">
                <a:moveTo>
                  <a:pt x="101409" y="3581"/>
                </a:moveTo>
                <a:lnTo>
                  <a:pt x="0" y="18986"/>
                </a:lnTo>
                <a:lnTo>
                  <a:pt x="584" y="18922"/>
                </a:lnTo>
                <a:lnTo>
                  <a:pt x="72110" y="18922"/>
                </a:lnTo>
                <a:lnTo>
                  <a:pt x="153404" y="6324"/>
                </a:lnTo>
                <a:lnTo>
                  <a:pt x="147218" y="6324"/>
                </a:lnTo>
                <a:lnTo>
                  <a:pt x="145770" y="6261"/>
                </a:lnTo>
                <a:lnTo>
                  <a:pt x="101409" y="3581"/>
                </a:lnTo>
                <a:close/>
              </a:path>
              <a:path w="187960" h="26670">
                <a:moveTo>
                  <a:pt x="124713" y="0"/>
                </a:moveTo>
                <a:lnTo>
                  <a:pt x="123888" y="126"/>
                </a:lnTo>
                <a:lnTo>
                  <a:pt x="151155" y="5524"/>
                </a:lnTo>
                <a:lnTo>
                  <a:pt x="151777" y="6324"/>
                </a:lnTo>
                <a:lnTo>
                  <a:pt x="153404" y="6324"/>
                </a:lnTo>
                <a:lnTo>
                  <a:pt x="187693" y="1079"/>
                </a:lnTo>
                <a:lnTo>
                  <a:pt x="156208" y="325"/>
                </a:lnTo>
                <a:lnTo>
                  <a:pt x="1247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848374" y="6410125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22478" y="0"/>
                </a:moveTo>
                <a:lnTo>
                  <a:pt x="0" y="3454"/>
                </a:lnTo>
                <a:lnTo>
                  <a:pt x="45135" y="6172"/>
                </a:lnTo>
                <a:lnTo>
                  <a:pt x="45821" y="6184"/>
                </a:lnTo>
                <a:lnTo>
                  <a:pt x="50380" y="6184"/>
                </a:lnTo>
                <a:lnTo>
                  <a:pt x="49745" y="5384"/>
                </a:lnTo>
                <a:lnTo>
                  <a:pt x="44576" y="4406"/>
                </a:lnTo>
                <a:lnTo>
                  <a:pt x="22478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772773" y="6411074"/>
            <a:ext cx="208915" cy="30480"/>
          </a:xfrm>
          <a:custGeom>
            <a:avLst/>
            <a:gdLst/>
            <a:ahLst/>
            <a:cxnLst/>
            <a:rect l="l" t="t" r="r" b="b"/>
            <a:pathLst>
              <a:path w="208914" h="30479">
                <a:moveTo>
                  <a:pt x="161886" y="0"/>
                </a:moveTo>
                <a:lnTo>
                  <a:pt x="0" y="25044"/>
                </a:lnTo>
                <a:lnTo>
                  <a:pt x="5676" y="26708"/>
                </a:lnTo>
                <a:lnTo>
                  <a:pt x="14084" y="29921"/>
                </a:lnTo>
                <a:lnTo>
                  <a:pt x="20840" y="29921"/>
                </a:lnTo>
                <a:lnTo>
                  <a:pt x="21513" y="29883"/>
                </a:lnTo>
                <a:lnTo>
                  <a:pt x="208826" y="1943"/>
                </a:lnTo>
                <a:lnTo>
                  <a:pt x="1618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65194" y="6422133"/>
            <a:ext cx="120650" cy="46990"/>
          </a:xfrm>
          <a:custGeom>
            <a:avLst/>
            <a:gdLst/>
            <a:ahLst/>
            <a:cxnLst/>
            <a:rect l="l" t="t" r="r" b="b"/>
            <a:pathLst>
              <a:path w="120650" h="46989">
                <a:moveTo>
                  <a:pt x="56172" y="12052"/>
                </a:moveTo>
                <a:lnTo>
                  <a:pt x="41887" y="16243"/>
                </a:lnTo>
                <a:lnTo>
                  <a:pt x="27781" y="20904"/>
                </a:lnTo>
                <a:lnTo>
                  <a:pt x="13827" y="25993"/>
                </a:lnTo>
                <a:lnTo>
                  <a:pt x="0" y="31470"/>
                </a:lnTo>
                <a:lnTo>
                  <a:pt x="5588" y="39687"/>
                </a:lnTo>
                <a:lnTo>
                  <a:pt x="10985" y="46812"/>
                </a:lnTo>
                <a:lnTo>
                  <a:pt x="13258" y="46812"/>
                </a:lnTo>
                <a:lnTo>
                  <a:pt x="13487" y="46736"/>
                </a:lnTo>
                <a:lnTo>
                  <a:pt x="23376" y="41068"/>
                </a:lnTo>
                <a:lnTo>
                  <a:pt x="33386" y="35687"/>
                </a:lnTo>
                <a:lnTo>
                  <a:pt x="43517" y="30591"/>
                </a:lnTo>
                <a:lnTo>
                  <a:pt x="53771" y="25781"/>
                </a:lnTo>
                <a:lnTo>
                  <a:pt x="56172" y="12052"/>
                </a:lnTo>
                <a:close/>
              </a:path>
              <a:path w="120650" h="46989">
                <a:moveTo>
                  <a:pt x="120383" y="0"/>
                </a:moveTo>
                <a:lnTo>
                  <a:pt x="113995" y="2374"/>
                </a:lnTo>
                <a:lnTo>
                  <a:pt x="107670" y="4914"/>
                </a:lnTo>
                <a:lnTo>
                  <a:pt x="101422" y="7620"/>
                </a:lnTo>
                <a:lnTo>
                  <a:pt x="105638" y="6299"/>
                </a:lnTo>
                <a:lnTo>
                  <a:pt x="109880" y="5054"/>
                </a:lnTo>
                <a:lnTo>
                  <a:pt x="116192" y="3302"/>
                </a:lnTo>
                <a:lnTo>
                  <a:pt x="120281" y="2235"/>
                </a:lnTo>
                <a:lnTo>
                  <a:pt x="1203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617663" y="6429753"/>
            <a:ext cx="49530" cy="26034"/>
          </a:xfrm>
          <a:custGeom>
            <a:avLst/>
            <a:gdLst/>
            <a:ahLst/>
            <a:cxnLst/>
            <a:rect l="l" t="t" r="r" b="b"/>
            <a:pathLst>
              <a:path w="49529" h="26035">
                <a:moveTo>
                  <a:pt x="48958" y="0"/>
                </a:moveTo>
                <a:lnTo>
                  <a:pt x="12987" y="13081"/>
                </a:lnTo>
                <a:lnTo>
                  <a:pt x="0" y="25565"/>
                </a:lnTo>
                <a:lnTo>
                  <a:pt x="11934" y="18488"/>
                </a:lnTo>
                <a:lnTo>
                  <a:pt x="24074" y="11868"/>
                </a:lnTo>
                <a:lnTo>
                  <a:pt x="36417" y="5705"/>
                </a:lnTo>
                <a:lnTo>
                  <a:pt x="489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618975" y="6421666"/>
            <a:ext cx="66675" cy="26670"/>
          </a:xfrm>
          <a:custGeom>
            <a:avLst/>
            <a:gdLst/>
            <a:ahLst/>
            <a:cxnLst/>
            <a:rect l="l" t="t" r="r" b="b"/>
            <a:pathLst>
              <a:path w="66675" h="26670">
                <a:moveTo>
                  <a:pt x="66636" y="0"/>
                </a:moveTo>
                <a:lnTo>
                  <a:pt x="54571" y="1879"/>
                </a:lnTo>
                <a:lnTo>
                  <a:pt x="48552" y="2908"/>
                </a:lnTo>
                <a:lnTo>
                  <a:pt x="36779" y="4771"/>
                </a:lnTo>
                <a:lnTo>
                  <a:pt x="25169" y="7010"/>
                </a:lnTo>
                <a:lnTo>
                  <a:pt x="13710" y="9601"/>
                </a:lnTo>
                <a:lnTo>
                  <a:pt x="2387" y="12522"/>
                </a:lnTo>
                <a:lnTo>
                  <a:pt x="0" y="26238"/>
                </a:lnTo>
                <a:lnTo>
                  <a:pt x="11679" y="21161"/>
                </a:lnTo>
                <a:lnTo>
                  <a:pt x="23515" y="16444"/>
                </a:lnTo>
                <a:lnTo>
                  <a:pt x="35506" y="12088"/>
                </a:lnTo>
                <a:lnTo>
                  <a:pt x="47650" y="8089"/>
                </a:lnTo>
                <a:lnTo>
                  <a:pt x="53886" y="5384"/>
                </a:lnTo>
                <a:lnTo>
                  <a:pt x="60210" y="2844"/>
                </a:lnTo>
                <a:lnTo>
                  <a:pt x="66598" y="469"/>
                </a:lnTo>
                <a:lnTo>
                  <a:pt x="666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684439" y="6410967"/>
            <a:ext cx="119380" cy="38735"/>
          </a:xfrm>
          <a:custGeom>
            <a:avLst/>
            <a:gdLst/>
            <a:ahLst/>
            <a:cxnLst/>
            <a:rect l="l" t="t" r="r" b="b"/>
            <a:pathLst>
              <a:path w="119379" h="38735">
                <a:moveTo>
                  <a:pt x="110820" y="0"/>
                </a:moveTo>
                <a:lnTo>
                  <a:pt x="65703" y="2919"/>
                </a:lnTo>
                <a:lnTo>
                  <a:pt x="14433" y="10058"/>
                </a:lnTo>
                <a:lnTo>
                  <a:pt x="749" y="21894"/>
                </a:lnTo>
                <a:lnTo>
                  <a:pt x="457" y="31445"/>
                </a:lnTo>
                <a:lnTo>
                  <a:pt x="0" y="38620"/>
                </a:lnTo>
                <a:lnTo>
                  <a:pt x="19164" y="35737"/>
                </a:lnTo>
                <a:lnTo>
                  <a:pt x="38937" y="26477"/>
                </a:lnTo>
                <a:lnTo>
                  <a:pt x="59147" y="18280"/>
                </a:lnTo>
                <a:lnTo>
                  <a:pt x="100863" y="5079"/>
                </a:lnTo>
                <a:lnTo>
                  <a:pt x="119189" y="355"/>
                </a:lnTo>
                <a:lnTo>
                  <a:pt x="1108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795259" y="641066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125" y="0"/>
                </a:moveTo>
                <a:lnTo>
                  <a:pt x="0" y="292"/>
                </a:lnTo>
                <a:lnTo>
                  <a:pt x="8381" y="660"/>
                </a:lnTo>
                <a:lnTo>
                  <a:pt x="11125" y="0"/>
                </a:lnTo>
                <a:close/>
              </a:path>
            </a:pathLst>
          </a:custGeom>
          <a:solidFill>
            <a:srgbClr val="CF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683467" y="64467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20142" y="0"/>
                </a:moveTo>
                <a:lnTo>
                  <a:pt x="977" y="2882"/>
                </a:lnTo>
                <a:lnTo>
                  <a:pt x="711" y="7111"/>
                </a:lnTo>
                <a:lnTo>
                  <a:pt x="381" y="10540"/>
                </a:lnTo>
                <a:lnTo>
                  <a:pt x="0" y="10769"/>
                </a:lnTo>
                <a:lnTo>
                  <a:pt x="6642" y="6984"/>
                </a:lnTo>
                <a:lnTo>
                  <a:pt x="13360" y="3403"/>
                </a:lnTo>
                <a:lnTo>
                  <a:pt x="201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685478" y="6417956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26835" y="0"/>
                </a:moveTo>
                <a:lnTo>
                  <a:pt x="10426" y="2158"/>
                </a:lnTo>
                <a:lnTo>
                  <a:pt x="2247" y="3403"/>
                </a:lnTo>
                <a:lnTo>
                  <a:pt x="101" y="4178"/>
                </a:lnTo>
                <a:lnTo>
                  <a:pt x="0" y="6413"/>
                </a:lnTo>
                <a:lnTo>
                  <a:pt x="6693" y="4705"/>
                </a:lnTo>
                <a:lnTo>
                  <a:pt x="13398" y="3068"/>
                </a:lnTo>
                <a:lnTo>
                  <a:pt x="20113" y="1500"/>
                </a:lnTo>
                <a:lnTo>
                  <a:pt x="268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685575" y="642135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146" y="0"/>
                </a:moveTo>
                <a:lnTo>
                  <a:pt x="38" y="304"/>
                </a:lnTo>
                <a:lnTo>
                  <a:pt x="0" y="774"/>
                </a:lnTo>
                <a:lnTo>
                  <a:pt x="21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683456" y="645748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0"/>
                </a:move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229897" y="644460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09" y="0"/>
                </a:lnTo>
              </a:path>
            </a:pathLst>
          </a:custGeom>
          <a:ln w="1225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260616" y="6437170"/>
            <a:ext cx="62230" cy="6985"/>
          </a:xfrm>
          <a:custGeom>
            <a:avLst/>
            <a:gdLst/>
            <a:ahLst/>
            <a:cxnLst/>
            <a:rect l="l" t="t" r="r" b="b"/>
            <a:pathLst>
              <a:path w="62229" h="6985">
                <a:moveTo>
                  <a:pt x="48704" y="0"/>
                </a:moveTo>
                <a:lnTo>
                  <a:pt x="24333" y="3279"/>
                </a:lnTo>
                <a:lnTo>
                  <a:pt x="0" y="6921"/>
                </a:lnTo>
                <a:lnTo>
                  <a:pt x="61734" y="1308"/>
                </a:lnTo>
                <a:lnTo>
                  <a:pt x="4870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210588" y="6448977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89" h="4445">
                <a:moveTo>
                  <a:pt x="21094" y="0"/>
                </a:moveTo>
                <a:lnTo>
                  <a:pt x="9715" y="2082"/>
                </a:lnTo>
                <a:lnTo>
                  <a:pt x="0" y="3975"/>
                </a:lnTo>
                <a:lnTo>
                  <a:pt x="19316" y="1752"/>
                </a:lnTo>
                <a:lnTo>
                  <a:pt x="210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231682" y="6444095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28930" y="0"/>
                </a:moveTo>
                <a:lnTo>
                  <a:pt x="2311" y="2679"/>
                </a:lnTo>
                <a:lnTo>
                  <a:pt x="0" y="4876"/>
                </a:lnTo>
                <a:lnTo>
                  <a:pt x="21691" y="1162"/>
                </a:lnTo>
                <a:lnTo>
                  <a:pt x="289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130825" y="6434539"/>
            <a:ext cx="179070" cy="20955"/>
          </a:xfrm>
          <a:custGeom>
            <a:avLst/>
            <a:gdLst/>
            <a:ahLst/>
            <a:cxnLst/>
            <a:rect l="l" t="t" r="r" b="b"/>
            <a:pathLst>
              <a:path w="179070" h="20954">
                <a:moveTo>
                  <a:pt x="150533" y="0"/>
                </a:moveTo>
                <a:lnTo>
                  <a:pt x="123580" y="3265"/>
                </a:lnTo>
                <a:lnTo>
                  <a:pt x="0" y="19824"/>
                </a:lnTo>
                <a:lnTo>
                  <a:pt x="10414" y="20700"/>
                </a:lnTo>
                <a:lnTo>
                  <a:pt x="61067" y="12857"/>
                </a:lnTo>
                <a:lnTo>
                  <a:pt x="86462" y="9315"/>
                </a:lnTo>
                <a:lnTo>
                  <a:pt x="109971" y="6318"/>
                </a:lnTo>
                <a:lnTo>
                  <a:pt x="111912" y="6070"/>
                </a:lnTo>
                <a:lnTo>
                  <a:pt x="153023" y="6070"/>
                </a:lnTo>
                <a:lnTo>
                  <a:pt x="178498" y="2628"/>
                </a:lnTo>
                <a:lnTo>
                  <a:pt x="150533" y="0"/>
                </a:lnTo>
                <a:close/>
              </a:path>
              <a:path w="179070" h="20954">
                <a:moveTo>
                  <a:pt x="153023" y="6070"/>
                </a:moveTo>
                <a:lnTo>
                  <a:pt x="111912" y="6070"/>
                </a:lnTo>
                <a:lnTo>
                  <a:pt x="109971" y="6318"/>
                </a:lnTo>
                <a:lnTo>
                  <a:pt x="106591" y="9042"/>
                </a:lnTo>
                <a:lnTo>
                  <a:pt x="103162" y="12230"/>
                </a:lnTo>
                <a:lnTo>
                  <a:pt x="129781" y="9563"/>
                </a:lnTo>
                <a:lnTo>
                  <a:pt x="153023" y="6070"/>
                </a:lnTo>
                <a:close/>
              </a:path>
              <a:path w="179070" h="20954">
                <a:moveTo>
                  <a:pt x="111912" y="6070"/>
                </a:moveTo>
                <a:lnTo>
                  <a:pt x="109994" y="6299"/>
                </a:lnTo>
                <a:lnTo>
                  <a:pt x="111912" y="607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151139" y="6446771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5" h="11429">
                <a:moveTo>
                  <a:pt x="82854" y="0"/>
                </a:moveTo>
                <a:lnTo>
                  <a:pt x="0" y="9309"/>
                </a:lnTo>
                <a:lnTo>
                  <a:pt x="18427" y="10858"/>
                </a:lnTo>
                <a:lnTo>
                  <a:pt x="59448" y="6184"/>
                </a:lnTo>
                <a:lnTo>
                  <a:pt x="74853" y="3225"/>
                </a:lnTo>
                <a:lnTo>
                  <a:pt x="80543" y="2209"/>
                </a:lnTo>
                <a:lnTo>
                  <a:pt x="828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141244" y="6440611"/>
            <a:ext cx="101600" cy="15875"/>
          </a:xfrm>
          <a:custGeom>
            <a:avLst/>
            <a:gdLst/>
            <a:ahLst/>
            <a:cxnLst/>
            <a:rect l="l" t="t" r="r" b="b"/>
            <a:pathLst>
              <a:path w="101600" h="15875">
                <a:moveTo>
                  <a:pt x="99557" y="247"/>
                </a:moveTo>
                <a:lnTo>
                  <a:pt x="76048" y="3245"/>
                </a:lnTo>
                <a:lnTo>
                  <a:pt x="50653" y="6786"/>
                </a:lnTo>
                <a:lnTo>
                  <a:pt x="0" y="14630"/>
                </a:lnTo>
                <a:lnTo>
                  <a:pt x="9906" y="15468"/>
                </a:lnTo>
                <a:lnTo>
                  <a:pt x="92748" y="6159"/>
                </a:lnTo>
                <a:lnTo>
                  <a:pt x="96164" y="2971"/>
                </a:lnTo>
                <a:lnTo>
                  <a:pt x="99557" y="247"/>
                </a:lnTo>
                <a:close/>
              </a:path>
              <a:path w="101600" h="15875">
                <a:moveTo>
                  <a:pt x="101498" y="0"/>
                </a:moveTo>
                <a:lnTo>
                  <a:pt x="99580" y="228"/>
                </a:lnTo>
                <a:lnTo>
                  <a:pt x="1014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219147" y="6439588"/>
            <a:ext cx="154305" cy="23495"/>
          </a:xfrm>
          <a:custGeom>
            <a:avLst/>
            <a:gdLst/>
            <a:ahLst/>
            <a:cxnLst/>
            <a:rect l="l" t="t" r="r" b="b"/>
            <a:pathLst>
              <a:path w="154304" h="23495">
                <a:moveTo>
                  <a:pt x="113753" y="0"/>
                </a:moveTo>
                <a:lnTo>
                  <a:pt x="10756" y="11150"/>
                </a:lnTo>
                <a:lnTo>
                  <a:pt x="8051" y="13855"/>
                </a:lnTo>
                <a:lnTo>
                  <a:pt x="5765" y="16256"/>
                </a:lnTo>
                <a:lnTo>
                  <a:pt x="3975" y="17792"/>
                </a:lnTo>
                <a:lnTo>
                  <a:pt x="0" y="21844"/>
                </a:lnTo>
                <a:lnTo>
                  <a:pt x="14008" y="22910"/>
                </a:lnTo>
                <a:lnTo>
                  <a:pt x="44044" y="17730"/>
                </a:lnTo>
                <a:lnTo>
                  <a:pt x="74153" y="13066"/>
                </a:lnTo>
                <a:lnTo>
                  <a:pt x="104346" y="9057"/>
                </a:lnTo>
                <a:lnTo>
                  <a:pt x="134632" y="5842"/>
                </a:lnTo>
                <a:lnTo>
                  <a:pt x="153911" y="4165"/>
                </a:lnTo>
                <a:lnTo>
                  <a:pt x="129806" y="1778"/>
                </a:lnTo>
                <a:lnTo>
                  <a:pt x="1137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181388" y="6450735"/>
            <a:ext cx="48895" cy="10795"/>
          </a:xfrm>
          <a:custGeom>
            <a:avLst/>
            <a:gdLst/>
            <a:ahLst/>
            <a:cxnLst/>
            <a:rect l="l" t="t" r="r" b="b"/>
            <a:pathLst>
              <a:path w="48895" h="10795">
                <a:moveTo>
                  <a:pt x="48513" y="0"/>
                </a:moveTo>
                <a:lnTo>
                  <a:pt x="29197" y="2222"/>
                </a:lnTo>
                <a:lnTo>
                  <a:pt x="0" y="7874"/>
                </a:lnTo>
                <a:lnTo>
                  <a:pt x="37757" y="10693"/>
                </a:lnTo>
                <a:lnTo>
                  <a:pt x="39941" y="8496"/>
                </a:lnTo>
                <a:lnTo>
                  <a:pt x="41732" y="6654"/>
                </a:lnTo>
                <a:lnTo>
                  <a:pt x="43522" y="5118"/>
                </a:lnTo>
                <a:lnTo>
                  <a:pt x="45808" y="2705"/>
                </a:lnTo>
                <a:lnTo>
                  <a:pt x="485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169574" y="6452951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41008" y="0"/>
                </a:moveTo>
                <a:lnTo>
                  <a:pt x="0" y="4673"/>
                </a:lnTo>
                <a:lnTo>
                  <a:pt x="11810" y="5651"/>
                </a:lnTo>
                <a:lnTo>
                  <a:pt x="410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450801" y="6475530"/>
            <a:ext cx="381222" cy="1136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266812" y="6592394"/>
            <a:ext cx="292735" cy="31115"/>
          </a:xfrm>
          <a:custGeom>
            <a:avLst/>
            <a:gdLst/>
            <a:ahLst/>
            <a:cxnLst/>
            <a:rect l="l" t="t" r="r" b="b"/>
            <a:pathLst>
              <a:path w="292734" h="31115">
                <a:moveTo>
                  <a:pt x="46647" y="9499"/>
                </a:moveTo>
                <a:lnTo>
                  <a:pt x="5232" y="15963"/>
                </a:lnTo>
                <a:lnTo>
                  <a:pt x="1905" y="24955"/>
                </a:lnTo>
                <a:lnTo>
                  <a:pt x="0" y="29502"/>
                </a:lnTo>
                <a:lnTo>
                  <a:pt x="26581" y="30759"/>
                </a:lnTo>
                <a:lnTo>
                  <a:pt x="79095" y="22402"/>
                </a:lnTo>
                <a:lnTo>
                  <a:pt x="132405" y="16442"/>
                </a:lnTo>
                <a:lnTo>
                  <a:pt x="183487" y="11417"/>
                </a:lnTo>
                <a:lnTo>
                  <a:pt x="75044" y="11404"/>
                </a:lnTo>
                <a:lnTo>
                  <a:pt x="46647" y="9499"/>
                </a:lnTo>
                <a:close/>
              </a:path>
              <a:path w="292734" h="31115">
                <a:moveTo>
                  <a:pt x="226822" y="0"/>
                </a:moveTo>
                <a:lnTo>
                  <a:pt x="157646" y="1050"/>
                </a:lnTo>
                <a:lnTo>
                  <a:pt x="88480" y="4330"/>
                </a:lnTo>
                <a:lnTo>
                  <a:pt x="83908" y="8267"/>
                </a:lnTo>
                <a:lnTo>
                  <a:pt x="79171" y="11417"/>
                </a:lnTo>
                <a:lnTo>
                  <a:pt x="183487" y="11417"/>
                </a:lnTo>
                <a:lnTo>
                  <a:pt x="292468" y="888"/>
                </a:lnTo>
                <a:lnTo>
                  <a:pt x="243217" y="56"/>
                </a:lnTo>
                <a:lnTo>
                  <a:pt x="22682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272041" y="6596719"/>
            <a:ext cx="83820" cy="12065"/>
          </a:xfrm>
          <a:custGeom>
            <a:avLst/>
            <a:gdLst/>
            <a:ahLst/>
            <a:cxnLst/>
            <a:rect l="l" t="t" r="r" b="b"/>
            <a:pathLst>
              <a:path w="83820" h="12065">
                <a:moveTo>
                  <a:pt x="83248" y="0"/>
                </a:moveTo>
                <a:lnTo>
                  <a:pt x="42824" y="3022"/>
                </a:lnTo>
                <a:lnTo>
                  <a:pt x="1054" y="8775"/>
                </a:lnTo>
                <a:lnTo>
                  <a:pt x="0" y="11633"/>
                </a:lnTo>
                <a:lnTo>
                  <a:pt x="41414" y="5168"/>
                </a:lnTo>
                <a:lnTo>
                  <a:pt x="76840" y="5168"/>
                </a:lnTo>
                <a:lnTo>
                  <a:pt x="78676" y="3949"/>
                </a:lnTo>
                <a:lnTo>
                  <a:pt x="83248" y="0"/>
                </a:lnTo>
                <a:close/>
              </a:path>
              <a:path w="83820" h="12065">
                <a:moveTo>
                  <a:pt x="76840" y="5168"/>
                </a:moveTo>
                <a:lnTo>
                  <a:pt x="41414" y="5168"/>
                </a:lnTo>
                <a:lnTo>
                  <a:pt x="69951" y="7086"/>
                </a:lnTo>
                <a:lnTo>
                  <a:pt x="73952" y="7086"/>
                </a:lnTo>
                <a:lnTo>
                  <a:pt x="76840" y="516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293398" y="6593278"/>
            <a:ext cx="269240" cy="32384"/>
          </a:xfrm>
          <a:custGeom>
            <a:avLst/>
            <a:gdLst/>
            <a:ahLst/>
            <a:cxnLst/>
            <a:rect l="l" t="t" r="r" b="b"/>
            <a:pathLst>
              <a:path w="269240" h="32384">
                <a:moveTo>
                  <a:pt x="265887" y="0"/>
                </a:moveTo>
                <a:lnTo>
                  <a:pt x="105824" y="15555"/>
                </a:lnTo>
                <a:lnTo>
                  <a:pt x="52514" y="21513"/>
                </a:lnTo>
                <a:lnTo>
                  <a:pt x="0" y="29883"/>
                </a:lnTo>
                <a:lnTo>
                  <a:pt x="46329" y="32080"/>
                </a:lnTo>
                <a:lnTo>
                  <a:pt x="119506" y="26052"/>
                </a:lnTo>
                <a:lnTo>
                  <a:pt x="175848" y="19782"/>
                </a:lnTo>
                <a:lnTo>
                  <a:pt x="238341" y="7809"/>
                </a:lnTo>
                <a:lnTo>
                  <a:pt x="269163" y="101"/>
                </a:lnTo>
                <a:lnTo>
                  <a:pt x="2658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266319" y="6621900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40">
                <a:moveTo>
                  <a:pt x="495" y="0"/>
                </a:moveTo>
                <a:lnTo>
                  <a:pt x="0" y="1130"/>
                </a:lnTo>
                <a:lnTo>
                  <a:pt x="21412" y="2209"/>
                </a:lnTo>
                <a:lnTo>
                  <a:pt x="27076" y="1257"/>
                </a:lnTo>
                <a:lnTo>
                  <a:pt x="4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287734" y="6623156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5664" y="0"/>
                </a:moveTo>
                <a:lnTo>
                  <a:pt x="1879" y="622"/>
                </a:lnTo>
                <a:lnTo>
                  <a:pt x="0" y="952"/>
                </a:lnTo>
                <a:lnTo>
                  <a:pt x="41567" y="3060"/>
                </a:lnTo>
                <a:lnTo>
                  <a:pt x="51993" y="2197"/>
                </a:lnTo>
                <a:lnTo>
                  <a:pt x="56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318548" y="662568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4">
                <a:moveTo>
                  <a:pt x="0" y="0"/>
                </a:moveTo>
                <a:lnTo>
                  <a:pt x="10553" y="546"/>
                </a:lnTo>
                <a:lnTo>
                  <a:pt x="1069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742882" y="6667559"/>
            <a:ext cx="325296" cy="671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040601" y="6704046"/>
            <a:ext cx="353060" cy="41910"/>
          </a:xfrm>
          <a:custGeom>
            <a:avLst/>
            <a:gdLst/>
            <a:ahLst/>
            <a:cxnLst/>
            <a:rect l="l" t="t" r="r" b="b"/>
            <a:pathLst>
              <a:path w="353060" h="41909">
                <a:moveTo>
                  <a:pt x="284721" y="38874"/>
                </a:moveTo>
                <a:lnTo>
                  <a:pt x="247675" y="38874"/>
                </a:lnTo>
                <a:lnTo>
                  <a:pt x="283286" y="41300"/>
                </a:lnTo>
                <a:lnTo>
                  <a:pt x="286016" y="41300"/>
                </a:lnTo>
                <a:lnTo>
                  <a:pt x="284899" y="39090"/>
                </a:lnTo>
                <a:lnTo>
                  <a:pt x="284721" y="38874"/>
                </a:lnTo>
                <a:close/>
              </a:path>
              <a:path w="353060" h="41909">
                <a:moveTo>
                  <a:pt x="68491" y="20256"/>
                </a:moveTo>
                <a:lnTo>
                  <a:pt x="44518" y="23044"/>
                </a:lnTo>
                <a:lnTo>
                  <a:pt x="20497" y="25412"/>
                </a:lnTo>
                <a:lnTo>
                  <a:pt x="13639" y="27038"/>
                </a:lnTo>
                <a:lnTo>
                  <a:pt x="6807" y="28778"/>
                </a:lnTo>
                <a:lnTo>
                  <a:pt x="0" y="30670"/>
                </a:lnTo>
                <a:lnTo>
                  <a:pt x="221259" y="41160"/>
                </a:lnTo>
                <a:lnTo>
                  <a:pt x="241072" y="39394"/>
                </a:lnTo>
                <a:lnTo>
                  <a:pt x="247675" y="38874"/>
                </a:lnTo>
                <a:lnTo>
                  <a:pt x="284721" y="38874"/>
                </a:lnTo>
                <a:lnTo>
                  <a:pt x="282917" y="36677"/>
                </a:lnTo>
                <a:lnTo>
                  <a:pt x="300358" y="35927"/>
                </a:lnTo>
                <a:lnTo>
                  <a:pt x="317846" y="35382"/>
                </a:lnTo>
                <a:lnTo>
                  <a:pt x="335395" y="35027"/>
                </a:lnTo>
                <a:lnTo>
                  <a:pt x="353021" y="34848"/>
                </a:lnTo>
                <a:lnTo>
                  <a:pt x="339766" y="20281"/>
                </a:lnTo>
                <a:lnTo>
                  <a:pt x="71513" y="20281"/>
                </a:lnTo>
                <a:lnTo>
                  <a:pt x="68491" y="20256"/>
                </a:lnTo>
                <a:close/>
              </a:path>
              <a:path w="353060" h="41909">
                <a:moveTo>
                  <a:pt x="252196" y="482"/>
                </a:moveTo>
                <a:lnTo>
                  <a:pt x="171463" y="11277"/>
                </a:lnTo>
                <a:lnTo>
                  <a:pt x="150583" y="13565"/>
                </a:lnTo>
                <a:lnTo>
                  <a:pt x="129676" y="15502"/>
                </a:lnTo>
                <a:lnTo>
                  <a:pt x="108737" y="17094"/>
                </a:lnTo>
                <a:lnTo>
                  <a:pt x="99552" y="18487"/>
                </a:lnTo>
                <a:lnTo>
                  <a:pt x="90287" y="19483"/>
                </a:lnTo>
                <a:lnTo>
                  <a:pt x="80941" y="20082"/>
                </a:lnTo>
                <a:lnTo>
                  <a:pt x="71513" y="20281"/>
                </a:lnTo>
                <a:lnTo>
                  <a:pt x="339766" y="20281"/>
                </a:lnTo>
                <a:lnTo>
                  <a:pt x="336334" y="16510"/>
                </a:lnTo>
                <a:lnTo>
                  <a:pt x="332308" y="12763"/>
                </a:lnTo>
                <a:lnTo>
                  <a:pt x="324290" y="2806"/>
                </a:lnTo>
                <a:lnTo>
                  <a:pt x="289991" y="2806"/>
                </a:lnTo>
                <a:lnTo>
                  <a:pt x="252196" y="482"/>
                </a:lnTo>
                <a:close/>
              </a:path>
              <a:path w="353060" h="41909">
                <a:moveTo>
                  <a:pt x="292684" y="0"/>
                </a:moveTo>
                <a:lnTo>
                  <a:pt x="292112" y="1778"/>
                </a:lnTo>
                <a:lnTo>
                  <a:pt x="291249" y="2806"/>
                </a:lnTo>
                <a:lnTo>
                  <a:pt x="324290" y="2806"/>
                </a:lnTo>
                <a:lnTo>
                  <a:pt x="323329" y="1612"/>
                </a:lnTo>
                <a:lnTo>
                  <a:pt x="2926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920673" y="6702661"/>
            <a:ext cx="412750" cy="27305"/>
          </a:xfrm>
          <a:custGeom>
            <a:avLst/>
            <a:gdLst/>
            <a:ahLst/>
            <a:cxnLst/>
            <a:rect l="l" t="t" r="r" b="b"/>
            <a:pathLst>
              <a:path w="412750" h="27304">
                <a:moveTo>
                  <a:pt x="38100" y="12369"/>
                </a:moveTo>
                <a:lnTo>
                  <a:pt x="34061" y="12572"/>
                </a:lnTo>
                <a:lnTo>
                  <a:pt x="0" y="17792"/>
                </a:lnTo>
                <a:lnTo>
                  <a:pt x="147510" y="25184"/>
                </a:lnTo>
                <a:lnTo>
                  <a:pt x="142786" y="26238"/>
                </a:lnTo>
                <a:lnTo>
                  <a:pt x="140423" y="26796"/>
                </a:lnTo>
                <a:lnTo>
                  <a:pt x="164444" y="24428"/>
                </a:lnTo>
                <a:lnTo>
                  <a:pt x="188417" y="21640"/>
                </a:lnTo>
                <a:lnTo>
                  <a:pt x="192638" y="21640"/>
                </a:lnTo>
                <a:lnTo>
                  <a:pt x="200867" y="21466"/>
                </a:lnTo>
                <a:lnTo>
                  <a:pt x="210213" y="20867"/>
                </a:lnTo>
                <a:lnTo>
                  <a:pt x="210582" y="20827"/>
                </a:lnTo>
                <a:lnTo>
                  <a:pt x="169379" y="20827"/>
                </a:lnTo>
                <a:lnTo>
                  <a:pt x="154628" y="20649"/>
                </a:lnTo>
                <a:lnTo>
                  <a:pt x="139900" y="20112"/>
                </a:lnTo>
                <a:lnTo>
                  <a:pt x="125195" y="19215"/>
                </a:lnTo>
                <a:lnTo>
                  <a:pt x="110515" y="17957"/>
                </a:lnTo>
                <a:lnTo>
                  <a:pt x="92723" y="17393"/>
                </a:lnTo>
                <a:lnTo>
                  <a:pt x="74952" y="16306"/>
                </a:lnTo>
                <a:lnTo>
                  <a:pt x="57205" y="14696"/>
                </a:lnTo>
                <a:lnTo>
                  <a:pt x="39484" y="12560"/>
                </a:lnTo>
                <a:lnTo>
                  <a:pt x="39001" y="12522"/>
                </a:lnTo>
                <a:lnTo>
                  <a:pt x="38531" y="12458"/>
                </a:lnTo>
                <a:lnTo>
                  <a:pt x="38100" y="12369"/>
                </a:lnTo>
                <a:close/>
              </a:path>
              <a:path w="412750" h="27304">
                <a:moveTo>
                  <a:pt x="192638" y="21640"/>
                </a:moveTo>
                <a:lnTo>
                  <a:pt x="188417" y="21640"/>
                </a:lnTo>
                <a:lnTo>
                  <a:pt x="190436" y="21666"/>
                </a:lnTo>
                <a:lnTo>
                  <a:pt x="192638" y="21640"/>
                </a:lnTo>
                <a:close/>
              </a:path>
              <a:path w="412750" h="27304">
                <a:moveTo>
                  <a:pt x="228663" y="18478"/>
                </a:moveTo>
                <a:lnTo>
                  <a:pt x="210818" y="19548"/>
                </a:lnTo>
                <a:lnTo>
                  <a:pt x="185089" y="20675"/>
                </a:lnTo>
                <a:lnTo>
                  <a:pt x="177228" y="20827"/>
                </a:lnTo>
                <a:lnTo>
                  <a:pt x="210582" y="20827"/>
                </a:lnTo>
                <a:lnTo>
                  <a:pt x="219479" y="19871"/>
                </a:lnTo>
                <a:lnTo>
                  <a:pt x="228663" y="18478"/>
                </a:lnTo>
                <a:close/>
              </a:path>
              <a:path w="412750" h="27304">
                <a:moveTo>
                  <a:pt x="385673" y="0"/>
                </a:moveTo>
                <a:lnTo>
                  <a:pt x="372135" y="1866"/>
                </a:lnTo>
                <a:lnTo>
                  <a:pt x="409917" y="4203"/>
                </a:lnTo>
                <a:lnTo>
                  <a:pt x="411187" y="4203"/>
                </a:lnTo>
                <a:lnTo>
                  <a:pt x="412038" y="3162"/>
                </a:lnTo>
                <a:lnTo>
                  <a:pt x="412610" y="1384"/>
                </a:lnTo>
                <a:lnTo>
                  <a:pt x="3856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958773" y="6712592"/>
            <a:ext cx="73025" cy="8255"/>
          </a:xfrm>
          <a:custGeom>
            <a:avLst/>
            <a:gdLst/>
            <a:ahLst/>
            <a:cxnLst/>
            <a:rect l="l" t="t" r="r" b="b"/>
            <a:pathLst>
              <a:path w="73025" h="8254">
                <a:moveTo>
                  <a:pt x="36220" y="0"/>
                </a:moveTo>
                <a:lnTo>
                  <a:pt x="18119" y="1347"/>
                </a:lnTo>
                <a:lnTo>
                  <a:pt x="0" y="2438"/>
                </a:lnTo>
                <a:lnTo>
                  <a:pt x="444" y="2527"/>
                </a:lnTo>
                <a:lnTo>
                  <a:pt x="901" y="2590"/>
                </a:lnTo>
                <a:lnTo>
                  <a:pt x="1384" y="2628"/>
                </a:lnTo>
                <a:lnTo>
                  <a:pt x="19105" y="4765"/>
                </a:lnTo>
                <a:lnTo>
                  <a:pt x="36852" y="6375"/>
                </a:lnTo>
                <a:lnTo>
                  <a:pt x="54623" y="7461"/>
                </a:lnTo>
                <a:lnTo>
                  <a:pt x="72415" y="8026"/>
                </a:lnTo>
                <a:lnTo>
                  <a:pt x="63719" y="7114"/>
                </a:lnTo>
                <a:lnTo>
                  <a:pt x="55025" y="6073"/>
                </a:lnTo>
                <a:lnTo>
                  <a:pt x="46337" y="4904"/>
                </a:lnTo>
                <a:lnTo>
                  <a:pt x="37655" y="3606"/>
                </a:lnTo>
                <a:lnTo>
                  <a:pt x="37033" y="3543"/>
                </a:lnTo>
                <a:lnTo>
                  <a:pt x="36633" y="2438"/>
                </a:lnTo>
                <a:lnTo>
                  <a:pt x="36508" y="1927"/>
                </a:lnTo>
                <a:lnTo>
                  <a:pt x="362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149333" y="6702128"/>
            <a:ext cx="143510" cy="19050"/>
          </a:xfrm>
          <a:custGeom>
            <a:avLst/>
            <a:gdLst/>
            <a:ahLst/>
            <a:cxnLst/>
            <a:rect l="l" t="t" r="r" b="b"/>
            <a:pathLst>
              <a:path w="143510" h="19050">
                <a:moveTo>
                  <a:pt x="102146" y="0"/>
                </a:moveTo>
                <a:lnTo>
                  <a:pt x="22263" y="13881"/>
                </a:lnTo>
                <a:lnTo>
                  <a:pt x="14922" y="15989"/>
                </a:lnTo>
                <a:lnTo>
                  <a:pt x="7505" y="17703"/>
                </a:lnTo>
                <a:lnTo>
                  <a:pt x="62725" y="13195"/>
                </a:lnTo>
                <a:lnTo>
                  <a:pt x="143471" y="2400"/>
                </a:lnTo>
                <a:lnTo>
                  <a:pt x="1021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31186" y="6700294"/>
            <a:ext cx="275590" cy="23495"/>
          </a:xfrm>
          <a:custGeom>
            <a:avLst/>
            <a:gdLst/>
            <a:ahLst/>
            <a:cxnLst/>
            <a:rect l="l" t="t" r="r" b="b"/>
            <a:pathLst>
              <a:path w="275589" h="23495">
                <a:moveTo>
                  <a:pt x="0" y="20320"/>
                </a:moveTo>
                <a:lnTo>
                  <a:pt x="14682" y="21579"/>
                </a:lnTo>
                <a:lnTo>
                  <a:pt x="29389" y="22480"/>
                </a:lnTo>
                <a:lnTo>
                  <a:pt x="44118" y="23022"/>
                </a:lnTo>
                <a:lnTo>
                  <a:pt x="58864" y="23202"/>
                </a:lnTo>
                <a:lnTo>
                  <a:pt x="66725" y="23202"/>
                </a:lnTo>
                <a:lnTo>
                  <a:pt x="74574" y="23050"/>
                </a:lnTo>
                <a:lnTo>
                  <a:pt x="100307" y="21917"/>
                </a:lnTo>
                <a:lnTo>
                  <a:pt x="118148" y="20840"/>
                </a:lnTo>
                <a:lnTo>
                  <a:pt x="120552" y="20421"/>
                </a:lnTo>
                <a:lnTo>
                  <a:pt x="6921" y="20421"/>
                </a:lnTo>
                <a:lnTo>
                  <a:pt x="0" y="20320"/>
                </a:lnTo>
                <a:close/>
              </a:path>
              <a:path w="275589" h="23495">
                <a:moveTo>
                  <a:pt x="228104" y="0"/>
                </a:moveTo>
                <a:lnTo>
                  <a:pt x="128190" y="12588"/>
                </a:lnTo>
                <a:lnTo>
                  <a:pt x="68873" y="17896"/>
                </a:lnTo>
                <a:lnTo>
                  <a:pt x="24755" y="20250"/>
                </a:lnTo>
                <a:lnTo>
                  <a:pt x="10388" y="20421"/>
                </a:lnTo>
                <a:lnTo>
                  <a:pt x="120552" y="20421"/>
                </a:lnTo>
                <a:lnTo>
                  <a:pt x="125653" y="19532"/>
                </a:lnTo>
                <a:lnTo>
                  <a:pt x="133070" y="17830"/>
                </a:lnTo>
                <a:lnTo>
                  <a:pt x="140411" y="15722"/>
                </a:lnTo>
                <a:lnTo>
                  <a:pt x="220294" y="1828"/>
                </a:lnTo>
                <a:lnTo>
                  <a:pt x="264533" y="1828"/>
                </a:lnTo>
                <a:lnTo>
                  <a:pt x="228104" y="0"/>
                </a:lnTo>
                <a:close/>
              </a:path>
              <a:path w="275589" h="23495">
                <a:moveTo>
                  <a:pt x="264533" y="1828"/>
                </a:moveTo>
                <a:lnTo>
                  <a:pt x="220294" y="1828"/>
                </a:lnTo>
                <a:lnTo>
                  <a:pt x="261620" y="4229"/>
                </a:lnTo>
                <a:lnTo>
                  <a:pt x="275158" y="2362"/>
                </a:lnTo>
                <a:lnTo>
                  <a:pt x="264533" y="182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994994" y="6707633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299" y="0"/>
                </a:lnTo>
              </a:path>
            </a:pathLst>
          </a:custGeom>
          <a:ln w="2616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821252" y="6729624"/>
            <a:ext cx="370840" cy="46355"/>
          </a:xfrm>
          <a:custGeom>
            <a:avLst/>
            <a:gdLst/>
            <a:ahLst/>
            <a:cxnLst/>
            <a:rect l="l" t="t" r="r" b="b"/>
            <a:pathLst>
              <a:path w="370839" h="46354">
                <a:moveTo>
                  <a:pt x="370662" y="17449"/>
                </a:moveTo>
                <a:lnTo>
                  <a:pt x="357060" y="17890"/>
                </a:lnTo>
                <a:lnTo>
                  <a:pt x="343474" y="18507"/>
                </a:lnTo>
                <a:lnTo>
                  <a:pt x="329903" y="19300"/>
                </a:lnTo>
                <a:lnTo>
                  <a:pt x="316344" y="20269"/>
                </a:lnTo>
                <a:lnTo>
                  <a:pt x="334873" y="20573"/>
                </a:lnTo>
                <a:lnTo>
                  <a:pt x="342184" y="20092"/>
                </a:lnTo>
                <a:lnTo>
                  <a:pt x="349508" y="19519"/>
                </a:lnTo>
                <a:lnTo>
                  <a:pt x="356849" y="18852"/>
                </a:lnTo>
                <a:lnTo>
                  <a:pt x="370662" y="17449"/>
                </a:lnTo>
                <a:close/>
              </a:path>
              <a:path w="370839" h="46354">
                <a:moveTo>
                  <a:pt x="181583" y="18338"/>
                </a:moveTo>
                <a:lnTo>
                  <a:pt x="10756" y="18338"/>
                </a:lnTo>
                <a:lnTo>
                  <a:pt x="47627" y="42458"/>
                </a:lnTo>
                <a:lnTo>
                  <a:pt x="79565" y="46012"/>
                </a:lnTo>
                <a:lnTo>
                  <a:pt x="103181" y="40051"/>
                </a:lnTo>
                <a:lnTo>
                  <a:pt x="126855" y="34747"/>
                </a:lnTo>
                <a:lnTo>
                  <a:pt x="150665" y="30224"/>
                </a:lnTo>
                <a:lnTo>
                  <a:pt x="174688" y="26606"/>
                </a:lnTo>
                <a:lnTo>
                  <a:pt x="178587" y="21805"/>
                </a:lnTo>
                <a:lnTo>
                  <a:pt x="181583" y="18338"/>
                </a:lnTo>
                <a:close/>
              </a:path>
              <a:path w="370839" h="46354">
                <a:moveTo>
                  <a:pt x="28701" y="0"/>
                </a:moveTo>
                <a:lnTo>
                  <a:pt x="22173" y="1765"/>
                </a:lnTo>
                <a:lnTo>
                  <a:pt x="0" y="8026"/>
                </a:lnTo>
                <a:lnTo>
                  <a:pt x="10782" y="18402"/>
                </a:lnTo>
                <a:lnTo>
                  <a:pt x="181583" y="18338"/>
                </a:lnTo>
                <a:lnTo>
                  <a:pt x="183514" y="16103"/>
                </a:lnTo>
                <a:lnTo>
                  <a:pt x="187553" y="14947"/>
                </a:lnTo>
                <a:lnTo>
                  <a:pt x="193827" y="12788"/>
                </a:lnTo>
                <a:lnTo>
                  <a:pt x="200126" y="10744"/>
                </a:lnTo>
                <a:lnTo>
                  <a:pt x="206451" y="8826"/>
                </a:lnTo>
                <a:lnTo>
                  <a:pt x="102628" y="3771"/>
                </a:lnTo>
                <a:lnTo>
                  <a:pt x="61391" y="2336"/>
                </a:lnTo>
                <a:lnTo>
                  <a:pt x="60947" y="2082"/>
                </a:lnTo>
                <a:lnTo>
                  <a:pt x="60655" y="1650"/>
                </a:lnTo>
                <a:lnTo>
                  <a:pt x="28701" y="0"/>
                </a:lnTo>
                <a:close/>
              </a:path>
              <a:path w="370839" h="46354">
                <a:moveTo>
                  <a:pt x="10756" y="18338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881913" y="6731272"/>
            <a:ext cx="42545" cy="2540"/>
          </a:xfrm>
          <a:custGeom>
            <a:avLst/>
            <a:gdLst/>
            <a:ahLst/>
            <a:cxnLst/>
            <a:rect l="l" t="t" r="r" b="b"/>
            <a:pathLst>
              <a:path w="42545" h="2540">
                <a:moveTo>
                  <a:pt x="0" y="0"/>
                </a:moveTo>
                <a:lnTo>
                  <a:pt x="292" y="431"/>
                </a:lnTo>
                <a:lnTo>
                  <a:pt x="736" y="698"/>
                </a:lnTo>
                <a:lnTo>
                  <a:pt x="41960" y="2120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995944" y="6738453"/>
            <a:ext cx="238760" cy="17780"/>
          </a:xfrm>
          <a:custGeom>
            <a:avLst/>
            <a:gdLst/>
            <a:ahLst/>
            <a:cxnLst/>
            <a:rect l="l" t="t" r="r" b="b"/>
            <a:pathLst>
              <a:path w="238760" h="17779">
                <a:moveTo>
                  <a:pt x="31762" y="0"/>
                </a:moveTo>
                <a:lnTo>
                  <a:pt x="25438" y="1917"/>
                </a:lnTo>
                <a:lnTo>
                  <a:pt x="19138" y="3962"/>
                </a:lnTo>
                <a:lnTo>
                  <a:pt x="12865" y="6121"/>
                </a:lnTo>
                <a:lnTo>
                  <a:pt x="8826" y="7277"/>
                </a:lnTo>
                <a:lnTo>
                  <a:pt x="3867" y="13017"/>
                </a:lnTo>
                <a:lnTo>
                  <a:pt x="0" y="17780"/>
                </a:lnTo>
                <a:lnTo>
                  <a:pt x="11044" y="16453"/>
                </a:lnTo>
                <a:lnTo>
                  <a:pt x="22158" y="15355"/>
                </a:lnTo>
                <a:lnTo>
                  <a:pt x="33343" y="14499"/>
                </a:lnTo>
                <a:lnTo>
                  <a:pt x="77160" y="12277"/>
                </a:lnTo>
                <a:lnTo>
                  <a:pt x="109727" y="11214"/>
                </a:lnTo>
                <a:lnTo>
                  <a:pt x="144852" y="11214"/>
                </a:lnTo>
                <a:lnTo>
                  <a:pt x="155209" y="10473"/>
                </a:lnTo>
                <a:lnTo>
                  <a:pt x="168781" y="9680"/>
                </a:lnTo>
                <a:lnTo>
                  <a:pt x="182369" y="9063"/>
                </a:lnTo>
                <a:lnTo>
                  <a:pt x="195973" y="8623"/>
                </a:lnTo>
                <a:lnTo>
                  <a:pt x="214558" y="8623"/>
                </a:lnTo>
                <a:lnTo>
                  <a:pt x="31762" y="0"/>
                </a:lnTo>
                <a:close/>
              </a:path>
              <a:path w="238760" h="17779">
                <a:moveTo>
                  <a:pt x="214558" y="8623"/>
                </a:moveTo>
                <a:lnTo>
                  <a:pt x="195973" y="8623"/>
                </a:lnTo>
                <a:lnTo>
                  <a:pt x="182153" y="10025"/>
                </a:lnTo>
                <a:lnTo>
                  <a:pt x="174813" y="10693"/>
                </a:lnTo>
                <a:lnTo>
                  <a:pt x="167490" y="11265"/>
                </a:lnTo>
                <a:lnTo>
                  <a:pt x="160185" y="11747"/>
                </a:lnTo>
                <a:lnTo>
                  <a:pt x="212547" y="13208"/>
                </a:lnTo>
                <a:lnTo>
                  <a:pt x="226551" y="11265"/>
                </a:lnTo>
                <a:lnTo>
                  <a:pt x="232448" y="10490"/>
                </a:lnTo>
                <a:lnTo>
                  <a:pt x="238518" y="9753"/>
                </a:lnTo>
                <a:lnTo>
                  <a:pt x="214558" y="8623"/>
                </a:lnTo>
                <a:close/>
              </a:path>
              <a:path w="238760" h="17779">
                <a:moveTo>
                  <a:pt x="144852" y="11214"/>
                </a:moveTo>
                <a:lnTo>
                  <a:pt x="109727" y="11214"/>
                </a:lnTo>
                <a:lnTo>
                  <a:pt x="141655" y="11442"/>
                </a:lnTo>
                <a:lnTo>
                  <a:pt x="144852" y="11214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962949" y="6773148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745" y="0"/>
                </a:moveTo>
                <a:lnTo>
                  <a:pt x="15049" y="749"/>
                </a:lnTo>
                <a:lnTo>
                  <a:pt x="7670" y="2336"/>
                </a:lnTo>
                <a:lnTo>
                  <a:pt x="0" y="4546"/>
                </a:lnTo>
                <a:lnTo>
                  <a:pt x="8305" y="4356"/>
                </a:lnTo>
                <a:lnTo>
                  <a:pt x="12458" y="4203"/>
                </a:lnTo>
                <a:lnTo>
                  <a:pt x="15151" y="4203"/>
                </a:lnTo>
                <a:lnTo>
                  <a:pt x="187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978100" y="6755118"/>
            <a:ext cx="205740" cy="22860"/>
          </a:xfrm>
          <a:custGeom>
            <a:avLst/>
            <a:gdLst/>
            <a:ahLst/>
            <a:cxnLst/>
            <a:rect l="l" t="t" r="r" b="b"/>
            <a:pathLst>
              <a:path w="205739" h="22859">
                <a:moveTo>
                  <a:pt x="200177" y="0"/>
                </a:moveTo>
                <a:lnTo>
                  <a:pt x="197637" y="0"/>
                </a:lnTo>
                <a:lnTo>
                  <a:pt x="175296" y="228"/>
                </a:lnTo>
                <a:lnTo>
                  <a:pt x="130843" y="2239"/>
                </a:lnTo>
                <a:lnTo>
                  <a:pt x="82291" y="6232"/>
                </a:lnTo>
                <a:lnTo>
                  <a:pt x="29697" y="13184"/>
                </a:lnTo>
                <a:lnTo>
                  <a:pt x="0" y="22237"/>
                </a:lnTo>
                <a:lnTo>
                  <a:pt x="29048" y="21177"/>
                </a:lnTo>
                <a:lnTo>
                  <a:pt x="59569" y="18548"/>
                </a:lnTo>
                <a:lnTo>
                  <a:pt x="118287" y="11887"/>
                </a:lnTo>
                <a:lnTo>
                  <a:pt x="205232" y="38"/>
                </a:lnTo>
                <a:lnTo>
                  <a:pt x="2001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03311" y="6533338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4" h="5715">
                <a:moveTo>
                  <a:pt x="25057" y="0"/>
                </a:moveTo>
                <a:lnTo>
                  <a:pt x="0" y="2946"/>
                </a:lnTo>
                <a:lnTo>
                  <a:pt x="49034" y="5245"/>
                </a:lnTo>
                <a:lnTo>
                  <a:pt x="75463" y="1244"/>
                </a:lnTo>
                <a:lnTo>
                  <a:pt x="50245" y="403"/>
                </a:lnTo>
                <a:lnTo>
                  <a:pt x="250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167785" y="6463668"/>
            <a:ext cx="448945" cy="75565"/>
          </a:xfrm>
          <a:custGeom>
            <a:avLst/>
            <a:gdLst/>
            <a:ahLst/>
            <a:cxnLst/>
            <a:rect l="l" t="t" r="r" b="b"/>
            <a:pathLst>
              <a:path w="448945" h="75565">
                <a:moveTo>
                  <a:pt x="110985" y="70916"/>
                </a:moveTo>
                <a:lnTo>
                  <a:pt x="84556" y="74917"/>
                </a:lnTo>
                <a:lnTo>
                  <a:pt x="89814" y="75158"/>
                </a:lnTo>
                <a:lnTo>
                  <a:pt x="121602" y="71373"/>
                </a:lnTo>
                <a:lnTo>
                  <a:pt x="110985" y="70916"/>
                </a:lnTo>
                <a:close/>
              </a:path>
              <a:path w="448945" h="75565">
                <a:moveTo>
                  <a:pt x="55181" y="69634"/>
                </a:moveTo>
                <a:lnTo>
                  <a:pt x="52463" y="69634"/>
                </a:lnTo>
                <a:lnTo>
                  <a:pt x="39310" y="69709"/>
                </a:lnTo>
                <a:lnTo>
                  <a:pt x="26179" y="69945"/>
                </a:lnTo>
                <a:lnTo>
                  <a:pt x="13074" y="70352"/>
                </a:lnTo>
                <a:lnTo>
                  <a:pt x="0" y="70942"/>
                </a:lnTo>
                <a:lnTo>
                  <a:pt x="35534" y="72605"/>
                </a:lnTo>
                <a:lnTo>
                  <a:pt x="60578" y="69672"/>
                </a:lnTo>
                <a:lnTo>
                  <a:pt x="55181" y="69634"/>
                </a:lnTo>
                <a:close/>
              </a:path>
              <a:path w="448945" h="75565">
                <a:moveTo>
                  <a:pt x="412572" y="39420"/>
                </a:moveTo>
                <a:lnTo>
                  <a:pt x="376224" y="40373"/>
                </a:lnTo>
                <a:lnTo>
                  <a:pt x="366344" y="40500"/>
                </a:lnTo>
                <a:lnTo>
                  <a:pt x="412114" y="45656"/>
                </a:lnTo>
                <a:lnTo>
                  <a:pt x="412318" y="43802"/>
                </a:lnTo>
                <a:lnTo>
                  <a:pt x="412470" y="41694"/>
                </a:lnTo>
                <a:lnTo>
                  <a:pt x="412572" y="39420"/>
                </a:lnTo>
                <a:close/>
              </a:path>
              <a:path w="448945" h="75565">
                <a:moveTo>
                  <a:pt x="369404" y="0"/>
                </a:moveTo>
                <a:lnTo>
                  <a:pt x="300147" y="5768"/>
                </a:lnTo>
                <a:lnTo>
                  <a:pt x="265554" y="8904"/>
                </a:lnTo>
                <a:lnTo>
                  <a:pt x="231051" y="12585"/>
                </a:lnTo>
                <a:lnTo>
                  <a:pt x="276564" y="17341"/>
                </a:lnTo>
                <a:lnTo>
                  <a:pt x="322006" y="22598"/>
                </a:lnTo>
                <a:lnTo>
                  <a:pt x="367380" y="28357"/>
                </a:lnTo>
                <a:lnTo>
                  <a:pt x="412686" y="34620"/>
                </a:lnTo>
                <a:lnTo>
                  <a:pt x="412737" y="26847"/>
                </a:lnTo>
                <a:lnTo>
                  <a:pt x="412280" y="18148"/>
                </a:lnTo>
                <a:lnTo>
                  <a:pt x="411530" y="11937"/>
                </a:lnTo>
                <a:lnTo>
                  <a:pt x="448246" y="11861"/>
                </a:lnTo>
                <a:lnTo>
                  <a:pt x="408970" y="5764"/>
                </a:lnTo>
                <a:lnTo>
                  <a:pt x="369404" y="0"/>
                </a:lnTo>
                <a:close/>
              </a:path>
              <a:path w="448945" h="75565">
                <a:moveTo>
                  <a:pt x="448246" y="11861"/>
                </a:moveTo>
                <a:lnTo>
                  <a:pt x="425602" y="11861"/>
                </a:lnTo>
                <a:lnTo>
                  <a:pt x="448487" y="11899"/>
                </a:lnTo>
                <a:lnTo>
                  <a:pt x="448246" y="1186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365416" y="6517344"/>
            <a:ext cx="161290" cy="10795"/>
          </a:xfrm>
          <a:custGeom>
            <a:avLst/>
            <a:gdLst/>
            <a:ahLst/>
            <a:cxnLst/>
            <a:rect l="l" t="t" r="r" b="b"/>
            <a:pathLst>
              <a:path w="161290" h="10795">
                <a:moveTo>
                  <a:pt x="148602" y="0"/>
                </a:moveTo>
                <a:lnTo>
                  <a:pt x="129009" y="740"/>
                </a:lnTo>
                <a:lnTo>
                  <a:pt x="109397" y="1755"/>
                </a:lnTo>
                <a:lnTo>
                  <a:pt x="89766" y="3061"/>
                </a:lnTo>
                <a:lnTo>
                  <a:pt x="0" y="10642"/>
                </a:lnTo>
                <a:lnTo>
                  <a:pt x="20217" y="9346"/>
                </a:lnTo>
                <a:lnTo>
                  <a:pt x="40493" y="8329"/>
                </a:lnTo>
                <a:lnTo>
                  <a:pt x="60846" y="7615"/>
                </a:lnTo>
                <a:lnTo>
                  <a:pt x="81292" y="7226"/>
                </a:lnTo>
                <a:lnTo>
                  <a:pt x="97561" y="7226"/>
                </a:lnTo>
                <a:lnTo>
                  <a:pt x="142898" y="3611"/>
                </a:lnTo>
                <a:lnTo>
                  <a:pt x="161010" y="1955"/>
                </a:lnTo>
                <a:lnTo>
                  <a:pt x="148602" y="0"/>
                </a:lnTo>
                <a:close/>
              </a:path>
              <a:path w="161290" h="10795">
                <a:moveTo>
                  <a:pt x="97561" y="7226"/>
                </a:moveTo>
                <a:lnTo>
                  <a:pt x="83896" y="7226"/>
                </a:lnTo>
                <a:lnTo>
                  <a:pt x="86317" y="7491"/>
                </a:lnTo>
                <a:lnTo>
                  <a:pt x="88480" y="7912"/>
                </a:lnTo>
                <a:lnTo>
                  <a:pt x="97561" y="722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290815" y="652165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023" y="0"/>
                </a:lnTo>
              </a:path>
            </a:pathLst>
          </a:custGeom>
          <a:ln w="13728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249906" y="6507774"/>
            <a:ext cx="294005" cy="22225"/>
          </a:xfrm>
          <a:custGeom>
            <a:avLst/>
            <a:gdLst/>
            <a:ahLst/>
            <a:cxnLst/>
            <a:rect l="l" t="t" r="r" b="b"/>
            <a:pathLst>
              <a:path w="294004" h="22225">
                <a:moveTo>
                  <a:pt x="276517" y="11518"/>
                </a:moveTo>
                <a:lnTo>
                  <a:pt x="258404" y="13180"/>
                </a:lnTo>
                <a:lnTo>
                  <a:pt x="203987" y="17475"/>
                </a:lnTo>
                <a:lnTo>
                  <a:pt x="208788" y="18376"/>
                </a:lnTo>
                <a:lnTo>
                  <a:pt x="213690" y="20104"/>
                </a:lnTo>
                <a:lnTo>
                  <a:pt x="218401" y="21869"/>
                </a:lnTo>
                <a:lnTo>
                  <a:pt x="293636" y="14198"/>
                </a:lnTo>
                <a:lnTo>
                  <a:pt x="276517" y="11518"/>
                </a:lnTo>
                <a:close/>
              </a:path>
              <a:path w="294004" h="22225">
                <a:moveTo>
                  <a:pt x="247816" y="7010"/>
                </a:moveTo>
                <a:lnTo>
                  <a:pt x="224929" y="7010"/>
                </a:lnTo>
                <a:lnTo>
                  <a:pt x="191937" y="10349"/>
                </a:lnTo>
                <a:lnTo>
                  <a:pt x="87210" y="19507"/>
                </a:lnTo>
                <a:lnTo>
                  <a:pt x="75819" y="20751"/>
                </a:lnTo>
                <a:lnTo>
                  <a:pt x="94665" y="21818"/>
                </a:lnTo>
                <a:lnTo>
                  <a:pt x="108559" y="20700"/>
                </a:lnTo>
                <a:lnTo>
                  <a:pt x="115506" y="20218"/>
                </a:lnTo>
                <a:lnTo>
                  <a:pt x="205273" y="12629"/>
                </a:lnTo>
                <a:lnTo>
                  <a:pt x="224904" y="11323"/>
                </a:lnTo>
                <a:lnTo>
                  <a:pt x="244516" y="10305"/>
                </a:lnTo>
                <a:lnTo>
                  <a:pt x="264109" y="9563"/>
                </a:lnTo>
                <a:lnTo>
                  <a:pt x="247816" y="7010"/>
                </a:lnTo>
                <a:close/>
              </a:path>
              <a:path w="294004" h="22225">
                <a:moveTo>
                  <a:pt x="203073" y="0"/>
                </a:moveTo>
                <a:lnTo>
                  <a:pt x="161207" y="3049"/>
                </a:lnTo>
                <a:lnTo>
                  <a:pt x="76665" y="10305"/>
                </a:lnTo>
                <a:lnTo>
                  <a:pt x="0" y="17271"/>
                </a:lnTo>
                <a:lnTo>
                  <a:pt x="40906" y="18973"/>
                </a:lnTo>
                <a:lnTo>
                  <a:pt x="142539" y="10296"/>
                </a:lnTo>
                <a:lnTo>
                  <a:pt x="170032" y="8677"/>
                </a:lnTo>
                <a:lnTo>
                  <a:pt x="197494" y="7596"/>
                </a:lnTo>
                <a:lnTo>
                  <a:pt x="224929" y="7010"/>
                </a:lnTo>
                <a:lnTo>
                  <a:pt x="247816" y="7010"/>
                </a:lnTo>
                <a:lnTo>
                  <a:pt x="2030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359306" y="6521979"/>
            <a:ext cx="194945" cy="26670"/>
          </a:xfrm>
          <a:custGeom>
            <a:avLst/>
            <a:gdLst/>
            <a:ahLst/>
            <a:cxnLst/>
            <a:rect l="l" t="t" r="r" b="b"/>
            <a:pathLst>
              <a:path w="194945" h="26670">
                <a:moveTo>
                  <a:pt x="28448" y="19126"/>
                </a:moveTo>
                <a:lnTo>
                  <a:pt x="0" y="21729"/>
                </a:lnTo>
                <a:lnTo>
                  <a:pt x="91490" y="26327"/>
                </a:lnTo>
                <a:lnTo>
                  <a:pt x="115803" y="21653"/>
                </a:lnTo>
                <a:lnTo>
                  <a:pt x="65595" y="21640"/>
                </a:lnTo>
                <a:lnTo>
                  <a:pt x="28448" y="19126"/>
                </a:lnTo>
                <a:close/>
              </a:path>
              <a:path w="194945" h="26670">
                <a:moveTo>
                  <a:pt x="184238" y="0"/>
                </a:moveTo>
                <a:lnTo>
                  <a:pt x="109004" y="7658"/>
                </a:lnTo>
                <a:lnTo>
                  <a:pt x="127215" y="14579"/>
                </a:lnTo>
                <a:lnTo>
                  <a:pt x="135343" y="14579"/>
                </a:lnTo>
                <a:lnTo>
                  <a:pt x="114508" y="14891"/>
                </a:lnTo>
                <a:lnTo>
                  <a:pt x="93778" y="15459"/>
                </a:lnTo>
                <a:lnTo>
                  <a:pt x="73127" y="16297"/>
                </a:lnTo>
                <a:lnTo>
                  <a:pt x="52527" y="17424"/>
                </a:lnTo>
                <a:lnTo>
                  <a:pt x="54241" y="17868"/>
                </a:lnTo>
                <a:lnTo>
                  <a:pt x="57759" y="18770"/>
                </a:lnTo>
                <a:lnTo>
                  <a:pt x="64516" y="20700"/>
                </a:lnTo>
                <a:lnTo>
                  <a:pt x="67513" y="21653"/>
                </a:lnTo>
                <a:lnTo>
                  <a:pt x="115869" y="21640"/>
                </a:lnTo>
                <a:lnTo>
                  <a:pt x="117567" y="21314"/>
                </a:lnTo>
                <a:lnTo>
                  <a:pt x="143484" y="15459"/>
                </a:lnTo>
                <a:lnTo>
                  <a:pt x="169134" y="8898"/>
                </a:lnTo>
                <a:lnTo>
                  <a:pt x="194818" y="1663"/>
                </a:lnTo>
                <a:lnTo>
                  <a:pt x="184238" y="0"/>
                </a:lnTo>
                <a:close/>
              </a:path>
              <a:path w="194945" h="26670">
                <a:moveTo>
                  <a:pt x="53987" y="17805"/>
                </a:moveTo>
                <a:lnTo>
                  <a:pt x="54235" y="17868"/>
                </a:lnTo>
                <a:lnTo>
                  <a:pt x="53987" y="1780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266298" y="6623029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89" h="1270">
                <a:moveTo>
                  <a:pt x="25" y="0"/>
                </a:moveTo>
                <a:lnTo>
                  <a:pt x="21170" y="1130"/>
                </a:lnTo>
                <a:lnTo>
                  <a:pt x="21437" y="1079"/>
                </a:lnTo>
                <a:lnTo>
                  <a:pt x="2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257006" y="6623118"/>
            <a:ext cx="30480" cy="6985"/>
          </a:xfrm>
          <a:custGeom>
            <a:avLst/>
            <a:gdLst/>
            <a:ahLst/>
            <a:cxnLst/>
            <a:rect l="l" t="t" r="r" b="b"/>
            <a:pathLst>
              <a:path w="30479" h="6984">
                <a:moveTo>
                  <a:pt x="4394" y="5600"/>
                </a:moveTo>
                <a:lnTo>
                  <a:pt x="203" y="5930"/>
                </a:lnTo>
                <a:lnTo>
                  <a:pt x="0" y="6400"/>
                </a:lnTo>
                <a:lnTo>
                  <a:pt x="4394" y="5600"/>
                </a:lnTo>
                <a:close/>
              </a:path>
              <a:path w="30479" h="6984">
                <a:moveTo>
                  <a:pt x="9283" y="0"/>
                </a:moveTo>
                <a:lnTo>
                  <a:pt x="8191" y="2527"/>
                </a:lnTo>
                <a:lnTo>
                  <a:pt x="7200" y="4521"/>
                </a:lnTo>
                <a:lnTo>
                  <a:pt x="6591" y="5207"/>
                </a:lnTo>
                <a:lnTo>
                  <a:pt x="30454" y="1041"/>
                </a:lnTo>
                <a:lnTo>
                  <a:pt x="92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287465" y="6624105"/>
            <a:ext cx="31115" cy="1905"/>
          </a:xfrm>
          <a:custGeom>
            <a:avLst/>
            <a:gdLst/>
            <a:ahLst/>
            <a:cxnLst/>
            <a:rect l="l" t="t" r="r" b="b"/>
            <a:pathLst>
              <a:path w="31114" h="1904">
                <a:moveTo>
                  <a:pt x="266" y="0"/>
                </a:moveTo>
                <a:lnTo>
                  <a:pt x="0" y="50"/>
                </a:lnTo>
                <a:lnTo>
                  <a:pt x="31089" y="1574"/>
                </a:lnTo>
                <a:lnTo>
                  <a:pt x="2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254991" y="6624158"/>
            <a:ext cx="74295" cy="9525"/>
          </a:xfrm>
          <a:custGeom>
            <a:avLst/>
            <a:gdLst/>
            <a:ahLst/>
            <a:cxnLst/>
            <a:rect l="l" t="t" r="r" b="b"/>
            <a:pathLst>
              <a:path w="74295" h="9525">
                <a:moveTo>
                  <a:pt x="32473" y="0"/>
                </a:moveTo>
                <a:lnTo>
                  <a:pt x="8610" y="4165"/>
                </a:lnTo>
                <a:lnTo>
                  <a:pt x="8458" y="4330"/>
                </a:lnTo>
                <a:lnTo>
                  <a:pt x="6413" y="4559"/>
                </a:lnTo>
                <a:lnTo>
                  <a:pt x="2006" y="5359"/>
                </a:lnTo>
                <a:lnTo>
                  <a:pt x="1257" y="7023"/>
                </a:lnTo>
                <a:lnTo>
                  <a:pt x="571" y="8445"/>
                </a:lnTo>
                <a:lnTo>
                  <a:pt x="0" y="9423"/>
                </a:lnTo>
                <a:lnTo>
                  <a:pt x="18479" y="7306"/>
                </a:lnTo>
                <a:lnTo>
                  <a:pt x="55539" y="3672"/>
                </a:lnTo>
                <a:lnTo>
                  <a:pt x="74104" y="2070"/>
                </a:lnTo>
                <a:lnTo>
                  <a:pt x="324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819856" y="6668956"/>
            <a:ext cx="122555" cy="45085"/>
          </a:xfrm>
          <a:custGeom>
            <a:avLst/>
            <a:gdLst/>
            <a:ahLst/>
            <a:cxnLst/>
            <a:rect l="l" t="t" r="r" b="b"/>
            <a:pathLst>
              <a:path w="122554" h="45084">
                <a:moveTo>
                  <a:pt x="594" y="0"/>
                </a:moveTo>
                <a:lnTo>
                  <a:pt x="100" y="9270"/>
                </a:lnTo>
                <a:lnTo>
                  <a:pt x="0" y="13690"/>
                </a:lnTo>
                <a:lnTo>
                  <a:pt x="433" y="25220"/>
                </a:lnTo>
                <a:lnTo>
                  <a:pt x="56194" y="44805"/>
                </a:lnTo>
                <a:lnTo>
                  <a:pt x="67281" y="43294"/>
                </a:lnTo>
                <a:lnTo>
                  <a:pt x="68564" y="40525"/>
                </a:lnTo>
                <a:lnTo>
                  <a:pt x="69555" y="38595"/>
                </a:lnTo>
                <a:lnTo>
                  <a:pt x="71904" y="33705"/>
                </a:lnTo>
                <a:lnTo>
                  <a:pt x="76755" y="18440"/>
                </a:lnTo>
                <a:lnTo>
                  <a:pt x="102503" y="18440"/>
                </a:lnTo>
                <a:lnTo>
                  <a:pt x="104365" y="16421"/>
                </a:lnTo>
                <a:lnTo>
                  <a:pt x="106994" y="14071"/>
                </a:lnTo>
                <a:lnTo>
                  <a:pt x="108607" y="13919"/>
                </a:lnTo>
                <a:lnTo>
                  <a:pt x="111719" y="13690"/>
                </a:lnTo>
                <a:lnTo>
                  <a:pt x="115224" y="11404"/>
                </a:lnTo>
                <a:lnTo>
                  <a:pt x="118767" y="9270"/>
                </a:lnTo>
                <a:lnTo>
                  <a:pt x="122374" y="7289"/>
                </a:lnTo>
                <a:lnTo>
                  <a:pt x="594" y="0"/>
                </a:lnTo>
                <a:close/>
              </a:path>
              <a:path w="122554" h="45084">
                <a:moveTo>
                  <a:pt x="102503" y="18440"/>
                </a:moveTo>
                <a:lnTo>
                  <a:pt x="84706" y="18440"/>
                </a:lnTo>
                <a:lnTo>
                  <a:pt x="101647" y="19367"/>
                </a:lnTo>
                <a:lnTo>
                  <a:pt x="102503" y="1844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820452" y="6663083"/>
            <a:ext cx="146685" cy="49530"/>
          </a:xfrm>
          <a:custGeom>
            <a:avLst/>
            <a:gdLst/>
            <a:ahLst/>
            <a:cxnLst/>
            <a:rect l="l" t="t" r="r" b="b"/>
            <a:pathLst>
              <a:path w="146685" h="49529">
                <a:moveTo>
                  <a:pt x="84010" y="24307"/>
                </a:moveTo>
                <a:lnTo>
                  <a:pt x="76161" y="24307"/>
                </a:lnTo>
                <a:lnTo>
                  <a:pt x="71310" y="39573"/>
                </a:lnTo>
                <a:lnTo>
                  <a:pt x="68960" y="44462"/>
                </a:lnTo>
                <a:lnTo>
                  <a:pt x="67970" y="46393"/>
                </a:lnTo>
                <a:lnTo>
                  <a:pt x="66687" y="49161"/>
                </a:lnTo>
                <a:lnTo>
                  <a:pt x="82981" y="46774"/>
                </a:lnTo>
                <a:lnTo>
                  <a:pt x="85788" y="43738"/>
                </a:lnTo>
                <a:lnTo>
                  <a:pt x="88493" y="40462"/>
                </a:lnTo>
                <a:lnTo>
                  <a:pt x="90830" y="37566"/>
                </a:lnTo>
                <a:lnTo>
                  <a:pt x="92049" y="36245"/>
                </a:lnTo>
                <a:lnTo>
                  <a:pt x="96685" y="29971"/>
                </a:lnTo>
                <a:lnTo>
                  <a:pt x="101053" y="25247"/>
                </a:lnTo>
                <a:lnTo>
                  <a:pt x="84010" y="24307"/>
                </a:lnTo>
                <a:close/>
              </a:path>
              <a:path w="146685" h="49529">
                <a:moveTo>
                  <a:pt x="14528" y="2578"/>
                </a:moveTo>
                <a:lnTo>
                  <a:pt x="4456" y="3938"/>
                </a:lnTo>
                <a:lnTo>
                  <a:pt x="190" y="4470"/>
                </a:lnTo>
                <a:lnTo>
                  <a:pt x="114" y="4927"/>
                </a:lnTo>
                <a:lnTo>
                  <a:pt x="0" y="5867"/>
                </a:lnTo>
                <a:lnTo>
                  <a:pt x="121780" y="13157"/>
                </a:lnTo>
                <a:lnTo>
                  <a:pt x="118173" y="15138"/>
                </a:lnTo>
                <a:lnTo>
                  <a:pt x="114630" y="17271"/>
                </a:lnTo>
                <a:lnTo>
                  <a:pt x="111124" y="19570"/>
                </a:lnTo>
                <a:lnTo>
                  <a:pt x="123736" y="18630"/>
                </a:lnTo>
                <a:lnTo>
                  <a:pt x="130035" y="18084"/>
                </a:lnTo>
                <a:lnTo>
                  <a:pt x="130771" y="12001"/>
                </a:lnTo>
                <a:lnTo>
                  <a:pt x="132524" y="5232"/>
                </a:lnTo>
                <a:lnTo>
                  <a:pt x="135270" y="4394"/>
                </a:lnTo>
                <a:lnTo>
                  <a:pt x="61213" y="4394"/>
                </a:lnTo>
                <a:lnTo>
                  <a:pt x="49529" y="4280"/>
                </a:lnTo>
                <a:lnTo>
                  <a:pt x="37852" y="3938"/>
                </a:lnTo>
                <a:lnTo>
                  <a:pt x="26184" y="3370"/>
                </a:lnTo>
                <a:lnTo>
                  <a:pt x="14528" y="2578"/>
                </a:lnTo>
                <a:close/>
              </a:path>
              <a:path w="146685" h="49529">
                <a:moveTo>
                  <a:pt x="146621" y="0"/>
                </a:moveTo>
                <a:lnTo>
                  <a:pt x="100431" y="3230"/>
                </a:lnTo>
                <a:lnTo>
                  <a:pt x="69151" y="4394"/>
                </a:lnTo>
                <a:lnTo>
                  <a:pt x="135270" y="4394"/>
                </a:lnTo>
                <a:lnTo>
                  <a:pt x="137350" y="3759"/>
                </a:lnTo>
                <a:lnTo>
                  <a:pt x="140423" y="2425"/>
                </a:lnTo>
                <a:lnTo>
                  <a:pt x="143509" y="1181"/>
                </a:lnTo>
                <a:lnTo>
                  <a:pt x="1466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950486" y="6658908"/>
            <a:ext cx="73025" cy="22860"/>
          </a:xfrm>
          <a:custGeom>
            <a:avLst/>
            <a:gdLst/>
            <a:ahLst/>
            <a:cxnLst/>
            <a:rect l="l" t="t" r="r" b="b"/>
            <a:pathLst>
              <a:path w="73025" h="22859">
                <a:moveTo>
                  <a:pt x="56464" y="0"/>
                </a:moveTo>
                <a:lnTo>
                  <a:pt x="36539" y="2255"/>
                </a:lnTo>
                <a:lnTo>
                  <a:pt x="16586" y="4178"/>
                </a:lnTo>
                <a:lnTo>
                  <a:pt x="13474" y="5359"/>
                </a:lnTo>
                <a:lnTo>
                  <a:pt x="10388" y="6603"/>
                </a:lnTo>
                <a:lnTo>
                  <a:pt x="7315" y="7937"/>
                </a:lnTo>
                <a:lnTo>
                  <a:pt x="2489" y="9410"/>
                </a:lnTo>
                <a:lnTo>
                  <a:pt x="736" y="16179"/>
                </a:lnTo>
                <a:lnTo>
                  <a:pt x="0" y="22263"/>
                </a:lnTo>
                <a:lnTo>
                  <a:pt x="23079" y="20094"/>
                </a:lnTo>
                <a:lnTo>
                  <a:pt x="46101" y="17525"/>
                </a:lnTo>
                <a:lnTo>
                  <a:pt x="47129" y="12306"/>
                </a:lnTo>
                <a:lnTo>
                  <a:pt x="48501" y="8572"/>
                </a:lnTo>
                <a:lnTo>
                  <a:pt x="50203" y="8077"/>
                </a:lnTo>
                <a:lnTo>
                  <a:pt x="57746" y="5486"/>
                </a:lnTo>
                <a:lnTo>
                  <a:pt x="65316" y="3073"/>
                </a:lnTo>
                <a:lnTo>
                  <a:pt x="72936" y="825"/>
                </a:lnTo>
                <a:lnTo>
                  <a:pt x="564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921509" y="668264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10071" y="0"/>
                </a:moveTo>
                <a:lnTo>
                  <a:pt x="6946" y="228"/>
                </a:lnTo>
                <a:lnTo>
                  <a:pt x="5334" y="381"/>
                </a:lnTo>
                <a:lnTo>
                  <a:pt x="2717" y="2730"/>
                </a:lnTo>
                <a:lnTo>
                  <a:pt x="0" y="5676"/>
                </a:lnTo>
                <a:lnTo>
                  <a:pt x="1828" y="5778"/>
                </a:lnTo>
                <a:lnTo>
                  <a:pt x="4533" y="3746"/>
                </a:lnTo>
                <a:lnTo>
                  <a:pt x="7277" y="1828"/>
                </a:lnTo>
                <a:lnTo>
                  <a:pt x="100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903431" y="6681167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09">
                <a:moveTo>
                  <a:pt x="47053" y="0"/>
                </a:moveTo>
                <a:lnTo>
                  <a:pt x="40754" y="546"/>
                </a:lnTo>
                <a:lnTo>
                  <a:pt x="28155" y="1485"/>
                </a:lnTo>
                <a:lnTo>
                  <a:pt x="25361" y="3314"/>
                </a:lnTo>
                <a:lnTo>
                  <a:pt x="22618" y="5232"/>
                </a:lnTo>
                <a:lnTo>
                  <a:pt x="19913" y="7251"/>
                </a:lnTo>
                <a:lnTo>
                  <a:pt x="18002" y="7251"/>
                </a:lnTo>
                <a:lnTo>
                  <a:pt x="13715" y="11887"/>
                </a:lnTo>
                <a:lnTo>
                  <a:pt x="9080" y="18160"/>
                </a:lnTo>
                <a:lnTo>
                  <a:pt x="7683" y="19672"/>
                </a:lnTo>
                <a:lnTo>
                  <a:pt x="5511" y="22377"/>
                </a:lnTo>
                <a:lnTo>
                  <a:pt x="2806" y="25653"/>
                </a:lnTo>
                <a:lnTo>
                  <a:pt x="0" y="28689"/>
                </a:lnTo>
                <a:lnTo>
                  <a:pt x="23087" y="24941"/>
                </a:lnTo>
                <a:lnTo>
                  <a:pt x="46126" y="20802"/>
                </a:lnTo>
                <a:lnTo>
                  <a:pt x="45783" y="16586"/>
                </a:lnTo>
                <a:lnTo>
                  <a:pt x="46206" y="11887"/>
                </a:lnTo>
                <a:lnTo>
                  <a:pt x="46519" y="7251"/>
                </a:lnTo>
                <a:lnTo>
                  <a:pt x="19913" y="7251"/>
                </a:lnTo>
                <a:lnTo>
                  <a:pt x="18084" y="7162"/>
                </a:lnTo>
                <a:lnTo>
                  <a:pt x="46525" y="7162"/>
                </a:lnTo>
                <a:lnTo>
                  <a:pt x="46651" y="3314"/>
                </a:lnTo>
                <a:lnTo>
                  <a:pt x="470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5949220" y="6676435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4">
                <a:moveTo>
                  <a:pt x="47371" y="0"/>
                </a:moveTo>
                <a:lnTo>
                  <a:pt x="24349" y="2563"/>
                </a:lnTo>
                <a:lnTo>
                  <a:pt x="1270" y="4737"/>
                </a:lnTo>
                <a:lnTo>
                  <a:pt x="850" y="8178"/>
                </a:lnTo>
                <a:lnTo>
                  <a:pt x="765" y="11277"/>
                </a:lnTo>
                <a:lnTo>
                  <a:pt x="406" y="16852"/>
                </a:lnTo>
                <a:lnTo>
                  <a:pt x="0" y="21323"/>
                </a:lnTo>
                <a:lnTo>
                  <a:pt x="330" y="25527"/>
                </a:lnTo>
                <a:lnTo>
                  <a:pt x="45466" y="16827"/>
                </a:lnTo>
                <a:lnTo>
                  <a:pt x="45694" y="13106"/>
                </a:lnTo>
                <a:lnTo>
                  <a:pt x="45859" y="11277"/>
                </a:lnTo>
                <a:lnTo>
                  <a:pt x="3187" y="9245"/>
                </a:lnTo>
                <a:lnTo>
                  <a:pt x="47193" y="952"/>
                </a:lnTo>
                <a:lnTo>
                  <a:pt x="4737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160303" y="6632609"/>
            <a:ext cx="74295" cy="8890"/>
          </a:xfrm>
          <a:custGeom>
            <a:avLst/>
            <a:gdLst/>
            <a:ahLst/>
            <a:cxnLst/>
            <a:rect l="l" t="t" r="r" b="b"/>
            <a:pathLst>
              <a:path w="74295" h="8890">
                <a:moveTo>
                  <a:pt x="58686" y="0"/>
                </a:moveTo>
                <a:lnTo>
                  <a:pt x="43996" y="1580"/>
                </a:lnTo>
                <a:lnTo>
                  <a:pt x="0" y="6845"/>
                </a:lnTo>
                <a:lnTo>
                  <a:pt x="36017" y="8572"/>
                </a:lnTo>
                <a:lnTo>
                  <a:pt x="74269" y="1066"/>
                </a:lnTo>
                <a:lnTo>
                  <a:pt x="586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996593" y="6639459"/>
            <a:ext cx="200025" cy="37465"/>
          </a:xfrm>
          <a:custGeom>
            <a:avLst/>
            <a:gdLst/>
            <a:ahLst/>
            <a:cxnLst/>
            <a:rect l="l" t="t" r="r" b="b"/>
            <a:pathLst>
              <a:path w="200025" h="37465">
                <a:moveTo>
                  <a:pt x="163715" y="0"/>
                </a:moveTo>
                <a:lnTo>
                  <a:pt x="28067" y="17183"/>
                </a:lnTo>
                <a:lnTo>
                  <a:pt x="22174" y="17983"/>
                </a:lnTo>
                <a:lnTo>
                  <a:pt x="10350" y="19443"/>
                </a:lnTo>
                <a:lnTo>
                  <a:pt x="26835" y="20269"/>
                </a:lnTo>
                <a:lnTo>
                  <a:pt x="19215" y="22517"/>
                </a:lnTo>
                <a:lnTo>
                  <a:pt x="11633" y="24930"/>
                </a:lnTo>
                <a:lnTo>
                  <a:pt x="4102" y="27520"/>
                </a:lnTo>
                <a:lnTo>
                  <a:pt x="2400" y="28016"/>
                </a:lnTo>
                <a:lnTo>
                  <a:pt x="1016" y="31749"/>
                </a:lnTo>
                <a:lnTo>
                  <a:pt x="0" y="36982"/>
                </a:lnTo>
                <a:lnTo>
                  <a:pt x="12280" y="35458"/>
                </a:lnTo>
                <a:lnTo>
                  <a:pt x="33134" y="31165"/>
                </a:lnTo>
                <a:lnTo>
                  <a:pt x="113385" y="16208"/>
                </a:lnTo>
                <a:lnTo>
                  <a:pt x="153520" y="9313"/>
                </a:lnTo>
                <a:lnTo>
                  <a:pt x="193751" y="2946"/>
                </a:lnTo>
                <a:lnTo>
                  <a:pt x="199720" y="1727"/>
                </a:lnTo>
                <a:lnTo>
                  <a:pt x="1637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196315" y="6633674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5" h="7620">
                <a:moveTo>
                  <a:pt x="38252" y="0"/>
                </a:moveTo>
                <a:lnTo>
                  <a:pt x="0" y="7505"/>
                </a:lnTo>
                <a:lnTo>
                  <a:pt x="1676" y="7594"/>
                </a:lnTo>
                <a:lnTo>
                  <a:pt x="38623" y="2443"/>
                </a:lnTo>
                <a:lnTo>
                  <a:pt x="50977" y="863"/>
                </a:lnTo>
                <a:lnTo>
                  <a:pt x="3825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994685" y="6641190"/>
            <a:ext cx="203835" cy="52069"/>
          </a:xfrm>
          <a:custGeom>
            <a:avLst/>
            <a:gdLst/>
            <a:ahLst/>
            <a:cxnLst/>
            <a:rect l="l" t="t" r="r" b="b"/>
            <a:pathLst>
              <a:path w="203835" h="52070">
                <a:moveTo>
                  <a:pt x="393" y="46520"/>
                </a:moveTo>
                <a:lnTo>
                  <a:pt x="228" y="48348"/>
                </a:lnTo>
                <a:lnTo>
                  <a:pt x="0" y="52070"/>
                </a:lnTo>
                <a:lnTo>
                  <a:pt x="23152" y="47586"/>
                </a:lnTo>
                <a:lnTo>
                  <a:pt x="393" y="46520"/>
                </a:lnTo>
                <a:close/>
              </a:path>
              <a:path w="203835" h="52070">
                <a:moveTo>
                  <a:pt x="14198" y="33718"/>
                </a:moveTo>
                <a:lnTo>
                  <a:pt x="1905" y="35242"/>
                </a:lnTo>
                <a:lnTo>
                  <a:pt x="1727" y="36195"/>
                </a:lnTo>
                <a:lnTo>
                  <a:pt x="14198" y="33718"/>
                </a:lnTo>
                <a:close/>
              </a:path>
              <a:path w="203835" h="52070">
                <a:moveTo>
                  <a:pt x="201625" y="0"/>
                </a:moveTo>
                <a:lnTo>
                  <a:pt x="195656" y="1219"/>
                </a:lnTo>
                <a:lnTo>
                  <a:pt x="203314" y="76"/>
                </a:lnTo>
                <a:lnTo>
                  <a:pt x="202196" y="12"/>
                </a:lnTo>
                <a:lnTo>
                  <a:pt x="2016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954732" y="671476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2933" y="0"/>
                </a:moveTo>
                <a:lnTo>
                  <a:pt x="1968" y="165"/>
                </a:lnTo>
                <a:lnTo>
                  <a:pt x="977" y="304"/>
                </a:lnTo>
                <a:lnTo>
                  <a:pt x="0" y="469"/>
                </a:lnTo>
                <a:lnTo>
                  <a:pt x="4038" y="266"/>
                </a:lnTo>
                <a:lnTo>
                  <a:pt x="3289" y="101"/>
                </a:lnTo>
                <a:lnTo>
                  <a:pt x="29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957667" y="6708585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4" h="6984">
                <a:moveTo>
                  <a:pt x="36931" y="0"/>
                </a:moveTo>
                <a:lnTo>
                  <a:pt x="0" y="6184"/>
                </a:lnTo>
                <a:lnTo>
                  <a:pt x="723" y="6375"/>
                </a:lnTo>
                <a:lnTo>
                  <a:pt x="1104" y="6451"/>
                </a:lnTo>
                <a:lnTo>
                  <a:pt x="19224" y="5354"/>
                </a:lnTo>
                <a:lnTo>
                  <a:pt x="37325" y="4000"/>
                </a:lnTo>
                <a:lnTo>
                  <a:pt x="37160" y="2882"/>
                </a:lnTo>
                <a:lnTo>
                  <a:pt x="37033" y="1523"/>
                </a:lnTo>
                <a:lnTo>
                  <a:pt x="369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994599" y="6691824"/>
            <a:ext cx="146050" cy="20955"/>
          </a:xfrm>
          <a:custGeom>
            <a:avLst/>
            <a:gdLst/>
            <a:ahLst/>
            <a:cxnLst/>
            <a:rect l="l" t="t" r="r" b="b"/>
            <a:pathLst>
              <a:path w="146050" h="20954">
                <a:moveTo>
                  <a:pt x="87922" y="0"/>
                </a:moveTo>
                <a:lnTo>
                  <a:pt x="44022" y="8724"/>
                </a:lnTo>
                <a:lnTo>
                  <a:pt x="0" y="16763"/>
                </a:lnTo>
                <a:lnTo>
                  <a:pt x="101" y="18287"/>
                </a:lnTo>
                <a:lnTo>
                  <a:pt x="228" y="19634"/>
                </a:lnTo>
                <a:lnTo>
                  <a:pt x="393" y="20764"/>
                </a:lnTo>
                <a:lnTo>
                  <a:pt x="16791" y="19306"/>
                </a:lnTo>
                <a:lnTo>
                  <a:pt x="33164" y="17638"/>
                </a:lnTo>
                <a:lnTo>
                  <a:pt x="49515" y="15758"/>
                </a:lnTo>
                <a:lnTo>
                  <a:pt x="145846" y="2730"/>
                </a:lnTo>
                <a:lnTo>
                  <a:pt x="879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706982" y="6531120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4">
                <a:moveTo>
                  <a:pt x="19888" y="0"/>
                </a:moveTo>
                <a:lnTo>
                  <a:pt x="13246" y="1943"/>
                </a:lnTo>
                <a:lnTo>
                  <a:pt x="0" y="5638"/>
                </a:lnTo>
                <a:lnTo>
                  <a:pt x="15737" y="5998"/>
                </a:lnTo>
                <a:lnTo>
                  <a:pt x="62966" y="7632"/>
                </a:lnTo>
                <a:lnTo>
                  <a:pt x="198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635315" y="6522171"/>
            <a:ext cx="92075" cy="14604"/>
          </a:xfrm>
          <a:custGeom>
            <a:avLst/>
            <a:gdLst/>
            <a:ahLst/>
            <a:cxnLst/>
            <a:rect l="l" t="t" r="r" b="b"/>
            <a:pathLst>
              <a:path w="92075" h="14604">
                <a:moveTo>
                  <a:pt x="73516" y="14084"/>
                </a:moveTo>
                <a:lnTo>
                  <a:pt x="13423" y="14084"/>
                </a:lnTo>
                <a:lnTo>
                  <a:pt x="33021" y="14117"/>
                </a:lnTo>
                <a:lnTo>
                  <a:pt x="71666" y="14592"/>
                </a:lnTo>
                <a:lnTo>
                  <a:pt x="73516" y="14084"/>
                </a:lnTo>
                <a:close/>
              </a:path>
              <a:path w="92075" h="14604">
                <a:moveTo>
                  <a:pt x="37274" y="0"/>
                </a:moveTo>
                <a:lnTo>
                  <a:pt x="28080" y="3936"/>
                </a:lnTo>
                <a:lnTo>
                  <a:pt x="18803" y="7608"/>
                </a:lnTo>
                <a:lnTo>
                  <a:pt x="9444" y="11017"/>
                </a:lnTo>
                <a:lnTo>
                  <a:pt x="0" y="14160"/>
                </a:lnTo>
                <a:lnTo>
                  <a:pt x="73516" y="14084"/>
                </a:lnTo>
                <a:lnTo>
                  <a:pt x="84912" y="10896"/>
                </a:lnTo>
                <a:lnTo>
                  <a:pt x="91554" y="8953"/>
                </a:lnTo>
                <a:lnTo>
                  <a:pt x="372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624446" y="651505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0"/>
                </a:moveTo>
                <a:lnTo>
                  <a:pt x="101" y="520"/>
                </a:lnTo>
                <a:lnTo>
                  <a:pt x="2641" y="36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624535" y="6515416"/>
            <a:ext cx="48260" cy="20955"/>
          </a:xfrm>
          <a:custGeom>
            <a:avLst/>
            <a:gdLst/>
            <a:ahLst/>
            <a:cxnLst/>
            <a:rect l="l" t="t" r="r" b="b"/>
            <a:pathLst>
              <a:path w="48259" h="20954">
                <a:moveTo>
                  <a:pt x="2552" y="0"/>
                </a:moveTo>
                <a:lnTo>
                  <a:pt x="0" y="165"/>
                </a:lnTo>
                <a:lnTo>
                  <a:pt x="1371" y="7746"/>
                </a:lnTo>
                <a:lnTo>
                  <a:pt x="1841" y="15151"/>
                </a:lnTo>
                <a:lnTo>
                  <a:pt x="838" y="19405"/>
                </a:lnTo>
                <a:lnTo>
                  <a:pt x="10528" y="20916"/>
                </a:lnTo>
                <a:lnTo>
                  <a:pt x="10782" y="20916"/>
                </a:lnTo>
                <a:lnTo>
                  <a:pt x="20226" y="17773"/>
                </a:lnTo>
                <a:lnTo>
                  <a:pt x="29586" y="14365"/>
                </a:lnTo>
                <a:lnTo>
                  <a:pt x="38862" y="10692"/>
                </a:lnTo>
                <a:lnTo>
                  <a:pt x="48056" y="6756"/>
                </a:lnTo>
                <a:lnTo>
                  <a:pt x="255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566584" y="6509321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13309" y="0"/>
                </a:moveTo>
                <a:lnTo>
                  <a:pt x="12839" y="4089"/>
                </a:lnTo>
                <a:lnTo>
                  <a:pt x="12065" y="6896"/>
                </a:lnTo>
                <a:lnTo>
                  <a:pt x="0" y="10604"/>
                </a:lnTo>
                <a:lnTo>
                  <a:pt x="43466" y="7216"/>
                </a:lnTo>
                <a:lnTo>
                  <a:pt x="57962" y="6248"/>
                </a:lnTo>
                <a:lnTo>
                  <a:pt x="57861" y="5727"/>
                </a:lnTo>
                <a:lnTo>
                  <a:pt x="133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554133" y="6515575"/>
            <a:ext cx="72390" cy="19685"/>
          </a:xfrm>
          <a:custGeom>
            <a:avLst/>
            <a:gdLst/>
            <a:ahLst/>
            <a:cxnLst/>
            <a:rect l="l" t="t" r="r" b="b"/>
            <a:pathLst>
              <a:path w="72390" h="19684">
                <a:moveTo>
                  <a:pt x="70408" y="0"/>
                </a:moveTo>
                <a:lnTo>
                  <a:pt x="55919" y="960"/>
                </a:lnTo>
                <a:lnTo>
                  <a:pt x="12445" y="4343"/>
                </a:lnTo>
                <a:lnTo>
                  <a:pt x="0" y="8064"/>
                </a:lnTo>
                <a:lnTo>
                  <a:pt x="71234" y="19240"/>
                </a:lnTo>
                <a:lnTo>
                  <a:pt x="72237" y="14998"/>
                </a:lnTo>
                <a:lnTo>
                  <a:pt x="71767" y="7581"/>
                </a:lnTo>
                <a:lnTo>
                  <a:pt x="7040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08606" y="6552668"/>
            <a:ext cx="86995" cy="12065"/>
          </a:xfrm>
          <a:custGeom>
            <a:avLst/>
            <a:gdLst/>
            <a:ahLst/>
            <a:cxnLst/>
            <a:rect l="l" t="t" r="r" b="b"/>
            <a:pathLst>
              <a:path w="86995" h="12065">
                <a:moveTo>
                  <a:pt x="0" y="8229"/>
                </a:moveTo>
                <a:lnTo>
                  <a:pt x="2463" y="10566"/>
                </a:lnTo>
                <a:lnTo>
                  <a:pt x="3441" y="11455"/>
                </a:lnTo>
                <a:lnTo>
                  <a:pt x="45015" y="8653"/>
                </a:lnTo>
                <a:lnTo>
                  <a:pt x="46464" y="8572"/>
                </a:lnTo>
                <a:lnTo>
                  <a:pt x="8686" y="8572"/>
                </a:lnTo>
                <a:lnTo>
                  <a:pt x="4356" y="8445"/>
                </a:lnTo>
                <a:lnTo>
                  <a:pt x="0" y="8229"/>
                </a:lnTo>
                <a:close/>
              </a:path>
              <a:path w="86995" h="12065">
                <a:moveTo>
                  <a:pt x="80302" y="0"/>
                </a:moveTo>
                <a:lnTo>
                  <a:pt x="74790" y="406"/>
                </a:lnTo>
                <a:lnTo>
                  <a:pt x="59676" y="3980"/>
                </a:lnTo>
                <a:lnTo>
                  <a:pt x="44338" y="6532"/>
                </a:lnTo>
                <a:lnTo>
                  <a:pt x="28777" y="8062"/>
                </a:lnTo>
                <a:lnTo>
                  <a:pt x="12992" y="8572"/>
                </a:lnTo>
                <a:lnTo>
                  <a:pt x="46464" y="8572"/>
                </a:lnTo>
                <a:lnTo>
                  <a:pt x="86588" y="6489"/>
                </a:lnTo>
                <a:lnTo>
                  <a:pt x="84924" y="4800"/>
                </a:lnTo>
                <a:lnTo>
                  <a:pt x="82715" y="2362"/>
                </a:lnTo>
                <a:lnTo>
                  <a:pt x="803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83395" y="6551773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4597" y="0"/>
                </a:moveTo>
                <a:lnTo>
                  <a:pt x="1536" y="888"/>
                </a:lnTo>
                <a:lnTo>
                  <a:pt x="0" y="1295"/>
                </a:lnTo>
                <a:lnTo>
                  <a:pt x="5511" y="888"/>
                </a:lnTo>
                <a:lnTo>
                  <a:pt x="45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07415" y="6553072"/>
            <a:ext cx="76200" cy="8255"/>
          </a:xfrm>
          <a:custGeom>
            <a:avLst/>
            <a:gdLst/>
            <a:ahLst/>
            <a:cxnLst/>
            <a:rect l="l" t="t" r="r" b="b"/>
            <a:pathLst>
              <a:path w="76200" h="8254">
                <a:moveTo>
                  <a:pt x="75984" y="0"/>
                </a:moveTo>
                <a:lnTo>
                  <a:pt x="59689" y="1320"/>
                </a:lnTo>
                <a:lnTo>
                  <a:pt x="19596" y="4381"/>
                </a:lnTo>
                <a:lnTo>
                  <a:pt x="15506" y="5016"/>
                </a:lnTo>
                <a:lnTo>
                  <a:pt x="0" y="6705"/>
                </a:lnTo>
                <a:lnTo>
                  <a:pt x="1193" y="7823"/>
                </a:lnTo>
                <a:lnTo>
                  <a:pt x="5549" y="8039"/>
                </a:lnTo>
                <a:lnTo>
                  <a:pt x="9880" y="8166"/>
                </a:lnTo>
                <a:lnTo>
                  <a:pt x="14185" y="8166"/>
                </a:lnTo>
                <a:lnTo>
                  <a:pt x="29964" y="7656"/>
                </a:lnTo>
                <a:lnTo>
                  <a:pt x="45523" y="6126"/>
                </a:lnTo>
                <a:lnTo>
                  <a:pt x="60863" y="3574"/>
                </a:lnTo>
                <a:lnTo>
                  <a:pt x="759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27003" y="6550686"/>
            <a:ext cx="61594" cy="6985"/>
          </a:xfrm>
          <a:custGeom>
            <a:avLst/>
            <a:gdLst/>
            <a:ahLst/>
            <a:cxnLst/>
            <a:rect l="l" t="t" r="r" b="b"/>
            <a:pathLst>
              <a:path w="61595" h="6984">
                <a:moveTo>
                  <a:pt x="59817" y="0"/>
                </a:moveTo>
                <a:lnTo>
                  <a:pt x="41465" y="317"/>
                </a:lnTo>
                <a:lnTo>
                  <a:pt x="0" y="6769"/>
                </a:lnTo>
                <a:lnTo>
                  <a:pt x="40106" y="3708"/>
                </a:lnTo>
                <a:lnTo>
                  <a:pt x="56400" y="2387"/>
                </a:lnTo>
                <a:lnTo>
                  <a:pt x="59448" y="1549"/>
                </a:lnTo>
                <a:lnTo>
                  <a:pt x="60985" y="1092"/>
                </a:lnTo>
                <a:lnTo>
                  <a:pt x="598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506726" y="6557453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20281" y="0"/>
                </a:moveTo>
                <a:lnTo>
                  <a:pt x="0" y="1689"/>
                </a:lnTo>
                <a:lnTo>
                  <a:pt x="241" y="1892"/>
                </a:lnTo>
                <a:lnTo>
                  <a:pt x="685" y="2324"/>
                </a:lnTo>
                <a:lnTo>
                  <a:pt x="16192" y="635"/>
                </a:lnTo>
                <a:lnTo>
                  <a:pt x="202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500335" y="6551005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68135" y="0"/>
                </a:moveTo>
                <a:lnTo>
                  <a:pt x="34067" y="1093"/>
                </a:lnTo>
                <a:lnTo>
                  <a:pt x="0" y="2806"/>
                </a:lnTo>
                <a:lnTo>
                  <a:pt x="2171" y="4356"/>
                </a:lnTo>
                <a:lnTo>
                  <a:pt x="4381" y="6273"/>
                </a:lnTo>
                <a:lnTo>
                  <a:pt x="6400" y="8128"/>
                </a:lnTo>
                <a:lnTo>
                  <a:pt x="26670" y="6451"/>
                </a:lnTo>
                <a:lnTo>
                  <a:pt x="681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355286" y="6585584"/>
            <a:ext cx="222885" cy="11430"/>
          </a:xfrm>
          <a:custGeom>
            <a:avLst/>
            <a:gdLst/>
            <a:ahLst/>
            <a:cxnLst/>
            <a:rect l="l" t="t" r="r" b="b"/>
            <a:pathLst>
              <a:path w="222884" h="11429">
                <a:moveTo>
                  <a:pt x="69037" y="1104"/>
                </a:moveTo>
                <a:lnTo>
                  <a:pt x="18644" y="7073"/>
                </a:lnTo>
                <a:lnTo>
                  <a:pt x="596" y="10629"/>
                </a:lnTo>
                <a:lnTo>
                  <a:pt x="0" y="11137"/>
                </a:lnTo>
                <a:lnTo>
                  <a:pt x="34592" y="9212"/>
                </a:lnTo>
                <a:lnTo>
                  <a:pt x="69172" y="7862"/>
                </a:lnTo>
                <a:lnTo>
                  <a:pt x="103754" y="7067"/>
                </a:lnTo>
                <a:lnTo>
                  <a:pt x="210932" y="6807"/>
                </a:lnTo>
                <a:lnTo>
                  <a:pt x="222553" y="3594"/>
                </a:lnTo>
                <a:lnTo>
                  <a:pt x="105511" y="3581"/>
                </a:lnTo>
                <a:lnTo>
                  <a:pt x="69037" y="1104"/>
                </a:lnTo>
                <a:close/>
              </a:path>
              <a:path w="222884" h="11429">
                <a:moveTo>
                  <a:pt x="210932" y="6807"/>
                </a:moveTo>
                <a:lnTo>
                  <a:pt x="138353" y="6807"/>
                </a:lnTo>
                <a:lnTo>
                  <a:pt x="154743" y="6865"/>
                </a:lnTo>
                <a:lnTo>
                  <a:pt x="204000" y="7696"/>
                </a:lnTo>
                <a:lnTo>
                  <a:pt x="209978" y="7067"/>
                </a:lnTo>
                <a:lnTo>
                  <a:pt x="210932" y="6807"/>
                </a:lnTo>
                <a:close/>
              </a:path>
              <a:path w="222884" h="11429">
                <a:moveTo>
                  <a:pt x="105346" y="0"/>
                </a:moveTo>
                <a:lnTo>
                  <a:pt x="107061" y="1955"/>
                </a:lnTo>
                <a:lnTo>
                  <a:pt x="107886" y="3594"/>
                </a:lnTo>
                <a:lnTo>
                  <a:pt x="222553" y="3594"/>
                </a:lnTo>
                <a:lnTo>
                  <a:pt x="164515" y="114"/>
                </a:lnTo>
                <a:lnTo>
                  <a:pt x="1053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314860" y="659411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49" y="0"/>
                </a:lnTo>
              </a:path>
            </a:pathLst>
          </a:custGeom>
          <a:ln w="1123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559285" y="659266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56" y="0"/>
                </a:moveTo>
                <a:lnTo>
                  <a:pt x="0" y="622"/>
                </a:lnTo>
                <a:lnTo>
                  <a:pt x="3276" y="711"/>
                </a:lnTo>
                <a:lnTo>
                  <a:pt x="4178" y="482"/>
                </a:lnTo>
                <a:lnTo>
                  <a:pt x="5054" y="228"/>
                </a:lnTo>
                <a:lnTo>
                  <a:pt x="59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849960" y="6721260"/>
            <a:ext cx="191135" cy="17780"/>
          </a:xfrm>
          <a:custGeom>
            <a:avLst/>
            <a:gdLst/>
            <a:ahLst/>
            <a:cxnLst/>
            <a:rect l="l" t="t" r="r" b="b"/>
            <a:pathLst>
              <a:path w="191135" h="17779">
                <a:moveTo>
                  <a:pt x="73913" y="12128"/>
                </a:moveTo>
                <a:lnTo>
                  <a:pt x="177749" y="17195"/>
                </a:lnTo>
                <a:lnTo>
                  <a:pt x="182041" y="15887"/>
                </a:lnTo>
                <a:lnTo>
                  <a:pt x="186334" y="14643"/>
                </a:lnTo>
                <a:lnTo>
                  <a:pt x="190639" y="13449"/>
                </a:lnTo>
                <a:lnTo>
                  <a:pt x="179402" y="12915"/>
                </a:lnTo>
                <a:lnTo>
                  <a:pt x="135064" y="12915"/>
                </a:lnTo>
                <a:lnTo>
                  <a:pt x="103678" y="12717"/>
                </a:lnTo>
                <a:lnTo>
                  <a:pt x="73913" y="12128"/>
                </a:lnTo>
                <a:close/>
              </a:path>
              <a:path w="191135" h="17779">
                <a:moveTo>
                  <a:pt x="159067" y="11950"/>
                </a:moveTo>
                <a:lnTo>
                  <a:pt x="138277" y="12903"/>
                </a:lnTo>
                <a:lnTo>
                  <a:pt x="135064" y="12915"/>
                </a:lnTo>
                <a:lnTo>
                  <a:pt x="179402" y="12915"/>
                </a:lnTo>
                <a:lnTo>
                  <a:pt x="159067" y="11950"/>
                </a:lnTo>
                <a:close/>
              </a:path>
              <a:path w="191135" h="17779">
                <a:moveTo>
                  <a:pt x="33413" y="0"/>
                </a:moveTo>
                <a:lnTo>
                  <a:pt x="16702" y="4025"/>
                </a:lnTo>
                <a:lnTo>
                  <a:pt x="0" y="8356"/>
                </a:lnTo>
                <a:lnTo>
                  <a:pt x="31953" y="10007"/>
                </a:lnTo>
                <a:lnTo>
                  <a:pt x="31394" y="9156"/>
                </a:lnTo>
                <a:lnTo>
                  <a:pt x="31394" y="7607"/>
                </a:lnTo>
                <a:lnTo>
                  <a:pt x="31775" y="5676"/>
                </a:lnTo>
                <a:lnTo>
                  <a:pt x="14808" y="4813"/>
                </a:lnTo>
                <a:lnTo>
                  <a:pt x="32423" y="3048"/>
                </a:lnTo>
                <a:lnTo>
                  <a:pt x="33045" y="1041"/>
                </a:lnTo>
                <a:lnTo>
                  <a:pt x="334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881352" y="6718603"/>
            <a:ext cx="128270" cy="15875"/>
          </a:xfrm>
          <a:custGeom>
            <a:avLst/>
            <a:gdLst/>
            <a:ahLst/>
            <a:cxnLst/>
            <a:rect l="l" t="t" r="r" b="b"/>
            <a:pathLst>
              <a:path w="128270" h="15875">
                <a:moveTo>
                  <a:pt x="380" y="8331"/>
                </a:moveTo>
                <a:lnTo>
                  <a:pt x="74" y="9936"/>
                </a:lnTo>
                <a:lnTo>
                  <a:pt x="0" y="11811"/>
                </a:lnTo>
                <a:lnTo>
                  <a:pt x="558" y="12661"/>
                </a:lnTo>
                <a:lnTo>
                  <a:pt x="42519" y="14782"/>
                </a:lnTo>
                <a:lnTo>
                  <a:pt x="72283" y="15376"/>
                </a:lnTo>
                <a:lnTo>
                  <a:pt x="102057" y="15570"/>
                </a:lnTo>
                <a:lnTo>
                  <a:pt x="106883" y="15557"/>
                </a:lnTo>
                <a:lnTo>
                  <a:pt x="120751" y="14973"/>
                </a:lnTo>
                <a:lnTo>
                  <a:pt x="127673" y="14605"/>
                </a:lnTo>
                <a:lnTo>
                  <a:pt x="380" y="8331"/>
                </a:lnTo>
                <a:close/>
              </a:path>
              <a:path w="128270" h="15875">
                <a:moveTo>
                  <a:pt x="13957" y="0"/>
                </a:moveTo>
                <a:lnTo>
                  <a:pt x="9969" y="850"/>
                </a:lnTo>
                <a:lnTo>
                  <a:pt x="2019" y="2654"/>
                </a:lnTo>
                <a:lnTo>
                  <a:pt x="1650" y="3695"/>
                </a:lnTo>
                <a:lnTo>
                  <a:pt x="1028" y="5715"/>
                </a:lnTo>
                <a:lnTo>
                  <a:pt x="38887" y="1917"/>
                </a:lnTo>
                <a:lnTo>
                  <a:pt x="39319" y="1854"/>
                </a:lnTo>
                <a:lnTo>
                  <a:pt x="13500" y="495"/>
                </a:lnTo>
                <a:lnTo>
                  <a:pt x="139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027710" y="6741457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149" y="0"/>
                </a:lnTo>
              </a:path>
            </a:pathLst>
          </a:custGeom>
          <a:ln w="1348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894854" y="6715234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5">
                <a:moveTo>
                  <a:pt x="12077" y="965"/>
                </a:moveTo>
                <a:lnTo>
                  <a:pt x="8204" y="1727"/>
                </a:lnTo>
                <a:lnTo>
                  <a:pt x="457" y="3365"/>
                </a:lnTo>
                <a:lnTo>
                  <a:pt x="0" y="3860"/>
                </a:lnTo>
                <a:lnTo>
                  <a:pt x="25819" y="5219"/>
                </a:lnTo>
                <a:lnTo>
                  <a:pt x="53211" y="1054"/>
                </a:lnTo>
                <a:lnTo>
                  <a:pt x="19202" y="1054"/>
                </a:lnTo>
                <a:lnTo>
                  <a:pt x="15633" y="1028"/>
                </a:lnTo>
                <a:lnTo>
                  <a:pt x="12077" y="965"/>
                </a:lnTo>
                <a:close/>
              </a:path>
              <a:path w="60325" h="5715">
                <a:moveTo>
                  <a:pt x="59880" y="0"/>
                </a:moveTo>
                <a:lnTo>
                  <a:pt x="50888" y="431"/>
                </a:lnTo>
                <a:lnTo>
                  <a:pt x="38506" y="901"/>
                </a:lnTo>
                <a:lnTo>
                  <a:pt x="30619" y="1054"/>
                </a:lnTo>
                <a:lnTo>
                  <a:pt x="53211" y="1054"/>
                </a:lnTo>
                <a:lnTo>
                  <a:pt x="598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900818" y="6749902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40">
                <a:moveTo>
                  <a:pt x="95123" y="6324"/>
                </a:moveTo>
                <a:lnTo>
                  <a:pt x="71098" y="9944"/>
                </a:lnTo>
                <a:lnTo>
                  <a:pt x="47285" y="14471"/>
                </a:lnTo>
                <a:lnTo>
                  <a:pt x="23610" y="19779"/>
                </a:lnTo>
                <a:lnTo>
                  <a:pt x="0" y="25742"/>
                </a:lnTo>
                <a:lnTo>
                  <a:pt x="12730" y="26685"/>
                </a:lnTo>
                <a:lnTo>
                  <a:pt x="25473" y="27360"/>
                </a:lnTo>
                <a:lnTo>
                  <a:pt x="38229" y="27766"/>
                </a:lnTo>
                <a:lnTo>
                  <a:pt x="51003" y="27901"/>
                </a:lnTo>
                <a:lnTo>
                  <a:pt x="58420" y="27876"/>
                </a:lnTo>
                <a:lnTo>
                  <a:pt x="62128" y="27800"/>
                </a:lnTo>
                <a:lnTo>
                  <a:pt x="69799" y="25577"/>
                </a:lnTo>
                <a:lnTo>
                  <a:pt x="77177" y="23990"/>
                </a:lnTo>
                <a:lnTo>
                  <a:pt x="80873" y="23240"/>
                </a:lnTo>
                <a:lnTo>
                  <a:pt x="90385" y="12039"/>
                </a:lnTo>
                <a:lnTo>
                  <a:pt x="91579" y="10756"/>
                </a:lnTo>
                <a:lnTo>
                  <a:pt x="93230" y="8648"/>
                </a:lnTo>
                <a:lnTo>
                  <a:pt x="95123" y="6324"/>
                </a:lnTo>
                <a:close/>
              </a:path>
              <a:path w="255904" h="27940">
                <a:moveTo>
                  <a:pt x="236778" y="0"/>
                </a:moveTo>
                <a:lnTo>
                  <a:pt x="231343" y="419"/>
                </a:lnTo>
                <a:lnTo>
                  <a:pt x="220484" y="1396"/>
                </a:lnTo>
                <a:lnTo>
                  <a:pt x="229172" y="1295"/>
                </a:lnTo>
                <a:lnTo>
                  <a:pt x="237867" y="1082"/>
                </a:lnTo>
                <a:lnTo>
                  <a:pt x="246577" y="750"/>
                </a:lnTo>
                <a:lnTo>
                  <a:pt x="255308" y="292"/>
                </a:lnTo>
                <a:lnTo>
                  <a:pt x="2367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981698" y="6749662"/>
            <a:ext cx="227329" cy="23495"/>
          </a:xfrm>
          <a:custGeom>
            <a:avLst/>
            <a:gdLst/>
            <a:ahLst/>
            <a:cxnLst/>
            <a:rect l="l" t="t" r="r" b="b"/>
            <a:pathLst>
              <a:path w="227329" h="23495">
                <a:moveTo>
                  <a:pt x="123977" y="0"/>
                </a:moveTo>
                <a:lnTo>
                  <a:pt x="47587" y="3292"/>
                </a:lnTo>
                <a:lnTo>
                  <a:pt x="10706" y="10998"/>
                </a:lnTo>
                <a:lnTo>
                  <a:pt x="9512" y="12280"/>
                </a:lnTo>
                <a:lnTo>
                  <a:pt x="0" y="23482"/>
                </a:lnTo>
                <a:lnTo>
                  <a:pt x="26098" y="18632"/>
                </a:lnTo>
                <a:lnTo>
                  <a:pt x="52330" y="14697"/>
                </a:lnTo>
                <a:lnTo>
                  <a:pt x="127247" y="7689"/>
                </a:lnTo>
                <a:lnTo>
                  <a:pt x="171697" y="5688"/>
                </a:lnTo>
                <a:lnTo>
                  <a:pt x="194043" y="5461"/>
                </a:lnTo>
                <a:lnTo>
                  <a:pt x="201820" y="5461"/>
                </a:lnTo>
                <a:lnTo>
                  <a:pt x="226796" y="1993"/>
                </a:lnTo>
                <a:lnTo>
                  <a:pt x="216411" y="1638"/>
                </a:lnTo>
                <a:lnTo>
                  <a:pt x="139598" y="1638"/>
                </a:lnTo>
                <a:lnTo>
                  <a:pt x="150469" y="660"/>
                </a:lnTo>
                <a:lnTo>
                  <a:pt x="155905" y="228"/>
                </a:lnTo>
                <a:lnTo>
                  <a:pt x="123977" y="0"/>
                </a:lnTo>
                <a:close/>
              </a:path>
              <a:path w="227329" h="23495">
                <a:moveTo>
                  <a:pt x="201820" y="5461"/>
                </a:moveTo>
                <a:lnTo>
                  <a:pt x="199097" y="5461"/>
                </a:lnTo>
                <a:lnTo>
                  <a:pt x="201637" y="5486"/>
                </a:lnTo>
                <a:lnTo>
                  <a:pt x="201820" y="5461"/>
                </a:lnTo>
                <a:close/>
              </a:path>
              <a:path w="227329" h="23495">
                <a:moveTo>
                  <a:pt x="174434" y="533"/>
                </a:moveTo>
                <a:lnTo>
                  <a:pt x="165701" y="986"/>
                </a:lnTo>
                <a:lnTo>
                  <a:pt x="156987" y="1319"/>
                </a:lnTo>
                <a:lnTo>
                  <a:pt x="148288" y="1535"/>
                </a:lnTo>
                <a:lnTo>
                  <a:pt x="139598" y="1638"/>
                </a:lnTo>
                <a:lnTo>
                  <a:pt x="216411" y="1638"/>
                </a:lnTo>
                <a:lnTo>
                  <a:pt x="174434" y="53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514015" y="651663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37630" y="0"/>
                </a:moveTo>
                <a:lnTo>
                  <a:pt x="28226" y="100"/>
                </a:lnTo>
                <a:lnTo>
                  <a:pt x="0" y="711"/>
                </a:lnTo>
                <a:lnTo>
                  <a:pt x="12407" y="2666"/>
                </a:lnTo>
                <a:lnTo>
                  <a:pt x="29248" y="965"/>
                </a:lnTo>
                <a:lnTo>
                  <a:pt x="376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452975" y="6504172"/>
            <a:ext cx="127000" cy="18415"/>
          </a:xfrm>
          <a:custGeom>
            <a:avLst/>
            <a:gdLst/>
            <a:ahLst/>
            <a:cxnLst/>
            <a:rect l="l" t="t" r="r" b="b"/>
            <a:pathLst>
              <a:path w="127000" h="18415">
                <a:moveTo>
                  <a:pt x="124320" y="12458"/>
                </a:moveTo>
                <a:lnTo>
                  <a:pt x="98666" y="12458"/>
                </a:lnTo>
                <a:lnTo>
                  <a:pt x="90284" y="13423"/>
                </a:lnTo>
                <a:lnTo>
                  <a:pt x="73444" y="15125"/>
                </a:lnTo>
                <a:lnTo>
                  <a:pt x="90576" y="17805"/>
                </a:lnTo>
                <a:lnTo>
                  <a:pt x="113614" y="15747"/>
                </a:lnTo>
                <a:lnTo>
                  <a:pt x="124320" y="12458"/>
                </a:lnTo>
                <a:close/>
              </a:path>
              <a:path w="127000" h="18415">
                <a:moveTo>
                  <a:pt x="81152" y="0"/>
                </a:moveTo>
                <a:lnTo>
                  <a:pt x="61484" y="486"/>
                </a:lnTo>
                <a:lnTo>
                  <a:pt x="41333" y="1274"/>
                </a:lnTo>
                <a:lnTo>
                  <a:pt x="20804" y="2327"/>
                </a:lnTo>
                <a:lnTo>
                  <a:pt x="0" y="3606"/>
                </a:lnTo>
                <a:lnTo>
                  <a:pt x="61048" y="13169"/>
                </a:lnTo>
                <a:lnTo>
                  <a:pt x="89268" y="12553"/>
                </a:lnTo>
                <a:lnTo>
                  <a:pt x="98666" y="12458"/>
                </a:lnTo>
                <a:lnTo>
                  <a:pt x="124320" y="12458"/>
                </a:lnTo>
                <a:lnTo>
                  <a:pt x="125666" y="12039"/>
                </a:lnTo>
                <a:lnTo>
                  <a:pt x="126453" y="9245"/>
                </a:lnTo>
                <a:lnTo>
                  <a:pt x="126923" y="5143"/>
                </a:lnTo>
                <a:lnTo>
                  <a:pt x="811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543547" y="6519924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09">
                <a:moveTo>
                  <a:pt x="23037" y="0"/>
                </a:moveTo>
                <a:lnTo>
                  <a:pt x="0" y="2057"/>
                </a:lnTo>
                <a:lnTo>
                  <a:pt x="10579" y="3721"/>
                </a:lnTo>
                <a:lnTo>
                  <a:pt x="230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876048" y="6712249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40">
                <a:moveTo>
                  <a:pt x="11087" y="0"/>
                </a:moveTo>
                <a:lnTo>
                  <a:pt x="0" y="1511"/>
                </a:lnTo>
                <a:lnTo>
                  <a:pt x="10172" y="2031"/>
                </a:lnTo>
                <a:lnTo>
                  <a:pt x="10477" y="1308"/>
                </a:lnTo>
                <a:lnTo>
                  <a:pt x="1108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886220" y="6709853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79">
                <a:moveTo>
                  <a:pt x="17208" y="0"/>
                </a:moveTo>
                <a:lnTo>
                  <a:pt x="11785" y="838"/>
                </a:lnTo>
                <a:lnTo>
                  <a:pt x="914" y="2400"/>
                </a:lnTo>
                <a:lnTo>
                  <a:pt x="304" y="3708"/>
                </a:lnTo>
                <a:lnTo>
                  <a:pt x="0" y="4419"/>
                </a:lnTo>
                <a:lnTo>
                  <a:pt x="12534" y="5041"/>
                </a:lnTo>
                <a:lnTo>
                  <a:pt x="172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898744" y="6701966"/>
            <a:ext cx="59055" cy="14604"/>
          </a:xfrm>
          <a:custGeom>
            <a:avLst/>
            <a:gdLst/>
            <a:ahLst/>
            <a:cxnLst/>
            <a:rect l="l" t="t" r="r" b="b"/>
            <a:pathLst>
              <a:path w="59054" h="14604">
                <a:moveTo>
                  <a:pt x="50812" y="0"/>
                </a:moveTo>
                <a:lnTo>
                  <a:pt x="27773" y="4143"/>
                </a:lnTo>
                <a:lnTo>
                  <a:pt x="4686" y="7886"/>
                </a:lnTo>
                <a:lnTo>
                  <a:pt x="0" y="12928"/>
                </a:lnTo>
                <a:lnTo>
                  <a:pt x="11849" y="13512"/>
                </a:lnTo>
                <a:lnTo>
                  <a:pt x="8191" y="14223"/>
                </a:lnTo>
                <a:lnTo>
                  <a:pt x="15303" y="14325"/>
                </a:lnTo>
                <a:lnTo>
                  <a:pt x="26733" y="14325"/>
                </a:lnTo>
                <a:lnTo>
                  <a:pt x="34620" y="14173"/>
                </a:lnTo>
                <a:lnTo>
                  <a:pt x="55994" y="13271"/>
                </a:lnTo>
                <a:lnTo>
                  <a:pt x="58927" y="12801"/>
                </a:lnTo>
                <a:lnTo>
                  <a:pt x="53174" y="11137"/>
                </a:lnTo>
                <a:lnTo>
                  <a:pt x="51282" y="5816"/>
                </a:lnTo>
                <a:lnTo>
                  <a:pt x="508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949561" y="6693261"/>
            <a:ext cx="45720" cy="21590"/>
          </a:xfrm>
          <a:custGeom>
            <a:avLst/>
            <a:gdLst/>
            <a:ahLst/>
            <a:cxnLst/>
            <a:rect l="l" t="t" r="r" b="b"/>
            <a:pathLst>
              <a:path w="45720" h="21590">
                <a:moveTo>
                  <a:pt x="45123" y="0"/>
                </a:moveTo>
                <a:lnTo>
                  <a:pt x="0" y="8699"/>
                </a:lnTo>
                <a:lnTo>
                  <a:pt x="469" y="14528"/>
                </a:lnTo>
                <a:lnTo>
                  <a:pt x="2362" y="19837"/>
                </a:lnTo>
                <a:lnTo>
                  <a:pt x="8102" y="21501"/>
                </a:lnTo>
                <a:lnTo>
                  <a:pt x="45034" y="15328"/>
                </a:lnTo>
                <a:lnTo>
                  <a:pt x="44780" y="11112"/>
                </a:lnTo>
                <a:lnTo>
                  <a:pt x="44818" y="5613"/>
                </a:lnTo>
                <a:lnTo>
                  <a:pt x="451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994361" y="6698682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59" y="0"/>
                </a:lnTo>
              </a:path>
            </a:pathLst>
          </a:custGeom>
          <a:ln w="1981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531103" y="6607737"/>
            <a:ext cx="208915" cy="53340"/>
          </a:xfrm>
          <a:custGeom>
            <a:avLst/>
            <a:gdLst/>
            <a:ahLst/>
            <a:cxnLst/>
            <a:rect l="l" t="t" r="r" b="b"/>
            <a:pathLst>
              <a:path w="208914" h="53340">
                <a:moveTo>
                  <a:pt x="208851" y="0"/>
                </a:moveTo>
                <a:lnTo>
                  <a:pt x="176178" y="3155"/>
                </a:lnTo>
                <a:lnTo>
                  <a:pt x="143448" y="5554"/>
                </a:lnTo>
                <a:lnTo>
                  <a:pt x="110662" y="7199"/>
                </a:lnTo>
                <a:lnTo>
                  <a:pt x="77825" y="8089"/>
                </a:lnTo>
                <a:lnTo>
                  <a:pt x="0" y="19367"/>
                </a:lnTo>
                <a:lnTo>
                  <a:pt x="2192" y="22274"/>
                </a:lnTo>
                <a:lnTo>
                  <a:pt x="8005" y="28546"/>
                </a:lnTo>
                <a:lnTo>
                  <a:pt x="14072" y="34861"/>
                </a:lnTo>
                <a:lnTo>
                  <a:pt x="16763" y="37630"/>
                </a:lnTo>
                <a:lnTo>
                  <a:pt x="19824" y="40487"/>
                </a:lnTo>
                <a:lnTo>
                  <a:pt x="30111" y="52946"/>
                </a:lnTo>
                <a:lnTo>
                  <a:pt x="36233" y="52933"/>
                </a:lnTo>
                <a:lnTo>
                  <a:pt x="104527" y="46988"/>
                </a:lnTo>
                <a:lnTo>
                  <a:pt x="172669" y="40081"/>
                </a:lnTo>
                <a:lnTo>
                  <a:pt x="176864" y="34794"/>
                </a:lnTo>
                <a:lnTo>
                  <a:pt x="182905" y="27482"/>
                </a:lnTo>
                <a:lnTo>
                  <a:pt x="208724" y="23736"/>
                </a:lnTo>
                <a:lnTo>
                  <a:pt x="208278" y="16580"/>
                </a:lnTo>
                <a:lnTo>
                  <a:pt x="208377" y="5554"/>
                </a:lnTo>
                <a:lnTo>
                  <a:pt x="20885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03773" y="6631480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09">
                <a:moveTo>
                  <a:pt x="36055" y="0"/>
                </a:moveTo>
                <a:lnTo>
                  <a:pt x="10236" y="3746"/>
                </a:lnTo>
                <a:lnTo>
                  <a:pt x="4140" y="11125"/>
                </a:lnTo>
                <a:lnTo>
                  <a:pt x="0" y="16332"/>
                </a:lnTo>
                <a:lnTo>
                  <a:pt x="37553" y="12179"/>
                </a:lnTo>
                <a:lnTo>
                  <a:pt x="36868" y="9347"/>
                </a:lnTo>
                <a:lnTo>
                  <a:pt x="36347" y="4953"/>
                </a:lnTo>
                <a:lnTo>
                  <a:pt x="360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608937" y="6601696"/>
            <a:ext cx="132080" cy="14604"/>
          </a:xfrm>
          <a:custGeom>
            <a:avLst/>
            <a:gdLst/>
            <a:ahLst/>
            <a:cxnLst/>
            <a:rect l="l" t="t" r="r" b="b"/>
            <a:pathLst>
              <a:path w="132079" h="14604">
                <a:moveTo>
                  <a:pt x="95097" y="0"/>
                </a:moveTo>
                <a:lnTo>
                  <a:pt x="0" y="14135"/>
                </a:lnTo>
                <a:lnTo>
                  <a:pt x="32834" y="13244"/>
                </a:lnTo>
                <a:lnTo>
                  <a:pt x="65616" y="11599"/>
                </a:lnTo>
                <a:lnTo>
                  <a:pt x="98342" y="9200"/>
                </a:lnTo>
                <a:lnTo>
                  <a:pt x="131013" y="6045"/>
                </a:lnTo>
                <a:lnTo>
                  <a:pt x="131160" y="4368"/>
                </a:lnTo>
                <a:lnTo>
                  <a:pt x="95427" y="4368"/>
                </a:lnTo>
                <a:lnTo>
                  <a:pt x="95269" y="2889"/>
                </a:lnTo>
                <a:lnTo>
                  <a:pt x="95097" y="0"/>
                </a:lnTo>
                <a:close/>
              </a:path>
              <a:path w="132079" h="14604">
                <a:moveTo>
                  <a:pt x="131584" y="1333"/>
                </a:moveTo>
                <a:lnTo>
                  <a:pt x="95592" y="4368"/>
                </a:lnTo>
                <a:lnTo>
                  <a:pt x="131160" y="4368"/>
                </a:lnTo>
                <a:lnTo>
                  <a:pt x="131356" y="2705"/>
                </a:lnTo>
                <a:lnTo>
                  <a:pt x="131584" y="133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704040" y="6583996"/>
            <a:ext cx="135255" cy="22225"/>
          </a:xfrm>
          <a:custGeom>
            <a:avLst/>
            <a:gdLst/>
            <a:ahLst/>
            <a:cxnLst/>
            <a:rect l="l" t="t" r="r" b="b"/>
            <a:pathLst>
              <a:path w="135254" h="22225">
                <a:moveTo>
                  <a:pt x="87122" y="4648"/>
                </a:moveTo>
                <a:lnTo>
                  <a:pt x="0" y="17703"/>
                </a:lnTo>
                <a:lnTo>
                  <a:pt x="139" y="20408"/>
                </a:lnTo>
                <a:lnTo>
                  <a:pt x="330" y="22072"/>
                </a:lnTo>
                <a:lnTo>
                  <a:pt x="36474" y="19037"/>
                </a:lnTo>
                <a:lnTo>
                  <a:pt x="37007" y="15786"/>
                </a:lnTo>
                <a:lnTo>
                  <a:pt x="37744" y="13715"/>
                </a:lnTo>
                <a:lnTo>
                  <a:pt x="38709" y="13614"/>
                </a:lnTo>
                <a:lnTo>
                  <a:pt x="61838" y="11824"/>
                </a:lnTo>
                <a:lnTo>
                  <a:pt x="84915" y="9637"/>
                </a:lnTo>
                <a:lnTo>
                  <a:pt x="107939" y="7058"/>
                </a:lnTo>
                <a:lnTo>
                  <a:pt x="116859" y="5905"/>
                </a:lnTo>
                <a:lnTo>
                  <a:pt x="86067" y="5905"/>
                </a:lnTo>
                <a:lnTo>
                  <a:pt x="86325" y="5862"/>
                </a:lnTo>
                <a:lnTo>
                  <a:pt x="86677" y="5397"/>
                </a:lnTo>
                <a:lnTo>
                  <a:pt x="87122" y="4648"/>
                </a:lnTo>
                <a:close/>
              </a:path>
              <a:path w="135254" h="22225">
                <a:moveTo>
                  <a:pt x="120853" y="0"/>
                </a:moveTo>
                <a:lnTo>
                  <a:pt x="86067" y="5905"/>
                </a:lnTo>
                <a:lnTo>
                  <a:pt x="116859" y="5905"/>
                </a:lnTo>
                <a:lnTo>
                  <a:pt x="130911" y="4089"/>
                </a:lnTo>
                <a:lnTo>
                  <a:pt x="133489" y="1562"/>
                </a:lnTo>
                <a:lnTo>
                  <a:pt x="134848" y="330"/>
                </a:lnTo>
                <a:lnTo>
                  <a:pt x="130175" y="165"/>
                </a:lnTo>
                <a:lnTo>
                  <a:pt x="1208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790369" y="6583975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2838" y="0"/>
                </a:moveTo>
                <a:lnTo>
                  <a:pt x="32000" y="0"/>
                </a:lnTo>
                <a:lnTo>
                  <a:pt x="783" y="4660"/>
                </a:lnTo>
                <a:lnTo>
                  <a:pt x="351" y="5422"/>
                </a:lnTo>
                <a:lnTo>
                  <a:pt x="0" y="5875"/>
                </a:lnTo>
                <a:lnTo>
                  <a:pt x="34527" y="25"/>
                </a:lnTo>
                <a:lnTo>
                  <a:pt x="328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824891" y="6580906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09">
                <a:moveTo>
                  <a:pt x="18084" y="0"/>
                </a:moveTo>
                <a:lnTo>
                  <a:pt x="15138" y="431"/>
                </a:lnTo>
                <a:lnTo>
                  <a:pt x="0" y="3086"/>
                </a:lnTo>
                <a:lnTo>
                  <a:pt x="4660" y="3149"/>
                </a:lnTo>
                <a:lnTo>
                  <a:pt x="13995" y="3416"/>
                </a:lnTo>
                <a:lnTo>
                  <a:pt x="15341" y="2184"/>
                </a:lnTo>
                <a:lnTo>
                  <a:pt x="16725" y="1003"/>
                </a:lnTo>
                <a:lnTo>
                  <a:pt x="180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822370" y="6581344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7665" y="0"/>
                </a:moveTo>
                <a:lnTo>
                  <a:pt x="0" y="2628"/>
                </a:lnTo>
                <a:lnTo>
                  <a:pt x="2527" y="2654"/>
                </a:lnTo>
                <a:lnTo>
                  <a:pt x="176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993448" y="6556771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2839" y="0"/>
                </a:moveTo>
                <a:lnTo>
                  <a:pt x="5994" y="1015"/>
                </a:lnTo>
                <a:lnTo>
                  <a:pt x="0" y="2743"/>
                </a:lnTo>
                <a:lnTo>
                  <a:pt x="13804" y="38"/>
                </a:lnTo>
                <a:lnTo>
                  <a:pt x="128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834950" y="6575776"/>
            <a:ext cx="74295" cy="12700"/>
          </a:xfrm>
          <a:custGeom>
            <a:avLst/>
            <a:gdLst/>
            <a:ahLst/>
            <a:cxnLst/>
            <a:rect l="l" t="t" r="r" b="b"/>
            <a:pathLst>
              <a:path w="74295" h="12700">
                <a:moveTo>
                  <a:pt x="3937" y="8554"/>
                </a:moveTo>
                <a:lnTo>
                  <a:pt x="2578" y="9786"/>
                </a:lnTo>
                <a:lnTo>
                  <a:pt x="0" y="12313"/>
                </a:lnTo>
                <a:lnTo>
                  <a:pt x="18597" y="9622"/>
                </a:lnTo>
                <a:lnTo>
                  <a:pt x="24525" y="8681"/>
                </a:lnTo>
                <a:lnTo>
                  <a:pt x="7645" y="8681"/>
                </a:lnTo>
                <a:lnTo>
                  <a:pt x="3937" y="8554"/>
                </a:lnTo>
                <a:close/>
              </a:path>
              <a:path w="74295" h="12700">
                <a:moveTo>
                  <a:pt x="74189" y="0"/>
                </a:moveTo>
                <a:lnTo>
                  <a:pt x="7645" y="8681"/>
                </a:lnTo>
                <a:lnTo>
                  <a:pt x="24525" y="8681"/>
                </a:lnTo>
                <a:lnTo>
                  <a:pt x="37163" y="6674"/>
                </a:lnTo>
                <a:lnTo>
                  <a:pt x="55696" y="3469"/>
                </a:lnTo>
                <a:lnTo>
                  <a:pt x="741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838890" y="6566041"/>
            <a:ext cx="112395" cy="18415"/>
          </a:xfrm>
          <a:custGeom>
            <a:avLst/>
            <a:gdLst/>
            <a:ahLst/>
            <a:cxnLst/>
            <a:rect l="l" t="t" r="r" b="b"/>
            <a:pathLst>
              <a:path w="112395" h="18415">
                <a:moveTo>
                  <a:pt x="104901" y="0"/>
                </a:moveTo>
                <a:lnTo>
                  <a:pt x="4089" y="14859"/>
                </a:lnTo>
                <a:lnTo>
                  <a:pt x="2730" y="15862"/>
                </a:lnTo>
                <a:lnTo>
                  <a:pt x="1346" y="17043"/>
                </a:lnTo>
                <a:lnTo>
                  <a:pt x="0" y="18288"/>
                </a:lnTo>
                <a:lnTo>
                  <a:pt x="3708" y="18415"/>
                </a:lnTo>
                <a:lnTo>
                  <a:pt x="70294" y="9728"/>
                </a:lnTo>
                <a:lnTo>
                  <a:pt x="112077" y="1663"/>
                </a:lnTo>
                <a:lnTo>
                  <a:pt x="109689" y="1168"/>
                </a:lnTo>
                <a:lnTo>
                  <a:pt x="107302" y="609"/>
                </a:lnTo>
                <a:lnTo>
                  <a:pt x="1049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922454" y="6579479"/>
            <a:ext cx="48260" cy="5715"/>
          </a:xfrm>
          <a:custGeom>
            <a:avLst/>
            <a:gdLst/>
            <a:ahLst/>
            <a:cxnLst/>
            <a:rect l="l" t="t" r="r" b="b"/>
            <a:pathLst>
              <a:path w="48260" h="5715">
                <a:moveTo>
                  <a:pt x="48221" y="0"/>
                </a:moveTo>
                <a:lnTo>
                  <a:pt x="32985" y="1352"/>
                </a:lnTo>
                <a:lnTo>
                  <a:pt x="17767" y="2933"/>
                </a:lnTo>
                <a:lnTo>
                  <a:pt x="0" y="5410"/>
                </a:lnTo>
                <a:lnTo>
                  <a:pt x="6375" y="5613"/>
                </a:lnTo>
                <a:lnTo>
                  <a:pt x="12763" y="5715"/>
                </a:lnTo>
                <a:lnTo>
                  <a:pt x="23926" y="5715"/>
                </a:lnTo>
                <a:lnTo>
                  <a:pt x="28727" y="5651"/>
                </a:lnTo>
                <a:lnTo>
                  <a:pt x="33629" y="5524"/>
                </a:lnTo>
                <a:lnTo>
                  <a:pt x="36779" y="4991"/>
                </a:lnTo>
                <a:lnTo>
                  <a:pt x="36156" y="4114"/>
                </a:lnTo>
                <a:lnTo>
                  <a:pt x="35953" y="3479"/>
                </a:lnTo>
                <a:lnTo>
                  <a:pt x="482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920270" y="6582409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19951" y="0"/>
                </a:moveTo>
                <a:lnTo>
                  <a:pt x="6654" y="1536"/>
                </a:lnTo>
                <a:lnTo>
                  <a:pt x="0" y="2412"/>
                </a:lnTo>
                <a:lnTo>
                  <a:pt x="2184" y="2489"/>
                </a:lnTo>
                <a:lnTo>
                  <a:pt x="199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956158" y="658447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073" y="0"/>
                </a:moveTo>
                <a:lnTo>
                  <a:pt x="0" y="520"/>
                </a:lnTo>
                <a:lnTo>
                  <a:pt x="3251" y="228"/>
                </a:lnTo>
                <a:lnTo>
                  <a:pt x="30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739353" y="6597508"/>
            <a:ext cx="86360" cy="34290"/>
          </a:xfrm>
          <a:custGeom>
            <a:avLst/>
            <a:gdLst/>
            <a:ahLst/>
            <a:cxnLst/>
            <a:rect l="l" t="t" r="r" b="b"/>
            <a:pathLst>
              <a:path w="86360" h="34290">
                <a:moveTo>
                  <a:pt x="85978" y="0"/>
                </a:moveTo>
                <a:lnTo>
                  <a:pt x="48526" y="4229"/>
                </a:lnTo>
                <a:lnTo>
                  <a:pt x="24580" y="7435"/>
                </a:lnTo>
                <a:lnTo>
                  <a:pt x="596" y="10223"/>
                </a:lnTo>
                <a:lnTo>
                  <a:pt x="12" y="17068"/>
                </a:lnTo>
                <a:lnTo>
                  <a:pt x="0" y="26225"/>
                </a:lnTo>
                <a:lnTo>
                  <a:pt x="469" y="33972"/>
                </a:lnTo>
                <a:lnTo>
                  <a:pt x="63741" y="24561"/>
                </a:lnTo>
                <a:lnTo>
                  <a:pt x="65379" y="20726"/>
                </a:lnTo>
                <a:lnTo>
                  <a:pt x="67068" y="17576"/>
                </a:lnTo>
                <a:lnTo>
                  <a:pt x="68313" y="17221"/>
                </a:lnTo>
                <a:lnTo>
                  <a:pt x="75260" y="14871"/>
                </a:lnTo>
                <a:lnTo>
                  <a:pt x="78752" y="13754"/>
                </a:lnTo>
                <a:lnTo>
                  <a:pt x="71539" y="12687"/>
                </a:lnTo>
                <a:lnTo>
                  <a:pt x="83959" y="1993"/>
                </a:lnTo>
                <a:lnTo>
                  <a:pt x="859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739833" y="6622070"/>
            <a:ext cx="63500" cy="21590"/>
          </a:xfrm>
          <a:custGeom>
            <a:avLst/>
            <a:gdLst/>
            <a:ahLst/>
            <a:cxnLst/>
            <a:rect l="l" t="t" r="r" b="b"/>
            <a:pathLst>
              <a:path w="63500" h="21590">
                <a:moveTo>
                  <a:pt x="63258" y="0"/>
                </a:moveTo>
                <a:lnTo>
                  <a:pt x="0" y="9410"/>
                </a:lnTo>
                <a:lnTo>
                  <a:pt x="292" y="14363"/>
                </a:lnTo>
                <a:lnTo>
                  <a:pt x="800" y="18757"/>
                </a:lnTo>
                <a:lnTo>
                  <a:pt x="1498" y="21590"/>
                </a:lnTo>
                <a:lnTo>
                  <a:pt x="57721" y="14960"/>
                </a:lnTo>
                <a:lnTo>
                  <a:pt x="58343" y="13309"/>
                </a:lnTo>
                <a:lnTo>
                  <a:pt x="60756" y="5854"/>
                </a:lnTo>
                <a:lnTo>
                  <a:pt x="632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739956" y="6594449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4">
                <a:moveTo>
                  <a:pt x="0" y="13284"/>
                </a:moveTo>
                <a:lnTo>
                  <a:pt x="88442" y="13284"/>
                </a:lnTo>
                <a:lnTo>
                  <a:pt x="88442" y="0"/>
                </a:lnTo>
                <a:lnTo>
                  <a:pt x="0" y="0"/>
                </a:lnTo>
                <a:lnTo>
                  <a:pt x="0" y="1328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740516" y="6588088"/>
            <a:ext cx="94615" cy="15240"/>
          </a:xfrm>
          <a:custGeom>
            <a:avLst/>
            <a:gdLst/>
            <a:ahLst/>
            <a:cxnLst/>
            <a:rect l="l" t="t" r="r" b="b"/>
            <a:pathLst>
              <a:path w="94614" h="15240">
                <a:moveTo>
                  <a:pt x="0" y="14935"/>
                </a:moveTo>
                <a:lnTo>
                  <a:pt x="94437" y="14935"/>
                </a:lnTo>
                <a:lnTo>
                  <a:pt x="94437" y="0"/>
                </a:lnTo>
                <a:lnTo>
                  <a:pt x="0" y="0"/>
                </a:lnTo>
                <a:lnTo>
                  <a:pt x="0" y="1493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810893" y="660996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60" y="0"/>
                </a:moveTo>
                <a:lnTo>
                  <a:pt x="0" y="228"/>
                </a:lnTo>
                <a:lnTo>
                  <a:pt x="177" y="228"/>
                </a:lnTo>
                <a:lnTo>
                  <a:pt x="393" y="152"/>
                </a:lnTo>
                <a:lnTo>
                  <a:pt x="6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994199" y="6558305"/>
            <a:ext cx="63500" cy="6350"/>
          </a:xfrm>
          <a:custGeom>
            <a:avLst/>
            <a:gdLst/>
            <a:ahLst/>
            <a:cxnLst/>
            <a:rect l="l" t="t" r="r" b="b"/>
            <a:pathLst>
              <a:path w="63500" h="6350">
                <a:moveTo>
                  <a:pt x="43268" y="0"/>
                </a:moveTo>
                <a:lnTo>
                  <a:pt x="0" y="5969"/>
                </a:lnTo>
                <a:lnTo>
                  <a:pt x="6248" y="6146"/>
                </a:lnTo>
                <a:lnTo>
                  <a:pt x="12509" y="6248"/>
                </a:lnTo>
                <a:lnTo>
                  <a:pt x="24930" y="6248"/>
                </a:lnTo>
                <a:lnTo>
                  <a:pt x="31102" y="6159"/>
                </a:lnTo>
                <a:lnTo>
                  <a:pt x="37335" y="5969"/>
                </a:lnTo>
                <a:lnTo>
                  <a:pt x="43706" y="4633"/>
                </a:lnTo>
                <a:lnTo>
                  <a:pt x="56600" y="2127"/>
                </a:lnTo>
                <a:lnTo>
                  <a:pt x="63068" y="965"/>
                </a:lnTo>
                <a:lnTo>
                  <a:pt x="432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979015" y="656361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4">
                <a:moveTo>
                  <a:pt x="165" y="0"/>
                </a:moveTo>
                <a:lnTo>
                  <a:pt x="0" y="50"/>
                </a:lnTo>
                <a:lnTo>
                  <a:pt x="8013" y="431"/>
                </a:lnTo>
                <a:lnTo>
                  <a:pt x="12014" y="558"/>
                </a:lnTo>
                <a:lnTo>
                  <a:pt x="1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979179" y="6556812"/>
            <a:ext cx="58419" cy="7620"/>
          </a:xfrm>
          <a:custGeom>
            <a:avLst/>
            <a:gdLst/>
            <a:ahLst/>
            <a:cxnLst/>
            <a:rect l="l" t="t" r="r" b="b"/>
            <a:pathLst>
              <a:path w="58420" h="7620">
                <a:moveTo>
                  <a:pt x="28079" y="0"/>
                </a:moveTo>
                <a:lnTo>
                  <a:pt x="14274" y="2692"/>
                </a:lnTo>
                <a:lnTo>
                  <a:pt x="0" y="6794"/>
                </a:lnTo>
                <a:lnTo>
                  <a:pt x="11849" y="7365"/>
                </a:lnTo>
                <a:lnTo>
                  <a:pt x="13957" y="7442"/>
                </a:lnTo>
                <a:lnTo>
                  <a:pt x="15011" y="7454"/>
                </a:lnTo>
                <a:lnTo>
                  <a:pt x="58293" y="1485"/>
                </a:lnTo>
                <a:lnTo>
                  <a:pt x="2807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810888" y="6576586"/>
            <a:ext cx="170815" cy="34925"/>
          </a:xfrm>
          <a:custGeom>
            <a:avLst/>
            <a:gdLst/>
            <a:ahLst/>
            <a:cxnLst/>
            <a:rect l="l" t="t" r="r" b="b"/>
            <a:pathLst>
              <a:path w="170814" h="34925">
                <a:moveTo>
                  <a:pt x="11642" y="33375"/>
                </a:moveTo>
                <a:lnTo>
                  <a:pt x="660" y="33375"/>
                </a:lnTo>
                <a:lnTo>
                  <a:pt x="393" y="33527"/>
                </a:lnTo>
                <a:lnTo>
                  <a:pt x="190" y="33604"/>
                </a:lnTo>
                <a:lnTo>
                  <a:pt x="0" y="33604"/>
                </a:lnTo>
                <a:lnTo>
                  <a:pt x="4813" y="34340"/>
                </a:lnTo>
                <a:lnTo>
                  <a:pt x="7213" y="34683"/>
                </a:lnTo>
                <a:lnTo>
                  <a:pt x="11642" y="33375"/>
                </a:lnTo>
                <a:close/>
              </a:path>
              <a:path w="170814" h="34925">
                <a:moveTo>
                  <a:pt x="111569" y="8305"/>
                </a:moveTo>
                <a:lnTo>
                  <a:pt x="14439" y="20916"/>
                </a:lnTo>
                <a:lnTo>
                  <a:pt x="12420" y="22910"/>
                </a:lnTo>
                <a:lnTo>
                  <a:pt x="0" y="33604"/>
                </a:lnTo>
                <a:lnTo>
                  <a:pt x="660" y="33375"/>
                </a:lnTo>
                <a:lnTo>
                  <a:pt x="11642" y="33375"/>
                </a:lnTo>
                <a:lnTo>
                  <a:pt x="31502" y="27510"/>
                </a:lnTo>
                <a:lnTo>
                  <a:pt x="80874" y="16574"/>
                </a:lnTo>
                <a:lnTo>
                  <a:pt x="125499" y="10431"/>
                </a:lnTo>
                <a:lnTo>
                  <a:pt x="143374" y="8597"/>
                </a:lnTo>
                <a:lnTo>
                  <a:pt x="124320" y="8597"/>
                </a:lnTo>
                <a:lnTo>
                  <a:pt x="117944" y="8508"/>
                </a:lnTo>
                <a:lnTo>
                  <a:pt x="111569" y="8305"/>
                </a:lnTo>
                <a:close/>
              </a:path>
              <a:path w="170814" h="34925">
                <a:moveTo>
                  <a:pt x="145072" y="8432"/>
                </a:moveTo>
                <a:lnTo>
                  <a:pt x="140284" y="8547"/>
                </a:lnTo>
                <a:lnTo>
                  <a:pt x="135496" y="8597"/>
                </a:lnTo>
                <a:lnTo>
                  <a:pt x="143374" y="8597"/>
                </a:lnTo>
                <a:lnTo>
                  <a:pt x="145072" y="8432"/>
                </a:lnTo>
                <a:close/>
              </a:path>
              <a:path w="170814" h="34925">
                <a:moveTo>
                  <a:pt x="170256" y="0"/>
                </a:moveTo>
                <a:lnTo>
                  <a:pt x="129336" y="5816"/>
                </a:lnTo>
                <a:lnTo>
                  <a:pt x="144549" y="4246"/>
                </a:lnTo>
                <a:lnTo>
                  <a:pt x="159791" y="2895"/>
                </a:lnTo>
                <a:lnTo>
                  <a:pt x="163283" y="1904"/>
                </a:lnTo>
                <a:lnTo>
                  <a:pt x="17025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825330" y="6576463"/>
            <a:ext cx="156845" cy="21590"/>
          </a:xfrm>
          <a:custGeom>
            <a:avLst/>
            <a:gdLst/>
            <a:ahLst/>
            <a:cxnLst/>
            <a:rect l="l" t="t" r="r" b="b"/>
            <a:pathLst>
              <a:path w="156845" h="21590">
                <a:moveTo>
                  <a:pt x="156311" y="0"/>
                </a:moveTo>
                <a:lnTo>
                  <a:pt x="3073" y="17983"/>
                </a:lnTo>
                <a:lnTo>
                  <a:pt x="0" y="21043"/>
                </a:lnTo>
                <a:lnTo>
                  <a:pt x="97129" y="8432"/>
                </a:lnTo>
                <a:lnTo>
                  <a:pt x="94945" y="8356"/>
                </a:lnTo>
                <a:lnTo>
                  <a:pt x="101599" y="7480"/>
                </a:lnTo>
                <a:lnTo>
                  <a:pt x="108229" y="6680"/>
                </a:lnTo>
                <a:lnTo>
                  <a:pt x="114896" y="5943"/>
                </a:lnTo>
                <a:lnTo>
                  <a:pt x="155994" y="88"/>
                </a:lnTo>
                <a:lnTo>
                  <a:pt x="1563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828401" y="6569078"/>
            <a:ext cx="165100" cy="25400"/>
          </a:xfrm>
          <a:custGeom>
            <a:avLst/>
            <a:gdLst/>
            <a:ahLst/>
            <a:cxnLst/>
            <a:rect l="l" t="t" r="r" b="b"/>
            <a:pathLst>
              <a:path w="165100" h="25400">
                <a:moveTo>
                  <a:pt x="131330" y="0"/>
                </a:moveTo>
                <a:lnTo>
                  <a:pt x="121412" y="1397"/>
                </a:lnTo>
                <a:lnTo>
                  <a:pt x="80746" y="6705"/>
                </a:lnTo>
                <a:lnTo>
                  <a:pt x="62238" y="10166"/>
                </a:lnTo>
                <a:lnTo>
                  <a:pt x="43710" y="13368"/>
                </a:lnTo>
                <a:lnTo>
                  <a:pt x="25148" y="16315"/>
                </a:lnTo>
                <a:lnTo>
                  <a:pt x="6553" y="19011"/>
                </a:lnTo>
                <a:lnTo>
                  <a:pt x="4318" y="21221"/>
                </a:lnTo>
                <a:lnTo>
                  <a:pt x="2336" y="23266"/>
                </a:lnTo>
                <a:lnTo>
                  <a:pt x="749" y="24625"/>
                </a:lnTo>
                <a:lnTo>
                  <a:pt x="0" y="25374"/>
                </a:lnTo>
                <a:lnTo>
                  <a:pt x="153238" y="7391"/>
                </a:lnTo>
                <a:lnTo>
                  <a:pt x="161086" y="5270"/>
                </a:lnTo>
                <a:lnTo>
                  <a:pt x="164998" y="4267"/>
                </a:lnTo>
                <a:lnTo>
                  <a:pt x="156573" y="3373"/>
                </a:lnTo>
                <a:lnTo>
                  <a:pt x="148155" y="2366"/>
                </a:lnTo>
                <a:lnTo>
                  <a:pt x="139741" y="1243"/>
                </a:lnTo>
                <a:lnTo>
                  <a:pt x="1313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909179" y="6567704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41795" y="0"/>
                </a:moveTo>
                <a:lnTo>
                  <a:pt x="0" y="8064"/>
                </a:lnTo>
                <a:lnTo>
                  <a:pt x="40639" y="2768"/>
                </a:lnTo>
                <a:lnTo>
                  <a:pt x="50558" y="1371"/>
                </a:lnTo>
                <a:lnTo>
                  <a:pt x="50114" y="1308"/>
                </a:lnTo>
                <a:lnTo>
                  <a:pt x="47358" y="1028"/>
                </a:lnTo>
                <a:lnTo>
                  <a:pt x="44576" y="558"/>
                </a:lnTo>
                <a:lnTo>
                  <a:pt x="417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868625" y="6417082"/>
            <a:ext cx="194310" cy="26034"/>
          </a:xfrm>
          <a:custGeom>
            <a:avLst/>
            <a:gdLst/>
            <a:ahLst/>
            <a:cxnLst/>
            <a:rect l="l" t="t" r="r" b="b"/>
            <a:pathLst>
              <a:path w="194310" h="26035">
                <a:moveTo>
                  <a:pt x="175374" y="0"/>
                </a:moveTo>
                <a:lnTo>
                  <a:pt x="0" y="25971"/>
                </a:lnTo>
                <a:lnTo>
                  <a:pt x="23763" y="25637"/>
                </a:lnTo>
                <a:lnTo>
                  <a:pt x="32804" y="25615"/>
                </a:lnTo>
                <a:lnTo>
                  <a:pt x="193713" y="1358"/>
                </a:lnTo>
                <a:lnTo>
                  <a:pt x="1753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078390" y="6429806"/>
            <a:ext cx="153670" cy="22860"/>
          </a:xfrm>
          <a:custGeom>
            <a:avLst/>
            <a:gdLst/>
            <a:ahLst/>
            <a:cxnLst/>
            <a:rect l="l" t="t" r="r" b="b"/>
            <a:pathLst>
              <a:path w="153670" h="22860">
                <a:moveTo>
                  <a:pt x="145757" y="0"/>
                </a:moveTo>
                <a:lnTo>
                  <a:pt x="0" y="20256"/>
                </a:lnTo>
                <a:lnTo>
                  <a:pt x="26822" y="22402"/>
                </a:lnTo>
                <a:lnTo>
                  <a:pt x="88277" y="10477"/>
                </a:lnTo>
                <a:lnTo>
                  <a:pt x="137249" y="2917"/>
                </a:lnTo>
                <a:lnTo>
                  <a:pt x="153542" y="609"/>
                </a:lnTo>
                <a:lnTo>
                  <a:pt x="1457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6105216" y="6430413"/>
            <a:ext cx="176530" cy="24130"/>
          </a:xfrm>
          <a:custGeom>
            <a:avLst/>
            <a:gdLst/>
            <a:ahLst/>
            <a:cxnLst/>
            <a:rect l="l" t="t" r="r" b="b"/>
            <a:pathLst>
              <a:path w="176529" h="24129">
                <a:moveTo>
                  <a:pt x="126720" y="0"/>
                </a:moveTo>
                <a:lnTo>
                  <a:pt x="110422" y="2308"/>
                </a:lnTo>
                <a:lnTo>
                  <a:pt x="61455" y="9867"/>
                </a:lnTo>
                <a:lnTo>
                  <a:pt x="0" y="21805"/>
                </a:lnTo>
                <a:lnTo>
                  <a:pt x="25603" y="23939"/>
                </a:lnTo>
                <a:lnTo>
                  <a:pt x="149185" y="7392"/>
                </a:lnTo>
                <a:lnTo>
                  <a:pt x="176149" y="4127"/>
                </a:lnTo>
                <a:lnTo>
                  <a:pt x="1267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910007" y="6419288"/>
            <a:ext cx="179705" cy="24130"/>
          </a:xfrm>
          <a:custGeom>
            <a:avLst/>
            <a:gdLst/>
            <a:ahLst/>
            <a:cxnLst/>
            <a:rect l="l" t="t" r="r" b="b"/>
            <a:pathLst>
              <a:path w="179704" h="24129">
                <a:moveTo>
                  <a:pt x="164350" y="0"/>
                </a:moveTo>
                <a:lnTo>
                  <a:pt x="0" y="23444"/>
                </a:lnTo>
                <a:lnTo>
                  <a:pt x="16713" y="23660"/>
                </a:lnTo>
                <a:lnTo>
                  <a:pt x="138824" y="6341"/>
                </a:lnTo>
                <a:lnTo>
                  <a:pt x="179577" y="1079"/>
                </a:lnTo>
                <a:lnTo>
                  <a:pt x="1643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901429" y="6418437"/>
            <a:ext cx="173355" cy="24765"/>
          </a:xfrm>
          <a:custGeom>
            <a:avLst/>
            <a:gdLst/>
            <a:ahLst/>
            <a:cxnLst/>
            <a:rect l="l" t="t" r="r" b="b"/>
            <a:pathLst>
              <a:path w="173354" h="24764">
                <a:moveTo>
                  <a:pt x="160909" y="0"/>
                </a:moveTo>
                <a:lnTo>
                  <a:pt x="0" y="24257"/>
                </a:lnTo>
                <a:lnTo>
                  <a:pt x="8585" y="24295"/>
                </a:lnTo>
                <a:lnTo>
                  <a:pt x="172923" y="850"/>
                </a:lnTo>
                <a:lnTo>
                  <a:pt x="1609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926720" y="6435211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>
                <a:moveTo>
                  <a:pt x="0" y="0"/>
                </a:moveTo>
                <a:lnTo>
                  <a:pt x="297421" y="0"/>
                </a:lnTo>
              </a:path>
            </a:pathLst>
          </a:custGeom>
          <a:ln w="2969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233159" y="6443755"/>
            <a:ext cx="190500" cy="22225"/>
          </a:xfrm>
          <a:custGeom>
            <a:avLst/>
            <a:gdLst/>
            <a:ahLst/>
            <a:cxnLst/>
            <a:rect l="l" t="t" r="r" b="b"/>
            <a:pathLst>
              <a:path w="190500" h="22225">
                <a:moveTo>
                  <a:pt x="139903" y="0"/>
                </a:moveTo>
                <a:lnTo>
                  <a:pt x="90332" y="4891"/>
                </a:lnTo>
                <a:lnTo>
                  <a:pt x="30036" y="13565"/>
                </a:lnTo>
                <a:lnTo>
                  <a:pt x="0" y="18745"/>
                </a:lnTo>
                <a:lnTo>
                  <a:pt x="37642" y="21666"/>
                </a:lnTo>
                <a:lnTo>
                  <a:pt x="60896" y="18795"/>
                </a:lnTo>
                <a:lnTo>
                  <a:pt x="190233" y="5410"/>
                </a:lnTo>
                <a:lnTo>
                  <a:pt x="1399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270812" y="6449169"/>
            <a:ext cx="183515" cy="19685"/>
          </a:xfrm>
          <a:custGeom>
            <a:avLst/>
            <a:gdLst/>
            <a:ahLst/>
            <a:cxnLst/>
            <a:rect l="l" t="t" r="r" b="b"/>
            <a:pathLst>
              <a:path w="183514" h="19685">
                <a:moveTo>
                  <a:pt x="152577" y="0"/>
                </a:moveTo>
                <a:lnTo>
                  <a:pt x="23241" y="13385"/>
                </a:lnTo>
                <a:lnTo>
                  <a:pt x="0" y="16243"/>
                </a:lnTo>
                <a:lnTo>
                  <a:pt x="42379" y="19659"/>
                </a:lnTo>
                <a:lnTo>
                  <a:pt x="183349" y="3619"/>
                </a:lnTo>
                <a:lnTo>
                  <a:pt x="1525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363232" y="6466692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843" y="0"/>
                </a:lnTo>
              </a:path>
            </a:pathLst>
          </a:custGeom>
          <a:ln w="146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374687" y="646981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496" y="0"/>
                </a:lnTo>
              </a:path>
            </a:pathLst>
          </a:custGeom>
          <a:ln w="1287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313194" y="6452791"/>
            <a:ext cx="168910" cy="17780"/>
          </a:xfrm>
          <a:custGeom>
            <a:avLst/>
            <a:gdLst/>
            <a:ahLst/>
            <a:cxnLst/>
            <a:rect l="l" t="t" r="r" b="b"/>
            <a:pathLst>
              <a:path w="168910" h="17779">
                <a:moveTo>
                  <a:pt x="140970" y="0"/>
                </a:moveTo>
                <a:lnTo>
                  <a:pt x="0" y="16040"/>
                </a:lnTo>
                <a:lnTo>
                  <a:pt x="20116" y="17703"/>
                </a:lnTo>
                <a:lnTo>
                  <a:pt x="93306" y="10883"/>
                </a:lnTo>
                <a:lnTo>
                  <a:pt x="112282" y="9626"/>
                </a:lnTo>
                <a:lnTo>
                  <a:pt x="131184" y="7969"/>
                </a:lnTo>
                <a:lnTo>
                  <a:pt x="150010" y="5911"/>
                </a:lnTo>
                <a:lnTo>
                  <a:pt x="168757" y="3454"/>
                </a:lnTo>
                <a:lnTo>
                  <a:pt x="1409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333302" y="6464637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580" y="0"/>
                </a:lnTo>
              </a:path>
            </a:pathLst>
          </a:custGeom>
          <a:ln w="1678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301077" y="655808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262" y="0"/>
                </a:lnTo>
              </a:path>
            </a:pathLst>
          </a:custGeom>
          <a:ln w="1954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293872" y="6565882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7200" y="0"/>
                </a:moveTo>
                <a:lnTo>
                  <a:pt x="2540" y="4724"/>
                </a:lnTo>
                <a:lnTo>
                  <a:pt x="0" y="7035"/>
                </a:lnTo>
                <a:lnTo>
                  <a:pt x="45542" y="1968"/>
                </a:lnTo>
                <a:lnTo>
                  <a:pt x="72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427118" y="6567618"/>
            <a:ext cx="104139" cy="18415"/>
          </a:xfrm>
          <a:custGeom>
            <a:avLst/>
            <a:gdLst/>
            <a:ahLst/>
            <a:cxnLst/>
            <a:rect l="l" t="t" r="r" b="b"/>
            <a:pathLst>
              <a:path w="104140" h="18415">
                <a:moveTo>
                  <a:pt x="88658" y="0"/>
                </a:moveTo>
                <a:lnTo>
                  <a:pt x="38239" y="4114"/>
                </a:lnTo>
                <a:lnTo>
                  <a:pt x="50304" y="4381"/>
                </a:lnTo>
                <a:lnTo>
                  <a:pt x="35126" y="7178"/>
                </a:lnTo>
                <a:lnTo>
                  <a:pt x="19900" y="9728"/>
                </a:lnTo>
                <a:lnTo>
                  <a:pt x="28244" y="10160"/>
                </a:lnTo>
                <a:lnTo>
                  <a:pt x="33193" y="11287"/>
                </a:lnTo>
                <a:lnTo>
                  <a:pt x="30416" y="13068"/>
                </a:lnTo>
                <a:lnTo>
                  <a:pt x="24630" y="14753"/>
                </a:lnTo>
                <a:lnTo>
                  <a:pt x="20548" y="15595"/>
                </a:lnTo>
                <a:lnTo>
                  <a:pt x="13690" y="16319"/>
                </a:lnTo>
                <a:lnTo>
                  <a:pt x="0" y="17907"/>
                </a:lnTo>
                <a:lnTo>
                  <a:pt x="33515" y="17970"/>
                </a:lnTo>
                <a:lnTo>
                  <a:pt x="32372" y="16751"/>
                </a:lnTo>
                <a:lnTo>
                  <a:pt x="50170" y="15915"/>
                </a:lnTo>
                <a:lnTo>
                  <a:pt x="68008" y="15287"/>
                </a:lnTo>
                <a:lnTo>
                  <a:pt x="85903" y="14854"/>
                </a:lnTo>
                <a:lnTo>
                  <a:pt x="103873" y="14605"/>
                </a:lnTo>
                <a:lnTo>
                  <a:pt x="886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372069" y="6577346"/>
            <a:ext cx="88265" cy="10160"/>
          </a:xfrm>
          <a:custGeom>
            <a:avLst/>
            <a:gdLst/>
            <a:ahLst/>
            <a:cxnLst/>
            <a:rect l="l" t="t" r="r" b="b"/>
            <a:pathLst>
              <a:path w="88264" h="10159">
                <a:moveTo>
                  <a:pt x="74955" y="0"/>
                </a:moveTo>
                <a:lnTo>
                  <a:pt x="63484" y="1747"/>
                </a:lnTo>
                <a:lnTo>
                  <a:pt x="51989" y="3351"/>
                </a:lnTo>
                <a:lnTo>
                  <a:pt x="40467" y="4809"/>
                </a:lnTo>
                <a:lnTo>
                  <a:pt x="28917" y="6121"/>
                </a:lnTo>
                <a:lnTo>
                  <a:pt x="13399" y="8178"/>
                </a:lnTo>
                <a:lnTo>
                  <a:pt x="0" y="9778"/>
                </a:lnTo>
                <a:lnTo>
                  <a:pt x="42608" y="8166"/>
                </a:lnTo>
                <a:lnTo>
                  <a:pt x="55161" y="8166"/>
                </a:lnTo>
                <a:lnTo>
                  <a:pt x="68745" y="6591"/>
                </a:lnTo>
                <a:lnTo>
                  <a:pt x="75590" y="5867"/>
                </a:lnTo>
                <a:lnTo>
                  <a:pt x="79671" y="5025"/>
                </a:lnTo>
                <a:lnTo>
                  <a:pt x="85458" y="3340"/>
                </a:lnTo>
                <a:lnTo>
                  <a:pt x="88234" y="1559"/>
                </a:lnTo>
                <a:lnTo>
                  <a:pt x="83286" y="431"/>
                </a:lnTo>
                <a:lnTo>
                  <a:pt x="74955" y="0"/>
                </a:lnTo>
                <a:close/>
              </a:path>
              <a:path w="88264" h="10159">
                <a:moveTo>
                  <a:pt x="55161" y="8166"/>
                </a:moveTo>
                <a:lnTo>
                  <a:pt x="42608" y="8166"/>
                </a:lnTo>
                <a:lnTo>
                  <a:pt x="46748" y="8178"/>
                </a:lnTo>
                <a:lnTo>
                  <a:pt x="55161" y="816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450719" y="6564123"/>
            <a:ext cx="65405" cy="7620"/>
          </a:xfrm>
          <a:custGeom>
            <a:avLst/>
            <a:gdLst/>
            <a:ahLst/>
            <a:cxnLst/>
            <a:rect l="l" t="t" r="r" b="b"/>
            <a:pathLst>
              <a:path w="65404" h="7620">
                <a:moveTo>
                  <a:pt x="61328" y="0"/>
                </a:moveTo>
                <a:lnTo>
                  <a:pt x="18046" y="3695"/>
                </a:lnTo>
                <a:lnTo>
                  <a:pt x="0" y="7378"/>
                </a:lnTo>
                <a:lnTo>
                  <a:pt x="14643" y="7607"/>
                </a:lnTo>
                <a:lnTo>
                  <a:pt x="65062" y="3492"/>
                </a:lnTo>
                <a:lnTo>
                  <a:pt x="62420" y="965"/>
                </a:lnTo>
                <a:lnTo>
                  <a:pt x="61722" y="368"/>
                </a:lnTo>
                <a:lnTo>
                  <a:pt x="613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427476" y="6567821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10" h="3809">
                <a:moveTo>
                  <a:pt x="41287" y="0"/>
                </a:moveTo>
                <a:lnTo>
                  <a:pt x="0" y="3530"/>
                </a:lnTo>
                <a:lnTo>
                  <a:pt x="23240" y="3670"/>
                </a:lnTo>
                <a:lnTo>
                  <a:pt x="412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273089" y="6599735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41770" y="0"/>
                </a:moveTo>
                <a:lnTo>
                  <a:pt x="31507" y="902"/>
                </a:lnTo>
                <a:lnTo>
                  <a:pt x="660" y="3937"/>
                </a:lnTo>
                <a:lnTo>
                  <a:pt x="0" y="5753"/>
                </a:lnTo>
                <a:lnTo>
                  <a:pt x="417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010054" y="65560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68" y="0"/>
                </a:moveTo>
                <a:lnTo>
                  <a:pt x="0" y="177"/>
                </a:lnTo>
                <a:lnTo>
                  <a:pt x="291" y="177"/>
                </a:lnTo>
                <a:lnTo>
                  <a:pt x="11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006288" y="655621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3924" y="0"/>
                </a:moveTo>
                <a:lnTo>
                  <a:pt x="3686" y="12"/>
                </a:lnTo>
                <a:lnTo>
                  <a:pt x="0" y="558"/>
                </a:lnTo>
                <a:lnTo>
                  <a:pt x="965" y="596"/>
                </a:lnTo>
                <a:lnTo>
                  <a:pt x="4000" y="12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284965" y="6563590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40">
                <a:moveTo>
                  <a:pt x="18376" y="0"/>
                </a:moveTo>
                <a:lnTo>
                  <a:pt x="0" y="1562"/>
                </a:lnTo>
                <a:lnTo>
                  <a:pt x="16103" y="2286"/>
                </a:lnTo>
                <a:lnTo>
                  <a:pt x="183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141450" y="6565146"/>
            <a:ext cx="160020" cy="19685"/>
          </a:xfrm>
          <a:custGeom>
            <a:avLst/>
            <a:gdLst/>
            <a:ahLst/>
            <a:cxnLst/>
            <a:rect l="l" t="t" r="r" b="b"/>
            <a:pathLst>
              <a:path w="160020" h="19684">
                <a:moveTo>
                  <a:pt x="143510" y="0"/>
                </a:moveTo>
                <a:lnTo>
                  <a:pt x="93589" y="4841"/>
                </a:lnTo>
                <a:lnTo>
                  <a:pt x="38409" y="11833"/>
                </a:lnTo>
                <a:lnTo>
                  <a:pt x="0" y="17525"/>
                </a:lnTo>
                <a:lnTo>
                  <a:pt x="50685" y="19684"/>
                </a:lnTo>
                <a:lnTo>
                  <a:pt x="69875" y="17221"/>
                </a:lnTo>
                <a:lnTo>
                  <a:pt x="152412" y="7772"/>
                </a:lnTo>
                <a:lnTo>
                  <a:pt x="154952" y="5460"/>
                </a:lnTo>
                <a:lnTo>
                  <a:pt x="159626" y="736"/>
                </a:lnTo>
                <a:lnTo>
                  <a:pt x="14351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138673" y="654141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664" y="0"/>
                </a:lnTo>
              </a:path>
            </a:pathLst>
          </a:custGeom>
          <a:ln w="1027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095028" y="6534619"/>
            <a:ext cx="163195" cy="10160"/>
          </a:xfrm>
          <a:custGeom>
            <a:avLst/>
            <a:gdLst/>
            <a:ahLst/>
            <a:cxnLst/>
            <a:rect l="l" t="t" r="r" b="b"/>
            <a:pathLst>
              <a:path w="163195" h="10159">
                <a:moveTo>
                  <a:pt x="157314" y="3962"/>
                </a:moveTo>
                <a:lnTo>
                  <a:pt x="129286" y="8559"/>
                </a:lnTo>
                <a:lnTo>
                  <a:pt x="162572" y="4203"/>
                </a:lnTo>
                <a:lnTo>
                  <a:pt x="157314" y="3962"/>
                </a:lnTo>
                <a:close/>
              </a:path>
              <a:path w="163195" h="10159">
                <a:moveTo>
                  <a:pt x="72758" y="0"/>
                </a:moveTo>
                <a:lnTo>
                  <a:pt x="68745" y="215"/>
                </a:lnTo>
                <a:lnTo>
                  <a:pt x="0" y="9347"/>
                </a:lnTo>
                <a:lnTo>
                  <a:pt x="43649" y="9982"/>
                </a:lnTo>
                <a:lnTo>
                  <a:pt x="108292" y="1663"/>
                </a:lnTo>
                <a:lnTo>
                  <a:pt x="727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303337" y="6543706"/>
            <a:ext cx="147955" cy="20320"/>
          </a:xfrm>
          <a:custGeom>
            <a:avLst/>
            <a:gdLst/>
            <a:ahLst/>
            <a:cxnLst/>
            <a:rect l="l" t="t" r="r" b="b"/>
            <a:pathLst>
              <a:path w="147954" h="20320">
                <a:moveTo>
                  <a:pt x="55968" y="0"/>
                </a:moveTo>
                <a:lnTo>
                  <a:pt x="35925" y="2228"/>
                </a:lnTo>
                <a:lnTo>
                  <a:pt x="15824" y="4800"/>
                </a:lnTo>
                <a:lnTo>
                  <a:pt x="10515" y="8928"/>
                </a:lnTo>
                <a:lnTo>
                  <a:pt x="2908" y="17259"/>
                </a:lnTo>
                <a:lnTo>
                  <a:pt x="990" y="18910"/>
                </a:lnTo>
                <a:lnTo>
                  <a:pt x="73457" y="13769"/>
                </a:lnTo>
                <a:lnTo>
                  <a:pt x="122845" y="8453"/>
                </a:lnTo>
                <a:lnTo>
                  <a:pt x="147459" y="4597"/>
                </a:lnTo>
                <a:lnTo>
                  <a:pt x="559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958408" y="6577656"/>
            <a:ext cx="39370" cy="6985"/>
          </a:xfrm>
          <a:custGeom>
            <a:avLst/>
            <a:gdLst/>
            <a:ahLst/>
            <a:cxnLst/>
            <a:rect l="l" t="t" r="r" b="b"/>
            <a:pathLst>
              <a:path w="39370" h="6984">
                <a:moveTo>
                  <a:pt x="38823" y="0"/>
                </a:moveTo>
                <a:lnTo>
                  <a:pt x="32177" y="390"/>
                </a:lnTo>
                <a:lnTo>
                  <a:pt x="12268" y="1816"/>
                </a:lnTo>
                <a:lnTo>
                  <a:pt x="0" y="5308"/>
                </a:lnTo>
                <a:lnTo>
                  <a:pt x="203" y="5930"/>
                </a:lnTo>
                <a:lnTo>
                  <a:pt x="825" y="6819"/>
                </a:lnTo>
                <a:lnTo>
                  <a:pt x="388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959233" y="6576121"/>
            <a:ext cx="85725" cy="8890"/>
          </a:xfrm>
          <a:custGeom>
            <a:avLst/>
            <a:gdLst/>
            <a:ahLst/>
            <a:cxnLst/>
            <a:rect l="l" t="t" r="r" b="b"/>
            <a:pathLst>
              <a:path w="85725" h="8890">
                <a:moveTo>
                  <a:pt x="82219" y="0"/>
                </a:moveTo>
                <a:lnTo>
                  <a:pt x="81597" y="38"/>
                </a:lnTo>
                <a:lnTo>
                  <a:pt x="70686" y="238"/>
                </a:lnTo>
                <a:lnTo>
                  <a:pt x="59783" y="554"/>
                </a:lnTo>
                <a:lnTo>
                  <a:pt x="48888" y="986"/>
                </a:lnTo>
                <a:lnTo>
                  <a:pt x="37998" y="1536"/>
                </a:lnTo>
                <a:lnTo>
                  <a:pt x="0" y="8356"/>
                </a:lnTo>
                <a:lnTo>
                  <a:pt x="165" y="8585"/>
                </a:lnTo>
                <a:lnTo>
                  <a:pt x="14888" y="7382"/>
                </a:lnTo>
                <a:lnTo>
                  <a:pt x="29625" y="6386"/>
                </a:lnTo>
                <a:lnTo>
                  <a:pt x="44377" y="5597"/>
                </a:lnTo>
                <a:lnTo>
                  <a:pt x="59143" y="5016"/>
                </a:lnTo>
                <a:lnTo>
                  <a:pt x="65481" y="3873"/>
                </a:lnTo>
                <a:lnTo>
                  <a:pt x="85521" y="50"/>
                </a:lnTo>
                <a:lnTo>
                  <a:pt x="822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018381" y="6575888"/>
            <a:ext cx="54610" cy="5715"/>
          </a:xfrm>
          <a:custGeom>
            <a:avLst/>
            <a:gdLst/>
            <a:ahLst/>
            <a:cxnLst/>
            <a:rect l="l" t="t" r="r" b="b"/>
            <a:pathLst>
              <a:path w="54610" h="5715">
                <a:moveTo>
                  <a:pt x="26377" y="292"/>
                </a:moveTo>
                <a:lnTo>
                  <a:pt x="12649" y="2921"/>
                </a:lnTo>
                <a:lnTo>
                  <a:pt x="0" y="5257"/>
                </a:lnTo>
                <a:lnTo>
                  <a:pt x="6883" y="5054"/>
                </a:lnTo>
                <a:lnTo>
                  <a:pt x="30681" y="2755"/>
                </a:lnTo>
                <a:lnTo>
                  <a:pt x="51598" y="342"/>
                </a:lnTo>
                <a:lnTo>
                  <a:pt x="31470" y="342"/>
                </a:lnTo>
                <a:lnTo>
                  <a:pt x="26377" y="292"/>
                </a:lnTo>
                <a:close/>
              </a:path>
              <a:path w="54610" h="5715">
                <a:moveTo>
                  <a:pt x="54432" y="0"/>
                </a:moveTo>
                <a:lnTo>
                  <a:pt x="47625" y="228"/>
                </a:lnTo>
                <a:lnTo>
                  <a:pt x="40817" y="342"/>
                </a:lnTo>
                <a:lnTo>
                  <a:pt x="51598" y="342"/>
                </a:lnTo>
                <a:lnTo>
                  <a:pt x="544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041687" y="655231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7" y="0"/>
                </a:lnTo>
              </a:path>
            </a:pathLst>
          </a:custGeom>
          <a:ln w="1541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031477" y="6557729"/>
            <a:ext cx="59055" cy="6985"/>
          </a:xfrm>
          <a:custGeom>
            <a:avLst/>
            <a:gdLst/>
            <a:ahLst/>
            <a:cxnLst/>
            <a:rect l="l" t="t" r="r" b="b"/>
            <a:pathLst>
              <a:path w="59054" h="6984">
                <a:moveTo>
                  <a:pt x="10210" y="0"/>
                </a:moveTo>
                <a:lnTo>
                  <a:pt x="5994" y="571"/>
                </a:lnTo>
                <a:lnTo>
                  <a:pt x="25793" y="1536"/>
                </a:lnTo>
                <a:lnTo>
                  <a:pt x="12873" y="3925"/>
                </a:lnTo>
                <a:lnTo>
                  <a:pt x="0" y="6553"/>
                </a:lnTo>
                <a:lnTo>
                  <a:pt x="14439" y="5986"/>
                </a:lnTo>
                <a:lnTo>
                  <a:pt x="28895" y="5103"/>
                </a:lnTo>
                <a:lnTo>
                  <a:pt x="43366" y="3904"/>
                </a:lnTo>
                <a:lnTo>
                  <a:pt x="58775" y="2286"/>
                </a:lnTo>
                <a:lnTo>
                  <a:pt x="1021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010282" y="6543963"/>
            <a:ext cx="128905" cy="13970"/>
          </a:xfrm>
          <a:custGeom>
            <a:avLst/>
            <a:gdLst/>
            <a:ahLst/>
            <a:cxnLst/>
            <a:rect l="l" t="t" r="r" b="b"/>
            <a:pathLst>
              <a:path w="128904" h="13970">
                <a:moveTo>
                  <a:pt x="84747" y="0"/>
                </a:moveTo>
                <a:lnTo>
                  <a:pt x="939" y="12077"/>
                </a:lnTo>
                <a:lnTo>
                  <a:pt x="0" y="12268"/>
                </a:lnTo>
                <a:lnTo>
                  <a:pt x="31407" y="13766"/>
                </a:lnTo>
                <a:lnTo>
                  <a:pt x="128397" y="634"/>
                </a:lnTo>
                <a:lnTo>
                  <a:pt x="8474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007261" y="6556227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40">
                <a:moveTo>
                  <a:pt x="3022" y="0"/>
                </a:moveTo>
                <a:lnTo>
                  <a:pt x="0" y="584"/>
                </a:lnTo>
                <a:lnTo>
                  <a:pt x="30200" y="2082"/>
                </a:lnTo>
                <a:lnTo>
                  <a:pt x="34429" y="1498"/>
                </a:lnTo>
                <a:lnTo>
                  <a:pt x="302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025263" y="6575535"/>
            <a:ext cx="66040" cy="5715"/>
          </a:xfrm>
          <a:custGeom>
            <a:avLst/>
            <a:gdLst/>
            <a:ahLst/>
            <a:cxnLst/>
            <a:rect l="l" t="t" r="r" b="b"/>
            <a:pathLst>
              <a:path w="66039" h="5715">
                <a:moveTo>
                  <a:pt x="51219" y="215"/>
                </a:moveTo>
                <a:lnTo>
                  <a:pt x="47548" y="355"/>
                </a:lnTo>
                <a:lnTo>
                  <a:pt x="23802" y="3111"/>
                </a:lnTo>
                <a:lnTo>
                  <a:pt x="0" y="5410"/>
                </a:lnTo>
                <a:lnTo>
                  <a:pt x="12306" y="5181"/>
                </a:lnTo>
                <a:lnTo>
                  <a:pt x="39298" y="5181"/>
                </a:lnTo>
                <a:lnTo>
                  <a:pt x="64517" y="228"/>
                </a:lnTo>
                <a:lnTo>
                  <a:pt x="51219" y="215"/>
                </a:lnTo>
                <a:close/>
              </a:path>
              <a:path w="66039" h="5715">
                <a:moveTo>
                  <a:pt x="39298" y="5181"/>
                </a:moveTo>
                <a:lnTo>
                  <a:pt x="12306" y="5181"/>
                </a:lnTo>
                <a:lnTo>
                  <a:pt x="38531" y="5333"/>
                </a:lnTo>
                <a:lnTo>
                  <a:pt x="39298" y="5181"/>
                </a:lnTo>
                <a:close/>
              </a:path>
              <a:path w="66039" h="5715">
                <a:moveTo>
                  <a:pt x="65697" y="0"/>
                </a:moveTo>
                <a:lnTo>
                  <a:pt x="61556" y="152"/>
                </a:lnTo>
                <a:lnTo>
                  <a:pt x="57531" y="228"/>
                </a:lnTo>
                <a:lnTo>
                  <a:pt x="64583" y="215"/>
                </a:lnTo>
                <a:lnTo>
                  <a:pt x="656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6063794" y="6574022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4">
                <a:moveTo>
                  <a:pt x="52400" y="0"/>
                </a:moveTo>
                <a:lnTo>
                  <a:pt x="43700" y="685"/>
                </a:lnTo>
                <a:lnTo>
                  <a:pt x="35217" y="1219"/>
                </a:lnTo>
                <a:lnTo>
                  <a:pt x="27165" y="1511"/>
                </a:lnTo>
                <a:lnTo>
                  <a:pt x="0" y="6845"/>
                </a:lnTo>
                <a:lnTo>
                  <a:pt x="6121" y="6921"/>
                </a:lnTo>
                <a:lnTo>
                  <a:pt x="524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6069920" y="6570441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5" h="11429">
                <a:moveTo>
                  <a:pt x="82715" y="0"/>
                </a:moveTo>
                <a:lnTo>
                  <a:pt x="64468" y="1933"/>
                </a:lnTo>
                <a:lnTo>
                  <a:pt x="46278" y="3581"/>
                </a:lnTo>
                <a:lnTo>
                  <a:pt x="0" y="10502"/>
                </a:lnTo>
                <a:lnTo>
                  <a:pt x="26098" y="10934"/>
                </a:lnTo>
                <a:lnTo>
                  <a:pt x="8271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216715" y="6548513"/>
            <a:ext cx="102870" cy="17145"/>
          </a:xfrm>
          <a:custGeom>
            <a:avLst/>
            <a:gdLst/>
            <a:ahLst/>
            <a:cxnLst/>
            <a:rect l="l" t="t" r="r" b="b"/>
            <a:pathLst>
              <a:path w="102870" h="17145">
                <a:moveTo>
                  <a:pt x="102450" y="0"/>
                </a:moveTo>
                <a:lnTo>
                  <a:pt x="0" y="14135"/>
                </a:lnTo>
                <a:lnTo>
                  <a:pt x="68249" y="16636"/>
                </a:lnTo>
                <a:lnTo>
                  <a:pt x="86626" y="15074"/>
                </a:lnTo>
                <a:lnTo>
                  <a:pt x="87617" y="14096"/>
                </a:lnTo>
                <a:lnTo>
                  <a:pt x="89522" y="12458"/>
                </a:lnTo>
                <a:lnTo>
                  <a:pt x="97142" y="4127"/>
                </a:lnTo>
                <a:lnTo>
                  <a:pt x="10245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6096020" y="6562642"/>
            <a:ext cx="189230" cy="20320"/>
          </a:xfrm>
          <a:custGeom>
            <a:avLst/>
            <a:gdLst/>
            <a:ahLst/>
            <a:cxnLst/>
            <a:rect l="l" t="t" r="r" b="b"/>
            <a:pathLst>
              <a:path w="189229" h="20320">
                <a:moveTo>
                  <a:pt x="120700" y="0"/>
                </a:moveTo>
                <a:lnTo>
                  <a:pt x="101053" y="2679"/>
                </a:lnTo>
                <a:lnTo>
                  <a:pt x="56616" y="7797"/>
                </a:lnTo>
                <a:lnTo>
                  <a:pt x="0" y="18732"/>
                </a:lnTo>
                <a:lnTo>
                  <a:pt x="45427" y="20027"/>
                </a:lnTo>
                <a:lnTo>
                  <a:pt x="83842" y="14339"/>
                </a:lnTo>
                <a:lnTo>
                  <a:pt x="122428" y="9271"/>
                </a:lnTo>
                <a:lnTo>
                  <a:pt x="139017" y="7348"/>
                </a:lnTo>
                <a:lnTo>
                  <a:pt x="172277" y="3995"/>
                </a:lnTo>
                <a:lnTo>
                  <a:pt x="188937" y="2501"/>
                </a:lnTo>
                <a:lnTo>
                  <a:pt x="12070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970672" y="6574012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10" h="5715">
                <a:moveTo>
                  <a:pt x="30086" y="0"/>
                </a:moveTo>
                <a:lnTo>
                  <a:pt x="14808" y="1955"/>
                </a:lnTo>
                <a:lnTo>
                  <a:pt x="10477" y="2578"/>
                </a:lnTo>
                <a:lnTo>
                  <a:pt x="3505" y="4483"/>
                </a:lnTo>
                <a:lnTo>
                  <a:pt x="0" y="5461"/>
                </a:lnTo>
                <a:lnTo>
                  <a:pt x="19911" y="4035"/>
                </a:lnTo>
                <a:lnTo>
                  <a:pt x="26555" y="3644"/>
                </a:lnTo>
                <a:lnTo>
                  <a:pt x="41821" y="889"/>
                </a:lnTo>
                <a:lnTo>
                  <a:pt x="33997" y="342"/>
                </a:lnTo>
                <a:lnTo>
                  <a:pt x="300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981147" y="657597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4330" y="0"/>
                </a:moveTo>
                <a:lnTo>
                  <a:pt x="495" y="495"/>
                </a:lnTo>
                <a:lnTo>
                  <a:pt x="0" y="622"/>
                </a:lnTo>
                <a:lnTo>
                  <a:pt x="43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997225" y="6574907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15265" y="0"/>
                </a:moveTo>
                <a:lnTo>
                  <a:pt x="0" y="2755"/>
                </a:lnTo>
                <a:lnTo>
                  <a:pt x="10891" y="2203"/>
                </a:lnTo>
                <a:lnTo>
                  <a:pt x="21791" y="1766"/>
                </a:lnTo>
                <a:lnTo>
                  <a:pt x="44030" y="1219"/>
                </a:lnTo>
                <a:lnTo>
                  <a:pt x="44234" y="1219"/>
                </a:lnTo>
                <a:lnTo>
                  <a:pt x="36980" y="1042"/>
                </a:lnTo>
                <a:lnTo>
                  <a:pt x="29735" y="781"/>
                </a:lnTo>
                <a:lnTo>
                  <a:pt x="22497" y="433"/>
                </a:lnTo>
                <a:lnTo>
                  <a:pt x="152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985473" y="6573927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40">
                <a:moveTo>
                  <a:pt x="14262" y="0"/>
                </a:moveTo>
                <a:lnTo>
                  <a:pt x="0" y="2044"/>
                </a:lnTo>
                <a:lnTo>
                  <a:pt x="15290" y="88"/>
                </a:lnTo>
                <a:lnTo>
                  <a:pt x="142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981646" y="6573340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1760" y="0"/>
                </a:moveTo>
                <a:lnTo>
                  <a:pt x="3911" y="2057"/>
                </a:lnTo>
                <a:lnTo>
                  <a:pt x="0" y="3124"/>
                </a:lnTo>
                <a:lnTo>
                  <a:pt x="1269" y="2946"/>
                </a:lnTo>
                <a:lnTo>
                  <a:pt x="3835" y="2628"/>
                </a:lnTo>
                <a:lnTo>
                  <a:pt x="18084" y="584"/>
                </a:lnTo>
                <a:lnTo>
                  <a:pt x="117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468759" y="6560618"/>
            <a:ext cx="43815" cy="7620"/>
          </a:xfrm>
          <a:custGeom>
            <a:avLst/>
            <a:gdLst/>
            <a:ahLst/>
            <a:cxnLst/>
            <a:rect l="l" t="t" r="r" b="b"/>
            <a:pathLst>
              <a:path w="43815" h="7620">
                <a:moveTo>
                  <a:pt x="35255" y="0"/>
                </a:moveTo>
                <a:lnTo>
                  <a:pt x="0" y="7200"/>
                </a:lnTo>
                <a:lnTo>
                  <a:pt x="43294" y="3505"/>
                </a:lnTo>
                <a:lnTo>
                  <a:pt x="42303" y="2616"/>
                </a:lnTo>
                <a:lnTo>
                  <a:pt x="39852" y="279"/>
                </a:lnTo>
                <a:lnTo>
                  <a:pt x="352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378088" y="6559776"/>
            <a:ext cx="130810" cy="12700"/>
          </a:xfrm>
          <a:custGeom>
            <a:avLst/>
            <a:gdLst/>
            <a:ahLst/>
            <a:cxnLst/>
            <a:rect l="l" t="t" r="r" b="b"/>
            <a:pathLst>
              <a:path w="130809" h="12700">
                <a:moveTo>
                  <a:pt x="129324" y="0"/>
                </a:moveTo>
                <a:lnTo>
                  <a:pt x="0" y="12280"/>
                </a:lnTo>
                <a:lnTo>
                  <a:pt x="24593" y="11744"/>
                </a:lnTo>
                <a:lnTo>
                  <a:pt x="49377" y="11569"/>
                </a:lnTo>
                <a:lnTo>
                  <a:pt x="90677" y="8039"/>
                </a:lnTo>
                <a:lnTo>
                  <a:pt x="125920" y="838"/>
                </a:lnTo>
                <a:lnTo>
                  <a:pt x="130219" y="838"/>
                </a:lnTo>
                <a:lnTo>
                  <a:pt x="129324" y="0"/>
                </a:lnTo>
                <a:close/>
              </a:path>
              <a:path w="130809" h="12700">
                <a:moveTo>
                  <a:pt x="130219" y="838"/>
                </a:moveTo>
                <a:lnTo>
                  <a:pt x="125920" y="838"/>
                </a:lnTo>
                <a:lnTo>
                  <a:pt x="128993" y="1041"/>
                </a:lnTo>
                <a:lnTo>
                  <a:pt x="130517" y="1117"/>
                </a:lnTo>
                <a:lnTo>
                  <a:pt x="130219" y="83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377330" y="6565613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086" y="0"/>
                </a:lnTo>
              </a:path>
            </a:pathLst>
          </a:custGeom>
          <a:ln w="1295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339415" y="655380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160921" y="0"/>
                </a:moveTo>
                <a:lnTo>
                  <a:pt x="120649" y="2696"/>
                </a:lnTo>
                <a:lnTo>
                  <a:pt x="80398" y="6018"/>
                </a:lnTo>
                <a:lnTo>
                  <a:pt x="0" y="14046"/>
                </a:lnTo>
                <a:lnTo>
                  <a:pt x="37083" y="16167"/>
                </a:lnTo>
                <a:lnTo>
                  <a:pt x="37909" y="16979"/>
                </a:lnTo>
                <a:lnTo>
                  <a:pt x="37922" y="18148"/>
                </a:lnTo>
                <a:lnTo>
                  <a:pt x="102573" y="11288"/>
                </a:lnTo>
                <a:lnTo>
                  <a:pt x="167309" y="5334"/>
                </a:lnTo>
                <a:lnTo>
                  <a:pt x="165303" y="3479"/>
                </a:lnTo>
                <a:lnTo>
                  <a:pt x="163093" y="1562"/>
                </a:lnTo>
                <a:lnTo>
                  <a:pt x="1609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375749" y="657195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587" y="0"/>
                </a:moveTo>
                <a:lnTo>
                  <a:pt x="0" y="177"/>
                </a:lnTo>
                <a:lnTo>
                  <a:pt x="1574" y="139"/>
                </a:lnTo>
                <a:lnTo>
                  <a:pt x="15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287964" y="657270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369" y="0"/>
                </a:lnTo>
              </a:path>
            </a:pathLst>
          </a:custGeom>
          <a:ln w="9702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403714" y="6585530"/>
            <a:ext cx="59690" cy="3810"/>
          </a:xfrm>
          <a:custGeom>
            <a:avLst/>
            <a:gdLst/>
            <a:ahLst/>
            <a:cxnLst/>
            <a:rect l="l" t="t" r="r" b="b"/>
            <a:pathLst>
              <a:path w="59689" h="3809">
                <a:moveTo>
                  <a:pt x="57894" y="1168"/>
                </a:moveTo>
                <a:lnTo>
                  <a:pt x="20612" y="1168"/>
                </a:lnTo>
                <a:lnTo>
                  <a:pt x="57200" y="3644"/>
                </a:lnTo>
                <a:lnTo>
                  <a:pt x="59461" y="3644"/>
                </a:lnTo>
                <a:lnTo>
                  <a:pt x="58635" y="2019"/>
                </a:lnTo>
                <a:lnTo>
                  <a:pt x="57894" y="1168"/>
                </a:lnTo>
                <a:close/>
              </a:path>
              <a:path w="59689" h="3809">
                <a:moveTo>
                  <a:pt x="23406" y="0"/>
                </a:moveTo>
                <a:lnTo>
                  <a:pt x="0" y="2959"/>
                </a:lnTo>
                <a:lnTo>
                  <a:pt x="13741" y="1701"/>
                </a:lnTo>
                <a:lnTo>
                  <a:pt x="20612" y="1168"/>
                </a:lnTo>
                <a:lnTo>
                  <a:pt x="57894" y="1168"/>
                </a:lnTo>
                <a:lnTo>
                  <a:pt x="56921" y="50"/>
                </a:lnTo>
                <a:lnTo>
                  <a:pt x="234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273755" y="6585510"/>
            <a:ext cx="153670" cy="18415"/>
          </a:xfrm>
          <a:custGeom>
            <a:avLst/>
            <a:gdLst/>
            <a:ahLst/>
            <a:cxnLst/>
            <a:rect l="l" t="t" r="r" b="b"/>
            <a:pathLst>
              <a:path w="153670" h="18415">
                <a:moveTo>
                  <a:pt x="140919" y="0"/>
                </a:moveTo>
                <a:lnTo>
                  <a:pt x="98323" y="1612"/>
                </a:lnTo>
                <a:lnTo>
                  <a:pt x="76093" y="3942"/>
                </a:lnTo>
                <a:lnTo>
                  <a:pt x="53805" y="5964"/>
                </a:lnTo>
                <a:lnTo>
                  <a:pt x="9144" y="9448"/>
                </a:lnTo>
                <a:lnTo>
                  <a:pt x="2870" y="10502"/>
                </a:lnTo>
                <a:lnTo>
                  <a:pt x="1727" y="13474"/>
                </a:lnTo>
                <a:lnTo>
                  <a:pt x="0" y="18173"/>
                </a:lnTo>
                <a:lnTo>
                  <a:pt x="30839" y="15128"/>
                </a:lnTo>
                <a:lnTo>
                  <a:pt x="41109" y="14224"/>
                </a:lnTo>
                <a:lnTo>
                  <a:pt x="92061" y="7208"/>
                </a:lnTo>
                <a:lnTo>
                  <a:pt x="104711" y="5662"/>
                </a:lnTo>
                <a:lnTo>
                  <a:pt x="117342" y="4257"/>
                </a:lnTo>
                <a:lnTo>
                  <a:pt x="129959" y="2984"/>
                </a:lnTo>
                <a:lnTo>
                  <a:pt x="153365" y="25"/>
                </a:lnTo>
                <a:lnTo>
                  <a:pt x="1409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276630" y="659496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273" y="0"/>
                </a:moveTo>
                <a:lnTo>
                  <a:pt x="228" y="457"/>
                </a:lnTo>
                <a:lnTo>
                  <a:pt x="0" y="1054"/>
                </a:lnTo>
                <a:lnTo>
                  <a:pt x="62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192142" y="657911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2395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115622" y="652818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76" y="0"/>
                </a:lnTo>
              </a:path>
            </a:pathLst>
          </a:custGeom>
          <a:ln w="981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6094984" y="6523130"/>
            <a:ext cx="85090" cy="9525"/>
          </a:xfrm>
          <a:custGeom>
            <a:avLst/>
            <a:gdLst/>
            <a:ahLst/>
            <a:cxnLst/>
            <a:rect l="l" t="t" r="r" b="b"/>
            <a:pathLst>
              <a:path w="85089" h="9525">
                <a:moveTo>
                  <a:pt x="72453" y="0"/>
                </a:moveTo>
                <a:lnTo>
                  <a:pt x="0" y="8064"/>
                </a:lnTo>
                <a:lnTo>
                  <a:pt x="20637" y="9029"/>
                </a:lnTo>
                <a:lnTo>
                  <a:pt x="52724" y="4367"/>
                </a:lnTo>
                <a:lnTo>
                  <a:pt x="84886" y="152"/>
                </a:lnTo>
                <a:lnTo>
                  <a:pt x="724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912712" y="6552967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18846" y="0"/>
                </a:moveTo>
                <a:lnTo>
                  <a:pt x="10502" y="1130"/>
                </a:lnTo>
                <a:lnTo>
                  <a:pt x="0" y="4114"/>
                </a:lnTo>
                <a:lnTo>
                  <a:pt x="165" y="4114"/>
                </a:lnTo>
                <a:lnTo>
                  <a:pt x="6121" y="5930"/>
                </a:lnTo>
                <a:lnTo>
                  <a:pt x="13448" y="4521"/>
                </a:lnTo>
                <a:lnTo>
                  <a:pt x="20797" y="3208"/>
                </a:lnTo>
                <a:lnTo>
                  <a:pt x="28168" y="1992"/>
                </a:lnTo>
                <a:lnTo>
                  <a:pt x="35559" y="876"/>
                </a:lnTo>
                <a:lnTo>
                  <a:pt x="188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935443" y="6561982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9626" y="0"/>
                </a:moveTo>
                <a:lnTo>
                  <a:pt x="0" y="1803"/>
                </a:lnTo>
                <a:lnTo>
                  <a:pt x="5549" y="3340"/>
                </a:lnTo>
                <a:lnTo>
                  <a:pt x="8343" y="4064"/>
                </a:lnTo>
                <a:lnTo>
                  <a:pt x="29336" y="952"/>
                </a:lnTo>
                <a:lnTo>
                  <a:pt x="96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925347" y="6561023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139" y="12"/>
                </a:moveTo>
                <a:lnTo>
                  <a:pt x="3327" y="850"/>
                </a:lnTo>
                <a:lnTo>
                  <a:pt x="10096" y="2755"/>
                </a:lnTo>
                <a:lnTo>
                  <a:pt x="19723" y="952"/>
                </a:lnTo>
                <a:lnTo>
                  <a:pt x="139" y="12"/>
                </a:lnTo>
                <a:close/>
              </a:path>
              <a:path w="20320" h="3175">
                <a:moveTo>
                  <a:pt x="0" y="0"/>
                </a:moveTo>
                <a:lnTo>
                  <a:pt x="127" y="38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945073" y="6555460"/>
            <a:ext cx="58419" cy="7620"/>
          </a:xfrm>
          <a:custGeom>
            <a:avLst/>
            <a:gdLst/>
            <a:ahLst/>
            <a:cxnLst/>
            <a:rect l="l" t="t" r="r" b="b"/>
            <a:pathLst>
              <a:path w="58420" h="7620">
                <a:moveTo>
                  <a:pt x="35013" y="0"/>
                </a:moveTo>
                <a:lnTo>
                  <a:pt x="0" y="6515"/>
                </a:lnTo>
                <a:lnTo>
                  <a:pt x="19710" y="7467"/>
                </a:lnTo>
                <a:lnTo>
                  <a:pt x="54381" y="2324"/>
                </a:lnTo>
                <a:lnTo>
                  <a:pt x="57048" y="1562"/>
                </a:lnTo>
                <a:lnTo>
                  <a:pt x="58394" y="1155"/>
                </a:lnTo>
                <a:lnTo>
                  <a:pt x="350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918832" y="6553848"/>
            <a:ext cx="61594" cy="8255"/>
          </a:xfrm>
          <a:custGeom>
            <a:avLst/>
            <a:gdLst/>
            <a:ahLst/>
            <a:cxnLst/>
            <a:rect l="l" t="t" r="r" b="b"/>
            <a:pathLst>
              <a:path w="61595" h="8254">
                <a:moveTo>
                  <a:pt x="29451" y="0"/>
                </a:moveTo>
                <a:lnTo>
                  <a:pt x="22052" y="1114"/>
                </a:lnTo>
                <a:lnTo>
                  <a:pt x="14678" y="2327"/>
                </a:lnTo>
                <a:lnTo>
                  <a:pt x="7327" y="3639"/>
                </a:lnTo>
                <a:lnTo>
                  <a:pt x="0" y="5054"/>
                </a:lnTo>
                <a:lnTo>
                  <a:pt x="3403" y="6108"/>
                </a:lnTo>
                <a:lnTo>
                  <a:pt x="6172" y="6997"/>
                </a:lnTo>
                <a:lnTo>
                  <a:pt x="6654" y="7188"/>
                </a:lnTo>
                <a:lnTo>
                  <a:pt x="26238" y="8128"/>
                </a:lnTo>
                <a:lnTo>
                  <a:pt x="61252" y="1612"/>
                </a:lnTo>
                <a:lnTo>
                  <a:pt x="294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081684" y="6527103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750" y="0"/>
                </a:lnTo>
              </a:path>
            </a:pathLst>
          </a:custGeom>
          <a:ln w="817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135377" y="652914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28" y="0"/>
                </a:lnTo>
              </a:path>
            </a:pathLst>
          </a:custGeom>
          <a:ln w="1080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923214" y="655278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4711" y="0"/>
                </a:moveTo>
                <a:lnTo>
                  <a:pt x="0" y="1308"/>
                </a:lnTo>
                <a:lnTo>
                  <a:pt x="8343" y="177"/>
                </a:lnTo>
                <a:lnTo>
                  <a:pt x="471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035912" y="653875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66" y="0"/>
                </a:lnTo>
              </a:path>
            </a:pathLst>
          </a:custGeom>
          <a:ln w="1316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934830" y="6531197"/>
            <a:ext cx="180975" cy="22225"/>
          </a:xfrm>
          <a:custGeom>
            <a:avLst/>
            <a:gdLst/>
            <a:ahLst/>
            <a:cxnLst/>
            <a:rect l="l" t="t" r="r" b="b"/>
            <a:pathLst>
              <a:path w="180975" h="22225">
                <a:moveTo>
                  <a:pt x="160147" y="0"/>
                </a:moveTo>
                <a:lnTo>
                  <a:pt x="149803" y="1269"/>
                </a:lnTo>
                <a:lnTo>
                  <a:pt x="0" y="21336"/>
                </a:lnTo>
                <a:lnTo>
                  <a:pt x="16789" y="22161"/>
                </a:lnTo>
                <a:lnTo>
                  <a:pt x="20701" y="21628"/>
                </a:lnTo>
                <a:lnTo>
                  <a:pt x="42230" y="19021"/>
                </a:lnTo>
                <a:lnTo>
                  <a:pt x="61822" y="17027"/>
                </a:lnTo>
                <a:lnTo>
                  <a:pt x="81439" y="15400"/>
                </a:lnTo>
                <a:lnTo>
                  <a:pt x="101079" y="14135"/>
                </a:lnTo>
                <a:lnTo>
                  <a:pt x="160826" y="4076"/>
                </a:lnTo>
                <a:lnTo>
                  <a:pt x="180784" y="965"/>
                </a:lnTo>
                <a:lnTo>
                  <a:pt x="1601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931554" y="6552529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3276" y="0"/>
                </a:moveTo>
                <a:lnTo>
                  <a:pt x="1092" y="304"/>
                </a:lnTo>
                <a:lnTo>
                  <a:pt x="0" y="431"/>
                </a:lnTo>
                <a:lnTo>
                  <a:pt x="16725" y="1308"/>
                </a:lnTo>
                <a:lnTo>
                  <a:pt x="20065" y="825"/>
                </a:lnTo>
                <a:lnTo>
                  <a:pt x="32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983066" y="6544133"/>
            <a:ext cx="83185" cy="12065"/>
          </a:xfrm>
          <a:custGeom>
            <a:avLst/>
            <a:gdLst/>
            <a:ahLst/>
            <a:cxnLst/>
            <a:rect l="l" t="t" r="r" b="b"/>
            <a:pathLst>
              <a:path w="83185" h="12065">
                <a:moveTo>
                  <a:pt x="83045" y="0"/>
                </a:moveTo>
                <a:lnTo>
                  <a:pt x="67940" y="493"/>
                </a:lnTo>
                <a:lnTo>
                  <a:pt x="52844" y="1206"/>
                </a:lnTo>
                <a:lnTo>
                  <a:pt x="0" y="10769"/>
                </a:lnTo>
                <a:lnTo>
                  <a:pt x="22580" y="11874"/>
                </a:lnTo>
                <a:lnTo>
                  <a:pt x="30086" y="9702"/>
                </a:lnTo>
                <a:lnTo>
                  <a:pt x="43276" y="6931"/>
                </a:lnTo>
                <a:lnTo>
                  <a:pt x="56499" y="4389"/>
                </a:lnTo>
                <a:lnTo>
                  <a:pt x="69755" y="2078"/>
                </a:lnTo>
                <a:lnTo>
                  <a:pt x="830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951622" y="6545337"/>
            <a:ext cx="84455" cy="10160"/>
          </a:xfrm>
          <a:custGeom>
            <a:avLst/>
            <a:gdLst/>
            <a:ahLst/>
            <a:cxnLst/>
            <a:rect l="l" t="t" r="r" b="b"/>
            <a:pathLst>
              <a:path w="84454" h="10159">
                <a:moveTo>
                  <a:pt x="84289" y="0"/>
                </a:moveTo>
                <a:lnTo>
                  <a:pt x="45031" y="2886"/>
                </a:lnTo>
                <a:lnTo>
                  <a:pt x="5867" y="7238"/>
                </a:lnTo>
                <a:lnTo>
                  <a:pt x="0" y="8026"/>
                </a:lnTo>
                <a:lnTo>
                  <a:pt x="31445" y="9563"/>
                </a:lnTo>
                <a:lnTo>
                  <a:pt x="8428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980085" y="6554905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2984" y="0"/>
                </a:moveTo>
                <a:lnTo>
                  <a:pt x="0" y="558"/>
                </a:lnTo>
                <a:lnTo>
                  <a:pt x="23380" y="1714"/>
                </a:lnTo>
                <a:lnTo>
                  <a:pt x="25565" y="1092"/>
                </a:lnTo>
                <a:lnTo>
                  <a:pt x="29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948284" y="6553361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40">
                <a:moveTo>
                  <a:pt x="3340" y="0"/>
                </a:moveTo>
                <a:lnTo>
                  <a:pt x="0" y="482"/>
                </a:lnTo>
                <a:lnTo>
                  <a:pt x="31800" y="2095"/>
                </a:lnTo>
                <a:lnTo>
                  <a:pt x="34785" y="1549"/>
                </a:lnTo>
                <a:lnTo>
                  <a:pt x="334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929760" y="6523865"/>
            <a:ext cx="188595" cy="29209"/>
          </a:xfrm>
          <a:custGeom>
            <a:avLst/>
            <a:gdLst/>
            <a:ahLst/>
            <a:cxnLst/>
            <a:rect l="l" t="t" r="r" b="b"/>
            <a:pathLst>
              <a:path w="188595" h="29209">
                <a:moveTo>
                  <a:pt x="188404" y="0"/>
                </a:moveTo>
                <a:lnTo>
                  <a:pt x="112958" y="4989"/>
                </a:lnTo>
                <a:lnTo>
                  <a:pt x="74941" y="10807"/>
                </a:lnTo>
                <a:lnTo>
                  <a:pt x="37378" y="18778"/>
                </a:lnTo>
                <a:lnTo>
                  <a:pt x="0" y="28409"/>
                </a:lnTo>
                <a:lnTo>
                  <a:pt x="5067" y="28663"/>
                </a:lnTo>
                <a:lnTo>
                  <a:pt x="154870" y="8599"/>
                </a:lnTo>
                <a:lnTo>
                  <a:pt x="165214" y="7327"/>
                </a:lnTo>
                <a:lnTo>
                  <a:pt x="151930" y="6705"/>
                </a:lnTo>
                <a:lnTo>
                  <a:pt x="18840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927929" y="6552274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1828" y="0"/>
                </a:moveTo>
                <a:lnTo>
                  <a:pt x="0" y="507"/>
                </a:lnTo>
                <a:lnTo>
                  <a:pt x="3632" y="698"/>
                </a:lnTo>
                <a:lnTo>
                  <a:pt x="6896" y="253"/>
                </a:lnTo>
                <a:lnTo>
                  <a:pt x="182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8421" y="6533095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4" h="8254">
                <a:moveTo>
                  <a:pt x="46951" y="0"/>
                </a:moveTo>
                <a:lnTo>
                  <a:pt x="11641" y="5997"/>
                </a:lnTo>
                <a:lnTo>
                  <a:pt x="0" y="8102"/>
                </a:lnTo>
                <a:lnTo>
                  <a:pt x="10220" y="6981"/>
                </a:lnTo>
                <a:lnTo>
                  <a:pt x="20459" y="5997"/>
                </a:lnTo>
                <a:lnTo>
                  <a:pt x="30718" y="5152"/>
                </a:lnTo>
                <a:lnTo>
                  <a:pt x="40995" y="4445"/>
                </a:lnTo>
                <a:lnTo>
                  <a:pt x="49558" y="3622"/>
                </a:lnTo>
                <a:lnTo>
                  <a:pt x="58139" y="2901"/>
                </a:lnTo>
                <a:lnTo>
                  <a:pt x="66736" y="2276"/>
                </a:lnTo>
                <a:lnTo>
                  <a:pt x="75349" y="1739"/>
                </a:lnTo>
                <a:lnTo>
                  <a:pt x="77724" y="1447"/>
                </a:lnTo>
                <a:lnTo>
                  <a:pt x="469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281139" y="6534148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20">
                <a:moveTo>
                  <a:pt x="75717" y="0"/>
                </a:moveTo>
                <a:lnTo>
                  <a:pt x="52147" y="1512"/>
                </a:lnTo>
                <a:lnTo>
                  <a:pt x="0" y="5791"/>
                </a:lnTo>
                <a:lnTo>
                  <a:pt x="27101" y="7086"/>
                </a:lnTo>
                <a:lnTo>
                  <a:pt x="51381" y="3338"/>
                </a:lnTo>
                <a:lnTo>
                  <a:pt x="757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263204" y="6532257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690" y="0"/>
                </a:lnTo>
              </a:path>
            </a:pathLst>
          </a:custGeom>
          <a:ln w="1537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228365" y="653066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70" y="0"/>
                </a:lnTo>
              </a:path>
            </a:pathLst>
          </a:custGeom>
          <a:ln w="784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308241" y="6537528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017" y="0"/>
                </a:lnTo>
              </a:path>
            </a:pathLst>
          </a:custGeom>
          <a:ln w="1134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348834" y="653776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94" y="0"/>
                </a:lnTo>
              </a:path>
            </a:pathLst>
          </a:custGeom>
          <a:ln w="1181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66149" y="6525042"/>
            <a:ext cx="302260" cy="14604"/>
          </a:xfrm>
          <a:custGeom>
            <a:avLst/>
            <a:gdLst/>
            <a:ahLst/>
            <a:cxnLst/>
            <a:rect l="l" t="t" r="r" b="b"/>
            <a:pathLst>
              <a:path w="302260" h="14604">
                <a:moveTo>
                  <a:pt x="159575" y="3479"/>
                </a:moveTo>
                <a:lnTo>
                  <a:pt x="147645" y="4876"/>
                </a:lnTo>
                <a:lnTo>
                  <a:pt x="131404" y="6950"/>
                </a:lnTo>
                <a:lnTo>
                  <a:pt x="112623" y="9537"/>
                </a:lnTo>
                <a:lnTo>
                  <a:pt x="123228" y="9994"/>
                </a:lnTo>
                <a:lnTo>
                  <a:pt x="91452" y="13779"/>
                </a:lnTo>
                <a:lnTo>
                  <a:pt x="97053" y="14046"/>
                </a:lnTo>
                <a:lnTo>
                  <a:pt x="148120" y="8139"/>
                </a:lnTo>
                <a:lnTo>
                  <a:pt x="160769" y="6810"/>
                </a:lnTo>
                <a:lnTo>
                  <a:pt x="182808" y="4559"/>
                </a:lnTo>
                <a:lnTo>
                  <a:pt x="178422" y="4559"/>
                </a:lnTo>
                <a:lnTo>
                  <a:pt x="159575" y="3479"/>
                </a:lnTo>
                <a:close/>
              </a:path>
              <a:path w="302260" h="14604">
                <a:moveTo>
                  <a:pt x="83756" y="0"/>
                </a:moveTo>
                <a:lnTo>
                  <a:pt x="38568" y="4876"/>
                </a:lnTo>
                <a:lnTo>
                  <a:pt x="20815" y="6950"/>
                </a:lnTo>
                <a:lnTo>
                  <a:pt x="0" y="9499"/>
                </a:lnTo>
                <a:lnTo>
                  <a:pt x="1638" y="9575"/>
                </a:lnTo>
                <a:lnTo>
                  <a:pt x="14713" y="8985"/>
                </a:lnTo>
                <a:lnTo>
                  <a:pt x="27817" y="8578"/>
                </a:lnTo>
                <a:lnTo>
                  <a:pt x="40948" y="8343"/>
                </a:lnTo>
                <a:lnTo>
                  <a:pt x="62444" y="8267"/>
                </a:lnTo>
                <a:lnTo>
                  <a:pt x="75454" y="6810"/>
                </a:lnTo>
                <a:lnTo>
                  <a:pt x="93519" y="4854"/>
                </a:lnTo>
                <a:lnTo>
                  <a:pt x="124663" y="1701"/>
                </a:lnTo>
                <a:lnTo>
                  <a:pt x="83756" y="0"/>
                </a:lnTo>
                <a:close/>
              </a:path>
              <a:path w="302260" h="14604">
                <a:moveTo>
                  <a:pt x="287743" y="203"/>
                </a:moveTo>
                <a:lnTo>
                  <a:pt x="229634" y="4864"/>
                </a:lnTo>
                <a:lnTo>
                  <a:pt x="219772" y="5794"/>
                </a:lnTo>
                <a:lnTo>
                  <a:pt x="208846" y="6950"/>
                </a:lnTo>
                <a:lnTo>
                  <a:pt x="190703" y="9105"/>
                </a:lnTo>
                <a:lnTo>
                  <a:pt x="212572" y="8068"/>
                </a:lnTo>
                <a:lnTo>
                  <a:pt x="234426" y="7358"/>
                </a:lnTo>
                <a:lnTo>
                  <a:pt x="256264" y="6950"/>
                </a:lnTo>
                <a:lnTo>
                  <a:pt x="282203" y="6810"/>
                </a:lnTo>
                <a:lnTo>
                  <a:pt x="302158" y="4597"/>
                </a:lnTo>
                <a:lnTo>
                  <a:pt x="297345" y="2794"/>
                </a:lnTo>
                <a:lnTo>
                  <a:pt x="292544" y="1104"/>
                </a:lnTo>
                <a:lnTo>
                  <a:pt x="287743" y="203"/>
                </a:lnTo>
                <a:close/>
              </a:path>
              <a:path w="302260" h="14604">
                <a:moveTo>
                  <a:pt x="62444" y="8267"/>
                </a:moveTo>
                <a:lnTo>
                  <a:pt x="54101" y="8267"/>
                </a:lnTo>
                <a:lnTo>
                  <a:pt x="62217" y="8293"/>
                </a:lnTo>
                <a:lnTo>
                  <a:pt x="62444" y="8267"/>
                </a:lnTo>
                <a:close/>
              </a:path>
              <a:path w="302260" h="14604">
                <a:moveTo>
                  <a:pt x="199262" y="2946"/>
                </a:moveTo>
                <a:lnTo>
                  <a:pt x="178422" y="4559"/>
                </a:lnTo>
                <a:lnTo>
                  <a:pt x="182808" y="4559"/>
                </a:lnTo>
                <a:lnTo>
                  <a:pt x="199262" y="2946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358437" y="6529641"/>
            <a:ext cx="136525" cy="14604"/>
          </a:xfrm>
          <a:custGeom>
            <a:avLst/>
            <a:gdLst/>
            <a:ahLst/>
            <a:cxnLst/>
            <a:rect l="l" t="t" r="r" b="b"/>
            <a:pathLst>
              <a:path w="136525" h="14604">
                <a:moveTo>
                  <a:pt x="109867" y="0"/>
                </a:moveTo>
                <a:lnTo>
                  <a:pt x="89827" y="2209"/>
                </a:lnTo>
                <a:lnTo>
                  <a:pt x="111493" y="2387"/>
                </a:lnTo>
                <a:lnTo>
                  <a:pt x="0" y="14020"/>
                </a:lnTo>
                <a:lnTo>
                  <a:pt x="584" y="14058"/>
                </a:lnTo>
                <a:lnTo>
                  <a:pt x="863" y="14058"/>
                </a:lnTo>
                <a:lnTo>
                  <a:pt x="22209" y="12058"/>
                </a:lnTo>
                <a:lnTo>
                  <a:pt x="29324" y="11468"/>
                </a:lnTo>
                <a:lnTo>
                  <a:pt x="59895" y="11468"/>
                </a:lnTo>
                <a:lnTo>
                  <a:pt x="58623" y="11099"/>
                </a:lnTo>
                <a:lnTo>
                  <a:pt x="53390" y="9766"/>
                </a:lnTo>
                <a:lnTo>
                  <a:pt x="73997" y="8634"/>
                </a:lnTo>
                <a:lnTo>
                  <a:pt x="94651" y="7796"/>
                </a:lnTo>
                <a:lnTo>
                  <a:pt x="115378" y="7232"/>
                </a:lnTo>
                <a:lnTo>
                  <a:pt x="136207" y="6921"/>
                </a:lnTo>
                <a:lnTo>
                  <a:pt x="128092" y="6921"/>
                </a:lnTo>
                <a:lnTo>
                  <a:pt x="109867" y="0"/>
                </a:lnTo>
                <a:close/>
              </a:path>
              <a:path w="136525" h="14604">
                <a:moveTo>
                  <a:pt x="59895" y="11468"/>
                </a:moveTo>
                <a:lnTo>
                  <a:pt x="29324" y="11468"/>
                </a:lnTo>
                <a:lnTo>
                  <a:pt x="66624" y="13995"/>
                </a:lnTo>
                <a:lnTo>
                  <a:pt x="68389" y="13995"/>
                </a:lnTo>
                <a:lnTo>
                  <a:pt x="65392" y="13030"/>
                </a:lnTo>
                <a:lnTo>
                  <a:pt x="59895" y="11468"/>
                </a:lnTo>
                <a:close/>
              </a:path>
              <a:path w="136525" h="14604">
                <a:moveTo>
                  <a:pt x="54864" y="10147"/>
                </a:moveTo>
                <a:lnTo>
                  <a:pt x="55105" y="10210"/>
                </a:lnTo>
                <a:lnTo>
                  <a:pt x="54864" y="10147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943790" y="6562930"/>
            <a:ext cx="29845" cy="5080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20993" y="0"/>
                </a:moveTo>
                <a:lnTo>
                  <a:pt x="0" y="3111"/>
                </a:lnTo>
                <a:lnTo>
                  <a:pt x="2400" y="3721"/>
                </a:lnTo>
                <a:lnTo>
                  <a:pt x="4787" y="4279"/>
                </a:lnTo>
                <a:lnTo>
                  <a:pt x="7188" y="4775"/>
                </a:lnTo>
                <a:lnTo>
                  <a:pt x="29756" y="419"/>
                </a:lnTo>
                <a:lnTo>
                  <a:pt x="209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964789" y="6557783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34658" y="0"/>
                </a:moveTo>
                <a:lnTo>
                  <a:pt x="0" y="5143"/>
                </a:lnTo>
                <a:lnTo>
                  <a:pt x="8750" y="5562"/>
                </a:lnTo>
                <a:lnTo>
                  <a:pt x="28638" y="1727"/>
                </a:lnTo>
                <a:lnTo>
                  <a:pt x="346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959728" y="6564316"/>
            <a:ext cx="65405" cy="9525"/>
          </a:xfrm>
          <a:custGeom>
            <a:avLst/>
            <a:gdLst/>
            <a:ahLst/>
            <a:cxnLst/>
            <a:rect l="l" t="t" r="r" b="b"/>
            <a:pathLst>
              <a:path w="65404" h="9525">
                <a:moveTo>
                  <a:pt x="34188" y="0"/>
                </a:moveTo>
                <a:lnTo>
                  <a:pt x="0" y="4762"/>
                </a:lnTo>
                <a:lnTo>
                  <a:pt x="8412" y="6006"/>
                </a:lnTo>
                <a:lnTo>
                  <a:pt x="16830" y="7129"/>
                </a:lnTo>
                <a:lnTo>
                  <a:pt x="25253" y="8136"/>
                </a:lnTo>
                <a:lnTo>
                  <a:pt x="33680" y="9029"/>
                </a:lnTo>
                <a:lnTo>
                  <a:pt x="49304" y="5095"/>
                </a:lnTo>
                <a:lnTo>
                  <a:pt x="64947" y="1447"/>
                </a:lnTo>
                <a:lnTo>
                  <a:pt x="341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993914" y="6564272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279" y="0"/>
                </a:moveTo>
                <a:lnTo>
                  <a:pt x="0" y="38"/>
                </a:lnTo>
                <a:lnTo>
                  <a:pt x="30772" y="1485"/>
                </a:lnTo>
                <a:lnTo>
                  <a:pt x="36336" y="279"/>
                </a:lnTo>
                <a:lnTo>
                  <a:pt x="12788" y="279"/>
                </a:lnTo>
                <a:lnTo>
                  <a:pt x="6540" y="177"/>
                </a:lnTo>
                <a:lnTo>
                  <a:pt x="279" y="0"/>
                </a:lnTo>
                <a:close/>
              </a:path>
              <a:path w="38100" h="1904">
                <a:moveTo>
                  <a:pt x="37566" y="12"/>
                </a:moveTo>
                <a:lnTo>
                  <a:pt x="31381" y="190"/>
                </a:lnTo>
                <a:lnTo>
                  <a:pt x="25209" y="279"/>
                </a:lnTo>
                <a:lnTo>
                  <a:pt x="36336" y="279"/>
                </a:lnTo>
                <a:lnTo>
                  <a:pt x="37566" y="12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950976" y="6563345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22567" y="0"/>
                </a:moveTo>
                <a:lnTo>
                  <a:pt x="0" y="4356"/>
                </a:lnTo>
                <a:lnTo>
                  <a:pt x="2781" y="4927"/>
                </a:lnTo>
                <a:lnTo>
                  <a:pt x="5562" y="5384"/>
                </a:lnTo>
                <a:lnTo>
                  <a:pt x="8762" y="5727"/>
                </a:lnTo>
                <a:lnTo>
                  <a:pt x="42938" y="965"/>
                </a:lnTo>
                <a:lnTo>
                  <a:pt x="40055" y="825"/>
                </a:lnTo>
                <a:lnTo>
                  <a:pt x="36042" y="698"/>
                </a:lnTo>
                <a:lnTo>
                  <a:pt x="28028" y="317"/>
                </a:lnTo>
                <a:lnTo>
                  <a:pt x="28206" y="266"/>
                </a:lnTo>
                <a:lnTo>
                  <a:pt x="2256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73541" y="6559515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17487" y="4660"/>
                </a:moveTo>
                <a:lnTo>
                  <a:pt x="20370" y="4800"/>
                </a:lnTo>
                <a:lnTo>
                  <a:pt x="20650" y="4762"/>
                </a:lnTo>
                <a:lnTo>
                  <a:pt x="17487" y="4660"/>
                </a:lnTo>
                <a:close/>
              </a:path>
              <a:path w="20954" h="5079">
                <a:moveTo>
                  <a:pt x="19900" y="0"/>
                </a:moveTo>
                <a:lnTo>
                  <a:pt x="0" y="3835"/>
                </a:lnTo>
                <a:lnTo>
                  <a:pt x="5638" y="4102"/>
                </a:lnTo>
                <a:lnTo>
                  <a:pt x="1990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63772" y="6534542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2374" y="0"/>
                </a:moveTo>
                <a:lnTo>
                  <a:pt x="0" y="292"/>
                </a:lnTo>
                <a:lnTo>
                  <a:pt x="4013" y="76"/>
                </a:lnTo>
                <a:lnTo>
                  <a:pt x="23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208415" y="6544707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834" y="0"/>
                </a:lnTo>
              </a:path>
            </a:pathLst>
          </a:custGeom>
          <a:ln w="952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4719" y="6539093"/>
            <a:ext cx="76835" cy="8255"/>
          </a:xfrm>
          <a:custGeom>
            <a:avLst/>
            <a:gdLst/>
            <a:ahLst/>
            <a:cxnLst/>
            <a:rect l="l" t="t" r="r" b="b"/>
            <a:pathLst>
              <a:path w="76835" h="8254">
                <a:moveTo>
                  <a:pt x="58483" y="0"/>
                </a:moveTo>
                <a:lnTo>
                  <a:pt x="0" y="7632"/>
                </a:lnTo>
                <a:lnTo>
                  <a:pt x="3695" y="7785"/>
                </a:lnTo>
                <a:lnTo>
                  <a:pt x="76415" y="850"/>
                </a:lnTo>
                <a:lnTo>
                  <a:pt x="584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00419" y="6543173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09">
                <a:moveTo>
                  <a:pt x="23888" y="0"/>
                </a:moveTo>
                <a:lnTo>
                  <a:pt x="8648" y="2095"/>
                </a:lnTo>
                <a:lnTo>
                  <a:pt x="0" y="3378"/>
                </a:lnTo>
                <a:lnTo>
                  <a:pt x="3530" y="3517"/>
                </a:lnTo>
                <a:lnTo>
                  <a:pt x="238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61139" y="654578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693" y="0"/>
                </a:lnTo>
              </a:path>
            </a:pathLst>
          </a:custGeom>
          <a:ln w="910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320168" y="6543195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5" h="5079">
                <a:moveTo>
                  <a:pt x="14404" y="3009"/>
                </a:moveTo>
                <a:lnTo>
                  <a:pt x="3136" y="3009"/>
                </a:lnTo>
                <a:lnTo>
                  <a:pt x="2371" y="3075"/>
                </a:lnTo>
                <a:lnTo>
                  <a:pt x="1295" y="3657"/>
                </a:lnTo>
                <a:lnTo>
                  <a:pt x="0" y="4572"/>
                </a:lnTo>
                <a:lnTo>
                  <a:pt x="14404" y="3009"/>
                </a:lnTo>
                <a:close/>
              </a:path>
              <a:path w="38735" h="5079">
                <a:moveTo>
                  <a:pt x="28663" y="0"/>
                </a:moveTo>
                <a:lnTo>
                  <a:pt x="1651" y="3136"/>
                </a:lnTo>
                <a:lnTo>
                  <a:pt x="3136" y="3009"/>
                </a:lnTo>
                <a:lnTo>
                  <a:pt x="14404" y="3009"/>
                </a:lnTo>
                <a:lnTo>
                  <a:pt x="38265" y="469"/>
                </a:lnTo>
                <a:lnTo>
                  <a:pt x="286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03939" y="6538827"/>
            <a:ext cx="59690" cy="8255"/>
          </a:xfrm>
          <a:custGeom>
            <a:avLst/>
            <a:gdLst/>
            <a:ahLst/>
            <a:cxnLst/>
            <a:rect l="l" t="t" r="r" b="b"/>
            <a:pathLst>
              <a:path w="59689" h="8254">
                <a:moveTo>
                  <a:pt x="53657" y="0"/>
                </a:moveTo>
                <a:lnTo>
                  <a:pt x="20370" y="4343"/>
                </a:lnTo>
                <a:lnTo>
                  <a:pt x="0" y="7861"/>
                </a:lnTo>
                <a:lnTo>
                  <a:pt x="787" y="7899"/>
                </a:lnTo>
                <a:lnTo>
                  <a:pt x="59258" y="266"/>
                </a:lnTo>
                <a:lnTo>
                  <a:pt x="536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19164" y="6543663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39" h="5079">
                <a:moveTo>
                  <a:pt x="39268" y="0"/>
                </a:moveTo>
                <a:lnTo>
                  <a:pt x="1003" y="4102"/>
                </a:lnTo>
                <a:lnTo>
                  <a:pt x="0" y="4851"/>
                </a:lnTo>
                <a:lnTo>
                  <a:pt x="20096" y="2273"/>
                </a:lnTo>
                <a:lnTo>
                  <a:pt x="40144" y="38"/>
                </a:lnTo>
                <a:lnTo>
                  <a:pt x="3926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1451" y="6575950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4521" y="0"/>
                </a:moveTo>
                <a:lnTo>
                  <a:pt x="0" y="165"/>
                </a:lnTo>
                <a:lnTo>
                  <a:pt x="3301" y="228"/>
                </a:lnTo>
                <a:lnTo>
                  <a:pt x="452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44756" y="657530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32638" y="0"/>
                </a:moveTo>
                <a:lnTo>
                  <a:pt x="16919" y="195"/>
                </a:lnTo>
                <a:lnTo>
                  <a:pt x="1219" y="647"/>
                </a:lnTo>
                <a:lnTo>
                  <a:pt x="0" y="876"/>
                </a:lnTo>
                <a:lnTo>
                  <a:pt x="5092" y="927"/>
                </a:lnTo>
                <a:lnTo>
                  <a:pt x="14439" y="927"/>
                </a:lnTo>
                <a:lnTo>
                  <a:pt x="21247" y="812"/>
                </a:lnTo>
                <a:lnTo>
                  <a:pt x="28054" y="584"/>
                </a:lnTo>
                <a:lnTo>
                  <a:pt x="326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00762" y="6548370"/>
            <a:ext cx="194310" cy="26670"/>
          </a:xfrm>
          <a:custGeom>
            <a:avLst/>
            <a:gdLst/>
            <a:ahLst/>
            <a:cxnLst/>
            <a:rect l="l" t="t" r="r" b="b"/>
            <a:pathLst>
              <a:path w="194310" h="26670">
                <a:moveTo>
                  <a:pt x="52743" y="18757"/>
                </a:moveTo>
                <a:lnTo>
                  <a:pt x="0" y="25641"/>
                </a:lnTo>
                <a:lnTo>
                  <a:pt x="3911" y="25984"/>
                </a:lnTo>
                <a:lnTo>
                  <a:pt x="11734" y="26542"/>
                </a:lnTo>
                <a:lnTo>
                  <a:pt x="34858" y="22561"/>
                </a:lnTo>
                <a:lnTo>
                  <a:pt x="46439" y="20713"/>
                </a:lnTo>
                <a:lnTo>
                  <a:pt x="58039" y="18999"/>
                </a:lnTo>
                <a:lnTo>
                  <a:pt x="52743" y="18757"/>
                </a:lnTo>
                <a:close/>
              </a:path>
              <a:path w="194310" h="26670">
                <a:moveTo>
                  <a:pt x="193713" y="0"/>
                </a:moveTo>
                <a:lnTo>
                  <a:pt x="183781" y="1092"/>
                </a:lnTo>
                <a:lnTo>
                  <a:pt x="101574" y="12230"/>
                </a:lnTo>
                <a:lnTo>
                  <a:pt x="121386" y="13157"/>
                </a:lnTo>
                <a:lnTo>
                  <a:pt x="1937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184536" y="6547287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16040" y="0"/>
                </a:moveTo>
                <a:lnTo>
                  <a:pt x="0" y="2171"/>
                </a:lnTo>
                <a:lnTo>
                  <a:pt x="9931" y="1079"/>
                </a:lnTo>
                <a:lnTo>
                  <a:pt x="160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12489" y="6560596"/>
            <a:ext cx="109855" cy="15875"/>
          </a:xfrm>
          <a:custGeom>
            <a:avLst/>
            <a:gdLst/>
            <a:ahLst/>
            <a:cxnLst/>
            <a:rect l="l" t="t" r="r" b="b"/>
            <a:pathLst>
              <a:path w="109854" h="15875">
                <a:moveTo>
                  <a:pt x="89852" y="0"/>
                </a:moveTo>
                <a:lnTo>
                  <a:pt x="41020" y="6527"/>
                </a:lnTo>
                <a:lnTo>
                  <a:pt x="46316" y="6781"/>
                </a:lnTo>
                <a:lnTo>
                  <a:pt x="34709" y="8494"/>
                </a:lnTo>
                <a:lnTo>
                  <a:pt x="23125" y="10337"/>
                </a:lnTo>
                <a:lnTo>
                  <a:pt x="0" y="14312"/>
                </a:lnTo>
                <a:lnTo>
                  <a:pt x="7233" y="14746"/>
                </a:lnTo>
                <a:lnTo>
                  <a:pt x="14474" y="15092"/>
                </a:lnTo>
                <a:lnTo>
                  <a:pt x="21720" y="15350"/>
                </a:lnTo>
                <a:lnTo>
                  <a:pt x="28968" y="15519"/>
                </a:lnTo>
                <a:lnTo>
                  <a:pt x="33497" y="15350"/>
                </a:lnTo>
                <a:lnTo>
                  <a:pt x="109664" y="927"/>
                </a:lnTo>
                <a:lnTo>
                  <a:pt x="898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122151" y="6546883"/>
            <a:ext cx="139065" cy="15240"/>
          </a:xfrm>
          <a:custGeom>
            <a:avLst/>
            <a:gdLst/>
            <a:ahLst/>
            <a:cxnLst/>
            <a:rect l="l" t="t" r="r" b="b"/>
            <a:pathLst>
              <a:path w="139064" h="15240">
                <a:moveTo>
                  <a:pt x="49786" y="14452"/>
                </a:moveTo>
                <a:lnTo>
                  <a:pt x="15798" y="14452"/>
                </a:lnTo>
                <a:lnTo>
                  <a:pt x="47853" y="14757"/>
                </a:lnTo>
                <a:lnTo>
                  <a:pt x="49786" y="14452"/>
                </a:lnTo>
                <a:close/>
              </a:path>
              <a:path w="139064" h="15240">
                <a:moveTo>
                  <a:pt x="86258" y="0"/>
                </a:moveTo>
                <a:lnTo>
                  <a:pt x="72313" y="1485"/>
                </a:lnTo>
                <a:lnTo>
                  <a:pt x="0" y="14643"/>
                </a:lnTo>
                <a:lnTo>
                  <a:pt x="9359" y="14452"/>
                </a:lnTo>
                <a:lnTo>
                  <a:pt x="49786" y="14452"/>
                </a:lnTo>
                <a:lnTo>
                  <a:pt x="96613" y="7377"/>
                </a:lnTo>
                <a:lnTo>
                  <a:pt x="112902" y="5118"/>
                </a:lnTo>
                <a:lnTo>
                  <a:pt x="127228" y="4787"/>
                </a:lnTo>
                <a:lnTo>
                  <a:pt x="138988" y="2590"/>
                </a:lnTo>
                <a:lnTo>
                  <a:pt x="862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170006" y="6546726"/>
            <a:ext cx="79375" cy="15875"/>
          </a:xfrm>
          <a:custGeom>
            <a:avLst/>
            <a:gdLst/>
            <a:ahLst/>
            <a:cxnLst/>
            <a:rect l="l" t="t" r="r" b="b"/>
            <a:pathLst>
              <a:path w="79375" h="15875">
                <a:moveTo>
                  <a:pt x="79375" y="4940"/>
                </a:moveTo>
                <a:lnTo>
                  <a:pt x="65036" y="5270"/>
                </a:lnTo>
                <a:lnTo>
                  <a:pt x="48754" y="7532"/>
                </a:lnTo>
                <a:lnTo>
                  <a:pt x="0" y="14909"/>
                </a:lnTo>
                <a:lnTo>
                  <a:pt x="25476" y="15379"/>
                </a:lnTo>
                <a:lnTo>
                  <a:pt x="65888" y="7512"/>
                </a:lnTo>
                <a:lnTo>
                  <a:pt x="79375" y="4940"/>
                </a:lnTo>
                <a:close/>
              </a:path>
              <a:path w="79375" h="15875">
                <a:moveTo>
                  <a:pt x="34721" y="0"/>
                </a:moveTo>
                <a:lnTo>
                  <a:pt x="30568" y="558"/>
                </a:lnTo>
                <a:lnTo>
                  <a:pt x="24460" y="1638"/>
                </a:lnTo>
                <a:lnTo>
                  <a:pt x="38404" y="152"/>
                </a:lnTo>
                <a:lnTo>
                  <a:pt x="347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45967" y="6561332"/>
            <a:ext cx="124460" cy="15240"/>
          </a:xfrm>
          <a:custGeom>
            <a:avLst/>
            <a:gdLst/>
            <a:ahLst/>
            <a:cxnLst/>
            <a:rect l="l" t="t" r="r" b="b"/>
            <a:pathLst>
              <a:path w="124460" h="15240">
                <a:moveTo>
                  <a:pt x="76187" y="190"/>
                </a:moveTo>
                <a:lnTo>
                  <a:pt x="0" y="14617"/>
                </a:lnTo>
                <a:lnTo>
                  <a:pt x="15706" y="14165"/>
                </a:lnTo>
                <a:lnTo>
                  <a:pt x="31432" y="13970"/>
                </a:lnTo>
                <a:lnTo>
                  <a:pt x="46217" y="13970"/>
                </a:lnTo>
                <a:lnTo>
                  <a:pt x="84466" y="6961"/>
                </a:lnTo>
                <a:lnTo>
                  <a:pt x="124040" y="304"/>
                </a:lnTo>
                <a:lnTo>
                  <a:pt x="116743" y="215"/>
                </a:lnTo>
                <a:lnTo>
                  <a:pt x="76517" y="215"/>
                </a:lnTo>
                <a:lnTo>
                  <a:pt x="76187" y="190"/>
                </a:lnTo>
                <a:close/>
              </a:path>
              <a:path w="124460" h="15240">
                <a:moveTo>
                  <a:pt x="46217" y="13970"/>
                </a:moveTo>
                <a:lnTo>
                  <a:pt x="31432" y="13970"/>
                </a:lnTo>
                <a:lnTo>
                  <a:pt x="26847" y="14554"/>
                </a:lnTo>
                <a:lnTo>
                  <a:pt x="30518" y="14414"/>
                </a:lnTo>
                <a:lnTo>
                  <a:pt x="37498" y="14414"/>
                </a:lnTo>
                <a:lnTo>
                  <a:pt x="40843" y="14351"/>
                </a:lnTo>
                <a:lnTo>
                  <a:pt x="44996" y="14198"/>
                </a:lnTo>
                <a:lnTo>
                  <a:pt x="46217" y="13970"/>
                </a:lnTo>
                <a:close/>
              </a:path>
              <a:path w="124460" h="15240">
                <a:moveTo>
                  <a:pt x="37498" y="14414"/>
                </a:moveTo>
                <a:lnTo>
                  <a:pt x="30518" y="14414"/>
                </a:lnTo>
                <a:lnTo>
                  <a:pt x="31318" y="14427"/>
                </a:lnTo>
                <a:lnTo>
                  <a:pt x="37498" y="14414"/>
                </a:lnTo>
                <a:close/>
              </a:path>
              <a:path w="124460" h="15240">
                <a:moveTo>
                  <a:pt x="91986" y="0"/>
                </a:moveTo>
                <a:lnTo>
                  <a:pt x="85534" y="0"/>
                </a:lnTo>
                <a:lnTo>
                  <a:pt x="81025" y="76"/>
                </a:lnTo>
                <a:lnTo>
                  <a:pt x="76517" y="215"/>
                </a:lnTo>
                <a:lnTo>
                  <a:pt x="116743" y="215"/>
                </a:lnTo>
                <a:lnTo>
                  <a:pt x="919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90960" y="6561640"/>
            <a:ext cx="104775" cy="13970"/>
          </a:xfrm>
          <a:custGeom>
            <a:avLst/>
            <a:gdLst/>
            <a:ahLst/>
            <a:cxnLst/>
            <a:rect l="l" t="t" r="r" b="b"/>
            <a:pathLst>
              <a:path w="104775" h="13970">
                <a:moveTo>
                  <a:pt x="79044" y="0"/>
                </a:moveTo>
                <a:lnTo>
                  <a:pt x="39470" y="6656"/>
                </a:lnTo>
                <a:lnTo>
                  <a:pt x="0" y="13893"/>
                </a:lnTo>
                <a:lnTo>
                  <a:pt x="8039" y="13614"/>
                </a:lnTo>
                <a:lnTo>
                  <a:pt x="16535" y="13081"/>
                </a:lnTo>
                <a:lnTo>
                  <a:pt x="25234" y="12382"/>
                </a:lnTo>
                <a:lnTo>
                  <a:pt x="94894" y="2349"/>
                </a:lnTo>
                <a:lnTo>
                  <a:pt x="104520" y="469"/>
                </a:lnTo>
                <a:lnTo>
                  <a:pt x="7904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116191" y="6563994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59">
                <a:moveTo>
                  <a:pt x="69659" y="0"/>
                </a:moveTo>
                <a:lnTo>
                  <a:pt x="0" y="10033"/>
                </a:lnTo>
                <a:lnTo>
                  <a:pt x="18200" y="8375"/>
                </a:lnTo>
                <a:lnTo>
                  <a:pt x="36449" y="6451"/>
                </a:lnTo>
                <a:lnTo>
                  <a:pt x="6965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96326" y="6555030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14" y="0"/>
                </a:lnTo>
              </a:path>
            </a:pathLst>
          </a:custGeom>
          <a:ln w="1113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090245" y="655343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03" y="0"/>
                </a:lnTo>
              </a:path>
            </a:pathLst>
          </a:custGeom>
          <a:ln w="1375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999728" y="6566904"/>
            <a:ext cx="53975" cy="7620"/>
          </a:xfrm>
          <a:custGeom>
            <a:avLst/>
            <a:gdLst/>
            <a:ahLst/>
            <a:cxnLst/>
            <a:rect l="l" t="t" r="r" b="b"/>
            <a:pathLst>
              <a:path w="53975" h="7620">
                <a:moveTo>
                  <a:pt x="49161" y="0"/>
                </a:moveTo>
                <a:lnTo>
                  <a:pt x="0" y="7023"/>
                </a:lnTo>
                <a:lnTo>
                  <a:pt x="1028" y="7112"/>
                </a:lnTo>
                <a:lnTo>
                  <a:pt x="53771" y="228"/>
                </a:lnTo>
                <a:lnTo>
                  <a:pt x="491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993401" y="6565764"/>
            <a:ext cx="55880" cy="8255"/>
          </a:xfrm>
          <a:custGeom>
            <a:avLst/>
            <a:gdLst/>
            <a:ahLst/>
            <a:cxnLst/>
            <a:rect l="l" t="t" r="r" b="b"/>
            <a:pathLst>
              <a:path w="55879" h="8254">
                <a:moveTo>
                  <a:pt x="31280" y="0"/>
                </a:moveTo>
                <a:lnTo>
                  <a:pt x="15630" y="3648"/>
                </a:lnTo>
                <a:lnTo>
                  <a:pt x="0" y="7581"/>
                </a:lnTo>
                <a:lnTo>
                  <a:pt x="4229" y="7988"/>
                </a:lnTo>
                <a:lnTo>
                  <a:pt x="6337" y="8166"/>
                </a:lnTo>
                <a:lnTo>
                  <a:pt x="55486" y="1142"/>
                </a:lnTo>
                <a:lnTo>
                  <a:pt x="312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048885" y="6560308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4">
                <a:moveTo>
                  <a:pt x="47434" y="0"/>
                </a:moveTo>
                <a:lnTo>
                  <a:pt x="0" y="6591"/>
                </a:lnTo>
                <a:lnTo>
                  <a:pt x="4622" y="6819"/>
                </a:lnTo>
                <a:lnTo>
                  <a:pt x="53454" y="292"/>
                </a:lnTo>
                <a:lnTo>
                  <a:pt x="4743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024676" y="6560021"/>
            <a:ext cx="71755" cy="6985"/>
          </a:xfrm>
          <a:custGeom>
            <a:avLst/>
            <a:gdLst/>
            <a:ahLst/>
            <a:cxnLst/>
            <a:rect l="l" t="t" r="r" b="b"/>
            <a:pathLst>
              <a:path w="71754" h="6984">
                <a:moveTo>
                  <a:pt x="65570" y="0"/>
                </a:moveTo>
                <a:lnTo>
                  <a:pt x="50173" y="1613"/>
                </a:lnTo>
                <a:lnTo>
                  <a:pt x="35702" y="2816"/>
                </a:lnTo>
                <a:lnTo>
                  <a:pt x="21246" y="3700"/>
                </a:lnTo>
                <a:lnTo>
                  <a:pt x="6807" y="4267"/>
                </a:lnTo>
                <a:lnTo>
                  <a:pt x="0" y="5740"/>
                </a:lnTo>
                <a:lnTo>
                  <a:pt x="24218" y="6883"/>
                </a:lnTo>
                <a:lnTo>
                  <a:pt x="71640" y="292"/>
                </a:lnTo>
                <a:lnTo>
                  <a:pt x="6557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249379" y="6546329"/>
            <a:ext cx="73025" cy="5715"/>
          </a:xfrm>
          <a:custGeom>
            <a:avLst/>
            <a:gdLst/>
            <a:ahLst/>
            <a:cxnLst/>
            <a:rect l="l" t="t" r="r" b="b"/>
            <a:pathLst>
              <a:path w="73025" h="5715">
                <a:moveTo>
                  <a:pt x="11760" y="3149"/>
                </a:moveTo>
                <a:lnTo>
                  <a:pt x="0" y="5334"/>
                </a:lnTo>
                <a:lnTo>
                  <a:pt x="35394" y="4508"/>
                </a:lnTo>
                <a:lnTo>
                  <a:pt x="39405" y="4013"/>
                </a:lnTo>
                <a:lnTo>
                  <a:pt x="27051" y="4013"/>
                </a:lnTo>
                <a:lnTo>
                  <a:pt x="11760" y="3149"/>
                </a:lnTo>
                <a:close/>
              </a:path>
              <a:path w="73025" h="5715">
                <a:moveTo>
                  <a:pt x="72440" y="0"/>
                </a:moveTo>
                <a:lnTo>
                  <a:pt x="61074" y="909"/>
                </a:lnTo>
                <a:lnTo>
                  <a:pt x="27051" y="4013"/>
                </a:lnTo>
                <a:lnTo>
                  <a:pt x="39405" y="4013"/>
                </a:lnTo>
                <a:lnTo>
                  <a:pt x="724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284770" y="6546270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37752" y="0"/>
                </a:moveTo>
                <a:lnTo>
                  <a:pt x="37045" y="54"/>
                </a:lnTo>
                <a:lnTo>
                  <a:pt x="0" y="4562"/>
                </a:lnTo>
                <a:lnTo>
                  <a:pt x="10223" y="4334"/>
                </a:lnTo>
                <a:lnTo>
                  <a:pt x="35394" y="1502"/>
                </a:lnTo>
                <a:lnTo>
                  <a:pt x="36690" y="575"/>
                </a:lnTo>
                <a:lnTo>
                  <a:pt x="3775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5488" y="655651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80" y="0"/>
                </a:lnTo>
              </a:path>
            </a:pathLst>
          </a:custGeom>
          <a:ln w="11353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200580" y="654669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3632" y="0"/>
                </a:moveTo>
                <a:lnTo>
                  <a:pt x="3365" y="0"/>
                </a:lnTo>
                <a:lnTo>
                  <a:pt x="0" y="596"/>
                </a:lnTo>
                <a:lnTo>
                  <a:pt x="4140" y="25"/>
                </a:lnTo>
                <a:lnTo>
                  <a:pt x="363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8858" y="6555202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310" y="0"/>
                </a:lnTo>
              </a:path>
            </a:pathLst>
          </a:custGeom>
          <a:ln w="14871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185856" y="6562110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9626" y="0"/>
                </a:moveTo>
                <a:lnTo>
                  <a:pt x="0" y="1879"/>
                </a:lnTo>
                <a:lnTo>
                  <a:pt x="13004" y="76"/>
                </a:lnTo>
                <a:lnTo>
                  <a:pt x="962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152634" y="6562183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5" h="8254">
                <a:moveTo>
                  <a:pt x="46227" y="0"/>
                </a:moveTo>
                <a:lnTo>
                  <a:pt x="33223" y="1816"/>
                </a:lnTo>
                <a:lnTo>
                  <a:pt x="0" y="8255"/>
                </a:lnTo>
                <a:lnTo>
                  <a:pt x="44437" y="3136"/>
                </a:lnTo>
                <a:lnTo>
                  <a:pt x="64084" y="457"/>
                </a:lnTo>
                <a:lnTo>
                  <a:pt x="46227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809740" y="6661784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255" y="0"/>
                </a:moveTo>
                <a:lnTo>
                  <a:pt x="0" y="1384"/>
                </a:lnTo>
                <a:lnTo>
                  <a:pt x="3809" y="1841"/>
                </a:lnTo>
                <a:lnTo>
                  <a:pt x="11455" y="2654"/>
                </a:lnTo>
                <a:lnTo>
                  <a:pt x="11764" y="1384"/>
                </a:lnTo>
                <a:lnTo>
                  <a:pt x="11950" y="723"/>
                </a:lnTo>
                <a:lnTo>
                  <a:pt x="122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795561" y="663579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103" y="0"/>
                </a:moveTo>
                <a:lnTo>
                  <a:pt x="1993" y="1231"/>
                </a:lnTo>
                <a:lnTo>
                  <a:pt x="0" y="6248"/>
                </a:lnTo>
                <a:lnTo>
                  <a:pt x="10947" y="4597"/>
                </a:lnTo>
                <a:lnTo>
                  <a:pt x="11302" y="3035"/>
                </a:lnTo>
                <a:lnTo>
                  <a:pt x="121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806498" y="6628548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58610" y="0"/>
                </a:moveTo>
                <a:lnTo>
                  <a:pt x="1168" y="7251"/>
                </a:lnTo>
                <a:lnTo>
                  <a:pt x="762" y="8737"/>
                </a:lnTo>
                <a:lnTo>
                  <a:pt x="368" y="10286"/>
                </a:lnTo>
                <a:lnTo>
                  <a:pt x="0" y="11849"/>
                </a:lnTo>
                <a:lnTo>
                  <a:pt x="58699" y="3009"/>
                </a:lnTo>
                <a:lnTo>
                  <a:pt x="586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865115" y="6621931"/>
            <a:ext cx="50800" cy="10160"/>
          </a:xfrm>
          <a:custGeom>
            <a:avLst/>
            <a:gdLst/>
            <a:ahLst/>
            <a:cxnLst/>
            <a:rect l="l" t="t" r="r" b="b"/>
            <a:pathLst>
              <a:path w="50800" h="10159">
                <a:moveTo>
                  <a:pt x="50609" y="0"/>
                </a:moveTo>
                <a:lnTo>
                  <a:pt x="0" y="6616"/>
                </a:lnTo>
                <a:lnTo>
                  <a:pt x="76" y="9626"/>
                </a:lnTo>
                <a:lnTo>
                  <a:pt x="50419" y="2133"/>
                </a:lnTo>
                <a:lnTo>
                  <a:pt x="50469" y="1409"/>
                </a:lnTo>
                <a:lnTo>
                  <a:pt x="506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915535" y="66218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774" y="0"/>
                </a:moveTo>
                <a:lnTo>
                  <a:pt x="190" y="76"/>
                </a:lnTo>
                <a:lnTo>
                  <a:pt x="50" y="1485"/>
                </a:lnTo>
                <a:lnTo>
                  <a:pt x="0" y="2209"/>
                </a:lnTo>
                <a:lnTo>
                  <a:pt x="2235" y="1879"/>
                </a:lnTo>
                <a:lnTo>
                  <a:pt x="7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916309" y="6613066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60" h="10795">
                <a:moveTo>
                  <a:pt x="73037" y="0"/>
                </a:moveTo>
                <a:lnTo>
                  <a:pt x="66776" y="558"/>
                </a:lnTo>
                <a:lnTo>
                  <a:pt x="54216" y="1523"/>
                </a:lnTo>
                <a:lnTo>
                  <a:pt x="0" y="8788"/>
                </a:lnTo>
                <a:lnTo>
                  <a:pt x="1460" y="10667"/>
                </a:lnTo>
                <a:lnTo>
                  <a:pt x="7303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954200" y="662622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74" y="0"/>
                </a:lnTo>
              </a:path>
            </a:pathLst>
          </a:custGeom>
          <a:ln w="1235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247287" y="663358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708" y="0"/>
                </a:moveTo>
                <a:lnTo>
                  <a:pt x="0" y="952"/>
                </a:lnTo>
                <a:lnTo>
                  <a:pt x="6515" y="1371"/>
                </a:lnTo>
                <a:lnTo>
                  <a:pt x="6794" y="1371"/>
                </a:lnTo>
                <a:lnTo>
                  <a:pt x="7200" y="863"/>
                </a:lnTo>
                <a:lnTo>
                  <a:pt x="77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821202" y="6651843"/>
            <a:ext cx="92710" cy="13970"/>
          </a:xfrm>
          <a:custGeom>
            <a:avLst/>
            <a:gdLst/>
            <a:ahLst/>
            <a:cxnLst/>
            <a:rect l="l" t="t" r="r" b="b"/>
            <a:pathLst>
              <a:path w="92710" h="13970">
                <a:moveTo>
                  <a:pt x="81991" y="0"/>
                </a:moveTo>
                <a:lnTo>
                  <a:pt x="800" y="9944"/>
                </a:lnTo>
                <a:lnTo>
                  <a:pt x="495" y="10667"/>
                </a:lnTo>
                <a:lnTo>
                  <a:pt x="228" y="11556"/>
                </a:lnTo>
                <a:lnTo>
                  <a:pt x="0" y="12598"/>
                </a:lnTo>
                <a:lnTo>
                  <a:pt x="4584" y="13055"/>
                </a:lnTo>
                <a:lnTo>
                  <a:pt x="9182" y="13461"/>
                </a:lnTo>
                <a:lnTo>
                  <a:pt x="13779" y="13817"/>
                </a:lnTo>
                <a:lnTo>
                  <a:pt x="32403" y="11124"/>
                </a:lnTo>
                <a:lnTo>
                  <a:pt x="50993" y="8170"/>
                </a:lnTo>
                <a:lnTo>
                  <a:pt x="69550" y="4957"/>
                </a:lnTo>
                <a:lnTo>
                  <a:pt x="92163" y="698"/>
                </a:lnTo>
                <a:lnTo>
                  <a:pt x="819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903192" y="6650276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40">
                <a:moveTo>
                  <a:pt x="11861" y="0"/>
                </a:moveTo>
                <a:lnTo>
                  <a:pt x="0" y="1562"/>
                </a:lnTo>
                <a:lnTo>
                  <a:pt x="10172" y="2273"/>
                </a:lnTo>
                <a:lnTo>
                  <a:pt x="12090" y="1892"/>
                </a:lnTo>
                <a:lnTo>
                  <a:pt x="12001" y="1358"/>
                </a:lnTo>
                <a:lnTo>
                  <a:pt x="118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915049" y="6645258"/>
            <a:ext cx="36195" cy="6985"/>
          </a:xfrm>
          <a:custGeom>
            <a:avLst/>
            <a:gdLst/>
            <a:ahLst/>
            <a:cxnLst/>
            <a:rect l="l" t="t" r="r" b="b"/>
            <a:pathLst>
              <a:path w="36195" h="6984">
                <a:moveTo>
                  <a:pt x="36042" y="0"/>
                </a:moveTo>
                <a:lnTo>
                  <a:pt x="26403" y="1422"/>
                </a:lnTo>
                <a:lnTo>
                  <a:pt x="0" y="5016"/>
                </a:lnTo>
                <a:lnTo>
                  <a:pt x="139" y="6375"/>
                </a:lnTo>
                <a:lnTo>
                  <a:pt x="228" y="6921"/>
                </a:lnTo>
                <a:lnTo>
                  <a:pt x="360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970534" y="6612086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18503" y="0"/>
                </a:moveTo>
                <a:lnTo>
                  <a:pt x="0" y="2501"/>
                </a:lnTo>
                <a:lnTo>
                  <a:pt x="12547" y="1536"/>
                </a:lnTo>
                <a:lnTo>
                  <a:pt x="18808" y="977"/>
                </a:lnTo>
                <a:lnTo>
                  <a:pt x="19926" y="825"/>
                </a:lnTo>
                <a:lnTo>
                  <a:pt x="1850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788329" y="6653409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15646" y="0"/>
                </a:moveTo>
                <a:lnTo>
                  <a:pt x="1905" y="2019"/>
                </a:lnTo>
                <a:lnTo>
                  <a:pt x="0" y="6794"/>
                </a:lnTo>
                <a:lnTo>
                  <a:pt x="4838" y="7556"/>
                </a:lnTo>
                <a:lnTo>
                  <a:pt x="14516" y="8889"/>
                </a:lnTo>
                <a:lnTo>
                  <a:pt x="14732" y="6451"/>
                </a:lnTo>
                <a:lnTo>
                  <a:pt x="15113" y="3378"/>
                </a:lnTo>
                <a:lnTo>
                  <a:pt x="156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790229" y="6649593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2324" y="0"/>
                </a:moveTo>
                <a:lnTo>
                  <a:pt x="0" y="5842"/>
                </a:lnTo>
                <a:lnTo>
                  <a:pt x="13741" y="3810"/>
                </a:lnTo>
                <a:lnTo>
                  <a:pt x="14274" y="609"/>
                </a:lnTo>
                <a:lnTo>
                  <a:pt x="23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802847" y="6651000"/>
            <a:ext cx="43815" cy="12700"/>
          </a:xfrm>
          <a:custGeom>
            <a:avLst/>
            <a:gdLst/>
            <a:ahLst/>
            <a:cxnLst/>
            <a:rect l="l" t="t" r="r" b="b"/>
            <a:pathLst>
              <a:path w="43814" h="12700">
                <a:moveTo>
                  <a:pt x="17411" y="0"/>
                </a:moveTo>
                <a:lnTo>
                  <a:pt x="1130" y="2413"/>
                </a:lnTo>
                <a:lnTo>
                  <a:pt x="568" y="6019"/>
                </a:lnTo>
                <a:lnTo>
                  <a:pt x="245" y="8623"/>
                </a:lnTo>
                <a:lnTo>
                  <a:pt x="0" y="11290"/>
                </a:lnTo>
                <a:lnTo>
                  <a:pt x="2285" y="11607"/>
                </a:lnTo>
                <a:lnTo>
                  <a:pt x="6896" y="12166"/>
                </a:lnTo>
                <a:lnTo>
                  <a:pt x="19151" y="10782"/>
                </a:lnTo>
                <a:lnTo>
                  <a:pt x="19634" y="9575"/>
                </a:lnTo>
                <a:lnTo>
                  <a:pt x="20218" y="8813"/>
                </a:lnTo>
                <a:lnTo>
                  <a:pt x="20891" y="8623"/>
                </a:lnTo>
                <a:lnTo>
                  <a:pt x="28486" y="6019"/>
                </a:lnTo>
                <a:lnTo>
                  <a:pt x="36118" y="3581"/>
                </a:lnTo>
                <a:lnTo>
                  <a:pt x="43789" y="1320"/>
                </a:lnTo>
                <a:lnTo>
                  <a:pt x="174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803976" y="6650201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533" y="0"/>
                </a:moveTo>
                <a:lnTo>
                  <a:pt x="0" y="3213"/>
                </a:lnTo>
                <a:lnTo>
                  <a:pt x="16281" y="800"/>
                </a:lnTo>
                <a:lnTo>
                  <a:pt x="5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792557" y="664039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13944" y="0"/>
                </a:moveTo>
                <a:lnTo>
                  <a:pt x="2997" y="1651"/>
                </a:lnTo>
                <a:lnTo>
                  <a:pt x="0" y="9194"/>
                </a:lnTo>
                <a:lnTo>
                  <a:pt x="11950" y="9804"/>
                </a:lnTo>
                <a:lnTo>
                  <a:pt x="12509" y="6604"/>
                </a:lnTo>
                <a:lnTo>
                  <a:pt x="13182" y="3263"/>
                </a:lnTo>
                <a:lnTo>
                  <a:pt x="139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820264" y="6644021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47040" y="0"/>
                </a:moveTo>
                <a:lnTo>
                  <a:pt x="0" y="6972"/>
                </a:lnTo>
                <a:lnTo>
                  <a:pt x="26377" y="8305"/>
                </a:lnTo>
                <a:lnTo>
                  <a:pt x="18694" y="10566"/>
                </a:lnTo>
                <a:lnTo>
                  <a:pt x="11061" y="13004"/>
                </a:lnTo>
                <a:lnTo>
                  <a:pt x="3467" y="15595"/>
                </a:lnTo>
                <a:lnTo>
                  <a:pt x="2794" y="15786"/>
                </a:lnTo>
                <a:lnTo>
                  <a:pt x="2222" y="16560"/>
                </a:lnTo>
                <a:lnTo>
                  <a:pt x="1727" y="17767"/>
                </a:lnTo>
                <a:lnTo>
                  <a:pt x="82931" y="7823"/>
                </a:lnTo>
                <a:lnTo>
                  <a:pt x="50685" y="5549"/>
                </a:lnTo>
                <a:lnTo>
                  <a:pt x="48412" y="3213"/>
                </a:lnTo>
                <a:lnTo>
                  <a:pt x="470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804514" y="6631564"/>
            <a:ext cx="62865" cy="19685"/>
          </a:xfrm>
          <a:custGeom>
            <a:avLst/>
            <a:gdLst/>
            <a:ahLst/>
            <a:cxnLst/>
            <a:rect l="l" t="t" r="r" b="b"/>
            <a:pathLst>
              <a:path w="62864" h="19684">
                <a:moveTo>
                  <a:pt x="60680" y="0"/>
                </a:moveTo>
                <a:lnTo>
                  <a:pt x="1993" y="8839"/>
                </a:lnTo>
                <a:lnTo>
                  <a:pt x="1145" y="12458"/>
                </a:lnTo>
                <a:lnTo>
                  <a:pt x="546" y="15443"/>
                </a:lnTo>
                <a:lnTo>
                  <a:pt x="0" y="18630"/>
                </a:lnTo>
                <a:lnTo>
                  <a:pt x="15748" y="19430"/>
                </a:lnTo>
                <a:lnTo>
                  <a:pt x="62788" y="12458"/>
                </a:lnTo>
                <a:lnTo>
                  <a:pt x="61239" y="8839"/>
                </a:lnTo>
                <a:lnTo>
                  <a:pt x="60820" y="4089"/>
                </a:lnTo>
                <a:lnTo>
                  <a:pt x="606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867307" y="6636956"/>
            <a:ext cx="48260" cy="15240"/>
          </a:xfrm>
          <a:custGeom>
            <a:avLst/>
            <a:gdLst/>
            <a:ahLst/>
            <a:cxnLst/>
            <a:rect l="l" t="t" r="r" b="b"/>
            <a:pathLst>
              <a:path w="48260" h="15240">
                <a:moveTo>
                  <a:pt x="47510" y="0"/>
                </a:moveTo>
                <a:lnTo>
                  <a:pt x="0" y="7061"/>
                </a:lnTo>
                <a:lnTo>
                  <a:pt x="1371" y="10274"/>
                </a:lnTo>
                <a:lnTo>
                  <a:pt x="3644" y="12611"/>
                </a:lnTo>
                <a:lnTo>
                  <a:pt x="35890" y="14884"/>
                </a:lnTo>
                <a:lnTo>
                  <a:pt x="47751" y="13322"/>
                </a:lnTo>
                <a:lnTo>
                  <a:pt x="47460" y="10274"/>
                </a:lnTo>
                <a:lnTo>
                  <a:pt x="47370" y="5321"/>
                </a:lnTo>
                <a:lnTo>
                  <a:pt x="475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865190" y="6624063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342" y="0"/>
                </a:moveTo>
                <a:lnTo>
                  <a:pt x="0" y="7505"/>
                </a:lnTo>
                <a:lnTo>
                  <a:pt x="139" y="11595"/>
                </a:lnTo>
                <a:lnTo>
                  <a:pt x="558" y="16332"/>
                </a:lnTo>
                <a:lnTo>
                  <a:pt x="2108" y="19951"/>
                </a:lnTo>
                <a:lnTo>
                  <a:pt x="49631" y="12890"/>
                </a:lnTo>
                <a:lnTo>
                  <a:pt x="49733" y="8712"/>
                </a:lnTo>
                <a:lnTo>
                  <a:pt x="49974" y="4241"/>
                </a:lnTo>
                <a:lnTo>
                  <a:pt x="503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914803" y="6633289"/>
            <a:ext cx="98425" cy="17145"/>
          </a:xfrm>
          <a:custGeom>
            <a:avLst/>
            <a:gdLst/>
            <a:ahLst/>
            <a:cxnLst/>
            <a:rect l="l" t="t" r="r" b="b"/>
            <a:pathLst>
              <a:path w="98425" h="17145">
                <a:moveTo>
                  <a:pt x="97985" y="0"/>
                </a:moveTo>
                <a:lnTo>
                  <a:pt x="22483" y="317"/>
                </a:lnTo>
                <a:lnTo>
                  <a:pt x="17" y="3670"/>
                </a:lnTo>
                <a:lnTo>
                  <a:pt x="0" y="14308"/>
                </a:lnTo>
                <a:lnTo>
                  <a:pt x="245" y="16979"/>
                </a:lnTo>
                <a:lnTo>
                  <a:pt x="26649" y="13398"/>
                </a:lnTo>
                <a:lnTo>
                  <a:pt x="36288" y="11963"/>
                </a:lnTo>
                <a:lnTo>
                  <a:pt x="979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914824" y="6623732"/>
            <a:ext cx="22860" cy="13335"/>
          </a:xfrm>
          <a:custGeom>
            <a:avLst/>
            <a:gdLst/>
            <a:ahLst/>
            <a:cxnLst/>
            <a:rect l="l" t="t" r="r" b="b"/>
            <a:pathLst>
              <a:path w="22860" h="13334">
                <a:moveTo>
                  <a:pt x="2946" y="0"/>
                </a:moveTo>
                <a:lnTo>
                  <a:pt x="711" y="330"/>
                </a:lnTo>
                <a:lnTo>
                  <a:pt x="342" y="4572"/>
                </a:lnTo>
                <a:lnTo>
                  <a:pt x="101" y="9042"/>
                </a:lnTo>
                <a:lnTo>
                  <a:pt x="0" y="13220"/>
                </a:lnTo>
                <a:lnTo>
                  <a:pt x="22210" y="9918"/>
                </a:lnTo>
                <a:lnTo>
                  <a:pt x="12153" y="9918"/>
                </a:lnTo>
                <a:lnTo>
                  <a:pt x="7543" y="5727"/>
                </a:lnTo>
                <a:lnTo>
                  <a:pt x="2946" y="0"/>
                </a:lnTo>
                <a:close/>
              </a:path>
              <a:path w="22860" h="13334">
                <a:moveTo>
                  <a:pt x="22466" y="9880"/>
                </a:moveTo>
                <a:lnTo>
                  <a:pt x="14859" y="9918"/>
                </a:lnTo>
                <a:lnTo>
                  <a:pt x="22210" y="9918"/>
                </a:lnTo>
                <a:lnTo>
                  <a:pt x="22466" y="988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937295" y="6619630"/>
            <a:ext cx="140335" cy="14604"/>
          </a:xfrm>
          <a:custGeom>
            <a:avLst/>
            <a:gdLst/>
            <a:ahLst/>
            <a:cxnLst/>
            <a:rect l="l" t="t" r="r" b="b"/>
            <a:pathLst>
              <a:path w="140335" h="14604">
                <a:moveTo>
                  <a:pt x="94183" y="0"/>
                </a:moveTo>
                <a:lnTo>
                  <a:pt x="0" y="13982"/>
                </a:lnTo>
                <a:lnTo>
                  <a:pt x="75488" y="13665"/>
                </a:lnTo>
                <a:lnTo>
                  <a:pt x="80091" y="12763"/>
                </a:lnTo>
                <a:lnTo>
                  <a:pt x="16903" y="12763"/>
                </a:lnTo>
                <a:lnTo>
                  <a:pt x="99809" y="419"/>
                </a:lnTo>
                <a:lnTo>
                  <a:pt x="96062" y="165"/>
                </a:lnTo>
                <a:lnTo>
                  <a:pt x="94183" y="0"/>
                </a:lnTo>
                <a:close/>
              </a:path>
              <a:path w="140335" h="14604">
                <a:moveTo>
                  <a:pt x="104178" y="685"/>
                </a:moveTo>
                <a:lnTo>
                  <a:pt x="16903" y="12763"/>
                </a:lnTo>
                <a:lnTo>
                  <a:pt x="80091" y="12763"/>
                </a:lnTo>
                <a:lnTo>
                  <a:pt x="140070" y="1155"/>
                </a:lnTo>
                <a:lnTo>
                  <a:pt x="113220" y="1054"/>
                </a:lnTo>
                <a:lnTo>
                  <a:pt x="108699" y="914"/>
                </a:lnTo>
                <a:lnTo>
                  <a:pt x="104178" y="685"/>
                </a:lnTo>
                <a:close/>
              </a:path>
              <a:path w="140335" h="14604">
                <a:moveTo>
                  <a:pt x="140271" y="1117"/>
                </a:moveTo>
                <a:lnTo>
                  <a:pt x="136778" y="1155"/>
                </a:lnTo>
                <a:lnTo>
                  <a:pt x="140137" y="1143"/>
                </a:lnTo>
                <a:lnTo>
                  <a:pt x="140271" y="1117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917774" y="6612958"/>
            <a:ext cx="114300" cy="20955"/>
          </a:xfrm>
          <a:custGeom>
            <a:avLst/>
            <a:gdLst/>
            <a:ahLst/>
            <a:cxnLst/>
            <a:rect l="l" t="t" r="r" b="b"/>
            <a:pathLst>
              <a:path w="114300" h="20954">
                <a:moveTo>
                  <a:pt x="72796" y="0"/>
                </a:moveTo>
                <a:lnTo>
                  <a:pt x="71577" y="101"/>
                </a:lnTo>
                <a:lnTo>
                  <a:pt x="0" y="10769"/>
                </a:lnTo>
                <a:lnTo>
                  <a:pt x="4584" y="16497"/>
                </a:lnTo>
                <a:lnTo>
                  <a:pt x="9207" y="20701"/>
                </a:lnTo>
                <a:lnTo>
                  <a:pt x="11912" y="20701"/>
                </a:lnTo>
                <a:lnTo>
                  <a:pt x="19519" y="20650"/>
                </a:lnTo>
                <a:lnTo>
                  <a:pt x="113703" y="6667"/>
                </a:lnTo>
                <a:lnTo>
                  <a:pt x="104594" y="5780"/>
                </a:lnTo>
                <a:lnTo>
                  <a:pt x="95500" y="4625"/>
                </a:lnTo>
                <a:lnTo>
                  <a:pt x="86421" y="3209"/>
                </a:lnTo>
                <a:lnTo>
                  <a:pt x="77355" y="1536"/>
                </a:lnTo>
                <a:lnTo>
                  <a:pt x="75946" y="1384"/>
                </a:lnTo>
                <a:lnTo>
                  <a:pt x="74409" y="825"/>
                </a:lnTo>
                <a:lnTo>
                  <a:pt x="7279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989346" y="661290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7" y="0"/>
                </a:moveTo>
                <a:lnTo>
                  <a:pt x="0" y="165"/>
                </a:lnTo>
                <a:lnTo>
                  <a:pt x="1219" y="5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231539" y="658805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8285" y="0"/>
                </a:moveTo>
                <a:lnTo>
                  <a:pt x="32689" y="1231"/>
                </a:lnTo>
                <a:lnTo>
                  <a:pt x="24545" y="3385"/>
                </a:lnTo>
                <a:lnTo>
                  <a:pt x="16383" y="5446"/>
                </a:lnTo>
                <a:lnTo>
                  <a:pt x="8201" y="7420"/>
                </a:lnTo>
                <a:lnTo>
                  <a:pt x="0" y="9309"/>
                </a:lnTo>
                <a:lnTo>
                  <a:pt x="46202" y="5105"/>
                </a:lnTo>
                <a:lnTo>
                  <a:pt x="47625" y="1536"/>
                </a:lnTo>
                <a:lnTo>
                  <a:pt x="482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153501" y="659612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961" y="0"/>
                </a:lnTo>
              </a:path>
            </a:pathLst>
          </a:custGeom>
          <a:ln w="190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078105" y="6594269"/>
            <a:ext cx="140970" cy="20320"/>
          </a:xfrm>
          <a:custGeom>
            <a:avLst/>
            <a:gdLst/>
            <a:ahLst/>
            <a:cxnLst/>
            <a:rect l="l" t="t" r="r" b="b"/>
            <a:pathLst>
              <a:path w="140970" h="20320">
                <a:moveTo>
                  <a:pt x="140576" y="0"/>
                </a:moveTo>
                <a:lnTo>
                  <a:pt x="118747" y="2857"/>
                </a:lnTo>
                <a:lnTo>
                  <a:pt x="0" y="19710"/>
                </a:lnTo>
                <a:lnTo>
                  <a:pt x="7327" y="20053"/>
                </a:lnTo>
                <a:lnTo>
                  <a:pt x="75399" y="11391"/>
                </a:lnTo>
                <a:lnTo>
                  <a:pt x="1405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001595" y="6596432"/>
            <a:ext cx="103505" cy="14604"/>
          </a:xfrm>
          <a:custGeom>
            <a:avLst/>
            <a:gdLst/>
            <a:ahLst/>
            <a:cxnLst/>
            <a:rect l="l" t="t" r="r" b="b"/>
            <a:pathLst>
              <a:path w="103504" h="14604">
                <a:moveTo>
                  <a:pt x="103504" y="0"/>
                </a:moveTo>
                <a:lnTo>
                  <a:pt x="0" y="13957"/>
                </a:lnTo>
                <a:lnTo>
                  <a:pt x="4394" y="14160"/>
                </a:lnTo>
                <a:lnTo>
                  <a:pt x="10350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037102" y="6613982"/>
            <a:ext cx="48895" cy="6350"/>
          </a:xfrm>
          <a:custGeom>
            <a:avLst/>
            <a:gdLst/>
            <a:ahLst/>
            <a:cxnLst/>
            <a:rect l="l" t="t" r="r" b="b"/>
            <a:pathLst>
              <a:path w="48895" h="6350">
                <a:moveTo>
                  <a:pt x="41008" y="0"/>
                </a:moveTo>
                <a:lnTo>
                  <a:pt x="0" y="6057"/>
                </a:lnTo>
                <a:lnTo>
                  <a:pt x="1447" y="6172"/>
                </a:lnTo>
                <a:lnTo>
                  <a:pt x="4368" y="6324"/>
                </a:lnTo>
                <a:lnTo>
                  <a:pt x="48323" y="342"/>
                </a:lnTo>
                <a:lnTo>
                  <a:pt x="410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989041" y="6610391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40">
                <a:moveTo>
                  <a:pt x="12547" y="0"/>
                </a:moveTo>
                <a:lnTo>
                  <a:pt x="0" y="1689"/>
                </a:lnTo>
                <a:lnTo>
                  <a:pt x="469" y="1993"/>
                </a:lnTo>
                <a:lnTo>
                  <a:pt x="1422" y="2514"/>
                </a:lnTo>
                <a:lnTo>
                  <a:pt x="16954" y="203"/>
                </a:lnTo>
                <a:lnTo>
                  <a:pt x="1254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218683" y="6584434"/>
            <a:ext cx="62865" cy="10160"/>
          </a:xfrm>
          <a:custGeom>
            <a:avLst/>
            <a:gdLst/>
            <a:ahLst/>
            <a:cxnLst/>
            <a:rect l="l" t="t" r="r" b="b"/>
            <a:pathLst>
              <a:path w="62864" h="10159">
                <a:moveTo>
                  <a:pt x="62814" y="0"/>
                </a:moveTo>
                <a:lnTo>
                  <a:pt x="0" y="9829"/>
                </a:lnTo>
                <a:lnTo>
                  <a:pt x="61785" y="2146"/>
                </a:lnTo>
                <a:lnTo>
                  <a:pt x="62509" y="571"/>
                </a:lnTo>
                <a:lnTo>
                  <a:pt x="628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071880" y="6583899"/>
            <a:ext cx="210185" cy="30480"/>
          </a:xfrm>
          <a:custGeom>
            <a:avLst/>
            <a:gdLst/>
            <a:ahLst/>
            <a:cxnLst/>
            <a:rect l="l" t="t" r="r" b="b"/>
            <a:pathLst>
              <a:path w="210185" h="30479">
                <a:moveTo>
                  <a:pt x="203187" y="914"/>
                </a:moveTo>
                <a:lnTo>
                  <a:pt x="0" y="29781"/>
                </a:lnTo>
                <a:lnTo>
                  <a:pt x="6235" y="30086"/>
                </a:lnTo>
                <a:lnTo>
                  <a:pt x="124970" y="13226"/>
                </a:lnTo>
                <a:lnTo>
                  <a:pt x="146799" y="10363"/>
                </a:lnTo>
                <a:lnTo>
                  <a:pt x="206462" y="1003"/>
                </a:lnTo>
                <a:lnTo>
                  <a:pt x="204482" y="1003"/>
                </a:lnTo>
                <a:lnTo>
                  <a:pt x="203187" y="914"/>
                </a:lnTo>
                <a:close/>
              </a:path>
              <a:path w="210185" h="30479">
                <a:moveTo>
                  <a:pt x="209905" y="0"/>
                </a:moveTo>
                <a:lnTo>
                  <a:pt x="206197" y="508"/>
                </a:lnTo>
                <a:lnTo>
                  <a:pt x="205562" y="825"/>
                </a:lnTo>
                <a:lnTo>
                  <a:pt x="205016" y="1003"/>
                </a:lnTo>
                <a:lnTo>
                  <a:pt x="206462" y="1003"/>
                </a:lnTo>
                <a:lnTo>
                  <a:pt x="209613" y="533"/>
                </a:lnTo>
                <a:lnTo>
                  <a:pt x="20990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011876" y="6583085"/>
            <a:ext cx="271145" cy="31115"/>
          </a:xfrm>
          <a:custGeom>
            <a:avLst/>
            <a:gdLst/>
            <a:ahLst/>
            <a:cxnLst/>
            <a:rect l="l" t="t" r="r" b="b"/>
            <a:pathLst>
              <a:path w="271145" h="31115">
                <a:moveTo>
                  <a:pt x="199936" y="2743"/>
                </a:moveTo>
                <a:lnTo>
                  <a:pt x="17689" y="25769"/>
                </a:lnTo>
                <a:lnTo>
                  <a:pt x="0" y="27787"/>
                </a:lnTo>
                <a:lnTo>
                  <a:pt x="59994" y="30594"/>
                </a:lnTo>
                <a:lnTo>
                  <a:pt x="245987" y="4102"/>
                </a:lnTo>
                <a:lnTo>
                  <a:pt x="224104" y="4102"/>
                </a:lnTo>
                <a:lnTo>
                  <a:pt x="199936" y="2743"/>
                </a:lnTo>
                <a:close/>
              </a:path>
              <a:path w="271145" h="31115">
                <a:moveTo>
                  <a:pt x="255460" y="1219"/>
                </a:moveTo>
                <a:lnTo>
                  <a:pt x="224104" y="4102"/>
                </a:lnTo>
                <a:lnTo>
                  <a:pt x="245987" y="4102"/>
                </a:lnTo>
                <a:lnTo>
                  <a:pt x="263194" y="1727"/>
                </a:lnTo>
                <a:lnTo>
                  <a:pt x="255460" y="1219"/>
                </a:lnTo>
                <a:close/>
              </a:path>
              <a:path w="271145" h="31115">
                <a:moveTo>
                  <a:pt x="270598" y="0"/>
                </a:moveTo>
                <a:lnTo>
                  <a:pt x="268046" y="190"/>
                </a:lnTo>
                <a:lnTo>
                  <a:pt x="267373" y="660"/>
                </a:lnTo>
                <a:lnTo>
                  <a:pt x="266750" y="1054"/>
                </a:lnTo>
                <a:lnTo>
                  <a:pt x="266204" y="1320"/>
                </a:lnTo>
                <a:lnTo>
                  <a:pt x="269913" y="812"/>
                </a:lnTo>
                <a:lnTo>
                  <a:pt x="270217" y="304"/>
                </a:lnTo>
                <a:lnTo>
                  <a:pt x="270459" y="12"/>
                </a:lnTo>
                <a:lnTo>
                  <a:pt x="27059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219977" y="6593161"/>
            <a:ext cx="57785" cy="6985"/>
          </a:xfrm>
          <a:custGeom>
            <a:avLst/>
            <a:gdLst/>
            <a:ahLst/>
            <a:cxnLst/>
            <a:rect l="l" t="t" r="r" b="b"/>
            <a:pathLst>
              <a:path w="57785" h="6984">
                <a:moveTo>
                  <a:pt x="57759" y="0"/>
                </a:moveTo>
                <a:lnTo>
                  <a:pt x="11569" y="4203"/>
                </a:lnTo>
                <a:lnTo>
                  <a:pt x="7708" y="5080"/>
                </a:lnTo>
                <a:lnTo>
                  <a:pt x="0" y="6743"/>
                </a:lnTo>
                <a:lnTo>
                  <a:pt x="56883" y="2260"/>
                </a:lnTo>
                <a:lnTo>
                  <a:pt x="5775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105330" y="6597370"/>
            <a:ext cx="126364" cy="17780"/>
          </a:xfrm>
          <a:custGeom>
            <a:avLst/>
            <a:gdLst/>
            <a:ahLst/>
            <a:cxnLst/>
            <a:rect l="l" t="t" r="r" b="b"/>
            <a:pathLst>
              <a:path w="126364" h="17779">
                <a:moveTo>
                  <a:pt x="126212" y="0"/>
                </a:moveTo>
                <a:lnTo>
                  <a:pt x="100482" y="2705"/>
                </a:lnTo>
                <a:lnTo>
                  <a:pt x="88433" y="3851"/>
                </a:lnTo>
                <a:lnTo>
                  <a:pt x="48171" y="8293"/>
                </a:lnTo>
                <a:lnTo>
                  <a:pt x="27763" y="12084"/>
                </a:lnTo>
                <a:lnTo>
                  <a:pt x="0" y="17538"/>
                </a:lnTo>
                <a:lnTo>
                  <a:pt x="3416" y="17729"/>
                </a:lnTo>
                <a:lnTo>
                  <a:pt x="30670" y="13168"/>
                </a:lnTo>
                <a:lnTo>
                  <a:pt x="57992" y="9067"/>
                </a:lnTo>
                <a:lnTo>
                  <a:pt x="85389" y="5538"/>
                </a:lnTo>
                <a:lnTo>
                  <a:pt x="114655" y="2540"/>
                </a:lnTo>
                <a:lnTo>
                  <a:pt x="122351" y="876"/>
                </a:lnTo>
                <a:lnTo>
                  <a:pt x="1262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085427" y="6605661"/>
            <a:ext cx="68580" cy="10160"/>
          </a:xfrm>
          <a:custGeom>
            <a:avLst/>
            <a:gdLst/>
            <a:ahLst/>
            <a:cxnLst/>
            <a:rect l="l" t="t" r="r" b="b"/>
            <a:pathLst>
              <a:path w="68579" h="10159">
                <a:moveTo>
                  <a:pt x="68072" y="0"/>
                </a:moveTo>
                <a:lnTo>
                  <a:pt x="0" y="8661"/>
                </a:lnTo>
                <a:lnTo>
                  <a:pt x="21844" y="9690"/>
                </a:lnTo>
                <a:lnTo>
                  <a:pt x="23317" y="9436"/>
                </a:lnTo>
                <a:lnTo>
                  <a:pt x="19900" y="9245"/>
                </a:lnTo>
                <a:lnTo>
                  <a:pt x="40855" y="5080"/>
                </a:lnTo>
                <a:lnTo>
                  <a:pt x="6807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275067" y="658441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009" y="0"/>
                </a:moveTo>
                <a:lnTo>
                  <a:pt x="0" y="406"/>
                </a:lnTo>
                <a:lnTo>
                  <a:pt x="1295" y="495"/>
                </a:lnTo>
                <a:lnTo>
                  <a:pt x="1828" y="495"/>
                </a:lnTo>
                <a:lnTo>
                  <a:pt x="2374" y="317"/>
                </a:lnTo>
                <a:lnTo>
                  <a:pt x="300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005987" y="6583287"/>
            <a:ext cx="274320" cy="27940"/>
          </a:xfrm>
          <a:custGeom>
            <a:avLst/>
            <a:gdLst/>
            <a:ahLst/>
            <a:cxnLst/>
            <a:rect l="l" t="t" r="r" b="b"/>
            <a:pathLst>
              <a:path w="274320" h="27940">
                <a:moveTo>
                  <a:pt x="195846" y="2019"/>
                </a:moveTo>
                <a:lnTo>
                  <a:pt x="171641" y="4559"/>
                </a:lnTo>
                <a:lnTo>
                  <a:pt x="99110" y="13144"/>
                </a:lnTo>
                <a:lnTo>
                  <a:pt x="0" y="27304"/>
                </a:lnTo>
                <a:lnTo>
                  <a:pt x="5880" y="27584"/>
                </a:lnTo>
                <a:lnTo>
                  <a:pt x="23579" y="25568"/>
                </a:lnTo>
                <a:lnTo>
                  <a:pt x="205816" y="2539"/>
                </a:lnTo>
                <a:lnTo>
                  <a:pt x="195846" y="2019"/>
                </a:lnTo>
                <a:close/>
              </a:path>
              <a:path w="274320" h="27940">
                <a:moveTo>
                  <a:pt x="273938" y="0"/>
                </a:moveTo>
                <a:lnTo>
                  <a:pt x="261353" y="1015"/>
                </a:lnTo>
                <a:lnTo>
                  <a:pt x="269087" y="1523"/>
                </a:lnTo>
                <a:lnTo>
                  <a:pt x="272084" y="1130"/>
                </a:lnTo>
                <a:lnTo>
                  <a:pt x="272643" y="850"/>
                </a:lnTo>
                <a:lnTo>
                  <a:pt x="273265" y="469"/>
                </a:lnTo>
                <a:lnTo>
                  <a:pt x="27393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797547" y="6580714"/>
            <a:ext cx="479314" cy="867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747067" y="5871464"/>
            <a:ext cx="1149235" cy="6796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52955" y="4029303"/>
            <a:ext cx="76522" cy="126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3700487" y="5267210"/>
            <a:ext cx="1927275" cy="12691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47499" y="4016037"/>
            <a:ext cx="87439" cy="1449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3675584" y="3391620"/>
            <a:ext cx="3111812" cy="31651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747067" y="5977305"/>
            <a:ext cx="1027087" cy="2147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742351" y="5968733"/>
            <a:ext cx="1047750" cy="229235"/>
          </a:xfrm>
          <a:custGeom>
            <a:avLst/>
            <a:gdLst/>
            <a:ahLst/>
            <a:cxnLst/>
            <a:rect l="l" t="t" r="r" b="b"/>
            <a:pathLst>
              <a:path w="1047750" h="229235">
                <a:moveTo>
                  <a:pt x="295908" y="133705"/>
                </a:moveTo>
                <a:lnTo>
                  <a:pt x="205204" y="133705"/>
                </a:lnTo>
                <a:lnTo>
                  <a:pt x="243685" y="135788"/>
                </a:lnTo>
                <a:lnTo>
                  <a:pt x="286181" y="142468"/>
                </a:lnTo>
                <a:lnTo>
                  <a:pt x="332822" y="154397"/>
                </a:lnTo>
                <a:lnTo>
                  <a:pt x="383740" y="172224"/>
                </a:lnTo>
                <a:lnTo>
                  <a:pt x="420577" y="187910"/>
                </a:lnTo>
                <a:lnTo>
                  <a:pt x="433308" y="193878"/>
                </a:lnTo>
                <a:lnTo>
                  <a:pt x="472348" y="209755"/>
                </a:lnTo>
                <a:lnTo>
                  <a:pt x="511461" y="220587"/>
                </a:lnTo>
                <a:lnTo>
                  <a:pt x="550455" y="226784"/>
                </a:lnTo>
                <a:lnTo>
                  <a:pt x="589137" y="228752"/>
                </a:lnTo>
                <a:lnTo>
                  <a:pt x="639542" y="225575"/>
                </a:lnTo>
                <a:lnTo>
                  <a:pt x="682399" y="217843"/>
                </a:lnTo>
                <a:lnTo>
                  <a:pt x="589137" y="217843"/>
                </a:lnTo>
                <a:lnTo>
                  <a:pt x="551577" y="215930"/>
                </a:lnTo>
                <a:lnTo>
                  <a:pt x="513768" y="209926"/>
                </a:lnTo>
                <a:lnTo>
                  <a:pt x="475861" y="199428"/>
                </a:lnTo>
                <a:lnTo>
                  <a:pt x="437976" y="184020"/>
                </a:lnTo>
                <a:lnTo>
                  <a:pt x="425104" y="177984"/>
                </a:lnTo>
                <a:lnTo>
                  <a:pt x="412422" y="172318"/>
                </a:lnTo>
                <a:lnTo>
                  <a:pt x="399965" y="167021"/>
                </a:lnTo>
                <a:lnTo>
                  <a:pt x="387741" y="162077"/>
                </a:lnTo>
                <a:lnTo>
                  <a:pt x="335986" y="143954"/>
                </a:lnTo>
                <a:lnTo>
                  <a:pt x="295908" y="133705"/>
                </a:lnTo>
                <a:close/>
              </a:path>
              <a:path w="1047750" h="229235">
                <a:moveTo>
                  <a:pt x="68603" y="157097"/>
                </a:moveTo>
                <a:lnTo>
                  <a:pt x="20998" y="193570"/>
                </a:lnTo>
                <a:lnTo>
                  <a:pt x="0" y="220587"/>
                </a:lnTo>
                <a:lnTo>
                  <a:pt x="9001" y="226707"/>
                </a:lnTo>
                <a:lnTo>
                  <a:pt x="9497" y="226098"/>
                </a:lnTo>
                <a:lnTo>
                  <a:pt x="4709" y="223342"/>
                </a:lnTo>
                <a:lnTo>
                  <a:pt x="36859" y="182322"/>
                </a:lnTo>
                <a:lnTo>
                  <a:pt x="63416" y="160552"/>
                </a:lnTo>
                <a:lnTo>
                  <a:pt x="68603" y="157097"/>
                </a:lnTo>
                <a:close/>
              </a:path>
              <a:path w="1047750" h="229235">
                <a:moveTo>
                  <a:pt x="137152" y="130836"/>
                </a:moveTo>
                <a:lnTo>
                  <a:pt x="88484" y="146406"/>
                </a:lnTo>
                <a:lnTo>
                  <a:pt x="36851" y="182329"/>
                </a:lnTo>
                <a:lnTo>
                  <a:pt x="4770" y="214755"/>
                </a:lnTo>
                <a:lnTo>
                  <a:pt x="416" y="219976"/>
                </a:lnTo>
                <a:lnTo>
                  <a:pt x="4709" y="223342"/>
                </a:lnTo>
                <a:lnTo>
                  <a:pt x="9421" y="226098"/>
                </a:lnTo>
                <a:lnTo>
                  <a:pt x="16971" y="214982"/>
                </a:lnTo>
                <a:lnTo>
                  <a:pt x="28875" y="201129"/>
                </a:lnTo>
                <a:lnTo>
                  <a:pt x="45359" y="185868"/>
                </a:lnTo>
                <a:lnTo>
                  <a:pt x="66647" y="170522"/>
                </a:lnTo>
                <a:lnTo>
                  <a:pt x="73745" y="166704"/>
                </a:lnTo>
                <a:lnTo>
                  <a:pt x="77289" y="163944"/>
                </a:lnTo>
                <a:lnTo>
                  <a:pt x="108106" y="144493"/>
                </a:lnTo>
                <a:lnTo>
                  <a:pt x="137152" y="130836"/>
                </a:lnTo>
                <a:close/>
              </a:path>
              <a:path w="1047750" h="229235">
                <a:moveTo>
                  <a:pt x="73745" y="166704"/>
                </a:moveTo>
                <a:lnTo>
                  <a:pt x="28875" y="201129"/>
                </a:lnTo>
                <a:lnTo>
                  <a:pt x="9421" y="226098"/>
                </a:lnTo>
                <a:lnTo>
                  <a:pt x="9992" y="225488"/>
                </a:lnTo>
                <a:lnTo>
                  <a:pt x="17316" y="217049"/>
                </a:lnTo>
                <a:lnTo>
                  <a:pt x="31339" y="202474"/>
                </a:lnTo>
                <a:lnTo>
                  <a:pt x="51513" y="184020"/>
                </a:lnTo>
                <a:lnTo>
                  <a:pt x="73745" y="166704"/>
                </a:lnTo>
                <a:close/>
              </a:path>
              <a:path w="1047750" h="229235">
                <a:moveTo>
                  <a:pt x="1047722" y="0"/>
                </a:moveTo>
                <a:lnTo>
                  <a:pt x="1030793" y="3213"/>
                </a:lnTo>
                <a:lnTo>
                  <a:pt x="1032825" y="13931"/>
                </a:lnTo>
                <a:lnTo>
                  <a:pt x="1013504" y="18569"/>
                </a:lnTo>
                <a:lnTo>
                  <a:pt x="977980" y="49922"/>
                </a:lnTo>
                <a:lnTo>
                  <a:pt x="934324" y="84141"/>
                </a:lnTo>
                <a:lnTo>
                  <a:pt x="879802" y="121373"/>
                </a:lnTo>
                <a:lnTo>
                  <a:pt x="838304" y="145826"/>
                </a:lnTo>
                <a:lnTo>
                  <a:pt x="793314" y="168541"/>
                </a:lnTo>
                <a:lnTo>
                  <a:pt x="745367" y="188310"/>
                </a:lnTo>
                <a:lnTo>
                  <a:pt x="694998" y="203923"/>
                </a:lnTo>
                <a:lnTo>
                  <a:pt x="642743" y="214171"/>
                </a:lnTo>
                <a:lnTo>
                  <a:pt x="589137" y="217843"/>
                </a:lnTo>
                <a:lnTo>
                  <a:pt x="682399" y="217843"/>
                </a:lnTo>
                <a:lnTo>
                  <a:pt x="736101" y="203119"/>
                </a:lnTo>
                <a:lnTo>
                  <a:pt x="781477" y="185747"/>
                </a:lnTo>
                <a:lnTo>
                  <a:pt x="824398" y="165551"/>
                </a:lnTo>
                <a:lnTo>
                  <a:pt x="864474" y="143483"/>
                </a:lnTo>
                <a:lnTo>
                  <a:pt x="901316" y="120497"/>
                </a:lnTo>
                <a:lnTo>
                  <a:pt x="956834" y="80837"/>
                </a:lnTo>
                <a:lnTo>
                  <a:pt x="999155" y="46247"/>
                </a:lnTo>
                <a:lnTo>
                  <a:pt x="1035720" y="12382"/>
                </a:lnTo>
                <a:lnTo>
                  <a:pt x="1047722" y="0"/>
                </a:lnTo>
                <a:close/>
              </a:path>
              <a:path w="1047750" h="229235">
                <a:moveTo>
                  <a:pt x="293628" y="112026"/>
                </a:moveTo>
                <a:lnTo>
                  <a:pt x="225219" y="112026"/>
                </a:lnTo>
                <a:lnTo>
                  <a:pt x="240021" y="112556"/>
                </a:lnTo>
                <a:lnTo>
                  <a:pt x="255137" y="114199"/>
                </a:lnTo>
                <a:lnTo>
                  <a:pt x="270553" y="117036"/>
                </a:lnTo>
                <a:lnTo>
                  <a:pt x="286255" y="121145"/>
                </a:lnTo>
                <a:lnTo>
                  <a:pt x="374890" y="148885"/>
                </a:lnTo>
                <a:lnTo>
                  <a:pt x="420488" y="160552"/>
                </a:lnTo>
                <a:lnTo>
                  <a:pt x="469978" y="168686"/>
                </a:lnTo>
                <a:lnTo>
                  <a:pt x="525637" y="171742"/>
                </a:lnTo>
                <a:lnTo>
                  <a:pt x="562156" y="170548"/>
                </a:lnTo>
                <a:lnTo>
                  <a:pt x="602037" y="166768"/>
                </a:lnTo>
                <a:lnTo>
                  <a:pt x="641029" y="160820"/>
                </a:lnTo>
                <a:lnTo>
                  <a:pt x="525637" y="160820"/>
                </a:lnTo>
                <a:lnTo>
                  <a:pt x="471211" y="157844"/>
                </a:lnTo>
                <a:lnTo>
                  <a:pt x="422769" y="149887"/>
                </a:lnTo>
                <a:lnTo>
                  <a:pt x="377917" y="138405"/>
                </a:lnTo>
                <a:lnTo>
                  <a:pt x="293628" y="112026"/>
                </a:lnTo>
                <a:close/>
              </a:path>
              <a:path w="1047750" h="229235">
                <a:moveTo>
                  <a:pt x="205204" y="122796"/>
                </a:moveTo>
                <a:lnTo>
                  <a:pt x="160455" y="125851"/>
                </a:lnTo>
                <a:lnTo>
                  <a:pt x="108106" y="144493"/>
                </a:lnTo>
                <a:lnTo>
                  <a:pt x="73745" y="166704"/>
                </a:lnTo>
                <a:lnTo>
                  <a:pt x="92997" y="156349"/>
                </a:lnTo>
                <a:lnTo>
                  <a:pt x="124676" y="144632"/>
                </a:lnTo>
                <a:lnTo>
                  <a:pt x="161980" y="136656"/>
                </a:lnTo>
                <a:lnTo>
                  <a:pt x="205204" y="133705"/>
                </a:lnTo>
                <a:lnTo>
                  <a:pt x="295908" y="133705"/>
                </a:lnTo>
                <a:lnTo>
                  <a:pt x="288390" y="131783"/>
                </a:lnTo>
                <a:lnTo>
                  <a:pt x="244836" y="124938"/>
                </a:lnTo>
                <a:lnTo>
                  <a:pt x="205204" y="122796"/>
                </a:lnTo>
                <a:close/>
              </a:path>
              <a:path w="1047750" h="229235">
                <a:moveTo>
                  <a:pt x="1030793" y="3213"/>
                </a:moveTo>
                <a:lnTo>
                  <a:pt x="972208" y="17271"/>
                </a:lnTo>
                <a:lnTo>
                  <a:pt x="920096" y="35012"/>
                </a:lnTo>
                <a:lnTo>
                  <a:pt x="873523" y="55017"/>
                </a:lnTo>
                <a:lnTo>
                  <a:pt x="831555" y="75869"/>
                </a:lnTo>
                <a:lnTo>
                  <a:pt x="793267" y="96146"/>
                </a:lnTo>
                <a:lnTo>
                  <a:pt x="757735" y="114431"/>
                </a:lnTo>
                <a:lnTo>
                  <a:pt x="691334" y="139611"/>
                </a:lnTo>
                <a:lnTo>
                  <a:pt x="643827" y="149354"/>
                </a:lnTo>
                <a:lnTo>
                  <a:pt x="600694" y="155930"/>
                </a:lnTo>
                <a:lnTo>
                  <a:pt x="561457" y="159649"/>
                </a:lnTo>
                <a:lnTo>
                  <a:pt x="525637" y="160820"/>
                </a:lnTo>
                <a:lnTo>
                  <a:pt x="641029" y="160820"/>
                </a:lnTo>
                <a:lnTo>
                  <a:pt x="693773" y="150241"/>
                </a:lnTo>
                <a:lnTo>
                  <a:pt x="762527" y="124252"/>
                </a:lnTo>
                <a:lnTo>
                  <a:pt x="798389" y="105783"/>
                </a:lnTo>
                <a:lnTo>
                  <a:pt x="836597" y="85547"/>
                </a:lnTo>
                <a:lnTo>
                  <a:pt x="878155" y="64897"/>
                </a:lnTo>
                <a:lnTo>
                  <a:pt x="924052" y="45181"/>
                </a:lnTo>
                <a:lnTo>
                  <a:pt x="975279" y="27745"/>
                </a:lnTo>
                <a:lnTo>
                  <a:pt x="1013504" y="18569"/>
                </a:lnTo>
                <a:lnTo>
                  <a:pt x="1025560" y="7112"/>
                </a:lnTo>
                <a:lnTo>
                  <a:pt x="1027122" y="5562"/>
                </a:lnTo>
                <a:lnTo>
                  <a:pt x="1027897" y="4762"/>
                </a:lnTo>
                <a:lnTo>
                  <a:pt x="1031086" y="4762"/>
                </a:lnTo>
                <a:lnTo>
                  <a:pt x="1030793" y="3213"/>
                </a:lnTo>
                <a:close/>
              </a:path>
              <a:path w="1047750" h="229235">
                <a:moveTo>
                  <a:pt x="225219" y="101117"/>
                </a:moveTo>
                <a:lnTo>
                  <a:pt x="177590" y="106265"/>
                </a:lnTo>
                <a:lnTo>
                  <a:pt x="134325" y="119772"/>
                </a:lnTo>
                <a:lnTo>
                  <a:pt x="96042" y="138820"/>
                </a:lnTo>
                <a:lnTo>
                  <a:pt x="68603" y="157097"/>
                </a:lnTo>
                <a:lnTo>
                  <a:pt x="88484" y="146406"/>
                </a:lnTo>
                <a:lnTo>
                  <a:pt x="121620" y="134159"/>
                </a:lnTo>
                <a:lnTo>
                  <a:pt x="137152" y="130836"/>
                </a:lnTo>
                <a:lnTo>
                  <a:pt x="143391" y="127903"/>
                </a:lnTo>
                <a:lnTo>
                  <a:pt x="182608" y="116354"/>
                </a:lnTo>
                <a:lnTo>
                  <a:pt x="225219" y="112026"/>
                </a:lnTo>
                <a:lnTo>
                  <a:pt x="293628" y="112026"/>
                </a:lnTo>
                <a:lnTo>
                  <a:pt x="289405" y="110693"/>
                </a:lnTo>
                <a:lnTo>
                  <a:pt x="272921" y="106378"/>
                </a:lnTo>
                <a:lnTo>
                  <a:pt x="256712" y="103400"/>
                </a:lnTo>
                <a:lnTo>
                  <a:pt x="240802" y="101674"/>
                </a:lnTo>
                <a:lnTo>
                  <a:pt x="225219" y="101117"/>
                </a:lnTo>
                <a:close/>
              </a:path>
              <a:path w="1047750" h="229235">
                <a:moveTo>
                  <a:pt x="1027897" y="4762"/>
                </a:moveTo>
                <a:lnTo>
                  <a:pt x="1027122" y="5562"/>
                </a:lnTo>
                <a:lnTo>
                  <a:pt x="1025560" y="7112"/>
                </a:lnTo>
                <a:lnTo>
                  <a:pt x="1013504" y="18569"/>
                </a:lnTo>
                <a:lnTo>
                  <a:pt x="1032825" y="13931"/>
                </a:lnTo>
                <a:lnTo>
                  <a:pt x="1031809" y="8572"/>
                </a:lnTo>
                <a:lnTo>
                  <a:pt x="1027897" y="4762"/>
                </a:lnTo>
                <a:close/>
              </a:path>
              <a:path w="1047750" h="229235">
                <a:moveTo>
                  <a:pt x="1031086" y="4762"/>
                </a:moveTo>
                <a:lnTo>
                  <a:pt x="1027897" y="4762"/>
                </a:lnTo>
                <a:lnTo>
                  <a:pt x="1031809" y="8572"/>
                </a:lnTo>
                <a:lnTo>
                  <a:pt x="1031086" y="47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913793" y="5975703"/>
            <a:ext cx="307340" cy="454025"/>
          </a:xfrm>
          <a:custGeom>
            <a:avLst/>
            <a:gdLst/>
            <a:ahLst/>
            <a:cxnLst/>
            <a:rect l="l" t="t" r="r" b="b"/>
            <a:pathLst>
              <a:path w="307339" h="454025">
                <a:moveTo>
                  <a:pt x="251567" y="32804"/>
                </a:moveTo>
                <a:lnTo>
                  <a:pt x="228980" y="32804"/>
                </a:lnTo>
                <a:lnTo>
                  <a:pt x="239552" y="35615"/>
                </a:lnTo>
                <a:lnTo>
                  <a:pt x="247180" y="43383"/>
                </a:lnTo>
                <a:lnTo>
                  <a:pt x="222617" y="79313"/>
                </a:lnTo>
                <a:lnTo>
                  <a:pt x="222237" y="96888"/>
                </a:lnTo>
                <a:lnTo>
                  <a:pt x="224057" y="140509"/>
                </a:lnTo>
                <a:lnTo>
                  <a:pt x="228954" y="187047"/>
                </a:lnTo>
                <a:lnTo>
                  <a:pt x="236153" y="234761"/>
                </a:lnTo>
                <a:lnTo>
                  <a:pt x="244879" y="281912"/>
                </a:lnTo>
                <a:lnTo>
                  <a:pt x="254355" y="326758"/>
                </a:lnTo>
                <a:lnTo>
                  <a:pt x="266105" y="376814"/>
                </a:lnTo>
                <a:lnTo>
                  <a:pt x="276356" y="416952"/>
                </a:lnTo>
                <a:lnTo>
                  <a:pt x="286384" y="453415"/>
                </a:lnTo>
                <a:lnTo>
                  <a:pt x="307339" y="447294"/>
                </a:lnTo>
                <a:lnTo>
                  <a:pt x="306291" y="443656"/>
                </a:lnTo>
                <a:lnTo>
                  <a:pt x="304634" y="437781"/>
                </a:lnTo>
                <a:lnTo>
                  <a:pt x="290039" y="382603"/>
                </a:lnTo>
                <a:lnTo>
                  <a:pt x="280106" y="341533"/>
                </a:lnTo>
                <a:lnTo>
                  <a:pt x="269747" y="294640"/>
                </a:lnTo>
                <a:lnTo>
                  <a:pt x="259965" y="244317"/>
                </a:lnTo>
                <a:lnTo>
                  <a:pt x="251769" y="192944"/>
                </a:lnTo>
                <a:lnTo>
                  <a:pt x="246143" y="142981"/>
                </a:lnTo>
                <a:lnTo>
                  <a:pt x="244068" y="96888"/>
                </a:lnTo>
                <a:lnTo>
                  <a:pt x="244418" y="80299"/>
                </a:lnTo>
                <a:lnTo>
                  <a:pt x="245521" y="64892"/>
                </a:lnTo>
                <a:lnTo>
                  <a:pt x="247402" y="50859"/>
                </a:lnTo>
                <a:lnTo>
                  <a:pt x="250088" y="38392"/>
                </a:lnTo>
                <a:lnTo>
                  <a:pt x="251567" y="32804"/>
                </a:lnTo>
                <a:close/>
              </a:path>
              <a:path w="307339" h="454025">
                <a:moveTo>
                  <a:pt x="260248" y="0"/>
                </a:moveTo>
                <a:lnTo>
                  <a:pt x="231901" y="27800"/>
                </a:lnTo>
                <a:lnTo>
                  <a:pt x="203344" y="57253"/>
                </a:lnTo>
                <a:lnTo>
                  <a:pt x="173057" y="90399"/>
                </a:lnTo>
                <a:lnTo>
                  <a:pt x="136715" y="132740"/>
                </a:lnTo>
                <a:lnTo>
                  <a:pt x="105613" y="171702"/>
                </a:lnTo>
                <a:lnTo>
                  <a:pt x="74617" y="213892"/>
                </a:lnTo>
                <a:lnTo>
                  <a:pt x="45501" y="258202"/>
                </a:lnTo>
                <a:lnTo>
                  <a:pt x="20037" y="303525"/>
                </a:lnTo>
                <a:lnTo>
                  <a:pt x="0" y="348754"/>
                </a:lnTo>
                <a:lnTo>
                  <a:pt x="20459" y="356362"/>
                </a:lnTo>
                <a:lnTo>
                  <a:pt x="39495" y="313377"/>
                </a:lnTo>
                <a:lnTo>
                  <a:pt x="64107" y="269633"/>
                </a:lnTo>
                <a:lnTo>
                  <a:pt x="92508" y="226411"/>
                </a:lnTo>
                <a:lnTo>
                  <a:pt x="122912" y="184992"/>
                </a:lnTo>
                <a:lnTo>
                  <a:pt x="153530" y="146659"/>
                </a:lnTo>
                <a:lnTo>
                  <a:pt x="189372" y="104900"/>
                </a:lnTo>
                <a:lnTo>
                  <a:pt x="219252" y="72199"/>
                </a:lnTo>
                <a:lnTo>
                  <a:pt x="223442" y="67768"/>
                </a:lnTo>
                <a:lnTo>
                  <a:pt x="223804" y="62703"/>
                </a:lnTo>
                <a:lnTo>
                  <a:pt x="225893" y="47164"/>
                </a:lnTo>
                <a:lnTo>
                  <a:pt x="228980" y="32804"/>
                </a:lnTo>
                <a:lnTo>
                  <a:pt x="251567" y="32804"/>
                </a:lnTo>
                <a:lnTo>
                  <a:pt x="260248" y="0"/>
                </a:lnTo>
                <a:close/>
              </a:path>
              <a:path w="307339" h="454025">
                <a:moveTo>
                  <a:pt x="228980" y="32804"/>
                </a:moveTo>
                <a:lnTo>
                  <a:pt x="225893" y="47164"/>
                </a:lnTo>
                <a:lnTo>
                  <a:pt x="223804" y="62703"/>
                </a:lnTo>
                <a:lnTo>
                  <a:pt x="223442" y="67768"/>
                </a:lnTo>
                <a:lnTo>
                  <a:pt x="230859" y="59990"/>
                </a:lnTo>
                <a:lnTo>
                  <a:pt x="235642" y="55041"/>
                </a:lnTo>
                <a:lnTo>
                  <a:pt x="242100" y="48450"/>
                </a:lnTo>
                <a:lnTo>
                  <a:pt x="247180" y="43383"/>
                </a:lnTo>
                <a:lnTo>
                  <a:pt x="239534" y="35598"/>
                </a:lnTo>
                <a:lnTo>
                  <a:pt x="228980" y="328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1624" y="646380"/>
            <a:ext cx="3956685" cy="857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450" spc="-315" dirty="0"/>
              <a:t>Μη </a:t>
            </a:r>
            <a:r>
              <a:rPr sz="5450" spc="-200" dirty="0"/>
              <a:t>ξεχνάμε</a:t>
            </a:r>
            <a:r>
              <a:rPr sz="5450" spc="-635" dirty="0"/>
              <a:t> </a:t>
            </a:r>
            <a:r>
              <a:rPr sz="5450" spc="-465" dirty="0"/>
              <a:t>!</a:t>
            </a:r>
            <a:endParaRPr sz="5450"/>
          </a:p>
        </p:txBody>
      </p:sp>
      <p:sp>
        <p:nvSpPr>
          <p:cNvPr id="5" name="object 5"/>
          <p:cNvSpPr/>
          <p:nvPr/>
        </p:nvSpPr>
        <p:spPr>
          <a:xfrm>
            <a:off x="4978996" y="6189484"/>
            <a:ext cx="739139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78790" marR="1057275" indent="-441325">
              <a:lnSpc>
                <a:spcPts val="3840"/>
              </a:lnSpc>
              <a:spcBef>
                <a:spcPts val="225"/>
              </a:spcBef>
              <a:buClr>
                <a:srgbClr val="C1353B"/>
              </a:buClr>
              <a:buSzPct val="121875"/>
              <a:buFont typeface="Segoe UI Black"/>
              <a:buChar char="*"/>
              <a:tabLst>
                <a:tab pos="457834" algn="l"/>
                <a:tab pos="4736465" algn="l"/>
              </a:tabLst>
            </a:pPr>
            <a:r>
              <a:rPr sz="3200" spc="-165" dirty="0"/>
              <a:t>Δεν </a:t>
            </a:r>
            <a:r>
              <a:rPr sz="3200" spc="-265" dirty="0"/>
              <a:t>πρέπει</a:t>
            </a:r>
            <a:r>
              <a:rPr sz="3200" spc="-5" dirty="0"/>
              <a:t> </a:t>
            </a:r>
            <a:r>
              <a:rPr sz="3200" spc="-355" dirty="0"/>
              <a:t>να</a:t>
            </a:r>
            <a:r>
              <a:rPr sz="3200" spc="-85" dirty="0"/>
              <a:t> </a:t>
            </a:r>
            <a:r>
              <a:rPr sz="3200" spc="-290" dirty="0"/>
              <a:t>συμβαίνει	</a:t>
            </a:r>
            <a:r>
              <a:rPr sz="3200" spc="-345" dirty="0"/>
              <a:t>κάτι  </a:t>
            </a:r>
            <a:r>
              <a:rPr sz="3200" spc="-315" dirty="0"/>
              <a:t>δυσάρεστο </a:t>
            </a:r>
            <a:r>
              <a:rPr sz="3200" spc="-295" dirty="0"/>
              <a:t>στο </a:t>
            </a:r>
            <a:r>
              <a:rPr sz="3200" spc="-270" dirty="0"/>
              <a:t>περιβάλλον </a:t>
            </a:r>
            <a:r>
              <a:rPr sz="3200" spc="-409" dirty="0"/>
              <a:t>μας </a:t>
            </a:r>
            <a:r>
              <a:rPr sz="3200" spc="-315" dirty="0"/>
              <a:t>για </a:t>
            </a:r>
            <a:r>
              <a:rPr sz="3200" spc="-355" dirty="0"/>
              <a:t>να  </a:t>
            </a:r>
            <a:r>
              <a:rPr sz="3200" spc="-285" dirty="0"/>
              <a:t>ευαισθητοποιούμαστε….</a:t>
            </a:r>
            <a:endParaRPr sz="3200"/>
          </a:p>
          <a:p>
            <a:pPr marL="457200" indent="-419734">
              <a:lnSpc>
                <a:spcPts val="4610"/>
              </a:lnSpc>
              <a:spcBef>
                <a:spcPts val="2135"/>
              </a:spcBef>
              <a:buClr>
                <a:srgbClr val="C1353B"/>
              </a:buClr>
              <a:buSzPct val="121875"/>
              <a:buFont typeface="Segoe UI Black"/>
              <a:buChar char="*"/>
              <a:tabLst>
                <a:tab pos="457834" algn="l"/>
              </a:tabLst>
            </a:pPr>
            <a:r>
              <a:rPr sz="3200" spc="-160" dirty="0"/>
              <a:t>Η </a:t>
            </a:r>
            <a:r>
              <a:rPr sz="3200" spc="-270" dirty="0"/>
              <a:t>Εθελοντική </a:t>
            </a:r>
            <a:r>
              <a:rPr sz="3200" spc="-290" dirty="0"/>
              <a:t>Αιμοδοσία </a:t>
            </a:r>
            <a:r>
              <a:rPr sz="3200" spc="-254" dirty="0"/>
              <a:t>είναι</a:t>
            </a:r>
            <a:r>
              <a:rPr sz="3200" spc="-245" dirty="0"/>
              <a:t> </a:t>
            </a:r>
            <a:r>
              <a:rPr sz="3200" spc="-190" dirty="0">
                <a:solidFill>
                  <a:srgbClr val="C1353B"/>
                </a:solidFill>
              </a:rPr>
              <a:t>ΥΓΕΙΑ</a:t>
            </a:r>
            <a:endParaRPr sz="3200"/>
          </a:p>
          <a:p>
            <a:pPr marL="478790" marR="17780">
              <a:lnSpc>
                <a:spcPts val="3840"/>
              </a:lnSpc>
              <a:spcBef>
                <a:spcPts val="55"/>
              </a:spcBef>
            </a:pPr>
            <a:r>
              <a:rPr spc="-285" dirty="0"/>
              <a:t>γιατί </a:t>
            </a:r>
            <a:r>
              <a:rPr spc="-200" dirty="0"/>
              <a:t>οι </a:t>
            </a:r>
            <a:r>
              <a:rPr spc="-235" dirty="0"/>
              <a:t>εθελοντές </a:t>
            </a:r>
            <a:r>
              <a:rPr spc="-254" dirty="0"/>
              <a:t>Αιμοδότες είναι </a:t>
            </a:r>
            <a:r>
              <a:rPr spc="-345" dirty="0"/>
              <a:t>καλύτερα  </a:t>
            </a:r>
            <a:r>
              <a:rPr spc="-285" dirty="0"/>
              <a:t>ενημερωμένοι </a:t>
            </a:r>
            <a:r>
              <a:rPr spc="-370" dirty="0"/>
              <a:t>και </a:t>
            </a:r>
            <a:r>
              <a:rPr spc="-275" dirty="0"/>
              <a:t>ξέρουν </a:t>
            </a:r>
            <a:r>
              <a:rPr spc="-355" dirty="0"/>
              <a:t>να </a:t>
            </a:r>
            <a:r>
              <a:rPr spc="-305" dirty="0"/>
              <a:t>προστατεύουν  </a:t>
            </a:r>
            <a:r>
              <a:rPr spc="-265" dirty="0"/>
              <a:t>τον </a:t>
            </a:r>
            <a:r>
              <a:rPr spc="-295" dirty="0"/>
              <a:t>εαυτό</a:t>
            </a:r>
            <a:r>
              <a:rPr spc="40" dirty="0"/>
              <a:t> </a:t>
            </a:r>
            <a:r>
              <a:rPr spc="-85" dirty="0"/>
              <a:t>τους........</a:t>
            </a:r>
          </a:p>
        </p:txBody>
      </p:sp>
      <p:sp>
        <p:nvSpPr>
          <p:cNvPr id="7" name="object 7"/>
          <p:cNvSpPr/>
          <p:nvPr/>
        </p:nvSpPr>
        <p:spPr>
          <a:xfrm>
            <a:off x="8181266" y="3294000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79" h="665479">
                <a:moveTo>
                  <a:pt x="0" y="371373"/>
                </a:moveTo>
                <a:lnTo>
                  <a:pt x="0" y="665213"/>
                </a:lnTo>
                <a:lnTo>
                  <a:pt x="293839" y="665213"/>
                </a:lnTo>
                <a:lnTo>
                  <a:pt x="176085" y="547458"/>
                </a:lnTo>
                <a:lnTo>
                  <a:pt x="234745" y="488797"/>
                </a:lnTo>
                <a:lnTo>
                  <a:pt x="117424" y="488797"/>
                </a:lnTo>
                <a:lnTo>
                  <a:pt x="0" y="371373"/>
                </a:lnTo>
                <a:close/>
              </a:path>
              <a:path w="665479" h="665479">
                <a:moveTo>
                  <a:pt x="606209" y="0"/>
                </a:moveTo>
                <a:lnTo>
                  <a:pt x="117424" y="488797"/>
                </a:lnTo>
                <a:lnTo>
                  <a:pt x="234745" y="488797"/>
                </a:lnTo>
                <a:lnTo>
                  <a:pt x="664870" y="58661"/>
                </a:lnTo>
                <a:lnTo>
                  <a:pt x="606209" y="0"/>
                </a:lnTo>
                <a:close/>
              </a:path>
            </a:pathLst>
          </a:custGeom>
          <a:solidFill>
            <a:srgbClr val="A1BC3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1553" y="718314"/>
            <a:ext cx="8149590" cy="9550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028700" marR="5080" indent="-1016635">
              <a:lnSpc>
                <a:spcPts val="3600"/>
              </a:lnSpc>
              <a:spcBef>
                <a:spcPts val="320"/>
              </a:spcBef>
            </a:pPr>
            <a:r>
              <a:rPr sz="3100" spc="30" dirty="0"/>
              <a:t>Το </a:t>
            </a:r>
            <a:r>
              <a:rPr sz="3100" spc="-180" dirty="0"/>
              <a:t>αίμα </a:t>
            </a:r>
            <a:r>
              <a:rPr sz="3100" spc="-65" dirty="0"/>
              <a:t>είναι </a:t>
            </a:r>
            <a:r>
              <a:rPr sz="3100" spc="-175" dirty="0"/>
              <a:t>βασικό </a:t>
            </a:r>
            <a:r>
              <a:rPr sz="3100" spc="-200" dirty="0"/>
              <a:t>συστατικό </a:t>
            </a:r>
            <a:r>
              <a:rPr sz="3100" spc="-220" dirty="0"/>
              <a:t>της </a:t>
            </a:r>
            <a:r>
              <a:rPr sz="3100" spc="-180" dirty="0"/>
              <a:t>ζωής </a:t>
            </a:r>
            <a:r>
              <a:rPr sz="3100" spc="-120" dirty="0"/>
              <a:t>κι </a:t>
            </a:r>
            <a:r>
              <a:rPr sz="3100" spc="-125" dirty="0"/>
              <a:t>ένα  </a:t>
            </a:r>
            <a:r>
              <a:rPr sz="3100" spc="-215" dirty="0"/>
              <a:t>αναντικατάστατο </a:t>
            </a:r>
            <a:r>
              <a:rPr sz="3100" spc="-145" dirty="0"/>
              <a:t>θεραπευτικό</a:t>
            </a:r>
            <a:r>
              <a:rPr sz="3100" spc="85" dirty="0"/>
              <a:t> </a:t>
            </a:r>
            <a:r>
              <a:rPr sz="3100" spc="-125" dirty="0"/>
              <a:t>μέσο</a:t>
            </a:r>
            <a:endParaRPr sz="3100"/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6279" y="1820354"/>
            <a:ext cx="6864984" cy="3615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 algn="ctr">
              <a:lnSpc>
                <a:spcPct val="100000"/>
              </a:lnSpc>
              <a:spcBef>
                <a:spcPts val="100"/>
              </a:spcBef>
            </a:pPr>
            <a:r>
              <a:rPr sz="320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32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μόνη </a:t>
            </a:r>
            <a:r>
              <a:rPr sz="3200" b="1" spc="-440" dirty="0">
                <a:solidFill>
                  <a:srgbClr val="2D6E2E"/>
                </a:solidFill>
                <a:latin typeface="Palatino Linotype"/>
                <a:cs typeface="Palatino Linotype"/>
              </a:rPr>
              <a:t>πηγή </a:t>
            </a:r>
            <a:r>
              <a:rPr sz="32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του </a:t>
            </a:r>
            <a:r>
              <a:rPr sz="320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είναι </a:t>
            </a:r>
            <a:r>
              <a:rPr sz="3200" b="1" spc="-229" dirty="0">
                <a:solidFill>
                  <a:srgbClr val="2D6E2E"/>
                </a:solidFill>
                <a:latin typeface="Palatino Linotype"/>
                <a:cs typeface="Palatino Linotype"/>
              </a:rPr>
              <a:t>ο</a:t>
            </a:r>
            <a:r>
              <a:rPr sz="3200" b="1" spc="-52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άνθρωπος</a:t>
            </a:r>
            <a:endParaRPr sz="3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Times New Roman"/>
              <a:cs typeface="Times New Roman"/>
            </a:endParaRPr>
          </a:p>
          <a:p>
            <a:pPr marL="464820">
              <a:lnSpc>
                <a:spcPts val="4065"/>
              </a:lnSpc>
            </a:pPr>
            <a:r>
              <a:rPr sz="5400" b="1" spc="7" baseline="-21604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29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ούτε</a:t>
            </a:r>
            <a:r>
              <a:rPr sz="2950" b="1" spc="-4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5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παράγεται,</a:t>
            </a:r>
            <a:endParaRPr sz="2950">
              <a:latin typeface="Palatino Linotype"/>
              <a:cs typeface="Palatino Linotype"/>
            </a:endParaRPr>
          </a:p>
          <a:p>
            <a:pPr marL="76200">
              <a:lnSpc>
                <a:spcPts val="3815"/>
              </a:lnSpc>
            </a:pPr>
            <a:r>
              <a:rPr sz="5400" b="1" spc="7" baseline="-21604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29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ούτε</a:t>
            </a:r>
            <a:r>
              <a:rPr sz="2950" b="1" spc="-4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5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αντικαθίσταται,</a:t>
            </a:r>
            <a:endParaRPr sz="2950">
              <a:latin typeface="Palatino Linotype"/>
              <a:cs typeface="Palatino Linotype"/>
            </a:endParaRPr>
          </a:p>
          <a:p>
            <a:pPr marL="391160">
              <a:lnSpc>
                <a:spcPts val="3815"/>
              </a:lnSpc>
            </a:pPr>
            <a:r>
              <a:rPr sz="5400" b="1" spc="7" baseline="-21604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29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ούτε</a:t>
            </a:r>
            <a:r>
              <a:rPr sz="2950" b="1" spc="-4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50" b="1" spc="-254" dirty="0">
                <a:solidFill>
                  <a:srgbClr val="2D6E2E"/>
                </a:solidFill>
                <a:latin typeface="Palatino Linotype"/>
                <a:cs typeface="Palatino Linotype"/>
              </a:rPr>
              <a:t>αγοράζεται,</a:t>
            </a:r>
            <a:endParaRPr sz="2950">
              <a:latin typeface="Palatino Linotype"/>
              <a:cs typeface="Palatino Linotype"/>
            </a:endParaRPr>
          </a:p>
          <a:p>
            <a:pPr marL="431165" marR="3524885" indent="161290">
              <a:lnSpc>
                <a:spcPts val="3810"/>
              </a:lnSpc>
              <a:spcBef>
                <a:spcPts val="300"/>
              </a:spcBef>
            </a:pPr>
            <a:r>
              <a:rPr sz="5400" b="1" spc="7" baseline="-21604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295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ούτε </a:t>
            </a:r>
            <a:r>
              <a:rPr sz="2950" b="1" spc="-250" dirty="0">
                <a:solidFill>
                  <a:srgbClr val="2D6E2E"/>
                </a:solidFill>
                <a:latin typeface="Palatino Linotype"/>
                <a:cs typeface="Palatino Linotype"/>
              </a:rPr>
              <a:t>πωλείται, </a:t>
            </a:r>
            <a:r>
              <a:rPr sz="2950" b="1" spc="-250" dirty="0">
                <a:solidFill>
                  <a:srgbClr val="C1353B"/>
                </a:solidFill>
                <a:latin typeface="Palatino Linotype"/>
                <a:cs typeface="Palatino Linotype"/>
              </a:rPr>
              <a:t> </a:t>
            </a:r>
            <a:r>
              <a:rPr sz="2950" b="1" spc="-260" dirty="0">
                <a:solidFill>
                  <a:srgbClr val="C1353B"/>
                </a:solidFill>
                <a:latin typeface="Palatino Linotype"/>
                <a:cs typeface="Palatino Linotype"/>
              </a:rPr>
              <a:t>μόνο</a:t>
            </a:r>
            <a:r>
              <a:rPr sz="2950" b="1" spc="-175" dirty="0">
                <a:solidFill>
                  <a:srgbClr val="C1353B"/>
                </a:solidFill>
                <a:latin typeface="Palatino Linotype"/>
                <a:cs typeface="Palatino Linotype"/>
              </a:rPr>
              <a:t> </a:t>
            </a:r>
            <a:r>
              <a:rPr sz="2950" b="1" spc="-265" dirty="0">
                <a:solidFill>
                  <a:srgbClr val="C1353B"/>
                </a:solidFill>
                <a:latin typeface="Palatino Linotype"/>
                <a:cs typeface="Palatino Linotype"/>
              </a:rPr>
              <a:t>προσφέρεται</a:t>
            </a:r>
            <a:endParaRPr sz="29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5717" y="4419422"/>
            <a:ext cx="1155852" cy="1363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5714" y="4419415"/>
            <a:ext cx="1156335" cy="1363980"/>
          </a:xfrm>
          <a:custGeom>
            <a:avLst/>
            <a:gdLst/>
            <a:ahLst/>
            <a:cxnLst/>
            <a:rect l="l" t="t" r="r" b="b"/>
            <a:pathLst>
              <a:path w="1156334" h="1363979">
                <a:moveTo>
                  <a:pt x="9659" y="929487"/>
                </a:moveTo>
                <a:lnTo>
                  <a:pt x="20815" y="979128"/>
                </a:lnTo>
                <a:lnTo>
                  <a:pt x="33561" y="1027379"/>
                </a:lnTo>
                <a:lnTo>
                  <a:pt x="49364" y="1074848"/>
                </a:lnTo>
                <a:lnTo>
                  <a:pt x="69692" y="1122146"/>
                </a:lnTo>
                <a:lnTo>
                  <a:pt x="91549" y="1162865"/>
                </a:lnTo>
                <a:lnTo>
                  <a:pt x="116732" y="1201486"/>
                </a:lnTo>
                <a:lnTo>
                  <a:pt x="145303" y="1237344"/>
                </a:lnTo>
                <a:lnTo>
                  <a:pt x="177328" y="1269770"/>
                </a:lnTo>
                <a:lnTo>
                  <a:pt x="212868" y="1298100"/>
                </a:lnTo>
                <a:lnTo>
                  <a:pt x="251987" y="1321665"/>
                </a:lnTo>
                <a:lnTo>
                  <a:pt x="294749" y="1339799"/>
                </a:lnTo>
                <a:lnTo>
                  <a:pt x="344626" y="1353438"/>
                </a:lnTo>
                <a:lnTo>
                  <a:pt x="396443" y="1361373"/>
                </a:lnTo>
                <a:lnTo>
                  <a:pt x="449232" y="1363754"/>
                </a:lnTo>
                <a:lnTo>
                  <a:pt x="502025" y="1360731"/>
                </a:lnTo>
                <a:lnTo>
                  <a:pt x="553855" y="1352455"/>
                </a:lnTo>
                <a:lnTo>
                  <a:pt x="603753" y="1339075"/>
                </a:lnTo>
                <a:lnTo>
                  <a:pt x="643900" y="1324530"/>
                </a:lnTo>
                <a:lnTo>
                  <a:pt x="685493" y="1306033"/>
                </a:lnTo>
                <a:lnTo>
                  <a:pt x="725043" y="1283796"/>
                </a:lnTo>
                <a:lnTo>
                  <a:pt x="759061" y="1258036"/>
                </a:lnTo>
                <a:lnTo>
                  <a:pt x="796071" y="1221576"/>
                </a:lnTo>
                <a:lnTo>
                  <a:pt x="828479" y="1183679"/>
                </a:lnTo>
                <a:lnTo>
                  <a:pt x="856309" y="1143915"/>
                </a:lnTo>
                <a:lnTo>
                  <a:pt x="879585" y="1101855"/>
                </a:lnTo>
                <a:lnTo>
                  <a:pt x="898331" y="1057070"/>
                </a:lnTo>
                <a:lnTo>
                  <a:pt x="912572" y="1009129"/>
                </a:lnTo>
                <a:lnTo>
                  <a:pt x="922332" y="957605"/>
                </a:lnTo>
                <a:lnTo>
                  <a:pt x="926704" y="904400"/>
                </a:lnTo>
                <a:lnTo>
                  <a:pt x="925296" y="851402"/>
                </a:lnTo>
                <a:lnTo>
                  <a:pt x="918784" y="798801"/>
                </a:lnTo>
                <a:lnTo>
                  <a:pt x="907846" y="746786"/>
                </a:lnTo>
                <a:lnTo>
                  <a:pt x="893157" y="695547"/>
                </a:lnTo>
                <a:lnTo>
                  <a:pt x="875393" y="645274"/>
                </a:lnTo>
                <a:lnTo>
                  <a:pt x="782265" y="457758"/>
                </a:lnTo>
                <a:lnTo>
                  <a:pt x="782554" y="333449"/>
                </a:lnTo>
                <a:lnTo>
                  <a:pt x="898170" y="200641"/>
                </a:lnTo>
                <a:lnTo>
                  <a:pt x="1155860" y="0"/>
                </a:lnTo>
                <a:lnTo>
                  <a:pt x="1144578" y="2376"/>
                </a:lnTo>
                <a:lnTo>
                  <a:pt x="1126193" y="2276"/>
                </a:lnTo>
                <a:lnTo>
                  <a:pt x="1107350" y="1285"/>
                </a:lnTo>
                <a:lnTo>
                  <a:pt x="1094697" y="990"/>
                </a:lnTo>
                <a:lnTo>
                  <a:pt x="1056571" y="4709"/>
                </a:lnTo>
                <a:lnTo>
                  <a:pt x="1018522" y="9640"/>
                </a:lnTo>
                <a:lnTo>
                  <a:pt x="980597" y="15451"/>
                </a:lnTo>
                <a:lnTo>
                  <a:pt x="942843" y="21805"/>
                </a:lnTo>
                <a:lnTo>
                  <a:pt x="895104" y="30697"/>
                </a:lnTo>
                <a:lnTo>
                  <a:pt x="847804" y="40849"/>
                </a:lnTo>
                <a:lnTo>
                  <a:pt x="800983" y="52352"/>
                </a:lnTo>
                <a:lnTo>
                  <a:pt x="754685" y="65298"/>
                </a:lnTo>
                <a:lnTo>
                  <a:pt x="708951" y="79779"/>
                </a:lnTo>
                <a:lnTo>
                  <a:pt x="663824" y="95885"/>
                </a:lnTo>
                <a:lnTo>
                  <a:pt x="619344" y="113708"/>
                </a:lnTo>
                <a:lnTo>
                  <a:pt x="575555" y="133340"/>
                </a:lnTo>
                <a:lnTo>
                  <a:pt x="532498" y="154872"/>
                </a:lnTo>
                <a:lnTo>
                  <a:pt x="490216" y="178394"/>
                </a:lnTo>
                <a:lnTo>
                  <a:pt x="448749" y="204000"/>
                </a:lnTo>
                <a:lnTo>
                  <a:pt x="406763" y="231856"/>
                </a:lnTo>
                <a:lnTo>
                  <a:pt x="365317" y="260700"/>
                </a:lnTo>
                <a:lnTo>
                  <a:pt x="324689" y="290651"/>
                </a:lnTo>
                <a:lnTo>
                  <a:pt x="285158" y="321829"/>
                </a:lnTo>
                <a:lnTo>
                  <a:pt x="247004" y="354352"/>
                </a:lnTo>
                <a:lnTo>
                  <a:pt x="210504" y="388341"/>
                </a:lnTo>
                <a:lnTo>
                  <a:pt x="175939" y="423914"/>
                </a:lnTo>
                <a:lnTo>
                  <a:pt x="143586" y="461191"/>
                </a:lnTo>
                <a:lnTo>
                  <a:pt x="113725" y="500292"/>
                </a:lnTo>
                <a:lnTo>
                  <a:pt x="86634" y="541334"/>
                </a:lnTo>
                <a:lnTo>
                  <a:pt x="62593" y="584439"/>
                </a:lnTo>
                <a:lnTo>
                  <a:pt x="41879" y="629724"/>
                </a:lnTo>
                <a:lnTo>
                  <a:pt x="24773" y="677310"/>
                </a:lnTo>
                <a:lnTo>
                  <a:pt x="11552" y="727316"/>
                </a:lnTo>
                <a:lnTo>
                  <a:pt x="3282" y="777184"/>
                </a:lnTo>
                <a:lnTo>
                  <a:pt x="0" y="828273"/>
                </a:lnTo>
                <a:lnTo>
                  <a:pt x="2020" y="879426"/>
                </a:lnTo>
                <a:lnTo>
                  <a:pt x="9659" y="929487"/>
                </a:lnTo>
                <a:close/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4907" y="4913078"/>
            <a:ext cx="220979" cy="257810"/>
          </a:xfrm>
          <a:custGeom>
            <a:avLst/>
            <a:gdLst/>
            <a:ahLst/>
            <a:cxnLst/>
            <a:rect l="l" t="t" r="r" b="b"/>
            <a:pathLst>
              <a:path w="220979" h="257810">
                <a:moveTo>
                  <a:pt x="166358" y="0"/>
                </a:moveTo>
                <a:lnTo>
                  <a:pt x="125922" y="9240"/>
                </a:lnTo>
                <a:lnTo>
                  <a:pt x="83223" y="35961"/>
                </a:lnTo>
                <a:lnTo>
                  <a:pt x="43286" y="77990"/>
                </a:lnTo>
                <a:lnTo>
                  <a:pt x="13907" y="127967"/>
                </a:lnTo>
                <a:lnTo>
                  <a:pt x="0" y="176378"/>
                </a:lnTo>
                <a:lnTo>
                  <a:pt x="2268" y="217791"/>
                </a:lnTo>
                <a:lnTo>
                  <a:pt x="21416" y="246773"/>
                </a:lnTo>
                <a:lnTo>
                  <a:pt x="54568" y="257194"/>
                </a:lnTo>
                <a:lnTo>
                  <a:pt x="95008" y="247958"/>
                </a:lnTo>
                <a:lnTo>
                  <a:pt x="137708" y="221243"/>
                </a:lnTo>
                <a:lnTo>
                  <a:pt x="177639" y="179221"/>
                </a:lnTo>
                <a:lnTo>
                  <a:pt x="207018" y="129237"/>
                </a:lnTo>
                <a:lnTo>
                  <a:pt x="220926" y="80820"/>
                </a:lnTo>
                <a:lnTo>
                  <a:pt x="218657" y="39402"/>
                </a:lnTo>
                <a:lnTo>
                  <a:pt x="199509" y="10413"/>
                </a:lnTo>
                <a:lnTo>
                  <a:pt x="166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4907" y="4913078"/>
            <a:ext cx="220979" cy="257810"/>
          </a:xfrm>
          <a:custGeom>
            <a:avLst/>
            <a:gdLst/>
            <a:ahLst/>
            <a:cxnLst/>
            <a:rect l="l" t="t" r="r" b="b"/>
            <a:pathLst>
              <a:path w="220979" h="257810">
                <a:moveTo>
                  <a:pt x="177639" y="179221"/>
                </a:moveTo>
                <a:lnTo>
                  <a:pt x="137708" y="221243"/>
                </a:lnTo>
                <a:lnTo>
                  <a:pt x="95008" y="247958"/>
                </a:lnTo>
                <a:lnTo>
                  <a:pt x="54568" y="257194"/>
                </a:lnTo>
                <a:lnTo>
                  <a:pt x="21416" y="246773"/>
                </a:lnTo>
                <a:lnTo>
                  <a:pt x="2268" y="217791"/>
                </a:lnTo>
                <a:lnTo>
                  <a:pt x="0" y="176378"/>
                </a:lnTo>
                <a:lnTo>
                  <a:pt x="13907" y="127967"/>
                </a:lnTo>
                <a:lnTo>
                  <a:pt x="43286" y="77990"/>
                </a:lnTo>
                <a:lnTo>
                  <a:pt x="83223" y="35961"/>
                </a:lnTo>
                <a:lnTo>
                  <a:pt x="125922" y="9240"/>
                </a:lnTo>
                <a:lnTo>
                  <a:pt x="166358" y="0"/>
                </a:lnTo>
                <a:lnTo>
                  <a:pt x="199509" y="10413"/>
                </a:lnTo>
                <a:lnTo>
                  <a:pt x="218657" y="39402"/>
                </a:lnTo>
                <a:lnTo>
                  <a:pt x="220926" y="80820"/>
                </a:lnTo>
                <a:lnTo>
                  <a:pt x="207018" y="129237"/>
                </a:lnTo>
                <a:lnTo>
                  <a:pt x="177639" y="179221"/>
                </a:lnTo>
                <a:close/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5962" y="5062943"/>
            <a:ext cx="220979" cy="257810"/>
          </a:xfrm>
          <a:custGeom>
            <a:avLst/>
            <a:gdLst/>
            <a:ahLst/>
            <a:cxnLst/>
            <a:rect l="l" t="t" r="r" b="b"/>
            <a:pathLst>
              <a:path w="220979" h="257810">
                <a:moveTo>
                  <a:pt x="166376" y="0"/>
                </a:moveTo>
                <a:lnTo>
                  <a:pt x="125937" y="9240"/>
                </a:lnTo>
                <a:lnTo>
                  <a:pt x="83235" y="35961"/>
                </a:lnTo>
                <a:lnTo>
                  <a:pt x="43291" y="77990"/>
                </a:lnTo>
                <a:lnTo>
                  <a:pt x="13910" y="127972"/>
                </a:lnTo>
                <a:lnTo>
                  <a:pt x="0" y="176386"/>
                </a:lnTo>
                <a:lnTo>
                  <a:pt x="2268" y="217804"/>
                </a:lnTo>
                <a:lnTo>
                  <a:pt x="21421" y="246798"/>
                </a:lnTo>
                <a:lnTo>
                  <a:pt x="54572" y="257211"/>
                </a:lnTo>
                <a:lnTo>
                  <a:pt x="95010" y="247971"/>
                </a:lnTo>
                <a:lnTo>
                  <a:pt x="137713" y="221250"/>
                </a:lnTo>
                <a:lnTo>
                  <a:pt x="177657" y="179221"/>
                </a:lnTo>
                <a:lnTo>
                  <a:pt x="207036" y="129237"/>
                </a:lnTo>
                <a:lnTo>
                  <a:pt x="220943" y="80820"/>
                </a:lnTo>
                <a:lnTo>
                  <a:pt x="218674" y="39402"/>
                </a:lnTo>
                <a:lnTo>
                  <a:pt x="199526" y="10413"/>
                </a:lnTo>
                <a:lnTo>
                  <a:pt x="1663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5962" y="5062943"/>
            <a:ext cx="220979" cy="257810"/>
          </a:xfrm>
          <a:custGeom>
            <a:avLst/>
            <a:gdLst/>
            <a:ahLst/>
            <a:cxnLst/>
            <a:rect l="l" t="t" r="r" b="b"/>
            <a:pathLst>
              <a:path w="220979" h="257810">
                <a:moveTo>
                  <a:pt x="177657" y="179221"/>
                </a:moveTo>
                <a:lnTo>
                  <a:pt x="137713" y="221250"/>
                </a:lnTo>
                <a:lnTo>
                  <a:pt x="95010" y="247971"/>
                </a:lnTo>
                <a:lnTo>
                  <a:pt x="54572" y="257211"/>
                </a:lnTo>
                <a:lnTo>
                  <a:pt x="21421" y="246798"/>
                </a:lnTo>
                <a:lnTo>
                  <a:pt x="2268" y="217804"/>
                </a:lnTo>
                <a:lnTo>
                  <a:pt x="0" y="176386"/>
                </a:lnTo>
                <a:lnTo>
                  <a:pt x="13910" y="127972"/>
                </a:lnTo>
                <a:lnTo>
                  <a:pt x="43291" y="77990"/>
                </a:lnTo>
                <a:lnTo>
                  <a:pt x="83235" y="35961"/>
                </a:lnTo>
                <a:lnTo>
                  <a:pt x="125937" y="9240"/>
                </a:lnTo>
                <a:lnTo>
                  <a:pt x="166376" y="0"/>
                </a:lnTo>
                <a:lnTo>
                  <a:pt x="199526" y="10413"/>
                </a:lnTo>
                <a:lnTo>
                  <a:pt x="218674" y="39402"/>
                </a:lnTo>
                <a:lnTo>
                  <a:pt x="220943" y="80820"/>
                </a:lnTo>
                <a:lnTo>
                  <a:pt x="207036" y="129237"/>
                </a:lnTo>
                <a:lnTo>
                  <a:pt x="177657" y="179221"/>
                </a:lnTo>
                <a:close/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2355" y="5157059"/>
            <a:ext cx="146050" cy="59690"/>
          </a:xfrm>
          <a:custGeom>
            <a:avLst/>
            <a:gdLst/>
            <a:ahLst/>
            <a:cxnLst/>
            <a:rect l="l" t="t" r="r" b="b"/>
            <a:pathLst>
              <a:path w="146050" h="59689">
                <a:moveTo>
                  <a:pt x="113721" y="14566"/>
                </a:moveTo>
                <a:lnTo>
                  <a:pt x="66078" y="14566"/>
                </a:lnTo>
                <a:lnTo>
                  <a:pt x="68515" y="14736"/>
                </a:lnTo>
                <a:lnTo>
                  <a:pt x="70878" y="15201"/>
                </a:lnTo>
                <a:lnTo>
                  <a:pt x="73291" y="15417"/>
                </a:lnTo>
                <a:lnTo>
                  <a:pt x="75717" y="15709"/>
                </a:lnTo>
                <a:lnTo>
                  <a:pt x="78168" y="15862"/>
                </a:lnTo>
                <a:lnTo>
                  <a:pt x="80479" y="16586"/>
                </a:lnTo>
                <a:lnTo>
                  <a:pt x="85204" y="17627"/>
                </a:lnTo>
                <a:lnTo>
                  <a:pt x="89954" y="18580"/>
                </a:lnTo>
                <a:lnTo>
                  <a:pt x="94322" y="20447"/>
                </a:lnTo>
                <a:lnTo>
                  <a:pt x="96520" y="21336"/>
                </a:lnTo>
                <a:lnTo>
                  <a:pt x="98844" y="21907"/>
                </a:lnTo>
                <a:lnTo>
                  <a:pt x="100965" y="22872"/>
                </a:lnTo>
                <a:lnTo>
                  <a:pt x="107086" y="26047"/>
                </a:lnTo>
                <a:lnTo>
                  <a:pt x="111290" y="27914"/>
                </a:lnTo>
                <a:lnTo>
                  <a:pt x="114757" y="30708"/>
                </a:lnTo>
                <a:lnTo>
                  <a:pt x="118275" y="33096"/>
                </a:lnTo>
                <a:lnTo>
                  <a:pt x="121920" y="35356"/>
                </a:lnTo>
                <a:lnTo>
                  <a:pt x="127660" y="40741"/>
                </a:lnTo>
                <a:lnTo>
                  <a:pt x="130314" y="43421"/>
                </a:lnTo>
                <a:lnTo>
                  <a:pt x="133413" y="45427"/>
                </a:lnTo>
                <a:lnTo>
                  <a:pt x="135318" y="47917"/>
                </a:lnTo>
                <a:lnTo>
                  <a:pt x="137337" y="50330"/>
                </a:lnTo>
                <a:lnTo>
                  <a:pt x="139242" y="52374"/>
                </a:lnTo>
                <a:lnTo>
                  <a:pt x="140792" y="54102"/>
                </a:lnTo>
                <a:lnTo>
                  <a:pt x="143941" y="57505"/>
                </a:lnTo>
                <a:lnTo>
                  <a:pt x="145897" y="59461"/>
                </a:lnTo>
                <a:lnTo>
                  <a:pt x="145084" y="56946"/>
                </a:lnTo>
                <a:lnTo>
                  <a:pt x="141414" y="47650"/>
                </a:lnTo>
                <a:lnTo>
                  <a:pt x="140030" y="44602"/>
                </a:lnTo>
                <a:lnTo>
                  <a:pt x="138836" y="41427"/>
                </a:lnTo>
                <a:lnTo>
                  <a:pt x="136423" y="38519"/>
                </a:lnTo>
                <a:lnTo>
                  <a:pt x="134162" y="35052"/>
                </a:lnTo>
                <a:lnTo>
                  <a:pt x="129184" y="27800"/>
                </a:lnTo>
                <a:lnTo>
                  <a:pt x="127304" y="26377"/>
                </a:lnTo>
                <a:lnTo>
                  <a:pt x="125666" y="24625"/>
                </a:lnTo>
                <a:lnTo>
                  <a:pt x="122186" y="21285"/>
                </a:lnTo>
                <a:lnTo>
                  <a:pt x="118732" y="17360"/>
                </a:lnTo>
                <a:lnTo>
                  <a:pt x="113974" y="14732"/>
                </a:lnTo>
                <a:lnTo>
                  <a:pt x="113721" y="14566"/>
                </a:lnTo>
                <a:close/>
              </a:path>
              <a:path w="146050" h="59689">
                <a:moveTo>
                  <a:pt x="66662" y="0"/>
                </a:moveTo>
                <a:lnTo>
                  <a:pt x="61150" y="215"/>
                </a:lnTo>
                <a:lnTo>
                  <a:pt x="55702" y="228"/>
                </a:lnTo>
                <a:lnTo>
                  <a:pt x="50596" y="1168"/>
                </a:lnTo>
                <a:lnTo>
                  <a:pt x="48018" y="1562"/>
                </a:lnTo>
                <a:lnTo>
                  <a:pt x="45478" y="1841"/>
                </a:lnTo>
                <a:lnTo>
                  <a:pt x="43053" y="2374"/>
                </a:lnTo>
                <a:lnTo>
                  <a:pt x="36004" y="4203"/>
                </a:lnTo>
                <a:lnTo>
                  <a:pt x="31407" y="5207"/>
                </a:lnTo>
                <a:lnTo>
                  <a:pt x="27317" y="7086"/>
                </a:lnTo>
                <a:lnTo>
                  <a:pt x="0" y="21755"/>
                </a:lnTo>
                <a:lnTo>
                  <a:pt x="2641" y="21094"/>
                </a:lnTo>
                <a:lnTo>
                  <a:pt x="15328" y="18542"/>
                </a:lnTo>
                <a:lnTo>
                  <a:pt x="18440" y="17881"/>
                </a:lnTo>
                <a:lnTo>
                  <a:pt x="22021" y="17462"/>
                </a:lnTo>
                <a:lnTo>
                  <a:pt x="25806" y="16700"/>
                </a:lnTo>
                <a:lnTo>
                  <a:pt x="29667" y="16332"/>
                </a:lnTo>
                <a:lnTo>
                  <a:pt x="33756" y="15506"/>
                </a:lnTo>
                <a:lnTo>
                  <a:pt x="38125" y="15201"/>
                </a:lnTo>
                <a:lnTo>
                  <a:pt x="44792" y="14592"/>
                </a:lnTo>
                <a:lnTo>
                  <a:pt x="51727" y="14338"/>
                </a:lnTo>
                <a:lnTo>
                  <a:pt x="56426" y="13855"/>
                </a:lnTo>
                <a:lnTo>
                  <a:pt x="112630" y="13855"/>
                </a:lnTo>
                <a:lnTo>
                  <a:pt x="107213" y="10325"/>
                </a:lnTo>
                <a:lnTo>
                  <a:pt x="104851" y="8915"/>
                </a:lnTo>
                <a:lnTo>
                  <a:pt x="102196" y="7975"/>
                </a:lnTo>
                <a:lnTo>
                  <a:pt x="99631" y="6845"/>
                </a:lnTo>
                <a:lnTo>
                  <a:pt x="94526" y="4330"/>
                </a:lnTo>
                <a:lnTo>
                  <a:pt x="88950" y="3124"/>
                </a:lnTo>
                <a:lnTo>
                  <a:pt x="77863" y="546"/>
                </a:lnTo>
                <a:lnTo>
                  <a:pt x="72161" y="393"/>
                </a:lnTo>
                <a:lnTo>
                  <a:pt x="66662" y="0"/>
                </a:lnTo>
                <a:close/>
              </a:path>
              <a:path w="146050" h="59689">
                <a:moveTo>
                  <a:pt x="112630" y="13855"/>
                </a:moveTo>
                <a:lnTo>
                  <a:pt x="56426" y="13855"/>
                </a:lnTo>
                <a:lnTo>
                  <a:pt x="61214" y="14630"/>
                </a:lnTo>
                <a:lnTo>
                  <a:pt x="66078" y="14566"/>
                </a:lnTo>
                <a:lnTo>
                  <a:pt x="113721" y="14566"/>
                </a:lnTo>
                <a:lnTo>
                  <a:pt x="112630" y="13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1646" y="5310769"/>
            <a:ext cx="150495" cy="62230"/>
          </a:xfrm>
          <a:custGeom>
            <a:avLst/>
            <a:gdLst/>
            <a:ahLst/>
            <a:cxnLst/>
            <a:rect l="l" t="t" r="r" b="b"/>
            <a:pathLst>
              <a:path w="150495" h="62229">
                <a:moveTo>
                  <a:pt x="113607" y="13639"/>
                </a:moveTo>
                <a:lnTo>
                  <a:pt x="58140" y="13639"/>
                </a:lnTo>
                <a:lnTo>
                  <a:pt x="63068" y="14566"/>
                </a:lnTo>
                <a:lnTo>
                  <a:pt x="68072" y="14579"/>
                </a:lnTo>
                <a:lnTo>
                  <a:pt x="75488" y="15659"/>
                </a:lnTo>
                <a:lnTo>
                  <a:pt x="78068" y="15913"/>
                </a:lnTo>
                <a:lnTo>
                  <a:pt x="80479" y="16306"/>
                </a:lnTo>
                <a:lnTo>
                  <a:pt x="82854" y="17056"/>
                </a:lnTo>
                <a:lnTo>
                  <a:pt x="90144" y="18808"/>
                </a:lnTo>
                <a:lnTo>
                  <a:pt x="92544" y="19481"/>
                </a:lnTo>
                <a:lnTo>
                  <a:pt x="94792" y="20523"/>
                </a:lnTo>
                <a:lnTo>
                  <a:pt x="97104" y="21323"/>
                </a:lnTo>
                <a:lnTo>
                  <a:pt x="99352" y="22288"/>
                </a:lnTo>
                <a:lnTo>
                  <a:pt x="101803" y="22809"/>
                </a:lnTo>
                <a:lnTo>
                  <a:pt x="103911" y="23977"/>
                </a:lnTo>
                <a:lnTo>
                  <a:pt x="110248" y="27317"/>
                </a:lnTo>
                <a:lnTo>
                  <a:pt x="114579" y="29260"/>
                </a:lnTo>
                <a:lnTo>
                  <a:pt x="118084" y="32257"/>
                </a:lnTo>
                <a:lnTo>
                  <a:pt x="121754" y="34683"/>
                </a:lnTo>
                <a:lnTo>
                  <a:pt x="125526" y="37020"/>
                </a:lnTo>
                <a:lnTo>
                  <a:pt x="128536" y="39954"/>
                </a:lnTo>
                <a:lnTo>
                  <a:pt x="131445" y="42583"/>
                </a:lnTo>
                <a:lnTo>
                  <a:pt x="134200" y="45351"/>
                </a:lnTo>
                <a:lnTo>
                  <a:pt x="137388" y="47396"/>
                </a:lnTo>
                <a:lnTo>
                  <a:pt x="139357" y="49961"/>
                </a:lnTo>
                <a:lnTo>
                  <a:pt x="141464" y="52450"/>
                </a:lnTo>
                <a:lnTo>
                  <a:pt x="143433" y="54508"/>
                </a:lnTo>
                <a:lnTo>
                  <a:pt x="145034" y="56260"/>
                </a:lnTo>
                <a:lnTo>
                  <a:pt x="148297" y="59753"/>
                </a:lnTo>
                <a:lnTo>
                  <a:pt x="150317" y="61734"/>
                </a:lnTo>
                <a:lnTo>
                  <a:pt x="149428" y="59169"/>
                </a:lnTo>
                <a:lnTo>
                  <a:pt x="147498" y="54508"/>
                </a:lnTo>
                <a:lnTo>
                  <a:pt x="146611" y="52425"/>
                </a:lnTo>
                <a:lnTo>
                  <a:pt x="145503" y="49682"/>
                </a:lnTo>
                <a:lnTo>
                  <a:pt x="144030" y="46596"/>
                </a:lnTo>
                <a:lnTo>
                  <a:pt x="142773" y="43345"/>
                </a:lnTo>
                <a:lnTo>
                  <a:pt x="140258" y="40398"/>
                </a:lnTo>
                <a:lnTo>
                  <a:pt x="137909" y="36855"/>
                </a:lnTo>
                <a:lnTo>
                  <a:pt x="134073" y="31407"/>
                </a:lnTo>
                <a:lnTo>
                  <a:pt x="132791" y="29438"/>
                </a:lnTo>
                <a:lnTo>
                  <a:pt x="130835" y="28016"/>
                </a:lnTo>
                <a:lnTo>
                  <a:pt x="129146" y="26212"/>
                </a:lnTo>
                <a:lnTo>
                  <a:pt x="125496" y="22809"/>
                </a:lnTo>
                <a:lnTo>
                  <a:pt x="122072" y="18757"/>
                </a:lnTo>
                <a:lnTo>
                  <a:pt x="117284" y="16090"/>
                </a:lnTo>
                <a:lnTo>
                  <a:pt x="113607" y="13639"/>
                </a:lnTo>
                <a:close/>
              </a:path>
              <a:path w="150495" h="62229">
                <a:moveTo>
                  <a:pt x="57746" y="0"/>
                </a:moveTo>
                <a:lnTo>
                  <a:pt x="52476" y="812"/>
                </a:lnTo>
                <a:lnTo>
                  <a:pt x="49834" y="1168"/>
                </a:lnTo>
                <a:lnTo>
                  <a:pt x="47231" y="1435"/>
                </a:lnTo>
                <a:lnTo>
                  <a:pt x="44704" y="1866"/>
                </a:lnTo>
                <a:lnTo>
                  <a:pt x="37426" y="3568"/>
                </a:lnTo>
                <a:lnTo>
                  <a:pt x="32677" y="4508"/>
                </a:lnTo>
                <a:lnTo>
                  <a:pt x="28422" y="6273"/>
                </a:lnTo>
                <a:lnTo>
                  <a:pt x="0" y="20700"/>
                </a:lnTo>
                <a:lnTo>
                  <a:pt x="2717" y="20053"/>
                </a:lnTo>
                <a:lnTo>
                  <a:pt x="19011" y="17017"/>
                </a:lnTo>
                <a:lnTo>
                  <a:pt x="22682" y="16586"/>
                </a:lnTo>
                <a:lnTo>
                  <a:pt x="26581" y="15913"/>
                </a:lnTo>
                <a:lnTo>
                  <a:pt x="30568" y="15570"/>
                </a:lnTo>
                <a:lnTo>
                  <a:pt x="34785" y="14858"/>
                </a:lnTo>
                <a:lnTo>
                  <a:pt x="39281" y="14617"/>
                </a:lnTo>
                <a:lnTo>
                  <a:pt x="46164" y="14135"/>
                </a:lnTo>
                <a:lnTo>
                  <a:pt x="49463" y="14135"/>
                </a:lnTo>
                <a:lnTo>
                  <a:pt x="50888" y="14058"/>
                </a:lnTo>
                <a:lnTo>
                  <a:pt x="53314" y="14008"/>
                </a:lnTo>
                <a:lnTo>
                  <a:pt x="58140" y="13639"/>
                </a:lnTo>
                <a:lnTo>
                  <a:pt x="113607" y="13639"/>
                </a:lnTo>
                <a:lnTo>
                  <a:pt x="112750" y="13068"/>
                </a:lnTo>
                <a:lnTo>
                  <a:pt x="108089" y="9766"/>
                </a:lnTo>
                <a:lnTo>
                  <a:pt x="102641" y="7810"/>
                </a:lnTo>
                <a:lnTo>
                  <a:pt x="99974" y="6743"/>
                </a:lnTo>
                <a:lnTo>
                  <a:pt x="97370" y="5359"/>
                </a:lnTo>
                <a:lnTo>
                  <a:pt x="94589" y="4571"/>
                </a:lnTo>
                <a:lnTo>
                  <a:pt x="86131" y="2374"/>
                </a:lnTo>
                <a:lnTo>
                  <a:pt x="80492" y="761"/>
                </a:lnTo>
                <a:lnTo>
                  <a:pt x="74650" y="736"/>
                </a:lnTo>
                <a:lnTo>
                  <a:pt x="70037" y="165"/>
                </a:lnTo>
                <a:lnTo>
                  <a:pt x="63360" y="165"/>
                </a:lnTo>
                <a:lnTo>
                  <a:pt x="57746" y="0"/>
                </a:lnTo>
                <a:close/>
              </a:path>
              <a:path w="150495" h="62229">
                <a:moveTo>
                  <a:pt x="49463" y="14135"/>
                </a:moveTo>
                <a:lnTo>
                  <a:pt x="46164" y="14135"/>
                </a:lnTo>
                <a:lnTo>
                  <a:pt x="48514" y="14185"/>
                </a:lnTo>
                <a:lnTo>
                  <a:pt x="49463" y="14135"/>
                </a:lnTo>
                <a:close/>
              </a:path>
              <a:path w="150495" h="62229">
                <a:moveTo>
                  <a:pt x="69011" y="38"/>
                </a:moveTo>
                <a:lnTo>
                  <a:pt x="63360" y="165"/>
                </a:lnTo>
                <a:lnTo>
                  <a:pt x="70037" y="165"/>
                </a:lnTo>
                <a:lnTo>
                  <a:pt x="69011" y="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1430" y="2263367"/>
            <a:ext cx="323850" cy="1343025"/>
          </a:xfrm>
          <a:custGeom>
            <a:avLst/>
            <a:gdLst/>
            <a:ahLst/>
            <a:cxnLst/>
            <a:rect l="l" t="t" r="r" b="b"/>
            <a:pathLst>
              <a:path w="323850" h="1343025">
                <a:moveTo>
                  <a:pt x="323291" y="0"/>
                </a:moveTo>
                <a:lnTo>
                  <a:pt x="0" y="1342453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5532" y="3420591"/>
            <a:ext cx="1264285" cy="1374140"/>
          </a:xfrm>
          <a:custGeom>
            <a:avLst/>
            <a:gdLst/>
            <a:ahLst/>
            <a:cxnLst/>
            <a:rect l="l" t="t" r="r" b="b"/>
            <a:pathLst>
              <a:path w="1264284" h="1374139">
                <a:moveTo>
                  <a:pt x="1263967" y="0"/>
                </a:moveTo>
                <a:lnTo>
                  <a:pt x="1157051" y="104925"/>
                </a:lnTo>
                <a:lnTo>
                  <a:pt x="1094103" y="160032"/>
                </a:lnTo>
                <a:lnTo>
                  <a:pt x="1050546" y="183440"/>
                </a:lnTo>
                <a:lnTo>
                  <a:pt x="1001801" y="193268"/>
                </a:lnTo>
                <a:lnTo>
                  <a:pt x="894296" y="233373"/>
                </a:lnTo>
                <a:lnTo>
                  <a:pt x="831178" y="260554"/>
                </a:lnTo>
                <a:lnTo>
                  <a:pt x="787894" y="287242"/>
                </a:lnTo>
                <a:lnTo>
                  <a:pt x="739889" y="325869"/>
                </a:lnTo>
                <a:lnTo>
                  <a:pt x="704132" y="366033"/>
                </a:lnTo>
                <a:lnTo>
                  <a:pt x="671194" y="408242"/>
                </a:lnTo>
                <a:lnTo>
                  <a:pt x="658812" y="429767"/>
                </a:lnTo>
                <a:lnTo>
                  <a:pt x="637046" y="459870"/>
                </a:lnTo>
                <a:lnTo>
                  <a:pt x="611041" y="483601"/>
                </a:lnTo>
                <a:lnTo>
                  <a:pt x="582074" y="504368"/>
                </a:lnTo>
                <a:lnTo>
                  <a:pt x="551421" y="525576"/>
                </a:lnTo>
                <a:lnTo>
                  <a:pt x="508519" y="556194"/>
                </a:lnTo>
                <a:lnTo>
                  <a:pt x="465093" y="586104"/>
                </a:lnTo>
                <a:lnTo>
                  <a:pt x="421162" y="615263"/>
                </a:lnTo>
                <a:lnTo>
                  <a:pt x="376745" y="643623"/>
                </a:lnTo>
                <a:lnTo>
                  <a:pt x="332123" y="671817"/>
                </a:lnTo>
                <a:lnTo>
                  <a:pt x="289690" y="704003"/>
                </a:lnTo>
                <a:lnTo>
                  <a:pt x="255776" y="743455"/>
                </a:lnTo>
                <a:lnTo>
                  <a:pt x="236715" y="793445"/>
                </a:lnTo>
                <a:lnTo>
                  <a:pt x="231476" y="841909"/>
                </a:lnTo>
                <a:lnTo>
                  <a:pt x="226553" y="891841"/>
                </a:lnTo>
                <a:lnTo>
                  <a:pt x="214589" y="939320"/>
                </a:lnTo>
                <a:lnTo>
                  <a:pt x="188226" y="980427"/>
                </a:lnTo>
                <a:lnTo>
                  <a:pt x="155327" y="1021930"/>
                </a:lnTo>
                <a:lnTo>
                  <a:pt x="123859" y="1056033"/>
                </a:lnTo>
                <a:lnTo>
                  <a:pt x="85747" y="1087469"/>
                </a:lnTo>
                <a:lnTo>
                  <a:pt x="68225" y="1098618"/>
                </a:lnTo>
                <a:lnTo>
                  <a:pt x="50926" y="1110069"/>
                </a:lnTo>
                <a:lnTo>
                  <a:pt x="16121" y="1150831"/>
                </a:lnTo>
                <a:lnTo>
                  <a:pt x="854" y="1224470"/>
                </a:lnTo>
                <a:lnTo>
                  <a:pt x="0" y="1258773"/>
                </a:lnTo>
                <a:lnTo>
                  <a:pt x="6109" y="1304559"/>
                </a:lnTo>
                <a:lnTo>
                  <a:pt x="22130" y="1337530"/>
                </a:lnTo>
                <a:lnTo>
                  <a:pt x="46426" y="1359085"/>
                </a:lnTo>
                <a:lnTo>
                  <a:pt x="77362" y="1370619"/>
                </a:lnTo>
                <a:lnTo>
                  <a:pt x="113304" y="1373529"/>
                </a:lnTo>
                <a:lnTo>
                  <a:pt x="152616" y="1369213"/>
                </a:lnTo>
                <a:lnTo>
                  <a:pt x="193663" y="1359066"/>
                </a:lnTo>
                <a:lnTo>
                  <a:pt x="234810" y="1344486"/>
                </a:lnTo>
                <a:lnTo>
                  <a:pt x="274421" y="1326870"/>
                </a:lnTo>
                <a:lnTo>
                  <a:pt x="327391" y="1297817"/>
                </a:lnTo>
                <a:lnTo>
                  <a:pt x="367703" y="1269784"/>
                </a:lnTo>
                <a:lnTo>
                  <a:pt x="403504" y="1235756"/>
                </a:lnTo>
                <a:lnTo>
                  <a:pt x="432796" y="1197452"/>
                </a:lnTo>
                <a:lnTo>
                  <a:pt x="456078" y="1155574"/>
                </a:lnTo>
                <a:lnTo>
                  <a:pt x="473852" y="1110822"/>
                </a:lnTo>
                <a:lnTo>
                  <a:pt x="486620" y="1063899"/>
                </a:lnTo>
                <a:lnTo>
                  <a:pt x="494883" y="1015504"/>
                </a:lnTo>
                <a:lnTo>
                  <a:pt x="499141" y="966339"/>
                </a:lnTo>
                <a:lnTo>
                  <a:pt x="499897" y="917105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84271" y="4024146"/>
            <a:ext cx="376555" cy="481965"/>
          </a:xfrm>
          <a:custGeom>
            <a:avLst/>
            <a:gdLst/>
            <a:ahLst/>
            <a:cxnLst/>
            <a:rect l="l" t="t" r="r" b="b"/>
            <a:pathLst>
              <a:path w="376554" h="481964">
                <a:moveTo>
                  <a:pt x="0" y="481749"/>
                </a:moveTo>
                <a:lnTo>
                  <a:pt x="194712" y="296056"/>
                </a:lnTo>
                <a:lnTo>
                  <a:pt x="298778" y="183976"/>
                </a:lnTo>
                <a:lnTo>
                  <a:pt x="347445" y="100346"/>
                </a:lnTo>
                <a:lnTo>
                  <a:pt x="375958" y="0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85858" y="3969891"/>
            <a:ext cx="356870" cy="66040"/>
          </a:xfrm>
          <a:custGeom>
            <a:avLst/>
            <a:gdLst/>
            <a:ahLst/>
            <a:cxnLst/>
            <a:rect l="l" t="t" r="r" b="b"/>
            <a:pathLst>
              <a:path w="356870" h="66039">
                <a:moveTo>
                  <a:pt x="0" y="20192"/>
                </a:moveTo>
                <a:lnTo>
                  <a:pt x="113373" y="56053"/>
                </a:lnTo>
                <a:lnTo>
                  <a:pt x="188277" y="65903"/>
                </a:lnTo>
                <a:lnTo>
                  <a:pt x="258114" y="47850"/>
                </a:lnTo>
                <a:lnTo>
                  <a:pt x="356285" y="0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497" y="4774906"/>
            <a:ext cx="558165" cy="1286510"/>
          </a:xfrm>
          <a:custGeom>
            <a:avLst/>
            <a:gdLst/>
            <a:ahLst/>
            <a:cxnLst/>
            <a:rect l="l" t="t" r="r" b="b"/>
            <a:pathLst>
              <a:path w="558164" h="1286510">
                <a:moveTo>
                  <a:pt x="558033" y="0"/>
                </a:moveTo>
                <a:lnTo>
                  <a:pt x="476180" y="84568"/>
                </a:lnTo>
                <a:lnTo>
                  <a:pt x="431993" y="143624"/>
                </a:lnTo>
                <a:lnTo>
                  <a:pt x="410259" y="204947"/>
                </a:lnTo>
                <a:lnTo>
                  <a:pt x="395765" y="296316"/>
                </a:lnTo>
                <a:lnTo>
                  <a:pt x="393720" y="316357"/>
                </a:lnTo>
                <a:lnTo>
                  <a:pt x="304754" y="431741"/>
                </a:lnTo>
                <a:lnTo>
                  <a:pt x="254590" y="505725"/>
                </a:lnTo>
                <a:lnTo>
                  <a:pt x="224768" y="570276"/>
                </a:lnTo>
                <a:lnTo>
                  <a:pt x="196832" y="657364"/>
                </a:lnTo>
                <a:lnTo>
                  <a:pt x="97168" y="797746"/>
                </a:lnTo>
                <a:lnTo>
                  <a:pt x="44218" y="882019"/>
                </a:lnTo>
                <a:lnTo>
                  <a:pt x="20226" y="943916"/>
                </a:lnTo>
                <a:lnTo>
                  <a:pt x="7437" y="1017168"/>
                </a:lnTo>
                <a:lnTo>
                  <a:pt x="0" y="1209358"/>
                </a:lnTo>
                <a:lnTo>
                  <a:pt x="27044" y="1286244"/>
                </a:lnTo>
                <a:lnTo>
                  <a:pt x="115141" y="1259368"/>
                </a:lnTo>
                <a:lnTo>
                  <a:pt x="290863" y="1140269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0798" y="4876493"/>
            <a:ext cx="670560" cy="1489710"/>
          </a:xfrm>
          <a:custGeom>
            <a:avLst/>
            <a:gdLst/>
            <a:ahLst/>
            <a:cxnLst/>
            <a:rect l="l" t="t" r="r" b="b"/>
            <a:pathLst>
              <a:path w="670560" h="1489710">
                <a:moveTo>
                  <a:pt x="670073" y="0"/>
                </a:moveTo>
                <a:lnTo>
                  <a:pt x="543538" y="213732"/>
                </a:lnTo>
                <a:lnTo>
                  <a:pt x="478755" y="326829"/>
                </a:lnTo>
                <a:lnTo>
                  <a:pt x="455380" y="376959"/>
                </a:lnTo>
                <a:lnTo>
                  <a:pt x="453068" y="401789"/>
                </a:lnTo>
                <a:lnTo>
                  <a:pt x="341871" y="589359"/>
                </a:lnTo>
                <a:lnTo>
                  <a:pt x="285723" y="690338"/>
                </a:lnTo>
                <a:lnTo>
                  <a:pt x="267452" y="739337"/>
                </a:lnTo>
                <a:lnTo>
                  <a:pt x="269883" y="770966"/>
                </a:lnTo>
                <a:lnTo>
                  <a:pt x="95592" y="1031261"/>
                </a:lnTo>
                <a:lnTo>
                  <a:pt x="12984" y="1175069"/>
                </a:lnTo>
                <a:lnTo>
                  <a:pt x="0" y="1253728"/>
                </a:lnTo>
                <a:lnTo>
                  <a:pt x="34578" y="1318577"/>
                </a:lnTo>
                <a:lnTo>
                  <a:pt x="85669" y="1448848"/>
                </a:lnTo>
                <a:lnTo>
                  <a:pt x="137794" y="1489306"/>
                </a:lnTo>
                <a:lnTo>
                  <a:pt x="222537" y="1437281"/>
                </a:lnTo>
                <a:lnTo>
                  <a:pt x="371483" y="1290104"/>
                </a:lnTo>
                <a:lnTo>
                  <a:pt x="424752" y="1194918"/>
                </a:lnTo>
                <a:lnTo>
                  <a:pt x="453351" y="1144409"/>
                </a:lnTo>
                <a:lnTo>
                  <a:pt x="467038" y="1121675"/>
                </a:lnTo>
                <a:lnTo>
                  <a:pt x="475572" y="1109814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3485" y="5063323"/>
            <a:ext cx="731520" cy="1317625"/>
          </a:xfrm>
          <a:custGeom>
            <a:avLst/>
            <a:gdLst/>
            <a:ahLst/>
            <a:cxnLst/>
            <a:rect l="l" t="t" r="r" b="b"/>
            <a:pathLst>
              <a:path w="731520" h="1317625">
                <a:moveTo>
                  <a:pt x="590995" y="0"/>
                </a:moveTo>
                <a:lnTo>
                  <a:pt x="480511" y="191912"/>
                </a:lnTo>
                <a:lnTo>
                  <a:pt x="420734" y="299285"/>
                </a:lnTo>
                <a:lnTo>
                  <a:pt x="391011" y="361180"/>
                </a:lnTo>
                <a:lnTo>
                  <a:pt x="370688" y="416661"/>
                </a:lnTo>
                <a:lnTo>
                  <a:pt x="367602" y="427062"/>
                </a:lnTo>
                <a:lnTo>
                  <a:pt x="361444" y="454116"/>
                </a:lnTo>
                <a:lnTo>
                  <a:pt x="362743" y="448798"/>
                </a:lnTo>
                <a:lnTo>
                  <a:pt x="366896" y="431013"/>
                </a:lnTo>
                <a:lnTo>
                  <a:pt x="369304" y="420662"/>
                </a:lnTo>
                <a:lnTo>
                  <a:pt x="285830" y="537103"/>
                </a:lnTo>
                <a:lnTo>
                  <a:pt x="241108" y="604337"/>
                </a:lnTo>
                <a:lnTo>
                  <a:pt x="219930" y="647942"/>
                </a:lnTo>
                <a:lnTo>
                  <a:pt x="207087" y="693496"/>
                </a:lnTo>
                <a:lnTo>
                  <a:pt x="199245" y="713027"/>
                </a:lnTo>
                <a:lnTo>
                  <a:pt x="184600" y="739464"/>
                </a:lnTo>
                <a:lnTo>
                  <a:pt x="164685" y="771763"/>
                </a:lnTo>
                <a:lnTo>
                  <a:pt x="141038" y="808878"/>
                </a:lnTo>
                <a:lnTo>
                  <a:pt x="115193" y="849766"/>
                </a:lnTo>
                <a:lnTo>
                  <a:pt x="88688" y="893381"/>
                </a:lnTo>
                <a:lnTo>
                  <a:pt x="63057" y="938679"/>
                </a:lnTo>
                <a:lnTo>
                  <a:pt x="39837" y="984614"/>
                </a:lnTo>
                <a:lnTo>
                  <a:pt x="20564" y="1030143"/>
                </a:lnTo>
                <a:lnTo>
                  <a:pt x="6773" y="1074221"/>
                </a:lnTo>
                <a:lnTo>
                  <a:pt x="0" y="1115802"/>
                </a:lnTo>
                <a:lnTo>
                  <a:pt x="1780" y="1153843"/>
                </a:lnTo>
                <a:lnTo>
                  <a:pt x="13651" y="1187298"/>
                </a:lnTo>
                <a:lnTo>
                  <a:pt x="37148" y="1215123"/>
                </a:lnTo>
                <a:lnTo>
                  <a:pt x="131893" y="1317021"/>
                </a:lnTo>
                <a:lnTo>
                  <a:pt x="210373" y="1312603"/>
                </a:lnTo>
                <a:lnTo>
                  <a:pt x="314793" y="1167322"/>
                </a:lnTo>
                <a:lnTo>
                  <a:pt x="487363" y="846632"/>
                </a:lnTo>
                <a:lnTo>
                  <a:pt x="603056" y="692922"/>
                </a:lnTo>
                <a:lnTo>
                  <a:pt x="667003" y="598117"/>
                </a:lnTo>
                <a:lnTo>
                  <a:pt x="702049" y="523008"/>
                </a:lnTo>
                <a:lnTo>
                  <a:pt x="731038" y="428383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7352" y="5524143"/>
            <a:ext cx="268605" cy="523875"/>
          </a:xfrm>
          <a:custGeom>
            <a:avLst/>
            <a:gdLst/>
            <a:ahLst/>
            <a:cxnLst/>
            <a:rect l="l" t="t" r="r" b="b"/>
            <a:pathLst>
              <a:path w="268604" h="523875">
                <a:moveTo>
                  <a:pt x="268174" y="0"/>
                </a:moveTo>
                <a:lnTo>
                  <a:pt x="80711" y="272814"/>
                </a:lnTo>
                <a:lnTo>
                  <a:pt x="0" y="417487"/>
                </a:lnTo>
                <a:lnTo>
                  <a:pt x="9640" y="482378"/>
                </a:lnTo>
                <a:lnTo>
                  <a:pt x="93232" y="515848"/>
                </a:lnTo>
                <a:lnTo>
                  <a:pt x="127910" y="523355"/>
                </a:lnTo>
                <a:lnTo>
                  <a:pt x="151582" y="517464"/>
                </a:lnTo>
                <a:lnTo>
                  <a:pt x="209513" y="435279"/>
                </a:lnTo>
                <a:lnTo>
                  <a:pt x="219343" y="417791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4101" y="5687376"/>
            <a:ext cx="259079" cy="433705"/>
          </a:xfrm>
          <a:custGeom>
            <a:avLst/>
            <a:gdLst/>
            <a:ahLst/>
            <a:cxnLst/>
            <a:rect l="l" t="t" r="r" b="b"/>
            <a:pathLst>
              <a:path w="259079" h="433704">
                <a:moveTo>
                  <a:pt x="258700" y="0"/>
                </a:moveTo>
                <a:lnTo>
                  <a:pt x="94096" y="200714"/>
                </a:lnTo>
                <a:lnTo>
                  <a:pt x="15101" y="309410"/>
                </a:lnTo>
                <a:lnTo>
                  <a:pt x="0" y="363699"/>
                </a:lnTo>
                <a:lnTo>
                  <a:pt x="27077" y="401192"/>
                </a:lnTo>
                <a:lnTo>
                  <a:pt x="43856" y="420172"/>
                </a:lnTo>
                <a:lnTo>
                  <a:pt x="55292" y="429872"/>
                </a:lnTo>
                <a:lnTo>
                  <a:pt x="66645" y="433329"/>
                </a:lnTo>
                <a:lnTo>
                  <a:pt x="83173" y="433577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5332" y="5818046"/>
            <a:ext cx="686435" cy="629285"/>
          </a:xfrm>
          <a:custGeom>
            <a:avLst/>
            <a:gdLst/>
            <a:ahLst/>
            <a:cxnLst/>
            <a:rect l="l" t="t" r="r" b="b"/>
            <a:pathLst>
              <a:path w="686434" h="629285">
                <a:moveTo>
                  <a:pt x="423532" y="0"/>
                </a:moveTo>
                <a:lnTo>
                  <a:pt x="333189" y="77715"/>
                </a:lnTo>
                <a:lnTo>
                  <a:pt x="282098" y="122710"/>
                </a:lnTo>
                <a:lnTo>
                  <a:pt x="251382" y="152165"/>
                </a:lnTo>
                <a:lnTo>
                  <a:pt x="222161" y="183261"/>
                </a:lnTo>
                <a:lnTo>
                  <a:pt x="107349" y="280111"/>
                </a:lnTo>
                <a:lnTo>
                  <a:pt x="46097" y="346275"/>
                </a:lnTo>
                <a:lnTo>
                  <a:pt x="17721" y="412243"/>
                </a:lnTo>
                <a:lnTo>
                  <a:pt x="1536" y="508507"/>
                </a:lnTo>
                <a:lnTo>
                  <a:pt x="0" y="522922"/>
                </a:lnTo>
                <a:lnTo>
                  <a:pt x="6225" y="577968"/>
                </a:lnTo>
                <a:lnTo>
                  <a:pt x="16416" y="607337"/>
                </a:lnTo>
                <a:lnTo>
                  <a:pt x="37877" y="620950"/>
                </a:lnTo>
                <a:lnTo>
                  <a:pt x="77914" y="628726"/>
                </a:lnTo>
                <a:lnTo>
                  <a:pt x="93613" y="627358"/>
                </a:lnTo>
                <a:lnTo>
                  <a:pt x="139213" y="606359"/>
                </a:lnTo>
                <a:lnTo>
                  <a:pt x="209401" y="557586"/>
                </a:lnTo>
                <a:lnTo>
                  <a:pt x="254154" y="521320"/>
                </a:lnTo>
                <a:lnTo>
                  <a:pt x="299987" y="481092"/>
                </a:lnTo>
                <a:lnTo>
                  <a:pt x="345065" y="438618"/>
                </a:lnTo>
                <a:lnTo>
                  <a:pt x="387552" y="395615"/>
                </a:lnTo>
                <a:lnTo>
                  <a:pt x="425614" y="353797"/>
                </a:lnTo>
                <a:lnTo>
                  <a:pt x="457415" y="314880"/>
                </a:lnTo>
                <a:lnTo>
                  <a:pt x="481120" y="280581"/>
                </a:lnTo>
                <a:lnTo>
                  <a:pt x="494893" y="252615"/>
                </a:lnTo>
                <a:lnTo>
                  <a:pt x="609500" y="168451"/>
                </a:lnTo>
                <a:lnTo>
                  <a:pt x="667415" y="116179"/>
                </a:lnTo>
                <a:lnTo>
                  <a:pt x="686380" y="74004"/>
                </a:lnTo>
                <a:lnTo>
                  <a:pt x="684136" y="20129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2094" y="6414438"/>
            <a:ext cx="506095" cy="413384"/>
          </a:xfrm>
          <a:custGeom>
            <a:avLst/>
            <a:gdLst/>
            <a:ahLst/>
            <a:cxnLst/>
            <a:rect l="l" t="t" r="r" b="b"/>
            <a:pathLst>
              <a:path w="506095" h="413384">
                <a:moveTo>
                  <a:pt x="233638" y="0"/>
                </a:moveTo>
                <a:lnTo>
                  <a:pt x="68928" y="142586"/>
                </a:lnTo>
                <a:lnTo>
                  <a:pt x="0" y="229627"/>
                </a:lnTo>
                <a:lnTo>
                  <a:pt x="14229" y="296681"/>
                </a:lnTo>
                <a:lnTo>
                  <a:pt x="98993" y="379310"/>
                </a:lnTo>
                <a:lnTo>
                  <a:pt x="143946" y="406567"/>
                </a:lnTo>
                <a:lnTo>
                  <a:pt x="182366" y="412895"/>
                </a:lnTo>
                <a:lnTo>
                  <a:pt x="221222" y="406645"/>
                </a:lnTo>
                <a:lnTo>
                  <a:pt x="259914" y="389854"/>
                </a:lnTo>
                <a:lnTo>
                  <a:pt x="297841" y="364561"/>
                </a:lnTo>
                <a:lnTo>
                  <a:pt x="334404" y="332801"/>
                </a:lnTo>
                <a:lnTo>
                  <a:pt x="369001" y="296614"/>
                </a:lnTo>
                <a:lnTo>
                  <a:pt x="401034" y="258037"/>
                </a:lnTo>
                <a:lnTo>
                  <a:pt x="429901" y="219107"/>
                </a:lnTo>
                <a:lnTo>
                  <a:pt x="455002" y="181863"/>
                </a:lnTo>
                <a:lnTo>
                  <a:pt x="475738" y="148341"/>
                </a:lnTo>
                <a:lnTo>
                  <a:pt x="501711" y="100615"/>
                </a:lnTo>
                <a:lnTo>
                  <a:pt x="505748" y="90487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84752" y="5811416"/>
            <a:ext cx="1193800" cy="1208405"/>
          </a:xfrm>
          <a:custGeom>
            <a:avLst/>
            <a:gdLst/>
            <a:ahLst/>
            <a:cxnLst/>
            <a:rect l="l" t="t" r="r" b="b"/>
            <a:pathLst>
              <a:path w="1193800" h="1208404">
                <a:moveTo>
                  <a:pt x="909815" y="0"/>
                </a:moveTo>
                <a:lnTo>
                  <a:pt x="789722" y="132932"/>
                </a:lnTo>
                <a:lnTo>
                  <a:pt x="725120" y="208306"/>
                </a:lnTo>
                <a:lnTo>
                  <a:pt x="693897" y="254079"/>
                </a:lnTo>
                <a:lnTo>
                  <a:pt x="673938" y="298208"/>
                </a:lnTo>
                <a:lnTo>
                  <a:pt x="452929" y="519031"/>
                </a:lnTo>
                <a:lnTo>
                  <a:pt x="336905" y="632139"/>
                </a:lnTo>
                <a:lnTo>
                  <a:pt x="287747" y="673080"/>
                </a:lnTo>
                <a:lnTo>
                  <a:pt x="267335" y="677405"/>
                </a:lnTo>
                <a:lnTo>
                  <a:pt x="79630" y="877960"/>
                </a:lnTo>
                <a:lnTo>
                  <a:pt x="0" y="994117"/>
                </a:lnTo>
                <a:lnTo>
                  <a:pt x="13085" y="1070250"/>
                </a:lnTo>
                <a:lnTo>
                  <a:pt x="103530" y="1150734"/>
                </a:lnTo>
                <a:lnTo>
                  <a:pt x="202709" y="1207974"/>
                </a:lnTo>
                <a:lnTo>
                  <a:pt x="276550" y="1197176"/>
                </a:lnTo>
                <a:lnTo>
                  <a:pt x="361757" y="1091450"/>
                </a:lnTo>
                <a:lnTo>
                  <a:pt x="495033" y="863904"/>
                </a:lnTo>
                <a:lnTo>
                  <a:pt x="662346" y="761188"/>
                </a:lnTo>
                <a:lnTo>
                  <a:pt x="752543" y="691878"/>
                </a:lnTo>
                <a:lnTo>
                  <a:pt x="796608" y="624408"/>
                </a:lnTo>
                <a:lnTo>
                  <a:pt x="825525" y="527215"/>
                </a:lnTo>
                <a:lnTo>
                  <a:pt x="1005598" y="397329"/>
                </a:lnTo>
                <a:lnTo>
                  <a:pt x="1103628" y="312854"/>
                </a:lnTo>
                <a:lnTo>
                  <a:pt x="1153821" y="236728"/>
                </a:lnTo>
                <a:lnTo>
                  <a:pt x="1190383" y="131889"/>
                </a:lnTo>
                <a:lnTo>
                  <a:pt x="1192669" y="124205"/>
                </a:lnTo>
                <a:lnTo>
                  <a:pt x="1193622" y="120408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23625" y="4537086"/>
            <a:ext cx="904875" cy="1668145"/>
          </a:xfrm>
          <a:custGeom>
            <a:avLst/>
            <a:gdLst/>
            <a:ahLst/>
            <a:cxnLst/>
            <a:rect l="l" t="t" r="r" b="b"/>
            <a:pathLst>
              <a:path w="904875" h="1668145">
                <a:moveTo>
                  <a:pt x="904786" y="0"/>
                </a:moveTo>
                <a:lnTo>
                  <a:pt x="888904" y="40556"/>
                </a:lnTo>
                <a:lnTo>
                  <a:pt x="872137" y="86758"/>
                </a:lnTo>
                <a:lnTo>
                  <a:pt x="852235" y="146247"/>
                </a:lnTo>
                <a:lnTo>
                  <a:pt x="831260" y="216027"/>
                </a:lnTo>
                <a:lnTo>
                  <a:pt x="811276" y="293103"/>
                </a:lnTo>
                <a:lnTo>
                  <a:pt x="800737" y="341014"/>
                </a:lnTo>
                <a:lnTo>
                  <a:pt x="791700" y="389813"/>
                </a:lnTo>
                <a:lnTo>
                  <a:pt x="784597" y="438875"/>
                </a:lnTo>
                <a:lnTo>
                  <a:pt x="779855" y="487577"/>
                </a:lnTo>
                <a:lnTo>
                  <a:pt x="777904" y="535297"/>
                </a:lnTo>
                <a:lnTo>
                  <a:pt x="779176" y="581411"/>
                </a:lnTo>
                <a:lnTo>
                  <a:pt x="784098" y="625297"/>
                </a:lnTo>
                <a:lnTo>
                  <a:pt x="783662" y="648846"/>
                </a:lnTo>
                <a:lnTo>
                  <a:pt x="775612" y="671633"/>
                </a:lnTo>
                <a:lnTo>
                  <a:pt x="760836" y="690276"/>
                </a:lnTo>
                <a:lnTo>
                  <a:pt x="740219" y="701395"/>
                </a:lnTo>
                <a:lnTo>
                  <a:pt x="722196" y="715415"/>
                </a:lnTo>
                <a:lnTo>
                  <a:pt x="698062" y="747003"/>
                </a:lnTo>
                <a:lnTo>
                  <a:pt x="669549" y="792014"/>
                </a:lnTo>
                <a:lnTo>
                  <a:pt x="638389" y="846306"/>
                </a:lnTo>
                <a:lnTo>
                  <a:pt x="606313" y="905735"/>
                </a:lnTo>
                <a:lnTo>
                  <a:pt x="575054" y="966159"/>
                </a:lnTo>
                <a:lnTo>
                  <a:pt x="546342" y="1023434"/>
                </a:lnTo>
                <a:lnTo>
                  <a:pt x="521909" y="1073417"/>
                </a:lnTo>
                <a:lnTo>
                  <a:pt x="503488" y="1111965"/>
                </a:lnTo>
                <a:lnTo>
                  <a:pt x="482813" y="1157336"/>
                </a:lnTo>
                <a:lnTo>
                  <a:pt x="471727" y="1178866"/>
                </a:lnTo>
                <a:lnTo>
                  <a:pt x="457647" y="1198113"/>
                </a:lnTo>
                <a:lnTo>
                  <a:pt x="438670" y="1213662"/>
                </a:lnTo>
                <a:lnTo>
                  <a:pt x="381063" y="1256692"/>
                </a:lnTo>
                <a:lnTo>
                  <a:pt x="350005" y="1285060"/>
                </a:lnTo>
                <a:lnTo>
                  <a:pt x="324853" y="1348295"/>
                </a:lnTo>
                <a:lnTo>
                  <a:pt x="323227" y="1358417"/>
                </a:lnTo>
                <a:lnTo>
                  <a:pt x="302974" y="1440958"/>
                </a:lnTo>
                <a:lnTo>
                  <a:pt x="294127" y="1487771"/>
                </a:lnTo>
                <a:lnTo>
                  <a:pt x="294797" y="1516228"/>
                </a:lnTo>
                <a:lnTo>
                  <a:pt x="303098" y="1543697"/>
                </a:lnTo>
                <a:lnTo>
                  <a:pt x="306006" y="1577939"/>
                </a:lnTo>
                <a:lnTo>
                  <a:pt x="294747" y="1612476"/>
                </a:lnTo>
                <a:lnTo>
                  <a:pt x="273269" y="1641861"/>
                </a:lnTo>
                <a:lnTo>
                  <a:pt x="245516" y="1660652"/>
                </a:lnTo>
                <a:lnTo>
                  <a:pt x="204216" y="1668077"/>
                </a:lnTo>
                <a:lnTo>
                  <a:pt x="161653" y="1662195"/>
                </a:lnTo>
                <a:lnTo>
                  <a:pt x="120188" y="1647996"/>
                </a:lnTo>
                <a:lnTo>
                  <a:pt x="82181" y="1630476"/>
                </a:lnTo>
                <a:lnTo>
                  <a:pt x="44134" y="1578600"/>
                </a:lnTo>
                <a:lnTo>
                  <a:pt x="20040" y="1516608"/>
                </a:lnTo>
                <a:lnTo>
                  <a:pt x="4319" y="1454224"/>
                </a:lnTo>
                <a:lnTo>
                  <a:pt x="0" y="1390078"/>
                </a:lnTo>
                <a:lnTo>
                  <a:pt x="4602" y="1356252"/>
                </a:lnTo>
                <a:lnTo>
                  <a:pt x="13973" y="1323898"/>
                </a:lnTo>
                <a:lnTo>
                  <a:pt x="25481" y="1292030"/>
                </a:lnTo>
                <a:lnTo>
                  <a:pt x="36499" y="1259662"/>
                </a:lnTo>
                <a:lnTo>
                  <a:pt x="51732" y="1210627"/>
                </a:lnTo>
                <a:lnTo>
                  <a:pt x="67928" y="1161801"/>
                </a:lnTo>
                <a:lnTo>
                  <a:pt x="85117" y="1113245"/>
                </a:lnTo>
                <a:lnTo>
                  <a:pt x="103326" y="1065020"/>
                </a:lnTo>
                <a:lnTo>
                  <a:pt x="122583" y="1017185"/>
                </a:lnTo>
                <a:lnTo>
                  <a:pt x="142917" y="969803"/>
                </a:lnTo>
                <a:lnTo>
                  <a:pt x="164356" y="922934"/>
                </a:lnTo>
                <a:lnTo>
                  <a:pt x="186928" y="876639"/>
                </a:lnTo>
                <a:lnTo>
                  <a:pt x="210662" y="830979"/>
                </a:lnTo>
                <a:lnTo>
                  <a:pt x="235585" y="786015"/>
                </a:lnTo>
                <a:lnTo>
                  <a:pt x="262620" y="740462"/>
                </a:lnTo>
                <a:lnTo>
                  <a:pt x="291380" y="695681"/>
                </a:lnTo>
                <a:lnTo>
                  <a:pt x="322019" y="652057"/>
                </a:lnTo>
                <a:lnTo>
                  <a:pt x="354694" y="609980"/>
                </a:lnTo>
                <a:lnTo>
                  <a:pt x="389559" y="569837"/>
                </a:lnTo>
                <a:lnTo>
                  <a:pt x="426770" y="532015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8418" y="4226164"/>
            <a:ext cx="1312545" cy="612775"/>
          </a:xfrm>
          <a:custGeom>
            <a:avLst/>
            <a:gdLst/>
            <a:ahLst/>
            <a:cxnLst/>
            <a:rect l="l" t="t" r="r" b="b"/>
            <a:pathLst>
              <a:path w="1312545" h="612775">
                <a:moveTo>
                  <a:pt x="0" y="612279"/>
                </a:moveTo>
                <a:lnTo>
                  <a:pt x="485987" y="281765"/>
                </a:lnTo>
                <a:lnTo>
                  <a:pt x="784658" y="107815"/>
                </a:lnTo>
                <a:lnTo>
                  <a:pt x="1019018" y="33026"/>
                </a:lnTo>
                <a:lnTo>
                  <a:pt x="1312075" y="0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76063" y="3493375"/>
            <a:ext cx="1285875" cy="923290"/>
          </a:xfrm>
          <a:custGeom>
            <a:avLst/>
            <a:gdLst/>
            <a:ahLst/>
            <a:cxnLst/>
            <a:rect l="l" t="t" r="r" b="b"/>
            <a:pathLst>
              <a:path w="1285875" h="923289">
                <a:moveTo>
                  <a:pt x="1285786" y="0"/>
                </a:moveTo>
                <a:lnTo>
                  <a:pt x="754874" y="100687"/>
                </a:lnTo>
                <a:lnTo>
                  <a:pt x="443968" y="230381"/>
                </a:lnTo>
                <a:lnTo>
                  <a:pt x="232524" y="475598"/>
                </a:lnTo>
                <a:lnTo>
                  <a:pt x="0" y="922858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49228" y="2926091"/>
            <a:ext cx="235585" cy="1217930"/>
          </a:xfrm>
          <a:custGeom>
            <a:avLst/>
            <a:gdLst/>
            <a:ahLst/>
            <a:cxnLst/>
            <a:rect l="l" t="t" r="r" b="b"/>
            <a:pathLst>
              <a:path w="235584" h="1217929">
                <a:moveTo>
                  <a:pt x="235407" y="0"/>
                </a:moveTo>
                <a:lnTo>
                  <a:pt x="230175" y="51061"/>
                </a:lnTo>
                <a:lnTo>
                  <a:pt x="224953" y="102123"/>
                </a:lnTo>
                <a:lnTo>
                  <a:pt x="219733" y="153185"/>
                </a:lnTo>
                <a:lnTo>
                  <a:pt x="214508" y="204247"/>
                </a:lnTo>
                <a:lnTo>
                  <a:pt x="209270" y="255306"/>
                </a:lnTo>
                <a:lnTo>
                  <a:pt x="204012" y="306362"/>
                </a:lnTo>
                <a:lnTo>
                  <a:pt x="198708" y="357354"/>
                </a:lnTo>
                <a:lnTo>
                  <a:pt x="193322" y="408338"/>
                </a:lnTo>
                <a:lnTo>
                  <a:pt x="187860" y="459313"/>
                </a:lnTo>
                <a:lnTo>
                  <a:pt x="182329" y="510282"/>
                </a:lnTo>
                <a:lnTo>
                  <a:pt x="176734" y="561243"/>
                </a:lnTo>
                <a:lnTo>
                  <a:pt x="171082" y="612197"/>
                </a:lnTo>
                <a:lnTo>
                  <a:pt x="165378" y="663146"/>
                </a:lnTo>
                <a:lnTo>
                  <a:pt x="159629" y="714089"/>
                </a:lnTo>
                <a:lnTo>
                  <a:pt x="153840" y="765028"/>
                </a:lnTo>
                <a:lnTo>
                  <a:pt x="148018" y="815962"/>
                </a:lnTo>
                <a:lnTo>
                  <a:pt x="141617" y="864750"/>
                </a:lnTo>
                <a:lnTo>
                  <a:pt x="133409" y="911805"/>
                </a:lnTo>
                <a:lnTo>
                  <a:pt x="122717" y="957779"/>
                </a:lnTo>
                <a:lnTo>
                  <a:pt x="108863" y="1003325"/>
                </a:lnTo>
                <a:lnTo>
                  <a:pt x="91173" y="1049096"/>
                </a:lnTo>
                <a:lnTo>
                  <a:pt x="73900" y="1092055"/>
                </a:lnTo>
                <a:lnTo>
                  <a:pt x="54211" y="1138901"/>
                </a:lnTo>
                <a:lnTo>
                  <a:pt x="30210" y="1182970"/>
                </a:lnTo>
                <a:lnTo>
                  <a:pt x="0" y="1217599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4881" y="4165441"/>
            <a:ext cx="946785" cy="375920"/>
          </a:xfrm>
          <a:custGeom>
            <a:avLst/>
            <a:gdLst/>
            <a:ahLst/>
            <a:cxnLst/>
            <a:rect l="l" t="t" r="r" b="b"/>
            <a:pathLst>
              <a:path w="946784" h="375920">
                <a:moveTo>
                  <a:pt x="0" y="165785"/>
                </a:moveTo>
                <a:lnTo>
                  <a:pt x="178706" y="336024"/>
                </a:lnTo>
                <a:lnTo>
                  <a:pt x="336899" y="375500"/>
                </a:lnTo>
                <a:lnTo>
                  <a:pt x="563338" y="268673"/>
                </a:lnTo>
                <a:lnTo>
                  <a:pt x="946785" y="0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0332" y="4488448"/>
            <a:ext cx="1073150" cy="116205"/>
          </a:xfrm>
          <a:custGeom>
            <a:avLst/>
            <a:gdLst/>
            <a:ahLst/>
            <a:cxnLst/>
            <a:rect l="l" t="t" r="r" b="b"/>
            <a:pathLst>
              <a:path w="1073150" h="116204">
                <a:moveTo>
                  <a:pt x="0" y="115689"/>
                </a:moveTo>
                <a:lnTo>
                  <a:pt x="174058" y="30379"/>
                </a:lnTo>
                <a:lnTo>
                  <a:pt x="304998" y="0"/>
                </a:lnTo>
                <a:lnTo>
                  <a:pt x="458448" y="22800"/>
                </a:lnTo>
                <a:lnTo>
                  <a:pt x="700036" y="97032"/>
                </a:lnTo>
                <a:lnTo>
                  <a:pt x="871856" y="110979"/>
                </a:lnTo>
                <a:lnTo>
                  <a:pt x="967930" y="112690"/>
                </a:lnTo>
                <a:lnTo>
                  <a:pt x="1023180" y="99520"/>
                </a:lnTo>
                <a:lnTo>
                  <a:pt x="1072527" y="68826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2100" y="4709560"/>
            <a:ext cx="172720" cy="143510"/>
          </a:xfrm>
          <a:custGeom>
            <a:avLst/>
            <a:gdLst/>
            <a:ahLst/>
            <a:cxnLst/>
            <a:rect l="l" t="t" r="r" b="b"/>
            <a:pathLst>
              <a:path w="172720" h="143510">
                <a:moveTo>
                  <a:pt x="0" y="0"/>
                </a:moveTo>
                <a:lnTo>
                  <a:pt x="7000" y="56847"/>
                </a:lnTo>
                <a:lnTo>
                  <a:pt x="27284" y="90685"/>
                </a:lnTo>
                <a:lnTo>
                  <a:pt x="77007" y="114916"/>
                </a:lnTo>
                <a:lnTo>
                  <a:pt x="172326" y="142938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96178" y="5146871"/>
            <a:ext cx="229235" cy="120650"/>
          </a:xfrm>
          <a:custGeom>
            <a:avLst/>
            <a:gdLst/>
            <a:ahLst/>
            <a:cxnLst/>
            <a:rect l="l" t="t" r="r" b="b"/>
            <a:pathLst>
              <a:path w="229235" h="120650">
                <a:moveTo>
                  <a:pt x="0" y="0"/>
                </a:moveTo>
                <a:lnTo>
                  <a:pt x="79283" y="14648"/>
                </a:lnTo>
                <a:lnTo>
                  <a:pt x="129536" y="32081"/>
                </a:lnTo>
                <a:lnTo>
                  <a:pt x="172203" y="63595"/>
                </a:lnTo>
                <a:lnTo>
                  <a:pt x="228726" y="120484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7979" y="5524798"/>
            <a:ext cx="238760" cy="137795"/>
          </a:xfrm>
          <a:custGeom>
            <a:avLst/>
            <a:gdLst/>
            <a:ahLst/>
            <a:cxnLst/>
            <a:rect l="l" t="t" r="r" b="b"/>
            <a:pathLst>
              <a:path w="238760" h="137795">
                <a:moveTo>
                  <a:pt x="238340" y="137617"/>
                </a:moveTo>
                <a:lnTo>
                  <a:pt x="218093" y="68908"/>
                </a:lnTo>
                <a:lnTo>
                  <a:pt x="186516" y="31670"/>
                </a:lnTo>
                <a:lnTo>
                  <a:pt x="121267" y="13001"/>
                </a:lnTo>
                <a:lnTo>
                  <a:pt x="0" y="0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2204" y="4880083"/>
            <a:ext cx="252095" cy="146050"/>
          </a:xfrm>
          <a:custGeom>
            <a:avLst/>
            <a:gdLst/>
            <a:ahLst/>
            <a:cxnLst/>
            <a:rect l="l" t="t" r="r" b="b"/>
            <a:pathLst>
              <a:path w="252095" h="146050">
                <a:moveTo>
                  <a:pt x="0" y="0"/>
                </a:moveTo>
                <a:lnTo>
                  <a:pt x="54350" y="78618"/>
                </a:lnTo>
                <a:lnTo>
                  <a:pt x="98712" y="119976"/>
                </a:lnTo>
                <a:lnTo>
                  <a:pt x="156707" y="137713"/>
                </a:lnTo>
                <a:lnTo>
                  <a:pt x="251955" y="145465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4006" y="5255992"/>
            <a:ext cx="271780" cy="139065"/>
          </a:xfrm>
          <a:custGeom>
            <a:avLst/>
            <a:gdLst/>
            <a:ahLst/>
            <a:cxnLst/>
            <a:rect l="l" t="t" r="r" b="b"/>
            <a:pathLst>
              <a:path w="271779" h="139064">
                <a:moveTo>
                  <a:pt x="0" y="2017"/>
                </a:moveTo>
                <a:lnTo>
                  <a:pt x="92983" y="0"/>
                </a:lnTo>
                <a:lnTo>
                  <a:pt x="152269" y="13550"/>
                </a:lnTo>
                <a:lnTo>
                  <a:pt x="203321" y="55468"/>
                </a:lnTo>
                <a:lnTo>
                  <a:pt x="271602" y="138554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8778" y="5665185"/>
            <a:ext cx="265430" cy="114300"/>
          </a:xfrm>
          <a:custGeom>
            <a:avLst/>
            <a:gdLst/>
            <a:ahLst/>
            <a:cxnLst/>
            <a:rect l="l" t="t" r="r" b="b"/>
            <a:pathLst>
              <a:path w="265429" h="114300">
                <a:moveTo>
                  <a:pt x="0" y="10755"/>
                </a:moveTo>
                <a:lnTo>
                  <a:pt x="76440" y="0"/>
                </a:lnTo>
                <a:lnTo>
                  <a:pt x="129509" y="7148"/>
                </a:lnTo>
                <a:lnTo>
                  <a:pt x="184039" y="41863"/>
                </a:lnTo>
                <a:lnTo>
                  <a:pt x="264858" y="113803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3169" y="5091157"/>
            <a:ext cx="106045" cy="87630"/>
          </a:xfrm>
          <a:custGeom>
            <a:avLst/>
            <a:gdLst/>
            <a:ahLst/>
            <a:cxnLst/>
            <a:rect l="l" t="t" r="r" b="b"/>
            <a:pathLst>
              <a:path w="106045" h="87629">
                <a:moveTo>
                  <a:pt x="0" y="0"/>
                </a:moveTo>
                <a:lnTo>
                  <a:pt x="43009" y="48230"/>
                </a:lnTo>
                <a:lnTo>
                  <a:pt x="68372" y="73421"/>
                </a:lnTo>
                <a:lnTo>
                  <a:pt x="86012" y="83778"/>
                </a:lnTo>
                <a:lnTo>
                  <a:pt x="105854" y="87502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9458" y="5432177"/>
            <a:ext cx="232410" cy="134620"/>
          </a:xfrm>
          <a:custGeom>
            <a:avLst/>
            <a:gdLst/>
            <a:ahLst/>
            <a:cxnLst/>
            <a:rect l="l" t="t" r="r" b="b"/>
            <a:pathLst>
              <a:path w="232409" h="134620">
                <a:moveTo>
                  <a:pt x="0" y="5003"/>
                </a:moveTo>
                <a:lnTo>
                  <a:pt x="74475" y="0"/>
                </a:lnTo>
                <a:lnTo>
                  <a:pt x="123505" y="11791"/>
                </a:lnTo>
                <a:lnTo>
                  <a:pt x="168876" y="52491"/>
                </a:lnTo>
                <a:lnTo>
                  <a:pt x="232371" y="134213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5506" y="5779928"/>
            <a:ext cx="234950" cy="150495"/>
          </a:xfrm>
          <a:custGeom>
            <a:avLst/>
            <a:gdLst/>
            <a:ahLst/>
            <a:cxnLst/>
            <a:rect l="l" t="t" r="r" b="b"/>
            <a:pathLst>
              <a:path w="234950" h="150495">
                <a:moveTo>
                  <a:pt x="0" y="0"/>
                </a:moveTo>
                <a:lnTo>
                  <a:pt x="99873" y="10652"/>
                </a:lnTo>
                <a:lnTo>
                  <a:pt x="157626" y="29835"/>
                </a:lnTo>
                <a:lnTo>
                  <a:pt x="195270" y="71616"/>
                </a:lnTo>
                <a:lnTo>
                  <a:pt x="234823" y="150063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2358" y="5658516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5">
                <a:moveTo>
                  <a:pt x="0" y="0"/>
                </a:moveTo>
                <a:lnTo>
                  <a:pt x="54281" y="11787"/>
                </a:lnTo>
                <a:lnTo>
                  <a:pt x="84593" y="22771"/>
                </a:lnTo>
                <a:lnTo>
                  <a:pt x="101928" y="39297"/>
                </a:lnTo>
                <a:lnTo>
                  <a:pt x="117284" y="67716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0080" y="5749563"/>
            <a:ext cx="137795" cy="80010"/>
          </a:xfrm>
          <a:custGeom>
            <a:avLst/>
            <a:gdLst/>
            <a:ahLst/>
            <a:cxnLst/>
            <a:rect l="l" t="t" r="r" b="b"/>
            <a:pathLst>
              <a:path w="137795" h="80010">
                <a:moveTo>
                  <a:pt x="0" y="0"/>
                </a:moveTo>
                <a:lnTo>
                  <a:pt x="63808" y="14036"/>
                </a:lnTo>
                <a:lnTo>
                  <a:pt x="99418" y="26995"/>
                </a:lnTo>
                <a:lnTo>
                  <a:pt x="119736" y="46329"/>
                </a:lnTo>
                <a:lnTo>
                  <a:pt x="137668" y="79489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2246" y="6003430"/>
            <a:ext cx="149860" cy="104775"/>
          </a:xfrm>
          <a:custGeom>
            <a:avLst/>
            <a:gdLst/>
            <a:ahLst/>
            <a:cxnLst/>
            <a:rect l="l" t="t" r="r" b="b"/>
            <a:pathLst>
              <a:path w="149859" h="104775">
                <a:moveTo>
                  <a:pt x="0" y="17950"/>
                </a:moveTo>
                <a:lnTo>
                  <a:pt x="29773" y="0"/>
                </a:lnTo>
                <a:lnTo>
                  <a:pt x="55308" y="3029"/>
                </a:lnTo>
                <a:lnTo>
                  <a:pt x="90654" y="35150"/>
                </a:lnTo>
                <a:lnTo>
                  <a:pt x="149859" y="104475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0180" y="5965759"/>
            <a:ext cx="173355" cy="97155"/>
          </a:xfrm>
          <a:custGeom>
            <a:avLst/>
            <a:gdLst/>
            <a:ahLst/>
            <a:cxnLst/>
            <a:rect l="l" t="t" r="r" b="b"/>
            <a:pathLst>
              <a:path w="173354" h="97154">
                <a:moveTo>
                  <a:pt x="0" y="669"/>
                </a:moveTo>
                <a:lnTo>
                  <a:pt x="62600" y="0"/>
                </a:lnTo>
                <a:lnTo>
                  <a:pt x="101515" y="9792"/>
                </a:lnTo>
                <a:lnTo>
                  <a:pt x="132989" y="39061"/>
                </a:lnTo>
                <a:lnTo>
                  <a:pt x="173266" y="96821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00316" y="6304006"/>
            <a:ext cx="163830" cy="128270"/>
          </a:xfrm>
          <a:custGeom>
            <a:avLst/>
            <a:gdLst/>
            <a:ahLst/>
            <a:cxnLst/>
            <a:rect l="l" t="t" r="r" b="b"/>
            <a:pathLst>
              <a:path w="163829" h="128270">
                <a:moveTo>
                  <a:pt x="0" y="10312"/>
                </a:moveTo>
                <a:lnTo>
                  <a:pt x="63322" y="0"/>
                </a:lnTo>
                <a:lnTo>
                  <a:pt x="101484" y="8821"/>
                </a:lnTo>
                <a:lnTo>
                  <a:pt x="129832" y="47811"/>
                </a:lnTo>
                <a:lnTo>
                  <a:pt x="163715" y="128003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83830" y="6121241"/>
            <a:ext cx="200025" cy="115570"/>
          </a:xfrm>
          <a:custGeom>
            <a:avLst/>
            <a:gdLst/>
            <a:ahLst/>
            <a:cxnLst/>
            <a:rect l="l" t="t" r="r" b="b"/>
            <a:pathLst>
              <a:path w="200025" h="115570">
                <a:moveTo>
                  <a:pt x="0" y="0"/>
                </a:moveTo>
                <a:lnTo>
                  <a:pt x="71323" y="13482"/>
                </a:lnTo>
                <a:lnTo>
                  <a:pt x="115914" y="29994"/>
                </a:lnTo>
                <a:lnTo>
                  <a:pt x="152506" y="60350"/>
                </a:lnTo>
                <a:lnTo>
                  <a:pt x="199834" y="115366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70534" y="6511055"/>
            <a:ext cx="181610" cy="133985"/>
          </a:xfrm>
          <a:custGeom>
            <a:avLst/>
            <a:gdLst/>
            <a:ahLst/>
            <a:cxnLst/>
            <a:rect l="l" t="t" r="r" b="b"/>
            <a:pathLst>
              <a:path w="181609" h="133984">
                <a:moveTo>
                  <a:pt x="0" y="0"/>
                </a:moveTo>
                <a:lnTo>
                  <a:pt x="16334" y="3548"/>
                </a:lnTo>
                <a:lnTo>
                  <a:pt x="50678" y="14854"/>
                </a:lnTo>
                <a:lnTo>
                  <a:pt x="95007" y="37761"/>
                </a:lnTo>
                <a:lnTo>
                  <a:pt x="141295" y="76118"/>
                </a:lnTo>
                <a:lnTo>
                  <a:pt x="181521" y="133769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8828" y="5834132"/>
            <a:ext cx="235585" cy="109855"/>
          </a:xfrm>
          <a:custGeom>
            <a:avLst/>
            <a:gdLst/>
            <a:ahLst/>
            <a:cxnLst/>
            <a:rect l="l" t="t" r="r" b="b"/>
            <a:pathLst>
              <a:path w="235584" h="109854">
                <a:moveTo>
                  <a:pt x="0" y="0"/>
                </a:moveTo>
                <a:lnTo>
                  <a:pt x="86532" y="54126"/>
                </a:lnTo>
                <a:lnTo>
                  <a:pt x="139855" y="83586"/>
                </a:lnTo>
                <a:lnTo>
                  <a:pt x="182001" y="98656"/>
                </a:lnTo>
                <a:lnTo>
                  <a:pt x="235000" y="109613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09496" y="5725674"/>
            <a:ext cx="158115" cy="78105"/>
          </a:xfrm>
          <a:custGeom>
            <a:avLst/>
            <a:gdLst/>
            <a:ahLst/>
            <a:cxnLst/>
            <a:rect l="l" t="t" r="r" b="b"/>
            <a:pathLst>
              <a:path w="158115" h="78104">
                <a:moveTo>
                  <a:pt x="0" y="0"/>
                </a:moveTo>
                <a:lnTo>
                  <a:pt x="48650" y="42540"/>
                </a:lnTo>
                <a:lnTo>
                  <a:pt x="81311" y="64812"/>
                </a:lnTo>
                <a:lnTo>
                  <a:pt x="112781" y="74100"/>
                </a:lnTo>
                <a:lnTo>
                  <a:pt x="157861" y="77685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5825" y="4612709"/>
            <a:ext cx="294640" cy="1068705"/>
          </a:xfrm>
          <a:custGeom>
            <a:avLst/>
            <a:gdLst/>
            <a:ahLst/>
            <a:cxnLst/>
            <a:rect l="l" t="t" r="r" b="b"/>
            <a:pathLst>
              <a:path w="294640" h="1068704">
                <a:moveTo>
                  <a:pt x="89808" y="0"/>
                </a:moveTo>
                <a:lnTo>
                  <a:pt x="25879" y="218711"/>
                </a:lnTo>
                <a:lnTo>
                  <a:pt x="0" y="342372"/>
                </a:lnTo>
                <a:lnTo>
                  <a:pt x="8058" y="416666"/>
                </a:lnTo>
                <a:lnTo>
                  <a:pt x="45942" y="487273"/>
                </a:lnTo>
                <a:lnTo>
                  <a:pt x="64151" y="518249"/>
                </a:lnTo>
                <a:lnTo>
                  <a:pt x="86410" y="558264"/>
                </a:lnTo>
                <a:lnTo>
                  <a:pt x="111641" y="605474"/>
                </a:lnTo>
                <a:lnTo>
                  <a:pt x="138763" y="658040"/>
                </a:lnTo>
                <a:lnTo>
                  <a:pt x="166696" y="714118"/>
                </a:lnTo>
                <a:lnTo>
                  <a:pt x="194359" y="771868"/>
                </a:lnTo>
                <a:lnTo>
                  <a:pt x="220673" y="829449"/>
                </a:lnTo>
                <a:lnTo>
                  <a:pt x="244559" y="885017"/>
                </a:lnTo>
                <a:lnTo>
                  <a:pt x="264934" y="936733"/>
                </a:lnTo>
                <a:lnTo>
                  <a:pt x="280721" y="982754"/>
                </a:lnTo>
                <a:lnTo>
                  <a:pt x="290838" y="1021239"/>
                </a:lnTo>
                <a:lnTo>
                  <a:pt x="294206" y="1050347"/>
                </a:lnTo>
                <a:lnTo>
                  <a:pt x="289744" y="1068235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83219" y="4681505"/>
            <a:ext cx="227329" cy="727075"/>
          </a:xfrm>
          <a:custGeom>
            <a:avLst/>
            <a:gdLst/>
            <a:ahLst/>
            <a:cxnLst/>
            <a:rect l="l" t="t" r="r" b="b"/>
            <a:pathLst>
              <a:path w="227329" h="727075">
                <a:moveTo>
                  <a:pt x="76746" y="0"/>
                </a:moveTo>
                <a:lnTo>
                  <a:pt x="7442" y="289276"/>
                </a:lnTo>
                <a:lnTo>
                  <a:pt x="0" y="461411"/>
                </a:lnTo>
                <a:lnTo>
                  <a:pt x="68509" y="584542"/>
                </a:lnTo>
                <a:lnTo>
                  <a:pt x="227063" y="726808"/>
                </a:lnTo>
              </a:path>
            </a:pathLst>
          </a:custGeom>
          <a:ln w="75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2849" y="2272261"/>
            <a:ext cx="3766185" cy="35274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012190" marR="5080" indent="-372745" algn="r">
              <a:lnSpc>
                <a:spcPts val="3400"/>
              </a:lnSpc>
              <a:spcBef>
                <a:spcPts val="525"/>
              </a:spcBef>
            </a:pPr>
            <a:r>
              <a:rPr sz="3150" b="1" spc="-455" dirty="0">
                <a:solidFill>
                  <a:srgbClr val="2D6E2E"/>
                </a:solidFill>
                <a:latin typeface="Palatino Linotype"/>
                <a:cs typeface="Palatino Linotype"/>
              </a:rPr>
              <a:t>Ήρωας</a:t>
            </a:r>
            <a:r>
              <a:rPr sz="3150" b="1" spc="-14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25" dirty="0">
                <a:solidFill>
                  <a:srgbClr val="2D6E2E"/>
                </a:solidFill>
                <a:latin typeface="Palatino Linotype"/>
                <a:cs typeface="Palatino Linotype"/>
              </a:rPr>
              <a:t>δεν</a:t>
            </a:r>
            <a:r>
              <a:rPr sz="3150" b="1" spc="-14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γίνεσαι </a:t>
            </a:r>
            <a:r>
              <a:rPr sz="3150" b="1" spc="-1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μόνο</a:t>
            </a:r>
            <a:r>
              <a:rPr sz="3150" b="1" spc="-13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όταν</a:t>
            </a:r>
            <a:r>
              <a:rPr sz="3150" b="1" spc="-13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δίνεις </a:t>
            </a:r>
            <a:r>
              <a:rPr sz="315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3150" b="1" spc="-390" dirty="0">
                <a:solidFill>
                  <a:srgbClr val="2D6E2E"/>
                </a:solidFill>
                <a:latin typeface="Palatino Linotype"/>
                <a:cs typeface="Palatino Linotype"/>
              </a:rPr>
              <a:t>αίμα</a:t>
            </a:r>
            <a:r>
              <a:rPr sz="3150" b="1" spc="-6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σου</a:t>
            </a:r>
            <a:endParaRPr sz="3150">
              <a:latin typeface="Palatino Linotype"/>
              <a:cs typeface="Palatino Linotype"/>
            </a:endParaRPr>
          </a:p>
          <a:p>
            <a:pPr marL="1296035" marR="5080" indent="-276860" algn="r">
              <a:lnSpc>
                <a:spcPts val="3400"/>
              </a:lnSpc>
            </a:pPr>
            <a:r>
              <a:rPr sz="315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για</a:t>
            </a:r>
            <a:r>
              <a:rPr sz="3150" b="1" spc="-13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150" b="1" spc="-1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πατρίδα! </a:t>
            </a:r>
            <a:r>
              <a:rPr sz="3150" b="1" spc="-114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455" dirty="0">
                <a:solidFill>
                  <a:srgbClr val="2D6E2E"/>
                </a:solidFill>
                <a:latin typeface="Palatino Linotype"/>
                <a:cs typeface="Palatino Linotype"/>
              </a:rPr>
              <a:t>Ήρωας</a:t>
            </a:r>
            <a:r>
              <a:rPr sz="3150" b="1" spc="-18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85" dirty="0">
                <a:solidFill>
                  <a:srgbClr val="2D6E2E"/>
                </a:solidFill>
                <a:latin typeface="Palatino Linotype"/>
                <a:cs typeface="Palatino Linotype"/>
              </a:rPr>
              <a:t>γίνεσαι </a:t>
            </a:r>
            <a:r>
              <a:rPr sz="3150" b="1" spc="-13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κι </a:t>
            </a:r>
            <a:r>
              <a:rPr sz="315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όταν</a:t>
            </a:r>
            <a:r>
              <a:rPr sz="3150" b="1" spc="-434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δίνεις</a:t>
            </a:r>
            <a:endParaRPr sz="3150">
              <a:latin typeface="Palatino Linotype"/>
              <a:cs typeface="Palatino Linotype"/>
            </a:endParaRPr>
          </a:p>
          <a:p>
            <a:pPr marL="12700" marR="5080" indent="276225" algn="r">
              <a:lnSpc>
                <a:spcPts val="3400"/>
              </a:lnSpc>
            </a:pPr>
            <a:r>
              <a:rPr sz="315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λίγο </a:t>
            </a:r>
            <a:r>
              <a:rPr sz="3150" b="1" spc="-390" dirty="0">
                <a:solidFill>
                  <a:srgbClr val="2D6E2E"/>
                </a:solidFill>
                <a:latin typeface="Palatino Linotype"/>
                <a:cs typeface="Palatino Linotype"/>
              </a:rPr>
              <a:t>από </a:t>
            </a:r>
            <a:r>
              <a:rPr sz="315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</a:t>
            </a:r>
            <a:r>
              <a:rPr sz="3150" b="1" spc="-10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90" dirty="0">
                <a:solidFill>
                  <a:srgbClr val="2D6E2E"/>
                </a:solidFill>
                <a:latin typeface="Palatino Linotype"/>
                <a:cs typeface="Palatino Linotype"/>
              </a:rPr>
              <a:t>αίμα</a:t>
            </a:r>
            <a:r>
              <a:rPr sz="3150" b="1" spc="-12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σου </a:t>
            </a:r>
            <a:r>
              <a:rPr sz="315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για  </a:t>
            </a:r>
            <a:r>
              <a:rPr sz="315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τον</a:t>
            </a:r>
            <a:r>
              <a:rPr sz="3150" b="1" spc="-42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15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συνάνθρωπο!!!</a:t>
            </a:r>
            <a:endParaRPr sz="31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7933" y="4587078"/>
            <a:ext cx="2205990" cy="663575"/>
          </a:xfrm>
          <a:custGeom>
            <a:avLst/>
            <a:gdLst/>
            <a:ahLst/>
            <a:cxnLst/>
            <a:rect l="l" t="t" r="r" b="b"/>
            <a:pathLst>
              <a:path w="2205990" h="663575">
                <a:moveTo>
                  <a:pt x="683387" y="520814"/>
                </a:moveTo>
                <a:lnTo>
                  <a:pt x="788111" y="571500"/>
                </a:lnTo>
                <a:lnTo>
                  <a:pt x="831062" y="593026"/>
                </a:lnTo>
                <a:lnTo>
                  <a:pt x="874876" y="611684"/>
                </a:lnTo>
                <a:lnTo>
                  <a:pt x="919553" y="627475"/>
                </a:lnTo>
                <a:lnTo>
                  <a:pt x="965092" y="640395"/>
                </a:lnTo>
                <a:lnTo>
                  <a:pt x="1011493" y="650446"/>
                </a:lnTo>
                <a:lnTo>
                  <a:pt x="1058755" y="657626"/>
                </a:lnTo>
                <a:lnTo>
                  <a:pt x="1106879" y="661935"/>
                </a:lnTo>
                <a:lnTo>
                  <a:pt x="1155865" y="663371"/>
                </a:lnTo>
                <a:lnTo>
                  <a:pt x="1173010" y="663200"/>
                </a:lnTo>
                <a:lnTo>
                  <a:pt x="1190255" y="662684"/>
                </a:lnTo>
                <a:lnTo>
                  <a:pt x="1207601" y="661823"/>
                </a:lnTo>
                <a:lnTo>
                  <a:pt x="1225054" y="660615"/>
                </a:lnTo>
                <a:lnTo>
                  <a:pt x="1230696" y="660615"/>
                </a:lnTo>
                <a:lnTo>
                  <a:pt x="1247921" y="652955"/>
                </a:lnTo>
                <a:lnTo>
                  <a:pt x="1262211" y="633726"/>
                </a:lnTo>
                <a:lnTo>
                  <a:pt x="1272887" y="611140"/>
                </a:lnTo>
                <a:lnTo>
                  <a:pt x="1280325" y="592937"/>
                </a:lnTo>
                <a:lnTo>
                  <a:pt x="1277962" y="591121"/>
                </a:lnTo>
                <a:lnTo>
                  <a:pt x="1275689" y="588289"/>
                </a:lnTo>
                <a:lnTo>
                  <a:pt x="1250351" y="541185"/>
                </a:lnTo>
                <a:lnTo>
                  <a:pt x="1178496" y="541185"/>
                </a:lnTo>
                <a:lnTo>
                  <a:pt x="850861" y="539940"/>
                </a:lnTo>
                <a:lnTo>
                  <a:pt x="767053" y="530939"/>
                </a:lnTo>
                <a:lnTo>
                  <a:pt x="683387" y="520814"/>
                </a:lnTo>
                <a:close/>
              </a:path>
              <a:path w="2205990" h="663575">
                <a:moveTo>
                  <a:pt x="1230696" y="660615"/>
                </a:moveTo>
                <a:lnTo>
                  <a:pt x="1225054" y="660615"/>
                </a:lnTo>
                <a:lnTo>
                  <a:pt x="1226616" y="660933"/>
                </a:lnTo>
                <a:lnTo>
                  <a:pt x="1228140" y="661085"/>
                </a:lnTo>
                <a:lnTo>
                  <a:pt x="1229639" y="661085"/>
                </a:lnTo>
                <a:lnTo>
                  <a:pt x="1230696" y="660615"/>
                </a:lnTo>
                <a:close/>
              </a:path>
              <a:path w="2205990" h="663575">
                <a:moveTo>
                  <a:pt x="1250188" y="540880"/>
                </a:moveTo>
                <a:lnTo>
                  <a:pt x="1178496" y="541185"/>
                </a:lnTo>
                <a:lnTo>
                  <a:pt x="1250351" y="541185"/>
                </a:lnTo>
                <a:lnTo>
                  <a:pt x="1250188" y="540880"/>
                </a:lnTo>
                <a:close/>
              </a:path>
              <a:path w="2205990" h="663575">
                <a:moveTo>
                  <a:pt x="0" y="407479"/>
                </a:moveTo>
                <a:lnTo>
                  <a:pt x="40144" y="431584"/>
                </a:lnTo>
                <a:lnTo>
                  <a:pt x="138633" y="463677"/>
                </a:lnTo>
                <a:lnTo>
                  <a:pt x="287426" y="574040"/>
                </a:lnTo>
                <a:lnTo>
                  <a:pt x="291020" y="578485"/>
                </a:lnTo>
                <a:lnTo>
                  <a:pt x="295071" y="580720"/>
                </a:lnTo>
                <a:lnTo>
                  <a:pt x="302247" y="580720"/>
                </a:lnTo>
                <a:lnTo>
                  <a:pt x="305054" y="579958"/>
                </a:lnTo>
                <a:lnTo>
                  <a:pt x="308025" y="578446"/>
                </a:lnTo>
                <a:lnTo>
                  <a:pt x="348615" y="545185"/>
                </a:lnTo>
                <a:lnTo>
                  <a:pt x="399402" y="529615"/>
                </a:lnTo>
                <a:lnTo>
                  <a:pt x="355829" y="503771"/>
                </a:lnTo>
                <a:lnTo>
                  <a:pt x="311442" y="479410"/>
                </a:lnTo>
                <a:lnTo>
                  <a:pt x="266235" y="456533"/>
                </a:lnTo>
                <a:lnTo>
                  <a:pt x="220205" y="435140"/>
                </a:lnTo>
                <a:lnTo>
                  <a:pt x="112445" y="426618"/>
                </a:lnTo>
                <a:lnTo>
                  <a:pt x="0" y="407479"/>
                </a:lnTo>
                <a:close/>
              </a:path>
              <a:path w="2205990" h="663575">
                <a:moveTo>
                  <a:pt x="2115540" y="0"/>
                </a:moveTo>
                <a:lnTo>
                  <a:pt x="2104047" y="0"/>
                </a:lnTo>
                <a:lnTo>
                  <a:pt x="2097379" y="3746"/>
                </a:lnTo>
                <a:lnTo>
                  <a:pt x="2091626" y="9055"/>
                </a:lnTo>
                <a:lnTo>
                  <a:pt x="2013889" y="62966"/>
                </a:lnTo>
                <a:lnTo>
                  <a:pt x="2067214" y="70378"/>
                </a:lnTo>
                <a:lnTo>
                  <a:pt x="2109659" y="77629"/>
                </a:lnTo>
                <a:lnTo>
                  <a:pt x="2184374" y="91224"/>
                </a:lnTo>
                <a:lnTo>
                  <a:pt x="2205443" y="87566"/>
                </a:lnTo>
                <a:lnTo>
                  <a:pt x="2193950" y="82613"/>
                </a:lnTo>
                <a:lnTo>
                  <a:pt x="2188235" y="80086"/>
                </a:lnTo>
                <a:lnTo>
                  <a:pt x="2179193" y="74547"/>
                </a:lnTo>
                <a:lnTo>
                  <a:pt x="2169899" y="69854"/>
                </a:lnTo>
                <a:lnTo>
                  <a:pt x="2160353" y="66007"/>
                </a:lnTo>
                <a:lnTo>
                  <a:pt x="2150554" y="63004"/>
                </a:lnTo>
                <a:lnTo>
                  <a:pt x="2123617" y="11137"/>
                </a:lnTo>
                <a:lnTo>
                  <a:pt x="2120480" y="3149"/>
                </a:lnTo>
                <a:lnTo>
                  <a:pt x="211554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5580" y="4617348"/>
            <a:ext cx="1255395" cy="195580"/>
          </a:xfrm>
          <a:custGeom>
            <a:avLst/>
            <a:gdLst/>
            <a:ahLst/>
            <a:cxnLst/>
            <a:rect l="l" t="t" r="r" b="b"/>
            <a:pathLst>
              <a:path w="1255395" h="195579">
                <a:moveTo>
                  <a:pt x="725627" y="41630"/>
                </a:moveTo>
                <a:lnTo>
                  <a:pt x="771518" y="59326"/>
                </a:lnTo>
                <a:lnTo>
                  <a:pt x="817586" y="76537"/>
                </a:lnTo>
                <a:lnTo>
                  <a:pt x="863828" y="93262"/>
                </a:lnTo>
                <a:lnTo>
                  <a:pt x="910244" y="109500"/>
                </a:lnTo>
                <a:lnTo>
                  <a:pt x="956833" y="125250"/>
                </a:lnTo>
                <a:lnTo>
                  <a:pt x="1003592" y="140512"/>
                </a:lnTo>
                <a:lnTo>
                  <a:pt x="1154328" y="175310"/>
                </a:lnTo>
                <a:lnTo>
                  <a:pt x="1162593" y="178368"/>
                </a:lnTo>
                <a:lnTo>
                  <a:pt x="1170606" y="181865"/>
                </a:lnTo>
                <a:lnTo>
                  <a:pt x="1178367" y="185803"/>
                </a:lnTo>
                <a:lnTo>
                  <a:pt x="1185875" y="190182"/>
                </a:lnTo>
                <a:lnTo>
                  <a:pt x="1203212" y="191252"/>
                </a:lnTo>
                <a:lnTo>
                  <a:pt x="1255191" y="194983"/>
                </a:lnTo>
                <a:lnTo>
                  <a:pt x="1246599" y="186456"/>
                </a:lnTo>
                <a:lnTo>
                  <a:pt x="1237086" y="179697"/>
                </a:lnTo>
                <a:lnTo>
                  <a:pt x="1226647" y="174707"/>
                </a:lnTo>
                <a:lnTo>
                  <a:pt x="1215275" y="171488"/>
                </a:lnTo>
                <a:lnTo>
                  <a:pt x="1060107" y="136258"/>
                </a:lnTo>
                <a:lnTo>
                  <a:pt x="727570" y="42151"/>
                </a:lnTo>
                <a:lnTo>
                  <a:pt x="725627" y="41630"/>
                </a:lnTo>
                <a:close/>
              </a:path>
              <a:path w="1255395" h="195579">
                <a:moveTo>
                  <a:pt x="531037" y="39230"/>
                </a:moveTo>
                <a:lnTo>
                  <a:pt x="511644" y="48869"/>
                </a:lnTo>
                <a:lnTo>
                  <a:pt x="500694" y="51074"/>
                </a:lnTo>
                <a:lnTo>
                  <a:pt x="467804" y="57302"/>
                </a:lnTo>
                <a:lnTo>
                  <a:pt x="485762" y="64846"/>
                </a:lnTo>
                <a:lnTo>
                  <a:pt x="503796" y="72161"/>
                </a:lnTo>
                <a:lnTo>
                  <a:pt x="504101" y="72212"/>
                </a:lnTo>
                <a:lnTo>
                  <a:pt x="531037" y="39230"/>
                </a:lnTo>
                <a:close/>
              </a:path>
              <a:path w="1255395" h="195579">
                <a:moveTo>
                  <a:pt x="9867" y="4317"/>
                </a:moveTo>
                <a:lnTo>
                  <a:pt x="0" y="4927"/>
                </a:lnTo>
                <a:lnTo>
                  <a:pt x="1739" y="5994"/>
                </a:lnTo>
                <a:lnTo>
                  <a:pt x="2590" y="6553"/>
                </a:lnTo>
                <a:lnTo>
                  <a:pt x="14478" y="7404"/>
                </a:lnTo>
                <a:lnTo>
                  <a:pt x="9867" y="4317"/>
                </a:lnTo>
                <a:close/>
              </a:path>
              <a:path w="1255395" h="195579">
                <a:moveTo>
                  <a:pt x="616851" y="0"/>
                </a:moveTo>
                <a:lnTo>
                  <a:pt x="610616" y="0"/>
                </a:lnTo>
                <a:lnTo>
                  <a:pt x="607923" y="622"/>
                </a:lnTo>
                <a:lnTo>
                  <a:pt x="605269" y="1892"/>
                </a:lnTo>
                <a:lnTo>
                  <a:pt x="610621" y="8243"/>
                </a:lnTo>
                <a:lnTo>
                  <a:pt x="616027" y="14551"/>
                </a:lnTo>
                <a:lnTo>
                  <a:pt x="621483" y="20816"/>
                </a:lnTo>
                <a:lnTo>
                  <a:pt x="626986" y="27038"/>
                </a:lnTo>
                <a:lnTo>
                  <a:pt x="634009" y="25704"/>
                </a:lnTo>
                <a:lnTo>
                  <a:pt x="641261" y="24930"/>
                </a:lnTo>
                <a:lnTo>
                  <a:pt x="648766" y="24764"/>
                </a:lnTo>
                <a:lnTo>
                  <a:pt x="642504" y="19505"/>
                </a:lnTo>
                <a:lnTo>
                  <a:pt x="636289" y="14165"/>
                </a:lnTo>
                <a:lnTo>
                  <a:pt x="630121" y="8746"/>
                </a:lnTo>
                <a:lnTo>
                  <a:pt x="624001" y="3251"/>
                </a:lnTo>
                <a:lnTo>
                  <a:pt x="620407" y="1079"/>
                </a:lnTo>
                <a:lnTo>
                  <a:pt x="616851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2312" y="4674646"/>
            <a:ext cx="57150" cy="15240"/>
          </a:xfrm>
          <a:custGeom>
            <a:avLst/>
            <a:gdLst/>
            <a:ahLst/>
            <a:cxnLst/>
            <a:rect l="l" t="t" r="r" b="b"/>
            <a:pathLst>
              <a:path w="57150" h="15239">
                <a:moveTo>
                  <a:pt x="21069" y="0"/>
                </a:moveTo>
                <a:lnTo>
                  <a:pt x="0" y="3657"/>
                </a:lnTo>
                <a:lnTo>
                  <a:pt x="57061" y="14859"/>
                </a:lnTo>
                <a:lnTo>
                  <a:pt x="39031" y="7543"/>
                </a:lnTo>
                <a:lnTo>
                  <a:pt x="2106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330" y="4600242"/>
            <a:ext cx="2064385" cy="606425"/>
          </a:xfrm>
          <a:custGeom>
            <a:avLst/>
            <a:gdLst/>
            <a:ahLst/>
            <a:cxnLst/>
            <a:rect l="l" t="t" r="r" b="b"/>
            <a:pathLst>
              <a:path w="2064385" h="606425">
                <a:moveTo>
                  <a:pt x="948626" y="527570"/>
                </a:moveTo>
                <a:lnTo>
                  <a:pt x="902893" y="527608"/>
                </a:lnTo>
                <a:lnTo>
                  <a:pt x="897437" y="543991"/>
                </a:lnTo>
                <a:lnTo>
                  <a:pt x="890835" y="559404"/>
                </a:lnTo>
                <a:lnTo>
                  <a:pt x="884823" y="571848"/>
                </a:lnTo>
                <a:lnTo>
                  <a:pt x="880922" y="579767"/>
                </a:lnTo>
                <a:lnTo>
                  <a:pt x="883208" y="581532"/>
                </a:lnTo>
                <a:lnTo>
                  <a:pt x="885583" y="582320"/>
                </a:lnTo>
                <a:lnTo>
                  <a:pt x="893965" y="582320"/>
                </a:lnTo>
                <a:lnTo>
                  <a:pt x="900429" y="577799"/>
                </a:lnTo>
                <a:lnTo>
                  <a:pt x="948626" y="527570"/>
                </a:lnTo>
                <a:close/>
              </a:path>
              <a:path w="2064385" h="606425">
                <a:moveTo>
                  <a:pt x="109219" y="482904"/>
                </a:moveTo>
                <a:lnTo>
                  <a:pt x="0" y="516445"/>
                </a:lnTo>
                <a:lnTo>
                  <a:pt x="12653" y="524322"/>
                </a:lnTo>
                <a:lnTo>
                  <a:pt x="25239" y="532330"/>
                </a:lnTo>
                <a:lnTo>
                  <a:pt x="37756" y="540466"/>
                </a:lnTo>
                <a:lnTo>
                  <a:pt x="50203" y="548728"/>
                </a:lnTo>
                <a:lnTo>
                  <a:pt x="78409" y="602297"/>
                </a:lnTo>
                <a:lnTo>
                  <a:pt x="82575" y="604723"/>
                </a:lnTo>
                <a:lnTo>
                  <a:pt x="86728" y="605916"/>
                </a:lnTo>
                <a:lnTo>
                  <a:pt x="96405" y="605916"/>
                </a:lnTo>
                <a:lnTo>
                  <a:pt x="101904" y="603707"/>
                </a:lnTo>
                <a:lnTo>
                  <a:pt x="107353" y="599262"/>
                </a:lnTo>
                <a:lnTo>
                  <a:pt x="249554" y="503161"/>
                </a:lnTo>
                <a:lnTo>
                  <a:pt x="155155" y="490012"/>
                </a:lnTo>
                <a:lnTo>
                  <a:pt x="109219" y="482904"/>
                </a:lnTo>
                <a:close/>
              </a:path>
              <a:path w="2064385" h="606425">
                <a:moveTo>
                  <a:pt x="1989899" y="41846"/>
                </a:moveTo>
                <a:lnTo>
                  <a:pt x="1987016" y="41871"/>
                </a:lnTo>
                <a:lnTo>
                  <a:pt x="1991956" y="45948"/>
                </a:lnTo>
                <a:lnTo>
                  <a:pt x="1994458" y="47955"/>
                </a:lnTo>
                <a:lnTo>
                  <a:pt x="2010898" y="49055"/>
                </a:lnTo>
                <a:lnTo>
                  <a:pt x="2027901" y="51179"/>
                </a:lnTo>
                <a:lnTo>
                  <a:pt x="2045536" y="54386"/>
                </a:lnTo>
                <a:lnTo>
                  <a:pt x="2063877" y="58737"/>
                </a:lnTo>
                <a:lnTo>
                  <a:pt x="2053869" y="54813"/>
                </a:lnTo>
                <a:lnTo>
                  <a:pt x="2036532" y="48999"/>
                </a:lnTo>
                <a:lnTo>
                  <a:pt x="2020155" y="44962"/>
                </a:lnTo>
                <a:lnTo>
                  <a:pt x="2004643" y="42609"/>
                </a:lnTo>
                <a:lnTo>
                  <a:pt x="1989899" y="41846"/>
                </a:lnTo>
                <a:close/>
              </a:path>
              <a:path w="2064385" h="606425">
                <a:moveTo>
                  <a:pt x="1926285" y="0"/>
                </a:moveTo>
                <a:lnTo>
                  <a:pt x="1919122" y="0"/>
                </a:lnTo>
                <a:lnTo>
                  <a:pt x="1916163" y="927"/>
                </a:lnTo>
                <a:lnTo>
                  <a:pt x="1913001" y="2781"/>
                </a:lnTo>
                <a:lnTo>
                  <a:pt x="1869287" y="56337"/>
                </a:lnTo>
                <a:lnTo>
                  <a:pt x="1939188" y="21589"/>
                </a:lnTo>
                <a:lnTo>
                  <a:pt x="1940623" y="20548"/>
                </a:lnTo>
                <a:lnTo>
                  <a:pt x="1942058" y="19684"/>
                </a:lnTo>
                <a:lnTo>
                  <a:pt x="1943519" y="18999"/>
                </a:lnTo>
                <a:lnTo>
                  <a:pt x="1940191" y="15024"/>
                </a:lnTo>
                <a:lnTo>
                  <a:pt x="1936902" y="11048"/>
                </a:lnTo>
                <a:lnTo>
                  <a:pt x="1933651" y="7023"/>
                </a:lnTo>
                <a:lnTo>
                  <a:pt x="1930196" y="2336"/>
                </a:lnTo>
                <a:lnTo>
                  <a:pt x="192628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8948" y="4583198"/>
            <a:ext cx="3420442" cy="596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8233" y="4560532"/>
            <a:ext cx="118110" cy="61594"/>
          </a:xfrm>
          <a:custGeom>
            <a:avLst/>
            <a:gdLst/>
            <a:ahLst/>
            <a:cxnLst/>
            <a:rect l="l" t="t" r="r" b="b"/>
            <a:pathLst>
              <a:path w="118110" h="61595">
                <a:moveTo>
                  <a:pt x="69481" y="0"/>
                </a:moveTo>
                <a:lnTo>
                  <a:pt x="0" y="23621"/>
                </a:lnTo>
                <a:lnTo>
                  <a:pt x="3213" y="25768"/>
                </a:lnTo>
                <a:lnTo>
                  <a:pt x="6375" y="28066"/>
                </a:lnTo>
                <a:lnTo>
                  <a:pt x="9474" y="30543"/>
                </a:lnTo>
                <a:lnTo>
                  <a:pt x="21509" y="38034"/>
                </a:lnTo>
                <a:lnTo>
                  <a:pt x="33477" y="45631"/>
                </a:lnTo>
                <a:lnTo>
                  <a:pt x="45378" y="53332"/>
                </a:lnTo>
                <a:lnTo>
                  <a:pt x="57213" y="61137"/>
                </a:lnTo>
                <a:lnTo>
                  <a:pt x="93726" y="58927"/>
                </a:lnTo>
                <a:lnTo>
                  <a:pt x="106095" y="56006"/>
                </a:lnTo>
                <a:lnTo>
                  <a:pt x="115092" y="49285"/>
                </a:lnTo>
                <a:lnTo>
                  <a:pt x="117609" y="39482"/>
                </a:lnTo>
                <a:lnTo>
                  <a:pt x="110540" y="27317"/>
                </a:lnTo>
                <a:lnTo>
                  <a:pt x="100782" y="19723"/>
                </a:lnTo>
                <a:lnTo>
                  <a:pt x="90687" y="12639"/>
                </a:lnTo>
                <a:lnTo>
                  <a:pt x="80254" y="6065"/>
                </a:lnTo>
                <a:lnTo>
                  <a:pt x="69481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9391" y="4584148"/>
            <a:ext cx="96520" cy="38735"/>
          </a:xfrm>
          <a:custGeom>
            <a:avLst/>
            <a:gdLst/>
            <a:ahLst/>
            <a:cxnLst/>
            <a:rect l="l" t="t" r="r" b="b"/>
            <a:pathLst>
              <a:path w="96520" h="38735">
                <a:moveTo>
                  <a:pt x="77837" y="25577"/>
                </a:moveTo>
                <a:lnTo>
                  <a:pt x="49415" y="25577"/>
                </a:lnTo>
                <a:lnTo>
                  <a:pt x="58669" y="26516"/>
                </a:lnTo>
                <a:lnTo>
                  <a:pt x="67946" y="29127"/>
                </a:lnTo>
                <a:lnTo>
                  <a:pt x="77149" y="33100"/>
                </a:lnTo>
                <a:lnTo>
                  <a:pt x="86182" y="38125"/>
                </a:lnTo>
                <a:lnTo>
                  <a:pt x="96050" y="37515"/>
                </a:lnTo>
                <a:lnTo>
                  <a:pt x="84222" y="29710"/>
                </a:lnTo>
                <a:lnTo>
                  <a:pt x="77837" y="25577"/>
                </a:lnTo>
                <a:close/>
              </a:path>
              <a:path w="96520" h="38735">
                <a:moveTo>
                  <a:pt x="38836" y="0"/>
                </a:moveTo>
                <a:lnTo>
                  <a:pt x="0" y="2793"/>
                </a:lnTo>
                <a:lnTo>
                  <a:pt x="5714" y="7289"/>
                </a:lnTo>
                <a:lnTo>
                  <a:pt x="11341" y="11874"/>
                </a:lnTo>
                <a:lnTo>
                  <a:pt x="17729" y="17259"/>
                </a:lnTo>
                <a:lnTo>
                  <a:pt x="22453" y="21678"/>
                </a:lnTo>
                <a:lnTo>
                  <a:pt x="27825" y="27660"/>
                </a:lnTo>
                <a:lnTo>
                  <a:pt x="46456" y="25653"/>
                </a:lnTo>
                <a:lnTo>
                  <a:pt x="47929" y="25577"/>
                </a:lnTo>
                <a:lnTo>
                  <a:pt x="77837" y="25577"/>
                </a:lnTo>
                <a:lnTo>
                  <a:pt x="72323" y="22009"/>
                </a:lnTo>
                <a:lnTo>
                  <a:pt x="60352" y="14412"/>
                </a:lnTo>
                <a:lnTo>
                  <a:pt x="48310" y="6921"/>
                </a:lnTo>
                <a:lnTo>
                  <a:pt x="45224" y="4457"/>
                </a:lnTo>
                <a:lnTo>
                  <a:pt x="42062" y="2146"/>
                </a:lnTo>
                <a:lnTo>
                  <a:pt x="3883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7209" y="4609722"/>
            <a:ext cx="58419" cy="13335"/>
          </a:xfrm>
          <a:custGeom>
            <a:avLst/>
            <a:gdLst/>
            <a:ahLst/>
            <a:cxnLst/>
            <a:rect l="l" t="t" r="r" b="b"/>
            <a:pathLst>
              <a:path w="58420" h="13335">
                <a:moveTo>
                  <a:pt x="21602" y="0"/>
                </a:moveTo>
                <a:lnTo>
                  <a:pt x="20116" y="0"/>
                </a:lnTo>
                <a:lnTo>
                  <a:pt x="18630" y="76"/>
                </a:lnTo>
                <a:lnTo>
                  <a:pt x="0" y="2082"/>
                </a:lnTo>
                <a:lnTo>
                  <a:pt x="2387" y="4737"/>
                </a:lnTo>
                <a:lnTo>
                  <a:pt x="4889" y="7683"/>
                </a:lnTo>
                <a:lnTo>
                  <a:pt x="7251" y="10744"/>
                </a:lnTo>
                <a:lnTo>
                  <a:pt x="47129" y="13220"/>
                </a:lnTo>
                <a:lnTo>
                  <a:pt x="58369" y="12547"/>
                </a:lnTo>
                <a:lnTo>
                  <a:pt x="49331" y="7522"/>
                </a:lnTo>
                <a:lnTo>
                  <a:pt x="40128" y="3549"/>
                </a:lnTo>
                <a:lnTo>
                  <a:pt x="30855" y="939"/>
                </a:lnTo>
                <a:lnTo>
                  <a:pt x="2160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1652" y="4586941"/>
            <a:ext cx="106045" cy="30480"/>
          </a:xfrm>
          <a:custGeom>
            <a:avLst/>
            <a:gdLst/>
            <a:ahLst/>
            <a:cxnLst/>
            <a:rect l="l" t="t" r="r" b="b"/>
            <a:pathLst>
              <a:path w="106044" h="30479">
                <a:moveTo>
                  <a:pt x="77736" y="0"/>
                </a:moveTo>
                <a:lnTo>
                  <a:pt x="0" y="5397"/>
                </a:lnTo>
                <a:lnTo>
                  <a:pt x="393" y="5842"/>
                </a:lnTo>
                <a:lnTo>
                  <a:pt x="7182" y="11618"/>
                </a:lnTo>
                <a:lnTo>
                  <a:pt x="13890" y="17479"/>
                </a:lnTo>
                <a:lnTo>
                  <a:pt x="20517" y="23424"/>
                </a:lnTo>
                <a:lnTo>
                  <a:pt x="27063" y="29451"/>
                </a:lnTo>
                <a:lnTo>
                  <a:pt x="50901" y="30429"/>
                </a:lnTo>
                <a:lnTo>
                  <a:pt x="105562" y="24866"/>
                </a:lnTo>
                <a:lnTo>
                  <a:pt x="100203" y="18884"/>
                </a:lnTo>
                <a:lnTo>
                  <a:pt x="95465" y="14465"/>
                </a:lnTo>
                <a:lnTo>
                  <a:pt x="89090" y="9080"/>
                </a:lnTo>
                <a:lnTo>
                  <a:pt x="83451" y="4495"/>
                </a:lnTo>
                <a:lnTo>
                  <a:pt x="7773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2551" y="4611805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30" h="8889">
                <a:moveTo>
                  <a:pt x="54660" y="0"/>
                </a:moveTo>
                <a:lnTo>
                  <a:pt x="0" y="5562"/>
                </a:lnTo>
                <a:lnTo>
                  <a:pt x="61912" y="8661"/>
                </a:lnTo>
                <a:lnTo>
                  <a:pt x="59517" y="5562"/>
                </a:lnTo>
                <a:lnTo>
                  <a:pt x="57035" y="2654"/>
                </a:lnTo>
                <a:lnTo>
                  <a:pt x="5466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7916" y="4888453"/>
            <a:ext cx="3169920" cy="174625"/>
          </a:xfrm>
          <a:custGeom>
            <a:avLst/>
            <a:gdLst/>
            <a:ahLst/>
            <a:cxnLst/>
            <a:rect l="l" t="t" r="r" b="b"/>
            <a:pathLst>
              <a:path w="3169920" h="174625">
                <a:moveTo>
                  <a:pt x="3028619" y="163791"/>
                </a:moveTo>
                <a:lnTo>
                  <a:pt x="3089721" y="168486"/>
                </a:lnTo>
                <a:lnTo>
                  <a:pt x="3120258" y="171287"/>
                </a:lnTo>
                <a:lnTo>
                  <a:pt x="3152190" y="174548"/>
                </a:lnTo>
                <a:lnTo>
                  <a:pt x="3153575" y="174624"/>
                </a:lnTo>
                <a:lnTo>
                  <a:pt x="3160636" y="174624"/>
                </a:lnTo>
                <a:lnTo>
                  <a:pt x="3165830" y="173316"/>
                </a:lnTo>
                <a:lnTo>
                  <a:pt x="3169742" y="171005"/>
                </a:lnTo>
                <a:lnTo>
                  <a:pt x="3134483" y="168681"/>
                </a:lnTo>
                <a:lnTo>
                  <a:pt x="3063921" y="165101"/>
                </a:lnTo>
                <a:lnTo>
                  <a:pt x="3028619" y="163791"/>
                </a:lnTo>
                <a:close/>
              </a:path>
              <a:path w="3169920" h="174625">
                <a:moveTo>
                  <a:pt x="2830893" y="161112"/>
                </a:moveTo>
                <a:lnTo>
                  <a:pt x="2805925" y="161201"/>
                </a:lnTo>
                <a:lnTo>
                  <a:pt x="2818866" y="162623"/>
                </a:lnTo>
                <a:lnTo>
                  <a:pt x="2820060" y="162686"/>
                </a:lnTo>
                <a:lnTo>
                  <a:pt x="2824670" y="162686"/>
                </a:lnTo>
                <a:lnTo>
                  <a:pt x="2827959" y="162128"/>
                </a:lnTo>
                <a:lnTo>
                  <a:pt x="2830893" y="161112"/>
                </a:lnTo>
                <a:close/>
              </a:path>
              <a:path w="3169920" h="174625">
                <a:moveTo>
                  <a:pt x="2023630" y="157721"/>
                </a:moveTo>
                <a:lnTo>
                  <a:pt x="2026513" y="159880"/>
                </a:lnTo>
                <a:lnTo>
                  <a:pt x="2047627" y="160605"/>
                </a:lnTo>
                <a:lnTo>
                  <a:pt x="2111032" y="162064"/>
                </a:lnTo>
                <a:lnTo>
                  <a:pt x="2023630" y="157721"/>
                </a:lnTo>
                <a:close/>
              </a:path>
              <a:path w="3169920" h="174625">
                <a:moveTo>
                  <a:pt x="6057" y="0"/>
                </a:moveTo>
                <a:lnTo>
                  <a:pt x="2260" y="4076"/>
                </a:lnTo>
                <a:lnTo>
                  <a:pt x="0" y="9220"/>
                </a:lnTo>
                <a:lnTo>
                  <a:pt x="876" y="14757"/>
                </a:lnTo>
                <a:lnTo>
                  <a:pt x="26925" y="51978"/>
                </a:lnTo>
                <a:lnTo>
                  <a:pt x="66141" y="63512"/>
                </a:lnTo>
                <a:lnTo>
                  <a:pt x="63271" y="60756"/>
                </a:lnTo>
                <a:lnTo>
                  <a:pt x="60578" y="57746"/>
                </a:lnTo>
                <a:lnTo>
                  <a:pt x="58026" y="54470"/>
                </a:lnTo>
                <a:lnTo>
                  <a:pt x="44584" y="41265"/>
                </a:lnTo>
                <a:lnTo>
                  <a:pt x="31442" y="27787"/>
                </a:lnTo>
                <a:lnTo>
                  <a:pt x="18599" y="14033"/>
                </a:lnTo>
                <a:lnTo>
                  <a:pt x="605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7168" y="5007870"/>
            <a:ext cx="705485" cy="88265"/>
          </a:xfrm>
          <a:custGeom>
            <a:avLst/>
            <a:gdLst/>
            <a:ahLst/>
            <a:cxnLst/>
            <a:rect l="l" t="t" r="r" b="b"/>
            <a:pathLst>
              <a:path w="705485" h="88264">
                <a:moveTo>
                  <a:pt x="521017" y="67614"/>
                </a:moveTo>
                <a:lnTo>
                  <a:pt x="512178" y="73583"/>
                </a:lnTo>
                <a:lnTo>
                  <a:pt x="630097" y="87718"/>
                </a:lnTo>
                <a:lnTo>
                  <a:pt x="705192" y="88188"/>
                </a:lnTo>
                <a:lnTo>
                  <a:pt x="613095" y="78701"/>
                </a:lnTo>
                <a:lnTo>
                  <a:pt x="567007" y="73465"/>
                </a:lnTo>
                <a:lnTo>
                  <a:pt x="521017" y="67614"/>
                </a:lnTo>
                <a:close/>
              </a:path>
              <a:path w="705485" h="88264">
                <a:moveTo>
                  <a:pt x="0" y="0"/>
                </a:moveTo>
                <a:lnTo>
                  <a:pt x="27889" y="7048"/>
                </a:lnTo>
                <a:lnTo>
                  <a:pt x="4025" y="101"/>
                </a:lnTo>
                <a:lnTo>
                  <a:pt x="2679" y="76"/>
                </a:lnTo>
                <a:lnTo>
                  <a:pt x="1346" y="25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1196" y="5007692"/>
            <a:ext cx="575945" cy="74295"/>
          </a:xfrm>
          <a:custGeom>
            <a:avLst/>
            <a:gdLst/>
            <a:ahLst/>
            <a:cxnLst/>
            <a:rect l="l" t="t" r="r" b="b"/>
            <a:pathLst>
              <a:path w="575944" h="74295">
                <a:moveTo>
                  <a:pt x="533781" y="14046"/>
                </a:moveTo>
                <a:lnTo>
                  <a:pt x="532663" y="14312"/>
                </a:lnTo>
                <a:lnTo>
                  <a:pt x="530466" y="14897"/>
                </a:lnTo>
                <a:lnTo>
                  <a:pt x="517982" y="15671"/>
                </a:lnTo>
                <a:lnTo>
                  <a:pt x="546741" y="17779"/>
                </a:lnTo>
                <a:lnTo>
                  <a:pt x="575576" y="19430"/>
                </a:lnTo>
                <a:lnTo>
                  <a:pt x="533781" y="14046"/>
                </a:lnTo>
                <a:close/>
              </a:path>
              <a:path w="575944" h="74295">
                <a:moveTo>
                  <a:pt x="0" y="292"/>
                </a:moveTo>
                <a:lnTo>
                  <a:pt x="23863" y="7226"/>
                </a:lnTo>
                <a:lnTo>
                  <a:pt x="54470" y="15112"/>
                </a:lnTo>
                <a:lnTo>
                  <a:pt x="62750" y="15773"/>
                </a:lnTo>
                <a:lnTo>
                  <a:pt x="113691" y="20505"/>
                </a:lnTo>
                <a:lnTo>
                  <a:pt x="164546" y="25910"/>
                </a:lnTo>
                <a:lnTo>
                  <a:pt x="215315" y="31989"/>
                </a:lnTo>
                <a:lnTo>
                  <a:pt x="266000" y="38740"/>
                </a:lnTo>
                <a:lnTo>
                  <a:pt x="316601" y="46162"/>
                </a:lnTo>
                <a:lnTo>
                  <a:pt x="367118" y="54254"/>
                </a:lnTo>
                <a:lnTo>
                  <a:pt x="402344" y="59400"/>
                </a:lnTo>
                <a:lnTo>
                  <a:pt x="508139" y="73761"/>
                </a:lnTo>
                <a:lnTo>
                  <a:pt x="516991" y="67792"/>
                </a:lnTo>
                <a:lnTo>
                  <a:pt x="482782" y="62913"/>
                </a:lnTo>
                <a:lnTo>
                  <a:pt x="448722" y="57480"/>
                </a:lnTo>
                <a:lnTo>
                  <a:pt x="414853" y="51408"/>
                </a:lnTo>
                <a:lnTo>
                  <a:pt x="381215" y="44615"/>
                </a:lnTo>
                <a:lnTo>
                  <a:pt x="318541" y="30673"/>
                </a:lnTo>
                <a:lnTo>
                  <a:pt x="256095" y="15913"/>
                </a:lnTo>
                <a:lnTo>
                  <a:pt x="216431" y="8261"/>
                </a:lnTo>
                <a:lnTo>
                  <a:pt x="184151" y="1549"/>
                </a:lnTo>
                <a:lnTo>
                  <a:pt x="83769" y="1549"/>
                </a:lnTo>
                <a:lnTo>
                  <a:pt x="41879" y="1235"/>
                </a:lnTo>
                <a:lnTo>
                  <a:pt x="0" y="292"/>
                </a:lnTo>
                <a:close/>
              </a:path>
              <a:path w="575944" h="74295">
                <a:moveTo>
                  <a:pt x="176872" y="0"/>
                </a:moveTo>
                <a:lnTo>
                  <a:pt x="130311" y="1165"/>
                </a:lnTo>
                <a:lnTo>
                  <a:pt x="83769" y="1549"/>
                </a:lnTo>
                <a:lnTo>
                  <a:pt x="184151" y="1549"/>
                </a:lnTo>
                <a:lnTo>
                  <a:pt x="17687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4409" y="4984926"/>
            <a:ext cx="1600835" cy="117475"/>
          </a:xfrm>
          <a:custGeom>
            <a:avLst/>
            <a:gdLst/>
            <a:ahLst/>
            <a:cxnLst/>
            <a:rect l="l" t="t" r="r" b="b"/>
            <a:pathLst>
              <a:path w="1600835" h="117475">
                <a:moveTo>
                  <a:pt x="110083" y="51523"/>
                </a:moveTo>
                <a:lnTo>
                  <a:pt x="144728" y="74392"/>
                </a:lnTo>
                <a:lnTo>
                  <a:pt x="147070" y="85501"/>
                </a:lnTo>
                <a:lnTo>
                  <a:pt x="140438" y="95188"/>
                </a:lnTo>
                <a:lnTo>
                  <a:pt x="126034" y="100279"/>
                </a:lnTo>
                <a:lnTo>
                  <a:pt x="28245" y="110748"/>
                </a:lnTo>
                <a:lnTo>
                  <a:pt x="0" y="113309"/>
                </a:lnTo>
                <a:lnTo>
                  <a:pt x="330415" y="117271"/>
                </a:lnTo>
                <a:lnTo>
                  <a:pt x="330784" y="117271"/>
                </a:lnTo>
                <a:lnTo>
                  <a:pt x="342922" y="114444"/>
                </a:lnTo>
                <a:lnTo>
                  <a:pt x="351120" y="107070"/>
                </a:lnTo>
                <a:lnTo>
                  <a:pt x="353111" y="96815"/>
                </a:lnTo>
                <a:lnTo>
                  <a:pt x="346633" y="85344"/>
                </a:lnTo>
                <a:lnTo>
                  <a:pt x="335740" y="77099"/>
                </a:lnTo>
                <a:lnTo>
                  <a:pt x="324400" y="69549"/>
                </a:lnTo>
                <a:lnTo>
                  <a:pt x="312620" y="62692"/>
                </a:lnTo>
                <a:lnTo>
                  <a:pt x="300405" y="56527"/>
                </a:lnTo>
                <a:lnTo>
                  <a:pt x="298335" y="55410"/>
                </a:lnTo>
                <a:lnTo>
                  <a:pt x="340888" y="55410"/>
                </a:lnTo>
                <a:lnTo>
                  <a:pt x="110083" y="51523"/>
                </a:lnTo>
                <a:close/>
              </a:path>
              <a:path w="1600835" h="117475">
                <a:moveTo>
                  <a:pt x="1599644" y="59245"/>
                </a:moveTo>
                <a:lnTo>
                  <a:pt x="1262849" y="59245"/>
                </a:lnTo>
                <a:lnTo>
                  <a:pt x="1310198" y="60446"/>
                </a:lnTo>
                <a:lnTo>
                  <a:pt x="1357528" y="62160"/>
                </a:lnTo>
                <a:lnTo>
                  <a:pt x="1404839" y="64435"/>
                </a:lnTo>
                <a:lnTo>
                  <a:pt x="1452130" y="67322"/>
                </a:lnTo>
                <a:lnTo>
                  <a:pt x="1487427" y="68631"/>
                </a:lnTo>
                <a:lnTo>
                  <a:pt x="1557986" y="72212"/>
                </a:lnTo>
                <a:lnTo>
                  <a:pt x="1593240" y="74536"/>
                </a:lnTo>
                <a:lnTo>
                  <a:pt x="1598448" y="69791"/>
                </a:lnTo>
                <a:lnTo>
                  <a:pt x="1600512" y="63662"/>
                </a:lnTo>
                <a:lnTo>
                  <a:pt x="1600386" y="62584"/>
                </a:lnTo>
                <a:lnTo>
                  <a:pt x="1599644" y="59245"/>
                </a:lnTo>
                <a:close/>
              </a:path>
              <a:path w="1600835" h="117475">
                <a:moveTo>
                  <a:pt x="908426" y="61252"/>
                </a:moveTo>
                <a:lnTo>
                  <a:pt x="447141" y="61252"/>
                </a:lnTo>
                <a:lnTo>
                  <a:pt x="534530" y="65595"/>
                </a:lnTo>
                <a:lnTo>
                  <a:pt x="609180" y="66154"/>
                </a:lnTo>
                <a:lnTo>
                  <a:pt x="908426" y="61252"/>
                </a:lnTo>
                <a:close/>
              </a:path>
              <a:path w="1600835" h="117475">
                <a:moveTo>
                  <a:pt x="1599390" y="58102"/>
                </a:moveTo>
                <a:lnTo>
                  <a:pt x="1144816" y="58102"/>
                </a:lnTo>
                <a:lnTo>
                  <a:pt x="1168602" y="58148"/>
                </a:lnTo>
                <a:lnTo>
                  <a:pt x="1197569" y="61252"/>
                </a:lnTo>
                <a:lnTo>
                  <a:pt x="1229436" y="64731"/>
                </a:lnTo>
                <a:lnTo>
                  <a:pt x="1254427" y="64622"/>
                </a:lnTo>
                <a:lnTo>
                  <a:pt x="1257828" y="63411"/>
                </a:lnTo>
                <a:lnTo>
                  <a:pt x="1260729" y="61582"/>
                </a:lnTo>
                <a:lnTo>
                  <a:pt x="1262849" y="59245"/>
                </a:lnTo>
                <a:lnTo>
                  <a:pt x="1599644" y="59245"/>
                </a:lnTo>
                <a:lnTo>
                  <a:pt x="1599390" y="58102"/>
                </a:lnTo>
                <a:close/>
              </a:path>
              <a:path w="1600835" h="117475">
                <a:moveTo>
                  <a:pt x="340888" y="55410"/>
                </a:moveTo>
                <a:lnTo>
                  <a:pt x="298335" y="55410"/>
                </a:lnTo>
                <a:lnTo>
                  <a:pt x="366302" y="59499"/>
                </a:lnTo>
                <a:lnTo>
                  <a:pt x="400442" y="61252"/>
                </a:lnTo>
                <a:lnTo>
                  <a:pt x="450024" y="63411"/>
                </a:lnTo>
                <a:lnTo>
                  <a:pt x="447141" y="61252"/>
                </a:lnTo>
                <a:lnTo>
                  <a:pt x="908426" y="61252"/>
                </a:lnTo>
                <a:lnTo>
                  <a:pt x="1093558" y="58281"/>
                </a:lnTo>
                <a:lnTo>
                  <a:pt x="1599390" y="58102"/>
                </a:lnTo>
                <a:lnTo>
                  <a:pt x="1598883" y="55821"/>
                </a:lnTo>
                <a:lnTo>
                  <a:pt x="1598723" y="55600"/>
                </a:lnTo>
                <a:lnTo>
                  <a:pt x="350469" y="55600"/>
                </a:lnTo>
                <a:lnTo>
                  <a:pt x="340888" y="55410"/>
                </a:lnTo>
                <a:close/>
              </a:path>
              <a:path w="1600835" h="117475">
                <a:moveTo>
                  <a:pt x="362534" y="48501"/>
                </a:moveTo>
                <a:lnTo>
                  <a:pt x="361683" y="52666"/>
                </a:lnTo>
                <a:lnTo>
                  <a:pt x="358406" y="55600"/>
                </a:lnTo>
                <a:lnTo>
                  <a:pt x="1598723" y="55600"/>
                </a:lnTo>
                <a:lnTo>
                  <a:pt x="1595154" y="50673"/>
                </a:lnTo>
                <a:lnTo>
                  <a:pt x="469785" y="50673"/>
                </a:lnTo>
                <a:lnTo>
                  <a:pt x="362534" y="48501"/>
                </a:lnTo>
                <a:close/>
              </a:path>
              <a:path w="1600835" h="117475">
                <a:moveTo>
                  <a:pt x="464134" y="2933"/>
                </a:moveTo>
                <a:lnTo>
                  <a:pt x="474381" y="16693"/>
                </a:lnTo>
                <a:lnTo>
                  <a:pt x="482834" y="32404"/>
                </a:lnTo>
                <a:lnTo>
                  <a:pt x="483525" y="45313"/>
                </a:lnTo>
                <a:lnTo>
                  <a:pt x="470484" y="50673"/>
                </a:lnTo>
                <a:lnTo>
                  <a:pt x="1595154" y="50673"/>
                </a:lnTo>
                <a:lnTo>
                  <a:pt x="1563592" y="24948"/>
                </a:lnTo>
                <a:lnTo>
                  <a:pt x="1520380" y="13322"/>
                </a:lnTo>
                <a:lnTo>
                  <a:pt x="1471666" y="9639"/>
                </a:lnTo>
                <a:lnTo>
                  <a:pt x="1422924" y="6657"/>
                </a:lnTo>
                <a:lnTo>
                  <a:pt x="1404888" y="5791"/>
                </a:lnTo>
                <a:lnTo>
                  <a:pt x="1264983" y="5791"/>
                </a:lnTo>
                <a:lnTo>
                  <a:pt x="1256813" y="4851"/>
                </a:lnTo>
                <a:lnTo>
                  <a:pt x="598995" y="4851"/>
                </a:lnTo>
                <a:lnTo>
                  <a:pt x="531536" y="4430"/>
                </a:lnTo>
                <a:lnTo>
                  <a:pt x="464134" y="2933"/>
                </a:lnTo>
                <a:close/>
              </a:path>
              <a:path w="1600835" h="117475">
                <a:moveTo>
                  <a:pt x="1276565" y="1308"/>
                </a:moveTo>
                <a:lnTo>
                  <a:pt x="1274356" y="4165"/>
                </a:lnTo>
                <a:lnTo>
                  <a:pt x="1270495" y="5664"/>
                </a:lnTo>
                <a:lnTo>
                  <a:pt x="1264983" y="5791"/>
                </a:lnTo>
                <a:lnTo>
                  <a:pt x="1404888" y="5791"/>
                </a:lnTo>
                <a:lnTo>
                  <a:pt x="1374158" y="4315"/>
                </a:lnTo>
                <a:lnTo>
                  <a:pt x="1325371" y="2552"/>
                </a:lnTo>
                <a:lnTo>
                  <a:pt x="1276565" y="1308"/>
                </a:lnTo>
                <a:close/>
              </a:path>
              <a:path w="1600835" h="117475">
                <a:moveTo>
                  <a:pt x="1140218" y="0"/>
                </a:moveTo>
                <a:lnTo>
                  <a:pt x="598995" y="4851"/>
                </a:lnTo>
                <a:lnTo>
                  <a:pt x="1256813" y="4851"/>
                </a:lnTo>
                <a:lnTo>
                  <a:pt x="1251956" y="4292"/>
                </a:lnTo>
                <a:lnTo>
                  <a:pt x="1227112" y="4292"/>
                </a:lnTo>
                <a:lnTo>
                  <a:pt x="1225816" y="4216"/>
                </a:lnTo>
                <a:lnTo>
                  <a:pt x="1189621" y="165"/>
                </a:lnTo>
                <a:lnTo>
                  <a:pt x="1140218" y="0"/>
                </a:lnTo>
                <a:close/>
              </a:path>
              <a:path w="1600835" h="117475">
                <a:moveTo>
                  <a:pt x="1238377" y="2730"/>
                </a:moveTo>
                <a:lnTo>
                  <a:pt x="1235316" y="3746"/>
                </a:lnTo>
                <a:lnTo>
                  <a:pt x="1231874" y="4292"/>
                </a:lnTo>
                <a:lnTo>
                  <a:pt x="1251956" y="4292"/>
                </a:lnTo>
                <a:lnTo>
                  <a:pt x="1238377" y="273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8187" y="4982241"/>
            <a:ext cx="2266950" cy="115570"/>
          </a:xfrm>
          <a:custGeom>
            <a:avLst/>
            <a:gdLst/>
            <a:ahLst/>
            <a:cxnLst/>
            <a:rect l="l" t="t" r="r" b="b"/>
            <a:pathLst>
              <a:path w="2266950" h="115570">
                <a:moveTo>
                  <a:pt x="537006" y="103111"/>
                </a:moveTo>
                <a:lnTo>
                  <a:pt x="522782" y="115316"/>
                </a:lnTo>
                <a:lnTo>
                  <a:pt x="543585" y="115303"/>
                </a:lnTo>
                <a:lnTo>
                  <a:pt x="541375" y="111252"/>
                </a:lnTo>
                <a:lnTo>
                  <a:pt x="537006" y="103111"/>
                </a:lnTo>
                <a:close/>
              </a:path>
              <a:path w="2266950" h="115570">
                <a:moveTo>
                  <a:pt x="870978" y="54394"/>
                </a:moveTo>
                <a:lnTo>
                  <a:pt x="1096695" y="58280"/>
                </a:lnTo>
                <a:lnTo>
                  <a:pt x="1104633" y="58280"/>
                </a:lnTo>
                <a:lnTo>
                  <a:pt x="1105640" y="57378"/>
                </a:lnTo>
                <a:lnTo>
                  <a:pt x="1058964" y="57378"/>
                </a:lnTo>
                <a:lnTo>
                  <a:pt x="870978" y="54394"/>
                </a:lnTo>
                <a:close/>
              </a:path>
              <a:path w="2266950" h="115570">
                <a:moveTo>
                  <a:pt x="1078369" y="50622"/>
                </a:moveTo>
                <a:lnTo>
                  <a:pt x="1073784" y="54889"/>
                </a:lnTo>
                <a:lnTo>
                  <a:pt x="1066660" y="57378"/>
                </a:lnTo>
                <a:lnTo>
                  <a:pt x="1105640" y="57378"/>
                </a:lnTo>
                <a:lnTo>
                  <a:pt x="1107909" y="55346"/>
                </a:lnTo>
                <a:lnTo>
                  <a:pt x="1108748" y="51180"/>
                </a:lnTo>
                <a:lnTo>
                  <a:pt x="1078369" y="50622"/>
                </a:lnTo>
                <a:close/>
              </a:path>
              <a:path w="2266950" h="115570">
                <a:moveTo>
                  <a:pt x="24180" y="76911"/>
                </a:moveTo>
                <a:lnTo>
                  <a:pt x="92076" y="104330"/>
                </a:lnTo>
                <a:lnTo>
                  <a:pt x="184162" y="113817"/>
                </a:lnTo>
                <a:lnTo>
                  <a:pt x="433425" y="115443"/>
                </a:lnTo>
                <a:lnTo>
                  <a:pt x="392427" y="96433"/>
                </a:lnTo>
                <a:lnTo>
                  <a:pt x="360834" y="83375"/>
                </a:lnTo>
                <a:lnTo>
                  <a:pt x="218351" y="83375"/>
                </a:lnTo>
                <a:lnTo>
                  <a:pt x="169768" y="82972"/>
                </a:lnTo>
                <a:lnTo>
                  <a:pt x="121213" y="81762"/>
                </a:lnTo>
                <a:lnTo>
                  <a:pt x="72684" y="79742"/>
                </a:lnTo>
                <a:lnTo>
                  <a:pt x="24180" y="76911"/>
                </a:lnTo>
                <a:close/>
              </a:path>
              <a:path w="2266950" h="115570">
                <a:moveTo>
                  <a:pt x="141135" y="49060"/>
                </a:moveTo>
                <a:lnTo>
                  <a:pt x="125544" y="51710"/>
                </a:lnTo>
                <a:lnTo>
                  <a:pt x="109977" y="54519"/>
                </a:lnTo>
                <a:lnTo>
                  <a:pt x="94431" y="57487"/>
                </a:lnTo>
                <a:lnTo>
                  <a:pt x="78905" y="60617"/>
                </a:lnTo>
                <a:lnTo>
                  <a:pt x="235584" y="83134"/>
                </a:lnTo>
                <a:lnTo>
                  <a:pt x="238099" y="83299"/>
                </a:lnTo>
                <a:lnTo>
                  <a:pt x="224916" y="83375"/>
                </a:lnTo>
                <a:lnTo>
                  <a:pt x="360834" y="83375"/>
                </a:lnTo>
                <a:lnTo>
                  <a:pt x="350775" y="79217"/>
                </a:lnTo>
                <a:lnTo>
                  <a:pt x="308468" y="63795"/>
                </a:lnTo>
                <a:lnTo>
                  <a:pt x="265506" y="50165"/>
                </a:lnTo>
                <a:lnTo>
                  <a:pt x="141135" y="49060"/>
                </a:lnTo>
                <a:close/>
              </a:path>
              <a:path w="2266950" h="115570">
                <a:moveTo>
                  <a:pt x="2084517" y="3987"/>
                </a:moveTo>
                <a:lnTo>
                  <a:pt x="2022779" y="3987"/>
                </a:lnTo>
                <a:lnTo>
                  <a:pt x="2071590" y="5232"/>
                </a:lnTo>
                <a:lnTo>
                  <a:pt x="2120378" y="6995"/>
                </a:lnTo>
                <a:lnTo>
                  <a:pt x="2169145" y="9339"/>
                </a:lnTo>
                <a:lnTo>
                  <a:pt x="2217887" y="12325"/>
                </a:lnTo>
                <a:lnTo>
                  <a:pt x="2266607" y="16014"/>
                </a:lnTo>
                <a:lnTo>
                  <a:pt x="2211797" y="11302"/>
                </a:lnTo>
                <a:lnTo>
                  <a:pt x="2156960" y="7548"/>
                </a:lnTo>
                <a:lnTo>
                  <a:pt x="2102100" y="4662"/>
                </a:lnTo>
                <a:lnTo>
                  <a:pt x="2084517" y="3987"/>
                </a:lnTo>
                <a:close/>
              </a:path>
              <a:path w="2266950" h="115570">
                <a:moveTo>
                  <a:pt x="1992325" y="1142"/>
                </a:moveTo>
                <a:lnTo>
                  <a:pt x="1990229" y="2984"/>
                </a:lnTo>
                <a:lnTo>
                  <a:pt x="1987588" y="4444"/>
                </a:lnTo>
                <a:lnTo>
                  <a:pt x="1984603" y="5410"/>
                </a:lnTo>
                <a:lnTo>
                  <a:pt x="2011210" y="8483"/>
                </a:lnTo>
                <a:lnTo>
                  <a:pt x="2016721" y="8356"/>
                </a:lnTo>
                <a:lnTo>
                  <a:pt x="2020582" y="6858"/>
                </a:lnTo>
                <a:lnTo>
                  <a:pt x="2022779" y="3987"/>
                </a:lnTo>
                <a:lnTo>
                  <a:pt x="2084517" y="3987"/>
                </a:lnTo>
                <a:lnTo>
                  <a:pt x="2047220" y="2556"/>
                </a:lnTo>
                <a:lnTo>
                  <a:pt x="1992325" y="1142"/>
                </a:lnTo>
                <a:close/>
              </a:path>
              <a:path w="2266950" h="115570">
                <a:moveTo>
                  <a:pt x="1208633" y="3530"/>
                </a:moveTo>
                <a:lnTo>
                  <a:pt x="1210360" y="5626"/>
                </a:lnTo>
                <a:lnTo>
                  <a:pt x="1277753" y="7123"/>
                </a:lnTo>
                <a:lnTo>
                  <a:pt x="1345222" y="7543"/>
                </a:lnTo>
                <a:lnTo>
                  <a:pt x="1372019" y="5600"/>
                </a:lnTo>
                <a:lnTo>
                  <a:pt x="1260886" y="4653"/>
                </a:lnTo>
                <a:lnTo>
                  <a:pt x="1208633" y="3530"/>
                </a:lnTo>
                <a:close/>
              </a:path>
              <a:path w="2266950" h="115570">
                <a:moveTo>
                  <a:pt x="1872043" y="0"/>
                </a:moveTo>
                <a:lnTo>
                  <a:pt x="1372019" y="5600"/>
                </a:lnTo>
                <a:lnTo>
                  <a:pt x="1567260" y="5600"/>
                </a:lnTo>
                <a:lnTo>
                  <a:pt x="1934368" y="2679"/>
                </a:lnTo>
                <a:lnTo>
                  <a:pt x="1911083" y="114"/>
                </a:lnTo>
                <a:lnTo>
                  <a:pt x="1872043" y="0"/>
                </a:lnTo>
                <a:close/>
              </a:path>
              <a:path w="2266950" h="115570">
                <a:moveTo>
                  <a:pt x="1934368" y="2679"/>
                </a:moveTo>
                <a:lnTo>
                  <a:pt x="1886445" y="2679"/>
                </a:lnTo>
                <a:lnTo>
                  <a:pt x="1935848" y="2844"/>
                </a:lnTo>
                <a:lnTo>
                  <a:pt x="1934368" y="2679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5881" y="4737818"/>
            <a:ext cx="3187997" cy="36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8352" y="4500500"/>
            <a:ext cx="1919605" cy="83820"/>
          </a:xfrm>
          <a:custGeom>
            <a:avLst/>
            <a:gdLst/>
            <a:ahLst/>
            <a:cxnLst/>
            <a:rect l="l" t="t" r="r" b="b"/>
            <a:pathLst>
              <a:path w="1919604" h="83820">
                <a:moveTo>
                  <a:pt x="23630" y="50952"/>
                </a:moveTo>
                <a:lnTo>
                  <a:pt x="11051" y="53544"/>
                </a:lnTo>
                <a:lnTo>
                  <a:pt x="2312" y="60496"/>
                </a:lnTo>
                <a:lnTo>
                  <a:pt x="0" y="70572"/>
                </a:lnTo>
                <a:lnTo>
                  <a:pt x="6778" y="82537"/>
                </a:lnTo>
                <a:lnTo>
                  <a:pt x="7286" y="82956"/>
                </a:lnTo>
                <a:lnTo>
                  <a:pt x="334692" y="83769"/>
                </a:lnTo>
                <a:lnTo>
                  <a:pt x="704813" y="81319"/>
                </a:lnTo>
                <a:lnTo>
                  <a:pt x="1017040" y="73429"/>
                </a:lnTo>
                <a:lnTo>
                  <a:pt x="1319059" y="60477"/>
                </a:lnTo>
                <a:lnTo>
                  <a:pt x="1482312" y="51193"/>
                </a:lnTo>
                <a:lnTo>
                  <a:pt x="227872" y="51193"/>
                </a:lnTo>
                <a:lnTo>
                  <a:pt x="23630" y="50952"/>
                </a:lnTo>
                <a:close/>
              </a:path>
              <a:path w="1919604" h="83820">
                <a:moveTo>
                  <a:pt x="1892412" y="33845"/>
                </a:moveTo>
                <a:lnTo>
                  <a:pt x="1859695" y="33845"/>
                </a:lnTo>
                <a:lnTo>
                  <a:pt x="1873320" y="38346"/>
                </a:lnTo>
                <a:lnTo>
                  <a:pt x="1886627" y="43605"/>
                </a:lnTo>
                <a:lnTo>
                  <a:pt x="1899612" y="49626"/>
                </a:lnTo>
                <a:lnTo>
                  <a:pt x="1912273" y="56413"/>
                </a:lnTo>
                <a:lnTo>
                  <a:pt x="1914660" y="57581"/>
                </a:lnTo>
                <a:lnTo>
                  <a:pt x="1917023" y="58788"/>
                </a:lnTo>
                <a:lnTo>
                  <a:pt x="1919359" y="60032"/>
                </a:lnTo>
                <a:lnTo>
                  <a:pt x="1918826" y="56324"/>
                </a:lnTo>
                <a:lnTo>
                  <a:pt x="1916743" y="52323"/>
                </a:lnTo>
                <a:lnTo>
                  <a:pt x="1912588" y="48172"/>
                </a:lnTo>
                <a:lnTo>
                  <a:pt x="1901789" y="40049"/>
                </a:lnTo>
                <a:lnTo>
                  <a:pt x="1892412" y="33845"/>
                </a:lnTo>
                <a:close/>
              </a:path>
              <a:path w="1919604" h="83820">
                <a:moveTo>
                  <a:pt x="1816705" y="0"/>
                </a:moveTo>
                <a:lnTo>
                  <a:pt x="1611976" y="15561"/>
                </a:lnTo>
                <a:lnTo>
                  <a:pt x="1407143" y="27660"/>
                </a:lnTo>
                <a:lnTo>
                  <a:pt x="1150970" y="38559"/>
                </a:lnTo>
                <a:lnTo>
                  <a:pt x="792125" y="47405"/>
                </a:lnTo>
                <a:lnTo>
                  <a:pt x="227872" y="51193"/>
                </a:lnTo>
                <a:lnTo>
                  <a:pt x="1482312" y="51193"/>
                </a:lnTo>
                <a:lnTo>
                  <a:pt x="1721392" y="34429"/>
                </a:lnTo>
                <a:lnTo>
                  <a:pt x="1852094" y="34429"/>
                </a:lnTo>
                <a:lnTo>
                  <a:pt x="1859695" y="33845"/>
                </a:lnTo>
                <a:lnTo>
                  <a:pt x="1892412" y="33845"/>
                </a:lnTo>
                <a:lnTo>
                  <a:pt x="1890615" y="32656"/>
                </a:lnTo>
                <a:lnTo>
                  <a:pt x="1878941" y="25913"/>
                </a:lnTo>
                <a:lnTo>
                  <a:pt x="1854740" y="13748"/>
                </a:lnTo>
                <a:lnTo>
                  <a:pt x="1842355" y="8397"/>
                </a:lnTo>
                <a:lnTo>
                  <a:pt x="1829676" y="3814"/>
                </a:lnTo>
                <a:lnTo>
                  <a:pt x="1816705" y="0"/>
                </a:lnTo>
                <a:close/>
              </a:path>
              <a:path w="1919604" h="83820">
                <a:moveTo>
                  <a:pt x="1852094" y="34429"/>
                </a:moveTo>
                <a:lnTo>
                  <a:pt x="1721392" y="34429"/>
                </a:lnTo>
                <a:lnTo>
                  <a:pt x="1728845" y="35075"/>
                </a:lnTo>
                <a:lnTo>
                  <a:pt x="1736005" y="36553"/>
                </a:lnTo>
                <a:lnTo>
                  <a:pt x="1742871" y="38865"/>
                </a:lnTo>
                <a:lnTo>
                  <a:pt x="1749446" y="42011"/>
                </a:lnTo>
                <a:lnTo>
                  <a:pt x="1852094" y="3442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2386" y="4534350"/>
            <a:ext cx="3432015" cy="490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5627" y="2656090"/>
            <a:ext cx="1194422" cy="219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8028" y="2690381"/>
            <a:ext cx="1194435" cy="2198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32875" y="3166364"/>
            <a:ext cx="1144298" cy="17195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7479" y="2309562"/>
            <a:ext cx="2809740" cy="2555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8300" y="650257"/>
            <a:ext cx="753554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240" dirty="0"/>
              <a:t>Ας </a:t>
            </a:r>
            <a:r>
              <a:rPr sz="5300" spc="-150" dirty="0"/>
              <a:t>δίνουμε </a:t>
            </a:r>
            <a:r>
              <a:rPr sz="5300" spc="-215" dirty="0"/>
              <a:t>Αίμα</a:t>
            </a:r>
            <a:r>
              <a:rPr sz="5300" spc="385" dirty="0"/>
              <a:t> </a:t>
            </a:r>
            <a:r>
              <a:rPr sz="5300" spc="-215" dirty="0"/>
              <a:t>Τακτικά</a:t>
            </a:r>
            <a:endParaRPr sz="5300"/>
          </a:p>
        </p:txBody>
      </p:sp>
      <p:sp>
        <p:nvSpPr>
          <p:cNvPr id="5" name="object 5"/>
          <p:cNvSpPr txBox="1"/>
          <p:nvPr/>
        </p:nvSpPr>
        <p:spPr>
          <a:xfrm>
            <a:off x="1790467" y="5553952"/>
            <a:ext cx="70034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b="1" spc="-420" dirty="0">
                <a:solidFill>
                  <a:srgbClr val="2D6E2E"/>
                </a:solidFill>
                <a:latin typeface="Palatino Linotype"/>
                <a:cs typeface="Palatino Linotype"/>
              </a:rPr>
              <a:t>Υπάρχει </a:t>
            </a:r>
            <a:r>
              <a:rPr sz="35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πάντα</a:t>
            </a:r>
            <a:r>
              <a:rPr sz="35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500" b="1" spc="-459" dirty="0">
                <a:solidFill>
                  <a:srgbClr val="2D6E2E"/>
                </a:solidFill>
                <a:latin typeface="Palatino Linotype"/>
                <a:cs typeface="Palatino Linotype"/>
              </a:rPr>
              <a:t>ανάγκη</a:t>
            </a:r>
            <a:endParaRPr sz="3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tabLst>
                <a:tab pos="5042535" algn="l"/>
              </a:tabLst>
            </a:pPr>
            <a:r>
              <a:rPr sz="3500" b="1" spc="-120" dirty="0">
                <a:solidFill>
                  <a:srgbClr val="C1353B"/>
                </a:solidFill>
                <a:latin typeface="Century Gothic"/>
                <a:cs typeface="Century Gothic"/>
              </a:rPr>
              <a:t>ΜΙΑ </a:t>
            </a:r>
            <a:r>
              <a:rPr sz="3500" b="1" spc="-105" dirty="0">
                <a:solidFill>
                  <a:srgbClr val="C1353B"/>
                </a:solidFill>
                <a:latin typeface="Century Gothic"/>
                <a:cs typeface="Century Gothic"/>
              </a:rPr>
              <a:t>ΦΟΡΑ </a:t>
            </a:r>
            <a:r>
              <a:rPr sz="3500" b="1" spc="-785" dirty="0">
                <a:solidFill>
                  <a:srgbClr val="C1353B"/>
                </a:solidFill>
                <a:latin typeface="Century Gothic"/>
                <a:cs typeface="Century Gothic"/>
              </a:rPr>
              <a:t>…  </a:t>
            </a:r>
            <a:r>
              <a:rPr sz="3500" b="1" spc="-705" dirty="0">
                <a:solidFill>
                  <a:srgbClr val="C1353B"/>
                </a:solidFill>
                <a:latin typeface="Century Gothic"/>
                <a:cs typeface="Century Gothic"/>
              </a:rPr>
              <a:t> </a:t>
            </a:r>
            <a:r>
              <a:rPr sz="3500" b="1" u="heavy" spc="-70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Century Gothic"/>
                <a:cs typeface="Century Gothic"/>
              </a:rPr>
              <a:t>ΔΕΝ</a:t>
            </a:r>
            <a:r>
              <a:rPr sz="3500" b="1" spc="290" dirty="0">
                <a:solidFill>
                  <a:srgbClr val="C1353B"/>
                </a:solidFill>
                <a:latin typeface="Century Gothic"/>
                <a:cs typeface="Century Gothic"/>
              </a:rPr>
              <a:t> </a:t>
            </a:r>
            <a:r>
              <a:rPr sz="3500" b="1" spc="-100" dirty="0">
                <a:solidFill>
                  <a:srgbClr val="C1353B"/>
                </a:solidFill>
                <a:latin typeface="Century Gothic"/>
                <a:cs typeface="Century Gothic"/>
              </a:rPr>
              <a:t>ΕΙΝΑΙ	</a:t>
            </a:r>
            <a:r>
              <a:rPr sz="3500" b="1" spc="204" dirty="0">
                <a:solidFill>
                  <a:srgbClr val="C1353B"/>
                </a:solidFill>
                <a:latin typeface="Century Gothic"/>
                <a:cs typeface="Century Gothic"/>
              </a:rPr>
              <a:t>ΑΡΚΕΤΗ</a:t>
            </a:r>
            <a:r>
              <a:rPr sz="3500" b="1" spc="-140" dirty="0">
                <a:solidFill>
                  <a:srgbClr val="C1353B"/>
                </a:solidFill>
                <a:latin typeface="Century Gothic"/>
                <a:cs typeface="Century Gothic"/>
              </a:rPr>
              <a:t> </a:t>
            </a:r>
            <a:r>
              <a:rPr sz="3500" b="1" spc="-300" dirty="0">
                <a:solidFill>
                  <a:srgbClr val="C1353B"/>
                </a:solidFill>
                <a:latin typeface="Century Gothic"/>
                <a:cs typeface="Century Gothic"/>
              </a:rPr>
              <a:t>!</a:t>
            </a:r>
            <a:endParaRPr sz="35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12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3968" y="4147400"/>
            <a:ext cx="759561" cy="699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3964" y="4147445"/>
            <a:ext cx="760095" cy="699770"/>
          </a:xfrm>
          <a:custGeom>
            <a:avLst/>
            <a:gdLst/>
            <a:ahLst/>
            <a:cxnLst/>
            <a:rect l="l" t="t" r="r" b="b"/>
            <a:pathLst>
              <a:path w="760095" h="699770">
                <a:moveTo>
                  <a:pt x="0" y="32566"/>
                </a:moveTo>
                <a:lnTo>
                  <a:pt x="109651" y="189284"/>
                </a:lnTo>
                <a:lnTo>
                  <a:pt x="120434" y="469141"/>
                </a:lnTo>
                <a:lnTo>
                  <a:pt x="172389" y="521351"/>
                </a:lnTo>
                <a:lnTo>
                  <a:pt x="227037" y="511851"/>
                </a:lnTo>
                <a:lnTo>
                  <a:pt x="237337" y="457279"/>
                </a:lnTo>
                <a:lnTo>
                  <a:pt x="260705" y="306200"/>
                </a:lnTo>
                <a:lnTo>
                  <a:pt x="314477" y="285766"/>
                </a:lnTo>
                <a:lnTo>
                  <a:pt x="363651" y="372151"/>
                </a:lnTo>
                <a:lnTo>
                  <a:pt x="418680" y="469141"/>
                </a:lnTo>
                <a:lnTo>
                  <a:pt x="428891" y="630380"/>
                </a:lnTo>
                <a:lnTo>
                  <a:pt x="469811" y="699456"/>
                </a:lnTo>
                <a:lnTo>
                  <a:pt x="490194" y="644465"/>
                </a:lnTo>
                <a:lnTo>
                  <a:pt x="490194" y="597449"/>
                </a:lnTo>
                <a:lnTo>
                  <a:pt x="468541" y="469141"/>
                </a:lnTo>
                <a:lnTo>
                  <a:pt x="450811" y="387582"/>
                </a:lnTo>
                <a:lnTo>
                  <a:pt x="443280" y="345608"/>
                </a:lnTo>
                <a:lnTo>
                  <a:pt x="538162" y="387582"/>
                </a:lnTo>
                <a:lnTo>
                  <a:pt x="577494" y="469141"/>
                </a:lnTo>
                <a:lnTo>
                  <a:pt x="613714" y="521351"/>
                </a:lnTo>
                <a:lnTo>
                  <a:pt x="651675" y="597449"/>
                </a:lnTo>
                <a:lnTo>
                  <a:pt x="671918" y="685105"/>
                </a:lnTo>
                <a:lnTo>
                  <a:pt x="730846" y="699456"/>
                </a:lnTo>
                <a:lnTo>
                  <a:pt x="738283" y="674187"/>
                </a:lnTo>
                <a:lnTo>
                  <a:pt x="737457" y="648808"/>
                </a:lnTo>
                <a:lnTo>
                  <a:pt x="733325" y="629240"/>
                </a:lnTo>
                <a:lnTo>
                  <a:pt x="730846" y="621402"/>
                </a:lnTo>
                <a:lnTo>
                  <a:pt x="695426" y="535778"/>
                </a:lnTo>
                <a:lnTo>
                  <a:pt x="692429" y="469141"/>
                </a:lnTo>
                <a:lnTo>
                  <a:pt x="682129" y="385410"/>
                </a:lnTo>
                <a:lnTo>
                  <a:pt x="648068" y="269891"/>
                </a:lnTo>
                <a:lnTo>
                  <a:pt x="610666" y="146193"/>
                </a:lnTo>
                <a:lnTo>
                  <a:pt x="604227" y="88103"/>
                </a:lnTo>
                <a:lnTo>
                  <a:pt x="686206" y="165433"/>
                </a:lnTo>
                <a:lnTo>
                  <a:pt x="709942" y="192332"/>
                </a:lnTo>
                <a:lnTo>
                  <a:pt x="759561" y="184420"/>
                </a:lnTo>
                <a:lnTo>
                  <a:pt x="730846" y="125098"/>
                </a:lnTo>
                <a:lnTo>
                  <a:pt x="730846" y="62868"/>
                </a:lnTo>
                <a:lnTo>
                  <a:pt x="634438" y="100181"/>
                </a:lnTo>
                <a:lnTo>
                  <a:pt x="576754" y="119101"/>
                </a:lnTo>
                <a:lnTo>
                  <a:pt x="534800" y="125462"/>
                </a:lnTo>
                <a:lnTo>
                  <a:pt x="485584" y="125098"/>
                </a:lnTo>
                <a:lnTo>
                  <a:pt x="460552" y="120199"/>
                </a:lnTo>
                <a:lnTo>
                  <a:pt x="429933" y="108180"/>
                </a:lnTo>
                <a:lnTo>
                  <a:pt x="394445" y="91128"/>
                </a:lnTo>
                <a:lnTo>
                  <a:pt x="354802" y="71131"/>
                </a:lnTo>
                <a:lnTo>
                  <a:pt x="311719" y="50274"/>
                </a:lnTo>
                <a:lnTo>
                  <a:pt x="265913" y="30646"/>
                </a:lnTo>
                <a:lnTo>
                  <a:pt x="218099" y="14333"/>
                </a:lnTo>
                <a:lnTo>
                  <a:pt x="168991" y="3422"/>
                </a:lnTo>
                <a:lnTo>
                  <a:pt x="119307" y="0"/>
                </a:lnTo>
                <a:lnTo>
                  <a:pt x="69761" y="6153"/>
                </a:lnTo>
                <a:lnTo>
                  <a:pt x="21069" y="23968"/>
                </a:lnTo>
              </a:path>
            </a:pathLst>
          </a:custGeom>
          <a:ln w="7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0278" y="4282871"/>
            <a:ext cx="353154" cy="188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0391" y="1548003"/>
            <a:ext cx="2995768" cy="335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5936" y="5009172"/>
            <a:ext cx="1316461" cy="372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8908" y="4991706"/>
            <a:ext cx="1351915" cy="408305"/>
          </a:xfrm>
          <a:custGeom>
            <a:avLst/>
            <a:gdLst/>
            <a:ahLst/>
            <a:cxnLst/>
            <a:rect l="l" t="t" r="r" b="b"/>
            <a:pathLst>
              <a:path w="1351914" h="408304">
                <a:moveTo>
                  <a:pt x="606049" y="248948"/>
                </a:moveTo>
                <a:lnTo>
                  <a:pt x="526861" y="248948"/>
                </a:lnTo>
                <a:lnTo>
                  <a:pt x="552078" y="253233"/>
                </a:lnTo>
                <a:lnTo>
                  <a:pt x="571607" y="265845"/>
                </a:lnTo>
                <a:lnTo>
                  <a:pt x="578819" y="284306"/>
                </a:lnTo>
                <a:lnTo>
                  <a:pt x="567081" y="306136"/>
                </a:lnTo>
                <a:lnTo>
                  <a:pt x="554534" y="316817"/>
                </a:lnTo>
                <a:lnTo>
                  <a:pt x="541458" y="326958"/>
                </a:lnTo>
                <a:lnTo>
                  <a:pt x="529350" y="337994"/>
                </a:lnTo>
                <a:lnTo>
                  <a:pt x="519710" y="351361"/>
                </a:lnTo>
                <a:lnTo>
                  <a:pt x="515934" y="379665"/>
                </a:lnTo>
                <a:lnTo>
                  <a:pt x="533552" y="396981"/>
                </a:lnTo>
                <a:lnTo>
                  <a:pt x="561292" y="405669"/>
                </a:lnTo>
                <a:lnTo>
                  <a:pt x="587884" y="408092"/>
                </a:lnTo>
                <a:lnTo>
                  <a:pt x="633159" y="406185"/>
                </a:lnTo>
                <a:lnTo>
                  <a:pt x="678434" y="401134"/>
                </a:lnTo>
                <a:lnTo>
                  <a:pt x="768364" y="387556"/>
                </a:lnTo>
                <a:lnTo>
                  <a:pt x="786266" y="385364"/>
                </a:lnTo>
                <a:lnTo>
                  <a:pt x="822133" y="381975"/>
                </a:lnTo>
                <a:lnTo>
                  <a:pt x="840043" y="379847"/>
                </a:lnTo>
                <a:lnTo>
                  <a:pt x="864300" y="374016"/>
                </a:lnTo>
                <a:lnTo>
                  <a:pt x="868050" y="372393"/>
                </a:lnTo>
                <a:lnTo>
                  <a:pt x="610184" y="372393"/>
                </a:lnTo>
                <a:lnTo>
                  <a:pt x="564757" y="371567"/>
                </a:lnTo>
                <a:lnTo>
                  <a:pt x="553210" y="367828"/>
                </a:lnTo>
                <a:lnTo>
                  <a:pt x="555161" y="361186"/>
                </a:lnTo>
                <a:lnTo>
                  <a:pt x="564406" y="353270"/>
                </a:lnTo>
                <a:lnTo>
                  <a:pt x="574740" y="345709"/>
                </a:lnTo>
                <a:lnTo>
                  <a:pt x="588052" y="334865"/>
                </a:lnTo>
                <a:lnTo>
                  <a:pt x="600125" y="322908"/>
                </a:lnTo>
                <a:lnTo>
                  <a:pt x="609710" y="309182"/>
                </a:lnTo>
                <a:lnTo>
                  <a:pt x="615557" y="293030"/>
                </a:lnTo>
                <a:lnTo>
                  <a:pt x="609238" y="251542"/>
                </a:lnTo>
                <a:lnTo>
                  <a:pt x="606049" y="248948"/>
                </a:lnTo>
                <a:close/>
              </a:path>
              <a:path w="1351914" h="408304">
                <a:moveTo>
                  <a:pt x="1011289" y="260746"/>
                </a:moveTo>
                <a:lnTo>
                  <a:pt x="983109" y="264637"/>
                </a:lnTo>
                <a:lnTo>
                  <a:pt x="957213" y="275334"/>
                </a:lnTo>
                <a:lnTo>
                  <a:pt x="933040" y="290263"/>
                </a:lnTo>
                <a:lnTo>
                  <a:pt x="910032" y="306847"/>
                </a:lnTo>
                <a:lnTo>
                  <a:pt x="887625" y="322075"/>
                </a:lnTo>
                <a:lnTo>
                  <a:pt x="865276" y="334032"/>
                </a:lnTo>
                <a:lnTo>
                  <a:pt x="841458" y="342530"/>
                </a:lnTo>
                <a:lnTo>
                  <a:pt x="814643" y="347386"/>
                </a:lnTo>
                <a:lnTo>
                  <a:pt x="780464" y="350861"/>
                </a:lnTo>
                <a:lnTo>
                  <a:pt x="763415" y="352792"/>
                </a:lnTo>
                <a:lnTo>
                  <a:pt x="746342" y="355069"/>
                </a:lnTo>
                <a:lnTo>
                  <a:pt x="701408" y="362044"/>
                </a:lnTo>
                <a:lnTo>
                  <a:pt x="655878" y="368519"/>
                </a:lnTo>
                <a:lnTo>
                  <a:pt x="610184" y="372393"/>
                </a:lnTo>
                <a:lnTo>
                  <a:pt x="868050" y="372393"/>
                </a:lnTo>
                <a:lnTo>
                  <a:pt x="886618" y="364356"/>
                </a:lnTo>
                <a:lnTo>
                  <a:pt x="907639" y="351872"/>
                </a:lnTo>
                <a:lnTo>
                  <a:pt x="954659" y="319078"/>
                </a:lnTo>
                <a:lnTo>
                  <a:pt x="980708" y="305427"/>
                </a:lnTo>
                <a:lnTo>
                  <a:pt x="1008652" y="298112"/>
                </a:lnTo>
                <a:lnTo>
                  <a:pt x="1209969" y="298112"/>
                </a:lnTo>
                <a:lnTo>
                  <a:pt x="1250042" y="284543"/>
                </a:lnTo>
                <a:lnTo>
                  <a:pt x="1270352" y="272240"/>
                </a:lnTo>
                <a:lnTo>
                  <a:pt x="1118312" y="272240"/>
                </a:lnTo>
                <a:lnTo>
                  <a:pt x="1091448" y="270187"/>
                </a:lnTo>
                <a:lnTo>
                  <a:pt x="1038133" y="262628"/>
                </a:lnTo>
                <a:lnTo>
                  <a:pt x="1011289" y="260746"/>
                </a:lnTo>
                <a:close/>
              </a:path>
              <a:path w="1351914" h="408304">
                <a:moveTo>
                  <a:pt x="7673" y="45168"/>
                </a:moveTo>
                <a:lnTo>
                  <a:pt x="19075" y="98364"/>
                </a:lnTo>
                <a:lnTo>
                  <a:pt x="35332" y="148089"/>
                </a:lnTo>
                <a:lnTo>
                  <a:pt x="56162" y="196002"/>
                </a:lnTo>
                <a:lnTo>
                  <a:pt x="81840" y="241023"/>
                </a:lnTo>
                <a:lnTo>
                  <a:pt x="118239" y="281212"/>
                </a:lnTo>
                <a:lnTo>
                  <a:pt x="162615" y="305381"/>
                </a:lnTo>
                <a:lnTo>
                  <a:pt x="213121" y="315175"/>
                </a:lnTo>
                <a:lnTo>
                  <a:pt x="267908" y="312245"/>
                </a:lnTo>
                <a:lnTo>
                  <a:pt x="319935" y="300666"/>
                </a:lnTo>
                <a:lnTo>
                  <a:pt x="371144" y="284778"/>
                </a:lnTo>
                <a:lnTo>
                  <a:pt x="386478" y="279847"/>
                </a:lnTo>
                <a:lnTo>
                  <a:pt x="228550" y="279847"/>
                </a:lnTo>
                <a:lnTo>
                  <a:pt x="195309" y="277866"/>
                </a:lnTo>
                <a:lnTo>
                  <a:pt x="139905" y="253615"/>
                </a:lnTo>
                <a:lnTo>
                  <a:pt x="100723" y="204714"/>
                </a:lnTo>
                <a:lnTo>
                  <a:pt x="74585" y="149721"/>
                </a:lnTo>
                <a:lnTo>
                  <a:pt x="57193" y="100828"/>
                </a:lnTo>
                <a:lnTo>
                  <a:pt x="45946" y="59464"/>
                </a:lnTo>
                <a:lnTo>
                  <a:pt x="45194" y="55964"/>
                </a:lnTo>
                <a:lnTo>
                  <a:pt x="20391" y="55964"/>
                </a:lnTo>
                <a:lnTo>
                  <a:pt x="8904" y="47729"/>
                </a:lnTo>
                <a:lnTo>
                  <a:pt x="7673" y="45168"/>
                </a:lnTo>
                <a:close/>
              </a:path>
              <a:path w="1351914" h="408304">
                <a:moveTo>
                  <a:pt x="1209969" y="298112"/>
                </a:moveTo>
                <a:lnTo>
                  <a:pt x="1008652" y="298112"/>
                </a:lnTo>
                <a:lnTo>
                  <a:pt x="1040995" y="298630"/>
                </a:lnTo>
                <a:lnTo>
                  <a:pt x="1068966" y="302472"/>
                </a:lnTo>
                <a:lnTo>
                  <a:pt x="1096689" y="305677"/>
                </a:lnTo>
                <a:lnTo>
                  <a:pt x="1124514" y="307537"/>
                </a:lnTo>
                <a:lnTo>
                  <a:pt x="1152793" y="307343"/>
                </a:lnTo>
                <a:lnTo>
                  <a:pt x="1203267" y="300381"/>
                </a:lnTo>
                <a:lnTo>
                  <a:pt x="1209969" y="298112"/>
                </a:lnTo>
                <a:close/>
              </a:path>
              <a:path w="1351914" h="408304">
                <a:moveTo>
                  <a:pt x="536421" y="215511"/>
                </a:moveTo>
                <a:lnTo>
                  <a:pt x="495961" y="215865"/>
                </a:lnTo>
                <a:lnTo>
                  <a:pt x="450989" y="225073"/>
                </a:lnTo>
                <a:lnTo>
                  <a:pt x="406753" y="237804"/>
                </a:lnTo>
                <a:lnTo>
                  <a:pt x="362823" y="251852"/>
                </a:lnTo>
                <a:lnTo>
                  <a:pt x="318766" y="265012"/>
                </a:lnTo>
                <a:lnTo>
                  <a:pt x="274153" y="275079"/>
                </a:lnTo>
                <a:lnTo>
                  <a:pt x="228550" y="279847"/>
                </a:lnTo>
                <a:lnTo>
                  <a:pt x="386478" y="279847"/>
                </a:lnTo>
                <a:lnTo>
                  <a:pt x="422235" y="268350"/>
                </a:lnTo>
                <a:lnTo>
                  <a:pt x="473907" y="255151"/>
                </a:lnTo>
                <a:lnTo>
                  <a:pt x="526861" y="248948"/>
                </a:lnTo>
                <a:lnTo>
                  <a:pt x="606049" y="248948"/>
                </a:lnTo>
                <a:lnTo>
                  <a:pt x="578519" y="226553"/>
                </a:lnTo>
                <a:lnTo>
                  <a:pt x="536421" y="215511"/>
                </a:lnTo>
                <a:close/>
              </a:path>
              <a:path w="1351914" h="408304">
                <a:moveTo>
                  <a:pt x="1350633" y="171122"/>
                </a:moveTo>
                <a:lnTo>
                  <a:pt x="1316331" y="171122"/>
                </a:lnTo>
                <a:lnTo>
                  <a:pt x="1333488" y="193652"/>
                </a:lnTo>
                <a:lnTo>
                  <a:pt x="1300244" y="197275"/>
                </a:lnTo>
                <a:lnTo>
                  <a:pt x="1255353" y="241873"/>
                </a:lnTo>
                <a:lnTo>
                  <a:pt x="1212857" y="260496"/>
                </a:lnTo>
                <a:lnTo>
                  <a:pt x="1166213" y="270085"/>
                </a:lnTo>
                <a:lnTo>
                  <a:pt x="1118312" y="272240"/>
                </a:lnTo>
                <a:lnTo>
                  <a:pt x="1270352" y="272240"/>
                </a:lnTo>
                <a:lnTo>
                  <a:pt x="1291366" y="259509"/>
                </a:lnTo>
                <a:lnTo>
                  <a:pt x="1325489" y="224963"/>
                </a:lnTo>
                <a:lnTo>
                  <a:pt x="1350659" y="180584"/>
                </a:lnTo>
                <a:lnTo>
                  <a:pt x="1351310" y="172488"/>
                </a:lnTo>
                <a:lnTo>
                  <a:pt x="1350633" y="171122"/>
                </a:lnTo>
                <a:close/>
              </a:path>
              <a:path w="1351914" h="408304">
                <a:moveTo>
                  <a:pt x="1140846" y="129695"/>
                </a:moveTo>
                <a:lnTo>
                  <a:pt x="1064540" y="129695"/>
                </a:lnTo>
                <a:lnTo>
                  <a:pt x="1075670" y="130267"/>
                </a:lnTo>
                <a:lnTo>
                  <a:pt x="1086538" y="132567"/>
                </a:lnTo>
                <a:lnTo>
                  <a:pt x="1097057" y="136241"/>
                </a:lnTo>
                <a:lnTo>
                  <a:pt x="1107136" y="140935"/>
                </a:lnTo>
                <a:lnTo>
                  <a:pt x="1109841" y="142344"/>
                </a:lnTo>
                <a:lnTo>
                  <a:pt x="1107593" y="145786"/>
                </a:lnTo>
                <a:lnTo>
                  <a:pt x="1105917" y="150764"/>
                </a:lnTo>
                <a:lnTo>
                  <a:pt x="1101893" y="164604"/>
                </a:lnTo>
                <a:lnTo>
                  <a:pt x="1099321" y="178396"/>
                </a:lnTo>
                <a:lnTo>
                  <a:pt x="1098304" y="192384"/>
                </a:lnTo>
                <a:lnTo>
                  <a:pt x="1098945" y="206809"/>
                </a:lnTo>
                <a:lnTo>
                  <a:pt x="1099948" y="216703"/>
                </a:lnTo>
                <a:lnTo>
                  <a:pt x="1106285" y="224285"/>
                </a:lnTo>
                <a:lnTo>
                  <a:pt x="1116737" y="224615"/>
                </a:lnTo>
                <a:lnTo>
                  <a:pt x="1171538" y="220997"/>
                </a:lnTo>
                <a:lnTo>
                  <a:pt x="1225308" y="210681"/>
                </a:lnTo>
                <a:lnTo>
                  <a:pt x="1244048" y="206809"/>
                </a:lnTo>
                <a:lnTo>
                  <a:pt x="1134530" y="206809"/>
                </a:lnTo>
                <a:lnTo>
                  <a:pt x="1116737" y="189017"/>
                </a:lnTo>
                <a:lnTo>
                  <a:pt x="1136138" y="187734"/>
                </a:lnTo>
                <a:lnTo>
                  <a:pt x="1136293" y="185904"/>
                </a:lnTo>
                <a:lnTo>
                  <a:pt x="1141544" y="163404"/>
                </a:lnTo>
                <a:lnTo>
                  <a:pt x="1144201" y="142344"/>
                </a:lnTo>
                <a:lnTo>
                  <a:pt x="1144161" y="140935"/>
                </a:lnTo>
                <a:lnTo>
                  <a:pt x="1140846" y="129695"/>
                </a:lnTo>
                <a:close/>
              </a:path>
              <a:path w="1351914" h="408304">
                <a:moveTo>
                  <a:pt x="765445" y="124107"/>
                </a:moveTo>
                <a:lnTo>
                  <a:pt x="639033" y="124107"/>
                </a:lnTo>
                <a:lnTo>
                  <a:pt x="693040" y="125212"/>
                </a:lnTo>
                <a:lnTo>
                  <a:pt x="701618" y="126382"/>
                </a:lnTo>
                <a:lnTo>
                  <a:pt x="731372" y="143406"/>
                </a:lnTo>
                <a:lnTo>
                  <a:pt x="728806" y="148397"/>
                </a:lnTo>
                <a:lnTo>
                  <a:pt x="725882" y="154536"/>
                </a:lnTo>
                <a:lnTo>
                  <a:pt x="722671" y="169032"/>
                </a:lnTo>
                <a:lnTo>
                  <a:pt x="723452" y="182118"/>
                </a:lnTo>
                <a:lnTo>
                  <a:pt x="728245" y="194313"/>
                </a:lnTo>
                <a:lnTo>
                  <a:pt x="737071" y="206136"/>
                </a:lnTo>
                <a:lnTo>
                  <a:pt x="763975" y="216195"/>
                </a:lnTo>
                <a:lnTo>
                  <a:pt x="801820" y="212377"/>
                </a:lnTo>
                <a:lnTo>
                  <a:pt x="839939" y="202013"/>
                </a:lnTo>
                <a:lnTo>
                  <a:pt x="867789" y="192384"/>
                </a:lnTo>
                <a:lnTo>
                  <a:pt x="905922" y="177292"/>
                </a:lnTo>
                <a:lnTo>
                  <a:pt x="765673" y="177292"/>
                </a:lnTo>
                <a:lnTo>
                  <a:pt x="757912" y="170754"/>
                </a:lnTo>
                <a:lnTo>
                  <a:pt x="761650" y="158591"/>
                </a:lnTo>
                <a:lnTo>
                  <a:pt x="766416" y="147035"/>
                </a:lnTo>
                <a:lnTo>
                  <a:pt x="768708" y="135316"/>
                </a:lnTo>
                <a:lnTo>
                  <a:pt x="765445" y="124107"/>
                </a:lnTo>
                <a:close/>
              </a:path>
              <a:path w="1351914" h="408304">
                <a:moveTo>
                  <a:pt x="1136138" y="187734"/>
                </a:moveTo>
                <a:lnTo>
                  <a:pt x="1116737" y="189017"/>
                </a:lnTo>
                <a:lnTo>
                  <a:pt x="1134530" y="206809"/>
                </a:lnTo>
                <a:lnTo>
                  <a:pt x="1136138" y="187734"/>
                </a:lnTo>
                <a:close/>
              </a:path>
              <a:path w="1351914" h="408304">
                <a:moveTo>
                  <a:pt x="1333488" y="158054"/>
                </a:moveTo>
                <a:lnTo>
                  <a:pt x="1278936" y="163999"/>
                </a:lnTo>
                <a:lnTo>
                  <a:pt x="1225199" y="175088"/>
                </a:lnTo>
                <a:lnTo>
                  <a:pt x="1171418" y="185400"/>
                </a:lnTo>
                <a:lnTo>
                  <a:pt x="1136138" y="187734"/>
                </a:lnTo>
                <a:lnTo>
                  <a:pt x="1134530" y="206809"/>
                </a:lnTo>
                <a:lnTo>
                  <a:pt x="1244048" y="206809"/>
                </a:lnTo>
                <a:lnTo>
                  <a:pt x="1278981" y="199592"/>
                </a:lnTo>
                <a:lnTo>
                  <a:pt x="1300244" y="197275"/>
                </a:lnTo>
                <a:lnTo>
                  <a:pt x="1316331" y="171122"/>
                </a:lnTo>
                <a:lnTo>
                  <a:pt x="1350633" y="171122"/>
                </a:lnTo>
                <a:lnTo>
                  <a:pt x="1347689" y="165185"/>
                </a:lnTo>
                <a:lnTo>
                  <a:pt x="1341259" y="159949"/>
                </a:lnTo>
                <a:lnTo>
                  <a:pt x="1333488" y="158054"/>
                </a:lnTo>
                <a:close/>
              </a:path>
              <a:path w="1351914" h="408304">
                <a:moveTo>
                  <a:pt x="1316331" y="171122"/>
                </a:moveTo>
                <a:lnTo>
                  <a:pt x="1300244" y="197275"/>
                </a:lnTo>
                <a:lnTo>
                  <a:pt x="1333488" y="193652"/>
                </a:lnTo>
                <a:lnTo>
                  <a:pt x="1316331" y="171122"/>
                </a:lnTo>
                <a:close/>
              </a:path>
              <a:path w="1351914" h="408304">
                <a:moveTo>
                  <a:pt x="1080619" y="94854"/>
                </a:moveTo>
                <a:lnTo>
                  <a:pt x="1014375" y="100828"/>
                </a:lnTo>
                <a:lnTo>
                  <a:pt x="965862" y="115104"/>
                </a:lnTo>
                <a:lnTo>
                  <a:pt x="918465" y="133700"/>
                </a:lnTo>
                <a:lnTo>
                  <a:pt x="871240" y="152961"/>
                </a:lnTo>
                <a:lnTo>
                  <a:pt x="823240" y="169230"/>
                </a:lnTo>
                <a:lnTo>
                  <a:pt x="808436" y="172779"/>
                </a:lnTo>
                <a:lnTo>
                  <a:pt x="785880" y="176717"/>
                </a:lnTo>
                <a:lnTo>
                  <a:pt x="765673" y="177292"/>
                </a:lnTo>
                <a:lnTo>
                  <a:pt x="905922" y="177292"/>
                </a:lnTo>
                <a:lnTo>
                  <a:pt x="915556" y="173479"/>
                </a:lnTo>
                <a:lnTo>
                  <a:pt x="964260" y="153546"/>
                </a:lnTo>
                <a:lnTo>
                  <a:pt x="1013871" y="137376"/>
                </a:lnTo>
                <a:lnTo>
                  <a:pt x="1064540" y="129695"/>
                </a:lnTo>
                <a:lnTo>
                  <a:pt x="1140846" y="129695"/>
                </a:lnTo>
                <a:lnTo>
                  <a:pt x="1138632" y="122189"/>
                </a:lnTo>
                <a:lnTo>
                  <a:pt x="1113670" y="102362"/>
                </a:lnTo>
                <a:lnTo>
                  <a:pt x="1080619" y="94854"/>
                </a:lnTo>
                <a:close/>
              </a:path>
              <a:path w="1351914" h="408304">
                <a:moveTo>
                  <a:pt x="316299" y="74133"/>
                </a:moveTo>
                <a:lnTo>
                  <a:pt x="280709" y="74133"/>
                </a:lnTo>
                <a:lnTo>
                  <a:pt x="298502" y="91925"/>
                </a:lnTo>
                <a:lnTo>
                  <a:pt x="283283" y="93058"/>
                </a:lnTo>
                <a:lnTo>
                  <a:pt x="286382" y="115843"/>
                </a:lnTo>
                <a:lnTo>
                  <a:pt x="308777" y="141275"/>
                </a:lnTo>
                <a:lnTo>
                  <a:pt x="342382" y="153794"/>
                </a:lnTo>
                <a:lnTo>
                  <a:pt x="381684" y="156763"/>
                </a:lnTo>
                <a:lnTo>
                  <a:pt x="421171" y="153546"/>
                </a:lnTo>
                <a:lnTo>
                  <a:pt x="474770" y="145220"/>
                </a:lnTo>
                <a:lnTo>
                  <a:pt x="529327" y="136167"/>
                </a:lnTo>
                <a:lnTo>
                  <a:pt x="584272" y="128444"/>
                </a:lnTo>
                <a:lnTo>
                  <a:pt x="639033" y="124107"/>
                </a:lnTo>
                <a:lnTo>
                  <a:pt x="765445" y="124107"/>
                </a:lnTo>
                <a:lnTo>
                  <a:pt x="765024" y="122659"/>
                </a:lnTo>
                <a:lnTo>
                  <a:pt x="764583" y="122235"/>
                </a:lnTo>
                <a:lnTo>
                  <a:pt x="365108" y="122235"/>
                </a:lnTo>
                <a:lnTo>
                  <a:pt x="339056" y="117557"/>
                </a:lnTo>
                <a:lnTo>
                  <a:pt x="321153" y="102892"/>
                </a:lnTo>
                <a:lnTo>
                  <a:pt x="316299" y="74133"/>
                </a:lnTo>
                <a:close/>
              </a:path>
              <a:path w="1351914" h="408304">
                <a:moveTo>
                  <a:pt x="658521" y="88560"/>
                </a:moveTo>
                <a:lnTo>
                  <a:pt x="621450" y="90902"/>
                </a:lnTo>
                <a:lnTo>
                  <a:pt x="584571" y="95592"/>
                </a:lnTo>
                <a:lnTo>
                  <a:pt x="547742" y="100868"/>
                </a:lnTo>
                <a:lnTo>
                  <a:pt x="481634" y="108261"/>
                </a:lnTo>
                <a:lnTo>
                  <a:pt x="423570" y="117398"/>
                </a:lnTo>
                <a:lnTo>
                  <a:pt x="394412" y="121034"/>
                </a:lnTo>
                <a:lnTo>
                  <a:pt x="365108" y="122235"/>
                </a:lnTo>
                <a:lnTo>
                  <a:pt x="764583" y="122235"/>
                </a:lnTo>
                <a:lnTo>
                  <a:pt x="744791" y="103183"/>
                </a:lnTo>
                <a:lnTo>
                  <a:pt x="716845" y="92903"/>
                </a:lnTo>
                <a:lnTo>
                  <a:pt x="686362" y="88976"/>
                </a:lnTo>
                <a:lnTo>
                  <a:pt x="658521" y="88560"/>
                </a:lnTo>
                <a:close/>
              </a:path>
              <a:path w="1351914" h="408304">
                <a:moveTo>
                  <a:pt x="78294" y="21351"/>
                </a:moveTo>
                <a:lnTo>
                  <a:pt x="34901" y="21351"/>
                </a:lnTo>
                <a:lnTo>
                  <a:pt x="36260" y="24285"/>
                </a:lnTo>
                <a:lnTo>
                  <a:pt x="37834" y="27092"/>
                </a:lnTo>
                <a:lnTo>
                  <a:pt x="39638" y="29771"/>
                </a:lnTo>
                <a:lnTo>
                  <a:pt x="40676" y="37373"/>
                </a:lnTo>
                <a:lnTo>
                  <a:pt x="41428" y="38446"/>
                </a:lnTo>
                <a:lnTo>
                  <a:pt x="42305" y="42523"/>
                </a:lnTo>
                <a:lnTo>
                  <a:pt x="43233" y="42957"/>
                </a:lnTo>
                <a:lnTo>
                  <a:pt x="84215" y="65865"/>
                </a:lnTo>
                <a:lnTo>
                  <a:pt x="110758" y="81791"/>
                </a:lnTo>
                <a:lnTo>
                  <a:pt x="154893" y="97249"/>
                </a:lnTo>
                <a:lnTo>
                  <a:pt x="202892" y="99483"/>
                </a:lnTo>
                <a:lnTo>
                  <a:pt x="283283" y="93058"/>
                </a:lnTo>
                <a:lnTo>
                  <a:pt x="280709" y="74133"/>
                </a:lnTo>
                <a:lnTo>
                  <a:pt x="316299" y="74133"/>
                </a:lnTo>
                <a:lnTo>
                  <a:pt x="315147" y="67304"/>
                </a:lnTo>
                <a:lnTo>
                  <a:pt x="311859" y="62650"/>
                </a:lnTo>
                <a:lnTo>
                  <a:pt x="178849" y="62650"/>
                </a:lnTo>
                <a:lnTo>
                  <a:pt x="139587" y="56035"/>
                </a:lnTo>
                <a:lnTo>
                  <a:pt x="127115" y="50593"/>
                </a:lnTo>
                <a:lnTo>
                  <a:pt x="111971" y="41838"/>
                </a:lnTo>
                <a:lnTo>
                  <a:pt x="95874" y="31837"/>
                </a:lnTo>
                <a:lnTo>
                  <a:pt x="80544" y="22659"/>
                </a:lnTo>
                <a:lnTo>
                  <a:pt x="78294" y="21351"/>
                </a:lnTo>
                <a:close/>
              </a:path>
              <a:path w="1351914" h="408304">
                <a:moveTo>
                  <a:pt x="280709" y="74133"/>
                </a:moveTo>
                <a:lnTo>
                  <a:pt x="283283" y="93058"/>
                </a:lnTo>
                <a:lnTo>
                  <a:pt x="298502" y="91925"/>
                </a:lnTo>
                <a:lnTo>
                  <a:pt x="280709" y="74133"/>
                </a:lnTo>
                <a:close/>
              </a:path>
              <a:path w="1351914" h="408304">
                <a:moveTo>
                  <a:pt x="298502" y="56340"/>
                </a:moveTo>
                <a:lnTo>
                  <a:pt x="258703" y="58862"/>
                </a:lnTo>
                <a:lnTo>
                  <a:pt x="218687" y="62279"/>
                </a:lnTo>
                <a:lnTo>
                  <a:pt x="178849" y="62650"/>
                </a:lnTo>
                <a:lnTo>
                  <a:pt x="311859" y="62650"/>
                </a:lnTo>
                <a:lnTo>
                  <a:pt x="311113" y="61593"/>
                </a:lnTo>
                <a:lnTo>
                  <a:pt x="305222" y="57704"/>
                </a:lnTo>
                <a:lnTo>
                  <a:pt x="298502" y="56340"/>
                </a:lnTo>
                <a:close/>
              </a:path>
              <a:path w="1351914" h="408304">
                <a:moveTo>
                  <a:pt x="20961" y="26327"/>
                </a:moveTo>
                <a:lnTo>
                  <a:pt x="9994" y="33806"/>
                </a:lnTo>
                <a:lnTo>
                  <a:pt x="7673" y="45168"/>
                </a:lnTo>
                <a:lnTo>
                  <a:pt x="8904" y="47729"/>
                </a:lnTo>
                <a:lnTo>
                  <a:pt x="20391" y="55964"/>
                </a:lnTo>
                <a:lnTo>
                  <a:pt x="33191" y="53486"/>
                </a:lnTo>
                <a:lnTo>
                  <a:pt x="41531" y="43639"/>
                </a:lnTo>
                <a:lnTo>
                  <a:pt x="41316" y="42061"/>
                </a:lnTo>
                <a:lnTo>
                  <a:pt x="35960" y="39559"/>
                </a:lnTo>
                <a:lnTo>
                  <a:pt x="28500" y="36833"/>
                </a:lnTo>
                <a:lnTo>
                  <a:pt x="24085" y="35294"/>
                </a:lnTo>
                <a:lnTo>
                  <a:pt x="28890" y="34974"/>
                </a:lnTo>
                <a:lnTo>
                  <a:pt x="35101" y="31712"/>
                </a:lnTo>
                <a:lnTo>
                  <a:pt x="35055" y="29370"/>
                </a:lnTo>
                <a:lnTo>
                  <a:pt x="33582" y="27272"/>
                </a:lnTo>
                <a:lnTo>
                  <a:pt x="20961" y="26327"/>
                </a:lnTo>
                <a:close/>
              </a:path>
              <a:path w="1351914" h="408304">
                <a:moveTo>
                  <a:pt x="41316" y="42061"/>
                </a:moveTo>
                <a:lnTo>
                  <a:pt x="41531" y="43639"/>
                </a:lnTo>
                <a:lnTo>
                  <a:pt x="33191" y="53486"/>
                </a:lnTo>
                <a:lnTo>
                  <a:pt x="20391" y="55964"/>
                </a:lnTo>
                <a:lnTo>
                  <a:pt x="45194" y="55964"/>
                </a:lnTo>
                <a:lnTo>
                  <a:pt x="42305" y="42523"/>
                </a:lnTo>
                <a:lnTo>
                  <a:pt x="41316" y="42061"/>
                </a:lnTo>
                <a:close/>
              </a:path>
              <a:path w="1351914" h="408304">
                <a:moveTo>
                  <a:pt x="32369" y="0"/>
                </a:moveTo>
                <a:lnTo>
                  <a:pt x="16270" y="434"/>
                </a:lnTo>
                <a:lnTo>
                  <a:pt x="3737" y="8728"/>
                </a:lnTo>
                <a:lnTo>
                  <a:pt x="0" y="20805"/>
                </a:lnTo>
                <a:lnTo>
                  <a:pt x="2556" y="34521"/>
                </a:lnTo>
                <a:lnTo>
                  <a:pt x="7673" y="45168"/>
                </a:lnTo>
                <a:lnTo>
                  <a:pt x="9994" y="33806"/>
                </a:lnTo>
                <a:lnTo>
                  <a:pt x="20961" y="26327"/>
                </a:lnTo>
                <a:lnTo>
                  <a:pt x="34997" y="26327"/>
                </a:lnTo>
                <a:lnTo>
                  <a:pt x="34901" y="21351"/>
                </a:lnTo>
                <a:lnTo>
                  <a:pt x="78294" y="21351"/>
                </a:lnTo>
                <a:lnTo>
                  <a:pt x="66567" y="14536"/>
                </a:lnTo>
                <a:lnTo>
                  <a:pt x="49822" y="5842"/>
                </a:lnTo>
                <a:lnTo>
                  <a:pt x="32369" y="0"/>
                </a:lnTo>
                <a:close/>
              </a:path>
              <a:path w="1351914" h="408304">
                <a:moveTo>
                  <a:pt x="40676" y="37373"/>
                </a:moveTo>
                <a:lnTo>
                  <a:pt x="41316" y="42061"/>
                </a:lnTo>
                <a:lnTo>
                  <a:pt x="42305" y="42523"/>
                </a:lnTo>
                <a:lnTo>
                  <a:pt x="41428" y="38446"/>
                </a:lnTo>
                <a:lnTo>
                  <a:pt x="40676" y="37373"/>
                </a:lnTo>
                <a:close/>
              </a:path>
              <a:path w="1351914" h="408304">
                <a:moveTo>
                  <a:pt x="35055" y="29370"/>
                </a:moveTo>
                <a:lnTo>
                  <a:pt x="35101" y="31712"/>
                </a:lnTo>
                <a:lnTo>
                  <a:pt x="28890" y="34974"/>
                </a:lnTo>
                <a:lnTo>
                  <a:pt x="24085" y="35294"/>
                </a:lnTo>
                <a:lnTo>
                  <a:pt x="28500" y="36833"/>
                </a:lnTo>
                <a:lnTo>
                  <a:pt x="35960" y="39559"/>
                </a:lnTo>
                <a:lnTo>
                  <a:pt x="41316" y="42061"/>
                </a:lnTo>
                <a:lnTo>
                  <a:pt x="40676" y="37373"/>
                </a:lnTo>
                <a:lnTo>
                  <a:pt x="35055" y="29370"/>
                </a:lnTo>
                <a:close/>
              </a:path>
              <a:path w="1351914" h="408304">
                <a:moveTo>
                  <a:pt x="34901" y="21351"/>
                </a:moveTo>
                <a:lnTo>
                  <a:pt x="35055" y="29370"/>
                </a:lnTo>
                <a:lnTo>
                  <a:pt x="40676" y="37373"/>
                </a:lnTo>
                <a:lnTo>
                  <a:pt x="39638" y="29771"/>
                </a:lnTo>
                <a:lnTo>
                  <a:pt x="37834" y="27092"/>
                </a:lnTo>
                <a:lnTo>
                  <a:pt x="36260" y="24285"/>
                </a:lnTo>
                <a:lnTo>
                  <a:pt x="34901" y="21351"/>
                </a:lnTo>
                <a:close/>
              </a:path>
              <a:path w="1351914" h="408304">
                <a:moveTo>
                  <a:pt x="34997" y="26327"/>
                </a:moveTo>
                <a:lnTo>
                  <a:pt x="20961" y="26327"/>
                </a:lnTo>
                <a:lnTo>
                  <a:pt x="33582" y="27272"/>
                </a:lnTo>
                <a:lnTo>
                  <a:pt x="35055" y="29370"/>
                </a:lnTo>
                <a:lnTo>
                  <a:pt x="34997" y="263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1870" y="40241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0999" y="0"/>
                </a:moveTo>
                <a:lnTo>
                  <a:pt x="62" y="23050"/>
                </a:lnTo>
                <a:lnTo>
                  <a:pt x="0" y="31494"/>
                </a:lnTo>
                <a:lnTo>
                  <a:pt x="1265" y="37912"/>
                </a:lnTo>
                <a:lnTo>
                  <a:pt x="5148" y="43573"/>
                </a:lnTo>
                <a:lnTo>
                  <a:pt x="10861" y="47415"/>
                </a:lnTo>
                <a:lnTo>
                  <a:pt x="17702" y="48831"/>
                </a:lnTo>
                <a:lnTo>
                  <a:pt x="27545" y="48831"/>
                </a:lnTo>
                <a:lnTo>
                  <a:pt x="35305" y="40741"/>
                </a:lnTo>
                <a:lnTo>
                  <a:pt x="35391" y="36334"/>
                </a:lnTo>
                <a:lnTo>
                  <a:pt x="26592" y="36334"/>
                </a:lnTo>
                <a:lnTo>
                  <a:pt x="29399" y="35610"/>
                </a:lnTo>
                <a:lnTo>
                  <a:pt x="30320" y="35594"/>
                </a:lnTo>
                <a:lnTo>
                  <a:pt x="30609" y="35502"/>
                </a:lnTo>
                <a:lnTo>
                  <a:pt x="31664" y="35099"/>
                </a:lnTo>
                <a:lnTo>
                  <a:pt x="33946" y="33197"/>
                </a:lnTo>
                <a:lnTo>
                  <a:pt x="34108" y="33086"/>
                </a:lnTo>
                <a:lnTo>
                  <a:pt x="34609" y="32492"/>
                </a:lnTo>
                <a:lnTo>
                  <a:pt x="35418" y="30403"/>
                </a:lnTo>
                <a:lnTo>
                  <a:pt x="35539" y="29679"/>
                </a:lnTo>
                <a:lnTo>
                  <a:pt x="35571" y="29146"/>
                </a:lnTo>
                <a:lnTo>
                  <a:pt x="35936" y="29146"/>
                </a:lnTo>
                <a:lnTo>
                  <a:pt x="36092" y="28816"/>
                </a:lnTo>
                <a:lnTo>
                  <a:pt x="47562" y="28816"/>
                </a:lnTo>
                <a:lnTo>
                  <a:pt x="48805" y="27622"/>
                </a:lnTo>
                <a:lnTo>
                  <a:pt x="48805" y="17792"/>
                </a:lnTo>
                <a:lnTo>
                  <a:pt x="47387" y="10951"/>
                </a:lnTo>
                <a:lnTo>
                  <a:pt x="43540" y="5238"/>
                </a:lnTo>
                <a:lnTo>
                  <a:pt x="37875" y="1354"/>
                </a:lnTo>
                <a:lnTo>
                  <a:pt x="30999" y="0"/>
                </a:lnTo>
                <a:close/>
              </a:path>
              <a:path w="48895" h="48895">
                <a:moveTo>
                  <a:pt x="30371" y="35593"/>
                </a:moveTo>
                <a:lnTo>
                  <a:pt x="26592" y="36334"/>
                </a:lnTo>
                <a:lnTo>
                  <a:pt x="35391" y="36334"/>
                </a:lnTo>
                <a:lnTo>
                  <a:pt x="35401" y="35839"/>
                </a:lnTo>
                <a:lnTo>
                  <a:pt x="29729" y="35839"/>
                </a:lnTo>
                <a:lnTo>
                  <a:pt x="30371" y="35593"/>
                </a:lnTo>
                <a:close/>
              </a:path>
              <a:path w="48895" h="48895">
                <a:moveTo>
                  <a:pt x="35407" y="35502"/>
                </a:moveTo>
                <a:lnTo>
                  <a:pt x="30372" y="35593"/>
                </a:lnTo>
                <a:lnTo>
                  <a:pt x="29729" y="35839"/>
                </a:lnTo>
                <a:lnTo>
                  <a:pt x="35401" y="35839"/>
                </a:lnTo>
                <a:lnTo>
                  <a:pt x="35407" y="35502"/>
                </a:lnTo>
                <a:close/>
              </a:path>
              <a:path w="48895" h="48895">
                <a:moveTo>
                  <a:pt x="35412" y="35242"/>
                </a:moveTo>
                <a:lnTo>
                  <a:pt x="32091" y="35242"/>
                </a:lnTo>
                <a:lnTo>
                  <a:pt x="30372" y="35593"/>
                </a:lnTo>
                <a:lnTo>
                  <a:pt x="35407" y="35502"/>
                </a:lnTo>
                <a:lnTo>
                  <a:pt x="35412" y="35242"/>
                </a:lnTo>
                <a:close/>
              </a:path>
              <a:path w="48895" h="48895">
                <a:moveTo>
                  <a:pt x="32091" y="35242"/>
                </a:moveTo>
                <a:lnTo>
                  <a:pt x="30494" y="35546"/>
                </a:lnTo>
                <a:lnTo>
                  <a:pt x="32091" y="35242"/>
                </a:lnTo>
                <a:close/>
              </a:path>
              <a:path w="48895" h="48895">
                <a:moveTo>
                  <a:pt x="31664" y="35099"/>
                </a:moveTo>
                <a:lnTo>
                  <a:pt x="30494" y="35546"/>
                </a:lnTo>
                <a:lnTo>
                  <a:pt x="31491" y="35356"/>
                </a:lnTo>
                <a:lnTo>
                  <a:pt x="31355" y="35356"/>
                </a:lnTo>
                <a:lnTo>
                  <a:pt x="31664" y="35099"/>
                </a:lnTo>
                <a:close/>
              </a:path>
              <a:path w="48895" h="48895">
                <a:moveTo>
                  <a:pt x="46663" y="29679"/>
                </a:moveTo>
                <a:lnTo>
                  <a:pt x="37057" y="29679"/>
                </a:lnTo>
                <a:lnTo>
                  <a:pt x="35486" y="31494"/>
                </a:lnTo>
                <a:lnTo>
                  <a:pt x="35407" y="35502"/>
                </a:lnTo>
                <a:lnTo>
                  <a:pt x="40702" y="35407"/>
                </a:lnTo>
                <a:lnTo>
                  <a:pt x="46663" y="29679"/>
                </a:lnTo>
                <a:close/>
              </a:path>
              <a:path w="48895" h="48895">
                <a:moveTo>
                  <a:pt x="31734" y="35072"/>
                </a:moveTo>
                <a:lnTo>
                  <a:pt x="31355" y="35356"/>
                </a:lnTo>
                <a:lnTo>
                  <a:pt x="31734" y="35072"/>
                </a:lnTo>
                <a:close/>
              </a:path>
              <a:path w="48895" h="48895">
                <a:moveTo>
                  <a:pt x="35212" y="33769"/>
                </a:moveTo>
                <a:lnTo>
                  <a:pt x="31698" y="35099"/>
                </a:lnTo>
                <a:lnTo>
                  <a:pt x="31355" y="35356"/>
                </a:lnTo>
                <a:lnTo>
                  <a:pt x="31491" y="35356"/>
                </a:lnTo>
                <a:lnTo>
                  <a:pt x="32091" y="35242"/>
                </a:lnTo>
                <a:lnTo>
                  <a:pt x="35412" y="35242"/>
                </a:lnTo>
                <a:lnTo>
                  <a:pt x="35428" y="34467"/>
                </a:lnTo>
                <a:lnTo>
                  <a:pt x="35254" y="34467"/>
                </a:lnTo>
                <a:lnTo>
                  <a:pt x="35212" y="33769"/>
                </a:lnTo>
                <a:close/>
              </a:path>
              <a:path w="48895" h="48895">
                <a:moveTo>
                  <a:pt x="34108" y="33086"/>
                </a:moveTo>
                <a:lnTo>
                  <a:pt x="33946" y="33197"/>
                </a:lnTo>
                <a:lnTo>
                  <a:pt x="31664" y="35099"/>
                </a:lnTo>
                <a:lnTo>
                  <a:pt x="32523" y="34480"/>
                </a:lnTo>
                <a:lnTo>
                  <a:pt x="34532" y="33934"/>
                </a:lnTo>
                <a:lnTo>
                  <a:pt x="33374" y="33934"/>
                </a:lnTo>
                <a:lnTo>
                  <a:pt x="34108" y="33086"/>
                </a:lnTo>
                <a:close/>
              </a:path>
              <a:path w="48895" h="48895">
                <a:moveTo>
                  <a:pt x="35139" y="33769"/>
                </a:moveTo>
                <a:lnTo>
                  <a:pt x="32523" y="34480"/>
                </a:lnTo>
                <a:lnTo>
                  <a:pt x="31734" y="35072"/>
                </a:lnTo>
                <a:lnTo>
                  <a:pt x="35139" y="33769"/>
                </a:lnTo>
                <a:close/>
              </a:path>
              <a:path w="48895" h="48895">
                <a:moveTo>
                  <a:pt x="35427" y="31562"/>
                </a:moveTo>
                <a:lnTo>
                  <a:pt x="35185" y="31842"/>
                </a:lnTo>
                <a:lnTo>
                  <a:pt x="35136" y="32492"/>
                </a:lnTo>
                <a:lnTo>
                  <a:pt x="35254" y="34467"/>
                </a:lnTo>
                <a:lnTo>
                  <a:pt x="35427" y="31562"/>
                </a:lnTo>
                <a:close/>
              </a:path>
              <a:path w="48895" h="48895">
                <a:moveTo>
                  <a:pt x="35486" y="31494"/>
                </a:moveTo>
                <a:lnTo>
                  <a:pt x="35372" y="32492"/>
                </a:lnTo>
                <a:lnTo>
                  <a:pt x="35254" y="34467"/>
                </a:lnTo>
                <a:lnTo>
                  <a:pt x="35428" y="34467"/>
                </a:lnTo>
                <a:lnTo>
                  <a:pt x="35486" y="31494"/>
                </a:lnTo>
                <a:close/>
              </a:path>
              <a:path w="48895" h="48895">
                <a:moveTo>
                  <a:pt x="34631" y="32727"/>
                </a:moveTo>
                <a:lnTo>
                  <a:pt x="34108" y="33086"/>
                </a:lnTo>
                <a:lnTo>
                  <a:pt x="33374" y="33934"/>
                </a:lnTo>
                <a:lnTo>
                  <a:pt x="34631" y="32727"/>
                </a:lnTo>
                <a:close/>
              </a:path>
              <a:path w="48895" h="48895">
                <a:moveTo>
                  <a:pt x="35150" y="32727"/>
                </a:moveTo>
                <a:lnTo>
                  <a:pt x="34631" y="32727"/>
                </a:lnTo>
                <a:lnTo>
                  <a:pt x="33374" y="33934"/>
                </a:lnTo>
                <a:lnTo>
                  <a:pt x="34532" y="33934"/>
                </a:lnTo>
                <a:lnTo>
                  <a:pt x="35139" y="33769"/>
                </a:lnTo>
                <a:lnTo>
                  <a:pt x="35150" y="32727"/>
                </a:lnTo>
                <a:close/>
              </a:path>
              <a:path w="48895" h="48895">
                <a:moveTo>
                  <a:pt x="35185" y="31842"/>
                </a:moveTo>
                <a:lnTo>
                  <a:pt x="34622" y="32492"/>
                </a:lnTo>
                <a:lnTo>
                  <a:pt x="34543" y="32664"/>
                </a:lnTo>
                <a:lnTo>
                  <a:pt x="34108" y="33086"/>
                </a:lnTo>
                <a:lnTo>
                  <a:pt x="34631" y="32727"/>
                </a:lnTo>
                <a:lnTo>
                  <a:pt x="35150" y="32727"/>
                </a:lnTo>
                <a:lnTo>
                  <a:pt x="35185" y="31842"/>
                </a:lnTo>
                <a:close/>
              </a:path>
              <a:path w="48895" h="48895">
                <a:moveTo>
                  <a:pt x="34598" y="32520"/>
                </a:moveTo>
                <a:lnTo>
                  <a:pt x="34474" y="32664"/>
                </a:lnTo>
                <a:lnTo>
                  <a:pt x="34598" y="32520"/>
                </a:lnTo>
                <a:close/>
              </a:path>
              <a:path w="48895" h="48895">
                <a:moveTo>
                  <a:pt x="35509" y="30166"/>
                </a:moveTo>
                <a:lnTo>
                  <a:pt x="34598" y="32520"/>
                </a:lnTo>
                <a:lnTo>
                  <a:pt x="35203" y="31242"/>
                </a:lnTo>
                <a:lnTo>
                  <a:pt x="35378" y="31094"/>
                </a:lnTo>
                <a:lnTo>
                  <a:pt x="35495" y="30403"/>
                </a:lnTo>
                <a:lnTo>
                  <a:pt x="35509" y="30166"/>
                </a:lnTo>
                <a:close/>
              </a:path>
              <a:path w="48895" h="48895">
                <a:moveTo>
                  <a:pt x="35378" y="31094"/>
                </a:moveTo>
                <a:lnTo>
                  <a:pt x="35203" y="31242"/>
                </a:lnTo>
                <a:lnTo>
                  <a:pt x="34622" y="32492"/>
                </a:lnTo>
                <a:lnTo>
                  <a:pt x="35185" y="31842"/>
                </a:lnTo>
                <a:lnTo>
                  <a:pt x="35378" y="31094"/>
                </a:lnTo>
                <a:close/>
              </a:path>
              <a:path w="48895" h="48895">
                <a:moveTo>
                  <a:pt x="47562" y="28816"/>
                </a:moveTo>
                <a:lnTo>
                  <a:pt x="36092" y="28816"/>
                </a:lnTo>
                <a:lnTo>
                  <a:pt x="35567" y="30403"/>
                </a:lnTo>
                <a:lnTo>
                  <a:pt x="35495" y="30995"/>
                </a:lnTo>
                <a:lnTo>
                  <a:pt x="37057" y="29679"/>
                </a:lnTo>
                <a:lnTo>
                  <a:pt x="46663" y="29679"/>
                </a:lnTo>
                <a:lnTo>
                  <a:pt x="47562" y="28816"/>
                </a:lnTo>
                <a:close/>
              </a:path>
              <a:path w="48895" h="48895">
                <a:moveTo>
                  <a:pt x="36092" y="28816"/>
                </a:moveTo>
                <a:lnTo>
                  <a:pt x="35698" y="29679"/>
                </a:lnTo>
                <a:lnTo>
                  <a:pt x="35511" y="30163"/>
                </a:lnTo>
                <a:lnTo>
                  <a:pt x="35495" y="30641"/>
                </a:lnTo>
                <a:lnTo>
                  <a:pt x="36092" y="28816"/>
                </a:lnTo>
                <a:close/>
              </a:path>
              <a:path w="48895" h="48895">
                <a:moveTo>
                  <a:pt x="35936" y="29146"/>
                </a:moveTo>
                <a:lnTo>
                  <a:pt x="35571" y="29146"/>
                </a:lnTo>
                <a:lnTo>
                  <a:pt x="35511" y="30163"/>
                </a:lnTo>
                <a:lnTo>
                  <a:pt x="35762" y="29514"/>
                </a:lnTo>
                <a:lnTo>
                  <a:pt x="35936" y="291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2501" y="3369511"/>
            <a:ext cx="40640" cy="36195"/>
          </a:xfrm>
          <a:custGeom>
            <a:avLst/>
            <a:gdLst/>
            <a:ahLst/>
            <a:cxnLst/>
            <a:rect l="l" t="t" r="r" b="b"/>
            <a:pathLst>
              <a:path w="40639" h="36195">
                <a:moveTo>
                  <a:pt x="31927" y="0"/>
                </a:moveTo>
                <a:lnTo>
                  <a:pt x="8089" y="0"/>
                </a:lnTo>
                <a:lnTo>
                  <a:pt x="0" y="8089"/>
                </a:lnTo>
                <a:lnTo>
                  <a:pt x="0" y="27495"/>
                </a:lnTo>
                <a:lnTo>
                  <a:pt x="8089" y="35585"/>
                </a:lnTo>
                <a:lnTo>
                  <a:pt x="31927" y="35585"/>
                </a:lnTo>
                <a:lnTo>
                  <a:pt x="40017" y="27495"/>
                </a:lnTo>
                <a:lnTo>
                  <a:pt x="40017" y="8089"/>
                </a:lnTo>
                <a:lnTo>
                  <a:pt x="31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8331" y="3361136"/>
            <a:ext cx="62230" cy="40005"/>
          </a:xfrm>
          <a:custGeom>
            <a:avLst/>
            <a:gdLst/>
            <a:ahLst/>
            <a:cxnLst/>
            <a:rect l="l" t="t" r="r" b="b"/>
            <a:pathLst>
              <a:path w="62229" h="40004">
                <a:moveTo>
                  <a:pt x="19725" y="0"/>
                </a:moveTo>
                <a:lnTo>
                  <a:pt x="0" y="14862"/>
                </a:lnTo>
                <a:lnTo>
                  <a:pt x="343" y="21918"/>
                </a:lnTo>
                <a:lnTo>
                  <a:pt x="34861" y="39206"/>
                </a:lnTo>
                <a:lnTo>
                  <a:pt x="44120" y="39525"/>
                </a:lnTo>
                <a:lnTo>
                  <a:pt x="53835" y="39525"/>
                </a:lnTo>
                <a:lnTo>
                  <a:pt x="61912" y="31423"/>
                </a:lnTo>
                <a:lnTo>
                  <a:pt x="61912" y="12030"/>
                </a:lnTo>
                <a:lnTo>
                  <a:pt x="53822" y="3953"/>
                </a:lnTo>
                <a:lnTo>
                  <a:pt x="40310" y="3940"/>
                </a:lnTo>
                <a:lnTo>
                  <a:pt x="36525" y="3889"/>
                </a:lnTo>
                <a:lnTo>
                  <a:pt x="32728" y="3597"/>
                </a:lnTo>
                <a:lnTo>
                  <a:pt x="34207" y="3597"/>
                </a:lnTo>
                <a:lnTo>
                  <a:pt x="30457" y="3064"/>
                </a:lnTo>
                <a:lnTo>
                  <a:pt x="30251" y="3064"/>
                </a:lnTo>
                <a:lnTo>
                  <a:pt x="29832" y="2975"/>
                </a:lnTo>
                <a:lnTo>
                  <a:pt x="29996" y="2975"/>
                </a:lnTo>
                <a:lnTo>
                  <a:pt x="27121" y="1971"/>
                </a:lnTo>
                <a:lnTo>
                  <a:pt x="26505" y="1971"/>
                </a:lnTo>
                <a:lnTo>
                  <a:pt x="19725" y="0"/>
                </a:lnTo>
                <a:close/>
              </a:path>
              <a:path w="62229" h="40004">
                <a:moveTo>
                  <a:pt x="34207" y="3597"/>
                </a:moveTo>
                <a:lnTo>
                  <a:pt x="32728" y="3597"/>
                </a:lnTo>
                <a:lnTo>
                  <a:pt x="35903" y="3838"/>
                </a:lnTo>
                <a:lnTo>
                  <a:pt x="34207" y="3597"/>
                </a:lnTo>
                <a:close/>
              </a:path>
              <a:path w="62229" h="40004">
                <a:moveTo>
                  <a:pt x="29832" y="2975"/>
                </a:moveTo>
                <a:lnTo>
                  <a:pt x="30251" y="3064"/>
                </a:lnTo>
                <a:lnTo>
                  <a:pt x="30074" y="3009"/>
                </a:lnTo>
                <a:lnTo>
                  <a:pt x="29832" y="2975"/>
                </a:lnTo>
                <a:close/>
              </a:path>
              <a:path w="62229" h="40004">
                <a:moveTo>
                  <a:pt x="30110" y="3014"/>
                </a:moveTo>
                <a:lnTo>
                  <a:pt x="30251" y="3064"/>
                </a:lnTo>
                <a:lnTo>
                  <a:pt x="30457" y="3064"/>
                </a:lnTo>
                <a:lnTo>
                  <a:pt x="30110" y="3014"/>
                </a:lnTo>
                <a:close/>
              </a:path>
              <a:path w="62229" h="40004">
                <a:moveTo>
                  <a:pt x="29996" y="2975"/>
                </a:moveTo>
                <a:lnTo>
                  <a:pt x="29832" y="2975"/>
                </a:lnTo>
                <a:lnTo>
                  <a:pt x="30110" y="3014"/>
                </a:lnTo>
                <a:close/>
              </a:path>
              <a:path w="62229" h="40004">
                <a:moveTo>
                  <a:pt x="24536" y="1070"/>
                </a:moveTo>
                <a:lnTo>
                  <a:pt x="26505" y="1971"/>
                </a:lnTo>
                <a:lnTo>
                  <a:pt x="27121" y="1971"/>
                </a:lnTo>
                <a:lnTo>
                  <a:pt x="24536" y="10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6064" y="2739224"/>
            <a:ext cx="187325" cy="201930"/>
          </a:xfrm>
          <a:custGeom>
            <a:avLst/>
            <a:gdLst/>
            <a:ahLst/>
            <a:cxnLst/>
            <a:rect l="l" t="t" r="r" b="b"/>
            <a:pathLst>
              <a:path w="187325" h="201930">
                <a:moveTo>
                  <a:pt x="71712" y="34492"/>
                </a:moveTo>
                <a:lnTo>
                  <a:pt x="57233" y="35013"/>
                </a:lnTo>
                <a:lnTo>
                  <a:pt x="29448" y="53243"/>
                </a:lnTo>
                <a:lnTo>
                  <a:pt x="9924" y="78114"/>
                </a:lnTo>
                <a:lnTo>
                  <a:pt x="0" y="107962"/>
                </a:lnTo>
                <a:lnTo>
                  <a:pt x="1011" y="141122"/>
                </a:lnTo>
                <a:lnTo>
                  <a:pt x="16703" y="173488"/>
                </a:lnTo>
                <a:lnTo>
                  <a:pt x="44291" y="192995"/>
                </a:lnTo>
                <a:lnTo>
                  <a:pt x="78401" y="201387"/>
                </a:lnTo>
                <a:lnTo>
                  <a:pt x="113660" y="200406"/>
                </a:lnTo>
                <a:lnTo>
                  <a:pt x="151219" y="185571"/>
                </a:lnTo>
                <a:lnTo>
                  <a:pt x="168150" y="166177"/>
                </a:lnTo>
                <a:lnTo>
                  <a:pt x="71749" y="166177"/>
                </a:lnTo>
                <a:lnTo>
                  <a:pt x="46228" y="148697"/>
                </a:lnTo>
                <a:lnTo>
                  <a:pt x="36717" y="120571"/>
                </a:lnTo>
                <a:lnTo>
                  <a:pt x="45583" y="90140"/>
                </a:lnTo>
                <a:lnTo>
                  <a:pt x="75191" y="65747"/>
                </a:lnTo>
                <a:lnTo>
                  <a:pt x="84101" y="55603"/>
                </a:lnTo>
                <a:lnTo>
                  <a:pt x="81805" y="43270"/>
                </a:lnTo>
                <a:lnTo>
                  <a:pt x="71712" y="34492"/>
                </a:lnTo>
                <a:close/>
              </a:path>
              <a:path w="187325" h="201930">
                <a:moveTo>
                  <a:pt x="113660" y="0"/>
                </a:moveTo>
                <a:lnTo>
                  <a:pt x="99595" y="2561"/>
                </a:lnTo>
                <a:lnTo>
                  <a:pt x="92139" y="13423"/>
                </a:lnTo>
                <a:lnTo>
                  <a:pt x="93075" y="26153"/>
                </a:lnTo>
                <a:lnTo>
                  <a:pt x="104185" y="34315"/>
                </a:lnTo>
                <a:lnTo>
                  <a:pt x="139523" y="57779"/>
                </a:lnTo>
                <a:lnTo>
                  <a:pt x="153338" y="97577"/>
                </a:lnTo>
                <a:lnTo>
                  <a:pt x="144258" y="138331"/>
                </a:lnTo>
                <a:lnTo>
                  <a:pt x="110916" y="164668"/>
                </a:lnTo>
                <a:lnTo>
                  <a:pt x="71749" y="166177"/>
                </a:lnTo>
                <a:lnTo>
                  <a:pt x="168150" y="166177"/>
                </a:lnTo>
                <a:lnTo>
                  <a:pt x="175581" y="157664"/>
                </a:lnTo>
                <a:lnTo>
                  <a:pt x="187153" y="121767"/>
                </a:lnTo>
                <a:lnTo>
                  <a:pt x="186340" y="82967"/>
                </a:lnTo>
                <a:lnTo>
                  <a:pt x="173549" y="46349"/>
                </a:lnTo>
                <a:lnTo>
                  <a:pt x="149187" y="16998"/>
                </a:lnTo>
                <a:lnTo>
                  <a:pt x="1136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1906" y="3094606"/>
            <a:ext cx="93808" cy="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4052" y="2759267"/>
            <a:ext cx="103505" cy="56515"/>
          </a:xfrm>
          <a:custGeom>
            <a:avLst/>
            <a:gdLst/>
            <a:ahLst/>
            <a:cxnLst/>
            <a:rect l="l" t="t" r="r" b="b"/>
            <a:pathLst>
              <a:path w="103504" h="56514">
                <a:moveTo>
                  <a:pt x="90598" y="0"/>
                </a:moveTo>
                <a:lnTo>
                  <a:pt x="76189" y="734"/>
                </a:lnTo>
                <a:lnTo>
                  <a:pt x="58701" y="7142"/>
                </a:lnTo>
                <a:lnTo>
                  <a:pt x="40179" y="12183"/>
                </a:lnTo>
                <a:lnTo>
                  <a:pt x="22155" y="18129"/>
                </a:lnTo>
                <a:lnTo>
                  <a:pt x="6161" y="27251"/>
                </a:lnTo>
                <a:lnTo>
                  <a:pt x="0" y="39169"/>
                </a:lnTo>
                <a:lnTo>
                  <a:pt x="5324" y="50451"/>
                </a:lnTo>
                <a:lnTo>
                  <a:pt x="17357" y="56423"/>
                </a:lnTo>
                <a:lnTo>
                  <a:pt x="31319" y="52410"/>
                </a:lnTo>
                <a:lnTo>
                  <a:pt x="34044" y="52410"/>
                </a:lnTo>
                <a:lnTo>
                  <a:pt x="34685" y="52105"/>
                </a:lnTo>
                <a:lnTo>
                  <a:pt x="43842" y="49108"/>
                </a:lnTo>
                <a:lnTo>
                  <a:pt x="50090" y="47292"/>
                </a:lnTo>
                <a:lnTo>
                  <a:pt x="65943" y="42367"/>
                </a:lnTo>
                <a:lnTo>
                  <a:pt x="75496" y="39127"/>
                </a:lnTo>
                <a:lnTo>
                  <a:pt x="84917" y="35537"/>
                </a:lnTo>
                <a:lnTo>
                  <a:pt x="94146" y="31468"/>
                </a:lnTo>
                <a:lnTo>
                  <a:pt x="102976" y="21115"/>
                </a:lnTo>
                <a:lnTo>
                  <a:pt x="100660" y="8709"/>
                </a:lnTo>
                <a:lnTo>
                  <a:pt x="90598" y="0"/>
                </a:lnTo>
                <a:close/>
              </a:path>
              <a:path w="103504" h="56514">
                <a:moveTo>
                  <a:pt x="34044" y="52410"/>
                </a:moveTo>
                <a:lnTo>
                  <a:pt x="31319" y="52410"/>
                </a:lnTo>
                <a:lnTo>
                  <a:pt x="27255" y="55636"/>
                </a:lnTo>
                <a:lnTo>
                  <a:pt x="34044" y="524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0080" y="2798575"/>
            <a:ext cx="177337" cy="169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6320" y="3559414"/>
            <a:ext cx="79631" cy="88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9444" y="4267065"/>
            <a:ext cx="124895" cy="145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4968" y="4532732"/>
            <a:ext cx="207057" cy="1443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4551" y="4343150"/>
            <a:ext cx="101712" cy="1489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0250" y="4116356"/>
            <a:ext cx="101116" cy="719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5508" y="4129237"/>
            <a:ext cx="59690" cy="68580"/>
          </a:xfrm>
          <a:custGeom>
            <a:avLst/>
            <a:gdLst/>
            <a:ahLst/>
            <a:cxnLst/>
            <a:rect l="l" t="t" r="r" b="b"/>
            <a:pathLst>
              <a:path w="59689" h="68579">
                <a:moveTo>
                  <a:pt x="48860" y="12623"/>
                </a:moveTo>
                <a:lnTo>
                  <a:pt x="14477" y="12623"/>
                </a:lnTo>
                <a:lnTo>
                  <a:pt x="11963" y="15798"/>
                </a:lnTo>
                <a:lnTo>
                  <a:pt x="9397" y="18948"/>
                </a:lnTo>
                <a:lnTo>
                  <a:pt x="2324" y="29235"/>
                </a:lnTo>
                <a:lnTo>
                  <a:pt x="469" y="37744"/>
                </a:lnTo>
                <a:lnTo>
                  <a:pt x="0" y="51917"/>
                </a:lnTo>
                <a:lnTo>
                  <a:pt x="3644" y="58724"/>
                </a:lnTo>
                <a:lnTo>
                  <a:pt x="36969" y="68567"/>
                </a:lnTo>
                <a:lnTo>
                  <a:pt x="45949" y="68567"/>
                </a:lnTo>
                <a:lnTo>
                  <a:pt x="53619" y="61226"/>
                </a:lnTo>
                <a:lnTo>
                  <a:pt x="56616" y="49618"/>
                </a:lnTo>
                <a:lnTo>
                  <a:pt x="56885" y="47205"/>
                </a:lnTo>
                <a:lnTo>
                  <a:pt x="21513" y="47205"/>
                </a:lnTo>
                <a:lnTo>
                  <a:pt x="19766" y="44386"/>
                </a:lnTo>
                <a:lnTo>
                  <a:pt x="19789" y="44083"/>
                </a:lnTo>
                <a:lnTo>
                  <a:pt x="21549" y="41832"/>
                </a:lnTo>
                <a:lnTo>
                  <a:pt x="21639" y="37744"/>
                </a:lnTo>
                <a:lnTo>
                  <a:pt x="41630" y="13996"/>
                </a:lnTo>
                <a:lnTo>
                  <a:pt x="48734" y="13996"/>
                </a:lnTo>
                <a:lnTo>
                  <a:pt x="48860" y="12623"/>
                </a:lnTo>
                <a:close/>
              </a:path>
              <a:path w="59689" h="68579">
                <a:moveTo>
                  <a:pt x="29970" y="35880"/>
                </a:moveTo>
                <a:lnTo>
                  <a:pt x="24396" y="38188"/>
                </a:lnTo>
                <a:lnTo>
                  <a:pt x="21549" y="41832"/>
                </a:lnTo>
                <a:lnTo>
                  <a:pt x="21513" y="47205"/>
                </a:lnTo>
                <a:lnTo>
                  <a:pt x="56885" y="47205"/>
                </a:lnTo>
                <a:lnTo>
                  <a:pt x="56998" y="46024"/>
                </a:lnTo>
                <a:lnTo>
                  <a:pt x="35788" y="46024"/>
                </a:lnTo>
                <a:lnTo>
                  <a:pt x="35701" y="45872"/>
                </a:lnTo>
                <a:lnTo>
                  <a:pt x="35305" y="45872"/>
                </a:lnTo>
                <a:lnTo>
                  <a:pt x="35451" y="45436"/>
                </a:lnTo>
                <a:lnTo>
                  <a:pt x="29970" y="35880"/>
                </a:lnTo>
                <a:close/>
              </a:path>
              <a:path w="59689" h="68579">
                <a:moveTo>
                  <a:pt x="35854" y="44901"/>
                </a:moveTo>
                <a:lnTo>
                  <a:pt x="35502" y="45525"/>
                </a:lnTo>
                <a:lnTo>
                  <a:pt x="35788" y="46024"/>
                </a:lnTo>
                <a:lnTo>
                  <a:pt x="35854" y="44901"/>
                </a:lnTo>
                <a:close/>
              </a:path>
              <a:path w="59689" h="68579">
                <a:moveTo>
                  <a:pt x="48596" y="15505"/>
                </a:moveTo>
                <a:lnTo>
                  <a:pt x="47586" y="26530"/>
                </a:lnTo>
                <a:lnTo>
                  <a:pt x="44932" y="31508"/>
                </a:lnTo>
                <a:lnTo>
                  <a:pt x="41186" y="35712"/>
                </a:lnTo>
                <a:lnTo>
                  <a:pt x="40655" y="36400"/>
                </a:lnTo>
                <a:lnTo>
                  <a:pt x="35854" y="44901"/>
                </a:lnTo>
                <a:lnTo>
                  <a:pt x="35788" y="46024"/>
                </a:lnTo>
                <a:lnTo>
                  <a:pt x="56998" y="46024"/>
                </a:lnTo>
                <a:lnTo>
                  <a:pt x="57075" y="44373"/>
                </a:lnTo>
                <a:lnTo>
                  <a:pt x="54305" y="44373"/>
                </a:lnTo>
                <a:lnTo>
                  <a:pt x="56603" y="37033"/>
                </a:lnTo>
                <a:lnTo>
                  <a:pt x="57556" y="35407"/>
                </a:lnTo>
                <a:lnTo>
                  <a:pt x="58520" y="35407"/>
                </a:lnTo>
                <a:lnTo>
                  <a:pt x="59290" y="31991"/>
                </a:lnTo>
                <a:lnTo>
                  <a:pt x="59312" y="31508"/>
                </a:lnTo>
                <a:lnTo>
                  <a:pt x="58300" y="25217"/>
                </a:lnTo>
                <a:lnTo>
                  <a:pt x="54305" y="19202"/>
                </a:lnTo>
                <a:lnTo>
                  <a:pt x="48596" y="15505"/>
                </a:lnTo>
                <a:close/>
              </a:path>
              <a:path w="59689" h="68579">
                <a:moveTo>
                  <a:pt x="35451" y="45436"/>
                </a:moveTo>
                <a:lnTo>
                  <a:pt x="35305" y="45872"/>
                </a:lnTo>
                <a:lnTo>
                  <a:pt x="35502" y="45525"/>
                </a:lnTo>
                <a:close/>
              </a:path>
              <a:path w="59689" h="68579">
                <a:moveTo>
                  <a:pt x="35502" y="45525"/>
                </a:moveTo>
                <a:lnTo>
                  <a:pt x="35305" y="45872"/>
                </a:lnTo>
                <a:lnTo>
                  <a:pt x="35701" y="45872"/>
                </a:lnTo>
                <a:lnTo>
                  <a:pt x="35502" y="45525"/>
                </a:lnTo>
                <a:close/>
              </a:path>
              <a:path w="59689" h="68579">
                <a:moveTo>
                  <a:pt x="35801" y="44386"/>
                </a:moveTo>
                <a:lnTo>
                  <a:pt x="35615" y="44945"/>
                </a:lnTo>
                <a:lnTo>
                  <a:pt x="35502" y="45525"/>
                </a:lnTo>
                <a:lnTo>
                  <a:pt x="35829" y="44945"/>
                </a:lnTo>
                <a:lnTo>
                  <a:pt x="35801" y="44386"/>
                </a:lnTo>
                <a:close/>
              </a:path>
              <a:path w="59689" h="68579">
                <a:moveTo>
                  <a:pt x="44095" y="32448"/>
                </a:moveTo>
                <a:lnTo>
                  <a:pt x="30479" y="32448"/>
                </a:lnTo>
                <a:lnTo>
                  <a:pt x="31990" y="32948"/>
                </a:lnTo>
                <a:lnTo>
                  <a:pt x="34277" y="32981"/>
                </a:lnTo>
                <a:lnTo>
                  <a:pt x="36969" y="32981"/>
                </a:lnTo>
                <a:lnTo>
                  <a:pt x="29970" y="35880"/>
                </a:lnTo>
                <a:lnTo>
                  <a:pt x="35451" y="45436"/>
                </a:lnTo>
                <a:lnTo>
                  <a:pt x="35801" y="44386"/>
                </a:lnTo>
                <a:lnTo>
                  <a:pt x="35902" y="43268"/>
                </a:lnTo>
                <a:lnTo>
                  <a:pt x="36150" y="43268"/>
                </a:lnTo>
                <a:lnTo>
                  <a:pt x="36309" y="42722"/>
                </a:lnTo>
                <a:lnTo>
                  <a:pt x="36715" y="41643"/>
                </a:lnTo>
                <a:lnTo>
                  <a:pt x="37694" y="41643"/>
                </a:lnTo>
                <a:lnTo>
                  <a:pt x="38533" y="40157"/>
                </a:lnTo>
                <a:lnTo>
                  <a:pt x="37757" y="40157"/>
                </a:lnTo>
                <a:lnTo>
                  <a:pt x="41186" y="35712"/>
                </a:lnTo>
                <a:lnTo>
                  <a:pt x="44095" y="32448"/>
                </a:lnTo>
                <a:close/>
              </a:path>
              <a:path w="59689" h="68579">
                <a:moveTo>
                  <a:pt x="35902" y="44083"/>
                </a:moveTo>
                <a:lnTo>
                  <a:pt x="35852" y="44233"/>
                </a:lnTo>
                <a:lnTo>
                  <a:pt x="35750" y="44945"/>
                </a:lnTo>
                <a:lnTo>
                  <a:pt x="35872" y="44373"/>
                </a:lnTo>
                <a:lnTo>
                  <a:pt x="35902" y="44083"/>
                </a:lnTo>
                <a:close/>
              </a:path>
              <a:path w="59689" h="68579">
                <a:moveTo>
                  <a:pt x="35889" y="44291"/>
                </a:moveTo>
                <a:lnTo>
                  <a:pt x="35750" y="44945"/>
                </a:lnTo>
                <a:lnTo>
                  <a:pt x="35889" y="44291"/>
                </a:lnTo>
                <a:close/>
              </a:path>
              <a:path w="59689" h="68579">
                <a:moveTo>
                  <a:pt x="37694" y="41643"/>
                </a:moveTo>
                <a:lnTo>
                  <a:pt x="36715" y="41643"/>
                </a:lnTo>
                <a:lnTo>
                  <a:pt x="36051" y="43637"/>
                </a:lnTo>
                <a:lnTo>
                  <a:pt x="35934" y="44083"/>
                </a:lnTo>
                <a:lnTo>
                  <a:pt x="35854" y="44901"/>
                </a:lnTo>
                <a:lnTo>
                  <a:pt x="37694" y="41643"/>
                </a:lnTo>
                <a:close/>
              </a:path>
              <a:path w="59689" h="68579">
                <a:moveTo>
                  <a:pt x="57556" y="35407"/>
                </a:moveTo>
                <a:lnTo>
                  <a:pt x="56603" y="37033"/>
                </a:lnTo>
                <a:lnTo>
                  <a:pt x="54305" y="44373"/>
                </a:lnTo>
                <a:lnTo>
                  <a:pt x="57149" y="39509"/>
                </a:lnTo>
                <a:lnTo>
                  <a:pt x="57556" y="35407"/>
                </a:lnTo>
                <a:close/>
              </a:path>
              <a:path w="59689" h="68579">
                <a:moveTo>
                  <a:pt x="57149" y="39511"/>
                </a:moveTo>
                <a:lnTo>
                  <a:pt x="54305" y="44373"/>
                </a:lnTo>
                <a:lnTo>
                  <a:pt x="57075" y="44373"/>
                </a:lnTo>
                <a:lnTo>
                  <a:pt x="57149" y="39511"/>
                </a:lnTo>
                <a:close/>
              </a:path>
              <a:path w="59689" h="68579">
                <a:moveTo>
                  <a:pt x="36150" y="43268"/>
                </a:moveTo>
                <a:lnTo>
                  <a:pt x="35902" y="43268"/>
                </a:lnTo>
                <a:lnTo>
                  <a:pt x="35902" y="44083"/>
                </a:lnTo>
                <a:lnTo>
                  <a:pt x="36150" y="43268"/>
                </a:lnTo>
                <a:close/>
              </a:path>
              <a:path w="59689" h="68579">
                <a:moveTo>
                  <a:pt x="36715" y="41643"/>
                </a:moveTo>
                <a:lnTo>
                  <a:pt x="36309" y="42722"/>
                </a:lnTo>
                <a:lnTo>
                  <a:pt x="35991" y="43814"/>
                </a:lnTo>
                <a:lnTo>
                  <a:pt x="36715" y="41643"/>
                </a:lnTo>
                <a:close/>
              </a:path>
              <a:path w="59689" h="68579">
                <a:moveTo>
                  <a:pt x="41630" y="13996"/>
                </a:moveTo>
                <a:lnTo>
                  <a:pt x="21549" y="41832"/>
                </a:lnTo>
                <a:lnTo>
                  <a:pt x="24396" y="38188"/>
                </a:lnTo>
                <a:lnTo>
                  <a:pt x="29970" y="35880"/>
                </a:lnTo>
                <a:lnTo>
                  <a:pt x="27804" y="32104"/>
                </a:lnTo>
                <a:lnTo>
                  <a:pt x="27279" y="31991"/>
                </a:lnTo>
                <a:lnTo>
                  <a:pt x="27739" y="31991"/>
                </a:lnTo>
                <a:lnTo>
                  <a:pt x="26974" y="30657"/>
                </a:lnTo>
                <a:lnTo>
                  <a:pt x="45386" y="30657"/>
                </a:lnTo>
                <a:lnTo>
                  <a:pt x="47586" y="26530"/>
                </a:lnTo>
                <a:lnTo>
                  <a:pt x="48569" y="15798"/>
                </a:lnTo>
                <a:lnTo>
                  <a:pt x="48511" y="15483"/>
                </a:lnTo>
                <a:lnTo>
                  <a:pt x="41630" y="13996"/>
                </a:lnTo>
                <a:close/>
              </a:path>
              <a:path w="59689" h="68579">
                <a:moveTo>
                  <a:pt x="40655" y="36400"/>
                </a:moveTo>
                <a:lnTo>
                  <a:pt x="37757" y="40157"/>
                </a:lnTo>
                <a:lnTo>
                  <a:pt x="38533" y="40157"/>
                </a:lnTo>
                <a:lnTo>
                  <a:pt x="40655" y="36400"/>
                </a:lnTo>
                <a:close/>
              </a:path>
              <a:path w="59689" h="68579">
                <a:moveTo>
                  <a:pt x="58520" y="35407"/>
                </a:moveTo>
                <a:lnTo>
                  <a:pt x="57556" y="35407"/>
                </a:lnTo>
                <a:lnTo>
                  <a:pt x="57149" y="39511"/>
                </a:lnTo>
                <a:lnTo>
                  <a:pt x="57875" y="38272"/>
                </a:lnTo>
                <a:lnTo>
                  <a:pt x="58520" y="35407"/>
                </a:lnTo>
                <a:close/>
              </a:path>
              <a:path w="59689" h="68579">
                <a:moveTo>
                  <a:pt x="27804" y="32104"/>
                </a:moveTo>
                <a:lnTo>
                  <a:pt x="29970" y="35880"/>
                </a:lnTo>
                <a:lnTo>
                  <a:pt x="35957" y="33400"/>
                </a:lnTo>
                <a:lnTo>
                  <a:pt x="32613" y="33400"/>
                </a:lnTo>
                <a:lnTo>
                  <a:pt x="31311" y="32865"/>
                </a:lnTo>
                <a:lnTo>
                  <a:pt x="27804" y="32104"/>
                </a:lnTo>
                <a:close/>
              </a:path>
              <a:path w="59689" h="68579">
                <a:moveTo>
                  <a:pt x="31311" y="32865"/>
                </a:moveTo>
                <a:lnTo>
                  <a:pt x="32613" y="33400"/>
                </a:lnTo>
                <a:lnTo>
                  <a:pt x="31389" y="32881"/>
                </a:lnTo>
                <a:close/>
              </a:path>
              <a:path w="59689" h="68579">
                <a:moveTo>
                  <a:pt x="31389" y="32881"/>
                </a:moveTo>
                <a:lnTo>
                  <a:pt x="32613" y="33400"/>
                </a:lnTo>
                <a:lnTo>
                  <a:pt x="35957" y="33400"/>
                </a:lnTo>
                <a:lnTo>
                  <a:pt x="36877" y="33019"/>
                </a:lnTo>
                <a:lnTo>
                  <a:pt x="32207" y="33019"/>
                </a:lnTo>
                <a:lnTo>
                  <a:pt x="31854" y="32946"/>
                </a:lnTo>
                <a:lnTo>
                  <a:pt x="31673" y="32943"/>
                </a:lnTo>
                <a:lnTo>
                  <a:pt x="31389" y="32881"/>
                </a:lnTo>
                <a:close/>
              </a:path>
              <a:path w="59689" h="68579">
                <a:moveTo>
                  <a:pt x="31854" y="32946"/>
                </a:moveTo>
                <a:lnTo>
                  <a:pt x="32207" y="33019"/>
                </a:lnTo>
                <a:lnTo>
                  <a:pt x="31990" y="32948"/>
                </a:lnTo>
                <a:lnTo>
                  <a:pt x="31854" y="32946"/>
                </a:lnTo>
                <a:close/>
              </a:path>
              <a:path w="59689" h="68579">
                <a:moveTo>
                  <a:pt x="31990" y="32948"/>
                </a:moveTo>
                <a:lnTo>
                  <a:pt x="32207" y="33019"/>
                </a:lnTo>
                <a:lnTo>
                  <a:pt x="36877" y="33019"/>
                </a:lnTo>
                <a:lnTo>
                  <a:pt x="34277" y="32981"/>
                </a:lnTo>
                <a:lnTo>
                  <a:pt x="31990" y="32948"/>
                </a:lnTo>
                <a:close/>
              </a:path>
              <a:path w="59689" h="68579">
                <a:moveTo>
                  <a:pt x="30479" y="32448"/>
                </a:moveTo>
                <a:lnTo>
                  <a:pt x="31990" y="32948"/>
                </a:lnTo>
                <a:lnTo>
                  <a:pt x="30479" y="32448"/>
                </a:lnTo>
                <a:close/>
              </a:path>
              <a:path w="59689" h="68579">
                <a:moveTo>
                  <a:pt x="31236" y="32817"/>
                </a:moveTo>
                <a:lnTo>
                  <a:pt x="31389" y="32881"/>
                </a:lnTo>
                <a:lnTo>
                  <a:pt x="31673" y="32943"/>
                </a:lnTo>
                <a:lnTo>
                  <a:pt x="31854" y="32946"/>
                </a:lnTo>
                <a:lnTo>
                  <a:pt x="31236" y="32817"/>
                </a:lnTo>
                <a:close/>
              </a:path>
              <a:path w="59689" h="68579">
                <a:moveTo>
                  <a:pt x="27802" y="32100"/>
                </a:moveTo>
                <a:lnTo>
                  <a:pt x="31311" y="32865"/>
                </a:lnTo>
                <a:lnTo>
                  <a:pt x="31152" y="32799"/>
                </a:lnTo>
                <a:lnTo>
                  <a:pt x="27802" y="32100"/>
                </a:lnTo>
                <a:close/>
              </a:path>
              <a:path w="59689" h="68579">
                <a:moveTo>
                  <a:pt x="30529" y="32498"/>
                </a:moveTo>
                <a:lnTo>
                  <a:pt x="31152" y="32799"/>
                </a:lnTo>
                <a:lnTo>
                  <a:pt x="30529" y="32498"/>
                </a:lnTo>
                <a:close/>
              </a:path>
              <a:path w="59689" h="68579">
                <a:moveTo>
                  <a:pt x="26974" y="30657"/>
                </a:moveTo>
                <a:lnTo>
                  <a:pt x="27739" y="31991"/>
                </a:lnTo>
                <a:lnTo>
                  <a:pt x="31152" y="32799"/>
                </a:lnTo>
                <a:lnTo>
                  <a:pt x="30637" y="32588"/>
                </a:lnTo>
                <a:lnTo>
                  <a:pt x="30437" y="32448"/>
                </a:lnTo>
                <a:lnTo>
                  <a:pt x="28841" y="31584"/>
                </a:lnTo>
                <a:lnTo>
                  <a:pt x="26974" y="30657"/>
                </a:lnTo>
                <a:close/>
              </a:path>
              <a:path w="59689" h="68579">
                <a:moveTo>
                  <a:pt x="45386" y="30657"/>
                </a:moveTo>
                <a:lnTo>
                  <a:pt x="26974" y="30657"/>
                </a:lnTo>
                <a:lnTo>
                  <a:pt x="28841" y="31584"/>
                </a:lnTo>
                <a:lnTo>
                  <a:pt x="30529" y="32498"/>
                </a:lnTo>
                <a:lnTo>
                  <a:pt x="44095" y="32448"/>
                </a:lnTo>
                <a:lnTo>
                  <a:pt x="44932" y="31508"/>
                </a:lnTo>
                <a:lnTo>
                  <a:pt x="45386" y="30657"/>
                </a:lnTo>
                <a:close/>
              </a:path>
              <a:path w="59689" h="68579">
                <a:moveTo>
                  <a:pt x="27739" y="31991"/>
                </a:moveTo>
                <a:lnTo>
                  <a:pt x="27279" y="31991"/>
                </a:lnTo>
                <a:lnTo>
                  <a:pt x="27802" y="32100"/>
                </a:lnTo>
                <a:close/>
              </a:path>
              <a:path w="59689" h="68579">
                <a:moveTo>
                  <a:pt x="48734" y="13996"/>
                </a:moveTo>
                <a:lnTo>
                  <a:pt x="41630" y="13996"/>
                </a:lnTo>
                <a:lnTo>
                  <a:pt x="48596" y="15505"/>
                </a:lnTo>
                <a:lnTo>
                  <a:pt x="48734" y="13996"/>
                </a:lnTo>
                <a:close/>
              </a:path>
              <a:path w="59689" h="68579">
                <a:moveTo>
                  <a:pt x="27761" y="0"/>
                </a:moveTo>
                <a:lnTo>
                  <a:pt x="16865" y="8572"/>
                </a:lnTo>
                <a:lnTo>
                  <a:pt x="16332" y="9562"/>
                </a:lnTo>
                <a:lnTo>
                  <a:pt x="12213" y="15483"/>
                </a:lnTo>
                <a:lnTo>
                  <a:pt x="14477" y="12623"/>
                </a:lnTo>
                <a:lnTo>
                  <a:pt x="48860" y="12623"/>
                </a:lnTo>
                <a:lnTo>
                  <a:pt x="48885" y="12349"/>
                </a:lnTo>
                <a:lnTo>
                  <a:pt x="40355" y="2382"/>
                </a:lnTo>
                <a:lnTo>
                  <a:pt x="27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8159" y="4197294"/>
            <a:ext cx="105236" cy="1523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69128" y="4295126"/>
            <a:ext cx="65568" cy="82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0443" y="4499740"/>
            <a:ext cx="73862" cy="70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4851" y="4651117"/>
            <a:ext cx="116031" cy="1119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0306" y="3057378"/>
            <a:ext cx="182245" cy="367665"/>
          </a:xfrm>
          <a:custGeom>
            <a:avLst/>
            <a:gdLst/>
            <a:ahLst/>
            <a:cxnLst/>
            <a:rect l="l" t="t" r="r" b="b"/>
            <a:pathLst>
              <a:path w="182245" h="367664">
                <a:moveTo>
                  <a:pt x="56536" y="198428"/>
                </a:moveTo>
                <a:lnTo>
                  <a:pt x="46240" y="207277"/>
                </a:lnTo>
                <a:lnTo>
                  <a:pt x="32241" y="234065"/>
                </a:lnTo>
                <a:lnTo>
                  <a:pt x="17733" y="261112"/>
                </a:lnTo>
                <a:lnTo>
                  <a:pt x="5919" y="289083"/>
                </a:lnTo>
                <a:lnTo>
                  <a:pt x="0" y="318643"/>
                </a:lnTo>
                <a:lnTo>
                  <a:pt x="8758" y="347570"/>
                </a:lnTo>
                <a:lnTo>
                  <a:pt x="33550" y="362777"/>
                </a:lnTo>
                <a:lnTo>
                  <a:pt x="65261" y="367605"/>
                </a:lnTo>
                <a:lnTo>
                  <a:pt x="94780" y="365392"/>
                </a:lnTo>
                <a:lnTo>
                  <a:pt x="135683" y="348465"/>
                </a:lnTo>
                <a:lnTo>
                  <a:pt x="148446" y="333340"/>
                </a:lnTo>
                <a:lnTo>
                  <a:pt x="71059" y="333340"/>
                </a:lnTo>
                <a:lnTo>
                  <a:pt x="44510" y="329091"/>
                </a:lnTo>
                <a:lnTo>
                  <a:pt x="37337" y="307835"/>
                </a:lnTo>
                <a:lnTo>
                  <a:pt x="44632" y="286349"/>
                </a:lnTo>
                <a:lnTo>
                  <a:pt x="54949" y="265659"/>
                </a:lnTo>
                <a:lnTo>
                  <a:pt x="66366" y="245406"/>
                </a:lnTo>
                <a:lnTo>
                  <a:pt x="71413" y="235797"/>
                </a:lnTo>
                <a:lnTo>
                  <a:pt x="69976" y="234734"/>
                </a:lnTo>
                <a:lnTo>
                  <a:pt x="64111" y="220963"/>
                </a:lnTo>
                <a:lnTo>
                  <a:pt x="62639" y="206983"/>
                </a:lnTo>
                <a:lnTo>
                  <a:pt x="64635" y="199939"/>
                </a:lnTo>
                <a:lnTo>
                  <a:pt x="56536" y="198428"/>
                </a:lnTo>
                <a:close/>
              </a:path>
              <a:path w="182245" h="367664">
                <a:moveTo>
                  <a:pt x="172199" y="28740"/>
                </a:moveTo>
                <a:lnTo>
                  <a:pt x="133172" y="28740"/>
                </a:lnTo>
                <a:lnTo>
                  <a:pt x="141427" y="29883"/>
                </a:lnTo>
                <a:lnTo>
                  <a:pt x="136161" y="33467"/>
                </a:lnTo>
                <a:lnTo>
                  <a:pt x="145130" y="82083"/>
                </a:lnTo>
                <a:lnTo>
                  <a:pt x="145857" y="102991"/>
                </a:lnTo>
                <a:lnTo>
                  <a:pt x="145794" y="118737"/>
                </a:lnTo>
                <a:lnTo>
                  <a:pt x="145689" y="127417"/>
                </a:lnTo>
                <a:lnTo>
                  <a:pt x="145293" y="144037"/>
                </a:lnTo>
                <a:lnTo>
                  <a:pt x="145357" y="150292"/>
                </a:lnTo>
                <a:lnTo>
                  <a:pt x="145898" y="186491"/>
                </a:lnTo>
                <a:lnTo>
                  <a:pt x="146221" y="231972"/>
                </a:lnTo>
                <a:lnTo>
                  <a:pt x="140753" y="275700"/>
                </a:lnTo>
                <a:lnTo>
                  <a:pt x="124002" y="312153"/>
                </a:lnTo>
                <a:lnTo>
                  <a:pt x="102413" y="325916"/>
                </a:lnTo>
                <a:lnTo>
                  <a:pt x="71059" y="333340"/>
                </a:lnTo>
                <a:lnTo>
                  <a:pt x="148446" y="333340"/>
                </a:lnTo>
                <a:lnTo>
                  <a:pt x="174212" y="279792"/>
                </a:lnTo>
                <a:lnTo>
                  <a:pt x="179420" y="236121"/>
                </a:lnTo>
                <a:lnTo>
                  <a:pt x="180285" y="192982"/>
                </a:lnTo>
                <a:lnTo>
                  <a:pt x="180682" y="150292"/>
                </a:lnTo>
                <a:lnTo>
                  <a:pt x="181634" y="118737"/>
                </a:lnTo>
                <a:lnTo>
                  <a:pt x="180225" y="73235"/>
                </a:lnTo>
                <a:lnTo>
                  <a:pt x="172199" y="28740"/>
                </a:lnTo>
                <a:close/>
              </a:path>
              <a:path w="182245" h="367664">
                <a:moveTo>
                  <a:pt x="153258" y="0"/>
                </a:moveTo>
                <a:lnTo>
                  <a:pt x="119164" y="2070"/>
                </a:lnTo>
                <a:lnTo>
                  <a:pt x="93473" y="26201"/>
                </a:lnTo>
                <a:lnTo>
                  <a:pt x="86098" y="57345"/>
                </a:lnTo>
                <a:lnTo>
                  <a:pt x="90598" y="91383"/>
                </a:lnTo>
                <a:lnTo>
                  <a:pt x="100533" y="124193"/>
                </a:lnTo>
                <a:lnTo>
                  <a:pt x="104632" y="144037"/>
                </a:lnTo>
                <a:lnTo>
                  <a:pt x="101277" y="158004"/>
                </a:lnTo>
                <a:lnTo>
                  <a:pt x="91476" y="169528"/>
                </a:lnTo>
                <a:lnTo>
                  <a:pt x="76238" y="182042"/>
                </a:lnTo>
                <a:lnTo>
                  <a:pt x="66401" y="193706"/>
                </a:lnTo>
                <a:lnTo>
                  <a:pt x="64635" y="199939"/>
                </a:lnTo>
                <a:lnTo>
                  <a:pt x="68921" y="200739"/>
                </a:lnTo>
                <a:lnTo>
                  <a:pt x="77646" y="210809"/>
                </a:lnTo>
                <a:lnTo>
                  <a:pt x="76961" y="225235"/>
                </a:lnTo>
                <a:lnTo>
                  <a:pt x="71413" y="235797"/>
                </a:lnTo>
                <a:lnTo>
                  <a:pt x="81269" y="243087"/>
                </a:lnTo>
                <a:lnTo>
                  <a:pt x="94000" y="240641"/>
                </a:lnTo>
                <a:lnTo>
                  <a:pt x="102400" y="230750"/>
                </a:lnTo>
                <a:lnTo>
                  <a:pt x="100698" y="216764"/>
                </a:lnTo>
                <a:lnTo>
                  <a:pt x="101324" y="208592"/>
                </a:lnTo>
                <a:lnTo>
                  <a:pt x="109108" y="200349"/>
                </a:lnTo>
                <a:lnTo>
                  <a:pt x="126949" y="187439"/>
                </a:lnTo>
                <a:lnTo>
                  <a:pt x="133079" y="180548"/>
                </a:lnTo>
                <a:lnTo>
                  <a:pt x="137861" y="172206"/>
                </a:lnTo>
                <a:lnTo>
                  <a:pt x="141000" y="163111"/>
                </a:lnTo>
                <a:lnTo>
                  <a:pt x="142201" y="153962"/>
                </a:lnTo>
                <a:lnTo>
                  <a:pt x="136853" y="127417"/>
                </a:lnTo>
                <a:lnTo>
                  <a:pt x="126257" y="96849"/>
                </a:lnTo>
                <a:lnTo>
                  <a:pt x="119556" y="67192"/>
                </a:lnTo>
                <a:lnTo>
                  <a:pt x="125895" y="43383"/>
                </a:lnTo>
                <a:lnTo>
                  <a:pt x="129158" y="39421"/>
                </a:lnTo>
                <a:lnTo>
                  <a:pt x="132880" y="35700"/>
                </a:lnTo>
                <a:lnTo>
                  <a:pt x="136161" y="33467"/>
                </a:lnTo>
                <a:lnTo>
                  <a:pt x="135166" y="31547"/>
                </a:lnTo>
                <a:lnTo>
                  <a:pt x="133172" y="28740"/>
                </a:lnTo>
                <a:lnTo>
                  <a:pt x="172199" y="28740"/>
                </a:lnTo>
                <a:lnTo>
                  <a:pt x="153258" y="0"/>
                </a:lnTo>
                <a:close/>
              </a:path>
              <a:path w="182245" h="367664">
                <a:moveTo>
                  <a:pt x="64635" y="199939"/>
                </a:moveTo>
                <a:lnTo>
                  <a:pt x="62639" y="206983"/>
                </a:lnTo>
                <a:lnTo>
                  <a:pt x="64111" y="220963"/>
                </a:lnTo>
                <a:lnTo>
                  <a:pt x="69976" y="234734"/>
                </a:lnTo>
                <a:lnTo>
                  <a:pt x="71413" y="235797"/>
                </a:lnTo>
                <a:lnTo>
                  <a:pt x="76961" y="225235"/>
                </a:lnTo>
                <a:lnTo>
                  <a:pt x="77646" y="210809"/>
                </a:lnTo>
                <a:lnTo>
                  <a:pt x="68921" y="200739"/>
                </a:lnTo>
                <a:lnTo>
                  <a:pt x="64635" y="199939"/>
                </a:lnTo>
                <a:close/>
              </a:path>
              <a:path w="182245" h="367664">
                <a:moveTo>
                  <a:pt x="133172" y="28740"/>
                </a:moveTo>
                <a:lnTo>
                  <a:pt x="135166" y="31547"/>
                </a:lnTo>
                <a:lnTo>
                  <a:pt x="136161" y="33467"/>
                </a:lnTo>
                <a:lnTo>
                  <a:pt x="141427" y="29883"/>
                </a:lnTo>
                <a:lnTo>
                  <a:pt x="133172" y="28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9394" y="3730223"/>
            <a:ext cx="82875" cy="93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7724" y="3882233"/>
            <a:ext cx="129683" cy="1012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9134" y="2434847"/>
            <a:ext cx="86538" cy="1201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9960" y="3189122"/>
            <a:ext cx="77443" cy="139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5860" y="3456608"/>
            <a:ext cx="129722" cy="1948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6079" y="3597922"/>
            <a:ext cx="173035" cy="2314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3226" y="3915808"/>
            <a:ext cx="179898" cy="2112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5068" y="4192025"/>
            <a:ext cx="211448" cy="203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3969" y="4093895"/>
            <a:ext cx="730846" cy="1786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23964" y="4056626"/>
            <a:ext cx="730885" cy="216535"/>
          </a:xfrm>
          <a:custGeom>
            <a:avLst/>
            <a:gdLst/>
            <a:ahLst/>
            <a:cxnLst/>
            <a:rect l="l" t="t" r="r" b="b"/>
            <a:pathLst>
              <a:path w="730885" h="216535">
                <a:moveTo>
                  <a:pt x="0" y="123385"/>
                </a:moveTo>
                <a:lnTo>
                  <a:pt x="138326" y="34554"/>
                </a:lnTo>
                <a:lnTo>
                  <a:pt x="222499" y="0"/>
                </a:lnTo>
                <a:lnTo>
                  <a:pt x="286776" y="15273"/>
                </a:lnTo>
                <a:lnTo>
                  <a:pt x="365417" y="75925"/>
                </a:lnTo>
                <a:lnTo>
                  <a:pt x="417117" y="111265"/>
                </a:lnTo>
                <a:lnTo>
                  <a:pt x="473002" y="136385"/>
                </a:lnTo>
                <a:lnTo>
                  <a:pt x="530117" y="152734"/>
                </a:lnTo>
                <a:lnTo>
                  <a:pt x="585512" y="161764"/>
                </a:lnTo>
                <a:lnTo>
                  <a:pt x="636235" y="164924"/>
                </a:lnTo>
                <a:lnTo>
                  <a:pt x="679333" y="163664"/>
                </a:lnTo>
                <a:lnTo>
                  <a:pt x="711854" y="159435"/>
                </a:lnTo>
                <a:lnTo>
                  <a:pt x="730846" y="153687"/>
                </a:lnTo>
                <a:lnTo>
                  <a:pt x="629095" y="191000"/>
                </a:lnTo>
                <a:lnTo>
                  <a:pt x="569629" y="209919"/>
                </a:lnTo>
                <a:lnTo>
                  <a:pt x="529457" y="216280"/>
                </a:lnTo>
                <a:lnTo>
                  <a:pt x="485584" y="215917"/>
                </a:lnTo>
                <a:lnTo>
                  <a:pt x="465580" y="211606"/>
                </a:lnTo>
                <a:lnTo>
                  <a:pt x="441272" y="200992"/>
                </a:lnTo>
                <a:lnTo>
                  <a:pt x="412833" y="185780"/>
                </a:lnTo>
                <a:lnTo>
                  <a:pt x="380441" y="167676"/>
                </a:lnTo>
                <a:lnTo>
                  <a:pt x="344269" y="148385"/>
                </a:lnTo>
                <a:lnTo>
                  <a:pt x="304495" y="129613"/>
                </a:lnTo>
                <a:lnTo>
                  <a:pt x="261292" y="113065"/>
                </a:lnTo>
                <a:lnTo>
                  <a:pt x="214837" y="100447"/>
                </a:lnTo>
                <a:lnTo>
                  <a:pt x="165305" y="93464"/>
                </a:lnTo>
                <a:lnTo>
                  <a:pt x="112871" y="93823"/>
                </a:lnTo>
                <a:lnTo>
                  <a:pt x="57711" y="103228"/>
                </a:lnTo>
                <a:lnTo>
                  <a:pt x="0" y="123385"/>
                </a:lnTo>
                <a:close/>
              </a:path>
            </a:pathLst>
          </a:custGeom>
          <a:ln w="7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38013" y="4235551"/>
            <a:ext cx="423583" cy="950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38011" y="4235552"/>
            <a:ext cx="424180" cy="147955"/>
          </a:xfrm>
          <a:custGeom>
            <a:avLst/>
            <a:gdLst/>
            <a:ahLst/>
            <a:cxnLst/>
            <a:rect l="l" t="t" r="r" b="b"/>
            <a:pathLst>
              <a:path w="424179" h="147954">
                <a:moveTo>
                  <a:pt x="0" y="0"/>
                </a:moveTo>
                <a:lnTo>
                  <a:pt x="217195" y="65621"/>
                </a:lnTo>
                <a:lnTo>
                  <a:pt x="333717" y="92584"/>
                </a:lnTo>
                <a:lnTo>
                  <a:pt x="389280" y="85469"/>
                </a:lnTo>
                <a:lnTo>
                  <a:pt x="423595" y="48856"/>
                </a:lnTo>
                <a:lnTo>
                  <a:pt x="369185" y="126596"/>
                </a:lnTo>
                <a:lnTo>
                  <a:pt x="306924" y="147420"/>
                </a:lnTo>
                <a:lnTo>
                  <a:pt x="197099" y="106748"/>
                </a:lnTo>
                <a:lnTo>
                  <a:pt x="0" y="0"/>
                </a:lnTo>
                <a:close/>
              </a:path>
            </a:pathLst>
          </a:custGeom>
          <a:ln w="7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5785" y="696978"/>
            <a:ext cx="8300720" cy="10617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58975" marR="5080" indent="-1946910">
              <a:lnSpc>
                <a:spcPct val="78900"/>
              </a:lnSpc>
              <a:spcBef>
                <a:spcPts val="1060"/>
              </a:spcBef>
              <a:tabLst>
                <a:tab pos="4659630" algn="l"/>
              </a:tabLst>
            </a:pPr>
            <a:r>
              <a:rPr sz="3800" spc="-160" dirty="0"/>
              <a:t>Μία</a:t>
            </a:r>
            <a:r>
              <a:rPr sz="3800" spc="310" dirty="0"/>
              <a:t> </a:t>
            </a:r>
            <a:r>
              <a:rPr sz="3800" spc="-215" dirty="0"/>
              <a:t>μονάδα</a:t>
            </a:r>
            <a:r>
              <a:rPr sz="3800" spc="310" dirty="0"/>
              <a:t> </a:t>
            </a:r>
            <a:r>
              <a:rPr sz="3800" spc="-225" dirty="0"/>
              <a:t>αίματος	</a:t>
            </a:r>
            <a:r>
              <a:rPr sz="3800" spc="-185" dirty="0"/>
              <a:t>μπορεί </a:t>
            </a:r>
            <a:r>
              <a:rPr sz="3800" spc="-295" dirty="0"/>
              <a:t>να </a:t>
            </a:r>
            <a:r>
              <a:rPr sz="3800" spc="-155" dirty="0"/>
              <a:t>σώσει  </a:t>
            </a:r>
            <a:r>
              <a:rPr sz="3800" spc="-265" dirty="0"/>
              <a:t>ως </a:t>
            </a:r>
            <a:r>
              <a:rPr sz="3800" spc="-210" dirty="0"/>
              <a:t>και </a:t>
            </a:r>
            <a:r>
              <a:rPr sz="3800" spc="-140" dirty="0"/>
              <a:t>τρεις</a:t>
            </a:r>
            <a:r>
              <a:rPr sz="3800" spc="-270" dirty="0"/>
              <a:t> </a:t>
            </a:r>
            <a:r>
              <a:rPr sz="3800" spc="-125" dirty="0"/>
              <a:t>Ζωές…</a:t>
            </a:r>
            <a:endParaRPr sz="3800"/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264" y="2858510"/>
            <a:ext cx="3776345" cy="238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9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29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αίμα </a:t>
            </a:r>
            <a:r>
              <a:rPr sz="29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διαχωρίζεται</a:t>
            </a:r>
            <a:r>
              <a:rPr sz="2900" b="1" spc="-51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00" b="1" spc="-165" dirty="0">
                <a:solidFill>
                  <a:srgbClr val="2D6E2E"/>
                </a:solidFill>
                <a:latin typeface="Palatino Linotype"/>
                <a:cs typeface="Palatino Linotype"/>
              </a:rPr>
              <a:t>σε:</a:t>
            </a:r>
            <a:endParaRPr sz="2900">
              <a:latin typeface="Palatino Linotype"/>
              <a:cs typeface="Palatino Linotype"/>
            </a:endParaRPr>
          </a:p>
          <a:p>
            <a:pPr marL="142240">
              <a:lnSpc>
                <a:spcPts val="4004"/>
              </a:lnSpc>
              <a:spcBef>
                <a:spcPts val="3365"/>
              </a:spcBef>
            </a:pPr>
            <a:r>
              <a:rPr sz="5325" b="1" baseline="-21126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290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Ερυθρά</a:t>
            </a:r>
            <a:r>
              <a:rPr sz="2900" b="1" spc="-44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αιμοσφαίρια</a:t>
            </a:r>
            <a:endParaRPr sz="2900">
              <a:latin typeface="Palatino Linotype"/>
              <a:cs typeface="Palatino Linotype"/>
            </a:endParaRPr>
          </a:p>
          <a:p>
            <a:pPr algn="ctr">
              <a:lnSpc>
                <a:spcPts val="3750"/>
              </a:lnSpc>
            </a:pPr>
            <a:r>
              <a:rPr sz="5325" b="1" baseline="-21126" dirty="0">
                <a:solidFill>
                  <a:srgbClr val="2D6E2E"/>
                </a:solidFill>
                <a:latin typeface="Segoe UI Black"/>
                <a:cs typeface="Segoe UI Black"/>
              </a:rPr>
              <a:t>*</a:t>
            </a:r>
            <a:r>
              <a:rPr sz="5325" b="1" spc="-502" baseline="-21126" dirty="0">
                <a:solidFill>
                  <a:srgbClr val="2D6E2E"/>
                </a:solidFill>
                <a:latin typeface="Segoe UI Black"/>
                <a:cs typeface="Segoe UI Black"/>
              </a:rPr>
              <a:t> </a:t>
            </a:r>
            <a:r>
              <a:rPr sz="29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Αιμοπετάλια</a:t>
            </a:r>
            <a:endParaRPr sz="2900">
              <a:latin typeface="Palatino Linotype"/>
              <a:cs typeface="Palatino Linotype"/>
            </a:endParaRPr>
          </a:p>
          <a:p>
            <a:pPr algn="ctr">
              <a:lnSpc>
                <a:spcPts val="4004"/>
              </a:lnSpc>
            </a:pPr>
            <a:r>
              <a:rPr sz="5325" b="1" baseline="-21126" dirty="0">
                <a:solidFill>
                  <a:srgbClr val="2D6E2E"/>
                </a:solidFill>
                <a:latin typeface="Segoe UI Black"/>
                <a:cs typeface="Segoe UI Black"/>
              </a:rPr>
              <a:t>*</a:t>
            </a:r>
            <a:r>
              <a:rPr sz="5325" b="1" spc="-502" baseline="-21126" dirty="0">
                <a:solidFill>
                  <a:srgbClr val="2D6E2E"/>
                </a:solidFill>
                <a:latin typeface="Segoe UI Black"/>
                <a:cs typeface="Segoe UI Black"/>
              </a:rPr>
              <a:t> </a:t>
            </a:r>
            <a:r>
              <a:rPr sz="29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Πλάσμα</a:t>
            </a:r>
            <a:endParaRPr sz="2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1400" y="4901850"/>
            <a:ext cx="692150" cy="91440"/>
          </a:xfrm>
          <a:custGeom>
            <a:avLst/>
            <a:gdLst/>
            <a:ahLst/>
            <a:cxnLst/>
            <a:rect l="l" t="t" r="r" b="b"/>
            <a:pathLst>
              <a:path w="692150" h="91439">
                <a:moveTo>
                  <a:pt x="3171" y="88252"/>
                </a:moveTo>
                <a:lnTo>
                  <a:pt x="1508" y="89776"/>
                </a:lnTo>
                <a:lnTo>
                  <a:pt x="0" y="90970"/>
                </a:lnTo>
                <a:lnTo>
                  <a:pt x="5216" y="90195"/>
                </a:lnTo>
                <a:lnTo>
                  <a:pt x="3171" y="88252"/>
                </a:lnTo>
                <a:close/>
              </a:path>
              <a:path w="692150" h="91439">
                <a:moveTo>
                  <a:pt x="75231" y="63715"/>
                </a:moveTo>
                <a:lnTo>
                  <a:pt x="18373" y="72351"/>
                </a:lnTo>
                <a:lnTo>
                  <a:pt x="12011" y="79692"/>
                </a:lnTo>
                <a:lnTo>
                  <a:pt x="9483" y="81864"/>
                </a:lnTo>
                <a:lnTo>
                  <a:pt x="7502" y="84010"/>
                </a:lnTo>
                <a:lnTo>
                  <a:pt x="5356" y="86156"/>
                </a:lnTo>
                <a:lnTo>
                  <a:pt x="80695" y="75387"/>
                </a:lnTo>
                <a:lnTo>
                  <a:pt x="54822" y="75387"/>
                </a:lnTo>
                <a:lnTo>
                  <a:pt x="40406" y="71818"/>
                </a:lnTo>
                <a:lnTo>
                  <a:pt x="32458" y="71818"/>
                </a:lnTo>
                <a:lnTo>
                  <a:pt x="55419" y="67979"/>
                </a:lnTo>
                <a:lnTo>
                  <a:pt x="66880" y="66257"/>
                </a:lnTo>
                <a:lnTo>
                  <a:pt x="78343" y="64693"/>
                </a:lnTo>
                <a:lnTo>
                  <a:pt x="75231" y="63715"/>
                </a:lnTo>
                <a:close/>
              </a:path>
              <a:path w="692150" h="91439">
                <a:moveTo>
                  <a:pt x="158937" y="63817"/>
                </a:moveTo>
                <a:lnTo>
                  <a:pt x="117636" y="66414"/>
                </a:lnTo>
                <a:lnTo>
                  <a:pt x="61693" y="75133"/>
                </a:lnTo>
                <a:lnTo>
                  <a:pt x="60652" y="75310"/>
                </a:lnTo>
                <a:lnTo>
                  <a:pt x="59597" y="75387"/>
                </a:lnTo>
                <a:lnTo>
                  <a:pt x="80695" y="75387"/>
                </a:lnTo>
                <a:lnTo>
                  <a:pt x="106304" y="71619"/>
                </a:lnTo>
                <a:lnTo>
                  <a:pt x="158937" y="63817"/>
                </a:lnTo>
                <a:close/>
              </a:path>
              <a:path w="692150" h="91439">
                <a:moveTo>
                  <a:pt x="39328" y="71551"/>
                </a:moveTo>
                <a:lnTo>
                  <a:pt x="34553" y="71551"/>
                </a:lnTo>
                <a:lnTo>
                  <a:pt x="33564" y="71627"/>
                </a:lnTo>
                <a:lnTo>
                  <a:pt x="32458" y="71818"/>
                </a:lnTo>
                <a:lnTo>
                  <a:pt x="40406" y="71818"/>
                </a:lnTo>
                <a:lnTo>
                  <a:pt x="39328" y="71551"/>
                </a:lnTo>
                <a:close/>
              </a:path>
              <a:path w="692150" h="91439">
                <a:moveTo>
                  <a:pt x="190357" y="51295"/>
                </a:moveTo>
                <a:lnTo>
                  <a:pt x="131302" y="60121"/>
                </a:lnTo>
                <a:lnTo>
                  <a:pt x="136267" y="59931"/>
                </a:lnTo>
                <a:lnTo>
                  <a:pt x="141258" y="59816"/>
                </a:lnTo>
                <a:lnTo>
                  <a:pt x="146275" y="59778"/>
                </a:lnTo>
                <a:lnTo>
                  <a:pt x="168551" y="59469"/>
                </a:lnTo>
                <a:lnTo>
                  <a:pt x="188299" y="59448"/>
                </a:lnTo>
                <a:lnTo>
                  <a:pt x="235086" y="52514"/>
                </a:lnTo>
                <a:lnTo>
                  <a:pt x="224126" y="52120"/>
                </a:lnTo>
                <a:lnTo>
                  <a:pt x="190357" y="51295"/>
                </a:lnTo>
                <a:close/>
              </a:path>
              <a:path w="692150" h="91439">
                <a:moveTo>
                  <a:pt x="188299" y="59448"/>
                </a:moveTo>
                <a:lnTo>
                  <a:pt x="175980" y="59448"/>
                </a:lnTo>
                <a:lnTo>
                  <a:pt x="187956" y="59499"/>
                </a:lnTo>
                <a:lnTo>
                  <a:pt x="188299" y="59448"/>
                </a:lnTo>
                <a:close/>
              </a:path>
              <a:path w="692150" h="91439">
                <a:moveTo>
                  <a:pt x="313483" y="33223"/>
                </a:moveTo>
                <a:lnTo>
                  <a:pt x="283829" y="37515"/>
                </a:lnTo>
                <a:lnTo>
                  <a:pt x="318589" y="40208"/>
                </a:lnTo>
                <a:lnTo>
                  <a:pt x="347722" y="35940"/>
                </a:lnTo>
                <a:lnTo>
                  <a:pt x="313483" y="33223"/>
                </a:lnTo>
                <a:close/>
              </a:path>
              <a:path w="692150" h="91439">
                <a:moveTo>
                  <a:pt x="668702" y="0"/>
                </a:moveTo>
                <a:lnTo>
                  <a:pt x="606102" y="1416"/>
                </a:lnTo>
                <a:lnTo>
                  <a:pt x="543569" y="4698"/>
                </a:lnTo>
                <a:lnTo>
                  <a:pt x="529129" y="6045"/>
                </a:lnTo>
                <a:lnTo>
                  <a:pt x="575992" y="10198"/>
                </a:lnTo>
                <a:lnTo>
                  <a:pt x="604712" y="7870"/>
                </a:lnTo>
                <a:lnTo>
                  <a:pt x="633406" y="5881"/>
                </a:lnTo>
                <a:lnTo>
                  <a:pt x="661571" y="4438"/>
                </a:lnTo>
                <a:lnTo>
                  <a:pt x="688705" y="3746"/>
                </a:lnTo>
                <a:lnTo>
                  <a:pt x="692070" y="3721"/>
                </a:lnTo>
                <a:lnTo>
                  <a:pt x="66870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1203" y="4889803"/>
            <a:ext cx="801370" cy="76200"/>
          </a:xfrm>
          <a:custGeom>
            <a:avLst/>
            <a:gdLst/>
            <a:ahLst/>
            <a:cxnLst/>
            <a:rect l="l" t="t" r="r" b="b"/>
            <a:pathLst>
              <a:path w="801370" h="76200">
                <a:moveTo>
                  <a:pt x="43049" y="71475"/>
                </a:moveTo>
                <a:lnTo>
                  <a:pt x="3911" y="71475"/>
                </a:lnTo>
                <a:lnTo>
                  <a:pt x="11722" y="74828"/>
                </a:lnTo>
                <a:lnTo>
                  <a:pt x="14566" y="75514"/>
                </a:lnTo>
                <a:lnTo>
                  <a:pt x="15417" y="75768"/>
                </a:lnTo>
                <a:lnTo>
                  <a:pt x="43049" y="71475"/>
                </a:lnTo>
                <a:close/>
              </a:path>
              <a:path w="801370" h="76200">
                <a:moveTo>
                  <a:pt x="94830" y="62826"/>
                </a:moveTo>
                <a:lnTo>
                  <a:pt x="49872" y="63957"/>
                </a:lnTo>
                <a:lnTo>
                  <a:pt x="0" y="71513"/>
                </a:lnTo>
                <a:lnTo>
                  <a:pt x="355" y="71475"/>
                </a:lnTo>
                <a:lnTo>
                  <a:pt x="43049" y="71475"/>
                </a:lnTo>
                <a:lnTo>
                  <a:pt x="98640" y="62839"/>
                </a:lnTo>
                <a:lnTo>
                  <a:pt x="94830" y="62826"/>
                </a:lnTo>
                <a:close/>
              </a:path>
              <a:path w="801370" h="76200">
                <a:moveTo>
                  <a:pt x="199224" y="41338"/>
                </a:moveTo>
                <a:lnTo>
                  <a:pt x="169989" y="45631"/>
                </a:lnTo>
                <a:lnTo>
                  <a:pt x="199923" y="47739"/>
                </a:lnTo>
                <a:lnTo>
                  <a:pt x="230365" y="43522"/>
                </a:lnTo>
                <a:lnTo>
                  <a:pt x="199224" y="41338"/>
                </a:lnTo>
                <a:close/>
              </a:path>
              <a:path w="801370" h="76200">
                <a:moveTo>
                  <a:pt x="544893" y="2971"/>
                </a:moveTo>
                <a:lnTo>
                  <a:pt x="515851" y="4769"/>
                </a:lnTo>
                <a:lnTo>
                  <a:pt x="486830" y="6904"/>
                </a:lnTo>
                <a:lnTo>
                  <a:pt x="457830" y="9374"/>
                </a:lnTo>
                <a:lnTo>
                  <a:pt x="412915" y="13855"/>
                </a:lnTo>
                <a:lnTo>
                  <a:pt x="467309" y="17919"/>
                </a:lnTo>
                <a:lnTo>
                  <a:pt x="483755" y="16751"/>
                </a:lnTo>
                <a:lnTo>
                  <a:pt x="565302" y="10274"/>
                </a:lnTo>
                <a:lnTo>
                  <a:pt x="588276" y="8953"/>
                </a:lnTo>
                <a:lnTo>
                  <a:pt x="544893" y="2971"/>
                </a:lnTo>
                <a:close/>
              </a:path>
              <a:path w="801370" h="76200">
                <a:moveTo>
                  <a:pt x="602856" y="406"/>
                </a:moveTo>
                <a:lnTo>
                  <a:pt x="582104" y="1168"/>
                </a:lnTo>
                <a:lnTo>
                  <a:pt x="625195" y="7594"/>
                </a:lnTo>
                <a:lnTo>
                  <a:pt x="653453" y="7124"/>
                </a:lnTo>
                <a:lnTo>
                  <a:pt x="602856" y="406"/>
                </a:lnTo>
                <a:close/>
              </a:path>
              <a:path w="801370" h="76200">
                <a:moveTo>
                  <a:pt x="705294" y="0"/>
                </a:moveTo>
                <a:lnTo>
                  <a:pt x="728012" y="4037"/>
                </a:lnTo>
                <a:lnTo>
                  <a:pt x="750658" y="8267"/>
                </a:lnTo>
                <a:lnTo>
                  <a:pt x="800912" y="9880"/>
                </a:lnTo>
                <a:lnTo>
                  <a:pt x="793762" y="8689"/>
                </a:lnTo>
                <a:lnTo>
                  <a:pt x="779509" y="4033"/>
                </a:lnTo>
                <a:lnTo>
                  <a:pt x="772363" y="2832"/>
                </a:lnTo>
                <a:lnTo>
                  <a:pt x="738833" y="1116"/>
                </a:lnTo>
                <a:lnTo>
                  <a:pt x="7052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6622" y="4906554"/>
            <a:ext cx="468630" cy="60325"/>
          </a:xfrm>
          <a:custGeom>
            <a:avLst/>
            <a:gdLst/>
            <a:ahLst/>
            <a:cxnLst/>
            <a:rect l="l" t="t" r="r" b="b"/>
            <a:pathLst>
              <a:path w="468629" h="60325">
                <a:moveTo>
                  <a:pt x="83223" y="46088"/>
                </a:moveTo>
                <a:lnTo>
                  <a:pt x="0" y="59016"/>
                </a:lnTo>
                <a:lnTo>
                  <a:pt x="3124" y="59994"/>
                </a:lnTo>
                <a:lnTo>
                  <a:pt x="16299" y="58421"/>
                </a:lnTo>
                <a:lnTo>
                  <a:pt x="29508" y="57111"/>
                </a:lnTo>
                <a:lnTo>
                  <a:pt x="42764" y="56097"/>
                </a:lnTo>
                <a:lnTo>
                  <a:pt x="56083" y="55410"/>
                </a:lnTo>
                <a:lnTo>
                  <a:pt x="115138" y="46596"/>
                </a:lnTo>
                <a:lnTo>
                  <a:pt x="91211" y="46155"/>
                </a:lnTo>
                <a:lnTo>
                  <a:pt x="83223" y="46088"/>
                </a:lnTo>
                <a:close/>
              </a:path>
              <a:path w="468629" h="60325">
                <a:moveTo>
                  <a:pt x="214947" y="26771"/>
                </a:moveTo>
                <a:lnTo>
                  <a:pt x="184505" y="30987"/>
                </a:lnTo>
                <a:lnTo>
                  <a:pt x="208610" y="32816"/>
                </a:lnTo>
                <a:lnTo>
                  <a:pt x="238251" y="28524"/>
                </a:lnTo>
                <a:lnTo>
                  <a:pt x="214947" y="26771"/>
                </a:lnTo>
                <a:close/>
              </a:path>
              <a:path w="468629" h="60325">
                <a:moveTo>
                  <a:pt x="468337" y="0"/>
                </a:moveTo>
                <a:lnTo>
                  <a:pt x="451891" y="1168"/>
                </a:lnTo>
                <a:lnTo>
                  <a:pt x="453910" y="1333"/>
                </a:lnTo>
                <a:lnTo>
                  <a:pt x="46833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7095" y="4970623"/>
            <a:ext cx="351155" cy="52705"/>
          </a:xfrm>
          <a:custGeom>
            <a:avLst/>
            <a:gdLst/>
            <a:ahLst/>
            <a:cxnLst/>
            <a:rect l="l" t="t" r="r" b="b"/>
            <a:pathLst>
              <a:path w="351154" h="52704">
                <a:moveTo>
                  <a:pt x="601" y="52030"/>
                </a:moveTo>
                <a:lnTo>
                  <a:pt x="0" y="52120"/>
                </a:lnTo>
                <a:lnTo>
                  <a:pt x="596" y="52044"/>
                </a:lnTo>
                <a:close/>
              </a:path>
              <a:path w="351154" h="52704">
                <a:moveTo>
                  <a:pt x="37147" y="36576"/>
                </a:moveTo>
                <a:lnTo>
                  <a:pt x="29201" y="37242"/>
                </a:lnTo>
                <a:lnTo>
                  <a:pt x="5334" y="38976"/>
                </a:lnTo>
                <a:lnTo>
                  <a:pt x="4470" y="41402"/>
                </a:lnTo>
                <a:lnTo>
                  <a:pt x="601" y="52030"/>
                </a:lnTo>
                <a:lnTo>
                  <a:pt x="102649" y="36779"/>
                </a:lnTo>
                <a:lnTo>
                  <a:pt x="37896" y="36779"/>
                </a:lnTo>
                <a:lnTo>
                  <a:pt x="37541" y="36715"/>
                </a:lnTo>
                <a:lnTo>
                  <a:pt x="37147" y="36576"/>
                </a:lnTo>
                <a:close/>
              </a:path>
              <a:path w="351154" h="52704">
                <a:moveTo>
                  <a:pt x="350380" y="0"/>
                </a:moveTo>
                <a:lnTo>
                  <a:pt x="246572" y="14027"/>
                </a:lnTo>
                <a:lnTo>
                  <a:pt x="142674" y="26675"/>
                </a:lnTo>
                <a:lnTo>
                  <a:pt x="90599" y="32114"/>
                </a:lnTo>
                <a:lnTo>
                  <a:pt x="38341" y="36779"/>
                </a:lnTo>
                <a:lnTo>
                  <a:pt x="102649" y="36779"/>
                </a:lnTo>
                <a:lnTo>
                  <a:pt x="326732" y="4610"/>
                </a:lnTo>
                <a:lnTo>
                  <a:pt x="350748" y="25"/>
                </a:lnTo>
                <a:lnTo>
                  <a:pt x="350380" y="0"/>
                </a:lnTo>
                <a:close/>
              </a:path>
              <a:path w="351154" h="52704">
                <a:moveTo>
                  <a:pt x="21729" y="23520"/>
                </a:moveTo>
                <a:lnTo>
                  <a:pt x="11188" y="25095"/>
                </a:lnTo>
                <a:lnTo>
                  <a:pt x="10795" y="25628"/>
                </a:lnTo>
                <a:lnTo>
                  <a:pt x="10325" y="26466"/>
                </a:lnTo>
                <a:lnTo>
                  <a:pt x="14122" y="25450"/>
                </a:lnTo>
                <a:lnTo>
                  <a:pt x="21729" y="2352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0439" y="4988901"/>
            <a:ext cx="870585" cy="109855"/>
          </a:xfrm>
          <a:custGeom>
            <a:avLst/>
            <a:gdLst/>
            <a:ahLst/>
            <a:cxnLst/>
            <a:rect l="l" t="t" r="r" b="b"/>
            <a:pathLst>
              <a:path w="870585" h="109854">
                <a:moveTo>
                  <a:pt x="43751" y="100101"/>
                </a:moveTo>
                <a:lnTo>
                  <a:pt x="4241" y="104419"/>
                </a:lnTo>
                <a:lnTo>
                  <a:pt x="2438" y="106705"/>
                </a:lnTo>
                <a:lnTo>
                  <a:pt x="1841" y="107353"/>
                </a:lnTo>
                <a:lnTo>
                  <a:pt x="0" y="109715"/>
                </a:lnTo>
                <a:lnTo>
                  <a:pt x="44056" y="103098"/>
                </a:lnTo>
                <a:lnTo>
                  <a:pt x="43840" y="101168"/>
                </a:lnTo>
                <a:lnTo>
                  <a:pt x="43751" y="100101"/>
                </a:lnTo>
                <a:close/>
              </a:path>
              <a:path w="870585" h="109854">
                <a:moveTo>
                  <a:pt x="689787" y="31927"/>
                </a:moveTo>
                <a:lnTo>
                  <a:pt x="686968" y="32766"/>
                </a:lnTo>
                <a:lnTo>
                  <a:pt x="684123" y="33566"/>
                </a:lnTo>
                <a:lnTo>
                  <a:pt x="681278" y="34328"/>
                </a:lnTo>
                <a:lnTo>
                  <a:pt x="699173" y="34074"/>
                </a:lnTo>
                <a:lnTo>
                  <a:pt x="689787" y="31927"/>
                </a:lnTo>
                <a:close/>
              </a:path>
              <a:path w="870585" h="109854">
                <a:moveTo>
                  <a:pt x="745388" y="29286"/>
                </a:moveTo>
                <a:lnTo>
                  <a:pt x="774979" y="34798"/>
                </a:lnTo>
                <a:lnTo>
                  <a:pt x="850493" y="37465"/>
                </a:lnTo>
                <a:lnTo>
                  <a:pt x="852462" y="37465"/>
                </a:lnTo>
                <a:lnTo>
                  <a:pt x="857137" y="31318"/>
                </a:lnTo>
                <a:lnTo>
                  <a:pt x="781507" y="31318"/>
                </a:lnTo>
                <a:lnTo>
                  <a:pt x="754418" y="29721"/>
                </a:lnTo>
                <a:lnTo>
                  <a:pt x="745388" y="29286"/>
                </a:lnTo>
                <a:close/>
              </a:path>
              <a:path w="870585" h="109854">
                <a:moveTo>
                  <a:pt x="764260" y="3175"/>
                </a:moveTo>
                <a:lnTo>
                  <a:pt x="762266" y="5499"/>
                </a:lnTo>
                <a:lnTo>
                  <a:pt x="759282" y="9131"/>
                </a:lnTo>
                <a:lnTo>
                  <a:pt x="757859" y="10820"/>
                </a:lnTo>
                <a:lnTo>
                  <a:pt x="760895" y="11430"/>
                </a:lnTo>
                <a:lnTo>
                  <a:pt x="765987" y="12382"/>
                </a:lnTo>
                <a:lnTo>
                  <a:pt x="773061" y="21742"/>
                </a:lnTo>
                <a:lnTo>
                  <a:pt x="776541" y="25095"/>
                </a:lnTo>
                <a:lnTo>
                  <a:pt x="777836" y="26479"/>
                </a:lnTo>
                <a:lnTo>
                  <a:pt x="780758" y="29721"/>
                </a:lnTo>
                <a:lnTo>
                  <a:pt x="782065" y="31318"/>
                </a:lnTo>
                <a:lnTo>
                  <a:pt x="857137" y="31318"/>
                </a:lnTo>
                <a:lnTo>
                  <a:pt x="859967" y="27597"/>
                </a:lnTo>
                <a:lnTo>
                  <a:pt x="860704" y="26809"/>
                </a:lnTo>
                <a:lnTo>
                  <a:pt x="863511" y="23431"/>
                </a:lnTo>
                <a:lnTo>
                  <a:pt x="870496" y="15900"/>
                </a:lnTo>
                <a:lnTo>
                  <a:pt x="823288" y="6972"/>
                </a:lnTo>
                <a:lnTo>
                  <a:pt x="784288" y="6972"/>
                </a:lnTo>
                <a:lnTo>
                  <a:pt x="764260" y="3175"/>
                </a:lnTo>
                <a:close/>
              </a:path>
              <a:path w="870585" h="109854">
                <a:moveTo>
                  <a:pt x="776300" y="24866"/>
                </a:moveTo>
                <a:lnTo>
                  <a:pt x="776485" y="25095"/>
                </a:lnTo>
                <a:lnTo>
                  <a:pt x="776300" y="24866"/>
                </a:lnTo>
                <a:close/>
              </a:path>
              <a:path w="870585" h="109854">
                <a:moveTo>
                  <a:pt x="786422" y="0"/>
                </a:moveTo>
                <a:lnTo>
                  <a:pt x="786129" y="4025"/>
                </a:lnTo>
                <a:lnTo>
                  <a:pt x="785393" y="6972"/>
                </a:lnTo>
                <a:lnTo>
                  <a:pt x="823288" y="6972"/>
                </a:lnTo>
                <a:lnTo>
                  <a:pt x="78642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6038" y="4953692"/>
            <a:ext cx="264795" cy="29209"/>
          </a:xfrm>
          <a:custGeom>
            <a:avLst/>
            <a:gdLst/>
            <a:ahLst/>
            <a:cxnLst/>
            <a:rect l="l" t="t" r="r" b="b"/>
            <a:pathLst>
              <a:path w="264795" h="29210">
                <a:moveTo>
                  <a:pt x="68897" y="17513"/>
                </a:moveTo>
                <a:lnTo>
                  <a:pt x="37782" y="21539"/>
                </a:lnTo>
                <a:lnTo>
                  <a:pt x="0" y="28930"/>
                </a:lnTo>
                <a:lnTo>
                  <a:pt x="75374" y="18961"/>
                </a:lnTo>
                <a:lnTo>
                  <a:pt x="80048" y="18427"/>
                </a:lnTo>
                <a:lnTo>
                  <a:pt x="68897" y="17513"/>
                </a:lnTo>
                <a:close/>
              </a:path>
              <a:path w="264795" h="29210">
                <a:moveTo>
                  <a:pt x="115938" y="12128"/>
                </a:moveTo>
                <a:lnTo>
                  <a:pt x="74320" y="16865"/>
                </a:lnTo>
                <a:lnTo>
                  <a:pt x="86080" y="17741"/>
                </a:lnTo>
                <a:lnTo>
                  <a:pt x="127495" y="13017"/>
                </a:lnTo>
                <a:lnTo>
                  <a:pt x="115938" y="12128"/>
                </a:lnTo>
                <a:close/>
              </a:path>
              <a:path w="264795" h="29210">
                <a:moveTo>
                  <a:pt x="263144" y="0"/>
                </a:moveTo>
                <a:lnTo>
                  <a:pt x="253809" y="516"/>
                </a:lnTo>
                <a:lnTo>
                  <a:pt x="220065" y="2743"/>
                </a:lnTo>
                <a:lnTo>
                  <a:pt x="223888" y="3136"/>
                </a:lnTo>
                <a:lnTo>
                  <a:pt x="254263" y="790"/>
                </a:lnTo>
                <a:lnTo>
                  <a:pt x="264388" y="126"/>
                </a:lnTo>
                <a:lnTo>
                  <a:pt x="2631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3824" y="4951183"/>
            <a:ext cx="225425" cy="24130"/>
          </a:xfrm>
          <a:custGeom>
            <a:avLst/>
            <a:gdLst/>
            <a:ahLst/>
            <a:cxnLst/>
            <a:rect l="l" t="t" r="r" b="b"/>
            <a:pathLst>
              <a:path w="225425" h="24129">
                <a:moveTo>
                  <a:pt x="24015" y="19469"/>
                </a:moveTo>
                <a:lnTo>
                  <a:pt x="0" y="24053"/>
                </a:lnTo>
                <a:lnTo>
                  <a:pt x="31115" y="20015"/>
                </a:lnTo>
                <a:lnTo>
                  <a:pt x="24015" y="19469"/>
                </a:lnTo>
                <a:close/>
              </a:path>
              <a:path w="225425" h="24129">
                <a:moveTo>
                  <a:pt x="66281" y="13754"/>
                </a:moveTo>
                <a:lnTo>
                  <a:pt x="28549" y="18770"/>
                </a:lnTo>
                <a:lnTo>
                  <a:pt x="36525" y="19367"/>
                </a:lnTo>
                <a:lnTo>
                  <a:pt x="78155" y="14643"/>
                </a:lnTo>
                <a:lnTo>
                  <a:pt x="66281" y="13754"/>
                </a:lnTo>
                <a:close/>
              </a:path>
              <a:path w="225425" h="24129">
                <a:moveTo>
                  <a:pt x="199301" y="0"/>
                </a:moveTo>
                <a:lnTo>
                  <a:pt x="162445" y="3289"/>
                </a:lnTo>
                <a:lnTo>
                  <a:pt x="182283" y="5257"/>
                </a:lnTo>
                <a:lnTo>
                  <a:pt x="216016" y="3025"/>
                </a:lnTo>
                <a:lnTo>
                  <a:pt x="225348" y="2501"/>
                </a:lnTo>
                <a:lnTo>
                  <a:pt x="1993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2219" y="4919883"/>
            <a:ext cx="875030" cy="237490"/>
          </a:xfrm>
          <a:custGeom>
            <a:avLst/>
            <a:gdLst/>
            <a:ahLst/>
            <a:cxnLst/>
            <a:rect l="l" t="t" r="r" b="b"/>
            <a:pathLst>
              <a:path w="875029" h="237489">
                <a:moveTo>
                  <a:pt x="317500" y="234695"/>
                </a:moveTo>
                <a:lnTo>
                  <a:pt x="309943" y="235318"/>
                </a:lnTo>
                <a:lnTo>
                  <a:pt x="302399" y="236067"/>
                </a:lnTo>
                <a:lnTo>
                  <a:pt x="294868" y="236956"/>
                </a:lnTo>
                <a:lnTo>
                  <a:pt x="299262" y="236880"/>
                </a:lnTo>
                <a:lnTo>
                  <a:pt x="303657" y="236727"/>
                </a:lnTo>
                <a:lnTo>
                  <a:pt x="311594" y="236334"/>
                </a:lnTo>
                <a:lnTo>
                  <a:pt x="317500" y="234695"/>
                </a:lnTo>
                <a:close/>
              </a:path>
              <a:path w="875029" h="237489">
                <a:moveTo>
                  <a:pt x="226885" y="223024"/>
                </a:moveTo>
                <a:lnTo>
                  <a:pt x="226542" y="224332"/>
                </a:lnTo>
                <a:lnTo>
                  <a:pt x="226402" y="224967"/>
                </a:lnTo>
                <a:lnTo>
                  <a:pt x="227406" y="225018"/>
                </a:lnTo>
                <a:lnTo>
                  <a:pt x="234327" y="223418"/>
                </a:lnTo>
                <a:lnTo>
                  <a:pt x="231851" y="223316"/>
                </a:lnTo>
                <a:lnTo>
                  <a:pt x="226885" y="223024"/>
                </a:lnTo>
                <a:close/>
              </a:path>
              <a:path w="875029" h="237489">
                <a:moveTo>
                  <a:pt x="527913" y="210337"/>
                </a:moveTo>
                <a:lnTo>
                  <a:pt x="519925" y="211454"/>
                </a:lnTo>
                <a:lnTo>
                  <a:pt x="527545" y="211810"/>
                </a:lnTo>
                <a:lnTo>
                  <a:pt x="527812" y="210858"/>
                </a:lnTo>
                <a:lnTo>
                  <a:pt x="527913" y="210337"/>
                </a:lnTo>
                <a:close/>
              </a:path>
              <a:path w="875029" h="237489">
                <a:moveTo>
                  <a:pt x="577926" y="204698"/>
                </a:moveTo>
                <a:lnTo>
                  <a:pt x="568702" y="205503"/>
                </a:lnTo>
                <a:lnTo>
                  <a:pt x="559469" y="206414"/>
                </a:lnTo>
                <a:lnTo>
                  <a:pt x="550222" y="207432"/>
                </a:lnTo>
                <a:lnTo>
                  <a:pt x="540956" y="208559"/>
                </a:lnTo>
                <a:lnTo>
                  <a:pt x="576148" y="210464"/>
                </a:lnTo>
                <a:lnTo>
                  <a:pt x="577240" y="210464"/>
                </a:lnTo>
                <a:lnTo>
                  <a:pt x="577824" y="208089"/>
                </a:lnTo>
                <a:lnTo>
                  <a:pt x="577926" y="204698"/>
                </a:lnTo>
                <a:close/>
              </a:path>
              <a:path w="875029" h="237489">
                <a:moveTo>
                  <a:pt x="171183" y="180581"/>
                </a:moveTo>
                <a:lnTo>
                  <a:pt x="170459" y="180670"/>
                </a:lnTo>
                <a:lnTo>
                  <a:pt x="170230" y="182397"/>
                </a:lnTo>
                <a:lnTo>
                  <a:pt x="170154" y="183184"/>
                </a:lnTo>
                <a:lnTo>
                  <a:pt x="171183" y="180581"/>
                </a:lnTo>
                <a:close/>
              </a:path>
              <a:path w="875029" h="237489">
                <a:moveTo>
                  <a:pt x="60020" y="137680"/>
                </a:moveTo>
                <a:lnTo>
                  <a:pt x="26212" y="140944"/>
                </a:lnTo>
                <a:lnTo>
                  <a:pt x="25768" y="141808"/>
                </a:lnTo>
                <a:lnTo>
                  <a:pt x="19265" y="155041"/>
                </a:lnTo>
                <a:lnTo>
                  <a:pt x="23558" y="154978"/>
                </a:lnTo>
                <a:lnTo>
                  <a:pt x="32131" y="154762"/>
                </a:lnTo>
                <a:lnTo>
                  <a:pt x="90761" y="146100"/>
                </a:lnTo>
                <a:lnTo>
                  <a:pt x="62280" y="146100"/>
                </a:lnTo>
                <a:lnTo>
                  <a:pt x="60832" y="142430"/>
                </a:lnTo>
                <a:lnTo>
                  <a:pt x="60020" y="137680"/>
                </a:lnTo>
                <a:close/>
              </a:path>
              <a:path w="875029" h="237489">
                <a:moveTo>
                  <a:pt x="92684" y="142151"/>
                </a:moveTo>
                <a:lnTo>
                  <a:pt x="64135" y="146100"/>
                </a:lnTo>
                <a:lnTo>
                  <a:pt x="90761" y="146100"/>
                </a:lnTo>
                <a:lnTo>
                  <a:pt x="92811" y="145795"/>
                </a:lnTo>
                <a:lnTo>
                  <a:pt x="92684" y="142151"/>
                </a:lnTo>
                <a:close/>
              </a:path>
              <a:path w="875029" h="237489">
                <a:moveTo>
                  <a:pt x="818476" y="64566"/>
                </a:moveTo>
                <a:lnTo>
                  <a:pt x="814108" y="64579"/>
                </a:lnTo>
                <a:lnTo>
                  <a:pt x="811923" y="64579"/>
                </a:lnTo>
                <a:lnTo>
                  <a:pt x="852474" y="72186"/>
                </a:lnTo>
                <a:lnTo>
                  <a:pt x="854989" y="69253"/>
                </a:lnTo>
                <a:lnTo>
                  <a:pt x="857935" y="65989"/>
                </a:lnTo>
                <a:lnTo>
                  <a:pt x="874781" y="65989"/>
                </a:lnTo>
                <a:lnTo>
                  <a:pt x="874788" y="65277"/>
                </a:lnTo>
                <a:lnTo>
                  <a:pt x="832553" y="64615"/>
                </a:lnTo>
                <a:lnTo>
                  <a:pt x="818476" y="64566"/>
                </a:lnTo>
                <a:close/>
              </a:path>
              <a:path w="875029" h="237489">
                <a:moveTo>
                  <a:pt x="874781" y="65989"/>
                </a:moveTo>
                <a:lnTo>
                  <a:pt x="858685" y="65989"/>
                </a:lnTo>
                <a:lnTo>
                  <a:pt x="874649" y="69011"/>
                </a:lnTo>
                <a:lnTo>
                  <a:pt x="874725" y="67843"/>
                </a:lnTo>
                <a:lnTo>
                  <a:pt x="874781" y="65989"/>
                </a:lnTo>
                <a:close/>
              </a:path>
              <a:path w="875029" h="237489">
                <a:moveTo>
                  <a:pt x="638632" y="32359"/>
                </a:moveTo>
                <a:lnTo>
                  <a:pt x="612279" y="33527"/>
                </a:lnTo>
                <a:lnTo>
                  <a:pt x="612698" y="33667"/>
                </a:lnTo>
                <a:lnTo>
                  <a:pt x="638632" y="32359"/>
                </a:lnTo>
                <a:close/>
              </a:path>
              <a:path w="875029" h="237489">
                <a:moveTo>
                  <a:pt x="664108" y="31546"/>
                </a:moveTo>
                <a:lnTo>
                  <a:pt x="656132" y="31775"/>
                </a:lnTo>
                <a:lnTo>
                  <a:pt x="664324" y="31584"/>
                </a:lnTo>
                <a:lnTo>
                  <a:pt x="664108" y="31546"/>
                </a:lnTo>
                <a:close/>
              </a:path>
              <a:path w="875029" h="237489">
                <a:moveTo>
                  <a:pt x="55232" y="12204"/>
                </a:moveTo>
                <a:lnTo>
                  <a:pt x="9539" y="27466"/>
                </a:lnTo>
                <a:lnTo>
                  <a:pt x="0" y="31838"/>
                </a:lnTo>
                <a:lnTo>
                  <a:pt x="1333" y="33870"/>
                </a:lnTo>
                <a:lnTo>
                  <a:pt x="4042" y="38246"/>
                </a:lnTo>
                <a:lnTo>
                  <a:pt x="7912" y="44107"/>
                </a:lnTo>
                <a:lnTo>
                  <a:pt x="8470" y="44919"/>
                </a:lnTo>
                <a:lnTo>
                  <a:pt x="16797" y="41480"/>
                </a:lnTo>
                <a:lnTo>
                  <a:pt x="25193" y="38246"/>
                </a:lnTo>
                <a:lnTo>
                  <a:pt x="33670" y="35240"/>
                </a:lnTo>
                <a:lnTo>
                  <a:pt x="42240" y="32486"/>
                </a:lnTo>
                <a:lnTo>
                  <a:pt x="42392" y="31673"/>
                </a:lnTo>
                <a:lnTo>
                  <a:pt x="42760" y="30022"/>
                </a:lnTo>
                <a:lnTo>
                  <a:pt x="43967" y="18732"/>
                </a:lnTo>
                <a:lnTo>
                  <a:pt x="46304" y="17475"/>
                </a:lnTo>
                <a:lnTo>
                  <a:pt x="49250" y="15659"/>
                </a:lnTo>
                <a:lnTo>
                  <a:pt x="52235" y="13893"/>
                </a:lnTo>
                <a:lnTo>
                  <a:pt x="55232" y="12204"/>
                </a:lnTo>
                <a:close/>
              </a:path>
              <a:path w="875029" h="237489">
                <a:moveTo>
                  <a:pt x="359212" y="6870"/>
                </a:moveTo>
                <a:lnTo>
                  <a:pt x="228981" y="6870"/>
                </a:lnTo>
                <a:lnTo>
                  <a:pt x="246719" y="7075"/>
                </a:lnTo>
                <a:lnTo>
                  <a:pt x="264453" y="7632"/>
                </a:lnTo>
                <a:lnTo>
                  <a:pt x="282171" y="8456"/>
                </a:lnTo>
                <a:lnTo>
                  <a:pt x="299859" y="9461"/>
                </a:lnTo>
                <a:lnTo>
                  <a:pt x="328218" y="11264"/>
                </a:lnTo>
                <a:lnTo>
                  <a:pt x="340777" y="9460"/>
                </a:lnTo>
                <a:lnTo>
                  <a:pt x="359212" y="6870"/>
                </a:lnTo>
                <a:close/>
              </a:path>
              <a:path w="875029" h="237489">
                <a:moveTo>
                  <a:pt x="303517" y="0"/>
                </a:moveTo>
                <a:lnTo>
                  <a:pt x="281042" y="282"/>
                </a:lnTo>
                <a:lnTo>
                  <a:pt x="258622" y="1266"/>
                </a:lnTo>
                <a:lnTo>
                  <a:pt x="236326" y="3161"/>
                </a:lnTo>
                <a:lnTo>
                  <a:pt x="214223" y="6172"/>
                </a:lnTo>
                <a:lnTo>
                  <a:pt x="211454" y="6515"/>
                </a:lnTo>
                <a:lnTo>
                  <a:pt x="205943" y="7277"/>
                </a:lnTo>
                <a:lnTo>
                  <a:pt x="213614" y="6997"/>
                </a:lnTo>
                <a:lnTo>
                  <a:pt x="221297" y="6870"/>
                </a:lnTo>
                <a:lnTo>
                  <a:pt x="359212" y="6870"/>
                </a:lnTo>
                <a:lnTo>
                  <a:pt x="378485" y="4229"/>
                </a:lnTo>
                <a:lnTo>
                  <a:pt x="329285" y="279"/>
                </a:lnTo>
                <a:lnTo>
                  <a:pt x="309965" y="20"/>
                </a:lnTo>
                <a:lnTo>
                  <a:pt x="30351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4879" y="4928289"/>
            <a:ext cx="83185" cy="9525"/>
          </a:xfrm>
          <a:custGeom>
            <a:avLst/>
            <a:gdLst/>
            <a:ahLst/>
            <a:cxnLst/>
            <a:rect l="l" t="t" r="r" b="b"/>
            <a:pathLst>
              <a:path w="83185" h="9525">
                <a:moveTo>
                  <a:pt x="47891" y="0"/>
                </a:moveTo>
                <a:lnTo>
                  <a:pt x="0" y="6781"/>
                </a:lnTo>
                <a:lnTo>
                  <a:pt x="34251" y="9499"/>
                </a:lnTo>
                <a:lnTo>
                  <a:pt x="82651" y="2667"/>
                </a:lnTo>
                <a:lnTo>
                  <a:pt x="478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0435" y="4924108"/>
            <a:ext cx="82550" cy="9525"/>
          </a:xfrm>
          <a:custGeom>
            <a:avLst/>
            <a:gdLst/>
            <a:ahLst/>
            <a:cxnLst/>
            <a:rect l="l" t="t" r="r" b="b"/>
            <a:pathLst>
              <a:path w="82550" h="9525">
                <a:moveTo>
                  <a:pt x="50266" y="0"/>
                </a:moveTo>
                <a:lnTo>
                  <a:pt x="0" y="7035"/>
                </a:lnTo>
                <a:lnTo>
                  <a:pt x="31140" y="9220"/>
                </a:lnTo>
                <a:lnTo>
                  <a:pt x="82257" y="2679"/>
                </a:lnTo>
                <a:lnTo>
                  <a:pt x="502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1569" y="4926792"/>
            <a:ext cx="71755" cy="8890"/>
          </a:xfrm>
          <a:custGeom>
            <a:avLst/>
            <a:gdLst/>
            <a:ahLst/>
            <a:cxnLst/>
            <a:rect l="l" t="t" r="r" b="b"/>
            <a:pathLst>
              <a:path w="71754" h="8889">
                <a:moveTo>
                  <a:pt x="51117" y="0"/>
                </a:moveTo>
                <a:lnTo>
                  <a:pt x="0" y="6540"/>
                </a:lnTo>
                <a:lnTo>
                  <a:pt x="23304" y="8280"/>
                </a:lnTo>
                <a:lnTo>
                  <a:pt x="71196" y="1498"/>
                </a:lnTo>
                <a:lnTo>
                  <a:pt x="511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4077" y="4947530"/>
            <a:ext cx="62865" cy="6350"/>
          </a:xfrm>
          <a:custGeom>
            <a:avLst/>
            <a:gdLst/>
            <a:ahLst/>
            <a:cxnLst/>
            <a:rect l="l" t="t" r="r" b="b"/>
            <a:pathLst>
              <a:path w="62864" h="6350">
                <a:moveTo>
                  <a:pt x="28054" y="0"/>
                </a:moveTo>
                <a:lnTo>
                  <a:pt x="21107" y="368"/>
                </a:lnTo>
                <a:lnTo>
                  <a:pt x="14147" y="812"/>
                </a:lnTo>
                <a:lnTo>
                  <a:pt x="0" y="1930"/>
                </a:lnTo>
                <a:lnTo>
                  <a:pt x="1485" y="2463"/>
                </a:lnTo>
                <a:lnTo>
                  <a:pt x="8445" y="5257"/>
                </a:lnTo>
                <a:lnTo>
                  <a:pt x="10426" y="5880"/>
                </a:lnTo>
                <a:lnTo>
                  <a:pt x="48437" y="4279"/>
                </a:lnTo>
                <a:lnTo>
                  <a:pt x="62255" y="3898"/>
                </a:lnTo>
                <a:lnTo>
                  <a:pt x="48449" y="1930"/>
                </a:lnTo>
                <a:lnTo>
                  <a:pt x="34759" y="63"/>
                </a:lnTo>
                <a:lnTo>
                  <a:pt x="280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4695" y="4985872"/>
            <a:ext cx="22225" cy="10160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6210" y="0"/>
                </a:moveTo>
                <a:lnTo>
                  <a:pt x="5460" y="0"/>
                </a:lnTo>
                <a:lnTo>
                  <a:pt x="2514" y="3263"/>
                </a:lnTo>
                <a:lnTo>
                  <a:pt x="0" y="6197"/>
                </a:lnTo>
                <a:lnTo>
                  <a:pt x="20065" y="10007"/>
                </a:lnTo>
                <a:lnTo>
                  <a:pt x="21145" y="10007"/>
                </a:lnTo>
                <a:lnTo>
                  <a:pt x="21882" y="7048"/>
                </a:lnTo>
                <a:lnTo>
                  <a:pt x="22174" y="3022"/>
                </a:lnTo>
                <a:lnTo>
                  <a:pt x="62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9177" y="4953410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321" y="0"/>
                </a:moveTo>
                <a:lnTo>
                  <a:pt x="0" y="279"/>
                </a:lnTo>
                <a:lnTo>
                  <a:pt x="1244" y="419"/>
                </a:lnTo>
                <a:lnTo>
                  <a:pt x="5740" y="139"/>
                </a:lnTo>
                <a:lnTo>
                  <a:pt x="53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3131" y="4949465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20942" y="0"/>
                </a:moveTo>
                <a:lnTo>
                  <a:pt x="0" y="1727"/>
                </a:lnTo>
                <a:lnTo>
                  <a:pt x="26047" y="4229"/>
                </a:lnTo>
                <a:lnTo>
                  <a:pt x="31369" y="3949"/>
                </a:lnTo>
                <a:lnTo>
                  <a:pt x="29400" y="3314"/>
                </a:lnTo>
                <a:lnTo>
                  <a:pt x="22428" y="520"/>
                </a:lnTo>
                <a:lnTo>
                  <a:pt x="209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1355" y="4858456"/>
            <a:ext cx="901065" cy="71755"/>
          </a:xfrm>
          <a:custGeom>
            <a:avLst/>
            <a:gdLst/>
            <a:ahLst/>
            <a:cxnLst/>
            <a:rect l="l" t="t" r="r" b="b"/>
            <a:pathLst>
              <a:path w="901064" h="71754">
                <a:moveTo>
                  <a:pt x="829817" y="65608"/>
                </a:moveTo>
                <a:lnTo>
                  <a:pt x="791214" y="65943"/>
                </a:lnTo>
                <a:lnTo>
                  <a:pt x="752640" y="66954"/>
                </a:lnTo>
                <a:lnTo>
                  <a:pt x="785520" y="71551"/>
                </a:lnTo>
                <a:lnTo>
                  <a:pt x="885189" y="69799"/>
                </a:lnTo>
                <a:lnTo>
                  <a:pt x="891565" y="69557"/>
                </a:lnTo>
                <a:lnTo>
                  <a:pt x="897534" y="68478"/>
                </a:lnTo>
                <a:lnTo>
                  <a:pt x="897267" y="68478"/>
                </a:lnTo>
                <a:lnTo>
                  <a:pt x="900747" y="67462"/>
                </a:lnTo>
                <a:lnTo>
                  <a:pt x="900683" y="66738"/>
                </a:lnTo>
                <a:lnTo>
                  <a:pt x="865236" y="65892"/>
                </a:lnTo>
                <a:lnTo>
                  <a:pt x="829817" y="65608"/>
                </a:lnTo>
                <a:close/>
              </a:path>
              <a:path w="901064" h="71754">
                <a:moveTo>
                  <a:pt x="774140" y="43332"/>
                </a:moveTo>
                <a:lnTo>
                  <a:pt x="752474" y="43332"/>
                </a:lnTo>
                <a:lnTo>
                  <a:pt x="767829" y="43459"/>
                </a:lnTo>
                <a:lnTo>
                  <a:pt x="767181" y="43472"/>
                </a:lnTo>
                <a:lnTo>
                  <a:pt x="765301" y="45084"/>
                </a:lnTo>
                <a:lnTo>
                  <a:pt x="763269" y="47002"/>
                </a:lnTo>
                <a:lnTo>
                  <a:pt x="794994" y="46659"/>
                </a:lnTo>
                <a:lnTo>
                  <a:pt x="774140" y="43332"/>
                </a:lnTo>
                <a:close/>
              </a:path>
              <a:path w="901064" h="71754">
                <a:moveTo>
                  <a:pt x="745032" y="38950"/>
                </a:moveTo>
                <a:lnTo>
                  <a:pt x="735810" y="39205"/>
                </a:lnTo>
                <a:lnTo>
                  <a:pt x="708126" y="40297"/>
                </a:lnTo>
                <a:lnTo>
                  <a:pt x="715009" y="41300"/>
                </a:lnTo>
                <a:lnTo>
                  <a:pt x="728738" y="43395"/>
                </a:lnTo>
                <a:lnTo>
                  <a:pt x="774140" y="43332"/>
                </a:lnTo>
                <a:lnTo>
                  <a:pt x="760692" y="41289"/>
                </a:lnTo>
                <a:lnTo>
                  <a:pt x="745032" y="38950"/>
                </a:lnTo>
                <a:close/>
              </a:path>
              <a:path w="901064" h="71754">
                <a:moveTo>
                  <a:pt x="80429" y="16929"/>
                </a:moveTo>
                <a:lnTo>
                  <a:pt x="31208" y="33389"/>
                </a:lnTo>
                <a:lnTo>
                  <a:pt x="1257" y="49009"/>
                </a:lnTo>
                <a:lnTo>
                  <a:pt x="0" y="49669"/>
                </a:lnTo>
                <a:lnTo>
                  <a:pt x="1549" y="49847"/>
                </a:lnTo>
                <a:lnTo>
                  <a:pt x="4698" y="49847"/>
                </a:lnTo>
                <a:lnTo>
                  <a:pt x="7962" y="49669"/>
                </a:lnTo>
                <a:lnTo>
                  <a:pt x="8623" y="49606"/>
                </a:lnTo>
                <a:lnTo>
                  <a:pt x="8407" y="49606"/>
                </a:lnTo>
                <a:lnTo>
                  <a:pt x="9118" y="49568"/>
                </a:lnTo>
                <a:lnTo>
                  <a:pt x="9893" y="49555"/>
                </a:lnTo>
                <a:lnTo>
                  <a:pt x="23026" y="49555"/>
                </a:lnTo>
                <a:lnTo>
                  <a:pt x="26200" y="49377"/>
                </a:lnTo>
                <a:lnTo>
                  <a:pt x="65402" y="29945"/>
                </a:lnTo>
                <a:lnTo>
                  <a:pt x="86398" y="22199"/>
                </a:lnTo>
                <a:lnTo>
                  <a:pt x="84594" y="20548"/>
                </a:lnTo>
                <a:lnTo>
                  <a:pt x="82219" y="18414"/>
                </a:lnTo>
                <a:lnTo>
                  <a:pt x="80429" y="16929"/>
                </a:lnTo>
                <a:close/>
              </a:path>
              <a:path w="901064" h="71754">
                <a:moveTo>
                  <a:pt x="23026" y="49555"/>
                </a:moveTo>
                <a:lnTo>
                  <a:pt x="11709" y="49555"/>
                </a:lnTo>
                <a:lnTo>
                  <a:pt x="16141" y="49631"/>
                </a:lnTo>
                <a:lnTo>
                  <a:pt x="21666" y="49631"/>
                </a:lnTo>
                <a:lnTo>
                  <a:pt x="23026" y="49555"/>
                </a:lnTo>
                <a:close/>
              </a:path>
              <a:path w="901064" h="71754">
                <a:moveTo>
                  <a:pt x="358878" y="1904"/>
                </a:moveTo>
                <a:lnTo>
                  <a:pt x="258648" y="1904"/>
                </a:lnTo>
                <a:lnTo>
                  <a:pt x="286269" y="2448"/>
                </a:lnTo>
                <a:lnTo>
                  <a:pt x="313915" y="3832"/>
                </a:lnTo>
                <a:lnTo>
                  <a:pt x="341537" y="5687"/>
                </a:lnTo>
                <a:lnTo>
                  <a:pt x="571626" y="23964"/>
                </a:lnTo>
                <a:lnTo>
                  <a:pt x="618251" y="28725"/>
                </a:lnTo>
                <a:lnTo>
                  <a:pt x="664743" y="34315"/>
                </a:lnTo>
                <a:lnTo>
                  <a:pt x="701954" y="32511"/>
                </a:lnTo>
                <a:lnTo>
                  <a:pt x="647590" y="25349"/>
                </a:lnTo>
                <a:lnTo>
                  <a:pt x="596264" y="20180"/>
                </a:lnTo>
                <a:lnTo>
                  <a:pt x="416677" y="5705"/>
                </a:lnTo>
                <a:lnTo>
                  <a:pt x="378106" y="3039"/>
                </a:lnTo>
                <a:lnTo>
                  <a:pt x="358878" y="1904"/>
                </a:lnTo>
                <a:close/>
              </a:path>
              <a:path w="901064" h="71754">
                <a:moveTo>
                  <a:pt x="301421" y="0"/>
                </a:moveTo>
                <a:lnTo>
                  <a:pt x="289026" y="100"/>
                </a:lnTo>
                <a:lnTo>
                  <a:pt x="276647" y="420"/>
                </a:lnTo>
                <a:lnTo>
                  <a:pt x="264292" y="991"/>
                </a:lnTo>
                <a:lnTo>
                  <a:pt x="251967" y="1841"/>
                </a:lnTo>
                <a:lnTo>
                  <a:pt x="253199" y="1930"/>
                </a:lnTo>
                <a:lnTo>
                  <a:pt x="358878" y="1904"/>
                </a:lnTo>
                <a:lnTo>
                  <a:pt x="339509" y="761"/>
                </a:lnTo>
                <a:lnTo>
                  <a:pt x="320465" y="209"/>
                </a:lnTo>
                <a:lnTo>
                  <a:pt x="310941" y="54"/>
                </a:lnTo>
                <a:lnTo>
                  <a:pt x="30142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0100" y="4901791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23723" y="0"/>
                </a:moveTo>
                <a:lnTo>
                  <a:pt x="16052" y="0"/>
                </a:lnTo>
                <a:lnTo>
                  <a:pt x="0" y="63"/>
                </a:lnTo>
                <a:lnTo>
                  <a:pt x="23380" y="3784"/>
                </a:lnTo>
                <a:lnTo>
                  <a:pt x="34531" y="3670"/>
                </a:lnTo>
                <a:lnTo>
                  <a:pt x="36550" y="1752"/>
                </a:lnTo>
                <a:lnTo>
                  <a:pt x="38442" y="127"/>
                </a:lnTo>
                <a:lnTo>
                  <a:pt x="39077" y="127"/>
                </a:lnTo>
                <a:lnTo>
                  <a:pt x="237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6109" y="4890968"/>
            <a:ext cx="80645" cy="8255"/>
          </a:xfrm>
          <a:custGeom>
            <a:avLst/>
            <a:gdLst/>
            <a:ahLst/>
            <a:cxnLst/>
            <a:rect l="l" t="t" r="r" b="b"/>
            <a:pathLst>
              <a:path w="80645" h="8254">
                <a:moveTo>
                  <a:pt x="37198" y="0"/>
                </a:moveTo>
                <a:lnTo>
                  <a:pt x="0" y="1803"/>
                </a:lnTo>
                <a:lnTo>
                  <a:pt x="43370" y="7785"/>
                </a:lnTo>
                <a:lnTo>
                  <a:pt x="71059" y="6686"/>
                </a:lnTo>
                <a:lnTo>
                  <a:pt x="80289" y="6438"/>
                </a:lnTo>
                <a:lnTo>
                  <a:pt x="371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2607" y="4997088"/>
            <a:ext cx="45085" cy="14604"/>
          </a:xfrm>
          <a:custGeom>
            <a:avLst/>
            <a:gdLst/>
            <a:ahLst/>
            <a:cxnLst/>
            <a:rect l="l" t="t" r="r" b="b"/>
            <a:pathLst>
              <a:path w="45085" h="14604">
                <a:moveTo>
                  <a:pt x="44818" y="0"/>
                </a:moveTo>
                <a:lnTo>
                  <a:pt x="36855" y="2108"/>
                </a:lnTo>
                <a:lnTo>
                  <a:pt x="28905" y="4343"/>
                </a:lnTo>
                <a:lnTo>
                  <a:pt x="20980" y="6680"/>
                </a:lnTo>
                <a:lnTo>
                  <a:pt x="15087" y="8140"/>
                </a:lnTo>
                <a:lnTo>
                  <a:pt x="8928" y="9601"/>
                </a:lnTo>
                <a:lnTo>
                  <a:pt x="0" y="13182"/>
                </a:lnTo>
                <a:lnTo>
                  <a:pt x="355" y="14414"/>
                </a:lnTo>
                <a:lnTo>
                  <a:pt x="3594" y="14401"/>
                </a:lnTo>
                <a:lnTo>
                  <a:pt x="3962" y="14363"/>
                </a:lnTo>
                <a:lnTo>
                  <a:pt x="30871" y="13067"/>
                </a:lnTo>
                <a:lnTo>
                  <a:pt x="39827" y="12522"/>
                </a:lnTo>
                <a:lnTo>
                  <a:pt x="40170" y="11633"/>
                </a:lnTo>
                <a:lnTo>
                  <a:pt x="42964" y="3365"/>
                </a:lnTo>
                <a:lnTo>
                  <a:pt x="4481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429" y="4994144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5" h="15875">
                <a:moveTo>
                  <a:pt x="16395" y="0"/>
                </a:moveTo>
                <a:lnTo>
                  <a:pt x="8788" y="1930"/>
                </a:lnTo>
                <a:lnTo>
                  <a:pt x="4991" y="2946"/>
                </a:lnTo>
                <a:lnTo>
                  <a:pt x="3136" y="6311"/>
                </a:lnTo>
                <a:lnTo>
                  <a:pt x="342" y="14566"/>
                </a:lnTo>
                <a:lnTo>
                  <a:pt x="0" y="15455"/>
                </a:lnTo>
                <a:lnTo>
                  <a:pt x="23867" y="13721"/>
                </a:lnTo>
                <a:lnTo>
                  <a:pt x="31813" y="13055"/>
                </a:lnTo>
                <a:lnTo>
                  <a:pt x="28320" y="11874"/>
                </a:lnTo>
                <a:lnTo>
                  <a:pt x="22796" y="5892"/>
                </a:lnTo>
                <a:lnTo>
                  <a:pt x="21170" y="4533"/>
                </a:lnTo>
                <a:lnTo>
                  <a:pt x="163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2136" y="494730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4559" y="0"/>
                </a:moveTo>
                <a:lnTo>
                  <a:pt x="0" y="228"/>
                </a:lnTo>
                <a:lnTo>
                  <a:pt x="6692" y="279"/>
                </a:lnTo>
                <a:lnTo>
                  <a:pt x="45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24961" y="489066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0" y="0"/>
                </a:moveTo>
                <a:lnTo>
                  <a:pt x="6515" y="457"/>
                </a:lnTo>
                <a:lnTo>
                  <a:pt x="15354" y="495"/>
                </a:lnTo>
                <a:lnTo>
                  <a:pt x="5118" y="127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4466" y="4920035"/>
            <a:ext cx="79375" cy="32384"/>
          </a:xfrm>
          <a:custGeom>
            <a:avLst/>
            <a:gdLst/>
            <a:ahLst/>
            <a:cxnLst/>
            <a:rect l="l" t="t" r="r" b="b"/>
            <a:pathLst>
              <a:path w="79375" h="32385">
                <a:moveTo>
                  <a:pt x="78905" y="0"/>
                </a:moveTo>
                <a:lnTo>
                  <a:pt x="75196" y="508"/>
                </a:lnTo>
                <a:lnTo>
                  <a:pt x="71488" y="1066"/>
                </a:lnTo>
                <a:lnTo>
                  <a:pt x="67805" y="1689"/>
                </a:lnTo>
                <a:lnTo>
                  <a:pt x="53963" y="3629"/>
                </a:lnTo>
                <a:lnTo>
                  <a:pt x="12992" y="12052"/>
                </a:lnTo>
                <a:lnTo>
                  <a:pt x="4064" y="17322"/>
                </a:lnTo>
                <a:lnTo>
                  <a:pt x="1714" y="18580"/>
                </a:lnTo>
                <a:lnTo>
                  <a:pt x="508" y="29870"/>
                </a:lnTo>
                <a:lnTo>
                  <a:pt x="139" y="31521"/>
                </a:lnTo>
                <a:lnTo>
                  <a:pt x="0" y="32334"/>
                </a:lnTo>
                <a:lnTo>
                  <a:pt x="7662" y="30122"/>
                </a:lnTo>
                <a:lnTo>
                  <a:pt x="15416" y="28143"/>
                </a:lnTo>
                <a:lnTo>
                  <a:pt x="23272" y="26412"/>
                </a:lnTo>
                <a:lnTo>
                  <a:pt x="31242" y="24942"/>
                </a:lnTo>
                <a:lnTo>
                  <a:pt x="38201" y="23609"/>
                </a:lnTo>
                <a:lnTo>
                  <a:pt x="68912" y="4190"/>
                </a:lnTo>
                <a:lnTo>
                  <a:pt x="789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245" y="5054093"/>
            <a:ext cx="33020" cy="12065"/>
          </a:xfrm>
          <a:custGeom>
            <a:avLst/>
            <a:gdLst/>
            <a:ahLst/>
            <a:cxnLst/>
            <a:rect l="l" t="t" r="r" b="b"/>
            <a:pathLst>
              <a:path w="33020" h="12064">
                <a:moveTo>
                  <a:pt x="32677" y="0"/>
                </a:moveTo>
                <a:lnTo>
                  <a:pt x="0" y="3467"/>
                </a:lnTo>
                <a:lnTo>
                  <a:pt x="812" y="8216"/>
                </a:lnTo>
                <a:lnTo>
                  <a:pt x="2260" y="11887"/>
                </a:lnTo>
                <a:lnTo>
                  <a:pt x="4254" y="11874"/>
                </a:lnTo>
                <a:lnTo>
                  <a:pt x="32651" y="7937"/>
                </a:lnTo>
                <a:lnTo>
                  <a:pt x="326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0975" y="5049884"/>
            <a:ext cx="454025" cy="136525"/>
          </a:xfrm>
          <a:custGeom>
            <a:avLst/>
            <a:gdLst/>
            <a:ahLst/>
            <a:cxnLst/>
            <a:rect l="l" t="t" r="r" b="b"/>
            <a:pathLst>
              <a:path w="454025" h="136525">
                <a:moveTo>
                  <a:pt x="10591" y="130124"/>
                </a:moveTo>
                <a:lnTo>
                  <a:pt x="9944" y="130124"/>
                </a:lnTo>
                <a:lnTo>
                  <a:pt x="6972" y="130238"/>
                </a:lnTo>
                <a:lnTo>
                  <a:pt x="1041" y="130365"/>
                </a:lnTo>
                <a:lnTo>
                  <a:pt x="47472" y="136245"/>
                </a:lnTo>
                <a:lnTo>
                  <a:pt x="60371" y="135347"/>
                </a:lnTo>
                <a:lnTo>
                  <a:pt x="73256" y="134178"/>
                </a:lnTo>
                <a:lnTo>
                  <a:pt x="86127" y="132738"/>
                </a:lnTo>
                <a:lnTo>
                  <a:pt x="105531" y="130136"/>
                </a:lnTo>
                <a:lnTo>
                  <a:pt x="10591" y="130124"/>
                </a:lnTo>
                <a:close/>
              </a:path>
              <a:path w="454025" h="136525">
                <a:moveTo>
                  <a:pt x="157505" y="114147"/>
                </a:moveTo>
                <a:lnTo>
                  <a:pt x="91960" y="123113"/>
                </a:lnTo>
                <a:lnTo>
                  <a:pt x="52158" y="127611"/>
                </a:lnTo>
                <a:lnTo>
                  <a:pt x="31363" y="129409"/>
                </a:lnTo>
                <a:lnTo>
                  <a:pt x="11899" y="130136"/>
                </a:lnTo>
                <a:lnTo>
                  <a:pt x="105624" y="130124"/>
                </a:lnTo>
                <a:lnTo>
                  <a:pt x="196157" y="117790"/>
                </a:lnTo>
                <a:lnTo>
                  <a:pt x="211988" y="115989"/>
                </a:lnTo>
                <a:lnTo>
                  <a:pt x="184742" y="114734"/>
                </a:lnTo>
                <a:lnTo>
                  <a:pt x="171120" y="114342"/>
                </a:lnTo>
                <a:lnTo>
                  <a:pt x="157505" y="114147"/>
                </a:lnTo>
                <a:close/>
              </a:path>
              <a:path w="454025" h="136525">
                <a:moveTo>
                  <a:pt x="195364" y="109219"/>
                </a:moveTo>
                <a:lnTo>
                  <a:pt x="188302" y="109994"/>
                </a:lnTo>
                <a:lnTo>
                  <a:pt x="181216" y="110858"/>
                </a:lnTo>
                <a:lnTo>
                  <a:pt x="174116" y="111836"/>
                </a:lnTo>
                <a:lnTo>
                  <a:pt x="187595" y="112382"/>
                </a:lnTo>
                <a:lnTo>
                  <a:pt x="228053" y="114452"/>
                </a:lnTo>
                <a:lnTo>
                  <a:pt x="243787" y="113253"/>
                </a:lnTo>
                <a:lnTo>
                  <a:pt x="259549" y="112331"/>
                </a:lnTo>
                <a:lnTo>
                  <a:pt x="195364" y="109219"/>
                </a:lnTo>
                <a:close/>
              </a:path>
              <a:path w="454025" h="136525">
                <a:moveTo>
                  <a:pt x="222288" y="106730"/>
                </a:moveTo>
                <a:lnTo>
                  <a:pt x="216103" y="107213"/>
                </a:lnTo>
                <a:lnTo>
                  <a:pt x="213004" y="107492"/>
                </a:lnTo>
                <a:lnTo>
                  <a:pt x="308216" y="112407"/>
                </a:lnTo>
                <a:lnTo>
                  <a:pt x="313207" y="112915"/>
                </a:lnTo>
                <a:lnTo>
                  <a:pt x="318160" y="113576"/>
                </a:lnTo>
                <a:lnTo>
                  <a:pt x="318985" y="112915"/>
                </a:lnTo>
                <a:lnTo>
                  <a:pt x="319824" y="112077"/>
                </a:lnTo>
                <a:lnTo>
                  <a:pt x="320725" y="111124"/>
                </a:lnTo>
                <a:lnTo>
                  <a:pt x="331196" y="110723"/>
                </a:lnTo>
                <a:lnTo>
                  <a:pt x="352229" y="110230"/>
                </a:lnTo>
                <a:lnTo>
                  <a:pt x="362800" y="110121"/>
                </a:lnTo>
                <a:lnTo>
                  <a:pt x="364909" y="110121"/>
                </a:lnTo>
                <a:lnTo>
                  <a:pt x="366206" y="108381"/>
                </a:lnTo>
                <a:lnTo>
                  <a:pt x="246545" y="108381"/>
                </a:lnTo>
                <a:lnTo>
                  <a:pt x="222288" y="106730"/>
                </a:lnTo>
                <a:close/>
              </a:path>
              <a:path w="454025" h="136525">
                <a:moveTo>
                  <a:pt x="248792" y="81800"/>
                </a:moveTo>
                <a:lnTo>
                  <a:pt x="248704" y="82118"/>
                </a:lnTo>
                <a:lnTo>
                  <a:pt x="248488" y="82689"/>
                </a:lnTo>
                <a:lnTo>
                  <a:pt x="276174" y="84200"/>
                </a:lnTo>
                <a:lnTo>
                  <a:pt x="281495" y="90817"/>
                </a:lnTo>
                <a:lnTo>
                  <a:pt x="283921" y="93065"/>
                </a:lnTo>
                <a:lnTo>
                  <a:pt x="293852" y="103974"/>
                </a:lnTo>
                <a:lnTo>
                  <a:pt x="269870" y="104357"/>
                </a:lnTo>
                <a:lnTo>
                  <a:pt x="257946" y="104733"/>
                </a:lnTo>
                <a:lnTo>
                  <a:pt x="246049" y="105244"/>
                </a:lnTo>
                <a:lnTo>
                  <a:pt x="247434" y="106819"/>
                </a:lnTo>
                <a:lnTo>
                  <a:pt x="248361" y="108381"/>
                </a:lnTo>
                <a:lnTo>
                  <a:pt x="366206" y="108381"/>
                </a:lnTo>
                <a:lnTo>
                  <a:pt x="372135" y="100431"/>
                </a:lnTo>
                <a:lnTo>
                  <a:pt x="373100" y="99415"/>
                </a:lnTo>
                <a:lnTo>
                  <a:pt x="375500" y="96443"/>
                </a:lnTo>
                <a:lnTo>
                  <a:pt x="382816" y="88569"/>
                </a:lnTo>
                <a:lnTo>
                  <a:pt x="248792" y="81800"/>
                </a:lnTo>
                <a:close/>
              </a:path>
              <a:path w="454025" h="136525">
                <a:moveTo>
                  <a:pt x="423405" y="3949"/>
                </a:moveTo>
                <a:lnTo>
                  <a:pt x="410806" y="5410"/>
                </a:lnTo>
                <a:lnTo>
                  <a:pt x="399422" y="8377"/>
                </a:lnTo>
                <a:lnTo>
                  <a:pt x="387956" y="11029"/>
                </a:lnTo>
                <a:lnTo>
                  <a:pt x="344084" y="18524"/>
                </a:lnTo>
                <a:lnTo>
                  <a:pt x="302533" y="23525"/>
                </a:lnTo>
                <a:lnTo>
                  <a:pt x="214895" y="30697"/>
                </a:lnTo>
                <a:lnTo>
                  <a:pt x="214477" y="31813"/>
                </a:lnTo>
                <a:lnTo>
                  <a:pt x="213588" y="33997"/>
                </a:lnTo>
                <a:lnTo>
                  <a:pt x="260667" y="36194"/>
                </a:lnTo>
                <a:lnTo>
                  <a:pt x="319692" y="30695"/>
                </a:lnTo>
                <a:lnTo>
                  <a:pt x="350380" y="26720"/>
                </a:lnTo>
                <a:lnTo>
                  <a:pt x="380931" y="21619"/>
                </a:lnTo>
                <a:lnTo>
                  <a:pt x="411327" y="15392"/>
                </a:lnTo>
                <a:lnTo>
                  <a:pt x="444880" y="4965"/>
                </a:lnTo>
                <a:lnTo>
                  <a:pt x="423405" y="3949"/>
                </a:lnTo>
                <a:close/>
              </a:path>
              <a:path w="454025" h="136525">
                <a:moveTo>
                  <a:pt x="436410" y="19786"/>
                </a:moveTo>
                <a:lnTo>
                  <a:pt x="431418" y="21031"/>
                </a:lnTo>
                <a:lnTo>
                  <a:pt x="426415" y="22186"/>
                </a:lnTo>
                <a:lnTo>
                  <a:pt x="421373" y="23240"/>
                </a:lnTo>
                <a:lnTo>
                  <a:pt x="434505" y="21462"/>
                </a:lnTo>
                <a:lnTo>
                  <a:pt x="435394" y="20777"/>
                </a:lnTo>
                <a:lnTo>
                  <a:pt x="436410" y="19786"/>
                </a:lnTo>
                <a:close/>
              </a:path>
              <a:path w="454025" h="136525">
                <a:moveTo>
                  <a:pt x="453948" y="0"/>
                </a:moveTo>
                <a:lnTo>
                  <a:pt x="448017" y="838"/>
                </a:lnTo>
                <a:lnTo>
                  <a:pt x="436130" y="2387"/>
                </a:lnTo>
                <a:lnTo>
                  <a:pt x="450087" y="3340"/>
                </a:lnTo>
                <a:lnTo>
                  <a:pt x="451675" y="1549"/>
                </a:lnTo>
                <a:lnTo>
                  <a:pt x="453161" y="114"/>
                </a:lnTo>
                <a:lnTo>
                  <a:pt x="45394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7681" y="5131334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4457" y="0"/>
                </a:moveTo>
                <a:lnTo>
                  <a:pt x="0" y="622"/>
                </a:lnTo>
                <a:lnTo>
                  <a:pt x="11772" y="1244"/>
                </a:lnTo>
                <a:lnTo>
                  <a:pt x="12090" y="355"/>
                </a:lnTo>
                <a:lnTo>
                  <a:pt x="44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8376" y="5154731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371" y="0"/>
                </a:moveTo>
                <a:lnTo>
                  <a:pt x="20739" y="584"/>
                </a:lnTo>
                <a:lnTo>
                  <a:pt x="13080" y="1079"/>
                </a:lnTo>
                <a:lnTo>
                  <a:pt x="5435" y="1485"/>
                </a:lnTo>
                <a:lnTo>
                  <a:pt x="0" y="3022"/>
                </a:lnTo>
                <a:lnTo>
                  <a:pt x="2837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3804" y="5153037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30352" y="0"/>
                </a:moveTo>
                <a:lnTo>
                  <a:pt x="22186" y="355"/>
                </a:lnTo>
                <a:lnTo>
                  <a:pt x="14046" y="863"/>
                </a:lnTo>
                <a:lnTo>
                  <a:pt x="5918" y="1536"/>
                </a:lnTo>
                <a:lnTo>
                  <a:pt x="0" y="3174"/>
                </a:lnTo>
                <a:lnTo>
                  <a:pt x="7658" y="2781"/>
                </a:lnTo>
                <a:lnTo>
                  <a:pt x="15303" y="2285"/>
                </a:lnTo>
                <a:lnTo>
                  <a:pt x="22948" y="1689"/>
                </a:lnTo>
                <a:lnTo>
                  <a:pt x="35318" y="228"/>
                </a:lnTo>
                <a:lnTo>
                  <a:pt x="303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45670" y="5023229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047" y="0"/>
                </a:moveTo>
                <a:lnTo>
                  <a:pt x="0" y="736"/>
                </a:lnTo>
                <a:lnTo>
                  <a:pt x="23678" y="635"/>
                </a:lnTo>
                <a:lnTo>
                  <a:pt x="26047" y="0"/>
                </a:lnTo>
                <a:close/>
              </a:path>
              <a:path w="26670" h="1270">
                <a:moveTo>
                  <a:pt x="23678" y="635"/>
                </a:moveTo>
                <a:lnTo>
                  <a:pt x="10413" y="635"/>
                </a:lnTo>
                <a:lnTo>
                  <a:pt x="23583" y="66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0783" y="5016271"/>
            <a:ext cx="59690" cy="8255"/>
          </a:xfrm>
          <a:custGeom>
            <a:avLst/>
            <a:gdLst/>
            <a:ahLst/>
            <a:cxnLst/>
            <a:rect l="l" t="t" r="r" b="b"/>
            <a:pathLst>
              <a:path w="59689" h="8254">
                <a:moveTo>
                  <a:pt x="36575" y="0"/>
                </a:moveTo>
                <a:lnTo>
                  <a:pt x="23863" y="12"/>
                </a:lnTo>
                <a:lnTo>
                  <a:pt x="19249" y="1485"/>
                </a:lnTo>
                <a:lnTo>
                  <a:pt x="14706" y="2857"/>
                </a:lnTo>
                <a:lnTo>
                  <a:pt x="10109" y="4165"/>
                </a:lnTo>
                <a:lnTo>
                  <a:pt x="9905" y="4432"/>
                </a:lnTo>
                <a:lnTo>
                  <a:pt x="9677" y="4635"/>
                </a:lnTo>
                <a:lnTo>
                  <a:pt x="9410" y="4724"/>
                </a:lnTo>
                <a:lnTo>
                  <a:pt x="6286" y="5943"/>
                </a:lnTo>
                <a:lnTo>
                  <a:pt x="3149" y="7124"/>
                </a:lnTo>
                <a:lnTo>
                  <a:pt x="0" y="8254"/>
                </a:lnTo>
                <a:lnTo>
                  <a:pt x="8293" y="7975"/>
                </a:lnTo>
                <a:lnTo>
                  <a:pt x="24891" y="7683"/>
                </a:lnTo>
                <a:lnTo>
                  <a:pt x="50939" y="6959"/>
                </a:lnTo>
                <a:lnTo>
                  <a:pt x="53784" y="6197"/>
                </a:lnTo>
                <a:lnTo>
                  <a:pt x="56616" y="5397"/>
                </a:lnTo>
                <a:lnTo>
                  <a:pt x="59448" y="4559"/>
                </a:lnTo>
                <a:lnTo>
                  <a:pt x="45597" y="1473"/>
                </a:lnTo>
                <a:lnTo>
                  <a:pt x="38760" y="12"/>
                </a:lnTo>
                <a:lnTo>
                  <a:pt x="365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4648" y="5020433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6243" y="0"/>
                </a:moveTo>
                <a:lnTo>
                  <a:pt x="10845" y="1536"/>
                </a:lnTo>
                <a:lnTo>
                  <a:pt x="5435" y="2971"/>
                </a:lnTo>
                <a:lnTo>
                  <a:pt x="0" y="4318"/>
                </a:lnTo>
                <a:lnTo>
                  <a:pt x="6134" y="4089"/>
                </a:lnTo>
                <a:lnTo>
                  <a:pt x="9283" y="2959"/>
                </a:lnTo>
                <a:lnTo>
                  <a:pt x="12420" y="1778"/>
                </a:lnTo>
                <a:lnTo>
                  <a:pt x="15544" y="558"/>
                </a:lnTo>
                <a:lnTo>
                  <a:pt x="15811" y="469"/>
                </a:lnTo>
                <a:lnTo>
                  <a:pt x="16040" y="266"/>
                </a:lnTo>
                <a:lnTo>
                  <a:pt x="162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0897" y="5016290"/>
            <a:ext cx="13970" cy="4445"/>
          </a:xfrm>
          <a:custGeom>
            <a:avLst/>
            <a:gdLst/>
            <a:ahLst/>
            <a:cxnLst/>
            <a:rect l="l" t="t" r="r" b="b"/>
            <a:pathLst>
              <a:path w="13970" h="4445">
                <a:moveTo>
                  <a:pt x="13754" y="0"/>
                </a:moveTo>
                <a:lnTo>
                  <a:pt x="863" y="114"/>
                </a:lnTo>
                <a:lnTo>
                  <a:pt x="800" y="1930"/>
                </a:lnTo>
                <a:lnTo>
                  <a:pt x="533" y="3378"/>
                </a:lnTo>
                <a:lnTo>
                  <a:pt x="0" y="4140"/>
                </a:lnTo>
                <a:lnTo>
                  <a:pt x="4584" y="2832"/>
                </a:lnTo>
                <a:lnTo>
                  <a:pt x="9169" y="1460"/>
                </a:lnTo>
                <a:lnTo>
                  <a:pt x="137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58097" y="5016398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60" h="8889">
                <a:moveTo>
                  <a:pt x="73660" y="0"/>
                </a:moveTo>
                <a:lnTo>
                  <a:pt x="43407" y="612"/>
                </a:lnTo>
                <a:lnTo>
                  <a:pt x="13144" y="1739"/>
                </a:lnTo>
                <a:lnTo>
                  <a:pt x="8788" y="2946"/>
                </a:lnTo>
                <a:lnTo>
                  <a:pt x="4406" y="4102"/>
                </a:lnTo>
                <a:lnTo>
                  <a:pt x="0" y="5168"/>
                </a:lnTo>
                <a:lnTo>
                  <a:pt x="22261" y="6657"/>
                </a:lnTo>
                <a:lnTo>
                  <a:pt x="44856" y="8610"/>
                </a:lnTo>
                <a:lnTo>
                  <a:pt x="45224" y="8699"/>
                </a:lnTo>
                <a:lnTo>
                  <a:pt x="45605" y="8826"/>
                </a:lnTo>
                <a:lnTo>
                  <a:pt x="54102" y="8432"/>
                </a:lnTo>
                <a:lnTo>
                  <a:pt x="73609" y="1828"/>
                </a:lnTo>
                <a:lnTo>
                  <a:pt x="736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37867" y="5009541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75" y="0"/>
                </a:lnTo>
              </a:path>
            </a:pathLst>
          </a:custGeom>
          <a:ln w="1319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37641" y="501138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10">
                <a:moveTo>
                  <a:pt x="102463" y="0"/>
                </a:moveTo>
                <a:lnTo>
                  <a:pt x="73901" y="2819"/>
                </a:lnTo>
                <a:lnTo>
                  <a:pt x="32337" y="10554"/>
                </a:lnTo>
                <a:lnTo>
                  <a:pt x="0" y="16078"/>
                </a:lnTo>
                <a:lnTo>
                  <a:pt x="8978" y="16510"/>
                </a:lnTo>
                <a:lnTo>
                  <a:pt x="14401" y="16014"/>
                </a:lnTo>
                <a:lnTo>
                  <a:pt x="17119" y="15811"/>
                </a:lnTo>
                <a:lnTo>
                  <a:pt x="79432" y="7330"/>
                </a:lnTo>
                <a:lnTo>
                  <a:pt x="100228" y="4762"/>
                </a:lnTo>
                <a:lnTo>
                  <a:pt x="100761" y="4025"/>
                </a:lnTo>
                <a:lnTo>
                  <a:pt x="101599" y="2120"/>
                </a:lnTo>
                <a:lnTo>
                  <a:pt x="1024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26520" y="4994112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0" y="0"/>
                </a:moveTo>
                <a:lnTo>
                  <a:pt x="393" y="609"/>
                </a:lnTo>
                <a:lnTo>
                  <a:pt x="774" y="1346"/>
                </a:lnTo>
                <a:lnTo>
                  <a:pt x="1155" y="2184"/>
                </a:lnTo>
                <a:lnTo>
                  <a:pt x="13906" y="215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4387" y="4990820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127" y="5753"/>
                </a:lnTo>
                <a:lnTo>
                  <a:pt x="15570" y="5511"/>
                </a:lnTo>
                <a:lnTo>
                  <a:pt x="23291" y="5473"/>
                </a:lnTo>
                <a:lnTo>
                  <a:pt x="22910" y="4635"/>
                </a:lnTo>
                <a:lnTo>
                  <a:pt x="22505" y="3860"/>
                </a:lnTo>
                <a:lnTo>
                  <a:pt x="22136" y="328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0319" y="4891158"/>
            <a:ext cx="203835" cy="13970"/>
          </a:xfrm>
          <a:custGeom>
            <a:avLst/>
            <a:gdLst/>
            <a:ahLst/>
            <a:cxnLst/>
            <a:rect l="l" t="t" r="r" b="b"/>
            <a:pathLst>
              <a:path w="203835" h="13970">
                <a:moveTo>
                  <a:pt x="0" y="13462"/>
                </a:moveTo>
                <a:lnTo>
                  <a:pt x="203796" y="13462"/>
                </a:lnTo>
                <a:lnTo>
                  <a:pt x="203796" y="0"/>
                </a:lnTo>
                <a:lnTo>
                  <a:pt x="0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8033" y="4907894"/>
            <a:ext cx="59690" cy="5715"/>
          </a:xfrm>
          <a:custGeom>
            <a:avLst/>
            <a:gdLst/>
            <a:ahLst/>
            <a:cxnLst/>
            <a:rect l="l" t="t" r="r" b="b"/>
            <a:pathLst>
              <a:path w="59689" h="5714">
                <a:moveTo>
                  <a:pt x="12496" y="0"/>
                </a:moveTo>
                <a:lnTo>
                  <a:pt x="0" y="1206"/>
                </a:lnTo>
                <a:lnTo>
                  <a:pt x="43713" y="5511"/>
                </a:lnTo>
                <a:lnTo>
                  <a:pt x="59359" y="4152"/>
                </a:lnTo>
                <a:lnTo>
                  <a:pt x="1249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5097" y="4903656"/>
            <a:ext cx="63500" cy="5715"/>
          </a:xfrm>
          <a:custGeom>
            <a:avLst/>
            <a:gdLst/>
            <a:ahLst/>
            <a:cxnLst/>
            <a:rect l="l" t="t" r="r" b="b"/>
            <a:pathLst>
              <a:path w="63500" h="5714">
                <a:moveTo>
                  <a:pt x="9016" y="0"/>
                </a:moveTo>
                <a:lnTo>
                  <a:pt x="0" y="965"/>
                </a:lnTo>
                <a:lnTo>
                  <a:pt x="49542" y="5143"/>
                </a:lnTo>
                <a:lnTo>
                  <a:pt x="63423" y="4076"/>
                </a:lnTo>
                <a:lnTo>
                  <a:pt x="90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84634" y="4907729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3881" y="0"/>
                </a:moveTo>
                <a:lnTo>
                  <a:pt x="0" y="1066"/>
                </a:lnTo>
                <a:lnTo>
                  <a:pt x="3390" y="1371"/>
                </a:lnTo>
                <a:lnTo>
                  <a:pt x="15900" y="165"/>
                </a:lnTo>
                <a:lnTo>
                  <a:pt x="138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1470" y="4891120"/>
            <a:ext cx="203835" cy="15240"/>
          </a:xfrm>
          <a:custGeom>
            <a:avLst/>
            <a:gdLst/>
            <a:ahLst/>
            <a:cxnLst/>
            <a:rect l="l" t="t" r="r" b="b"/>
            <a:pathLst>
              <a:path w="203835" h="15239">
                <a:moveTo>
                  <a:pt x="0" y="14820"/>
                </a:moveTo>
                <a:lnTo>
                  <a:pt x="203631" y="14820"/>
                </a:lnTo>
                <a:lnTo>
                  <a:pt x="203631" y="0"/>
                </a:lnTo>
                <a:lnTo>
                  <a:pt x="0" y="0"/>
                </a:lnTo>
                <a:lnTo>
                  <a:pt x="0" y="1482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71989" y="4909105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16040" y="0"/>
                </a:moveTo>
                <a:lnTo>
                  <a:pt x="0" y="1625"/>
                </a:lnTo>
                <a:lnTo>
                  <a:pt x="39687" y="6083"/>
                </a:lnTo>
                <a:lnTo>
                  <a:pt x="59766" y="4305"/>
                </a:lnTo>
                <a:lnTo>
                  <a:pt x="160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23114" y="4904620"/>
            <a:ext cx="61594" cy="5715"/>
          </a:xfrm>
          <a:custGeom>
            <a:avLst/>
            <a:gdLst/>
            <a:ahLst/>
            <a:cxnLst/>
            <a:rect l="l" t="t" r="r" b="b"/>
            <a:pathLst>
              <a:path w="61595" h="5714">
                <a:moveTo>
                  <a:pt x="11988" y="0"/>
                </a:moveTo>
                <a:lnTo>
                  <a:pt x="0" y="1320"/>
                </a:lnTo>
                <a:lnTo>
                  <a:pt x="44018" y="5600"/>
                </a:lnTo>
                <a:lnTo>
                  <a:pt x="61518" y="4178"/>
                </a:lnTo>
                <a:lnTo>
                  <a:pt x="119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67137" y="4908794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7500" y="0"/>
                </a:moveTo>
                <a:lnTo>
                  <a:pt x="0" y="1422"/>
                </a:lnTo>
                <a:lnTo>
                  <a:pt x="4851" y="1943"/>
                </a:lnTo>
                <a:lnTo>
                  <a:pt x="20891" y="304"/>
                </a:lnTo>
                <a:lnTo>
                  <a:pt x="175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14342" y="493289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14" y="0"/>
                </a:lnTo>
              </a:path>
            </a:pathLst>
          </a:custGeom>
          <a:ln w="11468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3513" y="4918684"/>
            <a:ext cx="238125" cy="23495"/>
          </a:xfrm>
          <a:custGeom>
            <a:avLst/>
            <a:gdLst/>
            <a:ahLst/>
            <a:cxnLst/>
            <a:rect l="l" t="t" r="r" b="b"/>
            <a:pathLst>
              <a:path w="238125" h="23495">
                <a:moveTo>
                  <a:pt x="75704" y="4673"/>
                </a:moveTo>
                <a:lnTo>
                  <a:pt x="70916" y="4673"/>
                </a:lnTo>
                <a:lnTo>
                  <a:pt x="54862" y="5651"/>
                </a:lnTo>
                <a:lnTo>
                  <a:pt x="39103" y="8585"/>
                </a:lnTo>
                <a:lnTo>
                  <a:pt x="23639" y="13471"/>
                </a:lnTo>
                <a:lnTo>
                  <a:pt x="8470" y="20307"/>
                </a:lnTo>
                <a:lnTo>
                  <a:pt x="5626" y="21170"/>
                </a:lnTo>
                <a:lnTo>
                  <a:pt x="2806" y="22085"/>
                </a:lnTo>
                <a:lnTo>
                  <a:pt x="0" y="23037"/>
                </a:lnTo>
                <a:lnTo>
                  <a:pt x="6934" y="21882"/>
                </a:lnTo>
                <a:lnTo>
                  <a:pt x="13881" y="20853"/>
                </a:lnTo>
                <a:lnTo>
                  <a:pt x="20827" y="19938"/>
                </a:lnTo>
                <a:lnTo>
                  <a:pt x="30221" y="18088"/>
                </a:lnTo>
                <a:lnTo>
                  <a:pt x="39657" y="16443"/>
                </a:lnTo>
                <a:lnTo>
                  <a:pt x="49133" y="15002"/>
                </a:lnTo>
                <a:lnTo>
                  <a:pt x="58648" y="13766"/>
                </a:lnTo>
                <a:lnTo>
                  <a:pt x="72601" y="11771"/>
                </a:lnTo>
                <a:lnTo>
                  <a:pt x="86588" y="10252"/>
                </a:lnTo>
                <a:lnTo>
                  <a:pt x="100603" y="9166"/>
                </a:lnTo>
                <a:lnTo>
                  <a:pt x="114642" y="8470"/>
                </a:lnTo>
                <a:lnTo>
                  <a:pt x="120154" y="7708"/>
                </a:lnTo>
                <a:lnTo>
                  <a:pt x="122923" y="7365"/>
                </a:lnTo>
                <a:lnTo>
                  <a:pt x="137025" y="5448"/>
                </a:lnTo>
                <a:lnTo>
                  <a:pt x="85382" y="5448"/>
                </a:lnTo>
                <a:lnTo>
                  <a:pt x="80517" y="4940"/>
                </a:lnTo>
                <a:lnTo>
                  <a:pt x="75704" y="4673"/>
                </a:lnTo>
                <a:close/>
              </a:path>
              <a:path w="238125" h="23495">
                <a:moveTo>
                  <a:pt x="160312" y="0"/>
                </a:moveTo>
                <a:lnTo>
                  <a:pt x="141526" y="619"/>
                </a:lnTo>
                <a:lnTo>
                  <a:pt x="122775" y="1733"/>
                </a:lnTo>
                <a:lnTo>
                  <a:pt x="104060" y="3343"/>
                </a:lnTo>
                <a:lnTo>
                  <a:pt x="85382" y="5448"/>
                </a:lnTo>
                <a:lnTo>
                  <a:pt x="137025" y="5448"/>
                </a:lnTo>
                <a:lnTo>
                  <a:pt x="145026" y="4360"/>
                </a:lnTo>
                <a:lnTo>
                  <a:pt x="167322" y="2465"/>
                </a:lnTo>
                <a:lnTo>
                  <a:pt x="189742" y="1477"/>
                </a:lnTo>
                <a:lnTo>
                  <a:pt x="212216" y="1193"/>
                </a:lnTo>
                <a:lnTo>
                  <a:pt x="232584" y="1193"/>
                </a:lnTo>
                <a:lnTo>
                  <a:pt x="160312" y="0"/>
                </a:lnTo>
                <a:close/>
              </a:path>
              <a:path w="238125" h="23495">
                <a:moveTo>
                  <a:pt x="232584" y="1193"/>
                </a:moveTo>
                <a:lnTo>
                  <a:pt x="212216" y="1193"/>
                </a:lnTo>
                <a:lnTo>
                  <a:pt x="218665" y="1214"/>
                </a:lnTo>
                <a:lnTo>
                  <a:pt x="237997" y="1473"/>
                </a:lnTo>
                <a:lnTo>
                  <a:pt x="234797" y="1244"/>
                </a:lnTo>
                <a:lnTo>
                  <a:pt x="232584" y="119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82668" y="4915513"/>
            <a:ext cx="245745" cy="28575"/>
          </a:xfrm>
          <a:custGeom>
            <a:avLst/>
            <a:gdLst/>
            <a:ahLst/>
            <a:cxnLst/>
            <a:rect l="l" t="t" r="r" b="b"/>
            <a:pathLst>
              <a:path w="245745" h="28575">
                <a:moveTo>
                  <a:pt x="118414" y="0"/>
                </a:moveTo>
                <a:lnTo>
                  <a:pt x="79382" y="946"/>
                </a:lnTo>
                <a:lnTo>
                  <a:pt x="40703" y="4521"/>
                </a:lnTo>
                <a:lnTo>
                  <a:pt x="571" y="22809"/>
                </a:lnTo>
                <a:lnTo>
                  <a:pt x="0" y="28130"/>
                </a:lnTo>
                <a:lnTo>
                  <a:pt x="7226" y="26809"/>
                </a:lnTo>
                <a:lnTo>
                  <a:pt x="10845" y="26212"/>
                </a:lnTo>
                <a:lnTo>
                  <a:pt x="13652" y="25260"/>
                </a:lnTo>
                <a:lnTo>
                  <a:pt x="16471" y="24345"/>
                </a:lnTo>
                <a:lnTo>
                  <a:pt x="19316" y="23482"/>
                </a:lnTo>
                <a:lnTo>
                  <a:pt x="34485" y="16646"/>
                </a:lnTo>
                <a:lnTo>
                  <a:pt x="49949" y="11760"/>
                </a:lnTo>
                <a:lnTo>
                  <a:pt x="65708" y="8826"/>
                </a:lnTo>
                <a:lnTo>
                  <a:pt x="81762" y="7848"/>
                </a:lnTo>
                <a:lnTo>
                  <a:pt x="103012" y="7848"/>
                </a:lnTo>
                <a:lnTo>
                  <a:pt x="114906" y="6512"/>
                </a:lnTo>
                <a:lnTo>
                  <a:pt x="133621" y="4906"/>
                </a:lnTo>
                <a:lnTo>
                  <a:pt x="152372" y="3793"/>
                </a:lnTo>
                <a:lnTo>
                  <a:pt x="171157" y="3175"/>
                </a:lnTo>
                <a:lnTo>
                  <a:pt x="226561" y="3175"/>
                </a:lnTo>
                <a:lnTo>
                  <a:pt x="215765" y="2551"/>
                </a:lnTo>
                <a:lnTo>
                  <a:pt x="200821" y="1856"/>
                </a:lnTo>
                <a:lnTo>
                  <a:pt x="135369" y="130"/>
                </a:lnTo>
                <a:lnTo>
                  <a:pt x="118414" y="0"/>
                </a:lnTo>
                <a:close/>
              </a:path>
              <a:path w="245745" h="28575">
                <a:moveTo>
                  <a:pt x="103012" y="7848"/>
                </a:moveTo>
                <a:lnTo>
                  <a:pt x="86550" y="7848"/>
                </a:lnTo>
                <a:lnTo>
                  <a:pt x="91363" y="8102"/>
                </a:lnTo>
                <a:lnTo>
                  <a:pt x="96227" y="8610"/>
                </a:lnTo>
                <a:lnTo>
                  <a:pt x="103012" y="7848"/>
                </a:lnTo>
                <a:close/>
              </a:path>
              <a:path w="245745" h="28575">
                <a:moveTo>
                  <a:pt x="226561" y="3175"/>
                </a:moveTo>
                <a:lnTo>
                  <a:pt x="171157" y="3175"/>
                </a:lnTo>
                <a:lnTo>
                  <a:pt x="245643" y="4419"/>
                </a:lnTo>
                <a:lnTo>
                  <a:pt x="226561" y="317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68053" y="4930007"/>
            <a:ext cx="189230" cy="62230"/>
          </a:xfrm>
          <a:custGeom>
            <a:avLst/>
            <a:gdLst/>
            <a:ahLst/>
            <a:cxnLst/>
            <a:rect l="l" t="t" r="r" b="b"/>
            <a:pathLst>
              <a:path w="189229" h="62229">
                <a:moveTo>
                  <a:pt x="39865" y="53314"/>
                </a:moveTo>
                <a:lnTo>
                  <a:pt x="37033" y="53327"/>
                </a:lnTo>
                <a:lnTo>
                  <a:pt x="31369" y="53327"/>
                </a:lnTo>
                <a:lnTo>
                  <a:pt x="7302" y="55765"/>
                </a:lnTo>
                <a:lnTo>
                  <a:pt x="41071" y="62052"/>
                </a:lnTo>
                <a:lnTo>
                  <a:pt x="40957" y="55143"/>
                </a:lnTo>
                <a:lnTo>
                  <a:pt x="40894" y="54483"/>
                </a:lnTo>
                <a:lnTo>
                  <a:pt x="46101" y="54457"/>
                </a:lnTo>
                <a:lnTo>
                  <a:pt x="39865" y="53314"/>
                </a:lnTo>
                <a:close/>
              </a:path>
              <a:path w="189229" h="62229">
                <a:moveTo>
                  <a:pt x="108940" y="54076"/>
                </a:moveTo>
                <a:lnTo>
                  <a:pt x="108953" y="55143"/>
                </a:lnTo>
                <a:lnTo>
                  <a:pt x="185534" y="57708"/>
                </a:lnTo>
                <a:lnTo>
                  <a:pt x="186648" y="54724"/>
                </a:lnTo>
                <a:lnTo>
                  <a:pt x="136296" y="54724"/>
                </a:lnTo>
                <a:lnTo>
                  <a:pt x="108940" y="54076"/>
                </a:lnTo>
                <a:close/>
              </a:path>
              <a:path w="189229" h="62229">
                <a:moveTo>
                  <a:pt x="28816" y="0"/>
                </a:moveTo>
                <a:lnTo>
                  <a:pt x="0" y="533"/>
                </a:lnTo>
                <a:lnTo>
                  <a:pt x="9182" y="1930"/>
                </a:lnTo>
                <a:lnTo>
                  <a:pt x="16268" y="2578"/>
                </a:lnTo>
                <a:lnTo>
                  <a:pt x="17005" y="2844"/>
                </a:lnTo>
                <a:lnTo>
                  <a:pt x="17780" y="3263"/>
                </a:lnTo>
                <a:lnTo>
                  <a:pt x="48629" y="8314"/>
                </a:lnTo>
                <a:lnTo>
                  <a:pt x="79416" y="13731"/>
                </a:lnTo>
                <a:lnTo>
                  <a:pt x="110141" y="19515"/>
                </a:lnTo>
                <a:lnTo>
                  <a:pt x="140804" y="25666"/>
                </a:lnTo>
                <a:lnTo>
                  <a:pt x="141823" y="30437"/>
                </a:lnTo>
                <a:lnTo>
                  <a:pt x="140984" y="40400"/>
                </a:lnTo>
                <a:lnTo>
                  <a:pt x="138927" y="50260"/>
                </a:lnTo>
                <a:lnTo>
                  <a:pt x="136296" y="54724"/>
                </a:lnTo>
                <a:lnTo>
                  <a:pt x="186648" y="54724"/>
                </a:lnTo>
                <a:lnTo>
                  <a:pt x="187218" y="53198"/>
                </a:lnTo>
                <a:lnTo>
                  <a:pt x="188585" y="43240"/>
                </a:lnTo>
                <a:lnTo>
                  <a:pt x="189061" y="33191"/>
                </a:lnTo>
                <a:lnTo>
                  <a:pt x="188061" y="28409"/>
                </a:lnTo>
                <a:lnTo>
                  <a:pt x="148411" y="20375"/>
                </a:lnTo>
                <a:lnTo>
                  <a:pt x="108653" y="12961"/>
                </a:lnTo>
                <a:lnTo>
                  <a:pt x="68787" y="6169"/>
                </a:lnTo>
                <a:lnTo>
                  <a:pt x="2881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64257" y="4983327"/>
            <a:ext cx="113030" cy="2540"/>
          </a:xfrm>
          <a:custGeom>
            <a:avLst/>
            <a:gdLst/>
            <a:ahLst/>
            <a:cxnLst/>
            <a:rect l="l" t="t" r="r" b="b"/>
            <a:pathLst>
              <a:path w="113029" h="2539">
                <a:moveTo>
                  <a:pt x="35166" y="12"/>
                </a:moveTo>
                <a:lnTo>
                  <a:pt x="0" y="444"/>
                </a:lnTo>
                <a:lnTo>
                  <a:pt x="11099" y="2451"/>
                </a:lnTo>
                <a:lnTo>
                  <a:pt x="35166" y="12"/>
                </a:lnTo>
                <a:close/>
              </a:path>
              <a:path w="113029" h="2539">
                <a:moveTo>
                  <a:pt x="112742" y="1117"/>
                </a:moveTo>
                <a:lnTo>
                  <a:pt x="54267" y="1117"/>
                </a:lnTo>
                <a:lnTo>
                  <a:pt x="70514" y="1166"/>
                </a:lnTo>
                <a:lnTo>
                  <a:pt x="112750" y="1828"/>
                </a:lnTo>
                <a:lnTo>
                  <a:pt x="112742" y="1117"/>
                </a:lnTo>
                <a:close/>
              </a:path>
              <a:path w="113029" h="2539">
                <a:moveTo>
                  <a:pt x="45415" y="0"/>
                </a:moveTo>
                <a:lnTo>
                  <a:pt x="43662" y="0"/>
                </a:lnTo>
                <a:lnTo>
                  <a:pt x="49885" y="1130"/>
                </a:lnTo>
                <a:lnTo>
                  <a:pt x="112742" y="1117"/>
                </a:lnTo>
                <a:lnTo>
                  <a:pt x="112737" y="762"/>
                </a:lnTo>
                <a:lnTo>
                  <a:pt x="62251" y="52"/>
                </a:lnTo>
                <a:lnTo>
                  <a:pt x="454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53170" y="4925409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4" h="5714">
                <a:moveTo>
                  <a:pt x="10820" y="0"/>
                </a:moveTo>
                <a:lnTo>
                  <a:pt x="1028" y="368"/>
                </a:lnTo>
                <a:lnTo>
                  <a:pt x="0" y="2933"/>
                </a:lnTo>
                <a:lnTo>
                  <a:pt x="14884" y="5130"/>
                </a:lnTo>
                <a:lnTo>
                  <a:pt x="43700" y="4597"/>
                </a:lnTo>
                <a:lnTo>
                  <a:pt x="108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39485" y="492577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14706" y="0"/>
                </a:moveTo>
                <a:lnTo>
                  <a:pt x="0" y="622"/>
                </a:lnTo>
                <a:lnTo>
                  <a:pt x="13690" y="2565"/>
                </a:lnTo>
                <a:lnTo>
                  <a:pt x="147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62163" y="4930541"/>
            <a:ext cx="147955" cy="54610"/>
          </a:xfrm>
          <a:custGeom>
            <a:avLst/>
            <a:gdLst/>
            <a:ahLst/>
            <a:cxnLst/>
            <a:rect l="l" t="t" r="r" b="b"/>
            <a:pathLst>
              <a:path w="147954" h="54610">
                <a:moveTo>
                  <a:pt x="23672" y="2730"/>
                </a:moveTo>
                <a:lnTo>
                  <a:pt x="27114" y="4597"/>
                </a:lnTo>
                <a:lnTo>
                  <a:pt x="31483" y="9397"/>
                </a:lnTo>
                <a:lnTo>
                  <a:pt x="33261" y="10871"/>
                </a:lnTo>
                <a:lnTo>
                  <a:pt x="35534" y="12979"/>
                </a:lnTo>
                <a:lnTo>
                  <a:pt x="48700" y="15500"/>
                </a:lnTo>
                <a:lnTo>
                  <a:pt x="89357" y="23710"/>
                </a:lnTo>
                <a:lnTo>
                  <a:pt x="89966" y="27419"/>
                </a:lnTo>
                <a:lnTo>
                  <a:pt x="90157" y="32130"/>
                </a:lnTo>
                <a:lnTo>
                  <a:pt x="109308" y="36093"/>
                </a:lnTo>
                <a:lnTo>
                  <a:pt x="113169" y="36829"/>
                </a:lnTo>
                <a:lnTo>
                  <a:pt x="114731" y="45758"/>
                </a:lnTo>
                <a:lnTo>
                  <a:pt x="114833" y="53543"/>
                </a:lnTo>
                <a:lnTo>
                  <a:pt x="142163" y="54190"/>
                </a:lnTo>
                <a:lnTo>
                  <a:pt x="144820" y="49727"/>
                </a:lnTo>
                <a:lnTo>
                  <a:pt x="146875" y="39866"/>
                </a:lnTo>
                <a:lnTo>
                  <a:pt x="147711" y="29903"/>
                </a:lnTo>
                <a:lnTo>
                  <a:pt x="146685" y="25133"/>
                </a:lnTo>
                <a:lnTo>
                  <a:pt x="116023" y="18982"/>
                </a:lnTo>
                <a:lnTo>
                  <a:pt x="85302" y="13198"/>
                </a:lnTo>
                <a:lnTo>
                  <a:pt x="54519" y="7781"/>
                </a:lnTo>
                <a:lnTo>
                  <a:pt x="23672" y="2730"/>
                </a:lnTo>
                <a:close/>
              </a:path>
              <a:path w="147954" h="54610">
                <a:moveTo>
                  <a:pt x="42735" y="52235"/>
                </a:moveTo>
                <a:lnTo>
                  <a:pt x="37261" y="52793"/>
                </a:lnTo>
                <a:lnTo>
                  <a:pt x="45758" y="52781"/>
                </a:lnTo>
                <a:lnTo>
                  <a:pt x="42735" y="52235"/>
                </a:lnTo>
                <a:close/>
              </a:path>
              <a:path w="147954" h="54610">
                <a:moveTo>
                  <a:pt x="5892" y="0"/>
                </a:moveTo>
                <a:lnTo>
                  <a:pt x="0" y="126"/>
                </a:lnTo>
                <a:lnTo>
                  <a:pt x="15074" y="1396"/>
                </a:lnTo>
                <a:lnTo>
                  <a:pt x="58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44549" y="4962673"/>
            <a:ext cx="132715" cy="21590"/>
          </a:xfrm>
          <a:custGeom>
            <a:avLst/>
            <a:gdLst/>
            <a:ahLst/>
            <a:cxnLst/>
            <a:rect l="l" t="t" r="r" b="b"/>
            <a:pathLst>
              <a:path w="132714" h="21589">
                <a:moveTo>
                  <a:pt x="89553" y="20104"/>
                </a:moveTo>
                <a:lnTo>
                  <a:pt x="60350" y="20104"/>
                </a:lnTo>
                <a:lnTo>
                  <a:pt x="63372" y="20650"/>
                </a:lnTo>
                <a:lnTo>
                  <a:pt x="115619" y="21094"/>
                </a:lnTo>
                <a:lnTo>
                  <a:pt x="132448" y="21412"/>
                </a:lnTo>
                <a:lnTo>
                  <a:pt x="132439" y="20739"/>
                </a:lnTo>
                <a:lnTo>
                  <a:pt x="105981" y="20739"/>
                </a:lnTo>
                <a:lnTo>
                  <a:pt x="89553" y="20104"/>
                </a:lnTo>
                <a:close/>
              </a:path>
              <a:path w="132714" h="21589">
                <a:moveTo>
                  <a:pt x="0" y="17665"/>
                </a:moveTo>
                <a:lnTo>
                  <a:pt x="5575" y="18592"/>
                </a:lnTo>
                <a:lnTo>
                  <a:pt x="19710" y="21094"/>
                </a:lnTo>
                <a:lnTo>
                  <a:pt x="55001" y="20650"/>
                </a:lnTo>
                <a:lnTo>
                  <a:pt x="60350" y="20104"/>
                </a:lnTo>
                <a:lnTo>
                  <a:pt x="89553" y="20104"/>
                </a:lnTo>
                <a:lnTo>
                  <a:pt x="26480" y="18126"/>
                </a:lnTo>
                <a:lnTo>
                  <a:pt x="0" y="17665"/>
                </a:lnTo>
                <a:close/>
              </a:path>
              <a:path w="132714" h="21589">
                <a:moveTo>
                  <a:pt x="107772" y="0"/>
                </a:moveTo>
                <a:lnTo>
                  <a:pt x="108127" y="8674"/>
                </a:lnTo>
                <a:lnTo>
                  <a:pt x="107073" y="20739"/>
                </a:lnTo>
                <a:lnTo>
                  <a:pt x="132439" y="20739"/>
                </a:lnTo>
                <a:lnTo>
                  <a:pt x="132346" y="13614"/>
                </a:lnTo>
                <a:lnTo>
                  <a:pt x="130784" y="4699"/>
                </a:lnTo>
                <a:lnTo>
                  <a:pt x="126911" y="3962"/>
                </a:lnTo>
                <a:lnTo>
                  <a:pt x="1077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2523" y="4928340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647" y="0"/>
                </a:moveTo>
                <a:lnTo>
                  <a:pt x="0" y="1625"/>
                </a:lnTo>
                <a:lnTo>
                  <a:pt x="9639" y="2324"/>
                </a:lnTo>
                <a:lnTo>
                  <a:pt x="15532" y="2197"/>
                </a:lnTo>
                <a:lnTo>
                  <a:pt x="6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11176" y="4926399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28308" y="0"/>
                </a:moveTo>
                <a:lnTo>
                  <a:pt x="0" y="1485"/>
                </a:lnTo>
                <a:lnTo>
                  <a:pt x="20685" y="2336"/>
                </a:lnTo>
                <a:lnTo>
                  <a:pt x="41351" y="3568"/>
                </a:lnTo>
                <a:lnTo>
                  <a:pt x="41998" y="1943"/>
                </a:lnTo>
                <a:lnTo>
                  <a:pt x="283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10001" y="5028762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7965" y="5461"/>
                </a:moveTo>
                <a:lnTo>
                  <a:pt x="4089" y="5461"/>
                </a:lnTo>
                <a:lnTo>
                  <a:pt x="4597" y="5956"/>
                </a:lnTo>
                <a:lnTo>
                  <a:pt x="7965" y="5461"/>
                </a:lnTo>
                <a:close/>
              </a:path>
              <a:path w="39370" h="6350">
                <a:moveTo>
                  <a:pt x="38747" y="0"/>
                </a:moveTo>
                <a:lnTo>
                  <a:pt x="29060" y="233"/>
                </a:lnTo>
                <a:lnTo>
                  <a:pt x="0" y="1244"/>
                </a:lnTo>
                <a:lnTo>
                  <a:pt x="1701" y="2946"/>
                </a:lnTo>
                <a:lnTo>
                  <a:pt x="3187" y="4622"/>
                </a:lnTo>
                <a:lnTo>
                  <a:pt x="4102" y="5473"/>
                </a:lnTo>
                <a:lnTo>
                  <a:pt x="7965" y="5461"/>
                </a:lnTo>
                <a:lnTo>
                  <a:pt x="24663" y="2806"/>
                </a:lnTo>
                <a:lnTo>
                  <a:pt x="31737" y="1485"/>
                </a:lnTo>
                <a:lnTo>
                  <a:pt x="3874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94902" y="5054099"/>
            <a:ext cx="71120" cy="12065"/>
          </a:xfrm>
          <a:custGeom>
            <a:avLst/>
            <a:gdLst/>
            <a:ahLst/>
            <a:cxnLst/>
            <a:rect l="l" t="t" r="r" b="b"/>
            <a:pathLst>
              <a:path w="71120" h="12064">
                <a:moveTo>
                  <a:pt x="63931" y="0"/>
                </a:moveTo>
                <a:lnTo>
                  <a:pt x="57289" y="12"/>
                </a:lnTo>
                <a:lnTo>
                  <a:pt x="55562" y="50"/>
                </a:lnTo>
                <a:lnTo>
                  <a:pt x="0" y="7924"/>
                </a:lnTo>
                <a:lnTo>
                  <a:pt x="126" y="11582"/>
                </a:lnTo>
                <a:lnTo>
                  <a:pt x="70319" y="1066"/>
                </a:lnTo>
                <a:lnTo>
                  <a:pt x="70637" y="152"/>
                </a:lnTo>
                <a:lnTo>
                  <a:pt x="67284" y="50"/>
                </a:lnTo>
                <a:lnTo>
                  <a:pt x="639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65228" y="5054251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317" y="0"/>
                </a:moveTo>
                <a:lnTo>
                  <a:pt x="0" y="914"/>
                </a:lnTo>
                <a:lnTo>
                  <a:pt x="5029" y="165"/>
                </a:lnTo>
                <a:lnTo>
                  <a:pt x="3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18740" y="5036945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14427" y="0"/>
                </a:moveTo>
                <a:lnTo>
                  <a:pt x="0" y="1917"/>
                </a:lnTo>
                <a:lnTo>
                  <a:pt x="19037" y="2933"/>
                </a:lnTo>
                <a:lnTo>
                  <a:pt x="17576" y="2400"/>
                </a:lnTo>
                <a:lnTo>
                  <a:pt x="15963" y="1270"/>
                </a:lnTo>
                <a:lnTo>
                  <a:pt x="144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94902" y="5045364"/>
            <a:ext cx="73660" cy="17145"/>
          </a:xfrm>
          <a:custGeom>
            <a:avLst/>
            <a:gdLst/>
            <a:ahLst/>
            <a:cxnLst/>
            <a:rect l="l" t="t" r="r" b="b"/>
            <a:pathLst>
              <a:path w="73660" h="17145">
                <a:moveTo>
                  <a:pt x="73647" y="0"/>
                </a:moveTo>
                <a:lnTo>
                  <a:pt x="55136" y="2298"/>
                </a:lnTo>
                <a:lnTo>
                  <a:pt x="25" y="8724"/>
                </a:lnTo>
                <a:lnTo>
                  <a:pt x="0" y="16662"/>
                </a:lnTo>
                <a:lnTo>
                  <a:pt x="55651" y="8775"/>
                </a:lnTo>
                <a:lnTo>
                  <a:pt x="58927" y="8737"/>
                </a:lnTo>
                <a:lnTo>
                  <a:pt x="70695" y="8724"/>
                </a:lnTo>
                <a:lnTo>
                  <a:pt x="71513" y="6388"/>
                </a:lnTo>
                <a:lnTo>
                  <a:pt x="72852" y="2284"/>
                </a:lnTo>
                <a:lnTo>
                  <a:pt x="73647" y="0"/>
                </a:lnTo>
                <a:close/>
              </a:path>
              <a:path w="73660" h="17145">
                <a:moveTo>
                  <a:pt x="70690" y="8737"/>
                </a:moveTo>
                <a:lnTo>
                  <a:pt x="63931" y="8737"/>
                </a:lnTo>
                <a:lnTo>
                  <a:pt x="67284" y="8788"/>
                </a:lnTo>
                <a:lnTo>
                  <a:pt x="70637" y="8890"/>
                </a:lnTo>
                <a:lnTo>
                  <a:pt x="70690" y="873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65547" y="5042744"/>
            <a:ext cx="67945" cy="12065"/>
          </a:xfrm>
          <a:custGeom>
            <a:avLst/>
            <a:gdLst/>
            <a:ahLst/>
            <a:cxnLst/>
            <a:rect l="l" t="t" r="r" b="b"/>
            <a:pathLst>
              <a:path w="67945" h="12064">
                <a:moveTo>
                  <a:pt x="23596" y="0"/>
                </a:moveTo>
                <a:lnTo>
                  <a:pt x="2997" y="2616"/>
                </a:lnTo>
                <a:lnTo>
                  <a:pt x="1536" y="6946"/>
                </a:lnTo>
                <a:lnTo>
                  <a:pt x="863" y="9004"/>
                </a:lnTo>
                <a:lnTo>
                  <a:pt x="0" y="11506"/>
                </a:lnTo>
                <a:lnTo>
                  <a:pt x="4699" y="11671"/>
                </a:lnTo>
                <a:lnTo>
                  <a:pt x="67830" y="2286"/>
                </a:lnTo>
                <a:lnTo>
                  <a:pt x="235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89140" y="5038868"/>
            <a:ext cx="70485" cy="6350"/>
          </a:xfrm>
          <a:custGeom>
            <a:avLst/>
            <a:gdLst/>
            <a:ahLst/>
            <a:cxnLst/>
            <a:rect l="l" t="t" r="r" b="b"/>
            <a:pathLst>
              <a:path w="70485" h="6350">
                <a:moveTo>
                  <a:pt x="29603" y="0"/>
                </a:moveTo>
                <a:lnTo>
                  <a:pt x="0" y="3873"/>
                </a:lnTo>
                <a:lnTo>
                  <a:pt x="44234" y="6172"/>
                </a:lnTo>
                <a:lnTo>
                  <a:pt x="69888" y="2400"/>
                </a:lnTo>
                <a:lnTo>
                  <a:pt x="49618" y="1295"/>
                </a:lnTo>
                <a:lnTo>
                  <a:pt x="49136" y="1181"/>
                </a:lnTo>
                <a:lnTo>
                  <a:pt x="48628" y="1003"/>
                </a:lnTo>
                <a:lnTo>
                  <a:pt x="29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30122" y="5087999"/>
            <a:ext cx="130175" cy="42545"/>
          </a:xfrm>
          <a:custGeom>
            <a:avLst/>
            <a:gdLst/>
            <a:ahLst/>
            <a:cxnLst/>
            <a:rect l="l" t="t" r="r" b="b"/>
            <a:pathLst>
              <a:path w="130175" h="42545">
                <a:moveTo>
                  <a:pt x="11023" y="40347"/>
                </a:moveTo>
                <a:lnTo>
                  <a:pt x="7404" y="40551"/>
                </a:lnTo>
                <a:lnTo>
                  <a:pt x="3784" y="40868"/>
                </a:lnTo>
                <a:lnTo>
                  <a:pt x="165" y="41313"/>
                </a:lnTo>
                <a:lnTo>
                  <a:pt x="0" y="42227"/>
                </a:lnTo>
                <a:lnTo>
                  <a:pt x="10540" y="40766"/>
                </a:lnTo>
                <a:lnTo>
                  <a:pt x="13055" y="40449"/>
                </a:lnTo>
                <a:lnTo>
                  <a:pt x="11023" y="40347"/>
                </a:lnTo>
                <a:close/>
              </a:path>
              <a:path w="130175" h="42545">
                <a:moveTo>
                  <a:pt x="81012" y="36207"/>
                </a:moveTo>
                <a:lnTo>
                  <a:pt x="54609" y="36207"/>
                </a:lnTo>
                <a:lnTo>
                  <a:pt x="79717" y="37922"/>
                </a:lnTo>
                <a:lnTo>
                  <a:pt x="80340" y="37922"/>
                </a:lnTo>
                <a:lnTo>
                  <a:pt x="80911" y="36614"/>
                </a:lnTo>
                <a:lnTo>
                  <a:pt x="81012" y="36207"/>
                </a:lnTo>
                <a:close/>
              </a:path>
              <a:path w="130175" h="42545">
                <a:moveTo>
                  <a:pt x="66890" y="31241"/>
                </a:moveTo>
                <a:lnTo>
                  <a:pt x="58788" y="31241"/>
                </a:lnTo>
                <a:lnTo>
                  <a:pt x="54343" y="31368"/>
                </a:lnTo>
                <a:lnTo>
                  <a:pt x="49910" y="31610"/>
                </a:lnTo>
                <a:lnTo>
                  <a:pt x="50025" y="36575"/>
                </a:lnTo>
                <a:lnTo>
                  <a:pt x="54609" y="36207"/>
                </a:lnTo>
                <a:lnTo>
                  <a:pt x="81012" y="36207"/>
                </a:lnTo>
                <a:lnTo>
                  <a:pt x="81419" y="34556"/>
                </a:lnTo>
                <a:lnTo>
                  <a:pt x="92593" y="34091"/>
                </a:lnTo>
                <a:lnTo>
                  <a:pt x="103795" y="33742"/>
                </a:lnTo>
                <a:lnTo>
                  <a:pt x="126314" y="33375"/>
                </a:lnTo>
                <a:lnTo>
                  <a:pt x="126966" y="31775"/>
                </a:lnTo>
                <a:lnTo>
                  <a:pt x="79476" y="31775"/>
                </a:lnTo>
                <a:lnTo>
                  <a:pt x="74206" y="31483"/>
                </a:lnTo>
                <a:lnTo>
                  <a:pt x="70548" y="31330"/>
                </a:lnTo>
                <a:lnTo>
                  <a:pt x="66890" y="31241"/>
                </a:lnTo>
                <a:close/>
              </a:path>
              <a:path w="130175" h="42545">
                <a:moveTo>
                  <a:pt x="51104" y="0"/>
                </a:moveTo>
                <a:lnTo>
                  <a:pt x="45402" y="457"/>
                </a:lnTo>
                <a:lnTo>
                  <a:pt x="78130" y="2387"/>
                </a:lnTo>
                <a:lnTo>
                  <a:pt x="80424" y="7068"/>
                </a:lnTo>
                <a:lnTo>
                  <a:pt x="81380" y="17157"/>
                </a:lnTo>
                <a:lnTo>
                  <a:pt x="81046" y="27208"/>
                </a:lnTo>
                <a:lnTo>
                  <a:pt x="79476" y="31775"/>
                </a:lnTo>
                <a:lnTo>
                  <a:pt x="126966" y="31775"/>
                </a:lnTo>
                <a:lnTo>
                  <a:pt x="128175" y="28806"/>
                </a:lnTo>
                <a:lnTo>
                  <a:pt x="129335" y="18759"/>
                </a:lnTo>
                <a:lnTo>
                  <a:pt x="129616" y="8695"/>
                </a:lnTo>
                <a:lnTo>
                  <a:pt x="128841" y="4076"/>
                </a:lnTo>
                <a:lnTo>
                  <a:pt x="511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93387" y="5119606"/>
            <a:ext cx="86995" cy="12065"/>
          </a:xfrm>
          <a:custGeom>
            <a:avLst/>
            <a:gdLst/>
            <a:ahLst/>
            <a:cxnLst/>
            <a:rect l="l" t="t" r="r" b="b"/>
            <a:pathLst>
              <a:path w="86995" h="12064">
                <a:moveTo>
                  <a:pt x="53073" y="3898"/>
                </a:moveTo>
                <a:lnTo>
                  <a:pt x="45919" y="4749"/>
                </a:lnTo>
                <a:lnTo>
                  <a:pt x="0" y="10401"/>
                </a:lnTo>
                <a:lnTo>
                  <a:pt x="28752" y="11734"/>
                </a:lnTo>
                <a:lnTo>
                  <a:pt x="36741" y="10617"/>
                </a:lnTo>
                <a:lnTo>
                  <a:pt x="36855" y="10020"/>
                </a:lnTo>
                <a:lnTo>
                  <a:pt x="36893" y="9702"/>
                </a:lnTo>
                <a:lnTo>
                  <a:pt x="40513" y="9271"/>
                </a:lnTo>
                <a:lnTo>
                  <a:pt x="44132" y="8940"/>
                </a:lnTo>
                <a:lnTo>
                  <a:pt x="47752" y="8737"/>
                </a:lnTo>
                <a:lnTo>
                  <a:pt x="50627" y="8737"/>
                </a:lnTo>
                <a:lnTo>
                  <a:pt x="59055" y="7707"/>
                </a:lnTo>
                <a:lnTo>
                  <a:pt x="68300" y="6689"/>
                </a:lnTo>
                <a:lnTo>
                  <a:pt x="77535" y="5781"/>
                </a:lnTo>
                <a:lnTo>
                  <a:pt x="86766" y="4978"/>
                </a:lnTo>
                <a:lnTo>
                  <a:pt x="86772" y="4749"/>
                </a:lnTo>
                <a:lnTo>
                  <a:pt x="65405" y="4737"/>
                </a:lnTo>
                <a:lnTo>
                  <a:pt x="53073" y="3898"/>
                </a:lnTo>
                <a:close/>
              </a:path>
              <a:path w="86995" h="12064">
                <a:moveTo>
                  <a:pt x="50627" y="8737"/>
                </a:moveTo>
                <a:lnTo>
                  <a:pt x="47752" y="8737"/>
                </a:lnTo>
                <a:lnTo>
                  <a:pt x="49796" y="8839"/>
                </a:lnTo>
                <a:lnTo>
                  <a:pt x="50627" y="8737"/>
                </a:lnTo>
                <a:close/>
              </a:path>
              <a:path w="86995" h="12064">
                <a:moveTo>
                  <a:pt x="86639" y="0"/>
                </a:moveTo>
                <a:lnTo>
                  <a:pt x="80403" y="330"/>
                </a:lnTo>
                <a:lnTo>
                  <a:pt x="74193" y="914"/>
                </a:lnTo>
                <a:lnTo>
                  <a:pt x="67983" y="1727"/>
                </a:lnTo>
                <a:lnTo>
                  <a:pt x="67348" y="3581"/>
                </a:lnTo>
                <a:lnTo>
                  <a:pt x="66509" y="4749"/>
                </a:lnTo>
                <a:lnTo>
                  <a:pt x="86772" y="4749"/>
                </a:lnTo>
                <a:lnTo>
                  <a:pt x="86662" y="330"/>
                </a:lnTo>
                <a:lnTo>
                  <a:pt x="866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4408" y="5088458"/>
            <a:ext cx="57150" cy="31750"/>
          </a:xfrm>
          <a:custGeom>
            <a:avLst/>
            <a:gdLst/>
            <a:ahLst/>
            <a:cxnLst/>
            <a:rect l="l" t="t" r="r" b="b"/>
            <a:pathLst>
              <a:path w="57150" h="31750">
                <a:moveTo>
                  <a:pt x="55377" y="30784"/>
                </a:moveTo>
                <a:lnTo>
                  <a:pt x="42608" y="30784"/>
                </a:lnTo>
                <a:lnTo>
                  <a:pt x="46266" y="30873"/>
                </a:lnTo>
                <a:lnTo>
                  <a:pt x="49923" y="31026"/>
                </a:lnTo>
                <a:lnTo>
                  <a:pt x="55194" y="31318"/>
                </a:lnTo>
                <a:lnTo>
                  <a:pt x="55377" y="30784"/>
                </a:lnTo>
                <a:close/>
              </a:path>
              <a:path w="57150" h="31750">
                <a:moveTo>
                  <a:pt x="21120" y="0"/>
                </a:moveTo>
                <a:lnTo>
                  <a:pt x="0" y="1790"/>
                </a:lnTo>
                <a:lnTo>
                  <a:pt x="495" y="4216"/>
                </a:lnTo>
                <a:lnTo>
                  <a:pt x="749" y="8051"/>
                </a:lnTo>
                <a:lnTo>
                  <a:pt x="812" y="12077"/>
                </a:lnTo>
                <a:lnTo>
                  <a:pt x="22567" y="13246"/>
                </a:lnTo>
                <a:lnTo>
                  <a:pt x="25019" y="23037"/>
                </a:lnTo>
                <a:lnTo>
                  <a:pt x="25615" y="31153"/>
                </a:lnTo>
                <a:lnTo>
                  <a:pt x="30048" y="30911"/>
                </a:lnTo>
                <a:lnTo>
                  <a:pt x="34493" y="30784"/>
                </a:lnTo>
                <a:lnTo>
                  <a:pt x="55377" y="30784"/>
                </a:lnTo>
                <a:lnTo>
                  <a:pt x="56764" y="26751"/>
                </a:lnTo>
                <a:lnTo>
                  <a:pt x="57096" y="16700"/>
                </a:lnTo>
                <a:lnTo>
                  <a:pt x="56137" y="6611"/>
                </a:lnTo>
                <a:lnTo>
                  <a:pt x="53835" y="1930"/>
                </a:lnTo>
                <a:lnTo>
                  <a:pt x="211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21701" y="5100529"/>
            <a:ext cx="158750" cy="29845"/>
          </a:xfrm>
          <a:custGeom>
            <a:avLst/>
            <a:gdLst/>
            <a:ahLst/>
            <a:cxnLst/>
            <a:rect l="l" t="t" r="r" b="b"/>
            <a:pathLst>
              <a:path w="158750" h="29845">
                <a:moveTo>
                  <a:pt x="60223" y="19392"/>
                </a:moveTo>
                <a:lnTo>
                  <a:pt x="48000" y="20423"/>
                </a:lnTo>
                <a:lnTo>
                  <a:pt x="35766" y="21634"/>
                </a:lnTo>
                <a:lnTo>
                  <a:pt x="23508" y="23036"/>
                </a:lnTo>
                <a:lnTo>
                  <a:pt x="0" y="26200"/>
                </a:lnTo>
                <a:lnTo>
                  <a:pt x="71691" y="29476"/>
                </a:lnTo>
                <a:lnTo>
                  <a:pt x="124764" y="22974"/>
                </a:lnTo>
                <a:lnTo>
                  <a:pt x="138811" y="22974"/>
                </a:lnTo>
                <a:lnTo>
                  <a:pt x="139039" y="22656"/>
                </a:lnTo>
                <a:lnTo>
                  <a:pt x="139570" y="21107"/>
                </a:lnTo>
                <a:lnTo>
                  <a:pt x="85458" y="21107"/>
                </a:lnTo>
                <a:lnTo>
                  <a:pt x="60223" y="19392"/>
                </a:lnTo>
                <a:close/>
              </a:path>
              <a:path w="158750" h="29845">
                <a:moveTo>
                  <a:pt x="138811" y="22974"/>
                </a:moveTo>
                <a:lnTo>
                  <a:pt x="124764" y="22974"/>
                </a:lnTo>
                <a:lnTo>
                  <a:pt x="137134" y="23825"/>
                </a:lnTo>
                <a:lnTo>
                  <a:pt x="138201" y="23825"/>
                </a:lnTo>
                <a:lnTo>
                  <a:pt x="138811" y="22974"/>
                </a:lnTo>
                <a:close/>
              </a:path>
              <a:path w="158750" h="29845">
                <a:moveTo>
                  <a:pt x="133515" y="0"/>
                </a:moveTo>
                <a:lnTo>
                  <a:pt x="133629" y="7912"/>
                </a:lnTo>
                <a:lnTo>
                  <a:pt x="132968" y="16535"/>
                </a:lnTo>
                <a:lnTo>
                  <a:pt x="109124" y="16922"/>
                </a:lnTo>
                <a:lnTo>
                  <a:pt x="97898" y="17276"/>
                </a:lnTo>
                <a:lnTo>
                  <a:pt x="86702" y="17754"/>
                </a:lnTo>
                <a:lnTo>
                  <a:pt x="86438" y="19392"/>
                </a:lnTo>
                <a:lnTo>
                  <a:pt x="86311" y="19989"/>
                </a:lnTo>
                <a:lnTo>
                  <a:pt x="85953" y="21107"/>
                </a:lnTo>
                <a:lnTo>
                  <a:pt x="139570" y="21107"/>
                </a:lnTo>
                <a:lnTo>
                  <a:pt x="139674" y="20802"/>
                </a:lnTo>
                <a:lnTo>
                  <a:pt x="145872" y="19989"/>
                </a:lnTo>
                <a:lnTo>
                  <a:pt x="152095" y="19405"/>
                </a:lnTo>
                <a:lnTo>
                  <a:pt x="158330" y="19075"/>
                </a:lnTo>
                <a:lnTo>
                  <a:pt x="157733" y="10960"/>
                </a:lnTo>
                <a:lnTo>
                  <a:pt x="155270" y="1181"/>
                </a:lnTo>
                <a:lnTo>
                  <a:pt x="1335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13886" y="5040029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6388" y="0"/>
                </a:moveTo>
                <a:lnTo>
                  <a:pt x="0" y="584"/>
                </a:lnTo>
                <a:lnTo>
                  <a:pt x="21081" y="1752"/>
                </a:lnTo>
                <a:lnTo>
                  <a:pt x="22148" y="2184"/>
                </a:lnTo>
                <a:lnTo>
                  <a:pt x="23240" y="2844"/>
                </a:lnTo>
                <a:lnTo>
                  <a:pt x="26657" y="2171"/>
                </a:lnTo>
                <a:lnTo>
                  <a:pt x="33489" y="736"/>
                </a:lnTo>
                <a:lnTo>
                  <a:pt x="13167" y="132"/>
                </a:lnTo>
                <a:lnTo>
                  <a:pt x="638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99583" y="5039851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7277" y="0"/>
                </a:moveTo>
                <a:lnTo>
                  <a:pt x="0" y="0"/>
                </a:lnTo>
                <a:lnTo>
                  <a:pt x="14300" y="762"/>
                </a:lnTo>
                <a:lnTo>
                  <a:pt x="20688" y="177"/>
                </a:lnTo>
                <a:lnTo>
                  <a:pt x="72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94413" y="5083883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39">
                <a:moveTo>
                  <a:pt x="152" y="0"/>
                </a:moveTo>
                <a:lnTo>
                  <a:pt x="0" y="342"/>
                </a:lnTo>
                <a:lnTo>
                  <a:pt x="43611" y="2527"/>
                </a:lnTo>
                <a:lnTo>
                  <a:pt x="47231" y="2197"/>
                </a:lnTo>
                <a:lnTo>
                  <a:pt x="1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94293" y="5084233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126" y="0"/>
                </a:moveTo>
                <a:lnTo>
                  <a:pt x="0" y="304"/>
                </a:lnTo>
                <a:lnTo>
                  <a:pt x="40766" y="2438"/>
                </a:lnTo>
                <a:lnTo>
                  <a:pt x="43738" y="2171"/>
                </a:lnTo>
                <a:lnTo>
                  <a:pt x="1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9491" y="5130008"/>
            <a:ext cx="33020" cy="2540"/>
          </a:xfrm>
          <a:custGeom>
            <a:avLst/>
            <a:gdLst/>
            <a:ahLst/>
            <a:cxnLst/>
            <a:rect l="l" t="t" r="r" b="b"/>
            <a:pathLst>
              <a:path w="33020" h="2539">
                <a:moveTo>
                  <a:pt x="3898" y="0"/>
                </a:moveTo>
                <a:lnTo>
                  <a:pt x="0" y="508"/>
                </a:lnTo>
                <a:lnTo>
                  <a:pt x="28194" y="1943"/>
                </a:lnTo>
                <a:lnTo>
                  <a:pt x="32651" y="1320"/>
                </a:lnTo>
                <a:lnTo>
                  <a:pt x="38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19050" y="5126735"/>
            <a:ext cx="74930" cy="3810"/>
          </a:xfrm>
          <a:custGeom>
            <a:avLst/>
            <a:gdLst/>
            <a:ahLst/>
            <a:cxnLst/>
            <a:rect l="l" t="t" r="r" b="b"/>
            <a:pathLst>
              <a:path w="74929" h="3810">
                <a:moveTo>
                  <a:pt x="2654" y="0"/>
                </a:moveTo>
                <a:lnTo>
                  <a:pt x="0" y="368"/>
                </a:lnTo>
                <a:lnTo>
                  <a:pt x="70434" y="3771"/>
                </a:lnTo>
                <a:lnTo>
                  <a:pt x="74345" y="3276"/>
                </a:lnTo>
                <a:lnTo>
                  <a:pt x="26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12088" y="5059638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4" h="1904">
                <a:moveTo>
                  <a:pt x="24193" y="0"/>
                </a:moveTo>
                <a:lnTo>
                  <a:pt x="19392" y="292"/>
                </a:lnTo>
                <a:lnTo>
                  <a:pt x="12915" y="508"/>
                </a:lnTo>
                <a:lnTo>
                  <a:pt x="6451" y="825"/>
                </a:lnTo>
                <a:lnTo>
                  <a:pt x="0" y="1257"/>
                </a:lnTo>
                <a:lnTo>
                  <a:pt x="9309" y="1638"/>
                </a:lnTo>
                <a:lnTo>
                  <a:pt x="241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65266" y="4968153"/>
            <a:ext cx="65405" cy="8255"/>
          </a:xfrm>
          <a:custGeom>
            <a:avLst/>
            <a:gdLst/>
            <a:ahLst/>
            <a:cxnLst/>
            <a:rect l="l" t="t" r="r" b="b"/>
            <a:pathLst>
              <a:path w="65404" h="8254">
                <a:moveTo>
                  <a:pt x="26898" y="0"/>
                </a:moveTo>
                <a:lnTo>
                  <a:pt x="1777" y="4013"/>
                </a:lnTo>
                <a:lnTo>
                  <a:pt x="0" y="5778"/>
                </a:lnTo>
                <a:lnTo>
                  <a:pt x="26631" y="7899"/>
                </a:lnTo>
                <a:lnTo>
                  <a:pt x="34251" y="6959"/>
                </a:lnTo>
                <a:lnTo>
                  <a:pt x="49606" y="4875"/>
                </a:lnTo>
                <a:lnTo>
                  <a:pt x="57297" y="3939"/>
                </a:lnTo>
                <a:lnTo>
                  <a:pt x="64998" y="3086"/>
                </a:lnTo>
                <a:lnTo>
                  <a:pt x="2689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59341" y="497216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708" y="0"/>
                </a:moveTo>
                <a:lnTo>
                  <a:pt x="0" y="1308"/>
                </a:lnTo>
                <a:lnTo>
                  <a:pt x="5918" y="1765"/>
                </a:lnTo>
                <a:lnTo>
                  <a:pt x="77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32115" y="4966707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51220" y="761"/>
                </a:moveTo>
                <a:lnTo>
                  <a:pt x="41211" y="761"/>
                </a:lnTo>
                <a:lnTo>
                  <a:pt x="39861" y="930"/>
                </a:lnTo>
                <a:lnTo>
                  <a:pt x="37299" y="3162"/>
                </a:lnTo>
                <a:lnTo>
                  <a:pt x="34937" y="5460"/>
                </a:lnTo>
                <a:lnTo>
                  <a:pt x="60045" y="1447"/>
                </a:lnTo>
                <a:lnTo>
                  <a:pt x="51220" y="761"/>
                </a:lnTo>
                <a:close/>
              </a:path>
              <a:path w="60325" h="5714">
                <a:moveTo>
                  <a:pt x="41414" y="0"/>
                </a:moveTo>
                <a:lnTo>
                  <a:pt x="0" y="4724"/>
                </a:lnTo>
                <a:lnTo>
                  <a:pt x="7569" y="5295"/>
                </a:lnTo>
                <a:lnTo>
                  <a:pt x="32786" y="1811"/>
                </a:lnTo>
                <a:lnTo>
                  <a:pt x="41211" y="761"/>
                </a:lnTo>
                <a:lnTo>
                  <a:pt x="51220" y="761"/>
                </a:lnTo>
                <a:lnTo>
                  <a:pt x="414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39685" y="4967643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32292" y="0"/>
                </a:moveTo>
                <a:lnTo>
                  <a:pt x="25217" y="881"/>
                </a:lnTo>
                <a:lnTo>
                  <a:pt x="0" y="4365"/>
                </a:lnTo>
                <a:lnTo>
                  <a:pt x="19646" y="5826"/>
                </a:lnTo>
                <a:lnTo>
                  <a:pt x="27368" y="4518"/>
                </a:lnTo>
                <a:lnTo>
                  <a:pt x="29730" y="2232"/>
                </a:lnTo>
                <a:lnTo>
                  <a:pt x="322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91898" y="4975111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939"/>
                </a:lnTo>
                <a:lnTo>
                  <a:pt x="838" y="1003"/>
                </a:lnTo>
                <a:lnTo>
                  <a:pt x="76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1121" y="4954883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4" h="8254">
                <a:moveTo>
                  <a:pt x="39179" y="0"/>
                </a:moveTo>
                <a:lnTo>
                  <a:pt x="0" y="3136"/>
                </a:lnTo>
                <a:lnTo>
                  <a:pt x="41071" y="7861"/>
                </a:lnTo>
                <a:lnTo>
                  <a:pt x="73139" y="5245"/>
                </a:lnTo>
                <a:lnTo>
                  <a:pt x="77762" y="4635"/>
                </a:lnTo>
                <a:lnTo>
                  <a:pt x="48835" y="1085"/>
                </a:lnTo>
                <a:lnTo>
                  <a:pt x="391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9926" y="4953822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5">
                <a:moveTo>
                  <a:pt x="40500" y="0"/>
                </a:moveTo>
                <a:lnTo>
                  <a:pt x="30375" y="661"/>
                </a:lnTo>
                <a:lnTo>
                  <a:pt x="0" y="3009"/>
                </a:lnTo>
                <a:lnTo>
                  <a:pt x="11201" y="4190"/>
                </a:lnTo>
                <a:lnTo>
                  <a:pt x="50368" y="1054"/>
                </a:lnTo>
                <a:lnTo>
                  <a:pt x="405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4927" y="4950823"/>
            <a:ext cx="95885" cy="8890"/>
          </a:xfrm>
          <a:custGeom>
            <a:avLst/>
            <a:gdLst/>
            <a:ahLst/>
            <a:cxnLst/>
            <a:rect l="l" t="t" r="r" b="b"/>
            <a:pathLst>
              <a:path w="95885" h="8889">
                <a:moveTo>
                  <a:pt x="79889" y="3835"/>
                </a:moveTo>
                <a:lnTo>
                  <a:pt x="7937" y="3835"/>
                </a:lnTo>
                <a:lnTo>
                  <a:pt x="5372" y="4064"/>
                </a:lnTo>
                <a:lnTo>
                  <a:pt x="15027" y="5147"/>
                </a:lnTo>
                <a:lnTo>
                  <a:pt x="43954" y="8699"/>
                </a:lnTo>
                <a:lnTo>
                  <a:pt x="47231" y="8255"/>
                </a:lnTo>
                <a:lnTo>
                  <a:pt x="48856" y="8013"/>
                </a:lnTo>
                <a:lnTo>
                  <a:pt x="60663" y="6623"/>
                </a:lnTo>
                <a:lnTo>
                  <a:pt x="72426" y="5006"/>
                </a:lnTo>
                <a:lnTo>
                  <a:pt x="79889" y="3835"/>
                </a:lnTo>
                <a:close/>
              </a:path>
              <a:path w="95885" h="8889">
                <a:moveTo>
                  <a:pt x="87769" y="0"/>
                </a:moveTo>
                <a:lnTo>
                  <a:pt x="51396" y="609"/>
                </a:lnTo>
                <a:lnTo>
                  <a:pt x="51549" y="635"/>
                </a:lnTo>
                <a:lnTo>
                  <a:pt x="43434" y="825"/>
                </a:lnTo>
                <a:lnTo>
                  <a:pt x="25920" y="1422"/>
                </a:lnTo>
                <a:lnTo>
                  <a:pt x="0" y="2730"/>
                </a:lnTo>
                <a:lnTo>
                  <a:pt x="2247" y="3416"/>
                </a:lnTo>
                <a:lnTo>
                  <a:pt x="4483" y="3886"/>
                </a:lnTo>
                <a:lnTo>
                  <a:pt x="7509" y="3873"/>
                </a:lnTo>
                <a:lnTo>
                  <a:pt x="7937" y="3835"/>
                </a:lnTo>
                <a:lnTo>
                  <a:pt x="79889" y="3835"/>
                </a:lnTo>
                <a:lnTo>
                  <a:pt x="84148" y="3166"/>
                </a:lnTo>
                <a:lnTo>
                  <a:pt x="95834" y="1104"/>
                </a:lnTo>
                <a:lnTo>
                  <a:pt x="8776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38836" y="4947589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5" h="5079">
                <a:moveTo>
                  <a:pt x="19519" y="4063"/>
                </a:moveTo>
                <a:lnTo>
                  <a:pt x="13677" y="4216"/>
                </a:lnTo>
                <a:lnTo>
                  <a:pt x="2019" y="4648"/>
                </a:lnTo>
                <a:lnTo>
                  <a:pt x="19519" y="4063"/>
                </a:lnTo>
                <a:close/>
              </a:path>
              <a:path w="64135" h="5079">
                <a:moveTo>
                  <a:pt x="0" y="0"/>
                </a:moveTo>
                <a:lnTo>
                  <a:pt x="27495" y="3835"/>
                </a:lnTo>
                <a:lnTo>
                  <a:pt x="63855" y="3238"/>
                </a:lnTo>
                <a:lnTo>
                  <a:pt x="52984" y="1790"/>
                </a:lnTo>
                <a:lnTo>
                  <a:pt x="39737" y="1121"/>
                </a:lnTo>
                <a:lnTo>
                  <a:pt x="26492" y="600"/>
                </a:lnTo>
                <a:lnTo>
                  <a:pt x="13247" y="22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10425" y="4953551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4495" y="0"/>
                </a:moveTo>
                <a:lnTo>
                  <a:pt x="0" y="266"/>
                </a:lnTo>
                <a:lnTo>
                  <a:pt x="9880" y="1333"/>
                </a:lnTo>
                <a:lnTo>
                  <a:pt x="11866" y="1155"/>
                </a:lnTo>
                <a:lnTo>
                  <a:pt x="8991" y="1155"/>
                </a:lnTo>
                <a:lnTo>
                  <a:pt x="6756" y="685"/>
                </a:lnTo>
                <a:lnTo>
                  <a:pt x="4495" y="0"/>
                </a:lnTo>
                <a:close/>
              </a:path>
              <a:path w="12700" h="1904">
                <a:moveTo>
                  <a:pt x="12433" y="1104"/>
                </a:moveTo>
                <a:lnTo>
                  <a:pt x="11595" y="1155"/>
                </a:lnTo>
                <a:lnTo>
                  <a:pt x="11866" y="1155"/>
                </a:lnTo>
                <a:lnTo>
                  <a:pt x="12433" y="110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36690" y="4946382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30975" y="0"/>
                </a:moveTo>
                <a:lnTo>
                  <a:pt x="15497" y="330"/>
                </a:lnTo>
                <a:lnTo>
                  <a:pt x="0" y="927"/>
                </a:lnTo>
                <a:lnTo>
                  <a:pt x="2146" y="1206"/>
                </a:lnTo>
                <a:lnTo>
                  <a:pt x="15393" y="1432"/>
                </a:lnTo>
                <a:lnTo>
                  <a:pt x="28638" y="1806"/>
                </a:lnTo>
                <a:lnTo>
                  <a:pt x="41883" y="2328"/>
                </a:lnTo>
                <a:lnTo>
                  <a:pt x="55130" y="2997"/>
                </a:lnTo>
                <a:lnTo>
                  <a:pt x="38930" y="927"/>
                </a:lnTo>
                <a:lnTo>
                  <a:pt x="309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02702" y="4950759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0401" y="0"/>
                </a:moveTo>
                <a:lnTo>
                  <a:pt x="0" y="63"/>
                </a:lnTo>
                <a:lnTo>
                  <a:pt x="8051" y="1168"/>
                </a:lnTo>
                <a:lnTo>
                  <a:pt x="13093" y="203"/>
                </a:lnTo>
                <a:lnTo>
                  <a:pt x="104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91817" y="4949376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0" y="0"/>
                </a:moveTo>
                <a:lnTo>
                  <a:pt x="10883" y="1447"/>
                </a:lnTo>
                <a:lnTo>
                  <a:pt x="21285" y="1384"/>
                </a:lnTo>
                <a:lnTo>
                  <a:pt x="7099" y="39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22199" y="4960129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5" h="3175">
                <a:moveTo>
                  <a:pt x="32054" y="0"/>
                </a:moveTo>
                <a:lnTo>
                  <a:pt x="0" y="2616"/>
                </a:lnTo>
                <a:lnTo>
                  <a:pt x="4000" y="3111"/>
                </a:lnTo>
                <a:lnTo>
                  <a:pt x="18051" y="1665"/>
                </a:lnTo>
                <a:lnTo>
                  <a:pt x="320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3106" y="4950752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71" y="0"/>
                </a:moveTo>
                <a:lnTo>
                  <a:pt x="1257" y="12"/>
                </a:lnTo>
                <a:lnTo>
                  <a:pt x="0" y="12"/>
                </a:lnTo>
                <a:lnTo>
                  <a:pt x="1790" y="152"/>
                </a:lnTo>
                <a:lnTo>
                  <a:pt x="2692" y="203"/>
                </a:lnTo>
                <a:lnTo>
                  <a:pt x="37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7671" y="4946280"/>
            <a:ext cx="55880" cy="5080"/>
          </a:xfrm>
          <a:custGeom>
            <a:avLst/>
            <a:gdLst/>
            <a:ahLst/>
            <a:cxnLst/>
            <a:rect l="l" t="t" r="r" b="b"/>
            <a:pathLst>
              <a:path w="55879" h="5079">
                <a:moveTo>
                  <a:pt x="19392" y="0"/>
                </a:moveTo>
                <a:lnTo>
                  <a:pt x="9626" y="0"/>
                </a:lnTo>
                <a:lnTo>
                  <a:pt x="0" y="101"/>
                </a:lnTo>
                <a:lnTo>
                  <a:pt x="8051" y="1041"/>
                </a:lnTo>
                <a:lnTo>
                  <a:pt x="24142" y="3098"/>
                </a:lnTo>
                <a:lnTo>
                  <a:pt x="31242" y="3492"/>
                </a:lnTo>
                <a:lnTo>
                  <a:pt x="45427" y="4483"/>
                </a:lnTo>
                <a:lnTo>
                  <a:pt x="49212" y="4470"/>
                </a:lnTo>
                <a:lnTo>
                  <a:pt x="55600" y="3187"/>
                </a:lnTo>
                <a:lnTo>
                  <a:pt x="29273" y="101"/>
                </a:lnTo>
                <a:lnTo>
                  <a:pt x="193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79284" y="4886699"/>
            <a:ext cx="346075" cy="76835"/>
          </a:xfrm>
          <a:custGeom>
            <a:avLst/>
            <a:gdLst/>
            <a:ahLst/>
            <a:cxnLst/>
            <a:rect l="l" t="t" r="r" b="b"/>
            <a:pathLst>
              <a:path w="346075" h="76835">
                <a:moveTo>
                  <a:pt x="132156" y="5689"/>
                </a:moveTo>
                <a:lnTo>
                  <a:pt x="71353" y="17426"/>
                </a:lnTo>
                <a:lnTo>
                  <a:pt x="24318" y="35682"/>
                </a:lnTo>
                <a:lnTo>
                  <a:pt x="0" y="47840"/>
                </a:lnTo>
                <a:lnTo>
                  <a:pt x="1117" y="61213"/>
                </a:lnTo>
                <a:lnTo>
                  <a:pt x="1245" y="65011"/>
                </a:lnTo>
                <a:lnTo>
                  <a:pt x="1701" y="76492"/>
                </a:lnTo>
                <a:lnTo>
                  <a:pt x="8635" y="72326"/>
                </a:lnTo>
                <a:lnTo>
                  <a:pt x="15709" y="68503"/>
                </a:lnTo>
                <a:lnTo>
                  <a:pt x="22936" y="65011"/>
                </a:lnTo>
                <a:lnTo>
                  <a:pt x="22123" y="63792"/>
                </a:lnTo>
                <a:lnTo>
                  <a:pt x="44130" y="52852"/>
                </a:lnTo>
                <a:lnTo>
                  <a:pt x="66449" y="43056"/>
                </a:lnTo>
                <a:lnTo>
                  <a:pt x="89373" y="34931"/>
                </a:lnTo>
                <a:lnTo>
                  <a:pt x="113245" y="29006"/>
                </a:lnTo>
                <a:lnTo>
                  <a:pt x="118465" y="27038"/>
                </a:lnTo>
                <a:lnTo>
                  <a:pt x="123774" y="25234"/>
                </a:lnTo>
                <a:lnTo>
                  <a:pt x="129159" y="23596"/>
                </a:lnTo>
                <a:lnTo>
                  <a:pt x="145313" y="22694"/>
                </a:lnTo>
                <a:lnTo>
                  <a:pt x="164565" y="16844"/>
                </a:lnTo>
                <a:lnTo>
                  <a:pt x="184083" y="12325"/>
                </a:lnTo>
                <a:lnTo>
                  <a:pt x="203863" y="9139"/>
                </a:lnTo>
                <a:lnTo>
                  <a:pt x="223901" y="7289"/>
                </a:lnTo>
                <a:lnTo>
                  <a:pt x="247239" y="5753"/>
                </a:lnTo>
                <a:lnTo>
                  <a:pt x="132257" y="5740"/>
                </a:lnTo>
                <a:close/>
              </a:path>
              <a:path w="346075" h="76835">
                <a:moveTo>
                  <a:pt x="244627" y="0"/>
                </a:moveTo>
                <a:lnTo>
                  <a:pt x="189450" y="1039"/>
                </a:lnTo>
                <a:lnTo>
                  <a:pt x="142318" y="4419"/>
                </a:lnTo>
                <a:lnTo>
                  <a:pt x="132486" y="5753"/>
                </a:lnTo>
                <a:lnTo>
                  <a:pt x="247239" y="5753"/>
                </a:lnTo>
                <a:lnTo>
                  <a:pt x="271195" y="4578"/>
                </a:lnTo>
                <a:lnTo>
                  <a:pt x="294770" y="3864"/>
                </a:lnTo>
                <a:lnTo>
                  <a:pt x="318338" y="3619"/>
                </a:lnTo>
                <a:lnTo>
                  <a:pt x="340714" y="3619"/>
                </a:lnTo>
                <a:lnTo>
                  <a:pt x="327837" y="2730"/>
                </a:lnTo>
                <a:lnTo>
                  <a:pt x="307010" y="1505"/>
                </a:lnTo>
                <a:lnTo>
                  <a:pt x="286204" y="655"/>
                </a:lnTo>
                <a:lnTo>
                  <a:pt x="265412" y="160"/>
                </a:lnTo>
                <a:lnTo>
                  <a:pt x="244627" y="0"/>
                </a:lnTo>
                <a:close/>
              </a:path>
              <a:path w="346075" h="76835">
                <a:moveTo>
                  <a:pt x="340714" y="3619"/>
                </a:moveTo>
                <a:lnTo>
                  <a:pt x="318338" y="3619"/>
                </a:lnTo>
                <a:lnTo>
                  <a:pt x="325168" y="3640"/>
                </a:lnTo>
                <a:lnTo>
                  <a:pt x="345681" y="3962"/>
                </a:lnTo>
                <a:lnTo>
                  <a:pt x="340714" y="361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01355" y="4915710"/>
            <a:ext cx="91440" cy="36195"/>
          </a:xfrm>
          <a:custGeom>
            <a:avLst/>
            <a:gdLst/>
            <a:ahLst/>
            <a:cxnLst/>
            <a:rect l="l" t="t" r="r" b="b"/>
            <a:pathLst>
              <a:path w="91439" h="36195">
                <a:moveTo>
                  <a:pt x="91173" y="0"/>
                </a:moveTo>
                <a:lnTo>
                  <a:pt x="67301" y="5924"/>
                </a:lnTo>
                <a:lnTo>
                  <a:pt x="44376" y="14047"/>
                </a:lnTo>
                <a:lnTo>
                  <a:pt x="22057" y="23840"/>
                </a:lnTo>
                <a:lnTo>
                  <a:pt x="0" y="34772"/>
                </a:lnTo>
                <a:lnTo>
                  <a:pt x="863" y="36004"/>
                </a:lnTo>
                <a:lnTo>
                  <a:pt x="40017" y="20815"/>
                </a:lnTo>
                <a:lnTo>
                  <a:pt x="56095" y="16383"/>
                </a:lnTo>
                <a:lnTo>
                  <a:pt x="64637" y="11780"/>
                </a:lnTo>
                <a:lnTo>
                  <a:pt x="73329" y="7515"/>
                </a:lnTo>
                <a:lnTo>
                  <a:pt x="82174" y="3588"/>
                </a:lnTo>
                <a:lnTo>
                  <a:pt x="911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92533" y="4890321"/>
            <a:ext cx="239395" cy="25400"/>
          </a:xfrm>
          <a:custGeom>
            <a:avLst/>
            <a:gdLst/>
            <a:ahLst/>
            <a:cxnLst/>
            <a:rect l="l" t="t" r="r" b="b"/>
            <a:pathLst>
              <a:path w="239395" h="25400">
                <a:moveTo>
                  <a:pt x="205092" y="0"/>
                </a:moveTo>
                <a:lnTo>
                  <a:pt x="157945" y="954"/>
                </a:lnTo>
                <a:lnTo>
                  <a:pt x="110655" y="3670"/>
                </a:lnTo>
                <a:lnTo>
                  <a:pt x="70831" y="8705"/>
                </a:lnTo>
                <a:lnTo>
                  <a:pt x="32054" y="19075"/>
                </a:lnTo>
                <a:lnTo>
                  <a:pt x="15900" y="19977"/>
                </a:lnTo>
                <a:lnTo>
                  <a:pt x="10528" y="21615"/>
                </a:lnTo>
                <a:lnTo>
                  <a:pt x="5219" y="23418"/>
                </a:lnTo>
                <a:lnTo>
                  <a:pt x="0" y="25387"/>
                </a:lnTo>
                <a:lnTo>
                  <a:pt x="1905" y="25019"/>
                </a:lnTo>
                <a:lnTo>
                  <a:pt x="23731" y="21211"/>
                </a:lnTo>
                <a:lnTo>
                  <a:pt x="41776" y="18554"/>
                </a:lnTo>
                <a:lnTo>
                  <a:pt x="59888" y="16402"/>
                </a:lnTo>
                <a:lnTo>
                  <a:pt x="78066" y="14757"/>
                </a:lnTo>
                <a:lnTo>
                  <a:pt x="81902" y="13919"/>
                </a:lnTo>
                <a:lnTo>
                  <a:pt x="85775" y="13169"/>
                </a:lnTo>
                <a:lnTo>
                  <a:pt x="89700" y="12522"/>
                </a:lnTo>
                <a:lnTo>
                  <a:pt x="108251" y="9152"/>
                </a:lnTo>
                <a:lnTo>
                  <a:pt x="164414" y="2628"/>
                </a:lnTo>
                <a:lnTo>
                  <a:pt x="219374" y="921"/>
                </a:lnTo>
                <a:lnTo>
                  <a:pt x="238937" y="800"/>
                </a:lnTo>
                <a:lnTo>
                  <a:pt x="232422" y="342"/>
                </a:lnTo>
                <a:lnTo>
                  <a:pt x="211921" y="21"/>
                </a:lnTo>
                <a:lnTo>
                  <a:pt x="2050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57450" y="4905082"/>
            <a:ext cx="113664" cy="27305"/>
          </a:xfrm>
          <a:custGeom>
            <a:avLst/>
            <a:gdLst/>
            <a:ahLst/>
            <a:cxnLst/>
            <a:rect l="l" t="t" r="r" b="b"/>
            <a:pathLst>
              <a:path w="113664" h="27304">
                <a:moveTo>
                  <a:pt x="113144" y="0"/>
                </a:moveTo>
                <a:lnTo>
                  <a:pt x="94965" y="1637"/>
                </a:lnTo>
                <a:lnTo>
                  <a:pt x="76854" y="3787"/>
                </a:lnTo>
                <a:lnTo>
                  <a:pt x="58808" y="6447"/>
                </a:lnTo>
                <a:lnTo>
                  <a:pt x="40830" y="9613"/>
                </a:lnTo>
                <a:lnTo>
                  <a:pt x="38900" y="9918"/>
                </a:lnTo>
                <a:lnTo>
                  <a:pt x="0" y="27000"/>
                </a:lnTo>
                <a:lnTo>
                  <a:pt x="13568" y="23766"/>
                </a:lnTo>
                <a:lnTo>
                  <a:pt x="27225" y="20961"/>
                </a:lnTo>
                <a:lnTo>
                  <a:pt x="40972" y="18584"/>
                </a:lnTo>
                <a:lnTo>
                  <a:pt x="54813" y="16636"/>
                </a:lnTo>
                <a:lnTo>
                  <a:pt x="58508" y="16027"/>
                </a:lnTo>
                <a:lnTo>
                  <a:pt x="62204" y="15455"/>
                </a:lnTo>
                <a:lnTo>
                  <a:pt x="65925" y="14947"/>
                </a:lnTo>
                <a:lnTo>
                  <a:pt x="77463" y="10510"/>
                </a:lnTo>
                <a:lnTo>
                  <a:pt x="89158" y="6497"/>
                </a:lnTo>
                <a:lnTo>
                  <a:pt x="101042" y="2973"/>
                </a:lnTo>
                <a:lnTo>
                  <a:pt x="1131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31504" y="4920156"/>
            <a:ext cx="58419" cy="4445"/>
          </a:xfrm>
          <a:custGeom>
            <a:avLst/>
            <a:gdLst/>
            <a:ahLst/>
            <a:cxnLst/>
            <a:rect l="l" t="t" r="r" b="b"/>
            <a:pathLst>
              <a:path w="58420" h="4445">
                <a:moveTo>
                  <a:pt x="0" y="0"/>
                </a:moveTo>
                <a:lnTo>
                  <a:pt x="49199" y="3949"/>
                </a:lnTo>
                <a:lnTo>
                  <a:pt x="58127" y="2743"/>
                </a:lnTo>
                <a:lnTo>
                  <a:pt x="35425" y="1354"/>
                </a:lnTo>
                <a:lnTo>
                  <a:pt x="12712" y="279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32768" y="4926938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9690" y="0"/>
                </a:moveTo>
                <a:lnTo>
                  <a:pt x="0" y="1346"/>
                </a:lnTo>
                <a:lnTo>
                  <a:pt x="34772" y="4013"/>
                </a:lnTo>
                <a:lnTo>
                  <a:pt x="43827" y="2794"/>
                </a:lnTo>
                <a:lnTo>
                  <a:pt x="96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80701" y="4922903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5">
                <a:moveTo>
                  <a:pt x="8928" y="0"/>
                </a:moveTo>
                <a:lnTo>
                  <a:pt x="7924" y="152"/>
                </a:lnTo>
                <a:lnTo>
                  <a:pt x="0" y="1206"/>
                </a:lnTo>
                <a:lnTo>
                  <a:pt x="31978" y="3886"/>
                </a:lnTo>
                <a:lnTo>
                  <a:pt x="43306" y="2540"/>
                </a:lnTo>
                <a:lnTo>
                  <a:pt x="89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12685" y="4925447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1328" y="0"/>
                </a:moveTo>
                <a:lnTo>
                  <a:pt x="0" y="1346"/>
                </a:lnTo>
                <a:lnTo>
                  <a:pt x="20091" y="2844"/>
                </a:lnTo>
                <a:lnTo>
                  <a:pt x="29768" y="1485"/>
                </a:lnTo>
                <a:lnTo>
                  <a:pt x="113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44218" y="4920442"/>
            <a:ext cx="51435" cy="2540"/>
          </a:xfrm>
          <a:custGeom>
            <a:avLst/>
            <a:gdLst/>
            <a:ahLst/>
            <a:cxnLst/>
            <a:rect l="l" t="t" r="r" b="b"/>
            <a:pathLst>
              <a:path w="51435" h="2539">
                <a:moveTo>
                  <a:pt x="0" y="0"/>
                </a:moveTo>
                <a:lnTo>
                  <a:pt x="22712" y="1069"/>
                </a:lnTo>
                <a:lnTo>
                  <a:pt x="45415" y="2463"/>
                </a:lnTo>
                <a:lnTo>
                  <a:pt x="51358" y="1612"/>
                </a:lnTo>
                <a:lnTo>
                  <a:pt x="3569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42463" y="4925707"/>
            <a:ext cx="43180" cy="4445"/>
          </a:xfrm>
          <a:custGeom>
            <a:avLst/>
            <a:gdLst/>
            <a:ahLst/>
            <a:cxnLst/>
            <a:rect l="l" t="t" r="r" b="b"/>
            <a:pathLst>
              <a:path w="43179" h="4445">
                <a:moveTo>
                  <a:pt x="8864" y="0"/>
                </a:moveTo>
                <a:lnTo>
                  <a:pt x="0" y="1231"/>
                </a:lnTo>
                <a:lnTo>
                  <a:pt x="34124" y="4025"/>
                </a:lnTo>
                <a:lnTo>
                  <a:pt x="43141" y="2832"/>
                </a:lnTo>
                <a:lnTo>
                  <a:pt x="88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89627" y="4922060"/>
            <a:ext cx="44450" cy="3810"/>
          </a:xfrm>
          <a:custGeom>
            <a:avLst/>
            <a:gdLst/>
            <a:ahLst/>
            <a:cxnLst/>
            <a:rect l="l" t="t" r="r" b="b"/>
            <a:pathLst>
              <a:path w="44450" h="3810">
                <a:moveTo>
                  <a:pt x="5943" y="0"/>
                </a:moveTo>
                <a:lnTo>
                  <a:pt x="0" y="838"/>
                </a:lnTo>
                <a:lnTo>
                  <a:pt x="34391" y="3390"/>
                </a:lnTo>
                <a:lnTo>
                  <a:pt x="43827" y="2298"/>
                </a:lnTo>
                <a:lnTo>
                  <a:pt x="15418" y="484"/>
                </a:lnTo>
                <a:lnTo>
                  <a:pt x="59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4016" y="4924356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9436" y="0"/>
                </a:moveTo>
                <a:lnTo>
                  <a:pt x="0" y="1092"/>
                </a:lnTo>
                <a:lnTo>
                  <a:pt x="18440" y="2578"/>
                </a:lnTo>
                <a:lnTo>
                  <a:pt x="27304" y="1346"/>
                </a:lnTo>
                <a:lnTo>
                  <a:pt x="94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90252" y="4975235"/>
            <a:ext cx="495934" cy="88900"/>
          </a:xfrm>
          <a:custGeom>
            <a:avLst/>
            <a:gdLst/>
            <a:ahLst/>
            <a:cxnLst/>
            <a:rect l="l" t="t" r="r" b="b"/>
            <a:pathLst>
              <a:path w="495935" h="88900">
                <a:moveTo>
                  <a:pt x="355783" y="7391"/>
                </a:moveTo>
                <a:lnTo>
                  <a:pt x="1732" y="59270"/>
                </a:lnTo>
                <a:lnTo>
                  <a:pt x="124" y="64064"/>
                </a:lnTo>
                <a:lnTo>
                  <a:pt x="0" y="74574"/>
                </a:lnTo>
                <a:lnTo>
                  <a:pt x="743" y="84154"/>
                </a:lnTo>
                <a:lnTo>
                  <a:pt x="1935" y="88684"/>
                </a:lnTo>
                <a:lnTo>
                  <a:pt x="38181" y="85597"/>
                </a:lnTo>
                <a:lnTo>
                  <a:pt x="39654" y="82638"/>
                </a:lnTo>
                <a:lnTo>
                  <a:pt x="43401" y="74574"/>
                </a:lnTo>
                <a:lnTo>
                  <a:pt x="71354" y="70777"/>
                </a:lnTo>
                <a:lnTo>
                  <a:pt x="71671" y="65760"/>
                </a:lnTo>
                <a:lnTo>
                  <a:pt x="72890" y="61671"/>
                </a:lnTo>
                <a:lnTo>
                  <a:pt x="200068" y="43433"/>
                </a:lnTo>
                <a:lnTo>
                  <a:pt x="202367" y="40830"/>
                </a:lnTo>
                <a:lnTo>
                  <a:pt x="204945" y="38188"/>
                </a:lnTo>
                <a:lnTo>
                  <a:pt x="219563" y="36207"/>
                </a:lnTo>
                <a:lnTo>
                  <a:pt x="217302" y="35559"/>
                </a:lnTo>
                <a:lnTo>
                  <a:pt x="215067" y="34848"/>
                </a:lnTo>
                <a:lnTo>
                  <a:pt x="212400" y="34188"/>
                </a:lnTo>
                <a:lnTo>
                  <a:pt x="210749" y="33654"/>
                </a:lnTo>
                <a:lnTo>
                  <a:pt x="198785" y="30695"/>
                </a:lnTo>
                <a:lnTo>
                  <a:pt x="234439" y="26963"/>
                </a:lnTo>
                <a:lnTo>
                  <a:pt x="269828" y="22401"/>
                </a:lnTo>
                <a:lnTo>
                  <a:pt x="305090" y="16931"/>
                </a:lnTo>
                <a:lnTo>
                  <a:pt x="340365" y="10477"/>
                </a:lnTo>
                <a:lnTo>
                  <a:pt x="355783" y="7391"/>
                </a:lnTo>
                <a:close/>
              </a:path>
              <a:path w="495935" h="88900">
                <a:moveTo>
                  <a:pt x="199903" y="30670"/>
                </a:moveTo>
                <a:lnTo>
                  <a:pt x="199028" y="30670"/>
                </a:lnTo>
                <a:lnTo>
                  <a:pt x="198785" y="30695"/>
                </a:lnTo>
                <a:lnTo>
                  <a:pt x="201122" y="30822"/>
                </a:lnTo>
                <a:lnTo>
                  <a:pt x="200487" y="30721"/>
                </a:lnTo>
                <a:lnTo>
                  <a:pt x="199903" y="30670"/>
                </a:lnTo>
                <a:close/>
              </a:path>
              <a:path w="495935" h="88900">
                <a:moveTo>
                  <a:pt x="473728" y="0"/>
                </a:moveTo>
                <a:lnTo>
                  <a:pt x="472254" y="1485"/>
                </a:lnTo>
                <a:lnTo>
                  <a:pt x="471353" y="2247"/>
                </a:lnTo>
                <a:lnTo>
                  <a:pt x="470146" y="3517"/>
                </a:lnTo>
                <a:lnTo>
                  <a:pt x="468698" y="4978"/>
                </a:lnTo>
                <a:lnTo>
                  <a:pt x="495457" y="1587"/>
                </a:lnTo>
                <a:lnTo>
                  <a:pt x="479074" y="431"/>
                </a:lnTo>
                <a:lnTo>
                  <a:pt x="4737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90320" y="4974411"/>
            <a:ext cx="273685" cy="44450"/>
          </a:xfrm>
          <a:custGeom>
            <a:avLst/>
            <a:gdLst/>
            <a:ahLst/>
            <a:cxnLst/>
            <a:rect l="l" t="t" r="r" b="b"/>
            <a:pathLst>
              <a:path w="273685" h="44450">
                <a:moveTo>
                  <a:pt x="19494" y="37033"/>
                </a:moveTo>
                <a:lnTo>
                  <a:pt x="4864" y="39027"/>
                </a:lnTo>
                <a:lnTo>
                  <a:pt x="2298" y="41655"/>
                </a:lnTo>
                <a:lnTo>
                  <a:pt x="0" y="44259"/>
                </a:lnTo>
                <a:lnTo>
                  <a:pt x="35394" y="39027"/>
                </a:lnTo>
                <a:lnTo>
                  <a:pt x="24790" y="38442"/>
                </a:lnTo>
                <a:lnTo>
                  <a:pt x="22123" y="37782"/>
                </a:lnTo>
                <a:lnTo>
                  <a:pt x="19494" y="37033"/>
                </a:lnTo>
                <a:close/>
              </a:path>
              <a:path w="273685" h="44450">
                <a:moveTo>
                  <a:pt x="263575" y="0"/>
                </a:moveTo>
                <a:lnTo>
                  <a:pt x="240009" y="4310"/>
                </a:lnTo>
                <a:lnTo>
                  <a:pt x="197728" y="12742"/>
                </a:lnTo>
                <a:lnTo>
                  <a:pt x="141274" y="23520"/>
                </a:lnTo>
                <a:lnTo>
                  <a:pt x="236754" y="9990"/>
                </a:lnTo>
                <a:lnTo>
                  <a:pt x="268630" y="5803"/>
                </a:lnTo>
                <a:lnTo>
                  <a:pt x="270109" y="4310"/>
                </a:lnTo>
                <a:lnTo>
                  <a:pt x="271284" y="3073"/>
                </a:lnTo>
                <a:lnTo>
                  <a:pt x="272186" y="2311"/>
                </a:lnTo>
                <a:lnTo>
                  <a:pt x="273659" y="825"/>
                </a:lnTo>
                <a:lnTo>
                  <a:pt x="2635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89033" y="4972123"/>
            <a:ext cx="245745" cy="39370"/>
          </a:xfrm>
          <a:custGeom>
            <a:avLst/>
            <a:gdLst/>
            <a:ahLst/>
            <a:cxnLst/>
            <a:rect l="l" t="t" r="r" b="b"/>
            <a:pathLst>
              <a:path w="245745" h="39370">
                <a:moveTo>
                  <a:pt x="0" y="33807"/>
                </a:moveTo>
                <a:lnTo>
                  <a:pt x="11963" y="36766"/>
                </a:lnTo>
                <a:lnTo>
                  <a:pt x="13614" y="37299"/>
                </a:lnTo>
                <a:lnTo>
                  <a:pt x="16281" y="37960"/>
                </a:lnTo>
                <a:lnTo>
                  <a:pt x="18516" y="38671"/>
                </a:lnTo>
                <a:lnTo>
                  <a:pt x="20777" y="39319"/>
                </a:lnTo>
                <a:lnTo>
                  <a:pt x="54765" y="33934"/>
                </a:lnTo>
                <a:lnTo>
                  <a:pt x="2336" y="33934"/>
                </a:lnTo>
                <a:lnTo>
                  <a:pt x="0" y="33807"/>
                </a:lnTo>
                <a:close/>
              </a:path>
              <a:path w="245745" h="39370">
                <a:moveTo>
                  <a:pt x="237058" y="0"/>
                </a:moveTo>
                <a:lnTo>
                  <a:pt x="232384" y="533"/>
                </a:lnTo>
                <a:lnTo>
                  <a:pt x="156997" y="10502"/>
                </a:lnTo>
                <a:lnTo>
                  <a:pt x="141579" y="13589"/>
                </a:lnTo>
                <a:lnTo>
                  <a:pt x="106304" y="20043"/>
                </a:lnTo>
                <a:lnTo>
                  <a:pt x="71042" y="25512"/>
                </a:lnTo>
                <a:lnTo>
                  <a:pt x="35653" y="30074"/>
                </a:lnTo>
                <a:lnTo>
                  <a:pt x="242" y="33782"/>
                </a:lnTo>
                <a:lnTo>
                  <a:pt x="1117" y="33782"/>
                </a:lnTo>
                <a:lnTo>
                  <a:pt x="1714" y="33832"/>
                </a:lnTo>
                <a:lnTo>
                  <a:pt x="2336" y="33934"/>
                </a:lnTo>
                <a:lnTo>
                  <a:pt x="54765" y="33934"/>
                </a:lnTo>
                <a:lnTo>
                  <a:pt x="77015" y="30409"/>
                </a:lnTo>
                <a:lnTo>
                  <a:pt x="189019" y="10022"/>
                </a:lnTo>
                <a:lnTo>
                  <a:pt x="245186" y="698"/>
                </a:lnTo>
                <a:lnTo>
                  <a:pt x="2370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09818" y="4972817"/>
            <a:ext cx="244475" cy="40640"/>
          </a:xfrm>
          <a:custGeom>
            <a:avLst/>
            <a:gdLst/>
            <a:ahLst/>
            <a:cxnLst/>
            <a:rect l="l" t="t" r="r" b="b"/>
            <a:pathLst>
              <a:path w="244475" h="40639">
                <a:moveTo>
                  <a:pt x="224396" y="0"/>
                </a:moveTo>
                <a:lnTo>
                  <a:pt x="168237" y="9324"/>
                </a:lnTo>
                <a:lnTo>
                  <a:pt x="56237" y="29716"/>
                </a:lnTo>
                <a:lnTo>
                  <a:pt x="0" y="38633"/>
                </a:lnTo>
                <a:lnTo>
                  <a:pt x="2628" y="39370"/>
                </a:lnTo>
                <a:lnTo>
                  <a:pt x="5295" y="40030"/>
                </a:lnTo>
                <a:lnTo>
                  <a:pt x="15900" y="40614"/>
                </a:lnTo>
                <a:lnTo>
                  <a:pt x="121780" y="25120"/>
                </a:lnTo>
                <a:lnTo>
                  <a:pt x="178231" y="14329"/>
                </a:lnTo>
                <a:lnTo>
                  <a:pt x="220514" y="5903"/>
                </a:lnTo>
                <a:lnTo>
                  <a:pt x="244081" y="1600"/>
                </a:lnTo>
                <a:lnTo>
                  <a:pt x="2243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28433" y="5046017"/>
            <a:ext cx="34290" cy="15240"/>
          </a:xfrm>
          <a:custGeom>
            <a:avLst/>
            <a:gdLst/>
            <a:ahLst/>
            <a:cxnLst/>
            <a:rect l="l" t="t" r="r" b="b"/>
            <a:pathLst>
              <a:path w="34289" h="15239">
                <a:moveTo>
                  <a:pt x="33172" y="0"/>
                </a:moveTo>
                <a:lnTo>
                  <a:pt x="5219" y="3784"/>
                </a:lnTo>
                <a:lnTo>
                  <a:pt x="1473" y="11861"/>
                </a:lnTo>
                <a:lnTo>
                  <a:pt x="0" y="14808"/>
                </a:lnTo>
                <a:lnTo>
                  <a:pt x="33807" y="11544"/>
                </a:lnTo>
                <a:lnTo>
                  <a:pt x="33185" y="7937"/>
                </a:lnTo>
                <a:lnTo>
                  <a:pt x="32943" y="3708"/>
                </a:lnTo>
                <a:lnTo>
                  <a:pt x="331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61609" y="4976822"/>
            <a:ext cx="426084" cy="69215"/>
          </a:xfrm>
          <a:custGeom>
            <a:avLst/>
            <a:gdLst/>
            <a:ahLst/>
            <a:cxnLst/>
            <a:rect l="l" t="t" r="r" b="b"/>
            <a:pathLst>
              <a:path w="426085" h="69214">
                <a:moveTo>
                  <a:pt x="128714" y="41846"/>
                </a:moveTo>
                <a:lnTo>
                  <a:pt x="1536" y="60083"/>
                </a:lnTo>
                <a:lnTo>
                  <a:pt x="317" y="64173"/>
                </a:lnTo>
                <a:lnTo>
                  <a:pt x="0" y="69189"/>
                </a:lnTo>
                <a:lnTo>
                  <a:pt x="34709" y="64338"/>
                </a:lnTo>
                <a:lnTo>
                  <a:pt x="35115" y="63017"/>
                </a:lnTo>
                <a:lnTo>
                  <a:pt x="35610" y="62191"/>
                </a:lnTo>
                <a:lnTo>
                  <a:pt x="121958" y="49682"/>
                </a:lnTo>
                <a:lnTo>
                  <a:pt x="124002" y="47243"/>
                </a:lnTo>
                <a:lnTo>
                  <a:pt x="124942" y="46304"/>
                </a:lnTo>
                <a:lnTo>
                  <a:pt x="126733" y="44094"/>
                </a:lnTo>
                <a:lnTo>
                  <a:pt x="128714" y="41846"/>
                </a:lnTo>
                <a:close/>
              </a:path>
              <a:path w="426085" h="69214">
                <a:moveTo>
                  <a:pt x="316242" y="20485"/>
                </a:moveTo>
                <a:lnTo>
                  <a:pt x="302780" y="22758"/>
                </a:lnTo>
                <a:lnTo>
                  <a:pt x="310819" y="21551"/>
                </a:lnTo>
                <a:lnTo>
                  <a:pt x="316242" y="20485"/>
                </a:lnTo>
                <a:close/>
              </a:path>
              <a:path w="426085" h="69214">
                <a:moveTo>
                  <a:pt x="424103" y="0"/>
                </a:moveTo>
                <a:lnTo>
                  <a:pt x="397332" y="3390"/>
                </a:lnTo>
                <a:lnTo>
                  <a:pt x="395427" y="5270"/>
                </a:lnTo>
                <a:lnTo>
                  <a:pt x="418183" y="1345"/>
                </a:lnTo>
                <a:lnTo>
                  <a:pt x="425780" y="126"/>
                </a:lnTo>
                <a:lnTo>
                  <a:pt x="42410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83568" y="4980212"/>
            <a:ext cx="275590" cy="46355"/>
          </a:xfrm>
          <a:custGeom>
            <a:avLst/>
            <a:gdLst/>
            <a:ahLst/>
            <a:cxnLst/>
            <a:rect l="l" t="t" r="r" b="b"/>
            <a:pathLst>
              <a:path w="275589" h="46354">
                <a:moveTo>
                  <a:pt x="42151" y="33223"/>
                </a:moveTo>
                <a:lnTo>
                  <a:pt x="6756" y="38455"/>
                </a:lnTo>
                <a:lnTo>
                  <a:pt x="4775" y="40703"/>
                </a:lnTo>
                <a:lnTo>
                  <a:pt x="2984" y="42913"/>
                </a:lnTo>
                <a:lnTo>
                  <a:pt x="2044" y="43853"/>
                </a:lnTo>
                <a:lnTo>
                  <a:pt x="0" y="46291"/>
                </a:lnTo>
                <a:lnTo>
                  <a:pt x="33312" y="41338"/>
                </a:lnTo>
                <a:lnTo>
                  <a:pt x="33083" y="41109"/>
                </a:lnTo>
                <a:lnTo>
                  <a:pt x="36220" y="40906"/>
                </a:lnTo>
                <a:lnTo>
                  <a:pt x="75285" y="35052"/>
                </a:lnTo>
                <a:lnTo>
                  <a:pt x="42151" y="33223"/>
                </a:lnTo>
                <a:close/>
              </a:path>
              <a:path w="275589" h="46354">
                <a:moveTo>
                  <a:pt x="275374" y="0"/>
                </a:moveTo>
                <a:lnTo>
                  <a:pt x="243505" y="4191"/>
                </a:lnTo>
                <a:lnTo>
                  <a:pt x="148031" y="17716"/>
                </a:lnTo>
                <a:lnTo>
                  <a:pt x="114108" y="23703"/>
                </a:lnTo>
                <a:lnTo>
                  <a:pt x="100198" y="25834"/>
                </a:lnTo>
                <a:lnTo>
                  <a:pt x="86262" y="27733"/>
                </a:lnTo>
                <a:lnTo>
                  <a:pt x="72301" y="29400"/>
                </a:lnTo>
                <a:lnTo>
                  <a:pt x="102069" y="31051"/>
                </a:lnTo>
                <a:lnTo>
                  <a:pt x="180822" y="19367"/>
                </a:lnTo>
                <a:lnTo>
                  <a:pt x="194284" y="17094"/>
                </a:lnTo>
                <a:lnTo>
                  <a:pt x="222300" y="11480"/>
                </a:lnTo>
                <a:lnTo>
                  <a:pt x="273469" y="1879"/>
                </a:lnTo>
                <a:lnTo>
                  <a:pt x="274777" y="609"/>
                </a:lnTo>
                <a:lnTo>
                  <a:pt x="2753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25717" y="4997931"/>
            <a:ext cx="106045" cy="17780"/>
          </a:xfrm>
          <a:custGeom>
            <a:avLst/>
            <a:gdLst/>
            <a:ahLst/>
            <a:cxnLst/>
            <a:rect l="l" t="t" r="r" b="b"/>
            <a:pathLst>
              <a:path w="106045" h="17779">
                <a:moveTo>
                  <a:pt x="105879" y="0"/>
                </a:moveTo>
                <a:lnTo>
                  <a:pt x="0" y="15506"/>
                </a:lnTo>
                <a:lnTo>
                  <a:pt x="33146" y="17335"/>
                </a:lnTo>
                <a:lnTo>
                  <a:pt x="59931" y="13335"/>
                </a:lnTo>
                <a:lnTo>
                  <a:pt x="30149" y="11684"/>
                </a:lnTo>
                <a:lnTo>
                  <a:pt x="44116" y="10014"/>
                </a:lnTo>
                <a:lnTo>
                  <a:pt x="58051" y="8113"/>
                </a:lnTo>
                <a:lnTo>
                  <a:pt x="71958" y="5981"/>
                </a:lnTo>
                <a:lnTo>
                  <a:pt x="85839" y="3619"/>
                </a:lnTo>
                <a:lnTo>
                  <a:pt x="1058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61368" y="5041164"/>
            <a:ext cx="35560" cy="16510"/>
          </a:xfrm>
          <a:custGeom>
            <a:avLst/>
            <a:gdLst/>
            <a:ahLst/>
            <a:cxnLst/>
            <a:rect l="l" t="t" r="r" b="b"/>
            <a:pathLst>
              <a:path w="35560" h="16510">
                <a:moveTo>
                  <a:pt x="34950" y="0"/>
                </a:moveTo>
                <a:lnTo>
                  <a:pt x="241" y="4851"/>
                </a:lnTo>
                <a:lnTo>
                  <a:pt x="0" y="8559"/>
                </a:lnTo>
                <a:lnTo>
                  <a:pt x="254" y="12788"/>
                </a:lnTo>
                <a:lnTo>
                  <a:pt x="876" y="16395"/>
                </a:lnTo>
                <a:lnTo>
                  <a:pt x="33553" y="12928"/>
                </a:lnTo>
                <a:lnTo>
                  <a:pt x="33693" y="7924"/>
                </a:lnTo>
                <a:lnTo>
                  <a:pt x="34086" y="2832"/>
                </a:lnTo>
                <a:lnTo>
                  <a:pt x="349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31674" y="5018137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39573" y="0"/>
                </a:moveTo>
                <a:lnTo>
                  <a:pt x="29678" y="476"/>
                </a:lnTo>
                <a:lnTo>
                  <a:pt x="0" y="2235"/>
                </a:lnTo>
                <a:lnTo>
                  <a:pt x="6608" y="2475"/>
                </a:lnTo>
                <a:lnTo>
                  <a:pt x="26415" y="3429"/>
                </a:lnTo>
                <a:lnTo>
                  <a:pt x="30822" y="2362"/>
                </a:lnTo>
                <a:lnTo>
                  <a:pt x="35204" y="1206"/>
                </a:lnTo>
                <a:lnTo>
                  <a:pt x="395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40102" y="4986716"/>
            <a:ext cx="220979" cy="24765"/>
          </a:xfrm>
          <a:custGeom>
            <a:avLst/>
            <a:gdLst/>
            <a:ahLst/>
            <a:cxnLst/>
            <a:rect l="l" t="t" r="r" b="b"/>
            <a:pathLst>
              <a:path w="220979" h="24764">
                <a:moveTo>
                  <a:pt x="144919" y="0"/>
                </a:moveTo>
                <a:lnTo>
                  <a:pt x="98126" y="5016"/>
                </a:lnTo>
                <a:lnTo>
                  <a:pt x="1104" y="21856"/>
                </a:lnTo>
                <a:lnTo>
                  <a:pt x="0" y="24663"/>
                </a:lnTo>
                <a:lnTo>
                  <a:pt x="67652" y="18834"/>
                </a:lnTo>
                <a:lnTo>
                  <a:pt x="84748" y="17678"/>
                </a:lnTo>
                <a:lnTo>
                  <a:pt x="101825" y="16879"/>
                </a:lnTo>
                <a:lnTo>
                  <a:pt x="118887" y="16407"/>
                </a:lnTo>
                <a:lnTo>
                  <a:pt x="135940" y="16230"/>
                </a:lnTo>
                <a:lnTo>
                  <a:pt x="178842" y="12987"/>
                </a:lnTo>
                <a:lnTo>
                  <a:pt x="199982" y="11753"/>
                </a:lnTo>
                <a:lnTo>
                  <a:pt x="220573" y="10896"/>
                </a:lnTo>
                <a:lnTo>
                  <a:pt x="182789" y="5086"/>
                </a:lnTo>
                <a:lnTo>
                  <a:pt x="1449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11538" y="5008570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9667" y="0"/>
                </a:moveTo>
                <a:lnTo>
                  <a:pt x="0" y="5638"/>
                </a:lnTo>
                <a:lnTo>
                  <a:pt x="28562" y="2806"/>
                </a:lnTo>
                <a:lnTo>
                  <a:pt x="28943" y="1892"/>
                </a:lnTo>
                <a:lnTo>
                  <a:pt x="296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7297" y="4982300"/>
            <a:ext cx="107314" cy="14604"/>
          </a:xfrm>
          <a:custGeom>
            <a:avLst/>
            <a:gdLst/>
            <a:ahLst/>
            <a:cxnLst/>
            <a:rect l="l" t="t" r="r" b="b"/>
            <a:pathLst>
              <a:path w="107314" h="14604">
                <a:moveTo>
                  <a:pt x="43065" y="0"/>
                </a:moveTo>
                <a:lnTo>
                  <a:pt x="0" y="3390"/>
                </a:lnTo>
                <a:lnTo>
                  <a:pt x="99453" y="14058"/>
                </a:lnTo>
                <a:lnTo>
                  <a:pt x="102031" y="14376"/>
                </a:lnTo>
                <a:lnTo>
                  <a:pt x="107213" y="14262"/>
                </a:lnTo>
                <a:lnTo>
                  <a:pt x="107086" y="8521"/>
                </a:lnTo>
                <a:lnTo>
                  <a:pt x="59089" y="1990"/>
                </a:lnTo>
                <a:lnTo>
                  <a:pt x="430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96949" y="4946382"/>
            <a:ext cx="36195" cy="3175"/>
          </a:xfrm>
          <a:custGeom>
            <a:avLst/>
            <a:gdLst/>
            <a:ahLst/>
            <a:cxnLst/>
            <a:rect l="l" t="t" r="r" b="b"/>
            <a:pathLst>
              <a:path w="36195" h="3175">
                <a:moveTo>
                  <a:pt x="0" y="0"/>
                </a:moveTo>
                <a:lnTo>
                  <a:pt x="26327" y="3086"/>
                </a:lnTo>
                <a:lnTo>
                  <a:pt x="32905" y="1689"/>
                </a:lnTo>
                <a:lnTo>
                  <a:pt x="36195" y="952"/>
                </a:lnTo>
                <a:lnTo>
                  <a:pt x="9048" y="147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28314" y="4919927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0" y="0"/>
                </a:moveTo>
                <a:lnTo>
                  <a:pt x="3187" y="228"/>
                </a:lnTo>
                <a:lnTo>
                  <a:pt x="15900" y="507"/>
                </a:lnTo>
                <a:lnTo>
                  <a:pt x="530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70600" y="4891120"/>
            <a:ext cx="353060" cy="22225"/>
          </a:xfrm>
          <a:custGeom>
            <a:avLst/>
            <a:gdLst/>
            <a:ahLst/>
            <a:cxnLst/>
            <a:rect l="l" t="t" r="r" b="b"/>
            <a:pathLst>
              <a:path w="353060" h="22225">
                <a:moveTo>
                  <a:pt x="302153" y="10680"/>
                </a:moveTo>
                <a:lnTo>
                  <a:pt x="102641" y="10680"/>
                </a:lnTo>
                <a:lnTo>
                  <a:pt x="116900" y="10770"/>
                </a:lnTo>
                <a:lnTo>
                  <a:pt x="131160" y="11053"/>
                </a:lnTo>
                <a:lnTo>
                  <a:pt x="145423" y="11554"/>
                </a:lnTo>
                <a:lnTo>
                  <a:pt x="159689" y="12293"/>
                </a:lnTo>
                <a:lnTo>
                  <a:pt x="193235" y="14400"/>
                </a:lnTo>
                <a:lnTo>
                  <a:pt x="293814" y="21755"/>
                </a:lnTo>
                <a:lnTo>
                  <a:pt x="352513" y="14820"/>
                </a:lnTo>
                <a:lnTo>
                  <a:pt x="302153" y="10680"/>
                </a:lnTo>
                <a:close/>
              </a:path>
              <a:path w="353060" h="22225">
                <a:moveTo>
                  <a:pt x="160870" y="0"/>
                </a:moveTo>
                <a:lnTo>
                  <a:pt x="104681" y="1050"/>
                </a:lnTo>
                <a:lnTo>
                  <a:pt x="48823" y="5580"/>
                </a:lnTo>
                <a:lnTo>
                  <a:pt x="11633" y="11722"/>
                </a:lnTo>
                <a:lnTo>
                  <a:pt x="7708" y="12369"/>
                </a:lnTo>
                <a:lnTo>
                  <a:pt x="3835" y="13119"/>
                </a:lnTo>
                <a:lnTo>
                  <a:pt x="0" y="13957"/>
                </a:lnTo>
                <a:lnTo>
                  <a:pt x="2298" y="13792"/>
                </a:lnTo>
                <a:lnTo>
                  <a:pt x="52465" y="11607"/>
                </a:lnTo>
                <a:lnTo>
                  <a:pt x="77552" y="10931"/>
                </a:lnTo>
                <a:lnTo>
                  <a:pt x="302153" y="10680"/>
                </a:lnTo>
                <a:lnTo>
                  <a:pt x="1608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17512" y="491550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953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64420" y="491096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17" y="0"/>
                </a:lnTo>
              </a:path>
            </a:pathLst>
          </a:custGeom>
          <a:ln w="100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06096" y="4910222"/>
            <a:ext cx="66040" cy="6985"/>
          </a:xfrm>
          <a:custGeom>
            <a:avLst/>
            <a:gdLst/>
            <a:ahLst/>
            <a:cxnLst/>
            <a:rect l="l" t="t" r="r" b="b"/>
            <a:pathLst>
              <a:path w="66039" h="6985">
                <a:moveTo>
                  <a:pt x="61036" y="0"/>
                </a:moveTo>
                <a:lnTo>
                  <a:pt x="0" y="5765"/>
                </a:lnTo>
                <a:lnTo>
                  <a:pt x="11417" y="6667"/>
                </a:lnTo>
                <a:lnTo>
                  <a:pt x="65900" y="508"/>
                </a:lnTo>
                <a:lnTo>
                  <a:pt x="610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23374" y="4901797"/>
            <a:ext cx="341630" cy="20320"/>
          </a:xfrm>
          <a:custGeom>
            <a:avLst/>
            <a:gdLst/>
            <a:ahLst/>
            <a:cxnLst/>
            <a:rect l="l" t="t" r="r" b="b"/>
            <a:pathLst>
              <a:path w="341629" h="20320">
                <a:moveTo>
                  <a:pt x="320460" y="13716"/>
                </a:moveTo>
                <a:lnTo>
                  <a:pt x="77711" y="13716"/>
                </a:lnTo>
                <a:lnTo>
                  <a:pt x="94660" y="13846"/>
                </a:lnTo>
                <a:lnTo>
                  <a:pt x="160118" y="15572"/>
                </a:lnTo>
                <a:lnTo>
                  <a:pt x="175061" y="16267"/>
                </a:lnTo>
                <a:lnTo>
                  <a:pt x="204939" y="18135"/>
                </a:lnTo>
                <a:lnTo>
                  <a:pt x="256539" y="19596"/>
                </a:lnTo>
                <a:lnTo>
                  <a:pt x="272199" y="20256"/>
                </a:lnTo>
                <a:lnTo>
                  <a:pt x="320460" y="13716"/>
                </a:lnTo>
                <a:close/>
              </a:path>
              <a:path w="341629" h="20320">
                <a:moveTo>
                  <a:pt x="149872" y="0"/>
                </a:moveTo>
                <a:lnTo>
                  <a:pt x="99690" y="927"/>
                </a:lnTo>
                <a:lnTo>
                  <a:pt x="49517" y="3111"/>
                </a:lnTo>
                <a:lnTo>
                  <a:pt x="11417" y="13846"/>
                </a:lnTo>
                <a:lnTo>
                  <a:pt x="0" y="18237"/>
                </a:lnTo>
                <a:lnTo>
                  <a:pt x="19268" y="16052"/>
                </a:lnTo>
                <a:lnTo>
                  <a:pt x="38674" y="14662"/>
                </a:lnTo>
                <a:lnTo>
                  <a:pt x="58171" y="13929"/>
                </a:lnTo>
                <a:lnTo>
                  <a:pt x="77711" y="13716"/>
                </a:lnTo>
                <a:lnTo>
                  <a:pt x="320460" y="13716"/>
                </a:lnTo>
                <a:lnTo>
                  <a:pt x="341045" y="11087"/>
                </a:lnTo>
                <a:lnTo>
                  <a:pt x="240461" y="3720"/>
                </a:lnTo>
                <a:lnTo>
                  <a:pt x="192649" y="873"/>
                </a:lnTo>
                <a:lnTo>
                  <a:pt x="164131" y="89"/>
                </a:lnTo>
                <a:lnTo>
                  <a:pt x="1498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51331" y="492271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35" y="0"/>
                </a:lnTo>
              </a:path>
            </a:pathLst>
          </a:custGeom>
          <a:ln w="1164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95571" y="491861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28" y="0"/>
                </a:lnTo>
              </a:path>
            </a:pathLst>
          </a:custGeom>
          <a:ln w="11480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33449" y="4915982"/>
            <a:ext cx="84455" cy="10160"/>
          </a:xfrm>
          <a:custGeom>
            <a:avLst/>
            <a:gdLst/>
            <a:ahLst/>
            <a:cxnLst/>
            <a:rect l="l" t="t" r="r" b="b"/>
            <a:pathLst>
              <a:path w="84454" h="10160">
                <a:moveTo>
                  <a:pt x="72644" y="0"/>
                </a:moveTo>
                <a:lnTo>
                  <a:pt x="55120" y="1871"/>
                </a:lnTo>
                <a:lnTo>
                  <a:pt x="876" y="8280"/>
                </a:lnTo>
                <a:lnTo>
                  <a:pt x="0" y="8369"/>
                </a:lnTo>
                <a:lnTo>
                  <a:pt x="17881" y="9728"/>
                </a:lnTo>
                <a:lnTo>
                  <a:pt x="69443" y="2730"/>
                </a:lnTo>
                <a:lnTo>
                  <a:pt x="84061" y="914"/>
                </a:lnTo>
                <a:lnTo>
                  <a:pt x="726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97695" y="4943514"/>
            <a:ext cx="55244" cy="19685"/>
          </a:xfrm>
          <a:custGeom>
            <a:avLst/>
            <a:gdLst/>
            <a:ahLst/>
            <a:cxnLst/>
            <a:rect l="l" t="t" r="r" b="b"/>
            <a:pathLst>
              <a:path w="55245" h="19685">
                <a:moveTo>
                  <a:pt x="0" y="0"/>
                </a:moveTo>
                <a:lnTo>
                  <a:pt x="8547" y="7886"/>
                </a:lnTo>
                <a:lnTo>
                  <a:pt x="4140" y="9461"/>
                </a:lnTo>
                <a:lnTo>
                  <a:pt x="16776" y="11788"/>
                </a:lnTo>
                <a:lnTo>
                  <a:pt x="54622" y="19164"/>
                </a:lnTo>
                <a:lnTo>
                  <a:pt x="54432" y="14439"/>
                </a:lnTo>
                <a:lnTo>
                  <a:pt x="53835" y="10731"/>
                </a:lnTo>
                <a:lnTo>
                  <a:pt x="52590" y="10502"/>
                </a:lnTo>
                <a:lnTo>
                  <a:pt x="13166" y="2521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08988" y="4952979"/>
            <a:ext cx="144145" cy="30480"/>
          </a:xfrm>
          <a:custGeom>
            <a:avLst/>
            <a:gdLst/>
            <a:ahLst/>
            <a:cxnLst/>
            <a:rect l="l" t="t" r="r" b="b"/>
            <a:pathLst>
              <a:path w="144145" h="30479">
                <a:moveTo>
                  <a:pt x="92849" y="0"/>
                </a:moveTo>
                <a:lnTo>
                  <a:pt x="56214" y="11053"/>
                </a:lnTo>
                <a:lnTo>
                  <a:pt x="18732" y="18821"/>
                </a:lnTo>
                <a:lnTo>
                  <a:pt x="0" y="21691"/>
                </a:lnTo>
                <a:lnTo>
                  <a:pt x="35559" y="27355"/>
                </a:lnTo>
                <a:lnTo>
                  <a:pt x="62040" y="27818"/>
                </a:lnTo>
                <a:lnTo>
                  <a:pt x="141541" y="30441"/>
                </a:lnTo>
                <a:lnTo>
                  <a:pt x="142633" y="30441"/>
                </a:lnTo>
                <a:lnTo>
                  <a:pt x="143561" y="19824"/>
                </a:lnTo>
                <a:lnTo>
                  <a:pt x="143563" y="15346"/>
                </a:lnTo>
                <a:lnTo>
                  <a:pt x="143332" y="9690"/>
                </a:lnTo>
                <a:lnTo>
                  <a:pt x="105486" y="2321"/>
                </a:lnTo>
                <a:lnTo>
                  <a:pt x="9284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95841" y="4998369"/>
            <a:ext cx="76835" cy="13970"/>
          </a:xfrm>
          <a:custGeom>
            <a:avLst/>
            <a:gdLst/>
            <a:ahLst/>
            <a:cxnLst/>
            <a:rect l="l" t="t" r="r" b="b"/>
            <a:pathLst>
              <a:path w="76835" h="13970">
                <a:moveTo>
                  <a:pt x="76580" y="0"/>
                </a:moveTo>
                <a:lnTo>
                  <a:pt x="68541" y="1206"/>
                </a:lnTo>
                <a:lnTo>
                  <a:pt x="0" y="13614"/>
                </a:lnTo>
                <a:lnTo>
                  <a:pt x="825" y="13754"/>
                </a:lnTo>
                <a:lnTo>
                  <a:pt x="6629" y="12928"/>
                </a:lnTo>
                <a:lnTo>
                  <a:pt x="61145" y="2976"/>
                </a:lnTo>
                <a:lnTo>
                  <a:pt x="765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19781" y="4999584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39077" y="15684"/>
                </a:moveTo>
                <a:lnTo>
                  <a:pt x="0" y="21539"/>
                </a:lnTo>
                <a:lnTo>
                  <a:pt x="9896" y="20796"/>
                </a:lnTo>
                <a:lnTo>
                  <a:pt x="19777" y="19937"/>
                </a:lnTo>
                <a:lnTo>
                  <a:pt x="29642" y="18962"/>
                </a:lnTo>
                <a:lnTo>
                  <a:pt x="39496" y="17868"/>
                </a:lnTo>
                <a:lnTo>
                  <a:pt x="50355" y="16306"/>
                </a:lnTo>
                <a:lnTo>
                  <a:pt x="39077" y="15684"/>
                </a:lnTo>
                <a:close/>
              </a:path>
              <a:path w="144779" h="21589">
                <a:moveTo>
                  <a:pt x="144602" y="0"/>
                </a:moveTo>
                <a:lnTo>
                  <a:pt x="65862" y="11683"/>
                </a:lnTo>
                <a:lnTo>
                  <a:pt x="74167" y="12141"/>
                </a:lnTo>
                <a:lnTo>
                  <a:pt x="75120" y="12242"/>
                </a:lnTo>
                <a:lnTo>
                  <a:pt x="76060" y="12395"/>
                </a:lnTo>
                <a:lnTo>
                  <a:pt x="1446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90347" y="5011983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499" y="0"/>
                </a:moveTo>
                <a:lnTo>
                  <a:pt x="0" y="1028"/>
                </a:lnTo>
                <a:lnTo>
                  <a:pt x="6311" y="139"/>
                </a:lnTo>
                <a:lnTo>
                  <a:pt x="54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58858" y="5011267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4" h="5079">
                <a:moveTo>
                  <a:pt x="26784" y="0"/>
                </a:moveTo>
                <a:lnTo>
                  <a:pt x="0" y="4000"/>
                </a:lnTo>
                <a:lnTo>
                  <a:pt x="11277" y="4635"/>
                </a:lnTo>
                <a:lnTo>
                  <a:pt x="31495" y="1739"/>
                </a:lnTo>
                <a:lnTo>
                  <a:pt x="36982" y="711"/>
                </a:lnTo>
                <a:lnTo>
                  <a:pt x="36042" y="558"/>
                </a:lnTo>
                <a:lnTo>
                  <a:pt x="35090" y="457"/>
                </a:lnTo>
                <a:lnTo>
                  <a:pt x="267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96665" y="5011297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803" y="0"/>
                </a:moveTo>
                <a:lnTo>
                  <a:pt x="0" y="825"/>
                </a:lnTo>
                <a:lnTo>
                  <a:pt x="393" y="901"/>
                </a:lnTo>
                <a:lnTo>
                  <a:pt x="58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59279" y="5015896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0858" y="0"/>
                </a:moveTo>
                <a:lnTo>
                  <a:pt x="0" y="1562"/>
                </a:lnTo>
                <a:lnTo>
                  <a:pt x="12090" y="76"/>
                </a:lnTo>
                <a:lnTo>
                  <a:pt x="108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83927" y="5012122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738" y="0"/>
                </a:moveTo>
                <a:lnTo>
                  <a:pt x="6426" y="889"/>
                </a:lnTo>
                <a:lnTo>
                  <a:pt x="0" y="2095"/>
                </a:lnTo>
                <a:lnTo>
                  <a:pt x="4381" y="1460"/>
                </a:lnTo>
                <a:lnTo>
                  <a:pt x="13131" y="76"/>
                </a:lnTo>
                <a:lnTo>
                  <a:pt x="127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70134" y="5013011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20218" y="0"/>
                </a:moveTo>
                <a:lnTo>
                  <a:pt x="0" y="2882"/>
                </a:lnTo>
                <a:lnTo>
                  <a:pt x="1231" y="2959"/>
                </a:lnTo>
                <a:lnTo>
                  <a:pt x="9601" y="1828"/>
                </a:lnTo>
                <a:lnTo>
                  <a:pt x="13792" y="1206"/>
                </a:lnTo>
                <a:lnTo>
                  <a:pt x="2021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12948" y="5036432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608" y="0"/>
                </a:moveTo>
                <a:lnTo>
                  <a:pt x="13373" y="723"/>
                </a:lnTo>
                <a:lnTo>
                  <a:pt x="0" y="2120"/>
                </a:lnTo>
                <a:lnTo>
                  <a:pt x="5791" y="2438"/>
                </a:lnTo>
                <a:lnTo>
                  <a:pt x="20218" y="508"/>
                </a:lnTo>
                <a:lnTo>
                  <a:pt x="196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96319" y="5033831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49" y="0"/>
                </a:lnTo>
              </a:path>
            </a:pathLst>
          </a:custGeom>
          <a:ln w="146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81572" y="5021549"/>
            <a:ext cx="37465" cy="7620"/>
          </a:xfrm>
          <a:custGeom>
            <a:avLst/>
            <a:gdLst/>
            <a:ahLst/>
            <a:cxnLst/>
            <a:rect l="l" t="t" r="r" b="b"/>
            <a:pathLst>
              <a:path w="37464" h="7620">
                <a:moveTo>
                  <a:pt x="35305" y="0"/>
                </a:moveTo>
                <a:lnTo>
                  <a:pt x="1993" y="4953"/>
                </a:lnTo>
                <a:lnTo>
                  <a:pt x="698" y="6477"/>
                </a:lnTo>
                <a:lnTo>
                  <a:pt x="0" y="7264"/>
                </a:lnTo>
                <a:lnTo>
                  <a:pt x="37172" y="1803"/>
                </a:lnTo>
                <a:lnTo>
                  <a:pt x="353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94920" y="5025933"/>
            <a:ext cx="128905" cy="28575"/>
          </a:xfrm>
          <a:custGeom>
            <a:avLst/>
            <a:gdLst/>
            <a:ahLst/>
            <a:cxnLst/>
            <a:rect l="l" t="t" r="r" b="b"/>
            <a:pathLst>
              <a:path w="128904" h="28575">
                <a:moveTo>
                  <a:pt x="86652" y="2882"/>
                </a:moveTo>
                <a:lnTo>
                  <a:pt x="52218" y="7912"/>
                </a:lnTo>
                <a:lnTo>
                  <a:pt x="1396" y="15227"/>
                </a:lnTo>
                <a:lnTo>
                  <a:pt x="533" y="18059"/>
                </a:lnTo>
                <a:lnTo>
                  <a:pt x="139" y="23152"/>
                </a:lnTo>
                <a:lnTo>
                  <a:pt x="0" y="28155"/>
                </a:lnTo>
                <a:lnTo>
                  <a:pt x="73634" y="19430"/>
                </a:lnTo>
                <a:lnTo>
                  <a:pt x="74485" y="16967"/>
                </a:lnTo>
                <a:lnTo>
                  <a:pt x="74955" y="15722"/>
                </a:lnTo>
                <a:lnTo>
                  <a:pt x="72059" y="15366"/>
                </a:lnTo>
                <a:lnTo>
                  <a:pt x="73482" y="14541"/>
                </a:lnTo>
                <a:lnTo>
                  <a:pt x="75679" y="13817"/>
                </a:lnTo>
                <a:lnTo>
                  <a:pt x="76504" y="11696"/>
                </a:lnTo>
                <a:lnTo>
                  <a:pt x="77266" y="10045"/>
                </a:lnTo>
                <a:lnTo>
                  <a:pt x="90018" y="8127"/>
                </a:lnTo>
                <a:lnTo>
                  <a:pt x="80695" y="8127"/>
                </a:lnTo>
                <a:lnTo>
                  <a:pt x="81984" y="7905"/>
                </a:lnTo>
                <a:lnTo>
                  <a:pt x="84429" y="5397"/>
                </a:lnTo>
                <a:lnTo>
                  <a:pt x="86652" y="2882"/>
                </a:lnTo>
                <a:close/>
              </a:path>
              <a:path w="128904" h="28575">
                <a:moveTo>
                  <a:pt x="126491" y="0"/>
                </a:moveTo>
                <a:lnTo>
                  <a:pt x="80695" y="8127"/>
                </a:lnTo>
                <a:lnTo>
                  <a:pt x="90018" y="8127"/>
                </a:lnTo>
                <a:lnTo>
                  <a:pt x="128396" y="1841"/>
                </a:lnTo>
                <a:lnTo>
                  <a:pt x="1264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76894" y="5023358"/>
            <a:ext cx="45085" cy="10795"/>
          </a:xfrm>
          <a:custGeom>
            <a:avLst/>
            <a:gdLst/>
            <a:ahLst/>
            <a:cxnLst/>
            <a:rect l="l" t="t" r="r" b="b"/>
            <a:pathLst>
              <a:path w="45085" h="10795">
                <a:moveTo>
                  <a:pt x="41855" y="0"/>
                </a:moveTo>
                <a:lnTo>
                  <a:pt x="4682" y="5461"/>
                </a:lnTo>
                <a:lnTo>
                  <a:pt x="2460" y="7975"/>
                </a:lnTo>
                <a:lnTo>
                  <a:pt x="0" y="10486"/>
                </a:lnTo>
                <a:lnTo>
                  <a:pt x="44522" y="2578"/>
                </a:lnTo>
                <a:lnTo>
                  <a:pt x="418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68550" y="5027778"/>
            <a:ext cx="60325" cy="17780"/>
          </a:xfrm>
          <a:custGeom>
            <a:avLst/>
            <a:gdLst/>
            <a:ahLst/>
            <a:cxnLst/>
            <a:rect l="l" t="t" r="r" b="b"/>
            <a:pathLst>
              <a:path w="60325" h="17779">
                <a:moveTo>
                  <a:pt x="1320" y="13881"/>
                </a:moveTo>
                <a:lnTo>
                  <a:pt x="406" y="16408"/>
                </a:lnTo>
                <a:lnTo>
                  <a:pt x="0" y="17589"/>
                </a:lnTo>
                <a:lnTo>
                  <a:pt x="20599" y="14960"/>
                </a:lnTo>
                <a:lnTo>
                  <a:pt x="2641" y="13982"/>
                </a:lnTo>
                <a:lnTo>
                  <a:pt x="2120" y="13969"/>
                </a:lnTo>
                <a:lnTo>
                  <a:pt x="1320" y="13881"/>
                </a:lnTo>
                <a:close/>
              </a:path>
              <a:path w="60325" h="17779">
                <a:moveTo>
                  <a:pt x="54762" y="0"/>
                </a:moveTo>
                <a:lnTo>
                  <a:pt x="29408" y="4232"/>
                </a:lnTo>
                <a:lnTo>
                  <a:pt x="3632" y="8191"/>
                </a:lnTo>
                <a:lnTo>
                  <a:pt x="2882" y="9842"/>
                </a:lnTo>
                <a:lnTo>
                  <a:pt x="2044" y="11976"/>
                </a:lnTo>
                <a:lnTo>
                  <a:pt x="4013" y="11328"/>
                </a:lnTo>
                <a:lnTo>
                  <a:pt x="6603" y="10769"/>
                </a:lnTo>
                <a:lnTo>
                  <a:pt x="20494" y="9541"/>
                </a:lnTo>
                <a:lnTo>
                  <a:pt x="33742" y="8221"/>
                </a:lnTo>
                <a:lnTo>
                  <a:pt x="46968" y="6746"/>
                </a:lnTo>
                <a:lnTo>
                  <a:pt x="60172" y="5118"/>
                </a:lnTo>
                <a:lnTo>
                  <a:pt x="59118" y="4140"/>
                </a:lnTo>
                <a:lnTo>
                  <a:pt x="58699" y="3797"/>
                </a:lnTo>
                <a:lnTo>
                  <a:pt x="547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66975" y="503975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619" y="0"/>
                </a:moveTo>
                <a:lnTo>
                  <a:pt x="1422" y="711"/>
                </a:lnTo>
                <a:lnTo>
                  <a:pt x="0" y="1549"/>
                </a:lnTo>
                <a:lnTo>
                  <a:pt x="2895" y="1905"/>
                </a:lnTo>
                <a:lnTo>
                  <a:pt x="3378" y="596"/>
                </a:lnTo>
                <a:lnTo>
                  <a:pt x="36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69871" y="5032898"/>
            <a:ext cx="62865" cy="10160"/>
          </a:xfrm>
          <a:custGeom>
            <a:avLst/>
            <a:gdLst/>
            <a:ahLst/>
            <a:cxnLst/>
            <a:rect l="l" t="t" r="r" b="b"/>
            <a:pathLst>
              <a:path w="62864" h="10160">
                <a:moveTo>
                  <a:pt x="58851" y="0"/>
                </a:moveTo>
                <a:lnTo>
                  <a:pt x="45647" y="1628"/>
                </a:lnTo>
                <a:lnTo>
                  <a:pt x="32421" y="3103"/>
                </a:lnTo>
                <a:lnTo>
                  <a:pt x="19173" y="4423"/>
                </a:lnTo>
                <a:lnTo>
                  <a:pt x="5224" y="5664"/>
                </a:lnTo>
                <a:lnTo>
                  <a:pt x="2692" y="6210"/>
                </a:lnTo>
                <a:lnTo>
                  <a:pt x="723" y="6858"/>
                </a:lnTo>
                <a:lnTo>
                  <a:pt x="0" y="8763"/>
                </a:lnTo>
                <a:lnTo>
                  <a:pt x="800" y="8839"/>
                </a:lnTo>
                <a:lnTo>
                  <a:pt x="19278" y="9842"/>
                </a:lnTo>
                <a:lnTo>
                  <a:pt x="48869" y="5969"/>
                </a:lnTo>
                <a:lnTo>
                  <a:pt x="43078" y="5664"/>
                </a:lnTo>
                <a:lnTo>
                  <a:pt x="56451" y="4254"/>
                </a:lnTo>
                <a:lnTo>
                  <a:pt x="62687" y="3530"/>
                </a:lnTo>
                <a:lnTo>
                  <a:pt x="61277" y="2324"/>
                </a:lnTo>
                <a:lnTo>
                  <a:pt x="59944" y="1028"/>
                </a:lnTo>
                <a:lnTo>
                  <a:pt x="588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21013" y="5141314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559" y="0"/>
                </a:moveTo>
                <a:lnTo>
                  <a:pt x="0" y="1016"/>
                </a:lnTo>
                <a:lnTo>
                  <a:pt x="5397" y="1435"/>
                </a:lnTo>
                <a:lnTo>
                  <a:pt x="8089" y="1600"/>
                </a:lnTo>
                <a:lnTo>
                  <a:pt x="855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29111" y="5140223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9156" y="0"/>
                </a:moveTo>
                <a:lnTo>
                  <a:pt x="457" y="1092"/>
                </a:lnTo>
                <a:lnTo>
                  <a:pt x="0" y="2692"/>
                </a:lnTo>
                <a:lnTo>
                  <a:pt x="4953" y="2971"/>
                </a:lnTo>
                <a:lnTo>
                  <a:pt x="7442" y="3086"/>
                </a:lnTo>
                <a:lnTo>
                  <a:pt x="11468" y="2184"/>
                </a:lnTo>
                <a:lnTo>
                  <a:pt x="15506" y="1346"/>
                </a:lnTo>
                <a:lnTo>
                  <a:pt x="19558" y="571"/>
                </a:lnTo>
                <a:lnTo>
                  <a:pt x="91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34193" y="5083942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42570" y="0"/>
                </a:moveTo>
                <a:lnTo>
                  <a:pt x="0" y="5067"/>
                </a:lnTo>
                <a:lnTo>
                  <a:pt x="190" y="7137"/>
                </a:lnTo>
                <a:lnTo>
                  <a:pt x="304" y="8051"/>
                </a:lnTo>
                <a:lnTo>
                  <a:pt x="41833" y="1790"/>
                </a:lnTo>
                <a:lnTo>
                  <a:pt x="42316" y="546"/>
                </a:lnTo>
                <a:lnTo>
                  <a:pt x="425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76037" y="508350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241" y="0"/>
                </a:moveTo>
                <a:lnTo>
                  <a:pt x="718" y="457"/>
                </a:lnTo>
                <a:lnTo>
                  <a:pt x="174" y="1739"/>
                </a:lnTo>
                <a:lnTo>
                  <a:pt x="0" y="2235"/>
                </a:lnTo>
                <a:lnTo>
                  <a:pt x="3251" y="1739"/>
                </a:lnTo>
                <a:lnTo>
                  <a:pt x="3594" y="1054"/>
                </a:lnTo>
                <a:lnTo>
                  <a:pt x="3933" y="444"/>
                </a:lnTo>
                <a:lnTo>
                  <a:pt x="42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89419" y="5135161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0" y="0"/>
                </a:moveTo>
                <a:lnTo>
                  <a:pt x="419" y="2133"/>
                </a:lnTo>
                <a:lnTo>
                  <a:pt x="965" y="3530"/>
                </a:lnTo>
                <a:lnTo>
                  <a:pt x="1714" y="3619"/>
                </a:lnTo>
                <a:lnTo>
                  <a:pt x="8699" y="2857"/>
                </a:lnTo>
                <a:lnTo>
                  <a:pt x="22529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38266" y="5118482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4" h="22860">
                <a:moveTo>
                  <a:pt x="14033" y="19875"/>
                </a:moveTo>
                <a:lnTo>
                  <a:pt x="0" y="21742"/>
                </a:lnTo>
                <a:lnTo>
                  <a:pt x="10401" y="22313"/>
                </a:lnTo>
                <a:lnTo>
                  <a:pt x="14236" y="21564"/>
                </a:lnTo>
                <a:lnTo>
                  <a:pt x="18084" y="20878"/>
                </a:lnTo>
                <a:lnTo>
                  <a:pt x="21958" y="20256"/>
                </a:lnTo>
                <a:lnTo>
                  <a:pt x="14033" y="19875"/>
                </a:lnTo>
                <a:close/>
              </a:path>
              <a:path w="31114" h="22860">
                <a:moveTo>
                  <a:pt x="30810" y="0"/>
                </a:moveTo>
                <a:lnTo>
                  <a:pt x="22771" y="1333"/>
                </a:lnTo>
                <a:lnTo>
                  <a:pt x="30340" y="1689"/>
                </a:lnTo>
                <a:lnTo>
                  <a:pt x="30619" y="546"/>
                </a:lnTo>
                <a:lnTo>
                  <a:pt x="308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68605" y="5113648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39" h="8254">
                <a:moveTo>
                  <a:pt x="27812" y="0"/>
                </a:moveTo>
                <a:lnTo>
                  <a:pt x="469" y="4825"/>
                </a:lnTo>
                <a:lnTo>
                  <a:pt x="279" y="5384"/>
                </a:lnTo>
                <a:lnTo>
                  <a:pt x="0" y="6527"/>
                </a:lnTo>
                <a:lnTo>
                  <a:pt x="24752" y="7683"/>
                </a:lnTo>
                <a:lnTo>
                  <a:pt x="25387" y="3581"/>
                </a:lnTo>
                <a:lnTo>
                  <a:pt x="26314" y="444"/>
                </a:lnTo>
                <a:lnTo>
                  <a:pt x="27533" y="76"/>
                </a:lnTo>
                <a:lnTo>
                  <a:pt x="278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18353" y="5104286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33896" y="0"/>
                </a:moveTo>
                <a:lnTo>
                  <a:pt x="12471" y="2908"/>
                </a:lnTo>
                <a:lnTo>
                  <a:pt x="0" y="5270"/>
                </a:lnTo>
                <a:lnTo>
                  <a:pt x="25428" y="1400"/>
                </a:lnTo>
                <a:lnTo>
                  <a:pt x="338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91646" y="5090252"/>
            <a:ext cx="64135" cy="10795"/>
          </a:xfrm>
          <a:custGeom>
            <a:avLst/>
            <a:gdLst/>
            <a:ahLst/>
            <a:cxnLst/>
            <a:rect l="l" t="t" r="r" b="b"/>
            <a:pathLst>
              <a:path w="64135" h="10795">
                <a:moveTo>
                  <a:pt x="62763" y="0"/>
                </a:moveTo>
                <a:lnTo>
                  <a:pt x="52891" y="904"/>
                </a:lnTo>
                <a:lnTo>
                  <a:pt x="33184" y="2928"/>
                </a:lnTo>
                <a:lnTo>
                  <a:pt x="15544" y="5029"/>
                </a:lnTo>
                <a:lnTo>
                  <a:pt x="0" y="7150"/>
                </a:lnTo>
                <a:lnTo>
                  <a:pt x="63563" y="10274"/>
                </a:lnTo>
                <a:lnTo>
                  <a:pt x="63499" y="6057"/>
                </a:lnTo>
                <a:lnTo>
                  <a:pt x="63258" y="2413"/>
                </a:lnTo>
                <a:lnTo>
                  <a:pt x="627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49240" y="5097402"/>
            <a:ext cx="206375" cy="29845"/>
          </a:xfrm>
          <a:custGeom>
            <a:avLst/>
            <a:gdLst/>
            <a:ahLst/>
            <a:cxnLst/>
            <a:rect l="l" t="t" r="r" b="b"/>
            <a:pathLst>
              <a:path w="206375" h="29845">
                <a:moveTo>
                  <a:pt x="142405" y="0"/>
                </a:moveTo>
                <a:lnTo>
                  <a:pt x="113703" y="4330"/>
                </a:lnTo>
                <a:lnTo>
                  <a:pt x="85115" y="9118"/>
                </a:lnTo>
                <a:lnTo>
                  <a:pt x="21312" y="21973"/>
                </a:lnTo>
                <a:lnTo>
                  <a:pt x="0" y="25933"/>
                </a:lnTo>
                <a:lnTo>
                  <a:pt x="72466" y="29337"/>
                </a:lnTo>
                <a:lnTo>
                  <a:pt x="83680" y="27762"/>
                </a:lnTo>
                <a:lnTo>
                  <a:pt x="95968" y="26160"/>
                </a:lnTo>
                <a:lnTo>
                  <a:pt x="108227" y="24758"/>
                </a:lnTo>
                <a:lnTo>
                  <a:pt x="120465" y="23547"/>
                </a:lnTo>
                <a:lnTo>
                  <a:pt x="132689" y="22517"/>
                </a:lnTo>
                <a:lnTo>
                  <a:pt x="158893" y="22517"/>
                </a:lnTo>
                <a:lnTo>
                  <a:pt x="159156" y="20878"/>
                </a:lnTo>
                <a:lnTo>
                  <a:pt x="170357" y="20400"/>
                </a:lnTo>
                <a:lnTo>
                  <a:pt x="181583" y="20046"/>
                </a:lnTo>
                <a:lnTo>
                  <a:pt x="204152" y="19672"/>
                </a:lnTo>
                <a:lnTo>
                  <a:pt x="205422" y="19672"/>
                </a:lnTo>
                <a:lnTo>
                  <a:pt x="206095" y="11036"/>
                </a:lnTo>
                <a:lnTo>
                  <a:pt x="205981" y="3124"/>
                </a:lnTo>
                <a:lnTo>
                  <a:pt x="142405" y="0"/>
                </a:lnTo>
                <a:close/>
              </a:path>
              <a:path w="206375" h="29845">
                <a:moveTo>
                  <a:pt x="158893" y="22517"/>
                </a:moveTo>
                <a:lnTo>
                  <a:pt x="132689" y="22517"/>
                </a:lnTo>
                <a:lnTo>
                  <a:pt x="157924" y="24231"/>
                </a:lnTo>
                <a:lnTo>
                  <a:pt x="158407" y="24231"/>
                </a:lnTo>
                <a:lnTo>
                  <a:pt x="158826" y="22936"/>
                </a:lnTo>
                <a:lnTo>
                  <a:pt x="158893" y="2251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24330" y="5090690"/>
            <a:ext cx="53340" cy="5080"/>
          </a:xfrm>
          <a:custGeom>
            <a:avLst/>
            <a:gdLst/>
            <a:ahLst/>
            <a:cxnLst/>
            <a:rect l="l" t="t" r="r" b="b"/>
            <a:pathLst>
              <a:path w="53339" h="5079">
                <a:moveTo>
                  <a:pt x="34061" y="0"/>
                </a:moveTo>
                <a:lnTo>
                  <a:pt x="17016" y="1695"/>
                </a:lnTo>
                <a:lnTo>
                  <a:pt x="0" y="3695"/>
                </a:lnTo>
                <a:lnTo>
                  <a:pt x="22491" y="4686"/>
                </a:lnTo>
                <a:lnTo>
                  <a:pt x="53073" y="1295"/>
                </a:lnTo>
                <a:lnTo>
                  <a:pt x="340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93369" y="5094382"/>
            <a:ext cx="153670" cy="27940"/>
          </a:xfrm>
          <a:custGeom>
            <a:avLst/>
            <a:gdLst/>
            <a:ahLst/>
            <a:cxnLst/>
            <a:rect l="l" t="t" r="r" b="b"/>
            <a:pathLst>
              <a:path w="153670" h="27939">
                <a:moveTo>
                  <a:pt x="130962" y="0"/>
                </a:moveTo>
                <a:lnTo>
                  <a:pt x="126720" y="533"/>
                </a:lnTo>
                <a:lnTo>
                  <a:pt x="58877" y="9906"/>
                </a:lnTo>
                <a:lnTo>
                  <a:pt x="41940" y="12650"/>
                </a:lnTo>
                <a:lnTo>
                  <a:pt x="24993" y="15176"/>
                </a:lnTo>
                <a:lnTo>
                  <a:pt x="2959" y="19291"/>
                </a:lnTo>
                <a:lnTo>
                  <a:pt x="2768" y="19342"/>
                </a:lnTo>
                <a:lnTo>
                  <a:pt x="1549" y="19710"/>
                </a:lnTo>
                <a:lnTo>
                  <a:pt x="622" y="22847"/>
                </a:lnTo>
                <a:lnTo>
                  <a:pt x="0" y="26949"/>
                </a:lnTo>
                <a:lnTo>
                  <a:pt x="9906" y="27406"/>
                </a:lnTo>
                <a:lnTo>
                  <a:pt x="82904" y="12646"/>
                </a:lnTo>
                <a:lnTo>
                  <a:pt x="118120" y="6193"/>
                </a:lnTo>
                <a:lnTo>
                  <a:pt x="153454" y="990"/>
                </a:lnTo>
                <a:lnTo>
                  <a:pt x="1309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86927" y="5084537"/>
            <a:ext cx="48260" cy="6985"/>
          </a:xfrm>
          <a:custGeom>
            <a:avLst/>
            <a:gdLst/>
            <a:ahLst/>
            <a:cxnLst/>
            <a:rect l="l" t="t" r="r" b="b"/>
            <a:pathLst>
              <a:path w="48260" h="6985">
                <a:moveTo>
                  <a:pt x="7365" y="0"/>
                </a:moveTo>
                <a:lnTo>
                  <a:pt x="6464" y="2133"/>
                </a:lnTo>
                <a:lnTo>
                  <a:pt x="5702" y="3670"/>
                </a:lnTo>
                <a:lnTo>
                  <a:pt x="1193" y="3937"/>
                </a:lnTo>
                <a:lnTo>
                  <a:pt x="355" y="5816"/>
                </a:lnTo>
                <a:lnTo>
                  <a:pt x="0" y="6502"/>
                </a:lnTo>
                <a:lnTo>
                  <a:pt x="48132" y="2133"/>
                </a:lnTo>
                <a:lnTo>
                  <a:pt x="73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42003" y="5106525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354" y="0"/>
                </a:moveTo>
                <a:lnTo>
                  <a:pt x="0" y="17043"/>
                </a:lnTo>
                <a:lnTo>
                  <a:pt x="77050" y="20574"/>
                </a:lnTo>
                <a:lnTo>
                  <a:pt x="79705" y="20205"/>
                </a:lnTo>
                <a:lnTo>
                  <a:pt x="7238" y="16814"/>
                </a:lnTo>
                <a:lnTo>
                  <a:pt x="28551" y="12855"/>
                </a:lnTo>
                <a:lnTo>
                  <a:pt x="923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44162" y="515249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214" y="0"/>
                </a:moveTo>
                <a:lnTo>
                  <a:pt x="7645" y="190"/>
                </a:lnTo>
                <a:lnTo>
                  <a:pt x="5867" y="304"/>
                </a:lnTo>
                <a:lnTo>
                  <a:pt x="0" y="533"/>
                </a:lnTo>
                <a:lnTo>
                  <a:pt x="4965" y="762"/>
                </a:lnTo>
                <a:lnTo>
                  <a:pt x="112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21402" y="5059091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26758" y="0"/>
                </a:moveTo>
                <a:lnTo>
                  <a:pt x="18834" y="317"/>
                </a:lnTo>
                <a:lnTo>
                  <a:pt x="14884" y="546"/>
                </a:lnTo>
                <a:lnTo>
                  <a:pt x="0" y="2184"/>
                </a:lnTo>
                <a:lnTo>
                  <a:pt x="7162" y="2501"/>
                </a:lnTo>
                <a:lnTo>
                  <a:pt x="267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05011" y="4961301"/>
            <a:ext cx="154940" cy="16510"/>
          </a:xfrm>
          <a:custGeom>
            <a:avLst/>
            <a:gdLst/>
            <a:ahLst/>
            <a:cxnLst/>
            <a:rect l="l" t="t" r="r" b="b"/>
            <a:pathLst>
              <a:path w="154939" h="16510">
                <a:moveTo>
                  <a:pt x="46410" y="12103"/>
                </a:moveTo>
                <a:lnTo>
                  <a:pt x="5716" y="12103"/>
                </a:lnTo>
                <a:lnTo>
                  <a:pt x="21210" y="15938"/>
                </a:lnTo>
                <a:lnTo>
                  <a:pt x="25985" y="15938"/>
                </a:lnTo>
                <a:lnTo>
                  <a:pt x="27039" y="15862"/>
                </a:lnTo>
                <a:lnTo>
                  <a:pt x="28080" y="15684"/>
                </a:lnTo>
                <a:lnTo>
                  <a:pt x="46410" y="12103"/>
                </a:lnTo>
                <a:close/>
              </a:path>
              <a:path w="154939" h="16510">
                <a:moveTo>
                  <a:pt x="44730" y="5245"/>
                </a:moveTo>
                <a:lnTo>
                  <a:pt x="33267" y="6808"/>
                </a:lnTo>
                <a:lnTo>
                  <a:pt x="21807" y="8531"/>
                </a:lnTo>
                <a:lnTo>
                  <a:pt x="0" y="12171"/>
                </a:lnTo>
                <a:lnTo>
                  <a:pt x="941" y="12103"/>
                </a:lnTo>
                <a:lnTo>
                  <a:pt x="46410" y="12103"/>
                </a:lnTo>
                <a:lnTo>
                  <a:pt x="65276" y="9151"/>
                </a:lnTo>
                <a:lnTo>
                  <a:pt x="82290" y="7162"/>
                </a:lnTo>
                <a:lnTo>
                  <a:pt x="50979" y="7162"/>
                </a:lnTo>
                <a:lnTo>
                  <a:pt x="47651" y="6172"/>
                </a:lnTo>
                <a:lnTo>
                  <a:pt x="44730" y="5245"/>
                </a:lnTo>
                <a:close/>
              </a:path>
              <a:path w="154939" h="16510">
                <a:moveTo>
                  <a:pt x="146356" y="0"/>
                </a:moveTo>
                <a:lnTo>
                  <a:pt x="107646" y="368"/>
                </a:lnTo>
                <a:lnTo>
                  <a:pt x="54382" y="7137"/>
                </a:lnTo>
                <a:lnTo>
                  <a:pt x="53976" y="7162"/>
                </a:lnTo>
                <a:lnTo>
                  <a:pt x="82290" y="7162"/>
                </a:lnTo>
                <a:lnTo>
                  <a:pt x="84023" y="6960"/>
                </a:lnTo>
                <a:lnTo>
                  <a:pt x="102871" y="5486"/>
                </a:lnTo>
                <a:lnTo>
                  <a:pt x="110351" y="5041"/>
                </a:lnTo>
                <a:lnTo>
                  <a:pt x="125324" y="4368"/>
                </a:lnTo>
                <a:lnTo>
                  <a:pt x="154344" y="50"/>
                </a:lnTo>
                <a:lnTo>
                  <a:pt x="1463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49744" y="4961968"/>
            <a:ext cx="53340" cy="6985"/>
          </a:xfrm>
          <a:custGeom>
            <a:avLst/>
            <a:gdLst/>
            <a:ahLst/>
            <a:cxnLst/>
            <a:rect l="l" t="t" r="r" b="b"/>
            <a:pathLst>
              <a:path w="53339" h="6985">
                <a:moveTo>
                  <a:pt x="52959" y="0"/>
                </a:moveTo>
                <a:lnTo>
                  <a:pt x="39640" y="685"/>
                </a:lnTo>
                <a:lnTo>
                  <a:pt x="26384" y="1697"/>
                </a:lnTo>
                <a:lnTo>
                  <a:pt x="13175" y="3005"/>
                </a:lnTo>
                <a:lnTo>
                  <a:pt x="0" y="4584"/>
                </a:lnTo>
                <a:lnTo>
                  <a:pt x="2921" y="5511"/>
                </a:lnTo>
                <a:lnTo>
                  <a:pt x="6248" y="6489"/>
                </a:lnTo>
                <a:lnTo>
                  <a:pt x="9245" y="6489"/>
                </a:lnTo>
                <a:lnTo>
                  <a:pt x="9639" y="6464"/>
                </a:lnTo>
                <a:lnTo>
                  <a:pt x="52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07486" y="497036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66" y="0"/>
                </a:moveTo>
                <a:lnTo>
                  <a:pt x="0" y="254"/>
                </a:lnTo>
                <a:lnTo>
                  <a:pt x="355" y="279"/>
                </a:lnTo>
                <a:lnTo>
                  <a:pt x="18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4931" y="4970551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5422" y="0"/>
                </a:moveTo>
                <a:lnTo>
                  <a:pt x="0" y="647"/>
                </a:lnTo>
                <a:lnTo>
                  <a:pt x="11163" y="1562"/>
                </a:lnTo>
                <a:lnTo>
                  <a:pt x="17183" y="876"/>
                </a:lnTo>
                <a:lnTo>
                  <a:pt x="54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07836" y="4969949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4533" y="0"/>
                </a:moveTo>
                <a:lnTo>
                  <a:pt x="1511" y="419"/>
                </a:lnTo>
                <a:lnTo>
                  <a:pt x="0" y="698"/>
                </a:lnTo>
                <a:lnTo>
                  <a:pt x="7099" y="1257"/>
                </a:lnTo>
                <a:lnTo>
                  <a:pt x="12522" y="596"/>
                </a:lnTo>
                <a:lnTo>
                  <a:pt x="4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63982" y="4973927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1282" y="0"/>
                </a:moveTo>
                <a:lnTo>
                  <a:pt x="0" y="1308"/>
                </a:lnTo>
                <a:lnTo>
                  <a:pt x="5346" y="1739"/>
                </a:lnTo>
                <a:lnTo>
                  <a:pt x="21729" y="2895"/>
                </a:lnTo>
                <a:lnTo>
                  <a:pt x="27914" y="2120"/>
                </a:lnTo>
                <a:lnTo>
                  <a:pt x="128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53900" y="4973469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5435" y="0"/>
                </a:moveTo>
                <a:lnTo>
                  <a:pt x="0" y="939"/>
                </a:lnTo>
                <a:lnTo>
                  <a:pt x="10071" y="1765"/>
                </a:lnTo>
                <a:lnTo>
                  <a:pt x="11366" y="457"/>
                </a:lnTo>
                <a:lnTo>
                  <a:pt x="54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26097" y="4971434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6019" y="0"/>
                </a:moveTo>
                <a:lnTo>
                  <a:pt x="0" y="685"/>
                </a:lnTo>
                <a:lnTo>
                  <a:pt x="8115" y="1384"/>
                </a:lnTo>
                <a:lnTo>
                  <a:pt x="13588" y="571"/>
                </a:lnTo>
                <a:lnTo>
                  <a:pt x="60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34216" y="4972004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5473" y="0"/>
                </a:moveTo>
                <a:lnTo>
                  <a:pt x="0" y="812"/>
                </a:lnTo>
                <a:lnTo>
                  <a:pt x="19684" y="2412"/>
                </a:lnTo>
                <a:lnTo>
                  <a:pt x="25120" y="1460"/>
                </a:lnTo>
                <a:lnTo>
                  <a:pt x="547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85708" y="4976051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6184" y="0"/>
                </a:moveTo>
                <a:lnTo>
                  <a:pt x="0" y="762"/>
                </a:lnTo>
                <a:lnTo>
                  <a:pt x="1689" y="889"/>
                </a:lnTo>
                <a:lnTo>
                  <a:pt x="7023" y="63"/>
                </a:lnTo>
                <a:lnTo>
                  <a:pt x="61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85016" y="499165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12" y="0"/>
                </a:lnTo>
              </a:path>
            </a:pathLst>
          </a:custGeom>
          <a:ln w="1192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48754" y="5022900"/>
            <a:ext cx="159385" cy="9525"/>
          </a:xfrm>
          <a:custGeom>
            <a:avLst/>
            <a:gdLst/>
            <a:ahLst/>
            <a:cxnLst/>
            <a:rect l="l" t="t" r="r" b="b"/>
            <a:pathLst>
              <a:path w="159385" h="9525">
                <a:moveTo>
                  <a:pt x="141458" y="5448"/>
                </a:moveTo>
                <a:lnTo>
                  <a:pt x="38988" y="5448"/>
                </a:lnTo>
                <a:lnTo>
                  <a:pt x="68152" y="5679"/>
                </a:lnTo>
                <a:lnTo>
                  <a:pt x="97312" y="6375"/>
                </a:lnTo>
                <a:lnTo>
                  <a:pt x="126469" y="7537"/>
                </a:lnTo>
                <a:lnTo>
                  <a:pt x="156032" y="9194"/>
                </a:lnTo>
                <a:lnTo>
                  <a:pt x="159194" y="9194"/>
                </a:lnTo>
                <a:lnTo>
                  <a:pt x="158889" y="8724"/>
                </a:lnTo>
                <a:lnTo>
                  <a:pt x="141458" y="5448"/>
                </a:lnTo>
                <a:close/>
              </a:path>
              <a:path w="159385" h="9525">
                <a:moveTo>
                  <a:pt x="20497" y="990"/>
                </a:moveTo>
                <a:lnTo>
                  <a:pt x="13715" y="2781"/>
                </a:lnTo>
                <a:lnTo>
                  <a:pt x="6870" y="4406"/>
                </a:lnTo>
                <a:lnTo>
                  <a:pt x="0" y="5867"/>
                </a:lnTo>
                <a:lnTo>
                  <a:pt x="29242" y="5474"/>
                </a:lnTo>
                <a:lnTo>
                  <a:pt x="141458" y="5448"/>
                </a:lnTo>
                <a:lnTo>
                  <a:pt x="120107" y="1435"/>
                </a:lnTo>
                <a:lnTo>
                  <a:pt x="46723" y="1435"/>
                </a:lnTo>
                <a:lnTo>
                  <a:pt x="27052" y="1047"/>
                </a:lnTo>
                <a:lnTo>
                  <a:pt x="20497" y="990"/>
                </a:lnTo>
                <a:close/>
              </a:path>
              <a:path w="159385" h="9525">
                <a:moveTo>
                  <a:pt x="57797" y="0"/>
                </a:moveTo>
                <a:lnTo>
                  <a:pt x="40868" y="76"/>
                </a:lnTo>
                <a:lnTo>
                  <a:pt x="46723" y="1435"/>
                </a:lnTo>
                <a:lnTo>
                  <a:pt x="120107" y="1435"/>
                </a:lnTo>
                <a:lnTo>
                  <a:pt x="116662" y="787"/>
                </a:lnTo>
                <a:lnTo>
                  <a:pt x="72513" y="53"/>
                </a:lnTo>
                <a:lnTo>
                  <a:pt x="5779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80227" y="5016728"/>
            <a:ext cx="85725" cy="6985"/>
          </a:xfrm>
          <a:custGeom>
            <a:avLst/>
            <a:gdLst/>
            <a:ahLst/>
            <a:cxnLst/>
            <a:rect l="l" t="t" r="r" b="b"/>
            <a:pathLst>
              <a:path w="85725" h="6985">
                <a:moveTo>
                  <a:pt x="80969" y="6172"/>
                </a:moveTo>
                <a:lnTo>
                  <a:pt x="26327" y="6172"/>
                </a:lnTo>
                <a:lnTo>
                  <a:pt x="41041" y="6225"/>
                </a:lnTo>
                <a:lnTo>
                  <a:pt x="85191" y="6959"/>
                </a:lnTo>
                <a:lnTo>
                  <a:pt x="80969" y="6172"/>
                </a:lnTo>
                <a:close/>
              </a:path>
              <a:path w="85725" h="6985">
                <a:moveTo>
                  <a:pt x="13246" y="0"/>
                </a:moveTo>
                <a:lnTo>
                  <a:pt x="8770" y="1460"/>
                </a:lnTo>
                <a:lnTo>
                  <a:pt x="4387" y="2819"/>
                </a:lnTo>
                <a:lnTo>
                  <a:pt x="0" y="4102"/>
                </a:lnTo>
                <a:lnTo>
                  <a:pt x="9385" y="6248"/>
                </a:lnTo>
                <a:lnTo>
                  <a:pt x="80969" y="6172"/>
                </a:lnTo>
                <a:lnTo>
                  <a:pt x="62922" y="2806"/>
                </a:lnTo>
                <a:lnTo>
                  <a:pt x="55600" y="1460"/>
                </a:lnTo>
                <a:lnTo>
                  <a:pt x="23835" y="269"/>
                </a:lnTo>
                <a:lnTo>
                  <a:pt x="132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59543" y="5016284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0" y="0"/>
                </a:moveTo>
                <a:lnTo>
                  <a:pt x="20688" y="4546"/>
                </a:lnTo>
                <a:lnTo>
                  <a:pt x="25120" y="3251"/>
                </a:lnTo>
                <a:lnTo>
                  <a:pt x="29540" y="1879"/>
                </a:lnTo>
                <a:lnTo>
                  <a:pt x="33934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08614" y="5023864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60" h="6350">
                <a:moveTo>
                  <a:pt x="55333" y="0"/>
                </a:moveTo>
                <a:lnTo>
                  <a:pt x="47472" y="0"/>
                </a:lnTo>
                <a:lnTo>
                  <a:pt x="37058" y="101"/>
                </a:lnTo>
                <a:lnTo>
                  <a:pt x="30364" y="356"/>
                </a:lnTo>
                <a:lnTo>
                  <a:pt x="10274" y="1333"/>
                </a:lnTo>
                <a:lnTo>
                  <a:pt x="6870" y="2540"/>
                </a:lnTo>
                <a:lnTo>
                  <a:pt x="3441" y="3695"/>
                </a:lnTo>
                <a:lnTo>
                  <a:pt x="0" y="4787"/>
                </a:lnTo>
                <a:lnTo>
                  <a:pt x="1384" y="6146"/>
                </a:lnTo>
                <a:lnTo>
                  <a:pt x="30445" y="5135"/>
                </a:lnTo>
                <a:lnTo>
                  <a:pt x="40132" y="4902"/>
                </a:lnTo>
                <a:lnTo>
                  <a:pt x="47015" y="3441"/>
                </a:lnTo>
                <a:lnTo>
                  <a:pt x="53848" y="1816"/>
                </a:lnTo>
                <a:lnTo>
                  <a:pt x="60642" y="25"/>
                </a:lnTo>
                <a:lnTo>
                  <a:pt x="553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18891" y="5023961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4" h="1270">
                <a:moveTo>
                  <a:pt x="26784" y="0"/>
                </a:moveTo>
                <a:lnTo>
                  <a:pt x="18478" y="101"/>
                </a:lnTo>
                <a:lnTo>
                  <a:pt x="1892" y="558"/>
                </a:lnTo>
                <a:lnTo>
                  <a:pt x="0" y="1244"/>
                </a:lnTo>
                <a:lnTo>
                  <a:pt x="13392" y="555"/>
                </a:lnTo>
                <a:lnTo>
                  <a:pt x="267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6328" y="502520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560" y="0"/>
                </a:moveTo>
                <a:lnTo>
                  <a:pt x="4470" y="469"/>
                </a:lnTo>
                <a:lnTo>
                  <a:pt x="0" y="1523"/>
                </a:lnTo>
                <a:lnTo>
                  <a:pt x="761" y="2095"/>
                </a:lnTo>
                <a:lnTo>
                  <a:pt x="1523" y="2755"/>
                </a:lnTo>
                <a:lnTo>
                  <a:pt x="2285" y="3454"/>
                </a:lnTo>
                <a:lnTo>
                  <a:pt x="5727" y="2349"/>
                </a:lnTo>
                <a:lnTo>
                  <a:pt x="9156" y="1193"/>
                </a:lnTo>
                <a:lnTo>
                  <a:pt x="125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10798" y="5024525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982" y="0"/>
                </a:moveTo>
                <a:lnTo>
                  <a:pt x="3848" y="215"/>
                </a:lnTo>
                <a:lnTo>
                  <a:pt x="0" y="1155"/>
                </a:lnTo>
                <a:lnTo>
                  <a:pt x="8089" y="673"/>
                </a:lnTo>
                <a:lnTo>
                  <a:pt x="998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05311" y="5025679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486" y="0"/>
                </a:moveTo>
                <a:lnTo>
                  <a:pt x="0" y="355"/>
                </a:lnTo>
                <a:lnTo>
                  <a:pt x="673" y="800"/>
                </a:lnTo>
                <a:lnTo>
                  <a:pt x="1016" y="1054"/>
                </a:lnTo>
                <a:lnTo>
                  <a:pt x="54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203705" y="5024746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0947" y="0"/>
                </a:moveTo>
                <a:lnTo>
                  <a:pt x="0" y="482"/>
                </a:lnTo>
                <a:lnTo>
                  <a:pt x="520" y="673"/>
                </a:lnTo>
                <a:lnTo>
                  <a:pt x="1054" y="952"/>
                </a:lnTo>
                <a:lnTo>
                  <a:pt x="1612" y="1282"/>
                </a:lnTo>
                <a:lnTo>
                  <a:pt x="7099" y="927"/>
                </a:lnTo>
                <a:lnTo>
                  <a:pt x="109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63193" y="5051445"/>
            <a:ext cx="196850" cy="36830"/>
          </a:xfrm>
          <a:custGeom>
            <a:avLst/>
            <a:gdLst/>
            <a:ahLst/>
            <a:cxnLst/>
            <a:rect l="l" t="t" r="r" b="b"/>
            <a:pathLst>
              <a:path w="196850" h="36829">
                <a:moveTo>
                  <a:pt x="139153" y="21678"/>
                </a:moveTo>
                <a:lnTo>
                  <a:pt x="104436" y="25737"/>
                </a:lnTo>
                <a:lnTo>
                  <a:pt x="0" y="35661"/>
                </a:lnTo>
                <a:lnTo>
                  <a:pt x="18033" y="36550"/>
                </a:lnTo>
                <a:lnTo>
                  <a:pt x="61573" y="32934"/>
                </a:lnTo>
                <a:lnTo>
                  <a:pt x="107697" y="27400"/>
                </a:lnTo>
                <a:lnTo>
                  <a:pt x="118173" y="25552"/>
                </a:lnTo>
                <a:lnTo>
                  <a:pt x="125209" y="24434"/>
                </a:lnTo>
                <a:lnTo>
                  <a:pt x="132206" y="23139"/>
                </a:lnTo>
                <a:lnTo>
                  <a:pt x="139153" y="21678"/>
                </a:lnTo>
                <a:close/>
              </a:path>
              <a:path w="196850" h="36829">
                <a:moveTo>
                  <a:pt x="167868" y="1778"/>
                </a:moveTo>
                <a:lnTo>
                  <a:pt x="165265" y="4711"/>
                </a:lnTo>
                <a:lnTo>
                  <a:pt x="162369" y="8597"/>
                </a:lnTo>
                <a:lnTo>
                  <a:pt x="160959" y="10121"/>
                </a:lnTo>
                <a:lnTo>
                  <a:pt x="157073" y="15417"/>
                </a:lnTo>
                <a:lnTo>
                  <a:pt x="154190" y="18224"/>
                </a:lnTo>
                <a:lnTo>
                  <a:pt x="164908" y="15415"/>
                </a:lnTo>
                <a:lnTo>
                  <a:pt x="175555" y="12322"/>
                </a:lnTo>
                <a:lnTo>
                  <a:pt x="186130" y="8948"/>
                </a:lnTo>
                <a:lnTo>
                  <a:pt x="196597" y="5308"/>
                </a:lnTo>
                <a:lnTo>
                  <a:pt x="195885" y="5295"/>
                </a:lnTo>
                <a:lnTo>
                  <a:pt x="193992" y="4978"/>
                </a:lnTo>
                <a:lnTo>
                  <a:pt x="190372" y="4318"/>
                </a:lnTo>
                <a:lnTo>
                  <a:pt x="188733" y="3987"/>
                </a:lnTo>
                <a:lnTo>
                  <a:pt x="182752" y="3251"/>
                </a:lnTo>
                <a:lnTo>
                  <a:pt x="176618" y="2374"/>
                </a:lnTo>
                <a:lnTo>
                  <a:pt x="167868" y="1778"/>
                </a:lnTo>
                <a:close/>
              </a:path>
              <a:path w="196850" h="36829">
                <a:moveTo>
                  <a:pt x="188733" y="3987"/>
                </a:moveTo>
                <a:close/>
              </a:path>
              <a:path w="196850" h="36829">
                <a:moveTo>
                  <a:pt x="141770" y="0"/>
                </a:moveTo>
                <a:lnTo>
                  <a:pt x="137032" y="1447"/>
                </a:lnTo>
                <a:lnTo>
                  <a:pt x="134645" y="2133"/>
                </a:lnTo>
                <a:lnTo>
                  <a:pt x="141185" y="2400"/>
                </a:lnTo>
                <a:lnTo>
                  <a:pt x="153911" y="825"/>
                </a:lnTo>
                <a:lnTo>
                  <a:pt x="14177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41652" y="5052273"/>
            <a:ext cx="189865" cy="34925"/>
          </a:xfrm>
          <a:custGeom>
            <a:avLst/>
            <a:gdLst/>
            <a:ahLst/>
            <a:cxnLst/>
            <a:rect l="l" t="t" r="r" b="b"/>
            <a:pathLst>
              <a:path w="189864" h="34925">
                <a:moveTo>
                  <a:pt x="175450" y="0"/>
                </a:moveTo>
                <a:lnTo>
                  <a:pt x="162725" y="1562"/>
                </a:lnTo>
                <a:lnTo>
                  <a:pt x="184213" y="2578"/>
                </a:lnTo>
                <a:lnTo>
                  <a:pt x="150647" y="12992"/>
                </a:lnTo>
                <a:lnTo>
                  <a:pt x="120251" y="19226"/>
                </a:lnTo>
                <a:lnTo>
                  <a:pt x="89700" y="24331"/>
                </a:lnTo>
                <a:lnTo>
                  <a:pt x="58996" y="28310"/>
                </a:lnTo>
                <a:lnTo>
                  <a:pt x="0" y="33807"/>
                </a:lnTo>
                <a:lnTo>
                  <a:pt x="21539" y="34836"/>
                </a:lnTo>
                <a:lnTo>
                  <a:pt x="125975" y="24911"/>
                </a:lnTo>
                <a:lnTo>
                  <a:pt x="165734" y="19786"/>
                </a:lnTo>
                <a:lnTo>
                  <a:pt x="182498" y="9296"/>
                </a:lnTo>
                <a:lnTo>
                  <a:pt x="183908" y="7772"/>
                </a:lnTo>
                <a:lnTo>
                  <a:pt x="186804" y="3886"/>
                </a:lnTo>
                <a:lnTo>
                  <a:pt x="189407" y="952"/>
                </a:lnTo>
                <a:lnTo>
                  <a:pt x="17545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59041" y="5087111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4152" y="0"/>
                </a:moveTo>
                <a:lnTo>
                  <a:pt x="0" y="431"/>
                </a:lnTo>
                <a:lnTo>
                  <a:pt x="16484" y="1346"/>
                </a:lnTo>
                <a:lnTo>
                  <a:pt x="22186" y="889"/>
                </a:lnTo>
                <a:lnTo>
                  <a:pt x="41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53710" y="5087538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5334" y="0"/>
                </a:moveTo>
                <a:lnTo>
                  <a:pt x="0" y="546"/>
                </a:lnTo>
                <a:lnTo>
                  <a:pt x="266" y="977"/>
                </a:lnTo>
                <a:lnTo>
                  <a:pt x="508" y="1727"/>
                </a:lnTo>
                <a:lnTo>
                  <a:pt x="698" y="2717"/>
                </a:lnTo>
                <a:lnTo>
                  <a:pt x="21818" y="914"/>
                </a:lnTo>
                <a:lnTo>
                  <a:pt x="533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38027" y="5086079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3619" y="0"/>
                </a:moveTo>
                <a:lnTo>
                  <a:pt x="0" y="330"/>
                </a:lnTo>
                <a:lnTo>
                  <a:pt x="21018" y="1460"/>
                </a:lnTo>
                <a:lnTo>
                  <a:pt x="25171" y="1028"/>
                </a:lnTo>
                <a:lnTo>
                  <a:pt x="36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35055" y="5086408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2971" y="0"/>
                </a:moveTo>
                <a:lnTo>
                  <a:pt x="0" y="266"/>
                </a:lnTo>
                <a:lnTo>
                  <a:pt x="18300" y="1269"/>
                </a:lnTo>
                <a:lnTo>
                  <a:pt x="18491" y="1409"/>
                </a:lnTo>
                <a:lnTo>
                  <a:pt x="18656" y="1676"/>
                </a:lnTo>
                <a:lnTo>
                  <a:pt x="23990" y="1130"/>
                </a:lnTo>
                <a:lnTo>
                  <a:pt x="29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84605" y="5088089"/>
            <a:ext cx="69850" cy="9525"/>
          </a:xfrm>
          <a:custGeom>
            <a:avLst/>
            <a:gdLst/>
            <a:ahLst/>
            <a:cxnLst/>
            <a:rect l="l" t="t" r="r" b="b"/>
            <a:pathLst>
              <a:path w="69850" h="9525">
                <a:moveTo>
                  <a:pt x="69100" y="0"/>
                </a:moveTo>
                <a:lnTo>
                  <a:pt x="51777" y="1903"/>
                </a:lnTo>
                <a:lnTo>
                  <a:pt x="34483" y="4005"/>
                </a:lnTo>
                <a:lnTo>
                  <a:pt x="17222" y="6352"/>
                </a:lnTo>
                <a:lnTo>
                  <a:pt x="0" y="8991"/>
                </a:lnTo>
                <a:lnTo>
                  <a:pt x="7035" y="9309"/>
                </a:lnTo>
                <a:lnTo>
                  <a:pt x="22593" y="7188"/>
                </a:lnTo>
                <a:lnTo>
                  <a:pt x="40222" y="5100"/>
                </a:lnTo>
                <a:lnTo>
                  <a:pt x="59932" y="3071"/>
                </a:lnTo>
                <a:lnTo>
                  <a:pt x="69799" y="2159"/>
                </a:lnTo>
                <a:lnTo>
                  <a:pt x="69608" y="1181"/>
                </a:lnTo>
                <a:lnTo>
                  <a:pt x="69367" y="431"/>
                </a:lnTo>
                <a:lnTo>
                  <a:pt x="691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34362" y="5097078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5" h="9525">
                <a:moveTo>
                  <a:pt x="50241" y="0"/>
                </a:moveTo>
                <a:lnTo>
                  <a:pt x="43040" y="1168"/>
                </a:lnTo>
                <a:lnTo>
                  <a:pt x="35839" y="2438"/>
                </a:lnTo>
                <a:lnTo>
                  <a:pt x="0" y="9448"/>
                </a:lnTo>
                <a:lnTo>
                  <a:pt x="28581" y="4654"/>
                </a:lnTo>
                <a:lnTo>
                  <a:pt x="42912" y="2419"/>
                </a:lnTo>
                <a:lnTo>
                  <a:pt x="57277" y="317"/>
                </a:lnTo>
                <a:lnTo>
                  <a:pt x="502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45268" y="5113731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5156" y="0"/>
                </a:moveTo>
                <a:lnTo>
                  <a:pt x="0" y="1993"/>
                </a:lnTo>
                <a:lnTo>
                  <a:pt x="5473" y="1917"/>
                </a:lnTo>
                <a:lnTo>
                  <a:pt x="10934" y="1752"/>
                </a:lnTo>
                <a:lnTo>
                  <a:pt x="16408" y="1511"/>
                </a:lnTo>
                <a:lnTo>
                  <a:pt x="51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46821" y="5086668"/>
            <a:ext cx="107314" cy="10795"/>
          </a:xfrm>
          <a:custGeom>
            <a:avLst/>
            <a:gdLst/>
            <a:ahLst/>
            <a:cxnLst/>
            <a:rect l="l" t="t" r="r" b="b"/>
            <a:pathLst>
              <a:path w="107314" h="10795">
                <a:moveTo>
                  <a:pt x="30581" y="5321"/>
                </a:moveTo>
                <a:lnTo>
                  <a:pt x="0" y="8712"/>
                </a:lnTo>
                <a:lnTo>
                  <a:pt x="37782" y="10414"/>
                </a:lnTo>
                <a:lnTo>
                  <a:pt x="55005" y="7774"/>
                </a:lnTo>
                <a:lnTo>
                  <a:pt x="68939" y="5880"/>
                </a:lnTo>
                <a:lnTo>
                  <a:pt x="39242" y="5880"/>
                </a:lnTo>
                <a:lnTo>
                  <a:pt x="30581" y="5321"/>
                </a:lnTo>
                <a:close/>
              </a:path>
              <a:path w="107314" h="10795">
                <a:moveTo>
                  <a:pt x="88239" y="0"/>
                </a:moveTo>
                <a:lnTo>
                  <a:pt x="40106" y="4381"/>
                </a:lnTo>
                <a:lnTo>
                  <a:pt x="39636" y="5295"/>
                </a:lnTo>
                <a:lnTo>
                  <a:pt x="39242" y="5880"/>
                </a:lnTo>
                <a:lnTo>
                  <a:pt x="68939" y="5880"/>
                </a:lnTo>
                <a:lnTo>
                  <a:pt x="72266" y="5427"/>
                </a:lnTo>
                <a:lnTo>
                  <a:pt x="89560" y="3325"/>
                </a:lnTo>
                <a:lnTo>
                  <a:pt x="106883" y="1422"/>
                </a:lnTo>
                <a:lnTo>
                  <a:pt x="106718" y="1155"/>
                </a:lnTo>
                <a:lnTo>
                  <a:pt x="106540" y="1003"/>
                </a:lnTo>
                <a:lnTo>
                  <a:pt x="882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3282" y="5095377"/>
            <a:ext cx="181610" cy="28575"/>
          </a:xfrm>
          <a:custGeom>
            <a:avLst/>
            <a:gdLst/>
            <a:ahLst/>
            <a:cxnLst/>
            <a:rect l="l" t="t" r="r" b="b"/>
            <a:pathLst>
              <a:path w="181610" h="28575">
                <a:moveTo>
                  <a:pt x="143548" y="0"/>
                </a:moveTo>
                <a:lnTo>
                  <a:pt x="108213" y="5202"/>
                </a:lnTo>
                <a:lnTo>
                  <a:pt x="72996" y="11655"/>
                </a:lnTo>
                <a:lnTo>
                  <a:pt x="0" y="26416"/>
                </a:lnTo>
                <a:lnTo>
                  <a:pt x="38722" y="28181"/>
                </a:lnTo>
                <a:lnTo>
                  <a:pt x="80531" y="20345"/>
                </a:lnTo>
                <a:lnTo>
                  <a:pt x="41986" y="20345"/>
                </a:lnTo>
                <a:lnTo>
                  <a:pt x="47142" y="18351"/>
                </a:lnTo>
                <a:lnTo>
                  <a:pt x="91266" y="18351"/>
                </a:lnTo>
                <a:lnTo>
                  <a:pt x="131076" y="11150"/>
                </a:lnTo>
                <a:lnTo>
                  <a:pt x="166916" y="4140"/>
                </a:lnTo>
                <a:lnTo>
                  <a:pt x="174116" y="2870"/>
                </a:lnTo>
                <a:lnTo>
                  <a:pt x="181317" y="1701"/>
                </a:lnTo>
                <a:lnTo>
                  <a:pt x="143548" y="0"/>
                </a:lnTo>
                <a:close/>
              </a:path>
              <a:path w="181610" h="28575">
                <a:moveTo>
                  <a:pt x="91266" y="18351"/>
                </a:moveTo>
                <a:lnTo>
                  <a:pt x="47142" y="18351"/>
                </a:lnTo>
                <a:lnTo>
                  <a:pt x="58407" y="19862"/>
                </a:lnTo>
                <a:lnTo>
                  <a:pt x="52920" y="20116"/>
                </a:lnTo>
                <a:lnTo>
                  <a:pt x="47459" y="20269"/>
                </a:lnTo>
                <a:lnTo>
                  <a:pt x="41986" y="20345"/>
                </a:lnTo>
                <a:lnTo>
                  <a:pt x="80531" y="20345"/>
                </a:lnTo>
                <a:lnTo>
                  <a:pt x="91266" y="1835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17864" y="5097345"/>
            <a:ext cx="155575" cy="15875"/>
          </a:xfrm>
          <a:custGeom>
            <a:avLst/>
            <a:gdLst/>
            <a:ahLst/>
            <a:cxnLst/>
            <a:rect l="l" t="t" r="r" b="b"/>
            <a:pathLst>
              <a:path w="155575" h="15875">
                <a:moveTo>
                  <a:pt x="55342" y="13233"/>
                </a:moveTo>
                <a:lnTo>
                  <a:pt x="9880" y="13233"/>
                </a:lnTo>
                <a:lnTo>
                  <a:pt x="15633" y="13957"/>
                </a:lnTo>
                <a:lnTo>
                  <a:pt x="22034" y="15392"/>
                </a:lnTo>
                <a:lnTo>
                  <a:pt x="28867" y="15392"/>
                </a:lnTo>
                <a:lnTo>
                  <a:pt x="29718" y="15367"/>
                </a:lnTo>
                <a:lnTo>
                  <a:pt x="55342" y="13233"/>
                </a:lnTo>
                <a:close/>
              </a:path>
              <a:path w="155575" h="15875">
                <a:moveTo>
                  <a:pt x="72567" y="1270"/>
                </a:moveTo>
                <a:lnTo>
                  <a:pt x="17863" y="9359"/>
                </a:lnTo>
                <a:lnTo>
                  <a:pt x="0" y="11976"/>
                </a:lnTo>
                <a:lnTo>
                  <a:pt x="10071" y="13258"/>
                </a:lnTo>
                <a:lnTo>
                  <a:pt x="9880" y="13233"/>
                </a:lnTo>
                <a:lnTo>
                  <a:pt x="55342" y="13233"/>
                </a:lnTo>
                <a:lnTo>
                  <a:pt x="61687" y="12705"/>
                </a:lnTo>
                <a:lnTo>
                  <a:pt x="95255" y="9550"/>
                </a:lnTo>
                <a:lnTo>
                  <a:pt x="64795" y="9550"/>
                </a:lnTo>
                <a:lnTo>
                  <a:pt x="66116" y="9359"/>
                </a:lnTo>
                <a:lnTo>
                  <a:pt x="70065" y="4457"/>
                </a:lnTo>
                <a:lnTo>
                  <a:pt x="72567" y="1270"/>
                </a:lnTo>
                <a:close/>
              </a:path>
              <a:path w="155575" h="15875">
                <a:moveTo>
                  <a:pt x="130594" y="0"/>
                </a:moveTo>
                <a:lnTo>
                  <a:pt x="64795" y="9550"/>
                </a:lnTo>
                <a:lnTo>
                  <a:pt x="95255" y="9550"/>
                </a:lnTo>
                <a:lnTo>
                  <a:pt x="154813" y="3200"/>
                </a:lnTo>
                <a:lnTo>
                  <a:pt x="155092" y="1308"/>
                </a:lnTo>
                <a:lnTo>
                  <a:pt x="1305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83977" y="5091997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39">
                <a:moveTo>
                  <a:pt x="50520" y="0"/>
                </a:moveTo>
                <a:lnTo>
                  <a:pt x="6464" y="6616"/>
                </a:lnTo>
                <a:lnTo>
                  <a:pt x="3949" y="9804"/>
                </a:lnTo>
                <a:lnTo>
                  <a:pt x="0" y="14706"/>
                </a:lnTo>
                <a:lnTo>
                  <a:pt x="64477" y="5346"/>
                </a:lnTo>
                <a:lnTo>
                  <a:pt x="51409" y="4622"/>
                </a:lnTo>
                <a:lnTo>
                  <a:pt x="50888" y="2768"/>
                </a:lnTo>
                <a:lnTo>
                  <a:pt x="505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72672" y="509865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279" y="0"/>
                </a:moveTo>
                <a:lnTo>
                  <a:pt x="0" y="1892"/>
                </a:lnTo>
                <a:lnTo>
                  <a:pt x="736" y="1803"/>
                </a:lnTo>
                <a:lnTo>
                  <a:pt x="1422" y="63"/>
                </a:lnTo>
                <a:lnTo>
                  <a:pt x="2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48453" y="5093603"/>
            <a:ext cx="26034" cy="5080"/>
          </a:xfrm>
          <a:custGeom>
            <a:avLst/>
            <a:gdLst/>
            <a:ahLst/>
            <a:cxnLst/>
            <a:rect l="l" t="t" r="r" b="b"/>
            <a:pathLst>
              <a:path w="26035" h="5079">
                <a:moveTo>
                  <a:pt x="25425" y="0"/>
                </a:moveTo>
                <a:lnTo>
                  <a:pt x="0" y="3746"/>
                </a:lnTo>
                <a:lnTo>
                  <a:pt x="24498" y="5054"/>
                </a:lnTo>
                <a:lnTo>
                  <a:pt x="24752" y="3403"/>
                </a:lnTo>
                <a:lnTo>
                  <a:pt x="25069" y="1689"/>
                </a:lnTo>
                <a:lnTo>
                  <a:pt x="254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634502" y="5085736"/>
            <a:ext cx="41910" cy="12065"/>
          </a:xfrm>
          <a:custGeom>
            <a:avLst/>
            <a:gdLst/>
            <a:ahLst/>
            <a:cxnLst/>
            <a:rect l="l" t="t" r="r" b="b"/>
            <a:pathLst>
              <a:path w="41910" h="12064">
                <a:moveTo>
                  <a:pt x="41528" y="0"/>
                </a:moveTo>
                <a:lnTo>
                  <a:pt x="0" y="6261"/>
                </a:lnTo>
                <a:lnTo>
                  <a:pt x="355" y="9029"/>
                </a:lnTo>
                <a:lnTo>
                  <a:pt x="888" y="10883"/>
                </a:lnTo>
                <a:lnTo>
                  <a:pt x="13957" y="11607"/>
                </a:lnTo>
                <a:lnTo>
                  <a:pt x="39369" y="7861"/>
                </a:lnTo>
                <a:lnTo>
                  <a:pt x="39979" y="5029"/>
                </a:lnTo>
                <a:lnTo>
                  <a:pt x="40703" y="2247"/>
                </a:lnTo>
                <a:lnTo>
                  <a:pt x="415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672951" y="5093266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175" y="0"/>
                </a:moveTo>
                <a:lnTo>
                  <a:pt x="927" y="330"/>
                </a:lnTo>
                <a:lnTo>
                  <a:pt x="486" y="2489"/>
                </a:lnTo>
                <a:lnTo>
                  <a:pt x="253" y="3746"/>
                </a:lnTo>
                <a:lnTo>
                  <a:pt x="0" y="5397"/>
                </a:lnTo>
                <a:lnTo>
                  <a:pt x="1143" y="5448"/>
                </a:lnTo>
                <a:lnTo>
                  <a:pt x="2324" y="2489"/>
                </a:lnTo>
                <a:lnTo>
                  <a:pt x="31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73882" y="5085241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410" y="0"/>
                </a:moveTo>
                <a:lnTo>
                  <a:pt x="2146" y="495"/>
                </a:lnTo>
                <a:lnTo>
                  <a:pt x="1320" y="2743"/>
                </a:lnTo>
                <a:lnTo>
                  <a:pt x="567" y="5664"/>
                </a:lnTo>
                <a:lnTo>
                  <a:pt x="0" y="8356"/>
                </a:lnTo>
                <a:lnTo>
                  <a:pt x="2247" y="8026"/>
                </a:lnTo>
                <a:lnTo>
                  <a:pt x="3111" y="5524"/>
                </a:lnTo>
                <a:lnTo>
                  <a:pt x="4279" y="2311"/>
                </a:lnTo>
                <a:lnTo>
                  <a:pt x="54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61795" y="5138782"/>
            <a:ext cx="67310" cy="8255"/>
          </a:xfrm>
          <a:custGeom>
            <a:avLst/>
            <a:gdLst/>
            <a:ahLst/>
            <a:cxnLst/>
            <a:rect l="l" t="t" r="r" b="b"/>
            <a:pathLst>
              <a:path w="67310" h="8254">
                <a:moveTo>
                  <a:pt x="29387" y="0"/>
                </a:moveTo>
                <a:lnTo>
                  <a:pt x="0" y="2971"/>
                </a:lnTo>
                <a:lnTo>
                  <a:pt x="5194" y="3911"/>
                </a:lnTo>
                <a:lnTo>
                  <a:pt x="12649" y="5143"/>
                </a:lnTo>
                <a:lnTo>
                  <a:pt x="20434" y="6108"/>
                </a:lnTo>
                <a:lnTo>
                  <a:pt x="59232" y="8229"/>
                </a:lnTo>
                <a:lnTo>
                  <a:pt x="64236" y="6972"/>
                </a:lnTo>
                <a:lnTo>
                  <a:pt x="66751" y="6375"/>
                </a:lnTo>
                <a:lnTo>
                  <a:pt x="66814" y="6070"/>
                </a:lnTo>
                <a:lnTo>
                  <a:pt x="46189" y="4991"/>
                </a:lnTo>
                <a:lnTo>
                  <a:pt x="59207" y="3543"/>
                </a:lnTo>
                <a:lnTo>
                  <a:pt x="51742" y="2864"/>
                </a:lnTo>
                <a:lnTo>
                  <a:pt x="44283" y="2047"/>
                </a:lnTo>
                <a:lnTo>
                  <a:pt x="36831" y="1092"/>
                </a:lnTo>
                <a:lnTo>
                  <a:pt x="29387" y="0"/>
                </a:lnTo>
                <a:close/>
              </a:path>
              <a:path w="67310" h="8254">
                <a:moveTo>
                  <a:pt x="5105" y="3898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28539" y="514484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6" y="0"/>
                </a:moveTo>
                <a:lnTo>
                  <a:pt x="0" y="317"/>
                </a:lnTo>
                <a:lnTo>
                  <a:pt x="1079" y="50"/>
                </a:lnTo>
                <a:lnTo>
                  <a:pt x="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91182" y="5136334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20764" y="0"/>
                </a:moveTo>
                <a:lnTo>
                  <a:pt x="13855" y="863"/>
                </a:lnTo>
                <a:lnTo>
                  <a:pt x="0" y="2451"/>
                </a:lnTo>
                <a:lnTo>
                  <a:pt x="7443" y="3544"/>
                </a:lnTo>
                <a:lnTo>
                  <a:pt x="14897" y="4498"/>
                </a:lnTo>
                <a:lnTo>
                  <a:pt x="22359" y="5315"/>
                </a:lnTo>
                <a:lnTo>
                  <a:pt x="29832" y="5994"/>
                </a:lnTo>
                <a:lnTo>
                  <a:pt x="38392" y="4978"/>
                </a:lnTo>
                <a:lnTo>
                  <a:pt x="38887" y="3441"/>
                </a:lnTo>
                <a:lnTo>
                  <a:pt x="35191" y="3225"/>
                </a:lnTo>
                <a:lnTo>
                  <a:pt x="37401" y="850"/>
                </a:lnTo>
                <a:lnTo>
                  <a:pt x="2076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29575" y="5139772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495" y="0"/>
                </a:moveTo>
                <a:lnTo>
                  <a:pt x="0" y="1536"/>
                </a:lnTo>
                <a:lnTo>
                  <a:pt x="8686" y="444"/>
                </a:lnTo>
                <a:lnTo>
                  <a:pt x="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26376" y="513718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209" y="0"/>
                </a:moveTo>
                <a:lnTo>
                  <a:pt x="0" y="2374"/>
                </a:lnTo>
                <a:lnTo>
                  <a:pt x="3695" y="2590"/>
                </a:lnTo>
                <a:lnTo>
                  <a:pt x="4267" y="927"/>
                </a:lnTo>
                <a:lnTo>
                  <a:pt x="4584" y="114"/>
                </a:lnTo>
                <a:lnTo>
                  <a:pt x="22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30076" y="5137298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888" y="0"/>
                </a:moveTo>
                <a:lnTo>
                  <a:pt x="488" y="1054"/>
                </a:lnTo>
                <a:lnTo>
                  <a:pt x="0" y="2476"/>
                </a:lnTo>
                <a:lnTo>
                  <a:pt x="8191" y="2921"/>
                </a:lnTo>
                <a:lnTo>
                  <a:pt x="22224" y="1054"/>
                </a:lnTo>
                <a:lnTo>
                  <a:pt x="8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666776" y="5142672"/>
            <a:ext cx="445770" cy="49530"/>
          </a:xfrm>
          <a:custGeom>
            <a:avLst/>
            <a:gdLst/>
            <a:ahLst/>
            <a:cxnLst/>
            <a:rect l="l" t="t" r="r" b="b"/>
            <a:pathLst>
              <a:path w="445770" h="49529">
                <a:moveTo>
                  <a:pt x="69227" y="35801"/>
                </a:moveTo>
                <a:lnTo>
                  <a:pt x="63703" y="37325"/>
                </a:lnTo>
                <a:lnTo>
                  <a:pt x="50317" y="41236"/>
                </a:lnTo>
                <a:lnTo>
                  <a:pt x="65824" y="43586"/>
                </a:lnTo>
                <a:lnTo>
                  <a:pt x="90598" y="46762"/>
                </a:lnTo>
                <a:lnTo>
                  <a:pt x="104465" y="48275"/>
                </a:lnTo>
                <a:lnTo>
                  <a:pt x="117424" y="48983"/>
                </a:lnTo>
                <a:lnTo>
                  <a:pt x="146621" y="49212"/>
                </a:lnTo>
                <a:lnTo>
                  <a:pt x="157504" y="49101"/>
                </a:lnTo>
                <a:lnTo>
                  <a:pt x="168016" y="48714"/>
                </a:lnTo>
                <a:lnTo>
                  <a:pt x="200164" y="46786"/>
                </a:lnTo>
                <a:lnTo>
                  <a:pt x="225735" y="44500"/>
                </a:lnTo>
                <a:lnTo>
                  <a:pt x="126136" y="44500"/>
                </a:lnTo>
                <a:lnTo>
                  <a:pt x="115835" y="44412"/>
                </a:lnTo>
                <a:lnTo>
                  <a:pt x="105524" y="44149"/>
                </a:lnTo>
                <a:lnTo>
                  <a:pt x="95203" y="43713"/>
                </a:lnTo>
                <a:lnTo>
                  <a:pt x="84874" y="43103"/>
                </a:lnTo>
                <a:lnTo>
                  <a:pt x="90906" y="41109"/>
                </a:lnTo>
                <a:lnTo>
                  <a:pt x="96977" y="39281"/>
                </a:lnTo>
                <a:lnTo>
                  <a:pt x="103085" y="37617"/>
                </a:lnTo>
                <a:lnTo>
                  <a:pt x="94605" y="37424"/>
                </a:lnTo>
                <a:lnTo>
                  <a:pt x="86137" y="37057"/>
                </a:lnTo>
                <a:lnTo>
                  <a:pt x="77679" y="36515"/>
                </a:lnTo>
                <a:lnTo>
                  <a:pt x="69227" y="35801"/>
                </a:lnTo>
                <a:close/>
              </a:path>
              <a:path w="445770" h="49529">
                <a:moveTo>
                  <a:pt x="161683" y="43459"/>
                </a:moveTo>
                <a:lnTo>
                  <a:pt x="152804" y="43916"/>
                </a:lnTo>
                <a:lnTo>
                  <a:pt x="143919" y="44242"/>
                </a:lnTo>
                <a:lnTo>
                  <a:pt x="135030" y="44436"/>
                </a:lnTo>
                <a:lnTo>
                  <a:pt x="126136" y="44500"/>
                </a:lnTo>
                <a:lnTo>
                  <a:pt x="225735" y="44500"/>
                </a:lnTo>
                <a:lnTo>
                  <a:pt x="230729" y="44054"/>
                </a:lnTo>
                <a:lnTo>
                  <a:pt x="232874" y="43776"/>
                </a:lnTo>
                <a:lnTo>
                  <a:pt x="172440" y="43776"/>
                </a:lnTo>
                <a:lnTo>
                  <a:pt x="167055" y="43675"/>
                </a:lnTo>
                <a:lnTo>
                  <a:pt x="161683" y="43459"/>
                </a:lnTo>
                <a:close/>
              </a:path>
              <a:path w="445770" h="49529">
                <a:moveTo>
                  <a:pt x="405650" y="20053"/>
                </a:moveTo>
                <a:lnTo>
                  <a:pt x="393321" y="21069"/>
                </a:lnTo>
                <a:lnTo>
                  <a:pt x="380977" y="22274"/>
                </a:lnTo>
                <a:lnTo>
                  <a:pt x="368610" y="23676"/>
                </a:lnTo>
                <a:lnTo>
                  <a:pt x="274789" y="36449"/>
                </a:lnTo>
                <a:lnTo>
                  <a:pt x="254604" y="38932"/>
                </a:lnTo>
                <a:lnTo>
                  <a:pt x="214103" y="42446"/>
                </a:lnTo>
                <a:lnTo>
                  <a:pt x="183146" y="43776"/>
                </a:lnTo>
                <a:lnTo>
                  <a:pt x="232874" y="43776"/>
                </a:lnTo>
                <a:lnTo>
                  <a:pt x="261291" y="40100"/>
                </a:lnTo>
                <a:lnTo>
                  <a:pt x="322160" y="31127"/>
                </a:lnTo>
                <a:lnTo>
                  <a:pt x="334142" y="29561"/>
                </a:lnTo>
                <a:lnTo>
                  <a:pt x="346092" y="28189"/>
                </a:lnTo>
                <a:lnTo>
                  <a:pt x="358020" y="27000"/>
                </a:lnTo>
                <a:lnTo>
                  <a:pt x="369938" y="25984"/>
                </a:lnTo>
                <a:lnTo>
                  <a:pt x="393414" y="25984"/>
                </a:lnTo>
                <a:lnTo>
                  <a:pt x="391553" y="25654"/>
                </a:lnTo>
                <a:lnTo>
                  <a:pt x="388835" y="25234"/>
                </a:lnTo>
                <a:lnTo>
                  <a:pt x="386105" y="24892"/>
                </a:lnTo>
                <a:lnTo>
                  <a:pt x="400205" y="24158"/>
                </a:lnTo>
                <a:lnTo>
                  <a:pt x="414340" y="23625"/>
                </a:lnTo>
                <a:lnTo>
                  <a:pt x="428528" y="23277"/>
                </a:lnTo>
                <a:lnTo>
                  <a:pt x="445706" y="23088"/>
                </a:lnTo>
                <a:lnTo>
                  <a:pt x="440118" y="21958"/>
                </a:lnTo>
                <a:lnTo>
                  <a:pt x="440379" y="21958"/>
                </a:lnTo>
                <a:lnTo>
                  <a:pt x="438953" y="21729"/>
                </a:lnTo>
                <a:lnTo>
                  <a:pt x="430428" y="21729"/>
                </a:lnTo>
                <a:lnTo>
                  <a:pt x="405650" y="20053"/>
                </a:lnTo>
                <a:close/>
              </a:path>
              <a:path w="445770" h="49529">
                <a:moveTo>
                  <a:pt x="393414" y="25984"/>
                </a:moveTo>
                <a:lnTo>
                  <a:pt x="369938" y="25984"/>
                </a:lnTo>
                <a:lnTo>
                  <a:pt x="394728" y="27660"/>
                </a:lnTo>
                <a:lnTo>
                  <a:pt x="397687" y="27660"/>
                </a:lnTo>
                <a:lnTo>
                  <a:pt x="397421" y="26695"/>
                </a:lnTo>
                <a:lnTo>
                  <a:pt x="393414" y="25984"/>
                </a:lnTo>
                <a:close/>
              </a:path>
              <a:path w="445770" h="49529">
                <a:moveTo>
                  <a:pt x="440379" y="21958"/>
                </a:moveTo>
                <a:lnTo>
                  <a:pt x="440118" y="21958"/>
                </a:lnTo>
                <a:lnTo>
                  <a:pt x="440537" y="21983"/>
                </a:lnTo>
                <a:lnTo>
                  <a:pt x="440379" y="21958"/>
                </a:lnTo>
                <a:close/>
              </a:path>
              <a:path w="445770" h="49529">
                <a:moveTo>
                  <a:pt x="432358" y="20777"/>
                </a:moveTo>
                <a:lnTo>
                  <a:pt x="431609" y="21374"/>
                </a:lnTo>
                <a:lnTo>
                  <a:pt x="430961" y="21729"/>
                </a:lnTo>
                <a:lnTo>
                  <a:pt x="438953" y="21729"/>
                </a:lnTo>
                <a:lnTo>
                  <a:pt x="435101" y="21145"/>
                </a:lnTo>
                <a:lnTo>
                  <a:pt x="432358" y="20777"/>
                </a:lnTo>
                <a:close/>
              </a:path>
              <a:path w="445770" h="49529">
                <a:moveTo>
                  <a:pt x="38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28451" y="5157375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126644" y="4343"/>
                </a:moveTo>
                <a:lnTo>
                  <a:pt x="110032" y="6654"/>
                </a:lnTo>
                <a:lnTo>
                  <a:pt x="123646" y="6849"/>
                </a:lnTo>
                <a:lnTo>
                  <a:pt x="137263" y="7242"/>
                </a:lnTo>
                <a:lnTo>
                  <a:pt x="164503" y="8496"/>
                </a:lnTo>
                <a:lnTo>
                  <a:pt x="148683" y="10298"/>
                </a:lnTo>
                <a:lnTo>
                  <a:pt x="38654" y="25250"/>
                </a:lnTo>
                <a:lnTo>
                  <a:pt x="25784" y="26690"/>
                </a:lnTo>
                <a:lnTo>
                  <a:pt x="12899" y="27856"/>
                </a:lnTo>
                <a:lnTo>
                  <a:pt x="0" y="28752"/>
                </a:lnTo>
                <a:lnTo>
                  <a:pt x="5384" y="28968"/>
                </a:lnTo>
                <a:lnTo>
                  <a:pt x="10769" y="29070"/>
                </a:lnTo>
                <a:lnTo>
                  <a:pt x="21475" y="29070"/>
                </a:lnTo>
                <a:lnTo>
                  <a:pt x="72697" y="26230"/>
                </a:lnTo>
                <a:lnTo>
                  <a:pt x="113118" y="21742"/>
                </a:lnTo>
                <a:lnTo>
                  <a:pt x="206937" y="8972"/>
                </a:lnTo>
                <a:lnTo>
                  <a:pt x="219302" y="7572"/>
                </a:lnTo>
                <a:lnTo>
                  <a:pt x="225581" y="6959"/>
                </a:lnTo>
                <a:lnTo>
                  <a:pt x="180568" y="6959"/>
                </a:lnTo>
                <a:lnTo>
                  <a:pt x="140122" y="4889"/>
                </a:lnTo>
                <a:lnTo>
                  <a:pt x="126644" y="4343"/>
                </a:lnTo>
                <a:close/>
              </a:path>
              <a:path w="271145" h="29210">
                <a:moveTo>
                  <a:pt x="264986" y="5346"/>
                </a:moveTo>
                <a:lnTo>
                  <a:pt x="243979" y="5346"/>
                </a:lnTo>
                <a:lnTo>
                  <a:pt x="268744" y="7035"/>
                </a:lnTo>
                <a:lnTo>
                  <a:pt x="269278" y="7035"/>
                </a:lnTo>
                <a:lnTo>
                  <a:pt x="269954" y="6654"/>
                </a:lnTo>
                <a:lnTo>
                  <a:pt x="270687" y="6083"/>
                </a:lnTo>
                <a:lnTo>
                  <a:pt x="265734" y="5422"/>
                </a:lnTo>
                <a:lnTo>
                  <a:pt x="264986" y="5346"/>
                </a:lnTo>
                <a:close/>
              </a:path>
              <a:path w="271145" h="29210">
                <a:moveTo>
                  <a:pt x="165531" y="0"/>
                </a:moveTo>
                <a:lnTo>
                  <a:pt x="159651" y="508"/>
                </a:lnTo>
                <a:lnTo>
                  <a:pt x="153771" y="1079"/>
                </a:lnTo>
                <a:lnTo>
                  <a:pt x="147891" y="1727"/>
                </a:lnTo>
                <a:lnTo>
                  <a:pt x="212077" y="4838"/>
                </a:lnTo>
                <a:lnTo>
                  <a:pt x="196308" y="5761"/>
                </a:lnTo>
                <a:lnTo>
                  <a:pt x="180568" y="6959"/>
                </a:lnTo>
                <a:lnTo>
                  <a:pt x="225581" y="6959"/>
                </a:lnTo>
                <a:lnTo>
                  <a:pt x="231645" y="6367"/>
                </a:lnTo>
                <a:lnTo>
                  <a:pt x="243979" y="5346"/>
                </a:lnTo>
                <a:lnTo>
                  <a:pt x="264986" y="5346"/>
                </a:lnTo>
                <a:lnTo>
                  <a:pt x="260743" y="4914"/>
                </a:lnTo>
                <a:lnTo>
                  <a:pt x="1655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07317" y="516465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073470" y="5043708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89" h="5079">
                <a:moveTo>
                  <a:pt x="59347" y="0"/>
                </a:moveTo>
                <a:lnTo>
                  <a:pt x="0" y="4775"/>
                </a:lnTo>
                <a:lnTo>
                  <a:pt x="6921" y="4597"/>
                </a:lnTo>
                <a:lnTo>
                  <a:pt x="13830" y="4495"/>
                </a:lnTo>
                <a:lnTo>
                  <a:pt x="32449" y="4495"/>
                </a:lnTo>
                <a:lnTo>
                  <a:pt x="38812" y="3543"/>
                </a:lnTo>
                <a:lnTo>
                  <a:pt x="45672" y="2438"/>
                </a:lnTo>
                <a:lnTo>
                  <a:pt x="52518" y="1257"/>
                </a:lnTo>
                <a:lnTo>
                  <a:pt x="59347" y="0"/>
                </a:lnTo>
                <a:close/>
              </a:path>
              <a:path w="59689" h="5079">
                <a:moveTo>
                  <a:pt x="32449" y="4495"/>
                </a:moveTo>
                <a:lnTo>
                  <a:pt x="13830" y="4495"/>
                </a:lnTo>
                <a:lnTo>
                  <a:pt x="31940" y="4572"/>
                </a:lnTo>
                <a:lnTo>
                  <a:pt x="32449" y="449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14458" y="504602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69" y="0"/>
                </a:lnTo>
              </a:path>
            </a:pathLst>
          </a:custGeom>
          <a:ln w="1080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13881" y="5051282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71" y="0"/>
                </a:moveTo>
                <a:lnTo>
                  <a:pt x="0" y="571"/>
                </a:lnTo>
                <a:lnTo>
                  <a:pt x="5422" y="139"/>
                </a:lnTo>
                <a:lnTo>
                  <a:pt x="5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15587" y="5039851"/>
            <a:ext cx="98425" cy="10795"/>
          </a:xfrm>
          <a:custGeom>
            <a:avLst/>
            <a:gdLst/>
            <a:ahLst/>
            <a:cxnLst/>
            <a:rect l="l" t="t" r="r" b="b"/>
            <a:pathLst>
              <a:path w="98425" h="10795">
                <a:moveTo>
                  <a:pt x="83997" y="0"/>
                </a:moveTo>
                <a:lnTo>
                  <a:pt x="4495" y="5778"/>
                </a:lnTo>
                <a:lnTo>
                  <a:pt x="1777" y="8572"/>
                </a:lnTo>
                <a:lnTo>
                  <a:pt x="1079" y="9182"/>
                </a:lnTo>
                <a:lnTo>
                  <a:pt x="0" y="10274"/>
                </a:lnTo>
                <a:lnTo>
                  <a:pt x="24517" y="7416"/>
                </a:lnTo>
                <a:lnTo>
                  <a:pt x="98297" y="762"/>
                </a:lnTo>
                <a:lnTo>
                  <a:pt x="839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08401" y="5050121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188" y="0"/>
                </a:moveTo>
                <a:lnTo>
                  <a:pt x="0" y="965"/>
                </a:lnTo>
                <a:lnTo>
                  <a:pt x="6057" y="1155"/>
                </a:lnTo>
                <a:lnTo>
                  <a:pt x="71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987543" y="5051093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20853" y="0"/>
                </a:moveTo>
                <a:lnTo>
                  <a:pt x="15874" y="698"/>
                </a:lnTo>
                <a:lnTo>
                  <a:pt x="0" y="3136"/>
                </a:lnTo>
                <a:lnTo>
                  <a:pt x="26339" y="762"/>
                </a:lnTo>
                <a:lnTo>
                  <a:pt x="26911" y="190"/>
                </a:lnTo>
                <a:lnTo>
                  <a:pt x="208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981755" y="5045623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4">
                <a:moveTo>
                  <a:pt x="38328" y="0"/>
                </a:moveTo>
                <a:lnTo>
                  <a:pt x="0" y="4508"/>
                </a:lnTo>
                <a:lnTo>
                  <a:pt x="26644" y="5473"/>
                </a:lnTo>
                <a:lnTo>
                  <a:pt x="29032" y="5130"/>
                </a:lnTo>
                <a:lnTo>
                  <a:pt x="33832" y="4495"/>
                </a:lnTo>
                <a:lnTo>
                  <a:pt x="34912" y="3403"/>
                </a:lnTo>
                <a:lnTo>
                  <a:pt x="35610" y="2794"/>
                </a:lnTo>
                <a:lnTo>
                  <a:pt x="36829" y="1511"/>
                </a:lnTo>
                <a:lnTo>
                  <a:pt x="383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02601" y="505551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0" y="0"/>
                </a:lnTo>
              </a:path>
            </a:pathLst>
          </a:custGeom>
          <a:ln w="1076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07496" y="5055177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40601" y="0"/>
                </a:moveTo>
                <a:lnTo>
                  <a:pt x="20320" y="1514"/>
                </a:lnTo>
                <a:lnTo>
                  <a:pt x="0" y="3390"/>
                </a:lnTo>
                <a:lnTo>
                  <a:pt x="30468" y="938"/>
                </a:lnTo>
                <a:lnTo>
                  <a:pt x="406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589221" y="4840470"/>
            <a:ext cx="865505" cy="86995"/>
          </a:xfrm>
          <a:custGeom>
            <a:avLst/>
            <a:gdLst/>
            <a:ahLst/>
            <a:cxnLst/>
            <a:rect l="l" t="t" r="r" b="b"/>
            <a:pathLst>
              <a:path w="865504" h="86995">
                <a:moveTo>
                  <a:pt x="713384" y="56375"/>
                </a:moveTo>
                <a:lnTo>
                  <a:pt x="707390" y="56375"/>
                </a:lnTo>
                <a:lnTo>
                  <a:pt x="695426" y="56464"/>
                </a:lnTo>
                <a:lnTo>
                  <a:pt x="708337" y="58336"/>
                </a:lnTo>
                <a:lnTo>
                  <a:pt x="747001" y="64363"/>
                </a:lnTo>
                <a:lnTo>
                  <a:pt x="717130" y="64642"/>
                </a:lnTo>
                <a:lnTo>
                  <a:pt x="734456" y="67652"/>
                </a:lnTo>
                <a:lnTo>
                  <a:pt x="761089" y="72625"/>
                </a:lnTo>
                <a:lnTo>
                  <a:pt x="822528" y="84353"/>
                </a:lnTo>
                <a:lnTo>
                  <a:pt x="822807" y="84531"/>
                </a:lnTo>
                <a:lnTo>
                  <a:pt x="822820" y="84721"/>
                </a:lnTo>
                <a:lnTo>
                  <a:pt x="864539" y="86436"/>
                </a:lnTo>
                <a:lnTo>
                  <a:pt x="864908" y="86436"/>
                </a:lnTo>
                <a:lnTo>
                  <a:pt x="863473" y="84962"/>
                </a:lnTo>
                <a:lnTo>
                  <a:pt x="860425" y="81978"/>
                </a:lnTo>
                <a:lnTo>
                  <a:pt x="858824" y="80492"/>
                </a:lnTo>
                <a:lnTo>
                  <a:pt x="855268" y="77393"/>
                </a:lnTo>
                <a:lnTo>
                  <a:pt x="848080" y="68732"/>
                </a:lnTo>
                <a:lnTo>
                  <a:pt x="842860" y="67729"/>
                </a:lnTo>
                <a:lnTo>
                  <a:pt x="826704" y="64363"/>
                </a:lnTo>
                <a:lnTo>
                  <a:pt x="792632" y="57594"/>
                </a:lnTo>
                <a:lnTo>
                  <a:pt x="733194" y="56464"/>
                </a:lnTo>
                <a:lnTo>
                  <a:pt x="713384" y="56375"/>
                </a:lnTo>
                <a:close/>
              </a:path>
              <a:path w="865504" h="86995">
                <a:moveTo>
                  <a:pt x="858870" y="80492"/>
                </a:moveTo>
                <a:lnTo>
                  <a:pt x="859091" y="80683"/>
                </a:lnTo>
                <a:lnTo>
                  <a:pt x="858870" y="80492"/>
                </a:lnTo>
                <a:close/>
              </a:path>
              <a:path w="865504" h="86995">
                <a:moveTo>
                  <a:pt x="683679" y="66662"/>
                </a:moveTo>
                <a:lnTo>
                  <a:pt x="681431" y="68872"/>
                </a:lnTo>
                <a:lnTo>
                  <a:pt x="679386" y="71018"/>
                </a:lnTo>
                <a:lnTo>
                  <a:pt x="678776" y="71539"/>
                </a:lnTo>
                <a:lnTo>
                  <a:pt x="677710" y="72605"/>
                </a:lnTo>
                <a:lnTo>
                  <a:pt x="690621" y="72922"/>
                </a:lnTo>
                <a:lnTo>
                  <a:pt x="703522" y="73379"/>
                </a:lnTo>
                <a:lnTo>
                  <a:pt x="716414" y="73975"/>
                </a:lnTo>
                <a:lnTo>
                  <a:pt x="729297" y="74714"/>
                </a:lnTo>
                <a:lnTo>
                  <a:pt x="717794" y="72605"/>
                </a:lnTo>
                <a:lnTo>
                  <a:pt x="683679" y="66662"/>
                </a:lnTo>
                <a:close/>
              </a:path>
              <a:path w="865504" h="86995">
                <a:moveTo>
                  <a:pt x="141262" y="18618"/>
                </a:moveTo>
                <a:lnTo>
                  <a:pt x="107105" y="19967"/>
                </a:lnTo>
                <a:lnTo>
                  <a:pt x="73598" y="24015"/>
                </a:lnTo>
                <a:lnTo>
                  <a:pt x="40740" y="30759"/>
                </a:lnTo>
                <a:lnTo>
                  <a:pt x="8534" y="40195"/>
                </a:lnTo>
                <a:lnTo>
                  <a:pt x="11188" y="42646"/>
                </a:lnTo>
                <a:lnTo>
                  <a:pt x="11417" y="42837"/>
                </a:lnTo>
                <a:lnTo>
                  <a:pt x="20116" y="51117"/>
                </a:lnTo>
                <a:lnTo>
                  <a:pt x="22212" y="51917"/>
                </a:lnTo>
                <a:lnTo>
                  <a:pt x="22860" y="51841"/>
                </a:lnTo>
                <a:lnTo>
                  <a:pt x="39276" y="44787"/>
                </a:lnTo>
                <a:lnTo>
                  <a:pt x="56046" y="38847"/>
                </a:lnTo>
                <a:lnTo>
                  <a:pt x="109186" y="27038"/>
                </a:lnTo>
                <a:lnTo>
                  <a:pt x="165227" y="20624"/>
                </a:lnTo>
                <a:lnTo>
                  <a:pt x="168173" y="20332"/>
                </a:lnTo>
                <a:lnTo>
                  <a:pt x="174104" y="19824"/>
                </a:lnTo>
                <a:lnTo>
                  <a:pt x="165836" y="19298"/>
                </a:lnTo>
                <a:lnTo>
                  <a:pt x="157607" y="18921"/>
                </a:lnTo>
                <a:lnTo>
                  <a:pt x="149415" y="18694"/>
                </a:lnTo>
                <a:lnTo>
                  <a:pt x="141262" y="18618"/>
                </a:lnTo>
                <a:close/>
              </a:path>
              <a:path w="865504" h="86995">
                <a:moveTo>
                  <a:pt x="472917" y="15874"/>
                </a:moveTo>
                <a:lnTo>
                  <a:pt x="186042" y="15874"/>
                </a:lnTo>
                <a:lnTo>
                  <a:pt x="192214" y="15951"/>
                </a:lnTo>
                <a:lnTo>
                  <a:pt x="214201" y="16637"/>
                </a:lnTo>
                <a:lnTo>
                  <a:pt x="321779" y="21640"/>
                </a:lnTo>
                <a:lnTo>
                  <a:pt x="507146" y="35574"/>
                </a:lnTo>
                <a:lnTo>
                  <a:pt x="553105" y="39636"/>
                </a:lnTo>
                <a:lnTo>
                  <a:pt x="599000" y="44356"/>
                </a:lnTo>
                <a:lnTo>
                  <a:pt x="644829" y="49733"/>
                </a:lnTo>
                <a:lnTo>
                  <a:pt x="674012" y="49041"/>
                </a:lnTo>
                <a:lnTo>
                  <a:pt x="744093" y="48806"/>
                </a:lnTo>
                <a:lnTo>
                  <a:pt x="720729" y="44896"/>
                </a:lnTo>
                <a:lnTo>
                  <a:pt x="694131" y="40730"/>
                </a:lnTo>
                <a:lnTo>
                  <a:pt x="640791" y="33235"/>
                </a:lnTo>
                <a:lnTo>
                  <a:pt x="590346" y="27059"/>
                </a:lnTo>
                <a:lnTo>
                  <a:pt x="539826" y="21677"/>
                </a:lnTo>
                <a:lnTo>
                  <a:pt x="489229" y="17092"/>
                </a:lnTo>
                <a:lnTo>
                  <a:pt x="472917" y="15874"/>
                </a:lnTo>
                <a:close/>
              </a:path>
              <a:path w="865504" h="86995">
                <a:moveTo>
                  <a:pt x="744093" y="48806"/>
                </a:moveTo>
                <a:lnTo>
                  <a:pt x="703186" y="48806"/>
                </a:lnTo>
                <a:lnTo>
                  <a:pt x="714214" y="48839"/>
                </a:lnTo>
                <a:lnTo>
                  <a:pt x="747280" y="49339"/>
                </a:lnTo>
                <a:lnTo>
                  <a:pt x="744093" y="48806"/>
                </a:lnTo>
                <a:close/>
              </a:path>
              <a:path w="865504" h="86995">
                <a:moveTo>
                  <a:pt x="214591" y="0"/>
                </a:moveTo>
                <a:lnTo>
                  <a:pt x="160667" y="1001"/>
                </a:lnTo>
                <a:lnTo>
                  <a:pt x="105222" y="5468"/>
                </a:lnTo>
                <a:lnTo>
                  <a:pt x="50517" y="15169"/>
                </a:lnTo>
                <a:lnTo>
                  <a:pt x="0" y="33108"/>
                </a:lnTo>
                <a:lnTo>
                  <a:pt x="304" y="33108"/>
                </a:lnTo>
                <a:lnTo>
                  <a:pt x="1282" y="33845"/>
                </a:lnTo>
                <a:lnTo>
                  <a:pt x="2552" y="34912"/>
                </a:lnTo>
                <a:lnTo>
                  <a:pt x="19697" y="30403"/>
                </a:lnTo>
                <a:lnTo>
                  <a:pt x="30474" y="27815"/>
                </a:lnTo>
                <a:lnTo>
                  <a:pt x="92409" y="20155"/>
                </a:lnTo>
                <a:lnTo>
                  <a:pt x="150692" y="16443"/>
                </a:lnTo>
                <a:lnTo>
                  <a:pt x="179870" y="15874"/>
                </a:lnTo>
                <a:lnTo>
                  <a:pt x="472917" y="15874"/>
                </a:lnTo>
                <a:lnTo>
                  <a:pt x="299212" y="2781"/>
                </a:lnTo>
                <a:lnTo>
                  <a:pt x="278026" y="1537"/>
                </a:lnTo>
                <a:lnTo>
                  <a:pt x="256868" y="671"/>
                </a:lnTo>
                <a:lnTo>
                  <a:pt x="235727" y="164"/>
                </a:lnTo>
                <a:lnTo>
                  <a:pt x="21459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47399" y="4905571"/>
            <a:ext cx="125730" cy="10160"/>
          </a:xfrm>
          <a:custGeom>
            <a:avLst/>
            <a:gdLst/>
            <a:ahLst/>
            <a:cxnLst/>
            <a:rect l="l" t="t" r="r" b="b"/>
            <a:pathLst>
              <a:path w="125729" h="10160">
                <a:moveTo>
                  <a:pt x="116077" y="0"/>
                </a:moveTo>
                <a:lnTo>
                  <a:pt x="57408" y="2162"/>
                </a:lnTo>
                <a:lnTo>
                  <a:pt x="0" y="6476"/>
                </a:lnTo>
                <a:lnTo>
                  <a:pt x="32130" y="9728"/>
                </a:lnTo>
                <a:lnTo>
                  <a:pt x="73698" y="7505"/>
                </a:lnTo>
                <a:lnTo>
                  <a:pt x="89052" y="7289"/>
                </a:lnTo>
                <a:lnTo>
                  <a:pt x="119748" y="7289"/>
                </a:lnTo>
                <a:lnTo>
                  <a:pt x="120599" y="6438"/>
                </a:lnTo>
                <a:lnTo>
                  <a:pt x="121208" y="5918"/>
                </a:lnTo>
                <a:lnTo>
                  <a:pt x="123253" y="3771"/>
                </a:lnTo>
                <a:lnTo>
                  <a:pt x="125501" y="1562"/>
                </a:lnTo>
                <a:lnTo>
                  <a:pt x="116077" y="0"/>
                </a:lnTo>
                <a:close/>
              </a:path>
              <a:path w="125729" h="10160">
                <a:moveTo>
                  <a:pt x="119748" y="7289"/>
                </a:moveTo>
                <a:lnTo>
                  <a:pt x="104330" y="7289"/>
                </a:lnTo>
                <a:lnTo>
                  <a:pt x="111937" y="7353"/>
                </a:lnTo>
                <a:lnTo>
                  <a:pt x="119532" y="7505"/>
                </a:lnTo>
                <a:lnTo>
                  <a:pt x="119748" y="728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02599" y="4896849"/>
            <a:ext cx="79375" cy="1270"/>
          </a:xfrm>
          <a:custGeom>
            <a:avLst/>
            <a:gdLst/>
            <a:ahLst/>
            <a:cxnLst/>
            <a:rect l="l" t="t" r="r" b="b"/>
            <a:pathLst>
              <a:path w="79375" h="1270">
                <a:moveTo>
                  <a:pt x="72801" y="0"/>
                </a:moveTo>
                <a:lnTo>
                  <a:pt x="0" y="0"/>
                </a:lnTo>
                <a:lnTo>
                  <a:pt x="19812" y="86"/>
                </a:lnTo>
                <a:lnTo>
                  <a:pt x="79260" y="1219"/>
                </a:lnTo>
                <a:lnTo>
                  <a:pt x="728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60551" y="489372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79" y="0"/>
                </a:lnTo>
              </a:path>
            </a:pathLst>
          </a:custGeom>
          <a:ln w="63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46373" y="488991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96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591783" y="4856341"/>
            <a:ext cx="820419" cy="69215"/>
          </a:xfrm>
          <a:custGeom>
            <a:avLst/>
            <a:gdLst/>
            <a:ahLst/>
            <a:cxnLst/>
            <a:rect l="l" t="t" r="r" b="b"/>
            <a:pathLst>
              <a:path w="820420" h="69214">
                <a:moveTo>
                  <a:pt x="649757" y="64642"/>
                </a:moveTo>
                <a:lnTo>
                  <a:pt x="637578" y="64655"/>
                </a:lnTo>
                <a:lnTo>
                  <a:pt x="659815" y="67449"/>
                </a:lnTo>
                <a:lnTo>
                  <a:pt x="660946" y="67449"/>
                </a:lnTo>
                <a:lnTo>
                  <a:pt x="662063" y="67475"/>
                </a:lnTo>
                <a:lnTo>
                  <a:pt x="663181" y="67475"/>
                </a:lnTo>
                <a:lnTo>
                  <a:pt x="663028" y="67856"/>
                </a:lnTo>
                <a:lnTo>
                  <a:pt x="672210" y="69062"/>
                </a:lnTo>
                <a:lnTo>
                  <a:pt x="691494" y="68477"/>
                </a:lnTo>
                <a:lnTo>
                  <a:pt x="730084" y="67801"/>
                </a:lnTo>
                <a:lnTo>
                  <a:pt x="815969" y="67716"/>
                </a:lnTo>
                <a:lnTo>
                  <a:pt x="800530" y="64769"/>
                </a:lnTo>
                <a:lnTo>
                  <a:pt x="665124" y="64769"/>
                </a:lnTo>
                <a:lnTo>
                  <a:pt x="649757" y="64642"/>
                </a:lnTo>
                <a:close/>
              </a:path>
              <a:path w="820420" h="69214">
                <a:moveTo>
                  <a:pt x="815969" y="67716"/>
                </a:moveTo>
                <a:lnTo>
                  <a:pt x="749388" y="67716"/>
                </a:lnTo>
                <a:lnTo>
                  <a:pt x="767096" y="67787"/>
                </a:lnTo>
                <a:lnTo>
                  <a:pt x="807002" y="68478"/>
                </a:lnTo>
                <a:lnTo>
                  <a:pt x="820254" y="68846"/>
                </a:lnTo>
                <a:lnTo>
                  <a:pt x="820242" y="68656"/>
                </a:lnTo>
                <a:lnTo>
                  <a:pt x="819956" y="68477"/>
                </a:lnTo>
                <a:lnTo>
                  <a:pt x="815969" y="67716"/>
                </a:lnTo>
                <a:close/>
              </a:path>
              <a:path w="820420" h="69214">
                <a:moveTo>
                  <a:pt x="675144" y="56730"/>
                </a:moveTo>
                <a:lnTo>
                  <a:pt x="672503" y="59397"/>
                </a:lnTo>
                <a:lnTo>
                  <a:pt x="667283" y="64757"/>
                </a:lnTo>
                <a:lnTo>
                  <a:pt x="665124" y="64769"/>
                </a:lnTo>
                <a:lnTo>
                  <a:pt x="800530" y="64769"/>
                </a:lnTo>
                <a:lnTo>
                  <a:pt x="769517" y="58851"/>
                </a:lnTo>
                <a:lnTo>
                  <a:pt x="726744" y="58851"/>
                </a:lnTo>
                <a:lnTo>
                  <a:pt x="713854" y="58111"/>
                </a:lnTo>
                <a:lnTo>
                  <a:pt x="700959" y="57510"/>
                </a:lnTo>
                <a:lnTo>
                  <a:pt x="688056" y="57049"/>
                </a:lnTo>
                <a:lnTo>
                  <a:pt x="675144" y="56730"/>
                </a:lnTo>
                <a:close/>
              </a:path>
              <a:path w="820420" h="69214">
                <a:moveTo>
                  <a:pt x="714565" y="48767"/>
                </a:moveTo>
                <a:lnTo>
                  <a:pt x="682840" y="49123"/>
                </a:lnTo>
                <a:lnTo>
                  <a:pt x="681113" y="50787"/>
                </a:lnTo>
                <a:lnTo>
                  <a:pt x="726744" y="58851"/>
                </a:lnTo>
                <a:lnTo>
                  <a:pt x="769517" y="58851"/>
                </a:lnTo>
                <a:lnTo>
                  <a:pt x="731892" y="51783"/>
                </a:lnTo>
                <a:lnTo>
                  <a:pt x="714565" y="48767"/>
                </a:lnTo>
                <a:close/>
              </a:path>
              <a:path w="820420" h="69214">
                <a:moveTo>
                  <a:pt x="183476" y="0"/>
                </a:moveTo>
                <a:lnTo>
                  <a:pt x="177317" y="0"/>
                </a:lnTo>
                <a:lnTo>
                  <a:pt x="148134" y="568"/>
                </a:lnTo>
                <a:lnTo>
                  <a:pt x="89854" y="4286"/>
                </a:lnTo>
                <a:lnTo>
                  <a:pt x="49656" y="8147"/>
                </a:lnTo>
                <a:lnTo>
                  <a:pt x="0" y="19037"/>
                </a:lnTo>
                <a:lnTo>
                  <a:pt x="1790" y="20535"/>
                </a:lnTo>
                <a:lnTo>
                  <a:pt x="4165" y="22669"/>
                </a:lnTo>
                <a:lnTo>
                  <a:pt x="5968" y="24320"/>
                </a:lnTo>
                <a:lnTo>
                  <a:pt x="38175" y="14885"/>
                </a:lnTo>
                <a:lnTo>
                  <a:pt x="71032" y="8147"/>
                </a:lnTo>
                <a:lnTo>
                  <a:pt x="104540" y="4103"/>
                </a:lnTo>
                <a:lnTo>
                  <a:pt x="138696" y="2755"/>
                </a:lnTo>
                <a:lnTo>
                  <a:pt x="191411" y="2755"/>
                </a:lnTo>
                <a:lnTo>
                  <a:pt x="196227" y="2535"/>
                </a:lnTo>
                <a:lnTo>
                  <a:pt x="208604" y="2219"/>
                </a:lnTo>
                <a:lnTo>
                  <a:pt x="243962" y="2120"/>
                </a:lnTo>
                <a:lnTo>
                  <a:pt x="189649" y="88"/>
                </a:lnTo>
                <a:lnTo>
                  <a:pt x="183476" y="0"/>
                </a:lnTo>
                <a:close/>
              </a:path>
              <a:path w="820420" h="69214">
                <a:moveTo>
                  <a:pt x="191411" y="2755"/>
                </a:moveTo>
                <a:lnTo>
                  <a:pt x="138696" y="2755"/>
                </a:lnTo>
                <a:lnTo>
                  <a:pt x="146855" y="2829"/>
                </a:lnTo>
                <a:lnTo>
                  <a:pt x="155046" y="3052"/>
                </a:lnTo>
                <a:lnTo>
                  <a:pt x="163272" y="3425"/>
                </a:lnTo>
                <a:lnTo>
                  <a:pt x="171538" y="3949"/>
                </a:lnTo>
                <a:lnTo>
                  <a:pt x="183870" y="3101"/>
                </a:lnTo>
                <a:lnTo>
                  <a:pt x="191411" y="2755"/>
                </a:lnTo>
                <a:close/>
              </a:path>
              <a:path w="820420" h="69214">
                <a:moveTo>
                  <a:pt x="243962" y="2120"/>
                </a:moveTo>
                <a:lnTo>
                  <a:pt x="220992" y="2120"/>
                </a:lnTo>
                <a:lnTo>
                  <a:pt x="230512" y="2173"/>
                </a:lnTo>
                <a:lnTo>
                  <a:pt x="240037" y="2325"/>
                </a:lnTo>
                <a:lnTo>
                  <a:pt x="259092" y="2882"/>
                </a:lnTo>
                <a:lnTo>
                  <a:pt x="243962" y="212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179529" y="4905470"/>
            <a:ext cx="95250" cy="15875"/>
          </a:xfrm>
          <a:custGeom>
            <a:avLst/>
            <a:gdLst/>
            <a:ahLst/>
            <a:cxnLst/>
            <a:rect l="l" t="t" r="r" b="b"/>
            <a:pathLst>
              <a:path w="95250" h="15875">
                <a:moveTo>
                  <a:pt x="72199" y="7391"/>
                </a:moveTo>
                <a:lnTo>
                  <a:pt x="56921" y="7391"/>
                </a:lnTo>
                <a:lnTo>
                  <a:pt x="41567" y="7607"/>
                </a:lnTo>
                <a:lnTo>
                  <a:pt x="0" y="9829"/>
                </a:lnTo>
                <a:lnTo>
                  <a:pt x="49822" y="15519"/>
                </a:lnTo>
                <a:lnTo>
                  <a:pt x="77368" y="15646"/>
                </a:lnTo>
                <a:lnTo>
                  <a:pt x="79527" y="15621"/>
                </a:lnTo>
                <a:lnTo>
                  <a:pt x="84759" y="10261"/>
                </a:lnTo>
                <a:lnTo>
                  <a:pt x="87401" y="7607"/>
                </a:lnTo>
                <a:lnTo>
                  <a:pt x="72199" y="7391"/>
                </a:lnTo>
                <a:close/>
              </a:path>
              <a:path w="95250" h="15875">
                <a:moveTo>
                  <a:pt x="95097" y="0"/>
                </a:moveTo>
                <a:lnTo>
                  <a:pt x="83947" y="101"/>
                </a:lnTo>
                <a:lnTo>
                  <a:pt x="93370" y="1663"/>
                </a:lnTo>
                <a:lnTo>
                  <a:pt x="950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51604" y="492378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213" y="419"/>
                </a:lnTo>
                <a:lnTo>
                  <a:pt x="3365" y="3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89983" y="4937785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10" h="5714">
                <a:moveTo>
                  <a:pt x="29146" y="0"/>
                </a:moveTo>
                <a:lnTo>
                  <a:pt x="0" y="4279"/>
                </a:lnTo>
                <a:lnTo>
                  <a:pt x="10883" y="5118"/>
                </a:lnTo>
                <a:lnTo>
                  <a:pt x="41516" y="1003"/>
                </a:lnTo>
                <a:lnTo>
                  <a:pt x="291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000074" y="4946855"/>
            <a:ext cx="69215" cy="6985"/>
          </a:xfrm>
          <a:custGeom>
            <a:avLst/>
            <a:gdLst/>
            <a:ahLst/>
            <a:cxnLst/>
            <a:rect l="l" t="t" r="r" b="b"/>
            <a:pathLst>
              <a:path w="69214" h="6985">
                <a:moveTo>
                  <a:pt x="60731" y="2412"/>
                </a:moveTo>
                <a:lnTo>
                  <a:pt x="40270" y="3698"/>
                </a:lnTo>
                <a:lnTo>
                  <a:pt x="19799" y="5346"/>
                </a:lnTo>
                <a:lnTo>
                  <a:pt x="33362" y="6502"/>
                </a:lnTo>
                <a:lnTo>
                  <a:pt x="68643" y="3086"/>
                </a:lnTo>
                <a:lnTo>
                  <a:pt x="60731" y="2412"/>
                </a:lnTo>
                <a:close/>
              </a:path>
              <a:path w="69214" h="6985">
                <a:moveTo>
                  <a:pt x="32219" y="0"/>
                </a:moveTo>
                <a:lnTo>
                  <a:pt x="0" y="3682"/>
                </a:lnTo>
                <a:lnTo>
                  <a:pt x="3987" y="4013"/>
                </a:lnTo>
                <a:lnTo>
                  <a:pt x="43027" y="901"/>
                </a:lnTo>
                <a:lnTo>
                  <a:pt x="322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33438" y="4949947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4" h="5079">
                <a:moveTo>
                  <a:pt x="35280" y="0"/>
                </a:moveTo>
                <a:lnTo>
                  <a:pt x="0" y="3416"/>
                </a:lnTo>
                <a:lnTo>
                  <a:pt x="12827" y="4533"/>
                </a:lnTo>
                <a:lnTo>
                  <a:pt x="49682" y="1244"/>
                </a:lnTo>
                <a:lnTo>
                  <a:pt x="3528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19123" y="4930954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5" h="8254">
                <a:moveTo>
                  <a:pt x="48412" y="0"/>
                </a:moveTo>
                <a:lnTo>
                  <a:pt x="0" y="6832"/>
                </a:lnTo>
                <a:lnTo>
                  <a:pt x="12369" y="7835"/>
                </a:lnTo>
                <a:lnTo>
                  <a:pt x="64122" y="1257"/>
                </a:lnTo>
                <a:lnTo>
                  <a:pt x="484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032296" y="4941364"/>
            <a:ext cx="100330" cy="8890"/>
          </a:xfrm>
          <a:custGeom>
            <a:avLst/>
            <a:gdLst/>
            <a:ahLst/>
            <a:cxnLst/>
            <a:rect l="l" t="t" r="r" b="b"/>
            <a:pathLst>
              <a:path w="100329" h="8889">
                <a:moveTo>
                  <a:pt x="58445" y="6654"/>
                </a:moveTo>
                <a:lnTo>
                  <a:pt x="50966" y="6897"/>
                </a:lnTo>
                <a:lnTo>
                  <a:pt x="28511" y="7899"/>
                </a:lnTo>
                <a:lnTo>
                  <a:pt x="36423" y="8585"/>
                </a:lnTo>
                <a:lnTo>
                  <a:pt x="58445" y="6654"/>
                </a:lnTo>
                <a:close/>
              </a:path>
              <a:path w="100329" h="8889">
                <a:moveTo>
                  <a:pt x="95326" y="6146"/>
                </a:moveTo>
                <a:lnTo>
                  <a:pt x="86181" y="6168"/>
                </a:lnTo>
                <a:lnTo>
                  <a:pt x="65531" y="6477"/>
                </a:lnTo>
                <a:lnTo>
                  <a:pt x="67589" y="6756"/>
                </a:lnTo>
                <a:lnTo>
                  <a:pt x="69672" y="7353"/>
                </a:lnTo>
                <a:lnTo>
                  <a:pt x="71780" y="8102"/>
                </a:lnTo>
                <a:lnTo>
                  <a:pt x="85928" y="6985"/>
                </a:lnTo>
                <a:lnTo>
                  <a:pt x="92887" y="6540"/>
                </a:lnTo>
                <a:lnTo>
                  <a:pt x="99834" y="6172"/>
                </a:lnTo>
                <a:lnTo>
                  <a:pt x="95326" y="6146"/>
                </a:lnTo>
                <a:close/>
              </a:path>
              <a:path w="100329" h="8889">
                <a:moveTo>
                  <a:pt x="54724" y="0"/>
                </a:moveTo>
                <a:lnTo>
                  <a:pt x="0" y="5486"/>
                </a:lnTo>
                <a:lnTo>
                  <a:pt x="10807" y="6400"/>
                </a:lnTo>
                <a:lnTo>
                  <a:pt x="15366" y="6045"/>
                </a:lnTo>
                <a:lnTo>
                  <a:pt x="31890" y="4951"/>
                </a:lnTo>
                <a:lnTo>
                  <a:pt x="48450" y="4175"/>
                </a:lnTo>
                <a:lnTo>
                  <a:pt x="81572" y="3048"/>
                </a:lnTo>
                <a:lnTo>
                  <a:pt x="547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068722" y="4947834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29108" y="0"/>
                </a:moveTo>
                <a:lnTo>
                  <a:pt x="22021" y="177"/>
                </a:lnTo>
                <a:lnTo>
                  <a:pt x="0" y="2108"/>
                </a:lnTo>
                <a:lnTo>
                  <a:pt x="14401" y="3352"/>
                </a:lnTo>
                <a:lnTo>
                  <a:pt x="35344" y="1625"/>
                </a:lnTo>
                <a:lnTo>
                  <a:pt x="33248" y="876"/>
                </a:lnTo>
                <a:lnTo>
                  <a:pt x="31165" y="279"/>
                </a:lnTo>
                <a:lnTo>
                  <a:pt x="291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910822" y="4939720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5" h="5079">
                <a:moveTo>
                  <a:pt x="31978" y="0"/>
                </a:moveTo>
                <a:lnTo>
                  <a:pt x="977" y="3797"/>
                </a:lnTo>
                <a:lnTo>
                  <a:pt x="0" y="3937"/>
                </a:lnTo>
                <a:lnTo>
                  <a:pt x="12230" y="4826"/>
                </a:lnTo>
                <a:lnTo>
                  <a:pt x="44856" y="990"/>
                </a:lnTo>
                <a:lnTo>
                  <a:pt x="319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900863" y="4938795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30632" y="0"/>
                </a:moveTo>
                <a:lnTo>
                  <a:pt x="0" y="4102"/>
                </a:lnTo>
                <a:lnTo>
                  <a:pt x="9956" y="4864"/>
                </a:lnTo>
                <a:lnTo>
                  <a:pt x="41935" y="927"/>
                </a:lnTo>
                <a:lnTo>
                  <a:pt x="306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923046" y="4940710"/>
            <a:ext cx="137795" cy="12065"/>
          </a:xfrm>
          <a:custGeom>
            <a:avLst/>
            <a:gdLst/>
            <a:ahLst/>
            <a:cxnLst/>
            <a:rect l="l" t="t" r="r" b="b"/>
            <a:pathLst>
              <a:path w="137795" h="12064">
                <a:moveTo>
                  <a:pt x="120053" y="7048"/>
                </a:moveTo>
                <a:lnTo>
                  <a:pt x="81013" y="10159"/>
                </a:lnTo>
                <a:lnTo>
                  <a:pt x="96824" y="11493"/>
                </a:lnTo>
                <a:lnTo>
                  <a:pt x="117295" y="9845"/>
                </a:lnTo>
                <a:lnTo>
                  <a:pt x="137756" y="8559"/>
                </a:lnTo>
                <a:lnTo>
                  <a:pt x="120053" y="7048"/>
                </a:lnTo>
                <a:close/>
              </a:path>
              <a:path w="137795" h="12064">
                <a:moveTo>
                  <a:pt x="32626" y="0"/>
                </a:moveTo>
                <a:lnTo>
                  <a:pt x="0" y="3835"/>
                </a:lnTo>
                <a:lnTo>
                  <a:pt x="77025" y="9829"/>
                </a:lnTo>
                <a:lnTo>
                  <a:pt x="109245" y="6146"/>
                </a:lnTo>
                <a:lnTo>
                  <a:pt x="326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42806" y="4933561"/>
            <a:ext cx="71120" cy="7620"/>
          </a:xfrm>
          <a:custGeom>
            <a:avLst/>
            <a:gdLst/>
            <a:ahLst/>
            <a:cxnLst/>
            <a:rect l="l" t="t" r="r" b="b"/>
            <a:pathLst>
              <a:path w="71120" h="7620">
                <a:moveTo>
                  <a:pt x="57010" y="0"/>
                </a:moveTo>
                <a:lnTo>
                  <a:pt x="0" y="6159"/>
                </a:lnTo>
                <a:lnTo>
                  <a:pt x="12877" y="7150"/>
                </a:lnTo>
                <a:lnTo>
                  <a:pt x="70916" y="1155"/>
                </a:lnTo>
                <a:lnTo>
                  <a:pt x="570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31490" y="4932210"/>
            <a:ext cx="68580" cy="7620"/>
          </a:xfrm>
          <a:custGeom>
            <a:avLst/>
            <a:gdLst/>
            <a:ahLst/>
            <a:cxnLst/>
            <a:rect l="l" t="t" r="r" b="b"/>
            <a:pathLst>
              <a:path w="68579" h="7620">
                <a:moveTo>
                  <a:pt x="51752" y="0"/>
                </a:moveTo>
                <a:lnTo>
                  <a:pt x="0" y="6578"/>
                </a:lnTo>
                <a:lnTo>
                  <a:pt x="11315" y="7505"/>
                </a:lnTo>
                <a:lnTo>
                  <a:pt x="68325" y="1346"/>
                </a:lnTo>
                <a:lnTo>
                  <a:pt x="517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55674" y="4934719"/>
            <a:ext cx="181610" cy="14604"/>
          </a:xfrm>
          <a:custGeom>
            <a:avLst/>
            <a:gdLst/>
            <a:ahLst/>
            <a:cxnLst/>
            <a:rect l="l" t="t" r="r" b="b"/>
            <a:pathLst>
              <a:path w="181610" h="14604">
                <a:moveTo>
                  <a:pt x="158191" y="9690"/>
                </a:moveTo>
                <a:lnTo>
                  <a:pt x="125074" y="10817"/>
                </a:lnTo>
                <a:lnTo>
                  <a:pt x="108515" y="11593"/>
                </a:lnTo>
                <a:lnTo>
                  <a:pt x="90302" y="12814"/>
                </a:lnTo>
                <a:lnTo>
                  <a:pt x="87426" y="13042"/>
                </a:lnTo>
                <a:lnTo>
                  <a:pt x="105130" y="14554"/>
                </a:lnTo>
                <a:lnTo>
                  <a:pt x="127585" y="13539"/>
                </a:lnTo>
                <a:lnTo>
                  <a:pt x="135064" y="13296"/>
                </a:lnTo>
                <a:lnTo>
                  <a:pt x="139014" y="12966"/>
                </a:lnTo>
                <a:lnTo>
                  <a:pt x="139420" y="12954"/>
                </a:lnTo>
                <a:lnTo>
                  <a:pt x="150530" y="12954"/>
                </a:lnTo>
                <a:lnTo>
                  <a:pt x="176961" y="12788"/>
                </a:lnTo>
                <a:lnTo>
                  <a:pt x="181025" y="12585"/>
                </a:lnTo>
                <a:lnTo>
                  <a:pt x="173418" y="11582"/>
                </a:lnTo>
                <a:lnTo>
                  <a:pt x="158191" y="9690"/>
                </a:lnTo>
                <a:close/>
              </a:path>
              <a:path w="181610" h="14604">
                <a:moveTo>
                  <a:pt x="150530" y="12954"/>
                </a:moveTo>
                <a:lnTo>
                  <a:pt x="140601" y="12954"/>
                </a:lnTo>
                <a:lnTo>
                  <a:pt x="141376" y="13004"/>
                </a:lnTo>
                <a:lnTo>
                  <a:pt x="142151" y="13119"/>
                </a:lnTo>
                <a:lnTo>
                  <a:pt x="150530" y="12954"/>
                </a:lnTo>
                <a:close/>
              </a:path>
              <a:path w="181610" h="14604">
                <a:moveTo>
                  <a:pt x="176961" y="12788"/>
                </a:moveTo>
                <a:lnTo>
                  <a:pt x="169684" y="12788"/>
                </a:lnTo>
                <a:lnTo>
                  <a:pt x="176537" y="12810"/>
                </a:lnTo>
                <a:lnTo>
                  <a:pt x="176961" y="12788"/>
                </a:lnTo>
                <a:close/>
              </a:path>
              <a:path w="181610" h="14604">
                <a:moveTo>
                  <a:pt x="58051" y="0"/>
                </a:moveTo>
                <a:lnTo>
                  <a:pt x="0" y="5994"/>
                </a:lnTo>
                <a:lnTo>
                  <a:pt x="76619" y="12128"/>
                </a:lnTo>
                <a:lnTo>
                  <a:pt x="81742" y="11582"/>
                </a:lnTo>
                <a:lnTo>
                  <a:pt x="131356" y="6642"/>
                </a:lnTo>
                <a:lnTo>
                  <a:pt x="101839" y="3761"/>
                </a:lnTo>
                <a:lnTo>
                  <a:pt x="580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90739" y="4947669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5537" y="0"/>
                </a:moveTo>
                <a:lnTo>
                  <a:pt x="3949" y="12"/>
                </a:lnTo>
                <a:lnTo>
                  <a:pt x="0" y="342"/>
                </a:lnTo>
                <a:lnTo>
                  <a:pt x="7086" y="165"/>
                </a:lnTo>
                <a:lnTo>
                  <a:pt x="6311" y="50"/>
                </a:lnTo>
                <a:lnTo>
                  <a:pt x="55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77236" y="493193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0"/>
                </a:moveTo>
                <a:lnTo>
                  <a:pt x="8597" y="1333"/>
                </a:lnTo>
                <a:lnTo>
                  <a:pt x="7810" y="914"/>
                </a:lnTo>
                <a:lnTo>
                  <a:pt x="7073" y="647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31747" y="4912050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5">
                <a:moveTo>
                  <a:pt x="15646" y="0"/>
                </a:moveTo>
                <a:lnTo>
                  <a:pt x="0" y="1358"/>
                </a:lnTo>
                <a:lnTo>
                  <a:pt x="27495" y="4343"/>
                </a:lnTo>
                <a:lnTo>
                  <a:pt x="47777" y="3251"/>
                </a:lnTo>
                <a:lnTo>
                  <a:pt x="156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200369" y="4920991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5" h="5079">
                <a:moveTo>
                  <a:pt x="54444" y="3213"/>
                </a:moveTo>
                <a:lnTo>
                  <a:pt x="53822" y="4787"/>
                </a:lnTo>
                <a:lnTo>
                  <a:pt x="63626" y="4419"/>
                </a:lnTo>
                <a:lnTo>
                  <a:pt x="54444" y="3213"/>
                </a:lnTo>
                <a:close/>
              </a:path>
              <a:path w="64135" h="5079">
                <a:moveTo>
                  <a:pt x="50442" y="2692"/>
                </a:moveTo>
                <a:lnTo>
                  <a:pt x="37401" y="2692"/>
                </a:lnTo>
                <a:lnTo>
                  <a:pt x="51231" y="2793"/>
                </a:lnTo>
                <a:lnTo>
                  <a:pt x="50442" y="2692"/>
                </a:lnTo>
                <a:close/>
              </a:path>
              <a:path w="64135" h="5079">
                <a:moveTo>
                  <a:pt x="28981" y="0"/>
                </a:moveTo>
                <a:lnTo>
                  <a:pt x="0" y="266"/>
                </a:lnTo>
                <a:lnTo>
                  <a:pt x="19265" y="2730"/>
                </a:lnTo>
                <a:lnTo>
                  <a:pt x="50442" y="2692"/>
                </a:lnTo>
                <a:lnTo>
                  <a:pt x="289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59249" y="4915303"/>
            <a:ext cx="70485" cy="6350"/>
          </a:xfrm>
          <a:custGeom>
            <a:avLst/>
            <a:gdLst/>
            <a:ahLst/>
            <a:cxnLst/>
            <a:rect l="l" t="t" r="r" b="b"/>
            <a:pathLst>
              <a:path w="70485" h="6350">
                <a:moveTo>
                  <a:pt x="20281" y="0"/>
                </a:moveTo>
                <a:lnTo>
                  <a:pt x="0" y="1079"/>
                </a:lnTo>
                <a:lnTo>
                  <a:pt x="41122" y="5956"/>
                </a:lnTo>
                <a:lnTo>
                  <a:pt x="70103" y="5689"/>
                </a:lnTo>
                <a:lnTo>
                  <a:pt x="202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19633" y="4923683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18135" y="0"/>
                </a:moveTo>
                <a:lnTo>
                  <a:pt x="11226" y="0"/>
                </a:lnTo>
                <a:lnTo>
                  <a:pt x="0" y="38"/>
                </a:lnTo>
                <a:lnTo>
                  <a:pt x="19850" y="2717"/>
                </a:lnTo>
                <a:lnTo>
                  <a:pt x="34556" y="2095"/>
                </a:lnTo>
                <a:lnTo>
                  <a:pt x="35179" y="520"/>
                </a:lnTo>
                <a:lnTo>
                  <a:pt x="31965" y="101"/>
                </a:lnTo>
                <a:lnTo>
                  <a:pt x="181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111673" y="4913406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5">
                <a:moveTo>
                  <a:pt x="20078" y="0"/>
                </a:moveTo>
                <a:lnTo>
                  <a:pt x="0" y="1778"/>
                </a:lnTo>
                <a:lnTo>
                  <a:pt x="21564" y="4406"/>
                </a:lnTo>
                <a:lnTo>
                  <a:pt x="22885" y="4305"/>
                </a:lnTo>
                <a:lnTo>
                  <a:pt x="47574" y="2984"/>
                </a:lnTo>
                <a:lnTo>
                  <a:pt x="200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50514" y="4930668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11645" y="0"/>
                </a:moveTo>
                <a:lnTo>
                  <a:pt x="1638" y="254"/>
                </a:lnTo>
                <a:lnTo>
                  <a:pt x="0" y="4381"/>
                </a:lnTo>
                <a:lnTo>
                  <a:pt x="11806" y="6412"/>
                </a:lnTo>
                <a:lnTo>
                  <a:pt x="47180" y="12852"/>
                </a:lnTo>
                <a:lnTo>
                  <a:pt x="44793" y="10650"/>
                </a:lnTo>
                <a:lnTo>
                  <a:pt x="43129" y="9271"/>
                </a:lnTo>
                <a:lnTo>
                  <a:pt x="38760" y="4470"/>
                </a:lnTo>
                <a:lnTo>
                  <a:pt x="35318" y="2603"/>
                </a:lnTo>
                <a:lnTo>
                  <a:pt x="26720" y="1270"/>
                </a:lnTo>
                <a:lnTo>
                  <a:pt x="116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29781" y="4930922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60" h="4445">
                <a:moveTo>
                  <a:pt x="22364" y="0"/>
                </a:moveTo>
                <a:lnTo>
                  <a:pt x="0" y="685"/>
                </a:lnTo>
                <a:lnTo>
                  <a:pt x="20726" y="4127"/>
                </a:lnTo>
                <a:lnTo>
                  <a:pt x="223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65989" y="4921257"/>
            <a:ext cx="96520" cy="10160"/>
          </a:xfrm>
          <a:custGeom>
            <a:avLst/>
            <a:gdLst/>
            <a:ahLst/>
            <a:cxnLst/>
            <a:rect l="l" t="t" r="r" b="b"/>
            <a:pathLst>
              <a:path w="96520" h="10160">
                <a:moveTo>
                  <a:pt x="86537" y="8712"/>
                </a:moveTo>
                <a:lnTo>
                  <a:pt x="86156" y="9664"/>
                </a:lnTo>
                <a:lnTo>
                  <a:pt x="96177" y="9410"/>
                </a:lnTo>
                <a:lnTo>
                  <a:pt x="86537" y="8712"/>
                </a:lnTo>
                <a:close/>
              </a:path>
              <a:path w="96520" h="10160">
                <a:moveTo>
                  <a:pt x="34378" y="0"/>
                </a:moveTo>
                <a:lnTo>
                  <a:pt x="0" y="825"/>
                </a:lnTo>
                <a:lnTo>
                  <a:pt x="15621" y="3009"/>
                </a:lnTo>
                <a:lnTo>
                  <a:pt x="53644" y="2463"/>
                </a:lnTo>
                <a:lnTo>
                  <a:pt x="343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33238" y="4916388"/>
            <a:ext cx="67310" cy="5715"/>
          </a:xfrm>
          <a:custGeom>
            <a:avLst/>
            <a:gdLst/>
            <a:ahLst/>
            <a:cxnLst/>
            <a:rect l="l" t="t" r="r" b="b"/>
            <a:pathLst>
              <a:path w="67310" h="5714">
                <a:moveTo>
                  <a:pt x="26009" y="0"/>
                </a:moveTo>
                <a:lnTo>
                  <a:pt x="1320" y="1320"/>
                </a:lnTo>
                <a:lnTo>
                  <a:pt x="0" y="1422"/>
                </a:lnTo>
                <a:lnTo>
                  <a:pt x="32753" y="5702"/>
                </a:lnTo>
                <a:lnTo>
                  <a:pt x="67132" y="4864"/>
                </a:lnTo>
                <a:lnTo>
                  <a:pt x="260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81608" y="4923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20" h="8254">
                <a:moveTo>
                  <a:pt x="38023" y="0"/>
                </a:moveTo>
                <a:lnTo>
                  <a:pt x="0" y="546"/>
                </a:lnTo>
                <a:lnTo>
                  <a:pt x="48171" y="7886"/>
                </a:lnTo>
                <a:lnTo>
                  <a:pt x="70535" y="7200"/>
                </a:lnTo>
                <a:lnTo>
                  <a:pt x="70916" y="6248"/>
                </a:lnTo>
                <a:lnTo>
                  <a:pt x="50252" y="5021"/>
                </a:lnTo>
                <a:lnTo>
                  <a:pt x="29578" y="4165"/>
                </a:lnTo>
                <a:lnTo>
                  <a:pt x="57873" y="2679"/>
                </a:lnTo>
                <a:lnTo>
                  <a:pt x="380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611441" y="48923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5" y="0"/>
                </a:moveTo>
                <a:lnTo>
                  <a:pt x="0" y="76"/>
                </a:lnTo>
                <a:lnTo>
                  <a:pt x="355" y="126"/>
                </a:lnTo>
                <a:lnTo>
                  <a:pt x="6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967535" y="4929736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9055" y="0"/>
                </a:moveTo>
                <a:lnTo>
                  <a:pt x="0" y="1219"/>
                </a:lnTo>
                <a:lnTo>
                  <a:pt x="15709" y="2476"/>
                </a:lnTo>
                <a:lnTo>
                  <a:pt x="25742" y="1282"/>
                </a:lnTo>
                <a:lnTo>
                  <a:pt x="90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087024" y="4939930"/>
            <a:ext cx="55244" cy="5080"/>
          </a:xfrm>
          <a:custGeom>
            <a:avLst/>
            <a:gdLst/>
            <a:ahLst/>
            <a:cxnLst/>
            <a:rect l="l" t="t" r="r" b="b"/>
            <a:pathLst>
              <a:path w="55245" h="5079">
                <a:moveTo>
                  <a:pt x="16040" y="0"/>
                </a:moveTo>
                <a:lnTo>
                  <a:pt x="0" y="1422"/>
                </a:lnTo>
                <a:lnTo>
                  <a:pt x="20237" y="3695"/>
                </a:lnTo>
                <a:lnTo>
                  <a:pt x="26835" y="4483"/>
                </a:lnTo>
                <a:lnTo>
                  <a:pt x="44411" y="3835"/>
                </a:lnTo>
                <a:lnTo>
                  <a:pt x="49834" y="3695"/>
                </a:lnTo>
                <a:lnTo>
                  <a:pt x="55244" y="3632"/>
                </a:lnTo>
                <a:lnTo>
                  <a:pt x="27461" y="965"/>
                </a:lnTo>
                <a:lnTo>
                  <a:pt x="160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999814" y="493243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11633" y="0"/>
                </a:moveTo>
                <a:lnTo>
                  <a:pt x="0" y="1130"/>
                </a:lnTo>
                <a:lnTo>
                  <a:pt x="13919" y="2285"/>
                </a:lnTo>
                <a:lnTo>
                  <a:pt x="26238" y="1155"/>
                </a:lnTo>
                <a:lnTo>
                  <a:pt x="116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983239" y="4931016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10033" y="0"/>
                </a:moveTo>
                <a:lnTo>
                  <a:pt x="0" y="1193"/>
                </a:lnTo>
                <a:lnTo>
                  <a:pt x="16573" y="2540"/>
                </a:lnTo>
                <a:lnTo>
                  <a:pt x="28206" y="1409"/>
                </a:lnTo>
                <a:lnTo>
                  <a:pt x="100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13729" y="4933589"/>
            <a:ext cx="154305" cy="13970"/>
          </a:xfrm>
          <a:custGeom>
            <a:avLst/>
            <a:gdLst/>
            <a:ahLst/>
            <a:cxnLst/>
            <a:rect l="l" t="t" r="r" b="b"/>
            <a:pathLst>
              <a:path w="154304" h="13970">
                <a:moveTo>
                  <a:pt x="128536" y="9969"/>
                </a:moveTo>
                <a:lnTo>
                  <a:pt x="123126" y="10032"/>
                </a:lnTo>
                <a:lnTo>
                  <a:pt x="117703" y="10172"/>
                </a:lnTo>
                <a:lnTo>
                  <a:pt x="100139" y="10820"/>
                </a:lnTo>
                <a:lnTo>
                  <a:pt x="122961" y="13715"/>
                </a:lnTo>
                <a:lnTo>
                  <a:pt x="138458" y="13123"/>
                </a:lnTo>
                <a:lnTo>
                  <a:pt x="153936" y="12788"/>
                </a:lnTo>
                <a:lnTo>
                  <a:pt x="128536" y="9969"/>
                </a:lnTo>
                <a:close/>
              </a:path>
              <a:path w="154304" h="13970">
                <a:moveTo>
                  <a:pt x="12318" y="0"/>
                </a:moveTo>
                <a:lnTo>
                  <a:pt x="0" y="1130"/>
                </a:lnTo>
                <a:lnTo>
                  <a:pt x="43788" y="4891"/>
                </a:lnTo>
                <a:lnTo>
                  <a:pt x="73291" y="7772"/>
                </a:lnTo>
                <a:lnTo>
                  <a:pt x="89331" y="6337"/>
                </a:lnTo>
                <a:lnTo>
                  <a:pt x="123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976592" y="4928543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9016" y="0"/>
                </a:moveTo>
                <a:lnTo>
                  <a:pt x="0" y="1193"/>
                </a:lnTo>
                <a:lnTo>
                  <a:pt x="16675" y="2476"/>
                </a:lnTo>
                <a:lnTo>
                  <a:pt x="25755" y="1422"/>
                </a:lnTo>
                <a:lnTo>
                  <a:pt x="90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03058" y="4938890"/>
            <a:ext cx="69215" cy="5080"/>
          </a:xfrm>
          <a:custGeom>
            <a:avLst/>
            <a:gdLst/>
            <a:ahLst/>
            <a:cxnLst/>
            <a:rect l="l" t="t" r="r" b="b"/>
            <a:pathLst>
              <a:path w="69214" h="5079">
                <a:moveTo>
                  <a:pt x="65669" y="4610"/>
                </a:moveTo>
                <a:lnTo>
                  <a:pt x="54851" y="4610"/>
                </a:lnTo>
                <a:lnTo>
                  <a:pt x="68719" y="4902"/>
                </a:lnTo>
                <a:lnTo>
                  <a:pt x="65669" y="4610"/>
                </a:lnTo>
                <a:close/>
              </a:path>
              <a:path w="69214" h="5079">
                <a:moveTo>
                  <a:pt x="12369" y="0"/>
                </a:moveTo>
                <a:lnTo>
                  <a:pt x="0" y="1041"/>
                </a:lnTo>
                <a:lnTo>
                  <a:pt x="11431" y="2007"/>
                </a:lnTo>
                <a:lnTo>
                  <a:pt x="39204" y="4673"/>
                </a:lnTo>
                <a:lnTo>
                  <a:pt x="44996" y="4610"/>
                </a:lnTo>
                <a:lnTo>
                  <a:pt x="65669" y="4610"/>
                </a:lnTo>
                <a:lnTo>
                  <a:pt x="123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011443" y="4931505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9867" y="0"/>
                </a:moveTo>
                <a:lnTo>
                  <a:pt x="0" y="927"/>
                </a:lnTo>
                <a:lnTo>
                  <a:pt x="14604" y="2082"/>
                </a:lnTo>
                <a:lnTo>
                  <a:pt x="25285" y="1130"/>
                </a:lnTo>
                <a:lnTo>
                  <a:pt x="986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993273" y="4929963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9080" y="0"/>
                </a:moveTo>
                <a:lnTo>
                  <a:pt x="0" y="1054"/>
                </a:lnTo>
                <a:lnTo>
                  <a:pt x="18173" y="2463"/>
                </a:lnTo>
                <a:lnTo>
                  <a:pt x="28041" y="1536"/>
                </a:lnTo>
                <a:lnTo>
                  <a:pt x="25488" y="1358"/>
                </a:lnTo>
                <a:lnTo>
                  <a:pt x="90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26049" y="49362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382" y="0"/>
                </a:lnTo>
              </a:path>
            </a:pathLst>
          </a:custGeom>
          <a:ln w="728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42263" y="4943501"/>
            <a:ext cx="55244" cy="3175"/>
          </a:xfrm>
          <a:custGeom>
            <a:avLst/>
            <a:gdLst/>
            <a:ahLst/>
            <a:cxnLst/>
            <a:rect l="l" t="t" r="r" b="b"/>
            <a:pathLst>
              <a:path w="55245" h="3175">
                <a:moveTo>
                  <a:pt x="15646" y="0"/>
                </a:moveTo>
                <a:lnTo>
                  <a:pt x="2895" y="12"/>
                </a:lnTo>
                <a:lnTo>
                  <a:pt x="0" y="63"/>
                </a:lnTo>
                <a:lnTo>
                  <a:pt x="25399" y="2882"/>
                </a:lnTo>
                <a:lnTo>
                  <a:pt x="30225" y="2806"/>
                </a:lnTo>
                <a:lnTo>
                  <a:pt x="53767" y="2781"/>
                </a:lnTo>
                <a:lnTo>
                  <a:pt x="37922" y="1092"/>
                </a:lnTo>
                <a:lnTo>
                  <a:pt x="29514" y="292"/>
                </a:lnTo>
                <a:lnTo>
                  <a:pt x="22593" y="101"/>
                </a:lnTo>
                <a:lnTo>
                  <a:pt x="15646" y="0"/>
                </a:lnTo>
                <a:close/>
              </a:path>
              <a:path w="55245" h="3175">
                <a:moveTo>
                  <a:pt x="53767" y="2781"/>
                </a:moveTo>
                <a:lnTo>
                  <a:pt x="44792" y="2781"/>
                </a:lnTo>
                <a:lnTo>
                  <a:pt x="54686" y="2882"/>
                </a:lnTo>
                <a:lnTo>
                  <a:pt x="53767" y="278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54260" y="4959520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4622" y="0"/>
                </a:moveTo>
                <a:lnTo>
                  <a:pt x="0" y="609"/>
                </a:lnTo>
                <a:lnTo>
                  <a:pt x="5918" y="165"/>
                </a:lnTo>
                <a:lnTo>
                  <a:pt x="46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158880" y="4951926"/>
            <a:ext cx="67945" cy="8255"/>
          </a:xfrm>
          <a:custGeom>
            <a:avLst/>
            <a:gdLst/>
            <a:ahLst/>
            <a:cxnLst/>
            <a:rect l="l" t="t" r="r" b="b"/>
            <a:pathLst>
              <a:path w="67945" h="8254">
                <a:moveTo>
                  <a:pt x="51879" y="0"/>
                </a:moveTo>
                <a:lnTo>
                  <a:pt x="40194" y="2061"/>
                </a:lnTo>
                <a:lnTo>
                  <a:pt x="28471" y="3902"/>
                </a:lnTo>
                <a:lnTo>
                  <a:pt x="16709" y="5518"/>
                </a:lnTo>
                <a:lnTo>
                  <a:pt x="4902" y="6908"/>
                </a:lnTo>
                <a:lnTo>
                  <a:pt x="3276" y="7150"/>
                </a:lnTo>
                <a:lnTo>
                  <a:pt x="0" y="7594"/>
                </a:lnTo>
                <a:lnTo>
                  <a:pt x="1295" y="7759"/>
                </a:lnTo>
                <a:lnTo>
                  <a:pt x="30884" y="5811"/>
                </a:lnTo>
                <a:lnTo>
                  <a:pt x="60502" y="4292"/>
                </a:lnTo>
                <a:lnTo>
                  <a:pt x="67348" y="2197"/>
                </a:lnTo>
                <a:lnTo>
                  <a:pt x="518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19380" y="4954121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6845" y="0"/>
                </a:moveTo>
                <a:lnTo>
                  <a:pt x="0" y="2095"/>
                </a:lnTo>
                <a:lnTo>
                  <a:pt x="16700" y="1460"/>
                </a:lnTo>
                <a:lnTo>
                  <a:pt x="68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45020" y="4953600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5" h="3175">
                <a:moveTo>
                  <a:pt x="9639" y="0"/>
                </a:moveTo>
                <a:lnTo>
                  <a:pt x="0" y="3060"/>
                </a:lnTo>
                <a:lnTo>
                  <a:pt x="19116" y="2410"/>
                </a:lnTo>
                <a:lnTo>
                  <a:pt x="25488" y="2260"/>
                </a:lnTo>
                <a:lnTo>
                  <a:pt x="96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10757" y="4950961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5041" y="0"/>
                </a:moveTo>
                <a:lnTo>
                  <a:pt x="0" y="965"/>
                </a:lnTo>
                <a:lnTo>
                  <a:pt x="15468" y="3162"/>
                </a:lnTo>
                <a:lnTo>
                  <a:pt x="21196" y="1346"/>
                </a:lnTo>
                <a:lnTo>
                  <a:pt x="10426" y="406"/>
                </a:lnTo>
                <a:lnTo>
                  <a:pt x="504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126204" y="4959691"/>
            <a:ext cx="46990" cy="5080"/>
          </a:xfrm>
          <a:custGeom>
            <a:avLst/>
            <a:gdLst/>
            <a:ahLst/>
            <a:cxnLst/>
            <a:rect l="l" t="t" r="r" b="b"/>
            <a:pathLst>
              <a:path w="46989" h="5079">
                <a:moveTo>
                  <a:pt x="33972" y="0"/>
                </a:moveTo>
                <a:lnTo>
                  <a:pt x="28054" y="444"/>
                </a:lnTo>
                <a:lnTo>
                  <a:pt x="14046" y="2098"/>
                </a:lnTo>
                <a:lnTo>
                  <a:pt x="0" y="3543"/>
                </a:lnTo>
                <a:lnTo>
                  <a:pt x="11658" y="5016"/>
                </a:lnTo>
                <a:lnTo>
                  <a:pt x="46761" y="1714"/>
                </a:lnTo>
                <a:lnTo>
                  <a:pt x="339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160183" y="4956214"/>
            <a:ext cx="59690" cy="5715"/>
          </a:xfrm>
          <a:custGeom>
            <a:avLst/>
            <a:gdLst/>
            <a:ahLst/>
            <a:cxnLst/>
            <a:rect l="l" t="t" r="r" b="b"/>
            <a:pathLst>
              <a:path w="59689" h="5714">
                <a:moveTo>
                  <a:pt x="59194" y="0"/>
                </a:moveTo>
                <a:lnTo>
                  <a:pt x="29578" y="1520"/>
                </a:lnTo>
                <a:lnTo>
                  <a:pt x="0" y="3479"/>
                </a:lnTo>
                <a:lnTo>
                  <a:pt x="12788" y="5194"/>
                </a:lnTo>
                <a:lnTo>
                  <a:pt x="41837" y="2894"/>
                </a:lnTo>
                <a:lnTo>
                  <a:pt x="51523" y="2235"/>
                </a:lnTo>
                <a:lnTo>
                  <a:pt x="56642" y="762"/>
                </a:lnTo>
                <a:lnTo>
                  <a:pt x="591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11707" y="4950752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12509" y="0"/>
                </a:moveTo>
                <a:lnTo>
                  <a:pt x="5168" y="0"/>
                </a:lnTo>
                <a:lnTo>
                  <a:pt x="4089" y="203"/>
                </a:lnTo>
                <a:lnTo>
                  <a:pt x="20243" y="1549"/>
                </a:lnTo>
                <a:lnTo>
                  <a:pt x="16433" y="2781"/>
                </a:lnTo>
                <a:lnTo>
                  <a:pt x="14516" y="3365"/>
                </a:lnTo>
                <a:lnTo>
                  <a:pt x="24371" y="4825"/>
                </a:lnTo>
                <a:lnTo>
                  <a:pt x="7670" y="5460"/>
                </a:lnTo>
                <a:lnTo>
                  <a:pt x="2552" y="6972"/>
                </a:lnTo>
                <a:lnTo>
                  <a:pt x="0" y="7696"/>
                </a:lnTo>
                <a:lnTo>
                  <a:pt x="24985" y="6287"/>
                </a:lnTo>
                <a:lnTo>
                  <a:pt x="33312" y="5918"/>
                </a:lnTo>
                <a:lnTo>
                  <a:pt x="36537" y="4914"/>
                </a:lnTo>
                <a:lnTo>
                  <a:pt x="42951" y="2844"/>
                </a:lnTo>
                <a:lnTo>
                  <a:pt x="22123" y="50"/>
                </a:lnTo>
                <a:lnTo>
                  <a:pt x="125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16884" y="4949465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6388" y="0"/>
                </a:moveTo>
                <a:lnTo>
                  <a:pt x="0" y="1282"/>
                </a:lnTo>
                <a:lnTo>
                  <a:pt x="16941" y="1333"/>
                </a:lnTo>
                <a:lnTo>
                  <a:pt x="63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55960" y="4915181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20">
                <a:moveTo>
                  <a:pt x="55714" y="0"/>
                </a:moveTo>
                <a:lnTo>
                  <a:pt x="0" y="5092"/>
                </a:lnTo>
                <a:lnTo>
                  <a:pt x="21336" y="7137"/>
                </a:lnTo>
                <a:lnTo>
                  <a:pt x="77266" y="2628"/>
                </a:lnTo>
                <a:lnTo>
                  <a:pt x="557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85604" y="492511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94" y="0"/>
                </a:lnTo>
              </a:path>
            </a:pathLst>
          </a:custGeom>
          <a:ln w="969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85745" y="4935046"/>
            <a:ext cx="120650" cy="36830"/>
          </a:xfrm>
          <a:custGeom>
            <a:avLst/>
            <a:gdLst/>
            <a:ahLst/>
            <a:cxnLst/>
            <a:rect l="l" t="t" r="r" b="b"/>
            <a:pathLst>
              <a:path w="120650" h="36829">
                <a:moveTo>
                  <a:pt x="22987" y="31534"/>
                </a:moveTo>
                <a:lnTo>
                  <a:pt x="15354" y="33223"/>
                </a:lnTo>
                <a:lnTo>
                  <a:pt x="7683" y="34772"/>
                </a:lnTo>
                <a:lnTo>
                  <a:pt x="0" y="36169"/>
                </a:lnTo>
                <a:lnTo>
                  <a:pt x="3390" y="36664"/>
                </a:lnTo>
                <a:lnTo>
                  <a:pt x="39547" y="35140"/>
                </a:lnTo>
                <a:lnTo>
                  <a:pt x="46026" y="35140"/>
                </a:lnTo>
                <a:lnTo>
                  <a:pt x="22987" y="31534"/>
                </a:lnTo>
                <a:close/>
              </a:path>
              <a:path w="120650" h="36829">
                <a:moveTo>
                  <a:pt x="46026" y="35140"/>
                </a:moveTo>
                <a:lnTo>
                  <a:pt x="39547" y="35140"/>
                </a:lnTo>
                <a:lnTo>
                  <a:pt x="47129" y="35318"/>
                </a:lnTo>
                <a:lnTo>
                  <a:pt x="46026" y="35140"/>
                </a:lnTo>
                <a:close/>
              </a:path>
              <a:path w="120650" h="36829">
                <a:moveTo>
                  <a:pt x="64757" y="0"/>
                </a:moveTo>
                <a:lnTo>
                  <a:pt x="63741" y="2578"/>
                </a:lnTo>
                <a:lnTo>
                  <a:pt x="62674" y="5549"/>
                </a:lnTo>
                <a:lnTo>
                  <a:pt x="61442" y="8661"/>
                </a:lnTo>
                <a:lnTo>
                  <a:pt x="75123" y="10861"/>
                </a:lnTo>
                <a:lnTo>
                  <a:pt x="116090" y="17932"/>
                </a:lnTo>
                <a:lnTo>
                  <a:pt x="120484" y="16357"/>
                </a:lnTo>
                <a:lnTo>
                  <a:pt x="111950" y="8470"/>
                </a:lnTo>
                <a:lnTo>
                  <a:pt x="6475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179946" y="4931608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49834" y="0"/>
                </a:moveTo>
                <a:lnTo>
                  <a:pt x="24903" y="1038"/>
                </a:lnTo>
                <a:lnTo>
                  <a:pt x="0" y="2438"/>
                </a:lnTo>
                <a:lnTo>
                  <a:pt x="33666" y="7037"/>
                </a:lnTo>
                <a:lnTo>
                  <a:pt x="67246" y="12103"/>
                </a:lnTo>
                <a:lnTo>
                  <a:pt x="68478" y="8991"/>
                </a:lnTo>
                <a:lnTo>
                  <a:pt x="69583" y="5892"/>
                </a:lnTo>
                <a:lnTo>
                  <a:pt x="70561" y="3441"/>
                </a:lnTo>
                <a:lnTo>
                  <a:pt x="498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189138" y="4943711"/>
            <a:ext cx="113030" cy="31115"/>
          </a:xfrm>
          <a:custGeom>
            <a:avLst/>
            <a:gdLst/>
            <a:ahLst/>
            <a:cxnLst/>
            <a:rect l="l" t="t" r="r" b="b"/>
            <a:pathLst>
              <a:path w="113029" h="31114">
                <a:moveTo>
                  <a:pt x="36156" y="26479"/>
                </a:moveTo>
                <a:lnTo>
                  <a:pt x="0" y="28003"/>
                </a:lnTo>
                <a:lnTo>
                  <a:pt x="19850" y="30962"/>
                </a:lnTo>
                <a:lnTo>
                  <a:pt x="26098" y="30060"/>
                </a:lnTo>
                <a:lnTo>
                  <a:pt x="38582" y="28079"/>
                </a:lnTo>
                <a:lnTo>
                  <a:pt x="46314" y="26657"/>
                </a:lnTo>
                <a:lnTo>
                  <a:pt x="43738" y="26657"/>
                </a:lnTo>
                <a:lnTo>
                  <a:pt x="36156" y="26479"/>
                </a:lnTo>
                <a:close/>
              </a:path>
              <a:path w="113029" h="31114">
                <a:moveTo>
                  <a:pt x="58051" y="0"/>
                </a:moveTo>
                <a:lnTo>
                  <a:pt x="57480" y="1435"/>
                </a:lnTo>
                <a:lnTo>
                  <a:pt x="56857" y="2908"/>
                </a:lnTo>
                <a:lnTo>
                  <a:pt x="56286" y="4152"/>
                </a:lnTo>
                <a:lnTo>
                  <a:pt x="71920" y="5219"/>
                </a:lnTo>
                <a:lnTo>
                  <a:pt x="71424" y="5219"/>
                </a:lnTo>
                <a:lnTo>
                  <a:pt x="77482" y="6007"/>
                </a:lnTo>
                <a:lnTo>
                  <a:pt x="74358" y="6984"/>
                </a:lnTo>
                <a:lnTo>
                  <a:pt x="65519" y="9893"/>
                </a:lnTo>
                <a:lnTo>
                  <a:pt x="81368" y="12153"/>
                </a:lnTo>
                <a:lnTo>
                  <a:pt x="74996" y="12303"/>
                </a:lnTo>
                <a:lnTo>
                  <a:pt x="55880" y="12953"/>
                </a:lnTo>
                <a:lnTo>
                  <a:pt x="48539" y="15239"/>
                </a:lnTo>
                <a:lnTo>
                  <a:pt x="41173" y="17449"/>
                </a:lnTo>
                <a:lnTo>
                  <a:pt x="33782" y="19557"/>
                </a:lnTo>
                <a:lnTo>
                  <a:pt x="29057" y="20713"/>
                </a:lnTo>
                <a:lnTo>
                  <a:pt x="24333" y="21818"/>
                </a:lnTo>
                <a:lnTo>
                  <a:pt x="19596" y="22872"/>
                </a:lnTo>
                <a:lnTo>
                  <a:pt x="43738" y="26657"/>
                </a:lnTo>
                <a:lnTo>
                  <a:pt x="46314" y="26657"/>
                </a:lnTo>
                <a:lnTo>
                  <a:pt x="57430" y="24612"/>
                </a:lnTo>
                <a:lnTo>
                  <a:pt x="76065" y="20323"/>
                </a:lnTo>
                <a:lnTo>
                  <a:pt x="94487" y="15210"/>
                </a:lnTo>
                <a:lnTo>
                  <a:pt x="112699" y="9270"/>
                </a:lnTo>
                <a:lnTo>
                  <a:pt x="71732" y="2200"/>
                </a:lnTo>
                <a:lnTo>
                  <a:pt x="580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115423" y="494095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762" y="0"/>
                </a:lnTo>
              </a:path>
            </a:pathLst>
          </a:custGeom>
          <a:ln w="1381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37866" y="4961404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39" h="7620">
                <a:moveTo>
                  <a:pt x="35102" y="0"/>
                </a:moveTo>
                <a:lnTo>
                  <a:pt x="0" y="3301"/>
                </a:lnTo>
                <a:lnTo>
                  <a:pt x="31330" y="7467"/>
                </a:lnTo>
                <a:lnTo>
                  <a:pt x="38620" y="5956"/>
                </a:lnTo>
                <a:lnTo>
                  <a:pt x="45885" y="4317"/>
                </a:lnTo>
                <a:lnTo>
                  <a:pt x="53124" y="2539"/>
                </a:lnTo>
                <a:lnTo>
                  <a:pt x="351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172967" y="4958454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4">
                <a:moveTo>
                  <a:pt x="38735" y="0"/>
                </a:moveTo>
                <a:lnTo>
                  <a:pt x="29050" y="656"/>
                </a:lnTo>
                <a:lnTo>
                  <a:pt x="0" y="2946"/>
                </a:lnTo>
                <a:lnTo>
                  <a:pt x="6108" y="3784"/>
                </a:lnTo>
                <a:lnTo>
                  <a:pt x="18034" y="5486"/>
                </a:lnTo>
                <a:lnTo>
                  <a:pt x="25003" y="3771"/>
                </a:lnTo>
                <a:lnTo>
                  <a:pt x="31851" y="1955"/>
                </a:lnTo>
                <a:lnTo>
                  <a:pt x="387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03663" y="4922084"/>
            <a:ext cx="78105" cy="5080"/>
          </a:xfrm>
          <a:custGeom>
            <a:avLst/>
            <a:gdLst/>
            <a:ahLst/>
            <a:cxnLst/>
            <a:rect l="l" t="t" r="r" b="b"/>
            <a:pathLst>
              <a:path w="78104" h="5079">
                <a:moveTo>
                  <a:pt x="62331" y="0"/>
                </a:moveTo>
                <a:lnTo>
                  <a:pt x="31156" y="1246"/>
                </a:lnTo>
                <a:lnTo>
                  <a:pt x="0" y="2959"/>
                </a:lnTo>
                <a:lnTo>
                  <a:pt x="15303" y="4635"/>
                </a:lnTo>
                <a:lnTo>
                  <a:pt x="46618" y="3167"/>
                </a:lnTo>
                <a:lnTo>
                  <a:pt x="77952" y="2184"/>
                </a:lnTo>
                <a:lnTo>
                  <a:pt x="623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77289" y="4921421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09" y="0"/>
                </a:lnTo>
              </a:path>
            </a:pathLst>
          </a:custGeom>
          <a:ln w="722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18974" y="492915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07" y="0"/>
                </a:lnTo>
              </a:path>
            </a:pathLst>
          </a:custGeom>
          <a:ln w="977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021313" y="492883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662" y="0"/>
                </a:lnTo>
              </a:path>
            </a:pathLst>
          </a:custGeom>
          <a:ln w="759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02350" y="492691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07" y="0"/>
                </a:lnTo>
              </a:path>
            </a:pathLst>
          </a:custGeom>
          <a:ln w="918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036726" y="493280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30" y="0"/>
                </a:lnTo>
              </a:path>
            </a:pathLst>
          </a:custGeom>
          <a:ln w="12179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69190" y="4963941"/>
            <a:ext cx="40005" cy="7620"/>
          </a:xfrm>
          <a:custGeom>
            <a:avLst/>
            <a:gdLst/>
            <a:ahLst/>
            <a:cxnLst/>
            <a:rect l="l" t="t" r="r" b="b"/>
            <a:pathLst>
              <a:path w="40004" h="7620">
                <a:moveTo>
                  <a:pt x="21805" y="0"/>
                </a:moveTo>
                <a:lnTo>
                  <a:pt x="14566" y="1777"/>
                </a:lnTo>
                <a:lnTo>
                  <a:pt x="7302" y="3428"/>
                </a:lnTo>
                <a:lnTo>
                  <a:pt x="0" y="4940"/>
                </a:lnTo>
                <a:lnTo>
                  <a:pt x="16560" y="7277"/>
                </a:lnTo>
                <a:lnTo>
                  <a:pt x="24244" y="5880"/>
                </a:lnTo>
                <a:lnTo>
                  <a:pt x="31902" y="4330"/>
                </a:lnTo>
                <a:lnTo>
                  <a:pt x="39547" y="2641"/>
                </a:lnTo>
                <a:lnTo>
                  <a:pt x="218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190997" y="4947864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54025" y="8801"/>
                </a:moveTo>
                <a:lnTo>
                  <a:pt x="45693" y="9171"/>
                </a:lnTo>
                <a:lnTo>
                  <a:pt x="20701" y="10591"/>
                </a:lnTo>
                <a:lnTo>
                  <a:pt x="13830" y="12547"/>
                </a:lnTo>
                <a:lnTo>
                  <a:pt x="6921" y="14376"/>
                </a:lnTo>
                <a:lnTo>
                  <a:pt x="0" y="16078"/>
                </a:lnTo>
                <a:lnTo>
                  <a:pt x="17741" y="18719"/>
                </a:lnTo>
                <a:lnTo>
                  <a:pt x="22466" y="17665"/>
                </a:lnTo>
                <a:lnTo>
                  <a:pt x="27203" y="16560"/>
                </a:lnTo>
                <a:lnTo>
                  <a:pt x="31915" y="15405"/>
                </a:lnTo>
                <a:lnTo>
                  <a:pt x="39319" y="13296"/>
                </a:lnTo>
                <a:lnTo>
                  <a:pt x="46685" y="11087"/>
                </a:lnTo>
                <a:lnTo>
                  <a:pt x="54025" y="8801"/>
                </a:lnTo>
                <a:close/>
              </a:path>
              <a:path w="76200" h="19050">
                <a:moveTo>
                  <a:pt x="42837" y="2933"/>
                </a:moveTo>
                <a:lnTo>
                  <a:pt x="63665" y="5740"/>
                </a:lnTo>
                <a:lnTo>
                  <a:pt x="69557" y="3810"/>
                </a:lnTo>
                <a:lnTo>
                  <a:pt x="71899" y="3022"/>
                </a:lnTo>
                <a:lnTo>
                  <a:pt x="52882" y="3022"/>
                </a:lnTo>
                <a:lnTo>
                  <a:pt x="42837" y="2933"/>
                </a:lnTo>
                <a:close/>
              </a:path>
              <a:path w="76200" h="19050">
                <a:moveTo>
                  <a:pt x="54432" y="0"/>
                </a:moveTo>
                <a:lnTo>
                  <a:pt x="53548" y="1854"/>
                </a:lnTo>
                <a:lnTo>
                  <a:pt x="52882" y="3022"/>
                </a:lnTo>
                <a:lnTo>
                  <a:pt x="71899" y="3022"/>
                </a:lnTo>
                <a:lnTo>
                  <a:pt x="75615" y="1854"/>
                </a:lnTo>
                <a:lnTo>
                  <a:pt x="69570" y="1066"/>
                </a:lnTo>
                <a:lnTo>
                  <a:pt x="70065" y="1066"/>
                </a:lnTo>
                <a:lnTo>
                  <a:pt x="5443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171781" y="4943793"/>
            <a:ext cx="73660" cy="7620"/>
          </a:xfrm>
          <a:custGeom>
            <a:avLst/>
            <a:gdLst/>
            <a:ahLst/>
            <a:cxnLst/>
            <a:rect l="l" t="t" r="r" b="b"/>
            <a:pathLst>
              <a:path w="73660" h="7620">
                <a:moveTo>
                  <a:pt x="0" y="0"/>
                </a:moveTo>
                <a:lnTo>
                  <a:pt x="8407" y="800"/>
                </a:lnTo>
                <a:lnTo>
                  <a:pt x="25171" y="2590"/>
                </a:lnTo>
                <a:lnTo>
                  <a:pt x="34220" y="2737"/>
                </a:lnTo>
                <a:lnTo>
                  <a:pt x="61366" y="3543"/>
                </a:lnTo>
                <a:lnTo>
                  <a:pt x="54787" y="4991"/>
                </a:lnTo>
                <a:lnTo>
                  <a:pt x="51498" y="5676"/>
                </a:lnTo>
                <a:lnTo>
                  <a:pt x="62052" y="7010"/>
                </a:lnTo>
                <a:lnTo>
                  <a:pt x="71691" y="7099"/>
                </a:lnTo>
                <a:lnTo>
                  <a:pt x="72097" y="7086"/>
                </a:lnTo>
                <a:lnTo>
                  <a:pt x="72834" y="5829"/>
                </a:lnTo>
                <a:lnTo>
                  <a:pt x="73647" y="4064"/>
                </a:lnTo>
                <a:lnTo>
                  <a:pt x="36728" y="1636"/>
                </a:lnTo>
                <a:lnTo>
                  <a:pt x="18376" y="672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759356" y="4954368"/>
            <a:ext cx="57785" cy="7620"/>
          </a:xfrm>
          <a:custGeom>
            <a:avLst/>
            <a:gdLst/>
            <a:ahLst/>
            <a:cxnLst/>
            <a:rect l="l" t="t" r="r" b="b"/>
            <a:pathLst>
              <a:path w="57785" h="7620">
                <a:moveTo>
                  <a:pt x="47129" y="0"/>
                </a:moveTo>
                <a:lnTo>
                  <a:pt x="0" y="6985"/>
                </a:lnTo>
                <a:lnTo>
                  <a:pt x="13601" y="7175"/>
                </a:lnTo>
                <a:lnTo>
                  <a:pt x="57785" y="482"/>
                </a:lnTo>
                <a:lnTo>
                  <a:pt x="471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83114" y="4962812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60" h="7620">
                <a:moveTo>
                  <a:pt x="39611" y="0"/>
                </a:moveTo>
                <a:lnTo>
                  <a:pt x="0" y="4953"/>
                </a:lnTo>
                <a:lnTo>
                  <a:pt x="28676" y="7086"/>
                </a:lnTo>
                <a:lnTo>
                  <a:pt x="42583" y="4495"/>
                </a:lnTo>
                <a:lnTo>
                  <a:pt x="60769" y="1676"/>
                </a:lnTo>
                <a:lnTo>
                  <a:pt x="396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11793" y="4964487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4">
                <a:moveTo>
                  <a:pt x="32092" y="0"/>
                </a:moveTo>
                <a:lnTo>
                  <a:pt x="13893" y="2819"/>
                </a:lnTo>
                <a:lnTo>
                  <a:pt x="0" y="5422"/>
                </a:lnTo>
                <a:lnTo>
                  <a:pt x="571" y="5460"/>
                </a:lnTo>
                <a:lnTo>
                  <a:pt x="38315" y="457"/>
                </a:lnTo>
                <a:lnTo>
                  <a:pt x="320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81180" y="4955320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44805" y="0"/>
                </a:moveTo>
                <a:lnTo>
                  <a:pt x="0" y="6413"/>
                </a:lnTo>
                <a:lnTo>
                  <a:pt x="8089" y="6642"/>
                </a:lnTo>
                <a:lnTo>
                  <a:pt x="52209" y="431"/>
                </a:lnTo>
                <a:lnTo>
                  <a:pt x="448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772956" y="4954851"/>
            <a:ext cx="53340" cy="6985"/>
          </a:xfrm>
          <a:custGeom>
            <a:avLst/>
            <a:gdLst/>
            <a:ahLst/>
            <a:cxnLst/>
            <a:rect l="l" t="t" r="r" b="b"/>
            <a:pathLst>
              <a:path w="53339" h="6985">
                <a:moveTo>
                  <a:pt x="44183" y="0"/>
                </a:moveTo>
                <a:lnTo>
                  <a:pt x="0" y="6692"/>
                </a:lnTo>
                <a:lnTo>
                  <a:pt x="8229" y="6870"/>
                </a:lnTo>
                <a:lnTo>
                  <a:pt x="53035" y="469"/>
                </a:lnTo>
                <a:lnTo>
                  <a:pt x="4418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89269" y="4961764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1" y="0"/>
                </a:lnTo>
              </a:path>
            </a:pathLst>
          </a:custGeom>
          <a:ln w="1201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572928" y="4987419"/>
            <a:ext cx="34925" cy="6985"/>
          </a:xfrm>
          <a:custGeom>
            <a:avLst/>
            <a:gdLst/>
            <a:ahLst/>
            <a:cxnLst/>
            <a:rect l="l" t="t" r="r" b="b"/>
            <a:pathLst>
              <a:path w="34925" h="6985">
                <a:moveTo>
                  <a:pt x="34670" y="0"/>
                </a:moveTo>
                <a:lnTo>
                  <a:pt x="3695" y="4622"/>
                </a:lnTo>
                <a:lnTo>
                  <a:pt x="5892" y="6730"/>
                </a:lnTo>
                <a:lnTo>
                  <a:pt x="20266" y="3240"/>
                </a:lnTo>
                <a:lnTo>
                  <a:pt x="34670" y="0"/>
                </a:lnTo>
                <a:close/>
              </a:path>
              <a:path w="34925" h="6985">
                <a:moveTo>
                  <a:pt x="3822" y="584"/>
                </a:moveTo>
                <a:lnTo>
                  <a:pt x="0" y="1117"/>
                </a:lnTo>
                <a:lnTo>
                  <a:pt x="1638" y="2679"/>
                </a:lnTo>
                <a:lnTo>
                  <a:pt x="2362" y="2019"/>
                </a:lnTo>
                <a:lnTo>
                  <a:pt x="3822" y="58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574569" y="4965052"/>
            <a:ext cx="175895" cy="27305"/>
          </a:xfrm>
          <a:custGeom>
            <a:avLst/>
            <a:gdLst/>
            <a:ahLst/>
            <a:cxnLst/>
            <a:rect l="l" t="t" r="r" b="b"/>
            <a:pathLst>
              <a:path w="175895" h="27304">
                <a:moveTo>
                  <a:pt x="175323" y="0"/>
                </a:moveTo>
                <a:lnTo>
                  <a:pt x="168808" y="152"/>
                </a:lnTo>
                <a:lnTo>
                  <a:pt x="155765" y="622"/>
                </a:lnTo>
                <a:lnTo>
                  <a:pt x="2184" y="22948"/>
                </a:lnTo>
                <a:lnTo>
                  <a:pt x="711" y="24396"/>
                </a:lnTo>
                <a:lnTo>
                  <a:pt x="0" y="25057"/>
                </a:lnTo>
                <a:lnTo>
                  <a:pt x="2044" y="26987"/>
                </a:lnTo>
                <a:lnTo>
                  <a:pt x="33020" y="22364"/>
                </a:lnTo>
                <a:lnTo>
                  <a:pt x="57251" y="17469"/>
                </a:lnTo>
                <a:lnTo>
                  <a:pt x="81614" y="13241"/>
                </a:lnTo>
                <a:lnTo>
                  <a:pt x="106109" y="9682"/>
                </a:lnTo>
                <a:lnTo>
                  <a:pt x="130733" y="6794"/>
                </a:lnTo>
                <a:lnTo>
                  <a:pt x="1753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594245" y="4968496"/>
            <a:ext cx="313690" cy="39370"/>
          </a:xfrm>
          <a:custGeom>
            <a:avLst/>
            <a:gdLst/>
            <a:ahLst/>
            <a:cxnLst/>
            <a:rect l="l" t="t" r="r" b="b"/>
            <a:pathLst>
              <a:path w="313689" h="39370">
                <a:moveTo>
                  <a:pt x="283209" y="0"/>
                </a:moveTo>
                <a:lnTo>
                  <a:pt x="152412" y="17805"/>
                </a:lnTo>
                <a:lnTo>
                  <a:pt x="132994" y="20739"/>
                </a:lnTo>
                <a:lnTo>
                  <a:pt x="99880" y="26418"/>
                </a:lnTo>
                <a:lnTo>
                  <a:pt x="66678" y="31305"/>
                </a:lnTo>
                <a:lnTo>
                  <a:pt x="33385" y="35401"/>
                </a:lnTo>
                <a:lnTo>
                  <a:pt x="0" y="38709"/>
                </a:lnTo>
                <a:lnTo>
                  <a:pt x="380" y="38836"/>
                </a:lnTo>
                <a:lnTo>
                  <a:pt x="749" y="38900"/>
                </a:lnTo>
                <a:lnTo>
                  <a:pt x="1244" y="38900"/>
                </a:lnTo>
                <a:lnTo>
                  <a:pt x="53447" y="34242"/>
                </a:lnTo>
                <a:lnTo>
                  <a:pt x="105521" y="28800"/>
                </a:lnTo>
                <a:lnTo>
                  <a:pt x="209422" y="16149"/>
                </a:lnTo>
                <a:lnTo>
                  <a:pt x="313232" y="2120"/>
                </a:lnTo>
                <a:lnTo>
                  <a:pt x="2832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578844" y="4964747"/>
            <a:ext cx="191770" cy="29845"/>
          </a:xfrm>
          <a:custGeom>
            <a:avLst/>
            <a:gdLst/>
            <a:ahLst/>
            <a:cxnLst/>
            <a:rect l="l" t="t" r="r" b="b"/>
            <a:pathLst>
              <a:path w="191770" h="29845">
                <a:moveTo>
                  <a:pt x="191338" y="0"/>
                </a:moveTo>
                <a:lnTo>
                  <a:pt x="180708" y="127"/>
                </a:lnTo>
                <a:lnTo>
                  <a:pt x="28752" y="22669"/>
                </a:lnTo>
                <a:lnTo>
                  <a:pt x="14347" y="25909"/>
                </a:lnTo>
                <a:lnTo>
                  <a:pt x="0" y="29387"/>
                </a:lnTo>
                <a:lnTo>
                  <a:pt x="1913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07592" y="4964868"/>
            <a:ext cx="152400" cy="22860"/>
          </a:xfrm>
          <a:custGeom>
            <a:avLst/>
            <a:gdLst/>
            <a:ahLst/>
            <a:cxnLst/>
            <a:rect l="l" t="t" r="r" b="b"/>
            <a:pathLst>
              <a:path w="152400" h="22860">
                <a:moveTo>
                  <a:pt x="151955" y="0"/>
                </a:moveTo>
                <a:lnTo>
                  <a:pt x="142303" y="177"/>
                </a:lnTo>
                <a:lnTo>
                  <a:pt x="97713" y="6972"/>
                </a:lnTo>
                <a:lnTo>
                  <a:pt x="73089" y="9866"/>
                </a:lnTo>
                <a:lnTo>
                  <a:pt x="48594" y="13425"/>
                </a:lnTo>
                <a:lnTo>
                  <a:pt x="24231" y="17653"/>
                </a:lnTo>
                <a:lnTo>
                  <a:pt x="0" y="22555"/>
                </a:lnTo>
                <a:lnTo>
                  <a:pt x="1519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578834" y="4964722"/>
            <a:ext cx="299085" cy="42545"/>
          </a:xfrm>
          <a:custGeom>
            <a:avLst/>
            <a:gdLst/>
            <a:ahLst/>
            <a:cxnLst/>
            <a:rect l="l" t="t" r="r" b="b"/>
            <a:pathLst>
              <a:path w="299085" h="42545">
                <a:moveTo>
                  <a:pt x="199047" y="0"/>
                </a:moveTo>
                <a:lnTo>
                  <a:pt x="191350" y="25"/>
                </a:lnTo>
                <a:lnTo>
                  <a:pt x="0" y="29425"/>
                </a:lnTo>
                <a:lnTo>
                  <a:pt x="4762" y="33959"/>
                </a:lnTo>
                <a:lnTo>
                  <a:pt x="6388" y="35306"/>
                </a:lnTo>
                <a:lnTo>
                  <a:pt x="11912" y="41300"/>
                </a:lnTo>
                <a:lnTo>
                  <a:pt x="82088" y="35083"/>
                </a:lnTo>
                <a:lnTo>
                  <a:pt x="148399" y="24523"/>
                </a:lnTo>
                <a:lnTo>
                  <a:pt x="167817" y="21577"/>
                </a:lnTo>
                <a:lnTo>
                  <a:pt x="298615" y="3784"/>
                </a:lnTo>
                <a:lnTo>
                  <a:pt x="259245" y="1539"/>
                </a:lnTo>
                <a:lnTo>
                  <a:pt x="246113" y="927"/>
                </a:lnTo>
                <a:lnTo>
                  <a:pt x="222584" y="234"/>
                </a:lnTo>
                <a:lnTo>
                  <a:pt x="1990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6648" y="4971243"/>
            <a:ext cx="423712" cy="70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21408" y="4981500"/>
            <a:ext cx="332105" cy="46355"/>
          </a:xfrm>
          <a:custGeom>
            <a:avLst/>
            <a:gdLst/>
            <a:ahLst/>
            <a:cxnLst/>
            <a:rect l="l" t="t" r="r" b="b"/>
            <a:pathLst>
              <a:path w="332104" h="46354">
                <a:moveTo>
                  <a:pt x="52527" y="34607"/>
                </a:moveTo>
                <a:lnTo>
                  <a:pt x="0" y="44437"/>
                </a:lnTo>
                <a:lnTo>
                  <a:pt x="1905" y="46278"/>
                </a:lnTo>
                <a:lnTo>
                  <a:pt x="63207" y="35191"/>
                </a:lnTo>
                <a:lnTo>
                  <a:pt x="52527" y="34607"/>
                </a:lnTo>
                <a:close/>
              </a:path>
              <a:path w="332104" h="46354">
                <a:moveTo>
                  <a:pt x="134404" y="22174"/>
                </a:moveTo>
                <a:lnTo>
                  <a:pt x="81064" y="29794"/>
                </a:lnTo>
                <a:lnTo>
                  <a:pt x="75653" y="30695"/>
                </a:lnTo>
                <a:lnTo>
                  <a:pt x="77304" y="31026"/>
                </a:lnTo>
                <a:lnTo>
                  <a:pt x="78968" y="31457"/>
                </a:lnTo>
                <a:lnTo>
                  <a:pt x="80619" y="31965"/>
                </a:lnTo>
                <a:lnTo>
                  <a:pt x="134404" y="22174"/>
                </a:lnTo>
                <a:close/>
              </a:path>
              <a:path w="332104" h="46354">
                <a:moveTo>
                  <a:pt x="317487" y="0"/>
                </a:moveTo>
                <a:lnTo>
                  <a:pt x="271943" y="4381"/>
                </a:lnTo>
                <a:lnTo>
                  <a:pt x="226466" y="9677"/>
                </a:lnTo>
                <a:lnTo>
                  <a:pt x="225272" y="12433"/>
                </a:lnTo>
                <a:lnTo>
                  <a:pt x="233692" y="11277"/>
                </a:lnTo>
                <a:lnTo>
                  <a:pt x="237921" y="10756"/>
                </a:lnTo>
                <a:lnTo>
                  <a:pt x="261337" y="8109"/>
                </a:lnTo>
                <a:lnTo>
                  <a:pt x="331635" y="1485"/>
                </a:lnTo>
                <a:lnTo>
                  <a:pt x="3174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18752" y="5015967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52616" y="0"/>
                </a:moveTo>
                <a:lnTo>
                  <a:pt x="40525" y="1485"/>
                </a:lnTo>
                <a:lnTo>
                  <a:pt x="0" y="7391"/>
                </a:lnTo>
                <a:lnTo>
                  <a:pt x="2654" y="9969"/>
                </a:lnTo>
                <a:lnTo>
                  <a:pt x="55181" y="139"/>
                </a:lnTo>
                <a:lnTo>
                  <a:pt x="526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3315" y="4991182"/>
            <a:ext cx="224790" cy="41910"/>
          </a:xfrm>
          <a:custGeom>
            <a:avLst/>
            <a:gdLst/>
            <a:ahLst/>
            <a:cxnLst/>
            <a:rect l="l" t="t" r="r" b="b"/>
            <a:pathLst>
              <a:path w="224789" h="41910">
                <a:moveTo>
                  <a:pt x="61302" y="25514"/>
                </a:moveTo>
                <a:lnTo>
                  <a:pt x="0" y="36588"/>
                </a:lnTo>
                <a:lnTo>
                  <a:pt x="3936" y="40385"/>
                </a:lnTo>
                <a:lnTo>
                  <a:pt x="4356" y="40728"/>
                </a:lnTo>
                <a:lnTo>
                  <a:pt x="5410" y="41719"/>
                </a:lnTo>
                <a:lnTo>
                  <a:pt x="26467" y="38795"/>
                </a:lnTo>
                <a:lnTo>
                  <a:pt x="47464" y="35474"/>
                </a:lnTo>
                <a:lnTo>
                  <a:pt x="68402" y="31757"/>
                </a:lnTo>
                <a:lnTo>
                  <a:pt x="91592" y="27190"/>
                </a:lnTo>
                <a:lnTo>
                  <a:pt x="61302" y="25514"/>
                </a:lnTo>
                <a:close/>
              </a:path>
              <a:path w="224789" h="41910">
                <a:moveTo>
                  <a:pt x="224561" y="0"/>
                </a:moveTo>
                <a:lnTo>
                  <a:pt x="132499" y="12496"/>
                </a:lnTo>
                <a:lnTo>
                  <a:pt x="78701" y="22288"/>
                </a:lnTo>
                <a:lnTo>
                  <a:pt x="83578" y="23774"/>
                </a:lnTo>
                <a:lnTo>
                  <a:pt x="88404" y="25780"/>
                </a:lnTo>
                <a:lnTo>
                  <a:pt x="93294" y="26847"/>
                </a:lnTo>
                <a:lnTo>
                  <a:pt x="180049" y="9990"/>
                </a:lnTo>
                <a:lnTo>
                  <a:pt x="201671" y="6142"/>
                </a:lnTo>
                <a:lnTo>
                  <a:pt x="223354" y="2755"/>
                </a:lnTo>
                <a:lnTo>
                  <a:pt x="224193" y="761"/>
                </a:lnTo>
                <a:lnTo>
                  <a:pt x="2245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73931" y="5012198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3126" y="0"/>
                </a:moveTo>
                <a:lnTo>
                  <a:pt x="14376" y="1384"/>
                </a:lnTo>
                <a:lnTo>
                  <a:pt x="9994" y="2019"/>
                </a:lnTo>
                <a:lnTo>
                  <a:pt x="0" y="3911"/>
                </a:lnTo>
                <a:lnTo>
                  <a:pt x="10680" y="4495"/>
                </a:lnTo>
                <a:lnTo>
                  <a:pt x="28092" y="1269"/>
                </a:lnTo>
                <a:lnTo>
                  <a:pt x="26441" y="761"/>
                </a:lnTo>
                <a:lnTo>
                  <a:pt x="24790" y="317"/>
                </a:lnTo>
                <a:lnTo>
                  <a:pt x="2312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771364" y="5014221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560" y="0"/>
                </a:moveTo>
                <a:lnTo>
                  <a:pt x="8381" y="622"/>
                </a:lnTo>
                <a:lnTo>
                  <a:pt x="0" y="1739"/>
                </a:lnTo>
                <a:lnTo>
                  <a:pt x="2578" y="1879"/>
                </a:lnTo>
                <a:lnTo>
                  <a:pt x="125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784624" y="5013467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79">
                <a:moveTo>
                  <a:pt x="17399" y="0"/>
                </a:moveTo>
                <a:lnTo>
                  <a:pt x="0" y="3225"/>
                </a:lnTo>
                <a:lnTo>
                  <a:pt x="30289" y="4902"/>
                </a:lnTo>
                <a:lnTo>
                  <a:pt x="31978" y="4572"/>
                </a:lnTo>
                <a:lnTo>
                  <a:pt x="27101" y="3492"/>
                </a:lnTo>
                <a:lnTo>
                  <a:pt x="22263" y="1485"/>
                </a:lnTo>
                <a:lnTo>
                  <a:pt x="1739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44591" y="499115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12" y="0"/>
                </a:lnTo>
              </a:path>
            </a:pathLst>
          </a:custGeom>
          <a:ln w="16344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28719" y="4993935"/>
            <a:ext cx="218440" cy="42545"/>
          </a:xfrm>
          <a:custGeom>
            <a:avLst/>
            <a:gdLst/>
            <a:ahLst/>
            <a:cxnLst/>
            <a:rect l="l" t="t" r="r" b="b"/>
            <a:pathLst>
              <a:path w="218439" h="42545">
                <a:moveTo>
                  <a:pt x="86182" y="24434"/>
                </a:moveTo>
                <a:lnTo>
                  <a:pt x="63002" y="29006"/>
                </a:lnTo>
                <a:lnTo>
                  <a:pt x="42060" y="32723"/>
                </a:lnTo>
                <a:lnTo>
                  <a:pt x="21059" y="36041"/>
                </a:lnTo>
                <a:lnTo>
                  <a:pt x="0" y="38963"/>
                </a:lnTo>
                <a:lnTo>
                  <a:pt x="1092" y="39992"/>
                </a:lnTo>
                <a:lnTo>
                  <a:pt x="2425" y="41287"/>
                </a:lnTo>
                <a:lnTo>
                  <a:pt x="3835" y="42494"/>
                </a:lnTo>
                <a:lnTo>
                  <a:pt x="16417" y="40964"/>
                </a:lnTo>
                <a:lnTo>
                  <a:pt x="43520" y="37241"/>
                </a:lnTo>
                <a:lnTo>
                  <a:pt x="59639" y="34861"/>
                </a:lnTo>
                <a:lnTo>
                  <a:pt x="113852" y="24803"/>
                </a:lnTo>
                <a:lnTo>
                  <a:pt x="92824" y="24803"/>
                </a:lnTo>
                <a:lnTo>
                  <a:pt x="86182" y="24434"/>
                </a:lnTo>
                <a:close/>
              </a:path>
              <a:path w="218439" h="42545">
                <a:moveTo>
                  <a:pt x="217957" y="0"/>
                </a:moveTo>
                <a:lnTo>
                  <a:pt x="196274" y="3386"/>
                </a:lnTo>
                <a:lnTo>
                  <a:pt x="174650" y="7234"/>
                </a:lnTo>
                <a:lnTo>
                  <a:pt x="87883" y="24104"/>
                </a:lnTo>
                <a:lnTo>
                  <a:pt x="89522" y="24460"/>
                </a:lnTo>
                <a:lnTo>
                  <a:pt x="91221" y="24714"/>
                </a:lnTo>
                <a:lnTo>
                  <a:pt x="92824" y="24803"/>
                </a:lnTo>
                <a:lnTo>
                  <a:pt x="113852" y="24803"/>
                </a:lnTo>
                <a:lnTo>
                  <a:pt x="185337" y="10712"/>
                </a:lnTo>
                <a:lnTo>
                  <a:pt x="200591" y="7974"/>
                </a:lnTo>
                <a:lnTo>
                  <a:pt x="215874" y="5397"/>
                </a:lnTo>
                <a:lnTo>
                  <a:pt x="216484" y="3733"/>
                </a:lnTo>
                <a:lnTo>
                  <a:pt x="217246" y="1752"/>
                </a:lnTo>
                <a:lnTo>
                  <a:pt x="2179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814904" y="5018035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701" y="0"/>
                </a:moveTo>
                <a:lnTo>
                  <a:pt x="0" y="330"/>
                </a:lnTo>
                <a:lnTo>
                  <a:pt x="4967" y="606"/>
                </a:lnTo>
                <a:lnTo>
                  <a:pt x="3340" y="368"/>
                </a:lnTo>
                <a:lnTo>
                  <a:pt x="170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20078" y="5040245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51460" y="0"/>
                </a:moveTo>
                <a:lnTo>
                  <a:pt x="11557" y="2044"/>
                </a:lnTo>
                <a:lnTo>
                  <a:pt x="0" y="5384"/>
                </a:lnTo>
                <a:lnTo>
                  <a:pt x="43218" y="698"/>
                </a:lnTo>
                <a:lnTo>
                  <a:pt x="514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022308" y="5042287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321" y="0"/>
                </a:moveTo>
                <a:lnTo>
                  <a:pt x="457" y="685"/>
                </a:lnTo>
                <a:lnTo>
                  <a:pt x="0" y="1130"/>
                </a:lnTo>
                <a:lnTo>
                  <a:pt x="93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974097" y="5043422"/>
            <a:ext cx="48260" cy="6985"/>
          </a:xfrm>
          <a:custGeom>
            <a:avLst/>
            <a:gdLst/>
            <a:ahLst/>
            <a:cxnLst/>
            <a:rect l="l" t="t" r="r" b="b"/>
            <a:pathLst>
              <a:path w="48260" h="6985">
                <a:moveTo>
                  <a:pt x="48209" y="0"/>
                </a:moveTo>
                <a:lnTo>
                  <a:pt x="37439" y="1346"/>
                </a:lnTo>
                <a:lnTo>
                  <a:pt x="0" y="6413"/>
                </a:lnTo>
                <a:lnTo>
                  <a:pt x="7658" y="6705"/>
                </a:lnTo>
                <a:lnTo>
                  <a:pt x="45986" y="2197"/>
                </a:lnTo>
                <a:lnTo>
                  <a:pt x="482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959521" y="5042978"/>
            <a:ext cx="63500" cy="6985"/>
          </a:xfrm>
          <a:custGeom>
            <a:avLst/>
            <a:gdLst/>
            <a:ahLst/>
            <a:cxnLst/>
            <a:rect l="l" t="t" r="r" b="b"/>
            <a:pathLst>
              <a:path w="63500" h="6985">
                <a:moveTo>
                  <a:pt x="63246" y="0"/>
                </a:moveTo>
                <a:lnTo>
                  <a:pt x="17868" y="3860"/>
                </a:lnTo>
                <a:lnTo>
                  <a:pt x="0" y="6311"/>
                </a:lnTo>
                <a:lnTo>
                  <a:pt x="14566" y="6858"/>
                </a:lnTo>
                <a:lnTo>
                  <a:pt x="52019" y="1790"/>
                </a:lnTo>
                <a:lnTo>
                  <a:pt x="62788" y="444"/>
                </a:lnTo>
                <a:lnTo>
                  <a:pt x="6324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98936" y="5049837"/>
            <a:ext cx="83185" cy="10795"/>
          </a:xfrm>
          <a:custGeom>
            <a:avLst/>
            <a:gdLst/>
            <a:ahLst/>
            <a:cxnLst/>
            <a:rect l="l" t="t" r="r" b="b"/>
            <a:pathLst>
              <a:path w="83185" h="10795">
                <a:moveTo>
                  <a:pt x="75158" y="0"/>
                </a:moveTo>
                <a:lnTo>
                  <a:pt x="0" y="10566"/>
                </a:lnTo>
                <a:lnTo>
                  <a:pt x="3670" y="10706"/>
                </a:lnTo>
                <a:lnTo>
                  <a:pt x="82829" y="292"/>
                </a:lnTo>
                <a:lnTo>
                  <a:pt x="7515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67413" y="5049285"/>
            <a:ext cx="106680" cy="11430"/>
          </a:xfrm>
          <a:custGeom>
            <a:avLst/>
            <a:gdLst/>
            <a:ahLst/>
            <a:cxnLst/>
            <a:rect l="l" t="t" r="r" b="b"/>
            <a:pathLst>
              <a:path w="106679" h="11429">
                <a:moveTo>
                  <a:pt x="92113" y="0"/>
                </a:moveTo>
                <a:lnTo>
                  <a:pt x="65468" y="3619"/>
                </a:lnTo>
                <a:lnTo>
                  <a:pt x="33839" y="7264"/>
                </a:lnTo>
                <a:lnTo>
                  <a:pt x="16705" y="9002"/>
                </a:lnTo>
                <a:lnTo>
                  <a:pt x="0" y="10261"/>
                </a:lnTo>
                <a:lnTo>
                  <a:pt x="31521" y="11125"/>
                </a:lnTo>
                <a:lnTo>
                  <a:pt x="106679" y="546"/>
                </a:lnTo>
                <a:lnTo>
                  <a:pt x="9211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55271" y="5048586"/>
            <a:ext cx="48260" cy="6350"/>
          </a:xfrm>
          <a:custGeom>
            <a:avLst/>
            <a:gdLst/>
            <a:ahLst/>
            <a:cxnLst/>
            <a:rect l="l" t="t" r="r" b="b"/>
            <a:pathLst>
              <a:path w="48260" h="6350">
                <a:moveTo>
                  <a:pt x="48005" y="0"/>
                </a:moveTo>
                <a:lnTo>
                  <a:pt x="40017" y="876"/>
                </a:lnTo>
                <a:lnTo>
                  <a:pt x="32029" y="1651"/>
                </a:lnTo>
                <a:lnTo>
                  <a:pt x="0" y="4356"/>
                </a:lnTo>
                <a:lnTo>
                  <a:pt x="228" y="4762"/>
                </a:lnTo>
                <a:lnTo>
                  <a:pt x="152" y="5854"/>
                </a:lnTo>
                <a:lnTo>
                  <a:pt x="13909" y="4314"/>
                </a:lnTo>
                <a:lnTo>
                  <a:pt x="20769" y="3454"/>
                </a:lnTo>
                <a:lnTo>
                  <a:pt x="27609" y="2527"/>
                </a:lnTo>
                <a:lnTo>
                  <a:pt x="34429" y="1790"/>
                </a:lnTo>
                <a:lnTo>
                  <a:pt x="41224" y="952"/>
                </a:lnTo>
                <a:lnTo>
                  <a:pt x="480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42133" y="5048206"/>
            <a:ext cx="63500" cy="5080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54368" y="0"/>
                </a:moveTo>
                <a:lnTo>
                  <a:pt x="45173" y="0"/>
                </a:lnTo>
                <a:lnTo>
                  <a:pt x="38252" y="88"/>
                </a:lnTo>
                <a:lnTo>
                  <a:pt x="31330" y="279"/>
                </a:lnTo>
                <a:lnTo>
                  <a:pt x="23485" y="1038"/>
                </a:lnTo>
                <a:lnTo>
                  <a:pt x="7817" y="2742"/>
                </a:lnTo>
                <a:lnTo>
                  <a:pt x="0" y="3708"/>
                </a:lnTo>
                <a:lnTo>
                  <a:pt x="12179" y="3822"/>
                </a:lnTo>
                <a:lnTo>
                  <a:pt x="12839" y="4178"/>
                </a:lnTo>
                <a:lnTo>
                  <a:pt x="53162" y="1257"/>
                </a:lnTo>
                <a:lnTo>
                  <a:pt x="63284" y="76"/>
                </a:lnTo>
                <a:lnTo>
                  <a:pt x="543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05047" y="5052938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50228" y="0"/>
                </a:moveTo>
                <a:lnTo>
                  <a:pt x="3111" y="4165"/>
                </a:lnTo>
                <a:lnTo>
                  <a:pt x="2133" y="4902"/>
                </a:lnTo>
                <a:lnTo>
                  <a:pt x="1295" y="5397"/>
                </a:lnTo>
                <a:lnTo>
                  <a:pt x="393" y="5460"/>
                </a:lnTo>
                <a:lnTo>
                  <a:pt x="0" y="5816"/>
                </a:lnTo>
                <a:lnTo>
                  <a:pt x="2451" y="5626"/>
                </a:lnTo>
                <a:lnTo>
                  <a:pt x="22766" y="3754"/>
                </a:lnTo>
                <a:lnTo>
                  <a:pt x="43052" y="2235"/>
                </a:lnTo>
                <a:lnTo>
                  <a:pt x="50368" y="1498"/>
                </a:lnTo>
                <a:lnTo>
                  <a:pt x="50444" y="406"/>
                </a:lnTo>
                <a:lnTo>
                  <a:pt x="502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08378" y="5051911"/>
            <a:ext cx="46990" cy="5715"/>
          </a:xfrm>
          <a:custGeom>
            <a:avLst/>
            <a:gdLst/>
            <a:ahLst/>
            <a:cxnLst/>
            <a:rect l="l" t="t" r="r" b="b"/>
            <a:pathLst>
              <a:path w="46989" h="5714">
                <a:moveTo>
                  <a:pt x="33756" y="0"/>
                </a:moveTo>
                <a:lnTo>
                  <a:pt x="27203" y="838"/>
                </a:lnTo>
                <a:lnTo>
                  <a:pt x="20675" y="1778"/>
                </a:lnTo>
                <a:lnTo>
                  <a:pt x="0" y="5156"/>
                </a:lnTo>
                <a:lnTo>
                  <a:pt x="46901" y="1028"/>
                </a:lnTo>
                <a:lnTo>
                  <a:pt x="46596" y="469"/>
                </a:lnTo>
                <a:lnTo>
                  <a:pt x="45935" y="114"/>
                </a:lnTo>
                <a:lnTo>
                  <a:pt x="337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019314" y="5048484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152" y="0"/>
                </a:moveTo>
                <a:lnTo>
                  <a:pt x="40615" y="458"/>
                </a:lnTo>
                <a:lnTo>
                  <a:pt x="27076" y="1114"/>
                </a:lnTo>
                <a:lnTo>
                  <a:pt x="13537" y="1946"/>
                </a:lnTo>
                <a:lnTo>
                  <a:pt x="0" y="2933"/>
                </a:lnTo>
                <a:lnTo>
                  <a:pt x="7607" y="3149"/>
                </a:lnTo>
                <a:lnTo>
                  <a:pt x="22821" y="3429"/>
                </a:lnTo>
                <a:lnTo>
                  <a:pt x="30633" y="2462"/>
                </a:lnTo>
                <a:lnTo>
                  <a:pt x="46305" y="759"/>
                </a:lnTo>
                <a:lnTo>
                  <a:pt x="541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08185" y="5051422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11125" y="0"/>
                </a:moveTo>
                <a:lnTo>
                  <a:pt x="7505" y="279"/>
                </a:lnTo>
                <a:lnTo>
                  <a:pt x="5702" y="444"/>
                </a:lnTo>
                <a:lnTo>
                  <a:pt x="1765" y="4343"/>
                </a:lnTo>
                <a:lnTo>
                  <a:pt x="0" y="5676"/>
                </a:lnTo>
                <a:lnTo>
                  <a:pt x="20878" y="2260"/>
                </a:lnTo>
                <a:lnTo>
                  <a:pt x="27406" y="1333"/>
                </a:lnTo>
                <a:lnTo>
                  <a:pt x="33947" y="482"/>
                </a:lnTo>
                <a:lnTo>
                  <a:pt x="18732" y="215"/>
                </a:lnTo>
                <a:lnTo>
                  <a:pt x="111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970790" y="5061008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2730" y="0"/>
                </a:moveTo>
                <a:lnTo>
                  <a:pt x="0" y="355"/>
                </a:lnTo>
                <a:lnTo>
                  <a:pt x="3670" y="63"/>
                </a:lnTo>
                <a:lnTo>
                  <a:pt x="27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52764" y="5060886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8948" y="0"/>
                </a:moveTo>
                <a:lnTo>
                  <a:pt x="6311" y="1219"/>
                </a:lnTo>
                <a:lnTo>
                  <a:pt x="0" y="1917"/>
                </a:lnTo>
                <a:lnTo>
                  <a:pt x="1066" y="1968"/>
                </a:lnTo>
                <a:lnTo>
                  <a:pt x="18021" y="482"/>
                </a:lnTo>
                <a:lnTo>
                  <a:pt x="20751" y="127"/>
                </a:lnTo>
                <a:lnTo>
                  <a:pt x="189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993749" y="505710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414" y="0"/>
                </a:moveTo>
                <a:lnTo>
                  <a:pt x="0" y="2489"/>
                </a:lnTo>
                <a:lnTo>
                  <a:pt x="11302" y="1638"/>
                </a:lnTo>
                <a:lnTo>
                  <a:pt x="11683" y="1282"/>
                </a:lnTo>
                <a:lnTo>
                  <a:pt x="12585" y="1219"/>
                </a:lnTo>
                <a:lnTo>
                  <a:pt x="13436" y="736"/>
                </a:lnTo>
                <a:lnTo>
                  <a:pt x="144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73516" y="5057095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34645" y="11"/>
                </a:moveTo>
                <a:lnTo>
                  <a:pt x="17316" y="1816"/>
                </a:lnTo>
                <a:lnTo>
                  <a:pt x="0" y="3910"/>
                </a:lnTo>
                <a:lnTo>
                  <a:pt x="952" y="3973"/>
                </a:lnTo>
                <a:lnTo>
                  <a:pt x="20231" y="2500"/>
                </a:lnTo>
                <a:lnTo>
                  <a:pt x="34645" y="11"/>
                </a:lnTo>
                <a:close/>
              </a:path>
              <a:path w="34925" h="4445">
                <a:moveTo>
                  <a:pt x="34658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940007" y="5051860"/>
            <a:ext cx="74295" cy="11430"/>
          </a:xfrm>
          <a:custGeom>
            <a:avLst/>
            <a:gdLst/>
            <a:ahLst/>
            <a:cxnLst/>
            <a:rect l="l" t="t" r="r" b="b"/>
            <a:pathLst>
              <a:path w="74295" h="11429">
                <a:moveTo>
                  <a:pt x="73875" y="0"/>
                </a:moveTo>
                <a:lnTo>
                  <a:pt x="47536" y="2362"/>
                </a:lnTo>
                <a:lnTo>
                  <a:pt x="0" y="10287"/>
                </a:lnTo>
                <a:lnTo>
                  <a:pt x="12750" y="10947"/>
                </a:lnTo>
                <a:lnTo>
                  <a:pt x="25387" y="9601"/>
                </a:lnTo>
                <a:lnTo>
                  <a:pt x="31711" y="9029"/>
                </a:lnTo>
                <a:lnTo>
                  <a:pt x="34427" y="9029"/>
                </a:lnTo>
                <a:lnTo>
                  <a:pt x="50830" y="7050"/>
                </a:lnTo>
                <a:lnTo>
                  <a:pt x="68173" y="5232"/>
                </a:lnTo>
                <a:lnTo>
                  <a:pt x="69938" y="3898"/>
                </a:lnTo>
                <a:lnTo>
                  <a:pt x="72110" y="1778"/>
                </a:lnTo>
                <a:lnTo>
                  <a:pt x="73875" y="0"/>
                </a:lnTo>
                <a:close/>
              </a:path>
              <a:path w="74295" h="11429">
                <a:moveTo>
                  <a:pt x="34427" y="9029"/>
                </a:moveTo>
                <a:lnTo>
                  <a:pt x="31711" y="9029"/>
                </a:lnTo>
                <a:lnTo>
                  <a:pt x="33515" y="9144"/>
                </a:lnTo>
                <a:lnTo>
                  <a:pt x="34427" y="9029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928565" y="5054225"/>
            <a:ext cx="59055" cy="8255"/>
          </a:xfrm>
          <a:custGeom>
            <a:avLst/>
            <a:gdLst/>
            <a:ahLst/>
            <a:cxnLst/>
            <a:rect l="l" t="t" r="r" b="b"/>
            <a:pathLst>
              <a:path w="59054" h="8254">
                <a:moveTo>
                  <a:pt x="29217" y="4864"/>
                </a:moveTo>
                <a:lnTo>
                  <a:pt x="19596" y="4864"/>
                </a:lnTo>
                <a:lnTo>
                  <a:pt x="0" y="7365"/>
                </a:lnTo>
                <a:lnTo>
                  <a:pt x="11442" y="7912"/>
                </a:lnTo>
                <a:lnTo>
                  <a:pt x="29217" y="4864"/>
                </a:lnTo>
                <a:close/>
              </a:path>
              <a:path w="59054" h="8254">
                <a:moveTo>
                  <a:pt x="58978" y="0"/>
                </a:moveTo>
                <a:lnTo>
                  <a:pt x="7721" y="5410"/>
                </a:lnTo>
                <a:lnTo>
                  <a:pt x="11671" y="5194"/>
                </a:lnTo>
                <a:lnTo>
                  <a:pt x="19596" y="4864"/>
                </a:lnTo>
                <a:lnTo>
                  <a:pt x="29217" y="4864"/>
                </a:lnTo>
                <a:lnTo>
                  <a:pt x="5897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730341" y="4961354"/>
            <a:ext cx="43180" cy="4445"/>
          </a:xfrm>
          <a:custGeom>
            <a:avLst/>
            <a:gdLst/>
            <a:ahLst/>
            <a:cxnLst/>
            <a:rect l="l" t="t" r="r" b="b"/>
            <a:pathLst>
              <a:path w="43179" h="4445">
                <a:moveTo>
                  <a:pt x="29019" y="0"/>
                </a:moveTo>
                <a:lnTo>
                  <a:pt x="0" y="4318"/>
                </a:lnTo>
                <a:lnTo>
                  <a:pt x="13030" y="3848"/>
                </a:lnTo>
                <a:lnTo>
                  <a:pt x="19545" y="3695"/>
                </a:lnTo>
                <a:lnTo>
                  <a:pt x="42608" y="190"/>
                </a:lnTo>
                <a:lnTo>
                  <a:pt x="290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877454" y="4967767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5664" y="0"/>
                </a:moveTo>
                <a:lnTo>
                  <a:pt x="0" y="736"/>
                </a:lnTo>
                <a:lnTo>
                  <a:pt x="30022" y="2857"/>
                </a:lnTo>
                <a:lnTo>
                  <a:pt x="31902" y="2603"/>
                </a:lnTo>
                <a:lnTo>
                  <a:pt x="34340" y="2133"/>
                </a:lnTo>
                <a:lnTo>
                  <a:pt x="56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909354" y="496990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438" y="0"/>
                </a:moveTo>
                <a:lnTo>
                  <a:pt x="0" y="457"/>
                </a:lnTo>
                <a:lnTo>
                  <a:pt x="3009" y="38"/>
                </a:lnTo>
                <a:lnTo>
                  <a:pt x="24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759542" y="4961727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21640" y="0"/>
                </a:moveTo>
                <a:lnTo>
                  <a:pt x="0" y="3136"/>
                </a:lnTo>
                <a:lnTo>
                  <a:pt x="10642" y="3022"/>
                </a:lnTo>
                <a:lnTo>
                  <a:pt x="29730" y="228"/>
                </a:lnTo>
                <a:lnTo>
                  <a:pt x="216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749892" y="4961543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23063" y="0"/>
                </a:moveTo>
                <a:lnTo>
                  <a:pt x="0" y="3505"/>
                </a:lnTo>
                <a:lnTo>
                  <a:pt x="9651" y="3327"/>
                </a:lnTo>
                <a:lnTo>
                  <a:pt x="31292" y="177"/>
                </a:lnTo>
                <a:lnTo>
                  <a:pt x="230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70186" y="4961956"/>
            <a:ext cx="113030" cy="6985"/>
          </a:xfrm>
          <a:custGeom>
            <a:avLst/>
            <a:gdLst/>
            <a:ahLst/>
            <a:cxnLst/>
            <a:rect l="l" t="t" r="r" b="b"/>
            <a:pathLst>
              <a:path w="113029" h="6985">
                <a:moveTo>
                  <a:pt x="69490" y="2768"/>
                </a:moveTo>
                <a:lnTo>
                  <a:pt x="5130" y="2768"/>
                </a:lnTo>
                <a:lnTo>
                  <a:pt x="19459" y="2825"/>
                </a:lnTo>
                <a:lnTo>
                  <a:pt x="42991" y="3288"/>
                </a:lnTo>
                <a:lnTo>
                  <a:pt x="54762" y="3695"/>
                </a:lnTo>
                <a:lnTo>
                  <a:pt x="67894" y="4308"/>
                </a:lnTo>
                <a:lnTo>
                  <a:pt x="107264" y="6553"/>
                </a:lnTo>
                <a:lnTo>
                  <a:pt x="112928" y="5816"/>
                </a:lnTo>
                <a:lnTo>
                  <a:pt x="69490" y="2768"/>
                </a:lnTo>
                <a:close/>
              </a:path>
              <a:path w="113029" h="6985">
                <a:moveTo>
                  <a:pt x="19088" y="0"/>
                </a:moveTo>
                <a:lnTo>
                  <a:pt x="0" y="2793"/>
                </a:lnTo>
                <a:lnTo>
                  <a:pt x="69490" y="2768"/>
                </a:lnTo>
                <a:lnTo>
                  <a:pt x="27101" y="266"/>
                </a:lnTo>
                <a:lnTo>
                  <a:pt x="190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987395" y="4976121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5334" y="0"/>
                </a:moveTo>
                <a:lnTo>
                  <a:pt x="0" y="825"/>
                </a:lnTo>
                <a:lnTo>
                  <a:pt x="8153" y="1435"/>
                </a:lnTo>
                <a:lnTo>
                  <a:pt x="24434" y="2819"/>
                </a:lnTo>
                <a:lnTo>
                  <a:pt x="30086" y="2095"/>
                </a:lnTo>
                <a:lnTo>
                  <a:pt x="53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068397" y="4983905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10807" y="0"/>
                </a:moveTo>
                <a:lnTo>
                  <a:pt x="0" y="800"/>
                </a:lnTo>
                <a:lnTo>
                  <a:pt x="16624" y="2806"/>
                </a:lnTo>
                <a:lnTo>
                  <a:pt x="28905" y="1777"/>
                </a:lnTo>
                <a:lnTo>
                  <a:pt x="108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011825" y="4978215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5651" y="0"/>
                </a:moveTo>
                <a:lnTo>
                  <a:pt x="0" y="723"/>
                </a:lnTo>
                <a:lnTo>
                  <a:pt x="27063" y="3289"/>
                </a:lnTo>
                <a:lnTo>
                  <a:pt x="35051" y="2628"/>
                </a:lnTo>
                <a:lnTo>
                  <a:pt x="56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38895" y="4980847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7988" y="0"/>
                </a:moveTo>
                <a:lnTo>
                  <a:pt x="0" y="647"/>
                </a:lnTo>
                <a:lnTo>
                  <a:pt x="14147" y="2133"/>
                </a:lnTo>
                <a:lnTo>
                  <a:pt x="22567" y="1358"/>
                </a:lnTo>
                <a:lnTo>
                  <a:pt x="79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53034" y="4982204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8432" y="0"/>
                </a:moveTo>
                <a:lnTo>
                  <a:pt x="0" y="774"/>
                </a:lnTo>
                <a:lnTo>
                  <a:pt x="15366" y="2501"/>
                </a:lnTo>
                <a:lnTo>
                  <a:pt x="26174" y="1701"/>
                </a:lnTo>
                <a:lnTo>
                  <a:pt x="843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132163" y="503320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876" y="101"/>
                </a:lnTo>
                <a:lnTo>
                  <a:pt x="1739" y="152"/>
                </a:lnTo>
                <a:lnTo>
                  <a:pt x="2806" y="152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937560" y="503204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977" y="0"/>
                </a:moveTo>
                <a:lnTo>
                  <a:pt x="0" y="0"/>
                </a:lnTo>
                <a:lnTo>
                  <a:pt x="2120" y="88"/>
                </a:lnTo>
                <a:lnTo>
                  <a:pt x="2666" y="0"/>
                </a:lnTo>
                <a:lnTo>
                  <a:pt x="9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939675" y="5031953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5" h="1270">
                <a:moveTo>
                  <a:pt x="2578" y="101"/>
                </a:moveTo>
                <a:lnTo>
                  <a:pt x="558" y="101"/>
                </a:lnTo>
                <a:lnTo>
                  <a:pt x="0" y="190"/>
                </a:lnTo>
                <a:lnTo>
                  <a:pt x="18122" y="1016"/>
                </a:lnTo>
                <a:lnTo>
                  <a:pt x="24512" y="139"/>
                </a:lnTo>
                <a:lnTo>
                  <a:pt x="6629" y="139"/>
                </a:lnTo>
                <a:lnTo>
                  <a:pt x="2578" y="101"/>
                </a:lnTo>
                <a:close/>
              </a:path>
              <a:path w="26035" h="1270">
                <a:moveTo>
                  <a:pt x="22428" y="0"/>
                </a:moveTo>
                <a:lnTo>
                  <a:pt x="16154" y="0"/>
                </a:lnTo>
                <a:lnTo>
                  <a:pt x="6629" y="139"/>
                </a:lnTo>
                <a:lnTo>
                  <a:pt x="24512" y="139"/>
                </a:lnTo>
                <a:lnTo>
                  <a:pt x="25438" y="12"/>
                </a:lnTo>
                <a:lnTo>
                  <a:pt x="224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957803" y="5031966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7315" y="0"/>
                </a:moveTo>
                <a:lnTo>
                  <a:pt x="0" y="1003"/>
                </a:lnTo>
                <a:lnTo>
                  <a:pt x="11696" y="1536"/>
                </a:lnTo>
                <a:lnTo>
                  <a:pt x="22275" y="215"/>
                </a:lnTo>
                <a:lnTo>
                  <a:pt x="12293" y="25"/>
                </a:lnTo>
                <a:lnTo>
                  <a:pt x="73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969494" y="5032181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0579" y="0"/>
                </a:moveTo>
                <a:lnTo>
                  <a:pt x="0" y="1320"/>
                </a:lnTo>
                <a:lnTo>
                  <a:pt x="4940" y="1549"/>
                </a:lnTo>
                <a:lnTo>
                  <a:pt x="13157" y="63"/>
                </a:lnTo>
                <a:lnTo>
                  <a:pt x="105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974441" y="5032244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5" h="2539">
                <a:moveTo>
                  <a:pt x="8204" y="0"/>
                </a:moveTo>
                <a:lnTo>
                  <a:pt x="0" y="1485"/>
                </a:lnTo>
                <a:lnTo>
                  <a:pt x="13474" y="2108"/>
                </a:lnTo>
                <a:lnTo>
                  <a:pt x="25704" y="596"/>
                </a:lnTo>
                <a:lnTo>
                  <a:pt x="14033" y="152"/>
                </a:lnTo>
                <a:lnTo>
                  <a:pt x="82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781498" y="5048067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14604" y="0"/>
                </a:moveTo>
                <a:lnTo>
                  <a:pt x="9715" y="1320"/>
                </a:lnTo>
                <a:lnTo>
                  <a:pt x="4851" y="2743"/>
                </a:lnTo>
                <a:lnTo>
                  <a:pt x="0" y="4279"/>
                </a:lnTo>
                <a:lnTo>
                  <a:pt x="6926" y="4694"/>
                </a:lnTo>
                <a:lnTo>
                  <a:pt x="13857" y="5002"/>
                </a:lnTo>
                <a:lnTo>
                  <a:pt x="20790" y="5203"/>
                </a:lnTo>
                <a:lnTo>
                  <a:pt x="27724" y="5295"/>
                </a:lnTo>
                <a:lnTo>
                  <a:pt x="33591" y="3898"/>
                </a:lnTo>
                <a:lnTo>
                  <a:pt x="39471" y="2603"/>
                </a:lnTo>
                <a:lnTo>
                  <a:pt x="45377" y="1422"/>
                </a:lnTo>
                <a:lnTo>
                  <a:pt x="146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796108" y="5044146"/>
            <a:ext cx="52705" cy="5715"/>
          </a:xfrm>
          <a:custGeom>
            <a:avLst/>
            <a:gdLst/>
            <a:ahLst/>
            <a:cxnLst/>
            <a:rect l="l" t="t" r="r" b="b"/>
            <a:pathLst>
              <a:path w="52704" h="5714">
                <a:moveTo>
                  <a:pt x="18745" y="0"/>
                </a:moveTo>
                <a:lnTo>
                  <a:pt x="12179" y="850"/>
                </a:lnTo>
                <a:lnTo>
                  <a:pt x="8102" y="1803"/>
                </a:lnTo>
                <a:lnTo>
                  <a:pt x="4038" y="2832"/>
                </a:lnTo>
                <a:lnTo>
                  <a:pt x="0" y="3924"/>
                </a:lnTo>
                <a:lnTo>
                  <a:pt x="30772" y="5346"/>
                </a:lnTo>
                <a:lnTo>
                  <a:pt x="38011" y="3911"/>
                </a:lnTo>
                <a:lnTo>
                  <a:pt x="45300" y="2654"/>
                </a:lnTo>
                <a:lnTo>
                  <a:pt x="52641" y="1638"/>
                </a:lnTo>
                <a:lnTo>
                  <a:pt x="187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808292" y="5044032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4305" y="0"/>
                </a:moveTo>
                <a:lnTo>
                  <a:pt x="0" y="965"/>
                </a:lnTo>
                <a:lnTo>
                  <a:pt x="6565" y="114"/>
                </a:lnTo>
                <a:lnTo>
                  <a:pt x="43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864034" y="5032048"/>
            <a:ext cx="76200" cy="6350"/>
          </a:xfrm>
          <a:custGeom>
            <a:avLst/>
            <a:gdLst/>
            <a:ahLst/>
            <a:cxnLst/>
            <a:rect l="l" t="t" r="r" b="b"/>
            <a:pathLst>
              <a:path w="76200" h="6350">
                <a:moveTo>
                  <a:pt x="45714" y="5384"/>
                </a:moveTo>
                <a:lnTo>
                  <a:pt x="16179" y="5384"/>
                </a:lnTo>
                <a:lnTo>
                  <a:pt x="42570" y="5943"/>
                </a:lnTo>
                <a:lnTo>
                  <a:pt x="45714" y="5384"/>
                </a:lnTo>
                <a:close/>
              </a:path>
              <a:path w="76200" h="6350">
                <a:moveTo>
                  <a:pt x="73520" y="0"/>
                </a:moveTo>
                <a:lnTo>
                  <a:pt x="29286" y="1473"/>
                </a:lnTo>
                <a:lnTo>
                  <a:pt x="0" y="5499"/>
                </a:lnTo>
                <a:lnTo>
                  <a:pt x="8953" y="5384"/>
                </a:lnTo>
                <a:lnTo>
                  <a:pt x="45714" y="5384"/>
                </a:lnTo>
                <a:lnTo>
                  <a:pt x="75641" y="88"/>
                </a:lnTo>
                <a:lnTo>
                  <a:pt x="735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906608" y="5032144"/>
            <a:ext cx="51435" cy="6350"/>
          </a:xfrm>
          <a:custGeom>
            <a:avLst/>
            <a:gdLst/>
            <a:ahLst/>
            <a:cxnLst/>
            <a:rect l="l" t="t" r="r" b="b"/>
            <a:pathLst>
              <a:path w="51435" h="6350">
                <a:moveTo>
                  <a:pt x="33070" y="0"/>
                </a:moveTo>
                <a:lnTo>
                  <a:pt x="0" y="5842"/>
                </a:lnTo>
                <a:lnTo>
                  <a:pt x="12865" y="6223"/>
                </a:lnTo>
                <a:lnTo>
                  <a:pt x="51193" y="825"/>
                </a:lnTo>
                <a:lnTo>
                  <a:pt x="330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919472" y="5032974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38328" y="0"/>
                </a:moveTo>
                <a:lnTo>
                  <a:pt x="0" y="5397"/>
                </a:lnTo>
                <a:lnTo>
                  <a:pt x="13487" y="5867"/>
                </a:lnTo>
                <a:lnTo>
                  <a:pt x="31737" y="3071"/>
                </a:lnTo>
                <a:lnTo>
                  <a:pt x="50025" y="533"/>
                </a:lnTo>
                <a:lnTo>
                  <a:pt x="383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32957" y="5033507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36537" y="0"/>
                </a:moveTo>
                <a:lnTo>
                  <a:pt x="18249" y="2538"/>
                </a:lnTo>
                <a:lnTo>
                  <a:pt x="0" y="5334"/>
                </a:lnTo>
                <a:lnTo>
                  <a:pt x="11823" y="5816"/>
                </a:lnTo>
                <a:lnTo>
                  <a:pt x="41478" y="228"/>
                </a:lnTo>
                <a:lnTo>
                  <a:pt x="3653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57399" y="5033526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35915" y="0"/>
                </a:moveTo>
                <a:lnTo>
                  <a:pt x="30797" y="342"/>
                </a:lnTo>
                <a:lnTo>
                  <a:pt x="28244" y="546"/>
                </a:lnTo>
                <a:lnTo>
                  <a:pt x="0" y="4152"/>
                </a:lnTo>
                <a:lnTo>
                  <a:pt x="6629" y="4013"/>
                </a:lnTo>
                <a:lnTo>
                  <a:pt x="359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48438" y="5034071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4" h="4445">
                <a:moveTo>
                  <a:pt x="37211" y="0"/>
                </a:moveTo>
                <a:lnTo>
                  <a:pt x="27890" y="778"/>
                </a:lnTo>
                <a:lnTo>
                  <a:pt x="18581" y="1684"/>
                </a:lnTo>
                <a:lnTo>
                  <a:pt x="9284" y="2716"/>
                </a:lnTo>
                <a:lnTo>
                  <a:pt x="0" y="3873"/>
                </a:lnTo>
                <a:lnTo>
                  <a:pt x="5969" y="3670"/>
                </a:lnTo>
                <a:lnTo>
                  <a:pt x="8953" y="3606"/>
                </a:lnTo>
                <a:lnTo>
                  <a:pt x="372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944786" y="5033736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29654" y="0"/>
                </a:moveTo>
                <a:lnTo>
                  <a:pt x="0" y="5588"/>
                </a:lnTo>
                <a:lnTo>
                  <a:pt x="5295" y="5816"/>
                </a:lnTo>
                <a:lnTo>
                  <a:pt x="43129" y="622"/>
                </a:lnTo>
                <a:lnTo>
                  <a:pt x="2965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09222" y="5037428"/>
            <a:ext cx="97790" cy="16510"/>
          </a:xfrm>
          <a:custGeom>
            <a:avLst/>
            <a:gdLst/>
            <a:ahLst/>
            <a:cxnLst/>
            <a:rect l="l" t="t" r="r" b="b"/>
            <a:pathLst>
              <a:path w="97789" h="16510">
                <a:moveTo>
                  <a:pt x="17652" y="12065"/>
                </a:moveTo>
                <a:lnTo>
                  <a:pt x="11747" y="13233"/>
                </a:lnTo>
                <a:lnTo>
                  <a:pt x="5867" y="14541"/>
                </a:lnTo>
                <a:lnTo>
                  <a:pt x="0" y="15938"/>
                </a:lnTo>
                <a:lnTo>
                  <a:pt x="1727" y="15951"/>
                </a:lnTo>
                <a:lnTo>
                  <a:pt x="4749" y="15951"/>
                </a:lnTo>
                <a:lnTo>
                  <a:pt x="9067" y="15900"/>
                </a:lnTo>
                <a:lnTo>
                  <a:pt x="30860" y="12661"/>
                </a:lnTo>
                <a:lnTo>
                  <a:pt x="17652" y="12065"/>
                </a:lnTo>
                <a:close/>
              </a:path>
              <a:path w="97789" h="16510">
                <a:moveTo>
                  <a:pt x="70992" y="0"/>
                </a:moveTo>
                <a:lnTo>
                  <a:pt x="63766" y="0"/>
                </a:lnTo>
                <a:lnTo>
                  <a:pt x="54813" y="114"/>
                </a:lnTo>
                <a:lnTo>
                  <a:pt x="8204" y="6375"/>
                </a:lnTo>
                <a:lnTo>
                  <a:pt x="55460" y="8572"/>
                </a:lnTo>
                <a:lnTo>
                  <a:pt x="93243" y="1295"/>
                </a:lnTo>
                <a:lnTo>
                  <a:pt x="97383" y="558"/>
                </a:lnTo>
                <a:lnTo>
                  <a:pt x="709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818291" y="5050096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1793" y="0"/>
                </a:moveTo>
                <a:lnTo>
                  <a:pt x="0" y="3225"/>
                </a:lnTo>
                <a:lnTo>
                  <a:pt x="5524" y="3124"/>
                </a:lnTo>
                <a:lnTo>
                  <a:pt x="8280" y="3035"/>
                </a:lnTo>
                <a:lnTo>
                  <a:pt x="24066" y="101"/>
                </a:lnTo>
                <a:lnTo>
                  <a:pt x="217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814847" y="5043803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2578" y="0"/>
                </a:moveTo>
                <a:lnTo>
                  <a:pt x="0" y="342"/>
                </a:lnTo>
                <a:lnTo>
                  <a:pt x="33908" y="1981"/>
                </a:lnTo>
                <a:lnTo>
                  <a:pt x="26555" y="2997"/>
                </a:lnTo>
                <a:lnTo>
                  <a:pt x="19265" y="4254"/>
                </a:lnTo>
                <a:lnTo>
                  <a:pt x="12026" y="5689"/>
                </a:lnTo>
                <a:lnTo>
                  <a:pt x="25234" y="6299"/>
                </a:lnTo>
                <a:lnTo>
                  <a:pt x="38379" y="4368"/>
                </a:lnTo>
                <a:lnTo>
                  <a:pt x="49834" y="2197"/>
                </a:lnTo>
                <a:lnTo>
                  <a:pt x="25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840082" y="5048167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3144" y="0"/>
                </a:moveTo>
                <a:lnTo>
                  <a:pt x="0" y="1930"/>
                </a:lnTo>
                <a:lnTo>
                  <a:pt x="2273" y="2032"/>
                </a:lnTo>
                <a:lnTo>
                  <a:pt x="1314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864683" y="5037985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5" h="8254">
                <a:moveTo>
                  <a:pt x="41922" y="0"/>
                </a:moveTo>
                <a:lnTo>
                  <a:pt x="37782" y="736"/>
                </a:lnTo>
                <a:lnTo>
                  <a:pt x="0" y="8013"/>
                </a:lnTo>
                <a:lnTo>
                  <a:pt x="2336" y="8115"/>
                </a:lnTo>
                <a:lnTo>
                  <a:pt x="54787" y="381"/>
                </a:lnTo>
                <a:lnTo>
                  <a:pt x="419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867026" y="5038366"/>
            <a:ext cx="66040" cy="8890"/>
          </a:xfrm>
          <a:custGeom>
            <a:avLst/>
            <a:gdLst/>
            <a:ahLst/>
            <a:cxnLst/>
            <a:rect l="l" t="t" r="r" b="b"/>
            <a:pathLst>
              <a:path w="66039" h="8889">
                <a:moveTo>
                  <a:pt x="52450" y="0"/>
                </a:moveTo>
                <a:lnTo>
                  <a:pt x="0" y="7734"/>
                </a:lnTo>
                <a:lnTo>
                  <a:pt x="18364" y="8572"/>
                </a:lnTo>
                <a:lnTo>
                  <a:pt x="65925" y="469"/>
                </a:lnTo>
                <a:lnTo>
                  <a:pt x="5245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885384" y="5038843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89">
                <a:moveTo>
                  <a:pt x="47574" y="0"/>
                </a:moveTo>
                <a:lnTo>
                  <a:pt x="35666" y="1935"/>
                </a:lnTo>
                <a:lnTo>
                  <a:pt x="0" y="8102"/>
                </a:lnTo>
                <a:lnTo>
                  <a:pt x="7150" y="8432"/>
                </a:lnTo>
                <a:lnTo>
                  <a:pt x="39662" y="4318"/>
                </a:lnTo>
                <a:lnTo>
                  <a:pt x="45389" y="3149"/>
                </a:lnTo>
                <a:lnTo>
                  <a:pt x="59397" y="469"/>
                </a:lnTo>
                <a:lnTo>
                  <a:pt x="475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826573" y="5050204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4" h="3175">
                <a:moveTo>
                  <a:pt x="15786" y="0"/>
                </a:moveTo>
                <a:lnTo>
                  <a:pt x="0" y="2921"/>
                </a:lnTo>
                <a:lnTo>
                  <a:pt x="1371" y="2882"/>
                </a:lnTo>
                <a:lnTo>
                  <a:pt x="6248" y="2209"/>
                </a:lnTo>
                <a:lnTo>
                  <a:pt x="11125" y="1663"/>
                </a:lnTo>
                <a:lnTo>
                  <a:pt x="16052" y="1270"/>
                </a:lnTo>
                <a:lnTo>
                  <a:pt x="21704" y="660"/>
                </a:lnTo>
                <a:lnTo>
                  <a:pt x="24523" y="393"/>
                </a:lnTo>
                <a:lnTo>
                  <a:pt x="157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53231" y="5045998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1455" y="0"/>
                </a:moveTo>
                <a:lnTo>
                  <a:pt x="0" y="2171"/>
                </a:lnTo>
                <a:lnTo>
                  <a:pt x="13792" y="101"/>
                </a:lnTo>
                <a:lnTo>
                  <a:pt x="114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827946" y="5046106"/>
            <a:ext cx="57785" cy="6985"/>
          </a:xfrm>
          <a:custGeom>
            <a:avLst/>
            <a:gdLst/>
            <a:ahLst/>
            <a:cxnLst/>
            <a:rect l="l" t="t" r="r" b="b"/>
            <a:pathLst>
              <a:path w="57785" h="6985">
                <a:moveTo>
                  <a:pt x="39077" y="0"/>
                </a:moveTo>
                <a:lnTo>
                  <a:pt x="25285" y="2057"/>
                </a:lnTo>
                <a:lnTo>
                  <a:pt x="14414" y="4102"/>
                </a:lnTo>
                <a:lnTo>
                  <a:pt x="23152" y="4495"/>
                </a:lnTo>
                <a:lnTo>
                  <a:pt x="20319" y="4762"/>
                </a:lnTo>
                <a:lnTo>
                  <a:pt x="14681" y="5372"/>
                </a:lnTo>
                <a:lnTo>
                  <a:pt x="9753" y="5765"/>
                </a:lnTo>
                <a:lnTo>
                  <a:pt x="4864" y="6311"/>
                </a:lnTo>
                <a:lnTo>
                  <a:pt x="0" y="6972"/>
                </a:lnTo>
                <a:lnTo>
                  <a:pt x="8935" y="6565"/>
                </a:lnTo>
                <a:lnTo>
                  <a:pt x="17873" y="5976"/>
                </a:lnTo>
                <a:lnTo>
                  <a:pt x="26819" y="5209"/>
                </a:lnTo>
                <a:lnTo>
                  <a:pt x="41478" y="3695"/>
                </a:lnTo>
                <a:lnTo>
                  <a:pt x="57442" y="838"/>
                </a:lnTo>
                <a:lnTo>
                  <a:pt x="3907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869425" y="5046943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5963" y="0"/>
                </a:moveTo>
                <a:lnTo>
                  <a:pt x="0" y="2857"/>
                </a:lnTo>
                <a:lnTo>
                  <a:pt x="23101" y="330"/>
                </a:lnTo>
                <a:lnTo>
                  <a:pt x="1596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14373" y="5037542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49657" y="0"/>
                </a:moveTo>
                <a:lnTo>
                  <a:pt x="43027" y="127"/>
                </a:lnTo>
                <a:lnTo>
                  <a:pt x="0" y="6121"/>
                </a:lnTo>
                <a:lnTo>
                  <a:pt x="3048" y="6261"/>
                </a:lnTo>
                <a:lnTo>
                  <a:pt x="496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14319" y="5037675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3078" y="0"/>
                </a:moveTo>
                <a:lnTo>
                  <a:pt x="0" y="5981"/>
                </a:lnTo>
                <a:lnTo>
                  <a:pt x="430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812602" y="5043657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765" y="0"/>
                </a:moveTo>
                <a:lnTo>
                  <a:pt x="0" y="368"/>
                </a:lnTo>
                <a:lnTo>
                  <a:pt x="2247" y="482"/>
                </a:lnTo>
                <a:lnTo>
                  <a:pt x="4826" y="139"/>
                </a:lnTo>
                <a:lnTo>
                  <a:pt x="17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25048" y="5039317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19735" y="0"/>
                </a:moveTo>
                <a:lnTo>
                  <a:pt x="5727" y="2666"/>
                </a:lnTo>
                <a:lnTo>
                  <a:pt x="0" y="3835"/>
                </a:lnTo>
                <a:lnTo>
                  <a:pt x="25031" y="228"/>
                </a:lnTo>
                <a:lnTo>
                  <a:pt x="1973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480921" y="4933116"/>
            <a:ext cx="320675" cy="66040"/>
          </a:xfrm>
          <a:custGeom>
            <a:avLst/>
            <a:gdLst/>
            <a:ahLst/>
            <a:cxnLst/>
            <a:rect l="l" t="t" r="r" b="b"/>
            <a:pathLst>
              <a:path w="320675" h="66039">
                <a:moveTo>
                  <a:pt x="29768" y="31686"/>
                </a:moveTo>
                <a:lnTo>
                  <a:pt x="22277" y="34960"/>
                </a:lnTo>
                <a:lnTo>
                  <a:pt x="14827" y="38368"/>
                </a:lnTo>
                <a:lnTo>
                  <a:pt x="7405" y="41893"/>
                </a:lnTo>
                <a:lnTo>
                  <a:pt x="0" y="45516"/>
                </a:lnTo>
                <a:lnTo>
                  <a:pt x="10731" y="55613"/>
                </a:lnTo>
                <a:lnTo>
                  <a:pt x="20472" y="65531"/>
                </a:lnTo>
                <a:lnTo>
                  <a:pt x="21564" y="65519"/>
                </a:lnTo>
                <a:lnTo>
                  <a:pt x="35967" y="57801"/>
                </a:lnTo>
                <a:lnTo>
                  <a:pt x="50771" y="51071"/>
                </a:lnTo>
                <a:lnTo>
                  <a:pt x="65989" y="45329"/>
                </a:lnTo>
                <a:lnTo>
                  <a:pt x="80077" y="41046"/>
                </a:lnTo>
                <a:lnTo>
                  <a:pt x="36452" y="41033"/>
                </a:lnTo>
                <a:lnTo>
                  <a:pt x="33147" y="36677"/>
                </a:lnTo>
                <a:lnTo>
                  <a:pt x="29768" y="31686"/>
                </a:lnTo>
                <a:close/>
              </a:path>
              <a:path w="320675" h="66039">
                <a:moveTo>
                  <a:pt x="61963" y="28308"/>
                </a:moveTo>
                <a:lnTo>
                  <a:pt x="55855" y="31251"/>
                </a:lnTo>
                <a:lnTo>
                  <a:pt x="49817" y="34347"/>
                </a:lnTo>
                <a:lnTo>
                  <a:pt x="43848" y="37595"/>
                </a:lnTo>
                <a:lnTo>
                  <a:pt x="37884" y="41033"/>
                </a:lnTo>
                <a:lnTo>
                  <a:pt x="80119" y="41033"/>
                </a:lnTo>
                <a:lnTo>
                  <a:pt x="81622" y="40576"/>
                </a:lnTo>
                <a:lnTo>
                  <a:pt x="99244" y="35785"/>
                </a:lnTo>
                <a:lnTo>
                  <a:pt x="106001" y="34239"/>
                </a:lnTo>
                <a:lnTo>
                  <a:pt x="100330" y="34239"/>
                </a:lnTo>
                <a:lnTo>
                  <a:pt x="100939" y="33858"/>
                </a:lnTo>
                <a:lnTo>
                  <a:pt x="100966" y="32931"/>
                </a:lnTo>
                <a:lnTo>
                  <a:pt x="61150" y="32931"/>
                </a:lnTo>
                <a:lnTo>
                  <a:pt x="61963" y="28308"/>
                </a:lnTo>
                <a:close/>
              </a:path>
              <a:path w="320675" h="66039">
                <a:moveTo>
                  <a:pt x="243941" y="0"/>
                </a:moveTo>
                <a:lnTo>
                  <a:pt x="189636" y="1028"/>
                </a:lnTo>
                <a:lnTo>
                  <a:pt x="147428" y="12877"/>
                </a:lnTo>
                <a:lnTo>
                  <a:pt x="100330" y="34239"/>
                </a:lnTo>
                <a:lnTo>
                  <a:pt x="106001" y="34239"/>
                </a:lnTo>
                <a:lnTo>
                  <a:pt x="117017" y="31718"/>
                </a:lnTo>
                <a:lnTo>
                  <a:pt x="134943" y="28374"/>
                </a:lnTo>
                <a:lnTo>
                  <a:pt x="164724" y="24000"/>
                </a:lnTo>
                <a:lnTo>
                  <a:pt x="176488" y="22583"/>
                </a:lnTo>
                <a:lnTo>
                  <a:pt x="188305" y="21476"/>
                </a:lnTo>
                <a:lnTo>
                  <a:pt x="200164" y="20650"/>
                </a:lnTo>
                <a:lnTo>
                  <a:pt x="320268" y="2311"/>
                </a:lnTo>
                <a:lnTo>
                  <a:pt x="301177" y="1275"/>
                </a:lnTo>
                <a:lnTo>
                  <a:pt x="282095" y="555"/>
                </a:lnTo>
                <a:lnTo>
                  <a:pt x="263018" y="136"/>
                </a:lnTo>
                <a:lnTo>
                  <a:pt x="243941" y="0"/>
                </a:lnTo>
                <a:close/>
              </a:path>
              <a:path w="320675" h="66039">
                <a:moveTo>
                  <a:pt x="101561" y="13373"/>
                </a:moveTo>
                <a:lnTo>
                  <a:pt x="61150" y="32931"/>
                </a:lnTo>
                <a:lnTo>
                  <a:pt x="100966" y="32931"/>
                </a:lnTo>
                <a:lnTo>
                  <a:pt x="101462" y="15417"/>
                </a:lnTo>
                <a:lnTo>
                  <a:pt x="101561" y="1337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761758" y="4939365"/>
            <a:ext cx="128270" cy="15240"/>
          </a:xfrm>
          <a:custGeom>
            <a:avLst/>
            <a:gdLst/>
            <a:ahLst/>
            <a:cxnLst/>
            <a:rect l="l" t="t" r="r" b="b"/>
            <a:pathLst>
              <a:path w="128270" h="15239">
                <a:moveTo>
                  <a:pt x="93472" y="0"/>
                </a:moveTo>
                <a:lnTo>
                  <a:pt x="0" y="13779"/>
                </a:lnTo>
                <a:lnTo>
                  <a:pt x="33769" y="14604"/>
                </a:lnTo>
                <a:lnTo>
                  <a:pt x="44729" y="14998"/>
                </a:lnTo>
                <a:lnTo>
                  <a:pt x="128231" y="2692"/>
                </a:lnTo>
                <a:lnTo>
                  <a:pt x="9347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681078" y="4935432"/>
            <a:ext cx="150495" cy="18415"/>
          </a:xfrm>
          <a:custGeom>
            <a:avLst/>
            <a:gdLst/>
            <a:ahLst/>
            <a:cxnLst/>
            <a:rect l="l" t="t" r="r" b="b"/>
            <a:pathLst>
              <a:path w="150495" h="18414">
                <a:moveTo>
                  <a:pt x="120116" y="0"/>
                </a:moveTo>
                <a:lnTo>
                  <a:pt x="0" y="18338"/>
                </a:lnTo>
                <a:lnTo>
                  <a:pt x="10740" y="17806"/>
                </a:lnTo>
                <a:lnTo>
                  <a:pt x="21502" y="17452"/>
                </a:lnTo>
                <a:lnTo>
                  <a:pt x="32277" y="17256"/>
                </a:lnTo>
                <a:lnTo>
                  <a:pt x="48850" y="17195"/>
                </a:lnTo>
                <a:lnTo>
                  <a:pt x="150050" y="2108"/>
                </a:lnTo>
                <a:lnTo>
                  <a:pt x="1201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729842" y="4937538"/>
            <a:ext cx="125730" cy="15875"/>
          </a:xfrm>
          <a:custGeom>
            <a:avLst/>
            <a:gdLst/>
            <a:ahLst/>
            <a:cxnLst/>
            <a:rect l="l" t="t" r="r" b="b"/>
            <a:pathLst>
              <a:path w="125729" h="15875">
                <a:moveTo>
                  <a:pt x="101282" y="0"/>
                </a:moveTo>
                <a:lnTo>
                  <a:pt x="0" y="15100"/>
                </a:lnTo>
                <a:lnTo>
                  <a:pt x="31915" y="15608"/>
                </a:lnTo>
                <a:lnTo>
                  <a:pt x="125387" y="1828"/>
                </a:lnTo>
                <a:lnTo>
                  <a:pt x="1012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510695" y="4945760"/>
            <a:ext cx="72390" cy="28575"/>
          </a:xfrm>
          <a:custGeom>
            <a:avLst/>
            <a:gdLst/>
            <a:ahLst/>
            <a:cxnLst/>
            <a:rect l="l" t="t" r="r" b="b"/>
            <a:pathLst>
              <a:path w="72389" h="28575">
                <a:moveTo>
                  <a:pt x="33769" y="6604"/>
                </a:moveTo>
                <a:lnTo>
                  <a:pt x="25194" y="9357"/>
                </a:lnTo>
                <a:lnTo>
                  <a:pt x="16717" y="12365"/>
                </a:lnTo>
                <a:lnTo>
                  <a:pt x="8325" y="15603"/>
                </a:lnTo>
                <a:lnTo>
                  <a:pt x="0" y="19050"/>
                </a:lnTo>
                <a:lnTo>
                  <a:pt x="3378" y="24028"/>
                </a:lnTo>
                <a:lnTo>
                  <a:pt x="6680" y="28397"/>
                </a:lnTo>
                <a:lnTo>
                  <a:pt x="8115" y="28384"/>
                </a:lnTo>
                <a:lnTo>
                  <a:pt x="14074" y="24951"/>
                </a:lnTo>
                <a:lnTo>
                  <a:pt x="20045" y="21699"/>
                </a:lnTo>
                <a:lnTo>
                  <a:pt x="26080" y="18602"/>
                </a:lnTo>
                <a:lnTo>
                  <a:pt x="32181" y="15659"/>
                </a:lnTo>
                <a:lnTo>
                  <a:pt x="33769" y="6604"/>
                </a:lnTo>
                <a:close/>
              </a:path>
              <a:path w="72389" h="28575">
                <a:moveTo>
                  <a:pt x="71831" y="0"/>
                </a:moveTo>
                <a:lnTo>
                  <a:pt x="69570" y="901"/>
                </a:lnTo>
                <a:lnTo>
                  <a:pt x="67322" y="1828"/>
                </a:lnTo>
                <a:lnTo>
                  <a:pt x="65087" y="2781"/>
                </a:lnTo>
                <a:lnTo>
                  <a:pt x="66928" y="2184"/>
                </a:lnTo>
                <a:lnTo>
                  <a:pt x="71793" y="736"/>
                </a:lnTo>
                <a:lnTo>
                  <a:pt x="718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542077" y="4948538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89" h="17779">
                <a:moveTo>
                  <a:pt x="33705" y="0"/>
                </a:moveTo>
                <a:lnTo>
                  <a:pt x="0" y="17513"/>
                </a:lnTo>
                <a:lnTo>
                  <a:pt x="8207" y="12653"/>
                </a:lnTo>
                <a:lnTo>
                  <a:pt x="16562" y="8113"/>
                </a:lnTo>
                <a:lnTo>
                  <a:pt x="25062" y="3895"/>
                </a:lnTo>
                <a:lnTo>
                  <a:pt x="337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542880" y="4943641"/>
            <a:ext cx="40005" cy="17780"/>
          </a:xfrm>
          <a:custGeom>
            <a:avLst/>
            <a:gdLst/>
            <a:ahLst/>
            <a:cxnLst/>
            <a:rect l="l" t="t" r="r" b="b"/>
            <a:pathLst>
              <a:path w="40004" h="17779">
                <a:moveTo>
                  <a:pt x="39789" y="0"/>
                </a:moveTo>
                <a:lnTo>
                  <a:pt x="32829" y="1333"/>
                </a:lnTo>
                <a:lnTo>
                  <a:pt x="24860" y="2804"/>
                </a:lnTo>
                <a:lnTo>
                  <a:pt x="17003" y="4538"/>
                </a:lnTo>
                <a:lnTo>
                  <a:pt x="9249" y="6518"/>
                </a:lnTo>
                <a:lnTo>
                  <a:pt x="1587" y="8724"/>
                </a:lnTo>
                <a:lnTo>
                  <a:pt x="0" y="17780"/>
                </a:lnTo>
                <a:lnTo>
                  <a:pt x="8056" y="14167"/>
                </a:lnTo>
                <a:lnTo>
                  <a:pt x="16224" y="10817"/>
                </a:lnTo>
                <a:lnTo>
                  <a:pt x="24506" y="7728"/>
                </a:lnTo>
                <a:lnTo>
                  <a:pt x="32905" y="4902"/>
                </a:lnTo>
                <a:lnTo>
                  <a:pt x="35140" y="3949"/>
                </a:lnTo>
                <a:lnTo>
                  <a:pt x="37388" y="3022"/>
                </a:lnTo>
                <a:lnTo>
                  <a:pt x="39649" y="2120"/>
                </a:lnTo>
                <a:lnTo>
                  <a:pt x="397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581260" y="4934151"/>
            <a:ext cx="89535" cy="33655"/>
          </a:xfrm>
          <a:custGeom>
            <a:avLst/>
            <a:gdLst/>
            <a:ahLst/>
            <a:cxnLst/>
            <a:rect l="l" t="t" r="r" b="b"/>
            <a:pathLst>
              <a:path w="89535" h="33654">
                <a:moveTo>
                  <a:pt x="89293" y="0"/>
                </a:moveTo>
                <a:lnTo>
                  <a:pt x="51141" y="2395"/>
                </a:lnTo>
                <a:lnTo>
                  <a:pt x="9151" y="10151"/>
                </a:lnTo>
                <a:lnTo>
                  <a:pt x="596" y="32829"/>
                </a:lnTo>
                <a:lnTo>
                  <a:pt x="0" y="33197"/>
                </a:lnTo>
                <a:lnTo>
                  <a:pt x="47086" y="11846"/>
                </a:lnTo>
                <a:lnTo>
                  <a:pt x="82845" y="1533"/>
                </a:lnTo>
                <a:lnTo>
                  <a:pt x="892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582483" y="4938623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5" h="8254">
                <a:moveTo>
                  <a:pt x="31864" y="0"/>
                </a:moveTo>
                <a:lnTo>
                  <a:pt x="0" y="7874"/>
                </a:lnTo>
                <a:lnTo>
                  <a:pt x="7922" y="5681"/>
                </a:lnTo>
                <a:lnTo>
                  <a:pt x="15875" y="3636"/>
                </a:lnTo>
                <a:lnTo>
                  <a:pt x="23856" y="1742"/>
                </a:lnTo>
                <a:lnTo>
                  <a:pt x="318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582532" y="4941726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29" h="4445">
                <a:moveTo>
                  <a:pt x="10985" y="0"/>
                </a:moveTo>
                <a:lnTo>
                  <a:pt x="7366" y="596"/>
                </a:lnTo>
                <a:lnTo>
                  <a:pt x="3678" y="1257"/>
                </a:lnTo>
                <a:lnTo>
                  <a:pt x="139" y="1917"/>
                </a:lnTo>
                <a:lnTo>
                  <a:pt x="0" y="4038"/>
                </a:lnTo>
                <a:lnTo>
                  <a:pt x="3619" y="2616"/>
                </a:lnTo>
                <a:lnTo>
                  <a:pt x="7327" y="1244"/>
                </a:lnTo>
                <a:lnTo>
                  <a:pt x="109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81242" y="496735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2" y="0"/>
                </a:moveTo>
                <a:lnTo>
                  <a:pt x="0" y="0"/>
                </a:lnTo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961969" y="496157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62" y="0"/>
                </a:lnTo>
              </a:path>
            </a:pathLst>
          </a:custGeom>
          <a:ln w="10274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950113" y="496015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89" y="0"/>
                </a:lnTo>
              </a:path>
            </a:pathLst>
          </a:custGeom>
          <a:ln w="1135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992163" y="4958016"/>
            <a:ext cx="130175" cy="13335"/>
          </a:xfrm>
          <a:custGeom>
            <a:avLst/>
            <a:gdLst/>
            <a:ahLst/>
            <a:cxnLst/>
            <a:rect l="l" t="t" r="r" b="b"/>
            <a:pathLst>
              <a:path w="130175" h="13335">
                <a:moveTo>
                  <a:pt x="88963" y="0"/>
                </a:moveTo>
                <a:lnTo>
                  <a:pt x="68886" y="1684"/>
                </a:lnTo>
                <a:lnTo>
                  <a:pt x="48837" y="3614"/>
                </a:lnTo>
                <a:lnTo>
                  <a:pt x="28855" y="5938"/>
                </a:lnTo>
                <a:lnTo>
                  <a:pt x="0" y="10134"/>
                </a:lnTo>
                <a:lnTo>
                  <a:pt x="38099" y="13220"/>
                </a:lnTo>
                <a:lnTo>
                  <a:pt x="44208" y="12598"/>
                </a:lnTo>
                <a:lnTo>
                  <a:pt x="71970" y="10261"/>
                </a:lnTo>
                <a:lnTo>
                  <a:pt x="130035" y="4724"/>
                </a:lnTo>
                <a:lnTo>
                  <a:pt x="889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973534" y="49624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594" y="0"/>
                </a:lnTo>
              </a:path>
            </a:pathLst>
          </a:custGeom>
          <a:ln w="1132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064143" y="4962742"/>
            <a:ext cx="62230" cy="5715"/>
          </a:xfrm>
          <a:custGeom>
            <a:avLst/>
            <a:gdLst/>
            <a:ahLst/>
            <a:cxnLst/>
            <a:rect l="l" t="t" r="r" b="b"/>
            <a:pathLst>
              <a:path w="62229" h="5714">
                <a:moveTo>
                  <a:pt x="58051" y="0"/>
                </a:moveTo>
                <a:lnTo>
                  <a:pt x="0" y="5537"/>
                </a:lnTo>
                <a:lnTo>
                  <a:pt x="46561" y="1890"/>
                </a:lnTo>
                <a:lnTo>
                  <a:pt x="62064" y="495"/>
                </a:lnTo>
                <a:lnTo>
                  <a:pt x="580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08736" y="4992063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4" h="9525">
                <a:moveTo>
                  <a:pt x="393" y="0"/>
                </a:moveTo>
                <a:lnTo>
                  <a:pt x="355" y="2908"/>
                </a:lnTo>
                <a:lnTo>
                  <a:pt x="228" y="6159"/>
                </a:lnTo>
                <a:lnTo>
                  <a:pt x="0" y="9194"/>
                </a:lnTo>
                <a:lnTo>
                  <a:pt x="27614" y="8814"/>
                </a:lnTo>
                <a:lnTo>
                  <a:pt x="38608" y="8788"/>
                </a:lnTo>
                <a:lnTo>
                  <a:pt x="39573" y="7658"/>
                </a:lnTo>
                <a:lnTo>
                  <a:pt x="39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05262" y="4999720"/>
            <a:ext cx="67310" cy="20955"/>
          </a:xfrm>
          <a:custGeom>
            <a:avLst/>
            <a:gdLst/>
            <a:ahLst/>
            <a:cxnLst/>
            <a:rect l="l" t="t" r="r" b="b"/>
            <a:pathLst>
              <a:path w="67310" h="20954">
                <a:moveTo>
                  <a:pt x="43040" y="0"/>
                </a:moveTo>
                <a:lnTo>
                  <a:pt x="42087" y="1130"/>
                </a:lnTo>
                <a:lnTo>
                  <a:pt x="31093" y="1156"/>
                </a:lnTo>
                <a:lnTo>
                  <a:pt x="3467" y="1536"/>
                </a:lnTo>
                <a:lnTo>
                  <a:pt x="3022" y="7264"/>
                </a:lnTo>
                <a:lnTo>
                  <a:pt x="2184" y="12230"/>
                </a:lnTo>
                <a:lnTo>
                  <a:pt x="0" y="12954"/>
                </a:lnTo>
                <a:lnTo>
                  <a:pt x="15279" y="15676"/>
                </a:lnTo>
                <a:lnTo>
                  <a:pt x="30568" y="18465"/>
                </a:lnTo>
                <a:lnTo>
                  <a:pt x="66687" y="20497"/>
                </a:lnTo>
                <a:lnTo>
                  <a:pt x="67233" y="20497"/>
                </a:lnTo>
                <a:lnTo>
                  <a:pt x="65913" y="18884"/>
                </a:lnTo>
                <a:lnTo>
                  <a:pt x="63017" y="15659"/>
                </a:lnTo>
                <a:lnTo>
                  <a:pt x="61442" y="14046"/>
                </a:lnTo>
                <a:lnTo>
                  <a:pt x="58242" y="10922"/>
                </a:lnTo>
                <a:lnTo>
                  <a:pt x="51168" y="1562"/>
                </a:lnTo>
                <a:lnTo>
                  <a:pt x="43040" y="0"/>
                </a:lnTo>
                <a:close/>
              </a:path>
              <a:path w="67310" h="20954">
                <a:moveTo>
                  <a:pt x="61484" y="14046"/>
                </a:moveTo>
                <a:lnTo>
                  <a:pt x="61722" y="14274"/>
                </a:lnTo>
                <a:lnTo>
                  <a:pt x="61484" y="1404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261210" y="4985777"/>
            <a:ext cx="48260" cy="17145"/>
          </a:xfrm>
          <a:custGeom>
            <a:avLst/>
            <a:gdLst/>
            <a:ahLst/>
            <a:cxnLst/>
            <a:rect l="l" t="t" r="r" b="b"/>
            <a:pathLst>
              <a:path w="48260" h="17145">
                <a:moveTo>
                  <a:pt x="14147" y="0"/>
                </a:moveTo>
                <a:lnTo>
                  <a:pt x="0" y="1371"/>
                </a:lnTo>
                <a:lnTo>
                  <a:pt x="685" y="5715"/>
                </a:lnTo>
                <a:lnTo>
                  <a:pt x="1193" y="11696"/>
                </a:lnTo>
                <a:lnTo>
                  <a:pt x="1231" y="16560"/>
                </a:lnTo>
                <a:lnTo>
                  <a:pt x="20977" y="16103"/>
                </a:lnTo>
                <a:lnTo>
                  <a:pt x="27558" y="16027"/>
                </a:lnTo>
                <a:lnTo>
                  <a:pt x="47523" y="15481"/>
                </a:lnTo>
                <a:lnTo>
                  <a:pt x="47751" y="12446"/>
                </a:lnTo>
                <a:lnTo>
                  <a:pt x="47878" y="9194"/>
                </a:lnTo>
                <a:lnTo>
                  <a:pt x="47917" y="6286"/>
                </a:lnTo>
                <a:lnTo>
                  <a:pt x="141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262387" y="5001256"/>
            <a:ext cx="46355" cy="11430"/>
          </a:xfrm>
          <a:custGeom>
            <a:avLst/>
            <a:gdLst/>
            <a:ahLst/>
            <a:cxnLst/>
            <a:rect l="l" t="t" r="r" b="b"/>
            <a:pathLst>
              <a:path w="46354" h="11429">
                <a:moveTo>
                  <a:pt x="46342" y="0"/>
                </a:moveTo>
                <a:lnTo>
                  <a:pt x="26390" y="546"/>
                </a:lnTo>
                <a:lnTo>
                  <a:pt x="19803" y="622"/>
                </a:lnTo>
                <a:lnTo>
                  <a:pt x="50" y="1079"/>
                </a:lnTo>
                <a:lnTo>
                  <a:pt x="0" y="4241"/>
                </a:lnTo>
                <a:lnTo>
                  <a:pt x="42875" y="11430"/>
                </a:lnTo>
                <a:lnTo>
                  <a:pt x="43700" y="11125"/>
                </a:lnTo>
                <a:lnTo>
                  <a:pt x="45059" y="10693"/>
                </a:lnTo>
                <a:lnTo>
                  <a:pt x="45897" y="5727"/>
                </a:lnTo>
                <a:lnTo>
                  <a:pt x="463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260561" y="498377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3695" y="0"/>
                </a:moveTo>
                <a:lnTo>
                  <a:pt x="0" y="88"/>
                </a:lnTo>
                <a:lnTo>
                  <a:pt x="228" y="990"/>
                </a:lnTo>
                <a:lnTo>
                  <a:pt x="647" y="3378"/>
                </a:lnTo>
                <a:lnTo>
                  <a:pt x="14795" y="2006"/>
                </a:lnTo>
                <a:lnTo>
                  <a:pt x="36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214634" y="4987152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6570" y="0"/>
                </a:moveTo>
                <a:lnTo>
                  <a:pt x="0" y="4241"/>
                </a:lnTo>
                <a:lnTo>
                  <a:pt x="10350" y="5092"/>
                </a:lnTo>
                <a:lnTo>
                  <a:pt x="11125" y="5803"/>
                </a:lnTo>
                <a:lnTo>
                  <a:pt x="11887" y="6959"/>
                </a:lnTo>
                <a:lnTo>
                  <a:pt x="25793" y="9118"/>
                </a:lnTo>
                <a:lnTo>
                  <a:pt x="13042" y="9144"/>
                </a:lnTo>
                <a:lnTo>
                  <a:pt x="13601" y="10375"/>
                </a:lnTo>
                <a:lnTo>
                  <a:pt x="14135" y="11836"/>
                </a:lnTo>
                <a:lnTo>
                  <a:pt x="14604" y="13398"/>
                </a:lnTo>
                <a:lnTo>
                  <a:pt x="31280" y="15811"/>
                </a:lnTo>
                <a:lnTo>
                  <a:pt x="36791" y="15557"/>
                </a:lnTo>
                <a:lnTo>
                  <a:pt x="47802" y="15176"/>
                </a:lnTo>
                <a:lnTo>
                  <a:pt x="47764" y="10325"/>
                </a:lnTo>
                <a:lnTo>
                  <a:pt x="47242" y="4241"/>
                </a:lnTo>
                <a:lnTo>
                  <a:pt x="465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245917" y="5002334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522" y="0"/>
                </a:moveTo>
                <a:lnTo>
                  <a:pt x="11023" y="165"/>
                </a:lnTo>
                <a:lnTo>
                  <a:pt x="0" y="622"/>
                </a:lnTo>
                <a:lnTo>
                  <a:pt x="16471" y="3162"/>
                </a:lnTo>
                <a:lnTo>
                  <a:pt x="165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203266" y="4980179"/>
            <a:ext cx="61594" cy="20955"/>
          </a:xfrm>
          <a:custGeom>
            <a:avLst/>
            <a:gdLst/>
            <a:ahLst/>
            <a:cxnLst/>
            <a:rect l="l" t="t" r="r" b="b"/>
            <a:pathLst>
              <a:path w="61595" h="20954">
                <a:moveTo>
                  <a:pt x="24409" y="16116"/>
                </a:moveTo>
                <a:lnTo>
                  <a:pt x="16687" y="16141"/>
                </a:lnTo>
                <a:lnTo>
                  <a:pt x="1244" y="16383"/>
                </a:lnTo>
                <a:lnTo>
                  <a:pt x="1244" y="17119"/>
                </a:lnTo>
                <a:lnTo>
                  <a:pt x="9512" y="18135"/>
                </a:lnTo>
                <a:lnTo>
                  <a:pt x="25971" y="20370"/>
                </a:lnTo>
                <a:lnTo>
                  <a:pt x="25501" y="18808"/>
                </a:lnTo>
                <a:lnTo>
                  <a:pt x="24968" y="17348"/>
                </a:lnTo>
                <a:lnTo>
                  <a:pt x="24409" y="16116"/>
                </a:lnTo>
                <a:close/>
              </a:path>
              <a:path w="61595" h="20954">
                <a:moveTo>
                  <a:pt x="15100" y="0"/>
                </a:moveTo>
                <a:lnTo>
                  <a:pt x="0" y="50"/>
                </a:lnTo>
                <a:lnTo>
                  <a:pt x="508" y="2197"/>
                </a:lnTo>
                <a:lnTo>
                  <a:pt x="927" y="6261"/>
                </a:lnTo>
                <a:lnTo>
                  <a:pt x="1117" y="10642"/>
                </a:lnTo>
                <a:lnTo>
                  <a:pt x="23253" y="13931"/>
                </a:lnTo>
                <a:lnTo>
                  <a:pt x="22504" y="12776"/>
                </a:lnTo>
                <a:lnTo>
                  <a:pt x="21717" y="12065"/>
                </a:lnTo>
                <a:lnTo>
                  <a:pt x="11366" y="11214"/>
                </a:lnTo>
                <a:lnTo>
                  <a:pt x="57937" y="6972"/>
                </a:lnTo>
                <a:lnTo>
                  <a:pt x="57734" y="5715"/>
                </a:lnTo>
                <a:lnTo>
                  <a:pt x="57518" y="4584"/>
                </a:lnTo>
                <a:lnTo>
                  <a:pt x="57289" y="3670"/>
                </a:lnTo>
                <a:lnTo>
                  <a:pt x="60985" y="3594"/>
                </a:lnTo>
                <a:lnTo>
                  <a:pt x="41275" y="152"/>
                </a:lnTo>
                <a:lnTo>
                  <a:pt x="151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140366" y="4974673"/>
            <a:ext cx="104775" cy="22860"/>
          </a:xfrm>
          <a:custGeom>
            <a:avLst/>
            <a:gdLst/>
            <a:ahLst/>
            <a:cxnLst/>
            <a:rect l="l" t="t" r="r" b="b"/>
            <a:pathLst>
              <a:path w="104775" h="22860">
                <a:moveTo>
                  <a:pt x="64147" y="21894"/>
                </a:moveTo>
                <a:lnTo>
                  <a:pt x="58953" y="21996"/>
                </a:lnTo>
                <a:lnTo>
                  <a:pt x="64147" y="22618"/>
                </a:lnTo>
                <a:lnTo>
                  <a:pt x="64147" y="21894"/>
                </a:lnTo>
                <a:close/>
              </a:path>
              <a:path w="104775" h="22860">
                <a:moveTo>
                  <a:pt x="68630" y="0"/>
                </a:moveTo>
                <a:lnTo>
                  <a:pt x="52549" y="2197"/>
                </a:lnTo>
                <a:lnTo>
                  <a:pt x="36441" y="4143"/>
                </a:lnTo>
                <a:lnTo>
                  <a:pt x="20301" y="5836"/>
                </a:lnTo>
                <a:lnTo>
                  <a:pt x="0" y="7632"/>
                </a:lnTo>
                <a:lnTo>
                  <a:pt x="16023" y="9621"/>
                </a:lnTo>
                <a:lnTo>
                  <a:pt x="64020" y="16141"/>
                </a:lnTo>
                <a:lnTo>
                  <a:pt x="63822" y="11701"/>
                </a:lnTo>
                <a:lnTo>
                  <a:pt x="63392" y="7632"/>
                </a:lnTo>
                <a:lnTo>
                  <a:pt x="62890" y="5562"/>
                </a:lnTo>
                <a:lnTo>
                  <a:pt x="103170" y="5499"/>
                </a:lnTo>
                <a:lnTo>
                  <a:pt x="68630" y="0"/>
                </a:lnTo>
                <a:close/>
              </a:path>
              <a:path w="104775" h="22860">
                <a:moveTo>
                  <a:pt x="103170" y="5499"/>
                </a:moveTo>
                <a:lnTo>
                  <a:pt x="72974" y="5499"/>
                </a:lnTo>
                <a:lnTo>
                  <a:pt x="104178" y="5664"/>
                </a:lnTo>
                <a:lnTo>
                  <a:pt x="103170" y="549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03280" y="500744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95" y="0"/>
                </a:moveTo>
                <a:lnTo>
                  <a:pt x="38" y="0"/>
                </a:lnTo>
                <a:lnTo>
                  <a:pt x="4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870802" y="5002936"/>
            <a:ext cx="226695" cy="23495"/>
          </a:xfrm>
          <a:custGeom>
            <a:avLst/>
            <a:gdLst/>
            <a:ahLst/>
            <a:cxnLst/>
            <a:rect l="l" t="t" r="r" b="b"/>
            <a:pathLst>
              <a:path w="226695" h="23495">
                <a:moveTo>
                  <a:pt x="214083" y="0"/>
                </a:moveTo>
                <a:lnTo>
                  <a:pt x="205244" y="12"/>
                </a:lnTo>
                <a:lnTo>
                  <a:pt x="101701" y="9329"/>
                </a:lnTo>
                <a:lnTo>
                  <a:pt x="67068" y="13208"/>
                </a:lnTo>
                <a:lnTo>
                  <a:pt x="66929" y="13423"/>
                </a:lnTo>
                <a:lnTo>
                  <a:pt x="49981" y="15697"/>
                </a:lnTo>
                <a:lnTo>
                  <a:pt x="33293" y="18041"/>
                </a:lnTo>
                <a:lnTo>
                  <a:pt x="0" y="23228"/>
                </a:lnTo>
                <a:lnTo>
                  <a:pt x="3797" y="23037"/>
                </a:lnTo>
                <a:lnTo>
                  <a:pt x="7594" y="22885"/>
                </a:lnTo>
                <a:lnTo>
                  <a:pt x="11391" y="22771"/>
                </a:lnTo>
                <a:lnTo>
                  <a:pt x="19024" y="22644"/>
                </a:lnTo>
                <a:lnTo>
                  <a:pt x="36166" y="19831"/>
                </a:lnTo>
                <a:lnTo>
                  <a:pt x="53344" y="17289"/>
                </a:lnTo>
                <a:lnTo>
                  <a:pt x="70568" y="15087"/>
                </a:lnTo>
                <a:lnTo>
                  <a:pt x="87845" y="13296"/>
                </a:lnTo>
                <a:lnTo>
                  <a:pt x="150002" y="8391"/>
                </a:lnTo>
                <a:lnTo>
                  <a:pt x="181089" y="5620"/>
                </a:lnTo>
                <a:lnTo>
                  <a:pt x="211988" y="1904"/>
                </a:lnTo>
                <a:lnTo>
                  <a:pt x="216877" y="1384"/>
                </a:lnTo>
                <a:lnTo>
                  <a:pt x="221754" y="800"/>
                </a:lnTo>
                <a:lnTo>
                  <a:pt x="226618" y="152"/>
                </a:lnTo>
                <a:lnTo>
                  <a:pt x="2140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854763" y="5016144"/>
            <a:ext cx="83185" cy="11430"/>
          </a:xfrm>
          <a:custGeom>
            <a:avLst/>
            <a:gdLst/>
            <a:ahLst/>
            <a:cxnLst/>
            <a:rect l="l" t="t" r="r" b="b"/>
            <a:pathLst>
              <a:path w="83185" h="11429">
                <a:moveTo>
                  <a:pt x="83108" y="0"/>
                </a:moveTo>
                <a:lnTo>
                  <a:pt x="62313" y="2567"/>
                </a:lnTo>
                <a:lnTo>
                  <a:pt x="0" y="11048"/>
                </a:lnTo>
                <a:lnTo>
                  <a:pt x="5333" y="10629"/>
                </a:lnTo>
                <a:lnTo>
                  <a:pt x="10693" y="10286"/>
                </a:lnTo>
                <a:lnTo>
                  <a:pt x="16040" y="10020"/>
                </a:lnTo>
                <a:lnTo>
                  <a:pt x="49323" y="4833"/>
                </a:lnTo>
                <a:lnTo>
                  <a:pt x="66014" y="2489"/>
                </a:lnTo>
                <a:lnTo>
                  <a:pt x="82842" y="317"/>
                </a:lnTo>
                <a:lnTo>
                  <a:pt x="831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44652" y="5014375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5892" y="0"/>
                </a:moveTo>
                <a:lnTo>
                  <a:pt x="1968" y="1295"/>
                </a:lnTo>
                <a:lnTo>
                  <a:pt x="0" y="1917"/>
                </a:lnTo>
                <a:lnTo>
                  <a:pt x="14837" y="1892"/>
                </a:lnTo>
                <a:lnTo>
                  <a:pt x="5892" y="0"/>
                </a:lnTo>
                <a:close/>
              </a:path>
              <a:path w="15239" h="2539">
                <a:moveTo>
                  <a:pt x="14837" y="1892"/>
                </a:moveTo>
                <a:lnTo>
                  <a:pt x="5575" y="1892"/>
                </a:lnTo>
                <a:lnTo>
                  <a:pt x="12712" y="1905"/>
                </a:lnTo>
                <a:lnTo>
                  <a:pt x="14897" y="1905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31380" y="5010448"/>
            <a:ext cx="19685" cy="6350"/>
          </a:xfrm>
          <a:custGeom>
            <a:avLst/>
            <a:gdLst/>
            <a:ahLst/>
            <a:cxnLst/>
            <a:rect l="l" t="t" r="r" b="b"/>
            <a:pathLst>
              <a:path w="19685" h="6350">
                <a:moveTo>
                  <a:pt x="0" y="0"/>
                </a:moveTo>
                <a:lnTo>
                  <a:pt x="279" y="2184"/>
                </a:lnTo>
                <a:lnTo>
                  <a:pt x="381" y="5956"/>
                </a:lnTo>
                <a:lnTo>
                  <a:pt x="13271" y="5842"/>
                </a:lnTo>
                <a:lnTo>
                  <a:pt x="17208" y="4584"/>
                </a:lnTo>
                <a:lnTo>
                  <a:pt x="19164" y="3924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203920" y="50051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0" y="0"/>
                </a:moveTo>
                <a:lnTo>
                  <a:pt x="0" y="279"/>
                </a:lnTo>
                <a:lnTo>
                  <a:pt x="1130" y="203"/>
                </a:lnTo>
                <a:lnTo>
                  <a:pt x="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118584" y="5005363"/>
            <a:ext cx="113664" cy="24765"/>
          </a:xfrm>
          <a:custGeom>
            <a:avLst/>
            <a:gdLst/>
            <a:ahLst/>
            <a:cxnLst/>
            <a:rect l="l" t="t" r="r" b="b"/>
            <a:pathLst>
              <a:path w="113664" h="24764">
                <a:moveTo>
                  <a:pt x="39509" y="16205"/>
                </a:moveTo>
                <a:lnTo>
                  <a:pt x="0" y="23939"/>
                </a:lnTo>
                <a:lnTo>
                  <a:pt x="977" y="24193"/>
                </a:lnTo>
                <a:lnTo>
                  <a:pt x="2895" y="24053"/>
                </a:lnTo>
                <a:lnTo>
                  <a:pt x="85115" y="19862"/>
                </a:lnTo>
                <a:lnTo>
                  <a:pt x="84747" y="19735"/>
                </a:lnTo>
                <a:lnTo>
                  <a:pt x="84378" y="19646"/>
                </a:lnTo>
                <a:lnTo>
                  <a:pt x="61780" y="17694"/>
                </a:lnTo>
                <a:lnTo>
                  <a:pt x="39509" y="16205"/>
                </a:lnTo>
                <a:close/>
              </a:path>
              <a:path w="113664" h="24764">
                <a:moveTo>
                  <a:pt x="86461" y="0"/>
                </a:moveTo>
                <a:lnTo>
                  <a:pt x="85331" y="76"/>
                </a:lnTo>
                <a:lnTo>
                  <a:pt x="85178" y="939"/>
                </a:lnTo>
                <a:lnTo>
                  <a:pt x="84975" y="1625"/>
                </a:lnTo>
                <a:lnTo>
                  <a:pt x="84734" y="2082"/>
                </a:lnTo>
                <a:lnTo>
                  <a:pt x="85051" y="2095"/>
                </a:lnTo>
                <a:lnTo>
                  <a:pt x="85191" y="2095"/>
                </a:lnTo>
                <a:lnTo>
                  <a:pt x="84696" y="2159"/>
                </a:lnTo>
                <a:lnTo>
                  <a:pt x="52666" y="12776"/>
                </a:lnTo>
                <a:lnTo>
                  <a:pt x="82918" y="11649"/>
                </a:lnTo>
                <a:lnTo>
                  <a:pt x="113169" y="11036"/>
                </a:lnTo>
                <a:lnTo>
                  <a:pt x="113080" y="7264"/>
                </a:lnTo>
                <a:lnTo>
                  <a:pt x="112801" y="5080"/>
                </a:lnTo>
                <a:lnTo>
                  <a:pt x="97450" y="2082"/>
                </a:lnTo>
                <a:lnTo>
                  <a:pt x="864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957770" y="5021034"/>
            <a:ext cx="55244" cy="5715"/>
          </a:xfrm>
          <a:custGeom>
            <a:avLst/>
            <a:gdLst/>
            <a:ahLst/>
            <a:cxnLst/>
            <a:rect l="l" t="t" r="r" b="b"/>
            <a:pathLst>
              <a:path w="55245" h="5714">
                <a:moveTo>
                  <a:pt x="50609" y="368"/>
                </a:moveTo>
                <a:lnTo>
                  <a:pt x="0" y="5067"/>
                </a:lnTo>
                <a:lnTo>
                  <a:pt x="15570" y="5549"/>
                </a:lnTo>
                <a:lnTo>
                  <a:pt x="33316" y="2894"/>
                </a:lnTo>
                <a:lnTo>
                  <a:pt x="51092" y="495"/>
                </a:lnTo>
                <a:lnTo>
                  <a:pt x="50609" y="368"/>
                </a:lnTo>
                <a:close/>
              </a:path>
              <a:path w="55245" h="5714">
                <a:moveTo>
                  <a:pt x="54975" y="0"/>
                </a:moveTo>
                <a:lnTo>
                  <a:pt x="54787" y="0"/>
                </a:lnTo>
                <a:lnTo>
                  <a:pt x="549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950015" y="5007879"/>
            <a:ext cx="196215" cy="18415"/>
          </a:xfrm>
          <a:custGeom>
            <a:avLst/>
            <a:gdLst/>
            <a:ahLst/>
            <a:cxnLst/>
            <a:rect l="l" t="t" r="r" b="b"/>
            <a:pathLst>
              <a:path w="196214" h="18414">
                <a:moveTo>
                  <a:pt x="196062" y="0"/>
                </a:moveTo>
                <a:lnTo>
                  <a:pt x="120724" y="5327"/>
                </a:lnTo>
                <a:lnTo>
                  <a:pt x="80430" y="9069"/>
                </a:lnTo>
                <a:lnTo>
                  <a:pt x="40196" y="13280"/>
                </a:lnTo>
                <a:lnTo>
                  <a:pt x="0" y="18033"/>
                </a:lnTo>
                <a:lnTo>
                  <a:pt x="7746" y="18224"/>
                </a:lnTo>
                <a:lnTo>
                  <a:pt x="58369" y="13525"/>
                </a:lnTo>
                <a:lnTo>
                  <a:pt x="56413" y="13042"/>
                </a:lnTo>
                <a:lnTo>
                  <a:pt x="54527" y="12712"/>
                </a:lnTo>
                <a:lnTo>
                  <a:pt x="52476" y="12598"/>
                </a:lnTo>
                <a:lnTo>
                  <a:pt x="67434" y="12598"/>
                </a:lnTo>
                <a:lnTo>
                  <a:pt x="82040" y="10986"/>
                </a:lnTo>
                <a:lnTo>
                  <a:pt x="88379" y="10363"/>
                </a:lnTo>
                <a:lnTo>
                  <a:pt x="169237" y="3296"/>
                </a:lnTo>
                <a:lnTo>
                  <a:pt x="196062" y="0"/>
                </a:lnTo>
                <a:close/>
              </a:path>
              <a:path w="196214" h="18414">
                <a:moveTo>
                  <a:pt x="67434" y="12598"/>
                </a:moveTo>
                <a:lnTo>
                  <a:pt x="52476" y="12598"/>
                </a:lnTo>
                <a:lnTo>
                  <a:pt x="62547" y="13157"/>
                </a:lnTo>
                <a:lnTo>
                  <a:pt x="63055" y="13119"/>
                </a:lnTo>
                <a:lnTo>
                  <a:pt x="67434" y="1259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973334" y="5016470"/>
            <a:ext cx="117475" cy="11430"/>
          </a:xfrm>
          <a:custGeom>
            <a:avLst/>
            <a:gdLst/>
            <a:ahLst/>
            <a:cxnLst/>
            <a:rect l="l" t="t" r="r" b="b"/>
            <a:pathLst>
              <a:path w="117475" h="11429">
                <a:moveTo>
                  <a:pt x="35534" y="5054"/>
                </a:moveTo>
                <a:lnTo>
                  <a:pt x="17748" y="7453"/>
                </a:lnTo>
                <a:lnTo>
                  <a:pt x="0" y="10109"/>
                </a:lnTo>
                <a:lnTo>
                  <a:pt x="24511" y="11099"/>
                </a:lnTo>
                <a:lnTo>
                  <a:pt x="45770" y="8331"/>
                </a:lnTo>
                <a:lnTo>
                  <a:pt x="42367" y="7188"/>
                </a:lnTo>
                <a:lnTo>
                  <a:pt x="38963" y="5918"/>
                </a:lnTo>
                <a:lnTo>
                  <a:pt x="35534" y="5054"/>
                </a:lnTo>
                <a:close/>
              </a:path>
              <a:path w="117475" h="11429">
                <a:moveTo>
                  <a:pt x="117221" y="0"/>
                </a:moveTo>
                <a:lnTo>
                  <a:pt x="76624" y="1621"/>
                </a:lnTo>
                <a:lnTo>
                  <a:pt x="39331" y="4571"/>
                </a:lnTo>
                <a:lnTo>
                  <a:pt x="64719" y="6007"/>
                </a:lnTo>
                <a:lnTo>
                  <a:pt x="1172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997850" y="5016294"/>
            <a:ext cx="121285" cy="12065"/>
          </a:xfrm>
          <a:custGeom>
            <a:avLst/>
            <a:gdLst/>
            <a:ahLst/>
            <a:cxnLst/>
            <a:rect l="l" t="t" r="r" b="b"/>
            <a:pathLst>
              <a:path w="121285" h="12064">
                <a:moveTo>
                  <a:pt x="21259" y="8508"/>
                </a:moveTo>
                <a:lnTo>
                  <a:pt x="0" y="11277"/>
                </a:lnTo>
                <a:lnTo>
                  <a:pt x="9461" y="11722"/>
                </a:lnTo>
                <a:lnTo>
                  <a:pt x="19278" y="10172"/>
                </a:lnTo>
                <a:lnTo>
                  <a:pt x="24193" y="9448"/>
                </a:lnTo>
                <a:lnTo>
                  <a:pt x="23215" y="9156"/>
                </a:lnTo>
                <a:lnTo>
                  <a:pt x="21259" y="8508"/>
                </a:lnTo>
                <a:close/>
              </a:path>
              <a:path w="121285" h="12064">
                <a:moveTo>
                  <a:pt x="115176" y="0"/>
                </a:moveTo>
                <a:lnTo>
                  <a:pt x="105689" y="0"/>
                </a:lnTo>
                <a:lnTo>
                  <a:pt x="99199" y="50"/>
                </a:lnTo>
                <a:lnTo>
                  <a:pt x="92709" y="177"/>
                </a:lnTo>
                <a:lnTo>
                  <a:pt x="40195" y="6184"/>
                </a:lnTo>
                <a:lnTo>
                  <a:pt x="46050" y="6515"/>
                </a:lnTo>
                <a:lnTo>
                  <a:pt x="52857" y="5689"/>
                </a:lnTo>
                <a:lnTo>
                  <a:pt x="59677" y="4952"/>
                </a:lnTo>
                <a:lnTo>
                  <a:pt x="121196" y="38"/>
                </a:lnTo>
                <a:lnTo>
                  <a:pt x="1151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013072" y="5014121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995" y="0"/>
                </a:lnTo>
              </a:path>
            </a:pathLst>
          </a:custGeom>
          <a:ln w="13741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090563" y="5007250"/>
            <a:ext cx="113030" cy="9525"/>
          </a:xfrm>
          <a:custGeom>
            <a:avLst/>
            <a:gdLst/>
            <a:ahLst/>
            <a:cxnLst/>
            <a:rect l="l" t="t" r="r" b="b"/>
            <a:pathLst>
              <a:path w="113029" h="9525">
                <a:moveTo>
                  <a:pt x="98551" y="0"/>
                </a:moveTo>
                <a:lnTo>
                  <a:pt x="90500" y="0"/>
                </a:lnTo>
                <a:lnTo>
                  <a:pt x="67845" y="2044"/>
                </a:lnTo>
                <a:lnTo>
                  <a:pt x="0" y="9220"/>
                </a:lnTo>
                <a:lnTo>
                  <a:pt x="6476" y="9093"/>
                </a:lnTo>
                <a:lnTo>
                  <a:pt x="28946" y="9042"/>
                </a:lnTo>
                <a:lnTo>
                  <a:pt x="45964" y="7673"/>
                </a:lnTo>
                <a:lnTo>
                  <a:pt x="63425" y="6091"/>
                </a:lnTo>
                <a:lnTo>
                  <a:pt x="80831" y="4235"/>
                </a:lnTo>
                <a:lnTo>
                  <a:pt x="98158" y="2006"/>
                </a:lnTo>
                <a:lnTo>
                  <a:pt x="103022" y="1485"/>
                </a:lnTo>
                <a:lnTo>
                  <a:pt x="112712" y="279"/>
                </a:lnTo>
                <a:lnTo>
                  <a:pt x="105651" y="63"/>
                </a:lnTo>
                <a:lnTo>
                  <a:pt x="98551" y="0"/>
                </a:lnTo>
                <a:close/>
              </a:path>
              <a:path w="113029" h="9525">
                <a:moveTo>
                  <a:pt x="28946" y="9042"/>
                </a:moveTo>
                <a:lnTo>
                  <a:pt x="12979" y="9042"/>
                </a:lnTo>
                <a:lnTo>
                  <a:pt x="28473" y="9080"/>
                </a:lnTo>
                <a:lnTo>
                  <a:pt x="28946" y="904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904248" y="5006039"/>
            <a:ext cx="253365" cy="20320"/>
          </a:xfrm>
          <a:custGeom>
            <a:avLst/>
            <a:gdLst/>
            <a:ahLst/>
            <a:cxnLst/>
            <a:rect l="l" t="t" r="r" b="b"/>
            <a:pathLst>
              <a:path w="253364" h="20320">
                <a:moveTo>
                  <a:pt x="49750" y="19392"/>
                </a:moveTo>
                <a:lnTo>
                  <a:pt x="4356" y="19392"/>
                </a:lnTo>
                <a:lnTo>
                  <a:pt x="16356" y="19423"/>
                </a:lnTo>
                <a:lnTo>
                  <a:pt x="45770" y="19862"/>
                </a:lnTo>
                <a:lnTo>
                  <a:pt x="49750" y="19392"/>
                </a:lnTo>
                <a:close/>
              </a:path>
              <a:path w="253364" h="20320">
                <a:moveTo>
                  <a:pt x="242684" y="0"/>
                </a:moveTo>
                <a:lnTo>
                  <a:pt x="237451" y="0"/>
                </a:lnTo>
                <a:lnTo>
                  <a:pt x="219366" y="151"/>
                </a:lnTo>
                <a:lnTo>
                  <a:pt x="165023" y="2705"/>
                </a:lnTo>
                <a:lnTo>
                  <a:pt x="123661" y="6186"/>
                </a:lnTo>
                <a:lnTo>
                  <a:pt x="82388" y="10083"/>
                </a:lnTo>
                <a:lnTo>
                  <a:pt x="41176" y="14467"/>
                </a:lnTo>
                <a:lnTo>
                  <a:pt x="0" y="19405"/>
                </a:lnTo>
                <a:lnTo>
                  <a:pt x="49750" y="19392"/>
                </a:lnTo>
                <a:lnTo>
                  <a:pt x="85967" y="15116"/>
                </a:lnTo>
                <a:lnTo>
                  <a:pt x="126201" y="10909"/>
                </a:lnTo>
                <a:lnTo>
                  <a:pt x="206870" y="3822"/>
                </a:lnTo>
                <a:lnTo>
                  <a:pt x="241833" y="1841"/>
                </a:lnTo>
                <a:lnTo>
                  <a:pt x="249389" y="723"/>
                </a:lnTo>
                <a:lnTo>
                  <a:pt x="253149" y="101"/>
                </a:lnTo>
                <a:lnTo>
                  <a:pt x="2426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889831" y="4997607"/>
            <a:ext cx="314325" cy="28575"/>
          </a:xfrm>
          <a:custGeom>
            <a:avLst/>
            <a:gdLst/>
            <a:ahLst/>
            <a:cxnLst/>
            <a:rect l="l" t="t" r="r" b="b"/>
            <a:pathLst>
              <a:path w="314325" h="28575">
                <a:moveTo>
                  <a:pt x="270840" y="0"/>
                </a:moveTo>
                <a:lnTo>
                  <a:pt x="250251" y="856"/>
                </a:lnTo>
                <a:lnTo>
                  <a:pt x="229114" y="2090"/>
                </a:lnTo>
                <a:lnTo>
                  <a:pt x="186207" y="5334"/>
                </a:lnTo>
                <a:lnTo>
                  <a:pt x="195046" y="5334"/>
                </a:lnTo>
                <a:lnTo>
                  <a:pt x="207594" y="5486"/>
                </a:lnTo>
                <a:lnTo>
                  <a:pt x="202717" y="6134"/>
                </a:lnTo>
                <a:lnTo>
                  <a:pt x="192951" y="7238"/>
                </a:lnTo>
                <a:lnTo>
                  <a:pt x="162052" y="10953"/>
                </a:lnTo>
                <a:lnTo>
                  <a:pt x="130965" y="13720"/>
                </a:lnTo>
                <a:lnTo>
                  <a:pt x="68808" y="18630"/>
                </a:lnTo>
                <a:lnTo>
                  <a:pt x="51538" y="20414"/>
                </a:lnTo>
                <a:lnTo>
                  <a:pt x="34318" y="22613"/>
                </a:lnTo>
                <a:lnTo>
                  <a:pt x="17141" y="25158"/>
                </a:lnTo>
                <a:lnTo>
                  <a:pt x="0" y="27978"/>
                </a:lnTo>
                <a:lnTo>
                  <a:pt x="14414" y="27838"/>
                </a:lnTo>
                <a:lnTo>
                  <a:pt x="55590" y="22894"/>
                </a:lnTo>
                <a:lnTo>
                  <a:pt x="96802" y="18511"/>
                </a:lnTo>
                <a:lnTo>
                  <a:pt x="138076" y="14617"/>
                </a:lnTo>
                <a:lnTo>
                  <a:pt x="179438" y="11137"/>
                </a:lnTo>
                <a:lnTo>
                  <a:pt x="233782" y="8584"/>
                </a:lnTo>
                <a:lnTo>
                  <a:pt x="305990" y="8432"/>
                </a:lnTo>
                <a:lnTo>
                  <a:pt x="314083" y="7835"/>
                </a:lnTo>
                <a:lnTo>
                  <a:pt x="314134" y="7556"/>
                </a:lnTo>
                <a:lnTo>
                  <a:pt x="281675" y="1800"/>
                </a:lnTo>
                <a:lnTo>
                  <a:pt x="270840" y="0"/>
                </a:lnTo>
                <a:close/>
              </a:path>
              <a:path w="314325" h="28575">
                <a:moveTo>
                  <a:pt x="305990" y="8432"/>
                </a:moveTo>
                <a:lnTo>
                  <a:pt x="257098" y="8432"/>
                </a:lnTo>
                <a:lnTo>
                  <a:pt x="267576" y="8534"/>
                </a:lnTo>
                <a:lnTo>
                  <a:pt x="263804" y="9156"/>
                </a:lnTo>
                <a:lnTo>
                  <a:pt x="256247" y="10274"/>
                </a:lnTo>
                <a:lnTo>
                  <a:pt x="273746" y="9804"/>
                </a:lnTo>
                <a:lnTo>
                  <a:pt x="291236" y="9639"/>
                </a:lnTo>
                <a:lnTo>
                  <a:pt x="305990" y="843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181073" y="5005443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22847" y="0"/>
                </a:moveTo>
                <a:lnTo>
                  <a:pt x="0" y="1803"/>
                </a:lnTo>
                <a:lnTo>
                  <a:pt x="8039" y="1803"/>
                </a:lnTo>
                <a:lnTo>
                  <a:pt x="22250" y="2006"/>
                </a:lnTo>
                <a:lnTo>
                  <a:pt x="22491" y="1549"/>
                </a:lnTo>
                <a:lnTo>
                  <a:pt x="22682" y="863"/>
                </a:lnTo>
                <a:lnTo>
                  <a:pt x="228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043895" y="5016328"/>
            <a:ext cx="85725" cy="8255"/>
          </a:xfrm>
          <a:custGeom>
            <a:avLst/>
            <a:gdLst/>
            <a:ahLst/>
            <a:cxnLst/>
            <a:rect l="l" t="t" r="r" b="b"/>
            <a:pathLst>
              <a:path w="85725" h="8254">
                <a:moveTo>
                  <a:pt x="75145" y="0"/>
                </a:moveTo>
                <a:lnTo>
                  <a:pt x="13627" y="4927"/>
                </a:lnTo>
                <a:lnTo>
                  <a:pt x="6807" y="5651"/>
                </a:lnTo>
                <a:lnTo>
                  <a:pt x="0" y="6476"/>
                </a:lnTo>
                <a:lnTo>
                  <a:pt x="24320" y="7835"/>
                </a:lnTo>
                <a:lnTo>
                  <a:pt x="38756" y="6413"/>
                </a:lnTo>
                <a:lnTo>
                  <a:pt x="53152" y="4770"/>
                </a:lnTo>
                <a:lnTo>
                  <a:pt x="67486" y="2844"/>
                </a:lnTo>
                <a:lnTo>
                  <a:pt x="81737" y="571"/>
                </a:lnTo>
                <a:lnTo>
                  <a:pt x="85305" y="114"/>
                </a:lnTo>
                <a:lnTo>
                  <a:pt x="7514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068212" y="5007523"/>
            <a:ext cx="135255" cy="22225"/>
          </a:xfrm>
          <a:custGeom>
            <a:avLst/>
            <a:gdLst/>
            <a:ahLst/>
            <a:cxnLst/>
            <a:rect l="l" t="t" r="r" b="b"/>
            <a:pathLst>
              <a:path w="135254" h="22225">
                <a:moveTo>
                  <a:pt x="135064" y="0"/>
                </a:moveTo>
                <a:lnTo>
                  <a:pt x="130225" y="635"/>
                </a:lnTo>
                <a:lnTo>
                  <a:pt x="120510" y="1739"/>
                </a:lnTo>
                <a:lnTo>
                  <a:pt x="103183" y="3968"/>
                </a:lnTo>
                <a:lnTo>
                  <a:pt x="85777" y="5822"/>
                </a:lnTo>
                <a:lnTo>
                  <a:pt x="68316" y="7401"/>
                </a:lnTo>
                <a:lnTo>
                  <a:pt x="50825" y="8801"/>
                </a:lnTo>
                <a:lnTo>
                  <a:pt x="60985" y="8928"/>
                </a:lnTo>
                <a:lnTo>
                  <a:pt x="57416" y="9385"/>
                </a:lnTo>
                <a:lnTo>
                  <a:pt x="43167" y="11650"/>
                </a:lnTo>
                <a:lnTo>
                  <a:pt x="28836" y="13574"/>
                </a:lnTo>
                <a:lnTo>
                  <a:pt x="14441" y="15219"/>
                </a:lnTo>
                <a:lnTo>
                  <a:pt x="0" y="16649"/>
                </a:lnTo>
                <a:lnTo>
                  <a:pt x="42252" y="19024"/>
                </a:lnTo>
                <a:lnTo>
                  <a:pt x="46304" y="20345"/>
                </a:lnTo>
                <a:lnTo>
                  <a:pt x="50368" y="21780"/>
                </a:lnTo>
                <a:lnTo>
                  <a:pt x="56095" y="20866"/>
                </a:lnTo>
                <a:lnTo>
                  <a:pt x="64608" y="19411"/>
                </a:lnTo>
                <a:lnTo>
                  <a:pt x="73077" y="17789"/>
                </a:lnTo>
                <a:lnTo>
                  <a:pt x="81500" y="16001"/>
                </a:lnTo>
                <a:lnTo>
                  <a:pt x="89877" y="14046"/>
                </a:lnTo>
                <a:lnTo>
                  <a:pt x="70070" y="13090"/>
                </a:lnTo>
                <a:lnTo>
                  <a:pt x="63461" y="12852"/>
                </a:lnTo>
                <a:lnTo>
                  <a:pt x="93140" y="11093"/>
                </a:lnTo>
                <a:lnTo>
                  <a:pt x="134721" y="469"/>
                </a:lnTo>
                <a:lnTo>
                  <a:pt x="134899" y="279"/>
                </a:lnTo>
                <a:lnTo>
                  <a:pt x="1350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007318" y="5025743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60" h="3175">
                <a:moveTo>
                  <a:pt x="14719" y="0"/>
                </a:moveTo>
                <a:lnTo>
                  <a:pt x="9804" y="723"/>
                </a:lnTo>
                <a:lnTo>
                  <a:pt x="0" y="2273"/>
                </a:lnTo>
                <a:lnTo>
                  <a:pt x="9461" y="2755"/>
                </a:lnTo>
                <a:lnTo>
                  <a:pt x="22466" y="1676"/>
                </a:lnTo>
                <a:lnTo>
                  <a:pt x="19862" y="1409"/>
                </a:lnTo>
                <a:lnTo>
                  <a:pt x="17284" y="774"/>
                </a:lnTo>
                <a:lnTo>
                  <a:pt x="147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16791" y="5027424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12992" y="0"/>
                </a:moveTo>
                <a:lnTo>
                  <a:pt x="0" y="1079"/>
                </a:lnTo>
                <a:lnTo>
                  <a:pt x="14376" y="1866"/>
                </a:lnTo>
                <a:lnTo>
                  <a:pt x="22250" y="1092"/>
                </a:lnTo>
                <a:lnTo>
                  <a:pt x="26174" y="762"/>
                </a:lnTo>
                <a:lnTo>
                  <a:pt x="13830" y="76"/>
                </a:lnTo>
                <a:lnTo>
                  <a:pt x="129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138728" y="5043082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029" y="0"/>
                </a:lnTo>
              </a:path>
            </a:pathLst>
          </a:custGeom>
          <a:ln w="16725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137821" y="5042439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53" y="0"/>
                </a:moveTo>
                <a:lnTo>
                  <a:pt x="0" y="863"/>
                </a:lnTo>
                <a:lnTo>
                  <a:pt x="914" y="1511"/>
                </a:lnTo>
                <a:lnTo>
                  <a:pt x="1055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148368" y="5030005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1633" y="0"/>
                </a:moveTo>
                <a:lnTo>
                  <a:pt x="54940" y="292"/>
                </a:lnTo>
                <a:lnTo>
                  <a:pt x="45605" y="2973"/>
                </a:lnTo>
                <a:lnTo>
                  <a:pt x="36196" y="5397"/>
                </a:lnTo>
                <a:lnTo>
                  <a:pt x="26713" y="7564"/>
                </a:lnTo>
                <a:lnTo>
                  <a:pt x="17157" y="9474"/>
                </a:lnTo>
                <a:lnTo>
                  <a:pt x="5727" y="11506"/>
                </a:lnTo>
                <a:lnTo>
                  <a:pt x="0" y="12433"/>
                </a:lnTo>
                <a:lnTo>
                  <a:pt x="16610" y="10901"/>
                </a:lnTo>
                <a:lnTo>
                  <a:pt x="33181" y="9105"/>
                </a:lnTo>
                <a:lnTo>
                  <a:pt x="49720" y="7043"/>
                </a:lnTo>
                <a:lnTo>
                  <a:pt x="66230" y="4711"/>
                </a:lnTo>
                <a:lnTo>
                  <a:pt x="64820" y="3378"/>
                </a:lnTo>
                <a:lnTo>
                  <a:pt x="63334" y="1701"/>
                </a:lnTo>
                <a:lnTo>
                  <a:pt x="61633" y="0"/>
                </a:lnTo>
                <a:close/>
              </a:path>
              <a:path w="66675" h="12700">
                <a:moveTo>
                  <a:pt x="65722" y="4216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120276" y="5030303"/>
            <a:ext cx="83185" cy="13335"/>
          </a:xfrm>
          <a:custGeom>
            <a:avLst/>
            <a:gdLst/>
            <a:ahLst/>
            <a:cxnLst/>
            <a:rect l="l" t="t" r="r" b="b"/>
            <a:pathLst>
              <a:path w="83185" h="13335">
                <a:moveTo>
                  <a:pt x="83032" y="0"/>
                </a:moveTo>
                <a:lnTo>
                  <a:pt x="64198" y="965"/>
                </a:lnTo>
                <a:lnTo>
                  <a:pt x="48413" y="3698"/>
                </a:lnTo>
                <a:lnTo>
                  <a:pt x="32504" y="6038"/>
                </a:lnTo>
                <a:lnTo>
                  <a:pt x="16458" y="8026"/>
                </a:lnTo>
                <a:lnTo>
                  <a:pt x="0" y="9728"/>
                </a:lnTo>
                <a:lnTo>
                  <a:pt x="6774" y="9861"/>
                </a:lnTo>
                <a:lnTo>
                  <a:pt x="27101" y="10464"/>
                </a:lnTo>
                <a:lnTo>
                  <a:pt x="20269" y="11899"/>
                </a:lnTo>
                <a:lnTo>
                  <a:pt x="16852" y="12573"/>
                </a:lnTo>
                <a:lnTo>
                  <a:pt x="17538" y="13004"/>
                </a:lnTo>
                <a:lnTo>
                  <a:pt x="64288" y="5105"/>
                </a:lnTo>
                <a:lnTo>
                  <a:pt x="73698" y="2681"/>
                </a:lnTo>
                <a:lnTo>
                  <a:pt x="830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085052" y="503565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28" y="0"/>
                </a:lnTo>
              </a:path>
            </a:pathLst>
          </a:custGeom>
          <a:ln w="876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46177" y="5052414"/>
            <a:ext cx="151765" cy="17780"/>
          </a:xfrm>
          <a:custGeom>
            <a:avLst/>
            <a:gdLst/>
            <a:ahLst/>
            <a:cxnLst/>
            <a:rect l="l" t="t" r="r" b="b"/>
            <a:pathLst>
              <a:path w="151764" h="17779">
                <a:moveTo>
                  <a:pt x="38074" y="11201"/>
                </a:moveTo>
                <a:lnTo>
                  <a:pt x="24317" y="12395"/>
                </a:lnTo>
                <a:lnTo>
                  <a:pt x="10540" y="13817"/>
                </a:lnTo>
                <a:lnTo>
                  <a:pt x="2959" y="16459"/>
                </a:lnTo>
                <a:lnTo>
                  <a:pt x="0" y="17449"/>
                </a:lnTo>
                <a:lnTo>
                  <a:pt x="51841" y="12141"/>
                </a:lnTo>
                <a:lnTo>
                  <a:pt x="38074" y="11201"/>
                </a:lnTo>
                <a:close/>
              </a:path>
              <a:path w="151764" h="17779">
                <a:moveTo>
                  <a:pt x="90195" y="8521"/>
                </a:moveTo>
                <a:lnTo>
                  <a:pt x="75952" y="8980"/>
                </a:lnTo>
                <a:lnTo>
                  <a:pt x="61747" y="9639"/>
                </a:lnTo>
                <a:lnTo>
                  <a:pt x="62788" y="10706"/>
                </a:lnTo>
                <a:lnTo>
                  <a:pt x="63093" y="11074"/>
                </a:lnTo>
                <a:lnTo>
                  <a:pt x="90195" y="8521"/>
                </a:lnTo>
                <a:close/>
              </a:path>
              <a:path w="151764" h="17779">
                <a:moveTo>
                  <a:pt x="101904" y="0"/>
                </a:moveTo>
                <a:lnTo>
                  <a:pt x="108915" y="6718"/>
                </a:lnTo>
                <a:lnTo>
                  <a:pt x="145605" y="2882"/>
                </a:lnTo>
                <a:lnTo>
                  <a:pt x="149656" y="1752"/>
                </a:lnTo>
                <a:lnTo>
                  <a:pt x="151663" y="1168"/>
                </a:lnTo>
                <a:lnTo>
                  <a:pt x="126769" y="393"/>
                </a:lnTo>
                <a:lnTo>
                  <a:pt x="1019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997430" y="5066235"/>
            <a:ext cx="59690" cy="10795"/>
          </a:xfrm>
          <a:custGeom>
            <a:avLst/>
            <a:gdLst/>
            <a:ahLst/>
            <a:cxnLst/>
            <a:rect l="l" t="t" r="r" b="b"/>
            <a:pathLst>
              <a:path w="59689" h="10795">
                <a:moveTo>
                  <a:pt x="59283" y="0"/>
                </a:moveTo>
                <a:lnTo>
                  <a:pt x="52336" y="774"/>
                </a:lnTo>
                <a:lnTo>
                  <a:pt x="45389" y="1638"/>
                </a:lnTo>
                <a:lnTo>
                  <a:pt x="863" y="7835"/>
                </a:lnTo>
                <a:lnTo>
                  <a:pt x="0" y="10198"/>
                </a:lnTo>
                <a:lnTo>
                  <a:pt x="16233" y="7694"/>
                </a:lnTo>
                <a:lnTo>
                  <a:pt x="24356" y="6563"/>
                </a:lnTo>
                <a:lnTo>
                  <a:pt x="37909" y="4864"/>
                </a:lnTo>
                <a:lnTo>
                  <a:pt x="48742" y="3632"/>
                </a:lnTo>
                <a:lnTo>
                  <a:pt x="51701" y="2641"/>
                </a:lnTo>
                <a:lnTo>
                  <a:pt x="5928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995875" y="5055292"/>
            <a:ext cx="196215" cy="25400"/>
          </a:xfrm>
          <a:custGeom>
            <a:avLst/>
            <a:gdLst/>
            <a:ahLst/>
            <a:cxnLst/>
            <a:rect l="l" t="t" r="r" b="b"/>
            <a:pathLst>
              <a:path w="196214" h="25400">
                <a:moveTo>
                  <a:pt x="32880" y="19113"/>
                </a:moveTo>
                <a:lnTo>
                  <a:pt x="27231" y="19989"/>
                </a:lnTo>
                <a:lnTo>
                  <a:pt x="20427" y="20893"/>
                </a:lnTo>
                <a:lnTo>
                  <a:pt x="787" y="23241"/>
                </a:lnTo>
                <a:lnTo>
                  <a:pt x="0" y="25298"/>
                </a:lnTo>
                <a:lnTo>
                  <a:pt x="65031" y="20129"/>
                </a:lnTo>
                <a:lnTo>
                  <a:pt x="41808" y="20129"/>
                </a:lnTo>
                <a:lnTo>
                  <a:pt x="32880" y="19113"/>
                </a:lnTo>
                <a:close/>
              </a:path>
              <a:path w="196214" h="25400">
                <a:moveTo>
                  <a:pt x="102146" y="9258"/>
                </a:moveTo>
                <a:lnTo>
                  <a:pt x="50304" y="14566"/>
                </a:lnTo>
                <a:lnTo>
                  <a:pt x="49085" y="14973"/>
                </a:lnTo>
                <a:lnTo>
                  <a:pt x="46647" y="17818"/>
                </a:lnTo>
                <a:lnTo>
                  <a:pt x="44081" y="20129"/>
                </a:lnTo>
                <a:lnTo>
                  <a:pt x="65031" y="20129"/>
                </a:lnTo>
                <a:lnTo>
                  <a:pt x="66884" y="19981"/>
                </a:lnTo>
                <a:lnTo>
                  <a:pt x="87634" y="18120"/>
                </a:lnTo>
                <a:lnTo>
                  <a:pt x="108432" y="15828"/>
                </a:lnTo>
                <a:lnTo>
                  <a:pt x="129182" y="13115"/>
                </a:lnTo>
                <a:lnTo>
                  <a:pt x="149717" y="10007"/>
                </a:lnTo>
                <a:lnTo>
                  <a:pt x="113207" y="9994"/>
                </a:lnTo>
                <a:lnTo>
                  <a:pt x="102146" y="9258"/>
                </a:lnTo>
                <a:close/>
              </a:path>
              <a:path w="196214" h="25400">
                <a:moveTo>
                  <a:pt x="195910" y="0"/>
                </a:moveTo>
                <a:lnTo>
                  <a:pt x="159219" y="3835"/>
                </a:lnTo>
                <a:lnTo>
                  <a:pt x="160731" y="5295"/>
                </a:lnTo>
                <a:lnTo>
                  <a:pt x="153962" y="5359"/>
                </a:lnTo>
                <a:lnTo>
                  <a:pt x="140500" y="5638"/>
                </a:lnTo>
                <a:lnTo>
                  <a:pt x="113398" y="8191"/>
                </a:lnTo>
                <a:lnTo>
                  <a:pt x="114211" y="9207"/>
                </a:lnTo>
                <a:lnTo>
                  <a:pt x="114503" y="10007"/>
                </a:lnTo>
                <a:lnTo>
                  <a:pt x="149885" y="9982"/>
                </a:lnTo>
                <a:lnTo>
                  <a:pt x="161513" y="7958"/>
                </a:lnTo>
                <a:lnTo>
                  <a:pt x="173059" y="5619"/>
                </a:lnTo>
                <a:lnTo>
                  <a:pt x="184525" y="2967"/>
                </a:lnTo>
                <a:lnTo>
                  <a:pt x="1959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996659" y="5069864"/>
            <a:ext cx="49530" cy="8890"/>
          </a:xfrm>
          <a:custGeom>
            <a:avLst/>
            <a:gdLst/>
            <a:ahLst/>
            <a:cxnLst/>
            <a:rect l="l" t="t" r="r" b="b"/>
            <a:pathLst>
              <a:path w="49529" h="8889">
                <a:moveTo>
                  <a:pt x="49517" y="0"/>
                </a:moveTo>
                <a:lnTo>
                  <a:pt x="774" y="6578"/>
                </a:lnTo>
                <a:lnTo>
                  <a:pt x="0" y="8661"/>
                </a:lnTo>
                <a:lnTo>
                  <a:pt x="19646" y="6319"/>
                </a:lnTo>
                <a:lnTo>
                  <a:pt x="26514" y="5412"/>
                </a:lnTo>
                <a:lnTo>
                  <a:pt x="32092" y="4546"/>
                </a:lnTo>
                <a:lnTo>
                  <a:pt x="44421" y="4546"/>
                </a:lnTo>
                <a:lnTo>
                  <a:pt x="45859" y="3251"/>
                </a:lnTo>
                <a:lnTo>
                  <a:pt x="48298" y="393"/>
                </a:lnTo>
                <a:lnTo>
                  <a:pt x="49517" y="0"/>
                </a:lnTo>
                <a:close/>
              </a:path>
              <a:path w="49529" h="8889">
                <a:moveTo>
                  <a:pt x="44421" y="4546"/>
                </a:moveTo>
                <a:lnTo>
                  <a:pt x="32092" y="4546"/>
                </a:lnTo>
                <a:lnTo>
                  <a:pt x="41109" y="5562"/>
                </a:lnTo>
                <a:lnTo>
                  <a:pt x="43294" y="5562"/>
                </a:lnTo>
                <a:lnTo>
                  <a:pt x="44421" y="454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293470" y="5012679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4">
                <a:moveTo>
                  <a:pt x="11785" y="0"/>
                </a:moveTo>
                <a:lnTo>
                  <a:pt x="7873" y="1397"/>
                </a:lnTo>
                <a:lnTo>
                  <a:pt x="3949" y="2755"/>
                </a:lnTo>
                <a:lnTo>
                  <a:pt x="0" y="4051"/>
                </a:lnTo>
                <a:lnTo>
                  <a:pt x="10591" y="4320"/>
                </a:lnTo>
                <a:lnTo>
                  <a:pt x="42354" y="5511"/>
                </a:lnTo>
                <a:lnTo>
                  <a:pt x="117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250548" y="5005494"/>
            <a:ext cx="55244" cy="11430"/>
          </a:xfrm>
          <a:custGeom>
            <a:avLst/>
            <a:gdLst/>
            <a:ahLst/>
            <a:cxnLst/>
            <a:rect l="l" t="t" r="r" b="b"/>
            <a:pathLst>
              <a:path w="55245" h="11429">
                <a:moveTo>
                  <a:pt x="11836" y="0"/>
                </a:moveTo>
                <a:lnTo>
                  <a:pt x="0" y="8877"/>
                </a:lnTo>
                <a:lnTo>
                  <a:pt x="8991" y="10795"/>
                </a:lnTo>
                <a:lnTo>
                  <a:pt x="42926" y="11239"/>
                </a:lnTo>
                <a:lnTo>
                  <a:pt x="46863" y="9944"/>
                </a:lnTo>
                <a:lnTo>
                  <a:pt x="50800" y="8585"/>
                </a:lnTo>
                <a:lnTo>
                  <a:pt x="54711" y="7188"/>
                </a:lnTo>
                <a:lnTo>
                  <a:pt x="118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229241" y="5000551"/>
            <a:ext cx="17145" cy="3810"/>
          </a:xfrm>
          <a:custGeom>
            <a:avLst/>
            <a:gdLst/>
            <a:ahLst/>
            <a:cxnLst/>
            <a:rect l="l" t="t" r="r" b="b"/>
            <a:pathLst>
              <a:path w="17145" h="3810">
                <a:moveTo>
                  <a:pt x="0" y="0"/>
                </a:moveTo>
                <a:lnTo>
                  <a:pt x="317" y="1028"/>
                </a:lnTo>
                <a:lnTo>
                  <a:pt x="876" y="3200"/>
                </a:lnTo>
                <a:lnTo>
                  <a:pt x="166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230122" y="5002961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5" h="11429">
                <a:moveTo>
                  <a:pt x="15798" y="0"/>
                </a:moveTo>
                <a:lnTo>
                  <a:pt x="0" y="787"/>
                </a:lnTo>
                <a:lnTo>
                  <a:pt x="533" y="2997"/>
                </a:lnTo>
                <a:lnTo>
                  <a:pt x="982" y="5435"/>
                </a:lnTo>
                <a:lnTo>
                  <a:pt x="1257" y="7480"/>
                </a:lnTo>
                <a:lnTo>
                  <a:pt x="20421" y="11417"/>
                </a:lnTo>
                <a:lnTo>
                  <a:pt x="23952" y="10236"/>
                </a:lnTo>
                <a:lnTo>
                  <a:pt x="27470" y="9016"/>
                </a:lnTo>
                <a:lnTo>
                  <a:pt x="31737" y="7480"/>
                </a:lnTo>
                <a:lnTo>
                  <a:pt x="32131" y="5435"/>
                </a:lnTo>
                <a:lnTo>
                  <a:pt x="32258" y="2527"/>
                </a:lnTo>
                <a:lnTo>
                  <a:pt x="157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03965" y="4997297"/>
            <a:ext cx="26670" cy="8255"/>
          </a:xfrm>
          <a:custGeom>
            <a:avLst/>
            <a:gdLst/>
            <a:ahLst/>
            <a:cxnLst/>
            <a:rect l="l" t="t" r="r" b="b"/>
            <a:pathLst>
              <a:path w="26670" h="8254">
                <a:moveTo>
                  <a:pt x="546" y="0"/>
                </a:moveTo>
                <a:lnTo>
                  <a:pt x="449" y="4279"/>
                </a:lnTo>
                <a:lnTo>
                  <a:pt x="355" y="5880"/>
                </a:lnTo>
                <a:lnTo>
                  <a:pt x="0" y="7861"/>
                </a:lnTo>
                <a:lnTo>
                  <a:pt x="1079" y="8064"/>
                </a:lnTo>
                <a:lnTo>
                  <a:pt x="17792" y="6921"/>
                </a:lnTo>
                <a:lnTo>
                  <a:pt x="26149" y="6451"/>
                </a:lnTo>
                <a:lnTo>
                  <a:pt x="25882" y="5359"/>
                </a:lnTo>
                <a:lnTo>
                  <a:pt x="25590" y="4279"/>
                </a:lnTo>
                <a:lnTo>
                  <a:pt x="25273" y="3251"/>
                </a:lnTo>
                <a:lnTo>
                  <a:pt x="8813" y="1016"/>
                </a:lnTo>
                <a:lnTo>
                  <a:pt x="5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205048" y="5003755"/>
            <a:ext cx="26670" cy="6985"/>
          </a:xfrm>
          <a:custGeom>
            <a:avLst/>
            <a:gdLst/>
            <a:ahLst/>
            <a:cxnLst/>
            <a:rect l="l" t="t" r="r" b="b"/>
            <a:pathLst>
              <a:path w="26670" h="6985">
                <a:moveTo>
                  <a:pt x="25069" y="0"/>
                </a:moveTo>
                <a:lnTo>
                  <a:pt x="16713" y="469"/>
                </a:lnTo>
                <a:lnTo>
                  <a:pt x="0" y="1600"/>
                </a:lnTo>
                <a:lnTo>
                  <a:pt x="26327" y="6692"/>
                </a:lnTo>
                <a:lnTo>
                  <a:pt x="26047" y="4508"/>
                </a:lnTo>
                <a:lnTo>
                  <a:pt x="25615" y="2209"/>
                </a:lnTo>
                <a:lnTo>
                  <a:pt x="250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160665" y="4996675"/>
            <a:ext cx="44450" cy="8890"/>
          </a:xfrm>
          <a:custGeom>
            <a:avLst/>
            <a:gdLst/>
            <a:ahLst/>
            <a:cxnLst/>
            <a:rect l="l" t="t" r="r" b="b"/>
            <a:pathLst>
              <a:path w="44450" h="8889">
                <a:moveTo>
                  <a:pt x="38658" y="0"/>
                </a:moveTo>
                <a:lnTo>
                  <a:pt x="19164" y="533"/>
                </a:lnTo>
                <a:lnTo>
                  <a:pt x="12928" y="584"/>
                </a:lnTo>
                <a:lnTo>
                  <a:pt x="0" y="927"/>
                </a:lnTo>
                <a:lnTo>
                  <a:pt x="32487" y="6509"/>
                </a:lnTo>
                <a:lnTo>
                  <a:pt x="43306" y="8483"/>
                </a:lnTo>
                <a:lnTo>
                  <a:pt x="43648" y="6509"/>
                </a:lnTo>
                <a:lnTo>
                  <a:pt x="43761" y="4591"/>
                </a:lnTo>
                <a:lnTo>
                  <a:pt x="43840" y="622"/>
                </a:lnTo>
                <a:lnTo>
                  <a:pt x="386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203313" y="502865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5295" y="0"/>
                </a:moveTo>
                <a:lnTo>
                  <a:pt x="0" y="1650"/>
                </a:lnTo>
                <a:lnTo>
                  <a:pt x="6692" y="1346"/>
                </a:lnTo>
                <a:lnTo>
                  <a:pt x="52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84482" y="5026732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1844" y="0"/>
                </a:moveTo>
                <a:lnTo>
                  <a:pt x="14592" y="1663"/>
                </a:lnTo>
                <a:lnTo>
                  <a:pt x="7315" y="3175"/>
                </a:lnTo>
                <a:lnTo>
                  <a:pt x="0" y="4533"/>
                </a:lnTo>
                <a:lnTo>
                  <a:pt x="18821" y="3568"/>
                </a:lnTo>
                <a:lnTo>
                  <a:pt x="22364" y="2489"/>
                </a:lnTo>
                <a:lnTo>
                  <a:pt x="24130" y="1917"/>
                </a:lnTo>
                <a:lnTo>
                  <a:pt x="23380" y="1219"/>
                </a:lnTo>
                <a:lnTo>
                  <a:pt x="22606" y="558"/>
                </a:lnTo>
                <a:lnTo>
                  <a:pt x="218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67366" y="5026033"/>
            <a:ext cx="139065" cy="13335"/>
          </a:xfrm>
          <a:custGeom>
            <a:avLst/>
            <a:gdLst/>
            <a:ahLst/>
            <a:cxnLst/>
            <a:rect l="l" t="t" r="r" b="b"/>
            <a:pathLst>
              <a:path w="139064" h="13335">
                <a:moveTo>
                  <a:pt x="7848" y="11315"/>
                </a:moveTo>
                <a:lnTo>
                  <a:pt x="0" y="12153"/>
                </a:lnTo>
                <a:lnTo>
                  <a:pt x="17691" y="13055"/>
                </a:lnTo>
                <a:lnTo>
                  <a:pt x="28233" y="12153"/>
                </a:lnTo>
                <a:lnTo>
                  <a:pt x="20345" y="12141"/>
                </a:lnTo>
                <a:lnTo>
                  <a:pt x="7848" y="11315"/>
                </a:lnTo>
                <a:close/>
              </a:path>
              <a:path w="139064" h="13335">
                <a:moveTo>
                  <a:pt x="137947" y="0"/>
                </a:moveTo>
                <a:lnTo>
                  <a:pt x="130505" y="495"/>
                </a:lnTo>
                <a:lnTo>
                  <a:pt x="62217" y="6007"/>
                </a:lnTo>
                <a:lnTo>
                  <a:pt x="67602" y="7327"/>
                </a:lnTo>
                <a:lnTo>
                  <a:pt x="61219" y="7403"/>
                </a:lnTo>
                <a:lnTo>
                  <a:pt x="42164" y="7848"/>
                </a:lnTo>
                <a:lnTo>
                  <a:pt x="15786" y="10477"/>
                </a:lnTo>
                <a:lnTo>
                  <a:pt x="19710" y="11582"/>
                </a:lnTo>
                <a:lnTo>
                  <a:pt x="21488" y="12153"/>
                </a:lnTo>
                <a:lnTo>
                  <a:pt x="28233" y="12153"/>
                </a:lnTo>
                <a:lnTo>
                  <a:pt x="81686" y="7581"/>
                </a:lnTo>
                <a:lnTo>
                  <a:pt x="117119" y="5232"/>
                </a:lnTo>
                <a:lnTo>
                  <a:pt x="124434" y="3873"/>
                </a:lnTo>
                <a:lnTo>
                  <a:pt x="131711" y="2362"/>
                </a:lnTo>
                <a:lnTo>
                  <a:pt x="138963" y="698"/>
                </a:lnTo>
                <a:lnTo>
                  <a:pt x="138277" y="203"/>
                </a:lnTo>
                <a:lnTo>
                  <a:pt x="1379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052909" y="5025231"/>
            <a:ext cx="152400" cy="13335"/>
          </a:xfrm>
          <a:custGeom>
            <a:avLst/>
            <a:gdLst/>
            <a:ahLst/>
            <a:cxnLst/>
            <a:rect l="l" t="t" r="r" b="b"/>
            <a:pathLst>
              <a:path w="152400" h="13335">
                <a:moveTo>
                  <a:pt x="9944" y="11277"/>
                </a:moveTo>
                <a:lnTo>
                  <a:pt x="6629" y="11620"/>
                </a:lnTo>
                <a:lnTo>
                  <a:pt x="0" y="12230"/>
                </a:lnTo>
                <a:lnTo>
                  <a:pt x="14452" y="12954"/>
                </a:lnTo>
                <a:lnTo>
                  <a:pt x="22301" y="12115"/>
                </a:lnTo>
                <a:lnTo>
                  <a:pt x="9944" y="11277"/>
                </a:lnTo>
                <a:close/>
              </a:path>
              <a:path w="152400" h="13335">
                <a:moveTo>
                  <a:pt x="36223" y="10668"/>
                </a:moveTo>
                <a:lnTo>
                  <a:pt x="27901" y="10668"/>
                </a:lnTo>
                <a:lnTo>
                  <a:pt x="30238" y="11277"/>
                </a:lnTo>
                <a:lnTo>
                  <a:pt x="36223" y="10668"/>
                </a:lnTo>
                <a:close/>
              </a:path>
              <a:path w="152400" h="13335">
                <a:moveTo>
                  <a:pt x="56616" y="8648"/>
                </a:moveTo>
                <a:lnTo>
                  <a:pt x="41167" y="9251"/>
                </a:lnTo>
                <a:lnTo>
                  <a:pt x="25755" y="10083"/>
                </a:lnTo>
                <a:lnTo>
                  <a:pt x="27292" y="10515"/>
                </a:lnTo>
                <a:lnTo>
                  <a:pt x="28041" y="10706"/>
                </a:lnTo>
                <a:lnTo>
                  <a:pt x="27901" y="10668"/>
                </a:lnTo>
                <a:lnTo>
                  <a:pt x="36223" y="10668"/>
                </a:lnTo>
                <a:lnTo>
                  <a:pt x="56616" y="8648"/>
                </a:lnTo>
                <a:close/>
              </a:path>
              <a:path w="152400" h="13335">
                <a:moveTo>
                  <a:pt x="150787" y="0"/>
                </a:moveTo>
                <a:lnTo>
                  <a:pt x="68567" y="4191"/>
                </a:lnTo>
                <a:lnTo>
                  <a:pt x="66649" y="4330"/>
                </a:lnTo>
                <a:lnTo>
                  <a:pt x="76669" y="6807"/>
                </a:lnTo>
                <a:lnTo>
                  <a:pt x="144970" y="1308"/>
                </a:lnTo>
                <a:lnTo>
                  <a:pt x="152400" y="800"/>
                </a:lnTo>
                <a:lnTo>
                  <a:pt x="151853" y="457"/>
                </a:lnTo>
                <a:lnTo>
                  <a:pt x="151307" y="177"/>
                </a:lnTo>
                <a:lnTo>
                  <a:pt x="1507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51567" y="503646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0782" y="0"/>
                </a:moveTo>
                <a:lnTo>
                  <a:pt x="0" y="927"/>
                </a:lnTo>
                <a:lnTo>
                  <a:pt x="1346" y="990"/>
                </a:lnTo>
                <a:lnTo>
                  <a:pt x="7975" y="381"/>
                </a:lnTo>
                <a:lnTo>
                  <a:pt x="11290" y="38"/>
                </a:lnTo>
                <a:lnTo>
                  <a:pt x="1078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144068" y="5048649"/>
            <a:ext cx="60960" cy="5080"/>
          </a:xfrm>
          <a:custGeom>
            <a:avLst/>
            <a:gdLst/>
            <a:ahLst/>
            <a:cxnLst/>
            <a:rect l="l" t="t" r="r" b="b"/>
            <a:pathLst>
              <a:path w="60960" h="5079">
                <a:moveTo>
                  <a:pt x="0" y="0"/>
                </a:moveTo>
                <a:lnTo>
                  <a:pt x="1397" y="1308"/>
                </a:lnTo>
                <a:lnTo>
                  <a:pt x="1905" y="1739"/>
                </a:lnTo>
                <a:lnTo>
                  <a:pt x="4013" y="3759"/>
                </a:lnTo>
                <a:lnTo>
                  <a:pt x="28878" y="4157"/>
                </a:lnTo>
                <a:lnTo>
                  <a:pt x="53771" y="4927"/>
                </a:lnTo>
                <a:lnTo>
                  <a:pt x="56159" y="4241"/>
                </a:lnTo>
                <a:lnTo>
                  <a:pt x="60896" y="2794"/>
                </a:lnTo>
                <a:lnTo>
                  <a:pt x="41937" y="1525"/>
                </a:lnTo>
                <a:lnTo>
                  <a:pt x="27857" y="730"/>
                </a:lnTo>
                <a:lnTo>
                  <a:pt x="15072" y="268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806483" y="4948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373" y="0"/>
                </a:lnTo>
              </a:path>
            </a:pathLst>
          </a:custGeom>
          <a:ln w="1278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922726" y="4950548"/>
            <a:ext cx="111125" cy="13970"/>
          </a:xfrm>
          <a:custGeom>
            <a:avLst/>
            <a:gdLst/>
            <a:ahLst/>
            <a:cxnLst/>
            <a:rect l="l" t="t" r="r" b="b"/>
            <a:pathLst>
              <a:path w="111125" h="13970">
                <a:moveTo>
                  <a:pt x="97142" y="1650"/>
                </a:moveTo>
                <a:lnTo>
                  <a:pt x="81940" y="3073"/>
                </a:lnTo>
                <a:lnTo>
                  <a:pt x="0" y="12268"/>
                </a:lnTo>
                <a:lnTo>
                  <a:pt x="21158" y="13944"/>
                </a:lnTo>
                <a:lnTo>
                  <a:pt x="43542" y="10757"/>
                </a:lnTo>
                <a:lnTo>
                  <a:pt x="65919" y="7861"/>
                </a:lnTo>
                <a:lnTo>
                  <a:pt x="88305" y="5222"/>
                </a:lnTo>
                <a:lnTo>
                  <a:pt x="110718" y="2806"/>
                </a:lnTo>
                <a:lnTo>
                  <a:pt x="97142" y="1650"/>
                </a:lnTo>
                <a:close/>
              </a:path>
              <a:path w="111125" h="13970">
                <a:moveTo>
                  <a:pt x="77355" y="0"/>
                </a:moveTo>
                <a:lnTo>
                  <a:pt x="59740" y="2158"/>
                </a:lnTo>
                <a:lnTo>
                  <a:pt x="81330" y="330"/>
                </a:lnTo>
                <a:lnTo>
                  <a:pt x="773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943880" y="4953359"/>
            <a:ext cx="102870" cy="12065"/>
          </a:xfrm>
          <a:custGeom>
            <a:avLst/>
            <a:gdLst/>
            <a:ahLst/>
            <a:cxnLst/>
            <a:rect l="l" t="t" r="r" b="b"/>
            <a:pathLst>
              <a:path w="102870" h="12064">
                <a:moveTo>
                  <a:pt x="89560" y="0"/>
                </a:moveTo>
                <a:lnTo>
                  <a:pt x="67147" y="2415"/>
                </a:lnTo>
                <a:lnTo>
                  <a:pt x="44761" y="5053"/>
                </a:lnTo>
                <a:lnTo>
                  <a:pt x="22384" y="7945"/>
                </a:lnTo>
                <a:lnTo>
                  <a:pt x="0" y="11125"/>
                </a:lnTo>
                <a:lnTo>
                  <a:pt x="6235" y="11582"/>
                </a:lnTo>
                <a:lnTo>
                  <a:pt x="54278" y="5978"/>
                </a:lnTo>
                <a:lnTo>
                  <a:pt x="102387" y="1117"/>
                </a:lnTo>
                <a:lnTo>
                  <a:pt x="895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825982" y="4949705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66" y="0"/>
                </a:lnTo>
              </a:path>
            </a:pathLst>
          </a:custGeom>
          <a:ln w="1210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817143" y="494910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75" y="0"/>
                </a:lnTo>
              </a:path>
            </a:pathLst>
          </a:custGeom>
          <a:ln w="1242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833390" y="4944548"/>
            <a:ext cx="186690" cy="18415"/>
          </a:xfrm>
          <a:custGeom>
            <a:avLst/>
            <a:gdLst/>
            <a:ahLst/>
            <a:cxnLst/>
            <a:rect l="l" t="t" r="r" b="b"/>
            <a:pathLst>
              <a:path w="186689" h="18414">
                <a:moveTo>
                  <a:pt x="89662" y="0"/>
                </a:moveTo>
                <a:lnTo>
                  <a:pt x="58826" y="3679"/>
                </a:lnTo>
                <a:lnTo>
                  <a:pt x="0" y="11214"/>
                </a:lnTo>
                <a:lnTo>
                  <a:pt x="22353" y="12736"/>
                </a:lnTo>
                <a:lnTo>
                  <a:pt x="89331" y="18262"/>
                </a:lnTo>
                <a:lnTo>
                  <a:pt x="171272" y="9067"/>
                </a:lnTo>
                <a:lnTo>
                  <a:pt x="180599" y="8166"/>
                </a:lnTo>
                <a:lnTo>
                  <a:pt x="149072" y="8166"/>
                </a:lnTo>
                <a:lnTo>
                  <a:pt x="151155" y="7886"/>
                </a:lnTo>
                <a:lnTo>
                  <a:pt x="166687" y="5994"/>
                </a:lnTo>
                <a:lnTo>
                  <a:pt x="89662" y="0"/>
                </a:lnTo>
                <a:close/>
              </a:path>
              <a:path w="186689" h="18414">
                <a:moveTo>
                  <a:pt x="170662" y="6324"/>
                </a:moveTo>
                <a:lnTo>
                  <a:pt x="149072" y="8166"/>
                </a:lnTo>
                <a:lnTo>
                  <a:pt x="180599" y="8166"/>
                </a:lnTo>
                <a:lnTo>
                  <a:pt x="186474" y="7645"/>
                </a:lnTo>
                <a:lnTo>
                  <a:pt x="170662" y="632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030268" y="4968274"/>
            <a:ext cx="34290" cy="3810"/>
          </a:xfrm>
          <a:custGeom>
            <a:avLst/>
            <a:gdLst/>
            <a:ahLst/>
            <a:cxnLst/>
            <a:rect l="l" t="t" r="r" b="b"/>
            <a:pathLst>
              <a:path w="34289" h="3810">
                <a:moveTo>
                  <a:pt x="33870" y="0"/>
                </a:moveTo>
                <a:lnTo>
                  <a:pt x="17386" y="1320"/>
                </a:lnTo>
                <a:lnTo>
                  <a:pt x="3047" y="2641"/>
                </a:lnTo>
                <a:lnTo>
                  <a:pt x="0" y="2971"/>
                </a:lnTo>
                <a:lnTo>
                  <a:pt x="2984" y="3213"/>
                </a:lnTo>
                <a:lnTo>
                  <a:pt x="338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033242" y="496839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22" y="0"/>
                </a:lnTo>
              </a:path>
            </a:pathLst>
          </a:custGeom>
          <a:ln w="1031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181137" y="497121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4610" y="0"/>
                </a:moveTo>
                <a:lnTo>
                  <a:pt x="0" y="825"/>
                </a:lnTo>
                <a:lnTo>
                  <a:pt x="8000" y="495"/>
                </a:lnTo>
                <a:lnTo>
                  <a:pt x="461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121953" y="4977009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033" y="0"/>
                </a:lnTo>
              </a:path>
            </a:pathLst>
          </a:custGeom>
          <a:ln w="1059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57351" y="4970932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848" y="0"/>
                </a:lnTo>
              </a:path>
            </a:pathLst>
          </a:custGeom>
          <a:ln w="1245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095034" y="4973799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47180" y="0"/>
                </a:moveTo>
                <a:lnTo>
                  <a:pt x="38101" y="550"/>
                </a:lnTo>
                <a:lnTo>
                  <a:pt x="0" y="3365"/>
                </a:lnTo>
                <a:lnTo>
                  <a:pt x="11353" y="4584"/>
                </a:lnTo>
                <a:lnTo>
                  <a:pt x="20345" y="3641"/>
                </a:lnTo>
                <a:lnTo>
                  <a:pt x="29314" y="2563"/>
                </a:lnTo>
                <a:lnTo>
                  <a:pt x="38260" y="1350"/>
                </a:lnTo>
                <a:lnTo>
                  <a:pt x="471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142220" y="4968877"/>
            <a:ext cx="43815" cy="5080"/>
          </a:xfrm>
          <a:custGeom>
            <a:avLst/>
            <a:gdLst/>
            <a:ahLst/>
            <a:cxnLst/>
            <a:rect l="l" t="t" r="r" b="b"/>
            <a:pathLst>
              <a:path w="43814" h="5079">
                <a:moveTo>
                  <a:pt x="26974" y="0"/>
                </a:moveTo>
                <a:lnTo>
                  <a:pt x="20252" y="1345"/>
                </a:lnTo>
                <a:lnTo>
                  <a:pt x="13515" y="2616"/>
                </a:lnTo>
                <a:lnTo>
                  <a:pt x="6765" y="3811"/>
                </a:lnTo>
                <a:lnTo>
                  <a:pt x="0" y="4927"/>
                </a:lnTo>
                <a:lnTo>
                  <a:pt x="38912" y="3162"/>
                </a:lnTo>
                <a:lnTo>
                  <a:pt x="43522" y="2336"/>
                </a:lnTo>
                <a:lnTo>
                  <a:pt x="269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106384" y="4972042"/>
            <a:ext cx="74930" cy="8255"/>
          </a:xfrm>
          <a:custGeom>
            <a:avLst/>
            <a:gdLst/>
            <a:ahLst/>
            <a:cxnLst/>
            <a:rect l="l" t="t" r="r" b="b"/>
            <a:pathLst>
              <a:path w="74929" h="8254">
                <a:moveTo>
                  <a:pt x="74752" y="0"/>
                </a:moveTo>
                <a:lnTo>
                  <a:pt x="35826" y="1752"/>
                </a:lnTo>
                <a:lnTo>
                  <a:pt x="26908" y="3102"/>
                </a:lnTo>
                <a:lnTo>
                  <a:pt x="17965" y="4316"/>
                </a:lnTo>
                <a:lnTo>
                  <a:pt x="8996" y="5394"/>
                </a:lnTo>
                <a:lnTo>
                  <a:pt x="0" y="6337"/>
                </a:lnTo>
                <a:lnTo>
                  <a:pt x="15570" y="8077"/>
                </a:lnTo>
                <a:lnTo>
                  <a:pt x="22072" y="7366"/>
                </a:lnTo>
                <a:lnTo>
                  <a:pt x="28575" y="6553"/>
                </a:lnTo>
                <a:lnTo>
                  <a:pt x="35052" y="5638"/>
                </a:lnTo>
                <a:lnTo>
                  <a:pt x="45019" y="4464"/>
                </a:lnTo>
                <a:lnTo>
                  <a:pt x="54959" y="3133"/>
                </a:lnTo>
                <a:lnTo>
                  <a:pt x="64870" y="1645"/>
                </a:lnTo>
                <a:lnTo>
                  <a:pt x="7475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071542" y="5039090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70">
                <a:moveTo>
                  <a:pt x="13512" y="0"/>
                </a:moveTo>
                <a:lnTo>
                  <a:pt x="0" y="1155"/>
                </a:lnTo>
                <a:lnTo>
                  <a:pt x="14020" y="858"/>
                </a:lnTo>
                <a:lnTo>
                  <a:pt x="28041" y="762"/>
                </a:lnTo>
                <a:lnTo>
                  <a:pt x="135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105966" y="504395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32765" y="0"/>
                </a:moveTo>
                <a:lnTo>
                  <a:pt x="16402" y="2312"/>
                </a:lnTo>
                <a:lnTo>
                  <a:pt x="0" y="4330"/>
                </a:lnTo>
                <a:lnTo>
                  <a:pt x="38099" y="4699"/>
                </a:lnTo>
                <a:lnTo>
                  <a:pt x="34670" y="1409"/>
                </a:lnTo>
                <a:lnTo>
                  <a:pt x="327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105408" y="5043309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32410" y="0"/>
                </a:moveTo>
                <a:lnTo>
                  <a:pt x="27406" y="393"/>
                </a:lnTo>
                <a:lnTo>
                  <a:pt x="20579" y="1651"/>
                </a:lnTo>
                <a:lnTo>
                  <a:pt x="13736" y="2833"/>
                </a:lnTo>
                <a:lnTo>
                  <a:pt x="6877" y="3942"/>
                </a:lnTo>
                <a:lnTo>
                  <a:pt x="0" y="4978"/>
                </a:lnTo>
                <a:lnTo>
                  <a:pt x="546" y="4978"/>
                </a:lnTo>
                <a:lnTo>
                  <a:pt x="16959" y="2960"/>
                </a:lnTo>
                <a:lnTo>
                  <a:pt x="33324" y="647"/>
                </a:lnTo>
                <a:lnTo>
                  <a:pt x="324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132812" y="5042871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317" y="0"/>
                </a:moveTo>
                <a:lnTo>
                  <a:pt x="0" y="838"/>
                </a:lnTo>
                <a:lnTo>
                  <a:pt x="5003" y="431"/>
                </a:lnTo>
                <a:lnTo>
                  <a:pt x="43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055296" y="5052368"/>
            <a:ext cx="100330" cy="13970"/>
          </a:xfrm>
          <a:custGeom>
            <a:avLst/>
            <a:gdLst/>
            <a:ahLst/>
            <a:cxnLst/>
            <a:rect l="l" t="t" r="r" b="b"/>
            <a:pathLst>
              <a:path w="100329" h="13970">
                <a:moveTo>
                  <a:pt x="84785" y="0"/>
                </a:moveTo>
                <a:lnTo>
                  <a:pt x="80784" y="0"/>
                </a:lnTo>
                <a:lnTo>
                  <a:pt x="60606" y="138"/>
                </a:lnTo>
                <a:lnTo>
                  <a:pt x="40433" y="565"/>
                </a:lnTo>
                <a:lnTo>
                  <a:pt x="20255" y="1296"/>
                </a:lnTo>
                <a:lnTo>
                  <a:pt x="63" y="2349"/>
                </a:lnTo>
                <a:lnTo>
                  <a:pt x="0" y="2590"/>
                </a:lnTo>
                <a:lnTo>
                  <a:pt x="59943" y="5791"/>
                </a:lnTo>
                <a:lnTo>
                  <a:pt x="60134" y="7569"/>
                </a:lnTo>
                <a:lnTo>
                  <a:pt x="48882" y="9613"/>
                </a:lnTo>
                <a:lnTo>
                  <a:pt x="12738" y="9982"/>
                </a:lnTo>
                <a:lnTo>
                  <a:pt x="1422" y="13868"/>
                </a:lnTo>
                <a:lnTo>
                  <a:pt x="15198" y="12445"/>
                </a:lnTo>
                <a:lnTo>
                  <a:pt x="28955" y="11252"/>
                </a:lnTo>
                <a:lnTo>
                  <a:pt x="52635" y="11252"/>
                </a:lnTo>
                <a:lnTo>
                  <a:pt x="53974" y="11125"/>
                </a:lnTo>
                <a:lnTo>
                  <a:pt x="53670" y="10744"/>
                </a:lnTo>
                <a:lnTo>
                  <a:pt x="52628" y="9690"/>
                </a:lnTo>
                <a:lnTo>
                  <a:pt x="66833" y="9029"/>
                </a:lnTo>
                <a:lnTo>
                  <a:pt x="81076" y="8559"/>
                </a:lnTo>
                <a:lnTo>
                  <a:pt x="99796" y="6756"/>
                </a:lnTo>
                <a:lnTo>
                  <a:pt x="92786" y="38"/>
                </a:lnTo>
                <a:lnTo>
                  <a:pt x="84785" y="0"/>
                </a:lnTo>
                <a:close/>
              </a:path>
              <a:path w="100329" h="13970">
                <a:moveTo>
                  <a:pt x="52635" y="11252"/>
                </a:moveTo>
                <a:lnTo>
                  <a:pt x="28955" y="11252"/>
                </a:lnTo>
                <a:lnTo>
                  <a:pt x="42722" y="12191"/>
                </a:lnTo>
                <a:lnTo>
                  <a:pt x="52635" y="1125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970375" y="5054720"/>
            <a:ext cx="145415" cy="19685"/>
          </a:xfrm>
          <a:custGeom>
            <a:avLst/>
            <a:gdLst/>
            <a:ahLst/>
            <a:cxnLst/>
            <a:rect l="l" t="t" r="r" b="b"/>
            <a:pathLst>
              <a:path w="145414" h="19685">
                <a:moveTo>
                  <a:pt x="12001" y="6896"/>
                </a:moveTo>
                <a:lnTo>
                  <a:pt x="0" y="9080"/>
                </a:lnTo>
                <a:lnTo>
                  <a:pt x="1854" y="9182"/>
                </a:lnTo>
                <a:lnTo>
                  <a:pt x="20459" y="7467"/>
                </a:lnTo>
                <a:lnTo>
                  <a:pt x="12001" y="6896"/>
                </a:lnTo>
                <a:close/>
              </a:path>
              <a:path w="145414" h="19685">
                <a:moveTo>
                  <a:pt x="138414" y="6426"/>
                </a:moveTo>
                <a:lnTo>
                  <a:pt x="33350" y="6426"/>
                </a:lnTo>
                <a:lnTo>
                  <a:pt x="32651" y="6477"/>
                </a:lnTo>
                <a:lnTo>
                  <a:pt x="27914" y="19354"/>
                </a:lnTo>
                <a:lnTo>
                  <a:pt x="72440" y="13157"/>
                </a:lnTo>
                <a:lnTo>
                  <a:pt x="79400" y="12293"/>
                </a:lnTo>
                <a:lnTo>
                  <a:pt x="86334" y="11518"/>
                </a:lnTo>
                <a:lnTo>
                  <a:pt x="97650" y="7620"/>
                </a:lnTo>
                <a:lnTo>
                  <a:pt x="133807" y="7264"/>
                </a:lnTo>
                <a:lnTo>
                  <a:pt x="138414" y="6426"/>
                </a:lnTo>
                <a:close/>
              </a:path>
              <a:path w="145414" h="19685">
                <a:moveTo>
                  <a:pt x="84988" y="0"/>
                </a:moveTo>
                <a:lnTo>
                  <a:pt x="77723" y="457"/>
                </a:lnTo>
                <a:lnTo>
                  <a:pt x="67590" y="1396"/>
                </a:lnTo>
                <a:lnTo>
                  <a:pt x="37122" y="3848"/>
                </a:lnTo>
                <a:lnTo>
                  <a:pt x="34594" y="4102"/>
                </a:lnTo>
                <a:lnTo>
                  <a:pt x="33616" y="5003"/>
                </a:lnTo>
                <a:lnTo>
                  <a:pt x="32638" y="5867"/>
                </a:lnTo>
                <a:lnTo>
                  <a:pt x="31749" y="6540"/>
                </a:lnTo>
                <a:lnTo>
                  <a:pt x="33350" y="6426"/>
                </a:lnTo>
                <a:lnTo>
                  <a:pt x="138414" y="6426"/>
                </a:lnTo>
                <a:lnTo>
                  <a:pt x="145046" y="5219"/>
                </a:lnTo>
                <a:lnTo>
                  <a:pt x="144868" y="3441"/>
                </a:lnTo>
                <a:lnTo>
                  <a:pt x="84924" y="241"/>
                </a:lnTo>
                <a:lnTo>
                  <a:pt x="849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098029" y="5059132"/>
            <a:ext cx="59055" cy="6350"/>
          </a:xfrm>
          <a:custGeom>
            <a:avLst/>
            <a:gdLst/>
            <a:ahLst/>
            <a:cxnLst/>
            <a:rect l="l" t="t" r="r" b="b"/>
            <a:pathLst>
              <a:path w="59054" h="6350">
                <a:moveTo>
                  <a:pt x="11239" y="4356"/>
                </a:moveTo>
                <a:lnTo>
                  <a:pt x="0" y="5422"/>
                </a:lnTo>
                <a:lnTo>
                  <a:pt x="11061" y="6159"/>
                </a:lnTo>
                <a:lnTo>
                  <a:pt x="12357" y="6159"/>
                </a:lnTo>
                <a:lnTo>
                  <a:pt x="12064" y="5359"/>
                </a:lnTo>
                <a:lnTo>
                  <a:pt x="11239" y="4356"/>
                </a:lnTo>
                <a:close/>
              </a:path>
              <a:path w="59054" h="6350">
                <a:moveTo>
                  <a:pt x="57061" y="0"/>
                </a:moveTo>
                <a:lnTo>
                  <a:pt x="38353" y="1803"/>
                </a:lnTo>
                <a:lnTo>
                  <a:pt x="51815" y="1511"/>
                </a:lnTo>
                <a:lnTo>
                  <a:pt x="58585" y="1447"/>
                </a:lnTo>
                <a:lnTo>
                  <a:pt x="570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962112" y="5061432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7589" y="0"/>
                </a:moveTo>
                <a:lnTo>
                  <a:pt x="0" y="1892"/>
                </a:lnTo>
                <a:lnTo>
                  <a:pt x="8267" y="2362"/>
                </a:lnTo>
                <a:lnTo>
                  <a:pt x="20269" y="177"/>
                </a:lnTo>
                <a:lnTo>
                  <a:pt x="175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982377" y="5058825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593" y="0"/>
                </a:moveTo>
                <a:lnTo>
                  <a:pt x="6146" y="1689"/>
                </a:lnTo>
                <a:lnTo>
                  <a:pt x="0" y="2794"/>
                </a:lnTo>
                <a:lnTo>
                  <a:pt x="8458" y="3365"/>
                </a:lnTo>
                <a:lnTo>
                  <a:pt x="19748" y="2438"/>
                </a:lnTo>
                <a:lnTo>
                  <a:pt x="20710" y="1689"/>
                </a:lnTo>
                <a:lnTo>
                  <a:pt x="21615" y="901"/>
                </a:lnTo>
                <a:lnTo>
                  <a:pt x="225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979697" y="5060519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826" y="0"/>
                </a:moveTo>
                <a:lnTo>
                  <a:pt x="0" y="914"/>
                </a:lnTo>
                <a:lnTo>
                  <a:pt x="2679" y="1092"/>
                </a:lnTo>
                <a:lnTo>
                  <a:pt x="88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031626" y="5038190"/>
            <a:ext cx="53975" cy="4445"/>
          </a:xfrm>
          <a:custGeom>
            <a:avLst/>
            <a:gdLst/>
            <a:ahLst/>
            <a:cxnLst/>
            <a:rect l="l" t="t" r="r" b="b"/>
            <a:pathLst>
              <a:path w="53975" h="4445">
                <a:moveTo>
                  <a:pt x="35737" y="0"/>
                </a:moveTo>
                <a:lnTo>
                  <a:pt x="0" y="4102"/>
                </a:lnTo>
                <a:lnTo>
                  <a:pt x="9987" y="3407"/>
                </a:lnTo>
                <a:lnTo>
                  <a:pt x="19967" y="2841"/>
                </a:lnTo>
                <a:lnTo>
                  <a:pt x="29943" y="2394"/>
                </a:lnTo>
                <a:lnTo>
                  <a:pt x="39916" y="2057"/>
                </a:lnTo>
                <a:lnTo>
                  <a:pt x="53428" y="901"/>
                </a:lnTo>
                <a:lnTo>
                  <a:pt x="3573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022764" y="5037466"/>
            <a:ext cx="45085" cy="5715"/>
          </a:xfrm>
          <a:custGeom>
            <a:avLst/>
            <a:gdLst/>
            <a:ahLst/>
            <a:cxnLst/>
            <a:rect l="l" t="t" r="r" b="b"/>
            <a:pathLst>
              <a:path w="45085" h="5714">
                <a:moveTo>
                  <a:pt x="30149" y="0"/>
                </a:moveTo>
                <a:lnTo>
                  <a:pt x="0" y="5511"/>
                </a:lnTo>
                <a:lnTo>
                  <a:pt x="8864" y="4825"/>
                </a:lnTo>
                <a:lnTo>
                  <a:pt x="44602" y="723"/>
                </a:lnTo>
                <a:lnTo>
                  <a:pt x="301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977384" y="5040156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5" h="6985">
                <a:moveTo>
                  <a:pt x="48666" y="0"/>
                </a:moveTo>
                <a:lnTo>
                  <a:pt x="44754" y="482"/>
                </a:lnTo>
                <a:lnTo>
                  <a:pt x="0" y="6680"/>
                </a:lnTo>
                <a:lnTo>
                  <a:pt x="45377" y="2819"/>
                </a:lnTo>
                <a:lnTo>
                  <a:pt x="46532" y="1727"/>
                </a:lnTo>
                <a:lnTo>
                  <a:pt x="47688" y="711"/>
                </a:lnTo>
                <a:lnTo>
                  <a:pt x="4866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038935" y="503740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12636" y="0"/>
                </a:moveTo>
                <a:lnTo>
                  <a:pt x="0" y="1257"/>
                </a:lnTo>
                <a:lnTo>
                  <a:pt x="13982" y="63"/>
                </a:lnTo>
                <a:lnTo>
                  <a:pt x="1263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55363" y="5048281"/>
            <a:ext cx="93345" cy="6985"/>
          </a:xfrm>
          <a:custGeom>
            <a:avLst/>
            <a:gdLst/>
            <a:ahLst/>
            <a:cxnLst/>
            <a:rect l="l" t="t" r="r" b="b"/>
            <a:pathLst>
              <a:path w="93345" h="6985">
                <a:moveTo>
                  <a:pt x="50596" y="0"/>
                </a:moveTo>
                <a:lnTo>
                  <a:pt x="47917" y="304"/>
                </a:lnTo>
                <a:lnTo>
                  <a:pt x="41135" y="1257"/>
                </a:lnTo>
                <a:lnTo>
                  <a:pt x="34223" y="2108"/>
                </a:lnTo>
                <a:lnTo>
                  <a:pt x="27520" y="2832"/>
                </a:lnTo>
                <a:lnTo>
                  <a:pt x="20674" y="3759"/>
                </a:lnTo>
                <a:lnTo>
                  <a:pt x="13814" y="4619"/>
                </a:lnTo>
                <a:lnTo>
                  <a:pt x="50" y="6159"/>
                </a:lnTo>
                <a:lnTo>
                  <a:pt x="0" y="6438"/>
                </a:lnTo>
                <a:lnTo>
                  <a:pt x="20192" y="5385"/>
                </a:lnTo>
                <a:lnTo>
                  <a:pt x="40370" y="4654"/>
                </a:lnTo>
                <a:lnTo>
                  <a:pt x="60543" y="4227"/>
                </a:lnTo>
                <a:lnTo>
                  <a:pt x="92682" y="4089"/>
                </a:lnTo>
                <a:lnTo>
                  <a:pt x="90586" y="2095"/>
                </a:lnTo>
                <a:lnTo>
                  <a:pt x="90093" y="1676"/>
                </a:lnTo>
                <a:lnTo>
                  <a:pt x="88709" y="368"/>
                </a:lnTo>
                <a:lnTo>
                  <a:pt x="50596" y="0"/>
                </a:lnTo>
                <a:close/>
              </a:path>
              <a:path w="93345" h="6985">
                <a:moveTo>
                  <a:pt x="92682" y="4089"/>
                </a:moveTo>
                <a:lnTo>
                  <a:pt x="80721" y="4089"/>
                </a:lnTo>
                <a:lnTo>
                  <a:pt x="92722" y="412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103280" y="504828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679" y="0"/>
                </a:moveTo>
                <a:lnTo>
                  <a:pt x="2133" y="0"/>
                </a:lnTo>
                <a:lnTo>
                  <a:pt x="0" y="304"/>
                </a:lnTo>
                <a:lnTo>
                  <a:pt x="26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004974" y="5054438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5">
                <a:moveTo>
                  <a:pt x="2527" y="4127"/>
                </a:moveTo>
                <a:lnTo>
                  <a:pt x="76" y="4305"/>
                </a:lnTo>
                <a:lnTo>
                  <a:pt x="2527" y="4127"/>
                </a:lnTo>
                <a:close/>
              </a:path>
              <a:path w="50800" h="4445">
                <a:moveTo>
                  <a:pt x="50444" y="0"/>
                </a:moveTo>
                <a:lnTo>
                  <a:pt x="45567" y="507"/>
                </a:lnTo>
                <a:lnTo>
                  <a:pt x="43129" y="736"/>
                </a:lnTo>
                <a:lnTo>
                  <a:pt x="50393" y="279"/>
                </a:lnTo>
                <a:lnTo>
                  <a:pt x="504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958499" y="5061072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89" h="2539">
                <a:moveTo>
                  <a:pt x="15963" y="0"/>
                </a:moveTo>
                <a:lnTo>
                  <a:pt x="12293" y="292"/>
                </a:lnTo>
                <a:lnTo>
                  <a:pt x="4356" y="1384"/>
                </a:lnTo>
                <a:lnTo>
                  <a:pt x="0" y="2044"/>
                </a:lnTo>
                <a:lnTo>
                  <a:pt x="3606" y="2247"/>
                </a:lnTo>
                <a:lnTo>
                  <a:pt x="21209" y="355"/>
                </a:lnTo>
                <a:lnTo>
                  <a:pt x="159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953832" y="5061368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954" y="0"/>
                </a:moveTo>
                <a:lnTo>
                  <a:pt x="0" y="1485"/>
                </a:lnTo>
                <a:lnTo>
                  <a:pt x="4660" y="1752"/>
                </a:lnTo>
                <a:lnTo>
                  <a:pt x="9029" y="1092"/>
                </a:lnTo>
                <a:lnTo>
                  <a:pt x="169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988517" y="5058748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535" y="0"/>
                </a:moveTo>
                <a:lnTo>
                  <a:pt x="5232" y="838"/>
                </a:lnTo>
                <a:lnTo>
                  <a:pt x="0" y="1765"/>
                </a:lnTo>
                <a:lnTo>
                  <a:pt x="16459" y="7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974468" y="5059593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5" h="1904">
                <a:moveTo>
                  <a:pt x="19278" y="0"/>
                </a:moveTo>
                <a:lnTo>
                  <a:pt x="0" y="1473"/>
                </a:lnTo>
                <a:lnTo>
                  <a:pt x="5232" y="1841"/>
                </a:lnTo>
                <a:lnTo>
                  <a:pt x="14058" y="927"/>
                </a:lnTo>
                <a:lnTo>
                  <a:pt x="192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491469" y="5057448"/>
            <a:ext cx="225425" cy="43815"/>
          </a:xfrm>
          <a:custGeom>
            <a:avLst/>
            <a:gdLst/>
            <a:ahLst/>
            <a:cxnLst/>
            <a:rect l="l" t="t" r="r" b="b"/>
            <a:pathLst>
              <a:path w="225425" h="43814">
                <a:moveTo>
                  <a:pt x="225298" y="0"/>
                </a:moveTo>
                <a:lnTo>
                  <a:pt x="191922" y="4249"/>
                </a:lnTo>
                <a:lnTo>
                  <a:pt x="158508" y="8013"/>
                </a:lnTo>
                <a:lnTo>
                  <a:pt x="129686" y="11445"/>
                </a:lnTo>
                <a:lnTo>
                  <a:pt x="100806" y="14119"/>
                </a:lnTo>
                <a:lnTo>
                  <a:pt x="71869" y="16036"/>
                </a:lnTo>
                <a:lnTo>
                  <a:pt x="42875" y="17195"/>
                </a:lnTo>
                <a:lnTo>
                  <a:pt x="0" y="23380"/>
                </a:lnTo>
                <a:lnTo>
                  <a:pt x="10591" y="34175"/>
                </a:lnTo>
                <a:lnTo>
                  <a:pt x="12407" y="35877"/>
                </a:lnTo>
                <a:lnTo>
                  <a:pt x="18529" y="43294"/>
                </a:lnTo>
                <a:lnTo>
                  <a:pt x="22174" y="43281"/>
                </a:lnTo>
                <a:lnTo>
                  <a:pt x="62734" y="39846"/>
                </a:lnTo>
                <a:lnTo>
                  <a:pt x="103200" y="35877"/>
                </a:lnTo>
                <a:lnTo>
                  <a:pt x="105676" y="32753"/>
                </a:lnTo>
                <a:lnTo>
                  <a:pt x="109448" y="28143"/>
                </a:lnTo>
                <a:lnTo>
                  <a:pt x="142330" y="23380"/>
                </a:lnTo>
                <a:lnTo>
                  <a:pt x="142417" y="16484"/>
                </a:lnTo>
                <a:lnTo>
                  <a:pt x="143027" y="9918"/>
                </a:lnTo>
                <a:lnTo>
                  <a:pt x="163543" y="8321"/>
                </a:lnTo>
                <a:lnTo>
                  <a:pt x="182684" y="6405"/>
                </a:lnTo>
                <a:lnTo>
                  <a:pt x="201771" y="4059"/>
                </a:lnTo>
                <a:lnTo>
                  <a:pt x="220802" y="1282"/>
                </a:lnTo>
                <a:lnTo>
                  <a:pt x="22529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594681" y="5080820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204" y="0"/>
                </a:moveTo>
                <a:lnTo>
                  <a:pt x="6235" y="4775"/>
                </a:lnTo>
                <a:lnTo>
                  <a:pt x="2463" y="9385"/>
                </a:lnTo>
                <a:lnTo>
                  <a:pt x="0" y="12509"/>
                </a:lnTo>
                <a:lnTo>
                  <a:pt x="39509" y="8178"/>
                </a:lnTo>
                <a:lnTo>
                  <a:pt x="39306" y="5676"/>
                </a:lnTo>
                <a:lnTo>
                  <a:pt x="3920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534349" y="5055520"/>
            <a:ext cx="189865" cy="19685"/>
          </a:xfrm>
          <a:custGeom>
            <a:avLst/>
            <a:gdLst/>
            <a:ahLst/>
            <a:cxnLst/>
            <a:rect l="l" t="t" r="r" b="b"/>
            <a:pathLst>
              <a:path w="189864" h="19685">
                <a:moveTo>
                  <a:pt x="60680" y="10159"/>
                </a:moveTo>
                <a:lnTo>
                  <a:pt x="0" y="19126"/>
                </a:lnTo>
                <a:lnTo>
                  <a:pt x="28994" y="17966"/>
                </a:lnTo>
                <a:lnTo>
                  <a:pt x="57931" y="16049"/>
                </a:lnTo>
                <a:lnTo>
                  <a:pt x="86810" y="13375"/>
                </a:lnTo>
                <a:lnTo>
                  <a:pt x="92484" y="12699"/>
                </a:lnTo>
                <a:lnTo>
                  <a:pt x="60871" y="12699"/>
                </a:lnTo>
                <a:lnTo>
                  <a:pt x="60746" y="11326"/>
                </a:lnTo>
                <a:lnTo>
                  <a:pt x="60680" y="10159"/>
                </a:lnTo>
                <a:close/>
              </a:path>
              <a:path w="189864" h="19685">
                <a:moveTo>
                  <a:pt x="128130" y="6654"/>
                </a:moveTo>
                <a:lnTo>
                  <a:pt x="111361" y="8299"/>
                </a:lnTo>
                <a:lnTo>
                  <a:pt x="60972" y="12699"/>
                </a:lnTo>
                <a:lnTo>
                  <a:pt x="92484" y="12699"/>
                </a:lnTo>
                <a:lnTo>
                  <a:pt x="115633" y="9944"/>
                </a:lnTo>
                <a:lnTo>
                  <a:pt x="135638" y="7746"/>
                </a:lnTo>
                <a:lnTo>
                  <a:pt x="127368" y="7746"/>
                </a:lnTo>
                <a:lnTo>
                  <a:pt x="127533" y="7721"/>
                </a:lnTo>
                <a:lnTo>
                  <a:pt x="127800" y="7315"/>
                </a:lnTo>
                <a:lnTo>
                  <a:pt x="128130" y="6654"/>
                </a:lnTo>
                <a:close/>
              </a:path>
              <a:path w="189864" h="19685">
                <a:moveTo>
                  <a:pt x="189357" y="0"/>
                </a:moveTo>
                <a:lnTo>
                  <a:pt x="145554" y="4864"/>
                </a:lnTo>
                <a:lnTo>
                  <a:pt x="127368" y="7746"/>
                </a:lnTo>
                <a:lnTo>
                  <a:pt x="135638" y="7746"/>
                </a:lnTo>
                <a:lnTo>
                  <a:pt x="182422" y="1930"/>
                </a:lnTo>
                <a:lnTo>
                  <a:pt x="1893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661887" y="5060379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8020" y="0"/>
                </a:moveTo>
                <a:lnTo>
                  <a:pt x="595" y="1790"/>
                </a:lnTo>
                <a:lnTo>
                  <a:pt x="265" y="2451"/>
                </a:lnTo>
                <a:lnTo>
                  <a:pt x="0" y="2855"/>
                </a:lnTo>
                <a:lnTo>
                  <a:pt x="180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595029" y="5048834"/>
            <a:ext cx="153035" cy="19685"/>
          </a:xfrm>
          <a:custGeom>
            <a:avLst/>
            <a:gdLst/>
            <a:ahLst/>
            <a:cxnLst/>
            <a:rect l="l" t="t" r="r" b="b"/>
            <a:pathLst>
              <a:path w="153035" h="19685">
                <a:moveTo>
                  <a:pt x="70192" y="6337"/>
                </a:moveTo>
                <a:lnTo>
                  <a:pt x="0" y="16852"/>
                </a:lnTo>
                <a:lnTo>
                  <a:pt x="65" y="18014"/>
                </a:lnTo>
                <a:lnTo>
                  <a:pt x="190" y="19380"/>
                </a:lnTo>
                <a:lnTo>
                  <a:pt x="50680" y="14986"/>
                </a:lnTo>
                <a:lnTo>
                  <a:pt x="70192" y="6337"/>
                </a:lnTo>
                <a:close/>
              </a:path>
              <a:path w="153035" h="19685">
                <a:moveTo>
                  <a:pt x="150571" y="0"/>
                </a:moveTo>
                <a:lnTo>
                  <a:pt x="84874" y="11544"/>
                </a:lnTo>
                <a:lnTo>
                  <a:pt x="128676" y="6680"/>
                </a:lnTo>
                <a:lnTo>
                  <a:pt x="136639" y="4508"/>
                </a:lnTo>
                <a:lnTo>
                  <a:pt x="144602" y="2463"/>
                </a:lnTo>
                <a:lnTo>
                  <a:pt x="152603" y="635"/>
                </a:lnTo>
                <a:lnTo>
                  <a:pt x="1505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662479" y="5046626"/>
            <a:ext cx="87630" cy="15875"/>
          </a:xfrm>
          <a:custGeom>
            <a:avLst/>
            <a:gdLst/>
            <a:ahLst/>
            <a:cxnLst/>
            <a:rect l="l" t="t" r="r" b="b"/>
            <a:pathLst>
              <a:path w="87629" h="15875">
                <a:moveTo>
                  <a:pt x="7772" y="7785"/>
                </a:moveTo>
                <a:lnTo>
                  <a:pt x="2743" y="8547"/>
                </a:lnTo>
                <a:lnTo>
                  <a:pt x="1816" y="11163"/>
                </a:lnTo>
                <a:lnTo>
                  <a:pt x="749" y="14033"/>
                </a:lnTo>
                <a:lnTo>
                  <a:pt x="0" y="15544"/>
                </a:lnTo>
                <a:lnTo>
                  <a:pt x="17424" y="13754"/>
                </a:lnTo>
                <a:lnTo>
                  <a:pt x="48039" y="8547"/>
                </a:lnTo>
                <a:lnTo>
                  <a:pt x="20116" y="8547"/>
                </a:lnTo>
                <a:lnTo>
                  <a:pt x="15989" y="8216"/>
                </a:lnTo>
                <a:lnTo>
                  <a:pt x="11887" y="7962"/>
                </a:lnTo>
                <a:lnTo>
                  <a:pt x="7772" y="7785"/>
                </a:lnTo>
                <a:close/>
              </a:path>
              <a:path w="87629" h="15875">
                <a:moveTo>
                  <a:pt x="87058" y="0"/>
                </a:moveTo>
                <a:lnTo>
                  <a:pt x="20116" y="8547"/>
                </a:lnTo>
                <a:lnTo>
                  <a:pt x="48039" y="8547"/>
                </a:lnTo>
                <a:lnTo>
                  <a:pt x="83121" y="2209"/>
                </a:lnTo>
                <a:lnTo>
                  <a:pt x="81343" y="1689"/>
                </a:lnTo>
                <a:lnTo>
                  <a:pt x="870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70257" y="5045034"/>
            <a:ext cx="81915" cy="10160"/>
          </a:xfrm>
          <a:custGeom>
            <a:avLst/>
            <a:gdLst/>
            <a:ahLst/>
            <a:cxnLst/>
            <a:rect l="l" t="t" r="r" b="b"/>
            <a:pathLst>
              <a:path w="81914" h="10160">
                <a:moveTo>
                  <a:pt x="63119" y="0"/>
                </a:moveTo>
                <a:lnTo>
                  <a:pt x="0" y="9385"/>
                </a:lnTo>
                <a:lnTo>
                  <a:pt x="4102" y="9563"/>
                </a:lnTo>
                <a:lnTo>
                  <a:pt x="8216" y="9817"/>
                </a:lnTo>
                <a:lnTo>
                  <a:pt x="12344" y="10134"/>
                </a:lnTo>
                <a:lnTo>
                  <a:pt x="79286" y="1587"/>
                </a:lnTo>
                <a:lnTo>
                  <a:pt x="81622" y="914"/>
                </a:lnTo>
                <a:lnTo>
                  <a:pt x="631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733376" y="5041272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25653" y="0"/>
                </a:moveTo>
                <a:lnTo>
                  <a:pt x="0" y="3759"/>
                </a:lnTo>
                <a:lnTo>
                  <a:pt x="18503" y="4686"/>
                </a:lnTo>
                <a:lnTo>
                  <a:pt x="23609" y="3213"/>
                </a:lnTo>
                <a:lnTo>
                  <a:pt x="28727" y="1790"/>
                </a:lnTo>
                <a:lnTo>
                  <a:pt x="33832" y="431"/>
                </a:lnTo>
                <a:lnTo>
                  <a:pt x="256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712273" y="5055368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19862" y="0"/>
                </a:moveTo>
                <a:lnTo>
                  <a:pt x="4495" y="2082"/>
                </a:lnTo>
                <a:lnTo>
                  <a:pt x="0" y="3365"/>
                </a:lnTo>
                <a:lnTo>
                  <a:pt x="11696" y="1460"/>
                </a:lnTo>
                <a:lnTo>
                  <a:pt x="198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716771" y="5052888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29133" y="0"/>
                </a:moveTo>
                <a:lnTo>
                  <a:pt x="6934" y="2628"/>
                </a:lnTo>
                <a:lnTo>
                  <a:pt x="0" y="4559"/>
                </a:lnTo>
                <a:lnTo>
                  <a:pt x="15366" y="2476"/>
                </a:lnTo>
                <a:lnTo>
                  <a:pt x="291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723707" y="5049467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23926" y="0"/>
                </a:moveTo>
                <a:lnTo>
                  <a:pt x="15925" y="1828"/>
                </a:lnTo>
                <a:lnTo>
                  <a:pt x="7962" y="3873"/>
                </a:lnTo>
                <a:lnTo>
                  <a:pt x="0" y="6057"/>
                </a:lnTo>
                <a:lnTo>
                  <a:pt x="22199" y="3416"/>
                </a:lnTo>
                <a:lnTo>
                  <a:pt x="30353" y="1917"/>
                </a:lnTo>
                <a:lnTo>
                  <a:pt x="27704" y="1206"/>
                </a:lnTo>
                <a:lnTo>
                  <a:pt x="25933" y="609"/>
                </a:lnTo>
                <a:lnTo>
                  <a:pt x="23926" y="0"/>
                </a:lnTo>
                <a:close/>
              </a:path>
              <a:path w="30479" h="6350">
                <a:moveTo>
                  <a:pt x="27609" y="1181"/>
                </a:moveTo>
                <a:close/>
              </a:path>
              <a:path w="30479" h="6350">
                <a:moveTo>
                  <a:pt x="27708" y="1181"/>
                </a:move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743047" y="5059561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4">
                <a:moveTo>
                  <a:pt x="42379" y="0"/>
                </a:moveTo>
                <a:lnTo>
                  <a:pt x="3670" y="4699"/>
                </a:lnTo>
                <a:lnTo>
                  <a:pt x="0" y="5283"/>
                </a:lnTo>
                <a:lnTo>
                  <a:pt x="2514" y="5448"/>
                </a:lnTo>
                <a:lnTo>
                  <a:pt x="7531" y="5689"/>
                </a:lnTo>
                <a:lnTo>
                  <a:pt x="21732" y="3868"/>
                </a:lnTo>
                <a:lnTo>
                  <a:pt x="35915" y="1828"/>
                </a:lnTo>
                <a:lnTo>
                  <a:pt x="423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750579" y="5061394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28384" y="0"/>
                </a:moveTo>
                <a:lnTo>
                  <a:pt x="14206" y="2035"/>
                </a:lnTo>
                <a:lnTo>
                  <a:pt x="0" y="3860"/>
                </a:lnTo>
                <a:lnTo>
                  <a:pt x="3835" y="4013"/>
                </a:lnTo>
                <a:lnTo>
                  <a:pt x="10007" y="3073"/>
                </a:lnTo>
                <a:lnTo>
                  <a:pt x="16205" y="2298"/>
                </a:lnTo>
                <a:lnTo>
                  <a:pt x="22466" y="1714"/>
                </a:lnTo>
                <a:lnTo>
                  <a:pt x="283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633890" y="5058729"/>
            <a:ext cx="78740" cy="22225"/>
          </a:xfrm>
          <a:custGeom>
            <a:avLst/>
            <a:gdLst/>
            <a:ahLst/>
            <a:cxnLst/>
            <a:rect l="l" t="t" r="r" b="b"/>
            <a:pathLst>
              <a:path w="78739" h="22225">
                <a:moveTo>
                  <a:pt x="78384" y="0"/>
                </a:moveTo>
                <a:lnTo>
                  <a:pt x="59353" y="2776"/>
                </a:lnTo>
                <a:lnTo>
                  <a:pt x="40266" y="5122"/>
                </a:lnTo>
                <a:lnTo>
                  <a:pt x="21125" y="7038"/>
                </a:lnTo>
                <a:lnTo>
                  <a:pt x="609" y="8635"/>
                </a:lnTo>
                <a:lnTo>
                  <a:pt x="0" y="15201"/>
                </a:lnTo>
                <a:lnTo>
                  <a:pt x="0" y="22085"/>
                </a:lnTo>
                <a:lnTo>
                  <a:pt x="57988" y="13525"/>
                </a:lnTo>
                <a:lnTo>
                  <a:pt x="60185" y="11341"/>
                </a:lnTo>
                <a:lnTo>
                  <a:pt x="62801" y="9093"/>
                </a:lnTo>
                <a:lnTo>
                  <a:pt x="67856" y="3086"/>
                </a:lnTo>
                <a:lnTo>
                  <a:pt x="7838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633884" y="5072255"/>
            <a:ext cx="58419" cy="17145"/>
          </a:xfrm>
          <a:custGeom>
            <a:avLst/>
            <a:gdLst/>
            <a:ahLst/>
            <a:cxnLst/>
            <a:rect l="l" t="t" r="r" b="b"/>
            <a:pathLst>
              <a:path w="58420" h="17145">
                <a:moveTo>
                  <a:pt x="57988" y="0"/>
                </a:moveTo>
                <a:lnTo>
                  <a:pt x="0" y="8559"/>
                </a:lnTo>
                <a:lnTo>
                  <a:pt x="103" y="14260"/>
                </a:lnTo>
                <a:lnTo>
                  <a:pt x="304" y="16751"/>
                </a:lnTo>
                <a:lnTo>
                  <a:pt x="42875" y="11684"/>
                </a:lnTo>
                <a:lnTo>
                  <a:pt x="43776" y="9728"/>
                </a:lnTo>
                <a:lnTo>
                  <a:pt x="44767" y="8458"/>
                </a:lnTo>
                <a:lnTo>
                  <a:pt x="45796" y="8343"/>
                </a:lnTo>
                <a:lnTo>
                  <a:pt x="50787" y="7899"/>
                </a:lnTo>
                <a:lnTo>
                  <a:pt x="49275" y="7670"/>
                </a:lnTo>
                <a:lnTo>
                  <a:pt x="56730" y="1244"/>
                </a:lnTo>
                <a:lnTo>
                  <a:pt x="579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676762" y="5080160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7912" y="0"/>
                </a:moveTo>
                <a:lnTo>
                  <a:pt x="2920" y="431"/>
                </a:lnTo>
                <a:lnTo>
                  <a:pt x="1879" y="546"/>
                </a:lnTo>
                <a:lnTo>
                  <a:pt x="901" y="1828"/>
                </a:lnTo>
                <a:lnTo>
                  <a:pt x="0" y="3784"/>
                </a:lnTo>
                <a:lnTo>
                  <a:pt x="3517" y="3340"/>
                </a:lnTo>
                <a:lnTo>
                  <a:pt x="3848" y="2857"/>
                </a:lnTo>
                <a:lnTo>
                  <a:pt x="4165" y="2540"/>
                </a:lnTo>
                <a:lnTo>
                  <a:pt x="11226" y="482"/>
                </a:lnTo>
                <a:lnTo>
                  <a:pt x="79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83158" y="507979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93" y="0"/>
                </a:moveTo>
                <a:lnTo>
                  <a:pt x="0" y="127"/>
                </a:lnTo>
                <a:lnTo>
                  <a:pt x="228" y="88"/>
                </a:lnTo>
                <a:lnTo>
                  <a:pt x="3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691873" y="5052000"/>
            <a:ext cx="97155" cy="20320"/>
          </a:xfrm>
          <a:custGeom>
            <a:avLst/>
            <a:gdLst/>
            <a:ahLst/>
            <a:cxnLst/>
            <a:rect l="l" t="t" r="r" b="b"/>
            <a:pathLst>
              <a:path w="97154" h="20320">
                <a:moveTo>
                  <a:pt x="64376" y="0"/>
                </a:moveTo>
                <a:lnTo>
                  <a:pt x="40259" y="3365"/>
                </a:lnTo>
                <a:lnTo>
                  <a:pt x="26250" y="5816"/>
                </a:lnTo>
                <a:lnTo>
                  <a:pt x="20396" y="6731"/>
                </a:lnTo>
                <a:lnTo>
                  <a:pt x="9880" y="9817"/>
                </a:lnTo>
                <a:lnTo>
                  <a:pt x="4813" y="15824"/>
                </a:lnTo>
                <a:lnTo>
                  <a:pt x="2082" y="18173"/>
                </a:lnTo>
                <a:lnTo>
                  <a:pt x="0" y="20256"/>
                </a:lnTo>
                <a:lnTo>
                  <a:pt x="20942" y="17132"/>
                </a:lnTo>
                <a:lnTo>
                  <a:pt x="21221" y="17043"/>
                </a:lnTo>
                <a:lnTo>
                  <a:pt x="22364" y="16916"/>
                </a:lnTo>
                <a:lnTo>
                  <a:pt x="96888" y="5740"/>
                </a:lnTo>
                <a:lnTo>
                  <a:pt x="91122" y="5080"/>
                </a:lnTo>
                <a:lnTo>
                  <a:pt x="85369" y="4318"/>
                </a:lnTo>
                <a:lnTo>
                  <a:pt x="79629" y="3416"/>
                </a:lnTo>
                <a:lnTo>
                  <a:pt x="74549" y="2870"/>
                </a:lnTo>
                <a:lnTo>
                  <a:pt x="643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683152" y="5057737"/>
            <a:ext cx="108585" cy="22860"/>
          </a:xfrm>
          <a:custGeom>
            <a:avLst/>
            <a:gdLst/>
            <a:ahLst/>
            <a:cxnLst/>
            <a:rect l="l" t="t" r="r" b="b"/>
            <a:pathLst>
              <a:path w="108585" h="22860">
                <a:moveTo>
                  <a:pt x="5410" y="22059"/>
                </a:moveTo>
                <a:lnTo>
                  <a:pt x="406" y="22059"/>
                </a:lnTo>
                <a:lnTo>
                  <a:pt x="241" y="22148"/>
                </a:lnTo>
                <a:lnTo>
                  <a:pt x="0" y="22186"/>
                </a:lnTo>
                <a:lnTo>
                  <a:pt x="1524" y="22428"/>
                </a:lnTo>
                <a:lnTo>
                  <a:pt x="5410" y="22059"/>
                </a:lnTo>
                <a:close/>
              </a:path>
              <a:path w="108585" h="22860">
                <a:moveTo>
                  <a:pt x="29667" y="11391"/>
                </a:moveTo>
                <a:lnTo>
                  <a:pt x="8724" y="14516"/>
                </a:lnTo>
                <a:lnTo>
                  <a:pt x="7454" y="15760"/>
                </a:lnTo>
                <a:lnTo>
                  <a:pt x="0" y="22186"/>
                </a:lnTo>
                <a:lnTo>
                  <a:pt x="406" y="22059"/>
                </a:lnTo>
                <a:lnTo>
                  <a:pt x="5410" y="22059"/>
                </a:lnTo>
                <a:lnTo>
                  <a:pt x="9029" y="21716"/>
                </a:lnTo>
                <a:lnTo>
                  <a:pt x="14617" y="20129"/>
                </a:lnTo>
                <a:lnTo>
                  <a:pt x="20218" y="18605"/>
                </a:lnTo>
                <a:lnTo>
                  <a:pt x="25819" y="17157"/>
                </a:lnTo>
                <a:lnTo>
                  <a:pt x="26212" y="14439"/>
                </a:lnTo>
                <a:lnTo>
                  <a:pt x="27241" y="12077"/>
                </a:lnTo>
                <a:lnTo>
                  <a:pt x="29667" y="11391"/>
                </a:lnTo>
                <a:close/>
              </a:path>
              <a:path w="108585" h="22860">
                <a:moveTo>
                  <a:pt x="105600" y="0"/>
                </a:moveTo>
                <a:lnTo>
                  <a:pt x="31089" y="11175"/>
                </a:lnTo>
                <a:lnTo>
                  <a:pt x="40190" y="10395"/>
                </a:lnTo>
                <a:lnTo>
                  <a:pt x="58359" y="8563"/>
                </a:lnTo>
                <a:lnTo>
                  <a:pt x="67424" y="7518"/>
                </a:lnTo>
                <a:lnTo>
                  <a:pt x="64909" y="7404"/>
                </a:lnTo>
                <a:lnTo>
                  <a:pt x="59905" y="7111"/>
                </a:lnTo>
                <a:lnTo>
                  <a:pt x="102273" y="1828"/>
                </a:lnTo>
                <a:lnTo>
                  <a:pt x="107975" y="253"/>
                </a:lnTo>
                <a:lnTo>
                  <a:pt x="10560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732141" y="505174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177" y="0"/>
                </a:moveTo>
                <a:lnTo>
                  <a:pt x="13766" y="1143"/>
                </a:lnTo>
                <a:lnTo>
                  <a:pt x="0" y="3632"/>
                </a:lnTo>
                <a:lnTo>
                  <a:pt x="24104" y="266"/>
                </a:lnTo>
                <a:lnTo>
                  <a:pt x="231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684673" y="5079448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505" y="0"/>
                </a:moveTo>
                <a:lnTo>
                  <a:pt x="0" y="711"/>
                </a:lnTo>
                <a:lnTo>
                  <a:pt x="3314" y="1193"/>
                </a:lnTo>
                <a:lnTo>
                  <a:pt x="75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712817" y="50689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71" y="0"/>
                </a:moveTo>
                <a:lnTo>
                  <a:pt x="889" y="0"/>
                </a:lnTo>
                <a:lnTo>
                  <a:pt x="279" y="88"/>
                </a:lnTo>
                <a:lnTo>
                  <a:pt x="0" y="177"/>
                </a:lnTo>
                <a:lnTo>
                  <a:pt x="11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708972" y="5065252"/>
            <a:ext cx="45720" cy="10160"/>
          </a:xfrm>
          <a:custGeom>
            <a:avLst/>
            <a:gdLst/>
            <a:ahLst/>
            <a:cxnLst/>
            <a:rect l="l" t="t" r="r" b="b"/>
            <a:pathLst>
              <a:path w="45720" h="10160">
                <a:moveTo>
                  <a:pt x="41605" y="0"/>
                </a:moveTo>
                <a:lnTo>
                  <a:pt x="32534" y="1044"/>
                </a:lnTo>
                <a:lnTo>
                  <a:pt x="14369" y="2877"/>
                </a:lnTo>
                <a:lnTo>
                  <a:pt x="5270" y="3657"/>
                </a:lnTo>
                <a:lnTo>
                  <a:pt x="3848" y="3873"/>
                </a:lnTo>
                <a:lnTo>
                  <a:pt x="1422" y="4571"/>
                </a:lnTo>
                <a:lnTo>
                  <a:pt x="393" y="6921"/>
                </a:lnTo>
                <a:lnTo>
                  <a:pt x="0" y="9651"/>
                </a:lnTo>
                <a:lnTo>
                  <a:pt x="11280" y="6860"/>
                </a:lnTo>
                <a:lnTo>
                  <a:pt x="22601" y="4321"/>
                </a:lnTo>
                <a:lnTo>
                  <a:pt x="33981" y="2072"/>
                </a:lnTo>
                <a:lnTo>
                  <a:pt x="45440" y="152"/>
                </a:lnTo>
                <a:lnTo>
                  <a:pt x="416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45906" y="5051390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153" y="0"/>
                </a:moveTo>
                <a:lnTo>
                  <a:pt x="0" y="1498"/>
                </a:lnTo>
                <a:lnTo>
                  <a:pt x="9410" y="342"/>
                </a:lnTo>
                <a:lnTo>
                  <a:pt x="81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760613" y="5037712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504" y="0"/>
                </a:moveTo>
                <a:lnTo>
                  <a:pt x="0" y="3327"/>
                </a:lnTo>
                <a:lnTo>
                  <a:pt x="7670" y="3708"/>
                </a:lnTo>
                <a:lnTo>
                  <a:pt x="12611" y="2413"/>
                </a:lnTo>
                <a:lnTo>
                  <a:pt x="17551" y="1168"/>
                </a:lnTo>
                <a:lnTo>
                  <a:pt x="225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59029" y="5041043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1587" y="0"/>
                </a:moveTo>
                <a:lnTo>
                  <a:pt x="0" y="228"/>
                </a:lnTo>
                <a:lnTo>
                  <a:pt x="8178" y="660"/>
                </a:lnTo>
                <a:lnTo>
                  <a:pt x="9258" y="380"/>
                </a:lnTo>
                <a:lnTo>
                  <a:pt x="15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78959" y="5058724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624" y="0"/>
                </a:moveTo>
                <a:lnTo>
                  <a:pt x="13233" y="241"/>
                </a:lnTo>
                <a:lnTo>
                  <a:pt x="6464" y="838"/>
                </a:lnTo>
                <a:lnTo>
                  <a:pt x="0" y="2666"/>
                </a:lnTo>
                <a:lnTo>
                  <a:pt x="11087" y="939"/>
                </a:lnTo>
                <a:lnTo>
                  <a:pt x="166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73040" y="5058641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3609" y="0"/>
                </a:moveTo>
                <a:lnTo>
                  <a:pt x="22542" y="88"/>
                </a:lnTo>
                <a:lnTo>
                  <a:pt x="17005" y="1016"/>
                </a:lnTo>
                <a:lnTo>
                  <a:pt x="5918" y="2755"/>
                </a:lnTo>
                <a:lnTo>
                  <a:pt x="0" y="4470"/>
                </a:lnTo>
                <a:lnTo>
                  <a:pt x="4038" y="4114"/>
                </a:lnTo>
                <a:lnTo>
                  <a:pt x="2360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777078" y="5058604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5">
                <a:moveTo>
                  <a:pt x="20154" y="0"/>
                </a:moveTo>
                <a:lnTo>
                  <a:pt x="19570" y="38"/>
                </a:lnTo>
                <a:lnTo>
                  <a:pt x="0" y="4152"/>
                </a:lnTo>
                <a:lnTo>
                  <a:pt x="21396" y="2554"/>
                </a:lnTo>
                <a:lnTo>
                  <a:pt x="37706" y="1638"/>
                </a:lnTo>
                <a:lnTo>
                  <a:pt x="39433" y="1308"/>
                </a:lnTo>
                <a:lnTo>
                  <a:pt x="32994" y="1028"/>
                </a:lnTo>
                <a:lnTo>
                  <a:pt x="26568" y="584"/>
                </a:lnTo>
                <a:lnTo>
                  <a:pt x="201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814783" y="5059916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727" y="0"/>
                </a:moveTo>
                <a:lnTo>
                  <a:pt x="0" y="317"/>
                </a:lnTo>
                <a:lnTo>
                  <a:pt x="4699" y="126"/>
                </a:lnTo>
                <a:lnTo>
                  <a:pt x="17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785421" y="5057994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5702" y="0"/>
                </a:moveTo>
                <a:lnTo>
                  <a:pt x="0" y="1562"/>
                </a:lnTo>
                <a:lnTo>
                  <a:pt x="6769" y="977"/>
                </a:lnTo>
                <a:lnTo>
                  <a:pt x="10160" y="723"/>
                </a:lnTo>
                <a:lnTo>
                  <a:pt x="11201" y="546"/>
                </a:lnTo>
                <a:lnTo>
                  <a:pt x="7531" y="203"/>
                </a:lnTo>
                <a:lnTo>
                  <a:pt x="570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795582" y="505854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155" y="0"/>
                </a:moveTo>
                <a:lnTo>
                  <a:pt x="0" y="177"/>
                </a:lnTo>
                <a:lnTo>
                  <a:pt x="1168" y="76"/>
                </a:lnTo>
                <a:lnTo>
                  <a:pt x="1384" y="38"/>
                </a:lnTo>
                <a:lnTo>
                  <a:pt x="115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796654" y="505857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0"/>
                </a:moveTo>
                <a:lnTo>
                  <a:pt x="0" y="63"/>
                </a:lnTo>
                <a:lnTo>
                  <a:pt x="584" y="25"/>
                </a:lnTo>
                <a:lnTo>
                  <a:pt x="4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635264" y="5110179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37617" y="0"/>
                </a:moveTo>
                <a:lnTo>
                  <a:pt x="28390" y="961"/>
                </a:lnTo>
                <a:lnTo>
                  <a:pt x="19150" y="1825"/>
                </a:lnTo>
                <a:lnTo>
                  <a:pt x="9897" y="2589"/>
                </a:lnTo>
                <a:lnTo>
                  <a:pt x="0" y="3302"/>
                </a:lnTo>
                <a:lnTo>
                  <a:pt x="10566" y="14185"/>
                </a:lnTo>
                <a:lnTo>
                  <a:pt x="13004" y="16471"/>
                </a:lnTo>
                <a:lnTo>
                  <a:pt x="18249" y="23012"/>
                </a:lnTo>
                <a:lnTo>
                  <a:pt x="54152" y="24980"/>
                </a:lnTo>
                <a:lnTo>
                  <a:pt x="52997" y="19100"/>
                </a:lnTo>
                <a:lnTo>
                  <a:pt x="52793" y="7531"/>
                </a:lnTo>
                <a:lnTo>
                  <a:pt x="54013" y="2095"/>
                </a:lnTo>
                <a:lnTo>
                  <a:pt x="48539" y="1511"/>
                </a:lnTo>
                <a:lnTo>
                  <a:pt x="43078" y="812"/>
                </a:lnTo>
                <a:lnTo>
                  <a:pt x="3761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688063" y="5112278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1210" y="0"/>
                </a:moveTo>
                <a:lnTo>
                  <a:pt x="70" y="5080"/>
                </a:lnTo>
                <a:lnTo>
                  <a:pt x="0" y="5905"/>
                </a:lnTo>
                <a:lnTo>
                  <a:pt x="224" y="17094"/>
                </a:lnTo>
                <a:lnTo>
                  <a:pt x="1362" y="22885"/>
                </a:lnTo>
                <a:lnTo>
                  <a:pt x="23879" y="24053"/>
                </a:lnTo>
                <a:lnTo>
                  <a:pt x="43742" y="21437"/>
                </a:lnTo>
                <a:lnTo>
                  <a:pt x="45381" y="19634"/>
                </a:lnTo>
                <a:lnTo>
                  <a:pt x="46778" y="17094"/>
                </a:lnTo>
                <a:lnTo>
                  <a:pt x="48314" y="15049"/>
                </a:lnTo>
                <a:lnTo>
                  <a:pt x="49889" y="14071"/>
                </a:lnTo>
                <a:lnTo>
                  <a:pt x="56480" y="5905"/>
                </a:lnTo>
                <a:lnTo>
                  <a:pt x="72127" y="4394"/>
                </a:lnTo>
                <a:lnTo>
                  <a:pt x="78985" y="3657"/>
                </a:lnTo>
                <a:lnTo>
                  <a:pt x="80674" y="2781"/>
                </a:lnTo>
                <a:lnTo>
                  <a:pt x="73220" y="2362"/>
                </a:lnTo>
                <a:lnTo>
                  <a:pt x="45165" y="2362"/>
                </a:lnTo>
                <a:lnTo>
                  <a:pt x="34152" y="2214"/>
                </a:lnTo>
                <a:lnTo>
                  <a:pt x="23154" y="1771"/>
                </a:lnTo>
                <a:lnTo>
                  <a:pt x="12173" y="1033"/>
                </a:lnTo>
                <a:lnTo>
                  <a:pt x="1210" y="0"/>
                </a:lnTo>
                <a:close/>
              </a:path>
              <a:path w="81279" h="24129">
                <a:moveTo>
                  <a:pt x="64862" y="1892"/>
                </a:moveTo>
                <a:lnTo>
                  <a:pt x="55858" y="2260"/>
                </a:lnTo>
                <a:lnTo>
                  <a:pt x="50511" y="2362"/>
                </a:lnTo>
                <a:lnTo>
                  <a:pt x="73220" y="2362"/>
                </a:lnTo>
                <a:lnTo>
                  <a:pt x="64862" y="189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733435" y="5112880"/>
            <a:ext cx="42545" cy="19050"/>
          </a:xfrm>
          <a:custGeom>
            <a:avLst/>
            <a:gdLst/>
            <a:ahLst/>
            <a:cxnLst/>
            <a:rect l="l" t="t" r="r" b="b"/>
            <a:pathLst>
              <a:path w="42545" h="19050">
                <a:moveTo>
                  <a:pt x="4521" y="13474"/>
                </a:moveTo>
                <a:lnTo>
                  <a:pt x="2946" y="14439"/>
                </a:lnTo>
                <a:lnTo>
                  <a:pt x="1396" y="16484"/>
                </a:lnTo>
                <a:lnTo>
                  <a:pt x="0" y="19037"/>
                </a:lnTo>
                <a:lnTo>
                  <a:pt x="1485" y="17233"/>
                </a:lnTo>
                <a:lnTo>
                  <a:pt x="2717" y="15697"/>
                </a:lnTo>
                <a:lnTo>
                  <a:pt x="3022" y="15379"/>
                </a:lnTo>
                <a:lnTo>
                  <a:pt x="4521" y="13474"/>
                </a:lnTo>
                <a:close/>
              </a:path>
              <a:path w="42545" h="19050">
                <a:moveTo>
                  <a:pt x="42430" y="0"/>
                </a:moveTo>
                <a:lnTo>
                  <a:pt x="34785" y="533"/>
                </a:lnTo>
                <a:lnTo>
                  <a:pt x="27139" y="965"/>
                </a:lnTo>
                <a:lnTo>
                  <a:pt x="19494" y="1295"/>
                </a:lnTo>
                <a:lnTo>
                  <a:pt x="35293" y="2184"/>
                </a:lnTo>
                <a:lnTo>
                  <a:pt x="33616" y="3060"/>
                </a:lnTo>
                <a:lnTo>
                  <a:pt x="37160" y="2679"/>
                </a:lnTo>
                <a:lnTo>
                  <a:pt x="37807" y="1879"/>
                </a:lnTo>
                <a:lnTo>
                  <a:pt x="38620" y="1270"/>
                </a:lnTo>
                <a:lnTo>
                  <a:pt x="424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770598" y="5109798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39192" y="0"/>
                </a:moveTo>
                <a:lnTo>
                  <a:pt x="30719" y="899"/>
                </a:lnTo>
                <a:lnTo>
                  <a:pt x="22239" y="1712"/>
                </a:lnTo>
                <a:lnTo>
                  <a:pt x="13751" y="2437"/>
                </a:lnTo>
                <a:lnTo>
                  <a:pt x="5257" y="3073"/>
                </a:lnTo>
                <a:lnTo>
                  <a:pt x="1460" y="4343"/>
                </a:lnTo>
                <a:lnTo>
                  <a:pt x="647" y="4965"/>
                </a:lnTo>
                <a:lnTo>
                  <a:pt x="0" y="5765"/>
                </a:lnTo>
                <a:lnTo>
                  <a:pt x="24635" y="2869"/>
                </a:lnTo>
                <a:lnTo>
                  <a:pt x="32816" y="1816"/>
                </a:lnTo>
                <a:lnTo>
                  <a:pt x="391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731802" y="5115935"/>
            <a:ext cx="35560" cy="17780"/>
          </a:xfrm>
          <a:custGeom>
            <a:avLst/>
            <a:gdLst/>
            <a:ahLst/>
            <a:cxnLst/>
            <a:rect l="l" t="t" r="r" b="b"/>
            <a:pathLst>
              <a:path w="35560" h="17779">
                <a:moveTo>
                  <a:pt x="1638" y="15976"/>
                </a:moveTo>
                <a:lnTo>
                  <a:pt x="1308" y="16370"/>
                </a:lnTo>
                <a:lnTo>
                  <a:pt x="0" y="17780"/>
                </a:lnTo>
                <a:lnTo>
                  <a:pt x="762" y="17678"/>
                </a:lnTo>
                <a:lnTo>
                  <a:pt x="1638" y="15976"/>
                </a:lnTo>
                <a:close/>
              </a:path>
              <a:path w="35560" h="17779">
                <a:moveTo>
                  <a:pt x="35255" y="0"/>
                </a:moveTo>
                <a:lnTo>
                  <a:pt x="28384" y="736"/>
                </a:lnTo>
                <a:lnTo>
                  <a:pt x="12738" y="2247"/>
                </a:lnTo>
                <a:lnTo>
                  <a:pt x="8623" y="7327"/>
                </a:lnTo>
                <a:lnTo>
                  <a:pt x="6159" y="10414"/>
                </a:lnTo>
                <a:lnTo>
                  <a:pt x="6794" y="10033"/>
                </a:lnTo>
                <a:lnTo>
                  <a:pt x="7429" y="9817"/>
                </a:lnTo>
                <a:lnTo>
                  <a:pt x="21107" y="9690"/>
                </a:lnTo>
                <a:lnTo>
                  <a:pt x="25577" y="5892"/>
                </a:lnTo>
                <a:lnTo>
                  <a:pt x="30302" y="2667"/>
                </a:lnTo>
                <a:lnTo>
                  <a:pt x="352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732562" y="5115558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8036" y="0"/>
                </a:moveTo>
                <a:lnTo>
                  <a:pt x="34493" y="380"/>
                </a:lnTo>
                <a:lnTo>
                  <a:pt x="29540" y="3035"/>
                </a:lnTo>
                <a:lnTo>
                  <a:pt x="24828" y="6273"/>
                </a:lnTo>
                <a:lnTo>
                  <a:pt x="20345" y="10071"/>
                </a:lnTo>
                <a:lnTo>
                  <a:pt x="6667" y="10198"/>
                </a:lnTo>
                <a:lnTo>
                  <a:pt x="6032" y="10413"/>
                </a:lnTo>
                <a:lnTo>
                  <a:pt x="5397" y="10794"/>
                </a:lnTo>
                <a:lnTo>
                  <a:pt x="3898" y="12699"/>
                </a:lnTo>
                <a:lnTo>
                  <a:pt x="3505" y="13119"/>
                </a:lnTo>
                <a:lnTo>
                  <a:pt x="876" y="16357"/>
                </a:lnTo>
                <a:lnTo>
                  <a:pt x="292" y="17462"/>
                </a:lnTo>
                <a:lnTo>
                  <a:pt x="0" y="18059"/>
                </a:lnTo>
                <a:lnTo>
                  <a:pt x="26412" y="14098"/>
                </a:lnTo>
                <a:lnTo>
                  <a:pt x="35204" y="12661"/>
                </a:lnTo>
                <a:lnTo>
                  <a:pt x="35382" y="10045"/>
                </a:lnTo>
                <a:lnTo>
                  <a:pt x="35458" y="7226"/>
                </a:lnTo>
                <a:lnTo>
                  <a:pt x="36042" y="4622"/>
                </a:lnTo>
                <a:lnTo>
                  <a:pt x="28473" y="4267"/>
                </a:lnTo>
                <a:lnTo>
                  <a:pt x="36512" y="2920"/>
                </a:lnTo>
                <a:lnTo>
                  <a:pt x="36880" y="1816"/>
                </a:lnTo>
                <a:lnTo>
                  <a:pt x="37376" y="812"/>
                </a:lnTo>
                <a:lnTo>
                  <a:pt x="380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767777" y="5111616"/>
            <a:ext cx="36195" cy="17145"/>
          </a:xfrm>
          <a:custGeom>
            <a:avLst/>
            <a:gdLst/>
            <a:ahLst/>
            <a:cxnLst/>
            <a:rect l="l" t="t" r="r" b="b"/>
            <a:pathLst>
              <a:path w="36195" h="17145">
                <a:moveTo>
                  <a:pt x="825" y="8559"/>
                </a:moveTo>
                <a:lnTo>
                  <a:pt x="241" y="11176"/>
                </a:lnTo>
                <a:lnTo>
                  <a:pt x="183" y="13300"/>
                </a:lnTo>
                <a:lnTo>
                  <a:pt x="0" y="16598"/>
                </a:lnTo>
                <a:lnTo>
                  <a:pt x="18945" y="13300"/>
                </a:lnTo>
                <a:lnTo>
                  <a:pt x="25260" y="12128"/>
                </a:lnTo>
                <a:lnTo>
                  <a:pt x="25463" y="10490"/>
                </a:lnTo>
                <a:lnTo>
                  <a:pt x="25590" y="9715"/>
                </a:lnTo>
                <a:lnTo>
                  <a:pt x="825" y="8559"/>
                </a:lnTo>
                <a:close/>
              </a:path>
              <a:path w="36195" h="17145">
                <a:moveTo>
                  <a:pt x="35636" y="0"/>
                </a:moveTo>
                <a:lnTo>
                  <a:pt x="27454" y="1052"/>
                </a:lnTo>
                <a:lnTo>
                  <a:pt x="2819" y="3937"/>
                </a:lnTo>
                <a:lnTo>
                  <a:pt x="2158" y="4749"/>
                </a:lnTo>
                <a:lnTo>
                  <a:pt x="1663" y="5765"/>
                </a:lnTo>
                <a:lnTo>
                  <a:pt x="1295" y="6858"/>
                </a:lnTo>
                <a:lnTo>
                  <a:pt x="28638" y="2032"/>
                </a:lnTo>
                <a:lnTo>
                  <a:pt x="356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803413" y="5107197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5">
                <a:moveTo>
                  <a:pt x="27406" y="0"/>
                </a:moveTo>
                <a:lnTo>
                  <a:pt x="20015" y="1003"/>
                </a:lnTo>
                <a:lnTo>
                  <a:pt x="13195" y="1841"/>
                </a:lnTo>
                <a:lnTo>
                  <a:pt x="6375" y="2603"/>
                </a:lnTo>
                <a:lnTo>
                  <a:pt x="2133" y="3797"/>
                </a:lnTo>
                <a:lnTo>
                  <a:pt x="0" y="4419"/>
                </a:lnTo>
                <a:lnTo>
                  <a:pt x="14947" y="2362"/>
                </a:lnTo>
                <a:lnTo>
                  <a:pt x="274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793045" y="5109557"/>
            <a:ext cx="25400" cy="14604"/>
          </a:xfrm>
          <a:custGeom>
            <a:avLst/>
            <a:gdLst/>
            <a:ahLst/>
            <a:cxnLst/>
            <a:rect l="l" t="t" r="r" b="b"/>
            <a:pathLst>
              <a:path w="25400" h="14604">
                <a:moveTo>
                  <a:pt x="317" y="11772"/>
                </a:moveTo>
                <a:lnTo>
                  <a:pt x="88" y="13360"/>
                </a:lnTo>
                <a:lnTo>
                  <a:pt x="0" y="14185"/>
                </a:lnTo>
                <a:lnTo>
                  <a:pt x="10236" y="12230"/>
                </a:lnTo>
                <a:lnTo>
                  <a:pt x="317" y="11772"/>
                </a:lnTo>
                <a:close/>
              </a:path>
              <a:path w="25400" h="14604">
                <a:moveTo>
                  <a:pt x="25311" y="0"/>
                </a:moveTo>
                <a:lnTo>
                  <a:pt x="10375" y="2057"/>
                </a:lnTo>
                <a:lnTo>
                  <a:pt x="3378" y="4089"/>
                </a:lnTo>
                <a:lnTo>
                  <a:pt x="253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729620" y="5143039"/>
            <a:ext cx="117475" cy="7620"/>
          </a:xfrm>
          <a:custGeom>
            <a:avLst/>
            <a:gdLst/>
            <a:ahLst/>
            <a:cxnLst/>
            <a:rect l="l" t="t" r="r" b="b"/>
            <a:pathLst>
              <a:path w="117475" h="7620">
                <a:moveTo>
                  <a:pt x="6934" y="266"/>
                </a:moveTo>
                <a:lnTo>
                  <a:pt x="2311" y="1308"/>
                </a:lnTo>
                <a:lnTo>
                  <a:pt x="0" y="1854"/>
                </a:lnTo>
                <a:lnTo>
                  <a:pt x="107480" y="7048"/>
                </a:lnTo>
                <a:lnTo>
                  <a:pt x="113880" y="5524"/>
                </a:lnTo>
                <a:lnTo>
                  <a:pt x="117094" y="4813"/>
                </a:lnTo>
                <a:lnTo>
                  <a:pt x="108309" y="4498"/>
                </a:lnTo>
                <a:lnTo>
                  <a:pt x="99537" y="3994"/>
                </a:lnTo>
                <a:lnTo>
                  <a:pt x="90778" y="3298"/>
                </a:lnTo>
                <a:lnTo>
                  <a:pt x="82029" y="2413"/>
                </a:lnTo>
                <a:lnTo>
                  <a:pt x="73773" y="2027"/>
                </a:lnTo>
                <a:lnTo>
                  <a:pt x="65520" y="1497"/>
                </a:lnTo>
                <a:lnTo>
                  <a:pt x="57270" y="821"/>
                </a:lnTo>
                <a:lnTo>
                  <a:pt x="55651" y="660"/>
                </a:lnTo>
                <a:lnTo>
                  <a:pt x="18897" y="660"/>
                </a:lnTo>
                <a:lnTo>
                  <a:pt x="12903" y="533"/>
                </a:lnTo>
                <a:lnTo>
                  <a:pt x="6934" y="266"/>
                </a:lnTo>
                <a:close/>
              </a:path>
              <a:path w="117475" h="7620">
                <a:moveTo>
                  <a:pt x="49022" y="0"/>
                </a:moveTo>
                <a:lnTo>
                  <a:pt x="35598" y="558"/>
                </a:lnTo>
                <a:lnTo>
                  <a:pt x="30238" y="660"/>
                </a:lnTo>
                <a:lnTo>
                  <a:pt x="55651" y="660"/>
                </a:lnTo>
                <a:lnTo>
                  <a:pt x="490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778642" y="5142702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20" h="3175">
                <a:moveTo>
                  <a:pt x="6426" y="0"/>
                </a:moveTo>
                <a:lnTo>
                  <a:pt x="33007" y="2743"/>
                </a:lnTo>
                <a:lnTo>
                  <a:pt x="27317" y="2108"/>
                </a:lnTo>
                <a:lnTo>
                  <a:pt x="21640" y="1358"/>
                </a:lnTo>
                <a:lnTo>
                  <a:pt x="15963" y="482"/>
                </a:lnTo>
                <a:lnTo>
                  <a:pt x="64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869872" y="5132579"/>
            <a:ext cx="205104" cy="26034"/>
          </a:xfrm>
          <a:custGeom>
            <a:avLst/>
            <a:gdLst/>
            <a:ahLst/>
            <a:cxnLst/>
            <a:rect l="l" t="t" r="r" b="b"/>
            <a:pathLst>
              <a:path w="205104" h="26035">
                <a:moveTo>
                  <a:pt x="158456" y="24041"/>
                </a:moveTo>
                <a:lnTo>
                  <a:pt x="133388" y="24041"/>
                </a:lnTo>
                <a:lnTo>
                  <a:pt x="157645" y="25692"/>
                </a:lnTo>
                <a:lnTo>
                  <a:pt x="159473" y="25692"/>
                </a:lnTo>
                <a:lnTo>
                  <a:pt x="158534" y="24130"/>
                </a:lnTo>
                <a:close/>
              </a:path>
              <a:path w="205104" h="26035">
                <a:moveTo>
                  <a:pt x="135407" y="1168"/>
                </a:moveTo>
                <a:lnTo>
                  <a:pt x="79667" y="8686"/>
                </a:lnTo>
                <a:lnTo>
                  <a:pt x="70307" y="9842"/>
                </a:lnTo>
                <a:lnTo>
                  <a:pt x="14541" y="17297"/>
                </a:lnTo>
                <a:lnTo>
                  <a:pt x="7277" y="18199"/>
                </a:lnTo>
                <a:lnTo>
                  <a:pt x="0" y="19024"/>
                </a:lnTo>
                <a:lnTo>
                  <a:pt x="124104" y="24803"/>
                </a:lnTo>
                <a:lnTo>
                  <a:pt x="130301" y="24269"/>
                </a:lnTo>
                <a:lnTo>
                  <a:pt x="133388" y="24041"/>
                </a:lnTo>
                <a:lnTo>
                  <a:pt x="158456" y="24041"/>
                </a:lnTo>
                <a:lnTo>
                  <a:pt x="157162" y="22555"/>
                </a:lnTo>
                <a:lnTo>
                  <a:pt x="169051" y="22037"/>
                </a:lnTo>
                <a:lnTo>
                  <a:pt x="180971" y="21658"/>
                </a:lnTo>
                <a:lnTo>
                  <a:pt x="192934" y="21410"/>
                </a:lnTo>
                <a:lnTo>
                  <a:pt x="204952" y="21285"/>
                </a:lnTo>
                <a:lnTo>
                  <a:pt x="195021" y="10363"/>
                </a:lnTo>
                <a:lnTo>
                  <a:pt x="192608" y="8128"/>
                </a:lnTo>
                <a:lnTo>
                  <a:pt x="188236" y="2705"/>
                </a:lnTo>
                <a:lnTo>
                  <a:pt x="156362" y="2692"/>
                </a:lnTo>
                <a:lnTo>
                  <a:pt x="135407" y="1168"/>
                </a:lnTo>
                <a:close/>
              </a:path>
              <a:path w="205104" h="26035">
                <a:moveTo>
                  <a:pt x="159588" y="0"/>
                </a:moveTo>
                <a:lnTo>
                  <a:pt x="158915" y="1676"/>
                </a:lnTo>
                <a:lnTo>
                  <a:pt x="157911" y="2705"/>
                </a:lnTo>
                <a:lnTo>
                  <a:pt x="188236" y="2705"/>
                </a:lnTo>
                <a:lnTo>
                  <a:pt x="187274" y="1511"/>
                </a:lnTo>
                <a:lnTo>
                  <a:pt x="15958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837089" y="5131953"/>
            <a:ext cx="192405" cy="19685"/>
          </a:xfrm>
          <a:custGeom>
            <a:avLst/>
            <a:gdLst/>
            <a:ahLst/>
            <a:cxnLst/>
            <a:rect l="l" t="t" r="r" b="b"/>
            <a:pathLst>
              <a:path w="192404" h="19685">
                <a:moveTo>
                  <a:pt x="9626" y="15900"/>
                </a:moveTo>
                <a:lnTo>
                  <a:pt x="6413" y="16611"/>
                </a:lnTo>
                <a:lnTo>
                  <a:pt x="0" y="18135"/>
                </a:lnTo>
                <a:lnTo>
                  <a:pt x="32778" y="19646"/>
                </a:lnTo>
                <a:lnTo>
                  <a:pt x="40055" y="18821"/>
                </a:lnTo>
                <a:lnTo>
                  <a:pt x="47332" y="17919"/>
                </a:lnTo>
                <a:lnTo>
                  <a:pt x="61350" y="16040"/>
                </a:lnTo>
                <a:lnTo>
                  <a:pt x="16611" y="16040"/>
                </a:lnTo>
                <a:lnTo>
                  <a:pt x="13106" y="15989"/>
                </a:lnTo>
                <a:lnTo>
                  <a:pt x="9626" y="15900"/>
                </a:lnTo>
                <a:close/>
              </a:path>
              <a:path w="192404" h="19685">
                <a:moveTo>
                  <a:pt x="103085" y="10464"/>
                </a:moveTo>
                <a:lnTo>
                  <a:pt x="52893" y="14908"/>
                </a:lnTo>
                <a:lnTo>
                  <a:pt x="25438" y="16040"/>
                </a:lnTo>
                <a:lnTo>
                  <a:pt x="61350" y="16040"/>
                </a:lnTo>
                <a:lnTo>
                  <a:pt x="103085" y="10464"/>
                </a:lnTo>
                <a:close/>
              </a:path>
              <a:path w="192404" h="19685">
                <a:moveTo>
                  <a:pt x="180594" y="0"/>
                </a:moveTo>
                <a:lnTo>
                  <a:pt x="133045" y="6527"/>
                </a:lnTo>
                <a:lnTo>
                  <a:pt x="168186" y="1803"/>
                </a:lnTo>
                <a:lnTo>
                  <a:pt x="191892" y="1803"/>
                </a:lnTo>
                <a:lnTo>
                  <a:pt x="192366" y="622"/>
                </a:lnTo>
                <a:lnTo>
                  <a:pt x="180594" y="0"/>
                </a:lnTo>
                <a:close/>
              </a:path>
              <a:path w="192404" h="19685">
                <a:moveTo>
                  <a:pt x="191892" y="1803"/>
                </a:moveTo>
                <a:lnTo>
                  <a:pt x="168186" y="1803"/>
                </a:lnTo>
                <a:lnTo>
                  <a:pt x="189153" y="3327"/>
                </a:lnTo>
                <a:lnTo>
                  <a:pt x="190690" y="3327"/>
                </a:lnTo>
                <a:lnTo>
                  <a:pt x="191693" y="2298"/>
                </a:lnTo>
                <a:lnTo>
                  <a:pt x="191892" y="180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785067" y="5142221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7975" y="0"/>
                </a:moveTo>
                <a:lnTo>
                  <a:pt x="2654" y="342"/>
                </a:lnTo>
                <a:lnTo>
                  <a:pt x="0" y="482"/>
                </a:lnTo>
                <a:lnTo>
                  <a:pt x="9537" y="965"/>
                </a:lnTo>
                <a:lnTo>
                  <a:pt x="8331" y="787"/>
                </a:lnTo>
                <a:lnTo>
                  <a:pt x="8140" y="495"/>
                </a:lnTo>
                <a:lnTo>
                  <a:pt x="79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811655" y="5145450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0" y="0"/>
                </a:moveTo>
                <a:lnTo>
                  <a:pt x="8748" y="885"/>
                </a:lnTo>
                <a:lnTo>
                  <a:pt x="17506" y="1581"/>
                </a:lnTo>
                <a:lnTo>
                  <a:pt x="26274" y="2085"/>
                </a:lnTo>
                <a:lnTo>
                  <a:pt x="35052" y="2400"/>
                </a:lnTo>
                <a:lnTo>
                  <a:pt x="40487" y="1219"/>
                </a:lnTo>
                <a:lnTo>
                  <a:pt x="43205" y="673"/>
                </a:lnTo>
                <a:lnTo>
                  <a:pt x="35956" y="330"/>
                </a:lnTo>
                <a:lnTo>
                  <a:pt x="11747" y="330"/>
                </a:lnTo>
                <a:lnTo>
                  <a:pt x="5867" y="215"/>
                </a:lnTo>
                <a:lnTo>
                  <a:pt x="0" y="0"/>
                </a:lnTo>
                <a:close/>
              </a:path>
              <a:path w="43814" h="2539">
                <a:moveTo>
                  <a:pt x="31661" y="126"/>
                </a:moveTo>
                <a:lnTo>
                  <a:pt x="26974" y="266"/>
                </a:lnTo>
                <a:lnTo>
                  <a:pt x="22301" y="330"/>
                </a:lnTo>
                <a:lnTo>
                  <a:pt x="35956" y="330"/>
                </a:lnTo>
                <a:lnTo>
                  <a:pt x="31661" y="12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794605" y="5143186"/>
            <a:ext cx="48895" cy="3175"/>
          </a:xfrm>
          <a:custGeom>
            <a:avLst/>
            <a:gdLst/>
            <a:ahLst/>
            <a:cxnLst/>
            <a:rect l="l" t="t" r="r" b="b"/>
            <a:pathLst>
              <a:path w="48895" h="3175">
                <a:moveTo>
                  <a:pt x="0" y="0"/>
                </a:moveTo>
                <a:lnTo>
                  <a:pt x="28790" y="2603"/>
                </a:lnTo>
                <a:lnTo>
                  <a:pt x="39344" y="2603"/>
                </a:lnTo>
                <a:lnTo>
                  <a:pt x="44018" y="2527"/>
                </a:lnTo>
                <a:lnTo>
                  <a:pt x="48704" y="238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940177" y="5138478"/>
            <a:ext cx="30480" cy="4445"/>
          </a:xfrm>
          <a:custGeom>
            <a:avLst/>
            <a:gdLst/>
            <a:ahLst/>
            <a:cxnLst/>
            <a:rect l="l" t="t" r="r" b="b"/>
            <a:pathLst>
              <a:path w="30479" h="4445">
                <a:moveTo>
                  <a:pt x="29959" y="0"/>
                </a:moveTo>
                <a:lnTo>
                  <a:pt x="0" y="3937"/>
                </a:lnTo>
                <a:lnTo>
                  <a:pt x="9359" y="2794"/>
                </a:lnTo>
                <a:lnTo>
                  <a:pt x="29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843311" y="5139247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71" y="0"/>
                </a:lnTo>
              </a:path>
            </a:pathLst>
          </a:custGeom>
          <a:ln w="174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793040" y="513634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43" y="0"/>
                </a:lnTo>
              </a:path>
            </a:pathLst>
          </a:custGeom>
          <a:ln w="1847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736549" y="5140793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12115" y="0"/>
                </a:moveTo>
                <a:lnTo>
                  <a:pt x="8064" y="774"/>
                </a:lnTo>
                <a:lnTo>
                  <a:pt x="4025" y="1612"/>
                </a:lnTo>
                <a:lnTo>
                  <a:pt x="0" y="2514"/>
                </a:lnTo>
                <a:lnTo>
                  <a:pt x="5981" y="2781"/>
                </a:lnTo>
                <a:lnTo>
                  <a:pt x="11963" y="2908"/>
                </a:lnTo>
                <a:lnTo>
                  <a:pt x="23304" y="2908"/>
                </a:lnTo>
                <a:lnTo>
                  <a:pt x="28663" y="2806"/>
                </a:lnTo>
                <a:lnTo>
                  <a:pt x="42087" y="2247"/>
                </a:lnTo>
                <a:lnTo>
                  <a:pt x="38506" y="1841"/>
                </a:lnTo>
                <a:lnTo>
                  <a:pt x="37477" y="1765"/>
                </a:lnTo>
                <a:lnTo>
                  <a:pt x="36588" y="1562"/>
                </a:lnTo>
                <a:lnTo>
                  <a:pt x="35826" y="1257"/>
                </a:lnTo>
                <a:lnTo>
                  <a:pt x="121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772374" y="5142049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0" y="0"/>
                </a:moveTo>
                <a:lnTo>
                  <a:pt x="762" y="304"/>
                </a:lnTo>
                <a:lnTo>
                  <a:pt x="1651" y="508"/>
                </a:lnTo>
                <a:lnTo>
                  <a:pt x="2679" y="584"/>
                </a:lnTo>
                <a:lnTo>
                  <a:pt x="6261" y="990"/>
                </a:lnTo>
                <a:lnTo>
                  <a:pt x="1270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748667" y="5136106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19342" y="0"/>
                </a:moveTo>
                <a:lnTo>
                  <a:pt x="3632" y="2247"/>
                </a:lnTo>
                <a:lnTo>
                  <a:pt x="11557" y="2628"/>
                </a:lnTo>
                <a:lnTo>
                  <a:pt x="7683" y="3263"/>
                </a:lnTo>
                <a:lnTo>
                  <a:pt x="3835" y="3949"/>
                </a:lnTo>
                <a:lnTo>
                  <a:pt x="0" y="4686"/>
                </a:lnTo>
                <a:lnTo>
                  <a:pt x="23710" y="5943"/>
                </a:lnTo>
                <a:lnTo>
                  <a:pt x="21107" y="4902"/>
                </a:lnTo>
                <a:lnTo>
                  <a:pt x="19875" y="2654"/>
                </a:lnTo>
                <a:lnTo>
                  <a:pt x="193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768014" y="5132293"/>
            <a:ext cx="25400" cy="10795"/>
          </a:xfrm>
          <a:custGeom>
            <a:avLst/>
            <a:gdLst/>
            <a:ahLst/>
            <a:cxnLst/>
            <a:rect l="l" t="t" r="r" b="b"/>
            <a:pathLst>
              <a:path w="25400" h="10795">
                <a:moveTo>
                  <a:pt x="24434" y="0"/>
                </a:moveTo>
                <a:lnTo>
                  <a:pt x="0" y="3810"/>
                </a:lnTo>
                <a:lnTo>
                  <a:pt x="533" y="6464"/>
                </a:lnTo>
                <a:lnTo>
                  <a:pt x="1752" y="8712"/>
                </a:lnTo>
                <a:lnTo>
                  <a:pt x="4356" y="9753"/>
                </a:lnTo>
                <a:lnTo>
                  <a:pt x="17056" y="10414"/>
                </a:lnTo>
                <a:lnTo>
                  <a:pt x="25031" y="9931"/>
                </a:lnTo>
                <a:lnTo>
                  <a:pt x="24510" y="8293"/>
                </a:lnTo>
                <a:lnTo>
                  <a:pt x="24421" y="6464"/>
                </a:lnTo>
                <a:lnTo>
                  <a:pt x="244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792408" y="5123564"/>
            <a:ext cx="127000" cy="19050"/>
          </a:xfrm>
          <a:custGeom>
            <a:avLst/>
            <a:gdLst/>
            <a:ahLst/>
            <a:cxnLst/>
            <a:rect l="l" t="t" r="r" b="b"/>
            <a:pathLst>
              <a:path w="127000" h="19050">
                <a:moveTo>
                  <a:pt x="49596" y="0"/>
                </a:moveTo>
                <a:lnTo>
                  <a:pt x="31017" y="3409"/>
                </a:lnTo>
                <a:lnTo>
                  <a:pt x="40" y="8724"/>
                </a:lnTo>
                <a:lnTo>
                  <a:pt x="0" y="14636"/>
                </a:lnTo>
                <a:lnTo>
                  <a:pt x="116" y="17030"/>
                </a:lnTo>
                <a:lnTo>
                  <a:pt x="637" y="18656"/>
                </a:lnTo>
                <a:lnTo>
                  <a:pt x="15294" y="17573"/>
                </a:lnTo>
                <a:lnTo>
                  <a:pt x="29928" y="16232"/>
                </a:lnTo>
                <a:lnTo>
                  <a:pt x="44541" y="14636"/>
                </a:lnTo>
                <a:lnTo>
                  <a:pt x="126647" y="3543"/>
                </a:lnTo>
                <a:lnTo>
                  <a:pt x="4959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689329" y="5147010"/>
            <a:ext cx="119380" cy="31750"/>
          </a:xfrm>
          <a:custGeom>
            <a:avLst/>
            <a:gdLst/>
            <a:ahLst/>
            <a:cxnLst/>
            <a:rect l="l" t="t" r="r" b="b"/>
            <a:pathLst>
              <a:path w="119379" h="31750">
                <a:moveTo>
                  <a:pt x="108232" y="14909"/>
                </a:moveTo>
                <a:lnTo>
                  <a:pt x="6375" y="14909"/>
                </a:lnTo>
                <a:lnTo>
                  <a:pt x="9690" y="18199"/>
                </a:lnTo>
                <a:lnTo>
                  <a:pt x="17144" y="27825"/>
                </a:lnTo>
                <a:lnTo>
                  <a:pt x="22021" y="28359"/>
                </a:lnTo>
                <a:lnTo>
                  <a:pt x="30225" y="29641"/>
                </a:lnTo>
                <a:lnTo>
                  <a:pt x="38442" y="30683"/>
                </a:lnTo>
                <a:lnTo>
                  <a:pt x="46672" y="31457"/>
                </a:lnTo>
                <a:lnTo>
                  <a:pt x="61114" y="27637"/>
                </a:lnTo>
                <a:lnTo>
                  <a:pt x="75604" y="24193"/>
                </a:lnTo>
                <a:lnTo>
                  <a:pt x="90183" y="21206"/>
                </a:lnTo>
                <a:lnTo>
                  <a:pt x="104889" y="18757"/>
                </a:lnTo>
                <a:lnTo>
                  <a:pt x="107035" y="16192"/>
                </a:lnTo>
                <a:lnTo>
                  <a:pt x="108232" y="14909"/>
                </a:lnTo>
                <a:close/>
              </a:path>
              <a:path w="119379" h="31750">
                <a:moveTo>
                  <a:pt x="31699" y="0"/>
                </a:moveTo>
                <a:lnTo>
                  <a:pt x="24144" y="1964"/>
                </a:lnTo>
                <a:lnTo>
                  <a:pt x="16598" y="4021"/>
                </a:lnTo>
                <a:lnTo>
                  <a:pt x="0" y="8801"/>
                </a:lnTo>
                <a:lnTo>
                  <a:pt x="6400" y="14960"/>
                </a:lnTo>
                <a:lnTo>
                  <a:pt x="108232" y="14909"/>
                </a:lnTo>
                <a:lnTo>
                  <a:pt x="109524" y="13525"/>
                </a:lnTo>
                <a:lnTo>
                  <a:pt x="110351" y="13284"/>
                </a:lnTo>
                <a:lnTo>
                  <a:pt x="82867" y="13284"/>
                </a:lnTo>
                <a:lnTo>
                  <a:pt x="86613" y="12687"/>
                </a:lnTo>
                <a:lnTo>
                  <a:pt x="94894" y="11455"/>
                </a:lnTo>
                <a:lnTo>
                  <a:pt x="101320" y="10591"/>
                </a:lnTo>
                <a:lnTo>
                  <a:pt x="107008" y="9918"/>
                </a:lnTo>
                <a:lnTo>
                  <a:pt x="98844" y="9918"/>
                </a:lnTo>
                <a:lnTo>
                  <a:pt x="83964" y="9673"/>
                </a:lnTo>
                <a:lnTo>
                  <a:pt x="69100" y="8936"/>
                </a:lnTo>
                <a:lnTo>
                  <a:pt x="54256" y="7705"/>
                </a:lnTo>
                <a:lnTo>
                  <a:pt x="39433" y="5981"/>
                </a:lnTo>
                <a:lnTo>
                  <a:pt x="38366" y="5880"/>
                </a:lnTo>
                <a:lnTo>
                  <a:pt x="38239" y="3594"/>
                </a:lnTo>
                <a:lnTo>
                  <a:pt x="38773" y="368"/>
                </a:lnTo>
                <a:lnTo>
                  <a:pt x="31699" y="0"/>
                </a:lnTo>
                <a:close/>
              </a:path>
              <a:path w="119379" h="31750">
                <a:moveTo>
                  <a:pt x="119049" y="10744"/>
                </a:moveTo>
                <a:lnTo>
                  <a:pt x="109994" y="11653"/>
                </a:lnTo>
                <a:lnTo>
                  <a:pt x="100944" y="12380"/>
                </a:lnTo>
                <a:lnTo>
                  <a:pt x="91901" y="12924"/>
                </a:lnTo>
                <a:lnTo>
                  <a:pt x="82867" y="13284"/>
                </a:lnTo>
                <a:lnTo>
                  <a:pt x="110351" y="13284"/>
                </a:lnTo>
                <a:lnTo>
                  <a:pt x="119049" y="10744"/>
                </a:lnTo>
                <a:close/>
              </a:path>
              <a:path w="119379" h="31750">
                <a:moveTo>
                  <a:pt x="107759" y="9829"/>
                </a:moveTo>
                <a:lnTo>
                  <a:pt x="104787" y="9893"/>
                </a:lnTo>
                <a:lnTo>
                  <a:pt x="101815" y="9918"/>
                </a:lnTo>
                <a:lnTo>
                  <a:pt x="107008" y="9918"/>
                </a:lnTo>
                <a:lnTo>
                  <a:pt x="107759" y="9829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727596" y="5152153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669" y="0"/>
                </a:lnTo>
              </a:path>
            </a:pathLst>
          </a:custGeom>
          <a:ln w="95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892383" y="5157782"/>
            <a:ext cx="64135" cy="3810"/>
          </a:xfrm>
          <a:custGeom>
            <a:avLst/>
            <a:gdLst/>
            <a:ahLst/>
            <a:cxnLst/>
            <a:rect l="l" t="t" r="r" b="b"/>
            <a:pathLst>
              <a:path w="64135" h="3810">
                <a:moveTo>
                  <a:pt x="55549" y="0"/>
                </a:moveTo>
                <a:lnTo>
                  <a:pt x="48208" y="169"/>
                </a:lnTo>
                <a:lnTo>
                  <a:pt x="40874" y="415"/>
                </a:lnTo>
                <a:lnTo>
                  <a:pt x="33550" y="742"/>
                </a:lnTo>
                <a:lnTo>
                  <a:pt x="26238" y="1155"/>
                </a:lnTo>
                <a:lnTo>
                  <a:pt x="19668" y="1417"/>
                </a:lnTo>
                <a:lnTo>
                  <a:pt x="13104" y="1746"/>
                </a:lnTo>
                <a:lnTo>
                  <a:pt x="6548" y="2141"/>
                </a:lnTo>
                <a:lnTo>
                  <a:pt x="0" y="2603"/>
                </a:lnTo>
                <a:lnTo>
                  <a:pt x="9817" y="2664"/>
                </a:lnTo>
                <a:lnTo>
                  <a:pt x="39243" y="3187"/>
                </a:lnTo>
                <a:lnTo>
                  <a:pt x="55829" y="1384"/>
                </a:lnTo>
                <a:lnTo>
                  <a:pt x="64109" y="393"/>
                </a:lnTo>
                <a:lnTo>
                  <a:pt x="5554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819723" y="5152302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8547" y="0"/>
                </a:moveTo>
                <a:lnTo>
                  <a:pt x="5689" y="736"/>
                </a:lnTo>
                <a:lnTo>
                  <a:pt x="0" y="2273"/>
                </a:lnTo>
                <a:lnTo>
                  <a:pt x="8128" y="1600"/>
                </a:lnTo>
                <a:lnTo>
                  <a:pt x="16268" y="1092"/>
                </a:lnTo>
                <a:lnTo>
                  <a:pt x="24434" y="736"/>
                </a:lnTo>
                <a:lnTo>
                  <a:pt x="85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794219" y="515959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08" y="0"/>
                </a:lnTo>
              </a:path>
            </a:pathLst>
          </a:custGeom>
          <a:ln w="12357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836746" y="5153264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2382" y="0"/>
                </a:moveTo>
                <a:lnTo>
                  <a:pt x="0" y="1460"/>
                </a:lnTo>
                <a:lnTo>
                  <a:pt x="5168" y="1066"/>
                </a:lnTo>
                <a:lnTo>
                  <a:pt x="15481" y="152"/>
                </a:lnTo>
                <a:lnTo>
                  <a:pt x="123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931631" y="5158176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10">
                <a:moveTo>
                  <a:pt x="24866" y="0"/>
                </a:moveTo>
                <a:lnTo>
                  <a:pt x="16586" y="990"/>
                </a:lnTo>
                <a:lnTo>
                  <a:pt x="0" y="2794"/>
                </a:lnTo>
                <a:lnTo>
                  <a:pt x="23456" y="3543"/>
                </a:lnTo>
                <a:lnTo>
                  <a:pt x="30568" y="2565"/>
                </a:lnTo>
                <a:lnTo>
                  <a:pt x="37642" y="1701"/>
                </a:lnTo>
                <a:lnTo>
                  <a:pt x="44704" y="927"/>
                </a:lnTo>
                <a:lnTo>
                  <a:pt x="248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769866" y="5176452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379" y="0"/>
                </a:moveTo>
                <a:lnTo>
                  <a:pt x="10223" y="1168"/>
                </a:lnTo>
                <a:lnTo>
                  <a:pt x="5092" y="2438"/>
                </a:lnTo>
                <a:lnTo>
                  <a:pt x="0" y="3835"/>
                </a:lnTo>
                <a:lnTo>
                  <a:pt x="1663" y="3860"/>
                </a:lnTo>
                <a:lnTo>
                  <a:pt x="9766" y="3848"/>
                </a:lnTo>
                <a:lnTo>
                  <a:pt x="12153" y="3797"/>
                </a:lnTo>
                <a:lnTo>
                  <a:pt x="153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782015" y="5164011"/>
            <a:ext cx="156845" cy="16510"/>
          </a:xfrm>
          <a:custGeom>
            <a:avLst/>
            <a:gdLst/>
            <a:ahLst/>
            <a:cxnLst/>
            <a:rect l="l" t="t" r="r" b="b"/>
            <a:pathLst>
              <a:path w="156845" h="16510">
                <a:moveTo>
                  <a:pt x="134950" y="101"/>
                </a:moveTo>
                <a:lnTo>
                  <a:pt x="130009" y="101"/>
                </a:lnTo>
                <a:lnTo>
                  <a:pt x="104993" y="558"/>
                </a:lnTo>
                <a:lnTo>
                  <a:pt x="55173" y="4205"/>
                </a:lnTo>
                <a:lnTo>
                  <a:pt x="16740" y="9661"/>
                </a:lnTo>
                <a:lnTo>
                  <a:pt x="0" y="16243"/>
                </a:lnTo>
                <a:lnTo>
                  <a:pt x="2971" y="16192"/>
                </a:lnTo>
                <a:lnTo>
                  <a:pt x="8902" y="15989"/>
                </a:lnTo>
                <a:lnTo>
                  <a:pt x="11199" y="15989"/>
                </a:lnTo>
                <a:lnTo>
                  <a:pt x="30322" y="15276"/>
                </a:lnTo>
                <a:lnTo>
                  <a:pt x="51117" y="13481"/>
                </a:lnTo>
                <a:lnTo>
                  <a:pt x="90919" y="8978"/>
                </a:lnTo>
                <a:lnTo>
                  <a:pt x="155725" y="126"/>
                </a:lnTo>
                <a:lnTo>
                  <a:pt x="137426" y="126"/>
                </a:lnTo>
                <a:lnTo>
                  <a:pt x="134950" y="101"/>
                </a:lnTo>
                <a:close/>
              </a:path>
              <a:path w="156845" h="16510">
                <a:moveTo>
                  <a:pt x="11199" y="15989"/>
                </a:moveTo>
                <a:lnTo>
                  <a:pt x="8902" y="15989"/>
                </a:lnTo>
                <a:lnTo>
                  <a:pt x="9550" y="16001"/>
                </a:lnTo>
                <a:lnTo>
                  <a:pt x="11199" y="15989"/>
                </a:lnTo>
                <a:close/>
              </a:path>
              <a:path w="156845" h="16510">
                <a:moveTo>
                  <a:pt x="153073" y="0"/>
                </a:moveTo>
                <a:lnTo>
                  <a:pt x="146735" y="0"/>
                </a:lnTo>
                <a:lnTo>
                  <a:pt x="137426" y="126"/>
                </a:lnTo>
                <a:lnTo>
                  <a:pt x="155725" y="126"/>
                </a:lnTo>
                <a:lnTo>
                  <a:pt x="156464" y="25"/>
                </a:lnTo>
                <a:lnTo>
                  <a:pt x="1530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711943" y="5133714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19862" y="0"/>
                </a:moveTo>
                <a:lnTo>
                  <a:pt x="0" y="2616"/>
                </a:lnTo>
                <a:lnTo>
                  <a:pt x="16637" y="3467"/>
                </a:lnTo>
                <a:lnTo>
                  <a:pt x="198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728589" y="513361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975" y="0"/>
                </a:moveTo>
                <a:lnTo>
                  <a:pt x="3213" y="101"/>
                </a:lnTo>
                <a:lnTo>
                  <a:pt x="0" y="3568"/>
                </a:lnTo>
                <a:lnTo>
                  <a:pt x="2374" y="3682"/>
                </a:lnTo>
                <a:lnTo>
                  <a:pt x="2870" y="2412"/>
                </a:lnTo>
                <a:lnTo>
                  <a:pt x="3403" y="1168"/>
                </a:lnTo>
                <a:lnTo>
                  <a:pt x="39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730967" y="5128220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4" h="10160">
                <a:moveTo>
                  <a:pt x="36804" y="0"/>
                </a:moveTo>
                <a:lnTo>
                  <a:pt x="28005" y="1436"/>
                </a:lnTo>
                <a:lnTo>
                  <a:pt x="1600" y="5397"/>
                </a:lnTo>
                <a:lnTo>
                  <a:pt x="1028" y="6565"/>
                </a:lnTo>
                <a:lnTo>
                  <a:pt x="465" y="7886"/>
                </a:lnTo>
                <a:lnTo>
                  <a:pt x="0" y="9080"/>
                </a:lnTo>
                <a:lnTo>
                  <a:pt x="21336" y="10134"/>
                </a:lnTo>
                <a:lnTo>
                  <a:pt x="37045" y="7886"/>
                </a:lnTo>
                <a:lnTo>
                  <a:pt x="36537" y="5397"/>
                </a:lnTo>
                <a:lnTo>
                  <a:pt x="36652" y="2540"/>
                </a:lnTo>
                <a:lnTo>
                  <a:pt x="368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767515" y="5123748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5" h="12700">
                <a:moveTo>
                  <a:pt x="25526" y="0"/>
                </a:moveTo>
                <a:lnTo>
                  <a:pt x="19204" y="1166"/>
                </a:lnTo>
                <a:lnTo>
                  <a:pt x="253" y="4470"/>
                </a:lnTo>
                <a:lnTo>
                  <a:pt x="101" y="7010"/>
                </a:lnTo>
                <a:lnTo>
                  <a:pt x="0" y="9867"/>
                </a:lnTo>
                <a:lnTo>
                  <a:pt x="495" y="12357"/>
                </a:lnTo>
                <a:lnTo>
                  <a:pt x="24930" y="8547"/>
                </a:lnTo>
                <a:lnTo>
                  <a:pt x="25006" y="5753"/>
                </a:lnTo>
                <a:lnTo>
                  <a:pt x="25209" y="2755"/>
                </a:lnTo>
                <a:lnTo>
                  <a:pt x="2552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792444" y="5121794"/>
            <a:ext cx="50165" cy="10795"/>
          </a:xfrm>
          <a:custGeom>
            <a:avLst/>
            <a:gdLst/>
            <a:ahLst/>
            <a:cxnLst/>
            <a:rect l="l" t="t" r="r" b="b"/>
            <a:pathLst>
              <a:path w="50164" h="10795">
                <a:moveTo>
                  <a:pt x="10833" y="0"/>
                </a:moveTo>
                <a:lnTo>
                  <a:pt x="596" y="1955"/>
                </a:lnTo>
                <a:lnTo>
                  <a:pt x="279" y="4711"/>
                </a:lnTo>
                <a:lnTo>
                  <a:pt x="123" y="7010"/>
                </a:lnTo>
                <a:lnTo>
                  <a:pt x="0" y="10502"/>
                </a:lnTo>
                <a:lnTo>
                  <a:pt x="30978" y="5177"/>
                </a:lnTo>
                <a:lnTo>
                  <a:pt x="49555" y="1765"/>
                </a:lnTo>
                <a:lnTo>
                  <a:pt x="1083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721023" y="514515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518" y="0"/>
                </a:moveTo>
                <a:lnTo>
                  <a:pt x="2501" y="1219"/>
                </a:lnTo>
                <a:lnTo>
                  <a:pt x="0" y="1854"/>
                </a:lnTo>
                <a:lnTo>
                  <a:pt x="7073" y="2222"/>
                </a:lnTo>
                <a:lnTo>
                  <a:pt x="7340" y="774"/>
                </a:lnTo>
                <a:lnTo>
                  <a:pt x="75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728097" y="514860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91" y="0"/>
                </a:lnTo>
              </a:path>
            </a:pathLst>
          </a:custGeom>
          <a:ln w="740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947933" y="515766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776" y="0"/>
                </a:moveTo>
                <a:lnTo>
                  <a:pt x="8508" y="0"/>
                </a:lnTo>
                <a:lnTo>
                  <a:pt x="0" y="114"/>
                </a:lnTo>
                <a:lnTo>
                  <a:pt x="8559" y="507"/>
                </a:lnTo>
                <a:lnTo>
                  <a:pt x="127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852217" y="5151597"/>
            <a:ext cx="142240" cy="7620"/>
          </a:xfrm>
          <a:custGeom>
            <a:avLst/>
            <a:gdLst/>
            <a:ahLst/>
            <a:cxnLst/>
            <a:rect l="l" t="t" r="r" b="b"/>
            <a:pathLst>
              <a:path w="142239" h="7620">
                <a:moveTo>
                  <a:pt x="138389" y="6070"/>
                </a:moveTo>
                <a:lnTo>
                  <a:pt x="108496" y="6070"/>
                </a:lnTo>
                <a:lnTo>
                  <a:pt x="104279" y="6578"/>
                </a:lnTo>
                <a:lnTo>
                  <a:pt x="124117" y="7505"/>
                </a:lnTo>
                <a:lnTo>
                  <a:pt x="130009" y="6858"/>
                </a:lnTo>
                <a:lnTo>
                  <a:pt x="135889" y="6286"/>
                </a:lnTo>
                <a:lnTo>
                  <a:pt x="138389" y="6070"/>
                </a:lnTo>
                <a:close/>
              </a:path>
              <a:path w="142239" h="7620">
                <a:moveTo>
                  <a:pt x="17652" y="0"/>
                </a:moveTo>
                <a:lnTo>
                  <a:pt x="11772" y="660"/>
                </a:lnTo>
                <a:lnTo>
                  <a:pt x="0" y="1816"/>
                </a:lnTo>
                <a:lnTo>
                  <a:pt x="95719" y="6184"/>
                </a:lnTo>
                <a:lnTo>
                  <a:pt x="104228" y="6070"/>
                </a:lnTo>
                <a:lnTo>
                  <a:pt x="138389" y="6070"/>
                </a:lnTo>
                <a:lnTo>
                  <a:pt x="141770" y="5778"/>
                </a:lnTo>
                <a:lnTo>
                  <a:pt x="1765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828267" y="5150087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10" h="3810">
                <a:moveTo>
                  <a:pt x="33348" y="2413"/>
                </a:moveTo>
                <a:lnTo>
                  <a:pt x="27114" y="2413"/>
                </a:lnTo>
                <a:lnTo>
                  <a:pt x="20866" y="3175"/>
                </a:lnTo>
                <a:lnTo>
                  <a:pt x="23952" y="3327"/>
                </a:lnTo>
                <a:lnTo>
                  <a:pt x="33348" y="2413"/>
                </a:lnTo>
                <a:close/>
              </a:path>
              <a:path w="41910" h="3810">
                <a:moveTo>
                  <a:pt x="8826" y="0"/>
                </a:moveTo>
                <a:lnTo>
                  <a:pt x="5880" y="711"/>
                </a:lnTo>
                <a:lnTo>
                  <a:pt x="0" y="2209"/>
                </a:lnTo>
                <a:lnTo>
                  <a:pt x="15887" y="2946"/>
                </a:lnTo>
                <a:lnTo>
                  <a:pt x="21755" y="2717"/>
                </a:lnTo>
                <a:lnTo>
                  <a:pt x="25323" y="2501"/>
                </a:lnTo>
                <a:lnTo>
                  <a:pt x="27114" y="2413"/>
                </a:lnTo>
                <a:lnTo>
                  <a:pt x="33348" y="2413"/>
                </a:lnTo>
                <a:lnTo>
                  <a:pt x="35725" y="2171"/>
                </a:lnTo>
                <a:lnTo>
                  <a:pt x="41605" y="1511"/>
                </a:lnTo>
                <a:lnTo>
                  <a:pt x="88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735999" y="5160379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4" h="20320">
                <a:moveTo>
                  <a:pt x="58216" y="5384"/>
                </a:moveTo>
                <a:lnTo>
                  <a:pt x="43517" y="7833"/>
                </a:lnTo>
                <a:lnTo>
                  <a:pt x="28941" y="10820"/>
                </a:lnTo>
                <a:lnTo>
                  <a:pt x="14448" y="14264"/>
                </a:lnTo>
                <a:lnTo>
                  <a:pt x="0" y="18084"/>
                </a:lnTo>
                <a:lnTo>
                  <a:pt x="8453" y="18806"/>
                </a:lnTo>
                <a:lnTo>
                  <a:pt x="16916" y="19350"/>
                </a:lnTo>
                <a:lnTo>
                  <a:pt x="25388" y="19715"/>
                </a:lnTo>
                <a:lnTo>
                  <a:pt x="33870" y="19900"/>
                </a:lnTo>
                <a:lnTo>
                  <a:pt x="38963" y="18516"/>
                </a:lnTo>
                <a:lnTo>
                  <a:pt x="44094" y="17246"/>
                </a:lnTo>
                <a:lnTo>
                  <a:pt x="49250" y="16078"/>
                </a:lnTo>
                <a:lnTo>
                  <a:pt x="54495" y="9893"/>
                </a:lnTo>
                <a:lnTo>
                  <a:pt x="55397" y="8915"/>
                </a:lnTo>
                <a:lnTo>
                  <a:pt x="56718" y="7175"/>
                </a:lnTo>
                <a:lnTo>
                  <a:pt x="58216" y="5384"/>
                </a:lnTo>
                <a:close/>
              </a:path>
              <a:path w="196214" h="20320">
                <a:moveTo>
                  <a:pt x="156387" y="0"/>
                </a:moveTo>
                <a:lnTo>
                  <a:pt x="147336" y="751"/>
                </a:lnTo>
                <a:lnTo>
                  <a:pt x="138298" y="1633"/>
                </a:lnTo>
                <a:lnTo>
                  <a:pt x="129271" y="2641"/>
                </a:lnTo>
                <a:lnTo>
                  <a:pt x="120256" y="3771"/>
                </a:lnTo>
                <a:lnTo>
                  <a:pt x="126479" y="4000"/>
                </a:lnTo>
                <a:lnTo>
                  <a:pt x="132702" y="4127"/>
                </a:lnTo>
                <a:lnTo>
                  <a:pt x="138938" y="4127"/>
                </a:lnTo>
                <a:lnTo>
                  <a:pt x="150372" y="3987"/>
                </a:lnTo>
                <a:lnTo>
                  <a:pt x="161844" y="3549"/>
                </a:lnTo>
                <a:lnTo>
                  <a:pt x="173365" y="2788"/>
                </a:lnTo>
                <a:lnTo>
                  <a:pt x="195630" y="596"/>
                </a:lnTo>
                <a:lnTo>
                  <a:pt x="166205" y="66"/>
                </a:lnTo>
                <a:lnTo>
                  <a:pt x="1563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785244" y="5160378"/>
            <a:ext cx="170180" cy="16510"/>
          </a:xfrm>
          <a:custGeom>
            <a:avLst/>
            <a:gdLst/>
            <a:ahLst/>
            <a:cxnLst/>
            <a:rect l="l" t="t" r="r" b="b"/>
            <a:pathLst>
              <a:path w="170179" h="16510">
                <a:moveTo>
                  <a:pt x="107137" y="0"/>
                </a:moveTo>
                <a:lnTo>
                  <a:pt x="101828" y="0"/>
                </a:lnTo>
                <a:lnTo>
                  <a:pt x="74129" y="254"/>
                </a:lnTo>
                <a:lnTo>
                  <a:pt x="64369" y="580"/>
                </a:lnTo>
                <a:lnTo>
                  <a:pt x="54614" y="1084"/>
                </a:lnTo>
                <a:lnTo>
                  <a:pt x="44867" y="1766"/>
                </a:lnTo>
                <a:lnTo>
                  <a:pt x="35128" y="2628"/>
                </a:lnTo>
                <a:lnTo>
                  <a:pt x="28531" y="3118"/>
                </a:lnTo>
                <a:lnTo>
                  <a:pt x="6159" y="8915"/>
                </a:lnTo>
                <a:lnTo>
                  <a:pt x="5257" y="9893"/>
                </a:lnTo>
                <a:lnTo>
                  <a:pt x="0" y="16078"/>
                </a:lnTo>
                <a:lnTo>
                  <a:pt x="6739" y="14620"/>
                </a:lnTo>
                <a:lnTo>
                  <a:pt x="13509" y="13295"/>
                </a:lnTo>
                <a:lnTo>
                  <a:pt x="51946" y="7843"/>
                </a:lnTo>
                <a:lnTo>
                  <a:pt x="101761" y="4190"/>
                </a:lnTo>
                <a:lnTo>
                  <a:pt x="105227" y="4127"/>
                </a:lnTo>
                <a:lnTo>
                  <a:pt x="83464" y="4127"/>
                </a:lnTo>
                <a:lnTo>
                  <a:pt x="77241" y="4000"/>
                </a:lnTo>
                <a:lnTo>
                  <a:pt x="71005" y="3771"/>
                </a:lnTo>
                <a:lnTo>
                  <a:pt x="80135" y="2628"/>
                </a:lnTo>
                <a:lnTo>
                  <a:pt x="89052" y="1633"/>
                </a:lnTo>
                <a:lnTo>
                  <a:pt x="98091" y="751"/>
                </a:lnTo>
                <a:lnTo>
                  <a:pt x="107137" y="0"/>
                </a:lnTo>
                <a:close/>
              </a:path>
              <a:path w="170179" h="16510">
                <a:moveTo>
                  <a:pt x="146380" y="596"/>
                </a:moveTo>
                <a:lnTo>
                  <a:pt x="124127" y="2788"/>
                </a:lnTo>
                <a:lnTo>
                  <a:pt x="112606" y="3549"/>
                </a:lnTo>
                <a:lnTo>
                  <a:pt x="101134" y="3987"/>
                </a:lnTo>
                <a:lnTo>
                  <a:pt x="89700" y="4127"/>
                </a:lnTo>
                <a:lnTo>
                  <a:pt x="105227" y="4127"/>
                </a:lnTo>
                <a:lnTo>
                  <a:pt x="126784" y="3733"/>
                </a:lnTo>
                <a:lnTo>
                  <a:pt x="136192" y="3733"/>
                </a:lnTo>
                <a:lnTo>
                  <a:pt x="143509" y="3632"/>
                </a:lnTo>
                <a:lnTo>
                  <a:pt x="153420" y="3632"/>
                </a:lnTo>
                <a:lnTo>
                  <a:pt x="169849" y="1346"/>
                </a:lnTo>
                <a:lnTo>
                  <a:pt x="146380" y="596"/>
                </a:lnTo>
                <a:close/>
              </a:path>
              <a:path w="170179" h="16510">
                <a:moveTo>
                  <a:pt x="136192" y="3733"/>
                </a:moveTo>
                <a:lnTo>
                  <a:pt x="126784" y="3733"/>
                </a:lnTo>
                <a:lnTo>
                  <a:pt x="134200" y="3771"/>
                </a:lnTo>
                <a:lnTo>
                  <a:pt x="136192" y="3733"/>
                </a:lnTo>
                <a:close/>
              </a:path>
              <a:path w="170179" h="16510">
                <a:moveTo>
                  <a:pt x="153420" y="3632"/>
                </a:moveTo>
                <a:lnTo>
                  <a:pt x="143509" y="3632"/>
                </a:lnTo>
                <a:lnTo>
                  <a:pt x="153238" y="3657"/>
                </a:lnTo>
                <a:lnTo>
                  <a:pt x="153420" y="363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846630" y="502718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127" y="0"/>
                </a:moveTo>
                <a:lnTo>
                  <a:pt x="5410" y="203"/>
                </a:lnTo>
                <a:lnTo>
                  <a:pt x="0" y="698"/>
                </a:lnTo>
                <a:lnTo>
                  <a:pt x="2463" y="812"/>
                </a:lnTo>
                <a:lnTo>
                  <a:pt x="81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783114" y="5027886"/>
            <a:ext cx="66040" cy="10160"/>
          </a:xfrm>
          <a:custGeom>
            <a:avLst/>
            <a:gdLst/>
            <a:ahLst/>
            <a:cxnLst/>
            <a:rect l="l" t="t" r="r" b="b"/>
            <a:pathLst>
              <a:path w="66039" h="10160">
                <a:moveTo>
                  <a:pt x="63512" y="0"/>
                </a:moveTo>
                <a:lnTo>
                  <a:pt x="45941" y="1584"/>
                </a:lnTo>
                <a:lnTo>
                  <a:pt x="30479" y="3722"/>
                </a:lnTo>
                <a:lnTo>
                  <a:pt x="15180" y="6501"/>
                </a:lnTo>
                <a:lnTo>
                  <a:pt x="0" y="9829"/>
                </a:lnTo>
                <a:lnTo>
                  <a:pt x="65976" y="114"/>
                </a:lnTo>
                <a:lnTo>
                  <a:pt x="635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953536" y="5046836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3850" y="0"/>
                </a:moveTo>
                <a:lnTo>
                  <a:pt x="0" y="2235"/>
                </a:lnTo>
                <a:lnTo>
                  <a:pt x="5994" y="2451"/>
                </a:lnTo>
                <a:lnTo>
                  <a:pt x="2385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867272" y="505430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52" y="0"/>
                </a:lnTo>
              </a:path>
            </a:pathLst>
          </a:custGeom>
          <a:ln w="10477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860931" y="5056681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22110" y="0"/>
                </a:moveTo>
                <a:lnTo>
                  <a:pt x="0" y="2743"/>
                </a:lnTo>
                <a:lnTo>
                  <a:pt x="6337" y="2857"/>
                </a:lnTo>
                <a:lnTo>
                  <a:pt x="22110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857486" y="5025584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5" h="3810">
                <a:moveTo>
                  <a:pt x="32346" y="0"/>
                </a:moveTo>
                <a:lnTo>
                  <a:pt x="24701" y="127"/>
                </a:lnTo>
                <a:lnTo>
                  <a:pt x="17106" y="381"/>
                </a:lnTo>
                <a:lnTo>
                  <a:pt x="13309" y="571"/>
                </a:lnTo>
                <a:lnTo>
                  <a:pt x="0" y="2806"/>
                </a:lnTo>
                <a:lnTo>
                  <a:pt x="13119" y="3416"/>
                </a:lnTo>
                <a:lnTo>
                  <a:pt x="25933" y="1092"/>
                </a:lnTo>
                <a:lnTo>
                  <a:pt x="323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849098" y="5026161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21704" y="0"/>
                </a:moveTo>
                <a:lnTo>
                  <a:pt x="16357" y="266"/>
                </a:lnTo>
                <a:lnTo>
                  <a:pt x="11010" y="609"/>
                </a:lnTo>
                <a:lnTo>
                  <a:pt x="5664" y="1028"/>
                </a:lnTo>
                <a:lnTo>
                  <a:pt x="0" y="1841"/>
                </a:lnTo>
                <a:lnTo>
                  <a:pt x="8394" y="2222"/>
                </a:lnTo>
                <a:lnTo>
                  <a:pt x="2170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114590" y="5029308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3987" y="0"/>
                </a:moveTo>
                <a:lnTo>
                  <a:pt x="0" y="622"/>
                </a:lnTo>
                <a:lnTo>
                  <a:pt x="4965" y="254"/>
                </a:lnTo>
                <a:lnTo>
                  <a:pt x="4076" y="3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008382" y="5021041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216" y="0"/>
                </a:moveTo>
                <a:lnTo>
                  <a:pt x="0" y="368"/>
                </a:lnTo>
                <a:lnTo>
                  <a:pt x="482" y="482"/>
                </a:lnTo>
                <a:lnTo>
                  <a:pt x="3022" y="152"/>
                </a:lnTo>
                <a:lnTo>
                  <a:pt x="4279" y="1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4530" y="5020590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0"/>
                </a:moveTo>
                <a:lnTo>
                  <a:pt x="1903" y="331"/>
                </a:lnTo>
                <a:lnTo>
                  <a:pt x="3846" y="814"/>
                </a:lnTo>
                <a:lnTo>
                  <a:pt x="8024" y="44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008870" y="5021047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3797" y="0"/>
                </a:moveTo>
                <a:lnTo>
                  <a:pt x="0" y="482"/>
                </a:lnTo>
                <a:lnTo>
                  <a:pt x="3428" y="1346"/>
                </a:lnTo>
                <a:lnTo>
                  <a:pt x="6832" y="2603"/>
                </a:lnTo>
                <a:lnTo>
                  <a:pt x="10236" y="3759"/>
                </a:lnTo>
                <a:lnTo>
                  <a:pt x="22669" y="2159"/>
                </a:lnTo>
                <a:lnTo>
                  <a:pt x="29184" y="1422"/>
                </a:lnTo>
                <a:lnTo>
                  <a:pt x="37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019114" y="5022475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18935" y="0"/>
                </a:moveTo>
                <a:lnTo>
                  <a:pt x="12433" y="736"/>
                </a:lnTo>
                <a:lnTo>
                  <a:pt x="0" y="2324"/>
                </a:lnTo>
                <a:lnTo>
                  <a:pt x="1943" y="2971"/>
                </a:lnTo>
                <a:lnTo>
                  <a:pt x="2920" y="3263"/>
                </a:lnTo>
                <a:lnTo>
                  <a:pt x="10198" y="2197"/>
                </a:lnTo>
                <a:lnTo>
                  <a:pt x="17487" y="1206"/>
                </a:lnTo>
                <a:lnTo>
                  <a:pt x="24790" y="330"/>
                </a:lnTo>
                <a:lnTo>
                  <a:pt x="189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912477" y="5026098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60" h="6350">
                <a:moveTo>
                  <a:pt x="45288" y="0"/>
                </a:moveTo>
                <a:lnTo>
                  <a:pt x="0" y="4813"/>
                </a:lnTo>
                <a:lnTo>
                  <a:pt x="25082" y="5956"/>
                </a:lnTo>
                <a:lnTo>
                  <a:pt x="27749" y="5956"/>
                </a:lnTo>
                <a:lnTo>
                  <a:pt x="60858" y="482"/>
                </a:lnTo>
                <a:lnTo>
                  <a:pt x="452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912340" y="5025908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37680" y="0"/>
                </a:moveTo>
                <a:lnTo>
                  <a:pt x="0" y="5003"/>
                </a:lnTo>
                <a:lnTo>
                  <a:pt x="139" y="5003"/>
                </a:lnTo>
                <a:lnTo>
                  <a:pt x="45427" y="190"/>
                </a:lnTo>
                <a:lnTo>
                  <a:pt x="376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940230" y="5026580"/>
            <a:ext cx="57785" cy="5715"/>
          </a:xfrm>
          <a:custGeom>
            <a:avLst/>
            <a:gdLst/>
            <a:ahLst/>
            <a:cxnLst/>
            <a:rect l="l" t="t" r="r" b="b"/>
            <a:pathLst>
              <a:path w="57785" h="5714">
                <a:moveTo>
                  <a:pt x="33108" y="0"/>
                </a:moveTo>
                <a:lnTo>
                  <a:pt x="0" y="5473"/>
                </a:lnTo>
                <a:lnTo>
                  <a:pt x="6083" y="5511"/>
                </a:lnTo>
                <a:lnTo>
                  <a:pt x="15595" y="5372"/>
                </a:lnTo>
                <a:lnTo>
                  <a:pt x="24986" y="5372"/>
                </a:lnTo>
                <a:lnTo>
                  <a:pt x="57619" y="990"/>
                </a:lnTo>
                <a:lnTo>
                  <a:pt x="33108" y="0"/>
                </a:lnTo>
                <a:close/>
              </a:path>
              <a:path w="57785" h="5714">
                <a:moveTo>
                  <a:pt x="24986" y="5372"/>
                </a:moveTo>
                <a:lnTo>
                  <a:pt x="15595" y="5372"/>
                </a:lnTo>
                <a:lnTo>
                  <a:pt x="23380" y="5384"/>
                </a:lnTo>
                <a:lnTo>
                  <a:pt x="24986" y="537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965118" y="5027569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32727" y="0"/>
                </a:moveTo>
                <a:lnTo>
                  <a:pt x="0" y="4394"/>
                </a:lnTo>
                <a:lnTo>
                  <a:pt x="4978" y="4432"/>
                </a:lnTo>
                <a:lnTo>
                  <a:pt x="14960" y="4610"/>
                </a:lnTo>
                <a:lnTo>
                  <a:pt x="23279" y="3657"/>
                </a:lnTo>
                <a:lnTo>
                  <a:pt x="35877" y="1473"/>
                </a:lnTo>
                <a:lnTo>
                  <a:pt x="42189" y="444"/>
                </a:lnTo>
                <a:lnTo>
                  <a:pt x="327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980075" y="5031223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18" y="0"/>
                </a:moveTo>
                <a:lnTo>
                  <a:pt x="0" y="952"/>
                </a:lnTo>
                <a:lnTo>
                  <a:pt x="2565" y="1016"/>
                </a:lnTo>
                <a:lnTo>
                  <a:pt x="831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988390" y="5022800"/>
            <a:ext cx="80010" cy="8890"/>
          </a:xfrm>
          <a:custGeom>
            <a:avLst/>
            <a:gdLst/>
            <a:ahLst/>
            <a:cxnLst/>
            <a:rect l="l" t="t" r="r" b="b"/>
            <a:pathLst>
              <a:path w="80010" h="8889">
                <a:moveTo>
                  <a:pt x="18923" y="5219"/>
                </a:moveTo>
                <a:lnTo>
                  <a:pt x="12611" y="6235"/>
                </a:lnTo>
                <a:lnTo>
                  <a:pt x="0" y="8420"/>
                </a:lnTo>
                <a:lnTo>
                  <a:pt x="10109" y="7340"/>
                </a:lnTo>
                <a:lnTo>
                  <a:pt x="28397" y="5702"/>
                </a:lnTo>
                <a:lnTo>
                  <a:pt x="18923" y="5219"/>
                </a:lnTo>
                <a:close/>
              </a:path>
              <a:path w="80010" h="8889">
                <a:moveTo>
                  <a:pt x="55511" y="0"/>
                </a:moveTo>
                <a:lnTo>
                  <a:pt x="48209" y="876"/>
                </a:lnTo>
                <a:lnTo>
                  <a:pt x="40919" y="1866"/>
                </a:lnTo>
                <a:lnTo>
                  <a:pt x="33642" y="2946"/>
                </a:lnTo>
                <a:lnTo>
                  <a:pt x="36220" y="3721"/>
                </a:lnTo>
                <a:lnTo>
                  <a:pt x="38798" y="4356"/>
                </a:lnTo>
                <a:lnTo>
                  <a:pt x="41389" y="4622"/>
                </a:lnTo>
                <a:lnTo>
                  <a:pt x="79832" y="1371"/>
                </a:lnTo>
                <a:lnTo>
                  <a:pt x="555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982644" y="5024169"/>
            <a:ext cx="136525" cy="12700"/>
          </a:xfrm>
          <a:custGeom>
            <a:avLst/>
            <a:gdLst/>
            <a:ahLst/>
            <a:cxnLst/>
            <a:rect l="l" t="t" r="r" b="b"/>
            <a:pathLst>
              <a:path w="136525" h="12700">
                <a:moveTo>
                  <a:pt x="34137" y="4330"/>
                </a:moveTo>
                <a:lnTo>
                  <a:pt x="15862" y="5981"/>
                </a:lnTo>
                <a:lnTo>
                  <a:pt x="5753" y="7048"/>
                </a:lnTo>
                <a:lnTo>
                  <a:pt x="0" y="8077"/>
                </a:lnTo>
                <a:lnTo>
                  <a:pt x="5829" y="8216"/>
                </a:lnTo>
                <a:lnTo>
                  <a:pt x="17513" y="8661"/>
                </a:lnTo>
                <a:lnTo>
                  <a:pt x="5270" y="10185"/>
                </a:lnTo>
                <a:lnTo>
                  <a:pt x="54114" y="12509"/>
                </a:lnTo>
                <a:lnTo>
                  <a:pt x="112471" y="7267"/>
                </a:lnTo>
                <a:lnTo>
                  <a:pt x="131953" y="5765"/>
                </a:lnTo>
                <a:lnTo>
                  <a:pt x="135928" y="5143"/>
                </a:lnTo>
                <a:lnTo>
                  <a:pt x="48526" y="5130"/>
                </a:lnTo>
                <a:lnTo>
                  <a:pt x="34137" y="4330"/>
                </a:lnTo>
                <a:close/>
              </a:path>
              <a:path w="136525" h="12700">
                <a:moveTo>
                  <a:pt x="85572" y="0"/>
                </a:moveTo>
                <a:lnTo>
                  <a:pt x="47142" y="3251"/>
                </a:lnTo>
                <a:lnTo>
                  <a:pt x="48399" y="3352"/>
                </a:lnTo>
                <a:lnTo>
                  <a:pt x="60325" y="4025"/>
                </a:lnTo>
                <a:lnTo>
                  <a:pt x="56387" y="4356"/>
                </a:lnTo>
                <a:lnTo>
                  <a:pt x="48526" y="5130"/>
                </a:lnTo>
                <a:lnTo>
                  <a:pt x="135892" y="5130"/>
                </a:lnTo>
                <a:lnTo>
                  <a:pt x="131876" y="3695"/>
                </a:lnTo>
                <a:lnTo>
                  <a:pt x="127812" y="2374"/>
                </a:lnTo>
                <a:lnTo>
                  <a:pt x="8557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875792" y="5025438"/>
            <a:ext cx="74295" cy="5715"/>
          </a:xfrm>
          <a:custGeom>
            <a:avLst/>
            <a:gdLst/>
            <a:ahLst/>
            <a:cxnLst/>
            <a:rect l="l" t="t" r="r" b="b"/>
            <a:pathLst>
              <a:path w="74295" h="5714">
                <a:moveTo>
                  <a:pt x="35001" y="0"/>
                </a:moveTo>
                <a:lnTo>
                  <a:pt x="30632" y="12"/>
                </a:lnTo>
                <a:lnTo>
                  <a:pt x="28448" y="12"/>
                </a:lnTo>
                <a:lnTo>
                  <a:pt x="0" y="3797"/>
                </a:lnTo>
                <a:lnTo>
                  <a:pt x="36550" y="5473"/>
                </a:lnTo>
                <a:lnTo>
                  <a:pt x="74231" y="469"/>
                </a:lnTo>
                <a:lnTo>
                  <a:pt x="44817" y="30"/>
                </a:lnTo>
                <a:lnTo>
                  <a:pt x="3500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870604" y="5025451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642" y="0"/>
                </a:moveTo>
                <a:lnTo>
                  <a:pt x="19227" y="139"/>
                </a:lnTo>
                <a:lnTo>
                  <a:pt x="12814" y="1231"/>
                </a:lnTo>
                <a:lnTo>
                  <a:pt x="0" y="3543"/>
                </a:lnTo>
                <a:lnTo>
                  <a:pt x="5194" y="3784"/>
                </a:lnTo>
                <a:lnTo>
                  <a:pt x="336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745605" y="5046309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3639" y="0"/>
                </a:moveTo>
                <a:lnTo>
                  <a:pt x="0" y="2527"/>
                </a:lnTo>
                <a:lnTo>
                  <a:pt x="2032" y="3162"/>
                </a:lnTo>
                <a:lnTo>
                  <a:pt x="6743" y="2070"/>
                </a:lnTo>
                <a:lnTo>
                  <a:pt x="11455" y="1054"/>
                </a:lnTo>
                <a:lnTo>
                  <a:pt x="16205" y="127"/>
                </a:lnTo>
                <a:lnTo>
                  <a:pt x="136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743751" y="5046042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0007" y="0"/>
                </a:moveTo>
                <a:lnTo>
                  <a:pt x="5791" y="584"/>
                </a:lnTo>
                <a:lnTo>
                  <a:pt x="0" y="2273"/>
                </a:lnTo>
                <a:lnTo>
                  <a:pt x="1854" y="2793"/>
                </a:lnTo>
                <a:lnTo>
                  <a:pt x="15494" y="266"/>
                </a:lnTo>
                <a:lnTo>
                  <a:pt x="100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759250" y="5042395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21043" y="0"/>
                </a:moveTo>
                <a:lnTo>
                  <a:pt x="0" y="3911"/>
                </a:lnTo>
                <a:lnTo>
                  <a:pt x="2552" y="4038"/>
                </a:lnTo>
                <a:lnTo>
                  <a:pt x="10159" y="2539"/>
                </a:lnTo>
                <a:lnTo>
                  <a:pt x="17805" y="1257"/>
                </a:lnTo>
                <a:lnTo>
                  <a:pt x="25526" y="241"/>
                </a:lnTo>
                <a:lnTo>
                  <a:pt x="210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753752" y="5042439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26238" y="0"/>
                </a:moveTo>
                <a:lnTo>
                  <a:pt x="0" y="3606"/>
                </a:lnTo>
                <a:lnTo>
                  <a:pt x="5499" y="3873"/>
                </a:lnTo>
                <a:lnTo>
                  <a:pt x="262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749537" y="504595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2336" y="0"/>
                </a:moveTo>
                <a:lnTo>
                  <a:pt x="0" y="673"/>
                </a:lnTo>
                <a:lnTo>
                  <a:pt x="4216" y="88"/>
                </a:lnTo>
                <a:lnTo>
                  <a:pt x="23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751869" y="5041710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15341" y="0"/>
                </a:moveTo>
                <a:lnTo>
                  <a:pt x="10223" y="1358"/>
                </a:lnTo>
                <a:lnTo>
                  <a:pt x="0" y="4241"/>
                </a:lnTo>
                <a:lnTo>
                  <a:pt x="1892" y="4330"/>
                </a:lnTo>
                <a:lnTo>
                  <a:pt x="28282" y="698"/>
                </a:lnTo>
                <a:lnTo>
                  <a:pt x="1534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747632" y="5046436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14173" y="0"/>
                </a:moveTo>
                <a:lnTo>
                  <a:pt x="9436" y="927"/>
                </a:lnTo>
                <a:lnTo>
                  <a:pt x="4711" y="1943"/>
                </a:lnTo>
                <a:lnTo>
                  <a:pt x="0" y="3035"/>
                </a:lnTo>
                <a:lnTo>
                  <a:pt x="2006" y="3644"/>
                </a:lnTo>
                <a:lnTo>
                  <a:pt x="3873" y="4241"/>
                </a:lnTo>
                <a:lnTo>
                  <a:pt x="6426" y="4953"/>
                </a:lnTo>
                <a:lnTo>
                  <a:pt x="29032" y="711"/>
                </a:lnTo>
                <a:lnTo>
                  <a:pt x="14173" y="0"/>
                </a:lnTo>
                <a:close/>
              </a:path>
              <a:path w="29210" h="5079">
                <a:moveTo>
                  <a:pt x="3682" y="4216"/>
                </a:moveTo>
                <a:lnTo>
                  <a:pt x="3873" y="4241"/>
                </a:lnTo>
                <a:lnTo>
                  <a:pt x="3682" y="4216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761809" y="5042630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60" h="5079">
                <a:moveTo>
                  <a:pt x="22974" y="0"/>
                </a:moveTo>
                <a:lnTo>
                  <a:pt x="15252" y="1016"/>
                </a:lnTo>
                <a:lnTo>
                  <a:pt x="7594" y="2311"/>
                </a:lnTo>
                <a:lnTo>
                  <a:pt x="0" y="3810"/>
                </a:lnTo>
                <a:lnTo>
                  <a:pt x="14859" y="4521"/>
                </a:lnTo>
                <a:lnTo>
                  <a:pt x="35039" y="609"/>
                </a:lnTo>
                <a:lnTo>
                  <a:pt x="229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756243" y="5047673"/>
            <a:ext cx="53340" cy="10160"/>
          </a:xfrm>
          <a:custGeom>
            <a:avLst/>
            <a:gdLst/>
            <a:ahLst/>
            <a:cxnLst/>
            <a:rect l="l" t="t" r="r" b="b"/>
            <a:pathLst>
              <a:path w="53339" h="10160">
                <a:moveTo>
                  <a:pt x="31470" y="0"/>
                </a:moveTo>
                <a:lnTo>
                  <a:pt x="20548" y="1384"/>
                </a:lnTo>
                <a:lnTo>
                  <a:pt x="0" y="4330"/>
                </a:lnTo>
                <a:lnTo>
                  <a:pt x="10185" y="7200"/>
                </a:lnTo>
                <a:lnTo>
                  <a:pt x="15252" y="7747"/>
                </a:lnTo>
                <a:lnTo>
                  <a:pt x="21005" y="8636"/>
                </a:lnTo>
                <a:lnTo>
                  <a:pt x="26758" y="9410"/>
                </a:lnTo>
                <a:lnTo>
                  <a:pt x="32512" y="10058"/>
                </a:lnTo>
                <a:lnTo>
                  <a:pt x="40119" y="8915"/>
                </a:lnTo>
                <a:lnTo>
                  <a:pt x="48691" y="6718"/>
                </a:lnTo>
                <a:lnTo>
                  <a:pt x="52984" y="5689"/>
                </a:lnTo>
                <a:lnTo>
                  <a:pt x="46045" y="5596"/>
                </a:lnTo>
                <a:lnTo>
                  <a:pt x="39112" y="5395"/>
                </a:lnTo>
                <a:lnTo>
                  <a:pt x="32185" y="5087"/>
                </a:lnTo>
                <a:lnTo>
                  <a:pt x="25260" y="4673"/>
                </a:lnTo>
                <a:lnTo>
                  <a:pt x="30099" y="3136"/>
                </a:lnTo>
                <a:lnTo>
                  <a:pt x="34963" y="1714"/>
                </a:lnTo>
                <a:lnTo>
                  <a:pt x="39865" y="393"/>
                </a:lnTo>
                <a:lnTo>
                  <a:pt x="3147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788760" y="5056592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607" y="0"/>
                </a:moveTo>
                <a:lnTo>
                  <a:pt x="0" y="1143"/>
                </a:lnTo>
                <a:lnTo>
                  <a:pt x="2362" y="1397"/>
                </a:lnTo>
                <a:lnTo>
                  <a:pt x="76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55321" y="5049062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75" y="0"/>
                </a:moveTo>
                <a:lnTo>
                  <a:pt x="0" y="2679"/>
                </a:lnTo>
                <a:lnTo>
                  <a:pt x="927" y="2933"/>
                </a:lnTo>
                <a:lnTo>
                  <a:pt x="214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87718" y="5045002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20574" y="0"/>
                </a:moveTo>
                <a:lnTo>
                  <a:pt x="0" y="2667"/>
                </a:lnTo>
                <a:lnTo>
                  <a:pt x="8382" y="3060"/>
                </a:lnTo>
                <a:lnTo>
                  <a:pt x="12433" y="1968"/>
                </a:lnTo>
                <a:lnTo>
                  <a:pt x="16497" y="952"/>
                </a:lnTo>
                <a:lnTo>
                  <a:pt x="205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776793" y="5047629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9969" y="0"/>
                </a:moveTo>
                <a:lnTo>
                  <a:pt x="0" y="1435"/>
                </a:lnTo>
                <a:lnTo>
                  <a:pt x="10922" y="38"/>
                </a:lnTo>
                <a:lnTo>
                  <a:pt x="99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754057" y="5047146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22605" y="0"/>
                </a:moveTo>
                <a:lnTo>
                  <a:pt x="0" y="4241"/>
                </a:lnTo>
                <a:lnTo>
                  <a:pt x="1257" y="4597"/>
                </a:lnTo>
                <a:lnTo>
                  <a:pt x="22732" y="1917"/>
                </a:lnTo>
                <a:lnTo>
                  <a:pt x="32702" y="482"/>
                </a:lnTo>
                <a:lnTo>
                  <a:pt x="226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786757" y="5044000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5222" y="0"/>
                </a:moveTo>
                <a:lnTo>
                  <a:pt x="0" y="3632"/>
                </a:lnTo>
                <a:lnTo>
                  <a:pt x="952" y="3670"/>
                </a:lnTo>
                <a:lnTo>
                  <a:pt x="21539" y="1003"/>
                </a:lnTo>
                <a:lnTo>
                  <a:pt x="24409" y="342"/>
                </a:lnTo>
                <a:lnTo>
                  <a:pt x="25844" y="38"/>
                </a:lnTo>
                <a:lnTo>
                  <a:pt x="25641" y="12"/>
                </a:lnTo>
                <a:lnTo>
                  <a:pt x="252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776666" y="5043244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60" h="4445">
                <a:moveTo>
                  <a:pt x="20180" y="0"/>
                </a:moveTo>
                <a:lnTo>
                  <a:pt x="0" y="3898"/>
                </a:lnTo>
                <a:lnTo>
                  <a:pt x="10096" y="4381"/>
                </a:lnTo>
                <a:lnTo>
                  <a:pt x="35318" y="749"/>
                </a:lnTo>
                <a:lnTo>
                  <a:pt x="201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75210" y="5032038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7937" y="4470"/>
                </a:moveTo>
                <a:lnTo>
                  <a:pt x="0" y="5308"/>
                </a:lnTo>
                <a:lnTo>
                  <a:pt x="12598" y="6146"/>
                </a:lnTo>
                <a:lnTo>
                  <a:pt x="13652" y="6146"/>
                </a:lnTo>
                <a:lnTo>
                  <a:pt x="11861" y="5575"/>
                </a:lnTo>
                <a:lnTo>
                  <a:pt x="7937" y="4470"/>
                </a:lnTo>
                <a:close/>
              </a:path>
              <a:path w="60325" h="6350">
                <a:moveTo>
                  <a:pt x="54368" y="0"/>
                </a:moveTo>
                <a:lnTo>
                  <a:pt x="34315" y="1841"/>
                </a:lnTo>
                <a:lnTo>
                  <a:pt x="53382" y="1402"/>
                </a:lnTo>
                <a:lnTo>
                  <a:pt x="59766" y="1320"/>
                </a:lnTo>
                <a:lnTo>
                  <a:pt x="58699" y="1320"/>
                </a:lnTo>
                <a:lnTo>
                  <a:pt x="57823" y="1270"/>
                </a:lnTo>
                <a:lnTo>
                  <a:pt x="56946" y="1168"/>
                </a:lnTo>
                <a:lnTo>
                  <a:pt x="59143" y="1168"/>
                </a:lnTo>
                <a:lnTo>
                  <a:pt x="54368" y="0"/>
                </a:lnTo>
                <a:close/>
              </a:path>
              <a:path w="60325" h="6350">
                <a:moveTo>
                  <a:pt x="59143" y="1168"/>
                </a:moveTo>
                <a:lnTo>
                  <a:pt x="56946" y="1168"/>
                </a:lnTo>
                <a:lnTo>
                  <a:pt x="59766" y="1320"/>
                </a:lnTo>
                <a:lnTo>
                  <a:pt x="59143" y="116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062855" y="5029561"/>
            <a:ext cx="67310" cy="8255"/>
          </a:xfrm>
          <a:custGeom>
            <a:avLst/>
            <a:gdLst/>
            <a:ahLst/>
            <a:cxnLst/>
            <a:rect l="l" t="t" r="r" b="b"/>
            <a:pathLst>
              <a:path w="67310" h="8254">
                <a:moveTo>
                  <a:pt x="56705" y="0"/>
                </a:moveTo>
                <a:lnTo>
                  <a:pt x="51739" y="368"/>
                </a:lnTo>
                <a:lnTo>
                  <a:pt x="38833" y="2257"/>
                </a:lnTo>
                <a:lnTo>
                  <a:pt x="25907" y="3981"/>
                </a:lnTo>
                <a:lnTo>
                  <a:pt x="12963" y="5543"/>
                </a:lnTo>
                <a:lnTo>
                  <a:pt x="0" y="6946"/>
                </a:lnTo>
                <a:lnTo>
                  <a:pt x="12357" y="7785"/>
                </a:lnTo>
                <a:lnTo>
                  <a:pt x="20294" y="6946"/>
                </a:lnTo>
                <a:lnTo>
                  <a:pt x="18986" y="6591"/>
                </a:lnTo>
                <a:lnTo>
                  <a:pt x="18049" y="6362"/>
                </a:lnTo>
                <a:lnTo>
                  <a:pt x="15811" y="5753"/>
                </a:lnTo>
                <a:lnTo>
                  <a:pt x="31222" y="4921"/>
                </a:lnTo>
                <a:lnTo>
                  <a:pt x="46672" y="4318"/>
                </a:lnTo>
                <a:lnTo>
                  <a:pt x="66725" y="2476"/>
                </a:lnTo>
                <a:lnTo>
                  <a:pt x="56705" y="0"/>
                </a:lnTo>
                <a:close/>
              </a:path>
              <a:path w="67310" h="8254">
                <a:moveTo>
                  <a:pt x="18002" y="6337"/>
                </a:move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036768" y="5029930"/>
            <a:ext cx="78105" cy="7620"/>
          </a:xfrm>
          <a:custGeom>
            <a:avLst/>
            <a:gdLst/>
            <a:ahLst/>
            <a:cxnLst/>
            <a:rect l="l" t="t" r="r" b="b"/>
            <a:pathLst>
              <a:path w="78104" h="7620">
                <a:moveTo>
                  <a:pt x="77825" y="0"/>
                </a:moveTo>
                <a:lnTo>
                  <a:pt x="58351" y="1507"/>
                </a:lnTo>
                <a:lnTo>
                  <a:pt x="0" y="6743"/>
                </a:lnTo>
                <a:lnTo>
                  <a:pt x="14808" y="7467"/>
                </a:lnTo>
                <a:lnTo>
                  <a:pt x="25577" y="6540"/>
                </a:lnTo>
                <a:lnTo>
                  <a:pt x="26437" y="6540"/>
                </a:lnTo>
                <a:lnTo>
                  <a:pt x="39049" y="5175"/>
                </a:lnTo>
                <a:lnTo>
                  <a:pt x="51993" y="3613"/>
                </a:lnTo>
                <a:lnTo>
                  <a:pt x="64919" y="1888"/>
                </a:lnTo>
                <a:lnTo>
                  <a:pt x="77825" y="0"/>
                </a:lnTo>
                <a:close/>
              </a:path>
              <a:path w="78104" h="7620">
                <a:moveTo>
                  <a:pt x="26437" y="6540"/>
                </a:moveTo>
                <a:lnTo>
                  <a:pt x="25577" y="6540"/>
                </a:lnTo>
                <a:lnTo>
                  <a:pt x="26085" y="6578"/>
                </a:lnTo>
                <a:lnTo>
                  <a:pt x="26437" y="654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782315" y="5032671"/>
            <a:ext cx="69215" cy="10160"/>
          </a:xfrm>
          <a:custGeom>
            <a:avLst/>
            <a:gdLst/>
            <a:ahLst/>
            <a:cxnLst/>
            <a:rect l="l" t="t" r="r" b="b"/>
            <a:pathLst>
              <a:path w="69214" h="10160">
                <a:moveTo>
                  <a:pt x="68592" y="0"/>
                </a:moveTo>
                <a:lnTo>
                  <a:pt x="0" y="9448"/>
                </a:lnTo>
                <a:lnTo>
                  <a:pt x="4648" y="9677"/>
                </a:lnTo>
                <a:lnTo>
                  <a:pt x="11074" y="8864"/>
                </a:lnTo>
                <a:lnTo>
                  <a:pt x="17538" y="8229"/>
                </a:lnTo>
                <a:lnTo>
                  <a:pt x="24079" y="7823"/>
                </a:lnTo>
                <a:lnTo>
                  <a:pt x="26504" y="7607"/>
                </a:lnTo>
                <a:lnTo>
                  <a:pt x="31369" y="7226"/>
                </a:lnTo>
                <a:lnTo>
                  <a:pt x="42773" y="4914"/>
                </a:lnTo>
                <a:lnTo>
                  <a:pt x="685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780293" y="504211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2019" y="0"/>
                </a:moveTo>
                <a:lnTo>
                  <a:pt x="0" y="279"/>
                </a:lnTo>
                <a:lnTo>
                  <a:pt x="4495" y="508"/>
                </a:lnTo>
                <a:lnTo>
                  <a:pt x="6667" y="228"/>
                </a:lnTo>
                <a:lnTo>
                  <a:pt x="20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781822" y="5028388"/>
            <a:ext cx="88900" cy="13970"/>
          </a:xfrm>
          <a:custGeom>
            <a:avLst/>
            <a:gdLst/>
            <a:ahLst/>
            <a:cxnLst/>
            <a:rect l="l" t="t" r="r" b="b"/>
            <a:pathLst>
              <a:path w="88900" h="13970">
                <a:moveTo>
                  <a:pt x="75666" y="0"/>
                </a:moveTo>
                <a:lnTo>
                  <a:pt x="0" y="13703"/>
                </a:lnTo>
                <a:lnTo>
                  <a:pt x="495" y="13728"/>
                </a:lnTo>
                <a:lnTo>
                  <a:pt x="69088" y="4279"/>
                </a:lnTo>
                <a:lnTo>
                  <a:pt x="88773" y="609"/>
                </a:lnTo>
                <a:lnTo>
                  <a:pt x="756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768283" y="5035049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04" y="0"/>
                </a:lnTo>
              </a:path>
            </a:pathLst>
          </a:custGeom>
          <a:ln w="14097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780227" y="504209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600" y="0"/>
                </a:moveTo>
                <a:lnTo>
                  <a:pt x="0" y="292"/>
                </a:lnTo>
                <a:lnTo>
                  <a:pt x="2082" y="25"/>
                </a:lnTo>
                <a:lnTo>
                  <a:pt x="1765" y="0"/>
                </a:lnTo>
                <a:lnTo>
                  <a:pt x="160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767209" y="504142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1079" y="0"/>
                </a:moveTo>
                <a:lnTo>
                  <a:pt x="0" y="292"/>
                </a:lnTo>
                <a:lnTo>
                  <a:pt x="13017" y="965"/>
                </a:lnTo>
                <a:lnTo>
                  <a:pt x="14617" y="673"/>
                </a:lnTo>
                <a:lnTo>
                  <a:pt x="107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786968" y="5039895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26720" y="0"/>
                </a:moveTo>
                <a:lnTo>
                  <a:pt x="21856" y="381"/>
                </a:lnTo>
                <a:lnTo>
                  <a:pt x="19430" y="596"/>
                </a:lnTo>
                <a:lnTo>
                  <a:pt x="12890" y="1003"/>
                </a:lnTo>
                <a:lnTo>
                  <a:pt x="6413" y="1638"/>
                </a:lnTo>
                <a:lnTo>
                  <a:pt x="0" y="2451"/>
                </a:lnTo>
                <a:lnTo>
                  <a:pt x="11595" y="3009"/>
                </a:lnTo>
                <a:lnTo>
                  <a:pt x="267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784781" y="504234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2184" y="0"/>
                </a:moveTo>
                <a:lnTo>
                  <a:pt x="0" y="292"/>
                </a:lnTo>
                <a:lnTo>
                  <a:pt x="12065" y="901"/>
                </a:lnTo>
                <a:lnTo>
                  <a:pt x="13779" y="558"/>
                </a:lnTo>
                <a:lnTo>
                  <a:pt x="21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893313" y="5030913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19164" y="0"/>
                </a:moveTo>
                <a:lnTo>
                  <a:pt x="18122" y="114"/>
                </a:lnTo>
                <a:lnTo>
                  <a:pt x="0" y="2616"/>
                </a:lnTo>
                <a:lnTo>
                  <a:pt x="11037" y="1980"/>
                </a:lnTo>
                <a:lnTo>
                  <a:pt x="22090" y="1520"/>
                </a:lnTo>
                <a:lnTo>
                  <a:pt x="33159" y="1237"/>
                </a:lnTo>
                <a:lnTo>
                  <a:pt x="44246" y="1130"/>
                </a:lnTo>
                <a:lnTo>
                  <a:pt x="191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911825" y="503090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14" y="0"/>
                </a:moveTo>
                <a:lnTo>
                  <a:pt x="0" y="76"/>
                </a:lnTo>
                <a:lnTo>
                  <a:pt x="652" y="1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885652" y="5031026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5" h="3175">
                <a:moveTo>
                  <a:pt x="25780" y="0"/>
                </a:moveTo>
                <a:lnTo>
                  <a:pt x="0" y="3048"/>
                </a:lnTo>
                <a:lnTo>
                  <a:pt x="7658" y="2501"/>
                </a:lnTo>
                <a:lnTo>
                  <a:pt x="257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813691" y="503456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40" y="0"/>
                </a:lnTo>
              </a:path>
            </a:pathLst>
          </a:custGeom>
          <a:ln w="1065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850914" y="5028996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19685" y="0"/>
                </a:moveTo>
                <a:lnTo>
                  <a:pt x="0" y="3670"/>
                </a:lnTo>
                <a:lnTo>
                  <a:pt x="24879" y="241"/>
                </a:lnTo>
                <a:lnTo>
                  <a:pt x="196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798564" y="5037942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4" h="5714">
                <a:moveTo>
                  <a:pt x="49872" y="0"/>
                </a:moveTo>
                <a:lnTo>
                  <a:pt x="0" y="4965"/>
                </a:lnTo>
                <a:lnTo>
                  <a:pt x="15760" y="5715"/>
                </a:lnTo>
                <a:lnTo>
                  <a:pt x="23495" y="4051"/>
                </a:lnTo>
                <a:lnTo>
                  <a:pt x="31280" y="2654"/>
                </a:lnTo>
                <a:lnTo>
                  <a:pt x="42710" y="965"/>
                </a:lnTo>
                <a:lnTo>
                  <a:pt x="4987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811979" y="504368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222" y="0"/>
                </a:moveTo>
                <a:lnTo>
                  <a:pt x="0" y="317"/>
                </a:lnTo>
                <a:lnTo>
                  <a:pt x="622" y="342"/>
                </a:lnTo>
                <a:lnTo>
                  <a:pt x="222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796847" y="504290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14" y="0"/>
                </a:moveTo>
                <a:lnTo>
                  <a:pt x="0" y="330"/>
                </a:lnTo>
                <a:lnTo>
                  <a:pt x="15125" y="1092"/>
                </a:lnTo>
                <a:lnTo>
                  <a:pt x="17437" y="749"/>
                </a:lnTo>
                <a:lnTo>
                  <a:pt x="171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933262" y="5045193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7038" y="0"/>
                </a:moveTo>
                <a:lnTo>
                  <a:pt x="13495" y="1493"/>
                </a:lnTo>
                <a:lnTo>
                  <a:pt x="0" y="3225"/>
                </a:lnTo>
                <a:lnTo>
                  <a:pt x="1384" y="3263"/>
                </a:lnTo>
                <a:lnTo>
                  <a:pt x="2703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920759" y="504841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2496" y="0"/>
                </a:moveTo>
                <a:lnTo>
                  <a:pt x="8331" y="571"/>
                </a:lnTo>
                <a:lnTo>
                  <a:pt x="4152" y="1193"/>
                </a:lnTo>
                <a:lnTo>
                  <a:pt x="0" y="1854"/>
                </a:lnTo>
                <a:lnTo>
                  <a:pt x="13881" y="38"/>
                </a:lnTo>
                <a:lnTo>
                  <a:pt x="1249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950084" y="503798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677" y="0"/>
                </a:lnTo>
              </a:path>
            </a:pathLst>
          </a:custGeom>
          <a:ln w="7264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797238" y="5056675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36360" y="0"/>
                </a:moveTo>
                <a:lnTo>
                  <a:pt x="27812" y="393"/>
                </a:lnTo>
                <a:lnTo>
                  <a:pt x="23545" y="673"/>
                </a:lnTo>
                <a:lnTo>
                  <a:pt x="15684" y="939"/>
                </a:lnTo>
                <a:lnTo>
                  <a:pt x="7823" y="1358"/>
                </a:lnTo>
                <a:lnTo>
                  <a:pt x="0" y="1930"/>
                </a:lnTo>
                <a:lnTo>
                  <a:pt x="6413" y="2514"/>
                </a:lnTo>
                <a:lnTo>
                  <a:pt x="12839" y="2959"/>
                </a:lnTo>
                <a:lnTo>
                  <a:pt x="19278" y="3238"/>
                </a:lnTo>
                <a:lnTo>
                  <a:pt x="363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816508" y="5056079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10" h="4445">
                <a:moveTo>
                  <a:pt x="41694" y="0"/>
                </a:moveTo>
                <a:lnTo>
                  <a:pt x="33477" y="63"/>
                </a:lnTo>
                <a:lnTo>
                  <a:pt x="25285" y="241"/>
                </a:lnTo>
                <a:lnTo>
                  <a:pt x="17094" y="596"/>
                </a:lnTo>
                <a:lnTo>
                  <a:pt x="0" y="3835"/>
                </a:lnTo>
                <a:lnTo>
                  <a:pt x="2971" y="3962"/>
                </a:lnTo>
                <a:lnTo>
                  <a:pt x="9677" y="3682"/>
                </a:lnTo>
                <a:lnTo>
                  <a:pt x="16383" y="3492"/>
                </a:lnTo>
                <a:lnTo>
                  <a:pt x="23101" y="3378"/>
                </a:lnTo>
                <a:lnTo>
                  <a:pt x="4169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839614" y="5056060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28575" y="0"/>
                </a:moveTo>
                <a:lnTo>
                  <a:pt x="18592" y="12"/>
                </a:lnTo>
                <a:lnTo>
                  <a:pt x="0" y="3403"/>
                </a:lnTo>
                <a:lnTo>
                  <a:pt x="9347" y="3276"/>
                </a:lnTo>
                <a:lnTo>
                  <a:pt x="14554" y="3276"/>
                </a:lnTo>
                <a:lnTo>
                  <a:pt x="37338" y="101"/>
                </a:lnTo>
                <a:lnTo>
                  <a:pt x="2857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796367" y="5053326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13715" y="38"/>
                </a:moveTo>
                <a:lnTo>
                  <a:pt x="12799" y="50"/>
                </a:lnTo>
                <a:lnTo>
                  <a:pt x="8559" y="1066"/>
                </a:lnTo>
                <a:lnTo>
                  <a:pt x="0" y="3263"/>
                </a:lnTo>
                <a:lnTo>
                  <a:pt x="21579" y="50"/>
                </a:lnTo>
                <a:lnTo>
                  <a:pt x="13715" y="38"/>
                </a:lnTo>
                <a:close/>
              </a:path>
              <a:path w="22225" h="3810">
                <a:moveTo>
                  <a:pt x="21920" y="0"/>
                </a:moveTo>
                <a:lnTo>
                  <a:pt x="17602" y="50"/>
                </a:lnTo>
                <a:lnTo>
                  <a:pt x="21664" y="38"/>
                </a:lnTo>
                <a:lnTo>
                  <a:pt x="219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791118" y="5053129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60" h="5714">
                <a:moveTo>
                  <a:pt x="35458" y="0"/>
                </a:moveTo>
                <a:lnTo>
                  <a:pt x="32702" y="88"/>
                </a:lnTo>
                <a:lnTo>
                  <a:pt x="27165" y="190"/>
                </a:lnTo>
                <a:lnTo>
                  <a:pt x="5245" y="3467"/>
                </a:lnTo>
                <a:lnTo>
                  <a:pt x="0" y="4864"/>
                </a:lnTo>
                <a:lnTo>
                  <a:pt x="5511" y="5422"/>
                </a:lnTo>
                <a:lnTo>
                  <a:pt x="8826" y="4838"/>
                </a:lnTo>
                <a:lnTo>
                  <a:pt x="16357" y="3314"/>
                </a:lnTo>
                <a:lnTo>
                  <a:pt x="23926" y="1892"/>
                </a:lnTo>
                <a:lnTo>
                  <a:pt x="31534" y="723"/>
                </a:lnTo>
                <a:lnTo>
                  <a:pt x="354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799939" y="5053851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60" h="4445">
                <a:moveTo>
                  <a:pt x="22707" y="0"/>
                </a:moveTo>
                <a:lnTo>
                  <a:pt x="15100" y="1168"/>
                </a:lnTo>
                <a:lnTo>
                  <a:pt x="7543" y="2590"/>
                </a:lnTo>
                <a:lnTo>
                  <a:pt x="0" y="4114"/>
                </a:lnTo>
                <a:lnTo>
                  <a:pt x="2270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892533" y="5043156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32512" y="0"/>
                </a:moveTo>
                <a:lnTo>
                  <a:pt x="0" y="4114"/>
                </a:lnTo>
                <a:lnTo>
                  <a:pt x="9664" y="4559"/>
                </a:lnTo>
                <a:lnTo>
                  <a:pt x="3251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822641" y="505308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308" y="0"/>
                </a:moveTo>
                <a:lnTo>
                  <a:pt x="3937" y="38"/>
                </a:lnTo>
                <a:lnTo>
                  <a:pt x="0" y="762"/>
                </a:lnTo>
                <a:lnTo>
                  <a:pt x="53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796627" y="5057969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314" y="0"/>
                </a:moveTo>
                <a:lnTo>
                  <a:pt x="0" y="571"/>
                </a:lnTo>
                <a:lnTo>
                  <a:pt x="342" y="609"/>
                </a:lnTo>
                <a:lnTo>
                  <a:pt x="331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796968" y="5049799"/>
            <a:ext cx="73025" cy="8890"/>
          </a:xfrm>
          <a:custGeom>
            <a:avLst/>
            <a:gdLst/>
            <a:ahLst/>
            <a:cxnLst/>
            <a:rect l="l" t="t" r="r" b="b"/>
            <a:pathLst>
              <a:path w="73025" h="8889">
                <a:moveTo>
                  <a:pt x="72453" y="0"/>
                </a:moveTo>
                <a:lnTo>
                  <a:pt x="57800" y="1514"/>
                </a:lnTo>
                <a:lnTo>
                  <a:pt x="48853" y="2282"/>
                </a:lnTo>
                <a:lnTo>
                  <a:pt x="39912" y="2875"/>
                </a:lnTo>
                <a:lnTo>
                  <a:pt x="30975" y="3289"/>
                </a:lnTo>
                <a:lnTo>
                  <a:pt x="25679" y="4051"/>
                </a:lnTo>
                <a:lnTo>
                  <a:pt x="2971" y="8166"/>
                </a:lnTo>
                <a:lnTo>
                  <a:pt x="0" y="8775"/>
                </a:lnTo>
                <a:lnTo>
                  <a:pt x="266" y="8801"/>
                </a:lnTo>
                <a:lnTo>
                  <a:pt x="8102" y="8242"/>
                </a:lnTo>
                <a:lnTo>
                  <a:pt x="15951" y="7823"/>
                </a:lnTo>
                <a:lnTo>
                  <a:pt x="23812" y="7543"/>
                </a:lnTo>
                <a:lnTo>
                  <a:pt x="32359" y="7048"/>
                </a:lnTo>
                <a:lnTo>
                  <a:pt x="36626" y="6870"/>
                </a:lnTo>
                <a:lnTo>
                  <a:pt x="7245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833605" y="5047273"/>
            <a:ext cx="69215" cy="9525"/>
          </a:xfrm>
          <a:custGeom>
            <a:avLst/>
            <a:gdLst/>
            <a:ahLst/>
            <a:cxnLst/>
            <a:rect l="l" t="t" r="r" b="b"/>
            <a:pathLst>
              <a:path w="69214" h="9525">
                <a:moveTo>
                  <a:pt x="58927" y="0"/>
                </a:moveTo>
                <a:lnTo>
                  <a:pt x="35813" y="2527"/>
                </a:lnTo>
                <a:lnTo>
                  <a:pt x="33896" y="2870"/>
                </a:lnTo>
                <a:lnTo>
                  <a:pt x="0" y="9397"/>
                </a:lnTo>
                <a:lnTo>
                  <a:pt x="8178" y="9055"/>
                </a:lnTo>
                <a:lnTo>
                  <a:pt x="16382" y="8864"/>
                </a:lnTo>
                <a:lnTo>
                  <a:pt x="24599" y="8801"/>
                </a:lnTo>
                <a:lnTo>
                  <a:pt x="68592" y="431"/>
                </a:lnTo>
                <a:lnTo>
                  <a:pt x="5892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902201" y="504397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76" y="0"/>
                </a:lnTo>
              </a:path>
            </a:pathLst>
          </a:custGeom>
          <a:ln w="8864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858205" y="5047711"/>
            <a:ext cx="75565" cy="8890"/>
          </a:xfrm>
          <a:custGeom>
            <a:avLst/>
            <a:gdLst/>
            <a:ahLst/>
            <a:cxnLst/>
            <a:rect l="l" t="t" r="r" b="b"/>
            <a:pathLst>
              <a:path w="75564" h="8889">
                <a:moveTo>
                  <a:pt x="19492" y="8343"/>
                </a:moveTo>
                <a:lnTo>
                  <a:pt x="9994" y="8343"/>
                </a:lnTo>
                <a:lnTo>
                  <a:pt x="18745" y="8445"/>
                </a:lnTo>
                <a:lnTo>
                  <a:pt x="19492" y="8343"/>
                </a:lnTo>
                <a:close/>
              </a:path>
              <a:path w="75564" h="8889">
                <a:moveTo>
                  <a:pt x="43992" y="0"/>
                </a:moveTo>
                <a:lnTo>
                  <a:pt x="0" y="8369"/>
                </a:lnTo>
                <a:lnTo>
                  <a:pt x="19492" y="8343"/>
                </a:lnTo>
                <a:lnTo>
                  <a:pt x="62560" y="2552"/>
                </a:lnTo>
                <a:lnTo>
                  <a:pt x="66713" y="1892"/>
                </a:lnTo>
                <a:lnTo>
                  <a:pt x="75056" y="698"/>
                </a:lnTo>
                <a:lnTo>
                  <a:pt x="55181" y="254"/>
                </a:lnTo>
                <a:lnTo>
                  <a:pt x="49021" y="228"/>
                </a:lnTo>
                <a:lnTo>
                  <a:pt x="43992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026053" y="5038665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2877" y="0"/>
                </a:moveTo>
                <a:lnTo>
                  <a:pt x="774" y="965"/>
                </a:lnTo>
                <a:lnTo>
                  <a:pt x="0" y="1485"/>
                </a:lnTo>
                <a:lnTo>
                  <a:pt x="4292" y="952"/>
                </a:lnTo>
                <a:lnTo>
                  <a:pt x="1287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934647" y="504435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76" y="0"/>
                </a:lnTo>
              </a:path>
            </a:pathLst>
          </a:custGeom>
          <a:ln w="9436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883046" y="5048454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5" h="8254">
                <a:moveTo>
                  <a:pt x="51600" y="0"/>
                </a:moveTo>
                <a:lnTo>
                  <a:pt x="37337" y="1866"/>
                </a:lnTo>
                <a:lnTo>
                  <a:pt x="0" y="8229"/>
                </a:lnTo>
                <a:lnTo>
                  <a:pt x="52849" y="2368"/>
                </a:lnTo>
                <a:lnTo>
                  <a:pt x="70484" y="609"/>
                </a:lnTo>
                <a:lnTo>
                  <a:pt x="51600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990371" y="5036673"/>
            <a:ext cx="61594" cy="5715"/>
          </a:xfrm>
          <a:custGeom>
            <a:avLst/>
            <a:gdLst/>
            <a:ahLst/>
            <a:cxnLst/>
            <a:rect l="l" t="t" r="r" b="b"/>
            <a:pathLst>
              <a:path w="61595" h="5714">
                <a:moveTo>
                  <a:pt x="46393" y="0"/>
                </a:moveTo>
                <a:lnTo>
                  <a:pt x="22160" y="2502"/>
                </a:lnTo>
                <a:lnTo>
                  <a:pt x="0" y="4953"/>
                </a:lnTo>
                <a:lnTo>
                  <a:pt x="5943" y="5295"/>
                </a:lnTo>
                <a:lnTo>
                  <a:pt x="29705" y="3118"/>
                </a:lnTo>
                <a:lnTo>
                  <a:pt x="37642" y="2476"/>
                </a:lnTo>
                <a:lnTo>
                  <a:pt x="42506" y="2476"/>
                </a:lnTo>
                <a:lnTo>
                  <a:pt x="48564" y="1993"/>
                </a:lnTo>
                <a:lnTo>
                  <a:pt x="56984" y="1117"/>
                </a:lnTo>
                <a:lnTo>
                  <a:pt x="61201" y="723"/>
                </a:lnTo>
                <a:lnTo>
                  <a:pt x="46393" y="0"/>
                </a:lnTo>
                <a:close/>
              </a:path>
              <a:path w="61595" h="5714">
                <a:moveTo>
                  <a:pt x="42506" y="2476"/>
                </a:moveTo>
                <a:lnTo>
                  <a:pt x="37642" y="2476"/>
                </a:lnTo>
                <a:lnTo>
                  <a:pt x="37324" y="2502"/>
                </a:lnTo>
                <a:lnTo>
                  <a:pt x="36918" y="2679"/>
                </a:lnTo>
                <a:lnTo>
                  <a:pt x="36449" y="2959"/>
                </a:lnTo>
                <a:lnTo>
                  <a:pt x="42506" y="2476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854167" y="5056161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2783" y="0"/>
                </a:moveTo>
                <a:lnTo>
                  <a:pt x="0" y="3175"/>
                </a:lnTo>
                <a:lnTo>
                  <a:pt x="3416" y="3213"/>
                </a:lnTo>
                <a:lnTo>
                  <a:pt x="26746" y="63"/>
                </a:lnTo>
                <a:lnTo>
                  <a:pt x="22783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960294" y="5039152"/>
            <a:ext cx="67945" cy="6350"/>
          </a:xfrm>
          <a:custGeom>
            <a:avLst/>
            <a:gdLst/>
            <a:ahLst/>
            <a:cxnLst/>
            <a:rect l="l" t="t" r="r" b="b"/>
            <a:pathLst>
              <a:path w="67945" h="6350">
                <a:moveTo>
                  <a:pt x="30073" y="2463"/>
                </a:moveTo>
                <a:lnTo>
                  <a:pt x="0" y="6045"/>
                </a:lnTo>
                <a:lnTo>
                  <a:pt x="16621" y="4454"/>
                </a:lnTo>
                <a:lnTo>
                  <a:pt x="36306" y="2819"/>
                </a:lnTo>
                <a:lnTo>
                  <a:pt x="36029" y="2819"/>
                </a:lnTo>
                <a:lnTo>
                  <a:pt x="30073" y="2463"/>
                </a:lnTo>
                <a:close/>
              </a:path>
              <a:path w="67945" h="6350">
                <a:moveTo>
                  <a:pt x="67716" y="0"/>
                </a:moveTo>
                <a:lnTo>
                  <a:pt x="59779" y="635"/>
                </a:lnTo>
                <a:lnTo>
                  <a:pt x="36029" y="2819"/>
                </a:lnTo>
                <a:lnTo>
                  <a:pt x="36306" y="2819"/>
                </a:lnTo>
                <a:lnTo>
                  <a:pt x="66535" y="482"/>
                </a:lnTo>
                <a:lnTo>
                  <a:pt x="67005" y="203"/>
                </a:lnTo>
                <a:lnTo>
                  <a:pt x="67411" y="25"/>
                </a:lnTo>
                <a:lnTo>
                  <a:pt x="67716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857580" y="5050268"/>
            <a:ext cx="63500" cy="9525"/>
          </a:xfrm>
          <a:custGeom>
            <a:avLst/>
            <a:gdLst/>
            <a:ahLst/>
            <a:cxnLst/>
            <a:rect l="l" t="t" r="r" b="b"/>
            <a:pathLst>
              <a:path w="63500" h="9525">
                <a:moveTo>
                  <a:pt x="63182" y="0"/>
                </a:moveTo>
                <a:lnTo>
                  <a:pt x="19367" y="5892"/>
                </a:lnTo>
                <a:lnTo>
                  <a:pt x="23329" y="5969"/>
                </a:lnTo>
                <a:lnTo>
                  <a:pt x="0" y="9105"/>
                </a:lnTo>
                <a:lnTo>
                  <a:pt x="3352" y="9156"/>
                </a:lnTo>
                <a:lnTo>
                  <a:pt x="25463" y="6413"/>
                </a:lnTo>
                <a:lnTo>
                  <a:pt x="63182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751287" y="505064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849587" y="5060894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89" h="7620">
                <a:moveTo>
                  <a:pt x="62496" y="0"/>
                </a:moveTo>
                <a:lnTo>
                  <a:pt x="0" y="7378"/>
                </a:lnTo>
                <a:lnTo>
                  <a:pt x="6629" y="7251"/>
                </a:lnTo>
                <a:lnTo>
                  <a:pt x="13258" y="6985"/>
                </a:lnTo>
                <a:lnTo>
                  <a:pt x="19888" y="6591"/>
                </a:lnTo>
                <a:lnTo>
                  <a:pt x="50118" y="2785"/>
                </a:lnTo>
                <a:lnTo>
                  <a:pt x="71805" y="381"/>
                </a:lnTo>
                <a:lnTo>
                  <a:pt x="6249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679295" y="5081632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5963" y="0"/>
                </a:moveTo>
                <a:lnTo>
                  <a:pt x="977" y="1866"/>
                </a:lnTo>
                <a:lnTo>
                  <a:pt x="673" y="2324"/>
                </a:lnTo>
                <a:lnTo>
                  <a:pt x="330" y="2921"/>
                </a:lnTo>
                <a:lnTo>
                  <a:pt x="0" y="3606"/>
                </a:lnTo>
                <a:lnTo>
                  <a:pt x="20434" y="533"/>
                </a:lnTo>
                <a:lnTo>
                  <a:pt x="159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695258" y="5079899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550" y="0"/>
                </a:moveTo>
                <a:lnTo>
                  <a:pt x="0" y="1727"/>
                </a:lnTo>
                <a:lnTo>
                  <a:pt x="4470" y="2260"/>
                </a:lnTo>
                <a:lnTo>
                  <a:pt x="13601" y="889"/>
                </a:lnTo>
                <a:lnTo>
                  <a:pt x="135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08805" y="5075871"/>
            <a:ext cx="31115" cy="5080"/>
          </a:xfrm>
          <a:custGeom>
            <a:avLst/>
            <a:gdLst/>
            <a:ahLst/>
            <a:cxnLst/>
            <a:rect l="l" t="t" r="r" b="b"/>
            <a:pathLst>
              <a:path w="31114" h="5079">
                <a:moveTo>
                  <a:pt x="30835" y="0"/>
                </a:moveTo>
                <a:lnTo>
                  <a:pt x="0" y="4025"/>
                </a:lnTo>
                <a:lnTo>
                  <a:pt x="50" y="4927"/>
                </a:lnTo>
                <a:lnTo>
                  <a:pt x="30772" y="330"/>
                </a:lnTo>
                <a:lnTo>
                  <a:pt x="308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739580" y="50758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76" y="0"/>
                </a:moveTo>
                <a:lnTo>
                  <a:pt x="12" y="215"/>
                </a:lnTo>
                <a:lnTo>
                  <a:pt x="190" y="304"/>
                </a:lnTo>
                <a:lnTo>
                  <a:pt x="7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739663" y="5072788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22999" y="0"/>
                </a:moveTo>
                <a:lnTo>
                  <a:pt x="0" y="3086"/>
                </a:lnTo>
                <a:lnTo>
                  <a:pt x="114" y="3390"/>
                </a:lnTo>
                <a:lnTo>
                  <a:pt x="2299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707282" y="508916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55" y="0"/>
                </a:moveTo>
                <a:lnTo>
                  <a:pt x="0" y="292"/>
                </a:lnTo>
                <a:lnTo>
                  <a:pt x="1955" y="38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709235" y="508479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311" y="0"/>
                </a:moveTo>
                <a:lnTo>
                  <a:pt x="0" y="4368"/>
                </a:lnTo>
                <a:lnTo>
                  <a:pt x="29273" y="596"/>
                </a:lnTo>
                <a:lnTo>
                  <a:pt x="2931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738509" y="5084772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77" y="0"/>
                </a:moveTo>
                <a:lnTo>
                  <a:pt x="0" y="609"/>
                </a:lnTo>
                <a:lnTo>
                  <a:pt x="4191" y="63"/>
                </a:lnTo>
                <a:lnTo>
                  <a:pt x="1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738684" y="508400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156" y="0"/>
                </a:moveTo>
                <a:lnTo>
                  <a:pt x="0" y="761"/>
                </a:lnTo>
                <a:lnTo>
                  <a:pt x="4013" y="825"/>
                </a:lnTo>
                <a:lnTo>
                  <a:pt x="5562" y="622"/>
                </a:lnTo>
                <a:lnTo>
                  <a:pt x="51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743841" y="5077863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5">
                <a:moveTo>
                  <a:pt x="41160" y="0"/>
                </a:moveTo>
                <a:lnTo>
                  <a:pt x="0" y="6146"/>
                </a:lnTo>
                <a:lnTo>
                  <a:pt x="406" y="6756"/>
                </a:lnTo>
                <a:lnTo>
                  <a:pt x="42379" y="1028"/>
                </a:lnTo>
                <a:lnTo>
                  <a:pt x="411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669742" y="510306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2628" y="0"/>
                </a:moveTo>
                <a:lnTo>
                  <a:pt x="0" y="6629"/>
                </a:lnTo>
                <a:lnTo>
                  <a:pt x="3136" y="7112"/>
                </a:lnTo>
                <a:lnTo>
                  <a:pt x="8813" y="6464"/>
                </a:lnTo>
                <a:lnTo>
                  <a:pt x="2260" y="6019"/>
                </a:lnTo>
                <a:lnTo>
                  <a:pt x="2260" y="3517"/>
                </a:lnTo>
                <a:lnTo>
                  <a:pt x="26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672001" y="5099229"/>
            <a:ext cx="48895" cy="10795"/>
          </a:xfrm>
          <a:custGeom>
            <a:avLst/>
            <a:gdLst/>
            <a:ahLst/>
            <a:cxnLst/>
            <a:rect l="l" t="t" r="r" b="b"/>
            <a:pathLst>
              <a:path w="48895" h="10795">
                <a:moveTo>
                  <a:pt x="12039" y="0"/>
                </a:moveTo>
                <a:lnTo>
                  <a:pt x="1409" y="1231"/>
                </a:lnTo>
                <a:lnTo>
                  <a:pt x="368" y="3835"/>
                </a:lnTo>
                <a:lnTo>
                  <a:pt x="0" y="7353"/>
                </a:lnTo>
                <a:lnTo>
                  <a:pt x="0" y="9855"/>
                </a:lnTo>
                <a:lnTo>
                  <a:pt x="6553" y="10312"/>
                </a:lnTo>
                <a:lnTo>
                  <a:pt x="13512" y="9499"/>
                </a:lnTo>
                <a:lnTo>
                  <a:pt x="20459" y="8597"/>
                </a:lnTo>
                <a:lnTo>
                  <a:pt x="27381" y="7619"/>
                </a:lnTo>
                <a:lnTo>
                  <a:pt x="34480" y="5587"/>
                </a:lnTo>
                <a:lnTo>
                  <a:pt x="41554" y="3657"/>
                </a:lnTo>
                <a:lnTo>
                  <a:pt x="48653" y="1841"/>
                </a:lnTo>
                <a:lnTo>
                  <a:pt x="120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684046" y="5095994"/>
            <a:ext cx="55244" cy="11430"/>
          </a:xfrm>
          <a:custGeom>
            <a:avLst/>
            <a:gdLst/>
            <a:ahLst/>
            <a:cxnLst/>
            <a:rect l="l" t="t" r="r" b="b"/>
            <a:pathLst>
              <a:path w="55245" h="11429">
                <a:moveTo>
                  <a:pt x="27000" y="0"/>
                </a:moveTo>
                <a:lnTo>
                  <a:pt x="0" y="3238"/>
                </a:lnTo>
                <a:lnTo>
                  <a:pt x="36601" y="5080"/>
                </a:lnTo>
                <a:lnTo>
                  <a:pt x="29502" y="6883"/>
                </a:lnTo>
                <a:lnTo>
                  <a:pt x="22428" y="8826"/>
                </a:lnTo>
                <a:lnTo>
                  <a:pt x="15341" y="10858"/>
                </a:lnTo>
                <a:lnTo>
                  <a:pt x="30606" y="8547"/>
                </a:lnTo>
                <a:lnTo>
                  <a:pt x="54622" y="4394"/>
                </a:lnTo>
                <a:lnTo>
                  <a:pt x="54559" y="4102"/>
                </a:lnTo>
                <a:lnTo>
                  <a:pt x="29121" y="2209"/>
                </a:lnTo>
                <a:lnTo>
                  <a:pt x="27863" y="1308"/>
                </a:lnTo>
                <a:lnTo>
                  <a:pt x="270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711045" y="5092580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39" h="7620">
                <a:moveTo>
                  <a:pt x="27177" y="0"/>
                </a:moveTo>
                <a:lnTo>
                  <a:pt x="0" y="3416"/>
                </a:lnTo>
                <a:lnTo>
                  <a:pt x="863" y="4724"/>
                </a:lnTo>
                <a:lnTo>
                  <a:pt x="2120" y="5626"/>
                </a:lnTo>
                <a:lnTo>
                  <a:pt x="27558" y="7518"/>
                </a:lnTo>
                <a:lnTo>
                  <a:pt x="27310" y="6375"/>
                </a:lnTo>
                <a:lnTo>
                  <a:pt x="27201" y="4724"/>
                </a:lnTo>
                <a:lnTo>
                  <a:pt x="271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738600" y="510009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63" y="279"/>
                </a:lnTo>
                <a:lnTo>
                  <a:pt x="1168" y="8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738223" y="5091146"/>
            <a:ext cx="27305" cy="9525"/>
          </a:xfrm>
          <a:custGeom>
            <a:avLst/>
            <a:gdLst/>
            <a:ahLst/>
            <a:cxnLst/>
            <a:rect l="l" t="t" r="r" b="b"/>
            <a:pathLst>
              <a:path w="27304" h="9525">
                <a:moveTo>
                  <a:pt x="11117" y="0"/>
                </a:moveTo>
                <a:lnTo>
                  <a:pt x="5" y="1435"/>
                </a:lnTo>
                <a:lnTo>
                  <a:pt x="0" y="5513"/>
                </a:lnTo>
                <a:lnTo>
                  <a:pt x="94" y="7607"/>
                </a:lnTo>
                <a:lnTo>
                  <a:pt x="373" y="8953"/>
                </a:lnTo>
                <a:lnTo>
                  <a:pt x="1554" y="9029"/>
                </a:lnTo>
                <a:lnTo>
                  <a:pt x="27158" y="4318"/>
                </a:lnTo>
                <a:lnTo>
                  <a:pt x="19385" y="3543"/>
                </a:lnTo>
                <a:lnTo>
                  <a:pt x="15512" y="3073"/>
                </a:lnTo>
                <a:lnTo>
                  <a:pt x="14419" y="2997"/>
                </a:lnTo>
                <a:lnTo>
                  <a:pt x="12845" y="1803"/>
                </a:lnTo>
                <a:lnTo>
                  <a:pt x="111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749337" y="5084112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39" h="11429">
                <a:moveTo>
                  <a:pt x="52590" y="0"/>
                </a:moveTo>
                <a:lnTo>
                  <a:pt x="0" y="7035"/>
                </a:lnTo>
                <a:lnTo>
                  <a:pt x="1727" y="8839"/>
                </a:lnTo>
                <a:lnTo>
                  <a:pt x="3314" y="10033"/>
                </a:lnTo>
                <a:lnTo>
                  <a:pt x="4394" y="10109"/>
                </a:lnTo>
                <a:lnTo>
                  <a:pt x="8280" y="10579"/>
                </a:lnTo>
                <a:lnTo>
                  <a:pt x="12153" y="10985"/>
                </a:lnTo>
                <a:lnTo>
                  <a:pt x="16040" y="11353"/>
                </a:lnTo>
                <a:lnTo>
                  <a:pt x="65849" y="1663"/>
                </a:lnTo>
                <a:lnTo>
                  <a:pt x="61417" y="1244"/>
                </a:lnTo>
                <a:lnTo>
                  <a:pt x="56997" y="685"/>
                </a:lnTo>
                <a:lnTo>
                  <a:pt x="525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848526" y="5061284"/>
            <a:ext cx="80645" cy="7620"/>
          </a:xfrm>
          <a:custGeom>
            <a:avLst/>
            <a:gdLst/>
            <a:ahLst/>
            <a:cxnLst/>
            <a:rect l="l" t="t" r="r" b="b"/>
            <a:pathLst>
              <a:path w="80645" h="7620">
                <a:moveTo>
                  <a:pt x="31369" y="2527"/>
                </a:moveTo>
                <a:lnTo>
                  <a:pt x="0" y="7010"/>
                </a:lnTo>
                <a:lnTo>
                  <a:pt x="1066" y="6985"/>
                </a:lnTo>
                <a:lnTo>
                  <a:pt x="31369" y="2527"/>
                </a:lnTo>
                <a:close/>
              </a:path>
              <a:path w="80645" h="7620">
                <a:moveTo>
                  <a:pt x="72872" y="0"/>
                </a:moveTo>
                <a:lnTo>
                  <a:pt x="51183" y="2391"/>
                </a:lnTo>
                <a:lnTo>
                  <a:pt x="20955" y="6210"/>
                </a:lnTo>
                <a:lnTo>
                  <a:pt x="28206" y="5765"/>
                </a:lnTo>
                <a:lnTo>
                  <a:pt x="35458" y="5168"/>
                </a:lnTo>
                <a:lnTo>
                  <a:pt x="70717" y="1422"/>
                </a:lnTo>
                <a:lnTo>
                  <a:pt x="80035" y="317"/>
                </a:lnTo>
                <a:lnTo>
                  <a:pt x="7287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673411" y="509871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685" y="0"/>
                </a:moveTo>
                <a:lnTo>
                  <a:pt x="0" y="1752"/>
                </a:lnTo>
                <a:lnTo>
                  <a:pt x="10629" y="508"/>
                </a:lnTo>
                <a:lnTo>
                  <a:pt x="6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674098" y="5088368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4" h="11429">
                <a:moveTo>
                  <a:pt x="35090" y="0"/>
                </a:moveTo>
                <a:lnTo>
                  <a:pt x="2031" y="4902"/>
                </a:lnTo>
                <a:lnTo>
                  <a:pt x="1085" y="7620"/>
                </a:lnTo>
                <a:lnTo>
                  <a:pt x="0" y="10350"/>
                </a:lnTo>
                <a:lnTo>
                  <a:pt x="9944" y="10858"/>
                </a:lnTo>
                <a:lnTo>
                  <a:pt x="36944" y="7620"/>
                </a:lnTo>
                <a:lnTo>
                  <a:pt x="35775" y="5842"/>
                </a:lnTo>
                <a:lnTo>
                  <a:pt x="35331" y="3289"/>
                </a:lnTo>
                <a:lnTo>
                  <a:pt x="35160" y="1079"/>
                </a:lnTo>
                <a:lnTo>
                  <a:pt x="33185" y="1079"/>
                </a:lnTo>
                <a:lnTo>
                  <a:pt x="35140" y="787"/>
                </a:lnTo>
                <a:lnTo>
                  <a:pt x="35090" y="0"/>
                </a:lnTo>
                <a:close/>
              </a:path>
              <a:path w="37464" h="11429">
                <a:moveTo>
                  <a:pt x="35140" y="825"/>
                </a:moveTo>
                <a:lnTo>
                  <a:pt x="33185" y="1079"/>
                </a:lnTo>
                <a:lnTo>
                  <a:pt x="35160" y="1079"/>
                </a:lnTo>
                <a:lnTo>
                  <a:pt x="35140" y="82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676129" y="5082164"/>
            <a:ext cx="33655" cy="11430"/>
          </a:xfrm>
          <a:custGeom>
            <a:avLst/>
            <a:gdLst/>
            <a:ahLst/>
            <a:cxnLst/>
            <a:rect l="l" t="t" r="r" b="b"/>
            <a:pathLst>
              <a:path w="33654" h="11429">
                <a:moveTo>
                  <a:pt x="23596" y="0"/>
                </a:moveTo>
                <a:lnTo>
                  <a:pt x="3162" y="3073"/>
                </a:lnTo>
                <a:lnTo>
                  <a:pt x="2032" y="5397"/>
                </a:lnTo>
                <a:lnTo>
                  <a:pt x="825" y="8737"/>
                </a:lnTo>
                <a:lnTo>
                  <a:pt x="0" y="11099"/>
                </a:lnTo>
                <a:lnTo>
                  <a:pt x="33058" y="6210"/>
                </a:lnTo>
                <a:lnTo>
                  <a:pt x="32969" y="2908"/>
                </a:lnTo>
                <a:lnTo>
                  <a:pt x="32880" y="965"/>
                </a:lnTo>
                <a:lnTo>
                  <a:pt x="26695" y="355"/>
                </a:lnTo>
                <a:lnTo>
                  <a:pt x="235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709193" y="5084663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11" y="723"/>
                </a:moveTo>
                <a:lnTo>
                  <a:pt x="50" y="4533"/>
                </a:lnTo>
                <a:lnTo>
                  <a:pt x="228" y="6997"/>
                </a:lnTo>
                <a:lnTo>
                  <a:pt x="673" y="9537"/>
                </a:lnTo>
                <a:lnTo>
                  <a:pt x="1854" y="11328"/>
                </a:lnTo>
                <a:lnTo>
                  <a:pt x="29032" y="7912"/>
                </a:lnTo>
                <a:lnTo>
                  <a:pt x="29146" y="3174"/>
                </a:lnTo>
                <a:lnTo>
                  <a:pt x="29311" y="723"/>
                </a:lnTo>
                <a:close/>
              </a:path>
              <a:path w="29845" h="11429">
                <a:moveTo>
                  <a:pt x="24942" y="0"/>
                </a:moveTo>
                <a:lnTo>
                  <a:pt x="0" y="3708"/>
                </a:lnTo>
                <a:lnTo>
                  <a:pt x="50" y="4495"/>
                </a:lnTo>
                <a:lnTo>
                  <a:pt x="29349" y="126"/>
                </a:lnTo>
                <a:lnTo>
                  <a:pt x="249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709006" y="5083129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4">
                <a:moveTo>
                  <a:pt x="0" y="0"/>
                </a:moveTo>
                <a:lnTo>
                  <a:pt x="66" y="1269"/>
                </a:lnTo>
                <a:lnTo>
                  <a:pt x="177" y="5245"/>
                </a:lnTo>
                <a:lnTo>
                  <a:pt x="25133" y="1523"/>
                </a:lnTo>
                <a:lnTo>
                  <a:pt x="16738" y="1269"/>
                </a:lnTo>
                <a:lnTo>
                  <a:pt x="8356" y="761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738228" y="5084829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5029" y="0"/>
                </a:moveTo>
                <a:lnTo>
                  <a:pt x="4375" y="12"/>
                </a:lnTo>
                <a:lnTo>
                  <a:pt x="279" y="558"/>
                </a:lnTo>
                <a:lnTo>
                  <a:pt x="114" y="3009"/>
                </a:lnTo>
                <a:lnTo>
                  <a:pt x="0" y="7747"/>
                </a:lnTo>
                <a:lnTo>
                  <a:pt x="11112" y="6311"/>
                </a:lnTo>
                <a:lnTo>
                  <a:pt x="9499" y="4635"/>
                </a:lnTo>
                <a:lnTo>
                  <a:pt x="7759" y="2400"/>
                </a:lnTo>
                <a:lnTo>
                  <a:pt x="6159" y="12"/>
                </a:lnTo>
                <a:lnTo>
                  <a:pt x="50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744400" y="5082729"/>
            <a:ext cx="57785" cy="8890"/>
          </a:xfrm>
          <a:custGeom>
            <a:avLst/>
            <a:gdLst/>
            <a:ahLst/>
            <a:cxnLst/>
            <a:rect l="l" t="t" r="r" b="b"/>
            <a:pathLst>
              <a:path w="57785" h="8889">
                <a:moveTo>
                  <a:pt x="49674" y="0"/>
                </a:moveTo>
                <a:lnTo>
                  <a:pt x="41841" y="562"/>
                </a:lnTo>
                <a:lnTo>
                  <a:pt x="26158" y="1462"/>
                </a:lnTo>
                <a:lnTo>
                  <a:pt x="12945" y="2019"/>
                </a:lnTo>
                <a:lnTo>
                  <a:pt x="7586" y="2120"/>
                </a:lnTo>
                <a:lnTo>
                  <a:pt x="0" y="2120"/>
                </a:lnTo>
                <a:lnTo>
                  <a:pt x="1579" y="4508"/>
                </a:lnTo>
                <a:lnTo>
                  <a:pt x="3331" y="6731"/>
                </a:lnTo>
                <a:lnTo>
                  <a:pt x="4944" y="8420"/>
                </a:lnTo>
                <a:lnTo>
                  <a:pt x="52120" y="2120"/>
                </a:lnTo>
                <a:lnTo>
                  <a:pt x="7586" y="2120"/>
                </a:lnTo>
                <a:lnTo>
                  <a:pt x="52213" y="2108"/>
                </a:lnTo>
                <a:lnTo>
                  <a:pt x="57522" y="1384"/>
                </a:lnTo>
                <a:lnTo>
                  <a:pt x="54906" y="965"/>
                </a:lnTo>
                <a:lnTo>
                  <a:pt x="52290" y="508"/>
                </a:lnTo>
                <a:lnTo>
                  <a:pt x="496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738547" y="50847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39" y="0"/>
                </a:moveTo>
                <a:lnTo>
                  <a:pt x="0" y="0"/>
                </a:lnTo>
                <a:lnTo>
                  <a:pt x="1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99723" y="5080794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31" y="0"/>
                </a:moveTo>
                <a:lnTo>
                  <a:pt x="0" y="1371"/>
                </a:lnTo>
                <a:lnTo>
                  <a:pt x="3098" y="1727"/>
                </a:lnTo>
                <a:lnTo>
                  <a:pt x="9283" y="2336"/>
                </a:lnTo>
                <a:lnTo>
                  <a:pt x="913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734136" y="508399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470" y="0"/>
                </a:moveTo>
                <a:lnTo>
                  <a:pt x="0" y="660"/>
                </a:lnTo>
                <a:lnTo>
                  <a:pt x="4406" y="774"/>
                </a:lnTo>
                <a:lnTo>
                  <a:pt x="44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708853" y="5076207"/>
            <a:ext cx="31115" cy="8890"/>
          </a:xfrm>
          <a:custGeom>
            <a:avLst/>
            <a:gdLst/>
            <a:ahLst/>
            <a:cxnLst/>
            <a:rect l="l" t="t" r="r" b="b"/>
            <a:pathLst>
              <a:path w="31114" h="8889">
                <a:moveTo>
                  <a:pt x="30721" y="0"/>
                </a:moveTo>
                <a:lnTo>
                  <a:pt x="0" y="4584"/>
                </a:lnTo>
                <a:lnTo>
                  <a:pt x="152" y="6921"/>
                </a:lnTo>
                <a:lnTo>
                  <a:pt x="8508" y="7683"/>
                </a:lnTo>
                <a:lnTo>
                  <a:pt x="16890" y="8191"/>
                </a:lnTo>
                <a:lnTo>
                  <a:pt x="25285" y="8445"/>
                </a:lnTo>
                <a:lnTo>
                  <a:pt x="29756" y="7785"/>
                </a:lnTo>
                <a:lnTo>
                  <a:pt x="30022" y="4584"/>
                </a:lnTo>
                <a:lnTo>
                  <a:pt x="30302" y="2171"/>
                </a:lnTo>
                <a:lnTo>
                  <a:pt x="3072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738548" y="508328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4838" y="0"/>
                </a:moveTo>
                <a:lnTo>
                  <a:pt x="63" y="711"/>
                </a:lnTo>
                <a:lnTo>
                  <a:pt x="0" y="1485"/>
                </a:lnTo>
                <a:lnTo>
                  <a:pt x="139" y="1485"/>
                </a:lnTo>
                <a:lnTo>
                  <a:pt x="5295" y="711"/>
                </a:lnTo>
                <a:lnTo>
                  <a:pt x="483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738602" y="5076176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1168" y="0"/>
                </a:moveTo>
                <a:lnTo>
                  <a:pt x="965" y="25"/>
                </a:lnTo>
                <a:lnTo>
                  <a:pt x="546" y="2197"/>
                </a:lnTo>
                <a:lnTo>
                  <a:pt x="228" y="4952"/>
                </a:lnTo>
                <a:lnTo>
                  <a:pt x="0" y="7823"/>
                </a:lnTo>
                <a:lnTo>
                  <a:pt x="4787" y="7111"/>
                </a:lnTo>
                <a:lnTo>
                  <a:pt x="3289" y="4698"/>
                </a:lnTo>
                <a:lnTo>
                  <a:pt x="1993" y="2197"/>
                </a:lnTo>
                <a:lnTo>
                  <a:pt x="116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743381" y="5077203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10" h="6985">
                <a:moveTo>
                  <a:pt x="40881" y="0"/>
                </a:moveTo>
                <a:lnTo>
                  <a:pt x="0" y="6083"/>
                </a:lnTo>
                <a:lnTo>
                  <a:pt x="457" y="6794"/>
                </a:lnTo>
                <a:lnTo>
                  <a:pt x="41617" y="660"/>
                </a:lnTo>
                <a:lnTo>
                  <a:pt x="4088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739775" y="5070759"/>
            <a:ext cx="45085" cy="12700"/>
          </a:xfrm>
          <a:custGeom>
            <a:avLst/>
            <a:gdLst/>
            <a:ahLst/>
            <a:cxnLst/>
            <a:rect l="l" t="t" r="r" b="b"/>
            <a:pathLst>
              <a:path w="45085" h="12700">
                <a:moveTo>
                  <a:pt x="37871" y="0"/>
                </a:moveTo>
                <a:lnTo>
                  <a:pt x="22885" y="2032"/>
                </a:lnTo>
                <a:lnTo>
                  <a:pt x="0" y="5422"/>
                </a:lnTo>
                <a:lnTo>
                  <a:pt x="812" y="7620"/>
                </a:lnTo>
                <a:lnTo>
                  <a:pt x="2108" y="10109"/>
                </a:lnTo>
                <a:lnTo>
                  <a:pt x="3606" y="12534"/>
                </a:lnTo>
                <a:lnTo>
                  <a:pt x="44488" y="6438"/>
                </a:lnTo>
                <a:lnTo>
                  <a:pt x="42011" y="4203"/>
                </a:lnTo>
                <a:lnTo>
                  <a:pt x="39649" y="1714"/>
                </a:lnTo>
                <a:lnTo>
                  <a:pt x="3787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742693" y="5084625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549" y="0"/>
                </a:moveTo>
                <a:lnTo>
                  <a:pt x="0" y="203"/>
                </a:lnTo>
                <a:lnTo>
                  <a:pt x="1130" y="215"/>
                </a:lnTo>
                <a:lnTo>
                  <a:pt x="1701" y="215"/>
                </a:lnTo>
                <a:lnTo>
                  <a:pt x="15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744236" y="5078897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41986" y="0"/>
                </a:moveTo>
                <a:lnTo>
                  <a:pt x="0" y="5727"/>
                </a:lnTo>
                <a:lnTo>
                  <a:pt x="152" y="5943"/>
                </a:lnTo>
                <a:lnTo>
                  <a:pt x="901" y="5956"/>
                </a:lnTo>
                <a:lnTo>
                  <a:pt x="7746" y="5956"/>
                </a:lnTo>
                <a:lnTo>
                  <a:pt x="13106" y="5854"/>
                </a:lnTo>
                <a:lnTo>
                  <a:pt x="26319" y="5298"/>
                </a:lnTo>
                <a:lnTo>
                  <a:pt x="42002" y="4397"/>
                </a:lnTo>
                <a:lnTo>
                  <a:pt x="49834" y="3835"/>
                </a:lnTo>
                <a:lnTo>
                  <a:pt x="48602" y="3594"/>
                </a:lnTo>
                <a:lnTo>
                  <a:pt x="46659" y="3378"/>
                </a:lnTo>
                <a:lnTo>
                  <a:pt x="44322" y="1917"/>
                </a:lnTo>
                <a:lnTo>
                  <a:pt x="4198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879893" y="5060538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5" h="3810">
                <a:moveTo>
                  <a:pt x="22707" y="0"/>
                </a:moveTo>
                <a:lnTo>
                  <a:pt x="0" y="3276"/>
                </a:lnTo>
                <a:lnTo>
                  <a:pt x="8034" y="2393"/>
                </a:lnTo>
                <a:lnTo>
                  <a:pt x="16078" y="1611"/>
                </a:lnTo>
                <a:lnTo>
                  <a:pt x="24131" y="931"/>
                </a:lnTo>
                <a:lnTo>
                  <a:pt x="32194" y="355"/>
                </a:lnTo>
                <a:lnTo>
                  <a:pt x="2270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816518" y="5070314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5" h="3175">
                <a:moveTo>
                  <a:pt x="31813" y="0"/>
                </a:moveTo>
                <a:lnTo>
                  <a:pt x="15443" y="1092"/>
                </a:lnTo>
                <a:lnTo>
                  <a:pt x="7277" y="1777"/>
                </a:lnTo>
                <a:lnTo>
                  <a:pt x="0" y="2857"/>
                </a:lnTo>
                <a:lnTo>
                  <a:pt x="4483" y="2806"/>
                </a:lnTo>
                <a:lnTo>
                  <a:pt x="8978" y="2692"/>
                </a:lnTo>
                <a:lnTo>
                  <a:pt x="13474" y="2501"/>
                </a:lnTo>
                <a:lnTo>
                  <a:pt x="318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801049" y="5067485"/>
            <a:ext cx="68580" cy="8890"/>
          </a:xfrm>
          <a:custGeom>
            <a:avLst/>
            <a:gdLst/>
            <a:ahLst/>
            <a:cxnLst/>
            <a:rect l="l" t="t" r="r" b="b"/>
            <a:pathLst>
              <a:path w="68579" h="8889">
                <a:moveTo>
                  <a:pt x="28943" y="5333"/>
                </a:moveTo>
                <a:lnTo>
                  <a:pt x="24447" y="5524"/>
                </a:lnTo>
                <a:lnTo>
                  <a:pt x="19951" y="5638"/>
                </a:lnTo>
                <a:lnTo>
                  <a:pt x="15481" y="5676"/>
                </a:lnTo>
                <a:lnTo>
                  <a:pt x="0" y="7988"/>
                </a:lnTo>
                <a:lnTo>
                  <a:pt x="7353" y="8331"/>
                </a:lnTo>
                <a:lnTo>
                  <a:pt x="28943" y="5333"/>
                </a:lnTo>
                <a:close/>
              </a:path>
              <a:path w="68579" h="8889">
                <a:moveTo>
                  <a:pt x="68427" y="0"/>
                </a:moveTo>
                <a:lnTo>
                  <a:pt x="61798" y="393"/>
                </a:lnTo>
                <a:lnTo>
                  <a:pt x="55168" y="660"/>
                </a:lnTo>
                <a:lnTo>
                  <a:pt x="48539" y="787"/>
                </a:lnTo>
                <a:lnTo>
                  <a:pt x="22745" y="4610"/>
                </a:lnTo>
                <a:lnTo>
                  <a:pt x="30911" y="3924"/>
                </a:lnTo>
                <a:lnTo>
                  <a:pt x="47282" y="2832"/>
                </a:lnTo>
                <a:lnTo>
                  <a:pt x="684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785002" y="5075471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16040" y="0"/>
                </a:moveTo>
                <a:lnTo>
                  <a:pt x="0" y="2387"/>
                </a:lnTo>
                <a:lnTo>
                  <a:pt x="812" y="3098"/>
                </a:lnTo>
                <a:lnTo>
                  <a:pt x="1219" y="3429"/>
                </a:lnTo>
                <a:lnTo>
                  <a:pt x="23393" y="342"/>
                </a:lnTo>
                <a:lnTo>
                  <a:pt x="1604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53645" y="5072395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32461" y="0"/>
                </a:moveTo>
                <a:lnTo>
                  <a:pt x="22885" y="1244"/>
                </a:lnTo>
                <a:lnTo>
                  <a:pt x="0" y="5486"/>
                </a:lnTo>
                <a:lnTo>
                  <a:pt x="1930" y="5562"/>
                </a:lnTo>
                <a:lnTo>
                  <a:pt x="324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847378" y="5073638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5">
                <a:moveTo>
                  <a:pt x="29159" y="0"/>
                </a:moveTo>
                <a:lnTo>
                  <a:pt x="0" y="3949"/>
                </a:lnTo>
                <a:lnTo>
                  <a:pt x="6261" y="4241"/>
                </a:lnTo>
                <a:lnTo>
                  <a:pt x="291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849486" y="5077876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4152" y="0"/>
                </a:moveTo>
                <a:lnTo>
                  <a:pt x="0" y="749"/>
                </a:lnTo>
                <a:lnTo>
                  <a:pt x="2070" y="838"/>
                </a:lnTo>
                <a:lnTo>
                  <a:pt x="6083" y="88"/>
                </a:lnTo>
                <a:lnTo>
                  <a:pt x="41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801927" y="5077590"/>
            <a:ext cx="52069" cy="8255"/>
          </a:xfrm>
          <a:custGeom>
            <a:avLst/>
            <a:gdLst/>
            <a:ahLst/>
            <a:cxnLst/>
            <a:rect l="l" t="t" r="r" b="b"/>
            <a:pathLst>
              <a:path w="52070" h="8254">
                <a:moveTo>
                  <a:pt x="45453" y="0"/>
                </a:moveTo>
                <a:lnTo>
                  <a:pt x="5791" y="5727"/>
                </a:lnTo>
                <a:lnTo>
                  <a:pt x="0" y="6515"/>
                </a:lnTo>
                <a:lnTo>
                  <a:pt x="4406" y="7213"/>
                </a:lnTo>
                <a:lnTo>
                  <a:pt x="8826" y="7759"/>
                </a:lnTo>
                <a:lnTo>
                  <a:pt x="13258" y="8178"/>
                </a:lnTo>
                <a:lnTo>
                  <a:pt x="23241" y="6159"/>
                </a:lnTo>
                <a:lnTo>
                  <a:pt x="49618" y="1130"/>
                </a:lnTo>
                <a:lnTo>
                  <a:pt x="47548" y="1041"/>
                </a:lnTo>
                <a:lnTo>
                  <a:pt x="51714" y="292"/>
                </a:lnTo>
                <a:lnTo>
                  <a:pt x="4545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811268" y="5072103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436" y="0"/>
                </a:moveTo>
                <a:lnTo>
                  <a:pt x="10121" y="0"/>
                </a:lnTo>
                <a:lnTo>
                  <a:pt x="8496" y="25"/>
                </a:lnTo>
                <a:lnTo>
                  <a:pt x="6883" y="88"/>
                </a:lnTo>
                <a:lnTo>
                  <a:pt x="0" y="1104"/>
                </a:lnTo>
                <a:lnTo>
                  <a:pt x="5257" y="1066"/>
                </a:lnTo>
                <a:lnTo>
                  <a:pt x="1243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806622" y="5072185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11531" y="0"/>
                </a:moveTo>
                <a:lnTo>
                  <a:pt x="7620" y="152"/>
                </a:lnTo>
                <a:lnTo>
                  <a:pt x="3784" y="482"/>
                </a:lnTo>
                <a:lnTo>
                  <a:pt x="0" y="1003"/>
                </a:lnTo>
                <a:lnTo>
                  <a:pt x="1320" y="1016"/>
                </a:lnTo>
                <a:lnTo>
                  <a:pt x="4734" y="1003"/>
                </a:lnTo>
                <a:lnTo>
                  <a:pt x="1153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797144" y="5060405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9380" y="12763"/>
                </a:moveTo>
                <a:lnTo>
                  <a:pt x="15875" y="12801"/>
                </a:lnTo>
                <a:lnTo>
                  <a:pt x="14122" y="12801"/>
                </a:lnTo>
                <a:lnTo>
                  <a:pt x="0" y="14884"/>
                </a:lnTo>
                <a:lnTo>
                  <a:pt x="3898" y="15062"/>
                </a:lnTo>
                <a:lnTo>
                  <a:pt x="19380" y="12763"/>
                </a:lnTo>
                <a:close/>
              </a:path>
              <a:path w="106045" h="15239">
                <a:moveTo>
                  <a:pt x="101790" y="0"/>
                </a:moveTo>
                <a:lnTo>
                  <a:pt x="21005" y="11785"/>
                </a:lnTo>
                <a:lnTo>
                  <a:pt x="22618" y="11722"/>
                </a:lnTo>
                <a:lnTo>
                  <a:pt x="26644" y="11683"/>
                </a:lnTo>
                <a:lnTo>
                  <a:pt x="52266" y="7886"/>
                </a:lnTo>
                <a:lnTo>
                  <a:pt x="51384" y="7886"/>
                </a:lnTo>
                <a:lnTo>
                  <a:pt x="54940" y="7251"/>
                </a:lnTo>
                <a:lnTo>
                  <a:pt x="58508" y="6680"/>
                </a:lnTo>
                <a:lnTo>
                  <a:pt x="68973" y="5130"/>
                </a:lnTo>
                <a:lnTo>
                  <a:pt x="75857" y="4216"/>
                </a:lnTo>
                <a:lnTo>
                  <a:pt x="82753" y="3403"/>
                </a:lnTo>
                <a:lnTo>
                  <a:pt x="105460" y="139"/>
                </a:lnTo>
                <a:lnTo>
                  <a:pt x="101790" y="0"/>
                </a:lnTo>
                <a:close/>
              </a:path>
              <a:path w="106045" h="15239">
                <a:moveTo>
                  <a:pt x="52438" y="7861"/>
                </a:moveTo>
                <a:lnTo>
                  <a:pt x="51384" y="7886"/>
                </a:lnTo>
                <a:lnTo>
                  <a:pt x="52266" y="7886"/>
                </a:lnTo>
                <a:lnTo>
                  <a:pt x="52438" y="7861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786363" y="5059542"/>
            <a:ext cx="113030" cy="15875"/>
          </a:xfrm>
          <a:custGeom>
            <a:avLst/>
            <a:gdLst/>
            <a:ahLst/>
            <a:cxnLst/>
            <a:rect l="l" t="t" r="r" b="b"/>
            <a:pathLst>
              <a:path w="113029" h="15875">
                <a:moveTo>
                  <a:pt x="81051" y="0"/>
                </a:moveTo>
                <a:lnTo>
                  <a:pt x="80835" y="12"/>
                </a:lnTo>
                <a:lnTo>
                  <a:pt x="0" y="15252"/>
                </a:lnTo>
                <a:lnTo>
                  <a:pt x="10782" y="15748"/>
                </a:lnTo>
                <a:lnTo>
                  <a:pt x="24904" y="13665"/>
                </a:lnTo>
                <a:lnTo>
                  <a:pt x="20256" y="13639"/>
                </a:lnTo>
                <a:lnTo>
                  <a:pt x="24041" y="13131"/>
                </a:lnTo>
                <a:lnTo>
                  <a:pt x="27889" y="12788"/>
                </a:lnTo>
                <a:lnTo>
                  <a:pt x="31788" y="12649"/>
                </a:lnTo>
                <a:lnTo>
                  <a:pt x="112572" y="863"/>
                </a:lnTo>
                <a:lnTo>
                  <a:pt x="8105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784260" y="5075294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2890" y="0"/>
                </a:moveTo>
                <a:lnTo>
                  <a:pt x="0" y="1905"/>
                </a:lnTo>
                <a:lnTo>
                  <a:pt x="736" y="2565"/>
                </a:lnTo>
                <a:lnTo>
                  <a:pt x="16776" y="177"/>
                </a:lnTo>
                <a:lnTo>
                  <a:pt x="1289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777645" y="5059554"/>
            <a:ext cx="90170" cy="17780"/>
          </a:xfrm>
          <a:custGeom>
            <a:avLst/>
            <a:gdLst/>
            <a:ahLst/>
            <a:cxnLst/>
            <a:rect l="l" t="t" r="r" b="b"/>
            <a:pathLst>
              <a:path w="90170" h="17779">
                <a:moveTo>
                  <a:pt x="89547" y="0"/>
                </a:moveTo>
                <a:lnTo>
                  <a:pt x="85940" y="203"/>
                </a:lnTo>
                <a:lnTo>
                  <a:pt x="82435" y="342"/>
                </a:lnTo>
                <a:lnTo>
                  <a:pt x="79095" y="419"/>
                </a:lnTo>
                <a:lnTo>
                  <a:pt x="0" y="11201"/>
                </a:lnTo>
                <a:lnTo>
                  <a:pt x="1777" y="12915"/>
                </a:lnTo>
                <a:lnTo>
                  <a:pt x="4140" y="15405"/>
                </a:lnTo>
                <a:lnTo>
                  <a:pt x="6616" y="17653"/>
                </a:lnTo>
                <a:lnTo>
                  <a:pt x="19507" y="15735"/>
                </a:lnTo>
                <a:lnTo>
                  <a:pt x="8712" y="15240"/>
                </a:lnTo>
                <a:lnTo>
                  <a:pt x="89547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876538" y="5062797"/>
            <a:ext cx="77470" cy="11430"/>
          </a:xfrm>
          <a:custGeom>
            <a:avLst/>
            <a:gdLst/>
            <a:ahLst/>
            <a:cxnLst/>
            <a:rect l="l" t="t" r="r" b="b"/>
            <a:pathLst>
              <a:path w="77470" h="11429">
                <a:moveTo>
                  <a:pt x="40792" y="4559"/>
                </a:moveTo>
                <a:lnTo>
                  <a:pt x="13563" y="8343"/>
                </a:lnTo>
                <a:lnTo>
                  <a:pt x="0" y="10845"/>
                </a:lnTo>
                <a:lnTo>
                  <a:pt x="9563" y="9601"/>
                </a:lnTo>
                <a:lnTo>
                  <a:pt x="25163" y="6970"/>
                </a:lnTo>
                <a:lnTo>
                  <a:pt x="40792" y="4559"/>
                </a:lnTo>
                <a:close/>
              </a:path>
              <a:path w="77470" h="11429">
                <a:moveTo>
                  <a:pt x="76225" y="0"/>
                </a:moveTo>
                <a:lnTo>
                  <a:pt x="68732" y="838"/>
                </a:lnTo>
                <a:lnTo>
                  <a:pt x="61264" y="1752"/>
                </a:lnTo>
                <a:lnTo>
                  <a:pt x="53797" y="2755"/>
                </a:lnTo>
                <a:lnTo>
                  <a:pt x="61607" y="1739"/>
                </a:lnTo>
                <a:lnTo>
                  <a:pt x="69443" y="825"/>
                </a:lnTo>
                <a:lnTo>
                  <a:pt x="77292" y="63"/>
                </a:lnTo>
                <a:lnTo>
                  <a:pt x="762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844030" y="5071139"/>
            <a:ext cx="46355" cy="6985"/>
          </a:xfrm>
          <a:custGeom>
            <a:avLst/>
            <a:gdLst/>
            <a:ahLst/>
            <a:cxnLst/>
            <a:rect l="l" t="t" r="r" b="b"/>
            <a:pathLst>
              <a:path w="46354" h="6985">
                <a:moveTo>
                  <a:pt x="46075" y="0"/>
                </a:moveTo>
                <a:lnTo>
                  <a:pt x="0" y="6299"/>
                </a:lnTo>
                <a:lnTo>
                  <a:pt x="3352" y="6451"/>
                </a:lnTo>
                <a:lnTo>
                  <a:pt x="32511" y="2501"/>
                </a:lnTo>
                <a:lnTo>
                  <a:pt x="460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890105" y="5062143"/>
            <a:ext cx="62865" cy="9525"/>
          </a:xfrm>
          <a:custGeom>
            <a:avLst/>
            <a:gdLst/>
            <a:ahLst/>
            <a:cxnLst/>
            <a:rect l="l" t="t" r="r" b="b"/>
            <a:pathLst>
              <a:path w="62864" h="9525">
                <a:moveTo>
                  <a:pt x="49898" y="0"/>
                </a:moveTo>
                <a:lnTo>
                  <a:pt x="0" y="8991"/>
                </a:lnTo>
                <a:lnTo>
                  <a:pt x="35890" y="3975"/>
                </a:lnTo>
                <a:lnTo>
                  <a:pt x="55168" y="1485"/>
                </a:lnTo>
                <a:lnTo>
                  <a:pt x="62649" y="660"/>
                </a:lnTo>
                <a:lnTo>
                  <a:pt x="4989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829998" y="5068944"/>
            <a:ext cx="46355" cy="4445"/>
          </a:xfrm>
          <a:custGeom>
            <a:avLst/>
            <a:gdLst/>
            <a:ahLst/>
            <a:cxnLst/>
            <a:rect l="l" t="t" r="r" b="b"/>
            <a:pathLst>
              <a:path w="46354" h="4445">
                <a:moveTo>
                  <a:pt x="46075" y="0"/>
                </a:moveTo>
                <a:lnTo>
                  <a:pt x="39134" y="278"/>
                </a:lnTo>
                <a:lnTo>
                  <a:pt x="18338" y="1371"/>
                </a:lnTo>
                <a:lnTo>
                  <a:pt x="0" y="3873"/>
                </a:lnTo>
                <a:lnTo>
                  <a:pt x="7154" y="3529"/>
                </a:lnTo>
                <a:lnTo>
                  <a:pt x="14331" y="3067"/>
                </a:lnTo>
                <a:lnTo>
                  <a:pt x="21538" y="2480"/>
                </a:lnTo>
                <a:lnTo>
                  <a:pt x="460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808394" y="5061597"/>
            <a:ext cx="132080" cy="15875"/>
          </a:xfrm>
          <a:custGeom>
            <a:avLst/>
            <a:gdLst/>
            <a:ahLst/>
            <a:cxnLst/>
            <a:rect l="l" t="t" r="r" b="b"/>
            <a:pathLst>
              <a:path w="132079" h="15875">
                <a:moveTo>
                  <a:pt x="93746" y="7340"/>
                </a:moveTo>
                <a:lnTo>
                  <a:pt x="67678" y="7340"/>
                </a:lnTo>
                <a:lnTo>
                  <a:pt x="43141" y="9823"/>
                </a:lnTo>
                <a:lnTo>
                  <a:pt x="35934" y="10414"/>
                </a:lnTo>
                <a:lnTo>
                  <a:pt x="28756" y="10881"/>
                </a:lnTo>
                <a:lnTo>
                  <a:pt x="21602" y="11226"/>
                </a:lnTo>
                <a:lnTo>
                  <a:pt x="0" y="14211"/>
                </a:lnTo>
                <a:lnTo>
                  <a:pt x="35636" y="15836"/>
                </a:lnTo>
                <a:lnTo>
                  <a:pt x="81711" y="9537"/>
                </a:lnTo>
                <a:lnTo>
                  <a:pt x="93746" y="7340"/>
                </a:lnTo>
                <a:close/>
              </a:path>
              <a:path w="132079" h="15875">
                <a:moveTo>
                  <a:pt x="120167" y="0"/>
                </a:moveTo>
                <a:lnTo>
                  <a:pt x="110849" y="1107"/>
                </a:lnTo>
                <a:lnTo>
                  <a:pt x="75590" y="4864"/>
                </a:lnTo>
                <a:lnTo>
                  <a:pt x="68338" y="5461"/>
                </a:lnTo>
                <a:lnTo>
                  <a:pt x="61086" y="5892"/>
                </a:lnTo>
                <a:lnTo>
                  <a:pt x="39941" y="8712"/>
                </a:lnTo>
                <a:lnTo>
                  <a:pt x="60742" y="7619"/>
                </a:lnTo>
                <a:lnTo>
                  <a:pt x="67678" y="7340"/>
                </a:lnTo>
                <a:lnTo>
                  <a:pt x="93746" y="7340"/>
                </a:lnTo>
                <a:lnTo>
                  <a:pt x="131610" y="546"/>
                </a:lnTo>
                <a:lnTo>
                  <a:pt x="12016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94076" y="5077438"/>
            <a:ext cx="53340" cy="6985"/>
          </a:xfrm>
          <a:custGeom>
            <a:avLst/>
            <a:gdLst/>
            <a:ahLst/>
            <a:cxnLst/>
            <a:rect l="l" t="t" r="r" b="b"/>
            <a:pathLst>
              <a:path w="53339" h="6985">
                <a:moveTo>
                  <a:pt x="49949" y="0"/>
                </a:moveTo>
                <a:lnTo>
                  <a:pt x="49720" y="38"/>
                </a:lnTo>
                <a:lnTo>
                  <a:pt x="37226" y="1629"/>
                </a:lnTo>
                <a:lnTo>
                  <a:pt x="24831" y="3033"/>
                </a:lnTo>
                <a:lnTo>
                  <a:pt x="12422" y="4254"/>
                </a:lnTo>
                <a:lnTo>
                  <a:pt x="0" y="5295"/>
                </a:lnTo>
                <a:lnTo>
                  <a:pt x="2616" y="5803"/>
                </a:lnTo>
                <a:lnTo>
                  <a:pt x="5232" y="6261"/>
                </a:lnTo>
                <a:lnTo>
                  <a:pt x="7848" y="6667"/>
                </a:lnTo>
                <a:lnTo>
                  <a:pt x="13639" y="5880"/>
                </a:lnTo>
                <a:lnTo>
                  <a:pt x="53301" y="152"/>
                </a:lnTo>
                <a:lnTo>
                  <a:pt x="4994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86226" y="5075815"/>
            <a:ext cx="58419" cy="6985"/>
          </a:xfrm>
          <a:custGeom>
            <a:avLst/>
            <a:gdLst/>
            <a:ahLst/>
            <a:cxnLst/>
            <a:rect l="l" t="t" r="r" b="b"/>
            <a:pathLst>
              <a:path w="58420" h="6985">
                <a:moveTo>
                  <a:pt x="22174" y="0"/>
                </a:moveTo>
                <a:lnTo>
                  <a:pt x="0" y="3086"/>
                </a:lnTo>
                <a:lnTo>
                  <a:pt x="2336" y="5003"/>
                </a:lnTo>
                <a:lnTo>
                  <a:pt x="4673" y="6464"/>
                </a:lnTo>
                <a:lnTo>
                  <a:pt x="6603" y="6667"/>
                </a:lnTo>
                <a:lnTo>
                  <a:pt x="7848" y="6908"/>
                </a:lnTo>
                <a:lnTo>
                  <a:pt x="20271" y="5874"/>
                </a:lnTo>
                <a:lnTo>
                  <a:pt x="32680" y="4657"/>
                </a:lnTo>
                <a:lnTo>
                  <a:pt x="45074" y="3254"/>
                </a:lnTo>
                <a:lnTo>
                  <a:pt x="57797" y="1625"/>
                </a:lnTo>
                <a:lnTo>
                  <a:pt x="22174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972852" y="5080584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23025" y="0"/>
                </a:moveTo>
                <a:lnTo>
                  <a:pt x="7658" y="1447"/>
                </a:lnTo>
                <a:lnTo>
                  <a:pt x="0" y="2311"/>
                </a:lnTo>
                <a:lnTo>
                  <a:pt x="21716" y="3302"/>
                </a:lnTo>
                <a:lnTo>
                  <a:pt x="2302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970654" y="5082894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2197" y="0"/>
                </a:moveTo>
                <a:lnTo>
                  <a:pt x="0" y="253"/>
                </a:lnTo>
                <a:lnTo>
                  <a:pt x="23761" y="1333"/>
                </a:lnTo>
                <a:lnTo>
                  <a:pt x="23914" y="990"/>
                </a:lnTo>
                <a:lnTo>
                  <a:pt x="21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969358" y="5083142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1295" y="0"/>
                </a:moveTo>
                <a:lnTo>
                  <a:pt x="0" y="139"/>
                </a:lnTo>
                <a:lnTo>
                  <a:pt x="24930" y="1396"/>
                </a:lnTo>
                <a:lnTo>
                  <a:pt x="25057" y="1092"/>
                </a:lnTo>
                <a:lnTo>
                  <a:pt x="12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904078" y="5088077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31419" y="0"/>
                </a:moveTo>
                <a:lnTo>
                  <a:pt x="0" y="5410"/>
                </a:lnTo>
                <a:lnTo>
                  <a:pt x="4127" y="5588"/>
                </a:lnTo>
                <a:lnTo>
                  <a:pt x="314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830815" y="5093482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70">
                <a:moveTo>
                  <a:pt x="73266" y="0"/>
                </a:moveTo>
                <a:lnTo>
                  <a:pt x="0" y="13716"/>
                </a:lnTo>
                <a:lnTo>
                  <a:pt x="21437" y="10807"/>
                </a:lnTo>
                <a:lnTo>
                  <a:pt x="39277" y="7666"/>
                </a:lnTo>
                <a:lnTo>
                  <a:pt x="63881" y="2933"/>
                </a:lnTo>
                <a:lnTo>
                  <a:pt x="77381" y="177"/>
                </a:lnTo>
                <a:lnTo>
                  <a:pt x="7326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908198" y="5083288"/>
            <a:ext cx="86360" cy="11430"/>
          </a:xfrm>
          <a:custGeom>
            <a:avLst/>
            <a:gdLst/>
            <a:ahLst/>
            <a:cxnLst/>
            <a:rect l="l" t="t" r="r" b="b"/>
            <a:pathLst>
              <a:path w="86360" h="11429">
                <a:moveTo>
                  <a:pt x="61163" y="0"/>
                </a:moveTo>
                <a:lnTo>
                  <a:pt x="46980" y="1790"/>
                </a:lnTo>
                <a:lnTo>
                  <a:pt x="39910" y="2796"/>
                </a:lnTo>
                <a:lnTo>
                  <a:pt x="27304" y="4787"/>
                </a:lnTo>
                <a:lnTo>
                  <a:pt x="0" y="10375"/>
                </a:lnTo>
                <a:lnTo>
                  <a:pt x="16128" y="11099"/>
                </a:lnTo>
                <a:lnTo>
                  <a:pt x="33150" y="9099"/>
                </a:lnTo>
                <a:lnTo>
                  <a:pt x="50190" y="7404"/>
                </a:lnTo>
                <a:lnTo>
                  <a:pt x="78908" y="7404"/>
                </a:lnTo>
                <a:lnTo>
                  <a:pt x="79501" y="6172"/>
                </a:lnTo>
                <a:lnTo>
                  <a:pt x="79921" y="5181"/>
                </a:lnTo>
                <a:lnTo>
                  <a:pt x="84086" y="4953"/>
                </a:lnTo>
                <a:lnTo>
                  <a:pt x="84429" y="4914"/>
                </a:lnTo>
                <a:lnTo>
                  <a:pt x="85216" y="3327"/>
                </a:lnTo>
                <a:lnTo>
                  <a:pt x="86093" y="1244"/>
                </a:lnTo>
                <a:lnTo>
                  <a:pt x="61163" y="0"/>
                </a:lnTo>
                <a:close/>
              </a:path>
              <a:path w="86360" h="11429">
                <a:moveTo>
                  <a:pt x="78908" y="7404"/>
                </a:moveTo>
                <a:lnTo>
                  <a:pt x="50190" y="7404"/>
                </a:lnTo>
                <a:lnTo>
                  <a:pt x="69202" y="8699"/>
                </a:lnTo>
                <a:lnTo>
                  <a:pt x="78727" y="7759"/>
                </a:lnTo>
                <a:lnTo>
                  <a:pt x="78908" y="7404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852246" y="5093665"/>
            <a:ext cx="72390" cy="10795"/>
          </a:xfrm>
          <a:custGeom>
            <a:avLst/>
            <a:gdLst/>
            <a:ahLst/>
            <a:cxnLst/>
            <a:rect l="l" t="t" r="r" b="b"/>
            <a:pathLst>
              <a:path w="72389" h="10795">
                <a:moveTo>
                  <a:pt x="55956" y="0"/>
                </a:moveTo>
                <a:lnTo>
                  <a:pt x="42456" y="2743"/>
                </a:lnTo>
                <a:lnTo>
                  <a:pt x="17846" y="7480"/>
                </a:lnTo>
                <a:lnTo>
                  <a:pt x="0" y="10617"/>
                </a:lnTo>
                <a:lnTo>
                  <a:pt x="72085" y="711"/>
                </a:lnTo>
                <a:lnTo>
                  <a:pt x="559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977399" y="509104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525" y="0"/>
                </a:moveTo>
                <a:lnTo>
                  <a:pt x="0" y="939"/>
                </a:lnTo>
                <a:lnTo>
                  <a:pt x="8445" y="1498"/>
                </a:lnTo>
                <a:lnTo>
                  <a:pt x="8661" y="1498"/>
                </a:lnTo>
                <a:lnTo>
                  <a:pt x="9055" y="914"/>
                </a:lnTo>
                <a:lnTo>
                  <a:pt x="952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754422" y="5063114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618" y="0"/>
                </a:moveTo>
                <a:lnTo>
                  <a:pt x="12357" y="584"/>
                </a:lnTo>
                <a:lnTo>
                  <a:pt x="6159" y="1358"/>
                </a:lnTo>
                <a:lnTo>
                  <a:pt x="0" y="2285"/>
                </a:lnTo>
                <a:lnTo>
                  <a:pt x="5689" y="2463"/>
                </a:lnTo>
                <a:lnTo>
                  <a:pt x="8534" y="2501"/>
                </a:lnTo>
                <a:lnTo>
                  <a:pt x="16700" y="876"/>
                </a:lnTo>
                <a:lnTo>
                  <a:pt x="16687" y="558"/>
                </a:lnTo>
                <a:lnTo>
                  <a:pt x="186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762952" y="5063990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166" y="0"/>
                </a:moveTo>
                <a:lnTo>
                  <a:pt x="0" y="1625"/>
                </a:lnTo>
                <a:lnTo>
                  <a:pt x="3873" y="1663"/>
                </a:lnTo>
                <a:lnTo>
                  <a:pt x="9334" y="1651"/>
                </a:lnTo>
                <a:lnTo>
                  <a:pt x="8724" y="965"/>
                </a:lnTo>
                <a:lnTo>
                  <a:pt x="8267" y="368"/>
                </a:lnTo>
                <a:lnTo>
                  <a:pt x="81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680274" y="508064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7708" y="0"/>
                </a:moveTo>
                <a:lnTo>
                  <a:pt x="660" y="2057"/>
                </a:lnTo>
                <a:lnTo>
                  <a:pt x="342" y="2374"/>
                </a:lnTo>
                <a:lnTo>
                  <a:pt x="0" y="2857"/>
                </a:lnTo>
                <a:lnTo>
                  <a:pt x="14986" y="977"/>
                </a:lnTo>
                <a:lnTo>
                  <a:pt x="10134" y="342"/>
                </a:lnTo>
                <a:lnTo>
                  <a:pt x="77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692185" y="5074901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5" h="5079">
                <a:moveTo>
                  <a:pt x="16789" y="0"/>
                </a:moveTo>
                <a:lnTo>
                  <a:pt x="11188" y="1447"/>
                </a:lnTo>
                <a:lnTo>
                  <a:pt x="0" y="4546"/>
                </a:lnTo>
                <a:lnTo>
                  <a:pt x="5537" y="4013"/>
                </a:lnTo>
                <a:lnTo>
                  <a:pt x="16586" y="2768"/>
                </a:lnTo>
                <a:lnTo>
                  <a:pt x="16662" y="901"/>
                </a:lnTo>
                <a:lnTo>
                  <a:pt x="167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687985" y="5077673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20789" y="0"/>
                </a:moveTo>
                <a:lnTo>
                  <a:pt x="15265" y="635"/>
                </a:lnTo>
                <a:lnTo>
                  <a:pt x="4191" y="1778"/>
                </a:lnTo>
                <a:lnTo>
                  <a:pt x="0" y="2971"/>
                </a:lnTo>
                <a:lnTo>
                  <a:pt x="4851" y="3657"/>
                </a:lnTo>
                <a:lnTo>
                  <a:pt x="7277" y="3962"/>
                </a:lnTo>
                <a:lnTo>
                  <a:pt x="20828" y="2222"/>
                </a:lnTo>
                <a:lnTo>
                  <a:pt x="2078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708774" y="5065403"/>
            <a:ext cx="54610" cy="12700"/>
          </a:xfrm>
          <a:custGeom>
            <a:avLst/>
            <a:gdLst/>
            <a:ahLst/>
            <a:cxnLst/>
            <a:rect l="l" t="t" r="r" b="b"/>
            <a:pathLst>
              <a:path w="54610" h="12700">
                <a:moveTo>
                  <a:pt x="45643" y="0"/>
                </a:moveTo>
                <a:lnTo>
                  <a:pt x="203" y="9499"/>
                </a:lnTo>
                <a:lnTo>
                  <a:pt x="0" y="12268"/>
                </a:lnTo>
                <a:lnTo>
                  <a:pt x="15139" y="10391"/>
                </a:lnTo>
                <a:lnTo>
                  <a:pt x="30251" y="8267"/>
                </a:lnTo>
                <a:lnTo>
                  <a:pt x="29743" y="5854"/>
                </a:lnTo>
                <a:lnTo>
                  <a:pt x="30175" y="4140"/>
                </a:lnTo>
                <a:lnTo>
                  <a:pt x="39496" y="2882"/>
                </a:lnTo>
                <a:lnTo>
                  <a:pt x="46850" y="1612"/>
                </a:lnTo>
                <a:lnTo>
                  <a:pt x="54178" y="215"/>
                </a:lnTo>
                <a:lnTo>
                  <a:pt x="51333" y="177"/>
                </a:lnTo>
                <a:lnTo>
                  <a:pt x="456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708770" y="5073676"/>
            <a:ext cx="31115" cy="6350"/>
          </a:xfrm>
          <a:custGeom>
            <a:avLst/>
            <a:gdLst/>
            <a:ahLst/>
            <a:cxnLst/>
            <a:rect l="l" t="t" r="r" b="b"/>
            <a:pathLst>
              <a:path w="31114" h="6350">
                <a:moveTo>
                  <a:pt x="30251" y="0"/>
                </a:moveTo>
                <a:lnTo>
                  <a:pt x="15144" y="2124"/>
                </a:lnTo>
                <a:lnTo>
                  <a:pt x="0" y="4000"/>
                </a:lnTo>
                <a:lnTo>
                  <a:pt x="38" y="6223"/>
                </a:lnTo>
                <a:lnTo>
                  <a:pt x="30873" y="2197"/>
                </a:lnTo>
                <a:lnTo>
                  <a:pt x="30391" y="673"/>
                </a:lnTo>
                <a:lnTo>
                  <a:pt x="3025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738610" y="5065613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24343" y="0"/>
                </a:moveTo>
                <a:lnTo>
                  <a:pt x="17015" y="1409"/>
                </a:lnTo>
                <a:lnTo>
                  <a:pt x="9662" y="2679"/>
                </a:lnTo>
                <a:lnTo>
                  <a:pt x="340" y="3937"/>
                </a:lnTo>
                <a:lnTo>
                  <a:pt x="46" y="5105"/>
                </a:lnTo>
                <a:lnTo>
                  <a:pt x="0" y="6083"/>
                </a:lnTo>
                <a:lnTo>
                  <a:pt x="417" y="8064"/>
                </a:lnTo>
                <a:lnTo>
                  <a:pt x="1636" y="7874"/>
                </a:lnTo>
                <a:lnTo>
                  <a:pt x="2029" y="6756"/>
                </a:lnTo>
                <a:lnTo>
                  <a:pt x="2461" y="6083"/>
                </a:lnTo>
                <a:lnTo>
                  <a:pt x="2944" y="6032"/>
                </a:lnTo>
                <a:lnTo>
                  <a:pt x="9472" y="5613"/>
                </a:lnTo>
                <a:lnTo>
                  <a:pt x="15987" y="5105"/>
                </a:lnTo>
                <a:lnTo>
                  <a:pt x="22489" y="4521"/>
                </a:lnTo>
                <a:lnTo>
                  <a:pt x="26121" y="3898"/>
                </a:lnTo>
                <a:lnTo>
                  <a:pt x="35761" y="2146"/>
                </a:lnTo>
                <a:lnTo>
                  <a:pt x="34986" y="1409"/>
                </a:lnTo>
                <a:lnTo>
                  <a:pt x="34275" y="698"/>
                </a:lnTo>
                <a:lnTo>
                  <a:pt x="33677" y="38"/>
                </a:lnTo>
                <a:lnTo>
                  <a:pt x="26286" y="25"/>
                </a:lnTo>
                <a:lnTo>
                  <a:pt x="24343" y="0"/>
                </a:lnTo>
                <a:close/>
              </a:path>
              <a:path w="36195" h="8254">
                <a:moveTo>
                  <a:pt x="33665" y="25"/>
                </a:moveTo>
                <a:lnTo>
                  <a:pt x="32497" y="38"/>
                </a:lnTo>
                <a:lnTo>
                  <a:pt x="33677" y="38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739020" y="5067753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4">
                <a:moveTo>
                  <a:pt x="1231" y="5740"/>
                </a:moveTo>
                <a:lnTo>
                  <a:pt x="0" y="5918"/>
                </a:lnTo>
                <a:lnTo>
                  <a:pt x="139" y="6591"/>
                </a:lnTo>
                <a:lnTo>
                  <a:pt x="355" y="7315"/>
                </a:lnTo>
                <a:lnTo>
                  <a:pt x="622" y="8089"/>
                </a:lnTo>
                <a:lnTo>
                  <a:pt x="812" y="7175"/>
                </a:lnTo>
                <a:lnTo>
                  <a:pt x="1015" y="6388"/>
                </a:lnTo>
                <a:lnTo>
                  <a:pt x="1231" y="5740"/>
                </a:lnTo>
                <a:close/>
              </a:path>
              <a:path w="36829" h="8254">
                <a:moveTo>
                  <a:pt x="35356" y="0"/>
                </a:moveTo>
                <a:lnTo>
                  <a:pt x="22085" y="2387"/>
                </a:lnTo>
                <a:lnTo>
                  <a:pt x="31635" y="1498"/>
                </a:lnTo>
                <a:lnTo>
                  <a:pt x="36410" y="990"/>
                </a:lnTo>
                <a:lnTo>
                  <a:pt x="3535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739634" y="507585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5" y="0"/>
                </a:move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740251" y="5070137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853" y="0"/>
                </a:moveTo>
                <a:lnTo>
                  <a:pt x="7835" y="1079"/>
                </a:lnTo>
                <a:lnTo>
                  <a:pt x="825" y="1549"/>
                </a:lnTo>
                <a:lnTo>
                  <a:pt x="380" y="2235"/>
                </a:lnTo>
                <a:lnTo>
                  <a:pt x="0" y="3352"/>
                </a:lnTo>
                <a:lnTo>
                  <a:pt x="6959" y="2311"/>
                </a:lnTo>
                <a:lnTo>
                  <a:pt x="13919" y="1193"/>
                </a:lnTo>
                <a:lnTo>
                  <a:pt x="2085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739640" y="5068741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5788" y="0"/>
                </a:moveTo>
                <a:lnTo>
                  <a:pt x="31013" y="508"/>
                </a:lnTo>
                <a:lnTo>
                  <a:pt x="21462" y="1397"/>
                </a:lnTo>
                <a:lnTo>
                  <a:pt x="14528" y="2590"/>
                </a:lnTo>
                <a:lnTo>
                  <a:pt x="7569" y="3708"/>
                </a:lnTo>
                <a:lnTo>
                  <a:pt x="609" y="4749"/>
                </a:lnTo>
                <a:lnTo>
                  <a:pt x="393" y="5397"/>
                </a:lnTo>
                <a:lnTo>
                  <a:pt x="190" y="6184"/>
                </a:lnTo>
                <a:lnTo>
                  <a:pt x="0" y="7099"/>
                </a:lnTo>
                <a:lnTo>
                  <a:pt x="23025" y="4051"/>
                </a:lnTo>
                <a:lnTo>
                  <a:pt x="37858" y="1866"/>
                </a:lnTo>
                <a:lnTo>
                  <a:pt x="37003" y="1079"/>
                </a:lnTo>
                <a:lnTo>
                  <a:pt x="36512" y="660"/>
                </a:lnTo>
                <a:lnTo>
                  <a:pt x="3578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762660" y="5070612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14833" y="0"/>
                </a:moveTo>
                <a:lnTo>
                  <a:pt x="0" y="2171"/>
                </a:lnTo>
                <a:lnTo>
                  <a:pt x="14986" y="152"/>
                </a:lnTo>
                <a:lnTo>
                  <a:pt x="14833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771109" y="506275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969" y="0"/>
                </a:moveTo>
                <a:lnTo>
                  <a:pt x="1930" y="355"/>
                </a:lnTo>
                <a:lnTo>
                  <a:pt x="0" y="914"/>
                </a:lnTo>
                <a:lnTo>
                  <a:pt x="12" y="1231"/>
                </a:lnTo>
                <a:lnTo>
                  <a:pt x="59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771117" y="5060239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4" h="5714">
                <a:moveTo>
                  <a:pt x="43662" y="0"/>
                </a:moveTo>
                <a:lnTo>
                  <a:pt x="27357" y="915"/>
                </a:lnTo>
                <a:lnTo>
                  <a:pt x="11061" y="2146"/>
                </a:lnTo>
                <a:lnTo>
                  <a:pt x="7658" y="2374"/>
                </a:lnTo>
                <a:lnTo>
                  <a:pt x="5956" y="2514"/>
                </a:lnTo>
                <a:lnTo>
                  <a:pt x="1993" y="3352"/>
                </a:lnTo>
                <a:lnTo>
                  <a:pt x="0" y="3746"/>
                </a:lnTo>
                <a:lnTo>
                  <a:pt x="101" y="4114"/>
                </a:lnTo>
                <a:lnTo>
                  <a:pt x="558" y="4724"/>
                </a:lnTo>
                <a:lnTo>
                  <a:pt x="1168" y="5397"/>
                </a:lnTo>
                <a:lnTo>
                  <a:pt x="5397" y="5359"/>
                </a:lnTo>
                <a:lnTo>
                  <a:pt x="9639" y="5257"/>
                </a:lnTo>
                <a:lnTo>
                  <a:pt x="17119" y="4965"/>
                </a:lnTo>
                <a:lnTo>
                  <a:pt x="436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788242" y="5060038"/>
            <a:ext cx="46990" cy="5715"/>
          </a:xfrm>
          <a:custGeom>
            <a:avLst/>
            <a:gdLst/>
            <a:ahLst/>
            <a:cxnLst/>
            <a:rect l="l" t="t" r="r" b="b"/>
            <a:pathLst>
              <a:path w="46989" h="5714">
                <a:moveTo>
                  <a:pt x="31241" y="0"/>
                </a:moveTo>
                <a:lnTo>
                  <a:pt x="26542" y="203"/>
                </a:lnTo>
                <a:lnTo>
                  <a:pt x="0" y="5168"/>
                </a:lnTo>
                <a:lnTo>
                  <a:pt x="13192" y="4498"/>
                </a:lnTo>
                <a:lnTo>
                  <a:pt x="26365" y="3619"/>
                </a:lnTo>
                <a:lnTo>
                  <a:pt x="33108" y="2590"/>
                </a:lnTo>
                <a:lnTo>
                  <a:pt x="39827" y="1473"/>
                </a:lnTo>
                <a:lnTo>
                  <a:pt x="46532" y="279"/>
                </a:lnTo>
                <a:lnTo>
                  <a:pt x="41427" y="279"/>
                </a:lnTo>
                <a:lnTo>
                  <a:pt x="36334" y="190"/>
                </a:lnTo>
                <a:lnTo>
                  <a:pt x="3124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814611" y="5060074"/>
            <a:ext cx="34925" cy="3810"/>
          </a:xfrm>
          <a:custGeom>
            <a:avLst/>
            <a:gdLst/>
            <a:ahLst/>
            <a:cxnLst/>
            <a:rect l="l" t="t" r="r" b="b"/>
            <a:pathLst>
              <a:path w="34925" h="3810">
                <a:moveTo>
                  <a:pt x="34378" y="0"/>
                </a:moveTo>
                <a:lnTo>
                  <a:pt x="29641" y="165"/>
                </a:lnTo>
                <a:lnTo>
                  <a:pt x="24904" y="254"/>
                </a:lnTo>
                <a:lnTo>
                  <a:pt x="20167" y="254"/>
                </a:lnTo>
                <a:lnTo>
                  <a:pt x="13461" y="1435"/>
                </a:lnTo>
                <a:lnTo>
                  <a:pt x="6730" y="2552"/>
                </a:lnTo>
                <a:lnTo>
                  <a:pt x="0" y="3581"/>
                </a:lnTo>
                <a:lnTo>
                  <a:pt x="8178" y="2984"/>
                </a:lnTo>
                <a:lnTo>
                  <a:pt x="16344" y="2260"/>
                </a:lnTo>
                <a:lnTo>
                  <a:pt x="24498" y="1409"/>
                </a:lnTo>
                <a:lnTo>
                  <a:pt x="3437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772277" y="5065202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5963" y="0"/>
                </a:moveTo>
                <a:lnTo>
                  <a:pt x="8470" y="292"/>
                </a:lnTo>
                <a:lnTo>
                  <a:pt x="4229" y="393"/>
                </a:lnTo>
                <a:lnTo>
                  <a:pt x="0" y="431"/>
                </a:lnTo>
                <a:lnTo>
                  <a:pt x="609" y="1117"/>
                </a:lnTo>
                <a:lnTo>
                  <a:pt x="1371" y="1879"/>
                </a:lnTo>
                <a:lnTo>
                  <a:pt x="2095" y="2552"/>
                </a:lnTo>
                <a:lnTo>
                  <a:pt x="1596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774378" y="5063660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39" h="5079">
                <a:moveTo>
                  <a:pt x="40233" y="0"/>
                </a:moveTo>
                <a:lnTo>
                  <a:pt x="27060" y="873"/>
                </a:lnTo>
                <a:lnTo>
                  <a:pt x="13868" y="1536"/>
                </a:lnTo>
                <a:lnTo>
                  <a:pt x="0" y="4102"/>
                </a:lnTo>
                <a:lnTo>
                  <a:pt x="1054" y="5079"/>
                </a:lnTo>
                <a:lnTo>
                  <a:pt x="10869" y="3982"/>
                </a:lnTo>
                <a:lnTo>
                  <a:pt x="20672" y="2768"/>
                </a:lnTo>
                <a:lnTo>
                  <a:pt x="30461" y="1440"/>
                </a:lnTo>
                <a:lnTo>
                  <a:pt x="40233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775430" y="5061489"/>
            <a:ext cx="64135" cy="9525"/>
          </a:xfrm>
          <a:custGeom>
            <a:avLst/>
            <a:gdLst/>
            <a:ahLst/>
            <a:cxnLst/>
            <a:rect l="l" t="t" r="r" b="b"/>
            <a:pathLst>
              <a:path w="64135" h="9525">
                <a:moveTo>
                  <a:pt x="7272" y="8331"/>
                </a:moveTo>
                <a:lnTo>
                  <a:pt x="1219" y="8331"/>
                </a:lnTo>
                <a:lnTo>
                  <a:pt x="2057" y="9118"/>
                </a:lnTo>
                <a:lnTo>
                  <a:pt x="7272" y="8331"/>
                </a:lnTo>
                <a:close/>
              </a:path>
              <a:path w="64135" h="9525">
                <a:moveTo>
                  <a:pt x="63677" y="0"/>
                </a:moveTo>
                <a:lnTo>
                  <a:pt x="55524" y="838"/>
                </a:lnTo>
                <a:lnTo>
                  <a:pt x="47358" y="1562"/>
                </a:lnTo>
                <a:lnTo>
                  <a:pt x="39052" y="2190"/>
                </a:lnTo>
                <a:lnTo>
                  <a:pt x="29407" y="3611"/>
                </a:lnTo>
                <a:lnTo>
                  <a:pt x="19618" y="4940"/>
                </a:lnTo>
                <a:lnTo>
                  <a:pt x="9815" y="6154"/>
                </a:lnTo>
                <a:lnTo>
                  <a:pt x="0" y="7251"/>
                </a:lnTo>
                <a:lnTo>
                  <a:pt x="723" y="7912"/>
                </a:lnTo>
                <a:lnTo>
                  <a:pt x="1244" y="8356"/>
                </a:lnTo>
                <a:lnTo>
                  <a:pt x="7272" y="8331"/>
                </a:lnTo>
                <a:lnTo>
                  <a:pt x="63677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839105" y="5060000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1976" y="0"/>
                </a:moveTo>
                <a:lnTo>
                  <a:pt x="9880" y="76"/>
                </a:lnTo>
                <a:lnTo>
                  <a:pt x="0" y="1485"/>
                </a:lnTo>
                <a:lnTo>
                  <a:pt x="8864" y="533"/>
                </a:lnTo>
                <a:lnTo>
                  <a:pt x="13284" y="12"/>
                </a:lnTo>
                <a:lnTo>
                  <a:pt x="11976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777499" y="5059967"/>
            <a:ext cx="79375" cy="10795"/>
          </a:xfrm>
          <a:custGeom>
            <a:avLst/>
            <a:gdLst/>
            <a:ahLst/>
            <a:cxnLst/>
            <a:rect l="l" t="t" r="r" b="b"/>
            <a:pathLst>
              <a:path w="79375" h="10795">
                <a:moveTo>
                  <a:pt x="79235" y="0"/>
                </a:moveTo>
                <a:lnTo>
                  <a:pt x="76517" y="38"/>
                </a:lnTo>
                <a:lnTo>
                  <a:pt x="74891" y="38"/>
                </a:lnTo>
                <a:lnTo>
                  <a:pt x="61607" y="1523"/>
                </a:lnTo>
                <a:lnTo>
                  <a:pt x="0" y="10642"/>
                </a:lnTo>
                <a:lnTo>
                  <a:pt x="152" y="10794"/>
                </a:lnTo>
                <a:lnTo>
                  <a:pt x="79235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962905" y="508209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81" y="0"/>
                </a:moveTo>
                <a:lnTo>
                  <a:pt x="0" y="342"/>
                </a:lnTo>
                <a:lnTo>
                  <a:pt x="800" y="381"/>
                </a:lnTo>
                <a:lnTo>
                  <a:pt x="27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942945" y="5074068"/>
            <a:ext cx="55880" cy="8890"/>
          </a:xfrm>
          <a:custGeom>
            <a:avLst/>
            <a:gdLst/>
            <a:ahLst/>
            <a:cxnLst/>
            <a:rect l="l" t="t" r="r" b="b"/>
            <a:pathLst>
              <a:path w="55879" h="8889">
                <a:moveTo>
                  <a:pt x="55346" y="0"/>
                </a:moveTo>
                <a:lnTo>
                  <a:pt x="7658" y="6502"/>
                </a:lnTo>
                <a:lnTo>
                  <a:pt x="0" y="7454"/>
                </a:lnTo>
                <a:lnTo>
                  <a:pt x="19964" y="8369"/>
                </a:lnTo>
                <a:lnTo>
                  <a:pt x="22745" y="8026"/>
                </a:lnTo>
                <a:lnTo>
                  <a:pt x="46541" y="3697"/>
                </a:lnTo>
                <a:lnTo>
                  <a:pt x="54483" y="2362"/>
                </a:lnTo>
                <a:lnTo>
                  <a:pt x="54864" y="1346"/>
                </a:lnTo>
                <a:lnTo>
                  <a:pt x="55092" y="673"/>
                </a:lnTo>
                <a:lnTo>
                  <a:pt x="553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672882" y="5109538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5676" y="0"/>
                </a:moveTo>
                <a:lnTo>
                  <a:pt x="0" y="635"/>
                </a:lnTo>
                <a:lnTo>
                  <a:pt x="5448" y="1447"/>
                </a:lnTo>
                <a:lnTo>
                  <a:pt x="10922" y="2146"/>
                </a:lnTo>
                <a:lnTo>
                  <a:pt x="16395" y="2743"/>
                </a:lnTo>
                <a:lnTo>
                  <a:pt x="16573" y="1930"/>
                </a:lnTo>
                <a:lnTo>
                  <a:pt x="16789" y="1257"/>
                </a:lnTo>
                <a:lnTo>
                  <a:pt x="17030" y="762"/>
                </a:lnTo>
                <a:lnTo>
                  <a:pt x="567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678558" y="5106847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827" y="0"/>
                </a:moveTo>
                <a:lnTo>
                  <a:pt x="13893" y="977"/>
                </a:lnTo>
                <a:lnTo>
                  <a:pt x="6959" y="1879"/>
                </a:lnTo>
                <a:lnTo>
                  <a:pt x="0" y="2692"/>
                </a:lnTo>
                <a:lnTo>
                  <a:pt x="11353" y="3454"/>
                </a:lnTo>
                <a:lnTo>
                  <a:pt x="11607" y="2933"/>
                </a:lnTo>
                <a:lnTo>
                  <a:pt x="11899" y="2590"/>
                </a:lnTo>
                <a:lnTo>
                  <a:pt x="208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963713" y="5078529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32943" y="0"/>
                </a:moveTo>
                <a:lnTo>
                  <a:pt x="1968" y="3568"/>
                </a:lnTo>
                <a:lnTo>
                  <a:pt x="0" y="3949"/>
                </a:lnTo>
                <a:lnTo>
                  <a:pt x="9143" y="4368"/>
                </a:lnTo>
                <a:lnTo>
                  <a:pt x="16802" y="3505"/>
                </a:lnTo>
                <a:lnTo>
                  <a:pt x="24472" y="2743"/>
                </a:lnTo>
                <a:lnTo>
                  <a:pt x="32169" y="2057"/>
                </a:lnTo>
                <a:lnTo>
                  <a:pt x="329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965683" y="5076436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31750" y="0"/>
                </a:moveTo>
                <a:lnTo>
                  <a:pt x="15860" y="2722"/>
                </a:lnTo>
                <a:lnTo>
                  <a:pt x="0" y="5664"/>
                </a:lnTo>
                <a:lnTo>
                  <a:pt x="30975" y="2095"/>
                </a:lnTo>
                <a:lnTo>
                  <a:pt x="317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960752" y="508243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159" y="0"/>
                </a:moveTo>
                <a:lnTo>
                  <a:pt x="0" y="266"/>
                </a:lnTo>
                <a:lnTo>
                  <a:pt x="1435" y="330"/>
                </a:lnTo>
                <a:lnTo>
                  <a:pt x="2959" y="38"/>
                </a:lnTo>
                <a:lnTo>
                  <a:pt x="21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940308" y="5081530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2641" y="0"/>
                </a:moveTo>
                <a:lnTo>
                  <a:pt x="0" y="317"/>
                </a:lnTo>
                <a:lnTo>
                  <a:pt x="20447" y="1168"/>
                </a:lnTo>
                <a:lnTo>
                  <a:pt x="22606" y="901"/>
                </a:lnTo>
                <a:lnTo>
                  <a:pt x="264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959830" y="508270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927" y="0"/>
                </a:moveTo>
                <a:lnTo>
                  <a:pt x="0" y="126"/>
                </a:lnTo>
                <a:lnTo>
                  <a:pt x="1650" y="203"/>
                </a:lnTo>
                <a:lnTo>
                  <a:pt x="2349" y="63"/>
                </a:lnTo>
                <a:lnTo>
                  <a:pt x="9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940092" y="5081847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215" y="0"/>
                </a:moveTo>
                <a:lnTo>
                  <a:pt x="0" y="25"/>
                </a:lnTo>
                <a:lnTo>
                  <a:pt x="19735" y="977"/>
                </a:lnTo>
                <a:lnTo>
                  <a:pt x="20662" y="850"/>
                </a:lnTo>
                <a:lnTo>
                  <a:pt x="2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962182" y="5082475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524" y="0"/>
                </a:moveTo>
                <a:lnTo>
                  <a:pt x="0" y="292"/>
                </a:lnTo>
                <a:lnTo>
                  <a:pt x="8470" y="660"/>
                </a:lnTo>
                <a:lnTo>
                  <a:pt x="10668" y="419"/>
                </a:lnTo>
                <a:lnTo>
                  <a:pt x="15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961483" y="508276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698" y="0"/>
                </a:moveTo>
                <a:lnTo>
                  <a:pt x="0" y="139"/>
                </a:lnTo>
                <a:lnTo>
                  <a:pt x="7874" y="520"/>
                </a:lnTo>
                <a:lnTo>
                  <a:pt x="9169" y="380"/>
                </a:lnTo>
                <a:lnTo>
                  <a:pt x="6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689277" y="5110305"/>
            <a:ext cx="64135" cy="4445"/>
          </a:xfrm>
          <a:custGeom>
            <a:avLst/>
            <a:gdLst/>
            <a:ahLst/>
            <a:cxnLst/>
            <a:rect l="l" t="t" r="r" b="b"/>
            <a:pathLst>
              <a:path w="64135" h="4445">
                <a:moveTo>
                  <a:pt x="635" y="0"/>
                </a:moveTo>
                <a:lnTo>
                  <a:pt x="393" y="495"/>
                </a:lnTo>
                <a:lnTo>
                  <a:pt x="177" y="1168"/>
                </a:lnTo>
                <a:lnTo>
                  <a:pt x="0" y="1968"/>
                </a:lnTo>
                <a:lnTo>
                  <a:pt x="10963" y="3001"/>
                </a:lnTo>
                <a:lnTo>
                  <a:pt x="21944" y="3740"/>
                </a:lnTo>
                <a:lnTo>
                  <a:pt x="32941" y="4183"/>
                </a:lnTo>
                <a:lnTo>
                  <a:pt x="43954" y="4330"/>
                </a:lnTo>
                <a:lnTo>
                  <a:pt x="49301" y="4330"/>
                </a:lnTo>
                <a:lnTo>
                  <a:pt x="54648" y="4229"/>
                </a:lnTo>
                <a:lnTo>
                  <a:pt x="63652" y="3873"/>
                </a:lnTo>
                <a:lnTo>
                  <a:pt x="6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689915" y="5100384"/>
            <a:ext cx="114935" cy="13970"/>
          </a:xfrm>
          <a:custGeom>
            <a:avLst/>
            <a:gdLst/>
            <a:ahLst/>
            <a:cxnLst/>
            <a:rect l="l" t="t" r="r" b="b"/>
            <a:pathLst>
              <a:path w="114935" h="13970">
                <a:moveTo>
                  <a:pt x="48755" y="0"/>
                </a:moveTo>
                <a:lnTo>
                  <a:pt x="24734" y="4157"/>
                </a:lnTo>
                <a:lnTo>
                  <a:pt x="9474" y="6464"/>
                </a:lnTo>
                <a:lnTo>
                  <a:pt x="546" y="9055"/>
                </a:lnTo>
                <a:lnTo>
                  <a:pt x="253" y="9397"/>
                </a:lnTo>
                <a:lnTo>
                  <a:pt x="0" y="9918"/>
                </a:lnTo>
                <a:lnTo>
                  <a:pt x="63017" y="13792"/>
                </a:lnTo>
                <a:lnTo>
                  <a:pt x="70662" y="13461"/>
                </a:lnTo>
                <a:lnTo>
                  <a:pt x="78308" y="13030"/>
                </a:lnTo>
                <a:lnTo>
                  <a:pt x="85940" y="12496"/>
                </a:lnTo>
                <a:lnTo>
                  <a:pt x="96515" y="8962"/>
                </a:lnTo>
                <a:lnTo>
                  <a:pt x="103803" y="6624"/>
                </a:lnTo>
                <a:lnTo>
                  <a:pt x="109358" y="5108"/>
                </a:lnTo>
                <a:lnTo>
                  <a:pt x="114731" y="4038"/>
                </a:lnTo>
                <a:lnTo>
                  <a:pt x="49110" y="558"/>
                </a:lnTo>
                <a:lnTo>
                  <a:pt x="48971" y="558"/>
                </a:lnTo>
                <a:lnTo>
                  <a:pt x="48856" y="355"/>
                </a:lnTo>
                <a:lnTo>
                  <a:pt x="487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775862" y="5104418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4" h="8889">
                <a:moveTo>
                  <a:pt x="28790" y="0"/>
                </a:moveTo>
                <a:lnTo>
                  <a:pt x="23417" y="1071"/>
                </a:lnTo>
                <a:lnTo>
                  <a:pt x="17862" y="2590"/>
                </a:lnTo>
                <a:lnTo>
                  <a:pt x="10574" y="4929"/>
                </a:lnTo>
                <a:lnTo>
                  <a:pt x="0" y="8458"/>
                </a:lnTo>
                <a:lnTo>
                  <a:pt x="8491" y="7815"/>
                </a:lnTo>
                <a:lnTo>
                  <a:pt x="25456" y="6277"/>
                </a:lnTo>
                <a:lnTo>
                  <a:pt x="33934" y="5384"/>
                </a:lnTo>
                <a:lnTo>
                  <a:pt x="39306" y="3873"/>
                </a:lnTo>
                <a:lnTo>
                  <a:pt x="44678" y="2425"/>
                </a:lnTo>
                <a:lnTo>
                  <a:pt x="50076" y="1054"/>
                </a:lnTo>
                <a:lnTo>
                  <a:pt x="287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738669" y="5100181"/>
            <a:ext cx="66040" cy="4445"/>
          </a:xfrm>
          <a:custGeom>
            <a:avLst/>
            <a:gdLst/>
            <a:ahLst/>
            <a:cxnLst/>
            <a:rect l="l" t="t" r="r" b="b"/>
            <a:pathLst>
              <a:path w="66039" h="4445">
                <a:moveTo>
                  <a:pt x="1104" y="0"/>
                </a:moveTo>
                <a:lnTo>
                  <a:pt x="0" y="203"/>
                </a:lnTo>
                <a:lnTo>
                  <a:pt x="101" y="558"/>
                </a:lnTo>
                <a:lnTo>
                  <a:pt x="215" y="762"/>
                </a:lnTo>
                <a:lnTo>
                  <a:pt x="65989" y="4241"/>
                </a:lnTo>
                <a:lnTo>
                  <a:pt x="11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885377" y="5082824"/>
            <a:ext cx="76200" cy="10795"/>
          </a:xfrm>
          <a:custGeom>
            <a:avLst/>
            <a:gdLst/>
            <a:ahLst/>
            <a:cxnLst/>
            <a:rect l="l" t="t" r="r" b="b"/>
            <a:pathLst>
              <a:path w="76200" h="10795">
                <a:moveTo>
                  <a:pt x="74447" y="0"/>
                </a:moveTo>
                <a:lnTo>
                  <a:pt x="63307" y="1428"/>
                </a:lnTo>
                <a:lnTo>
                  <a:pt x="29933" y="6070"/>
                </a:lnTo>
                <a:lnTo>
                  <a:pt x="14981" y="8062"/>
                </a:lnTo>
                <a:lnTo>
                  <a:pt x="0" y="9817"/>
                </a:lnTo>
                <a:lnTo>
                  <a:pt x="18707" y="10655"/>
                </a:lnTo>
                <a:lnTo>
                  <a:pt x="50126" y="5257"/>
                </a:lnTo>
                <a:lnTo>
                  <a:pt x="76098" y="88"/>
                </a:lnTo>
                <a:lnTo>
                  <a:pt x="744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739771" y="5092644"/>
            <a:ext cx="164465" cy="17780"/>
          </a:xfrm>
          <a:custGeom>
            <a:avLst/>
            <a:gdLst/>
            <a:ahLst/>
            <a:cxnLst/>
            <a:rect l="l" t="t" r="r" b="b"/>
            <a:pathLst>
              <a:path w="164464" h="17779">
                <a:moveTo>
                  <a:pt x="25603" y="2819"/>
                </a:moveTo>
                <a:lnTo>
                  <a:pt x="0" y="7531"/>
                </a:lnTo>
                <a:lnTo>
                  <a:pt x="64884" y="11772"/>
                </a:lnTo>
                <a:lnTo>
                  <a:pt x="86169" y="12839"/>
                </a:lnTo>
                <a:lnTo>
                  <a:pt x="80771" y="14198"/>
                </a:lnTo>
                <a:lnTo>
                  <a:pt x="75399" y="15646"/>
                </a:lnTo>
                <a:lnTo>
                  <a:pt x="70015" y="17157"/>
                </a:lnTo>
                <a:lnTo>
                  <a:pt x="76847" y="16395"/>
                </a:lnTo>
                <a:lnTo>
                  <a:pt x="83654" y="15557"/>
                </a:lnTo>
                <a:lnTo>
                  <a:pt x="91046" y="14554"/>
                </a:lnTo>
                <a:lnTo>
                  <a:pt x="142303" y="4864"/>
                </a:lnTo>
                <a:lnTo>
                  <a:pt x="68897" y="4864"/>
                </a:lnTo>
                <a:lnTo>
                  <a:pt x="58062" y="4735"/>
                </a:lnTo>
                <a:lnTo>
                  <a:pt x="47236" y="4351"/>
                </a:lnTo>
                <a:lnTo>
                  <a:pt x="36416" y="3712"/>
                </a:lnTo>
                <a:lnTo>
                  <a:pt x="25603" y="2819"/>
                </a:lnTo>
                <a:close/>
              </a:path>
              <a:path w="164464" h="17779">
                <a:moveTo>
                  <a:pt x="145605" y="0"/>
                </a:moveTo>
                <a:lnTo>
                  <a:pt x="107286" y="3371"/>
                </a:lnTo>
                <a:lnTo>
                  <a:pt x="68897" y="4864"/>
                </a:lnTo>
                <a:lnTo>
                  <a:pt x="142303" y="4864"/>
                </a:lnTo>
                <a:lnTo>
                  <a:pt x="164312" y="838"/>
                </a:lnTo>
                <a:lnTo>
                  <a:pt x="1456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811701" y="5081873"/>
            <a:ext cx="148590" cy="10795"/>
          </a:xfrm>
          <a:custGeom>
            <a:avLst/>
            <a:gdLst/>
            <a:ahLst/>
            <a:cxnLst/>
            <a:rect l="l" t="t" r="r" b="b"/>
            <a:pathLst>
              <a:path w="148589" h="10795">
                <a:moveTo>
                  <a:pt x="13881" y="4635"/>
                </a:moveTo>
                <a:lnTo>
                  <a:pt x="0" y="7200"/>
                </a:lnTo>
                <a:lnTo>
                  <a:pt x="73672" y="10769"/>
                </a:lnTo>
                <a:lnTo>
                  <a:pt x="88655" y="9015"/>
                </a:lnTo>
                <a:lnTo>
                  <a:pt x="103619" y="7023"/>
                </a:lnTo>
                <a:lnTo>
                  <a:pt x="115957" y="5245"/>
                </a:lnTo>
                <a:lnTo>
                  <a:pt x="61721" y="5245"/>
                </a:lnTo>
                <a:lnTo>
                  <a:pt x="19088" y="4838"/>
                </a:lnTo>
                <a:lnTo>
                  <a:pt x="16484" y="4762"/>
                </a:lnTo>
                <a:lnTo>
                  <a:pt x="13881" y="4635"/>
                </a:lnTo>
                <a:close/>
              </a:path>
              <a:path w="148589" h="10795">
                <a:moveTo>
                  <a:pt x="128384" y="0"/>
                </a:moveTo>
                <a:lnTo>
                  <a:pt x="111765" y="1800"/>
                </a:lnTo>
                <a:lnTo>
                  <a:pt x="95115" y="3275"/>
                </a:lnTo>
                <a:lnTo>
                  <a:pt x="78433" y="4423"/>
                </a:lnTo>
                <a:lnTo>
                  <a:pt x="61721" y="5245"/>
                </a:lnTo>
                <a:lnTo>
                  <a:pt x="115957" y="5245"/>
                </a:lnTo>
                <a:lnTo>
                  <a:pt x="148120" y="952"/>
                </a:lnTo>
                <a:lnTo>
                  <a:pt x="1283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765373" y="50916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20002" y="0"/>
                </a:lnTo>
              </a:path>
            </a:pathLst>
          </a:custGeom>
          <a:ln w="1173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935493" y="5082907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25984" y="0"/>
                </a:moveTo>
                <a:lnTo>
                  <a:pt x="0" y="5168"/>
                </a:lnTo>
                <a:lnTo>
                  <a:pt x="12618" y="3177"/>
                </a:lnTo>
                <a:lnTo>
                  <a:pt x="19688" y="2171"/>
                </a:lnTo>
                <a:lnTo>
                  <a:pt x="33870" y="381"/>
                </a:lnTo>
                <a:lnTo>
                  <a:pt x="259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889388" y="5061141"/>
            <a:ext cx="114935" cy="20955"/>
          </a:xfrm>
          <a:custGeom>
            <a:avLst/>
            <a:gdLst/>
            <a:ahLst/>
            <a:cxnLst/>
            <a:rect l="l" t="t" r="r" b="b"/>
            <a:pathLst>
              <a:path w="114935" h="20954">
                <a:moveTo>
                  <a:pt x="80987" y="2654"/>
                </a:moveTo>
                <a:lnTo>
                  <a:pt x="0" y="17932"/>
                </a:lnTo>
                <a:lnTo>
                  <a:pt x="53555" y="20383"/>
                </a:lnTo>
                <a:lnTo>
                  <a:pt x="61213" y="19431"/>
                </a:lnTo>
                <a:lnTo>
                  <a:pt x="108902" y="12928"/>
                </a:lnTo>
                <a:lnTo>
                  <a:pt x="112643" y="2768"/>
                </a:lnTo>
                <a:lnTo>
                  <a:pt x="82842" y="2768"/>
                </a:lnTo>
                <a:lnTo>
                  <a:pt x="80987" y="2654"/>
                </a:lnTo>
                <a:close/>
              </a:path>
              <a:path w="114935" h="20954">
                <a:moveTo>
                  <a:pt x="101447" y="1041"/>
                </a:moveTo>
                <a:lnTo>
                  <a:pt x="82842" y="2768"/>
                </a:lnTo>
                <a:lnTo>
                  <a:pt x="112643" y="2768"/>
                </a:lnTo>
                <a:lnTo>
                  <a:pt x="113069" y="1612"/>
                </a:lnTo>
                <a:lnTo>
                  <a:pt x="109905" y="1612"/>
                </a:lnTo>
                <a:lnTo>
                  <a:pt x="101447" y="1041"/>
                </a:lnTo>
                <a:close/>
              </a:path>
              <a:path w="114935" h="20954">
                <a:moveTo>
                  <a:pt x="114338" y="0"/>
                </a:moveTo>
                <a:lnTo>
                  <a:pt x="112737" y="127"/>
                </a:lnTo>
                <a:lnTo>
                  <a:pt x="111527" y="1041"/>
                </a:lnTo>
                <a:lnTo>
                  <a:pt x="110578" y="1612"/>
                </a:lnTo>
                <a:lnTo>
                  <a:pt x="113069" y="1612"/>
                </a:lnTo>
                <a:lnTo>
                  <a:pt x="113639" y="63"/>
                </a:lnTo>
                <a:lnTo>
                  <a:pt x="1143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868334" y="5063323"/>
            <a:ext cx="102235" cy="19050"/>
          </a:xfrm>
          <a:custGeom>
            <a:avLst/>
            <a:gdLst/>
            <a:ahLst/>
            <a:cxnLst/>
            <a:rect l="l" t="t" r="r" b="b"/>
            <a:pathLst>
              <a:path w="102235" h="19050">
                <a:moveTo>
                  <a:pt x="93776" y="0"/>
                </a:moveTo>
                <a:lnTo>
                  <a:pt x="75857" y="2006"/>
                </a:lnTo>
                <a:lnTo>
                  <a:pt x="56837" y="5113"/>
                </a:lnTo>
                <a:lnTo>
                  <a:pt x="0" y="15214"/>
                </a:lnTo>
                <a:lnTo>
                  <a:pt x="71970" y="18529"/>
                </a:lnTo>
                <a:lnTo>
                  <a:pt x="74612" y="18211"/>
                </a:lnTo>
                <a:lnTo>
                  <a:pt x="21056" y="15748"/>
                </a:lnTo>
                <a:lnTo>
                  <a:pt x="102044" y="482"/>
                </a:lnTo>
                <a:lnTo>
                  <a:pt x="937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855568" y="5071931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20" y="0"/>
                </a:lnTo>
              </a:path>
            </a:pathLst>
          </a:custGeom>
          <a:ln w="1320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935087" y="5081638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0" y="0"/>
                </a:moveTo>
                <a:lnTo>
                  <a:pt x="5003" y="228"/>
                </a:lnTo>
                <a:lnTo>
                  <a:pt x="521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990835" y="5061267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290" y="0"/>
                </a:moveTo>
                <a:lnTo>
                  <a:pt x="0" y="914"/>
                </a:lnTo>
                <a:lnTo>
                  <a:pt x="8458" y="1485"/>
                </a:lnTo>
                <a:lnTo>
                  <a:pt x="9131" y="1485"/>
                </a:lnTo>
                <a:lnTo>
                  <a:pt x="10121" y="888"/>
                </a:lnTo>
                <a:lnTo>
                  <a:pt x="112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864592" y="5078541"/>
            <a:ext cx="71120" cy="3175"/>
          </a:xfrm>
          <a:custGeom>
            <a:avLst/>
            <a:gdLst/>
            <a:ahLst/>
            <a:cxnLst/>
            <a:rect l="l" t="t" r="r" b="b"/>
            <a:pathLst>
              <a:path w="71120" h="3175">
                <a:moveTo>
                  <a:pt x="3746" y="0"/>
                </a:moveTo>
                <a:lnTo>
                  <a:pt x="0" y="698"/>
                </a:lnTo>
                <a:lnTo>
                  <a:pt x="34366" y="1714"/>
                </a:lnTo>
                <a:lnTo>
                  <a:pt x="70497" y="3098"/>
                </a:lnTo>
                <a:lnTo>
                  <a:pt x="37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851547" y="5077959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4025" y="0"/>
                </a:moveTo>
                <a:lnTo>
                  <a:pt x="0" y="761"/>
                </a:lnTo>
                <a:lnTo>
                  <a:pt x="13042" y="1282"/>
                </a:lnTo>
                <a:lnTo>
                  <a:pt x="16789" y="584"/>
                </a:lnTo>
                <a:lnTo>
                  <a:pt x="40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825586" y="508317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03" y="0"/>
                </a:lnTo>
              </a:path>
            </a:pathLst>
          </a:custGeom>
          <a:ln w="787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815178" y="5078719"/>
            <a:ext cx="49530" cy="8255"/>
          </a:xfrm>
          <a:custGeom>
            <a:avLst/>
            <a:gdLst/>
            <a:ahLst/>
            <a:cxnLst/>
            <a:rect l="l" t="t" r="r" b="b"/>
            <a:pathLst>
              <a:path w="49529" h="8254">
                <a:moveTo>
                  <a:pt x="36372" y="0"/>
                </a:moveTo>
                <a:lnTo>
                  <a:pt x="9994" y="5029"/>
                </a:lnTo>
                <a:lnTo>
                  <a:pt x="0" y="7061"/>
                </a:lnTo>
                <a:lnTo>
                  <a:pt x="3467" y="7378"/>
                </a:lnTo>
                <a:lnTo>
                  <a:pt x="6934" y="7620"/>
                </a:lnTo>
                <a:lnTo>
                  <a:pt x="10401" y="7785"/>
                </a:lnTo>
                <a:lnTo>
                  <a:pt x="49402" y="520"/>
                </a:lnTo>
                <a:lnTo>
                  <a:pt x="3637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944195" y="5063120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14300" y="0"/>
                </a:moveTo>
                <a:lnTo>
                  <a:pt x="0" y="2209"/>
                </a:lnTo>
                <a:lnTo>
                  <a:pt x="17919" y="203"/>
                </a:lnTo>
                <a:lnTo>
                  <a:pt x="1430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886109" y="5062859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89" h="10160">
                <a:moveTo>
                  <a:pt x="67716" y="0"/>
                </a:moveTo>
                <a:lnTo>
                  <a:pt x="15594" y="6907"/>
                </a:lnTo>
                <a:lnTo>
                  <a:pt x="0" y="9537"/>
                </a:lnTo>
                <a:lnTo>
                  <a:pt x="58077" y="2463"/>
                </a:lnTo>
                <a:lnTo>
                  <a:pt x="72389" y="266"/>
                </a:lnTo>
                <a:lnTo>
                  <a:pt x="6771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917329" y="5065556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13004" y="0"/>
                </a:moveTo>
                <a:lnTo>
                  <a:pt x="8661" y="558"/>
                </a:lnTo>
                <a:lnTo>
                  <a:pt x="0" y="1803"/>
                </a:lnTo>
                <a:lnTo>
                  <a:pt x="11239" y="228"/>
                </a:lnTo>
                <a:lnTo>
                  <a:pt x="1300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867186" y="505954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88" y="0"/>
                </a:move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856739" y="505942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4190" y="0"/>
                </a:moveTo>
                <a:lnTo>
                  <a:pt x="0" y="546"/>
                </a:lnTo>
                <a:lnTo>
                  <a:pt x="3340" y="482"/>
                </a:lnTo>
                <a:lnTo>
                  <a:pt x="6845" y="342"/>
                </a:lnTo>
                <a:lnTo>
                  <a:pt x="10452" y="126"/>
                </a:lnTo>
                <a:lnTo>
                  <a:pt x="4190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819480" y="5059460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20129" y="0"/>
                </a:moveTo>
                <a:lnTo>
                  <a:pt x="13423" y="114"/>
                </a:lnTo>
                <a:lnTo>
                  <a:pt x="6705" y="304"/>
                </a:lnTo>
                <a:lnTo>
                  <a:pt x="0" y="571"/>
                </a:lnTo>
                <a:lnTo>
                  <a:pt x="5092" y="762"/>
                </a:lnTo>
                <a:lnTo>
                  <a:pt x="10198" y="863"/>
                </a:lnTo>
                <a:lnTo>
                  <a:pt x="15290" y="863"/>
                </a:lnTo>
                <a:lnTo>
                  <a:pt x="2012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834779" y="5059339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5" h="1270">
                <a:moveTo>
                  <a:pt x="19392" y="0"/>
                </a:moveTo>
                <a:lnTo>
                  <a:pt x="14185" y="0"/>
                </a:lnTo>
                <a:lnTo>
                  <a:pt x="4826" y="114"/>
                </a:lnTo>
                <a:lnTo>
                  <a:pt x="0" y="977"/>
                </a:lnTo>
                <a:lnTo>
                  <a:pt x="4737" y="977"/>
                </a:lnTo>
                <a:lnTo>
                  <a:pt x="9461" y="901"/>
                </a:lnTo>
                <a:lnTo>
                  <a:pt x="14211" y="736"/>
                </a:lnTo>
                <a:lnTo>
                  <a:pt x="19392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848990" y="5059339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6997" y="0"/>
                </a:moveTo>
                <a:lnTo>
                  <a:pt x="5181" y="0"/>
                </a:lnTo>
                <a:lnTo>
                  <a:pt x="0" y="736"/>
                </a:lnTo>
                <a:lnTo>
                  <a:pt x="2095" y="660"/>
                </a:lnTo>
                <a:lnTo>
                  <a:pt x="3403" y="660"/>
                </a:lnTo>
                <a:lnTo>
                  <a:pt x="8585" y="38"/>
                </a:lnTo>
                <a:lnTo>
                  <a:pt x="6997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852387" y="5059371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5194" y="0"/>
                </a:moveTo>
                <a:lnTo>
                  <a:pt x="0" y="635"/>
                </a:lnTo>
                <a:lnTo>
                  <a:pt x="2971" y="622"/>
                </a:lnTo>
                <a:lnTo>
                  <a:pt x="4343" y="596"/>
                </a:lnTo>
                <a:lnTo>
                  <a:pt x="5740" y="406"/>
                </a:lnTo>
                <a:lnTo>
                  <a:pt x="7150" y="241"/>
                </a:lnTo>
                <a:lnTo>
                  <a:pt x="8547" y="50"/>
                </a:lnTo>
                <a:lnTo>
                  <a:pt x="5194" y="0"/>
                </a:lnTo>
                <a:close/>
              </a:path>
            </a:pathLst>
          </a:custGeom>
          <a:solidFill>
            <a:srgbClr val="8E9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022374" y="5090240"/>
            <a:ext cx="962025" cy="113664"/>
          </a:xfrm>
          <a:custGeom>
            <a:avLst/>
            <a:gdLst/>
            <a:ahLst/>
            <a:cxnLst/>
            <a:rect l="l" t="t" r="r" b="b"/>
            <a:pathLst>
              <a:path w="962025" h="113664">
                <a:moveTo>
                  <a:pt x="70065" y="91033"/>
                </a:moveTo>
                <a:lnTo>
                  <a:pt x="12953" y="99606"/>
                </a:lnTo>
                <a:lnTo>
                  <a:pt x="6527" y="106984"/>
                </a:lnTo>
                <a:lnTo>
                  <a:pt x="4038" y="109143"/>
                </a:lnTo>
                <a:lnTo>
                  <a:pt x="2108" y="111226"/>
                </a:lnTo>
                <a:lnTo>
                  <a:pt x="0" y="113334"/>
                </a:lnTo>
                <a:lnTo>
                  <a:pt x="134463" y="93865"/>
                </a:lnTo>
                <a:lnTo>
                  <a:pt x="78270" y="93865"/>
                </a:lnTo>
                <a:lnTo>
                  <a:pt x="73431" y="92062"/>
                </a:lnTo>
                <a:lnTo>
                  <a:pt x="70065" y="91033"/>
                </a:lnTo>
                <a:close/>
              </a:path>
              <a:path w="962025" h="113664">
                <a:moveTo>
                  <a:pt x="403796" y="46291"/>
                </a:moveTo>
                <a:lnTo>
                  <a:pt x="82549" y="93840"/>
                </a:lnTo>
                <a:lnTo>
                  <a:pt x="82156" y="93865"/>
                </a:lnTo>
                <a:lnTo>
                  <a:pt x="134463" y="93865"/>
                </a:lnTo>
                <a:lnTo>
                  <a:pt x="439661" y="48856"/>
                </a:lnTo>
                <a:lnTo>
                  <a:pt x="403796" y="46291"/>
                </a:lnTo>
                <a:close/>
              </a:path>
              <a:path w="962025" h="113664">
                <a:moveTo>
                  <a:pt x="445731" y="40309"/>
                </a:moveTo>
                <a:lnTo>
                  <a:pt x="407682" y="45732"/>
                </a:lnTo>
                <a:lnTo>
                  <a:pt x="443115" y="48348"/>
                </a:lnTo>
                <a:lnTo>
                  <a:pt x="479602" y="43154"/>
                </a:lnTo>
                <a:lnTo>
                  <a:pt x="445731" y="40309"/>
                </a:lnTo>
                <a:close/>
              </a:path>
              <a:path w="962025" h="113664">
                <a:moveTo>
                  <a:pt x="560438" y="24625"/>
                </a:moveTo>
                <a:lnTo>
                  <a:pt x="530110" y="28663"/>
                </a:lnTo>
                <a:lnTo>
                  <a:pt x="566864" y="31508"/>
                </a:lnTo>
                <a:lnTo>
                  <a:pt x="599566" y="27609"/>
                </a:lnTo>
                <a:lnTo>
                  <a:pt x="560438" y="24625"/>
                </a:lnTo>
                <a:close/>
              </a:path>
              <a:path w="962025" h="113664">
                <a:moveTo>
                  <a:pt x="927823" y="0"/>
                </a:moveTo>
                <a:lnTo>
                  <a:pt x="920203" y="0"/>
                </a:lnTo>
                <a:lnTo>
                  <a:pt x="893145" y="138"/>
                </a:lnTo>
                <a:lnTo>
                  <a:pt x="866090" y="552"/>
                </a:lnTo>
                <a:lnTo>
                  <a:pt x="839038" y="1243"/>
                </a:lnTo>
                <a:lnTo>
                  <a:pt x="811987" y="2209"/>
                </a:lnTo>
                <a:lnTo>
                  <a:pt x="846404" y="6032"/>
                </a:lnTo>
                <a:lnTo>
                  <a:pt x="870009" y="4852"/>
                </a:lnTo>
                <a:lnTo>
                  <a:pt x="893618" y="3965"/>
                </a:lnTo>
                <a:lnTo>
                  <a:pt x="917229" y="3407"/>
                </a:lnTo>
                <a:lnTo>
                  <a:pt x="961321" y="3213"/>
                </a:lnTo>
                <a:lnTo>
                  <a:pt x="943051" y="101"/>
                </a:lnTo>
                <a:lnTo>
                  <a:pt x="927823" y="0"/>
                </a:lnTo>
                <a:close/>
              </a:path>
              <a:path w="962025" h="113664">
                <a:moveTo>
                  <a:pt x="961321" y="3213"/>
                </a:moveTo>
                <a:lnTo>
                  <a:pt x="940841" y="3213"/>
                </a:lnTo>
                <a:lnTo>
                  <a:pt x="961542" y="3251"/>
                </a:lnTo>
                <a:lnTo>
                  <a:pt x="961321" y="321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076734" y="5077821"/>
            <a:ext cx="1082040" cy="103505"/>
          </a:xfrm>
          <a:custGeom>
            <a:avLst/>
            <a:gdLst/>
            <a:ahLst/>
            <a:cxnLst/>
            <a:rect l="l" t="t" r="r" b="b"/>
            <a:pathLst>
              <a:path w="1082040" h="103504">
                <a:moveTo>
                  <a:pt x="44119" y="99098"/>
                </a:moveTo>
                <a:lnTo>
                  <a:pt x="3949" y="99098"/>
                </a:lnTo>
                <a:lnTo>
                  <a:pt x="11696" y="102425"/>
                </a:lnTo>
                <a:lnTo>
                  <a:pt x="14655" y="103149"/>
                </a:lnTo>
                <a:lnTo>
                  <a:pt x="15709" y="103454"/>
                </a:lnTo>
                <a:lnTo>
                  <a:pt x="44119" y="99098"/>
                </a:lnTo>
                <a:close/>
              </a:path>
              <a:path w="1082040" h="103504">
                <a:moveTo>
                  <a:pt x="290499" y="55676"/>
                </a:moveTo>
                <a:lnTo>
                  <a:pt x="0" y="99136"/>
                </a:lnTo>
                <a:lnTo>
                  <a:pt x="368" y="99098"/>
                </a:lnTo>
                <a:lnTo>
                  <a:pt x="44119" y="99098"/>
                </a:lnTo>
                <a:lnTo>
                  <a:pt x="271711" y="64428"/>
                </a:lnTo>
                <a:lnTo>
                  <a:pt x="322986" y="57162"/>
                </a:lnTo>
                <a:lnTo>
                  <a:pt x="290499" y="55676"/>
                </a:lnTo>
                <a:close/>
              </a:path>
              <a:path w="1082040" h="103504">
                <a:moveTo>
                  <a:pt x="339788" y="48564"/>
                </a:moveTo>
                <a:lnTo>
                  <a:pt x="299021" y="54457"/>
                </a:lnTo>
                <a:lnTo>
                  <a:pt x="328587" y="56400"/>
                </a:lnTo>
                <a:lnTo>
                  <a:pt x="369595" y="50914"/>
                </a:lnTo>
                <a:lnTo>
                  <a:pt x="339788" y="48564"/>
                </a:lnTo>
                <a:close/>
              </a:path>
              <a:path w="1082040" h="103504">
                <a:moveTo>
                  <a:pt x="451853" y="32867"/>
                </a:moveTo>
                <a:lnTo>
                  <a:pt x="420979" y="37020"/>
                </a:lnTo>
                <a:lnTo>
                  <a:pt x="460400" y="39916"/>
                </a:lnTo>
                <a:lnTo>
                  <a:pt x="493191" y="36118"/>
                </a:lnTo>
                <a:lnTo>
                  <a:pt x="486765" y="35686"/>
                </a:lnTo>
                <a:lnTo>
                  <a:pt x="451853" y="32867"/>
                </a:lnTo>
                <a:close/>
              </a:path>
              <a:path w="1082040" h="103504">
                <a:moveTo>
                  <a:pt x="989634" y="1841"/>
                </a:moveTo>
                <a:lnTo>
                  <a:pt x="1030401" y="9575"/>
                </a:lnTo>
                <a:lnTo>
                  <a:pt x="1081798" y="11531"/>
                </a:lnTo>
                <a:lnTo>
                  <a:pt x="1074642" y="10330"/>
                </a:lnTo>
                <a:lnTo>
                  <a:pt x="1060412" y="5723"/>
                </a:lnTo>
                <a:lnTo>
                  <a:pt x="1053249" y="4508"/>
                </a:lnTo>
                <a:lnTo>
                  <a:pt x="989634" y="1841"/>
                </a:lnTo>
                <a:close/>
              </a:path>
              <a:path w="1082040" h="103504">
                <a:moveTo>
                  <a:pt x="817638" y="1358"/>
                </a:moveTo>
                <a:lnTo>
                  <a:pt x="748586" y="4307"/>
                </a:lnTo>
                <a:lnTo>
                  <a:pt x="729949" y="5367"/>
                </a:lnTo>
                <a:lnTo>
                  <a:pt x="691045" y="8191"/>
                </a:lnTo>
                <a:lnTo>
                  <a:pt x="747725" y="13588"/>
                </a:lnTo>
                <a:lnTo>
                  <a:pt x="809971" y="9780"/>
                </a:lnTo>
                <a:lnTo>
                  <a:pt x="826612" y="8958"/>
                </a:lnTo>
                <a:lnTo>
                  <a:pt x="859904" y="7810"/>
                </a:lnTo>
                <a:lnTo>
                  <a:pt x="828126" y="2907"/>
                </a:lnTo>
                <a:lnTo>
                  <a:pt x="817638" y="1358"/>
                </a:lnTo>
                <a:close/>
              </a:path>
              <a:path w="1082040" h="103504">
                <a:moveTo>
                  <a:pt x="932430" y="7188"/>
                </a:moveTo>
                <a:lnTo>
                  <a:pt x="918756" y="7188"/>
                </a:lnTo>
                <a:lnTo>
                  <a:pt x="933043" y="7289"/>
                </a:lnTo>
                <a:lnTo>
                  <a:pt x="932430" y="7188"/>
                </a:lnTo>
                <a:close/>
              </a:path>
              <a:path w="1082040" h="103504">
                <a:moveTo>
                  <a:pt x="887336" y="0"/>
                </a:moveTo>
                <a:lnTo>
                  <a:pt x="860780" y="292"/>
                </a:lnTo>
                <a:lnTo>
                  <a:pt x="894297" y="5398"/>
                </a:lnTo>
                <a:lnTo>
                  <a:pt x="905281" y="7200"/>
                </a:lnTo>
                <a:lnTo>
                  <a:pt x="932430" y="7188"/>
                </a:lnTo>
                <a:lnTo>
                  <a:pt x="921567" y="5389"/>
                </a:lnTo>
                <a:lnTo>
                  <a:pt x="88733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092444" y="5113945"/>
            <a:ext cx="490855" cy="70485"/>
          </a:xfrm>
          <a:custGeom>
            <a:avLst/>
            <a:gdLst/>
            <a:ahLst/>
            <a:cxnLst/>
            <a:rect l="l" t="t" r="r" b="b"/>
            <a:pathLst>
              <a:path w="490854" h="70485">
                <a:moveTo>
                  <a:pt x="307276" y="21043"/>
                </a:moveTo>
                <a:lnTo>
                  <a:pt x="256002" y="28309"/>
                </a:lnTo>
                <a:lnTo>
                  <a:pt x="0" y="67335"/>
                </a:lnTo>
                <a:lnTo>
                  <a:pt x="3365" y="68351"/>
                </a:lnTo>
                <a:lnTo>
                  <a:pt x="8204" y="70154"/>
                </a:lnTo>
                <a:lnTo>
                  <a:pt x="12471" y="70142"/>
                </a:lnTo>
                <a:lnTo>
                  <a:pt x="333730" y="22580"/>
                </a:lnTo>
                <a:lnTo>
                  <a:pt x="307276" y="21043"/>
                </a:lnTo>
                <a:close/>
              </a:path>
              <a:path w="490854" h="70485">
                <a:moveTo>
                  <a:pt x="353885" y="14795"/>
                </a:moveTo>
                <a:lnTo>
                  <a:pt x="312877" y="20281"/>
                </a:lnTo>
                <a:lnTo>
                  <a:pt x="337616" y="22021"/>
                </a:lnTo>
                <a:lnTo>
                  <a:pt x="375666" y="16598"/>
                </a:lnTo>
                <a:lnTo>
                  <a:pt x="353885" y="14795"/>
                </a:lnTo>
                <a:close/>
              </a:path>
              <a:path w="490854" h="70485">
                <a:moveTo>
                  <a:pt x="477481" y="0"/>
                </a:moveTo>
                <a:lnTo>
                  <a:pt x="444690" y="3797"/>
                </a:lnTo>
                <a:lnTo>
                  <a:pt x="460044" y="4953"/>
                </a:lnTo>
                <a:lnTo>
                  <a:pt x="490372" y="914"/>
                </a:lnTo>
                <a:lnTo>
                  <a:pt x="47748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003305" y="5204936"/>
            <a:ext cx="224154" cy="33655"/>
          </a:xfrm>
          <a:custGeom>
            <a:avLst/>
            <a:gdLst/>
            <a:ahLst/>
            <a:cxnLst/>
            <a:rect l="l" t="t" r="r" b="b"/>
            <a:pathLst>
              <a:path w="224154" h="33654">
                <a:moveTo>
                  <a:pt x="24497" y="18211"/>
                </a:moveTo>
                <a:lnTo>
                  <a:pt x="4850" y="19824"/>
                </a:lnTo>
                <a:lnTo>
                  <a:pt x="0" y="33360"/>
                </a:lnTo>
                <a:lnTo>
                  <a:pt x="93580" y="19430"/>
                </a:lnTo>
                <a:lnTo>
                  <a:pt x="26732" y="19430"/>
                </a:lnTo>
                <a:lnTo>
                  <a:pt x="25653" y="18948"/>
                </a:lnTo>
                <a:lnTo>
                  <a:pt x="24497" y="18211"/>
                </a:lnTo>
                <a:close/>
              </a:path>
              <a:path w="224154" h="33654">
                <a:moveTo>
                  <a:pt x="223925" y="0"/>
                </a:moveTo>
                <a:lnTo>
                  <a:pt x="174958" y="5548"/>
                </a:lnTo>
                <a:lnTo>
                  <a:pt x="76923" y="15284"/>
                </a:lnTo>
                <a:lnTo>
                  <a:pt x="27697" y="19430"/>
                </a:lnTo>
                <a:lnTo>
                  <a:pt x="93580" y="19430"/>
                </a:lnTo>
                <a:lnTo>
                  <a:pt x="223925" y="0"/>
                </a:lnTo>
                <a:close/>
              </a:path>
              <a:path w="224154" h="33654">
                <a:moveTo>
                  <a:pt x="11251" y="6324"/>
                </a:moveTo>
                <a:lnTo>
                  <a:pt x="10654" y="6413"/>
                </a:lnTo>
                <a:lnTo>
                  <a:pt x="10489" y="6540"/>
                </a:lnTo>
                <a:lnTo>
                  <a:pt x="10311" y="6769"/>
                </a:lnTo>
                <a:lnTo>
                  <a:pt x="11429" y="6502"/>
                </a:lnTo>
                <a:lnTo>
                  <a:pt x="11251" y="632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025716" y="5178167"/>
            <a:ext cx="1162050" cy="137795"/>
          </a:xfrm>
          <a:custGeom>
            <a:avLst/>
            <a:gdLst/>
            <a:ahLst/>
            <a:cxnLst/>
            <a:rect l="l" t="t" r="r" b="b"/>
            <a:pathLst>
              <a:path w="1162050" h="137795">
                <a:moveTo>
                  <a:pt x="92722" y="123405"/>
                </a:moveTo>
                <a:lnTo>
                  <a:pt x="4140" y="132613"/>
                </a:lnTo>
                <a:lnTo>
                  <a:pt x="2692" y="134467"/>
                </a:lnTo>
                <a:lnTo>
                  <a:pt x="2222" y="134962"/>
                </a:lnTo>
                <a:lnTo>
                  <a:pt x="774" y="136804"/>
                </a:lnTo>
                <a:lnTo>
                  <a:pt x="0" y="137629"/>
                </a:lnTo>
                <a:lnTo>
                  <a:pt x="92684" y="123913"/>
                </a:lnTo>
                <a:lnTo>
                  <a:pt x="92722" y="123405"/>
                </a:lnTo>
                <a:close/>
              </a:path>
              <a:path w="1162050" h="137795">
                <a:moveTo>
                  <a:pt x="78117" y="134188"/>
                </a:moveTo>
                <a:lnTo>
                  <a:pt x="61645" y="136601"/>
                </a:lnTo>
                <a:lnTo>
                  <a:pt x="77596" y="134810"/>
                </a:lnTo>
                <a:lnTo>
                  <a:pt x="78117" y="134188"/>
                </a:lnTo>
                <a:close/>
              </a:path>
              <a:path w="1162050" h="137795">
                <a:moveTo>
                  <a:pt x="958735" y="26911"/>
                </a:moveTo>
                <a:lnTo>
                  <a:pt x="958265" y="29870"/>
                </a:lnTo>
                <a:lnTo>
                  <a:pt x="957618" y="31953"/>
                </a:lnTo>
                <a:lnTo>
                  <a:pt x="956754" y="32232"/>
                </a:lnTo>
                <a:lnTo>
                  <a:pt x="955014" y="32867"/>
                </a:lnTo>
                <a:lnTo>
                  <a:pt x="979214" y="32829"/>
                </a:lnTo>
                <a:lnTo>
                  <a:pt x="972908" y="30835"/>
                </a:lnTo>
                <a:lnTo>
                  <a:pt x="960018" y="26936"/>
                </a:lnTo>
                <a:lnTo>
                  <a:pt x="958735" y="26911"/>
                </a:lnTo>
                <a:close/>
              </a:path>
              <a:path w="1162050" h="137795">
                <a:moveTo>
                  <a:pt x="979214" y="32829"/>
                </a:moveTo>
                <a:lnTo>
                  <a:pt x="963282" y="32829"/>
                </a:lnTo>
                <a:lnTo>
                  <a:pt x="979335" y="32867"/>
                </a:lnTo>
                <a:close/>
              </a:path>
              <a:path w="1162050" h="137795">
                <a:moveTo>
                  <a:pt x="1039279" y="29717"/>
                </a:moveTo>
                <a:lnTo>
                  <a:pt x="1065225" y="34696"/>
                </a:lnTo>
                <a:lnTo>
                  <a:pt x="1141628" y="37884"/>
                </a:lnTo>
                <a:lnTo>
                  <a:pt x="1143596" y="37884"/>
                </a:lnTo>
                <a:lnTo>
                  <a:pt x="1148283" y="31724"/>
                </a:lnTo>
                <a:lnTo>
                  <a:pt x="1072654" y="31724"/>
                </a:lnTo>
                <a:lnTo>
                  <a:pt x="1039279" y="29717"/>
                </a:lnTo>
                <a:close/>
              </a:path>
              <a:path w="1162050" h="137795">
                <a:moveTo>
                  <a:pt x="1153463" y="25285"/>
                </a:moveTo>
                <a:lnTo>
                  <a:pt x="1067434" y="25285"/>
                </a:lnTo>
                <a:lnTo>
                  <a:pt x="1067676" y="25526"/>
                </a:lnTo>
                <a:lnTo>
                  <a:pt x="1068984" y="26898"/>
                </a:lnTo>
                <a:lnTo>
                  <a:pt x="1071919" y="30172"/>
                </a:lnTo>
                <a:lnTo>
                  <a:pt x="1073200" y="31724"/>
                </a:lnTo>
                <a:lnTo>
                  <a:pt x="1148283" y="31724"/>
                </a:lnTo>
                <a:lnTo>
                  <a:pt x="1151115" y="28003"/>
                </a:lnTo>
                <a:lnTo>
                  <a:pt x="1151839" y="27228"/>
                </a:lnTo>
                <a:lnTo>
                  <a:pt x="1153463" y="25285"/>
                </a:lnTo>
                <a:close/>
              </a:path>
              <a:path w="1162050" h="137795">
                <a:moveTo>
                  <a:pt x="1067426" y="25285"/>
                </a:moveTo>
                <a:lnTo>
                  <a:pt x="1067645" y="25526"/>
                </a:lnTo>
                <a:lnTo>
                  <a:pt x="1067426" y="25285"/>
                </a:lnTo>
                <a:close/>
              </a:path>
              <a:path w="1162050" h="137795">
                <a:moveTo>
                  <a:pt x="1047318" y="3073"/>
                </a:moveTo>
                <a:lnTo>
                  <a:pt x="1045819" y="4838"/>
                </a:lnTo>
                <a:lnTo>
                  <a:pt x="1043330" y="7873"/>
                </a:lnTo>
                <a:lnTo>
                  <a:pt x="1041806" y="9677"/>
                </a:lnTo>
                <a:lnTo>
                  <a:pt x="1052042" y="11849"/>
                </a:lnTo>
                <a:lnTo>
                  <a:pt x="1057135" y="12826"/>
                </a:lnTo>
                <a:lnTo>
                  <a:pt x="1064183" y="22148"/>
                </a:lnTo>
                <a:lnTo>
                  <a:pt x="1067676" y="25526"/>
                </a:lnTo>
                <a:lnTo>
                  <a:pt x="1067434" y="25285"/>
                </a:lnTo>
                <a:lnTo>
                  <a:pt x="1153463" y="25285"/>
                </a:lnTo>
                <a:lnTo>
                  <a:pt x="1154747" y="23748"/>
                </a:lnTo>
                <a:lnTo>
                  <a:pt x="1161630" y="16332"/>
                </a:lnTo>
                <a:lnTo>
                  <a:pt x="1114907" y="7289"/>
                </a:lnTo>
                <a:lnTo>
                  <a:pt x="1074673" y="7277"/>
                </a:lnTo>
                <a:lnTo>
                  <a:pt x="1047318" y="3073"/>
                </a:lnTo>
                <a:close/>
              </a:path>
              <a:path w="1162050" h="137795">
                <a:moveTo>
                  <a:pt x="1077239" y="0"/>
                </a:moveTo>
                <a:lnTo>
                  <a:pt x="1076909" y="4190"/>
                </a:lnTo>
                <a:lnTo>
                  <a:pt x="1076045" y="7289"/>
                </a:lnTo>
                <a:lnTo>
                  <a:pt x="1114907" y="7289"/>
                </a:lnTo>
                <a:lnTo>
                  <a:pt x="107723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933344" y="5086314"/>
            <a:ext cx="1170305" cy="314960"/>
          </a:xfrm>
          <a:custGeom>
            <a:avLst/>
            <a:gdLst/>
            <a:ahLst/>
            <a:cxnLst/>
            <a:rect l="l" t="t" r="r" b="b"/>
            <a:pathLst>
              <a:path w="1170304" h="314960">
                <a:moveTo>
                  <a:pt x="408965" y="305041"/>
                </a:moveTo>
                <a:lnTo>
                  <a:pt x="355866" y="312254"/>
                </a:lnTo>
                <a:lnTo>
                  <a:pt x="347217" y="313855"/>
                </a:lnTo>
                <a:lnTo>
                  <a:pt x="354147" y="314166"/>
                </a:lnTo>
                <a:lnTo>
                  <a:pt x="361084" y="314394"/>
                </a:lnTo>
                <a:lnTo>
                  <a:pt x="368029" y="314537"/>
                </a:lnTo>
                <a:lnTo>
                  <a:pt x="374980" y="314591"/>
                </a:lnTo>
                <a:lnTo>
                  <a:pt x="392049" y="309629"/>
                </a:lnTo>
                <a:lnTo>
                  <a:pt x="400456" y="307301"/>
                </a:lnTo>
                <a:lnTo>
                  <a:pt x="408965" y="305041"/>
                </a:lnTo>
                <a:close/>
              </a:path>
              <a:path w="1170304" h="314960">
                <a:moveTo>
                  <a:pt x="297497" y="299326"/>
                </a:moveTo>
                <a:lnTo>
                  <a:pt x="296887" y="301002"/>
                </a:lnTo>
                <a:lnTo>
                  <a:pt x="301917" y="299694"/>
                </a:lnTo>
                <a:lnTo>
                  <a:pt x="297497" y="299326"/>
                </a:lnTo>
                <a:close/>
              </a:path>
              <a:path w="1170304" h="314960">
                <a:moveTo>
                  <a:pt x="707491" y="278358"/>
                </a:moveTo>
                <a:lnTo>
                  <a:pt x="701636" y="279133"/>
                </a:lnTo>
                <a:lnTo>
                  <a:pt x="706170" y="279349"/>
                </a:lnTo>
                <a:lnTo>
                  <a:pt x="706297" y="278574"/>
                </a:lnTo>
                <a:lnTo>
                  <a:pt x="707491" y="278358"/>
                </a:lnTo>
                <a:close/>
              </a:path>
              <a:path w="1170304" h="314960">
                <a:moveTo>
                  <a:pt x="771692" y="276402"/>
                </a:moveTo>
                <a:lnTo>
                  <a:pt x="723011" y="276402"/>
                </a:lnTo>
                <a:lnTo>
                  <a:pt x="770026" y="278993"/>
                </a:lnTo>
                <a:lnTo>
                  <a:pt x="770978" y="278993"/>
                </a:lnTo>
                <a:lnTo>
                  <a:pt x="771563" y="277482"/>
                </a:lnTo>
                <a:lnTo>
                  <a:pt x="771692" y="276402"/>
                </a:lnTo>
                <a:close/>
              </a:path>
              <a:path w="1170304" h="314960">
                <a:moveTo>
                  <a:pt x="749820" y="273646"/>
                </a:moveTo>
                <a:lnTo>
                  <a:pt x="735968" y="274934"/>
                </a:lnTo>
                <a:lnTo>
                  <a:pt x="722096" y="276479"/>
                </a:lnTo>
                <a:lnTo>
                  <a:pt x="723011" y="276402"/>
                </a:lnTo>
                <a:lnTo>
                  <a:pt x="771692" y="276402"/>
                </a:lnTo>
                <a:lnTo>
                  <a:pt x="771842" y="275145"/>
                </a:lnTo>
                <a:lnTo>
                  <a:pt x="749820" y="273646"/>
                </a:lnTo>
                <a:close/>
              </a:path>
              <a:path w="1170304" h="314960">
                <a:moveTo>
                  <a:pt x="222872" y="240411"/>
                </a:moveTo>
                <a:lnTo>
                  <a:pt x="221513" y="245960"/>
                </a:lnTo>
                <a:lnTo>
                  <a:pt x="220700" y="250672"/>
                </a:lnTo>
                <a:lnTo>
                  <a:pt x="231241" y="251421"/>
                </a:lnTo>
                <a:lnTo>
                  <a:pt x="245452" y="249821"/>
                </a:lnTo>
                <a:lnTo>
                  <a:pt x="247395" y="244259"/>
                </a:lnTo>
                <a:lnTo>
                  <a:pt x="248551" y="241782"/>
                </a:lnTo>
                <a:lnTo>
                  <a:pt x="222872" y="240411"/>
                </a:lnTo>
                <a:close/>
              </a:path>
              <a:path w="1170304" h="314960">
                <a:moveTo>
                  <a:pt x="65087" y="188518"/>
                </a:moveTo>
                <a:lnTo>
                  <a:pt x="31000" y="191579"/>
                </a:lnTo>
                <a:lnTo>
                  <a:pt x="30733" y="192278"/>
                </a:lnTo>
                <a:lnTo>
                  <a:pt x="29286" y="195757"/>
                </a:lnTo>
                <a:lnTo>
                  <a:pt x="26631" y="202742"/>
                </a:lnTo>
                <a:lnTo>
                  <a:pt x="25438" y="206235"/>
                </a:lnTo>
                <a:lnTo>
                  <a:pt x="25946" y="206235"/>
                </a:lnTo>
                <a:lnTo>
                  <a:pt x="33667" y="205778"/>
                </a:lnTo>
                <a:lnTo>
                  <a:pt x="96985" y="196507"/>
                </a:lnTo>
                <a:lnTo>
                  <a:pt x="67513" y="196507"/>
                </a:lnTo>
                <a:lnTo>
                  <a:pt x="65963" y="193065"/>
                </a:lnTo>
                <a:lnTo>
                  <a:pt x="65087" y="188518"/>
                </a:lnTo>
                <a:close/>
              </a:path>
              <a:path w="1170304" h="314960">
                <a:moveTo>
                  <a:pt x="97129" y="193319"/>
                </a:moveTo>
                <a:lnTo>
                  <a:pt x="69595" y="196507"/>
                </a:lnTo>
                <a:lnTo>
                  <a:pt x="96985" y="196507"/>
                </a:lnTo>
                <a:lnTo>
                  <a:pt x="97243" y="196469"/>
                </a:lnTo>
                <a:lnTo>
                  <a:pt x="97129" y="193319"/>
                </a:lnTo>
                <a:close/>
              </a:path>
              <a:path w="1170304" h="314960">
                <a:moveTo>
                  <a:pt x="30733" y="192265"/>
                </a:moveTo>
                <a:close/>
              </a:path>
              <a:path w="1170304" h="314960">
                <a:moveTo>
                  <a:pt x="713498" y="175234"/>
                </a:moveTo>
                <a:lnTo>
                  <a:pt x="703364" y="176517"/>
                </a:lnTo>
                <a:lnTo>
                  <a:pt x="689622" y="178396"/>
                </a:lnTo>
                <a:lnTo>
                  <a:pt x="694397" y="178663"/>
                </a:lnTo>
                <a:lnTo>
                  <a:pt x="724281" y="175996"/>
                </a:lnTo>
                <a:lnTo>
                  <a:pt x="715276" y="175463"/>
                </a:lnTo>
                <a:lnTo>
                  <a:pt x="714387" y="175374"/>
                </a:lnTo>
                <a:lnTo>
                  <a:pt x="713498" y="175234"/>
                </a:lnTo>
                <a:close/>
              </a:path>
              <a:path w="1170304" h="314960">
                <a:moveTo>
                  <a:pt x="842937" y="163449"/>
                </a:moveTo>
                <a:lnTo>
                  <a:pt x="744029" y="171831"/>
                </a:lnTo>
                <a:lnTo>
                  <a:pt x="761809" y="172859"/>
                </a:lnTo>
                <a:lnTo>
                  <a:pt x="812990" y="168198"/>
                </a:lnTo>
                <a:lnTo>
                  <a:pt x="827982" y="165942"/>
                </a:lnTo>
                <a:lnTo>
                  <a:pt x="842937" y="163449"/>
                </a:lnTo>
                <a:close/>
              </a:path>
              <a:path w="1170304" h="314960">
                <a:moveTo>
                  <a:pt x="971156" y="89027"/>
                </a:moveTo>
                <a:lnTo>
                  <a:pt x="969784" y="89103"/>
                </a:lnTo>
                <a:lnTo>
                  <a:pt x="972185" y="89217"/>
                </a:lnTo>
                <a:lnTo>
                  <a:pt x="972566" y="89255"/>
                </a:lnTo>
                <a:lnTo>
                  <a:pt x="971156" y="89027"/>
                </a:lnTo>
                <a:close/>
              </a:path>
              <a:path w="1170304" h="314960">
                <a:moveTo>
                  <a:pt x="1083424" y="86283"/>
                </a:moveTo>
                <a:lnTo>
                  <a:pt x="1139685" y="94932"/>
                </a:lnTo>
                <a:lnTo>
                  <a:pt x="1142364" y="91770"/>
                </a:lnTo>
                <a:lnTo>
                  <a:pt x="1146124" y="87464"/>
                </a:lnTo>
                <a:lnTo>
                  <a:pt x="1151740" y="87464"/>
                </a:lnTo>
                <a:lnTo>
                  <a:pt x="1105013" y="86473"/>
                </a:lnTo>
                <a:lnTo>
                  <a:pt x="1083424" y="86283"/>
                </a:lnTo>
                <a:close/>
              </a:path>
              <a:path w="1170304" h="314960">
                <a:moveTo>
                  <a:pt x="1151740" y="87464"/>
                </a:moveTo>
                <a:lnTo>
                  <a:pt x="1146124" y="87464"/>
                </a:lnTo>
                <a:lnTo>
                  <a:pt x="1146975" y="87477"/>
                </a:lnTo>
                <a:lnTo>
                  <a:pt x="1169619" y="91846"/>
                </a:lnTo>
                <a:lnTo>
                  <a:pt x="1169708" y="90639"/>
                </a:lnTo>
                <a:lnTo>
                  <a:pt x="1169771" y="88011"/>
                </a:lnTo>
                <a:lnTo>
                  <a:pt x="1151740" y="87464"/>
                </a:lnTo>
                <a:close/>
              </a:path>
              <a:path w="1170304" h="314960">
                <a:moveTo>
                  <a:pt x="1064107" y="86283"/>
                </a:moveTo>
                <a:lnTo>
                  <a:pt x="1056043" y="86334"/>
                </a:lnTo>
                <a:lnTo>
                  <a:pt x="1059281" y="86918"/>
                </a:lnTo>
                <a:lnTo>
                  <a:pt x="1064107" y="86283"/>
                </a:lnTo>
                <a:close/>
              </a:path>
              <a:path w="1170304" h="314960">
                <a:moveTo>
                  <a:pt x="72682" y="19380"/>
                </a:moveTo>
                <a:lnTo>
                  <a:pt x="66325" y="21236"/>
                </a:lnTo>
                <a:lnTo>
                  <a:pt x="60026" y="23248"/>
                </a:lnTo>
                <a:lnTo>
                  <a:pt x="53794" y="25425"/>
                </a:lnTo>
                <a:lnTo>
                  <a:pt x="47637" y="27774"/>
                </a:lnTo>
                <a:lnTo>
                  <a:pt x="35415" y="32140"/>
                </a:lnTo>
                <a:lnTo>
                  <a:pt x="23399" y="36950"/>
                </a:lnTo>
                <a:lnTo>
                  <a:pt x="11593" y="42208"/>
                </a:lnTo>
                <a:lnTo>
                  <a:pt x="0" y="47917"/>
                </a:lnTo>
                <a:lnTo>
                  <a:pt x="1281" y="49897"/>
                </a:lnTo>
                <a:lnTo>
                  <a:pt x="4025" y="54317"/>
                </a:lnTo>
                <a:lnTo>
                  <a:pt x="7975" y="60248"/>
                </a:lnTo>
                <a:lnTo>
                  <a:pt x="16519" y="56545"/>
                </a:lnTo>
                <a:lnTo>
                  <a:pt x="25174" y="53095"/>
                </a:lnTo>
                <a:lnTo>
                  <a:pt x="33939" y="49897"/>
                </a:lnTo>
                <a:lnTo>
                  <a:pt x="42811" y="46951"/>
                </a:lnTo>
                <a:lnTo>
                  <a:pt x="43332" y="43599"/>
                </a:lnTo>
                <a:lnTo>
                  <a:pt x="44500" y="34975"/>
                </a:lnTo>
                <a:lnTo>
                  <a:pt x="46545" y="33883"/>
                </a:lnTo>
                <a:lnTo>
                  <a:pt x="52972" y="30027"/>
                </a:lnTo>
                <a:lnTo>
                  <a:pt x="59470" y="26327"/>
                </a:lnTo>
                <a:lnTo>
                  <a:pt x="66040" y="22778"/>
                </a:lnTo>
                <a:lnTo>
                  <a:pt x="72682" y="19380"/>
                </a:lnTo>
                <a:close/>
              </a:path>
              <a:path w="1170304" h="314960">
                <a:moveTo>
                  <a:pt x="511409" y="6997"/>
                </a:moveTo>
                <a:lnTo>
                  <a:pt x="304241" y="6997"/>
                </a:lnTo>
                <a:lnTo>
                  <a:pt x="336297" y="7468"/>
                </a:lnTo>
                <a:lnTo>
                  <a:pt x="368352" y="8658"/>
                </a:lnTo>
                <a:lnTo>
                  <a:pt x="473053" y="14273"/>
                </a:lnTo>
                <a:lnTo>
                  <a:pt x="595236" y="24371"/>
                </a:lnTo>
                <a:lnTo>
                  <a:pt x="648627" y="17678"/>
                </a:lnTo>
                <a:lnTo>
                  <a:pt x="511409" y="6997"/>
                </a:lnTo>
                <a:close/>
              </a:path>
              <a:path w="1170304" h="314960">
                <a:moveTo>
                  <a:pt x="384975" y="0"/>
                </a:moveTo>
                <a:lnTo>
                  <a:pt x="330358" y="1425"/>
                </a:lnTo>
                <a:lnTo>
                  <a:pt x="276161" y="6489"/>
                </a:lnTo>
                <a:lnTo>
                  <a:pt x="266242" y="7835"/>
                </a:lnTo>
                <a:lnTo>
                  <a:pt x="275734" y="7458"/>
                </a:lnTo>
                <a:lnTo>
                  <a:pt x="285232" y="7197"/>
                </a:lnTo>
                <a:lnTo>
                  <a:pt x="294735" y="7046"/>
                </a:lnTo>
                <a:lnTo>
                  <a:pt x="511409" y="6997"/>
                </a:lnTo>
                <a:lnTo>
                  <a:pt x="474261" y="4025"/>
                </a:lnTo>
                <a:lnTo>
                  <a:pt x="431292" y="1054"/>
                </a:lnTo>
                <a:lnTo>
                  <a:pt x="410629" y="254"/>
                </a:lnTo>
                <a:lnTo>
                  <a:pt x="38497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582811" y="5113164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87" y="0"/>
                </a:lnTo>
              </a:path>
            </a:pathLst>
          </a:custGeom>
          <a:ln w="937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528583" y="510897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37" y="0"/>
                </a:lnTo>
              </a:path>
            </a:pathLst>
          </a:custGeom>
          <a:ln w="99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569930" y="5107635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40" h="7620">
                <a:moveTo>
                  <a:pt x="56286" y="0"/>
                </a:moveTo>
                <a:lnTo>
                  <a:pt x="0" y="6311"/>
                </a:lnTo>
                <a:lnTo>
                  <a:pt x="12877" y="7226"/>
                </a:lnTo>
                <a:lnTo>
                  <a:pt x="65849" y="838"/>
                </a:lnTo>
                <a:lnTo>
                  <a:pt x="562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73035" y="5173781"/>
            <a:ext cx="30480" cy="12065"/>
          </a:xfrm>
          <a:custGeom>
            <a:avLst/>
            <a:gdLst/>
            <a:ahLst/>
            <a:cxnLst/>
            <a:rect l="l" t="t" r="r" b="b"/>
            <a:pathLst>
              <a:path w="30479" h="12064">
                <a:moveTo>
                  <a:pt x="7277" y="0"/>
                </a:moveTo>
                <a:lnTo>
                  <a:pt x="6438" y="0"/>
                </a:lnTo>
                <a:lnTo>
                  <a:pt x="2602" y="4381"/>
                </a:lnTo>
                <a:lnTo>
                  <a:pt x="0" y="7454"/>
                </a:lnTo>
                <a:lnTo>
                  <a:pt x="27355" y="11671"/>
                </a:lnTo>
                <a:lnTo>
                  <a:pt x="28727" y="11671"/>
                </a:lnTo>
                <a:lnTo>
                  <a:pt x="29591" y="8572"/>
                </a:lnTo>
                <a:lnTo>
                  <a:pt x="29921" y="4381"/>
                </a:lnTo>
                <a:lnTo>
                  <a:pt x="727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943138" y="5025535"/>
            <a:ext cx="1195705" cy="94615"/>
          </a:xfrm>
          <a:custGeom>
            <a:avLst/>
            <a:gdLst/>
            <a:ahLst/>
            <a:cxnLst/>
            <a:rect l="l" t="t" r="r" b="b"/>
            <a:pathLst>
              <a:path w="1195704" h="94614">
                <a:moveTo>
                  <a:pt x="1081709" y="87693"/>
                </a:moveTo>
                <a:lnTo>
                  <a:pt x="1048232" y="87871"/>
                </a:lnTo>
                <a:lnTo>
                  <a:pt x="1068937" y="91084"/>
                </a:lnTo>
                <a:lnTo>
                  <a:pt x="1089545" y="94411"/>
                </a:lnTo>
                <a:lnTo>
                  <a:pt x="1179804" y="92417"/>
                </a:lnTo>
                <a:lnTo>
                  <a:pt x="1186192" y="92163"/>
                </a:lnTo>
                <a:lnTo>
                  <a:pt x="1192092" y="91084"/>
                </a:lnTo>
                <a:lnTo>
                  <a:pt x="1191945" y="91084"/>
                </a:lnTo>
                <a:lnTo>
                  <a:pt x="1194854" y="90233"/>
                </a:lnTo>
                <a:lnTo>
                  <a:pt x="1195273" y="89522"/>
                </a:lnTo>
                <a:lnTo>
                  <a:pt x="1138453" y="88160"/>
                </a:lnTo>
                <a:lnTo>
                  <a:pt x="1081709" y="87693"/>
                </a:lnTo>
                <a:close/>
              </a:path>
              <a:path w="1195704" h="94614">
                <a:moveTo>
                  <a:pt x="1038872" y="59486"/>
                </a:moveTo>
                <a:lnTo>
                  <a:pt x="1027528" y="59544"/>
                </a:lnTo>
                <a:lnTo>
                  <a:pt x="993495" y="60096"/>
                </a:lnTo>
                <a:lnTo>
                  <a:pt x="1022286" y="64795"/>
                </a:lnTo>
                <a:lnTo>
                  <a:pt x="1052474" y="65227"/>
                </a:lnTo>
                <a:lnTo>
                  <a:pt x="1051928" y="65227"/>
                </a:lnTo>
                <a:lnTo>
                  <a:pt x="1050467" y="66421"/>
                </a:lnTo>
                <a:lnTo>
                  <a:pt x="1048778" y="67970"/>
                </a:lnTo>
                <a:lnTo>
                  <a:pt x="1076845" y="67983"/>
                </a:lnTo>
                <a:lnTo>
                  <a:pt x="1086891" y="67983"/>
                </a:lnTo>
                <a:lnTo>
                  <a:pt x="1050926" y="61526"/>
                </a:lnTo>
                <a:lnTo>
                  <a:pt x="1038872" y="59486"/>
                </a:lnTo>
                <a:close/>
              </a:path>
              <a:path w="1195704" h="94614">
                <a:moveTo>
                  <a:pt x="20808" y="65316"/>
                </a:moveTo>
                <a:lnTo>
                  <a:pt x="11264" y="65316"/>
                </a:lnTo>
                <a:lnTo>
                  <a:pt x="15811" y="65405"/>
                </a:lnTo>
                <a:lnTo>
                  <a:pt x="18529" y="65405"/>
                </a:lnTo>
                <a:lnTo>
                  <a:pt x="20065" y="65366"/>
                </a:lnTo>
                <a:lnTo>
                  <a:pt x="20808" y="65316"/>
                </a:lnTo>
                <a:close/>
              </a:path>
              <a:path w="1195704" h="94614">
                <a:moveTo>
                  <a:pt x="83337" y="27330"/>
                </a:moveTo>
                <a:lnTo>
                  <a:pt x="34813" y="46304"/>
                </a:lnTo>
                <a:lnTo>
                  <a:pt x="0" y="65214"/>
                </a:lnTo>
                <a:lnTo>
                  <a:pt x="9461" y="65290"/>
                </a:lnTo>
                <a:lnTo>
                  <a:pt x="8749" y="65327"/>
                </a:lnTo>
                <a:lnTo>
                  <a:pt x="9436" y="65316"/>
                </a:lnTo>
                <a:lnTo>
                  <a:pt x="20808" y="65316"/>
                </a:lnTo>
                <a:lnTo>
                  <a:pt x="21551" y="65265"/>
                </a:lnTo>
                <a:lnTo>
                  <a:pt x="26720" y="63068"/>
                </a:lnTo>
                <a:lnTo>
                  <a:pt x="31940" y="60998"/>
                </a:lnTo>
                <a:lnTo>
                  <a:pt x="37223" y="59067"/>
                </a:lnTo>
                <a:lnTo>
                  <a:pt x="62471" y="45567"/>
                </a:lnTo>
                <a:lnTo>
                  <a:pt x="69215" y="42507"/>
                </a:lnTo>
                <a:lnTo>
                  <a:pt x="75999" y="39577"/>
                </a:lnTo>
                <a:lnTo>
                  <a:pt x="82827" y="36779"/>
                </a:lnTo>
                <a:lnTo>
                  <a:pt x="89700" y="34112"/>
                </a:lnTo>
                <a:lnTo>
                  <a:pt x="86608" y="31330"/>
                </a:lnTo>
                <a:lnTo>
                  <a:pt x="82729" y="27927"/>
                </a:lnTo>
                <a:lnTo>
                  <a:pt x="82143" y="27927"/>
                </a:lnTo>
                <a:lnTo>
                  <a:pt x="83337" y="27330"/>
                </a:lnTo>
                <a:close/>
              </a:path>
              <a:path w="1195704" h="94614">
                <a:moveTo>
                  <a:pt x="82715" y="27914"/>
                </a:moveTo>
                <a:lnTo>
                  <a:pt x="82143" y="27927"/>
                </a:lnTo>
                <a:lnTo>
                  <a:pt x="82729" y="27927"/>
                </a:lnTo>
                <a:close/>
              </a:path>
              <a:path w="1195704" h="94614">
                <a:moveTo>
                  <a:pt x="388594" y="0"/>
                </a:moveTo>
                <a:lnTo>
                  <a:pt x="372460" y="138"/>
                </a:lnTo>
                <a:lnTo>
                  <a:pt x="356336" y="571"/>
                </a:lnTo>
                <a:lnTo>
                  <a:pt x="342336" y="865"/>
                </a:lnTo>
                <a:lnTo>
                  <a:pt x="328345" y="1358"/>
                </a:lnTo>
                <a:lnTo>
                  <a:pt x="363646" y="2072"/>
                </a:lnTo>
                <a:lnTo>
                  <a:pt x="398916" y="3502"/>
                </a:lnTo>
                <a:lnTo>
                  <a:pt x="469163" y="7569"/>
                </a:lnTo>
                <a:lnTo>
                  <a:pt x="682822" y="23880"/>
                </a:lnTo>
                <a:lnTo>
                  <a:pt x="736984" y="28525"/>
                </a:lnTo>
                <a:lnTo>
                  <a:pt x="791083" y="33840"/>
                </a:lnTo>
                <a:lnTo>
                  <a:pt x="845121" y="39827"/>
                </a:lnTo>
                <a:lnTo>
                  <a:pt x="898248" y="46321"/>
                </a:lnTo>
                <a:lnTo>
                  <a:pt x="951242" y="53644"/>
                </a:lnTo>
                <a:lnTo>
                  <a:pt x="994384" y="52578"/>
                </a:lnTo>
                <a:lnTo>
                  <a:pt x="868146" y="35902"/>
                </a:lnTo>
                <a:lnTo>
                  <a:pt x="814118" y="29933"/>
                </a:lnTo>
                <a:lnTo>
                  <a:pt x="760026" y="24634"/>
                </a:lnTo>
                <a:lnTo>
                  <a:pt x="705870" y="20008"/>
                </a:lnTo>
                <a:lnTo>
                  <a:pt x="494060" y="4197"/>
                </a:lnTo>
                <a:lnTo>
                  <a:pt x="441490" y="1117"/>
                </a:lnTo>
                <a:lnTo>
                  <a:pt x="401817" y="81"/>
                </a:lnTo>
                <a:lnTo>
                  <a:pt x="3885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965426" y="5090335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0" y="0"/>
                </a:moveTo>
                <a:lnTo>
                  <a:pt x="18491" y="3149"/>
                </a:lnTo>
                <a:lnTo>
                  <a:pt x="21259" y="3162"/>
                </a:lnTo>
                <a:lnTo>
                  <a:pt x="26506" y="3149"/>
                </a:lnTo>
                <a:lnTo>
                  <a:pt x="28181" y="1612"/>
                </a:lnTo>
                <a:lnTo>
                  <a:pt x="29641" y="431"/>
                </a:lnTo>
                <a:lnTo>
                  <a:pt x="30187" y="43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894378" y="508187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642" y="0"/>
                </a:lnTo>
              </a:path>
            </a:pathLst>
          </a:custGeom>
          <a:ln w="7518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958103" y="5211711"/>
            <a:ext cx="55880" cy="17145"/>
          </a:xfrm>
          <a:custGeom>
            <a:avLst/>
            <a:gdLst/>
            <a:ahLst/>
            <a:cxnLst/>
            <a:rect l="l" t="t" r="r" b="b"/>
            <a:pathLst>
              <a:path w="55879" h="17145">
                <a:moveTo>
                  <a:pt x="55511" y="0"/>
                </a:moveTo>
                <a:lnTo>
                  <a:pt x="46848" y="2138"/>
                </a:lnTo>
                <a:lnTo>
                  <a:pt x="38196" y="4341"/>
                </a:lnTo>
                <a:lnTo>
                  <a:pt x="20929" y="8940"/>
                </a:lnTo>
                <a:lnTo>
                  <a:pt x="15049" y="10325"/>
                </a:lnTo>
                <a:lnTo>
                  <a:pt x="8864" y="12026"/>
                </a:lnTo>
                <a:lnTo>
                  <a:pt x="0" y="15697"/>
                </a:lnTo>
                <a:lnTo>
                  <a:pt x="431" y="16890"/>
                </a:lnTo>
                <a:lnTo>
                  <a:pt x="3632" y="16878"/>
                </a:lnTo>
                <a:lnTo>
                  <a:pt x="50050" y="13055"/>
                </a:lnTo>
                <a:lnTo>
                  <a:pt x="50433" y="12026"/>
                </a:lnTo>
                <a:lnTo>
                  <a:pt x="53797" y="2120"/>
                </a:lnTo>
                <a:lnTo>
                  <a:pt x="5551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008149" y="521143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6591" y="0"/>
                </a:moveTo>
                <a:lnTo>
                  <a:pt x="5461" y="266"/>
                </a:lnTo>
                <a:lnTo>
                  <a:pt x="3746" y="2400"/>
                </a:lnTo>
                <a:lnTo>
                  <a:pt x="266" y="12636"/>
                </a:lnTo>
                <a:lnTo>
                  <a:pt x="0" y="13322"/>
                </a:lnTo>
                <a:lnTo>
                  <a:pt x="19659" y="11709"/>
                </a:lnTo>
                <a:lnTo>
                  <a:pt x="16344" y="9588"/>
                </a:lnTo>
                <a:lnTo>
                  <a:pt x="12369" y="5334"/>
                </a:lnTo>
                <a:lnTo>
                  <a:pt x="11023" y="4216"/>
                </a:lnTo>
                <a:lnTo>
                  <a:pt x="65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766023" y="512324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11277" y="0"/>
                </a:moveTo>
                <a:lnTo>
                  <a:pt x="0" y="977"/>
                </a:lnTo>
                <a:lnTo>
                  <a:pt x="16548" y="622"/>
                </a:lnTo>
                <a:lnTo>
                  <a:pt x="112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619089" y="5296455"/>
            <a:ext cx="112395" cy="15875"/>
          </a:xfrm>
          <a:custGeom>
            <a:avLst/>
            <a:gdLst/>
            <a:ahLst/>
            <a:cxnLst/>
            <a:rect l="l" t="t" r="r" b="b"/>
            <a:pathLst>
              <a:path w="112395" h="15875">
                <a:moveTo>
                  <a:pt x="32174" y="14325"/>
                </a:moveTo>
                <a:lnTo>
                  <a:pt x="8978" y="14325"/>
                </a:lnTo>
                <a:lnTo>
                  <a:pt x="28524" y="15519"/>
                </a:lnTo>
                <a:lnTo>
                  <a:pt x="30911" y="15519"/>
                </a:lnTo>
                <a:lnTo>
                  <a:pt x="32174" y="14325"/>
                </a:lnTo>
                <a:close/>
              </a:path>
              <a:path w="112395" h="15875">
                <a:moveTo>
                  <a:pt x="63017" y="2971"/>
                </a:moveTo>
                <a:lnTo>
                  <a:pt x="1803" y="10337"/>
                </a:lnTo>
                <a:lnTo>
                  <a:pt x="0" y="15316"/>
                </a:lnTo>
                <a:lnTo>
                  <a:pt x="2997" y="15036"/>
                </a:lnTo>
                <a:lnTo>
                  <a:pt x="5994" y="14706"/>
                </a:lnTo>
                <a:lnTo>
                  <a:pt x="8978" y="14325"/>
                </a:lnTo>
                <a:lnTo>
                  <a:pt x="32174" y="14325"/>
                </a:lnTo>
                <a:lnTo>
                  <a:pt x="33693" y="12890"/>
                </a:lnTo>
                <a:lnTo>
                  <a:pt x="36233" y="9791"/>
                </a:lnTo>
                <a:lnTo>
                  <a:pt x="42972" y="8301"/>
                </a:lnTo>
                <a:lnTo>
                  <a:pt x="49682" y="6667"/>
                </a:lnTo>
                <a:lnTo>
                  <a:pt x="56364" y="4891"/>
                </a:lnTo>
                <a:lnTo>
                  <a:pt x="63017" y="2971"/>
                </a:lnTo>
                <a:close/>
              </a:path>
              <a:path w="112395" h="15875">
                <a:moveTo>
                  <a:pt x="112204" y="0"/>
                </a:moveTo>
                <a:lnTo>
                  <a:pt x="107200" y="177"/>
                </a:lnTo>
                <a:lnTo>
                  <a:pt x="97218" y="647"/>
                </a:lnTo>
                <a:lnTo>
                  <a:pt x="102184" y="635"/>
                </a:lnTo>
                <a:lnTo>
                  <a:pt x="107238" y="508"/>
                </a:lnTo>
                <a:lnTo>
                  <a:pt x="1122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347781" y="5057226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0" y="0"/>
                </a:moveTo>
                <a:lnTo>
                  <a:pt x="9563" y="622"/>
                </a:lnTo>
                <a:lnTo>
                  <a:pt x="20345" y="736"/>
                </a:lnTo>
                <a:lnTo>
                  <a:pt x="6781" y="190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976154" y="5086568"/>
            <a:ext cx="388620" cy="46990"/>
          </a:xfrm>
          <a:custGeom>
            <a:avLst/>
            <a:gdLst/>
            <a:ahLst/>
            <a:cxnLst/>
            <a:rect l="l" t="t" r="r" b="b"/>
            <a:pathLst>
              <a:path w="388620" h="46989">
                <a:moveTo>
                  <a:pt x="104736" y="5257"/>
                </a:moveTo>
                <a:lnTo>
                  <a:pt x="67022" y="10896"/>
                </a:lnTo>
                <a:lnTo>
                  <a:pt x="23229" y="22524"/>
                </a:lnTo>
                <a:lnTo>
                  <a:pt x="3733" y="33629"/>
                </a:lnTo>
                <a:lnTo>
                  <a:pt x="1689" y="34721"/>
                </a:lnTo>
                <a:lnTo>
                  <a:pt x="520" y="43345"/>
                </a:lnTo>
                <a:lnTo>
                  <a:pt x="0" y="46697"/>
                </a:lnTo>
                <a:lnTo>
                  <a:pt x="3111" y="45719"/>
                </a:lnTo>
                <a:lnTo>
                  <a:pt x="4673" y="45250"/>
                </a:lnTo>
                <a:lnTo>
                  <a:pt x="38379" y="35763"/>
                </a:lnTo>
                <a:lnTo>
                  <a:pt x="38544" y="34963"/>
                </a:lnTo>
                <a:lnTo>
                  <a:pt x="38747" y="34442"/>
                </a:lnTo>
                <a:lnTo>
                  <a:pt x="55253" y="26355"/>
                </a:lnTo>
                <a:lnTo>
                  <a:pt x="71581" y="18791"/>
                </a:lnTo>
                <a:lnTo>
                  <a:pt x="88050" y="11725"/>
                </a:lnTo>
                <a:lnTo>
                  <a:pt x="104736" y="5257"/>
                </a:lnTo>
                <a:close/>
              </a:path>
              <a:path w="388620" h="46989">
                <a:moveTo>
                  <a:pt x="367830" y="0"/>
                </a:moveTo>
                <a:lnTo>
                  <a:pt x="388480" y="800"/>
                </a:lnTo>
                <a:lnTo>
                  <a:pt x="379183" y="253"/>
                </a:lnTo>
                <a:lnTo>
                  <a:pt x="36783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998437" y="5271749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32029" y="0"/>
                </a:moveTo>
                <a:lnTo>
                  <a:pt x="0" y="3086"/>
                </a:lnTo>
                <a:lnTo>
                  <a:pt x="876" y="7619"/>
                </a:lnTo>
                <a:lnTo>
                  <a:pt x="2425" y="11074"/>
                </a:lnTo>
                <a:lnTo>
                  <a:pt x="4559" y="11061"/>
                </a:lnTo>
                <a:lnTo>
                  <a:pt x="32029" y="7873"/>
                </a:lnTo>
                <a:lnTo>
                  <a:pt x="320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866784" y="5205728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40" h="5079">
                <a:moveTo>
                  <a:pt x="27330" y="0"/>
                </a:moveTo>
                <a:lnTo>
                  <a:pt x="11074" y="812"/>
                </a:lnTo>
                <a:lnTo>
                  <a:pt x="7404" y="2159"/>
                </a:lnTo>
                <a:lnTo>
                  <a:pt x="3708" y="3467"/>
                </a:lnTo>
                <a:lnTo>
                  <a:pt x="0" y="4724"/>
                </a:lnTo>
                <a:lnTo>
                  <a:pt x="13679" y="2457"/>
                </a:lnTo>
                <a:lnTo>
                  <a:pt x="273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287597" y="5250274"/>
            <a:ext cx="621665" cy="180340"/>
          </a:xfrm>
          <a:custGeom>
            <a:avLst/>
            <a:gdLst/>
            <a:ahLst/>
            <a:cxnLst/>
            <a:rect l="l" t="t" r="r" b="b"/>
            <a:pathLst>
              <a:path w="621665" h="180339">
                <a:moveTo>
                  <a:pt x="253106" y="149313"/>
                </a:moveTo>
                <a:lnTo>
                  <a:pt x="173971" y="160306"/>
                </a:lnTo>
                <a:lnTo>
                  <a:pt x="114324" y="167208"/>
                </a:lnTo>
                <a:lnTo>
                  <a:pt x="48035" y="172445"/>
                </a:lnTo>
                <a:lnTo>
                  <a:pt x="7336" y="174129"/>
                </a:lnTo>
                <a:lnTo>
                  <a:pt x="0" y="174129"/>
                </a:lnTo>
                <a:lnTo>
                  <a:pt x="16480" y="176369"/>
                </a:lnTo>
                <a:lnTo>
                  <a:pt x="33093" y="178093"/>
                </a:lnTo>
                <a:lnTo>
                  <a:pt x="49746" y="179287"/>
                </a:lnTo>
                <a:lnTo>
                  <a:pt x="66441" y="179946"/>
                </a:lnTo>
                <a:lnTo>
                  <a:pt x="88389" y="178589"/>
                </a:lnTo>
                <a:lnTo>
                  <a:pt x="110367" y="176699"/>
                </a:lnTo>
                <a:lnTo>
                  <a:pt x="132417" y="174322"/>
                </a:lnTo>
                <a:lnTo>
                  <a:pt x="133931" y="174129"/>
                </a:lnTo>
                <a:lnTo>
                  <a:pt x="7336" y="174129"/>
                </a:lnTo>
                <a:lnTo>
                  <a:pt x="134031" y="174117"/>
                </a:lnTo>
                <a:lnTo>
                  <a:pt x="274988" y="155074"/>
                </a:lnTo>
                <a:lnTo>
                  <a:pt x="299517" y="152260"/>
                </a:lnTo>
                <a:lnTo>
                  <a:pt x="306294" y="151523"/>
                </a:lnTo>
                <a:lnTo>
                  <a:pt x="282271" y="150329"/>
                </a:lnTo>
                <a:lnTo>
                  <a:pt x="253106" y="149313"/>
                </a:lnTo>
                <a:close/>
              </a:path>
              <a:path w="621665" h="180339">
                <a:moveTo>
                  <a:pt x="30716" y="150558"/>
                </a:moveTo>
                <a:lnTo>
                  <a:pt x="27719" y="150609"/>
                </a:lnTo>
                <a:lnTo>
                  <a:pt x="24735" y="150622"/>
                </a:lnTo>
                <a:lnTo>
                  <a:pt x="20721" y="150622"/>
                </a:lnTo>
                <a:lnTo>
                  <a:pt x="15254" y="152273"/>
                </a:lnTo>
                <a:lnTo>
                  <a:pt x="14257" y="152946"/>
                </a:lnTo>
                <a:lnTo>
                  <a:pt x="13228" y="153847"/>
                </a:lnTo>
                <a:lnTo>
                  <a:pt x="21064" y="153530"/>
                </a:lnTo>
                <a:lnTo>
                  <a:pt x="24976" y="153314"/>
                </a:lnTo>
                <a:lnTo>
                  <a:pt x="31609" y="152260"/>
                </a:lnTo>
                <a:lnTo>
                  <a:pt x="38095" y="151371"/>
                </a:lnTo>
                <a:lnTo>
                  <a:pt x="44608" y="150660"/>
                </a:lnTo>
                <a:lnTo>
                  <a:pt x="36952" y="150660"/>
                </a:lnTo>
                <a:lnTo>
                  <a:pt x="33828" y="150634"/>
                </a:lnTo>
                <a:lnTo>
                  <a:pt x="30716" y="150558"/>
                </a:lnTo>
                <a:close/>
              </a:path>
              <a:path w="621665" h="180339">
                <a:moveTo>
                  <a:pt x="303512" y="143040"/>
                </a:moveTo>
                <a:lnTo>
                  <a:pt x="296083" y="143776"/>
                </a:lnTo>
                <a:lnTo>
                  <a:pt x="288641" y="144602"/>
                </a:lnTo>
                <a:lnTo>
                  <a:pt x="268778" y="147193"/>
                </a:lnTo>
                <a:lnTo>
                  <a:pt x="321889" y="149987"/>
                </a:lnTo>
                <a:lnTo>
                  <a:pt x="332506" y="149009"/>
                </a:lnTo>
                <a:lnTo>
                  <a:pt x="343303" y="148189"/>
                </a:lnTo>
                <a:lnTo>
                  <a:pt x="354106" y="147521"/>
                </a:lnTo>
                <a:lnTo>
                  <a:pt x="364914" y="147003"/>
                </a:lnTo>
                <a:lnTo>
                  <a:pt x="375724" y="146634"/>
                </a:lnTo>
                <a:lnTo>
                  <a:pt x="303512" y="143040"/>
                </a:lnTo>
                <a:close/>
              </a:path>
              <a:path w="621665" h="180339">
                <a:moveTo>
                  <a:pt x="351925" y="115392"/>
                </a:moveTo>
                <a:lnTo>
                  <a:pt x="351734" y="116370"/>
                </a:lnTo>
                <a:lnTo>
                  <a:pt x="395282" y="118795"/>
                </a:lnTo>
                <a:lnTo>
                  <a:pt x="400604" y="125412"/>
                </a:lnTo>
                <a:lnTo>
                  <a:pt x="403017" y="127647"/>
                </a:lnTo>
                <a:lnTo>
                  <a:pt x="412948" y="138557"/>
                </a:lnTo>
                <a:lnTo>
                  <a:pt x="395750" y="138624"/>
                </a:lnTo>
                <a:lnTo>
                  <a:pt x="379807" y="138845"/>
                </a:lnTo>
                <a:lnTo>
                  <a:pt x="363904" y="139253"/>
                </a:lnTo>
                <a:lnTo>
                  <a:pt x="348026" y="139877"/>
                </a:lnTo>
                <a:lnTo>
                  <a:pt x="348483" y="140335"/>
                </a:lnTo>
                <a:lnTo>
                  <a:pt x="349385" y="141312"/>
                </a:lnTo>
                <a:lnTo>
                  <a:pt x="349842" y="141846"/>
                </a:lnTo>
                <a:lnTo>
                  <a:pt x="350248" y="142367"/>
                </a:lnTo>
                <a:lnTo>
                  <a:pt x="350540" y="142836"/>
                </a:lnTo>
                <a:lnTo>
                  <a:pt x="424467" y="146862"/>
                </a:lnTo>
                <a:lnTo>
                  <a:pt x="425547" y="145656"/>
                </a:lnTo>
                <a:lnTo>
                  <a:pt x="439147" y="145214"/>
                </a:lnTo>
                <a:lnTo>
                  <a:pt x="466420" y="144765"/>
                </a:lnTo>
                <a:lnTo>
                  <a:pt x="483979" y="144716"/>
                </a:lnTo>
                <a:lnTo>
                  <a:pt x="491256" y="135013"/>
                </a:lnTo>
                <a:lnTo>
                  <a:pt x="492082" y="134112"/>
                </a:lnTo>
                <a:lnTo>
                  <a:pt x="493238" y="132689"/>
                </a:lnTo>
                <a:lnTo>
                  <a:pt x="494622" y="131000"/>
                </a:lnTo>
                <a:lnTo>
                  <a:pt x="501912" y="123164"/>
                </a:lnTo>
                <a:lnTo>
                  <a:pt x="351925" y="115392"/>
                </a:lnTo>
                <a:close/>
              </a:path>
              <a:path w="621665" h="180339">
                <a:moveTo>
                  <a:pt x="608769" y="2133"/>
                </a:moveTo>
                <a:lnTo>
                  <a:pt x="582963" y="6208"/>
                </a:lnTo>
                <a:lnTo>
                  <a:pt x="557157" y="9855"/>
                </a:lnTo>
                <a:lnTo>
                  <a:pt x="550923" y="11360"/>
                </a:lnTo>
                <a:lnTo>
                  <a:pt x="499318" y="21326"/>
                </a:lnTo>
                <a:lnTo>
                  <a:pt x="466390" y="26111"/>
                </a:lnTo>
                <a:lnTo>
                  <a:pt x="475102" y="26606"/>
                </a:lnTo>
                <a:lnTo>
                  <a:pt x="482023" y="33197"/>
                </a:lnTo>
                <a:lnTo>
                  <a:pt x="496187" y="31166"/>
                </a:lnTo>
                <a:lnTo>
                  <a:pt x="510314" y="28924"/>
                </a:lnTo>
                <a:lnTo>
                  <a:pt x="558048" y="19588"/>
                </a:lnTo>
                <a:lnTo>
                  <a:pt x="596600" y="8944"/>
                </a:lnTo>
                <a:lnTo>
                  <a:pt x="615564" y="2527"/>
                </a:lnTo>
                <a:lnTo>
                  <a:pt x="608769" y="2133"/>
                </a:lnTo>
                <a:close/>
              </a:path>
              <a:path w="621665" h="180339">
                <a:moveTo>
                  <a:pt x="605125" y="18389"/>
                </a:moveTo>
                <a:lnTo>
                  <a:pt x="596416" y="20687"/>
                </a:lnTo>
                <a:lnTo>
                  <a:pt x="587665" y="22837"/>
                </a:lnTo>
                <a:lnTo>
                  <a:pt x="578871" y="24840"/>
                </a:lnTo>
                <a:lnTo>
                  <a:pt x="570034" y="26695"/>
                </a:lnTo>
                <a:lnTo>
                  <a:pt x="593466" y="22953"/>
                </a:lnTo>
                <a:lnTo>
                  <a:pt x="602153" y="21463"/>
                </a:lnTo>
                <a:lnTo>
                  <a:pt x="603588" y="20104"/>
                </a:lnTo>
                <a:lnTo>
                  <a:pt x="605125" y="18389"/>
                </a:lnTo>
                <a:close/>
              </a:path>
              <a:path w="621665" h="180339">
                <a:moveTo>
                  <a:pt x="621228" y="0"/>
                </a:moveTo>
                <a:lnTo>
                  <a:pt x="616809" y="774"/>
                </a:lnTo>
                <a:lnTo>
                  <a:pt x="619666" y="965"/>
                </a:lnTo>
                <a:lnTo>
                  <a:pt x="620288" y="431"/>
                </a:lnTo>
                <a:lnTo>
                  <a:pt x="620834" y="76"/>
                </a:lnTo>
                <a:lnTo>
                  <a:pt x="6212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308328" y="5365448"/>
            <a:ext cx="331470" cy="35560"/>
          </a:xfrm>
          <a:custGeom>
            <a:avLst/>
            <a:gdLst/>
            <a:ahLst/>
            <a:cxnLst/>
            <a:rect l="l" t="t" r="r" b="b"/>
            <a:pathLst>
              <a:path w="331470" h="35560">
                <a:moveTo>
                  <a:pt x="24787" y="35382"/>
                </a:moveTo>
                <a:lnTo>
                  <a:pt x="9982" y="35382"/>
                </a:lnTo>
                <a:lnTo>
                  <a:pt x="13106" y="35458"/>
                </a:lnTo>
                <a:lnTo>
                  <a:pt x="16217" y="35496"/>
                </a:lnTo>
                <a:lnTo>
                  <a:pt x="24104" y="35458"/>
                </a:lnTo>
                <a:lnTo>
                  <a:pt x="24787" y="35382"/>
                </a:lnTo>
                <a:close/>
              </a:path>
              <a:path w="331470" h="35560">
                <a:moveTo>
                  <a:pt x="38430" y="25463"/>
                </a:moveTo>
                <a:lnTo>
                  <a:pt x="33985" y="25908"/>
                </a:lnTo>
                <a:lnTo>
                  <a:pt x="25476" y="28168"/>
                </a:lnTo>
                <a:lnTo>
                  <a:pt x="16978" y="30521"/>
                </a:lnTo>
                <a:lnTo>
                  <a:pt x="0" y="35458"/>
                </a:lnTo>
                <a:lnTo>
                  <a:pt x="4000" y="35458"/>
                </a:lnTo>
                <a:lnTo>
                  <a:pt x="9982" y="35382"/>
                </a:lnTo>
                <a:lnTo>
                  <a:pt x="24787" y="35382"/>
                </a:lnTo>
                <a:lnTo>
                  <a:pt x="27520" y="35077"/>
                </a:lnTo>
                <a:lnTo>
                  <a:pt x="31076" y="34734"/>
                </a:lnTo>
                <a:lnTo>
                  <a:pt x="76800" y="31100"/>
                </a:lnTo>
                <a:lnTo>
                  <a:pt x="90741" y="30226"/>
                </a:lnTo>
                <a:lnTo>
                  <a:pt x="118867" y="26657"/>
                </a:lnTo>
                <a:lnTo>
                  <a:pt x="83578" y="26657"/>
                </a:lnTo>
                <a:lnTo>
                  <a:pt x="79349" y="26581"/>
                </a:lnTo>
                <a:lnTo>
                  <a:pt x="75899" y="26466"/>
                </a:lnTo>
                <a:lnTo>
                  <a:pt x="72237" y="26466"/>
                </a:lnTo>
                <a:lnTo>
                  <a:pt x="62676" y="26402"/>
                </a:lnTo>
                <a:lnTo>
                  <a:pt x="54584" y="26212"/>
                </a:lnTo>
                <a:lnTo>
                  <a:pt x="46502" y="25898"/>
                </a:lnTo>
                <a:lnTo>
                  <a:pt x="38430" y="25463"/>
                </a:lnTo>
                <a:close/>
              </a:path>
              <a:path w="331470" h="35560">
                <a:moveTo>
                  <a:pt x="137134" y="24168"/>
                </a:moveTo>
                <a:lnTo>
                  <a:pt x="124794" y="25183"/>
                </a:lnTo>
                <a:lnTo>
                  <a:pt x="112452" y="25969"/>
                </a:lnTo>
                <a:lnTo>
                  <a:pt x="100119" y="26477"/>
                </a:lnTo>
                <a:lnTo>
                  <a:pt x="87807" y="26657"/>
                </a:lnTo>
                <a:lnTo>
                  <a:pt x="118867" y="26657"/>
                </a:lnTo>
                <a:lnTo>
                  <a:pt x="124566" y="25898"/>
                </a:lnTo>
                <a:lnTo>
                  <a:pt x="137134" y="24168"/>
                </a:lnTo>
                <a:close/>
              </a:path>
              <a:path w="331470" h="35560">
                <a:moveTo>
                  <a:pt x="75133" y="26441"/>
                </a:moveTo>
                <a:lnTo>
                  <a:pt x="72237" y="26466"/>
                </a:lnTo>
                <a:lnTo>
                  <a:pt x="75899" y="26466"/>
                </a:lnTo>
                <a:lnTo>
                  <a:pt x="75133" y="26441"/>
                </a:lnTo>
                <a:close/>
              </a:path>
              <a:path w="331470" h="35560">
                <a:moveTo>
                  <a:pt x="326644" y="0"/>
                </a:moveTo>
                <a:lnTo>
                  <a:pt x="321627" y="685"/>
                </a:lnTo>
                <a:lnTo>
                  <a:pt x="331000" y="1193"/>
                </a:lnTo>
                <a:lnTo>
                  <a:pt x="331190" y="215"/>
                </a:lnTo>
                <a:lnTo>
                  <a:pt x="32664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368130" y="5057974"/>
            <a:ext cx="466725" cy="35560"/>
          </a:xfrm>
          <a:custGeom>
            <a:avLst/>
            <a:gdLst/>
            <a:ahLst/>
            <a:cxnLst/>
            <a:rect l="l" t="t" r="r" b="b"/>
            <a:pathLst>
              <a:path w="466725" h="35560">
                <a:moveTo>
                  <a:pt x="456323" y="33439"/>
                </a:moveTo>
                <a:lnTo>
                  <a:pt x="439000" y="34645"/>
                </a:lnTo>
                <a:lnTo>
                  <a:pt x="445706" y="35382"/>
                </a:lnTo>
                <a:lnTo>
                  <a:pt x="466229" y="34467"/>
                </a:lnTo>
                <a:lnTo>
                  <a:pt x="456323" y="33439"/>
                </a:lnTo>
                <a:close/>
              </a:path>
              <a:path w="466725" h="35560">
                <a:moveTo>
                  <a:pt x="0" y="0"/>
                </a:moveTo>
                <a:lnTo>
                  <a:pt x="12471" y="596"/>
                </a:lnTo>
                <a:lnTo>
                  <a:pt x="119892" y="7618"/>
                </a:lnTo>
                <a:lnTo>
                  <a:pt x="385724" y="29184"/>
                </a:lnTo>
                <a:lnTo>
                  <a:pt x="399656" y="28028"/>
                </a:lnTo>
                <a:lnTo>
                  <a:pt x="121491" y="6085"/>
                </a:lnTo>
                <a:lnTo>
                  <a:pt x="70535" y="2705"/>
                </a:lnTo>
                <a:lnTo>
                  <a:pt x="17611" y="361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813840" y="5092447"/>
            <a:ext cx="55244" cy="5080"/>
          </a:xfrm>
          <a:custGeom>
            <a:avLst/>
            <a:gdLst/>
            <a:ahLst/>
            <a:cxnLst/>
            <a:rect l="l" t="t" r="r" b="b"/>
            <a:pathLst>
              <a:path w="55245" h="5079">
                <a:moveTo>
                  <a:pt x="20523" y="0"/>
                </a:moveTo>
                <a:lnTo>
                  <a:pt x="0" y="914"/>
                </a:lnTo>
                <a:lnTo>
                  <a:pt x="34620" y="5041"/>
                </a:lnTo>
                <a:lnTo>
                  <a:pt x="54940" y="3822"/>
                </a:lnTo>
                <a:lnTo>
                  <a:pt x="205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753853" y="5086008"/>
            <a:ext cx="71120" cy="6985"/>
          </a:xfrm>
          <a:custGeom>
            <a:avLst/>
            <a:gdLst/>
            <a:ahLst/>
            <a:cxnLst/>
            <a:rect l="l" t="t" r="r" b="b"/>
            <a:pathLst>
              <a:path w="71120" h="6985">
                <a:moveTo>
                  <a:pt x="13931" y="0"/>
                </a:moveTo>
                <a:lnTo>
                  <a:pt x="0" y="1143"/>
                </a:lnTo>
                <a:lnTo>
                  <a:pt x="53276" y="6616"/>
                </a:lnTo>
                <a:lnTo>
                  <a:pt x="70599" y="5410"/>
                </a:lnTo>
                <a:lnTo>
                  <a:pt x="139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012607" y="5094154"/>
            <a:ext cx="187325" cy="56515"/>
          </a:xfrm>
          <a:custGeom>
            <a:avLst/>
            <a:gdLst/>
            <a:ahLst/>
            <a:cxnLst/>
            <a:rect l="l" t="t" r="r" b="b"/>
            <a:pathLst>
              <a:path w="187325" h="56514">
                <a:moveTo>
                  <a:pt x="5499" y="52971"/>
                </a:moveTo>
                <a:lnTo>
                  <a:pt x="330" y="54470"/>
                </a:lnTo>
                <a:lnTo>
                  <a:pt x="228" y="55371"/>
                </a:lnTo>
                <a:lnTo>
                  <a:pt x="114" y="55968"/>
                </a:lnTo>
                <a:lnTo>
                  <a:pt x="3657" y="53974"/>
                </a:lnTo>
                <a:lnTo>
                  <a:pt x="5499" y="52971"/>
                </a:lnTo>
                <a:close/>
              </a:path>
              <a:path w="187325" h="56514">
                <a:moveTo>
                  <a:pt x="186982" y="0"/>
                </a:moveTo>
                <a:lnTo>
                  <a:pt x="173487" y="754"/>
                </a:lnTo>
                <a:lnTo>
                  <a:pt x="160015" y="1793"/>
                </a:lnTo>
                <a:lnTo>
                  <a:pt x="146564" y="3143"/>
                </a:lnTo>
                <a:lnTo>
                  <a:pt x="133134" y="4825"/>
                </a:lnTo>
                <a:lnTo>
                  <a:pt x="119474" y="6390"/>
                </a:lnTo>
                <a:lnTo>
                  <a:pt x="105870" y="8245"/>
                </a:lnTo>
                <a:lnTo>
                  <a:pt x="92318" y="10390"/>
                </a:lnTo>
                <a:lnTo>
                  <a:pt x="78816" y="12826"/>
                </a:lnTo>
                <a:lnTo>
                  <a:pt x="83565" y="12293"/>
                </a:lnTo>
                <a:lnTo>
                  <a:pt x="88328" y="11810"/>
                </a:lnTo>
                <a:lnTo>
                  <a:pt x="135661" y="7899"/>
                </a:lnTo>
                <a:lnTo>
                  <a:pt x="148477" y="5656"/>
                </a:lnTo>
                <a:lnTo>
                  <a:pt x="161321" y="3630"/>
                </a:lnTo>
                <a:lnTo>
                  <a:pt x="18698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051507" y="5085184"/>
            <a:ext cx="292735" cy="28575"/>
          </a:xfrm>
          <a:custGeom>
            <a:avLst/>
            <a:gdLst/>
            <a:ahLst/>
            <a:cxnLst/>
            <a:rect l="l" t="t" r="r" b="b"/>
            <a:pathLst>
              <a:path w="292734" h="28575">
                <a:moveTo>
                  <a:pt x="226504" y="0"/>
                </a:moveTo>
                <a:lnTo>
                  <a:pt x="169638" y="1574"/>
                </a:lnTo>
                <a:lnTo>
                  <a:pt x="113296" y="7302"/>
                </a:lnTo>
                <a:lnTo>
                  <a:pt x="56162" y="15093"/>
                </a:lnTo>
                <a:lnTo>
                  <a:pt x="0" y="28105"/>
                </a:lnTo>
                <a:lnTo>
                  <a:pt x="9923" y="26209"/>
                </a:lnTo>
                <a:lnTo>
                  <a:pt x="19881" y="24525"/>
                </a:lnTo>
                <a:lnTo>
                  <a:pt x="29878" y="23052"/>
                </a:lnTo>
                <a:lnTo>
                  <a:pt x="39916" y="21793"/>
                </a:lnTo>
                <a:lnTo>
                  <a:pt x="53418" y="19357"/>
                </a:lnTo>
                <a:lnTo>
                  <a:pt x="66970" y="17211"/>
                </a:lnTo>
                <a:lnTo>
                  <a:pt x="80574" y="15356"/>
                </a:lnTo>
                <a:lnTo>
                  <a:pt x="94234" y="13792"/>
                </a:lnTo>
                <a:lnTo>
                  <a:pt x="107664" y="12111"/>
                </a:lnTo>
                <a:lnTo>
                  <a:pt x="121115" y="10764"/>
                </a:lnTo>
                <a:lnTo>
                  <a:pt x="134587" y="9725"/>
                </a:lnTo>
                <a:lnTo>
                  <a:pt x="148082" y="8966"/>
                </a:lnTo>
                <a:lnTo>
                  <a:pt x="158000" y="7620"/>
                </a:lnTo>
                <a:lnTo>
                  <a:pt x="185025" y="4559"/>
                </a:lnTo>
                <a:lnTo>
                  <a:pt x="212197" y="2555"/>
                </a:lnTo>
                <a:lnTo>
                  <a:pt x="239475" y="1462"/>
                </a:lnTo>
                <a:lnTo>
                  <a:pt x="266814" y="1130"/>
                </a:lnTo>
                <a:lnTo>
                  <a:pt x="284920" y="1130"/>
                </a:lnTo>
                <a:lnTo>
                  <a:pt x="259524" y="392"/>
                </a:lnTo>
                <a:lnTo>
                  <a:pt x="243019" y="103"/>
                </a:lnTo>
                <a:lnTo>
                  <a:pt x="226504" y="0"/>
                </a:lnTo>
                <a:close/>
              </a:path>
              <a:path w="292734" h="28575">
                <a:moveTo>
                  <a:pt x="284920" y="1130"/>
                </a:moveTo>
                <a:lnTo>
                  <a:pt x="266814" y="1130"/>
                </a:lnTo>
                <a:lnTo>
                  <a:pt x="292468" y="1384"/>
                </a:lnTo>
                <a:lnTo>
                  <a:pt x="284920" y="113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884801" y="5119941"/>
            <a:ext cx="299085" cy="114935"/>
          </a:xfrm>
          <a:custGeom>
            <a:avLst/>
            <a:gdLst/>
            <a:ahLst/>
            <a:cxnLst/>
            <a:rect l="l" t="t" r="r" b="b"/>
            <a:pathLst>
              <a:path w="299084" h="114935">
                <a:moveTo>
                  <a:pt x="78955" y="96951"/>
                </a:moveTo>
                <a:lnTo>
                  <a:pt x="54203" y="97269"/>
                </a:lnTo>
                <a:lnTo>
                  <a:pt x="24333" y="98767"/>
                </a:lnTo>
                <a:lnTo>
                  <a:pt x="18630" y="100507"/>
                </a:lnTo>
                <a:lnTo>
                  <a:pt x="12433" y="102628"/>
                </a:lnTo>
                <a:lnTo>
                  <a:pt x="6222" y="104648"/>
                </a:lnTo>
                <a:lnTo>
                  <a:pt x="0" y="106578"/>
                </a:lnTo>
                <a:lnTo>
                  <a:pt x="2311" y="108712"/>
                </a:lnTo>
                <a:lnTo>
                  <a:pt x="4483" y="111226"/>
                </a:lnTo>
                <a:lnTo>
                  <a:pt x="5664" y="112318"/>
                </a:lnTo>
                <a:lnTo>
                  <a:pt x="8191" y="114820"/>
                </a:lnTo>
                <a:lnTo>
                  <a:pt x="13881" y="113741"/>
                </a:lnTo>
                <a:lnTo>
                  <a:pt x="16713" y="113169"/>
                </a:lnTo>
                <a:lnTo>
                  <a:pt x="32469" y="109819"/>
                </a:lnTo>
                <a:lnTo>
                  <a:pt x="48096" y="105998"/>
                </a:lnTo>
                <a:lnTo>
                  <a:pt x="63592" y="101709"/>
                </a:lnTo>
                <a:lnTo>
                  <a:pt x="78955" y="96951"/>
                </a:lnTo>
                <a:close/>
              </a:path>
              <a:path w="299084" h="114935">
                <a:moveTo>
                  <a:pt x="95923" y="91097"/>
                </a:moveTo>
                <a:lnTo>
                  <a:pt x="70331" y="91411"/>
                </a:lnTo>
                <a:lnTo>
                  <a:pt x="44729" y="92087"/>
                </a:lnTo>
                <a:lnTo>
                  <a:pt x="44094" y="92303"/>
                </a:lnTo>
                <a:lnTo>
                  <a:pt x="93034" y="92138"/>
                </a:lnTo>
                <a:lnTo>
                  <a:pt x="95923" y="91097"/>
                </a:lnTo>
                <a:close/>
              </a:path>
              <a:path w="299084" h="114935">
                <a:moveTo>
                  <a:pt x="93034" y="92138"/>
                </a:moveTo>
                <a:lnTo>
                  <a:pt x="78130" y="92138"/>
                </a:lnTo>
                <a:lnTo>
                  <a:pt x="85645" y="92178"/>
                </a:lnTo>
                <a:lnTo>
                  <a:pt x="92646" y="92278"/>
                </a:lnTo>
                <a:lnTo>
                  <a:pt x="93034" y="92138"/>
                </a:lnTo>
                <a:close/>
              </a:path>
              <a:path w="299084" h="114935">
                <a:moveTo>
                  <a:pt x="52387" y="60718"/>
                </a:moveTo>
                <a:lnTo>
                  <a:pt x="52708" y="61809"/>
                </a:lnTo>
                <a:lnTo>
                  <a:pt x="52984" y="63119"/>
                </a:lnTo>
                <a:lnTo>
                  <a:pt x="53289" y="64871"/>
                </a:lnTo>
                <a:lnTo>
                  <a:pt x="78435" y="65138"/>
                </a:lnTo>
                <a:lnTo>
                  <a:pt x="52387" y="60718"/>
                </a:lnTo>
                <a:close/>
              </a:path>
              <a:path w="299084" h="114935">
                <a:moveTo>
                  <a:pt x="218300" y="53492"/>
                </a:moveTo>
                <a:lnTo>
                  <a:pt x="218312" y="54381"/>
                </a:lnTo>
                <a:lnTo>
                  <a:pt x="295186" y="57467"/>
                </a:lnTo>
                <a:lnTo>
                  <a:pt x="296373" y="54279"/>
                </a:lnTo>
                <a:lnTo>
                  <a:pt x="245135" y="54279"/>
                </a:lnTo>
                <a:lnTo>
                  <a:pt x="218300" y="53492"/>
                </a:lnTo>
                <a:close/>
              </a:path>
              <a:path w="299084" h="114935">
                <a:moveTo>
                  <a:pt x="147891" y="0"/>
                </a:moveTo>
                <a:lnTo>
                  <a:pt x="117436" y="381"/>
                </a:lnTo>
                <a:lnTo>
                  <a:pt x="150652" y="6115"/>
                </a:lnTo>
                <a:lnTo>
                  <a:pt x="183813" y="12174"/>
                </a:lnTo>
                <a:lnTo>
                  <a:pt x="216917" y="18560"/>
                </a:lnTo>
                <a:lnTo>
                  <a:pt x="249961" y="25273"/>
                </a:lnTo>
                <a:lnTo>
                  <a:pt x="251123" y="30067"/>
                </a:lnTo>
                <a:lnTo>
                  <a:pt x="250248" y="40009"/>
                </a:lnTo>
                <a:lnTo>
                  <a:pt x="248023" y="49834"/>
                </a:lnTo>
                <a:lnTo>
                  <a:pt x="245135" y="54279"/>
                </a:lnTo>
                <a:lnTo>
                  <a:pt x="296373" y="54279"/>
                </a:lnTo>
                <a:lnTo>
                  <a:pt x="296865" y="52959"/>
                </a:lnTo>
                <a:lnTo>
                  <a:pt x="298243" y="43003"/>
                </a:lnTo>
                <a:lnTo>
                  <a:pt x="298731" y="32955"/>
                </a:lnTo>
                <a:lnTo>
                  <a:pt x="297726" y="28168"/>
                </a:lnTo>
                <a:lnTo>
                  <a:pt x="260378" y="20493"/>
                </a:lnTo>
                <a:lnTo>
                  <a:pt x="222956" y="13241"/>
                </a:lnTo>
                <a:lnTo>
                  <a:pt x="185460" y="6410"/>
                </a:lnTo>
                <a:lnTo>
                  <a:pt x="147891" y="0"/>
                </a:lnTo>
                <a:close/>
              </a:path>
              <a:path w="299084" h="114935">
                <a:moveTo>
                  <a:pt x="121589" y="51777"/>
                </a:moveTo>
                <a:lnTo>
                  <a:pt x="119138" y="51777"/>
                </a:lnTo>
                <a:lnTo>
                  <a:pt x="112648" y="52654"/>
                </a:lnTo>
                <a:lnTo>
                  <a:pt x="131801" y="52628"/>
                </a:lnTo>
                <a:lnTo>
                  <a:pt x="126466" y="51803"/>
                </a:lnTo>
                <a:lnTo>
                  <a:pt x="121589" y="51777"/>
                </a:lnTo>
                <a:close/>
              </a:path>
              <a:path w="299084" h="114935">
                <a:moveTo>
                  <a:pt x="131801" y="52628"/>
                </a:moveTo>
                <a:lnTo>
                  <a:pt x="119037" y="52628"/>
                </a:lnTo>
                <a:lnTo>
                  <a:pt x="131965" y="52654"/>
                </a:lnTo>
                <a:lnTo>
                  <a:pt x="131801" y="5262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929529" y="5204764"/>
            <a:ext cx="55244" cy="7620"/>
          </a:xfrm>
          <a:custGeom>
            <a:avLst/>
            <a:gdLst/>
            <a:ahLst/>
            <a:cxnLst/>
            <a:rect l="l" t="t" r="r" b="b"/>
            <a:pathLst>
              <a:path w="55245" h="7620">
                <a:moveTo>
                  <a:pt x="17437" y="0"/>
                </a:moveTo>
                <a:lnTo>
                  <a:pt x="10134" y="12"/>
                </a:lnTo>
                <a:lnTo>
                  <a:pt x="10058" y="2273"/>
                </a:lnTo>
                <a:lnTo>
                  <a:pt x="9791" y="3784"/>
                </a:lnTo>
                <a:lnTo>
                  <a:pt x="3098" y="6197"/>
                </a:lnTo>
                <a:lnTo>
                  <a:pt x="0" y="7264"/>
                </a:lnTo>
                <a:lnTo>
                  <a:pt x="25601" y="6588"/>
                </a:lnTo>
                <a:lnTo>
                  <a:pt x="51193" y="6273"/>
                </a:lnTo>
                <a:lnTo>
                  <a:pt x="52933" y="5638"/>
                </a:lnTo>
                <a:lnTo>
                  <a:pt x="53797" y="5359"/>
                </a:lnTo>
                <a:lnTo>
                  <a:pt x="54457" y="3263"/>
                </a:lnTo>
                <a:lnTo>
                  <a:pt x="54927" y="317"/>
                </a:lnTo>
                <a:lnTo>
                  <a:pt x="1743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593671" y="5171699"/>
            <a:ext cx="509905" cy="93345"/>
          </a:xfrm>
          <a:custGeom>
            <a:avLst/>
            <a:gdLst/>
            <a:ahLst/>
            <a:cxnLst/>
            <a:rect l="l" t="t" r="r" b="b"/>
            <a:pathLst>
              <a:path w="509904" h="93345">
                <a:moveTo>
                  <a:pt x="40678" y="86372"/>
                </a:moveTo>
                <a:lnTo>
                  <a:pt x="36131" y="86880"/>
                </a:lnTo>
                <a:lnTo>
                  <a:pt x="0" y="91452"/>
                </a:lnTo>
                <a:lnTo>
                  <a:pt x="29298" y="93002"/>
                </a:lnTo>
                <a:lnTo>
                  <a:pt x="53174" y="89852"/>
                </a:lnTo>
                <a:lnTo>
                  <a:pt x="48971" y="89230"/>
                </a:lnTo>
                <a:lnTo>
                  <a:pt x="44830" y="87769"/>
                </a:lnTo>
                <a:lnTo>
                  <a:pt x="40678" y="86372"/>
                </a:lnTo>
                <a:close/>
              </a:path>
              <a:path w="509904" h="93345">
                <a:moveTo>
                  <a:pt x="180771" y="76860"/>
                </a:moveTo>
                <a:lnTo>
                  <a:pt x="166778" y="76886"/>
                </a:lnTo>
                <a:lnTo>
                  <a:pt x="137413" y="77292"/>
                </a:lnTo>
                <a:lnTo>
                  <a:pt x="55194" y="84810"/>
                </a:lnTo>
                <a:lnTo>
                  <a:pt x="83705" y="86448"/>
                </a:lnTo>
                <a:lnTo>
                  <a:pt x="182613" y="78066"/>
                </a:lnTo>
                <a:lnTo>
                  <a:pt x="189166" y="76898"/>
                </a:lnTo>
                <a:lnTo>
                  <a:pt x="180771" y="76860"/>
                </a:lnTo>
                <a:close/>
              </a:path>
              <a:path w="509904" h="93345">
                <a:moveTo>
                  <a:pt x="232143" y="66687"/>
                </a:moveTo>
                <a:lnTo>
                  <a:pt x="181851" y="73126"/>
                </a:lnTo>
                <a:lnTo>
                  <a:pt x="206882" y="73520"/>
                </a:lnTo>
                <a:lnTo>
                  <a:pt x="214128" y="72003"/>
                </a:lnTo>
                <a:lnTo>
                  <a:pt x="221349" y="70388"/>
                </a:lnTo>
                <a:lnTo>
                  <a:pt x="228544" y="68675"/>
                </a:lnTo>
                <a:lnTo>
                  <a:pt x="235711" y="66865"/>
                </a:lnTo>
                <a:lnTo>
                  <a:pt x="232143" y="66687"/>
                </a:lnTo>
                <a:close/>
              </a:path>
              <a:path w="509904" h="93345">
                <a:moveTo>
                  <a:pt x="309765" y="48742"/>
                </a:moveTo>
                <a:lnTo>
                  <a:pt x="303339" y="50673"/>
                </a:lnTo>
                <a:lnTo>
                  <a:pt x="296887" y="52489"/>
                </a:lnTo>
                <a:lnTo>
                  <a:pt x="290423" y="54203"/>
                </a:lnTo>
                <a:lnTo>
                  <a:pt x="290664" y="54394"/>
                </a:lnTo>
                <a:lnTo>
                  <a:pt x="291134" y="54825"/>
                </a:lnTo>
                <a:lnTo>
                  <a:pt x="297345" y="52895"/>
                </a:lnTo>
                <a:lnTo>
                  <a:pt x="303555" y="50863"/>
                </a:lnTo>
                <a:lnTo>
                  <a:pt x="309765" y="48742"/>
                </a:lnTo>
                <a:close/>
              </a:path>
              <a:path w="509904" h="93345">
                <a:moveTo>
                  <a:pt x="301167" y="2108"/>
                </a:moveTo>
                <a:lnTo>
                  <a:pt x="299148" y="2209"/>
                </a:lnTo>
                <a:lnTo>
                  <a:pt x="290936" y="3733"/>
                </a:lnTo>
                <a:lnTo>
                  <a:pt x="287794" y="4292"/>
                </a:lnTo>
                <a:lnTo>
                  <a:pt x="331927" y="7048"/>
                </a:lnTo>
                <a:lnTo>
                  <a:pt x="312242" y="3860"/>
                </a:lnTo>
                <a:lnTo>
                  <a:pt x="310006" y="3733"/>
                </a:lnTo>
                <a:lnTo>
                  <a:pt x="309448" y="3721"/>
                </a:lnTo>
                <a:lnTo>
                  <a:pt x="310832" y="3632"/>
                </a:lnTo>
                <a:lnTo>
                  <a:pt x="301167" y="2108"/>
                </a:lnTo>
                <a:close/>
              </a:path>
              <a:path w="509904" h="93345">
                <a:moveTo>
                  <a:pt x="417588" y="50"/>
                </a:moveTo>
                <a:lnTo>
                  <a:pt x="423100" y="901"/>
                </a:lnTo>
                <a:lnTo>
                  <a:pt x="466272" y="1455"/>
                </a:lnTo>
                <a:lnTo>
                  <a:pt x="509435" y="2628"/>
                </a:lnTo>
                <a:lnTo>
                  <a:pt x="509435" y="1739"/>
                </a:lnTo>
                <a:lnTo>
                  <a:pt x="496506" y="1409"/>
                </a:lnTo>
                <a:lnTo>
                  <a:pt x="483374" y="1409"/>
                </a:lnTo>
                <a:lnTo>
                  <a:pt x="468210" y="736"/>
                </a:lnTo>
                <a:lnTo>
                  <a:pt x="417588" y="50"/>
                </a:lnTo>
                <a:close/>
              </a:path>
              <a:path w="509904" h="93345">
                <a:moveTo>
                  <a:pt x="483577" y="1079"/>
                </a:moveTo>
                <a:lnTo>
                  <a:pt x="483476" y="1295"/>
                </a:lnTo>
                <a:lnTo>
                  <a:pt x="496506" y="1409"/>
                </a:lnTo>
                <a:lnTo>
                  <a:pt x="483577" y="1079"/>
                </a:lnTo>
                <a:close/>
              </a:path>
              <a:path w="509904" h="93345">
                <a:moveTo>
                  <a:pt x="406869" y="0"/>
                </a:moveTo>
                <a:lnTo>
                  <a:pt x="390486" y="12"/>
                </a:lnTo>
                <a:lnTo>
                  <a:pt x="395719" y="952"/>
                </a:lnTo>
                <a:lnTo>
                  <a:pt x="403783" y="901"/>
                </a:lnTo>
                <a:lnTo>
                  <a:pt x="410273" y="12"/>
                </a:lnTo>
                <a:lnTo>
                  <a:pt x="40686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030470" y="5273404"/>
            <a:ext cx="63500" cy="9525"/>
          </a:xfrm>
          <a:custGeom>
            <a:avLst/>
            <a:gdLst/>
            <a:ahLst/>
            <a:cxnLst/>
            <a:rect l="l" t="t" r="r" b="b"/>
            <a:pathLst>
              <a:path w="63500" h="9525">
                <a:moveTo>
                  <a:pt x="62890" y="0"/>
                </a:moveTo>
                <a:lnTo>
                  <a:pt x="57924" y="254"/>
                </a:lnTo>
                <a:lnTo>
                  <a:pt x="47980" y="660"/>
                </a:lnTo>
                <a:lnTo>
                  <a:pt x="0" y="6223"/>
                </a:lnTo>
                <a:lnTo>
                  <a:pt x="126" y="9372"/>
                </a:lnTo>
                <a:lnTo>
                  <a:pt x="628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970417" y="5113402"/>
            <a:ext cx="62865" cy="6985"/>
          </a:xfrm>
          <a:custGeom>
            <a:avLst/>
            <a:gdLst/>
            <a:ahLst/>
            <a:cxnLst/>
            <a:rect l="l" t="t" r="r" b="b"/>
            <a:pathLst>
              <a:path w="62865" h="6985">
                <a:moveTo>
                  <a:pt x="20954" y="0"/>
                </a:moveTo>
                <a:lnTo>
                  <a:pt x="584" y="266"/>
                </a:lnTo>
                <a:lnTo>
                  <a:pt x="0" y="1752"/>
                </a:lnTo>
                <a:lnTo>
                  <a:pt x="31813" y="6921"/>
                </a:lnTo>
                <a:lnTo>
                  <a:pt x="62268" y="6540"/>
                </a:lnTo>
                <a:lnTo>
                  <a:pt x="209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961939" y="511367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067" y="0"/>
                </a:moveTo>
                <a:lnTo>
                  <a:pt x="0" y="152"/>
                </a:lnTo>
                <a:lnTo>
                  <a:pt x="8470" y="1485"/>
                </a:lnTo>
                <a:lnTo>
                  <a:pt x="90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357346" y="5057860"/>
            <a:ext cx="456565" cy="36830"/>
          </a:xfrm>
          <a:custGeom>
            <a:avLst/>
            <a:gdLst/>
            <a:ahLst/>
            <a:cxnLst/>
            <a:rect l="l" t="t" r="r" b="b"/>
            <a:pathLst>
              <a:path w="456565" h="36829">
                <a:moveTo>
                  <a:pt x="449783" y="34759"/>
                </a:moveTo>
                <a:lnTo>
                  <a:pt x="426224" y="36512"/>
                </a:lnTo>
                <a:lnTo>
                  <a:pt x="428078" y="36741"/>
                </a:lnTo>
                <a:lnTo>
                  <a:pt x="446722" y="35991"/>
                </a:lnTo>
                <a:lnTo>
                  <a:pt x="456488" y="35496"/>
                </a:lnTo>
                <a:lnTo>
                  <a:pt x="449783" y="34759"/>
                </a:lnTo>
                <a:close/>
              </a:path>
              <a:path w="456565" h="36829">
                <a:moveTo>
                  <a:pt x="0" y="0"/>
                </a:moveTo>
                <a:lnTo>
                  <a:pt x="44728" y="3103"/>
                </a:lnTo>
                <a:lnTo>
                  <a:pt x="328206" y="25915"/>
                </a:lnTo>
                <a:lnTo>
                  <a:pt x="377939" y="30911"/>
                </a:lnTo>
                <a:lnTo>
                  <a:pt x="396506" y="29298"/>
                </a:lnTo>
                <a:lnTo>
                  <a:pt x="130675" y="7732"/>
                </a:lnTo>
                <a:lnTo>
                  <a:pt x="23253" y="711"/>
                </a:lnTo>
                <a:lnTo>
                  <a:pt x="10782" y="114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785424" y="5093361"/>
            <a:ext cx="63500" cy="6350"/>
          </a:xfrm>
          <a:custGeom>
            <a:avLst/>
            <a:gdLst/>
            <a:ahLst/>
            <a:cxnLst/>
            <a:rect l="l" t="t" r="r" b="b"/>
            <a:pathLst>
              <a:path w="63500" h="6350">
                <a:moveTo>
                  <a:pt x="28409" y="0"/>
                </a:moveTo>
                <a:lnTo>
                  <a:pt x="18643" y="495"/>
                </a:lnTo>
                <a:lnTo>
                  <a:pt x="0" y="1231"/>
                </a:lnTo>
                <a:lnTo>
                  <a:pt x="35839" y="6007"/>
                </a:lnTo>
                <a:lnTo>
                  <a:pt x="63042" y="4127"/>
                </a:lnTo>
                <a:lnTo>
                  <a:pt x="284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735286" y="5087157"/>
            <a:ext cx="72390" cy="7620"/>
          </a:xfrm>
          <a:custGeom>
            <a:avLst/>
            <a:gdLst/>
            <a:ahLst/>
            <a:cxnLst/>
            <a:rect l="l" t="t" r="r" b="b"/>
            <a:pathLst>
              <a:path w="72390" h="7620">
                <a:moveTo>
                  <a:pt x="18567" y="0"/>
                </a:moveTo>
                <a:lnTo>
                  <a:pt x="0" y="1612"/>
                </a:lnTo>
                <a:lnTo>
                  <a:pt x="48285" y="7213"/>
                </a:lnTo>
                <a:lnTo>
                  <a:pt x="71843" y="5461"/>
                </a:lnTo>
                <a:lnTo>
                  <a:pt x="185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014527" y="5081911"/>
            <a:ext cx="340995" cy="40640"/>
          </a:xfrm>
          <a:custGeom>
            <a:avLst/>
            <a:gdLst/>
            <a:ahLst/>
            <a:cxnLst/>
            <a:rect l="l" t="t" r="r" b="b"/>
            <a:pathLst>
              <a:path w="340995" h="40639">
                <a:moveTo>
                  <a:pt x="199313" y="0"/>
                </a:moveTo>
                <a:lnTo>
                  <a:pt x="145103" y="1435"/>
                </a:lnTo>
                <a:lnTo>
                  <a:pt x="91351" y="6565"/>
                </a:lnTo>
                <a:lnTo>
                  <a:pt x="49676" y="16384"/>
                </a:lnTo>
                <a:lnTo>
                  <a:pt x="368" y="39090"/>
                </a:lnTo>
                <a:lnTo>
                  <a:pt x="0" y="40411"/>
                </a:lnTo>
                <a:lnTo>
                  <a:pt x="5587" y="38836"/>
                </a:lnTo>
                <a:lnTo>
                  <a:pt x="13400" y="36769"/>
                </a:lnTo>
                <a:lnTo>
                  <a:pt x="21237" y="34837"/>
                </a:lnTo>
                <a:lnTo>
                  <a:pt x="29098" y="33041"/>
                </a:lnTo>
                <a:lnTo>
                  <a:pt x="36982" y="31381"/>
                </a:lnTo>
                <a:lnTo>
                  <a:pt x="64679" y="23630"/>
                </a:lnTo>
                <a:lnTo>
                  <a:pt x="150279" y="10579"/>
                </a:lnTo>
                <a:lnTo>
                  <a:pt x="206616" y="4851"/>
                </a:lnTo>
                <a:lnTo>
                  <a:pt x="263486" y="3276"/>
                </a:lnTo>
                <a:lnTo>
                  <a:pt x="307676" y="3276"/>
                </a:lnTo>
                <a:lnTo>
                  <a:pt x="258876" y="1206"/>
                </a:lnTo>
                <a:lnTo>
                  <a:pt x="229111" y="335"/>
                </a:lnTo>
                <a:lnTo>
                  <a:pt x="199313" y="0"/>
                </a:lnTo>
                <a:close/>
              </a:path>
              <a:path w="340995" h="40639">
                <a:moveTo>
                  <a:pt x="307676" y="3276"/>
                </a:moveTo>
                <a:lnTo>
                  <a:pt x="263486" y="3276"/>
                </a:lnTo>
                <a:lnTo>
                  <a:pt x="279994" y="3380"/>
                </a:lnTo>
                <a:lnTo>
                  <a:pt x="296497" y="3668"/>
                </a:lnTo>
                <a:lnTo>
                  <a:pt x="329450" y="4660"/>
                </a:lnTo>
                <a:lnTo>
                  <a:pt x="340817" y="4914"/>
                </a:lnTo>
                <a:lnTo>
                  <a:pt x="307676" y="327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80333" y="5120327"/>
            <a:ext cx="255904" cy="100330"/>
          </a:xfrm>
          <a:custGeom>
            <a:avLst/>
            <a:gdLst/>
            <a:ahLst/>
            <a:cxnLst/>
            <a:rect l="l" t="t" r="r" b="b"/>
            <a:pathLst>
              <a:path w="255904" h="100329">
                <a:moveTo>
                  <a:pt x="28803" y="98386"/>
                </a:moveTo>
                <a:lnTo>
                  <a:pt x="27711" y="98450"/>
                </a:lnTo>
                <a:lnTo>
                  <a:pt x="27495" y="98615"/>
                </a:lnTo>
                <a:lnTo>
                  <a:pt x="23101" y="100114"/>
                </a:lnTo>
                <a:lnTo>
                  <a:pt x="25006" y="99555"/>
                </a:lnTo>
                <a:lnTo>
                  <a:pt x="28803" y="98386"/>
                </a:lnTo>
                <a:close/>
              </a:path>
              <a:path w="255904" h="100329">
                <a:moveTo>
                  <a:pt x="49199" y="91706"/>
                </a:moveTo>
                <a:lnTo>
                  <a:pt x="39827" y="92049"/>
                </a:lnTo>
                <a:lnTo>
                  <a:pt x="48564" y="91922"/>
                </a:lnTo>
                <a:lnTo>
                  <a:pt x="49199" y="91706"/>
                </a:lnTo>
                <a:close/>
              </a:path>
              <a:path w="255904" h="100329">
                <a:moveTo>
                  <a:pt x="17208" y="61645"/>
                </a:moveTo>
                <a:lnTo>
                  <a:pt x="11468" y="61963"/>
                </a:lnTo>
                <a:lnTo>
                  <a:pt x="0" y="62471"/>
                </a:lnTo>
                <a:lnTo>
                  <a:pt x="215" y="64846"/>
                </a:lnTo>
                <a:lnTo>
                  <a:pt x="29540" y="64503"/>
                </a:lnTo>
                <a:lnTo>
                  <a:pt x="17208" y="61645"/>
                </a:lnTo>
                <a:close/>
              </a:path>
              <a:path w="255904" h="100329">
                <a:moveTo>
                  <a:pt x="50990" y="59347"/>
                </a:moveTo>
                <a:lnTo>
                  <a:pt x="44134" y="59890"/>
                </a:lnTo>
                <a:lnTo>
                  <a:pt x="23558" y="61290"/>
                </a:lnTo>
                <a:lnTo>
                  <a:pt x="44970" y="64452"/>
                </a:lnTo>
                <a:lnTo>
                  <a:pt x="57746" y="64490"/>
                </a:lnTo>
                <a:lnTo>
                  <a:pt x="57454" y="62737"/>
                </a:lnTo>
                <a:lnTo>
                  <a:pt x="57150" y="61277"/>
                </a:lnTo>
                <a:lnTo>
                  <a:pt x="56845" y="60324"/>
                </a:lnTo>
                <a:lnTo>
                  <a:pt x="50990" y="59347"/>
                </a:lnTo>
                <a:close/>
              </a:path>
              <a:path w="255904" h="100329">
                <a:moveTo>
                  <a:pt x="121894" y="0"/>
                </a:moveTo>
                <a:lnTo>
                  <a:pt x="87909" y="253"/>
                </a:lnTo>
                <a:lnTo>
                  <a:pt x="87147" y="2184"/>
                </a:lnTo>
                <a:lnTo>
                  <a:pt x="141838" y="12328"/>
                </a:lnTo>
                <a:lnTo>
                  <a:pt x="197599" y="23609"/>
                </a:lnTo>
                <a:lnTo>
                  <a:pt x="198208" y="27241"/>
                </a:lnTo>
                <a:lnTo>
                  <a:pt x="198399" y="31889"/>
                </a:lnTo>
                <a:lnTo>
                  <a:pt x="217284" y="35839"/>
                </a:lnTo>
                <a:lnTo>
                  <a:pt x="221043" y="36563"/>
                </a:lnTo>
                <a:lnTo>
                  <a:pt x="222681" y="45351"/>
                </a:lnTo>
                <a:lnTo>
                  <a:pt x="222770" y="53111"/>
                </a:lnTo>
                <a:lnTo>
                  <a:pt x="249580" y="53898"/>
                </a:lnTo>
                <a:lnTo>
                  <a:pt x="252492" y="49452"/>
                </a:lnTo>
                <a:lnTo>
                  <a:pt x="254714" y="39622"/>
                </a:lnTo>
                <a:lnTo>
                  <a:pt x="255588" y="29676"/>
                </a:lnTo>
                <a:lnTo>
                  <a:pt x="254431" y="24879"/>
                </a:lnTo>
                <a:lnTo>
                  <a:pt x="221387" y="18168"/>
                </a:lnTo>
                <a:lnTo>
                  <a:pt x="188282" y="11787"/>
                </a:lnTo>
                <a:lnTo>
                  <a:pt x="155117" y="5732"/>
                </a:lnTo>
                <a:lnTo>
                  <a:pt x="121894" y="0"/>
                </a:lnTo>
                <a:close/>
              </a:path>
              <a:path w="255904" h="100329">
                <a:moveTo>
                  <a:pt x="127317" y="50876"/>
                </a:moveTo>
                <a:lnTo>
                  <a:pt x="123609" y="51384"/>
                </a:lnTo>
                <a:lnTo>
                  <a:pt x="130937" y="51422"/>
                </a:lnTo>
                <a:lnTo>
                  <a:pt x="127317" y="5087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956754" y="5120582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11493" y="0"/>
                </a:moveTo>
                <a:lnTo>
                  <a:pt x="0" y="38"/>
                </a:lnTo>
                <a:lnTo>
                  <a:pt x="10731" y="1930"/>
                </a:lnTo>
                <a:lnTo>
                  <a:pt x="114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907774" y="5204777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4" h="8254">
                <a:moveTo>
                  <a:pt x="31889" y="0"/>
                </a:moveTo>
                <a:lnTo>
                  <a:pt x="0" y="330"/>
                </a:lnTo>
                <a:lnTo>
                  <a:pt x="558" y="2959"/>
                </a:lnTo>
                <a:lnTo>
                  <a:pt x="881" y="5092"/>
                </a:lnTo>
                <a:lnTo>
                  <a:pt x="994" y="6184"/>
                </a:lnTo>
                <a:lnTo>
                  <a:pt x="1104" y="7797"/>
                </a:lnTo>
                <a:lnTo>
                  <a:pt x="12382" y="7594"/>
                </a:lnTo>
                <a:lnTo>
                  <a:pt x="21755" y="7251"/>
                </a:lnTo>
                <a:lnTo>
                  <a:pt x="24853" y="6184"/>
                </a:lnTo>
                <a:lnTo>
                  <a:pt x="31546" y="3771"/>
                </a:lnTo>
                <a:lnTo>
                  <a:pt x="31813" y="2260"/>
                </a:lnTo>
                <a:lnTo>
                  <a:pt x="318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559627" y="5152213"/>
            <a:ext cx="543560" cy="111125"/>
          </a:xfrm>
          <a:custGeom>
            <a:avLst/>
            <a:gdLst/>
            <a:ahLst/>
            <a:cxnLst/>
            <a:rect l="l" t="t" r="r" b="b"/>
            <a:pathLst>
              <a:path w="543559" h="111125">
                <a:moveTo>
                  <a:pt x="63500" y="102895"/>
                </a:moveTo>
                <a:lnTo>
                  <a:pt x="0" y="109448"/>
                </a:lnTo>
                <a:lnTo>
                  <a:pt x="34036" y="110934"/>
                </a:lnTo>
                <a:lnTo>
                  <a:pt x="70167" y="106375"/>
                </a:lnTo>
                <a:lnTo>
                  <a:pt x="74726" y="105854"/>
                </a:lnTo>
                <a:lnTo>
                  <a:pt x="67271" y="103403"/>
                </a:lnTo>
                <a:lnTo>
                  <a:pt x="63500" y="102895"/>
                </a:lnTo>
                <a:close/>
              </a:path>
              <a:path w="543559" h="111125">
                <a:moveTo>
                  <a:pt x="171450" y="96774"/>
                </a:moveTo>
                <a:lnTo>
                  <a:pt x="144633" y="97585"/>
                </a:lnTo>
                <a:lnTo>
                  <a:pt x="117805" y="98852"/>
                </a:lnTo>
                <a:lnTo>
                  <a:pt x="90957" y="100597"/>
                </a:lnTo>
                <a:lnTo>
                  <a:pt x="64084" y="102844"/>
                </a:lnTo>
                <a:lnTo>
                  <a:pt x="89230" y="104292"/>
                </a:lnTo>
                <a:lnTo>
                  <a:pt x="171450" y="96774"/>
                </a:lnTo>
                <a:close/>
              </a:path>
              <a:path w="543559" h="111125">
                <a:moveTo>
                  <a:pt x="197256" y="83870"/>
                </a:moveTo>
                <a:lnTo>
                  <a:pt x="152958" y="89662"/>
                </a:lnTo>
                <a:lnTo>
                  <a:pt x="97358" y="94564"/>
                </a:lnTo>
                <a:lnTo>
                  <a:pt x="116236" y="93517"/>
                </a:lnTo>
                <a:lnTo>
                  <a:pt x="135113" y="92725"/>
                </a:lnTo>
                <a:lnTo>
                  <a:pt x="153988" y="92224"/>
                </a:lnTo>
                <a:lnTo>
                  <a:pt x="221267" y="92049"/>
                </a:lnTo>
                <a:lnTo>
                  <a:pt x="231635" y="90932"/>
                </a:lnTo>
                <a:lnTo>
                  <a:pt x="240336" y="89905"/>
                </a:lnTo>
                <a:lnTo>
                  <a:pt x="248994" y="88769"/>
                </a:lnTo>
                <a:lnTo>
                  <a:pt x="257611" y="87524"/>
                </a:lnTo>
                <a:lnTo>
                  <a:pt x="266192" y="86169"/>
                </a:lnTo>
                <a:lnTo>
                  <a:pt x="231728" y="84701"/>
                </a:lnTo>
                <a:lnTo>
                  <a:pt x="214494" y="84196"/>
                </a:lnTo>
                <a:lnTo>
                  <a:pt x="197256" y="83870"/>
                </a:lnTo>
                <a:close/>
              </a:path>
              <a:path w="543559" h="111125">
                <a:moveTo>
                  <a:pt x="221267" y="92049"/>
                </a:moveTo>
                <a:lnTo>
                  <a:pt x="177952" y="92049"/>
                </a:lnTo>
                <a:lnTo>
                  <a:pt x="215900" y="92608"/>
                </a:lnTo>
                <a:lnTo>
                  <a:pt x="221267" y="92049"/>
                </a:lnTo>
                <a:close/>
              </a:path>
              <a:path w="543559" h="111125">
                <a:moveTo>
                  <a:pt x="348424" y="66560"/>
                </a:moveTo>
                <a:lnTo>
                  <a:pt x="296176" y="69189"/>
                </a:lnTo>
                <a:lnTo>
                  <a:pt x="320865" y="70916"/>
                </a:lnTo>
                <a:lnTo>
                  <a:pt x="322694" y="72136"/>
                </a:lnTo>
                <a:lnTo>
                  <a:pt x="348195" y="66725"/>
                </a:lnTo>
                <a:lnTo>
                  <a:pt x="348424" y="66560"/>
                </a:lnTo>
                <a:close/>
              </a:path>
              <a:path w="543559" h="111125">
                <a:moveTo>
                  <a:pt x="319976" y="25920"/>
                </a:moveTo>
                <a:lnTo>
                  <a:pt x="320255" y="27012"/>
                </a:lnTo>
                <a:lnTo>
                  <a:pt x="320486" y="28498"/>
                </a:lnTo>
                <a:lnTo>
                  <a:pt x="320713" y="30594"/>
                </a:lnTo>
                <a:lnTo>
                  <a:pt x="332181" y="30086"/>
                </a:lnTo>
                <a:lnTo>
                  <a:pt x="337908" y="29768"/>
                </a:lnTo>
                <a:lnTo>
                  <a:pt x="332308" y="28498"/>
                </a:lnTo>
                <a:lnTo>
                  <a:pt x="321068" y="26073"/>
                </a:lnTo>
                <a:lnTo>
                  <a:pt x="319976" y="25920"/>
                </a:lnTo>
                <a:close/>
              </a:path>
              <a:path w="543559" h="111125">
                <a:moveTo>
                  <a:pt x="321830" y="23774"/>
                </a:moveTo>
                <a:lnTo>
                  <a:pt x="318287" y="24396"/>
                </a:lnTo>
                <a:lnTo>
                  <a:pt x="319493" y="24485"/>
                </a:lnTo>
                <a:lnTo>
                  <a:pt x="319735" y="24980"/>
                </a:lnTo>
                <a:lnTo>
                  <a:pt x="319963" y="25831"/>
                </a:lnTo>
                <a:lnTo>
                  <a:pt x="321068" y="26073"/>
                </a:lnTo>
                <a:lnTo>
                  <a:pt x="344258" y="29400"/>
                </a:lnTo>
                <a:lnTo>
                  <a:pt x="358094" y="28498"/>
                </a:lnTo>
                <a:lnTo>
                  <a:pt x="371703" y="27470"/>
                </a:lnTo>
                <a:lnTo>
                  <a:pt x="365963" y="26530"/>
                </a:lnTo>
                <a:lnTo>
                  <a:pt x="321830" y="23774"/>
                </a:lnTo>
                <a:close/>
              </a:path>
              <a:path w="543559" h="111125">
                <a:moveTo>
                  <a:pt x="334378" y="21475"/>
                </a:moveTo>
                <a:lnTo>
                  <a:pt x="333197" y="21691"/>
                </a:lnTo>
                <a:lnTo>
                  <a:pt x="335216" y="21602"/>
                </a:lnTo>
                <a:lnTo>
                  <a:pt x="334378" y="21475"/>
                </a:lnTo>
                <a:close/>
              </a:path>
              <a:path w="543559" h="111125">
                <a:moveTo>
                  <a:pt x="472317" y="18986"/>
                </a:moveTo>
                <a:lnTo>
                  <a:pt x="448030" y="18986"/>
                </a:lnTo>
                <a:lnTo>
                  <a:pt x="451637" y="19532"/>
                </a:lnTo>
                <a:lnTo>
                  <a:pt x="502259" y="20218"/>
                </a:lnTo>
                <a:lnTo>
                  <a:pt x="472317" y="18986"/>
                </a:lnTo>
                <a:close/>
              </a:path>
              <a:path w="543559" h="111125">
                <a:moveTo>
                  <a:pt x="409841" y="16941"/>
                </a:moveTo>
                <a:lnTo>
                  <a:pt x="424522" y="19494"/>
                </a:lnTo>
                <a:lnTo>
                  <a:pt x="444322" y="19494"/>
                </a:lnTo>
                <a:lnTo>
                  <a:pt x="448030" y="18986"/>
                </a:lnTo>
                <a:lnTo>
                  <a:pt x="472317" y="18986"/>
                </a:lnTo>
                <a:lnTo>
                  <a:pt x="409841" y="16941"/>
                </a:lnTo>
                <a:close/>
              </a:path>
              <a:path w="543559" h="111125">
                <a:moveTo>
                  <a:pt x="519099" y="0"/>
                </a:moveTo>
                <a:lnTo>
                  <a:pt x="519430" y="7848"/>
                </a:lnTo>
                <a:lnTo>
                  <a:pt x="518591" y="18554"/>
                </a:lnTo>
                <a:lnTo>
                  <a:pt x="517626" y="20561"/>
                </a:lnTo>
                <a:lnTo>
                  <a:pt x="543483" y="21221"/>
                </a:lnTo>
                <a:lnTo>
                  <a:pt x="543394" y="13462"/>
                </a:lnTo>
                <a:lnTo>
                  <a:pt x="541756" y="4686"/>
                </a:lnTo>
                <a:lnTo>
                  <a:pt x="537984" y="3949"/>
                </a:lnTo>
                <a:lnTo>
                  <a:pt x="5190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855291" y="5205107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2489" y="0"/>
                </a:moveTo>
                <a:lnTo>
                  <a:pt x="50431" y="38"/>
                </a:lnTo>
                <a:lnTo>
                  <a:pt x="38823" y="622"/>
                </a:lnTo>
                <a:lnTo>
                  <a:pt x="25172" y="3079"/>
                </a:lnTo>
                <a:lnTo>
                  <a:pt x="11493" y="5346"/>
                </a:lnTo>
                <a:lnTo>
                  <a:pt x="7670" y="6642"/>
                </a:lnTo>
                <a:lnTo>
                  <a:pt x="0" y="9118"/>
                </a:lnTo>
                <a:lnTo>
                  <a:pt x="39778" y="7780"/>
                </a:lnTo>
                <a:lnTo>
                  <a:pt x="53594" y="7467"/>
                </a:lnTo>
                <a:lnTo>
                  <a:pt x="53428" y="5232"/>
                </a:lnTo>
                <a:lnTo>
                  <a:pt x="53035" y="2628"/>
                </a:lnTo>
                <a:lnTo>
                  <a:pt x="524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030473" y="5251670"/>
            <a:ext cx="177800" cy="28575"/>
          </a:xfrm>
          <a:custGeom>
            <a:avLst/>
            <a:gdLst/>
            <a:ahLst/>
            <a:cxnLst/>
            <a:rect l="l" t="t" r="r" b="b"/>
            <a:pathLst>
              <a:path w="177800" h="28575">
                <a:moveTo>
                  <a:pt x="172821" y="0"/>
                </a:moveTo>
                <a:lnTo>
                  <a:pt x="101737" y="8914"/>
                </a:lnTo>
                <a:lnTo>
                  <a:pt x="0" y="20078"/>
                </a:lnTo>
                <a:lnTo>
                  <a:pt x="0" y="27952"/>
                </a:lnTo>
                <a:lnTo>
                  <a:pt x="47980" y="22390"/>
                </a:lnTo>
                <a:lnTo>
                  <a:pt x="57924" y="21983"/>
                </a:lnTo>
                <a:lnTo>
                  <a:pt x="62890" y="21729"/>
                </a:lnTo>
                <a:lnTo>
                  <a:pt x="177482" y="4495"/>
                </a:lnTo>
                <a:lnTo>
                  <a:pt x="1728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285696" y="5237853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110" y="0"/>
                </a:moveTo>
                <a:lnTo>
                  <a:pt x="0" y="2539"/>
                </a:lnTo>
                <a:lnTo>
                  <a:pt x="1143" y="2603"/>
                </a:lnTo>
                <a:lnTo>
                  <a:pt x="12458" y="914"/>
                </a:lnTo>
                <a:lnTo>
                  <a:pt x="181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258704" y="5240398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6987" y="0"/>
                </a:moveTo>
                <a:lnTo>
                  <a:pt x="0" y="3759"/>
                </a:lnTo>
                <a:lnTo>
                  <a:pt x="14085" y="2000"/>
                </a:lnTo>
                <a:lnTo>
                  <a:pt x="28143" y="50"/>
                </a:lnTo>
                <a:lnTo>
                  <a:pt x="269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968253" y="5115158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90" h="5714">
                <a:moveTo>
                  <a:pt x="2158" y="0"/>
                </a:moveTo>
                <a:lnTo>
                  <a:pt x="0" y="5422"/>
                </a:lnTo>
                <a:lnTo>
                  <a:pt x="33972" y="5168"/>
                </a:lnTo>
                <a:lnTo>
                  <a:pt x="21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922522" y="5113832"/>
            <a:ext cx="48260" cy="6985"/>
          </a:xfrm>
          <a:custGeom>
            <a:avLst/>
            <a:gdLst/>
            <a:ahLst/>
            <a:cxnLst/>
            <a:rect l="l" t="t" r="r" b="b"/>
            <a:pathLst>
              <a:path w="48259" h="6985">
                <a:moveTo>
                  <a:pt x="39420" y="0"/>
                </a:moveTo>
                <a:lnTo>
                  <a:pt x="0" y="1015"/>
                </a:lnTo>
                <a:lnTo>
                  <a:pt x="34239" y="6794"/>
                </a:lnTo>
                <a:lnTo>
                  <a:pt x="45720" y="6756"/>
                </a:lnTo>
                <a:lnTo>
                  <a:pt x="47891" y="1320"/>
                </a:lnTo>
                <a:lnTo>
                  <a:pt x="394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616238" y="5318421"/>
            <a:ext cx="169545" cy="46355"/>
          </a:xfrm>
          <a:custGeom>
            <a:avLst/>
            <a:gdLst/>
            <a:ahLst/>
            <a:cxnLst/>
            <a:rect l="l" t="t" r="r" b="b"/>
            <a:pathLst>
              <a:path w="169545" h="46354">
                <a:moveTo>
                  <a:pt x="39204" y="44373"/>
                </a:moveTo>
                <a:lnTo>
                  <a:pt x="34241" y="44805"/>
                </a:lnTo>
                <a:lnTo>
                  <a:pt x="29463" y="45415"/>
                </a:lnTo>
                <a:lnTo>
                  <a:pt x="24599" y="46253"/>
                </a:lnTo>
                <a:lnTo>
                  <a:pt x="35753" y="44792"/>
                </a:lnTo>
                <a:lnTo>
                  <a:pt x="39204" y="44373"/>
                </a:lnTo>
                <a:close/>
              </a:path>
              <a:path w="169545" h="46354">
                <a:moveTo>
                  <a:pt x="105587" y="35750"/>
                </a:moveTo>
                <a:lnTo>
                  <a:pt x="95897" y="35750"/>
                </a:lnTo>
                <a:lnTo>
                  <a:pt x="92481" y="35801"/>
                </a:lnTo>
                <a:lnTo>
                  <a:pt x="89065" y="35902"/>
                </a:lnTo>
                <a:lnTo>
                  <a:pt x="89192" y="41097"/>
                </a:lnTo>
                <a:lnTo>
                  <a:pt x="88950" y="43040"/>
                </a:lnTo>
                <a:lnTo>
                  <a:pt x="103606" y="44018"/>
                </a:lnTo>
                <a:lnTo>
                  <a:pt x="104368" y="44018"/>
                </a:lnTo>
                <a:lnTo>
                  <a:pt x="105067" y="42036"/>
                </a:lnTo>
                <a:lnTo>
                  <a:pt x="105651" y="39090"/>
                </a:lnTo>
                <a:lnTo>
                  <a:pt x="120671" y="38550"/>
                </a:lnTo>
                <a:lnTo>
                  <a:pt x="135715" y="38192"/>
                </a:lnTo>
                <a:lnTo>
                  <a:pt x="165912" y="37922"/>
                </a:lnTo>
                <a:lnTo>
                  <a:pt x="166579" y="36283"/>
                </a:lnTo>
                <a:lnTo>
                  <a:pt x="118173" y="36283"/>
                </a:lnTo>
                <a:lnTo>
                  <a:pt x="111874" y="35928"/>
                </a:lnTo>
                <a:lnTo>
                  <a:pt x="105587" y="35750"/>
                </a:lnTo>
                <a:close/>
              </a:path>
              <a:path w="169545" h="46354">
                <a:moveTo>
                  <a:pt x="304" y="0"/>
                </a:moveTo>
                <a:lnTo>
                  <a:pt x="0" y="774"/>
                </a:lnTo>
                <a:lnTo>
                  <a:pt x="117208" y="6883"/>
                </a:lnTo>
                <a:lnTo>
                  <a:pt x="119630" y="11579"/>
                </a:lnTo>
                <a:lnTo>
                  <a:pt x="120548" y="21674"/>
                </a:lnTo>
                <a:lnTo>
                  <a:pt x="120037" y="31724"/>
                </a:lnTo>
                <a:lnTo>
                  <a:pt x="118173" y="36283"/>
                </a:lnTo>
                <a:lnTo>
                  <a:pt x="166579" y="36283"/>
                </a:lnTo>
                <a:lnTo>
                  <a:pt x="167768" y="33360"/>
                </a:lnTo>
                <a:lnTo>
                  <a:pt x="168940" y="23315"/>
                </a:lnTo>
                <a:lnTo>
                  <a:pt x="169232" y="13249"/>
                </a:lnTo>
                <a:lnTo>
                  <a:pt x="168452" y="8623"/>
                </a:lnTo>
                <a:lnTo>
                  <a:pt x="3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607069" y="5354326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41402" y="5207"/>
                </a:moveTo>
                <a:lnTo>
                  <a:pt x="21717" y="7162"/>
                </a:lnTo>
                <a:lnTo>
                  <a:pt x="0" y="9829"/>
                </a:lnTo>
                <a:lnTo>
                  <a:pt x="27901" y="11125"/>
                </a:lnTo>
                <a:lnTo>
                  <a:pt x="33756" y="10350"/>
                </a:lnTo>
                <a:lnTo>
                  <a:pt x="38633" y="9512"/>
                </a:lnTo>
                <a:lnTo>
                  <a:pt x="43510" y="8890"/>
                </a:lnTo>
                <a:lnTo>
                  <a:pt x="48374" y="8470"/>
                </a:lnTo>
                <a:lnTo>
                  <a:pt x="62245" y="6926"/>
                </a:lnTo>
                <a:lnTo>
                  <a:pt x="68939" y="6273"/>
                </a:lnTo>
                <a:lnTo>
                  <a:pt x="58674" y="6261"/>
                </a:lnTo>
                <a:lnTo>
                  <a:pt x="41402" y="5207"/>
                </a:lnTo>
                <a:close/>
              </a:path>
              <a:path w="98425" h="11429">
                <a:moveTo>
                  <a:pt x="98305" y="5638"/>
                </a:moveTo>
                <a:lnTo>
                  <a:pt x="76098" y="5638"/>
                </a:lnTo>
                <a:lnTo>
                  <a:pt x="98120" y="7124"/>
                </a:lnTo>
                <a:lnTo>
                  <a:pt x="98305" y="5638"/>
                </a:lnTo>
                <a:close/>
              </a:path>
              <a:path w="98425" h="11429">
                <a:moveTo>
                  <a:pt x="98234" y="0"/>
                </a:moveTo>
                <a:lnTo>
                  <a:pt x="61302" y="5054"/>
                </a:lnTo>
                <a:lnTo>
                  <a:pt x="60159" y="6273"/>
                </a:lnTo>
                <a:lnTo>
                  <a:pt x="69173" y="6250"/>
                </a:lnTo>
                <a:lnTo>
                  <a:pt x="76098" y="5638"/>
                </a:lnTo>
                <a:lnTo>
                  <a:pt x="98305" y="5638"/>
                </a:lnTo>
                <a:lnTo>
                  <a:pt x="982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640312" y="5320488"/>
            <a:ext cx="96520" cy="34290"/>
          </a:xfrm>
          <a:custGeom>
            <a:avLst/>
            <a:gdLst/>
            <a:ahLst/>
            <a:cxnLst/>
            <a:rect l="l" t="t" r="r" b="b"/>
            <a:pathLst>
              <a:path w="96520" h="34289">
                <a:moveTo>
                  <a:pt x="94324" y="33680"/>
                </a:moveTo>
                <a:lnTo>
                  <a:pt x="81521" y="33680"/>
                </a:lnTo>
                <a:lnTo>
                  <a:pt x="87807" y="33858"/>
                </a:lnTo>
                <a:lnTo>
                  <a:pt x="94107" y="34213"/>
                </a:lnTo>
                <a:lnTo>
                  <a:pt x="94324" y="33680"/>
                </a:lnTo>
                <a:close/>
              </a:path>
              <a:path w="96520" h="34289">
                <a:moveTo>
                  <a:pt x="0" y="0"/>
                </a:moveTo>
                <a:lnTo>
                  <a:pt x="39890" y="2235"/>
                </a:lnTo>
                <a:lnTo>
                  <a:pt x="40525" y="8305"/>
                </a:lnTo>
                <a:lnTo>
                  <a:pt x="40627" y="14922"/>
                </a:lnTo>
                <a:lnTo>
                  <a:pt x="62128" y="16129"/>
                </a:lnTo>
                <a:lnTo>
                  <a:pt x="64490" y="25755"/>
                </a:lnTo>
                <a:lnTo>
                  <a:pt x="64985" y="33832"/>
                </a:lnTo>
                <a:lnTo>
                  <a:pt x="68402" y="33731"/>
                </a:lnTo>
                <a:lnTo>
                  <a:pt x="71818" y="33680"/>
                </a:lnTo>
                <a:lnTo>
                  <a:pt x="94324" y="33680"/>
                </a:lnTo>
                <a:lnTo>
                  <a:pt x="95963" y="29655"/>
                </a:lnTo>
                <a:lnTo>
                  <a:pt x="96470" y="19608"/>
                </a:lnTo>
                <a:lnTo>
                  <a:pt x="95551" y="9514"/>
                </a:lnTo>
                <a:lnTo>
                  <a:pt x="93129" y="4813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355230" y="5335407"/>
            <a:ext cx="350520" cy="29209"/>
          </a:xfrm>
          <a:custGeom>
            <a:avLst/>
            <a:gdLst/>
            <a:ahLst/>
            <a:cxnLst/>
            <a:rect l="l" t="t" r="r" b="b"/>
            <a:pathLst>
              <a:path w="350520" h="29210">
                <a:moveTo>
                  <a:pt x="31229" y="15341"/>
                </a:moveTo>
                <a:lnTo>
                  <a:pt x="9067" y="16154"/>
                </a:lnTo>
                <a:lnTo>
                  <a:pt x="0" y="17246"/>
                </a:lnTo>
                <a:lnTo>
                  <a:pt x="9055" y="17691"/>
                </a:lnTo>
                <a:lnTo>
                  <a:pt x="31229" y="15341"/>
                </a:lnTo>
                <a:close/>
              </a:path>
              <a:path w="350520" h="29210">
                <a:moveTo>
                  <a:pt x="225158" y="20269"/>
                </a:moveTo>
                <a:lnTo>
                  <a:pt x="216916" y="21007"/>
                </a:lnTo>
                <a:lnTo>
                  <a:pt x="208670" y="21834"/>
                </a:lnTo>
                <a:lnTo>
                  <a:pt x="200419" y="22751"/>
                </a:lnTo>
                <a:lnTo>
                  <a:pt x="179260" y="25463"/>
                </a:lnTo>
                <a:lnTo>
                  <a:pt x="251840" y="28740"/>
                </a:lnTo>
                <a:lnTo>
                  <a:pt x="273557" y="26085"/>
                </a:lnTo>
                <a:lnTo>
                  <a:pt x="293242" y="24117"/>
                </a:lnTo>
                <a:lnTo>
                  <a:pt x="313002" y="24117"/>
                </a:lnTo>
                <a:lnTo>
                  <a:pt x="313143" y="23964"/>
                </a:lnTo>
                <a:lnTo>
                  <a:pt x="313677" y="22745"/>
                </a:lnTo>
                <a:lnTo>
                  <a:pt x="261937" y="22745"/>
                </a:lnTo>
                <a:lnTo>
                  <a:pt x="225158" y="20269"/>
                </a:lnTo>
                <a:close/>
              </a:path>
              <a:path w="350520" h="29210">
                <a:moveTo>
                  <a:pt x="313002" y="24117"/>
                </a:moveTo>
                <a:lnTo>
                  <a:pt x="293242" y="24117"/>
                </a:lnTo>
                <a:lnTo>
                  <a:pt x="310565" y="25196"/>
                </a:lnTo>
                <a:lnTo>
                  <a:pt x="312000" y="25196"/>
                </a:lnTo>
                <a:lnTo>
                  <a:pt x="313002" y="24117"/>
                </a:lnTo>
                <a:close/>
              </a:path>
              <a:path w="350520" h="29210">
                <a:moveTo>
                  <a:pt x="325704" y="0"/>
                </a:moveTo>
                <a:lnTo>
                  <a:pt x="325818" y="7950"/>
                </a:lnTo>
                <a:lnTo>
                  <a:pt x="325132" y="16649"/>
                </a:lnTo>
                <a:lnTo>
                  <a:pt x="293574" y="16911"/>
                </a:lnTo>
                <a:lnTo>
                  <a:pt x="278469" y="17276"/>
                </a:lnTo>
                <a:lnTo>
                  <a:pt x="263385" y="17830"/>
                </a:lnTo>
                <a:lnTo>
                  <a:pt x="263091" y="20269"/>
                </a:lnTo>
                <a:lnTo>
                  <a:pt x="262971" y="21007"/>
                </a:lnTo>
                <a:lnTo>
                  <a:pt x="262534" y="22745"/>
                </a:lnTo>
                <a:lnTo>
                  <a:pt x="313677" y="22745"/>
                </a:lnTo>
                <a:lnTo>
                  <a:pt x="313994" y="22021"/>
                </a:lnTo>
                <a:lnTo>
                  <a:pt x="322993" y="20871"/>
                </a:lnTo>
                <a:lnTo>
                  <a:pt x="332006" y="19972"/>
                </a:lnTo>
                <a:lnTo>
                  <a:pt x="341033" y="19323"/>
                </a:lnTo>
                <a:lnTo>
                  <a:pt x="350075" y="18923"/>
                </a:lnTo>
                <a:lnTo>
                  <a:pt x="349567" y="10833"/>
                </a:lnTo>
                <a:lnTo>
                  <a:pt x="347205" y="1219"/>
                </a:lnTo>
                <a:lnTo>
                  <a:pt x="3257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346751" y="5364156"/>
            <a:ext cx="288290" cy="28575"/>
          </a:xfrm>
          <a:custGeom>
            <a:avLst/>
            <a:gdLst/>
            <a:ahLst/>
            <a:cxnLst/>
            <a:rect l="l" t="t" r="r" b="b"/>
            <a:pathLst>
              <a:path w="288290" h="28575">
                <a:moveTo>
                  <a:pt x="62567" y="27736"/>
                </a:moveTo>
                <a:lnTo>
                  <a:pt x="36715" y="27736"/>
                </a:lnTo>
                <a:lnTo>
                  <a:pt x="40932" y="27876"/>
                </a:lnTo>
                <a:lnTo>
                  <a:pt x="45148" y="27952"/>
                </a:lnTo>
                <a:lnTo>
                  <a:pt x="49377" y="27952"/>
                </a:lnTo>
                <a:lnTo>
                  <a:pt x="61694" y="27772"/>
                </a:lnTo>
                <a:lnTo>
                  <a:pt x="62567" y="27736"/>
                </a:lnTo>
                <a:close/>
              </a:path>
              <a:path w="288290" h="28575">
                <a:moveTo>
                  <a:pt x="17094" y="25768"/>
                </a:moveTo>
                <a:lnTo>
                  <a:pt x="12039" y="25882"/>
                </a:lnTo>
                <a:lnTo>
                  <a:pt x="9512" y="25907"/>
                </a:lnTo>
                <a:lnTo>
                  <a:pt x="0" y="26758"/>
                </a:lnTo>
                <a:lnTo>
                  <a:pt x="8079" y="27194"/>
                </a:lnTo>
                <a:lnTo>
                  <a:pt x="16165" y="27508"/>
                </a:lnTo>
                <a:lnTo>
                  <a:pt x="24258" y="27698"/>
                </a:lnTo>
                <a:lnTo>
                  <a:pt x="32359" y="27762"/>
                </a:lnTo>
                <a:lnTo>
                  <a:pt x="62567" y="27736"/>
                </a:lnTo>
                <a:lnTo>
                  <a:pt x="74028" y="27265"/>
                </a:lnTo>
                <a:lnTo>
                  <a:pt x="86371" y="26479"/>
                </a:lnTo>
                <a:lnTo>
                  <a:pt x="94549" y="25806"/>
                </a:lnTo>
                <a:lnTo>
                  <a:pt x="22656" y="25806"/>
                </a:lnTo>
                <a:lnTo>
                  <a:pt x="17094" y="25768"/>
                </a:lnTo>
                <a:close/>
              </a:path>
              <a:path w="288290" h="28575">
                <a:moveTo>
                  <a:pt x="86321" y="21970"/>
                </a:moveTo>
                <a:lnTo>
                  <a:pt x="70403" y="23513"/>
                </a:lnTo>
                <a:lnTo>
                  <a:pt x="54475" y="24726"/>
                </a:lnTo>
                <a:lnTo>
                  <a:pt x="38553" y="25521"/>
                </a:lnTo>
                <a:lnTo>
                  <a:pt x="22656" y="25806"/>
                </a:lnTo>
                <a:lnTo>
                  <a:pt x="94549" y="25806"/>
                </a:lnTo>
                <a:lnTo>
                  <a:pt x="98717" y="25463"/>
                </a:lnTo>
                <a:lnTo>
                  <a:pt x="114401" y="23228"/>
                </a:lnTo>
                <a:lnTo>
                  <a:pt x="86321" y="21970"/>
                </a:lnTo>
                <a:close/>
              </a:path>
              <a:path w="288290" h="28575">
                <a:moveTo>
                  <a:pt x="260324" y="0"/>
                </a:moveTo>
                <a:lnTo>
                  <a:pt x="255955" y="546"/>
                </a:lnTo>
                <a:lnTo>
                  <a:pt x="283197" y="1981"/>
                </a:lnTo>
                <a:lnTo>
                  <a:pt x="288226" y="1295"/>
                </a:lnTo>
                <a:lnTo>
                  <a:pt x="2603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351829" y="5352663"/>
            <a:ext cx="255270" cy="37465"/>
          </a:xfrm>
          <a:custGeom>
            <a:avLst/>
            <a:gdLst/>
            <a:ahLst/>
            <a:cxnLst/>
            <a:rect l="l" t="t" r="r" b="b"/>
            <a:pathLst>
              <a:path w="255270" h="37464">
                <a:moveTo>
                  <a:pt x="77152" y="33286"/>
                </a:moveTo>
                <a:lnTo>
                  <a:pt x="64807" y="33645"/>
                </a:lnTo>
                <a:lnTo>
                  <a:pt x="52484" y="34175"/>
                </a:lnTo>
                <a:lnTo>
                  <a:pt x="40192" y="34886"/>
                </a:lnTo>
                <a:lnTo>
                  <a:pt x="27940" y="35788"/>
                </a:lnTo>
                <a:lnTo>
                  <a:pt x="20091" y="36207"/>
                </a:lnTo>
                <a:lnTo>
                  <a:pt x="12255" y="36741"/>
                </a:lnTo>
                <a:lnTo>
                  <a:pt x="4432" y="37401"/>
                </a:lnTo>
                <a:lnTo>
                  <a:pt x="9486" y="37325"/>
                </a:lnTo>
                <a:lnTo>
                  <a:pt x="12014" y="37261"/>
                </a:lnTo>
                <a:lnTo>
                  <a:pt x="19713" y="37261"/>
                </a:lnTo>
                <a:lnTo>
                  <a:pt x="33478" y="37014"/>
                </a:lnTo>
                <a:lnTo>
                  <a:pt x="49396" y="36220"/>
                </a:lnTo>
                <a:lnTo>
                  <a:pt x="65324" y="35006"/>
                </a:lnTo>
                <a:lnTo>
                  <a:pt x="81241" y="33464"/>
                </a:lnTo>
                <a:lnTo>
                  <a:pt x="77152" y="33286"/>
                </a:lnTo>
                <a:close/>
              </a:path>
              <a:path w="255270" h="37464">
                <a:moveTo>
                  <a:pt x="19713" y="37261"/>
                </a:moveTo>
                <a:lnTo>
                  <a:pt x="12014" y="37261"/>
                </a:lnTo>
                <a:lnTo>
                  <a:pt x="15722" y="37299"/>
                </a:lnTo>
                <a:lnTo>
                  <a:pt x="17589" y="37299"/>
                </a:lnTo>
                <a:lnTo>
                  <a:pt x="19713" y="37261"/>
                </a:lnTo>
                <a:close/>
              </a:path>
              <a:path w="255270" h="37464">
                <a:moveTo>
                  <a:pt x="182651" y="8204"/>
                </a:moveTo>
                <a:lnTo>
                  <a:pt x="180060" y="8547"/>
                </a:lnTo>
                <a:lnTo>
                  <a:pt x="250875" y="12039"/>
                </a:lnTo>
                <a:lnTo>
                  <a:pt x="255244" y="11493"/>
                </a:lnTo>
                <a:lnTo>
                  <a:pt x="182651" y="8204"/>
                </a:lnTo>
                <a:close/>
              </a:path>
              <a:path w="255270" h="37464">
                <a:moveTo>
                  <a:pt x="3403" y="0"/>
                </a:moveTo>
                <a:lnTo>
                  <a:pt x="0" y="393"/>
                </a:lnTo>
                <a:lnTo>
                  <a:pt x="8851" y="787"/>
                </a:lnTo>
                <a:lnTo>
                  <a:pt x="12446" y="431"/>
                </a:lnTo>
                <a:lnTo>
                  <a:pt x="34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420359" y="5278238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308" y="0"/>
                </a:moveTo>
                <a:lnTo>
                  <a:pt x="0" y="177"/>
                </a:lnTo>
                <a:lnTo>
                  <a:pt x="2070" y="38"/>
                </a:lnTo>
                <a:lnTo>
                  <a:pt x="13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460167" y="5257849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12738" y="0"/>
                </a:moveTo>
                <a:lnTo>
                  <a:pt x="0" y="1816"/>
                </a:lnTo>
                <a:lnTo>
                  <a:pt x="2730" y="1816"/>
                </a:lnTo>
                <a:lnTo>
                  <a:pt x="127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462908" y="5250599"/>
            <a:ext cx="64769" cy="9525"/>
          </a:xfrm>
          <a:custGeom>
            <a:avLst/>
            <a:gdLst/>
            <a:ahLst/>
            <a:cxnLst/>
            <a:rect l="l" t="t" r="r" b="b"/>
            <a:pathLst>
              <a:path w="64770" h="9525">
                <a:moveTo>
                  <a:pt x="64160" y="0"/>
                </a:moveTo>
                <a:lnTo>
                  <a:pt x="9994" y="7251"/>
                </a:lnTo>
                <a:lnTo>
                  <a:pt x="0" y="9067"/>
                </a:lnTo>
                <a:lnTo>
                  <a:pt x="17399" y="9131"/>
                </a:lnTo>
                <a:lnTo>
                  <a:pt x="641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480311" y="5176609"/>
            <a:ext cx="399415" cy="83820"/>
          </a:xfrm>
          <a:custGeom>
            <a:avLst/>
            <a:gdLst/>
            <a:ahLst/>
            <a:cxnLst/>
            <a:rect l="l" t="t" r="r" b="b"/>
            <a:pathLst>
              <a:path w="399415" h="83820">
                <a:moveTo>
                  <a:pt x="264172" y="59359"/>
                </a:moveTo>
                <a:lnTo>
                  <a:pt x="257962" y="59359"/>
                </a:lnTo>
                <a:lnTo>
                  <a:pt x="238703" y="59500"/>
                </a:lnTo>
                <a:lnTo>
                  <a:pt x="200131" y="60709"/>
                </a:lnTo>
                <a:lnTo>
                  <a:pt x="88747" y="68846"/>
                </a:lnTo>
                <a:lnTo>
                  <a:pt x="46761" y="73990"/>
                </a:lnTo>
                <a:lnTo>
                  <a:pt x="0" y="83121"/>
                </a:lnTo>
                <a:lnTo>
                  <a:pt x="27609" y="83515"/>
                </a:lnTo>
                <a:lnTo>
                  <a:pt x="103162" y="76069"/>
                </a:lnTo>
                <a:lnTo>
                  <a:pt x="139899" y="72824"/>
                </a:lnTo>
                <a:lnTo>
                  <a:pt x="204501" y="67860"/>
                </a:lnTo>
                <a:lnTo>
                  <a:pt x="243381" y="64015"/>
                </a:lnTo>
                <a:lnTo>
                  <a:pt x="276567" y="59474"/>
                </a:lnTo>
                <a:lnTo>
                  <a:pt x="264172" y="59359"/>
                </a:lnTo>
                <a:close/>
              </a:path>
              <a:path w="399415" h="83820">
                <a:moveTo>
                  <a:pt x="397598" y="0"/>
                </a:moveTo>
                <a:lnTo>
                  <a:pt x="394754" y="495"/>
                </a:lnTo>
                <a:lnTo>
                  <a:pt x="399275" y="1435"/>
                </a:lnTo>
                <a:lnTo>
                  <a:pt x="399059" y="584"/>
                </a:lnTo>
                <a:lnTo>
                  <a:pt x="398818" y="88"/>
                </a:lnTo>
                <a:lnTo>
                  <a:pt x="3975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818551" y="5182802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29" h="3810">
                <a:moveTo>
                  <a:pt x="61785" y="0"/>
                </a:moveTo>
                <a:lnTo>
                  <a:pt x="48805" y="474"/>
                </a:lnTo>
                <a:lnTo>
                  <a:pt x="35815" y="814"/>
                </a:lnTo>
                <a:lnTo>
                  <a:pt x="9817" y="1104"/>
                </a:lnTo>
                <a:lnTo>
                  <a:pt x="0" y="2235"/>
                </a:lnTo>
                <a:lnTo>
                  <a:pt x="1892" y="2298"/>
                </a:lnTo>
                <a:lnTo>
                  <a:pt x="19837" y="3467"/>
                </a:lnTo>
                <a:lnTo>
                  <a:pt x="61988" y="2362"/>
                </a:lnTo>
                <a:lnTo>
                  <a:pt x="6178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776739" y="5177320"/>
            <a:ext cx="104139" cy="12065"/>
          </a:xfrm>
          <a:custGeom>
            <a:avLst/>
            <a:gdLst/>
            <a:ahLst/>
            <a:cxnLst/>
            <a:rect l="l" t="t" r="r" b="b"/>
            <a:pathLst>
              <a:path w="104140" h="12064">
                <a:moveTo>
                  <a:pt x="41808" y="7721"/>
                </a:moveTo>
                <a:lnTo>
                  <a:pt x="39179" y="8013"/>
                </a:lnTo>
                <a:lnTo>
                  <a:pt x="19604" y="9880"/>
                </a:lnTo>
                <a:lnTo>
                  <a:pt x="0" y="11595"/>
                </a:lnTo>
                <a:lnTo>
                  <a:pt x="9245" y="11188"/>
                </a:lnTo>
                <a:lnTo>
                  <a:pt x="13817" y="11036"/>
                </a:lnTo>
                <a:lnTo>
                  <a:pt x="61645" y="8940"/>
                </a:lnTo>
                <a:lnTo>
                  <a:pt x="43700" y="7785"/>
                </a:lnTo>
                <a:lnTo>
                  <a:pt x="41808" y="7721"/>
                </a:lnTo>
                <a:close/>
              </a:path>
              <a:path w="104140" h="12064">
                <a:moveTo>
                  <a:pt x="97053" y="0"/>
                </a:moveTo>
                <a:lnTo>
                  <a:pt x="85727" y="1847"/>
                </a:lnTo>
                <a:lnTo>
                  <a:pt x="74382" y="3562"/>
                </a:lnTo>
                <a:lnTo>
                  <a:pt x="63015" y="5143"/>
                </a:lnTo>
                <a:lnTo>
                  <a:pt x="51625" y="6591"/>
                </a:lnTo>
                <a:lnTo>
                  <a:pt x="77623" y="6296"/>
                </a:lnTo>
                <a:lnTo>
                  <a:pt x="103593" y="5486"/>
                </a:lnTo>
                <a:lnTo>
                  <a:pt x="103390" y="3543"/>
                </a:lnTo>
                <a:lnTo>
                  <a:pt x="103134" y="1847"/>
                </a:lnTo>
                <a:lnTo>
                  <a:pt x="102870" y="812"/>
                </a:lnTo>
                <a:lnTo>
                  <a:pt x="970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06875" y="5144207"/>
            <a:ext cx="48260" cy="3810"/>
          </a:xfrm>
          <a:custGeom>
            <a:avLst/>
            <a:gdLst/>
            <a:ahLst/>
            <a:cxnLst/>
            <a:rect l="l" t="t" r="r" b="b"/>
            <a:pathLst>
              <a:path w="48259" h="3810">
                <a:moveTo>
                  <a:pt x="0" y="0"/>
                </a:moveTo>
                <a:lnTo>
                  <a:pt x="16323" y="2171"/>
                </a:lnTo>
                <a:lnTo>
                  <a:pt x="24345" y="3263"/>
                </a:lnTo>
                <a:lnTo>
                  <a:pt x="48044" y="2171"/>
                </a:lnTo>
                <a:lnTo>
                  <a:pt x="24022" y="923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794841" y="5142398"/>
            <a:ext cx="81280" cy="4445"/>
          </a:xfrm>
          <a:custGeom>
            <a:avLst/>
            <a:gdLst/>
            <a:ahLst/>
            <a:cxnLst/>
            <a:rect l="l" t="t" r="r" b="b"/>
            <a:pathLst>
              <a:path w="81279" h="4445">
                <a:moveTo>
                  <a:pt x="25488" y="0"/>
                </a:moveTo>
                <a:lnTo>
                  <a:pt x="19116" y="14"/>
                </a:lnTo>
                <a:lnTo>
                  <a:pt x="0" y="254"/>
                </a:lnTo>
                <a:lnTo>
                  <a:pt x="12039" y="1803"/>
                </a:lnTo>
                <a:lnTo>
                  <a:pt x="36061" y="2728"/>
                </a:lnTo>
                <a:lnTo>
                  <a:pt x="60083" y="3987"/>
                </a:lnTo>
                <a:lnTo>
                  <a:pt x="81254" y="3200"/>
                </a:lnTo>
                <a:lnTo>
                  <a:pt x="62166" y="469"/>
                </a:lnTo>
                <a:lnTo>
                  <a:pt x="34661" y="30"/>
                </a:lnTo>
                <a:lnTo>
                  <a:pt x="2548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857009" y="5142868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0" y="0"/>
                </a:moveTo>
                <a:lnTo>
                  <a:pt x="19088" y="2730"/>
                </a:lnTo>
                <a:lnTo>
                  <a:pt x="46164" y="1714"/>
                </a:lnTo>
                <a:lnTo>
                  <a:pt x="11544" y="32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906137" y="514472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0" y="0"/>
                </a:moveTo>
                <a:lnTo>
                  <a:pt x="7581" y="546"/>
                </a:lnTo>
                <a:lnTo>
                  <a:pt x="8064" y="406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831225" y="5146382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79" h="3175">
                <a:moveTo>
                  <a:pt x="23698" y="0"/>
                </a:moveTo>
                <a:lnTo>
                  <a:pt x="15798" y="304"/>
                </a:lnTo>
                <a:lnTo>
                  <a:pt x="0" y="1092"/>
                </a:lnTo>
                <a:lnTo>
                  <a:pt x="12979" y="2895"/>
                </a:lnTo>
                <a:lnTo>
                  <a:pt x="43027" y="1244"/>
                </a:lnTo>
                <a:lnTo>
                  <a:pt x="236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854922" y="5145602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39">
                <a:moveTo>
                  <a:pt x="21170" y="0"/>
                </a:moveTo>
                <a:lnTo>
                  <a:pt x="0" y="774"/>
                </a:lnTo>
                <a:lnTo>
                  <a:pt x="19329" y="2019"/>
                </a:lnTo>
                <a:lnTo>
                  <a:pt x="31305" y="1511"/>
                </a:lnTo>
                <a:lnTo>
                  <a:pt x="2117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876091" y="5144580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27089" y="0"/>
                </a:moveTo>
                <a:lnTo>
                  <a:pt x="0" y="1016"/>
                </a:lnTo>
                <a:lnTo>
                  <a:pt x="10134" y="2527"/>
                </a:lnTo>
                <a:lnTo>
                  <a:pt x="18580" y="2222"/>
                </a:lnTo>
                <a:lnTo>
                  <a:pt x="34912" y="1409"/>
                </a:lnTo>
                <a:lnTo>
                  <a:pt x="37630" y="685"/>
                </a:lnTo>
                <a:lnTo>
                  <a:pt x="30048" y="152"/>
                </a:lnTo>
                <a:lnTo>
                  <a:pt x="270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844204" y="5147626"/>
            <a:ext cx="53340" cy="6985"/>
          </a:xfrm>
          <a:custGeom>
            <a:avLst/>
            <a:gdLst/>
            <a:ahLst/>
            <a:cxnLst/>
            <a:rect l="l" t="t" r="r" b="b"/>
            <a:pathLst>
              <a:path w="53340" h="6985">
                <a:moveTo>
                  <a:pt x="30048" y="0"/>
                </a:moveTo>
                <a:lnTo>
                  <a:pt x="0" y="1651"/>
                </a:lnTo>
                <a:lnTo>
                  <a:pt x="17221" y="4114"/>
                </a:lnTo>
                <a:lnTo>
                  <a:pt x="31381" y="6388"/>
                </a:lnTo>
                <a:lnTo>
                  <a:pt x="40982" y="4495"/>
                </a:lnTo>
                <a:lnTo>
                  <a:pt x="47053" y="3187"/>
                </a:lnTo>
                <a:lnTo>
                  <a:pt x="53098" y="1765"/>
                </a:lnTo>
                <a:lnTo>
                  <a:pt x="37731" y="533"/>
                </a:lnTo>
                <a:lnTo>
                  <a:pt x="300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874247" y="5147113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11976" y="0"/>
                </a:moveTo>
                <a:lnTo>
                  <a:pt x="0" y="507"/>
                </a:lnTo>
                <a:lnTo>
                  <a:pt x="23050" y="2273"/>
                </a:lnTo>
                <a:lnTo>
                  <a:pt x="24549" y="1930"/>
                </a:lnTo>
                <a:lnTo>
                  <a:pt x="119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86224" y="5145989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24777" y="0"/>
                </a:moveTo>
                <a:lnTo>
                  <a:pt x="8445" y="812"/>
                </a:lnTo>
                <a:lnTo>
                  <a:pt x="0" y="1117"/>
                </a:lnTo>
                <a:lnTo>
                  <a:pt x="12573" y="3048"/>
                </a:lnTo>
                <a:lnTo>
                  <a:pt x="16649" y="2082"/>
                </a:lnTo>
                <a:lnTo>
                  <a:pt x="20726" y="1066"/>
                </a:lnTo>
                <a:lnTo>
                  <a:pt x="247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910623" y="5053351"/>
            <a:ext cx="437515" cy="92710"/>
          </a:xfrm>
          <a:custGeom>
            <a:avLst/>
            <a:gdLst/>
            <a:ahLst/>
            <a:cxnLst/>
            <a:rect l="l" t="t" r="r" b="b"/>
            <a:pathLst>
              <a:path w="437515" h="92710">
                <a:moveTo>
                  <a:pt x="132079" y="15278"/>
                </a:moveTo>
                <a:lnTo>
                  <a:pt x="89046" y="24938"/>
                </a:lnTo>
                <a:lnTo>
                  <a:pt x="59359" y="36791"/>
                </a:lnTo>
                <a:lnTo>
                  <a:pt x="56819" y="37249"/>
                </a:lnTo>
                <a:lnTo>
                  <a:pt x="14471" y="56386"/>
                </a:lnTo>
                <a:lnTo>
                  <a:pt x="0" y="64058"/>
                </a:lnTo>
                <a:lnTo>
                  <a:pt x="1130" y="77368"/>
                </a:lnTo>
                <a:lnTo>
                  <a:pt x="1245" y="80873"/>
                </a:lnTo>
                <a:lnTo>
                  <a:pt x="1714" y="92671"/>
                </a:lnTo>
                <a:lnTo>
                  <a:pt x="8597" y="88480"/>
                </a:lnTo>
                <a:lnTo>
                  <a:pt x="15595" y="84543"/>
                </a:lnTo>
                <a:lnTo>
                  <a:pt x="22720" y="80873"/>
                </a:lnTo>
                <a:lnTo>
                  <a:pt x="22123" y="79971"/>
                </a:lnTo>
                <a:lnTo>
                  <a:pt x="48599" y="66584"/>
                </a:lnTo>
                <a:lnTo>
                  <a:pt x="75390" y="54587"/>
                </a:lnTo>
                <a:lnTo>
                  <a:pt x="102938" y="44510"/>
                </a:lnTo>
                <a:lnTo>
                  <a:pt x="131724" y="36880"/>
                </a:lnTo>
                <a:lnTo>
                  <a:pt x="133946" y="36080"/>
                </a:lnTo>
                <a:lnTo>
                  <a:pt x="138417" y="34556"/>
                </a:lnTo>
                <a:lnTo>
                  <a:pt x="160769" y="28562"/>
                </a:lnTo>
                <a:lnTo>
                  <a:pt x="181722" y="22654"/>
                </a:lnTo>
                <a:lnTo>
                  <a:pt x="197540" y="18986"/>
                </a:lnTo>
                <a:lnTo>
                  <a:pt x="136537" y="18986"/>
                </a:lnTo>
                <a:lnTo>
                  <a:pt x="134365" y="17246"/>
                </a:lnTo>
                <a:lnTo>
                  <a:pt x="132079" y="15278"/>
                </a:lnTo>
                <a:close/>
              </a:path>
              <a:path w="437515" h="92710">
                <a:moveTo>
                  <a:pt x="328333" y="0"/>
                </a:moveTo>
                <a:lnTo>
                  <a:pt x="261686" y="1444"/>
                </a:lnTo>
                <a:lnTo>
                  <a:pt x="195021" y="5727"/>
                </a:lnTo>
                <a:lnTo>
                  <a:pt x="153669" y="11404"/>
                </a:lnTo>
                <a:lnTo>
                  <a:pt x="137172" y="18986"/>
                </a:lnTo>
                <a:lnTo>
                  <a:pt x="197540" y="18986"/>
                </a:lnTo>
                <a:lnTo>
                  <a:pt x="202880" y="17748"/>
                </a:lnTo>
                <a:lnTo>
                  <a:pt x="224246" y="13842"/>
                </a:lnTo>
                <a:lnTo>
                  <a:pt x="283185" y="7596"/>
                </a:lnTo>
                <a:lnTo>
                  <a:pt x="357901" y="3739"/>
                </a:lnTo>
                <a:lnTo>
                  <a:pt x="395287" y="3251"/>
                </a:lnTo>
                <a:lnTo>
                  <a:pt x="427339" y="3251"/>
                </a:lnTo>
                <a:lnTo>
                  <a:pt x="398354" y="1623"/>
                </a:lnTo>
                <a:lnTo>
                  <a:pt x="374997" y="719"/>
                </a:lnTo>
                <a:lnTo>
                  <a:pt x="351657" y="179"/>
                </a:lnTo>
                <a:lnTo>
                  <a:pt x="328333" y="0"/>
                </a:lnTo>
                <a:close/>
              </a:path>
              <a:path w="437515" h="92710">
                <a:moveTo>
                  <a:pt x="427339" y="3251"/>
                </a:moveTo>
                <a:lnTo>
                  <a:pt x="395287" y="3251"/>
                </a:lnTo>
                <a:lnTo>
                  <a:pt x="416213" y="3409"/>
                </a:lnTo>
                <a:lnTo>
                  <a:pt x="437159" y="3873"/>
                </a:lnTo>
                <a:lnTo>
                  <a:pt x="427339" y="3251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932706" y="5087369"/>
            <a:ext cx="658495" cy="46990"/>
          </a:xfrm>
          <a:custGeom>
            <a:avLst/>
            <a:gdLst/>
            <a:ahLst/>
            <a:cxnLst/>
            <a:rect l="l" t="t" r="r" b="b"/>
            <a:pathLst>
              <a:path w="658495" h="46989">
                <a:moveTo>
                  <a:pt x="109639" y="2857"/>
                </a:moveTo>
                <a:lnTo>
                  <a:pt x="80854" y="10489"/>
                </a:lnTo>
                <a:lnTo>
                  <a:pt x="53309" y="20570"/>
                </a:lnTo>
                <a:lnTo>
                  <a:pt x="26519" y="32571"/>
                </a:lnTo>
                <a:lnTo>
                  <a:pt x="0" y="45961"/>
                </a:lnTo>
                <a:lnTo>
                  <a:pt x="635" y="46862"/>
                </a:lnTo>
                <a:lnTo>
                  <a:pt x="12228" y="41154"/>
                </a:lnTo>
                <a:lnTo>
                  <a:pt x="24034" y="35896"/>
                </a:lnTo>
                <a:lnTo>
                  <a:pt x="36050" y="31086"/>
                </a:lnTo>
                <a:lnTo>
                  <a:pt x="48272" y="26720"/>
                </a:lnTo>
                <a:lnTo>
                  <a:pt x="54429" y="24371"/>
                </a:lnTo>
                <a:lnTo>
                  <a:pt x="60661" y="22194"/>
                </a:lnTo>
                <a:lnTo>
                  <a:pt x="66960" y="20182"/>
                </a:lnTo>
                <a:lnTo>
                  <a:pt x="73317" y="18326"/>
                </a:lnTo>
                <a:lnTo>
                  <a:pt x="82216" y="14058"/>
                </a:lnTo>
                <a:lnTo>
                  <a:pt x="91235" y="10058"/>
                </a:lnTo>
                <a:lnTo>
                  <a:pt x="100375" y="6324"/>
                </a:lnTo>
                <a:lnTo>
                  <a:pt x="109639" y="2857"/>
                </a:lnTo>
                <a:close/>
              </a:path>
              <a:path w="658495" h="46989">
                <a:moveTo>
                  <a:pt x="431927" y="0"/>
                </a:moveTo>
                <a:lnTo>
                  <a:pt x="649262" y="16624"/>
                </a:lnTo>
                <a:lnTo>
                  <a:pt x="658114" y="15595"/>
                </a:lnTo>
                <a:lnTo>
                  <a:pt x="655408" y="15417"/>
                </a:lnTo>
                <a:lnTo>
                  <a:pt x="505265" y="3657"/>
                </a:lnTo>
                <a:lnTo>
                  <a:pt x="455155" y="952"/>
                </a:lnTo>
                <a:lnTo>
                  <a:pt x="4319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635778" y="5107133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4">
                <a:moveTo>
                  <a:pt x="12014" y="0"/>
                </a:moveTo>
                <a:lnTo>
                  <a:pt x="0" y="1346"/>
                </a:lnTo>
                <a:lnTo>
                  <a:pt x="39916" y="5105"/>
                </a:lnTo>
                <a:lnTo>
                  <a:pt x="55448" y="3657"/>
                </a:lnTo>
                <a:lnTo>
                  <a:pt x="120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581972" y="5102960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8851" y="0"/>
                </a:moveTo>
                <a:lnTo>
                  <a:pt x="0" y="1028"/>
                </a:lnTo>
                <a:lnTo>
                  <a:pt x="44246" y="4673"/>
                </a:lnTo>
                <a:lnTo>
                  <a:pt x="56095" y="3403"/>
                </a:lnTo>
                <a:lnTo>
                  <a:pt x="88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626211" y="5106366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90" h="2539">
                <a:moveTo>
                  <a:pt x="11861" y="0"/>
                </a:moveTo>
                <a:lnTo>
                  <a:pt x="0" y="1270"/>
                </a:lnTo>
                <a:lnTo>
                  <a:pt x="9575" y="2108"/>
                </a:lnTo>
                <a:lnTo>
                  <a:pt x="21577" y="762"/>
                </a:lnTo>
                <a:lnTo>
                  <a:pt x="118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964688" y="508460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671" y="0"/>
                </a:moveTo>
                <a:lnTo>
                  <a:pt x="10388" y="1930"/>
                </a:lnTo>
                <a:lnTo>
                  <a:pt x="5168" y="4013"/>
                </a:lnTo>
                <a:lnTo>
                  <a:pt x="0" y="6197"/>
                </a:lnTo>
                <a:lnTo>
                  <a:pt x="2755" y="6007"/>
                </a:lnTo>
                <a:lnTo>
                  <a:pt x="5295" y="5549"/>
                </a:lnTo>
                <a:lnTo>
                  <a:pt x="156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042349" y="5056605"/>
            <a:ext cx="315595" cy="33655"/>
          </a:xfrm>
          <a:custGeom>
            <a:avLst/>
            <a:gdLst/>
            <a:ahLst/>
            <a:cxnLst/>
            <a:rect l="l" t="t" r="r" b="b"/>
            <a:pathLst>
              <a:path w="315595" h="33654">
                <a:moveTo>
                  <a:pt x="263563" y="0"/>
                </a:moveTo>
                <a:lnTo>
                  <a:pt x="188815" y="1941"/>
                </a:lnTo>
                <a:lnTo>
                  <a:pt x="114096" y="7683"/>
                </a:lnTo>
                <a:lnTo>
                  <a:pt x="71156" y="14497"/>
                </a:lnTo>
                <a:lnTo>
                  <a:pt x="29044" y="25311"/>
                </a:lnTo>
                <a:lnTo>
                  <a:pt x="6692" y="31305"/>
                </a:lnTo>
                <a:lnTo>
                  <a:pt x="2222" y="32829"/>
                </a:lnTo>
                <a:lnTo>
                  <a:pt x="0" y="33616"/>
                </a:lnTo>
                <a:lnTo>
                  <a:pt x="520" y="33515"/>
                </a:lnTo>
                <a:lnTo>
                  <a:pt x="21671" y="28734"/>
                </a:lnTo>
                <a:lnTo>
                  <a:pt x="42946" y="24679"/>
                </a:lnTo>
                <a:lnTo>
                  <a:pt x="64348" y="21353"/>
                </a:lnTo>
                <a:lnTo>
                  <a:pt x="85877" y="18757"/>
                </a:lnTo>
                <a:lnTo>
                  <a:pt x="102819" y="17411"/>
                </a:lnTo>
                <a:lnTo>
                  <a:pt x="119399" y="14018"/>
                </a:lnTo>
                <a:lnTo>
                  <a:pt x="169684" y="6908"/>
                </a:lnTo>
                <a:lnTo>
                  <a:pt x="236602" y="2652"/>
                </a:lnTo>
                <a:lnTo>
                  <a:pt x="303491" y="1206"/>
                </a:lnTo>
                <a:lnTo>
                  <a:pt x="314412" y="1206"/>
                </a:lnTo>
                <a:lnTo>
                  <a:pt x="305435" y="622"/>
                </a:lnTo>
                <a:lnTo>
                  <a:pt x="284489" y="158"/>
                </a:lnTo>
                <a:lnTo>
                  <a:pt x="263563" y="0"/>
                </a:lnTo>
                <a:close/>
              </a:path>
              <a:path w="315595" h="33654">
                <a:moveTo>
                  <a:pt x="314412" y="1206"/>
                </a:moveTo>
                <a:lnTo>
                  <a:pt x="303491" y="1206"/>
                </a:lnTo>
                <a:lnTo>
                  <a:pt x="314998" y="1244"/>
                </a:lnTo>
                <a:lnTo>
                  <a:pt x="314412" y="120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006029" y="5074006"/>
            <a:ext cx="594360" cy="31750"/>
          </a:xfrm>
          <a:custGeom>
            <a:avLst/>
            <a:gdLst/>
            <a:ahLst/>
            <a:cxnLst/>
            <a:rect l="l" t="t" r="r" b="b"/>
            <a:pathLst>
              <a:path w="594359" h="31750">
                <a:moveTo>
                  <a:pt x="349313" y="12814"/>
                </a:moveTo>
                <a:lnTo>
                  <a:pt x="358609" y="13360"/>
                </a:lnTo>
                <a:lnTo>
                  <a:pt x="381825" y="14312"/>
                </a:lnTo>
                <a:lnTo>
                  <a:pt x="431935" y="17024"/>
                </a:lnTo>
                <a:lnTo>
                  <a:pt x="582091" y="28778"/>
                </a:lnTo>
                <a:lnTo>
                  <a:pt x="584796" y="28955"/>
                </a:lnTo>
                <a:lnTo>
                  <a:pt x="594029" y="27901"/>
                </a:lnTo>
                <a:lnTo>
                  <a:pt x="512097" y="21191"/>
                </a:lnTo>
                <a:lnTo>
                  <a:pt x="471112" y="18252"/>
                </a:lnTo>
                <a:lnTo>
                  <a:pt x="430098" y="15976"/>
                </a:lnTo>
                <a:lnTo>
                  <a:pt x="369581" y="13420"/>
                </a:lnTo>
                <a:lnTo>
                  <a:pt x="349313" y="12814"/>
                </a:lnTo>
                <a:close/>
              </a:path>
              <a:path w="594359" h="31750">
                <a:moveTo>
                  <a:pt x="139141" y="0"/>
                </a:moveTo>
                <a:lnTo>
                  <a:pt x="100668" y="3948"/>
                </a:lnTo>
                <a:lnTo>
                  <a:pt x="57987" y="11334"/>
                </a:lnTo>
                <a:lnTo>
                  <a:pt x="36664" y="16154"/>
                </a:lnTo>
                <a:lnTo>
                  <a:pt x="36321" y="16217"/>
                </a:lnTo>
                <a:lnTo>
                  <a:pt x="27051" y="19684"/>
                </a:lnTo>
                <a:lnTo>
                  <a:pt x="17811" y="23461"/>
                </a:lnTo>
                <a:lnTo>
                  <a:pt x="8891" y="27419"/>
                </a:lnTo>
                <a:lnTo>
                  <a:pt x="0" y="31686"/>
                </a:lnTo>
                <a:lnTo>
                  <a:pt x="18429" y="27124"/>
                </a:lnTo>
                <a:lnTo>
                  <a:pt x="37152" y="23461"/>
                </a:lnTo>
                <a:lnTo>
                  <a:pt x="56015" y="20444"/>
                </a:lnTo>
                <a:lnTo>
                  <a:pt x="74866" y="17818"/>
                </a:lnTo>
                <a:lnTo>
                  <a:pt x="86455" y="13792"/>
                </a:lnTo>
                <a:lnTo>
                  <a:pt x="98207" y="10123"/>
                </a:lnTo>
                <a:lnTo>
                  <a:pt x="110147" y="6847"/>
                </a:lnTo>
                <a:lnTo>
                  <a:pt x="122300" y="4000"/>
                </a:lnTo>
                <a:lnTo>
                  <a:pt x="127901" y="2578"/>
                </a:lnTo>
                <a:lnTo>
                  <a:pt x="133515" y="1244"/>
                </a:lnTo>
                <a:lnTo>
                  <a:pt x="1391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647796" y="5106169"/>
            <a:ext cx="55244" cy="5080"/>
          </a:xfrm>
          <a:custGeom>
            <a:avLst/>
            <a:gdLst/>
            <a:ahLst/>
            <a:cxnLst/>
            <a:rect l="l" t="t" r="r" b="b"/>
            <a:pathLst>
              <a:path w="55245" h="5079">
                <a:moveTo>
                  <a:pt x="8737" y="0"/>
                </a:moveTo>
                <a:lnTo>
                  <a:pt x="0" y="965"/>
                </a:lnTo>
                <a:lnTo>
                  <a:pt x="43421" y="4622"/>
                </a:lnTo>
                <a:lnTo>
                  <a:pt x="55105" y="3530"/>
                </a:lnTo>
                <a:lnTo>
                  <a:pt x="87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590821" y="5101913"/>
            <a:ext cx="55880" cy="5080"/>
          </a:xfrm>
          <a:custGeom>
            <a:avLst/>
            <a:gdLst/>
            <a:ahLst/>
            <a:cxnLst/>
            <a:rect l="l" t="t" r="r" b="b"/>
            <a:pathLst>
              <a:path w="55879" h="5079">
                <a:moveTo>
                  <a:pt x="9232" y="0"/>
                </a:moveTo>
                <a:lnTo>
                  <a:pt x="0" y="1041"/>
                </a:lnTo>
                <a:lnTo>
                  <a:pt x="35565" y="3568"/>
                </a:lnTo>
                <a:lnTo>
                  <a:pt x="47256" y="4457"/>
                </a:lnTo>
                <a:lnTo>
                  <a:pt x="55752" y="3568"/>
                </a:lnTo>
                <a:lnTo>
                  <a:pt x="92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638078" y="5105478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8496" y="0"/>
                </a:moveTo>
                <a:lnTo>
                  <a:pt x="0" y="889"/>
                </a:lnTo>
                <a:lnTo>
                  <a:pt x="9715" y="1651"/>
                </a:lnTo>
                <a:lnTo>
                  <a:pt x="18453" y="685"/>
                </a:lnTo>
                <a:lnTo>
                  <a:pt x="849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145177" y="5057806"/>
            <a:ext cx="640715" cy="37465"/>
          </a:xfrm>
          <a:custGeom>
            <a:avLst/>
            <a:gdLst/>
            <a:ahLst/>
            <a:cxnLst/>
            <a:rect l="l" t="t" r="r" b="b"/>
            <a:pathLst>
              <a:path w="640715" h="37464">
                <a:moveTo>
                  <a:pt x="638390" y="36563"/>
                </a:moveTo>
                <a:lnTo>
                  <a:pt x="627380" y="37426"/>
                </a:lnTo>
                <a:lnTo>
                  <a:pt x="640245" y="36791"/>
                </a:lnTo>
                <a:lnTo>
                  <a:pt x="638390" y="36563"/>
                </a:lnTo>
                <a:close/>
              </a:path>
              <a:path w="640715" h="37464">
                <a:moveTo>
                  <a:pt x="355074" y="10655"/>
                </a:moveTo>
                <a:lnTo>
                  <a:pt x="136512" y="10655"/>
                </a:lnTo>
                <a:lnTo>
                  <a:pt x="155038" y="10773"/>
                </a:lnTo>
                <a:lnTo>
                  <a:pt x="173564" y="11136"/>
                </a:lnTo>
                <a:lnTo>
                  <a:pt x="192090" y="11753"/>
                </a:lnTo>
                <a:lnTo>
                  <a:pt x="210616" y="12636"/>
                </a:lnTo>
                <a:lnTo>
                  <a:pt x="311835" y="19108"/>
                </a:lnTo>
                <a:lnTo>
                  <a:pt x="531787" y="36410"/>
                </a:lnTo>
                <a:lnTo>
                  <a:pt x="590105" y="30962"/>
                </a:lnTo>
                <a:lnTo>
                  <a:pt x="540372" y="25965"/>
                </a:lnTo>
                <a:lnTo>
                  <a:pt x="355074" y="10655"/>
                </a:lnTo>
                <a:close/>
              </a:path>
              <a:path w="640715" h="37464">
                <a:moveTo>
                  <a:pt x="204495" y="0"/>
                </a:moveTo>
                <a:lnTo>
                  <a:pt x="200660" y="0"/>
                </a:lnTo>
                <a:lnTo>
                  <a:pt x="167209" y="364"/>
                </a:lnTo>
                <a:lnTo>
                  <a:pt x="100324" y="3230"/>
                </a:lnTo>
                <a:lnTo>
                  <a:pt x="50008" y="7564"/>
                </a:lnTo>
                <a:lnTo>
                  <a:pt x="0" y="16205"/>
                </a:lnTo>
                <a:lnTo>
                  <a:pt x="34088" y="13886"/>
                </a:lnTo>
                <a:lnTo>
                  <a:pt x="68208" y="12139"/>
                </a:lnTo>
                <a:lnTo>
                  <a:pt x="102352" y="11038"/>
                </a:lnTo>
                <a:lnTo>
                  <a:pt x="136512" y="10655"/>
                </a:lnTo>
                <a:lnTo>
                  <a:pt x="355074" y="10655"/>
                </a:lnTo>
                <a:lnTo>
                  <a:pt x="212166" y="50"/>
                </a:lnTo>
                <a:lnTo>
                  <a:pt x="2044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753707" y="5099678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40" h="3810">
                <a:moveTo>
                  <a:pt x="0" y="3809"/>
                </a:moveTo>
                <a:lnTo>
                  <a:pt x="40363" y="3809"/>
                </a:lnTo>
                <a:lnTo>
                  <a:pt x="40363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729294" y="509904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94" y="0"/>
                </a:lnTo>
              </a:path>
            </a:pathLst>
          </a:custGeom>
          <a:ln w="317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750245" y="5095868"/>
            <a:ext cx="54610" cy="2540"/>
          </a:xfrm>
          <a:custGeom>
            <a:avLst/>
            <a:gdLst/>
            <a:ahLst/>
            <a:cxnLst/>
            <a:rect l="l" t="t" r="r" b="b"/>
            <a:pathLst>
              <a:path w="54609" h="2539">
                <a:moveTo>
                  <a:pt x="0" y="2540"/>
                </a:moveTo>
                <a:lnTo>
                  <a:pt x="54245" y="2540"/>
                </a:lnTo>
                <a:lnTo>
                  <a:pt x="5424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772549" y="509459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0" y="1269"/>
                </a:moveTo>
                <a:lnTo>
                  <a:pt x="17643" y="1269"/>
                </a:lnTo>
                <a:lnTo>
                  <a:pt x="1764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676954" y="509361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16" y="0"/>
                </a:lnTo>
              </a:path>
            </a:pathLst>
          </a:custGeom>
          <a:ln w="9677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723330" y="5095232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49225" y="0"/>
                </a:moveTo>
                <a:lnTo>
                  <a:pt x="36913" y="689"/>
                </a:lnTo>
                <a:lnTo>
                  <a:pt x="0" y="3225"/>
                </a:lnTo>
                <a:lnTo>
                  <a:pt x="5346" y="3746"/>
                </a:lnTo>
                <a:lnTo>
                  <a:pt x="492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080886" y="5068461"/>
            <a:ext cx="596265" cy="33655"/>
          </a:xfrm>
          <a:custGeom>
            <a:avLst/>
            <a:gdLst/>
            <a:ahLst/>
            <a:cxnLst/>
            <a:rect l="l" t="t" r="r" b="b"/>
            <a:pathLst>
              <a:path w="596265" h="33654">
                <a:moveTo>
                  <a:pt x="442946" y="13449"/>
                </a:moveTo>
                <a:lnTo>
                  <a:pt x="132956" y="13449"/>
                </a:lnTo>
                <a:lnTo>
                  <a:pt x="162754" y="13784"/>
                </a:lnTo>
                <a:lnTo>
                  <a:pt x="192519" y="14655"/>
                </a:lnTo>
                <a:lnTo>
                  <a:pt x="274459" y="18364"/>
                </a:lnTo>
                <a:lnTo>
                  <a:pt x="294727" y="18970"/>
                </a:lnTo>
                <a:lnTo>
                  <a:pt x="355244" y="21513"/>
                </a:lnTo>
                <a:lnTo>
                  <a:pt x="396253" y="23795"/>
                </a:lnTo>
                <a:lnTo>
                  <a:pt x="437237" y="26735"/>
                </a:lnTo>
                <a:lnTo>
                  <a:pt x="519163" y="33451"/>
                </a:lnTo>
                <a:lnTo>
                  <a:pt x="557350" y="29422"/>
                </a:lnTo>
                <a:lnTo>
                  <a:pt x="596074" y="25755"/>
                </a:lnTo>
                <a:lnTo>
                  <a:pt x="442946" y="13449"/>
                </a:lnTo>
                <a:close/>
              </a:path>
              <a:path w="596265" h="33654">
                <a:moveTo>
                  <a:pt x="200799" y="0"/>
                </a:moveTo>
                <a:lnTo>
                  <a:pt x="132500" y="1484"/>
                </a:lnTo>
                <a:lnTo>
                  <a:pt x="64287" y="5549"/>
                </a:lnTo>
                <a:lnTo>
                  <a:pt x="47447" y="9537"/>
                </a:lnTo>
                <a:lnTo>
                  <a:pt x="35293" y="12389"/>
                </a:lnTo>
                <a:lnTo>
                  <a:pt x="23352" y="15667"/>
                </a:lnTo>
                <a:lnTo>
                  <a:pt x="11596" y="19337"/>
                </a:lnTo>
                <a:lnTo>
                  <a:pt x="0" y="23368"/>
                </a:lnTo>
                <a:lnTo>
                  <a:pt x="24993" y="20027"/>
                </a:lnTo>
                <a:lnTo>
                  <a:pt x="51783" y="16915"/>
                </a:lnTo>
                <a:lnTo>
                  <a:pt x="78741" y="14885"/>
                </a:lnTo>
                <a:lnTo>
                  <a:pt x="105816" y="13782"/>
                </a:lnTo>
                <a:lnTo>
                  <a:pt x="132956" y="13449"/>
                </a:lnTo>
                <a:lnTo>
                  <a:pt x="442946" y="13449"/>
                </a:lnTo>
                <a:lnTo>
                  <a:pt x="325525" y="5016"/>
                </a:lnTo>
                <a:lnTo>
                  <a:pt x="274904" y="1981"/>
                </a:lnTo>
                <a:lnTo>
                  <a:pt x="256378" y="1098"/>
                </a:lnTo>
                <a:lnTo>
                  <a:pt x="237851" y="481"/>
                </a:lnTo>
                <a:lnTo>
                  <a:pt x="219325" y="118"/>
                </a:lnTo>
                <a:lnTo>
                  <a:pt x="2007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600049" y="5094217"/>
            <a:ext cx="478988" cy="78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925791" y="5152473"/>
            <a:ext cx="779145" cy="128905"/>
          </a:xfrm>
          <a:custGeom>
            <a:avLst/>
            <a:gdLst/>
            <a:ahLst/>
            <a:cxnLst/>
            <a:rect l="l" t="t" r="r" b="b"/>
            <a:pathLst>
              <a:path w="779145" h="128904">
                <a:moveTo>
                  <a:pt x="721766" y="0"/>
                </a:moveTo>
                <a:lnTo>
                  <a:pt x="659241" y="6692"/>
                </a:lnTo>
                <a:lnTo>
                  <a:pt x="536330" y="21055"/>
                </a:lnTo>
                <a:lnTo>
                  <a:pt x="412216" y="38353"/>
                </a:lnTo>
                <a:lnTo>
                  <a:pt x="1752" y="99009"/>
                </a:lnTo>
                <a:lnTo>
                  <a:pt x="0" y="113887"/>
                </a:lnTo>
                <a:lnTo>
                  <a:pt x="777" y="123890"/>
                </a:lnTo>
                <a:lnTo>
                  <a:pt x="1981" y="128422"/>
                </a:lnTo>
                <a:lnTo>
                  <a:pt x="38544" y="125425"/>
                </a:lnTo>
                <a:lnTo>
                  <a:pt x="39598" y="122554"/>
                </a:lnTo>
                <a:lnTo>
                  <a:pt x="42659" y="113449"/>
                </a:lnTo>
                <a:lnTo>
                  <a:pt x="72034" y="109461"/>
                </a:lnTo>
                <a:lnTo>
                  <a:pt x="72504" y="104863"/>
                </a:lnTo>
                <a:lnTo>
                  <a:pt x="73799" y="101257"/>
                </a:lnTo>
                <a:lnTo>
                  <a:pt x="565378" y="29692"/>
                </a:lnTo>
                <a:lnTo>
                  <a:pt x="590893" y="25192"/>
                </a:lnTo>
                <a:lnTo>
                  <a:pt x="642107" y="17439"/>
                </a:lnTo>
                <a:lnTo>
                  <a:pt x="710312" y="10321"/>
                </a:lnTo>
                <a:lnTo>
                  <a:pt x="753249" y="6692"/>
                </a:lnTo>
                <a:lnTo>
                  <a:pt x="753656" y="6680"/>
                </a:lnTo>
                <a:lnTo>
                  <a:pt x="763238" y="6680"/>
                </a:lnTo>
                <a:lnTo>
                  <a:pt x="779068" y="5054"/>
                </a:lnTo>
                <a:lnTo>
                  <a:pt x="721766" y="0"/>
                </a:lnTo>
                <a:close/>
              </a:path>
              <a:path w="779145" h="128904">
                <a:moveTo>
                  <a:pt x="763238" y="6680"/>
                </a:moveTo>
                <a:lnTo>
                  <a:pt x="755459" y="6680"/>
                </a:lnTo>
                <a:lnTo>
                  <a:pt x="756869" y="6870"/>
                </a:lnTo>
                <a:lnTo>
                  <a:pt x="758291" y="7188"/>
                </a:lnTo>
                <a:lnTo>
                  <a:pt x="763238" y="668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491169" y="5159152"/>
            <a:ext cx="193040" cy="23495"/>
          </a:xfrm>
          <a:custGeom>
            <a:avLst/>
            <a:gdLst/>
            <a:ahLst/>
            <a:cxnLst/>
            <a:rect l="l" t="t" r="r" b="b"/>
            <a:pathLst>
              <a:path w="193040" h="23495">
                <a:moveTo>
                  <a:pt x="190080" y="0"/>
                </a:moveTo>
                <a:lnTo>
                  <a:pt x="144929" y="3641"/>
                </a:lnTo>
                <a:lnTo>
                  <a:pt x="102450" y="7823"/>
                </a:lnTo>
                <a:lnTo>
                  <a:pt x="51087" y="14374"/>
                </a:lnTo>
                <a:lnTo>
                  <a:pt x="0" y="23012"/>
                </a:lnTo>
                <a:lnTo>
                  <a:pt x="68054" y="14341"/>
                </a:lnTo>
                <a:lnTo>
                  <a:pt x="192912" y="508"/>
                </a:lnTo>
                <a:lnTo>
                  <a:pt x="191490" y="190"/>
                </a:lnTo>
                <a:lnTo>
                  <a:pt x="1900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964336" y="5261935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90" h="16510">
                <a:moveTo>
                  <a:pt x="33489" y="0"/>
                </a:moveTo>
                <a:lnTo>
                  <a:pt x="4114" y="3987"/>
                </a:lnTo>
                <a:lnTo>
                  <a:pt x="1054" y="13093"/>
                </a:lnTo>
                <a:lnTo>
                  <a:pt x="0" y="15963"/>
                </a:lnTo>
                <a:lnTo>
                  <a:pt x="34099" y="12903"/>
                </a:lnTo>
                <a:lnTo>
                  <a:pt x="33337" y="8915"/>
                </a:lnTo>
                <a:lnTo>
                  <a:pt x="33083" y="4076"/>
                </a:lnTo>
                <a:lnTo>
                  <a:pt x="334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997830" y="5157530"/>
            <a:ext cx="728980" cy="104775"/>
          </a:xfrm>
          <a:custGeom>
            <a:avLst/>
            <a:gdLst/>
            <a:ahLst/>
            <a:cxnLst/>
            <a:rect l="l" t="t" r="r" b="b"/>
            <a:pathLst>
              <a:path w="728979" h="104775">
                <a:moveTo>
                  <a:pt x="493331" y="24638"/>
                </a:moveTo>
                <a:lnTo>
                  <a:pt x="1765" y="96202"/>
                </a:lnTo>
                <a:lnTo>
                  <a:pt x="457" y="99809"/>
                </a:lnTo>
                <a:lnTo>
                  <a:pt x="0" y="104406"/>
                </a:lnTo>
                <a:lnTo>
                  <a:pt x="34404" y="99631"/>
                </a:lnTo>
                <a:lnTo>
                  <a:pt x="34734" y="98869"/>
                </a:lnTo>
                <a:lnTo>
                  <a:pt x="35128" y="98412"/>
                </a:lnTo>
                <a:lnTo>
                  <a:pt x="179933" y="77546"/>
                </a:lnTo>
                <a:lnTo>
                  <a:pt x="175501" y="76454"/>
                </a:lnTo>
                <a:lnTo>
                  <a:pt x="209321" y="73202"/>
                </a:lnTo>
                <a:lnTo>
                  <a:pt x="352767" y="51714"/>
                </a:lnTo>
                <a:lnTo>
                  <a:pt x="447065" y="33197"/>
                </a:lnTo>
                <a:lnTo>
                  <a:pt x="493331" y="24638"/>
                </a:lnTo>
                <a:close/>
              </a:path>
              <a:path w="728979" h="104775">
                <a:moveTo>
                  <a:pt x="176644" y="76428"/>
                </a:moveTo>
                <a:lnTo>
                  <a:pt x="176060" y="76428"/>
                </a:lnTo>
                <a:lnTo>
                  <a:pt x="175501" y="76454"/>
                </a:lnTo>
                <a:lnTo>
                  <a:pt x="177965" y="76606"/>
                </a:lnTo>
                <a:lnTo>
                  <a:pt x="177279" y="76492"/>
                </a:lnTo>
                <a:lnTo>
                  <a:pt x="176644" y="76428"/>
                </a:lnTo>
                <a:close/>
              </a:path>
              <a:path w="728979" h="104775">
                <a:moveTo>
                  <a:pt x="707034" y="0"/>
                </a:moveTo>
                <a:lnTo>
                  <a:pt x="686257" y="2133"/>
                </a:lnTo>
                <a:lnTo>
                  <a:pt x="689178" y="2794"/>
                </a:lnTo>
                <a:lnTo>
                  <a:pt x="696112" y="5588"/>
                </a:lnTo>
                <a:lnTo>
                  <a:pt x="728395" y="2070"/>
                </a:lnTo>
                <a:lnTo>
                  <a:pt x="7070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173329" y="5159664"/>
            <a:ext cx="520700" cy="75565"/>
          </a:xfrm>
          <a:custGeom>
            <a:avLst/>
            <a:gdLst/>
            <a:ahLst/>
            <a:cxnLst/>
            <a:rect l="l" t="t" r="r" b="b"/>
            <a:pathLst>
              <a:path w="520700" h="75564">
                <a:moveTo>
                  <a:pt x="0" y="74320"/>
                </a:moveTo>
                <a:lnTo>
                  <a:pt x="4432" y="75412"/>
                </a:lnTo>
                <a:lnTo>
                  <a:pt x="10791" y="74472"/>
                </a:lnTo>
                <a:lnTo>
                  <a:pt x="2463" y="74472"/>
                </a:lnTo>
                <a:lnTo>
                  <a:pt x="0" y="74320"/>
                </a:lnTo>
                <a:close/>
              </a:path>
              <a:path w="520700" h="75564">
                <a:moveTo>
                  <a:pt x="11994" y="74295"/>
                </a:moveTo>
                <a:lnTo>
                  <a:pt x="1143" y="74295"/>
                </a:lnTo>
                <a:lnTo>
                  <a:pt x="1778" y="74358"/>
                </a:lnTo>
                <a:lnTo>
                  <a:pt x="2463" y="74472"/>
                </a:lnTo>
                <a:lnTo>
                  <a:pt x="10791" y="74472"/>
                </a:lnTo>
                <a:lnTo>
                  <a:pt x="11994" y="74295"/>
                </a:lnTo>
                <a:close/>
              </a:path>
              <a:path w="520700" h="75564">
                <a:moveTo>
                  <a:pt x="33820" y="71069"/>
                </a:moveTo>
                <a:lnTo>
                  <a:pt x="0" y="74320"/>
                </a:lnTo>
                <a:lnTo>
                  <a:pt x="368" y="74295"/>
                </a:lnTo>
                <a:lnTo>
                  <a:pt x="11994" y="74295"/>
                </a:lnTo>
                <a:lnTo>
                  <a:pt x="33820" y="71069"/>
                </a:lnTo>
                <a:close/>
              </a:path>
              <a:path w="520700" h="75564">
                <a:moveTo>
                  <a:pt x="510755" y="0"/>
                </a:moveTo>
                <a:lnTo>
                  <a:pt x="385897" y="13831"/>
                </a:lnTo>
                <a:lnTo>
                  <a:pt x="317830" y="22491"/>
                </a:lnTo>
                <a:lnTo>
                  <a:pt x="271564" y="31064"/>
                </a:lnTo>
                <a:lnTo>
                  <a:pt x="177266" y="49580"/>
                </a:lnTo>
                <a:lnTo>
                  <a:pt x="316460" y="28763"/>
                </a:lnTo>
                <a:lnTo>
                  <a:pt x="394680" y="18181"/>
                </a:lnTo>
                <a:lnTo>
                  <a:pt x="520611" y="3454"/>
                </a:lnTo>
                <a:lnTo>
                  <a:pt x="513676" y="660"/>
                </a:lnTo>
                <a:lnTo>
                  <a:pt x="5107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997410" y="5257158"/>
            <a:ext cx="34925" cy="17780"/>
          </a:xfrm>
          <a:custGeom>
            <a:avLst/>
            <a:gdLst/>
            <a:ahLst/>
            <a:cxnLst/>
            <a:rect l="l" t="t" r="r" b="b"/>
            <a:pathLst>
              <a:path w="34925" h="17779">
                <a:moveTo>
                  <a:pt x="34823" y="0"/>
                </a:moveTo>
                <a:lnTo>
                  <a:pt x="419" y="4775"/>
                </a:lnTo>
                <a:lnTo>
                  <a:pt x="0" y="8851"/>
                </a:lnTo>
                <a:lnTo>
                  <a:pt x="253" y="13690"/>
                </a:lnTo>
                <a:lnTo>
                  <a:pt x="1028" y="17678"/>
                </a:lnTo>
                <a:lnTo>
                  <a:pt x="33058" y="14592"/>
                </a:lnTo>
                <a:lnTo>
                  <a:pt x="33197" y="8724"/>
                </a:lnTo>
                <a:lnTo>
                  <a:pt x="33680" y="2590"/>
                </a:lnTo>
                <a:lnTo>
                  <a:pt x="3482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032235" y="5159593"/>
            <a:ext cx="730885" cy="97790"/>
          </a:xfrm>
          <a:custGeom>
            <a:avLst/>
            <a:gdLst/>
            <a:ahLst/>
            <a:cxnLst/>
            <a:rect l="l" t="t" r="r" b="b"/>
            <a:pathLst>
              <a:path w="730884" h="97789">
                <a:moveTo>
                  <a:pt x="145529" y="75488"/>
                </a:moveTo>
                <a:lnTo>
                  <a:pt x="723" y="96354"/>
                </a:lnTo>
                <a:lnTo>
                  <a:pt x="330" y="96812"/>
                </a:lnTo>
                <a:lnTo>
                  <a:pt x="0" y="97561"/>
                </a:lnTo>
                <a:lnTo>
                  <a:pt x="148158" y="76136"/>
                </a:lnTo>
                <a:lnTo>
                  <a:pt x="145529" y="75488"/>
                </a:lnTo>
                <a:close/>
              </a:path>
              <a:path w="730884" h="97789">
                <a:moveTo>
                  <a:pt x="318363" y="49644"/>
                </a:moveTo>
                <a:lnTo>
                  <a:pt x="174917" y="71145"/>
                </a:lnTo>
                <a:lnTo>
                  <a:pt x="203619" y="67944"/>
                </a:lnTo>
                <a:lnTo>
                  <a:pt x="288988" y="55232"/>
                </a:lnTo>
                <a:lnTo>
                  <a:pt x="318363" y="49644"/>
                </a:lnTo>
                <a:close/>
              </a:path>
              <a:path w="730884" h="97789">
                <a:moveTo>
                  <a:pt x="693826" y="6629"/>
                </a:moveTo>
                <a:lnTo>
                  <a:pt x="674966" y="6629"/>
                </a:lnTo>
                <a:lnTo>
                  <a:pt x="638888" y="9935"/>
                </a:lnTo>
                <a:lnTo>
                  <a:pt x="602951" y="13701"/>
                </a:lnTo>
                <a:lnTo>
                  <a:pt x="567128" y="17989"/>
                </a:lnTo>
                <a:lnTo>
                  <a:pt x="531393" y="22859"/>
                </a:lnTo>
                <a:lnTo>
                  <a:pt x="630867" y="12277"/>
                </a:lnTo>
                <a:lnTo>
                  <a:pt x="680695" y="7636"/>
                </a:lnTo>
                <a:lnTo>
                  <a:pt x="693826" y="6629"/>
                </a:lnTo>
                <a:close/>
              </a:path>
              <a:path w="730884" h="97789">
                <a:moveTo>
                  <a:pt x="693991" y="0"/>
                </a:moveTo>
                <a:lnTo>
                  <a:pt x="661708" y="3530"/>
                </a:lnTo>
                <a:lnTo>
                  <a:pt x="665772" y="5168"/>
                </a:lnTo>
                <a:lnTo>
                  <a:pt x="669823" y="6680"/>
                </a:lnTo>
                <a:lnTo>
                  <a:pt x="674551" y="6667"/>
                </a:lnTo>
                <a:lnTo>
                  <a:pt x="674966" y="6629"/>
                </a:lnTo>
                <a:lnTo>
                  <a:pt x="693826" y="6629"/>
                </a:lnTo>
                <a:lnTo>
                  <a:pt x="730580" y="3809"/>
                </a:lnTo>
                <a:lnTo>
                  <a:pt x="6939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177764" y="5163117"/>
            <a:ext cx="529590" cy="73025"/>
          </a:xfrm>
          <a:custGeom>
            <a:avLst/>
            <a:gdLst/>
            <a:ahLst/>
            <a:cxnLst/>
            <a:rect l="l" t="t" r="r" b="b"/>
            <a:pathLst>
              <a:path w="529590" h="73025">
                <a:moveTo>
                  <a:pt x="58089" y="64414"/>
                </a:moveTo>
                <a:lnTo>
                  <a:pt x="29387" y="67614"/>
                </a:lnTo>
                <a:lnTo>
                  <a:pt x="0" y="71958"/>
                </a:lnTo>
                <a:lnTo>
                  <a:pt x="2628" y="72618"/>
                </a:lnTo>
                <a:lnTo>
                  <a:pt x="58089" y="64414"/>
                </a:lnTo>
                <a:close/>
              </a:path>
              <a:path w="529590" h="73025">
                <a:moveTo>
                  <a:pt x="358495" y="18859"/>
                </a:moveTo>
                <a:lnTo>
                  <a:pt x="312028" y="25309"/>
                </a:lnTo>
                <a:lnTo>
                  <a:pt x="172834" y="46126"/>
                </a:lnTo>
                <a:lnTo>
                  <a:pt x="148221" y="50850"/>
                </a:lnTo>
                <a:lnTo>
                  <a:pt x="143459" y="51701"/>
                </a:lnTo>
                <a:lnTo>
                  <a:pt x="256273" y="35306"/>
                </a:lnTo>
                <a:lnTo>
                  <a:pt x="307289" y="26558"/>
                </a:lnTo>
                <a:lnTo>
                  <a:pt x="332865" y="22554"/>
                </a:lnTo>
                <a:lnTo>
                  <a:pt x="358495" y="18859"/>
                </a:lnTo>
                <a:close/>
              </a:path>
              <a:path w="529590" h="73025">
                <a:moveTo>
                  <a:pt x="407483" y="16383"/>
                </a:moveTo>
                <a:lnTo>
                  <a:pt x="377355" y="16383"/>
                </a:lnTo>
                <a:lnTo>
                  <a:pt x="376046" y="16548"/>
                </a:lnTo>
                <a:lnTo>
                  <a:pt x="373557" y="18694"/>
                </a:lnTo>
                <a:lnTo>
                  <a:pt x="371246" y="20929"/>
                </a:lnTo>
                <a:lnTo>
                  <a:pt x="385864" y="19329"/>
                </a:lnTo>
                <a:lnTo>
                  <a:pt x="407483" y="16383"/>
                </a:lnTo>
                <a:close/>
              </a:path>
              <a:path w="529590" h="73025">
                <a:moveTo>
                  <a:pt x="516178" y="0"/>
                </a:moveTo>
                <a:lnTo>
                  <a:pt x="377024" y="16421"/>
                </a:lnTo>
                <a:lnTo>
                  <a:pt x="377355" y="16383"/>
                </a:lnTo>
                <a:lnTo>
                  <a:pt x="407483" y="16383"/>
                </a:lnTo>
                <a:lnTo>
                  <a:pt x="421598" y="14459"/>
                </a:lnTo>
                <a:lnTo>
                  <a:pt x="457420" y="10172"/>
                </a:lnTo>
                <a:lnTo>
                  <a:pt x="493354" y="6409"/>
                </a:lnTo>
                <a:lnTo>
                  <a:pt x="528869" y="3162"/>
                </a:lnTo>
                <a:lnTo>
                  <a:pt x="524294" y="3162"/>
                </a:lnTo>
                <a:lnTo>
                  <a:pt x="520242" y="1638"/>
                </a:lnTo>
                <a:lnTo>
                  <a:pt x="516178" y="0"/>
                </a:lnTo>
                <a:close/>
              </a:path>
              <a:path w="529590" h="73025">
                <a:moveTo>
                  <a:pt x="529424" y="3111"/>
                </a:moveTo>
                <a:lnTo>
                  <a:pt x="528624" y="3162"/>
                </a:lnTo>
                <a:lnTo>
                  <a:pt x="528869" y="3162"/>
                </a:lnTo>
                <a:lnTo>
                  <a:pt x="529424" y="3111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434046" y="5179669"/>
            <a:ext cx="120014" cy="19050"/>
          </a:xfrm>
          <a:custGeom>
            <a:avLst/>
            <a:gdLst/>
            <a:ahLst/>
            <a:cxnLst/>
            <a:rect l="l" t="t" r="r" b="b"/>
            <a:pathLst>
              <a:path w="120015" h="19050">
                <a:moveTo>
                  <a:pt x="119753" y="0"/>
                </a:moveTo>
                <a:lnTo>
                  <a:pt x="108394" y="1479"/>
                </a:lnTo>
                <a:lnTo>
                  <a:pt x="76586" y="6005"/>
                </a:lnTo>
                <a:lnTo>
                  <a:pt x="51014" y="10006"/>
                </a:lnTo>
                <a:lnTo>
                  <a:pt x="0" y="18751"/>
                </a:lnTo>
                <a:lnTo>
                  <a:pt x="56772" y="11225"/>
                </a:lnTo>
                <a:lnTo>
                  <a:pt x="114960" y="4387"/>
                </a:lnTo>
                <a:lnTo>
                  <a:pt x="117284" y="2140"/>
                </a:lnTo>
                <a:lnTo>
                  <a:pt x="1197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030470" y="5163408"/>
            <a:ext cx="761365" cy="108585"/>
          </a:xfrm>
          <a:custGeom>
            <a:avLst/>
            <a:gdLst/>
            <a:ahLst/>
            <a:cxnLst/>
            <a:rect l="l" t="t" r="r" b="b"/>
            <a:pathLst>
              <a:path w="761365" h="108585">
                <a:moveTo>
                  <a:pt x="149923" y="72326"/>
                </a:moveTo>
                <a:lnTo>
                  <a:pt x="1765" y="93751"/>
                </a:lnTo>
                <a:lnTo>
                  <a:pt x="609" y="96342"/>
                </a:lnTo>
                <a:lnTo>
                  <a:pt x="139" y="102476"/>
                </a:lnTo>
                <a:lnTo>
                  <a:pt x="0" y="108343"/>
                </a:lnTo>
                <a:lnTo>
                  <a:pt x="101743" y="97174"/>
                </a:lnTo>
                <a:lnTo>
                  <a:pt x="172821" y="88264"/>
                </a:lnTo>
                <a:lnTo>
                  <a:pt x="170459" y="85978"/>
                </a:lnTo>
                <a:lnTo>
                  <a:pt x="190497" y="84528"/>
                </a:lnTo>
                <a:lnTo>
                  <a:pt x="197167" y="83959"/>
                </a:lnTo>
                <a:lnTo>
                  <a:pt x="198767" y="82359"/>
                </a:lnTo>
                <a:lnTo>
                  <a:pt x="200151" y="80911"/>
                </a:lnTo>
                <a:lnTo>
                  <a:pt x="201040" y="80149"/>
                </a:lnTo>
                <a:lnTo>
                  <a:pt x="201675" y="79527"/>
                </a:lnTo>
                <a:lnTo>
                  <a:pt x="166789" y="77381"/>
                </a:lnTo>
                <a:lnTo>
                  <a:pt x="161493" y="75323"/>
                </a:lnTo>
                <a:lnTo>
                  <a:pt x="156438" y="74066"/>
                </a:lnTo>
                <a:lnTo>
                  <a:pt x="154724" y="73507"/>
                </a:lnTo>
                <a:lnTo>
                  <a:pt x="149923" y="72326"/>
                </a:lnTo>
                <a:close/>
              </a:path>
              <a:path w="761365" h="108585">
                <a:moveTo>
                  <a:pt x="402640" y="50495"/>
                </a:moveTo>
                <a:lnTo>
                  <a:pt x="371083" y="56118"/>
                </a:lnTo>
                <a:lnTo>
                  <a:pt x="276580" y="73913"/>
                </a:lnTo>
                <a:lnTo>
                  <a:pt x="332841" y="64088"/>
                </a:lnTo>
                <a:lnTo>
                  <a:pt x="402640" y="50495"/>
                </a:lnTo>
                <a:close/>
              </a:path>
              <a:path w="761365" h="108585">
                <a:moveTo>
                  <a:pt x="290753" y="51422"/>
                </a:moveTo>
                <a:lnTo>
                  <a:pt x="205384" y="64122"/>
                </a:lnTo>
                <a:lnTo>
                  <a:pt x="226770" y="61421"/>
                </a:lnTo>
                <a:lnTo>
                  <a:pt x="248116" y="58424"/>
                </a:lnTo>
                <a:lnTo>
                  <a:pt x="269438" y="55101"/>
                </a:lnTo>
                <a:lnTo>
                  <a:pt x="290753" y="51422"/>
                </a:lnTo>
                <a:close/>
              </a:path>
              <a:path w="761365" h="108585">
                <a:moveTo>
                  <a:pt x="732345" y="0"/>
                </a:moveTo>
                <a:lnTo>
                  <a:pt x="682461" y="3819"/>
                </a:lnTo>
                <a:lnTo>
                  <a:pt x="632633" y="8458"/>
                </a:lnTo>
                <a:lnTo>
                  <a:pt x="533158" y="19049"/>
                </a:lnTo>
                <a:lnTo>
                  <a:pt x="514159" y="25095"/>
                </a:lnTo>
                <a:lnTo>
                  <a:pt x="512775" y="26276"/>
                </a:lnTo>
                <a:lnTo>
                  <a:pt x="510946" y="28232"/>
                </a:lnTo>
                <a:lnTo>
                  <a:pt x="508914" y="30213"/>
                </a:lnTo>
                <a:lnTo>
                  <a:pt x="529315" y="26888"/>
                </a:lnTo>
                <a:lnTo>
                  <a:pt x="549752" y="23868"/>
                </a:lnTo>
                <a:lnTo>
                  <a:pt x="570230" y="21206"/>
                </a:lnTo>
                <a:lnTo>
                  <a:pt x="590753" y="18961"/>
                </a:lnTo>
                <a:lnTo>
                  <a:pt x="718710" y="8025"/>
                </a:lnTo>
                <a:lnTo>
                  <a:pt x="761212" y="3276"/>
                </a:lnTo>
                <a:lnTo>
                  <a:pt x="7323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227647" y="5184738"/>
            <a:ext cx="320675" cy="62865"/>
          </a:xfrm>
          <a:custGeom>
            <a:avLst/>
            <a:gdLst/>
            <a:ahLst/>
            <a:cxnLst/>
            <a:rect l="l" t="t" r="r" b="b"/>
            <a:pathLst>
              <a:path w="320675" h="62864">
                <a:moveTo>
                  <a:pt x="4495" y="58204"/>
                </a:moveTo>
                <a:lnTo>
                  <a:pt x="3860" y="58826"/>
                </a:lnTo>
                <a:lnTo>
                  <a:pt x="2899" y="59651"/>
                </a:lnTo>
                <a:lnTo>
                  <a:pt x="1600" y="61023"/>
                </a:lnTo>
                <a:lnTo>
                  <a:pt x="0" y="62636"/>
                </a:lnTo>
                <a:lnTo>
                  <a:pt x="14538" y="61244"/>
                </a:lnTo>
                <a:lnTo>
                  <a:pt x="29057" y="59651"/>
                </a:lnTo>
                <a:lnTo>
                  <a:pt x="4495" y="58204"/>
                </a:lnTo>
                <a:close/>
              </a:path>
              <a:path w="320675" h="62864">
                <a:moveTo>
                  <a:pt x="320649" y="0"/>
                </a:moveTo>
                <a:lnTo>
                  <a:pt x="264503" y="9502"/>
                </a:lnTo>
                <a:lnTo>
                  <a:pt x="164036" y="29681"/>
                </a:lnTo>
                <a:lnTo>
                  <a:pt x="123016" y="37435"/>
                </a:lnTo>
                <a:lnTo>
                  <a:pt x="64541" y="46740"/>
                </a:lnTo>
                <a:lnTo>
                  <a:pt x="47170" y="49191"/>
                </a:lnTo>
                <a:lnTo>
                  <a:pt x="29766" y="51354"/>
                </a:lnTo>
                <a:lnTo>
                  <a:pt x="12331" y="53225"/>
                </a:lnTo>
                <a:lnTo>
                  <a:pt x="58039" y="55664"/>
                </a:lnTo>
                <a:lnTo>
                  <a:pt x="77241" y="52946"/>
                </a:lnTo>
                <a:lnTo>
                  <a:pt x="79400" y="52590"/>
                </a:lnTo>
                <a:lnTo>
                  <a:pt x="205460" y="29159"/>
                </a:lnTo>
                <a:lnTo>
                  <a:pt x="285093" y="13617"/>
                </a:lnTo>
                <a:lnTo>
                  <a:pt x="311734" y="8890"/>
                </a:lnTo>
                <a:lnTo>
                  <a:pt x="313766" y="6896"/>
                </a:lnTo>
                <a:lnTo>
                  <a:pt x="315595" y="4953"/>
                </a:lnTo>
                <a:lnTo>
                  <a:pt x="316979" y="3771"/>
                </a:lnTo>
                <a:lnTo>
                  <a:pt x="318706" y="1917"/>
                </a:lnTo>
                <a:lnTo>
                  <a:pt x="3206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180399" y="5182457"/>
            <a:ext cx="383540" cy="60960"/>
          </a:xfrm>
          <a:custGeom>
            <a:avLst/>
            <a:gdLst/>
            <a:ahLst/>
            <a:cxnLst/>
            <a:rect l="l" t="t" r="r" b="b"/>
            <a:pathLst>
              <a:path w="383540" h="60960">
                <a:moveTo>
                  <a:pt x="253644" y="15963"/>
                </a:moveTo>
                <a:lnTo>
                  <a:pt x="140817" y="32372"/>
                </a:lnTo>
                <a:lnTo>
                  <a:pt x="119508" y="36051"/>
                </a:lnTo>
                <a:lnTo>
                  <a:pt x="98186" y="39374"/>
                </a:lnTo>
                <a:lnTo>
                  <a:pt x="76841" y="42371"/>
                </a:lnTo>
                <a:lnTo>
                  <a:pt x="55460" y="45072"/>
                </a:lnTo>
                <a:lnTo>
                  <a:pt x="0" y="53276"/>
                </a:lnTo>
                <a:lnTo>
                  <a:pt x="4800" y="54470"/>
                </a:lnTo>
                <a:lnTo>
                  <a:pt x="6515" y="55016"/>
                </a:lnTo>
                <a:lnTo>
                  <a:pt x="11556" y="56273"/>
                </a:lnTo>
                <a:lnTo>
                  <a:pt x="16852" y="58331"/>
                </a:lnTo>
                <a:lnTo>
                  <a:pt x="51739" y="60490"/>
                </a:lnTo>
                <a:lnTo>
                  <a:pt x="54228" y="58039"/>
                </a:lnTo>
                <a:lnTo>
                  <a:pt x="59601" y="52184"/>
                </a:lnTo>
                <a:lnTo>
                  <a:pt x="253644" y="15963"/>
                </a:lnTo>
                <a:close/>
              </a:path>
              <a:path w="383540" h="60960">
                <a:moveTo>
                  <a:pt x="383222" y="0"/>
                </a:moveTo>
                <a:lnTo>
                  <a:pt x="368604" y="1600"/>
                </a:lnTo>
                <a:lnTo>
                  <a:pt x="367906" y="2286"/>
                </a:lnTo>
                <a:lnTo>
                  <a:pt x="3832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232140" y="5184052"/>
            <a:ext cx="316865" cy="60960"/>
          </a:xfrm>
          <a:custGeom>
            <a:avLst/>
            <a:gdLst/>
            <a:ahLst/>
            <a:cxnLst/>
            <a:rect l="l" t="t" r="r" b="b"/>
            <a:pathLst>
              <a:path w="316865" h="60960">
                <a:moveTo>
                  <a:pt x="316865" y="0"/>
                </a:moveTo>
                <a:lnTo>
                  <a:pt x="258681" y="6842"/>
                </a:lnTo>
                <a:lnTo>
                  <a:pt x="201904" y="14363"/>
                </a:lnTo>
                <a:lnTo>
                  <a:pt x="7861" y="50596"/>
                </a:lnTo>
                <a:lnTo>
                  <a:pt x="2476" y="56438"/>
                </a:lnTo>
                <a:lnTo>
                  <a:pt x="0" y="58889"/>
                </a:lnTo>
                <a:lnTo>
                  <a:pt x="24561" y="60337"/>
                </a:lnTo>
                <a:lnTo>
                  <a:pt x="26568" y="60109"/>
                </a:lnTo>
                <a:lnTo>
                  <a:pt x="53555" y="56349"/>
                </a:lnTo>
                <a:lnTo>
                  <a:pt x="7835" y="53911"/>
                </a:lnTo>
                <a:lnTo>
                  <a:pt x="25276" y="52040"/>
                </a:lnTo>
                <a:lnTo>
                  <a:pt x="118522" y="38121"/>
                </a:lnTo>
                <a:lnTo>
                  <a:pt x="159545" y="30367"/>
                </a:lnTo>
                <a:lnTo>
                  <a:pt x="241300" y="13766"/>
                </a:lnTo>
                <a:lnTo>
                  <a:pt x="260007" y="10188"/>
                </a:lnTo>
                <a:lnTo>
                  <a:pt x="278718" y="6821"/>
                </a:lnTo>
                <a:lnTo>
                  <a:pt x="297437" y="3656"/>
                </a:lnTo>
                <a:lnTo>
                  <a:pt x="316166" y="685"/>
                </a:lnTo>
                <a:lnTo>
                  <a:pt x="3168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697819" y="5212332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74978" y="3733"/>
                </a:moveTo>
                <a:lnTo>
                  <a:pt x="32918" y="3733"/>
                </a:lnTo>
                <a:lnTo>
                  <a:pt x="42586" y="3760"/>
                </a:lnTo>
                <a:lnTo>
                  <a:pt x="71589" y="4165"/>
                </a:lnTo>
                <a:lnTo>
                  <a:pt x="74978" y="3733"/>
                </a:lnTo>
                <a:close/>
              </a:path>
              <a:path w="97790" h="4445">
                <a:moveTo>
                  <a:pt x="65100" y="0"/>
                </a:moveTo>
                <a:lnTo>
                  <a:pt x="17513" y="2400"/>
                </a:lnTo>
                <a:lnTo>
                  <a:pt x="0" y="4038"/>
                </a:lnTo>
                <a:lnTo>
                  <a:pt x="74978" y="3733"/>
                </a:lnTo>
                <a:lnTo>
                  <a:pt x="84747" y="2438"/>
                </a:lnTo>
                <a:lnTo>
                  <a:pt x="91300" y="1473"/>
                </a:lnTo>
                <a:lnTo>
                  <a:pt x="97739" y="660"/>
                </a:lnTo>
                <a:lnTo>
                  <a:pt x="6510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762920" y="5209447"/>
            <a:ext cx="57785" cy="3810"/>
          </a:xfrm>
          <a:custGeom>
            <a:avLst/>
            <a:gdLst/>
            <a:ahLst/>
            <a:cxnLst/>
            <a:rect l="l" t="t" r="r" b="b"/>
            <a:pathLst>
              <a:path w="57784" h="3810">
                <a:moveTo>
                  <a:pt x="57327" y="0"/>
                </a:moveTo>
                <a:lnTo>
                  <a:pt x="0" y="2882"/>
                </a:lnTo>
                <a:lnTo>
                  <a:pt x="8160" y="2989"/>
                </a:lnTo>
                <a:lnTo>
                  <a:pt x="32639" y="3556"/>
                </a:lnTo>
                <a:lnTo>
                  <a:pt x="40894" y="2489"/>
                </a:lnTo>
                <a:lnTo>
                  <a:pt x="49123" y="1308"/>
                </a:lnTo>
                <a:lnTo>
                  <a:pt x="573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769409" y="5212999"/>
            <a:ext cx="52705" cy="5080"/>
          </a:xfrm>
          <a:custGeom>
            <a:avLst/>
            <a:gdLst/>
            <a:ahLst/>
            <a:cxnLst/>
            <a:rect l="l" t="t" r="r" b="b"/>
            <a:pathLst>
              <a:path w="52704" h="5079">
                <a:moveTo>
                  <a:pt x="26149" y="0"/>
                </a:moveTo>
                <a:lnTo>
                  <a:pt x="19710" y="800"/>
                </a:lnTo>
                <a:lnTo>
                  <a:pt x="13157" y="1765"/>
                </a:lnTo>
                <a:lnTo>
                  <a:pt x="6578" y="2666"/>
                </a:lnTo>
                <a:lnTo>
                  <a:pt x="0" y="3492"/>
                </a:lnTo>
                <a:lnTo>
                  <a:pt x="29832" y="4432"/>
                </a:lnTo>
                <a:lnTo>
                  <a:pt x="30073" y="4457"/>
                </a:lnTo>
                <a:lnTo>
                  <a:pt x="37350" y="3949"/>
                </a:lnTo>
                <a:lnTo>
                  <a:pt x="47370" y="2006"/>
                </a:lnTo>
                <a:lnTo>
                  <a:pt x="52362" y="977"/>
                </a:lnTo>
                <a:lnTo>
                  <a:pt x="261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795554" y="5206547"/>
            <a:ext cx="82550" cy="10795"/>
          </a:xfrm>
          <a:custGeom>
            <a:avLst/>
            <a:gdLst/>
            <a:ahLst/>
            <a:cxnLst/>
            <a:rect l="l" t="t" r="r" b="b"/>
            <a:pathLst>
              <a:path w="82550" h="10795">
                <a:moveTo>
                  <a:pt x="82308" y="0"/>
                </a:moveTo>
                <a:lnTo>
                  <a:pt x="24688" y="2895"/>
                </a:lnTo>
                <a:lnTo>
                  <a:pt x="16497" y="4203"/>
                </a:lnTo>
                <a:lnTo>
                  <a:pt x="8254" y="5397"/>
                </a:lnTo>
                <a:lnTo>
                  <a:pt x="0" y="6451"/>
                </a:lnTo>
                <a:lnTo>
                  <a:pt x="26212" y="7429"/>
                </a:lnTo>
                <a:lnTo>
                  <a:pt x="21221" y="8458"/>
                </a:lnTo>
                <a:lnTo>
                  <a:pt x="11201" y="10401"/>
                </a:lnTo>
                <a:lnTo>
                  <a:pt x="31254" y="9080"/>
                </a:lnTo>
                <a:lnTo>
                  <a:pt x="36029" y="8826"/>
                </a:lnTo>
                <a:lnTo>
                  <a:pt x="53655" y="6526"/>
                </a:lnTo>
                <a:lnTo>
                  <a:pt x="71234" y="3911"/>
                </a:lnTo>
                <a:lnTo>
                  <a:pt x="78625" y="1346"/>
                </a:lnTo>
                <a:lnTo>
                  <a:pt x="823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831581" y="5210454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59" h="5079">
                <a:moveTo>
                  <a:pt x="35204" y="0"/>
                </a:moveTo>
                <a:lnTo>
                  <a:pt x="17626" y="2619"/>
                </a:lnTo>
                <a:lnTo>
                  <a:pt x="0" y="4914"/>
                </a:lnTo>
                <a:lnTo>
                  <a:pt x="23698" y="3771"/>
                </a:lnTo>
                <a:lnTo>
                  <a:pt x="27546" y="2552"/>
                </a:lnTo>
                <a:lnTo>
                  <a:pt x="31381" y="1295"/>
                </a:lnTo>
                <a:lnTo>
                  <a:pt x="352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118179" y="5290981"/>
            <a:ext cx="131445" cy="20320"/>
          </a:xfrm>
          <a:custGeom>
            <a:avLst/>
            <a:gdLst/>
            <a:ahLst/>
            <a:cxnLst/>
            <a:rect l="l" t="t" r="r" b="b"/>
            <a:pathLst>
              <a:path w="131445" h="20320">
                <a:moveTo>
                  <a:pt x="75565" y="8064"/>
                </a:moveTo>
                <a:lnTo>
                  <a:pt x="0" y="19265"/>
                </a:lnTo>
                <a:lnTo>
                  <a:pt x="25" y="20243"/>
                </a:lnTo>
                <a:lnTo>
                  <a:pt x="74345" y="10972"/>
                </a:lnTo>
                <a:lnTo>
                  <a:pt x="74599" y="9855"/>
                </a:lnTo>
                <a:lnTo>
                  <a:pt x="74993" y="8851"/>
                </a:lnTo>
                <a:lnTo>
                  <a:pt x="75565" y="8064"/>
                </a:lnTo>
                <a:close/>
              </a:path>
              <a:path w="131445" h="20320">
                <a:moveTo>
                  <a:pt x="129641" y="0"/>
                </a:moveTo>
                <a:lnTo>
                  <a:pt x="97701" y="4762"/>
                </a:lnTo>
                <a:lnTo>
                  <a:pt x="119162" y="2592"/>
                </a:lnTo>
                <a:lnTo>
                  <a:pt x="126301" y="1777"/>
                </a:lnTo>
                <a:lnTo>
                  <a:pt x="131279" y="495"/>
                </a:lnTo>
                <a:lnTo>
                  <a:pt x="12964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192525" y="5292765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70" h="9525">
                <a:moveTo>
                  <a:pt x="51955" y="0"/>
                </a:moveTo>
                <a:lnTo>
                  <a:pt x="44811" y="814"/>
                </a:lnTo>
                <a:lnTo>
                  <a:pt x="23270" y="2997"/>
                </a:lnTo>
                <a:lnTo>
                  <a:pt x="1219" y="6286"/>
                </a:lnTo>
                <a:lnTo>
                  <a:pt x="647" y="7061"/>
                </a:lnTo>
                <a:lnTo>
                  <a:pt x="254" y="8077"/>
                </a:lnTo>
                <a:lnTo>
                  <a:pt x="0" y="9182"/>
                </a:lnTo>
                <a:lnTo>
                  <a:pt x="35267" y="4571"/>
                </a:lnTo>
                <a:lnTo>
                  <a:pt x="40863" y="2984"/>
                </a:lnTo>
                <a:lnTo>
                  <a:pt x="46380" y="1460"/>
                </a:lnTo>
                <a:lnTo>
                  <a:pt x="519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242047" y="5298893"/>
            <a:ext cx="52069" cy="8890"/>
          </a:xfrm>
          <a:custGeom>
            <a:avLst/>
            <a:gdLst/>
            <a:ahLst/>
            <a:cxnLst/>
            <a:rect l="l" t="t" r="r" b="b"/>
            <a:pathLst>
              <a:path w="52070" h="8889">
                <a:moveTo>
                  <a:pt x="41935" y="0"/>
                </a:moveTo>
                <a:lnTo>
                  <a:pt x="35344" y="1003"/>
                </a:lnTo>
                <a:lnTo>
                  <a:pt x="28778" y="2171"/>
                </a:lnTo>
                <a:lnTo>
                  <a:pt x="22263" y="3530"/>
                </a:lnTo>
                <a:lnTo>
                  <a:pt x="14795" y="4749"/>
                </a:lnTo>
                <a:lnTo>
                  <a:pt x="7378" y="6146"/>
                </a:lnTo>
                <a:lnTo>
                  <a:pt x="0" y="7708"/>
                </a:lnTo>
                <a:lnTo>
                  <a:pt x="8826" y="8470"/>
                </a:lnTo>
                <a:lnTo>
                  <a:pt x="19245" y="6385"/>
                </a:lnTo>
                <a:lnTo>
                  <a:pt x="29722" y="4524"/>
                </a:lnTo>
                <a:lnTo>
                  <a:pt x="40264" y="2905"/>
                </a:lnTo>
                <a:lnTo>
                  <a:pt x="50990" y="1524"/>
                </a:lnTo>
                <a:lnTo>
                  <a:pt x="51206" y="1460"/>
                </a:lnTo>
                <a:lnTo>
                  <a:pt x="51739" y="1193"/>
                </a:lnTo>
                <a:lnTo>
                  <a:pt x="419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293257" y="5295674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5" h="5079">
                <a:moveTo>
                  <a:pt x="533" y="4419"/>
                </a:moveTo>
                <a:lnTo>
                  <a:pt x="0" y="4673"/>
                </a:lnTo>
                <a:lnTo>
                  <a:pt x="800" y="4445"/>
                </a:lnTo>
                <a:lnTo>
                  <a:pt x="533" y="4419"/>
                </a:lnTo>
                <a:close/>
              </a:path>
              <a:path w="17145" h="5079">
                <a:moveTo>
                  <a:pt x="17056" y="0"/>
                </a:moveTo>
                <a:lnTo>
                  <a:pt x="14490" y="241"/>
                </a:lnTo>
                <a:lnTo>
                  <a:pt x="9385" y="787"/>
                </a:lnTo>
                <a:lnTo>
                  <a:pt x="13309" y="990"/>
                </a:lnTo>
                <a:lnTo>
                  <a:pt x="170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118398" y="529996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198" y="0"/>
                </a:moveTo>
                <a:lnTo>
                  <a:pt x="50" y="1612"/>
                </a:lnTo>
                <a:lnTo>
                  <a:pt x="0" y="2120"/>
                </a:lnTo>
                <a:lnTo>
                  <a:pt x="141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118484" y="5312425"/>
            <a:ext cx="43180" cy="14604"/>
          </a:xfrm>
          <a:custGeom>
            <a:avLst/>
            <a:gdLst/>
            <a:ahLst/>
            <a:cxnLst/>
            <a:rect l="l" t="t" r="r" b="b"/>
            <a:pathLst>
              <a:path w="43179" h="14604">
                <a:moveTo>
                  <a:pt x="42557" y="0"/>
                </a:moveTo>
                <a:lnTo>
                  <a:pt x="0" y="4737"/>
                </a:lnTo>
                <a:lnTo>
                  <a:pt x="342" y="9029"/>
                </a:lnTo>
                <a:lnTo>
                  <a:pt x="965" y="12242"/>
                </a:lnTo>
                <a:lnTo>
                  <a:pt x="37731" y="14300"/>
                </a:lnTo>
                <a:lnTo>
                  <a:pt x="39032" y="9029"/>
                </a:lnTo>
                <a:lnTo>
                  <a:pt x="40678" y="3454"/>
                </a:lnTo>
                <a:lnTo>
                  <a:pt x="4255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156211" y="5308746"/>
            <a:ext cx="36195" cy="19685"/>
          </a:xfrm>
          <a:custGeom>
            <a:avLst/>
            <a:gdLst/>
            <a:ahLst/>
            <a:cxnLst/>
            <a:rect l="l" t="t" r="r" b="b"/>
            <a:pathLst>
              <a:path w="36195" h="19685">
                <a:moveTo>
                  <a:pt x="35915" y="0"/>
                </a:moveTo>
                <a:lnTo>
                  <a:pt x="4825" y="3682"/>
                </a:lnTo>
                <a:lnTo>
                  <a:pt x="2946" y="7137"/>
                </a:lnTo>
                <a:lnTo>
                  <a:pt x="1244" y="12903"/>
                </a:lnTo>
                <a:lnTo>
                  <a:pt x="0" y="17983"/>
                </a:lnTo>
                <a:lnTo>
                  <a:pt x="25692" y="19354"/>
                </a:lnTo>
                <a:lnTo>
                  <a:pt x="26479" y="17665"/>
                </a:lnTo>
                <a:lnTo>
                  <a:pt x="27254" y="16395"/>
                </a:lnTo>
                <a:lnTo>
                  <a:pt x="34480" y="14236"/>
                </a:lnTo>
                <a:lnTo>
                  <a:pt x="29794" y="13512"/>
                </a:lnTo>
                <a:lnTo>
                  <a:pt x="36118" y="8051"/>
                </a:lnTo>
                <a:lnTo>
                  <a:pt x="36067" y="2603"/>
                </a:lnTo>
                <a:lnTo>
                  <a:pt x="35979" y="1384"/>
                </a:lnTo>
                <a:lnTo>
                  <a:pt x="359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192129" y="5307547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9804" y="0"/>
                </a:moveTo>
                <a:lnTo>
                  <a:pt x="0" y="1193"/>
                </a:lnTo>
                <a:lnTo>
                  <a:pt x="23" y="1841"/>
                </a:lnTo>
                <a:lnTo>
                  <a:pt x="150" y="3771"/>
                </a:lnTo>
                <a:lnTo>
                  <a:pt x="203" y="9258"/>
                </a:lnTo>
                <a:lnTo>
                  <a:pt x="1231" y="8369"/>
                </a:lnTo>
                <a:lnTo>
                  <a:pt x="3111" y="6540"/>
                </a:lnTo>
                <a:lnTo>
                  <a:pt x="4800" y="4851"/>
                </a:lnTo>
                <a:lnTo>
                  <a:pt x="6057" y="3771"/>
                </a:lnTo>
                <a:lnTo>
                  <a:pt x="7861" y="1841"/>
                </a:lnTo>
                <a:lnTo>
                  <a:pt x="98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445687" y="5354826"/>
            <a:ext cx="49530" cy="3175"/>
          </a:xfrm>
          <a:custGeom>
            <a:avLst/>
            <a:gdLst/>
            <a:ahLst/>
            <a:cxnLst/>
            <a:rect l="l" t="t" r="r" b="b"/>
            <a:pathLst>
              <a:path w="49529" h="3175">
                <a:moveTo>
                  <a:pt x="48971" y="0"/>
                </a:moveTo>
                <a:lnTo>
                  <a:pt x="12270" y="1414"/>
                </a:lnTo>
                <a:lnTo>
                  <a:pt x="0" y="2070"/>
                </a:lnTo>
                <a:lnTo>
                  <a:pt x="20637" y="2997"/>
                </a:lnTo>
                <a:lnTo>
                  <a:pt x="489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442275" y="5356895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3416" y="0"/>
                </a:moveTo>
                <a:lnTo>
                  <a:pt x="0" y="203"/>
                </a:lnTo>
                <a:lnTo>
                  <a:pt x="21526" y="1181"/>
                </a:lnTo>
                <a:lnTo>
                  <a:pt x="24041" y="927"/>
                </a:lnTo>
                <a:lnTo>
                  <a:pt x="341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616168" y="5319200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5" h="1904">
                <a:moveTo>
                  <a:pt x="63" y="0"/>
                </a:moveTo>
                <a:lnTo>
                  <a:pt x="0" y="152"/>
                </a:lnTo>
                <a:lnTo>
                  <a:pt x="24142" y="1282"/>
                </a:lnTo>
                <a:lnTo>
                  <a:pt x="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427952" y="5355620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039" y="0"/>
                </a:moveTo>
                <a:lnTo>
                  <a:pt x="0" y="457"/>
                </a:lnTo>
                <a:lnTo>
                  <a:pt x="2463" y="571"/>
                </a:lnTo>
                <a:lnTo>
                  <a:pt x="80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541873" y="5319353"/>
            <a:ext cx="139065" cy="16510"/>
          </a:xfrm>
          <a:custGeom>
            <a:avLst/>
            <a:gdLst/>
            <a:ahLst/>
            <a:cxnLst/>
            <a:rect l="l" t="t" r="r" b="b"/>
            <a:pathLst>
              <a:path w="139065" h="16510">
                <a:moveTo>
                  <a:pt x="19926" y="7416"/>
                </a:moveTo>
                <a:lnTo>
                  <a:pt x="0" y="9271"/>
                </a:lnTo>
                <a:lnTo>
                  <a:pt x="139065" y="16052"/>
                </a:lnTo>
                <a:lnTo>
                  <a:pt x="138979" y="9715"/>
                </a:lnTo>
                <a:lnTo>
                  <a:pt x="53975" y="9715"/>
                </a:lnTo>
                <a:lnTo>
                  <a:pt x="19926" y="7416"/>
                </a:lnTo>
                <a:close/>
              </a:path>
              <a:path w="139065" h="16510">
                <a:moveTo>
                  <a:pt x="74295" y="0"/>
                </a:moveTo>
                <a:lnTo>
                  <a:pt x="73444" y="2032"/>
                </a:lnTo>
                <a:lnTo>
                  <a:pt x="72707" y="3581"/>
                </a:lnTo>
                <a:lnTo>
                  <a:pt x="56692" y="4597"/>
                </a:lnTo>
                <a:lnTo>
                  <a:pt x="55500" y="7416"/>
                </a:lnTo>
                <a:lnTo>
                  <a:pt x="54406" y="9715"/>
                </a:lnTo>
                <a:lnTo>
                  <a:pt x="138979" y="9715"/>
                </a:lnTo>
                <a:lnTo>
                  <a:pt x="138751" y="7340"/>
                </a:lnTo>
                <a:lnTo>
                  <a:pt x="138328" y="3365"/>
                </a:lnTo>
                <a:lnTo>
                  <a:pt x="742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364285" y="5328627"/>
            <a:ext cx="316865" cy="32384"/>
          </a:xfrm>
          <a:custGeom>
            <a:avLst/>
            <a:gdLst/>
            <a:ahLst/>
            <a:cxnLst/>
            <a:rect l="l" t="t" r="r" b="b"/>
            <a:pathLst>
              <a:path w="316865" h="32385">
                <a:moveTo>
                  <a:pt x="254137" y="26200"/>
                </a:moveTo>
                <a:lnTo>
                  <a:pt x="130378" y="26200"/>
                </a:lnTo>
                <a:lnTo>
                  <a:pt x="102031" y="29197"/>
                </a:lnTo>
                <a:lnTo>
                  <a:pt x="170205" y="32245"/>
                </a:lnTo>
                <a:lnTo>
                  <a:pt x="191416" y="29527"/>
                </a:lnTo>
                <a:lnTo>
                  <a:pt x="199615" y="28614"/>
                </a:lnTo>
                <a:lnTo>
                  <a:pt x="207861" y="27784"/>
                </a:lnTo>
                <a:lnTo>
                  <a:pt x="216103" y="27038"/>
                </a:lnTo>
                <a:lnTo>
                  <a:pt x="254036" y="27038"/>
                </a:lnTo>
                <a:lnTo>
                  <a:pt x="254137" y="26200"/>
                </a:lnTo>
                <a:close/>
              </a:path>
              <a:path w="316865" h="32385">
                <a:moveTo>
                  <a:pt x="254036" y="27038"/>
                </a:moveTo>
                <a:lnTo>
                  <a:pt x="216103" y="27038"/>
                </a:lnTo>
                <a:lnTo>
                  <a:pt x="252882" y="29527"/>
                </a:lnTo>
                <a:lnTo>
                  <a:pt x="253479" y="29527"/>
                </a:lnTo>
                <a:lnTo>
                  <a:pt x="253915" y="27784"/>
                </a:lnTo>
                <a:lnTo>
                  <a:pt x="254036" y="27038"/>
                </a:lnTo>
                <a:close/>
              </a:path>
              <a:path w="316865" h="32385">
                <a:moveTo>
                  <a:pt x="108362" y="26987"/>
                </a:moveTo>
                <a:lnTo>
                  <a:pt x="71704" y="26987"/>
                </a:lnTo>
                <a:lnTo>
                  <a:pt x="66128" y="27571"/>
                </a:lnTo>
                <a:lnTo>
                  <a:pt x="81406" y="28270"/>
                </a:lnTo>
                <a:lnTo>
                  <a:pt x="105935" y="27077"/>
                </a:lnTo>
                <a:lnTo>
                  <a:pt x="108362" y="26987"/>
                </a:lnTo>
                <a:close/>
              </a:path>
              <a:path w="316865" h="32385">
                <a:moveTo>
                  <a:pt x="316180" y="22123"/>
                </a:moveTo>
                <a:lnTo>
                  <a:pt x="22174" y="22123"/>
                </a:lnTo>
                <a:lnTo>
                  <a:pt x="0" y="24472"/>
                </a:lnTo>
                <a:lnTo>
                  <a:pt x="63665" y="27457"/>
                </a:lnTo>
                <a:lnTo>
                  <a:pt x="71704" y="26987"/>
                </a:lnTo>
                <a:lnTo>
                  <a:pt x="108362" y="26987"/>
                </a:lnTo>
                <a:lnTo>
                  <a:pt x="130378" y="26200"/>
                </a:lnTo>
                <a:lnTo>
                  <a:pt x="254137" y="26200"/>
                </a:lnTo>
                <a:lnTo>
                  <a:pt x="254330" y="24612"/>
                </a:lnTo>
                <a:lnTo>
                  <a:pt x="269407" y="24058"/>
                </a:lnTo>
                <a:lnTo>
                  <a:pt x="284510" y="23693"/>
                </a:lnTo>
                <a:lnTo>
                  <a:pt x="316077" y="23431"/>
                </a:lnTo>
                <a:lnTo>
                  <a:pt x="316180" y="22123"/>
                </a:lnTo>
                <a:close/>
              </a:path>
              <a:path w="316865" h="32385">
                <a:moveTo>
                  <a:pt x="177584" y="0"/>
                </a:moveTo>
                <a:lnTo>
                  <a:pt x="162494" y="1568"/>
                </a:lnTo>
                <a:lnTo>
                  <a:pt x="147458" y="3278"/>
                </a:lnTo>
                <a:lnTo>
                  <a:pt x="132394" y="5145"/>
                </a:lnTo>
                <a:lnTo>
                  <a:pt x="28155" y="19532"/>
                </a:lnTo>
                <a:lnTo>
                  <a:pt x="12" y="22936"/>
                </a:lnTo>
                <a:lnTo>
                  <a:pt x="22174" y="22123"/>
                </a:lnTo>
                <a:lnTo>
                  <a:pt x="316180" y="22123"/>
                </a:lnTo>
                <a:lnTo>
                  <a:pt x="316763" y="14719"/>
                </a:lnTo>
                <a:lnTo>
                  <a:pt x="316649" y="6781"/>
                </a:lnTo>
                <a:lnTo>
                  <a:pt x="212295" y="1565"/>
                </a:lnTo>
                <a:lnTo>
                  <a:pt x="1775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424468" y="535608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3479" y="0"/>
                </a:moveTo>
                <a:lnTo>
                  <a:pt x="2311" y="63"/>
                </a:lnTo>
                <a:lnTo>
                  <a:pt x="0" y="228"/>
                </a:lnTo>
                <a:lnTo>
                  <a:pt x="3378" y="368"/>
                </a:lnTo>
                <a:lnTo>
                  <a:pt x="5943" y="114"/>
                </a:lnTo>
                <a:lnTo>
                  <a:pt x="34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360682" y="5353096"/>
            <a:ext cx="173990" cy="8255"/>
          </a:xfrm>
          <a:custGeom>
            <a:avLst/>
            <a:gdLst/>
            <a:ahLst/>
            <a:cxnLst/>
            <a:rect l="l" t="t" r="r" b="b"/>
            <a:pathLst>
              <a:path w="173990" h="8254">
                <a:moveTo>
                  <a:pt x="105638" y="4724"/>
                </a:moveTo>
                <a:lnTo>
                  <a:pt x="103123" y="4978"/>
                </a:lnTo>
                <a:lnTo>
                  <a:pt x="171208" y="8115"/>
                </a:lnTo>
                <a:lnTo>
                  <a:pt x="173799" y="7772"/>
                </a:lnTo>
                <a:lnTo>
                  <a:pt x="105638" y="4724"/>
                </a:lnTo>
                <a:close/>
              </a:path>
              <a:path w="173990" h="8254">
                <a:moveTo>
                  <a:pt x="69735" y="3098"/>
                </a:moveTo>
                <a:lnTo>
                  <a:pt x="67170" y="3365"/>
                </a:lnTo>
                <a:lnTo>
                  <a:pt x="81584" y="4013"/>
                </a:lnTo>
                <a:lnTo>
                  <a:pt x="85013" y="3797"/>
                </a:lnTo>
                <a:lnTo>
                  <a:pt x="69735" y="3098"/>
                </a:lnTo>
                <a:close/>
              </a:path>
              <a:path w="173990" h="8254">
                <a:moveTo>
                  <a:pt x="3594" y="0"/>
                </a:moveTo>
                <a:lnTo>
                  <a:pt x="0" y="355"/>
                </a:lnTo>
                <a:lnTo>
                  <a:pt x="63779" y="3213"/>
                </a:lnTo>
                <a:lnTo>
                  <a:pt x="67271" y="2984"/>
                </a:lnTo>
                <a:lnTo>
                  <a:pt x="35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186013" y="53221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80" y="0"/>
                </a:moveTo>
                <a:lnTo>
                  <a:pt x="0" y="127"/>
                </a:lnTo>
                <a:lnTo>
                  <a:pt x="3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191295" y="5364237"/>
            <a:ext cx="48895" cy="10160"/>
          </a:xfrm>
          <a:custGeom>
            <a:avLst/>
            <a:gdLst/>
            <a:ahLst/>
            <a:cxnLst/>
            <a:rect l="l" t="t" r="r" b="b"/>
            <a:pathLst>
              <a:path w="48895" h="10160">
                <a:moveTo>
                  <a:pt x="38214" y="4470"/>
                </a:moveTo>
                <a:lnTo>
                  <a:pt x="20993" y="6284"/>
                </a:lnTo>
                <a:lnTo>
                  <a:pt x="3733" y="7823"/>
                </a:lnTo>
                <a:lnTo>
                  <a:pt x="44996" y="10007"/>
                </a:lnTo>
                <a:lnTo>
                  <a:pt x="46367" y="7708"/>
                </a:lnTo>
                <a:lnTo>
                  <a:pt x="47701" y="5892"/>
                </a:lnTo>
                <a:lnTo>
                  <a:pt x="48780" y="5054"/>
                </a:lnTo>
                <a:lnTo>
                  <a:pt x="38214" y="4470"/>
                </a:lnTo>
                <a:close/>
              </a:path>
              <a:path w="48895" h="10160">
                <a:moveTo>
                  <a:pt x="0" y="0"/>
                </a:moveTo>
                <a:lnTo>
                  <a:pt x="0" y="1765"/>
                </a:lnTo>
                <a:lnTo>
                  <a:pt x="10871" y="584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236300" y="5369290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771" y="0"/>
                </a:moveTo>
                <a:lnTo>
                  <a:pt x="2692" y="838"/>
                </a:lnTo>
                <a:lnTo>
                  <a:pt x="1358" y="2654"/>
                </a:lnTo>
                <a:lnTo>
                  <a:pt x="0" y="4953"/>
                </a:lnTo>
                <a:lnTo>
                  <a:pt x="33159" y="6616"/>
                </a:lnTo>
                <a:lnTo>
                  <a:pt x="33134" y="4902"/>
                </a:lnTo>
                <a:lnTo>
                  <a:pt x="33401" y="1600"/>
                </a:lnTo>
                <a:lnTo>
                  <a:pt x="37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269435" y="5370896"/>
            <a:ext cx="26034" cy="5715"/>
          </a:xfrm>
          <a:custGeom>
            <a:avLst/>
            <a:gdLst/>
            <a:ahLst/>
            <a:cxnLst/>
            <a:rect l="l" t="t" r="r" b="b"/>
            <a:pathLst>
              <a:path w="26034" h="5714">
                <a:moveTo>
                  <a:pt x="269" y="0"/>
                </a:moveTo>
                <a:lnTo>
                  <a:pt x="0" y="3187"/>
                </a:lnTo>
                <a:lnTo>
                  <a:pt x="28" y="5016"/>
                </a:lnTo>
                <a:lnTo>
                  <a:pt x="10366" y="5524"/>
                </a:lnTo>
                <a:lnTo>
                  <a:pt x="15509" y="4660"/>
                </a:lnTo>
                <a:lnTo>
                  <a:pt x="20665" y="3873"/>
                </a:lnTo>
                <a:lnTo>
                  <a:pt x="25872" y="3187"/>
                </a:lnTo>
                <a:lnTo>
                  <a:pt x="25949" y="1333"/>
                </a:lnTo>
                <a:lnTo>
                  <a:pt x="2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229505" y="5366962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4452" y="0"/>
                </a:moveTo>
                <a:lnTo>
                  <a:pt x="4826" y="1193"/>
                </a:lnTo>
                <a:lnTo>
                  <a:pt x="0" y="1739"/>
                </a:lnTo>
                <a:lnTo>
                  <a:pt x="10566" y="2324"/>
                </a:lnTo>
                <a:lnTo>
                  <a:pt x="10845" y="2120"/>
                </a:lnTo>
                <a:lnTo>
                  <a:pt x="11099" y="1968"/>
                </a:lnTo>
                <a:lnTo>
                  <a:pt x="16878" y="127"/>
                </a:lnTo>
                <a:lnTo>
                  <a:pt x="144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240072" y="5367083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6311" y="0"/>
                </a:moveTo>
                <a:lnTo>
                  <a:pt x="2616" y="1206"/>
                </a:lnTo>
                <a:lnTo>
                  <a:pt x="520" y="1854"/>
                </a:lnTo>
                <a:lnTo>
                  <a:pt x="266" y="1993"/>
                </a:lnTo>
                <a:lnTo>
                  <a:pt x="0" y="2209"/>
                </a:lnTo>
                <a:lnTo>
                  <a:pt x="29629" y="3810"/>
                </a:lnTo>
                <a:lnTo>
                  <a:pt x="29844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269705" y="5368244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4" h="4445">
                <a:moveTo>
                  <a:pt x="215" y="0"/>
                </a:moveTo>
                <a:lnTo>
                  <a:pt x="0" y="2654"/>
                </a:lnTo>
                <a:lnTo>
                  <a:pt x="25679" y="3987"/>
                </a:lnTo>
                <a:lnTo>
                  <a:pt x="25781" y="2146"/>
                </a:lnTo>
                <a:lnTo>
                  <a:pt x="25857" y="1219"/>
                </a:lnTo>
                <a:lnTo>
                  <a:pt x="21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295305" y="5372234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76" y="0"/>
                </a:moveTo>
                <a:lnTo>
                  <a:pt x="0" y="1841"/>
                </a:lnTo>
                <a:lnTo>
                  <a:pt x="3632" y="1358"/>
                </a:lnTo>
                <a:lnTo>
                  <a:pt x="7289" y="927"/>
                </a:lnTo>
                <a:lnTo>
                  <a:pt x="10960" y="546"/>
                </a:lnTo>
                <a:lnTo>
                  <a:pt x="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295384" y="5369468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4" h="3810">
                <a:moveTo>
                  <a:pt x="177" y="0"/>
                </a:moveTo>
                <a:lnTo>
                  <a:pt x="101" y="914"/>
                </a:lnTo>
                <a:lnTo>
                  <a:pt x="0" y="2768"/>
                </a:lnTo>
                <a:lnTo>
                  <a:pt x="10883" y="3314"/>
                </a:lnTo>
                <a:lnTo>
                  <a:pt x="16281" y="2781"/>
                </a:lnTo>
                <a:lnTo>
                  <a:pt x="31978" y="1485"/>
                </a:lnTo>
                <a:lnTo>
                  <a:pt x="1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191790" y="5374371"/>
            <a:ext cx="43180" cy="11430"/>
          </a:xfrm>
          <a:custGeom>
            <a:avLst/>
            <a:gdLst/>
            <a:ahLst/>
            <a:cxnLst/>
            <a:rect l="l" t="t" r="r" b="b"/>
            <a:pathLst>
              <a:path w="43179" h="11429">
                <a:moveTo>
                  <a:pt x="0" y="0"/>
                </a:moveTo>
                <a:lnTo>
                  <a:pt x="431" y="3822"/>
                </a:lnTo>
                <a:lnTo>
                  <a:pt x="1155" y="6604"/>
                </a:lnTo>
                <a:lnTo>
                  <a:pt x="2082" y="6718"/>
                </a:lnTo>
                <a:lnTo>
                  <a:pt x="11307" y="8096"/>
                </a:lnTo>
                <a:lnTo>
                  <a:pt x="20543" y="9315"/>
                </a:lnTo>
                <a:lnTo>
                  <a:pt x="29791" y="10372"/>
                </a:lnTo>
                <a:lnTo>
                  <a:pt x="39052" y="11264"/>
                </a:lnTo>
                <a:lnTo>
                  <a:pt x="40182" y="8343"/>
                </a:lnTo>
                <a:lnTo>
                  <a:pt x="41630" y="5156"/>
                </a:lnTo>
                <a:lnTo>
                  <a:pt x="43116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230845" y="5376714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4064" y="0"/>
                </a:moveTo>
                <a:lnTo>
                  <a:pt x="2565" y="2806"/>
                </a:lnTo>
                <a:lnTo>
                  <a:pt x="1130" y="6007"/>
                </a:lnTo>
                <a:lnTo>
                  <a:pt x="0" y="8928"/>
                </a:lnTo>
                <a:lnTo>
                  <a:pt x="4419" y="9296"/>
                </a:lnTo>
                <a:lnTo>
                  <a:pt x="12726" y="7231"/>
                </a:lnTo>
                <a:lnTo>
                  <a:pt x="21056" y="5275"/>
                </a:lnTo>
                <a:lnTo>
                  <a:pt x="29415" y="3440"/>
                </a:lnTo>
                <a:lnTo>
                  <a:pt x="37807" y="1739"/>
                </a:lnTo>
                <a:lnTo>
                  <a:pt x="406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244477" y="529147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4978" y="0"/>
                </a:moveTo>
                <a:lnTo>
                  <a:pt x="3314" y="419"/>
                </a:lnTo>
                <a:lnTo>
                  <a:pt x="0" y="1295"/>
                </a:lnTo>
                <a:lnTo>
                  <a:pt x="6591" y="507"/>
                </a:lnTo>
                <a:lnTo>
                  <a:pt x="49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227794" y="5279387"/>
            <a:ext cx="126364" cy="18415"/>
          </a:xfrm>
          <a:custGeom>
            <a:avLst/>
            <a:gdLst/>
            <a:ahLst/>
            <a:cxnLst/>
            <a:rect l="l" t="t" r="r" b="b"/>
            <a:pathLst>
              <a:path w="126365" h="18414">
                <a:moveTo>
                  <a:pt x="23279" y="12585"/>
                </a:moveTo>
                <a:lnTo>
                  <a:pt x="16687" y="13373"/>
                </a:lnTo>
                <a:lnTo>
                  <a:pt x="5549" y="16370"/>
                </a:lnTo>
                <a:lnTo>
                  <a:pt x="0" y="17957"/>
                </a:lnTo>
                <a:lnTo>
                  <a:pt x="28409" y="14135"/>
                </a:lnTo>
                <a:lnTo>
                  <a:pt x="26339" y="13588"/>
                </a:lnTo>
                <a:lnTo>
                  <a:pt x="26474" y="13588"/>
                </a:lnTo>
                <a:lnTo>
                  <a:pt x="23279" y="12585"/>
                </a:lnTo>
                <a:close/>
              </a:path>
              <a:path w="126365" h="18414">
                <a:moveTo>
                  <a:pt x="26339" y="13588"/>
                </a:moveTo>
                <a:close/>
              </a:path>
              <a:path w="126365" h="18414">
                <a:moveTo>
                  <a:pt x="26474" y="13588"/>
                </a:moveTo>
                <a:lnTo>
                  <a:pt x="26339" y="13588"/>
                </a:lnTo>
                <a:lnTo>
                  <a:pt x="26555" y="13614"/>
                </a:lnTo>
                <a:close/>
              </a:path>
              <a:path w="126365" h="18414">
                <a:moveTo>
                  <a:pt x="116928" y="0"/>
                </a:moveTo>
                <a:lnTo>
                  <a:pt x="110606" y="1197"/>
                </a:lnTo>
                <a:lnTo>
                  <a:pt x="104308" y="2482"/>
                </a:lnTo>
                <a:lnTo>
                  <a:pt x="98033" y="3854"/>
                </a:lnTo>
                <a:lnTo>
                  <a:pt x="91782" y="5308"/>
                </a:lnTo>
                <a:lnTo>
                  <a:pt x="125793" y="393"/>
                </a:lnTo>
                <a:lnTo>
                  <a:pt x="1169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344729" y="5275713"/>
            <a:ext cx="32384" cy="4445"/>
          </a:xfrm>
          <a:custGeom>
            <a:avLst/>
            <a:gdLst/>
            <a:ahLst/>
            <a:cxnLst/>
            <a:rect l="l" t="t" r="r" b="b"/>
            <a:pathLst>
              <a:path w="32384" h="4445">
                <a:moveTo>
                  <a:pt x="22529" y="0"/>
                </a:moveTo>
                <a:lnTo>
                  <a:pt x="17919" y="673"/>
                </a:lnTo>
                <a:lnTo>
                  <a:pt x="13309" y="1397"/>
                </a:lnTo>
                <a:lnTo>
                  <a:pt x="2895" y="3136"/>
                </a:lnTo>
                <a:lnTo>
                  <a:pt x="0" y="3670"/>
                </a:lnTo>
                <a:lnTo>
                  <a:pt x="8851" y="4076"/>
                </a:lnTo>
                <a:lnTo>
                  <a:pt x="25044" y="1828"/>
                </a:lnTo>
                <a:lnTo>
                  <a:pt x="31991" y="457"/>
                </a:lnTo>
                <a:lnTo>
                  <a:pt x="225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369781" y="527616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6934" y="0"/>
                </a:moveTo>
                <a:lnTo>
                  <a:pt x="0" y="1384"/>
                </a:lnTo>
                <a:lnTo>
                  <a:pt x="9245" y="101"/>
                </a:lnTo>
                <a:lnTo>
                  <a:pt x="693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186007" y="5316801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6988" y="5321"/>
                </a:moveTo>
                <a:lnTo>
                  <a:pt x="381" y="5321"/>
                </a:lnTo>
                <a:lnTo>
                  <a:pt x="101" y="5461"/>
                </a:lnTo>
                <a:lnTo>
                  <a:pt x="4686" y="6184"/>
                </a:lnTo>
                <a:lnTo>
                  <a:pt x="7035" y="5486"/>
                </a:lnTo>
                <a:lnTo>
                  <a:pt x="6988" y="5321"/>
                </a:lnTo>
                <a:close/>
              </a:path>
              <a:path w="7620" h="6350">
                <a:moveTo>
                  <a:pt x="6324" y="0"/>
                </a:moveTo>
                <a:lnTo>
                  <a:pt x="0" y="5461"/>
                </a:lnTo>
                <a:lnTo>
                  <a:pt x="381" y="5321"/>
                </a:lnTo>
                <a:lnTo>
                  <a:pt x="6988" y="5321"/>
                </a:lnTo>
                <a:lnTo>
                  <a:pt x="6553" y="3784"/>
                </a:lnTo>
                <a:lnTo>
                  <a:pt x="6388" y="1816"/>
                </a:lnTo>
                <a:lnTo>
                  <a:pt x="63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192327" y="5304819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31432" y="0"/>
                </a:moveTo>
                <a:lnTo>
                  <a:pt x="9601" y="2730"/>
                </a:lnTo>
                <a:lnTo>
                  <a:pt x="7658" y="4572"/>
                </a:lnTo>
                <a:lnTo>
                  <a:pt x="5867" y="6489"/>
                </a:lnTo>
                <a:lnTo>
                  <a:pt x="4445" y="7708"/>
                </a:lnTo>
                <a:lnTo>
                  <a:pt x="2908" y="9258"/>
                </a:lnTo>
                <a:lnTo>
                  <a:pt x="952" y="11165"/>
                </a:lnTo>
                <a:lnTo>
                  <a:pt x="0" y="11988"/>
                </a:lnTo>
                <a:lnTo>
                  <a:pt x="63" y="13804"/>
                </a:lnTo>
                <a:lnTo>
                  <a:pt x="241" y="15760"/>
                </a:lnTo>
                <a:lnTo>
                  <a:pt x="723" y="17462"/>
                </a:lnTo>
                <a:lnTo>
                  <a:pt x="15562" y="13204"/>
                </a:lnTo>
                <a:lnTo>
                  <a:pt x="30429" y="9194"/>
                </a:lnTo>
                <a:lnTo>
                  <a:pt x="30632" y="5880"/>
                </a:lnTo>
                <a:lnTo>
                  <a:pt x="30975" y="2590"/>
                </a:lnTo>
                <a:lnTo>
                  <a:pt x="314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222759" y="5293098"/>
            <a:ext cx="88900" cy="20955"/>
          </a:xfrm>
          <a:custGeom>
            <a:avLst/>
            <a:gdLst/>
            <a:ahLst/>
            <a:cxnLst/>
            <a:rect l="l" t="t" r="r" b="b"/>
            <a:pathLst>
              <a:path w="88900" h="20954">
                <a:moveTo>
                  <a:pt x="53365" y="4851"/>
                </a:moveTo>
                <a:lnTo>
                  <a:pt x="1003" y="11722"/>
                </a:lnTo>
                <a:lnTo>
                  <a:pt x="546" y="14312"/>
                </a:lnTo>
                <a:lnTo>
                  <a:pt x="221" y="17429"/>
                </a:lnTo>
                <a:lnTo>
                  <a:pt x="0" y="20916"/>
                </a:lnTo>
                <a:lnTo>
                  <a:pt x="7004" y="19134"/>
                </a:lnTo>
                <a:lnTo>
                  <a:pt x="14019" y="17429"/>
                </a:lnTo>
                <a:lnTo>
                  <a:pt x="21050" y="15807"/>
                </a:lnTo>
                <a:lnTo>
                  <a:pt x="28105" y="14274"/>
                </a:lnTo>
                <a:lnTo>
                  <a:pt x="19291" y="13512"/>
                </a:lnTo>
                <a:lnTo>
                  <a:pt x="26669" y="11938"/>
                </a:lnTo>
                <a:lnTo>
                  <a:pt x="34086" y="10541"/>
                </a:lnTo>
                <a:lnTo>
                  <a:pt x="41541" y="9321"/>
                </a:lnTo>
                <a:lnTo>
                  <a:pt x="48056" y="7962"/>
                </a:lnTo>
                <a:lnTo>
                  <a:pt x="54622" y="6794"/>
                </a:lnTo>
                <a:lnTo>
                  <a:pt x="61226" y="5791"/>
                </a:lnTo>
                <a:lnTo>
                  <a:pt x="53365" y="4851"/>
                </a:lnTo>
                <a:close/>
              </a:path>
              <a:path w="88900" h="20954">
                <a:moveTo>
                  <a:pt x="88518" y="0"/>
                </a:moveTo>
                <a:lnTo>
                  <a:pt x="69329" y="2667"/>
                </a:lnTo>
                <a:lnTo>
                  <a:pt x="75996" y="3149"/>
                </a:lnTo>
                <a:lnTo>
                  <a:pt x="79336" y="3340"/>
                </a:lnTo>
                <a:lnTo>
                  <a:pt x="82359" y="2120"/>
                </a:lnTo>
                <a:lnTo>
                  <a:pt x="85420" y="1003"/>
                </a:lnTo>
                <a:lnTo>
                  <a:pt x="8851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302103" y="5290108"/>
            <a:ext cx="31115" cy="6985"/>
          </a:xfrm>
          <a:custGeom>
            <a:avLst/>
            <a:gdLst/>
            <a:ahLst/>
            <a:cxnLst/>
            <a:rect l="l" t="t" r="r" b="b"/>
            <a:pathLst>
              <a:path w="31115" h="6985">
                <a:moveTo>
                  <a:pt x="30860" y="0"/>
                </a:moveTo>
                <a:lnTo>
                  <a:pt x="9169" y="2997"/>
                </a:lnTo>
                <a:lnTo>
                  <a:pt x="6070" y="4000"/>
                </a:lnTo>
                <a:lnTo>
                  <a:pt x="3022" y="5105"/>
                </a:lnTo>
                <a:lnTo>
                  <a:pt x="0" y="6324"/>
                </a:lnTo>
                <a:lnTo>
                  <a:pt x="533" y="6362"/>
                </a:lnTo>
                <a:lnTo>
                  <a:pt x="3086" y="6070"/>
                </a:lnTo>
                <a:lnTo>
                  <a:pt x="8204" y="5562"/>
                </a:lnTo>
                <a:lnTo>
                  <a:pt x="15735" y="3581"/>
                </a:lnTo>
                <a:lnTo>
                  <a:pt x="23279" y="1714"/>
                </a:lnTo>
                <a:lnTo>
                  <a:pt x="308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433073" y="5385684"/>
            <a:ext cx="39370" cy="1905"/>
          </a:xfrm>
          <a:custGeom>
            <a:avLst/>
            <a:gdLst/>
            <a:ahLst/>
            <a:cxnLst/>
            <a:rect l="l" t="t" r="r" b="b"/>
            <a:pathLst>
              <a:path w="39370" h="1904">
                <a:moveTo>
                  <a:pt x="25933" y="0"/>
                </a:moveTo>
                <a:lnTo>
                  <a:pt x="14008" y="0"/>
                </a:lnTo>
                <a:lnTo>
                  <a:pt x="2984" y="127"/>
                </a:lnTo>
                <a:lnTo>
                  <a:pt x="0" y="444"/>
                </a:lnTo>
                <a:lnTo>
                  <a:pt x="28079" y="1701"/>
                </a:lnTo>
                <a:lnTo>
                  <a:pt x="38798" y="165"/>
                </a:lnTo>
                <a:lnTo>
                  <a:pt x="259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428982" y="538581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073" y="0"/>
                </a:moveTo>
                <a:lnTo>
                  <a:pt x="0" y="139"/>
                </a:lnTo>
                <a:lnTo>
                  <a:pt x="4089" y="317"/>
                </a:lnTo>
                <a:lnTo>
                  <a:pt x="70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312574" y="5399659"/>
            <a:ext cx="50165" cy="4445"/>
          </a:xfrm>
          <a:custGeom>
            <a:avLst/>
            <a:gdLst/>
            <a:ahLst/>
            <a:cxnLst/>
            <a:rect l="l" t="t" r="r" b="b"/>
            <a:pathLst>
              <a:path w="50165" h="4445">
                <a:moveTo>
                  <a:pt x="49809" y="0"/>
                </a:moveTo>
                <a:lnTo>
                  <a:pt x="42287" y="469"/>
                </a:lnTo>
                <a:lnTo>
                  <a:pt x="34769" y="842"/>
                </a:lnTo>
                <a:lnTo>
                  <a:pt x="27256" y="1109"/>
                </a:lnTo>
                <a:lnTo>
                  <a:pt x="19748" y="1257"/>
                </a:lnTo>
                <a:lnTo>
                  <a:pt x="13119" y="1981"/>
                </a:lnTo>
                <a:lnTo>
                  <a:pt x="6540" y="2882"/>
                </a:lnTo>
                <a:lnTo>
                  <a:pt x="0" y="3924"/>
                </a:lnTo>
                <a:lnTo>
                  <a:pt x="4051" y="3708"/>
                </a:lnTo>
                <a:lnTo>
                  <a:pt x="12153" y="3124"/>
                </a:lnTo>
                <a:lnTo>
                  <a:pt x="498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332322" y="5395668"/>
            <a:ext cx="67310" cy="5715"/>
          </a:xfrm>
          <a:custGeom>
            <a:avLst/>
            <a:gdLst/>
            <a:ahLst/>
            <a:cxnLst/>
            <a:rect l="l" t="t" r="r" b="b"/>
            <a:pathLst>
              <a:path w="67309" h="5714">
                <a:moveTo>
                  <a:pt x="66751" y="0"/>
                </a:moveTo>
                <a:lnTo>
                  <a:pt x="52810" y="875"/>
                </a:lnTo>
                <a:lnTo>
                  <a:pt x="7086" y="4521"/>
                </a:lnTo>
                <a:lnTo>
                  <a:pt x="3530" y="4864"/>
                </a:lnTo>
                <a:lnTo>
                  <a:pt x="0" y="5245"/>
                </a:lnTo>
                <a:lnTo>
                  <a:pt x="7508" y="5104"/>
                </a:lnTo>
                <a:lnTo>
                  <a:pt x="667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731073" y="5244820"/>
            <a:ext cx="69850" cy="4445"/>
          </a:xfrm>
          <a:custGeom>
            <a:avLst/>
            <a:gdLst/>
            <a:ahLst/>
            <a:cxnLst/>
            <a:rect l="l" t="t" r="r" b="b"/>
            <a:pathLst>
              <a:path w="69850" h="4445">
                <a:moveTo>
                  <a:pt x="44450" y="0"/>
                </a:moveTo>
                <a:lnTo>
                  <a:pt x="0" y="4165"/>
                </a:lnTo>
                <a:lnTo>
                  <a:pt x="29375" y="3760"/>
                </a:lnTo>
                <a:lnTo>
                  <a:pt x="52032" y="3733"/>
                </a:lnTo>
                <a:lnTo>
                  <a:pt x="61950" y="1892"/>
                </a:lnTo>
                <a:lnTo>
                  <a:pt x="69481" y="393"/>
                </a:lnTo>
                <a:lnTo>
                  <a:pt x="44450" y="0"/>
                </a:lnTo>
                <a:close/>
              </a:path>
              <a:path w="69850" h="4445">
                <a:moveTo>
                  <a:pt x="52032" y="3733"/>
                </a:moveTo>
                <a:lnTo>
                  <a:pt x="43370" y="3733"/>
                </a:lnTo>
                <a:lnTo>
                  <a:pt x="51752" y="3784"/>
                </a:lnTo>
                <a:lnTo>
                  <a:pt x="52032" y="373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520188" y="5178056"/>
            <a:ext cx="360680" cy="83820"/>
          </a:xfrm>
          <a:custGeom>
            <a:avLst/>
            <a:gdLst/>
            <a:ahLst/>
            <a:cxnLst/>
            <a:rect l="l" t="t" r="r" b="b"/>
            <a:pathLst>
              <a:path w="360679" h="83820">
                <a:moveTo>
                  <a:pt x="217385" y="66205"/>
                </a:moveTo>
                <a:lnTo>
                  <a:pt x="212293" y="66205"/>
                </a:lnTo>
                <a:lnTo>
                  <a:pt x="193422" y="66380"/>
                </a:lnTo>
                <a:lnTo>
                  <a:pt x="136804" y="68719"/>
                </a:lnTo>
                <a:lnTo>
                  <a:pt x="78538" y="73501"/>
                </a:lnTo>
                <a:lnTo>
                  <a:pt x="20472" y="79616"/>
                </a:lnTo>
                <a:lnTo>
                  <a:pt x="0" y="82346"/>
                </a:lnTo>
                <a:lnTo>
                  <a:pt x="39433" y="83604"/>
                </a:lnTo>
                <a:lnTo>
                  <a:pt x="102933" y="77050"/>
                </a:lnTo>
                <a:lnTo>
                  <a:pt x="102209" y="76949"/>
                </a:lnTo>
                <a:lnTo>
                  <a:pt x="100749" y="76834"/>
                </a:lnTo>
                <a:lnTo>
                  <a:pt x="105494" y="76834"/>
                </a:lnTo>
                <a:lnTo>
                  <a:pt x="130393" y="74754"/>
                </a:lnTo>
                <a:lnTo>
                  <a:pt x="157245" y="73012"/>
                </a:lnTo>
                <a:lnTo>
                  <a:pt x="184077" y="71745"/>
                </a:lnTo>
                <a:lnTo>
                  <a:pt x="210896" y="70929"/>
                </a:lnTo>
                <a:lnTo>
                  <a:pt x="255333" y="66763"/>
                </a:lnTo>
                <a:lnTo>
                  <a:pt x="217385" y="66205"/>
                </a:lnTo>
                <a:close/>
              </a:path>
              <a:path w="360679" h="83820">
                <a:moveTo>
                  <a:pt x="105494" y="76834"/>
                </a:moveTo>
                <a:lnTo>
                  <a:pt x="100749" y="76834"/>
                </a:lnTo>
                <a:lnTo>
                  <a:pt x="103517" y="77000"/>
                </a:lnTo>
                <a:lnTo>
                  <a:pt x="105494" y="76834"/>
                </a:lnTo>
                <a:close/>
              </a:path>
              <a:path w="360679" h="83820">
                <a:moveTo>
                  <a:pt x="359397" y="0"/>
                </a:moveTo>
                <a:lnTo>
                  <a:pt x="360502" y="228"/>
                </a:lnTo>
                <a:lnTo>
                  <a:pt x="3593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897540" y="5181616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40" h="3810">
                <a:moveTo>
                  <a:pt x="6350" y="0"/>
                </a:moveTo>
                <a:lnTo>
                  <a:pt x="0" y="355"/>
                </a:lnTo>
                <a:lnTo>
                  <a:pt x="12331" y="3213"/>
                </a:lnTo>
                <a:lnTo>
                  <a:pt x="27762" y="3162"/>
                </a:lnTo>
                <a:lnTo>
                  <a:pt x="635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880691" y="5178285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0" y="0"/>
                </a:moveTo>
                <a:lnTo>
                  <a:pt x="5626" y="1193"/>
                </a:lnTo>
                <a:lnTo>
                  <a:pt x="16852" y="3695"/>
                </a:lnTo>
                <a:lnTo>
                  <a:pt x="23202" y="332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091581" y="5127935"/>
            <a:ext cx="284480" cy="15240"/>
          </a:xfrm>
          <a:custGeom>
            <a:avLst/>
            <a:gdLst/>
            <a:ahLst/>
            <a:cxnLst/>
            <a:rect l="l" t="t" r="r" b="b"/>
            <a:pathLst>
              <a:path w="284479" h="15239">
                <a:moveTo>
                  <a:pt x="55872" y="11341"/>
                </a:moveTo>
                <a:lnTo>
                  <a:pt x="5547" y="11341"/>
                </a:lnTo>
                <a:lnTo>
                  <a:pt x="21638" y="15036"/>
                </a:lnTo>
                <a:lnTo>
                  <a:pt x="26451" y="15036"/>
                </a:lnTo>
                <a:lnTo>
                  <a:pt x="27353" y="14986"/>
                </a:lnTo>
                <a:lnTo>
                  <a:pt x="28242" y="14884"/>
                </a:lnTo>
                <a:lnTo>
                  <a:pt x="50114" y="11993"/>
                </a:lnTo>
                <a:lnTo>
                  <a:pt x="55872" y="11341"/>
                </a:lnTo>
                <a:close/>
              </a:path>
              <a:path w="284479" h="15239">
                <a:moveTo>
                  <a:pt x="174165" y="0"/>
                </a:moveTo>
                <a:lnTo>
                  <a:pt x="130307" y="792"/>
                </a:lnTo>
                <a:lnTo>
                  <a:pt x="86544" y="3070"/>
                </a:lnTo>
                <a:lnTo>
                  <a:pt x="42805" y="6686"/>
                </a:lnTo>
                <a:lnTo>
                  <a:pt x="0" y="11385"/>
                </a:lnTo>
                <a:lnTo>
                  <a:pt x="772" y="11341"/>
                </a:lnTo>
                <a:lnTo>
                  <a:pt x="55872" y="11341"/>
                </a:lnTo>
                <a:lnTo>
                  <a:pt x="93991" y="7435"/>
                </a:lnTo>
                <a:lnTo>
                  <a:pt x="133454" y="4497"/>
                </a:lnTo>
                <a:lnTo>
                  <a:pt x="262320" y="3035"/>
                </a:lnTo>
                <a:lnTo>
                  <a:pt x="224469" y="1104"/>
                </a:lnTo>
                <a:lnTo>
                  <a:pt x="211868" y="616"/>
                </a:lnTo>
                <a:lnTo>
                  <a:pt x="199284" y="271"/>
                </a:lnTo>
                <a:lnTo>
                  <a:pt x="186716" y="67"/>
                </a:lnTo>
                <a:lnTo>
                  <a:pt x="174165" y="0"/>
                </a:lnTo>
                <a:close/>
              </a:path>
              <a:path w="284479" h="15239">
                <a:moveTo>
                  <a:pt x="262320" y="3035"/>
                </a:moveTo>
                <a:lnTo>
                  <a:pt x="186039" y="3035"/>
                </a:lnTo>
                <a:lnTo>
                  <a:pt x="208460" y="3242"/>
                </a:lnTo>
                <a:lnTo>
                  <a:pt x="230883" y="3798"/>
                </a:lnTo>
                <a:lnTo>
                  <a:pt x="275650" y="5562"/>
                </a:lnTo>
                <a:lnTo>
                  <a:pt x="284172" y="4343"/>
                </a:lnTo>
                <a:lnTo>
                  <a:pt x="262320" y="303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426173" y="5135972"/>
            <a:ext cx="39370" cy="3175"/>
          </a:xfrm>
          <a:custGeom>
            <a:avLst/>
            <a:gdLst/>
            <a:ahLst/>
            <a:cxnLst/>
            <a:rect l="l" t="t" r="r" b="b"/>
            <a:pathLst>
              <a:path w="39370" h="3175">
                <a:moveTo>
                  <a:pt x="3886" y="0"/>
                </a:moveTo>
                <a:lnTo>
                  <a:pt x="0" y="558"/>
                </a:lnTo>
                <a:lnTo>
                  <a:pt x="35864" y="3124"/>
                </a:lnTo>
                <a:lnTo>
                  <a:pt x="39319" y="2616"/>
                </a:lnTo>
                <a:lnTo>
                  <a:pt x="38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367233" y="5132274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8521" y="0"/>
                </a:moveTo>
                <a:lnTo>
                  <a:pt x="0" y="1219"/>
                </a:lnTo>
                <a:lnTo>
                  <a:pt x="32486" y="2717"/>
                </a:lnTo>
                <a:lnTo>
                  <a:pt x="38087" y="1943"/>
                </a:lnTo>
                <a:lnTo>
                  <a:pt x="85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399725" y="5134222"/>
            <a:ext cx="30480" cy="2540"/>
          </a:xfrm>
          <a:custGeom>
            <a:avLst/>
            <a:gdLst/>
            <a:ahLst/>
            <a:cxnLst/>
            <a:rect l="l" t="t" r="r" b="b"/>
            <a:pathLst>
              <a:path w="30479" h="2539">
                <a:moveTo>
                  <a:pt x="5600" y="0"/>
                </a:moveTo>
                <a:lnTo>
                  <a:pt x="0" y="761"/>
                </a:lnTo>
                <a:lnTo>
                  <a:pt x="26441" y="2311"/>
                </a:lnTo>
                <a:lnTo>
                  <a:pt x="30340" y="1752"/>
                </a:lnTo>
                <a:lnTo>
                  <a:pt x="56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645956" y="5150732"/>
            <a:ext cx="488950" cy="71120"/>
          </a:xfrm>
          <a:custGeom>
            <a:avLst/>
            <a:gdLst/>
            <a:ahLst/>
            <a:cxnLst/>
            <a:rect l="l" t="t" r="r" b="b"/>
            <a:pathLst>
              <a:path w="488950" h="71120">
                <a:moveTo>
                  <a:pt x="465269" y="66103"/>
                </a:moveTo>
                <a:lnTo>
                  <a:pt x="334721" y="66103"/>
                </a:lnTo>
                <a:lnTo>
                  <a:pt x="372272" y="66410"/>
                </a:lnTo>
                <a:lnTo>
                  <a:pt x="409811" y="67333"/>
                </a:lnTo>
                <a:lnTo>
                  <a:pt x="447333" y="68873"/>
                </a:lnTo>
                <a:lnTo>
                  <a:pt x="484835" y="71031"/>
                </a:lnTo>
                <a:lnTo>
                  <a:pt x="485698" y="71056"/>
                </a:lnTo>
                <a:lnTo>
                  <a:pt x="488416" y="71056"/>
                </a:lnTo>
                <a:lnTo>
                  <a:pt x="488035" y="70586"/>
                </a:lnTo>
                <a:lnTo>
                  <a:pt x="465269" y="66103"/>
                </a:lnTo>
                <a:close/>
              </a:path>
              <a:path w="488950" h="71120">
                <a:moveTo>
                  <a:pt x="331495" y="61480"/>
                </a:moveTo>
                <a:lnTo>
                  <a:pt x="326948" y="63106"/>
                </a:lnTo>
                <a:lnTo>
                  <a:pt x="322389" y="64668"/>
                </a:lnTo>
                <a:lnTo>
                  <a:pt x="317804" y="66154"/>
                </a:lnTo>
                <a:lnTo>
                  <a:pt x="465269" y="66103"/>
                </a:lnTo>
                <a:lnTo>
                  <a:pt x="446871" y="62496"/>
                </a:lnTo>
                <a:lnTo>
                  <a:pt x="365975" y="62496"/>
                </a:lnTo>
                <a:lnTo>
                  <a:pt x="358077" y="62143"/>
                </a:lnTo>
                <a:lnTo>
                  <a:pt x="340779" y="61641"/>
                </a:lnTo>
                <a:lnTo>
                  <a:pt x="331495" y="61480"/>
                </a:lnTo>
                <a:close/>
              </a:path>
              <a:path w="488950" h="71120">
                <a:moveTo>
                  <a:pt x="359092" y="60299"/>
                </a:moveTo>
                <a:lnTo>
                  <a:pt x="365975" y="62496"/>
                </a:lnTo>
                <a:lnTo>
                  <a:pt x="446871" y="62496"/>
                </a:lnTo>
                <a:lnTo>
                  <a:pt x="444982" y="62128"/>
                </a:lnTo>
                <a:lnTo>
                  <a:pt x="402037" y="60899"/>
                </a:lnTo>
                <a:lnTo>
                  <a:pt x="359092" y="60299"/>
                </a:lnTo>
                <a:close/>
              </a:path>
              <a:path w="488950" h="71120">
                <a:moveTo>
                  <a:pt x="18897" y="0"/>
                </a:moveTo>
                <a:lnTo>
                  <a:pt x="0" y="1600"/>
                </a:lnTo>
                <a:lnTo>
                  <a:pt x="1600" y="1739"/>
                </a:lnTo>
                <a:lnTo>
                  <a:pt x="19329" y="25"/>
                </a:lnTo>
                <a:lnTo>
                  <a:pt x="1889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985733" y="520898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06" y="0"/>
                </a:lnTo>
              </a:path>
            </a:pathLst>
          </a:custGeom>
          <a:ln w="775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909137" y="5212078"/>
            <a:ext cx="68580" cy="6985"/>
          </a:xfrm>
          <a:custGeom>
            <a:avLst/>
            <a:gdLst/>
            <a:ahLst/>
            <a:cxnLst/>
            <a:rect l="l" t="t" r="r" b="b"/>
            <a:pathLst>
              <a:path w="68579" h="6985">
                <a:moveTo>
                  <a:pt x="53797" y="0"/>
                </a:moveTo>
                <a:lnTo>
                  <a:pt x="46202" y="0"/>
                </a:lnTo>
                <a:lnTo>
                  <a:pt x="19761" y="177"/>
                </a:lnTo>
                <a:lnTo>
                  <a:pt x="13195" y="2438"/>
                </a:lnTo>
                <a:lnTo>
                  <a:pt x="6604" y="4597"/>
                </a:lnTo>
                <a:lnTo>
                  <a:pt x="0" y="6629"/>
                </a:lnTo>
                <a:lnTo>
                  <a:pt x="29870" y="5130"/>
                </a:lnTo>
                <a:lnTo>
                  <a:pt x="54622" y="4813"/>
                </a:lnTo>
                <a:lnTo>
                  <a:pt x="59207" y="3314"/>
                </a:lnTo>
                <a:lnTo>
                  <a:pt x="63766" y="1765"/>
                </a:lnTo>
                <a:lnTo>
                  <a:pt x="68313" y="139"/>
                </a:lnTo>
                <a:lnTo>
                  <a:pt x="5379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908045" y="5212251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20853" y="0"/>
                </a:moveTo>
                <a:lnTo>
                  <a:pt x="12115" y="114"/>
                </a:lnTo>
                <a:lnTo>
                  <a:pt x="850" y="596"/>
                </a:lnTo>
                <a:lnTo>
                  <a:pt x="950" y="4419"/>
                </a:lnTo>
                <a:lnTo>
                  <a:pt x="812" y="5778"/>
                </a:lnTo>
                <a:lnTo>
                  <a:pt x="0" y="6515"/>
                </a:lnTo>
                <a:lnTo>
                  <a:pt x="1092" y="6464"/>
                </a:lnTo>
                <a:lnTo>
                  <a:pt x="7696" y="4419"/>
                </a:lnTo>
                <a:lnTo>
                  <a:pt x="14274" y="2260"/>
                </a:lnTo>
                <a:lnTo>
                  <a:pt x="208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908879" y="521237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77" y="0"/>
                </a:moveTo>
                <a:lnTo>
                  <a:pt x="0" y="203"/>
                </a:lnTo>
                <a:lnTo>
                  <a:pt x="25" y="482"/>
                </a:lnTo>
                <a:lnTo>
                  <a:pt x="112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835712" y="5212853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73190" y="0"/>
                </a:moveTo>
                <a:lnTo>
                  <a:pt x="58494" y="754"/>
                </a:lnTo>
                <a:lnTo>
                  <a:pt x="11544" y="3835"/>
                </a:lnTo>
                <a:lnTo>
                  <a:pt x="7708" y="4978"/>
                </a:lnTo>
                <a:lnTo>
                  <a:pt x="3860" y="6083"/>
                </a:lnTo>
                <a:lnTo>
                  <a:pt x="0" y="7137"/>
                </a:lnTo>
                <a:lnTo>
                  <a:pt x="20091" y="8547"/>
                </a:lnTo>
                <a:lnTo>
                  <a:pt x="72339" y="5918"/>
                </a:lnTo>
                <a:lnTo>
                  <a:pt x="73152" y="5181"/>
                </a:lnTo>
                <a:lnTo>
                  <a:pt x="73288" y="3835"/>
                </a:lnTo>
                <a:lnTo>
                  <a:pt x="731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847251" y="5212574"/>
            <a:ext cx="62230" cy="4445"/>
          </a:xfrm>
          <a:custGeom>
            <a:avLst/>
            <a:gdLst/>
            <a:ahLst/>
            <a:cxnLst/>
            <a:rect l="l" t="t" r="r" b="b"/>
            <a:pathLst>
              <a:path w="62229" h="4445">
                <a:moveTo>
                  <a:pt x="61633" y="0"/>
                </a:moveTo>
                <a:lnTo>
                  <a:pt x="47817" y="313"/>
                </a:lnTo>
                <a:lnTo>
                  <a:pt x="8039" y="1650"/>
                </a:lnTo>
                <a:lnTo>
                  <a:pt x="2692" y="3314"/>
                </a:lnTo>
                <a:lnTo>
                  <a:pt x="0" y="4114"/>
                </a:lnTo>
                <a:lnTo>
                  <a:pt x="46950" y="1033"/>
                </a:lnTo>
                <a:lnTo>
                  <a:pt x="61645" y="279"/>
                </a:lnTo>
                <a:lnTo>
                  <a:pt x="616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773920" y="5249454"/>
            <a:ext cx="162560" cy="40640"/>
          </a:xfrm>
          <a:custGeom>
            <a:avLst/>
            <a:gdLst/>
            <a:ahLst/>
            <a:cxnLst/>
            <a:rect l="l" t="t" r="r" b="b"/>
            <a:pathLst>
              <a:path w="162559" h="40639">
                <a:moveTo>
                  <a:pt x="83718" y="27508"/>
                </a:moveTo>
                <a:lnTo>
                  <a:pt x="62818" y="30525"/>
                </a:lnTo>
                <a:lnTo>
                  <a:pt x="41906" y="33270"/>
                </a:lnTo>
                <a:lnTo>
                  <a:pt x="20971" y="35773"/>
                </a:lnTo>
                <a:lnTo>
                  <a:pt x="0" y="38061"/>
                </a:lnTo>
                <a:lnTo>
                  <a:pt x="2374" y="40347"/>
                </a:lnTo>
                <a:lnTo>
                  <a:pt x="22215" y="37854"/>
                </a:lnTo>
                <a:lnTo>
                  <a:pt x="41995" y="34963"/>
                </a:lnTo>
                <a:lnTo>
                  <a:pt x="61714" y="31671"/>
                </a:lnTo>
                <a:lnTo>
                  <a:pt x="82156" y="27825"/>
                </a:lnTo>
                <a:lnTo>
                  <a:pt x="83718" y="27508"/>
                </a:lnTo>
                <a:close/>
              </a:path>
              <a:path w="162559" h="40639">
                <a:moveTo>
                  <a:pt x="133337" y="1790"/>
                </a:moveTo>
                <a:lnTo>
                  <a:pt x="130479" y="4267"/>
                </a:lnTo>
                <a:lnTo>
                  <a:pt x="125856" y="10667"/>
                </a:lnTo>
                <a:lnTo>
                  <a:pt x="124231" y="12433"/>
                </a:lnTo>
                <a:lnTo>
                  <a:pt x="121399" y="16319"/>
                </a:lnTo>
                <a:lnTo>
                  <a:pt x="118808" y="19215"/>
                </a:lnTo>
                <a:lnTo>
                  <a:pt x="129776" y="16088"/>
                </a:lnTo>
                <a:lnTo>
                  <a:pt x="140677" y="12728"/>
                </a:lnTo>
                <a:lnTo>
                  <a:pt x="151512" y="9135"/>
                </a:lnTo>
                <a:lnTo>
                  <a:pt x="162244" y="5321"/>
                </a:lnTo>
                <a:lnTo>
                  <a:pt x="161558" y="5308"/>
                </a:lnTo>
                <a:lnTo>
                  <a:pt x="157822" y="4673"/>
                </a:lnTo>
                <a:lnTo>
                  <a:pt x="155994" y="4343"/>
                </a:lnTo>
                <a:lnTo>
                  <a:pt x="154330" y="4013"/>
                </a:lnTo>
                <a:lnTo>
                  <a:pt x="154508" y="4013"/>
                </a:lnTo>
                <a:lnTo>
                  <a:pt x="148412" y="3276"/>
                </a:lnTo>
                <a:lnTo>
                  <a:pt x="142290" y="2412"/>
                </a:lnTo>
                <a:lnTo>
                  <a:pt x="133337" y="1790"/>
                </a:lnTo>
                <a:close/>
              </a:path>
              <a:path w="162559" h="40639">
                <a:moveTo>
                  <a:pt x="108089" y="0"/>
                </a:moveTo>
                <a:lnTo>
                  <a:pt x="102247" y="1866"/>
                </a:lnTo>
                <a:lnTo>
                  <a:pt x="122440" y="2946"/>
                </a:lnTo>
                <a:lnTo>
                  <a:pt x="130479" y="1587"/>
                </a:lnTo>
                <a:lnTo>
                  <a:pt x="10808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769620" y="5251043"/>
            <a:ext cx="137795" cy="36830"/>
          </a:xfrm>
          <a:custGeom>
            <a:avLst/>
            <a:gdLst/>
            <a:ahLst/>
            <a:cxnLst/>
            <a:rect l="l" t="t" r="r" b="b"/>
            <a:pathLst>
              <a:path w="137795" h="36829">
                <a:moveTo>
                  <a:pt x="134785" y="0"/>
                </a:moveTo>
                <a:lnTo>
                  <a:pt x="126746" y="1358"/>
                </a:lnTo>
                <a:lnTo>
                  <a:pt x="133553" y="1765"/>
                </a:lnTo>
                <a:lnTo>
                  <a:pt x="114587" y="8175"/>
                </a:lnTo>
                <a:lnTo>
                  <a:pt x="76031" y="18819"/>
                </a:lnTo>
                <a:lnTo>
                  <a:pt x="28292" y="28162"/>
                </a:lnTo>
                <a:lnTo>
                  <a:pt x="0" y="32435"/>
                </a:lnTo>
                <a:lnTo>
                  <a:pt x="1524" y="33870"/>
                </a:lnTo>
                <a:lnTo>
                  <a:pt x="2070" y="34328"/>
                </a:lnTo>
                <a:lnTo>
                  <a:pt x="4305" y="36474"/>
                </a:lnTo>
                <a:lnTo>
                  <a:pt x="25271" y="34186"/>
                </a:lnTo>
                <a:lnTo>
                  <a:pt x="67122" y="28937"/>
                </a:lnTo>
                <a:lnTo>
                  <a:pt x="105643" y="22064"/>
                </a:lnTo>
                <a:lnTo>
                  <a:pt x="128536" y="10845"/>
                </a:lnTo>
                <a:lnTo>
                  <a:pt x="130149" y="9080"/>
                </a:lnTo>
                <a:lnTo>
                  <a:pt x="134772" y="2679"/>
                </a:lnTo>
                <a:lnTo>
                  <a:pt x="137642" y="203"/>
                </a:lnTo>
                <a:lnTo>
                  <a:pt x="1347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953430" y="5309422"/>
            <a:ext cx="165100" cy="20320"/>
          </a:xfrm>
          <a:custGeom>
            <a:avLst/>
            <a:gdLst/>
            <a:ahLst/>
            <a:cxnLst/>
            <a:rect l="l" t="t" r="r" b="b"/>
            <a:pathLst>
              <a:path w="165100" h="20320">
                <a:moveTo>
                  <a:pt x="72288" y="6375"/>
                </a:moveTo>
                <a:lnTo>
                  <a:pt x="16615" y="14463"/>
                </a:lnTo>
                <a:lnTo>
                  <a:pt x="0" y="16852"/>
                </a:lnTo>
                <a:lnTo>
                  <a:pt x="10045" y="18135"/>
                </a:lnTo>
                <a:lnTo>
                  <a:pt x="15646" y="18834"/>
                </a:lnTo>
                <a:lnTo>
                  <a:pt x="22059" y="20281"/>
                </a:lnTo>
                <a:lnTo>
                  <a:pt x="28879" y="20281"/>
                </a:lnTo>
                <a:lnTo>
                  <a:pt x="29718" y="20243"/>
                </a:lnTo>
                <a:lnTo>
                  <a:pt x="98002" y="14452"/>
                </a:lnTo>
                <a:lnTo>
                  <a:pt x="64808" y="14452"/>
                </a:lnTo>
                <a:lnTo>
                  <a:pt x="72288" y="6375"/>
                </a:lnTo>
                <a:close/>
              </a:path>
              <a:path w="165100" h="20320">
                <a:moveTo>
                  <a:pt x="9880" y="18122"/>
                </a:moveTo>
                <a:lnTo>
                  <a:pt x="10045" y="18135"/>
                </a:lnTo>
                <a:lnTo>
                  <a:pt x="9880" y="18122"/>
                </a:lnTo>
                <a:close/>
              </a:path>
              <a:path w="165100" h="20320">
                <a:moveTo>
                  <a:pt x="164769" y="1803"/>
                </a:moveTo>
                <a:lnTo>
                  <a:pt x="149872" y="3555"/>
                </a:lnTo>
                <a:lnTo>
                  <a:pt x="147802" y="5994"/>
                </a:lnTo>
                <a:lnTo>
                  <a:pt x="145669" y="8254"/>
                </a:lnTo>
                <a:lnTo>
                  <a:pt x="64833" y="14452"/>
                </a:lnTo>
                <a:lnTo>
                  <a:pt x="98133" y="14439"/>
                </a:lnTo>
                <a:lnTo>
                  <a:pt x="165049" y="7746"/>
                </a:lnTo>
                <a:lnTo>
                  <a:pt x="164896" y="5905"/>
                </a:lnTo>
                <a:lnTo>
                  <a:pt x="164769" y="1803"/>
                </a:lnTo>
                <a:close/>
              </a:path>
              <a:path w="165100" h="20320">
                <a:moveTo>
                  <a:pt x="164744" y="0"/>
                </a:moveTo>
                <a:lnTo>
                  <a:pt x="151193" y="1993"/>
                </a:lnTo>
                <a:lnTo>
                  <a:pt x="150406" y="2933"/>
                </a:lnTo>
                <a:lnTo>
                  <a:pt x="164757" y="825"/>
                </a:lnTo>
                <a:lnTo>
                  <a:pt x="1647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018237" y="5302084"/>
            <a:ext cx="100330" cy="22225"/>
          </a:xfrm>
          <a:custGeom>
            <a:avLst/>
            <a:gdLst/>
            <a:ahLst/>
            <a:cxnLst/>
            <a:rect l="l" t="t" r="r" b="b"/>
            <a:pathLst>
              <a:path w="100329" h="22225">
                <a:moveTo>
                  <a:pt x="100164" y="0"/>
                </a:moveTo>
                <a:lnTo>
                  <a:pt x="7480" y="13716"/>
                </a:lnTo>
                <a:lnTo>
                  <a:pt x="0" y="21780"/>
                </a:lnTo>
                <a:lnTo>
                  <a:pt x="80860" y="15582"/>
                </a:lnTo>
                <a:lnTo>
                  <a:pt x="82994" y="13335"/>
                </a:lnTo>
                <a:lnTo>
                  <a:pt x="83544" y="12687"/>
                </a:lnTo>
                <a:lnTo>
                  <a:pt x="69126" y="12687"/>
                </a:lnTo>
                <a:lnTo>
                  <a:pt x="85598" y="10274"/>
                </a:lnTo>
                <a:lnTo>
                  <a:pt x="86385" y="9321"/>
                </a:lnTo>
                <a:lnTo>
                  <a:pt x="99936" y="7340"/>
                </a:lnTo>
                <a:lnTo>
                  <a:pt x="99999" y="2209"/>
                </a:lnTo>
                <a:lnTo>
                  <a:pt x="100164" y="0"/>
                </a:lnTo>
                <a:close/>
              </a:path>
              <a:path w="100329" h="22225">
                <a:moveTo>
                  <a:pt x="85064" y="10896"/>
                </a:moveTo>
                <a:lnTo>
                  <a:pt x="69126" y="12687"/>
                </a:lnTo>
                <a:lnTo>
                  <a:pt x="83544" y="12687"/>
                </a:lnTo>
                <a:lnTo>
                  <a:pt x="85064" y="1089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146073" y="5365993"/>
            <a:ext cx="592455" cy="70485"/>
          </a:xfrm>
          <a:custGeom>
            <a:avLst/>
            <a:gdLst/>
            <a:ahLst/>
            <a:cxnLst/>
            <a:rect l="l" t="t" r="r" b="b"/>
            <a:pathLst>
              <a:path w="592454" h="70485">
                <a:moveTo>
                  <a:pt x="92722" y="54686"/>
                </a:moveTo>
                <a:lnTo>
                  <a:pt x="82646" y="57619"/>
                </a:lnTo>
                <a:lnTo>
                  <a:pt x="73863" y="60261"/>
                </a:lnTo>
                <a:lnTo>
                  <a:pt x="89408" y="62598"/>
                </a:lnTo>
                <a:lnTo>
                  <a:pt x="89865" y="62636"/>
                </a:lnTo>
                <a:lnTo>
                  <a:pt x="104105" y="64511"/>
                </a:lnTo>
                <a:lnTo>
                  <a:pt x="153392" y="69504"/>
                </a:lnTo>
                <a:lnTo>
                  <a:pt x="179463" y="70383"/>
                </a:lnTo>
                <a:lnTo>
                  <a:pt x="183235" y="70383"/>
                </a:lnTo>
                <a:lnTo>
                  <a:pt x="235034" y="68751"/>
                </a:lnTo>
                <a:lnTo>
                  <a:pt x="278111" y="65176"/>
                </a:lnTo>
                <a:lnTo>
                  <a:pt x="169862" y="65176"/>
                </a:lnTo>
                <a:lnTo>
                  <a:pt x="154364" y="65013"/>
                </a:lnTo>
                <a:lnTo>
                  <a:pt x="138815" y="64511"/>
                </a:lnTo>
                <a:lnTo>
                  <a:pt x="123197" y="63649"/>
                </a:lnTo>
                <a:lnTo>
                  <a:pt x="107492" y="62407"/>
                </a:lnTo>
                <a:lnTo>
                  <a:pt x="112458" y="60731"/>
                </a:lnTo>
                <a:lnTo>
                  <a:pt x="117462" y="59131"/>
                </a:lnTo>
                <a:lnTo>
                  <a:pt x="122466" y="57619"/>
                </a:lnTo>
                <a:lnTo>
                  <a:pt x="115039" y="57047"/>
                </a:lnTo>
                <a:lnTo>
                  <a:pt x="107651" y="56353"/>
                </a:lnTo>
                <a:lnTo>
                  <a:pt x="92722" y="54686"/>
                </a:lnTo>
                <a:close/>
              </a:path>
              <a:path w="592454" h="70485">
                <a:moveTo>
                  <a:pt x="207962" y="64223"/>
                </a:moveTo>
                <a:lnTo>
                  <a:pt x="198451" y="64635"/>
                </a:lnTo>
                <a:lnTo>
                  <a:pt x="188931" y="64933"/>
                </a:lnTo>
                <a:lnTo>
                  <a:pt x="179401" y="65115"/>
                </a:lnTo>
                <a:lnTo>
                  <a:pt x="169862" y="65176"/>
                </a:lnTo>
                <a:lnTo>
                  <a:pt x="278111" y="65176"/>
                </a:lnTo>
                <a:lnTo>
                  <a:pt x="284128" y="64566"/>
                </a:lnTo>
                <a:lnTo>
                  <a:pt x="233260" y="64566"/>
                </a:lnTo>
                <a:lnTo>
                  <a:pt x="228993" y="64503"/>
                </a:lnTo>
                <a:lnTo>
                  <a:pt x="225137" y="64376"/>
                </a:lnTo>
                <a:lnTo>
                  <a:pt x="216306" y="64376"/>
                </a:lnTo>
                <a:lnTo>
                  <a:pt x="212140" y="64325"/>
                </a:lnTo>
                <a:lnTo>
                  <a:pt x="207962" y="64223"/>
                </a:lnTo>
                <a:close/>
              </a:path>
              <a:path w="592454" h="70485">
                <a:moveTo>
                  <a:pt x="524687" y="32461"/>
                </a:moveTo>
                <a:lnTo>
                  <a:pt x="391160" y="49791"/>
                </a:lnTo>
                <a:lnTo>
                  <a:pt x="327855" y="57619"/>
                </a:lnTo>
                <a:lnTo>
                  <a:pt x="297807" y="61028"/>
                </a:lnTo>
                <a:lnTo>
                  <a:pt x="267641" y="63569"/>
                </a:lnTo>
                <a:lnTo>
                  <a:pt x="237515" y="64566"/>
                </a:lnTo>
                <a:lnTo>
                  <a:pt x="284128" y="64566"/>
                </a:lnTo>
                <a:lnTo>
                  <a:pt x="312673" y="61641"/>
                </a:lnTo>
                <a:lnTo>
                  <a:pt x="346132" y="57237"/>
                </a:lnTo>
                <a:lnTo>
                  <a:pt x="412864" y="47523"/>
                </a:lnTo>
                <a:lnTo>
                  <a:pt x="432905" y="44859"/>
                </a:lnTo>
                <a:lnTo>
                  <a:pt x="452905" y="42491"/>
                </a:lnTo>
                <a:lnTo>
                  <a:pt x="472884" y="40422"/>
                </a:lnTo>
                <a:lnTo>
                  <a:pt x="492861" y="38658"/>
                </a:lnTo>
                <a:lnTo>
                  <a:pt x="521232" y="38658"/>
                </a:lnTo>
                <a:lnTo>
                  <a:pt x="520179" y="38468"/>
                </a:lnTo>
                <a:lnTo>
                  <a:pt x="515315" y="37845"/>
                </a:lnTo>
                <a:lnTo>
                  <a:pt x="510463" y="37376"/>
                </a:lnTo>
                <a:lnTo>
                  <a:pt x="530006" y="36244"/>
                </a:lnTo>
                <a:lnTo>
                  <a:pt x="549594" y="35425"/>
                </a:lnTo>
                <a:lnTo>
                  <a:pt x="568841" y="34937"/>
                </a:lnTo>
                <a:lnTo>
                  <a:pt x="561124" y="34937"/>
                </a:lnTo>
                <a:lnTo>
                  <a:pt x="524687" y="32461"/>
                </a:lnTo>
                <a:close/>
              </a:path>
              <a:path w="592454" h="70485">
                <a:moveTo>
                  <a:pt x="224751" y="64363"/>
                </a:moveTo>
                <a:lnTo>
                  <a:pt x="223329" y="64376"/>
                </a:lnTo>
                <a:lnTo>
                  <a:pt x="225137" y="64376"/>
                </a:lnTo>
                <a:lnTo>
                  <a:pt x="224751" y="64363"/>
                </a:lnTo>
                <a:close/>
              </a:path>
              <a:path w="592454" h="70485">
                <a:moveTo>
                  <a:pt x="521232" y="38658"/>
                </a:moveTo>
                <a:lnTo>
                  <a:pt x="492861" y="38658"/>
                </a:lnTo>
                <a:lnTo>
                  <a:pt x="525119" y="40855"/>
                </a:lnTo>
                <a:lnTo>
                  <a:pt x="528396" y="40855"/>
                </a:lnTo>
                <a:lnTo>
                  <a:pt x="528116" y="39903"/>
                </a:lnTo>
                <a:lnTo>
                  <a:pt x="521232" y="38658"/>
                </a:lnTo>
                <a:close/>
              </a:path>
              <a:path w="592454" h="70485">
                <a:moveTo>
                  <a:pt x="565988" y="31140"/>
                </a:moveTo>
                <a:lnTo>
                  <a:pt x="564093" y="33199"/>
                </a:lnTo>
                <a:lnTo>
                  <a:pt x="562216" y="34937"/>
                </a:lnTo>
                <a:lnTo>
                  <a:pt x="569240" y="34927"/>
                </a:lnTo>
                <a:lnTo>
                  <a:pt x="592150" y="34759"/>
                </a:lnTo>
                <a:lnTo>
                  <a:pt x="586524" y="33629"/>
                </a:lnTo>
                <a:lnTo>
                  <a:pt x="586849" y="33629"/>
                </a:lnTo>
                <a:lnTo>
                  <a:pt x="580097" y="32537"/>
                </a:lnTo>
                <a:lnTo>
                  <a:pt x="572998" y="31622"/>
                </a:lnTo>
                <a:lnTo>
                  <a:pt x="565988" y="31140"/>
                </a:lnTo>
                <a:close/>
              </a:path>
              <a:path w="592454" h="70485">
                <a:moveTo>
                  <a:pt x="586867" y="33629"/>
                </a:moveTo>
                <a:lnTo>
                  <a:pt x="587006" y="33654"/>
                </a:lnTo>
                <a:lnTo>
                  <a:pt x="586867" y="33629"/>
                </a:lnTo>
                <a:close/>
              </a:path>
              <a:path w="592454" h="70485">
                <a:moveTo>
                  <a:pt x="45224" y="0"/>
                </a:moveTo>
                <a:lnTo>
                  <a:pt x="34635" y="1050"/>
                </a:lnTo>
                <a:lnTo>
                  <a:pt x="24033" y="1993"/>
                </a:lnTo>
                <a:lnTo>
                  <a:pt x="2794" y="3568"/>
                </a:lnTo>
                <a:lnTo>
                  <a:pt x="0" y="3809"/>
                </a:lnTo>
                <a:lnTo>
                  <a:pt x="5207" y="4762"/>
                </a:lnTo>
                <a:lnTo>
                  <a:pt x="12687" y="5994"/>
                </a:lnTo>
                <a:lnTo>
                  <a:pt x="20447" y="6946"/>
                </a:lnTo>
                <a:lnTo>
                  <a:pt x="45720" y="8381"/>
                </a:lnTo>
                <a:lnTo>
                  <a:pt x="45427" y="5880"/>
                </a:lnTo>
                <a:lnTo>
                  <a:pt x="45311" y="3809"/>
                </a:lnTo>
                <a:lnTo>
                  <a:pt x="45224" y="0"/>
                </a:lnTo>
                <a:close/>
              </a:path>
              <a:path w="592454" h="70485">
                <a:moveTo>
                  <a:pt x="4991" y="4737"/>
                </a:moveTo>
                <a:lnTo>
                  <a:pt x="5130" y="4762"/>
                </a:lnTo>
                <a:lnTo>
                  <a:pt x="4991" y="473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354036" y="5392357"/>
            <a:ext cx="358140" cy="38735"/>
          </a:xfrm>
          <a:custGeom>
            <a:avLst/>
            <a:gdLst/>
            <a:ahLst/>
            <a:cxnLst/>
            <a:rect l="l" t="t" r="r" b="b"/>
            <a:pathLst>
              <a:path w="358140" h="38735">
                <a:moveTo>
                  <a:pt x="36062" y="37998"/>
                </a:moveTo>
                <a:lnTo>
                  <a:pt x="16789" y="37998"/>
                </a:lnTo>
                <a:lnTo>
                  <a:pt x="21031" y="38150"/>
                </a:lnTo>
                <a:lnTo>
                  <a:pt x="25298" y="38214"/>
                </a:lnTo>
                <a:lnTo>
                  <a:pt x="29552" y="38214"/>
                </a:lnTo>
                <a:lnTo>
                  <a:pt x="36062" y="37998"/>
                </a:lnTo>
                <a:close/>
              </a:path>
              <a:path w="358140" h="38735">
                <a:moveTo>
                  <a:pt x="202336" y="5105"/>
                </a:moveTo>
                <a:lnTo>
                  <a:pt x="186677" y="7226"/>
                </a:lnTo>
                <a:lnTo>
                  <a:pt x="215841" y="8248"/>
                </a:lnTo>
                <a:lnTo>
                  <a:pt x="239852" y="9448"/>
                </a:lnTo>
                <a:lnTo>
                  <a:pt x="208551" y="12993"/>
                </a:lnTo>
                <a:lnTo>
                  <a:pt x="65976" y="32242"/>
                </a:lnTo>
                <a:lnTo>
                  <a:pt x="43926" y="34620"/>
                </a:lnTo>
                <a:lnTo>
                  <a:pt x="21947" y="36512"/>
                </a:lnTo>
                <a:lnTo>
                  <a:pt x="0" y="37871"/>
                </a:lnTo>
                <a:lnTo>
                  <a:pt x="4165" y="37973"/>
                </a:lnTo>
                <a:lnTo>
                  <a:pt x="8343" y="38023"/>
                </a:lnTo>
                <a:lnTo>
                  <a:pt x="36062" y="37998"/>
                </a:lnTo>
                <a:lnTo>
                  <a:pt x="59679" y="37215"/>
                </a:lnTo>
                <a:lnTo>
                  <a:pt x="89844" y="34669"/>
                </a:lnTo>
                <a:lnTo>
                  <a:pt x="183197" y="23426"/>
                </a:lnTo>
                <a:lnTo>
                  <a:pt x="283438" y="9601"/>
                </a:lnTo>
                <a:lnTo>
                  <a:pt x="291872" y="8572"/>
                </a:lnTo>
                <a:lnTo>
                  <a:pt x="297964" y="7899"/>
                </a:lnTo>
                <a:lnTo>
                  <a:pt x="255447" y="7899"/>
                </a:lnTo>
                <a:lnTo>
                  <a:pt x="222938" y="6107"/>
                </a:lnTo>
                <a:lnTo>
                  <a:pt x="202336" y="5105"/>
                </a:lnTo>
                <a:close/>
              </a:path>
              <a:path w="358140" h="38735">
                <a:moveTo>
                  <a:pt x="356799" y="6108"/>
                </a:moveTo>
                <a:lnTo>
                  <a:pt x="316725" y="6108"/>
                </a:lnTo>
                <a:lnTo>
                  <a:pt x="353161" y="8572"/>
                </a:lnTo>
                <a:lnTo>
                  <a:pt x="354253" y="8572"/>
                </a:lnTo>
                <a:lnTo>
                  <a:pt x="356133" y="6832"/>
                </a:lnTo>
                <a:lnTo>
                  <a:pt x="356799" y="6108"/>
                </a:lnTo>
                <a:close/>
              </a:path>
              <a:path w="358140" h="38735">
                <a:moveTo>
                  <a:pt x="247662" y="0"/>
                </a:moveTo>
                <a:lnTo>
                  <a:pt x="240601" y="609"/>
                </a:lnTo>
                <a:lnTo>
                  <a:pt x="237070" y="952"/>
                </a:lnTo>
                <a:lnTo>
                  <a:pt x="309295" y="4546"/>
                </a:lnTo>
                <a:lnTo>
                  <a:pt x="298477" y="4917"/>
                </a:lnTo>
                <a:lnTo>
                  <a:pt x="287666" y="5438"/>
                </a:lnTo>
                <a:lnTo>
                  <a:pt x="276845" y="6108"/>
                </a:lnTo>
                <a:lnTo>
                  <a:pt x="266064" y="6921"/>
                </a:lnTo>
                <a:lnTo>
                  <a:pt x="255447" y="7899"/>
                </a:lnTo>
                <a:lnTo>
                  <a:pt x="297964" y="7899"/>
                </a:lnTo>
                <a:lnTo>
                  <a:pt x="300091" y="7664"/>
                </a:lnTo>
                <a:lnTo>
                  <a:pt x="308495" y="6832"/>
                </a:lnTo>
                <a:lnTo>
                  <a:pt x="316725" y="6108"/>
                </a:lnTo>
                <a:lnTo>
                  <a:pt x="356800" y="6107"/>
                </a:lnTo>
                <a:lnTo>
                  <a:pt x="358025" y="4775"/>
                </a:lnTo>
                <a:lnTo>
                  <a:pt x="316095" y="2438"/>
                </a:lnTo>
                <a:lnTo>
                  <a:pt x="283476" y="2425"/>
                </a:lnTo>
                <a:lnTo>
                  <a:pt x="247662" y="0"/>
                </a:lnTo>
                <a:close/>
              </a:path>
              <a:path w="358140" h="38735">
                <a:moveTo>
                  <a:pt x="284111" y="749"/>
                </a:moveTo>
                <a:lnTo>
                  <a:pt x="284708" y="1714"/>
                </a:lnTo>
                <a:lnTo>
                  <a:pt x="284784" y="2438"/>
                </a:lnTo>
                <a:lnTo>
                  <a:pt x="316095" y="2438"/>
                </a:lnTo>
                <a:lnTo>
                  <a:pt x="284111" y="74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403762" y="5277851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4">
                <a:moveTo>
                  <a:pt x="9423" y="0"/>
                </a:moveTo>
                <a:lnTo>
                  <a:pt x="0" y="1727"/>
                </a:lnTo>
                <a:lnTo>
                  <a:pt x="16598" y="558"/>
                </a:lnTo>
                <a:lnTo>
                  <a:pt x="17906" y="380"/>
                </a:lnTo>
                <a:lnTo>
                  <a:pt x="94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429774" y="5259480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6553" y="0"/>
                </a:moveTo>
                <a:lnTo>
                  <a:pt x="0" y="850"/>
                </a:lnTo>
                <a:lnTo>
                  <a:pt x="2768" y="723"/>
                </a:lnTo>
                <a:lnTo>
                  <a:pt x="65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455406" y="5254443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5" h="5714">
                <a:moveTo>
                  <a:pt x="36944" y="0"/>
                </a:moveTo>
                <a:lnTo>
                  <a:pt x="0" y="5232"/>
                </a:lnTo>
                <a:lnTo>
                  <a:pt x="4749" y="5219"/>
                </a:lnTo>
                <a:lnTo>
                  <a:pt x="17500" y="3403"/>
                </a:lnTo>
                <a:lnTo>
                  <a:pt x="369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432545" y="5255120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956" y="0"/>
                </a:lnTo>
              </a:path>
            </a:pathLst>
          </a:custGeom>
          <a:ln w="1017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472908" y="5247921"/>
            <a:ext cx="68580" cy="10160"/>
          </a:xfrm>
          <a:custGeom>
            <a:avLst/>
            <a:gdLst/>
            <a:ahLst/>
            <a:cxnLst/>
            <a:rect l="l" t="t" r="r" b="b"/>
            <a:pathLst>
              <a:path w="68579" h="10160">
                <a:moveTo>
                  <a:pt x="68567" y="0"/>
                </a:moveTo>
                <a:lnTo>
                  <a:pt x="61887" y="622"/>
                </a:lnTo>
                <a:lnTo>
                  <a:pt x="19443" y="6527"/>
                </a:lnTo>
                <a:lnTo>
                  <a:pt x="12954" y="7620"/>
                </a:lnTo>
                <a:lnTo>
                  <a:pt x="0" y="9931"/>
                </a:lnTo>
                <a:lnTo>
                  <a:pt x="54165" y="2679"/>
                </a:lnTo>
                <a:lnTo>
                  <a:pt x="685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492347" y="5248549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42443" y="0"/>
                </a:moveTo>
                <a:lnTo>
                  <a:pt x="27152" y="1485"/>
                </a:lnTo>
                <a:lnTo>
                  <a:pt x="0" y="5892"/>
                </a:lnTo>
                <a:lnTo>
                  <a:pt x="424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507918" y="5177108"/>
            <a:ext cx="372110" cy="83820"/>
          </a:xfrm>
          <a:custGeom>
            <a:avLst/>
            <a:gdLst/>
            <a:ahLst/>
            <a:cxnLst/>
            <a:rect l="l" t="t" r="r" b="b"/>
            <a:pathLst>
              <a:path w="372109" h="83820">
                <a:moveTo>
                  <a:pt x="149072" y="69672"/>
                </a:moveTo>
                <a:lnTo>
                  <a:pt x="112291" y="72329"/>
                </a:lnTo>
                <a:lnTo>
                  <a:pt x="75557" y="75572"/>
                </a:lnTo>
                <a:lnTo>
                  <a:pt x="0" y="83019"/>
                </a:lnTo>
                <a:lnTo>
                  <a:pt x="12268" y="83286"/>
                </a:lnTo>
                <a:lnTo>
                  <a:pt x="32740" y="80568"/>
                </a:lnTo>
                <a:lnTo>
                  <a:pt x="61731" y="77237"/>
                </a:lnTo>
                <a:lnTo>
                  <a:pt x="90806" y="74453"/>
                </a:lnTo>
                <a:lnTo>
                  <a:pt x="149072" y="69672"/>
                </a:lnTo>
                <a:close/>
              </a:path>
              <a:path w="372109" h="83820">
                <a:moveTo>
                  <a:pt x="61137" y="68351"/>
                </a:moveTo>
                <a:lnTo>
                  <a:pt x="33553" y="70815"/>
                </a:lnTo>
                <a:lnTo>
                  <a:pt x="19151" y="73494"/>
                </a:lnTo>
                <a:lnTo>
                  <a:pt x="61137" y="68351"/>
                </a:lnTo>
                <a:close/>
              </a:path>
              <a:path w="372109" h="83820">
                <a:moveTo>
                  <a:pt x="367144" y="0"/>
                </a:moveTo>
                <a:lnTo>
                  <a:pt x="365874" y="215"/>
                </a:lnTo>
                <a:lnTo>
                  <a:pt x="371690" y="1028"/>
                </a:lnTo>
                <a:lnTo>
                  <a:pt x="3671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647558" y="5150754"/>
            <a:ext cx="81915" cy="6985"/>
          </a:xfrm>
          <a:custGeom>
            <a:avLst/>
            <a:gdLst/>
            <a:ahLst/>
            <a:cxnLst/>
            <a:rect l="l" t="t" r="r" b="b"/>
            <a:pathLst>
              <a:path w="81915" h="6985">
                <a:moveTo>
                  <a:pt x="17729" y="0"/>
                </a:moveTo>
                <a:lnTo>
                  <a:pt x="0" y="1714"/>
                </a:lnTo>
                <a:lnTo>
                  <a:pt x="57302" y="6781"/>
                </a:lnTo>
                <a:lnTo>
                  <a:pt x="81381" y="4432"/>
                </a:lnTo>
                <a:lnTo>
                  <a:pt x="65522" y="3046"/>
                </a:lnTo>
                <a:lnTo>
                  <a:pt x="49626" y="1844"/>
                </a:lnTo>
                <a:lnTo>
                  <a:pt x="33695" y="828"/>
                </a:lnTo>
                <a:lnTo>
                  <a:pt x="177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704863" y="5155187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24079" y="0"/>
                </a:moveTo>
                <a:lnTo>
                  <a:pt x="0" y="2336"/>
                </a:lnTo>
                <a:lnTo>
                  <a:pt x="21361" y="4406"/>
                </a:lnTo>
                <a:lnTo>
                  <a:pt x="44246" y="2044"/>
                </a:lnTo>
                <a:lnTo>
                  <a:pt x="30810" y="622"/>
                </a:lnTo>
                <a:lnTo>
                  <a:pt x="240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726223" y="5157231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59" h="6350">
                <a:moveTo>
                  <a:pt x="22885" y="0"/>
                </a:moveTo>
                <a:lnTo>
                  <a:pt x="0" y="2362"/>
                </a:lnTo>
                <a:lnTo>
                  <a:pt x="36588" y="6172"/>
                </a:lnTo>
                <a:lnTo>
                  <a:pt x="60909" y="4699"/>
                </a:lnTo>
                <a:lnTo>
                  <a:pt x="41925" y="2211"/>
                </a:lnTo>
                <a:lnTo>
                  <a:pt x="228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762813" y="5161925"/>
            <a:ext cx="44450" cy="5080"/>
          </a:xfrm>
          <a:custGeom>
            <a:avLst/>
            <a:gdLst/>
            <a:ahLst/>
            <a:cxnLst/>
            <a:rect l="l" t="t" r="r" b="b"/>
            <a:pathLst>
              <a:path w="44450" h="5079">
                <a:moveTo>
                  <a:pt x="24320" y="0"/>
                </a:moveTo>
                <a:lnTo>
                  <a:pt x="0" y="1473"/>
                </a:lnTo>
                <a:lnTo>
                  <a:pt x="28867" y="4762"/>
                </a:lnTo>
                <a:lnTo>
                  <a:pt x="30543" y="4546"/>
                </a:lnTo>
                <a:lnTo>
                  <a:pt x="39827" y="3505"/>
                </a:lnTo>
                <a:lnTo>
                  <a:pt x="44449" y="2933"/>
                </a:lnTo>
                <a:lnTo>
                  <a:pt x="31038" y="927"/>
                </a:lnTo>
                <a:lnTo>
                  <a:pt x="243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799477" y="5216951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277" y="0"/>
                </a:moveTo>
                <a:lnTo>
                  <a:pt x="0" y="507"/>
                </a:lnTo>
                <a:lnTo>
                  <a:pt x="2222" y="647"/>
                </a:lnTo>
                <a:lnTo>
                  <a:pt x="3327" y="736"/>
                </a:lnTo>
                <a:lnTo>
                  <a:pt x="72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802806" y="5215371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28778" y="0"/>
                </a:moveTo>
                <a:lnTo>
                  <a:pt x="24002" y="254"/>
                </a:lnTo>
                <a:lnTo>
                  <a:pt x="3949" y="1574"/>
                </a:lnTo>
                <a:lnTo>
                  <a:pt x="0" y="2311"/>
                </a:lnTo>
                <a:lnTo>
                  <a:pt x="5854" y="2717"/>
                </a:lnTo>
                <a:lnTo>
                  <a:pt x="15481" y="1511"/>
                </a:lnTo>
                <a:lnTo>
                  <a:pt x="19913" y="1041"/>
                </a:lnTo>
                <a:lnTo>
                  <a:pt x="287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818094" y="5216691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10">
                <a:moveTo>
                  <a:pt x="29159" y="0"/>
                </a:moveTo>
                <a:lnTo>
                  <a:pt x="0" y="2057"/>
                </a:lnTo>
                <a:lnTo>
                  <a:pt x="17614" y="3302"/>
                </a:lnTo>
                <a:lnTo>
                  <a:pt x="25323" y="1143"/>
                </a:lnTo>
                <a:lnTo>
                  <a:pt x="2915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808663" y="5214223"/>
            <a:ext cx="46990" cy="5080"/>
          </a:xfrm>
          <a:custGeom>
            <a:avLst/>
            <a:gdLst/>
            <a:ahLst/>
            <a:cxnLst/>
            <a:rect l="l" t="t" r="r" b="b"/>
            <a:pathLst>
              <a:path w="46990" h="5079">
                <a:moveTo>
                  <a:pt x="46621" y="0"/>
                </a:moveTo>
                <a:lnTo>
                  <a:pt x="22923" y="1143"/>
                </a:lnTo>
                <a:lnTo>
                  <a:pt x="9626" y="2667"/>
                </a:lnTo>
                <a:lnTo>
                  <a:pt x="0" y="3873"/>
                </a:lnTo>
                <a:lnTo>
                  <a:pt x="9423" y="4533"/>
                </a:lnTo>
                <a:lnTo>
                  <a:pt x="38595" y="2463"/>
                </a:lnTo>
                <a:lnTo>
                  <a:pt x="43954" y="838"/>
                </a:lnTo>
                <a:lnTo>
                  <a:pt x="466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118181" y="5290106"/>
            <a:ext cx="130810" cy="20320"/>
          </a:xfrm>
          <a:custGeom>
            <a:avLst/>
            <a:gdLst/>
            <a:ahLst/>
            <a:cxnLst/>
            <a:rect l="l" t="t" r="r" b="b"/>
            <a:pathLst>
              <a:path w="130809" h="20320">
                <a:moveTo>
                  <a:pt x="76492" y="8001"/>
                </a:moveTo>
                <a:lnTo>
                  <a:pt x="0" y="19316"/>
                </a:lnTo>
                <a:lnTo>
                  <a:pt x="0" y="20142"/>
                </a:lnTo>
                <a:lnTo>
                  <a:pt x="75565" y="8940"/>
                </a:lnTo>
                <a:lnTo>
                  <a:pt x="75831" y="8572"/>
                </a:lnTo>
                <a:lnTo>
                  <a:pt x="76136" y="8255"/>
                </a:lnTo>
                <a:lnTo>
                  <a:pt x="76492" y="8001"/>
                </a:lnTo>
                <a:close/>
              </a:path>
              <a:path w="130809" h="20320">
                <a:moveTo>
                  <a:pt x="130213" y="0"/>
                </a:moveTo>
                <a:lnTo>
                  <a:pt x="84975" y="6731"/>
                </a:lnTo>
                <a:lnTo>
                  <a:pt x="89230" y="6400"/>
                </a:lnTo>
                <a:lnTo>
                  <a:pt x="97701" y="5638"/>
                </a:lnTo>
                <a:lnTo>
                  <a:pt x="129641" y="876"/>
                </a:lnTo>
                <a:lnTo>
                  <a:pt x="128473" y="533"/>
                </a:lnTo>
                <a:lnTo>
                  <a:pt x="1302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118177" y="5281099"/>
            <a:ext cx="161925" cy="28575"/>
          </a:xfrm>
          <a:custGeom>
            <a:avLst/>
            <a:gdLst/>
            <a:ahLst/>
            <a:cxnLst/>
            <a:rect l="l" t="t" r="r" b="b"/>
            <a:pathLst>
              <a:path w="161925" h="28575">
                <a:moveTo>
                  <a:pt x="161810" y="0"/>
                </a:moveTo>
                <a:lnTo>
                  <a:pt x="115639" y="6286"/>
                </a:lnTo>
                <a:lnTo>
                  <a:pt x="14414" y="18872"/>
                </a:lnTo>
                <a:lnTo>
                  <a:pt x="228" y="20980"/>
                </a:lnTo>
                <a:lnTo>
                  <a:pt x="63" y="23202"/>
                </a:lnTo>
                <a:lnTo>
                  <a:pt x="0" y="28321"/>
                </a:lnTo>
                <a:lnTo>
                  <a:pt x="76492" y="17005"/>
                </a:lnTo>
                <a:lnTo>
                  <a:pt x="77050" y="16586"/>
                </a:lnTo>
                <a:lnTo>
                  <a:pt x="77736" y="16319"/>
                </a:lnTo>
                <a:lnTo>
                  <a:pt x="84988" y="15735"/>
                </a:lnTo>
                <a:lnTo>
                  <a:pt x="130213" y="9004"/>
                </a:lnTo>
                <a:lnTo>
                  <a:pt x="146007" y="4378"/>
                </a:lnTo>
                <a:lnTo>
                  <a:pt x="1618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193744" y="5295747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22136" y="0"/>
                </a:moveTo>
                <a:lnTo>
                  <a:pt x="0" y="3302"/>
                </a:lnTo>
                <a:lnTo>
                  <a:pt x="221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194677" y="5296838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483" y="0"/>
                </a:moveTo>
                <a:lnTo>
                  <a:pt x="2044" y="495"/>
                </a:lnTo>
                <a:lnTo>
                  <a:pt x="1231" y="584"/>
                </a:lnTo>
                <a:lnTo>
                  <a:pt x="558" y="850"/>
                </a:lnTo>
                <a:lnTo>
                  <a:pt x="0" y="1269"/>
                </a:lnTo>
                <a:lnTo>
                  <a:pt x="84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118196" y="5301951"/>
            <a:ext cx="74930" cy="15240"/>
          </a:xfrm>
          <a:custGeom>
            <a:avLst/>
            <a:gdLst/>
            <a:ahLst/>
            <a:cxnLst/>
            <a:rect l="l" t="t" r="r" b="b"/>
            <a:pathLst>
              <a:path w="74929" h="15239">
                <a:moveTo>
                  <a:pt x="74333" y="0"/>
                </a:moveTo>
                <a:lnTo>
                  <a:pt x="0" y="9270"/>
                </a:lnTo>
                <a:lnTo>
                  <a:pt x="22" y="10477"/>
                </a:lnTo>
                <a:lnTo>
                  <a:pt x="139" y="13373"/>
                </a:lnTo>
                <a:lnTo>
                  <a:pt x="279" y="15214"/>
                </a:lnTo>
                <a:lnTo>
                  <a:pt x="42849" y="10477"/>
                </a:lnTo>
                <a:lnTo>
                  <a:pt x="43827" y="8661"/>
                </a:lnTo>
                <a:lnTo>
                  <a:pt x="44869" y="7492"/>
                </a:lnTo>
                <a:lnTo>
                  <a:pt x="45923" y="7378"/>
                </a:lnTo>
                <a:lnTo>
                  <a:pt x="66904" y="5528"/>
                </a:lnTo>
                <a:lnTo>
                  <a:pt x="73888" y="4825"/>
                </a:lnTo>
                <a:lnTo>
                  <a:pt x="73990" y="1498"/>
                </a:lnTo>
                <a:lnTo>
                  <a:pt x="7433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161043" y="5306773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5" h="5714">
                <a:moveTo>
                  <a:pt x="31038" y="0"/>
                </a:moveTo>
                <a:lnTo>
                  <a:pt x="24054" y="702"/>
                </a:lnTo>
                <a:lnTo>
                  <a:pt x="2019" y="2667"/>
                </a:lnTo>
                <a:lnTo>
                  <a:pt x="990" y="3848"/>
                </a:lnTo>
                <a:lnTo>
                  <a:pt x="0" y="5651"/>
                </a:lnTo>
                <a:lnTo>
                  <a:pt x="31089" y="1968"/>
                </a:lnTo>
                <a:lnTo>
                  <a:pt x="3103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192075" y="5297340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712" y="0"/>
                </a:moveTo>
                <a:lnTo>
                  <a:pt x="457" y="4610"/>
                </a:lnTo>
                <a:lnTo>
                  <a:pt x="110" y="6083"/>
                </a:lnTo>
                <a:lnTo>
                  <a:pt x="0" y="9436"/>
                </a:lnTo>
                <a:lnTo>
                  <a:pt x="12230" y="8102"/>
                </a:lnTo>
                <a:lnTo>
                  <a:pt x="13614" y="6972"/>
                </a:lnTo>
                <a:lnTo>
                  <a:pt x="14986" y="6083"/>
                </a:lnTo>
                <a:lnTo>
                  <a:pt x="29210" y="1841"/>
                </a:lnTo>
                <a:lnTo>
                  <a:pt x="357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192075" y="5305441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230" y="0"/>
                </a:moveTo>
                <a:lnTo>
                  <a:pt x="0" y="1333"/>
                </a:lnTo>
                <a:lnTo>
                  <a:pt x="50" y="3302"/>
                </a:lnTo>
                <a:lnTo>
                  <a:pt x="9855" y="2108"/>
                </a:lnTo>
                <a:lnTo>
                  <a:pt x="11429" y="647"/>
                </a:lnTo>
                <a:lnTo>
                  <a:pt x="122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191297" y="5364819"/>
            <a:ext cx="45085" cy="12065"/>
          </a:xfrm>
          <a:custGeom>
            <a:avLst/>
            <a:gdLst/>
            <a:ahLst/>
            <a:cxnLst/>
            <a:rect l="l" t="t" r="r" b="b"/>
            <a:pathLst>
              <a:path w="45084" h="12064">
                <a:moveTo>
                  <a:pt x="10871" y="0"/>
                </a:moveTo>
                <a:lnTo>
                  <a:pt x="7251" y="419"/>
                </a:lnTo>
                <a:lnTo>
                  <a:pt x="0" y="1181"/>
                </a:lnTo>
                <a:lnTo>
                  <a:pt x="21" y="2806"/>
                </a:lnTo>
                <a:lnTo>
                  <a:pt x="127" y="5705"/>
                </a:lnTo>
                <a:lnTo>
                  <a:pt x="224" y="7238"/>
                </a:lnTo>
                <a:lnTo>
                  <a:pt x="495" y="9550"/>
                </a:lnTo>
                <a:lnTo>
                  <a:pt x="43611" y="11899"/>
                </a:lnTo>
                <a:lnTo>
                  <a:pt x="44538" y="10198"/>
                </a:lnTo>
                <a:lnTo>
                  <a:pt x="44996" y="9423"/>
                </a:lnTo>
                <a:lnTo>
                  <a:pt x="3733" y="7238"/>
                </a:lnTo>
                <a:lnTo>
                  <a:pt x="20988" y="5705"/>
                </a:lnTo>
                <a:lnTo>
                  <a:pt x="38214" y="3886"/>
                </a:lnTo>
                <a:lnTo>
                  <a:pt x="19367" y="2806"/>
                </a:lnTo>
                <a:lnTo>
                  <a:pt x="21462" y="546"/>
                </a:lnTo>
                <a:lnTo>
                  <a:pt x="1087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234910" y="5374246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1384" y="0"/>
                </a:moveTo>
                <a:lnTo>
                  <a:pt x="423" y="1663"/>
                </a:lnTo>
                <a:lnTo>
                  <a:pt x="0" y="2463"/>
                </a:lnTo>
                <a:lnTo>
                  <a:pt x="33731" y="4203"/>
                </a:lnTo>
                <a:lnTo>
                  <a:pt x="34709" y="4013"/>
                </a:lnTo>
                <a:lnTo>
                  <a:pt x="34607" y="3251"/>
                </a:lnTo>
                <a:lnTo>
                  <a:pt x="34544" y="1663"/>
                </a:lnTo>
                <a:lnTo>
                  <a:pt x="13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269459" y="5375913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0" y="0"/>
                </a:moveTo>
                <a:lnTo>
                  <a:pt x="63" y="1587"/>
                </a:lnTo>
                <a:lnTo>
                  <a:pt x="165" y="2349"/>
                </a:lnTo>
                <a:lnTo>
                  <a:pt x="6934" y="1079"/>
                </a:lnTo>
                <a:lnTo>
                  <a:pt x="10337" y="50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210667" y="5365370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28161" y="2247"/>
                </a:moveTo>
                <a:lnTo>
                  <a:pt x="38" y="2260"/>
                </a:lnTo>
                <a:lnTo>
                  <a:pt x="18846" y="3340"/>
                </a:lnTo>
                <a:lnTo>
                  <a:pt x="28161" y="2247"/>
                </a:lnTo>
                <a:close/>
              </a:path>
              <a:path w="33654" h="3810">
                <a:moveTo>
                  <a:pt x="2095" y="0"/>
                </a:moveTo>
                <a:lnTo>
                  <a:pt x="0" y="2260"/>
                </a:lnTo>
                <a:lnTo>
                  <a:pt x="28161" y="2247"/>
                </a:lnTo>
                <a:lnTo>
                  <a:pt x="33286" y="1587"/>
                </a:lnTo>
                <a:lnTo>
                  <a:pt x="209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204305" y="5279785"/>
            <a:ext cx="153670" cy="26034"/>
          </a:xfrm>
          <a:custGeom>
            <a:avLst/>
            <a:gdLst/>
            <a:ahLst/>
            <a:cxnLst/>
            <a:rect l="l" t="t" r="r" b="b"/>
            <a:pathLst>
              <a:path w="153670" h="26035">
                <a:moveTo>
                  <a:pt x="51892" y="13741"/>
                </a:moveTo>
                <a:lnTo>
                  <a:pt x="2755" y="23634"/>
                </a:lnTo>
                <a:lnTo>
                  <a:pt x="0" y="25653"/>
                </a:lnTo>
                <a:lnTo>
                  <a:pt x="13220" y="24091"/>
                </a:lnTo>
                <a:lnTo>
                  <a:pt x="19824" y="23215"/>
                </a:lnTo>
                <a:lnTo>
                  <a:pt x="20294" y="21247"/>
                </a:lnTo>
                <a:lnTo>
                  <a:pt x="20866" y="19977"/>
                </a:lnTo>
                <a:lnTo>
                  <a:pt x="41990" y="18426"/>
                </a:lnTo>
                <a:lnTo>
                  <a:pt x="52198" y="17531"/>
                </a:lnTo>
                <a:lnTo>
                  <a:pt x="62395" y="16535"/>
                </a:lnTo>
                <a:lnTo>
                  <a:pt x="58864" y="15697"/>
                </a:lnTo>
                <a:lnTo>
                  <a:pt x="55346" y="14668"/>
                </a:lnTo>
                <a:lnTo>
                  <a:pt x="51892" y="13741"/>
                </a:lnTo>
                <a:close/>
              </a:path>
              <a:path w="153670" h="26035">
                <a:moveTo>
                  <a:pt x="149275" y="0"/>
                </a:moveTo>
                <a:lnTo>
                  <a:pt x="108402" y="6615"/>
                </a:lnTo>
                <a:lnTo>
                  <a:pt x="87972" y="12344"/>
                </a:lnTo>
                <a:lnTo>
                  <a:pt x="153174" y="177"/>
                </a:lnTo>
                <a:lnTo>
                  <a:pt x="1492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201934" y="5279966"/>
            <a:ext cx="170815" cy="27940"/>
          </a:xfrm>
          <a:custGeom>
            <a:avLst/>
            <a:gdLst/>
            <a:ahLst/>
            <a:cxnLst/>
            <a:rect l="l" t="t" r="r" b="b"/>
            <a:pathLst>
              <a:path w="170815" h="27939">
                <a:moveTo>
                  <a:pt x="22199" y="23037"/>
                </a:moveTo>
                <a:lnTo>
                  <a:pt x="15595" y="23901"/>
                </a:lnTo>
                <a:lnTo>
                  <a:pt x="2374" y="25476"/>
                </a:lnTo>
                <a:lnTo>
                  <a:pt x="1574" y="26123"/>
                </a:lnTo>
                <a:lnTo>
                  <a:pt x="774" y="26847"/>
                </a:lnTo>
                <a:lnTo>
                  <a:pt x="0" y="27584"/>
                </a:lnTo>
                <a:lnTo>
                  <a:pt x="21831" y="24853"/>
                </a:lnTo>
                <a:lnTo>
                  <a:pt x="22072" y="23583"/>
                </a:lnTo>
                <a:lnTo>
                  <a:pt x="22199" y="23037"/>
                </a:lnTo>
                <a:close/>
              </a:path>
              <a:path w="170815" h="27939">
                <a:moveTo>
                  <a:pt x="155549" y="0"/>
                </a:moveTo>
                <a:lnTo>
                  <a:pt x="90335" y="12153"/>
                </a:lnTo>
                <a:lnTo>
                  <a:pt x="85839" y="13550"/>
                </a:lnTo>
                <a:lnTo>
                  <a:pt x="83591" y="14274"/>
                </a:lnTo>
                <a:lnTo>
                  <a:pt x="95606" y="12760"/>
                </a:lnTo>
                <a:lnTo>
                  <a:pt x="107610" y="11110"/>
                </a:lnTo>
                <a:lnTo>
                  <a:pt x="119599" y="9325"/>
                </a:lnTo>
                <a:lnTo>
                  <a:pt x="170611" y="685"/>
                </a:lnTo>
                <a:lnTo>
                  <a:pt x="1555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353586" y="5277547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16192" y="0"/>
                </a:moveTo>
                <a:lnTo>
                  <a:pt x="0" y="2235"/>
                </a:lnTo>
                <a:lnTo>
                  <a:pt x="3886" y="2412"/>
                </a:lnTo>
                <a:lnTo>
                  <a:pt x="161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357481" y="5276272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59" h="4445">
                <a:moveTo>
                  <a:pt x="21551" y="0"/>
                </a:moveTo>
                <a:lnTo>
                  <a:pt x="12293" y="1270"/>
                </a:lnTo>
                <a:lnTo>
                  <a:pt x="0" y="3695"/>
                </a:lnTo>
                <a:lnTo>
                  <a:pt x="15062" y="4381"/>
                </a:lnTo>
                <a:lnTo>
                  <a:pt x="35471" y="647"/>
                </a:lnTo>
                <a:lnTo>
                  <a:pt x="215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224131" y="5296324"/>
            <a:ext cx="43815" cy="6985"/>
          </a:xfrm>
          <a:custGeom>
            <a:avLst/>
            <a:gdLst/>
            <a:ahLst/>
            <a:cxnLst/>
            <a:rect l="l" t="t" r="r" b="b"/>
            <a:pathLst>
              <a:path w="43815" h="6985">
                <a:moveTo>
                  <a:pt x="42570" y="0"/>
                </a:moveTo>
                <a:lnTo>
                  <a:pt x="22166" y="1884"/>
                </a:lnTo>
                <a:lnTo>
                  <a:pt x="1714" y="3378"/>
                </a:lnTo>
                <a:lnTo>
                  <a:pt x="1041" y="3441"/>
                </a:lnTo>
                <a:lnTo>
                  <a:pt x="482" y="4711"/>
                </a:lnTo>
                <a:lnTo>
                  <a:pt x="0" y="6680"/>
                </a:lnTo>
                <a:lnTo>
                  <a:pt x="21632" y="3621"/>
                </a:lnTo>
                <a:lnTo>
                  <a:pt x="43218" y="152"/>
                </a:lnTo>
                <a:lnTo>
                  <a:pt x="425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223759" y="5280652"/>
            <a:ext cx="161925" cy="24765"/>
          </a:xfrm>
          <a:custGeom>
            <a:avLst/>
            <a:gdLst/>
            <a:ahLst/>
            <a:cxnLst/>
            <a:rect l="l" t="t" r="r" b="b"/>
            <a:pathLst>
              <a:path w="161925" h="24764">
                <a:moveTo>
                  <a:pt x="43586" y="15824"/>
                </a:moveTo>
                <a:lnTo>
                  <a:pt x="22007" y="19292"/>
                </a:lnTo>
                <a:lnTo>
                  <a:pt x="381" y="22352"/>
                </a:lnTo>
                <a:lnTo>
                  <a:pt x="114" y="23507"/>
                </a:lnTo>
                <a:lnTo>
                  <a:pt x="0" y="24168"/>
                </a:lnTo>
                <a:lnTo>
                  <a:pt x="52362" y="17297"/>
                </a:lnTo>
                <a:lnTo>
                  <a:pt x="48260" y="16814"/>
                </a:lnTo>
                <a:lnTo>
                  <a:pt x="45923" y="16357"/>
                </a:lnTo>
                <a:lnTo>
                  <a:pt x="43586" y="15824"/>
                </a:lnTo>
                <a:close/>
              </a:path>
              <a:path w="161925" h="24764">
                <a:moveTo>
                  <a:pt x="148780" y="0"/>
                </a:moveTo>
                <a:lnTo>
                  <a:pt x="97770" y="8640"/>
                </a:lnTo>
                <a:lnTo>
                  <a:pt x="85785" y="10425"/>
                </a:lnTo>
                <a:lnTo>
                  <a:pt x="73786" y="12074"/>
                </a:lnTo>
                <a:lnTo>
                  <a:pt x="61772" y="13589"/>
                </a:lnTo>
                <a:lnTo>
                  <a:pt x="59359" y="14363"/>
                </a:lnTo>
                <a:lnTo>
                  <a:pt x="65341" y="14897"/>
                </a:lnTo>
                <a:lnTo>
                  <a:pt x="68326" y="15113"/>
                </a:lnTo>
                <a:lnTo>
                  <a:pt x="87515" y="12446"/>
                </a:lnTo>
                <a:lnTo>
                  <a:pt x="97162" y="9714"/>
                </a:lnTo>
                <a:lnTo>
                  <a:pt x="107034" y="7672"/>
                </a:lnTo>
                <a:lnTo>
                  <a:pt x="117131" y="6318"/>
                </a:lnTo>
                <a:lnTo>
                  <a:pt x="127457" y="5651"/>
                </a:lnTo>
                <a:lnTo>
                  <a:pt x="135866" y="4134"/>
                </a:lnTo>
                <a:lnTo>
                  <a:pt x="144314" y="2771"/>
                </a:lnTo>
                <a:lnTo>
                  <a:pt x="152808" y="1575"/>
                </a:lnTo>
                <a:lnTo>
                  <a:pt x="161353" y="558"/>
                </a:lnTo>
                <a:lnTo>
                  <a:pt x="1487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311280" y="5276922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10">
                <a:moveTo>
                  <a:pt x="39928" y="9385"/>
                </a:moveTo>
                <a:lnTo>
                  <a:pt x="29603" y="10046"/>
                </a:lnTo>
                <a:lnTo>
                  <a:pt x="19507" y="11401"/>
                </a:lnTo>
                <a:lnTo>
                  <a:pt x="9639" y="13446"/>
                </a:lnTo>
                <a:lnTo>
                  <a:pt x="0" y="16179"/>
                </a:lnTo>
                <a:lnTo>
                  <a:pt x="21678" y="13182"/>
                </a:lnTo>
                <a:lnTo>
                  <a:pt x="27736" y="11811"/>
                </a:lnTo>
                <a:lnTo>
                  <a:pt x="33820" y="10541"/>
                </a:lnTo>
                <a:lnTo>
                  <a:pt x="39928" y="9385"/>
                </a:lnTo>
                <a:close/>
              </a:path>
              <a:path w="102234" h="16510">
                <a:moveTo>
                  <a:pt x="81673" y="0"/>
                </a:moveTo>
                <a:lnTo>
                  <a:pt x="61264" y="3721"/>
                </a:lnTo>
                <a:lnTo>
                  <a:pt x="73837" y="4292"/>
                </a:lnTo>
                <a:lnTo>
                  <a:pt x="77063" y="3937"/>
                </a:lnTo>
                <a:lnTo>
                  <a:pt x="80302" y="3632"/>
                </a:lnTo>
                <a:lnTo>
                  <a:pt x="92481" y="2667"/>
                </a:lnTo>
                <a:lnTo>
                  <a:pt x="101904" y="927"/>
                </a:lnTo>
                <a:lnTo>
                  <a:pt x="816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026478" y="5007443"/>
            <a:ext cx="1154430" cy="109220"/>
          </a:xfrm>
          <a:custGeom>
            <a:avLst/>
            <a:gdLst/>
            <a:ahLst/>
            <a:cxnLst/>
            <a:rect l="l" t="t" r="r" b="b"/>
            <a:pathLst>
              <a:path w="1154429" h="109220">
                <a:moveTo>
                  <a:pt x="1003541" y="86067"/>
                </a:moveTo>
                <a:lnTo>
                  <a:pt x="1111885" y="107099"/>
                </a:lnTo>
                <a:lnTo>
                  <a:pt x="1112088" y="107353"/>
                </a:lnTo>
                <a:lnTo>
                  <a:pt x="1111935" y="107619"/>
                </a:lnTo>
                <a:lnTo>
                  <a:pt x="1153693" y="109156"/>
                </a:lnTo>
                <a:lnTo>
                  <a:pt x="1154061" y="109156"/>
                </a:lnTo>
                <a:lnTo>
                  <a:pt x="1152574" y="107619"/>
                </a:lnTo>
                <a:lnTo>
                  <a:pt x="1149591" y="104698"/>
                </a:lnTo>
                <a:lnTo>
                  <a:pt x="1147978" y="103212"/>
                </a:lnTo>
                <a:lnTo>
                  <a:pt x="1144409" y="100088"/>
                </a:lnTo>
                <a:lnTo>
                  <a:pt x="1137259" y="91478"/>
                </a:lnTo>
                <a:lnTo>
                  <a:pt x="1132014" y="90449"/>
                </a:lnTo>
                <a:lnTo>
                  <a:pt x="1111906" y="86245"/>
                </a:lnTo>
                <a:lnTo>
                  <a:pt x="1032751" y="86245"/>
                </a:lnTo>
                <a:lnTo>
                  <a:pt x="1003541" y="86067"/>
                </a:lnTo>
                <a:close/>
              </a:path>
              <a:path w="1154429" h="109220">
                <a:moveTo>
                  <a:pt x="1148029" y="103212"/>
                </a:moveTo>
                <a:lnTo>
                  <a:pt x="1148245" y="103403"/>
                </a:lnTo>
                <a:lnTo>
                  <a:pt x="1148029" y="103212"/>
                </a:lnTo>
                <a:close/>
              </a:path>
              <a:path w="1154429" h="109220">
                <a:moveTo>
                  <a:pt x="964196" y="87223"/>
                </a:moveTo>
                <a:lnTo>
                  <a:pt x="961478" y="89827"/>
                </a:lnTo>
                <a:lnTo>
                  <a:pt x="958608" y="92824"/>
                </a:lnTo>
                <a:lnTo>
                  <a:pt x="958088" y="93268"/>
                </a:lnTo>
                <a:lnTo>
                  <a:pt x="957732" y="93611"/>
                </a:lnTo>
                <a:lnTo>
                  <a:pt x="967049" y="93914"/>
                </a:lnTo>
                <a:lnTo>
                  <a:pt x="995006" y="95148"/>
                </a:lnTo>
                <a:lnTo>
                  <a:pt x="1021651" y="97815"/>
                </a:lnTo>
                <a:lnTo>
                  <a:pt x="964196" y="87223"/>
                </a:lnTo>
                <a:close/>
              </a:path>
              <a:path w="1154429" h="109220">
                <a:moveTo>
                  <a:pt x="983297" y="77660"/>
                </a:moveTo>
                <a:lnTo>
                  <a:pt x="1032751" y="86245"/>
                </a:lnTo>
                <a:lnTo>
                  <a:pt x="1111906" y="86245"/>
                </a:lnTo>
                <a:lnTo>
                  <a:pt x="1080668" y="79959"/>
                </a:lnTo>
                <a:lnTo>
                  <a:pt x="1007636" y="77976"/>
                </a:lnTo>
                <a:lnTo>
                  <a:pt x="983297" y="77660"/>
                </a:lnTo>
                <a:close/>
              </a:path>
              <a:path w="1154429" h="109220">
                <a:moveTo>
                  <a:pt x="1029296" y="70319"/>
                </a:moveTo>
                <a:lnTo>
                  <a:pt x="948575" y="70319"/>
                </a:lnTo>
                <a:lnTo>
                  <a:pt x="967609" y="70355"/>
                </a:lnTo>
                <a:lnTo>
                  <a:pt x="1008278" y="70878"/>
                </a:lnTo>
                <a:lnTo>
                  <a:pt x="1039901" y="72212"/>
                </a:lnTo>
                <a:lnTo>
                  <a:pt x="1029296" y="70319"/>
                </a:lnTo>
                <a:close/>
              </a:path>
              <a:path w="1154429" h="109220">
                <a:moveTo>
                  <a:pt x="565674" y="15836"/>
                </a:moveTo>
                <a:lnTo>
                  <a:pt x="260299" y="15836"/>
                </a:lnTo>
                <a:lnTo>
                  <a:pt x="266915" y="15913"/>
                </a:lnTo>
                <a:lnTo>
                  <a:pt x="315871" y="17310"/>
                </a:lnTo>
                <a:lnTo>
                  <a:pt x="409765" y="21475"/>
                </a:lnTo>
                <a:lnTo>
                  <a:pt x="460746" y="24434"/>
                </a:lnTo>
                <a:lnTo>
                  <a:pt x="667723" y="40535"/>
                </a:lnTo>
                <a:lnTo>
                  <a:pt x="721871" y="45173"/>
                </a:lnTo>
                <a:lnTo>
                  <a:pt x="775956" y="50479"/>
                </a:lnTo>
                <a:lnTo>
                  <a:pt x="856965" y="59449"/>
                </a:lnTo>
                <a:lnTo>
                  <a:pt x="910764" y="66436"/>
                </a:lnTo>
                <a:lnTo>
                  <a:pt x="937590" y="70370"/>
                </a:lnTo>
                <a:lnTo>
                  <a:pt x="1029296" y="70319"/>
                </a:lnTo>
                <a:lnTo>
                  <a:pt x="978038" y="61469"/>
                </a:lnTo>
                <a:lnTo>
                  <a:pt x="915974" y="51879"/>
                </a:lnTo>
                <a:lnTo>
                  <a:pt x="861837" y="44391"/>
                </a:lnTo>
                <a:lnTo>
                  <a:pt x="807612" y="37625"/>
                </a:lnTo>
                <a:lnTo>
                  <a:pt x="753300" y="31585"/>
                </a:lnTo>
                <a:lnTo>
                  <a:pt x="698906" y="26276"/>
                </a:lnTo>
                <a:lnTo>
                  <a:pt x="624068" y="20241"/>
                </a:lnTo>
                <a:lnTo>
                  <a:pt x="565674" y="15836"/>
                </a:lnTo>
                <a:close/>
              </a:path>
              <a:path w="1154429" h="109220">
                <a:moveTo>
                  <a:pt x="238556" y="19418"/>
                </a:moveTo>
                <a:lnTo>
                  <a:pt x="235331" y="19418"/>
                </a:lnTo>
                <a:lnTo>
                  <a:pt x="200006" y="19970"/>
                </a:lnTo>
                <a:lnTo>
                  <a:pt x="129642" y="25102"/>
                </a:lnTo>
                <a:lnTo>
                  <a:pt x="72015" y="33784"/>
                </a:lnTo>
                <a:lnTo>
                  <a:pt x="27838" y="44808"/>
                </a:lnTo>
                <a:lnTo>
                  <a:pt x="6350" y="52209"/>
                </a:lnTo>
                <a:lnTo>
                  <a:pt x="8369" y="54025"/>
                </a:lnTo>
                <a:lnTo>
                  <a:pt x="10121" y="55638"/>
                </a:lnTo>
                <a:lnTo>
                  <a:pt x="13258" y="58610"/>
                </a:lnTo>
                <a:lnTo>
                  <a:pt x="16230" y="61188"/>
                </a:lnTo>
                <a:lnTo>
                  <a:pt x="23406" y="59791"/>
                </a:lnTo>
                <a:lnTo>
                  <a:pt x="30607" y="58496"/>
                </a:lnTo>
                <a:lnTo>
                  <a:pt x="37807" y="57315"/>
                </a:lnTo>
                <a:lnTo>
                  <a:pt x="52726" y="51344"/>
                </a:lnTo>
                <a:lnTo>
                  <a:pt x="67895" y="46099"/>
                </a:lnTo>
                <a:lnTo>
                  <a:pt x="119964" y="33918"/>
                </a:lnTo>
                <a:lnTo>
                  <a:pt x="162079" y="27102"/>
                </a:lnTo>
                <a:lnTo>
                  <a:pt x="214075" y="21293"/>
                </a:lnTo>
                <a:lnTo>
                  <a:pt x="245008" y="19456"/>
                </a:lnTo>
                <a:lnTo>
                  <a:pt x="238556" y="19418"/>
                </a:lnTo>
                <a:close/>
              </a:path>
              <a:path w="1154429" h="109220">
                <a:moveTo>
                  <a:pt x="284594" y="0"/>
                </a:moveTo>
                <a:lnTo>
                  <a:pt x="244929" y="371"/>
                </a:lnTo>
                <a:lnTo>
                  <a:pt x="205206" y="1485"/>
                </a:lnTo>
                <a:lnTo>
                  <a:pt x="160905" y="5233"/>
                </a:lnTo>
                <a:lnTo>
                  <a:pt x="116928" y="11734"/>
                </a:lnTo>
                <a:lnTo>
                  <a:pt x="76415" y="18910"/>
                </a:lnTo>
                <a:lnTo>
                  <a:pt x="37407" y="29873"/>
                </a:lnTo>
                <a:lnTo>
                  <a:pt x="0" y="45427"/>
                </a:lnTo>
                <a:lnTo>
                  <a:pt x="7384" y="43094"/>
                </a:lnTo>
                <a:lnTo>
                  <a:pt x="14793" y="40855"/>
                </a:lnTo>
                <a:lnTo>
                  <a:pt x="74445" y="29111"/>
                </a:lnTo>
                <a:lnTo>
                  <a:pt x="119418" y="23139"/>
                </a:lnTo>
                <a:lnTo>
                  <a:pt x="186483" y="17926"/>
                </a:lnTo>
                <a:lnTo>
                  <a:pt x="253682" y="15836"/>
                </a:lnTo>
                <a:lnTo>
                  <a:pt x="565674" y="15836"/>
                </a:lnTo>
                <a:lnTo>
                  <a:pt x="431533" y="5372"/>
                </a:lnTo>
                <a:lnTo>
                  <a:pt x="394781" y="3000"/>
                </a:lnTo>
                <a:lnTo>
                  <a:pt x="358049" y="1323"/>
                </a:lnTo>
                <a:lnTo>
                  <a:pt x="321324" y="328"/>
                </a:lnTo>
                <a:lnTo>
                  <a:pt x="28459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868780" y="5093449"/>
            <a:ext cx="121920" cy="7620"/>
          </a:xfrm>
          <a:custGeom>
            <a:avLst/>
            <a:gdLst/>
            <a:ahLst/>
            <a:cxnLst/>
            <a:rect l="l" t="t" r="r" b="b"/>
            <a:pathLst>
              <a:path w="121920" h="7620">
                <a:moveTo>
                  <a:pt x="116206" y="6908"/>
                </a:moveTo>
                <a:lnTo>
                  <a:pt x="68516" y="6908"/>
                </a:lnTo>
                <a:lnTo>
                  <a:pt x="91973" y="7080"/>
                </a:lnTo>
                <a:lnTo>
                  <a:pt x="115430" y="7594"/>
                </a:lnTo>
                <a:lnTo>
                  <a:pt x="116206" y="6908"/>
                </a:lnTo>
                <a:close/>
              </a:path>
              <a:path w="121920" h="7620">
                <a:moveTo>
                  <a:pt x="95567" y="0"/>
                </a:moveTo>
                <a:lnTo>
                  <a:pt x="70823" y="194"/>
                </a:lnTo>
                <a:lnTo>
                  <a:pt x="47209" y="752"/>
                </a:lnTo>
                <a:lnTo>
                  <a:pt x="23599" y="1639"/>
                </a:lnTo>
                <a:lnTo>
                  <a:pt x="0" y="2819"/>
                </a:lnTo>
                <a:lnTo>
                  <a:pt x="35788" y="7251"/>
                </a:lnTo>
                <a:lnTo>
                  <a:pt x="60334" y="6930"/>
                </a:lnTo>
                <a:lnTo>
                  <a:pt x="116206" y="6908"/>
                </a:lnTo>
                <a:lnTo>
                  <a:pt x="119176" y="3822"/>
                </a:lnTo>
                <a:lnTo>
                  <a:pt x="121894" y="1219"/>
                </a:lnTo>
                <a:lnTo>
                  <a:pt x="115138" y="38"/>
                </a:lnTo>
                <a:lnTo>
                  <a:pt x="955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964064" y="5082582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078" y="0"/>
                </a:lnTo>
              </a:path>
            </a:pathLst>
          </a:custGeom>
          <a:ln w="9639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025282" y="5023282"/>
            <a:ext cx="1113790" cy="92075"/>
          </a:xfrm>
          <a:custGeom>
            <a:avLst/>
            <a:gdLst/>
            <a:ahLst/>
            <a:cxnLst/>
            <a:rect l="l" t="t" r="r" b="b"/>
            <a:pathLst>
              <a:path w="1113790" h="92075">
                <a:moveTo>
                  <a:pt x="1106353" y="89941"/>
                </a:moveTo>
                <a:lnTo>
                  <a:pt x="999566" y="89941"/>
                </a:lnTo>
                <a:lnTo>
                  <a:pt x="1056309" y="90414"/>
                </a:lnTo>
                <a:lnTo>
                  <a:pt x="1113129" y="91782"/>
                </a:lnTo>
                <a:lnTo>
                  <a:pt x="1113281" y="91503"/>
                </a:lnTo>
                <a:lnTo>
                  <a:pt x="1113078" y="91262"/>
                </a:lnTo>
                <a:lnTo>
                  <a:pt x="1106353" y="89941"/>
                </a:lnTo>
                <a:close/>
              </a:path>
              <a:path w="1113790" h="92075">
                <a:moveTo>
                  <a:pt x="948054" y="86690"/>
                </a:moveTo>
                <a:lnTo>
                  <a:pt x="942974" y="86690"/>
                </a:lnTo>
                <a:lnTo>
                  <a:pt x="966088" y="90119"/>
                </a:lnTo>
                <a:lnTo>
                  <a:pt x="1106353" y="89941"/>
                </a:lnTo>
                <a:lnTo>
                  <a:pt x="1089862" y="86702"/>
                </a:lnTo>
                <a:lnTo>
                  <a:pt x="948054" y="86690"/>
                </a:lnTo>
                <a:close/>
              </a:path>
              <a:path w="1113790" h="92075">
                <a:moveTo>
                  <a:pt x="958938" y="77762"/>
                </a:moveTo>
                <a:lnTo>
                  <a:pt x="956817" y="79832"/>
                </a:lnTo>
                <a:lnTo>
                  <a:pt x="950429" y="86702"/>
                </a:lnTo>
                <a:lnTo>
                  <a:pt x="1089862" y="86702"/>
                </a:lnTo>
                <a:lnTo>
                  <a:pt x="1065806" y="81978"/>
                </a:lnTo>
                <a:lnTo>
                  <a:pt x="1022845" y="81978"/>
                </a:lnTo>
                <a:lnTo>
                  <a:pt x="996200" y="79311"/>
                </a:lnTo>
                <a:lnTo>
                  <a:pt x="968254" y="78066"/>
                </a:lnTo>
                <a:lnTo>
                  <a:pt x="958938" y="77762"/>
                </a:lnTo>
                <a:close/>
              </a:path>
              <a:path w="1113790" h="92075">
                <a:moveTo>
                  <a:pt x="966635" y="70218"/>
                </a:moveTo>
                <a:lnTo>
                  <a:pt x="965390" y="71386"/>
                </a:lnTo>
                <a:lnTo>
                  <a:pt x="1022845" y="81978"/>
                </a:lnTo>
                <a:lnTo>
                  <a:pt x="1065806" y="81978"/>
                </a:lnTo>
                <a:lnTo>
                  <a:pt x="1004735" y="70230"/>
                </a:lnTo>
                <a:lnTo>
                  <a:pt x="966635" y="70218"/>
                </a:lnTo>
                <a:close/>
              </a:path>
              <a:path w="1113790" h="92075">
                <a:moveTo>
                  <a:pt x="261492" y="0"/>
                </a:moveTo>
                <a:lnTo>
                  <a:pt x="254876" y="0"/>
                </a:lnTo>
                <a:lnTo>
                  <a:pt x="221242" y="555"/>
                </a:lnTo>
                <a:lnTo>
                  <a:pt x="154145" y="4404"/>
                </a:lnTo>
                <a:lnTo>
                  <a:pt x="98143" y="9901"/>
                </a:lnTo>
                <a:lnTo>
                  <a:pt x="30886" y="20827"/>
                </a:lnTo>
                <a:lnTo>
                  <a:pt x="0" y="30175"/>
                </a:lnTo>
                <a:lnTo>
                  <a:pt x="571" y="30175"/>
                </a:lnTo>
                <a:lnTo>
                  <a:pt x="4508" y="33616"/>
                </a:lnTo>
                <a:lnTo>
                  <a:pt x="7556" y="36372"/>
                </a:lnTo>
                <a:lnTo>
                  <a:pt x="29037" y="28966"/>
                </a:lnTo>
                <a:lnTo>
                  <a:pt x="50922" y="22825"/>
                </a:lnTo>
                <a:lnTo>
                  <a:pt x="95897" y="14325"/>
                </a:lnTo>
                <a:lnTo>
                  <a:pt x="165954" y="5948"/>
                </a:lnTo>
                <a:lnTo>
                  <a:pt x="236524" y="3581"/>
                </a:lnTo>
                <a:lnTo>
                  <a:pt x="247165" y="3581"/>
                </a:lnTo>
                <a:lnTo>
                  <a:pt x="260192" y="3121"/>
                </a:lnTo>
                <a:lnTo>
                  <a:pt x="274192" y="2832"/>
                </a:lnTo>
                <a:lnTo>
                  <a:pt x="282253" y="2571"/>
                </a:lnTo>
                <a:lnTo>
                  <a:pt x="298383" y="2292"/>
                </a:lnTo>
                <a:lnTo>
                  <a:pt x="336024" y="2260"/>
                </a:lnTo>
                <a:lnTo>
                  <a:pt x="295902" y="751"/>
                </a:lnTo>
                <a:lnTo>
                  <a:pt x="268109" y="63"/>
                </a:lnTo>
                <a:lnTo>
                  <a:pt x="261492" y="0"/>
                </a:lnTo>
                <a:close/>
              </a:path>
              <a:path w="1113790" h="92075">
                <a:moveTo>
                  <a:pt x="247165" y="3581"/>
                </a:moveTo>
                <a:lnTo>
                  <a:pt x="236524" y="3581"/>
                </a:lnTo>
                <a:lnTo>
                  <a:pt x="246202" y="3619"/>
                </a:lnTo>
                <a:lnTo>
                  <a:pt x="247165" y="3581"/>
                </a:lnTo>
                <a:close/>
              </a:path>
              <a:path w="1113790" h="92075">
                <a:moveTo>
                  <a:pt x="336024" y="2260"/>
                </a:moveTo>
                <a:lnTo>
                  <a:pt x="306450" y="2260"/>
                </a:lnTo>
                <a:lnTo>
                  <a:pt x="319673" y="2342"/>
                </a:lnTo>
                <a:lnTo>
                  <a:pt x="332898" y="2571"/>
                </a:lnTo>
                <a:lnTo>
                  <a:pt x="359346" y="3378"/>
                </a:lnTo>
                <a:lnTo>
                  <a:pt x="336024" y="226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904570" y="5093487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10">
                <a:moveTo>
                  <a:pt x="32727" y="6870"/>
                </a:moveTo>
                <a:lnTo>
                  <a:pt x="24545" y="6892"/>
                </a:lnTo>
                <a:lnTo>
                  <a:pt x="0" y="7213"/>
                </a:lnTo>
                <a:lnTo>
                  <a:pt x="31453" y="11547"/>
                </a:lnTo>
                <a:lnTo>
                  <a:pt x="63690" y="16484"/>
                </a:lnTo>
                <a:lnTo>
                  <a:pt x="71145" y="16497"/>
                </a:lnTo>
                <a:lnTo>
                  <a:pt x="77533" y="9626"/>
                </a:lnTo>
                <a:lnTo>
                  <a:pt x="79641" y="7556"/>
                </a:lnTo>
                <a:lnTo>
                  <a:pt x="56184" y="7042"/>
                </a:lnTo>
                <a:lnTo>
                  <a:pt x="32727" y="6870"/>
                </a:lnTo>
                <a:close/>
              </a:path>
              <a:path w="87629" h="16510">
                <a:moveTo>
                  <a:pt x="79349" y="0"/>
                </a:moveTo>
                <a:lnTo>
                  <a:pt x="86105" y="1181"/>
                </a:lnTo>
                <a:lnTo>
                  <a:pt x="87350" y="12"/>
                </a:lnTo>
                <a:lnTo>
                  <a:pt x="7934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848470" y="5096267"/>
            <a:ext cx="56515" cy="5715"/>
          </a:xfrm>
          <a:custGeom>
            <a:avLst/>
            <a:gdLst/>
            <a:ahLst/>
            <a:cxnLst/>
            <a:rect l="l" t="t" r="r" b="b"/>
            <a:pathLst>
              <a:path w="56515" h="5714">
                <a:moveTo>
                  <a:pt x="20307" y="0"/>
                </a:moveTo>
                <a:lnTo>
                  <a:pt x="0" y="1219"/>
                </a:lnTo>
                <a:lnTo>
                  <a:pt x="30048" y="5181"/>
                </a:lnTo>
                <a:lnTo>
                  <a:pt x="56095" y="4432"/>
                </a:lnTo>
                <a:lnTo>
                  <a:pt x="2030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936332" y="5109950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25781" y="0"/>
                </a:moveTo>
                <a:lnTo>
                  <a:pt x="0" y="12"/>
                </a:lnTo>
                <a:lnTo>
                  <a:pt x="15963" y="2400"/>
                </a:lnTo>
                <a:lnTo>
                  <a:pt x="35064" y="2730"/>
                </a:lnTo>
                <a:lnTo>
                  <a:pt x="34671" y="3721"/>
                </a:lnTo>
                <a:lnTo>
                  <a:pt x="55041" y="3454"/>
                </a:lnTo>
                <a:lnTo>
                  <a:pt x="31927" y="12"/>
                </a:lnTo>
                <a:lnTo>
                  <a:pt x="257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878522" y="5100696"/>
            <a:ext cx="90170" cy="9525"/>
          </a:xfrm>
          <a:custGeom>
            <a:avLst/>
            <a:gdLst/>
            <a:ahLst/>
            <a:cxnLst/>
            <a:rect l="l" t="t" r="r" b="b"/>
            <a:pathLst>
              <a:path w="90170" h="9525">
                <a:moveTo>
                  <a:pt x="26047" y="0"/>
                </a:moveTo>
                <a:lnTo>
                  <a:pt x="0" y="749"/>
                </a:lnTo>
                <a:lnTo>
                  <a:pt x="40246" y="6718"/>
                </a:lnTo>
                <a:lnTo>
                  <a:pt x="57810" y="9270"/>
                </a:lnTo>
                <a:lnTo>
                  <a:pt x="89657" y="9258"/>
                </a:lnTo>
                <a:lnTo>
                  <a:pt x="57500" y="4333"/>
                </a:lnTo>
                <a:lnTo>
                  <a:pt x="26047" y="0"/>
                </a:lnTo>
                <a:close/>
              </a:path>
              <a:path w="90170" h="9525">
                <a:moveTo>
                  <a:pt x="89657" y="9258"/>
                </a:moveTo>
                <a:lnTo>
                  <a:pt x="62306" y="9258"/>
                </a:lnTo>
                <a:lnTo>
                  <a:pt x="89738" y="927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952294" y="5112354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4" h="1904">
                <a:moveTo>
                  <a:pt x="0" y="0"/>
                </a:moveTo>
                <a:lnTo>
                  <a:pt x="9652" y="1473"/>
                </a:lnTo>
                <a:lnTo>
                  <a:pt x="18719" y="1320"/>
                </a:lnTo>
                <a:lnTo>
                  <a:pt x="19113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821262" y="5097485"/>
            <a:ext cx="57785" cy="5715"/>
          </a:xfrm>
          <a:custGeom>
            <a:avLst/>
            <a:gdLst/>
            <a:ahLst/>
            <a:cxnLst/>
            <a:rect l="l" t="t" r="r" b="b"/>
            <a:pathLst>
              <a:path w="57784" h="5714">
                <a:moveTo>
                  <a:pt x="27203" y="0"/>
                </a:moveTo>
                <a:lnTo>
                  <a:pt x="0" y="1879"/>
                </a:lnTo>
                <a:lnTo>
                  <a:pt x="24663" y="5511"/>
                </a:lnTo>
                <a:lnTo>
                  <a:pt x="49100" y="4288"/>
                </a:lnTo>
                <a:lnTo>
                  <a:pt x="57251" y="3962"/>
                </a:lnTo>
                <a:lnTo>
                  <a:pt x="2720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893135" y="5109963"/>
            <a:ext cx="59690" cy="2540"/>
          </a:xfrm>
          <a:custGeom>
            <a:avLst/>
            <a:gdLst/>
            <a:ahLst/>
            <a:cxnLst/>
            <a:rect l="l" t="t" r="r" b="b"/>
            <a:pathLst>
              <a:path w="59690" h="2539">
                <a:moveTo>
                  <a:pt x="57648" y="2159"/>
                </a:moveTo>
                <a:lnTo>
                  <a:pt x="16421" y="2159"/>
                </a:lnTo>
                <a:lnTo>
                  <a:pt x="59156" y="2387"/>
                </a:lnTo>
                <a:lnTo>
                  <a:pt x="57648" y="2159"/>
                </a:lnTo>
                <a:close/>
              </a:path>
              <a:path w="59690" h="2539">
                <a:moveTo>
                  <a:pt x="43192" y="0"/>
                </a:moveTo>
                <a:lnTo>
                  <a:pt x="0" y="215"/>
                </a:lnTo>
                <a:lnTo>
                  <a:pt x="12560" y="2184"/>
                </a:lnTo>
                <a:lnTo>
                  <a:pt x="57648" y="2159"/>
                </a:lnTo>
                <a:lnTo>
                  <a:pt x="431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845916" y="510581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11" y="0"/>
                </a:lnTo>
              </a:path>
            </a:pathLst>
          </a:custGeom>
          <a:ln w="872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905687" y="5112119"/>
            <a:ext cx="56515" cy="3175"/>
          </a:xfrm>
          <a:custGeom>
            <a:avLst/>
            <a:gdLst/>
            <a:ahLst/>
            <a:cxnLst/>
            <a:rect l="l" t="t" r="r" b="b"/>
            <a:pathLst>
              <a:path w="56515" h="3175">
                <a:moveTo>
                  <a:pt x="11595" y="0"/>
                </a:moveTo>
                <a:lnTo>
                  <a:pt x="0" y="25"/>
                </a:lnTo>
                <a:lnTo>
                  <a:pt x="16840" y="2730"/>
                </a:lnTo>
                <a:lnTo>
                  <a:pt x="56261" y="1714"/>
                </a:lnTo>
                <a:lnTo>
                  <a:pt x="46609" y="241"/>
                </a:lnTo>
                <a:lnTo>
                  <a:pt x="115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589246" y="5117855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5" h="5714">
                <a:moveTo>
                  <a:pt x="32702" y="0"/>
                </a:moveTo>
                <a:lnTo>
                  <a:pt x="0" y="3898"/>
                </a:lnTo>
                <a:lnTo>
                  <a:pt x="16484" y="5207"/>
                </a:lnTo>
                <a:lnTo>
                  <a:pt x="50025" y="1435"/>
                </a:lnTo>
                <a:lnTo>
                  <a:pt x="3270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715045" y="5130269"/>
            <a:ext cx="123189" cy="10795"/>
          </a:xfrm>
          <a:custGeom>
            <a:avLst/>
            <a:gdLst/>
            <a:ahLst/>
            <a:cxnLst/>
            <a:rect l="l" t="t" r="r" b="b"/>
            <a:pathLst>
              <a:path w="123190" h="10795">
                <a:moveTo>
                  <a:pt x="118950" y="9499"/>
                </a:moveTo>
                <a:lnTo>
                  <a:pt x="81978" y="9499"/>
                </a:lnTo>
                <a:lnTo>
                  <a:pt x="100225" y="9686"/>
                </a:lnTo>
                <a:lnTo>
                  <a:pt x="118338" y="10198"/>
                </a:lnTo>
                <a:lnTo>
                  <a:pt x="123101" y="10033"/>
                </a:lnTo>
                <a:lnTo>
                  <a:pt x="118950" y="9499"/>
                </a:lnTo>
                <a:close/>
              </a:path>
              <a:path w="123190" h="10795">
                <a:moveTo>
                  <a:pt x="36956" y="0"/>
                </a:moveTo>
                <a:lnTo>
                  <a:pt x="0" y="2959"/>
                </a:lnTo>
                <a:lnTo>
                  <a:pt x="14921" y="4601"/>
                </a:lnTo>
                <a:lnTo>
                  <a:pt x="59334" y="9817"/>
                </a:lnTo>
                <a:lnTo>
                  <a:pt x="66941" y="9601"/>
                </a:lnTo>
                <a:lnTo>
                  <a:pt x="74485" y="9499"/>
                </a:lnTo>
                <a:lnTo>
                  <a:pt x="118950" y="9499"/>
                </a:lnTo>
                <a:lnTo>
                  <a:pt x="78333" y="4593"/>
                </a:lnTo>
                <a:lnTo>
                  <a:pt x="3695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621951" y="5112240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20">
                <a:moveTo>
                  <a:pt x="53746" y="0"/>
                </a:moveTo>
                <a:lnTo>
                  <a:pt x="0" y="5613"/>
                </a:lnTo>
                <a:lnTo>
                  <a:pt x="17322" y="7048"/>
                </a:lnTo>
                <a:lnTo>
                  <a:pt x="69494" y="1587"/>
                </a:lnTo>
                <a:lnTo>
                  <a:pt x="537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752007" y="513340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099" y="0"/>
                </a:lnTo>
              </a:path>
            </a:pathLst>
          </a:custGeom>
          <a:ln w="1379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626069" y="5121343"/>
            <a:ext cx="198120" cy="20955"/>
          </a:xfrm>
          <a:custGeom>
            <a:avLst/>
            <a:gdLst/>
            <a:ahLst/>
            <a:cxnLst/>
            <a:rect l="l" t="t" r="r" b="b"/>
            <a:pathLst>
              <a:path w="198120" h="20954">
                <a:moveTo>
                  <a:pt x="197637" y="19494"/>
                </a:moveTo>
                <a:lnTo>
                  <a:pt x="162712" y="20535"/>
                </a:lnTo>
                <a:lnTo>
                  <a:pt x="165912" y="20942"/>
                </a:lnTo>
                <a:lnTo>
                  <a:pt x="197637" y="19494"/>
                </a:lnTo>
                <a:close/>
              </a:path>
              <a:path w="198120" h="20954">
                <a:moveTo>
                  <a:pt x="36741" y="0"/>
                </a:moveTo>
                <a:lnTo>
                  <a:pt x="0" y="3365"/>
                </a:lnTo>
                <a:lnTo>
                  <a:pt x="12395" y="4394"/>
                </a:lnTo>
                <a:lnTo>
                  <a:pt x="48133" y="1041"/>
                </a:lnTo>
                <a:lnTo>
                  <a:pt x="367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605732" y="5119293"/>
            <a:ext cx="57150" cy="5715"/>
          </a:xfrm>
          <a:custGeom>
            <a:avLst/>
            <a:gdLst/>
            <a:ahLst/>
            <a:cxnLst/>
            <a:rect l="l" t="t" r="r" b="b"/>
            <a:pathLst>
              <a:path w="57150" h="5714">
                <a:moveTo>
                  <a:pt x="33540" y="0"/>
                </a:moveTo>
                <a:lnTo>
                  <a:pt x="0" y="3771"/>
                </a:lnTo>
                <a:lnTo>
                  <a:pt x="20332" y="5422"/>
                </a:lnTo>
                <a:lnTo>
                  <a:pt x="57086" y="2057"/>
                </a:lnTo>
                <a:lnTo>
                  <a:pt x="335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638463" y="5122386"/>
            <a:ext cx="194945" cy="19685"/>
          </a:xfrm>
          <a:custGeom>
            <a:avLst/>
            <a:gdLst/>
            <a:ahLst/>
            <a:cxnLst/>
            <a:rect l="l" t="t" r="r" b="b"/>
            <a:pathLst>
              <a:path w="194945" h="19685">
                <a:moveTo>
                  <a:pt x="158559" y="17386"/>
                </a:moveTo>
                <a:lnTo>
                  <a:pt x="151066" y="17386"/>
                </a:lnTo>
                <a:lnTo>
                  <a:pt x="143522" y="17487"/>
                </a:lnTo>
                <a:lnTo>
                  <a:pt x="135915" y="17691"/>
                </a:lnTo>
                <a:lnTo>
                  <a:pt x="150317" y="19494"/>
                </a:lnTo>
                <a:lnTo>
                  <a:pt x="194919" y="18084"/>
                </a:lnTo>
                <a:lnTo>
                  <a:pt x="176806" y="17568"/>
                </a:lnTo>
                <a:lnTo>
                  <a:pt x="158559" y="17386"/>
                </a:lnTo>
                <a:close/>
              </a:path>
              <a:path w="194945" h="19685">
                <a:moveTo>
                  <a:pt x="35737" y="0"/>
                </a:moveTo>
                <a:lnTo>
                  <a:pt x="0" y="3352"/>
                </a:lnTo>
                <a:lnTo>
                  <a:pt x="5829" y="3835"/>
                </a:lnTo>
                <a:lnTo>
                  <a:pt x="76581" y="10845"/>
                </a:lnTo>
                <a:lnTo>
                  <a:pt x="113538" y="7886"/>
                </a:lnTo>
                <a:lnTo>
                  <a:pt x="357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662816" y="5116674"/>
            <a:ext cx="68580" cy="5715"/>
          </a:xfrm>
          <a:custGeom>
            <a:avLst/>
            <a:gdLst/>
            <a:ahLst/>
            <a:cxnLst/>
            <a:rect l="l" t="t" r="r" b="b"/>
            <a:pathLst>
              <a:path w="68579" h="5714">
                <a:moveTo>
                  <a:pt x="55613" y="0"/>
                </a:moveTo>
                <a:lnTo>
                  <a:pt x="0" y="4673"/>
                </a:lnTo>
                <a:lnTo>
                  <a:pt x="11391" y="5714"/>
                </a:lnTo>
                <a:lnTo>
                  <a:pt x="54190" y="2346"/>
                </a:lnTo>
                <a:lnTo>
                  <a:pt x="68465" y="1409"/>
                </a:lnTo>
                <a:lnTo>
                  <a:pt x="556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639272" y="5113826"/>
            <a:ext cx="79375" cy="7620"/>
          </a:xfrm>
          <a:custGeom>
            <a:avLst/>
            <a:gdLst/>
            <a:ahLst/>
            <a:cxnLst/>
            <a:rect l="l" t="t" r="r" b="b"/>
            <a:pathLst>
              <a:path w="79375" h="7620">
                <a:moveTo>
                  <a:pt x="52171" y="0"/>
                </a:moveTo>
                <a:lnTo>
                  <a:pt x="0" y="5473"/>
                </a:lnTo>
                <a:lnTo>
                  <a:pt x="23545" y="7518"/>
                </a:lnTo>
                <a:lnTo>
                  <a:pt x="79159" y="2844"/>
                </a:lnTo>
                <a:lnTo>
                  <a:pt x="5217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674209" y="5118089"/>
            <a:ext cx="130175" cy="12700"/>
          </a:xfrm>
          <a:custGeom>
            <a:avLst/>
            <a:gdLst/>
            <a:ahLst/>
            <a:cxnLst/>
            <a:rect l="l" t="t" r="r" b="b"/>
            <a:pathLst>
              <a:path w="130175" h="12700">
                <a:moveTo>
                  <a:pt x="57073" y="0"/>
                </a:moveTo>
                <a:lnTo>
                  <a:pt x="42798" y="937"/>
                </a:lnTo>
                <a:lnTo>
                  <a:pt x="0" y="4305"/>
                </a:lnTo>
                <a:lnTo>
                  <a:pt x="19456" y="6141"/>
                </a:lnTo>
                <a:lnTo>
                  <a:pt x="77787" y="12179"/>
                </a:lnTo>
                <a:lnTo>
                  <a:pt x="129730" y="8420"/>
                </a:lnTo>
                <a:lnTo>
                  <a:pt x="111386" y="6134"/>
                </a:lnTo>
                <a:lnTo>
                  <a:pt x="91808" y="6134"/>
                </a:lnTo>
                <a:lnTo>
                  <a:pt x="103085" y="5156"/>
                </a:lnTo>
                <a:lnTo>
                  <a:pt x="86868" y="3314"/>
                </a:lnTo>
                <a:lnTo>
                  <a:pt x="78740" y="2476"/>
                </a:lnTo>
                <a:lnTo>
                  <a:pt x="57073" y="0"/>
                </a:lnTo>
                <a:close/>
              </a:path>
              <a:path w="130175" h="12700">
                <a:moveTo>
                  <a:pt x="108369" y="5778"/>
                </a:moveTo>
                <a:lnTo>
                  <a:pt x="91808" y="6134"/>
                </a:lnTo>
                <a:lnTo>
                  <a:pt x="111386" y="6134"/>
                </a:lnTo>
                <a:lnTo>
                  <a:pt x="108369" y="577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042702" y="5064757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90" h="7620">
                <a:moveTo>
                  <a:pt x="21590" y="0"/>
                </a:moveTo>
                <a:lnTo>
                  <a:pt x="14376" y="1181"/>
                </a:lnTo>
                <a:lnTo>
                  <a:pt x="7188" y="2476"/>
                </a:lnTo>
                <a:lnTo>
                  <a:pt x="0" y="3873"/>
                </a:lnTo>
                <a:lnTo>
                  <a:pt x="2286" y="5842"/>
                </a:lnTo>
                <a:lnTo>
                  <a:pt x="4457" y="7569"/>
                </a:lnTo>
                <a:lnTo>
                  <a:pt x="5143" y="7556"/>
                </a:lnTo>
                <a:lnTo>
                  <a:pt x="10579" y="4889"/>
                </a:lnTo>
                <a:lnTo>
                  <a:pt x="16052" y="2374"/>
                </a:lnTo>
                <a:lnTo>
                  <a:pt x="215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675702" y="5110788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4" h="3175">
                <a:moveTo>
                  <a:pt x="15519" y="0"/>
                </a:moveTo>
                <a:lnTo>
                  <a:pt x="0" y="1447"/>
                </a:lnTo>
                <a:lnTo>
                  <a:pt x="15735" y="3035"/>
                </a:lnTo>
                <a:lnTo>
                  <a:pt x="31876" y="1485"/>
                </a:lnTo>
                <a:lnTo>
                  <a:pt x="155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718428" y="5115266"/>
            <a:ext cx="36195" cy="3175"/>
          </a:xfrm>
          <a:custGeom>
            <a:avLst/>
            <a:gdLst/>
            <a:ahLst/>
            <a:cxnLst/>
            <a:rect l="l" t="t" r="r" b="b"/>
            <a:pathLst>
              <a:path w="36195" h="3175">
                <a:moveTo>
                  <a:pt x="20294" y="0"/>
                </a:moveTo>
                <a:lnTo>
                  <a:pt x="0" y="1409"/>
                </a:lnTo>
                <a:lnTo>
                  <a:pt x="12852" y="2819"/>
                </a:lnTo>
                <a:lnTo>
                  <a:pt x="35610" y="1549"/>
                </a:lnTo>
                <a:lnTo>
                  <a:pt x="202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691447" y="5112273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5">
                <a:moveTo>
                  <a:pt x="16128" y="0"/>
                </a:moveTo>
                <a:lnTo>
                  <a:pt x="0" y="1549"/>
                </a:lnTo>
                <a:lnTo>
                  <a:pt x="26987" y="4406"/>
                </a:lnTo>
                <a:lnTo>
                  <a:pt x="47282" y="2997"/>
                </a:lnTo>
                <a:lnTo>
                  <a:pt x="161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731278" y="5116814"/>
            <a:ext cx="67310" cy="6985"/>
          </a:xfrm>
          <a:custGeom>
            <a:avLst/>
            <a:gdLst/>
            <a:ahLst/>
            <a:cxnLst/>
            <a:rect l="l" t="t" r="r" b="b"/>
            <a:pathLst>
              <a:path w="67309" h="6985">
                <a:moveTo>
                  <a:pt x="22758" y="0"/>
                </a:moveTo>
                <a:lnTo>
                  <a:pt x="0" y="1270"/>
                </a:lnTo>
                <a:lnTo>
                  <a:pt x="46024" y="6438"/>
                </a:lnTo>
                <a:lnTo>
                  <a:pt x="66865" y="4762"/>
                </a:lnTo>
                <a:lnTo>
                  <a:pt x="227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691222" y="5109696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11683" y="0"/>
                </a:moveTo>
                <a:lnTo>
                  <a:pt x="0" y="1092"/>
                </a:lnTo>
                <a:lnTo>
                  <a:pt x="16357" y="2578"/>
                </a:lnTo>
                <a:lnTo>
                  <a:pt x="28892" y="1422"/>
                </a:lnTo>
                <a:lnTo>
                  <a:pt x="116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738726" y="5114270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39">
                <a:moveTo>
                  <a:pt x="16598" y="0"/>
                </a:moveTo>
                <a:lnTo>
                  <a:pt x="0" y="990"/>
                </a:lnTo>
                <a:lnTo>
                  <a:pt x="15316" y="2540"/>
                </a:lnTo>
                <a:lnTo>
                  <a:pt x="34455" y="1701"/>
                </a:lnTo>
                <a:lnTo>
                  <a:pt x="165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707570" y="5111124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59" h="4445">
                <a:moveTo>
                  <a:pt x="12547" y="0"/>
                </a:moveTo>
                <a:lnTo>
                  <a:pt x="0" y="1142"/>
                </a:lnTo>
                <a:lnTo>
                  <a:pt x="31153" y="4140"/>
                </a:lnTo>
                <a:lnTo>
                  <a:pt x="47752" y="3149"/>
                </a:lnTo>
                <a:lnTo>
                  <a:pt x="125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754038" y="5115971"/>
            <a:ext cx="61594" cy="5715"/>
          </a:xfrm>
          <a:custGeom>
            <a:avLst/>
            <a:gdLst/>
            <a:ahLst/>
            <a:cxnLst/>
            <a:rect l="l" t="t" r="r" b="b"/>
            <a:pathLst>
              <a:path w="61595" h="5714">
                <a:moveTo>
                  <a:pt x="19138" y="0"/>
                </a:moveTo>
                <a:lnTo>
                  <a:pt x="0" y="838"/>
                </a:lnTo>
                <a:lnTo>
                  <a:pt x="44107" y="5600"/>
                </a:lnTo>
                <a:lnTo>
                  <a:pt x="61429" y="4330"/>
                </a:lnTo>
                <a:lnTo>
                  <a:pt x="191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771403" y="5099368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29" h="6985">
                <a:moveTo>
                  <a:pt x="49860" y="0"/>
                </a:moveTo>
                <a:lnTo>
                  <a:pt x="0" y="4051"/>
                </a:lnTo>
                <a:lnTo>
                  <a:pt x="20459" y="6388"/>
                </a:lnTo>
                <a:lnTo>
                  <a:pt x="50856" y="4862"/>
                </a:lnTo>
                <a:lnTo>
                  <a:pt x="60998" y="4470"/>
                </a:lnTo>
                <a:lnTo>
                  <a:pt x="74523" y="3632"/>
                </a:lnTo>
                <a:lnTo>
                  <a:pt x="58089" y="1155"/>
                </a:lnTo>
                <a:lnTo>
                  <a:pt x="498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702909" y="510727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50" y="0"/>
                </a:lnTo>
              </a:path>
            </a:pathLst>
          </a:custGeom>
          <a:ln w="769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834553" y="5110179"/>
            <a:ext cx="71755" cy="3175"/>
          </a:xfrm>
          <a:custGeom>
            <a:avLst/>
            <a:gdLst/>
            <a:ahLst/>
            <a:cxnLst/>
            <a:rect l="l" t="t" r="r" b="b"/>
            <a:pathLst>
              <a:path w="71754" h="3175">
                <a:moveTo>
                  <a:pt x="58585" y="0"/>
                </a:moveTo>
                <a:lnTo>
                  <a:pt x="0" y="965"/>
                </a:lnTo>
                <a:lnTo>
                  <a:pt x="13639" y="2857"/>
                </a:lnTo>
                <a:lnTo>
                  <a:pt x="56766" y="2068"/>
                </a:lnTo>
                <a:lnTo>
                  <a:pt x="71145" y="1968"/>
                </a:lnTo>
                <a:lnTo>
                  <a:pt x="585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791857" y="510706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82" y="0"/>
                </a:lnTo>
              </a:path>
            </a:pathLst>
          </a:custGeom>
          <a:ln w="814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848200" y="5112144"/>
            <a:ext cx="74930" cy="5080"/>
          </a:xfrm>
          <a:custGeom>
            <a:avLst/>
            <a:gdLst/>
            <a:ahLst/>
            <a:cxnLst/>
            <a:rect l="l" t="t" r="r" b="b"/>
            <a:pathLst>
              <a:path w="74929" h="5079">
                <a:moveTo>
                  <a:pt x="57492" y="0"/>
                </a:moveTo>
                <a:lnTo>
                  <a:pt x="43119" y="104"/>
                </a:lnTo>
                <a:lnTo>
                  <a:pt x="0" y="889"/>
                </a:lnTo>
                <a:lnTo>
                  <a:pt x="25692" y="4686"/>
                </a:lnTo>
                <a:lnTo>
                  <a:pt x="74333" y="2705"/>
                </a:lnTo>
                <a:lnTo>
                  <a:pt x="574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755331" y="511355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2" y="0"/>
                </a:lnTo>
              </a:path>
            </a:pathLst>
          </a:custGeom>
          <a:ln w="482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720117" y="511001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439" y="0"/>
                </a:lnTo>
              </a:path>
            </a:pathLst>
          </a:custGeom>
          <a:ln w="8508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773179" y="511666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711" y="0"/>
                </a:lnTo>
              </a:path>
            </a:pathLst>
          </a:custGeom>
          <a:ln w="7264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835926" y="514049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3657" y="0"/>
                </a:moveTo>
                <a:lnTo>
                  <a:pt x="0" y="63"/>
                </a:lnTo>
                <a:lnTo>
                  <a:pt x="6070" y="317"/>
                </a:lnTo>
                <a:lnTo>
                  <a:pt x="36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833387" y="5140306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4762" y="0"/>
                </a:moveTo>
                <a:lnTo>
                  <a:pt x="0" y="165"/>
                </a:lnTo>
                <a:lnTo>
                  <a:pt x="2540" y="254"/>
                </a:lnTo>
                <a:lnTo>
                  <a:pt x="6197" y="190"/>
                </a:lnTo>
                <a:lnTo>
                  <a:pt x="47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839580" y="514214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783" y="0"/>
                </a:lnTo>
              </a:path>
            </a:pathLst>
          </a:custGeom>
          <a:ln w="4838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7803940" y="5124877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24256" y="0"/>
                </a:moveTo>
                <a:lnTo>
                  <a:pt x="0" y="1625"/>
                </a:lnTo>
                <a:lnTo>
                  <a:pt x="43137" y="7567"/>
                </a:lnTo>
                <a:lnTo>
                  <a:pt x="86169" y="14185"/>
                </a:lnTo>
                <a:lnTo>
                  <a:pt x="34213" y="15430"/>
                </a:lnTo>
                <a:lnTo>
                  <a:pt x="35648" y="15621"/>
                </a:lnTo>
                <a:lnTo>
                  <a:pt x="133299" y="14846"/>
                </a:lnTo>
                <a:lnTo>
                  <a:pt x="78868" y="6837"/>
                </a:lnTo>
                <a:lnTo>
                  <a:pt x="51587" y="3257"/>
                </a:lnTo>
                <a:lnTo>
                  <a:pt x="242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7791975" y="5140564"/>
            <a:ext cx="65405" cy="2540"/>
          </a:xfrm>
          <a:custGeom>
            <a:avLst/>
            <a:gdLst/>
            <a:ahLst/>
            <a:cxnLst/>
            <a:rect l="l" t="t" r="r" b="b"/>
            <a:pathLst>
              <a:path w="65404" h="2539">
                <a:moveTo>
                  <a:pt x="61639" y="1828"/>
                </a:moveTo>
                <a:lnTo>
                  <a:pt x="28359" y="1828"/>
                </a:lnTo>
                <a:lnTo>
                  <a:pt x="37529" y="1859"/>
                </a:lnTo>
                <a:lnTo>
                  <a:pt x="65036" y="2298"/>
                </a:lnTo>
                <a:lnTo>
                  <a:pt x="61639" y="1828"/>
                </a:lnTo>
                <a:close/>
              </a:path>
              <a:path w="65404" h="2539">
                <a:moveTo>
                  <a:pt x="43954" y="0"/>
                </a:moveTo>
                <a:lnTo>
                  <a:pt x="31724" y="266"/>
                </a:lnTo>
                <a:lnTo>
                  <a:pt x="0" y="1714"/>
                </a:lnTo>
                <a:lnTo>
                  <a:pt x="2870" y="2082"/>
                </a:lnTo>
                <a:lnTo>
                  <a:pt x="61639" y="1828"/>
                </a:lnTo>
                <a:lnTo>
                  <a:pt x="50025" y="254"/>
                </a:lnTo>
                <a:lnTo>
                  <a:pt x="439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7823709" y="514046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9677" y="0"/>
                </a:moveTo>
                <a:lnTo>
                  <a:pt x="0" y="368"/>
                </a:lnTo>
                <a:lnTo>
                  <a:pt x="12217" y="88"/>
                </a:lnTo>
                <a:lnTo>
                  <a:pt x="96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7841994" y="5140819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29" h="3810">
                <a:moveTo>
                  <a:pt x="0" y="0"/>
                </a:moveTo>
                <a:lnTo>
                  <a:pt x="15011" y="2044"/>
                </a:lnTo>
                <a:lnTo>
                  <a:pt x="26561" y="2369"/>
                </a:lnTo>
                <a:lnTo>
                  <a:pt x="61188" y="3759"/>
                </a:lnTo>
                <a:lnTo>
                  <a:pt x="61607" y="3746"/>
                </a:lnTo>
                <a:lnTo>
                  <a:pt x="61810" y="3746"/>
                </a:lnTo>
                <a:lnTo>
                  <a:pt x="15421" y="751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782569" y="5123620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32588" y="0"/>
                </a:moveTo>
                <a:lnTo>
                  <a:pt x="29248" y="0"/>
                </a:lnTo>
                <a:lnTo>
                  <a:pt x="0" y="254"/>
                </a:lnTo>
                <a:lnTo>
                  <a:pt x="21374" y="2882"/>
                </a:lnTo>
                <a:lnTo>
                  <a:pt x="45631" y="1257"/>
                </a:lnTo>
                <a:lnTo>
                  <a:pt x="34264" y="12"/>
                </a:lnTo>
                <a:lnTo>
                  <a:pt x="325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903804" y="5138325"/>
            <a:ext cx="73025" cy="7620"/>
          </a:xfrm>
          <a:custGeom>
            <a:avLst/>
            <a:gdLst/>
            <a:ahLst/>
            <a:cxnLst/>
            <a:rect l="l" t="t" r="r" b="b"/>
            <a:pathLst>
              <a:path w="73025" h="7620">
                <a:moveTo>
                  <a:pt x="40995" y="1397"/>
                </a:moveTo>
                <a:lnTo>
                  <a:pt x="33439" y="1397"/>
                </a:lnTo>
                <a:lnTo>
                  <a:pt x="54559" y="4775"/>
                </a:lnTo>
                <a:lnTo>
                  <a:pt x="13639" y="5800"/>
                </a:lnTo>
                <a:lnTo>
                  <a:pt x="0" y="6235"/>
                </a:lnTo>
                <a:lnTo>
                  <a:pt x="2336" y="6400"/>
                </a:lnTo>
                <a:lnTo>
                  <a:pt x="10401" y="6807"/>
                </a:lnTo>
                <a:lnTo>
                  <a:pt x="9918" y="6946"/>
                </a:lnTo>
                <a:lnTo>
                  <a:pt x="15024" y="7315"/>
                </a:lnTo>
                <a:lnTo>
                  <a:pt x="58258" y="5798"/>
                </a:lnTo>
                <a:lnTo>
                  <a:pt x="72669" y="5448"/>
                </a:lnTo>
                <a:lnTo>
                  <a:pt x="68656" y="1739"/>
                </a:lnTo>
                <a:lnTo>
                  <a:pt x="66572" y="1422"/>
                </a:lnTo>
                <a:lnTo>
                  <a:pt x="40995" y="1397"/>
                </a:lnTo>
                <a:close/>
              </a:path>
              <a:path w="73025" h="7620">
                <a:moveTo>
                  <a:pt x="57238" y="0"/>
                </a:moveTo>
                <a:lnTo>
                  <a:pt x="56768" y="889"/>
                </a:lnTo>
                <a:lnTo>
                  <a:pt x="56362" y="1422"/>
                </a:lnTo>
                <a:lnTo>
                  <a:pt x="66572" y="1422"/>
                </a:lnTo>
                <a:lnTo>
                  <a:pt x="572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828202" y="513182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41" y="0"/>
                </a:lnTo>
              </a:path>
            </a:pathLst>
          </a:custGeom>
          <a:ln w="15849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816829" y="5123627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0" y="0"/>
                </a:moveTo>
                <a:lnTo>
                  <a:pt x="11366" y="1244"/>
                </a:lnTo>
                <a:lnTo>
                  <a:pt x="26288" y="266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903177" y="5144561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0541" y="711"/>
                </a:moveTo>
                <a:lnTo>
                  <a:pt x="7823" y="1422"/>
                </a:lnTo>
                <a:lnTo>
                  <a:pt x="15646" y="1079"/>
                </a:lnTo>
                <a:lnTo>
                  <a:pt x="10541" y="711"/>
                </a:lnTo>
                <a:close/>
              </a:path>
              <a:path w="15875" h="1904">
                <a:moveTo>
                  <a:pt x="635" y="0"/>
                </a:moveTo>
                <a:lnTo>
                  <a:pt x="0" y="25"/>
                </a:lnTo>
                <a:lnTo>
                  <a:pt x="2959" y="165"/>
                </a:lnTo>
                <a:lnTo>
                  <a:pt x="63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913743" y="5153349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4">
                <a:moveTo>
                  <a:pt x="34396" y="3759"/>
                </a:moveTo>
                <a:lnTo>
                  <a:pt x="10858" y="3759"/>
                </a:lnTo>
                <a:lnTo>
                  <a:pt x="17737" y="3863"/>
                </a:lnTo>
                <a:lnTo>
                  <a:pt x="24501" y="4192"/>
                </a:lnTo>
                <a:lnTo>
                  <a:pt x="31861" y="4771"/>
                </a:lnTo>
                <a:lnTo>
                  <a:pt x="40525" y="5626"/>
                </a:lnTo>
                <a:lnTo>
                  <a:pt x="42252" y="5105"/>
                </a:lnTo>
                <a:lnTo>
                  <a:pt x="34396" y="3759"/>
                </a:lnTo>
                <a:close/>
              </a:path>
              <a:path w="42545" h="5714">
                <a:moveTo>
                  <a:pt x="12014" y="0"/>
                </a:moveTo>
                <a:lnTo>
                  <a:pt x="0" y="3937"/>
                </a:lnTo>
                <a:lnTo>
                  <a:pt x="7594" y="3759"/>
                </a:lnTo>
                <a:lnTo>
                  <a:pt x="34396" y="3759"/>
                </a:lnTo>
                <a:lnTo>
                  <a:pt x="120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7907751" y="5132268"/>
            <a:ext cx="74930" cy="31750"/>
          </a:xfrm>
          <a:custGeom>
            <a:avLst/>
            <a:gdLst/>
            <a:ahLst/>
            <a:cxnLst/>
            <a:rect l="l" t="t" r="r" b="b"/>
            <a:pathLst>
              <a:path w="74929" h="31750">
                <a:moveTo>
                  <a:pt x="16852" y="24841"/>
                </a:moveTo>
                <a:lnTo>
                  <a:pt x="13588" y="24841"/>
                </a:lnTo>
                <a:lnTo>
                  <a:pt x="5994" y="25018"/>
                </a:lnTo>
                <a:lnTo>
                  <a:pt x="0" y="26936"/>
                </a:lnTo>
                <a:lnTo>
                  <a:pt x="29311" y="31661"/>
                </a:lnTo>
                <a:lnTo>
                  <a:pt x="35077" y="30098"/>
                </a:lnTo>
                <a:lnTo>
                  <a:pt x="40805" y="28447"/>
                </a:lnTo>
                <a:lnTo>
                  <a:pt x="46520" y="26708"/>
                </a:lnTo>
                <a:lnTo>
                  <a:pt x="37855" y="25853"/>
                </a:lnTo>
                <a:lnTo>
                  <a:pt x="30495" y="25274"/>
                </a:lnTo>
                <a:lnTo>
                  <a:pt x="23731" y="24945"/>
                </a:lnTo>
                <a:lnTo>
                  <a:pt x="16852" y="24841"/>
                </a:lnTo>
                <a:close/>
              </a:path>
              <a:path w="74929" h="31750">
                <a:moveTo>
                  <a:pt x="68719" y="11506"/>
                </a:moveTo>
                <a:lnTo>
                  <a:pt x="54308" y="11856"/>
                </a:lnTo>
                <a:lnTo>
                  <a:pt x="11074" y="13373"/>
                </a:lnTo>
                <a:lnTo>
                  <a:pt x="29692" y="14693"/>
                </a:lnTo>
                <a:lnTo>
                  <a:pt x="29248" y="14693"/>
                </a:lnTo>
                <a:lnTo>
                  <a:pt x="35204" y="15443"/>
                </a:lnTo>
                <a:lnTo>
                  <a:pt x="22567" y="19570"/>
                </a:lnTo>
                <a:lnTo>
                  <a:pt x="18008" y="21081"/>
                </a:lnTo>
                <a:lnTo>
                  <a:pt x="48247" y="26174"/>
                </a:lnTo>
                <a:lnTo>
                  <a:pt x="54933" y="24060"/>
                </a:lnTo>
                <a:lnTo>
                  <a:pt x="61598" y="21855"/>
                </a:lnTo>
                <a:lnTo>
                  <a:pt x="68239" y="19561"/>
                </a:lnTo>
                <a:lnTo>
                  <a:pt x="74853" y="17183"/>
                </a:lnTo>
                <a:lnTo>
                  <a:pt x="68719" y="11506"/>
                </a:lnTo>
                <a:close/>
              </a:path>
              <a:path w="74929" h="31750">
                <a:moveTo>
                  <a:pt x="55956" y="0"/>
                </a:moveTo>
                <a:lnTo>
                  <a:pt x="55079" y="2247"/>
                </a:lnTo>
                <a:lnTo>
                  <a:pt x="54089" y="4610"/>
                </a:lnTo>
                <a:lnTo>
                  <a:pt x="53289" y="6057"/>
                </a:lnTo>
                <a:lnTo>
                  <a:pt x="64706" y="7797"/>
                </a:lnTo>
                <a:lnTo>
                  <a:pt x="64046" y="7175"/>
                </a:lnTo>
                <a:lnTo>
                  <a:pt x="62509" y="5905"/>
                </a:lnTo>
                <a:lnTo>
                  <a:pt x="59080" y="2197"/>
                </a:lnTo>
                <a:lnTo>
                  <a:pt x="559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848973" y="513117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44" y="0"/>
                </a:lnTo>
              </a:path>
            </a:pathLst>
          </a:custGeom>
          <a:ln w="1430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875583" y="5149390"/>
            <a:ext cx="32384" cy="6985"/>
          </a:xfrm>
          <a:custGeom>
            <a:avLst/>
            <a:gdLst/>
            <a:ahLst/>
            <a:cxnLst/>
            <a:rect l="l" t="t" r="r" b="b"/>
            <a:pathLst>
              <a:path w="32384" h="6985">
                <a:moveTo>
                  <a:pt x="21717" y="0"/>
                </a:moveTo>
                <a:lnTo>
                  <a:pt x="15671" y="1422"/>
                </a:lnTo>
                <a:lnTo>
                  <a:pt x="9601" y="2730"/>
                </a:lnTo>
                <a:lnTo>
                  <a:pt x="0" y="4635"/>
                </a:lnTo>
                <a:lnTo>
                  <a:pt x="12115" y="6578"/>
                </a:lnTo>
                <a:lnTo>
                  <a:pt x="31940" y="1015"/>
                </a:lnTo>
                <a:lnTo>
                  <a:pt x="30010" y="711"/>
                </a:lnTo>
                <a:lnTo>
                  <a:pt x="217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905597" y="515010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1930" y="304"/>
                </a:lnTo>
                <a:lnTo>
                  <a:pt x="2286" y="20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887689" y="5149046"/>
            <a:ext cx="38100" cy="8890"/>
          </a:xfrm>
          <a:custGeom>
            <a:avLst/>
            <a:gdLst/>
            <a:ahLst/>
            <a:cxnLst/>
            <a:rect l="l" t="t" r="r" b="b"/>
            <a:pathLst>
              <a:path w="38100" h="8889">
                <a:moveTo>
                  <a:pt x="19837" y="1358"/>
                </a:moveTo>
                <a:lnTo>
                  <a:pt x="0" y="6921"/>
                </a:lnTo>
                <a:lnTo>
                  <a:pt x="11239" y="8737"/>
                </a:lnTo>
                <a:lnTo>
                  <a:pt x="26060" y="8229"/>
                </a:lnTo>
                <a:lnTo>
                  <a:pt x="38074" y="4305"/>
                </a:lnTo>
                <a:lnTo>
                  <a:pt x="19837" y="1358"/>
                </a:lnTo>
                <a:close/>
              </a:path>
              <a:path w="38100" h="8889">
                <a:moveTo>
                  <a:pt x="11112" y="0"/>
                </a:moveTo>
                <a:lnTo>
                  <a:pt x="9613" y="342"/>
                </a:lnTo>
                <a:lnTo>
                  <a:pt x="17907" y="1054"/>
                </a:lnTo>
                <a:lnTo>
                  <a:pt x="1111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898795" y="5145636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14947" y="11645"/>
                </a:moveTo>
                <a:lnTo>
                  <a:pt x="139" y="12141"/>
                </a:lnTo>
                <a:lnTo>
                  <a:pt x="8953" y="13563"/>
                </a:lnTo>
                <a:lnTo>
                  <a:pt x="14947" y="11645"/>
                </a:lnTo>
                <a:close/>
              </a:path>
              <a:path w="44450" h="13970">
                <a:moveTo>
                  <a:pt x="20027" y="0"/>
                </a:moveTo>
                <a:lnTo>
                  <a:pt x="12204" y="355"/>
                </a:lnTo>
                <a:lnTo>
                  <a:pt x="8153" y="1422"/>
                </a:lnTo>
                <a:lnTo>
                  <a:pt x="4076" y="2438"/>
                </a:lnTo>
                <a:lnTo>
                  <a:pt x="0" y="3403"/>
                </a:lnTo>
                <a:lnTo>
                  <a:pt x="6807" y="4470"/>
                </a:lnTo>
                <a:lnTo>
                  <a:pt x="9093" y="4673"/>
                </a:lnTo>
                <a:lnTo>
                  <a:pt x="8724" y="4775"/>
                </a:lnTo>
                <a:lnTo>
                  <a:pt x="26962" y="7708"/>
                </a:lnTo>
                <a:lnTo>
                  <a:pt x="36207" y="4660"/>
                </a:lnTo>
                <a:lnTo>
                  <a:pt x="44157" y="2082"/>
                </a:lnTo>
                <a:lnTo>
                  <a:pt x="38201" y="1320"/>
                </a:lnTo>
                <a:lnTo>
                  <a:pt x="38468" y="1320"/>
                </a:lnTo>
                <a:lnTo>
                  <a:pt x="20027" y="0"/>
                </a:lnTo>
                <a:close/>
              </a:path>
              <a:path w="44450" h="13970">
                <a:moveTo>
                  <a:pt x="38468" y="1320"/>
                </a:moveTo>
                <a:lnTo>
                  <a:pt x="38201" y="1320"/>
                </a:lnTo>
                <a:lnTo>
                  <a:pt x="38608" y="1333"/>
                </a:lnTo>
                <a:lnTo>
                  <a:pt x="38468" y="132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657349" y="5147905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29057" y="0"/>
                </a:moveTo>
                <a:lnTo>
                  <a:pt x="0" y="2514"/>
                </a:lnTo>
                <a:lnTo>
                  <a:pt x="2514" y="2603"/>
                </a:lnTo>
                <a:lnTo>
                  <a:pt x="7505" y="2832"/>
                </a:lnTo>
                <a:lnTo>
                  <a:pt x="34480" y="482"/>
                </a:lnTo>
                <a:lnTo>
                  <a:pt x="2905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465486" y="5133390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36487" y="0"/>
                </a:moveTo>
                <a:lnTo>
                  <a:pt x="0" y="5207"/>
                </a:lnTo>
                <a:lnTo>
                  <a:pt x="7188" y="5753"/>
                </a:lnTo>
                <a:lnTo>
                  <a:pt x="45605" y="749"/>
                </a:lnTo>
                <a:lnTo>
                  <a:pt x="364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579892" y="5142445"/>
            <a:ext cx="106680" cy="8255"/>
          </a:xfrm>
          <a:custGeom>
            <a:avLst/>
            <a:gdLst/>
            <a:ahLst/>
            <a:cxnLst/>
            <a:rect l="l" t="t" r="r" b="b"/>
            <a:pathLst>
              <a:path w="106679" h="8254">
                <a:moveTo>
                  <a:pt x="80378" y="3289"/>
                </a:moveTo>
                <a:lnTo>
                  <a:pt x="54108" y="4859"/>
                </a:lnTo>
                <a:lnTo>
                  <a:pt x="27838" y="6819"/>
                </a:lnTo>
                <a:lnTo>
                  <a:pt x="28600" y="6883"/>
                </a:lnTo>
                <a:lnTo>
                  <a:pt x="53076" y="7210"/>
                </a:lnTo>
                <a:lnTo>
                  <a:pt x="77457" y="7975"/>
                </a:lnTo>
                <a:lnTo>
                  <a:pt x="106514" y="5460"/>
                </a:lnTo>
                <a:lnTo>
                  <a:pt x="80378" y="3289"/>
                </a:lnTo>
                <a:close/>
              </a:path>
              <a:path w="106679" h="8254">
                <a:moveTo>
                  <a:pt x="39801" y="0"/>
                </a:moveTo>
                <a:lnTo>
                  <a:pt x="0" y="4686"/>
                </a:lnTo>
                <a:lnTo>
                  <a:pt x="20993" y="6286"/>
                </a:lnTo>
                <a:lnTo>
                  <a:pt x="45524" y="4133"/>
                </a:lnTo>
                <a:lnTo>
                  <a:pt x="69951" y="2438"/>
                </a:lnTo>
                <a:lnTo>
                  <a:pt x="3980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487306" y="5135364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39331" y="0"/>
                </a:moveTo>
                <a:lnTo>
                  <a:pt x="0" y="4876"/>
                </a:lnTo>
                <a:lnTo>
                  <a:pt x="12318" y="5816"/>
                </a:lnTo>
                <a:lnTo>
                  <a:pt x="53543" y="1041"/>
                </a:lnTo>
                <a:lnTo>
                  <a:pt x="393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472666" y="5134146"/>
            <a:ext cx="53975" cy="6350"/>
          </a:xfrm>
          <a:custGeom>
            <a:avLst/>
            <a:gdLst/>
            <a:ahLst/>
            <a:cxnLst/>
            <a:rect l="l" t="t" r="r" b="b"/>
            <a:pathLst>
              <a:path w="53975" h="6350">
                <a:moveTo>
                  <a:pt x="38430" y="0"/>
                </a:moveTo>
                <a:lnTo>
                  <a:pt x="0" y="4991"/>
                </a:lnTo>
                <a:lnTo>
                  <a:pt x="14643" y="6096"/>
                </a:lnTo>
                <a:lnTo>
                  <a:pt x="53974" y="1219"/>
                </a:lnTo>
                <a:lnTo>
                  <a:pt x="3843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499618" y="5136408"/>
            <a:ext cx="160655" cy="13335"/>
          </a:xfrm>
          <a:custGeom>
            <a:avLst/>
            <a:gdLst/>
            <a:ahLst/>
            <a:cxnLst/>
            <a:rect l="l" t="t" r="r" b="b"/>
            <a:pathLst>
              <a:path w="160654" h="13335">
                <a:moveTo>
                  <a:pt x="150228" y="8470"/>
                </a:moveTo>
                <a:lnTo>
                  <a:pt x="138025" y="9270"/>
                </a:lnTo>
                <a:lnTo>
                  <a:pt x="113545" y="11189"/>
                </a:lnTo>
                <a:lnTo>
                  <a:pt x="101257" y="12331"/>
                </a:lnTo>
                <a:lnTo>
                  <a:pt x="108115" y="12865"/>
                </a:lnTo>
                <a:lnTo>
                  <a:pt x="134385" y="10893"/>
                </a:lnTo>
                <a:lnTo>
                  <a:pt x="160654" y="9321"/>
                </a:lnTo>
                <a:lnTo>
                  <a:pt x="150228" y="8470"/>
                </a:lnTo>
                <a:close/>
              </a:path>
              <a:path w="160654" h="13335">
                <a:moveTo>
                  <a:pt x="41224" y="0"/>
                </a:moveTo>
                <a:lnTo>
                  <a:pt x="0" y="4762"/>
                </a:lnTo>
                <a:lnTo>
                  <a:pt x="80263" y="10731"/>
                </a:lnTo>
                <a:lnTo>
                  <a:pt x="120065" y="6032"/>
                </a:lnTo>
                <a:lnTo>
                  <a:pt x="412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008488" y="5151883"/>
            <a:ext cx="637540" cy="59690"/>
          </a:xfrm>
          <a:custGeom>
            <a:avLst/>
            <a:gdLst/>
            <a:ahLst/>
            <a:cxnLst/>
            <a:rect l="l" t="t" r="r" b="b"/>
            <a:pathLst>
              <a:path w="637540" h="59689">
                <a:moveTo>
                  <a:pt x="13881" y="51689"/>
                </a:moveTo>
                <a:lnTo>
                  <a:pt x="0" y="53606"/>
                </a:lnTo>
                <a:lnTo>
                  <a:pt x="6070" y="59372"/>
                </a:lnTo>
                <a:lnTo>
                  <a:pt x="8445" y="59029"/>
                </a:lnTo>
                <a:lnTo>
                  <a:pt x="18299" y="56718"/>
                </a:lnTo>
                <a:lnTo>
                  <a:pt x="7569" y="56718"/>
                </a:lnTo>
                <a:lnTo>
                  <a:pt x="8807" y="56534"/>
                </a:lnTo>
                <a:lnTo>
                  <a:pt x="11468" y="54102"/>
                </a:lnTo>
                <a:lnTo>
                  <a:pt x="13881" y="51689"/>
                </a:lnTo>
                <a:close/>
              </a:path>
              <a:path w="637540" h="59689">
                <a:moveTo>
                  <a:pt x="40030" y="51904"/>
                </a:moveTo>
                <a:lnTo>
                  <a:pt x="7569" y="56718"/>
                </a:lnTo>
                <a:lnTo>
                  <a:pt x="18299" y="56718"/>
                </a:lnTo>
                <a:lnTo>
                  <a:pt x="32123" y="53606"/>
                </a:lnTo>
                <a:lnTo>
                  <a:pt x="40030" y="51904"/>
                </a:lnTo>
                <a:close/>
              </a:path>
              <a:path w="637540" h="59689">
                <a:moveTo>
                  <a:pt x="632028" y="0"/>
                </a:moveTo>
                <a:lnTo>
                  <a:pt x="552376" y="7858"/>
                </a:lnTo>
                <a:lnTo>
                  <a:pt x="472859" y="17145"/>
                </a:lnTo>
                <a:lnTo>
                  <a:pt x="218744" y="53047"/>
                </a:lnTo>
                <a:lnTo>
                  <a:pt x="329514" y="38950"/>
                </a:lnTo>
                <a:lnTo>
                  <a:pt x="422634" y="25692"/>
                </a:lnTo>
                <a:lnTo>
                  <a:pt x="532659" y="11197"/>
                </a:lnTo>
                <a:lnTo>
                  <a:pt x="567570" y="7229"/>
                </a:lnTo>
                <a:lnTo>
                  <a:pt x="602503" y="3665"/>
                </a:lnTo>
                <a:lnTo>
                  <a:pt x="637463" y="457"/>
                </a:lnTo>
                <a:lnTo>
                  <a:pt x="63202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017297" y="5139094"/>
            <a:ext cx="452120" cy="69850"/>
          </a:xfrm>
          <a:custGeom>
            <a:avLst/>
            <a:gdLst/>
            <a:ahLst/>
            <a:cxnLst/>
            <a:rect l="l" t="t" r="r" b="b"/>
            <a:pathLst>
              <a:path w="452120" h="69850">
                <a:moveTo>
                  <a:pt x="444734" y="0"/>
                </a:moveTo>
                <a:lnTo>
                  <a:pt x="5073" y="64477"/>
                </a:lnTo>
                <a:lnTo>
                  <a:pt x="2660" y="66890"/>
                </a:lnTo>
                <a:lnTo>
                  <a:pt x="0" y="69323"/>
                </a:lnTo>
                <a:lnTo>
                  <a:pt x="31222" y="64693"/>
                </a:lnTo>
                <a:lnTo>
                  <a:pt x="59369" y="59102"/>
                </a:lnTo>
                <a:lnTo>
                  <a:pt x="87649" y="54192"/>
                </a:lnTo>
                <a:lnTo>
                  <a:pt x="116062" y="49961"/>
                </a:lnTo>
                <a:lnTo>
                  <a:pt x="144608" y="46405"/>
                </a:lnTo>
                <a:lnTo>
                  <a:pt x="398796" y="7965"/>
                </a:lnTo>
                <a:lnTo>
                  <a:pt x="451669" y="546"/>
                </a:lnTo>
                <a:lnTo>
                  <a:pt x="44473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014560" y="5148046"/>
            <a:ext cx="626110" cy="76835"/>
          </a:xfrm>
          <a:custGeom>
            <a:avLst/>
            <a:gdLst/>
            <a:ahLst/>
            <a:cxnLst/>
            <a:rect l="l" t="t" r="r" b="b"/>
            <a:pathLst>
              <a:path w="626109" h="76835">
                <a:moveTo>
                  <a:pt x="2374" y="62865"/>
                </a:moveTo>
                <a:lnTo>
                  <a:pt x="0" y="63220"/>
                </a:lnTo>
                <a:lnTo>
                  <a:pt x="177" y="63385"/>
                </a:lnTo>
                <a:lnTo>
                  <a:pt x="2374" y="62865"/>
                </a:lnTo>
                <a:close/>
              </a:path>
              <a:path w="626109" h="76835">
                <a:moveTo>
                  <a:pt x="592518" y="1270"/>
                </a:moveTo>
                <a:lnTo>
                  <a:pt x="556064" y="4660"/>
                </a:lnTo>
                <a:lnTo>
                  <a:pt x="519606" y="8810"/>
                </a:lnTo>
                <a:lnTo>
                  <a:pt x="483145" y="13717"/>
                </a:lnTo>
                <a:lnTo>
                  <a:pt x="446684" y="19380"/>
                </a:lnTo>
                <a:lnTo>
                  <a:pt x="289039" y="40894"/>
                </a:lnTo>
                <a:lnTo>
                  <a:pt x="150241" y="58724"/>
                </a:lnTo>
                <a:lnTo>
                  <a:pt x="72224" y="70256"/>
                </a:lnTo>
                <a:lnTo>
                  <a:pt x="13246" y="75107"/>
                </a:lnTo>
                <a:lnTo>
                  <a:pt x="14401" y="75844"/>
                </a:lnTo>
                <a:lnTo>
                  <a:pt x="15468" y="76314"/>
                </a:lnTo>
                <a:lnTo>
                  <a:pt x="16497" y="76314"/>
                </a:lnTo>
                <a:lnTo>
                  <a:pt x="65666" y="72178"/>
                </a:lnTo>
                <a:lnTo>
                  <a:pt x="163704" y="62433"/>
                </a:lnTo>
                <a:lnTo>
                  <a:pt x="212674" y="56883"/>
                </a:lnTo>
                <a:lnTo>
                  <a:pt x="466788" y="20980"/>
                </a:lnTo>
                <a:lnTo>
                  <a:pt x="546301" y="11695"/>
                </a:lnTo>
                <a:lnTo>
                  <a:pt x="625957" y="3848"/>
                </a:lnTo>
                <a:lnTo>
                  <a:pt x="593940" y="1282"/>
                </a:lnTo>
                <a:lnTo>
                  <a:pt x="592518" y="1270"/>
                </a:lnTo>
                <a:close/>
              </a:path>
              <a:path w="626109" h="76835">
                <a:moveTo>
                  <a:pt x="558063" y="0"/>
                </a:moveTo>
                <a:lnTo>
                  <a:pt x="548250" y="1282"/>
                </a:lnTo>
                <a:lnTo>
                  <a:pt x="375170" y="25031"/>
                </a:lnTo>
                <a:lnTo>
                  <a:pt x="477616" y="12371"/>
                </a:lnTo>
                <a:lnTo>
                  <a:pt x="579895" y="1320"/>
                </a:lnTo>
                <a:lnTo>
                  <a:pt x="575894" y="1320"/>
                </a:lnTo>
                <a:lnTo>
                  <a:pt x="558063" y="0"/>
                </a:lnTo>
                <a:close/>
              </a:path>
              <a:path w="626109" h="76835">
                <a:moveTo>
                  <a:pt x="580263" y="1282"/>
                </a:moveTo>
                <a:lnTo>
                  <a:pt x="575894" y="1320"/>
                </a:lnTo>
                <a:lnTo>
                  <a:pt x="579895" y="1320"/>
                </a:lnTo>
                <a:lnTo>
                  <a:pt x="580263" y="128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016940" y="5140780"/>
            <a:ext cx="478155" cy="70485"/>
          </a:xfrm>
          <a:custGeom>
            <a:avLst/>
            <a:gdLst/>
            <a:ahLst/>
            <a:cxnLst/>
            <a:rect l="l" t="t" r="r" b="b"/>
            <a:pathLst>
              <a:path w="478154" h="70485">
                <a:moveTo>
                  <a:pt x="466293" y="0"/>
                </a:moveTo>
                <a:lnTo>
                  <a:pt x="417922" y="6530"/>
                </a:lnTo>
                <a:lnTo>
                  <a:pt x="31584" y="63004"/>
                </a:lnTo>
                <a:lnTo>
                  <a:pt x="15768" y="66462"/>
                </a:lnTo>
                <a:lnTo>
                  <a:pt x="0" y="70129"/>
                </a:lnTo>
                <a:lnTo>
                  <a:pt x="316994" y="21962"/>
                </a:lnTo>
                <a:lnTo>
                  <a:pt x="422882" y="7577"/>
                </a:lnTo>
                <a:lnTo>
                  <a:pt x="476542" y="1092"/>
                </a:lnTo>
                <a:lnTo>
                  <a:pt x="477812" y="952"/>
                </a:lnTo>
                <a:lnTo>
                  <a:pt x="4662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048526" y="5139639"/>
            <a:ext cx="434975" cy="64769"/>
          </a:xfrm>
          <a:custGeom>
            <a:avLst/>
            <a:gdLst/>
            <a:ahLst/>
            <a:cxnLst/>
            <a:rect l="l" t="t" r="r" b="b"/>
            <a:pathLst>
              <a:path w="434975" h="64770">
                <a:moveTo>
                  <a:pt x="420446" y="0"/>
                </a:moveTo>
                <a:lnTo>
                  <a:pt x="367573" y="7419"/>
                </a:lnTo>
                <a:lnTo>
                  <a:pt x="113372" y="45859"/>
                </a:lnTo>
                <a:lnTo>
                  <a:pt x="84833" y="49415"/>
                </a:lnTo>
                <a:lnTo>
                  <a:pt x="56424" y="53646"/>
                </a:lnTo>
                <a:lnTo>
                  <a:pt x="28146" y="58555"/>
                </a:lnTo>
                <a:lnTo>
                  <a:pt x="0" y="64147"/>
                </a:lnTo>
                <a:lnTo>
                  <a:pt x="386336" y="7673"/>
                </a:lnTo>
                <a:lnTo>
                  <a:pt x="434708" y="1143"/>
                </a:lnTo>
                <a:lnTo>
                  <a:pt x="42044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014738" y="5141732"/>
            <a:ext cx="592455" cy="81915"/>
          </a:xfrm>
          <a:custGeom>
            <a:avLst/>
            <a:gdLst/>
            <a:ahLst/>
            <a:cxnLst/>
            <a:rect l="l" t="t" r="r" b="b"/>
            <a:pathLst>
              <a:path w="592454" h="81914">
                <a:moveTo>
                  <a:pt x="480009" y="0"/>
                </a:moveTo>
                <a:lnTo>
                  <a:pt x="425079" y="6637"/>
                </a:lnTo>
                <a:lnTo>
                  <a:pt x="319191" y="21019"/>
                </a:lnTo>
                <a:lnTo>
                  <a:pt x="2197" y="69176"/>
                </a:lnTo>
                <a:lnTo>
                  <a:pt x="0" y="69710"/>
                </a:lnTo>
                <a:lnTo>
                  <a:pt x="4432" y="73914"/>
                </a:lnTo>
                <a:lnTo>
                  <a:pt x="5778" y="75031"/>
                </a:lnTo>
                <a:lnTo>
                  <a:pt x="9753" y="79286"/>
                </a:lnTo>
                <a:lnTo>
                  <a:pt x="13068" y="81419"/>
                </a:lnTo>
                <a:lnTo>
                  <a:pt x="72047" y="76568"/>
                </a:lnTo>
                <a:lnTo>
                  <a:pt x="150063" y="65036"/>
                </a:lnTo>
                <a:lnTo>
                  <a:pt x="288861" y="47205"/>
                </a:lnTo>
                <a:lnTo>
                  <a:pt x="404048" y="31343"/>
                </a:lnTo>
                <a:lnTo>
                  <a:pt x="374992" y="31343"/>
                </a:lnTo>
                <a:lnTo>
                  <a:pt x="548168" y="7581"/>
                </a:lnTo>
                <a:lnTo>
                  <a:pt x="557898" y="6324"/>
                </a:lnTo>
                <a:lnTo>
                  <a:pt x="480009" y="0"/>
                </a:lnTo>
                <a:close/>
              </a:path>
              <a:path w="592454" h="81914">
                <a:moveTo>
                  <a:pt x="592340" y="7581"/>
                </a:moveTo>
                <a:lnTo>
                  <a:pt x="580085" y="7594"/>
                </a:lnTo>
                <a:lnTo>
                  <a:pt x="477439" y="18683"/>
                </a:lnTo>
                <a:lnTo>
                  <a:pt x="374992" y="31343"/>
                </a:lnTo>
                <a:lnTo>
                  <a:pt x="404048" y="31343"/>
                </a:lnTo>
                <a:lnTo>
                  <a:pt x="446506" y="25704"/>
                </a:lnTo>
                <a:lnTo>
                  <a:pt x="482968" y="20037"/>
                </a:lnTo>
                <a:lnTo>
                  <a:pt x="519428" y="15128"/>
                </a:lnTo>
                <a:lnTo>
                  <a:pt x="555886" y="10977"/>
                </a:lnTo>
                <a:lnTo>
                  <a:pt x="592340" y="758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338010" y="5148388"/>
            <a:ext cx="355600" cy="42545"/>
          </a:xfrm>
          <a:custGeom>
            <a:avLst/>
            <a:gdLst/>
            <a:ahLst/>
            <a:cxnLst/>
            <a:rect l="l" t="t" r="r" b="b"/>
            <a:pathLst>
              <a:path w="355600" h="42545">
                <a:moveTo>
                  <a:pt x="124193" y="25133"/>
                </a:moveTo>
                <a:lnTo>
                  <a:pt x="93115" y="29186"/>
                </a:lnTo>
                <a:lnTo>
                  <a:pt x="0" y="42443"/>
                </a:lnTo>
                <a:lnTo>
                  <a:pt x="124193" y="25133"/>
                </a:lnTo>
                <a:close/>
              </a:path>
              <a:path w="355600" h="42545">
                <a:moveTo>
                  <a:pt x="353809" y="0"/>
                </a:moveTo>
                <a:lnTo>
                  <a:pt x="332282" y="1905"/>
                </a:lnTo>
                <a:lnTo>
                  <a:pt x="355028" y="101"/>
                </a:lnTo>
                <a:lnTo>
                  <a:pt x="3538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7462035" y="5138592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3454" y="0"/>
                </a:moveTo>
                <a:lnTo>
                  <a:pt x="0" y="508"/>
                </a:lnTo>
                <a:lnTo>
                  <a:pt x="6934" y="1041"/>
                </a:lnTo>
                <a:lnTo>
                  <a:pt x="10629" y="546"/>
                </a:lnTo>
                <a:lnTo>
                  <a:pt x="34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7572627" y="5147136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35102" y="2133"/>
                </a:moveTo>
                <a:lnTo>
                  <a:pt x="34455" y="2184"/>
                </a:lnTo>
                <a:lnTo>
                  <a:pt x="34925" y="2197"/>
                </a:lnTo>
                <a:lnTo>
                  <a:pt x="35864" y="2197"/>
                </a:lnTo>
                <a:lnTo>
                  <a:pt x="35102" y="2133"/>
                </a:lnTo>
                <a:close/>
              </a:path>
              <a:path w="36195" h="2539">
                <a:moveTo>
                  <a:pt x="7264" y="0"/>
                </a:moveTo>
                <a:lnTo>
                  <a:pt x="0" y="914"/>
                </a:lnTo>
                <a:lnTo>
                  <a:pt x="17818" y="2222"/>
                </a:lnTo>
                <a:lnTo>
                  <a:pt x="22199" y="2197"/>
                </a:lnTo>
                <a:lnTo>
                  <a:pt x="28257" y="1600"/>
                </a:lnTo>
                <a:lnTo>
                  <a:pt x="72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7483230" y="5140242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4076" y="0"/>
                </a:moveTo>
                <a:lnTo>
                  <a:pt x="0" y="533"/>
                </a:lnTo>
                <a:lnTo>
                  <a:pt x="11518" y="1485"/>
                </a:lnTo>
                <a:lnTo>
                  <a:pt x="16395" y="927"/>
                </a:lnTo>
                <a:lnTo>
                  <a:pt x="40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468976" y="5139139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4">
                <a:moveTo>
                  <a:pt x="3695" y="0"/>
                </a:moveTo>
                <a:lnTo>
                  <a:pt x="0" y="495"/>
                </a:lnTo>
                <a:lnTo>
                  <a:pt x="14262" y="1638"/>
                </a:lnTo>
                <a:lnTo>
                  <a:pt x="18326" y="1104"/>
                </a:lnTo>
                <a:lnTo>
                  <a:pt x="36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494746" y="5141179"/>
            <a:ext cx="113030" cy="8255"/>
          </a:xfrm>
          <a:custGeom>
            <a:avLst/>
            <a:gdLst/>
            <a:ahLst/>
            <a:cxnLst/>
            <a:rect l="l" t="t" r="r" b="b"/>
            <a:pathLst>
              <a:path w="113029" h="8254">
                <a:moveTo>
                  <a:pt x="106133" y="7556"/>
                </a:moveTo>
                <a:lnTo>
                  <a:pt x="100075" y="8153"/>
                </a:lnTo>
                <a:lnTo>
                  <a:pt x="112547" y="8128"/>
                </a:lnTo>
                <a:lnTo>
                  <a:pt x="112979" y="8089"/>
                </a:lnTo>
                <a:lnTo>
                  <a:pt x="106133" y="7556"/>
                </a:lnTo>
                <a:close/>
              </a:path>
              <a:path w="113029" h="8254">
                <a:moveTo>
                  <a:pt x="112547" y="8128"/>
                </a:moveTo>
                <a:lnTo>
                  <a:pt x="105028" y="8128"/>
                </a:lnTo>
                <a:lnTo>
                  <a:pt x="110718" y="8140"/>
                </a:lnTo>
                <a:lnTo>
                  <a:pt x="112547" y="8128"/>
                </a:lnTo>
                <a:close/>
              </a:path>
              <a:path w="113029" h="8254">
                <a:moveTo>
                  <a:pt x="4876" y="0"/>
                </a:moveTo>
                <a:lnTo>
                  <a:pt x="0" y="546"/>
                </a:lnTo>
                <a:lnTo>
                  <a:pt x="77889" y="6870"/>
                </a:lnTo>
                <a:lnTo>
                  <a:pt x="85140" y="5956"/>
                </a:lnTo>
                <a:lnTo>
                  <a:pt x="48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640525" y="5150416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16827" y="0"/>
                </a:moveTo>
                <a:lnTo>
                  <a:pt x="0" y="1473"/>
                </a:lnTo>
                <a:lnTo>
                  <a:pt x="5422" y="1917"/>
                </a:lnTo>
                <a:lnTo>
                  <a:pt x="24320" y="317"/>
                </a:lnTo>
                <a:lnTo>
                  <a:pt x="168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608499" y="5149326"/>
            <a:ext cx="48895" cy="3175"/>
          </a:xfrm>
          <a:custGeom>
            <a:avLst/>
            <a:gdLst/>
            <a:ahLst/>
            <a:cxnLst/>
            <a:rect l="l" t="t" r="r" b="b"/>
            <a:pathLst>
              <a:path w="48895" h="3175">
                <a:moveTo>
                  <a:pt x="0" y="0"/>
                </a:moveTo>
                <a:lnTo>
                  <a:pt x="32029" y="2565"/>
                </a:lnTo>
                <a:lnTo>
                  <a:pt x="48856" y="1092"/>
                </a:lnTo>
                <a:lnTo>
                  <a:pt x="2447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868919" y="5173908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3901" y="0"/>
                </a:moveTo>
                <a:lnTo>
                  <a:pt x="16014" y="368"/>
                </a:lnTo>
                <a:lnTo>
                  <a:pt x="152" y="1295"/>
                </a:lnTo>
                <a:lnTo>
                  <a:pt x="0" y="1295"/>
                </a:lnTo>
                <a:lnTo>
                  <a:pt x="12534" y="2082"/>
                </a:lnTo>
                <a:lnTo>
                  <a:pt x="239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853386" y="5169810"/>
            <a:ext cx="40640" cy="6985"/>
          </a:xfrm>
          <a:custGeom>
            <a:avLst/>
            <a:gdLst/>
            <a:ahLst/>
            <a:cxnLst/>
            <a:rect l="l" t="t" r="r" b="b"/>
            <a:pathLst>
              <a:path w="40640" h="6985">
                <a:moveTo>
                  <a:pt x="15227" y="0"/>
                </a:moveTo>
                <a:lnTo>
                  <a:pt x="11379" y="825"/>
                </a:lnTo>
                <a:lnTo>
                  <a:pt x="7404" y="1600"/>
                </a:lnTo>
                <a:lnTo>
                  <a:pt x="3289" y="2324"/>
                </a:lnTo>
                <a:lnTo>
                  <a:pt x="0" y="2984"/>
                </a:lnTo>
                <a:lnTo>
                  <a:pt x="16573" y="6248"/>
                </a:lnTo>
                <a:lnTo>
                  <a:pt x="24523" y="6794"/>
                </a:lnTo>
                <a:lnTo>
                  <a:pt x="28079" y="6184"/>
                </a:lnTo>
                <a:lnTo>
                  <a:pt x="15532" y="5397"/>
                </a:lnTo>
                <a:lnTo>
                  <a:pt x="31546" y="4470"/>
                </a:lnTo>
                <a:lnTo>
                  <a:pt x="39433" y="4102"/>
                </a:lnTo>
                <a:lnTo>
                  <a:pt x="40614" y="3873"/>
                </a:lnTo>
                <a:lnTo>
                  <a:pt x="152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835398" y="5169335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660" y="0"/>
                </a:moveTo>
                <a:lnTo>
                  <a:pt x="0" y="165"/>
                </a:lnTo>
                <a:lnTo>
                  <a:pt x="2501" y="609"/>
                </a:lnTo>
                <a:lnTo>
                  <a:pt x="46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837899" y="5168751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5" h="4445">
                <a:moveTo>
                  <a:pt x="23558" y="0"/>
                </a:moveTo>
                <a:lnTo>
                  <a:pt x="2159" y="584"/>
                </a:lnTo>
                <a:lnTo>
                  <a:pt x="0" y="1193"/>
                </a:lnTo>
                <a:lnTo>
                  <a:pt x="5168" y="2108"/>
                </a:lnTo>
                <a:lnTo>
                  <a:pt x="15481" y="4038"/>
                </a:lnTo>
                <a:lnTo>
                  <a:pt x="18783" y="3390"/>
                </a:lnTo>
                <a:lnTo>
                  <a:pt x="22898" y="2654"/>
                </a:lnTo>
                <a:lnTo>
                  <a:pt x="26860" y="1879"/>
                </a:lnTo>
                <a:lnTo>
                  <a:pt x="30708" y="1054"/>
                </a:lnTo>
                <a:lnTo>
                  <a:pt x="235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845328" y="517381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2768" y="0"/>
                </a:moveTo>
                <a:lnTo>
                  <a:pt x="0" y="520"/>
                </a:lnTo>
                <a:lnTo>
                  <a:pt x="13792" y="1485"/>
                </a:lnTo>
                <a:lnTo>
                  <a:pt x="27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800106" y="5170140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19735" y="0"/>
                </a:moveTo>
                <a:lnTo>
                  <a:pt x="0" y="1028"/>
                </a:lnTo>
                <a:lnTo>
                  <a:pt x="24574" y="2743"/>
                </a:lnTo>
                <a:lnTo>
                  <a:pt x="31254" y="1473"/>
                </a:lnTo>
                <a:lnTo>
                  <a:pt x="197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824675" y="5171611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6680" y="0"/>
                </a:moveTo>
                <a:lnTo>
                  <a:pt x="2222" y="863"/>
                </a:lnTo>
                <a:lnTo>
                  <a:pt x="0" y="1270"/>
                </a:lnTo>
                <a:lnTo>
                  <a:pt x="20650" y="2717"/>
                </a:lnTo>
                <a:lnTo>
                  <a:pt x="23418" y="2197"/>
                </a:lnTo>
                <a:lnTo>
                  <a:pt x="66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535247" y="5207530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434" y="0"/>
                </a:moveTo>
                <a:lnTo>
                  <a:pt x="10718" y="1155"/>
                </a:lnTo>
                <a:lnTo>
                  <a:pt x="0" y="2743"/>
                </a:lnTo>
                <a:lnTo>
                  <a:pt x="244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203296" y="5230969"/>
            <a:ext cx="149860" cy="25400"/>
          </a:xfrm>
          <a:custGeom>
            <a:avLst/>
            <a:gdLst/>
            <a:ahLst/>
            <a:cxnLst/>
            <a:rect l="l" t="t" r="r" b="b"/>
            <a:pathLst>
              <a:path w="149859" h="25400">
                <a:moveTo>
                  <a:pt x="23114" y="17614"/>
                </a:moveTo>
                <a:lnTo>
                  <a:pt x="0" y="20700"/>
                </a:lnTo>
                <a:lnTo>
                  <a:pt x="4660" y="25196"/>
                </a:lnTo>
                <a:lnTo>
                  <a:pt x="24074" y="22313"/>
                </a:lnTo>
                <a:lnTo>
                  <a:pt x="16802" y="22313"/>
                </a:lnTo>
                <a:lnTo>
                  <a:pt x="18280" y="22055"/>
                </a:lnTo>
                <a:lnTo>
                  <a:pt x="20789" y="19862"/>
                </a:lnTo>
                <a:lnTo>
                  <a:pt x="23114" y="17614"/>
                </a:lnTo>
                <a:close/>
              </a:path>
              <a:path w="149859" h="25400">
                <a:moveTo>
                  <a:pt x="63182" y="13982"/>
                </a:moveTo>
                <a:lnTo>
                  <a:pt x="16802" y="22313"/>
                </a:lnTo>
                <a:lnTo>
                  <a:pt x="24074" y="22313"/>
                </a:lnTo>
                <a:lnTo>
                  <a:pt x="49390" y="18554"/>
                </a:lnTo>
                <a:lnTo>
                  <a:pt x="72110" y="14477"/>
                </a:lnTo>
                <a:lnTo>
                  <a:pt x="63182" y="13982"/>
                </a:lnTo>
                <a:close/>
              </a:path>
              <a:path w="149859" h="25400">
                <a:moveTo>
                  <a:pt x="149720" y="0"/>
                </a:moveTo>
                <a:lnTo>
                  <a:pt x="102273" y="6642"/>
                </a:lnTo>
                <a:lnTo>
                  <a:pt x="86461" y="9626"/>
                </a:lnTo>
                <a:lnTo>
                  <a:pt x="95897" y="10096"/>
                </a:lnTo>
                <a:lnTo>
                  <a:pt x="1497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221566" y="5237612"/>
            <a:ext cx="84455" cy="15875"/>
          </a:xfrm>
          <a:custGeom>
            <a:avLst/>
            <a:gdLst/>
            <a:ahLst/>
            <a:cxnLst/>
            <a:rect l="l" t="t" r="r" b="b"/>
            <a:pathLst>
              <a:path w="84454" h="15875">
                <a:moveTo>
                  <a:pt x="35351" y="6794"/>
                </a:moveTo>
                <a:lnTo>
                  <a:pt x="4846" y="10972"/>
                </a:lnTo>
                <a:lnTo>
                  <a:pt x="2522" y="13220"/>
                </a:lnTo>
                <a:lnTo>
                  <a:pt x="0" y="15413"/>
                </a:lnTo>
                <a:lnTo>
                  <a:pt x="44914" y="7340"/>
                </a:lnTo>
                <a:lnTo>
                  <a:pt x="35351" y="6794"/>
                </a:lnTo>
                <a:close/>
              </a:path>
              <a:path w="84454" h="15875">
                <a:moveTo>
                  <a:pt x="84005" y="0"/>
                </a:moveTo>
                <a:lnTo>
                  <a:pt x="82239" y="241"/>
                </a:lnTo>
                <a:lnTo>
                  <a:pt x="76588" y="1155"/>
                </a:lnTo>
                <a:lnTo>
                  <a:pt x="65272" y="2844"/>
                </a:lnTo>
                <a:lnTo>
                  <a:pt x="68181" y="2984"/>
                </a:lnTo>
                <a:lnTo>
                  <a:pt x="840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252685" y="5215933"/>
            <a:ext cx="218440" cy="33655"/>
          </a:xfrm>
          <a:custGeom>
            <a:avLst/>
            <a:gdLst/>
            <a:ahLst/>
            <a:cxnLst/>
            <a:rect l="l" t="t" r="r" b="b"/>
            <a:pathLst>
              <a:path w="218440" h="33654">
                <a:moveTo>
                  <a:pt x="22720" y="29514"/>
                </a:moveTo>
                <a:lnTo>
                  <a:pt x="0" y="33591"/>
                </a:lnTo>
                <a:lnTo>
                  <a:pt x="26390" y="29718"/>
                </a:lnTo>
                <a:lnTo>
                  <a:pt x="22720" y="29514"/>
                </a:lnTo>
                <a:close/>
              </a:path>
              <a:path w="218440" h="33654">
                <a:moveTo>
                  <a:pt x="218338" y="0"/>
                </a:moveTo>
                <a:lnTo>
                  <a:pt x="184191" y="3895"/>
                </a:lnTo>
                <a:lnTo>
                  <a:pt x="167124" y="6004"/>
                </a:lnTo>
                <a:lnTo>
                  <a:pt x="100329" y="15036"/>
                </a:lnTo>
                <a:lnTo>
                  <a:pt x="46507" y="25133"/>
                </a:lnTo>
                <a:lnTo>
                  <a:pt x="55143" y="25552"/>
                </a:lnTo>
                <a:lnTo>
                  <a:pt x="165557" y="9639"/>
                </a:lnTo>
                <a:lnTo>
                  <a:pt x="174180" y="7924"/>
                </a:lnTo>
                <a:lnTo>
                  <a:pt x="196264" y="3886"/>
                </a:lnTo>
                <a:lnTo>
                  <a:pt x="2183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266472" y="5240601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23279" y="0"/>
                </a:moveTo>
                <a:lnTo>
                  <a:pt x="0" y="4356"/>
                </a:lnTo>
                <a:lnTo>
                  <a:pt x="8928" y="4851"/>
                </a:lnTo>
                <a:lnTo>
                  <a:pt x="32727" y="469"/>
                </a:lnTo>
                <a:lnTo>
                  <a:pt x="232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256924" y="5240455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29921" y="0"/>
                </a:moveTo>
                <a:lnTo>
                  <a:pt x="22896" y="995"/>
                </a:lnTo>
                <a:lnTo>
                  <a:pt x="0" y="3949"/>
                </a:lnTo>
                <a:lnTo>
                  <a:pt x="9550" y="4495"/>
                </a:lnTo>
                <a:lnTo>
                  <a:pt x="32829" y="139"/>
                </a:lnTo>
                <a:lnTo>
                  <a:pt x="299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275410" y="5241070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23787" y="0"/>
                </a:moveTo>
                <a:lnTo>
                  <a:pt x="0" y="4381"/>
                </a:lnTo>
                <a:lnTo>
                  <a:pt x="3670" y="4584"/>
                </a:lnTo>
                <a:lnTo>
                  <a:pt x="32423" y="419"/>
                </a:lnTo>
                <a:lnTo>
                  <a:pt x="237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526428" y="5208685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19532" y="0"/>
                </a:moveTo>
                <a:lnTo>
                  <a:pt x="330" y="1701"/>
                </a:lnTo>
                <a:lnTo>
                  <a:pt x="0" y="2628"/>
                </a:lnTo>
                <a:lnTo>
                  <a:pt x="8826" y="1587"/>
                </a:lnTo>
                <a:lnTo>
                  <a:pt x="195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418236" y="521798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521" y="0"/>
                </a:lnTo>
              </a:path>
            </a:pathLst>
          </a:custGeom>
          <a:ln w="1517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807273" y="5163054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5">
                <a:moveTo>
                  <a:pt x="13906" y="0"/>
                </a:moveTo>
                <a:lnTo>
                  <a:pt x="9271" y="635"/>
                </a:lnTo>
                <a:lnTo>
                  <a:pt x="0" y="1803"/>
                </a:lnTo>
                <a:lnTo>
                  <a:pt x="7038" y="2908"/>
                </a:lnTo>
                <a:lnTo>
                  <a:pt x="28117" y="6438"/>
                </a:lnTo>
                <a:lnTo>
                  <a:pt x="32791" y="6286"/>
                </a:lnTo>
                <a:lnTo>
                  <a:pt x="41465" y="3848"/>
                </a:lnTo>
                <a:lnTo>
                  <a:pt x="139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840057" y="5166898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90" h="2539">
                <a:moveTo>
                  <a:pt x="8686" y="0"/>
                </a:moveTo>
                <a:lnTo>
                  <a:pt x="0" y="2438"/>
                </a:lnTo>
                <a:lnTo>
                  <a:pt x="21399" y="1854"/>
                </a:lnTo>
                <a:lnTo>
                  <a:pt x="86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807200" y="5183880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12255" y="0"/>
                </a:moveTo>
                <a:lnTo>
                  <a:pt x="0" y="812"/>
                </a:lnTo>
                <a:lnTo>
                  <a:pt x="11353" y="1155"/>
                </a:lnTo>
                <a:lnTo>
                  <a:pt x="21158" y="25"/>
                </a:lnTo>
                <a:lnTo>
                  <a:pt x="122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545954" y="5174333"/>
            <a:ext cx="328295" cy="34925"/>
          </a:xfrm>
          <a:custGeom>
            <a:avLst/>
            <a:gdLst/>
            <a:ahLst/>
            <a:cxnLst/>
            <a:rect l="l" t="t" r="r" b="b"/>
            <a:pathLst>
              <a:path w="328295" h="34925">
                <a:moveTo>
                  <a:pt x="299377" y="0"/>
                </a:moveTo>
                <a:lnTo>
                  <a:pt x="243712" y="8770"/>
                </a:lnTo>
                <a:lnTo>
                  <a:pt x="191429" y="14776"/>
                </a:lnTo>
                <a:lnTo>
                  <a:pt x="90284" y="23380"/>
                </a:lnTo>
                <a:lnTo>
                  <a:pt x="67597" y="25748"/>
                </a:lnTo>
                <a:lnTo>
                  <a:pt x="44999" y="28362"/>
                </a:lnTo>
                <a:lnTo>
                  <a:pt x="22472" y="31228"/>
                </a:lnTo>
                <a:lnTo>
                  <a:pt x="0" y="34353"/>
                </a:lnTo>
                <a:lnTo>
                  <a:pt x="13728" y="33197"/>
                </a:lnTo>
                <a:lnTo>
                  <a:pt x="140950" y="20966"/>
                </a:lnTo>
                <a:lnTo>
                  <a:pt x="186395" y="17256"/>
                </a:lnTo>
                <a:lnTo>
                  <a:pt x="230784" y="14579"/>
                </a:lnTo>
                <a:lnTo>
                  <a:pt x="270078" y="10985"/>
                </a:lnTo>
                <a:lnTo>
                  <a:pt x="272592" y="10706"/>
                </a:lnTo>
                <a:lnTo>
                  <a:pt x="261251" y="10363"/>
                </a:lnTo>
                <a:lnTo>
                  <a:pt x="273507" y="9550"/>
                </a:lnTo>
                <a:lnTo>
                  <a:pt x="282609" y="9550"/>
                </a:lnTo>
                <a:lnTo>
                  <a:pt x="293799" y="8128"/>
                </a:lnTo>
                <a:lnTo>
                  <a:pt x="305166" y="6546"/>
                </a:lnTo>
                <a:lnTo>
                  <a:pt x="316512" y="4832"/>
                </a:lnTo>
                <a:lnTo>
                  <a:pt x="327837" y="2984"/>
                </a:lnTo>
                <a:lnTo>
                  <a:pt x="313169" y="965"/>
                </a:lnTo>
                <a:lnTo>
                  <a:pt x="299377" y="0"/>
                </a:lnTo>
                <a:close/>
              </a:path>
              <a:path w="328295" h="34925">
                <a:moveTo>
                  <a:pt x="282609" y="9550"/>
                </a:moveTo>
                <a:lnTo>
                  <a:pt x="273507" y="9550"/>
                </a:lnTo>
                <a:lnTo>
                  <a:pt x="278574" y="9575"/>
                </a:lnTo>
                <a:lnTo>
                  <a:pt x="282409" y="9575"/>
                </a:lnTo>
                <a:lnTo>
                  <a:pt x="282609" y="955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305564" y="5166683"/>
            <a:ext cx="519430" cy="71120"/>
          </a:xfrm>
          <a:custGeom>
            <a:avLst/>
            <a:gdLst/>
            <a:ahLst/>
            <a:cxnLst/>
            <a:rect l="l" t="t" r="r" b="b"/>
            <a:pathLst>
              <a:path w="519429" h="71120">
                <a:moveTo>
                  <a:pt x="486117" y="0"/>
                </a:moveTo>
                <a:lnTo>
                  <a:pt x="443615" y="4749"/>
                </a:lnTo>
                <a:lnTo>
                  <a:pt x="315658" y="15684"/>
                </a:lnTo>
                <a:lnTo>
                  <a:pt x="295136" y="17930"/>
                </a:lnTo>
                <a:lnTo>
                  <a:pt x="274658" y="20591"/>
                </a:lnTo>
                <a:lnTo>
                  <a:pt x="254220" y="23612"/>
                </a:lnTo>
                <a:lnTo>
                  <a:pt x="233819" y="26936"/>
                </a:lnTo>
                <a:lnTo>
                  <a:pt x="231381" y="29324"/>
                </a:lnTo>
                <a:lnTo>
                  <a:pt x="228650" y="31750"/>
                </a:lnTo>
                <a:lnTo>
                  <a:pt x="202205" y="35324"/>
                </a:lnTo>
                <a:lnTo>
                  <a:pt x="177269" y="39027"/>
                </a:lnTo>
                <a:lnTo>
                  <a:pt x="127546" y="47218"/>
                </a:lnTo>
                <a:lnTo>
                  <a:pt x="57746" y="60815"/>
                </a:lnTo>
                <a:lnTo>
                  <a:pt x="990" y="70739"/>
                </a:lnTo>
                <a:lnTo>
                  <a:pt x="0" y="70929"/>
                </a:lnTo>
                <a:lnTo>
                  <a:pt x="47447" y="64287"/>
                </a:lnTo>
                <a:lnTo>
                  <a:pt x="136101" y="48209"/>
                </a:lnTo>
                <a:lnTo>
                  <a:pt x="180576" y="41016"/>
                </a:lnTo>
                <a:lnTo>
                  <a:pt x="225221" y="34759"/>
                </a:lnTo>
                <a:lnTo>
                  <a:pt x="259619" y="34759"/>
                </a:lnTo>
                <a:lnTo>
                  <a:pt x="270040" y="33401"/>
                </a:lnTo>
                <a:lnTo>
                  <a:pt x="303280" y="29781"/>
                </a:lnTo>
                <a:lnTo>
                  <a:pt x="432403" y="18809"/>
                </a:lnTo>
                <a:lnTo>
                  <a:pt x="461421" y="15405"/>
                </a:lnTo>
                <a:lnTo>
                  <a:pt x="490322" y="11200"/>
                </a:lnTo>
                <a:lnTo>
                  <a:pt x="519112" y="6197"/>
                </a:lnTo>
                <a:lnTo>
                  <a:pt x="494538" y="4495"/>
                </a:lnTo>
                <a:lnTo>
                  <a:pt x="514273" y="3454"/>
                </a:lnTo>
                <a:lnTo>
                  <a:pt x="486117" y="0"/>
                </a:lnTo>
                <a:close/>
              </a:path>
              <a:path w="519429" h="71120">
                <a:moveTo>
                  <a:pt x="259619" y="34759"/>
                </a:moveTo>
                <a:lnTo>
                  <a:pt x="225221" y="34759"/>
                </a:lnTo>
                <a:lnTo>
                  <a:pt x="224859" y="34810"/>
                </a:lnTo>
                <a:lnTo>
                  <a:pt x="224740" y="34950"/>
                </a:lnTo>
                <a:lnTo>
                  <a:pt x="223735" y="37223"/>
                </a:lnTo>
                <a:lnTo>
                  <a:pt x="222631" y="39992"/>
                </a:lnTo>
                <a:lnTo>
                  <a:pt x="259619" y="3475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303805" y="5193626"/>
            <a:ext cx="235585" cy="44450"/>
          </a:xfrm>
          <a:custGeom>
            <a:avLst/>
            <a:gdLst/>
            <a:ahLst/>
            <a:cxnLst/>
            <a:rect l="l" t="t" r="r" b="b"/>
            <a:pathLst>
              <a:path w="235584" h="44450">
                <a:moveTo>
                  <a:pt x="3238" y="43700"/>
                </a:moveTo>
                <a:lnTo>
                  <a:pt x="0" y="44221"/>
                </a:lnTo>
                <a:lnTo>
                  <a:pt x="1765" y="43980"/>
                </a:lnTo>
                <a:lnTo>
                  <a:pt x="3238" y="43700"/>
                </a:lnTo>
                <a:close/>
              </a:path>
              <a:path w="235584" h="44450">
                <a:moveTo>
                  <a:pt x="235572" y="0"/>
                </a:moveTo>
                <a:lnTo>
                  <a:pt x="208937" y="4727"/>
                </a:lnTo>
                <a:lnTo>
                  <a:pt x="129298" y="20269"/>
                </a:lnTo>
                <a:lnTo>
                  <a:pt x="179028" y="12082"/>
                </a:lnTo>
                <a:lnTo>
                  <a:pt x="203968" y="8376"/>
                </a:lnTo>
                <a:lnTo>
                  <a:pt x="230416" y="4800"/>
                </a:lnTo>
                <a:lnTo>
                  <a:pt x="233146" y="2387"/>
                </a:lnTo>
                <a:lnTo>
                  <a:pt x="2355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353013" y="5201500"/>
            <a:ext cx="177800" cy="29845"/>
          </a:xfrm>
          <a:custGeom>
            <a:avLst/>
            <a:gdLst/>
            <a:ahLst/>
            <a:cxnLst/>
            <a:rect l="l" t="t" r="r" b="b"/>
            <a:pathLst>
              <a:path w="177800" h="29845">
                <a:moveTo>
                  <a:pt x="177351" y="0"/>
                </a:moveTo>
                <a:lnTo>
                  <a:pt x="133129" y="6197"/>
                </a:lnTo>
                <a:lnTo>
                  <a:pt x="88653" y="13390"/>
                </a:lnTo>
                <a:lnTo>
                  <a:pt x="0" y="29468"/>
                </a:lnTo>
                <a:lnTo>
                  <a:pt x="66800" y="20435"/>
                </a:lnTo>
                <a:lnTo>
                  <a:pt x="118008" y="14431"/>
                </a:lnTo>
                <a:lnTo>
                  <a:pt x="160869" y="7368"/>
                </a:lnTo>
                <a:lnTo>
                  <a:pt x="175183" y="5173"/>
                </a:lnTo>
                <a:lnTo>
                  <a:pt x="176288" y="2404"/>
                </a:lnTo>
                <a:lnTo>
                  <a:pt x="1773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526760" y="5172886"/>
            <a:ext cx="318770" cy="38100"/>
          </a:xfrm>
          <a:custGeom>
            <a:avLst/>
            <a:gdLst/>
            <a:ahLst/>
            <a:cxnLst/>
            <a:rect l="l" t="t" r="r" b="b"/>
            <a:pathLst>
              <a:path w="318770" h="38100">
                <a:moveTo>
                  <a:pt x="297916" y="0"/>
                </a:moveTo>
                <a:lnTo>
                  <a:pt x="269126" y="5000"/>
                </a:lnTo>
                <a:lnTo>
                  <a:pt x="240225" y="9202"/>
                </a:lnTo>
                <a:lnTo>
                  <a:pt x="211207" y="12606"/>
                </a:lnTo>
                <a:lnTo>
                  <a:pt x="82085" y="23578"/>
                </a:lnTo>
                <a:lnTo>
                  <a:pt x="48798" y="27196"/>
                </a:lnTo>
                <a:lnTo>
                  <a:pt x="36960" y="28740"/>
                </a:lnTo>
                <a:lnTo>
                  <a:pt x="1435" y="33781"/>
                </a:lnTo>
                <a:lnTo>
                  <a:pt x="430" y="36347"/>
                </a:lnTo>
                <a:lnTo>
                  <a:pt x="0" y="37503"/>
                </a:lnTo>
                <a:lnTo>
                  <a:pt x="19202" y="35801"/>
                </a:lnTo>
                <a:lnTo>
                  <a:pt x="41674" y="32675"/>
                </a:lnTo>
                <a:lnTo>
                  <a:pt x="64200" y="29810"/>
                </a:lnTo>
                <a:lnTo>
                  <a:pt x="86851" y="27190"/>
                </a:lnTo>
                <a:lnTo>
                  <a:pt x="109473" y="24828"/>
                </a:lnTo>
                <a:lnTo>
                  <a:pt x="210629" y="16222"/>
                </a:lnTo>
                <a:lnTo>
                  <a:pt x="262908" y="10218"/>
                </a:lnTo>
                <a:lnTo>
                  <a:pt x="281516" y="7650"/>
                </a:lnTo>
                <a:lnTo>
                  <a:pt x="300069" y="4726"/>
                </a:lnTo>
                <a:lnTo>
                  <a:pt x="318566" y="1447"/>
                </a:lnTo>
                <a:lnTo>
                  <a:pt x="2979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471017" y="5206674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4" h="9525">
                <a:moveTo>
                  <a:pt x="57175" y="0"/>
                </a:moveTo>
                <a:lnTo>
                  <a:pt x="42860" y="2194"/>
                </a:lnTo>
                <a:lnTo>
                  <a:pt x="0" y="9258"/>
                </a:lnTo>
                <a:lnTo>
                  <a:pt x="55740" y="3721"/>
                </a:lnTo>
                <a:lnTo>
                  <a:pt x="56680" y="1219"/>
                </a:lnTo>
                <a:lnTo>
                  <a:pt x="571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869959" y="517605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0" y="0"/>
                </a:moveTo>
                <a:lnTo>
                  <a:pt x="5105" y="1041"/>
                </a:lnTo>
                <a:lnTo>
                  <a:pt x="795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200934" y="5247370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5">
                <a:moveTo>
                  <a:pt x="26708" y="0"/>
                </a:moveTo>
                <a:lnTo>
                  <a:pt x="20038" y="569"/>
                </a:lnTo>
                <a:lnTo>
                  <a:pt x="0" y="2019"/>
                </a:lnTo>
                <a:lnTo>
                  <a:pt x="2362" y="4305"/>
                </a:lnTo>
                <a:lnTo>
                  <a:pt x="25476" y="1206"/>
                </a:lnTo>
                <a:lnTo>
                  <a:pt x="267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226410" y="5244393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5" h="4445">
                <a:moveTo>
                  <a:pt x="30365" y="0"/>
                </a:moveTo>
                <a:lnTo>
                  <a:pt x="23036" y="814"/>
                </a:lnTo>
                <a:lnTo>
                  <a:pt x="1231" y="2971"/>
                </a:lnTo>
                <a:lnTo>
                  <a:pt x="0" y="4190"/>
                </a:lnTo>
                <a:lnTo>
                  <a:pt x="30505" y="12"/>
                </a:lnTo>
                <a:lnTo>
                  <a:pt x="303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256701" y="524416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006" y="0"/>
                </a:moveTo>
                <a:lnTo>
                  <a:pt x="0" y="228"/>
                </a:lnTo>
                <a:lnTo>
                  <a:pt x="139" y="241"/>
                </a:lnTo>
                <a:lnTo>
                  <a:pt x="20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848098" y="5172792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5283" y="0"/>
                </a:moveTo>
                <a:lnTo>
                  <a:pt x="0" y="1016"/>
                </a:lnTo>
                <a:lnTo>
                  <a:pt x="11023" y="2501"/>
                </a:lnTo>
                <a:lnTo>
                  <a:pt x="21856" y="3263"/>
                </a:lnTo>
                <a:lnTo>
                  <a:pt x="528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819839" y="5169499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5" h="2539">
                <a:moveTo>
                  <a:pt x="15557" y="0"/>
                </a:moveTo>
                <a:lnTo>
                  <a:pt x="0" y="647"/>
                </a:lnTo>
                <a:lnTo>
                  <a:pt x="11518" y="2108"/>
                </a:lnTo>
                <a:lnTo>
                  <a:pt x="13487" y="1727"/>
                </a:lnTo>
                <a:lnTo>
                  <a:pt x="18059" y="444"/>
                </a:lnTo>
                <a:lnTo>
                  <a:pt x="155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831349" y="5169944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6553" y="0"/>
                </a:moveTo>
                <a:lnTo>
                  <a:pt x="1981" y="1282"/>
                </a:lnTo>
                <a:lnTo>
                  <a:pt x="0" y="1663"/>
                </a:lnTo>
                <a:lnTo>
                  <a:pt x="16751" y="3873"/>
                </a:lnTo>
                <a:lnTo>
                  <a:pt x="22034" y="2844"/>
                </a:lnTo>
                <a:lnTo>
                  <a:pt x="11722" y="914"/>
                </a:lnTo>
                <a:lnTo>
                  <a:pt x="65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791686" y="5164862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5" h="5714">
                <a:moveTo>
                  <a:pt x="15582" y="0"/>
                </a:moveTo>
                <a:lnTo>
                  <a:pt x="6311" y="1104"/>
                </a:lnTo>
                <a:lnTo>
                  <a:pt x="1676" y="1600"/>
                </a:lnTo>
                <a:lnTo>
                  <a:pt x="0" y="1816"/>
                </a:lnTo>
                <a:lnTo>
                  <a:pt x="28155" y="5283"/>
                </a:lnTo>
                <a:lnTo>
                  <a:pt x="43713" y="4635"/>
                </a:lnTo>
                <a:lnTo>
                  <a:pt x="22621" y="1102"/>
                </a:lnTo>
                <a:lnTo>
                  <a:pt x="1558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859123" y="5175298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0" y="0"/>
                </a:moveTo>
                <a:lnTo>
                  <a:pt x="14668" y="2019"/>
                </a:lnTo>
                <a:lnTo>
                  <a:pt x="15938" y="1803"/>
                </a:lnTo>
                <a:lnTo>
                  <a:pt x="10833" y="762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593181" y="526852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606" y="0"/>
                </a:moveTo>
                <a:lnTo>
                  <a:pt x="0" y="546"/>
                </a:lnTo>
                <a:lnTo>
                  <a:pt x="4267" y="25"/>
                </a:lnTo>
                <a:lnTo>
                  <a:pt x="360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560405" y="5268431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34086" y="0"/>
                </a:moveTo>
                <a:lnTo>
                  <a:pt x="0" y="4165"/>
                </a:lnTo>
                <a:lnTo>
                  <a:pt x="16357" y="2781"/>
                </a:lnTo>
                <a:lnTo>
                  <a:pt x="27304" y="1320"/>
                </a:lnTo>
                <a:lnTo>
                  <a:pt x="32778" y="647"/>
                </a:lnTo>
                <a:lnTo>
                  <a:pt x="36385" y="101"/>
                </a:lnTo>
                <a:lnTo>
                  <a:pt x="3408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521261" y="5267397"/>
            <a:ext cx="73660" cy="7620"/>
          </a:xfrm>
          <a:custGeom>
            <a:avLst/>
            <a:gdLst/>
            <a:ahLst/>
            <a:cxnLst/>
            <a:rect l="l" t="t" r="r" b="b"/>
            <a:pathLst>
              <a:path w="73659" h="7620">
                <a:moveTo>
                  <a:pt x="42633" y="0"/>
                </a:moveTo>
                <a:lnTo>
                  <a:pt x="0" y="6718"/>
                </a:lnTo>
                <a:lnTo>
                  <a:pt x="15747" y="7378"/>
                </a:lnTo>
                <a:lnTo>
                  <a:pt x="39141" y="5207"/>
                </a:lnTo>
                <a:lnTo>
                  <a:pt x="73228" y="1028"/>
                </a:lnTo>
                <a:lnTo>
                  <a:pt x="58712" y="495"/>
                </a:lnTo>
                <a:lnTo>
                  <a:pt x="51460" y="317"/>
                </a:lnTo>
                <a:lnTo>
                  <a:pt x="426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466768" y="527034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129" y="0"/>
                </a:lnTo>
              </a:path>
            </a:pathLst>
          </a:custGeom>
          <a:ln w="7543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422712" y="529064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899" y="0"/>
                </a:moveTo>
                <a:lnTo>
                  <a:pt x="6565" y="0"/>
                </a:lnTo>
                <a:lnTo>
                  <a:pt x="0" y="1257"/>
                </a:lnTo>
                <a:lnTo>
                  <a:pt x="2768" y="952"/>
                </a:lnTo>
                <a:lnTo>
                  <a:pt x="78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313513" y="52939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760" y="0"/>
                </a:lnTo>
              </a:path>
            </a:pathLst>
          </a:custGeom>
          <a:ln w="6642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484797" y="5274121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36461" y="0"/>
                </a:moveTo>
                <a:lnTo>
                  <a:pt x="0" y="6273"/>
                </a:lnTo>
                <a:lnTo>
                  <a:pt x="6654" y="6324"/>
                </a:lnTo>
                <a:lnTo>
                  <a:pt x="18023" y="4721"/>
                </a:lnTo>
                <a:lnTo>
                  <a:pt x="29403" y="3233"/>
                </a:lnTo>
                <a:lnTo>
                  <a:pt x="40798" y="1872"/>
                </a:lnTo>
                <a:lnTo>
                  <a:pt x="52209" y="647"/>
                </a:lnTo>
                <a:lnTo>
                  <a:pt x="3646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429276" y="5280389"/>
            <a:ext cx="62230" cy="10795"/>
          </a:xfrm>
          <a:custGeom>
            <a:avLst/>
            <a:gdLst/>
            <a:ahLst/>
            <a:cxnLst/>
            <a:rect l="l" t="t" r="r" b="b"/>
            <a:pathLst>
              <a:path w="62229" h="10795">
                <a:moveTo>
                  <a:pt x="55524" y="0"/>
                </a:moveTo>
                <a:lnTo>
                  <a:pt x="0" y="10248"/>
                </a:lnTo>
                <a:lnTo>
                  <a:pt x="1333" y="10248"/>
                </a:lnTo>
                <a:lnTo>
                  <a:pt x="31718" y="4860"/>
                </a:lnTo>
                <a:lnTo>
                  <a:pt x="46939" y="2376"/>
                </a:lnTo>
                <a:lnTo>
                  <a:pt x="62179" y="63"/>
                </a:lnTo>
                <a:lnTo>
                  <a:pt x="59969" y="25"/>
                </a:lnTo>
                <a:lnTo>
                  <a:pt x="555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425065" y="527645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89" y="0"/>
                </a:lnTo>
              </a:path>
            </a:pathLst>
          </a:custGeom>
          <a:ln w="7861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377122" y="5281669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5" h="3175">
                <a:moveTo>
                  <a:pt x="18326" y="0"/>
                </a:moveTo>
                <a:lnTo>
                  <a:pt x="8280" y="1333"/>
                </a:lnTo>
                <a:lnTo>
                  <a:pt x="0" y="2908"/>
                </a:lnTo>
                <a:lnTo>
                  <a:pt x="25285" y="863"/>
                </a:lnTo>
                <a:lnTo>
                  <a:pt x="27101" y="749"/>
                </a:lnTo>
                <a:lnTo>
                  <a:pt x="30759" y="558"/>
                </a:lnTo>
                <a:lnTo>
                  <a:pt x="183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326992" y="5277801"/>
            <a:ext cx="158115" cy="16510"/>
          </a:xfrm>
          <a:custGeom>
            <a:avLst/>
            <a:gdLst/>
            <a:ahLst/>
            <a:cxnLst/>
            <a:rect l="l" t="t" r="r" b="b"/>
            <a:pathLst>
              <a:path w="158115" h="16510">
                <a:moveTo>
                  <a:pt x="98069" y="0"/>
                </a:moveTo>
                <a:lnTo>
                  <a:pt x="94678" y="431"/>
                </a:lnTo>
                <a:lnTo>
                  <a:pt x="95440" y="469"/>
                </a:lnTo>
                <a:lnTo>
                  <a:pt x="93370" y="609"/>
                </a:lnTo>
                <a:lnTo>
                  <a:pt x="78126" y="2590"/>
                </a:lnTo>
                <a:lnTo>
                  <a:pt x="68452" y="3873"/>
                </a:lnTo>
                <a:lnTo>
                  <a:pt x="80886" y="4432"/>
                </a:lnTo>
                <a:lnTo>
                  <a:pt x="75412" y="4737"/>
                </a:lnTo>
                <a:lnTo>
                  <a:pt x="50126" y="6769"/>
                </a:lnTo>
                <a:lnTo>
                  <a:pt x="0" y="16510"/>
                </a:lnTo>
                <a:lnTo>
                  <a:pt x="17082" y="15484"/>
                </a:lnTo>
                <a:lnTo>
                  <a:pt x="76652" y="13225"/>
                </a:lnTo>
                <a:lnTo>
                  <a:pt x="93734" y="12900"/>
                </a:lnTo>
                <a:lnTo>
                  <a:pt x="102285" y="12839"/>
                </a:lnTo>
                <a:lnTo>
                  <a:pt x="157810" y="2590"/>
                </a:lnTo>
                <a:lnTo>
                  <a:pt x="157149" y="2578"/>
                </a:lnTo>
                <a:lnTo>
                  <a:pt x="155854" y="2578"/>
                </a:lnTo>
                <a:lnTo>
                  <a:pt x="980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7387222" y="5271508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500" y="0"/>
                </a:moveTo>
                <a:lnTo>
                  <a:pt x="8991" y="469"/>
                </a:lnTo>
                <a:lnTo>
                  <a:pt x="0" y="1524"/>
                </a:lnTo>
                <a:lnTo>
                  <a:pt x="7213" y="1219"/>
                </a:lnTo>
                <a:lnTo>
                  <a:pt x="135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394437" y="5268666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5">
                <a:moveTo>
                  <a:pt x="41160" y="0"/>
                </a:moveTo>
                <a:lnTo>
                  <a:pt x="0" y="4063"/>
                </a:lnTo>
                <a:lnTo>
                  <a:pt x="9296" y="3733"/>
                </a:lnTo>
                <a:lnTo>
                  <a:pt x="13944" y="3619"/>
                </a:lnTo>
                <a:lnTo>
                  <a:pt x="41020" y="38"/>
                </a:lnTo>
                <a:lnTo>
                  <a:pt x="411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435167" y="526864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63" y="0"/>
                </a:moveTo>
                <a:lnTo>
                  <a:pt x="584" y="25"/>
                </a:lnTo>
                <a:lnTo>
                  <a:pt x="431" y="25"/>
                </a:lnTo>
                <a:lnTo>
                  <a:pt x="0" y="114"/>
                </a:lnTo>
                <a:lnTo>
                  <a:pt x="8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292926" y="53003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30" y="0"/>
                </a:moveTo>
                <a:lnTo>
                  <a:pt x="0" y="101"/>
                </a:lnTo>
                <a:lnTo>
                  <a:pt x="177" y="76"/>
                </a:lnTo>
                <a:lnTo>
                  <a:pt x="3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293102" y="5294308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90" h="6350">
                <a:moveTo>
                  <a:pt x="952" y="5816"/>
                </a:moveTo>
                <a:lnTo>
                  <a:pt x="0" y="6121"/>
                </a:lnTo>
                <a:lnTo>
                  <a:pt x="1790" y="5918"/>
                </a:lnTo>
                <a:lnTo>
                  <a:pt x="952" y="5816"/>
                </a:lnTo>
                <a:close/>
              </a:path>
              <a:path w="34290" h="6350">
                <a:moveTo>
                  <a:pt x="33883" y="0"/>
                </a:moveTo>
                <a:lnTo>
                  <a:pt x="28321" y="380"/>
                </a:lnTo>
                <a:lnTo>
                  <a:pt x="22758" y="838"/>
                </a:lnTo>
                <a:lnTo>
                  <a:pt x="17208" y="1358"/>
                </a:lnTo>
                <a:lnTo>
                  <a:pt x="13462" y="2362"/>
                </a:lnTo>
                <a:lnTo>
                  <a:pt x="18097" y="2578"/>
                </a:lnTo>
                <a:lnTo>
                  <a:pt x="20408" y="2654"/>
                </a:lnTo>
                <a:lnTo>
                  <a:pt x="338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370010" y="5272726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422" y="0"/>
                </a:moveTo>
                <a:lnTo>
                  <a:pt x="17208" y="304"/>
                </a:lnTo>
                <a:lnTo>
                  <a:pt x="11468" y="1003"/>
                </a:lnTo>
                <a:lnTo>
                  <a:pt x="5727" y="1765"/>
                </a:lnTo>
                <a:lnTo>
                  <a:pt x="0" y="2590"/>
                </a:lnTo>
                <a:lnTo>
                  <a:pt x="8902" y="2997"/>
                </a:lnTo>
                <a:lnTo>
                  <a:pt x="244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378906" y="5272288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9476" y="0"/>
                </a:moveTo>
                <a:lnTo>
                  <a:pt x="20180" y="254"/>
                </a:lnTo>
                <a:lnTo>
                  <a:pt x="15532" y="444"/>
                </a:lnTo>
                <a:lnTo>
                  <a:pt x="0" y="3429"/>
                </a:lnTo>
                <a:lnTo>
                  <a:pt x="3111" y="3568"/>
                </a:lnTo>
                <a:lnTo>
                  <a:pt x="294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367254" y="5275314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2755" y="0"/>
                </a:moveTo>
                <a:lnTo>
                  <a:pt x="0" y="393"/>
                </a:lnTo>
                <a:lnTo>
                  <a:pt x="9461" y="850"/>
                </a:lnTo>
                <a:lnTo>
                  <a:pt x="11658" y="406"/>
                </a:lnTo>
                <a:lnTo>
                  <a:pt x="27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376712" y="5275720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2197" y="0"/>
                </a:moveTo>
                <a:lnTo>
                  <a:pt x="0" y="444"/>
                </a:lnTo>
                <a:lnTo>
                  <a:pt x="2324" y="546"/>
                </a:lnTo>
                <a:lnTo>
                  <a:pt x="5295" y="139"/>
                </a:lnTo>
                <a:lnTo>
                  <a:pt x="21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368540" y="5283009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6865" y="0"/>
                </a:moveTo>
                <a:lnTo>
                  <a:pt x="0" y="2260"/>
                </a:lnTo>
                <a:lnTo>
                  <a:pt x="8572" y="1562"/>
                </a:lnTo>
                <a:lnTo>
                  <a:pt x="168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310315" y="5284576"/>
            <a:ext cx="67310" cy="11430"/>
          </a:xfrm>
          <a:custGeom>
            <a:avLst/>
            <a:gdLst/>
            <a:ahLst/>
            <a:cxnLst/>
            <a:rect l="l" t="t" r="r" b="b"/>
            <a:pathLst>
              <a:path w="67309" h="11429">
                <a:moveTo>
                  <a:pt x="66801" y="0"/>
                </a:moveTo>
                <a:lnTo>
                  <a:pt x="22644" y="5537"/>
                </a:lnTo>
                <a:lnTo>
                  <a:pt x="0" y="11099"/>
                </a:lnTo>
                <a:lnTo>
                  <a:pt x="5549" y="10566"/>
                </a:lnTo>
                <a:lnTo>
                  <a:pt x="16675" y="9728"/>
                </a:lnTo>
                <a:lnTo>
                  <a:pt x="668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444969" y="5266571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71158" y="0"/>
                </a:moveTo>
                <a:lnTo>
                  <a:pt x="50069" y="125"/>
                </a:lnTo>
                <a:lnTo>
                  <a:pt x="30772" y="507"/>
                </a:lnTo>
                <a:lnTo>
                  <a:pt x="0" y="5638"/>
                </a:lnTo>
                <a:lnTo>
                  <a:pt x="21805" y="5956"/>
                </a:lnTo>
                <a:lnTo>
                  <a:pt x="711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415752" y="5272205"/>
            <a:ext cx="51435" cy="5715"/>
          </a:xfrm>
          <a:custGeom>
            <a:avLst/>
            <a:gdLst/>
            <a:ahLst/>
            <a:cxnLst/>
            <a:rect l="l" t="t" r="r" b="b"/>
            <a:pathLst>
              <a:path w="51434" h="5714">
                <a:moveTo>
                  <a:pt x="29222" y="0"/>
                </a:moveTo>
                <a:lnTo>
                  <a:pt x="0" y="5181"/>
                </a:lnTo>
                <a:lnTo>
                  <a:pt x="9309" y="5600"/>
                </a:lnTo>
                <a:lnTo>
                  <a:pt x="51015" y="317"/>
                </a:lnTo>
                <a:lnTo>
                  <a:pt x="292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413189" y="5277388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2565" y="0"/>
                </a:moveTo>
                <a:lnTo>
                  <a:pt x="0" y="457"/>
                </a:lnTo>
                <a:lnTo>
                  <a:pt x="8483" y="850"/>
                </a:lnTo>
                <a:lnTo>
                  <a:pt x="11874" y="419"/>
                </a:lnTo>
                <a:lnTo>
                  <a:pt x="256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385405" y="5281569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7670" y="0"/>
                </a:moveTo>
                <a:lnTo>
                  <a:pt x="0" y="1435"/>
                </a:lnTo>
                <a:lnTo>
                  <a:pt x="10045" y="101"/>
                </a:lnTo>
                <a:lnTo>
                  <a:pt x="76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393080" y="5278410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7279" y="0"/>
                </a:moveTo>
                <a:lnTo>
                  <a:pt x="10680" y="1168"/>
                </a:lnTo>
                <a:lnTo>
                  <a:pt x="0" y="3162"/>
                </a:lnTo>
                <a:lnTo>
                  <a:pt x="2362" y="3263"/>
                </a:lnTo>
                <a:lnTo>
                  <a:pt x="2727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408382" y="5268755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6784" y="0"/>
                </a:moveTo>
                <a:lnTo>
                  <a:pt x="0" y="3530"/>
                </a:lnTo>
                <a:lnTo>
                  <a:pt x="9004" y="3352"/>
                </a:lnTo>
                <a:lnTo>
                  <a:pt x="9867" y="3352"/>
                </a:lnTo>
                <a:lnTo>
                  <a:pt x="2678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418248" y="5267073"/>
            <a:ext cx="57785" cy="5715"/>
          </a:xfrm>
          <a:custGeom>
            <a:avLst/>
            <a:gdLst/>
            <a:ahLst/>
            <a:cxnLst/>
            <a:rect l="l" t="t" r="r" b="b"/>
            <a:pathLst>
              <a:path w="57784" h="5714">
                <a:moveTo>
                  <a:pt x="57492" y="0"/>
                </a:moveTo>
                <a:lnTo>
                  <a:pt x="17780" y="1562"/>
                </a:lnTo>
                <a:lnTo>
                  <a:pt x="0" y="5029"/>
                </a:lnTo>
                <a:lnTo>
                  <a:pt x="26720" y="5130"/>
                </a:lnTo>
                <a:lnTo>
                  <a:pt x="574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382008" y="5272104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36245" y="0"/>
                </a:moveTo>
                <a:lnTo>
                  <a:pt x="29375" y="101"/>
                </a:lnTo>
                <a:lnTo>
                  <a:pt x="26377" y="177"/>
                </a:lnTo>
                <a:lnTo>
                  <a:pt x="0" y="3759"/>
                </a:lnTo>
                <a:lnTo>
                  <a:pt x="13373" y="4368"/>
                </a:lnTo>
                <a:lnTo>
                  <a:pt x="362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379027" y="527585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2984" y="0"/>
                </a:moveTo>
                <a:lnTo>
                  <a:pt x="990" y="266"/>
                </a:lnTo>
                <a:lnTo>
                  <a:pt x="0" y="419"/>
                </a:lnTo>
                <a:lnTo>
                  <a:pt x="13931" y="1054"/>
                </a:lnTo>
                <a:lnTo>
                  <a:pt x="16357" y="609"/>
                </a:lnTo>
                <a:lnTo>
                  <a:pt x="29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395388" y="5272097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5" h="5714">
                <a:moveTo>
                  <a:pt x="35090" y="0"/>
                </a:moveTo>
                <a:lnTo>
                  <a:pt x="22860" y="12"/>
                </a:lnTo>
                <a:lnTo>
                  <a:pt x="0" y="4368"/>
                </a:lnTo>
                <a:lnTo>
                  <a:pt x="20370" y="5295"/>
                </a:lnTo>
                <a:lnTo>
                  <a:pt x="49580" y="101"/>
                </a:lnTo>
                <a:lnTo>
                  <a:pt x="3509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392959" y="527646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2425" y="0"/>
                </a:moveTo>
                <a:lnTo>
                  <a:pt x="0" y="457"/>
                </a:lnTo>
                <a:lnTo>
                  <a:pt x="20231" y="1384"/>
                </a:lnTo>
                <a:lnTo>
                  <a:pt x="22796" y="914"/>
                </a:lnTo>
                <a:lnTo>
                  <a:pt x="24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351208" y="5281213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33908" y="0"/>
                </a:moveTo>
                <a:lnTo>
                  <a:pt x="25362" y="1017"/>
                </a:lnTo>
                <a:lnTo>
                  <a:pt x="16864" y="2212"/>
                </a:lnTo>
                <a:lnTo>
                  <a:pt x="8411" y="3575"/>
                </a:lnTo>
                <a:lnTo>
                  <a:pt x="0" y="5092"/>
                </a:lnTo>
                <a:lnTo>
                  <a:pt x="3251" y="5016"/>
                </a:lnTo>
                <a:lnTo>
                  <a:pt x="5410" y="5016"/>
                </a:lnTo>
                <a:lnTo>
                  <a:pt x="17322" y="4051"/>
                </a:lnTo>
                <a:lnTo>
                  <a:pt x="34201" y="1790"/>
                </a:lnTo>
                <a:lnTo>
                  <a:pt x="41871" y="355"/>
                </a:lnTo>
                <a:lnTo>
                  <a:pt x="3390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332962" y="5279578"/>
            <a:ext cx="71120" cy="10795"/>
          </a:xfrm>
          <a:custGeom>
            <a:avLst/>
            <a:gdLst/>
            <a:ahLst/>
            <a:cxnLst/>
            <a:rect l="l" t="t" r="r" b="b"/>
            <a:pathLst>
              <a:path w="71120" h="10795">
                <a:moveTo>
                  <a:pt x="35572" y="5689"/>
                </a:moveTo>
                <a:lnTo>
                  <a:pt x="23647" y="6654"/>
                </a:lnTo>
                <a:lnTo>
                  <a:pt x="21501" y="6654"/>
                </a:lnTo>
                <a:lnTo>
                  <a:pt x="19862" y="6680"/>
                </a:lnTo>
                <a:lnTo>
                  <a:pt x="18249" y="6730"/>
                </a:lnTo>
                <a:lnTo>
                  <a:pt x="12141" y="7886"/>
                </a:lnTo>
                <a:lnTo>
                  <a:pt x="6057" y="9156"/>
                </a:lnTo>
                <a:lnTo>
                  <a:pt x="0" y="10528"/>
                </a:lnTo>
                <a:lnTo>
                  <a:pt x="35572" y="5689"/>
                </a:lnTo>
                <a:close/>
              </a:path>
              <a:path w="71120" h="10795">
                <a:moveTo>
                  <a:pt x="70802" y="0"/>
                </a:moveTo>
                <a:lnTo>
                  <a:pt x="58623" y="977"/>
                </a:lnTo>
                <a:lnTo>
                  <a:pt x="55384" y="1282"/>
                </a:lnTo>
                <a:lnTo>
                  <a:pt x="52158" y="1638"/>
                </a:lnTo>
                <a:lnTo>
                  <a:pt x="60109" y="1993"/>
                </a:lnTo>
                <a:lnTo>
                  <a:pt x="7080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638391" y="5276380"/>
            <a:ext cx="131445" cy="15240"/>
          </a:xfrm>
          <a:custGeom>
            <a:avLst/>
            <a:gdLst/>
            <a:ahLst/>
            <a:cxnLst/>
            <a:rect l="l" t="t" r="r" b="b"/>
            <a:pathLst>
              <a:path w="131445" h="15239">
                <a:moveTo>
                  <a:pt x="115595" y="0"/>
                </a:moveTo>
                <a:lnTo>
                  <a:pt x="102298" y="1625"/>
                </a:lnTo>
                <a:lnTo>
                  <a:pt x="95643" y="2336"/>
                </a:lnTo>
                <a:lnTo>
                  <a:pt x="71773" y="4572"/>
                </a:lnTo>
                <a:lnTo>
                  <a:pt x="0" y="10401"/>
                </a:lnTo>
                <a:lnTo>
                  <a:pt x="25234" y="12115"/>
                </a:lnTo>
                <a:lnTo>
                  <a:pt x="25780" y="12306"/>
                </a:lnTo>
                <a:lnTo>
                  <a:pt x="26161" y="12585"/>
                </a:lnTo>
                <a:lnTo>
                  <a:pt x="65912" y="14706"/>
                </a:lnTo>
                <a:lnTo>
                  <a:pt x="84372" y="12750"/>
                </a:lnTo>
                <a:lnTo>
                  <a:pt x="102793" y="10528"/>
                </a:lnTo>
                <a:lnTo>
                  <a:pt x="117030" y="8918"/>
                </a:lnTo>
                <a:lnTo>
                  <a:pt x="131229" y="7099"/>
                </a:lnTo>
                <a:lnTo>
                  <a:pt x="124307" y="495"/>
                </a:lnTo>
                <a:lnTo>
                  <a:pt x="1155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613574" y="5286777"/>
            <a:ext cx="90805" cy="11430"/>
          </a:xfrm>
          <a:custGeom>
            <a:avLst/>
            <a:gdLst/>
            <a:ahLst/>
            <a:cxnLst/>
            <a:rect l="l" t="t" r="r" b="b"/>
            <a:pathLst>
              <a:path w="90804" h="11429">
                <a:moveTo>
                  <a:pt x="36417" y="9017"/>
                </a:moveTo>
                <a:lnTo>
                  <a:pt x="11810" y="9029"/>
                </a:lnTo>
                <a:lnTo>
                  <a:pt x="11391" y="9817"/>
                </a:lnTo>
                <a:lnTo>
                  <a:pt x="10845" y="11010"/>
                </a:lnTo>
                <a:lnTo>
                  <a:pt x="36417" y="9017"/>
                </a:lnTo>
                <a:close/>
              </a:path>
              <a:path w="90804" h="11429">
                <a:moveTo>
                  <a:pt x="24815" y="0"/>
                </a:moveTo>
                <a:lnTo>
                  <a:pt x="21666" y="254"/>
                </a:lnTo>
                <a:lnTo>
                  <a:pt x="18948" y="2959"/>
                </a:lnTo>
                <a:lnTo>
                  <a:pt x="15544" y="6146"/>
                </a:lnTo>
                <a:lnTo>
                  <a:pt x="3111" y="6946"/>
                </a:lnTo>
                <a:lnTo>
                  <a:pt x="910" y="9029"/>
                </a:lnTo>
                <a:lnTo>
                  <a:pt x="0" y="9817"/>
                </a:lnTo>
                <a:lnTo>
                  <a:pt x="12014" y="9017"/>
                </a:lnTo>
                <a:lnTo>
                  <a:pt x="36417" y="9017"/>
                </a:lnTo>
                <a:lnTo>
                  <a:pt x="70780" y="6176"/>
                </a:lnTo>
                <a:lnTo>
                  <a:pt x="90728" y="4305"/>
                </a:lnTo>
                <a:lnTo>
                  <a:pt x="50977" y="2184"/>
                </a:lnTo>
                <a:lnTo>
                  <a:pt x="50596" y="1905"/>
                </a:lnTo>
                <a:lnTo>
                  <a:pt x="50050" y="1714"/>
                </a:lnTo>
                <a:lnTo>
                  <a:pt x="248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682103" y="5289802"/>
            <a:ext cx="100330" cy="12065"/>
          </a:xfrm>
          <a:custGeom>
            <a:avLst/>
            <a:gdLst/>
            <a:ahLst/>
            <a:cxnLst/>
            <a:rect l="l" t="t" r="r" b="b"/>
            <a:pathLst>
              <a:path w="100329" h="12064">
                <a:moveTo>
                  <a:pt x="36608" y="9550"/>
                </a:moveTo>
                <a:lnTo>
                  <a:pt x="749" y="9550"/>
                </a:lnTo>
                <a:lnTo>
                  <a:pt x="36982" y="12014"/>
                </a:lnTo>
                <a:lnTo>
                  <a:pt x="38696" y="12014"/>
                </a:lnTo>
                <a:lnTo>
                  <a:pt x="37579" y="10515"/>
                </a:lnTo>
                <a:lnTo>
                  <a:pt x="36608" y="9550"/>
                </a:lnTo>
                <a:close/>
              </a:path>
              <a:path w="100329" h="12064">
                <a:moveTo>
                  <a:pt x="34226" y="7315"/>
                </a:moveTo>
                <a:lnTo>
                  <a:pt x="10172" y="7353"/>
                </a:lnTo>
                <a:lnTo>
                  <a:pt x="6311" y="7658"/>
                </a:lnTo>
                <a:lnTo>
                  <a:pt x="2108" y="8991"/>
                </a:lnTo>
                <a:lnTo>
                  <a:pt x="0" y="9626"/>
                </a:lnTo>
                <a:lnTo>
                  <a:pt x="749" y="9550"/>
                </a:lnTo>
                <a:lnTo>
                  <a:pt x="36608" y="9550"/>
                </a:lnTo>
                <a:lnTo>
                  <a:pt x="35471" y="8420"/>
                </a:lnTo>
                <a:lnTo>
                  <a:pt x="34226" y="7315"/>
                </a:lnTo>
                <a:close/>
              </a:path>
              <a:path w="100329" h="12064">
                <a:moveTo>
                  <a:pt x="94195" y="0"/>
                </a:moveTo>
                <a:lnTo>
                  <a:pt x="86715" y="825"/>
                </a:lnTo>
                <a:lnTo>
                  <a:pt x="57277" y="3543"/>
                </a:lnTo>
                <a:lnTo>
                  <a:pt x="58712" y="4152"/>
                </a:lnTo>
                <a:lnTo>
                  <a:pt x="58140" y="5283"/>
                </a:lnTo>
                <a:lnTo>
                  <a:pt x="53340" y="6159"/>
                </a:lnTo>
                <a:lnTo>
                  <a:pt x="51269" y="6438"/>
                </a:lnTo>
                <a:lnTo>
                  <a:pt x="49187" y="6654"/>
                </a:lnTo>
                <a:lnTo>
                  <a:pt x="61911" y="6256"/>
                </a:lnTo>
                <a:lnTo>
                  <a:pt x="87425" y="5827"/>
                </a:lnTo>
                <a:lnTo>
                  <a:pt x="100228" y="5765"/>
                </a:lnTo>
                <a:lnTo>
                  <a:pt x="9419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620891" y="5293339"/>
            <a:ext cx="120014" cy="13970"/>
          </a:xfrm>
          <a:custGeom>
            <a:avLst/>
            <a:gdLst/>
            <a:ahLst/>
            <a:cxnLst/>
            <a:rect l="l" t="t" r="r" b="b"/>
            <a:pathLst>
              <a:path w="120015" h="13970">
                <a:moveTo>
                  <a:pt x="67525" y="4127"/>
                </a:moveTo>
                <a:lnTo>
                  <a:pt x="34358" y="6884"/>
                </a:lnTo>
                <a:lnTo>
                  <a:pt x="1257" y="10071"/>
                </a:lnTo>
                <a:lnTo>
                  <a:pt x="0" y="13461"/>
                </a:lnTo>
                <a:lnTo>
                  <a:pt x="29425" y="9512"/>
                </a:lnTo>
                <a:lnTo>
                  <a:pt x="37384" y="8528"/>
                </a:lnTo>
                <a:lnTo>
                  <a:pt x="45334" y="7631"/>
                </a:lnTo>
                <a:lnTo>
                  <a:pt x="61214" y="6083"/>
                </a:lnTo>
                <a:lnTo>
                  <a:pt x="65430" y="4800"/>
                </a:lnTo>
                <a:lnTo>
                  <a:pt x="67525" y="4127"/>
                </a:lnTo>
                <a:close/>
              </a:path>
              <a:path w="120015" h="13970">
                <a:moveTo>
                  <a:pt x="118491" y="0"/>
                </a:moveTo>
                <a:lnTo>
                  <a:pt x="71386" y="3809"/>
                </a:lnTo>
                <a:lnTo>
                  <a:pt x="95440" y="3784"/>
                </a:lnTo>
                <a:lnTo>
                  <a:pt x="105397" y="3289"/>
                </a:lnTo>
                <a:lnTo>
                  <a:pt x="119926" y="622"/>
                </a:lnTo>
                <a:lnTo>
                  <a:pt x="1184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555248" y="529695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19773" y="0"/>
                </a:moveTo>
                <a:lnTo>
                  <a:pt x="0" y="1854"/>
                </a:lnTo>
                <a:lnTo>
                  <a:pt x="18580" y="2933"/>
                </a:lnTo>
                <a:lnTo>
                  <a:pt x="37744" y="1219"/>
                </a:lnTo>
                <a:lnTo>
                  <a:pt x="197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536622" y="5287038"/>
            <a:ext cx="99060" cy="12065"/>
          </a:xfrm>
          <a:custGeom>
            <a:avLst/>
            <a:gdLst/>
            <a:ahLst/>
            <a:cxnLst/>
            <a:rect l="l" t="t" r="r" b="b"/>
            <a:pathLst>
              <a:path w="99059" h="12064">
                <a:moveTo>
                  <a:pt x="98615" y="0"/>
                </a:moveTo>
                <a:lnTo>
                  <a:pt x="61977" y="3292"/>
                </a:lnTo>
                <a:lnTo>
                  <a:pt x="43699" y="5204"/>
                </a:lnTo>
                <a:lnTo>
                  <a:pt x="25463" y="7365"/>
                </a:lnTo>
                <a:lnTo>
                  <a:pt x="0" y="10794"/>
                </a:lnTo>
                <a:lnTo>
                  <a:pt x="18618" y="11785"/>
                </a:lnTo>
                <a:lnTo>
                  <a:pt x="25209" y="11125"/>
                </a:lnTo>
                <a:lnTo>
                  <a:pt x="38404" y="9918"/>
                </a:lnTo>
                <a:lnTo>
                  <a:pt x="71715" y="9918"/>
                </a:lnTo>
                <a:lnTo>
                  <a:pt x="76949" y="9550"/>
                </a:lnTo>
                <a:lnTo>
                  <a:pt x="77990" y="8661"/>
                </a:lnTo>
                <a:lnTo>
                  <a:pt x="80060" y="6692"/>
                </a:lnTo>
                <a:lnTo>
                  <a:pt x="92494" y="5880"/>
                </a:lnTo>
                <a:lnTo>
                  <a:pt x="95910" y="2692"/>
                </a:lnTo>
                <a:lnTo>
                  <a:pt x="98615" y="0"/>
                </a:lnTo>
                <a:close/>
              </a:path>
              <a:path w="99059" h="12064">
                <a:moveTo>
                  <a:pt x="71715" y="9918"/>
                </a:moveTo>
                <a:lnTo>
                  <a:pt x="38404" y="9918"/>
                </a:lnTo>
                <a:lnTo>
                  <a:pt x="56375" y="11137"/>
                </a:lnTo>
                <a:lnTo>
                  <a:pt x="70091" y="10032"/>
                </a:lnTo>
                <a:lnTo>
                  <a:pt x="71715" y="991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394077" y="5320482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236" y="0"/>
                </a:moveTo>
                <a:lnTo>
                  <a:pt x="8496" y="76"/>
                </a:lnTo>
                <a:lnTo>
                  <a:pt x="0" y="1676"/>
                </a:lnTo>
                <a:lnTo>
                  <a:pt x="1193" y="1739"/>
                </a:lnTo>
                <a:lnTo>
                  <a:pt x="142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390893" y="532216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187" y="0"/>
                </a:moveTo>
                <a:lnTo>
                  <a:pt x="0" y="609"/>
                </a:lnTo>
                <a:lnTo>
                  <a:pt x="4381" y="63"/>
                </a:lnTo>
                <a:lnTo>
                  <a:pt x="31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688419" y="5287516"/>
            <a:ext cx="88265" cy="10160"/>
          </a:xfrm>
          <a:custGeom>
            <a:avLst/>
            <a:gdLst/>
            <a:ahLst/>
            <a:cxnLst/>
            <a:rect l="l" t="t" r="r" b="b"/>
            <a:pathLst>
              <a:path w="88265" h="10160">
                <a:moveTo>
                  <a:pt x="3860" y="9639"/>
                </a:moveTo>
                <a:lnTo>
                  <a:pt x="927" y="9639"/>
                </a:lnTo>
                <a:lnTo>
                  <a:pt x="0" y="9956"/>
                </a:lnTo>
                <a:lnTo>
                  <a:pt x="3860" y="9639"/>
                </a:lnTo>
                <a:close/>
              </a:path>
              <a:path w="88265" h="10160">
                <a:moveTo>
                  <a:pt x="85509" y="0"/>
                </a:moveTo>
                <a:lnTo>
                  <a:pt x="35979" y="4686"/>
                </a:lnTo>
                <a:lnTo>
                  <a:pt x="49783" y="5473"/>
                </a:lnTo>
                <a:lnTo>
                  <a:pt x="50482" y="5626"/>
                </a:lnTo>
                <a:lnTo>
                  <a:pt x="50965" y="5829"/>
                </a:lnTo>
                <a:lnTo>
                  <a:pt x="80403" y="3111"/>
                </a:lnTo>
                <a:lnTo>
                  <a:pt x="87883" y="2286"/>
                </a:lnTo>
                <a:lnTo>
                  <a:pt x="8550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622152" y="529780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33" y="0"/>
                </a:lnTo>
              </a:path>
            </a:pathLst>
          </a:custGeom>
          <a:ln w="1121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704308" y="5283478"/>
            <a:ext cx="69850" cy="8890"/>
          </a:xfrm>
          <a:custGeom>
            <a:avLst/>
            <a:gdLst/>
            <a:ahLst/>
            <a:cxnLst/>
            <a:rect l="l" t="t" r="r" b="b"/>
            <a:pathLst>
              <a:path w="69850" h="8889">
                <a:moveTo>
                  <a:pt x="65316" y="0"/>
                </a:moveTo>
                <a:lnTo>
                  <a:pt x="51112" y="1819"/>
                </a:lnTo>
                <a:lnTo>
                  <a:pt x="36880" y="3429"/>
                </a:lnTo>
                <a:lnTo>
                  <a:pt x="18459" y="5651"/>
                </a:lnTo>
                <a:lnTo>
                  <a:pt x="0" y="7607"/>
                </a:lnTo>
                <a:lnTo>
                  <a:pt x="20091" y="8724"/>
                </a:lnTo>
                <a:lnTo>
                  <a:pt x="69621" y="4038"/>
                </a:lnTo>
                <a:lnTo>
                  <a:pt x="67286" y="1819"/>
                </a:lnTo>
                <a:lnTo>
                  <a:pt x="66827" y="1435"/>
                </a:lnTo>
                <a:lnTo>
                  <a:pt x="653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622984" y="5291084"/>
            <a:ext cx="101600" cy="10795"/>
          </a:xfrm>
          <a:custGeom>
            <a:avLst/>
            <a:gdLst/>
            <a:ahLst/>
            <a:cxnLst/>
            <a:rect l="l" t="t" r="r" b="b"/>
            <a:pathLst>
              <a:path w="101600" h="10795">
                <a:moveTo>
                  <a:pt x="81318" y="0"/>
                </a:moveTo>
                <a:lnTo>
                  <a:pt x="61374" y="1871"/>
                </a:lnTo>
                <a:lnTo>
                  <a:pt x="1435" y="6705"/>
                </a:lnTo>
                <a:lnTo>
                  <a:pt x="983" y="7720"/>
                </a:lnTo>
                <a:lnTo>
                  <a:pt x="0" y="10185"/>
                </a:lnTo>
                <a:lnTo>
                  <a:pt x="23222" y="7720"/>
                </a:lnTo>
                <a:lnTo>
                  <a:pt x="101409" y="1117"/>
                </a:lnTo>
                <a:lnTo>
                  <a:pt x="813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912275" y="5100045"/>
            <a:ext cx="585470" cy="81915"/>
          </a:xfrm>
          <a:custGeom>
            <a:avLst/>
            <a:gdLst/>
            <a:ahLst/>
            <a:cxnLst/>
            <a:rect l="l" t="t" r="r" b="b"/>
            <a:pathLst>
              <a:path w="585470" h="81914">
                <a:moveTo>
                  <a:pt x="29044" y="46520"/>
                </a:moveTo>
                <a:lnTo>
                  <a:pt x="21656" y="49958"/>
                </a:lnTo>
                <a:lnTo>
                  <a:pt x="14350" y="53589"/>
                </a:lnTo>
                <a:lnTo>
                  <a:pt x="7131" y="57412"/>
                </a:lnTo>
                <a:lnTo>
                  <a:pt x="0" y="61429"/>
                </a:lnTo>
                <a:lnTo>
                  <a:pt x="10731" y="71513"/>
                </a:lnTo>
                <a:lnTo>
                  <a:pt x="20485" y="81419"/>
                </a:lnTo>
                <a:lnTo>
                  <a:pt x="21577" y="81406"/>
                </a:lnTo>
                <a:lnTo>
                  <a:pt x="38057" y="72489"/>
                </a:lnTo>
                <a:lnTo>
                  <a:pt x="54976" y="64576"/>
                </a:lnTo>
                <a:lnTo>
                  <a:pt x="72331" y="57668"/>
                </a:lnTo>
                <a:lnTo>
                  <a:pt x="74505" y="56946"/>
                </a:lnTo>
                <a:lnTo>
                  <a:pt x="36388" y="56934"/>
                </a:lnTo>
                <a:lnTo>
                  <a:pt x="32578" y="51765"/>
                </a:lnTo>
                <a:lnTo>
                  <a:pt x="29044" y="46520"/>
                </a:lnTo>
                <a:close/>
              </a:path>
              <a:path w="585470" h="81914">
                <a:moveTo>
                  <a:pt x="62039" y="43802"/>
                </a:moveTo>
                <a:lnTo>
                  <a:pt x="55933" y="46894"/>
                </a:lnTo>
                <a:lnTo>
                  <a:pt x="49884" y="50112"/>
                </a:lnTo>
                <a:lnTo>
                  <a:pt x="43889" y="53451"/>
                </a:lnTo>
                <a:lnTo>
                  <a:pt x="37884" y="56934"/>
                </a:lnTo>
                <a:lnTo>
                  <a:pt x="74544" y="56934"/>
                </a:lnTo>
                <a:lnTo>
                  <a:pt x="90119" y="51765"/>
                </a:lnTo>
                <a:lnTo>
                  <a:pt x="99759" y="48844"/>
                </a:lnTo>
                <a:lnTo>
                  <a:pt x="61150" y="48844"/>
                </a:lnTo>
                <a:lnTo>
                  <a:pt x="62039" y="43802"/>
                </a:lnTo>
                <a:close/>
              </a:path>
              <a:path w="585470" h="81914">
                <a:moveTo>
                  <a:pt x="101663" y="27609"/>
                </a:moveTo>
                <a:lnTo>
                  <a:pt x="91281" y="32386"/>
                </a:lnTo>
                <a:lnTo>
                  <a:pt x="81068" y="37517"/>
                </a:lnTo>
                <a:lnTo>
                  <a:pt x="71025" y="43002"/>
                </a:lnTo>
                <a:lnTo>
                  <a:pt x="61150" y="48844"/>
                </a:lnTo>
                <a:lnTo>
                  <a:pt x="99759" y="48844"/>
                </a:lnTo>
                <a:lnTo>
                  <a:pt x="100660" y="48577"/>
                </a:lnTo>
                <a:lnTo>
                  <a:pt x="101079" y="44818"/>
                </a:lnTo>
                <a:lnTo>
                  <a:pt x="101289" y="37517"/>
                </a:lnTo>
                <a:lnTo>
                  <a:pt x="101422" y="31305"/>
                </a:lnTo>
                <a:lnTo>
                  <a:pt x="101663" y="27609"/>
                </a:lnTo>
                <a:close/>
              </a:path>
              <a:path w="585470" h="81914">
                <a:moveTo>
                  <a:pt x="320941" y="0"/>
                </a:moveTo>
                <a:lnTo>
                  <a:pt x="279442" y="458"/>
                </a:lnTo>
                <a:lnTo>
                  <a:pt x="237896" y="1841"/>
                </a:lnTo>
                <a:lnTo>
                  <a:pt x="188976" y="13290"/>
                </a:lnTo>
                <a:lnTo>
                  <a:pt x="170488" y="19527"/>
                </a:lnTo>
                <a:lnTo>
                  <a:pt x="156203" y="24309"/>
                </a:lnTo>
                <a:lnTo>
                  <a:pt x="139039" y="31040"/>
                </a:lnTo>
                <a:lnTo>
                  <a:pt x="122247" y="38630"/>
                </a:lnTo>
                <a:lnTo>
                  <a:pt x="105829" y="47078"/>
                </a:lnTo>
                <a:lnTo>
                  <a:pt x="122255" y="42551"/>
                </a:lnTo>
                <a:lnTo>
                  <a:pt x="138769" y="38380"/>
                </a:lnTo>
                <a:lnTo>
                  <a:pt x="193836" y="28014"/>
                </a:lnTo>
                <a:lnTo>
                  <a:pt x="237537" y="23381"/>
                </a:lnTo>
                <a:lnTo>
                  <a:pt x="276222" y="20686"/>
                </a:lnTo>
                <a:lnTo>
                  <a:pt x="552513" y="19405"/>
                </a:lnTo>
                <a:lnTo>
                  <a:pt x="585431" y="14808"/>
                </a:lnTo>
                <a:lnTo>
                  <a:pt x="464566" y="5359"/>
                </a:lnTo>
                <a:lnTo>
                  <a:pt x="428642" y="3027"/>
                </a:lnTo>
                <a:lnTo>
                  <a:pt x="392739" y="1350"/>
                </a:lnTo>
                <a:lnTo>
                  <a:pt x="356843" y="339"/>
                </a:lnTo>
                <a:lnTo>
                  <a:pt x="320941" y="0"/>
                </a:lnTo>
                <a:close/>
              </a:path>
              <a:path w="585470" h="81914">
                <a:moveTo>
                  <a:pt x="552513" y="19405"/>
                </a:moveTo>
                <a:lnTo>
                  <a:pt x="326580" y="19405"/>
                </a:lnTo>
                <a:lnTo>
                  <a:pt x="361562" y="19794"/>
                </a:lnTo>
                <a:lnTo>
                  <a:pt x="423452" y="21433"/>
                </a:lnTo>
                <a:lnTo>
                  <a:pt x="450392" y="22737"/>
                </a:lnTo>
                <a:lnTo>
                  <a:pt x="477323" y="24401"/>
                </a:lnTo>
                <a:lnTo>
                  <a:pt x="504240" y="26339"/>
                </a:lnTo>
                <a:lnTo>
                  <a:pt x="552513" y="19405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468103" y="5118901"/>
            <a:ext cx="121285" cy="14604"/>
          </a:xfrm>
          <a:custGeom>
            <a:avLst/>
            <a:gdLst/>
            <a:ahLst/>
            <a:cxnLst/>
            <a:rect l="l" t="t" r="r" b="b"/>
            <a:pathLst>
              <a:path w="121284" h="14604">
                <a:moveTo>
                  <a:pt x="84378" y="0"/>
                </a:moveTo>
                <a:lnTo>
                  <a:pt x="63275" y="2859"/>
                </a:lnTo>
                <a:lnTo>
                  <a:pt x="0" y="11645"/>
                </a:lnTo>
                <a:lnTo>
                  <a:pt x="33870" y="14490"/>
                </a:lnTo>
                <a:lnTo>
                  <a:pt x="121145" y="2844"/>
                </a:lnTo>
                <a:lnTo>
                  <a:pt x="843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416519" y="5114847"/>
            <a:ext cx="120650" cy="13970"/>
          </a:xfrm>
          <a:custGeom>
            <a:avLst/>
            <a:gdLst/>
            <a:ahLst/>
            <a:cxnLst/>
            <a:rect l="l" t="t" r="r" b="b"/>
            <a:pathLst>
              <a:path w="120650" h="13970">
                <a:moveTo>
                  <a:pt x="81191" y="0"/>
                </a:moveTo>
                <a:lnTo>
                  <a:pt x="0" y="11531"/>
                </a:lnTo>
                <a:lnTo>
                  <a:pt x="29806" y="13893"/>
                </a:lnTo>
                <a:lnTo>
                  <a:pt x="120611" y="2895"/>
                </a:lnTo>
                <a:lnTo>
                  <a:pt x="8119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446331" y="5117740"/>
            <a:ext cx="106680" cy="13335"/>
          </a:xfrm>
          <a:custGeom>
            <a:avLst/>
            <a:gdLst/>
            <a:ahLst/>
            <a:cxnLst/>
            <a:rect l="l" t="t" r="r" b="b"/>
            <a:pathLst>
              <a:path w="106679" h="13335">
                <a:moveTo>
                  <a:pt x="90804" y="0"/>
                </a:moveTo>
                <a:lnTo>
                  <a:pt x="0" y="10998"/>
                </a:lnTo>
                <a:lnTo>
                  <a:pt x="21780" y="12814"/>
                </a:lnTo>
                <a:lnTo>
                  <a:pt x="106146" y="1155"/>
                </a:lnTo>
                <a:lnTo>
                  <a:pt x="908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941309" y="5133263"/>
            <a:ext cx="34925" cy="24130"/>
          </a:xfrm>
          <a:custGeom>
            <a:avLst/>
            <a:gdLst/>
            <a:ahLst/>
            <a:cxnLst/>
            <a:rect l="l" t="t" r="r" b="b"/>
            <a:pathLst>
              <a:path w="34925" h="24129">
                <a:moveTo>
                  <a:pt x="34848" y="0"/>
                </a:moveTo>
                <a:lnTo>
                  <a:pt x="25976" y="2945"/>
                </a:lnTo>
                <a:lnTo>
                  <a:pt x="17210" y="6143"/>
                </a:lnTo>
                <a:lnTo>
                  <a:pt x="8550" y="9594"/>
                </a:lnTo>
                <a:lnTo>
                  <a:pt x="0" y="13296"/>
                </a:lnTo>
                <a:lnTo>
                  <a:pt x="3657" y="18719"/>
                </a:lnTo>
                <a:lnTo>
                  <a:pt x="7366" y="23736"/>
                </a:lnTo>
                <a:lnTo>
                  <a:pt x="8851" y="23723"/>
                </a:lnTo>
                <a:lnTo>
                  <a:pt x="14851" y="20230"/>
                </a:lnTo>
                <a:lnTo>
                  <a:pt x="20845" y="16894"/>
                </a:lnTo>
                <a:lnTo>
                  <a:pt x="26894" y="13677"/>
                </a:lnTo>
                <a:lnTo>
                  <a:pt x="32994" y="10579"/>
                </a:lnTo>
                <a:lnTo>
                  <a:pt x="348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973431" y="5127142"/>
            <a:ext cx="40640" cy="22225"/>
          </a:xfrm>
          <a:custGeom>
            <a:avLst/>
            <a:gdLst/>
            <a:ahLst/>
            <a:cxnLst/>
            <a:rect l="l" t="t" r="r" b="b"/>
            <a:pathLst>
              <a:path w="40640" h="22225">
                <a:moveTo>
                  <a:pt x="40538" y="0"/>
                </a:moveTo>
                <a:lnTo>
                  <a:pt x="876" y="16700"/>
                </a:lnTo>
                <a:lnTo>
                  <a:pt x="0" y="21742"/>
                </a:lnTo>
                <a:lnTo>
                  <a:pt x="9875" y="15900"/>
                </a:lnTo>
                <a:lnTo>
                  <a:pt x="19918" y="10415"/>
                </a:lnTo>
                <a:lnTo>
                  <a:pt x="30130" y="5284"/>
                </a:lnTo>
                <a:lnTo>
                  <a:pt x="40513" y="507"/>
                </a:lnTo>
                <a:lnTo>
                  <a:pt x="405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974310" y="5122326"/>
            <a:ext cx="40640" cy="21590"/>
          </a:xfrm>
          <a:custGeom>
            <a:avLst/>
            <a:gdLst/>
            <a:ahLst/>
            <a:cxnLst/>
            <a:rect l="l" t="t" r="r" b="b"/>
            <a:pathLst>
              <a:path w="40640" h="21589">
                <a:moveTo>
                  <a:pt x="40220" y="0"/>
                </a:moveTo>
                <a:lnTo>
                  <a:pt x="6515" y="9499"/>
                </a:lnTo>
                <a:lnTo>
                  <a:pt x="3403" y="10439"/>
                </a:lnTo>
                <a:lnTo>
                  <a:pt x="1854" y="10934"/>
                </a:lnTo>
                <a:lnTo>
                  <a:pt x="0" y="21513"/>
                </a:lnTo>
                <a:lnTo>
                  <a:pt x="9708" y="16891"/>
                </a:lnTo>
                <a:lnTo>
                  <a:pt x="19554" y="12568"/>
                </a:lnTo>
                <a:lnTo>
                  <a:pt x="29539" y="8542"/>
                </a:lnTo>
                <a:lnTo>
                  <a:pt x="39662" y="4813"/>
                </a:lnTo>
                <a:lnTo>
                  <a:pt x="39789" y="2946"/>
                </a:lnTo>
                <a:lnTo>
                  <a:pt x="39966" y="1181"/>
                </a:lnTo>
                <a:lnTo>
                  <a:pt x="402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012940" y="5102052"/>
            <a:ext cx="135890" cy="46990"/>
          </a:xfrm>
          <a:custGeom>
            <a:avLst/>
            <a:gdLst/>
            <a:ahLst/>
            <a:cxnLst/>
            <a:rect l="l" t="t" r="r" b="b"/>
            <a:pathLst>
              <a:path w="135890" h="46989">
                <a:moveTo>
                  <a:pt x="135331" y="0"/>
                </a:moveTo>
                <a:lnTo>
                  <a:pt x="87985" y="3911"/>
                </a:lnTo>
                <a:lnTo>
                  <a:pt x="47434" y="11696"/>
                </a:lnTo>
                <a:lnTo>
                  <a:pt x="8496" y="22555"/>
                </a:lnTo>
                <a:lnTo>
                  <a:pt x="711" y="33185"/>
                </a:lnTo>
                <a:lnTo>
                  <a:pt x="419" y="42811"/>
                </a:lnTo>
                <a:lnTo>
                  <a:pt x="0" y="46570"/>
                </a:lnTo>
                <a:lnTo>
                  <a:pt x="5168" y="45072"/>
                </a:lnTo>
                <a:lnTo>
                  <a:pt x="21585" y="36623"/>
                </a:lnTo>
                <a:lnTo>
                  <a:pt x="38374" y="29033"/>
                </a:lnTo>
                <a:lnTo>
                  <a:pt x="55537" y="22303"/>
                </a:lnTo>
                <a:lnTo>
                  <a:pt x="88316" y="11283"/>
                </a:lnTo>
                <a:lnTo>
                  <a:pt x="103808" y="6902"/>
                </a:lnTo>
                <a:lnTo>
                  <a:pt x="119497" y="3178"/>
                </a:lnTo>
                <a:lnTo>
                  <a:pt x="1353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019754" y="5106981"/>
            <a:ext cx="71755" cy="18415"/>
          </a:xfrm>
          <a:custGeom>
            <a:avLst/>
            <a:gdLst/>
            <a:ahLst/>
            <a:cxnLst/>
            <a:rect l="l" t="t" r="r" b="b"/>
            <a:pathLst>
              <a:path w="71754" h="18414">
                <a:moveTo>
                  <a:pt x="71666" y="0"/>
                </a:moveTo>
                <a:lnTo>
                  <a:pt x="31750" y="6311"/>
                </a:lnTo>
                <a:lnTo>
                  <a:pt x="22821" y="9626"/>
                </a:lnTo>
                <a:lnTo>
                  <a:pt x="15087" y="12217"/>
                </a:lnTo>
                <a:lnTo>
                  <a:pt x="7480" y="15062"/>
                </a:lnTo>
                <a:lnTo>
                  <a:pt x="0" y="18186"/>
                </a:lnTo>
                <a:lnTo>
                  <a:pt x="1676" y="17627"/>
                </a:lnTo>
                <a:lnTo>
                  <a:pt x="40627" y="6769"/>
                </a:lnTo>
                <a:lnTo>
                  <a:pt x="48361" y="4930"/>
                </a:lnTo>
                <a:lnTo>
                  <a:pt x="56113" y="3189"/>
                </a:lnTo>
                <a:lnTo>
                  <a:pt x="63881" y="1545"/>
                </a:lnTo>
                <a:lnTo>
                  <a:pt x="716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013941" y="5125163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16" y="0"/>
                </a:moveTo>
                <a:lnTo>
                  <a:pt x="3873" y="634"/>
                </a:lnTo>
                <a:lnTo>
                  <a:pt x="25" y="1981"/>
                </a:lnTo>
                <a:lnTo>
                  <a:pt x="0" y="2489"/>
                </a:lnTo>
                <a:lnTo>
                  <a:pt x="3860" y="812"/>
                </a:lnTo>
                <a:lnTo>
                  <a:pt x="581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013966" y="511328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7541" y="0"/>
                </a:moveTo>
                <a:lnTo>
                  <a:pt x="317" y="10223"/>
                </a:lnTo>
                <a:lnTo>
                  <a:pt x="0" y="13855"/>
                </a:lnTo>
                <a:lnTo>
                  <a:pt x="1930" y="13169"/>
                </a:lnTo>
                <a:lnTo>
                  <a:pt x="5791" y="11874"/>
                </a:lnTo>
                <a:lnTo>
                  <a:pt x="13271" y="8750"/>
                </a:lnTo>
                <a:lnTo>
                  <a:pt x="20878" y="5905"/>
                </a:lnTo>
                <a:lnTo>
                  <a:pt x="28613" y="3327"/>
                </a:lnTo>
                <a:lnTo>
                  <a:pt x="31559" y="2146"/>
                </a:lnTo>
                <a:lnTo>
                  <a:pt x="34544" y="1041"/>
                </a:lnTo>
                <a:lnTo>
                  <a:pt x="3754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693044" y="5142652"/>
            <a:ext cx="405879" cy="67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353831" y="5218677"/>
            <a:ext cx="263525" cy="37465"/>
          </a:xfrm>
          <a:custGeom>
            <a:avLst/>
            <a:gdLst/>
            <a:ahLst/>
            <a:cxnLst/>
            <a:rect l="l" t="t" r="r" b="b"/>
            <a:pathLst>
              <a:path w="263525" h="37464">
                <a:moveTo>
                  <a:pt x="27228" y="31965"/>
                </a:moveTo>
                <a:lnTo>
                  <a:pt x="0" y="37007"/>
                </a:lnTo>
                <a:lnTo>
                  <a:pt x="31838" y="32156"/>
                </a:lnTo>
                <a:lnTo>
                  <a:pt x="27228" y="31965"/>
                </a:lnTo>
                <a:close/>
              </a:path>
              <a:path w="263525" h="37464">
                <a:moveTo>
                  <a:pt x="263347" y="0"/>
                </a:moveTo>
                <a:lnTo>
                  <a:pt x="239075" y="1957"/>
                </a:lnTo>
                <a:lnTo>
                  <a:pt x="166357" y="8699"/>
                </a:lnTo>
                <a:lnTo>
                  <a:pt x="165989" y="9397"/>
                </a:lnTo>
                <a:lnTo>
                  <a:pt x="165684" y="9829"/>
                </a:lnTo>
                <a:lnTo>
                  <a:pt x="136519" y="13781"/>
                </a:lnTo>
                <a:lnTo>
                  <a:pt x="107616" y="18138"/>
                </a:lnTo>
                <a:lnTo>
                  <a:pt x="78775" y="22853"/>
                </a:lnTo>
                <a:lnTo>
                  <a:pt x="49987" y="27851"/>
                </a:lnTo>
                <a:lnTo>
                  <a:pt x="51117" y="28168"/>
                </a:lnTo>
                <a:lnTo>
                  <a:pt x="53352" y="28892"/>
                </a:lnTo>
                <a:lnTo>
                  <a:pt x="90652" y="23279"/>
                </a:lnTo>
                <a:lnTo>
                  <a:pt x="114489" y="19193"/>
                </a:lnTo>
                <a:lnTo>
                  <a:pt x="138377" y="15493"/>
                </a:lnTo>
                <a:lnTo>
                  <a:pt x="162320" y="12270"/>
                </a:lnTo>
                <a:lnTo>
                  <a:pt x="186321" y="9613"/>
                </a:lnTo>
                <a:lnTo>
                  <a:pt x="240599" y="2668"/>
                </a:lnTo>
                <a:lnTo>
                  <a:pt x="26334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346981" y="5212853"/>
            <a:ext cx="362585" cy="45085"/>
          </a:xfrm>
          <a:custGeom>
            <a:avLst/>
            <a:gdLst/>
            <a:ahLst/>
            <a:cxnLst/>
            <a:rect l="l" t="t" r="r" b="b"/>
            <a:pathLst>
              <a:path w="362584" h="45085">
                <a:moveTo>
                  <a:pt x="38684" y="37985"/>
                </a:moveTo>
                <a:lnTo>
                  <a:pt x="6845" y="42824"/>
                </a:lnTo>
                <a:lnTo>
                  <a:pt x="0" y="44107"/>
                </a:lnTo>
                <a:lnTo>
                  <a:pt x="15798" y="44856"/>
                </a:lnTo>
                <a:lnTo>
                  <a:pt x="48298" y="38392"/>
                </a:lnTo>
                <a:lnTo>
                  <a:pt x="38684" y="37985"/>
                </a:lnTo>
                <a:close/>
              </a:path>
              <a:path w="362584" h="45085">
                <a:moveTo>
                  <a:pt x="97497" y="29095"/>
                </a:moveTo>
                <a:lnTo>
                  <a:pt x="60198" y="34709"/>
                </a:lnTo>
                <a:lnTo>
                  <a:pt x="62712" y="35572"/>
                </a:lnTo>
                <a:lnTo>
                  <a:pt x="97497" y="29095"/>
                </a:lnTo>
                <a:close/>
              </a:path>
              <a:path w="362584" h="45085">
                <a:moveTo>
                  <a:pt x="362458" y="0"/>
                </a:moveTo>
                <a:lnTo>
                  <a:pt x="270205" y="5829"/>
                </a:lnTo>
                <a:lnTo>
                  <a:pt x="193179" y="15430"/>
                </a:lnTo>
                <a:lnTo>
                  <a:pt x="320306" y="4646"/>
                </a:lnTo>
                <a:lnTo>
                  <a:pt x="3624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329863" y="5227370"/>
            <a:ext cx="190500" cy="29845"/>
          </a:xfrm>
          <a:custGeom>
            <a:avLst/>
            <a:gdLst/>
            <a:ahLst/>
            <a:cxnLst/>
            <a:rect l="l" t="t" r="r" b="b"/>
            <a:pathLst>
              <a:path w="190500" h="29845">
                <a:moveTo>
                  <a:pt x="36029" y="22606"/>
                </a:moveTo>
                <a:lnTo>
                  <a:pt x="0" y="28778"/>
                </a:lnTo>
                <a:lnTo>
                  <a:pt x="15900" y="29527"/>
                </a:lnTo>
                <a:lnTo>
                  <a:pt x="23964" y="28308"/>
                </a:lnTo>
                <a:lnTo>
                  <a:pt x="51193" y="23266"/>
                </a:lnTo>
                <a:lnTo>
                  <a:pt x="36029" y="22606"/>
                </a:lnTo>
                <a:close/>
              </a:path>
              <a:path w="190500" h="29845">
                <a:moveTo>
                  <a:pt x="190322" y="0"/>
                </a:moveTo>
                <a:lnTo>
                  <a:pt x="161023" y="3162"/>
                </a:lnTo>
                <a:lnTo>
                  <a:pt x="80937" y="14287"/>
                </a:lnTo>
                <a:lnTo>
                  <a:pt x="62674" y="17754"/>
                </a:lnTo>
                <a:lnTo>
                  <a:pt x="69151" y="18021"/>
                </a:lnTo>
                <a:lnTo>
                  <a:pt x="71564" y="18491"/>
                </a:lnTo>
                <a:lnTo>
                  <a:pt x="73964" y="19164"/>
                </a:lnTo>
                <a:lnTo>
                  <a:pt x="102751" y="14166"/>
                </a:lnTo>
                <a:lnTo>
                  <a:pt x="131589" y="9451"/>
                </a:lnTo>
                <a:lnTo>
                  <a:pt x="160491" y="5094"/>
                </a:lnTo>
                <a:lnTo>
                  <a:pt x="189661" y="1143"/>
                </a:lnTo>
                <a:lnTo>
                  <a:pt x="189953" y="698"/>
                </a:lnTo>
                <a:lnTo>
                  <a:pt x="1903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345760" y="525568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8064" y="0"/>
                </a:moveTo>
                <a:lnTo>
                  <a:pt x="0" y="1219"/>
                </a:lnTo>
                <a:lnTo>
                  <a:pt x="1219" y="1282"/>
                </a:lnTo>
                <a:lnTo>
                  <a:pt x="806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381063" y="5246532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22758" y="0"/>
                </a:moveTo>
                <a:lnTo>
                  <a:pt x="0" y="4114"/>
                </a:lnTo>
                <a:lnTo>
                  <a:pt x="4597" y="4305"/>
                </a:lnTo>
                <a:lnTo>
                  <a:pt x="26123" y="1028"/>
                </a:lnTo>
                <a:lnTo>
                  <a:pt x="23876" y="304"/>
                </a:lnTo>
                <a:lnTo>
                  <a:pt x="227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385670" y="5247566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1513" y="0"/>
                </a:moveTo>
                <a:lnTo>
                  <a:pt x="0" y="3276"/>
                </a:lnTo>
                <a:lnTo>
                  <a:pt x="9613" y="3670"/>
                </a:lnTo>
                <a:lnTo>
                  <a:pt x="24015" y="863"/>
                </a:lnTo>
                <a:lnTo>
                  <a:pt x="215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365888" y="5245130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26644" y="0"/>
                </a:moveTo>
                <a:lnTo>
                  <a:pt x="0" y="4851"/>
                </a:lnTo>
                <a:lnTo>
                  <a:pt x="15176" y="5511"/>
                </a:lnTo>
                <a:lnTo>
                  <a:pt x="37934" y="1397"/>
                </a:lnTo>
                <a:lnTo>
                  <a:pt x="35534" y="736"/>
                </a:lnTo>
                <a:lnTo>
                  <a:pt x="33134" y="266"/>
                </a:lnTo>
                <a:lnTo>
                  <a:pt x="266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520189" y="5208482"/>
            <a:ext cx="186055" cy="19050"/>
          </a:xfrm>
          <a:custGeom>
            <a:avLst/>
            <a:gdLst/>
            <a:ahLst/>
            <a:cxnLst/>
            <a:rect l="l" t="t" r="r" b="b"/>
            <a:pathLst>
              <a:path w="186054" h="19050">
                <a:moveTo>
                  <a:pt x="185775" y="0"/>
                </a:moveTo>
                <a:lnTo>
                  <a:pt x="139341" y="3651"/>
                </a:lnTo>
                <a:lnTo>
                  <a:pt x="92975" y="7805"/>
                </a:lnTo>
                <a:lnTo>
                  <a:pt x="46663" y="12581"/>
                </a:lnTo>
                <a:lnTo>
                  <a:pt x="393" y="18097"/>
                </a:lnTo>
                <a:lnTo>
                  <a:pt x="0" y="18897"/>
                </a:lnTo>
                <a:lnTo>
                  <a:pt x="72718" y="12155"/>
                </a:lnTo>
                <a:lnTo>
                  <a:pt x="96989" y="10198"/>
                </a:lnTo>
                <a:lnTo>
                  <a:pt x="18577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617184" y="5211509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87" y="0"/>
                </a:lnTo>
              </a:path>
            </a:pathLst>
          </a:custGeom>
          <a:ln w="14350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490886" y="5226582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692" y="0"/>
                </a:moveTo>
                <a:lnTo>
                  <a:pt x="0" y="3949"/>
                </a:lnTo>
                <a:lnTo>
                  <a:pt x="29298" y="787"/>
                </a:lnTo>
                <a:lnTo>
                  <a:pt x="2969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410810" y="5230526"/>
            <a:ext cx="80645" cy="11430"/>
          </a:xfrm>
          <a:custGeom>
            <a:avLst/>
            <a:gdLst/>
            <a:ahLst/>
            <a:cxnLst/>
            <a:rect l="l" t="t" r="r" b="b"/>
            <a:pathLst>
              <a:path w="80645" h="11429">
                <a:moveTo>
                  <a:pt x="80073" y="0"/>
                </a:moveTo>
                <a:lnTo>
                  <a:pt x="65628" y="1662"/>
                </a:lnTo>
                <a:lnTo>
                  <a:pt x="16624" y="7874"/>
                </a:lnTo>
                <a:lnTo>
                  <a:pt x="0" y="11137"/>
                </a:lnTo>
                <a:lnTo>
                  <a:pt x="800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520578" y="5214266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4">
                <a:moveTo>
                  <a:pt x="0" y="0"/>
                </a:moveTo>
                <a:lnTo>
                  <a:pt x="247954" y="0"/>
                </a:lnTo>
              </a:path>
            </a:pathLst>
          </a:custGeom>
          <a:ln w="2463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705969" y="5201898"/>
            <a:ext cx="79375" cy="6985"/>
          </a:xfrm>
          <a:custGeom>
            <a:avLst/>
            <a:gdLst/>
            <a:ahLst/>
            <a:cxnLst/>
            <a:rect l="l" t="t" r="r" b="b"/>
            <a:pathLst>
              <a:path w="79375" h="6985">
                <a:moveTo>
                  <a:pt x="77063" y="0"/>
                </a:moveTo>
                <a:lnTo>
                  <a:pt x="73405" y="0"/>
                </a:lnTo>
                <a:lnTo>
                  <a:pt x="62560" y="50"/>
                </a:lnTo>
                <a:lnTo>
                  <a:pt x="0" y="6578"/>
                </a:lnTo>
                <a:lnTo>
                  <a:pt x="44097" y="3504"/>
                </a:lnTo>
                <a:lnTo>
                  <a:pt x="58170" y="2746"/>
                </a:lnTo>
                <a:lnTo>
                  <a:pt x="65201" y="2438"/>
                </a:lnTo>
                <a:lnTo>
                  <a:pt x="69773" y="1663"/>
                </a:lnTo>
                <a:lnTo>
                  <a:pt x="78892" y="12"/>
                </a:lnTo>
                <a:lnTo>
                  <a:pt x="770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427429" y="5229285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57" y="0"/>
                </a:lnTo>
              </a:path>
            </a:pathLst>
          </a:custGeom>
          <a:ln w="1822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526033" y="520935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670" y="0"/>
                </a:lnTo>
              </a:path>
            </a:pathLst>
          </a:custGeom>
          <a:ln w="20599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768531" y="5200520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15176" y="0"/>
                </a:moveTo>
                <a:lnTo>
                  <a:pt x="0" y="1422"/>
                </a:lnTo>
                <a:lnTo>
                  <a:pt x="16400" y="1371"/>
                </a:lnTo>
                <a:lnTo>
                  <a:pt x="22161" y="304"/>
                </a:lnTo>
                <a:lnTo>
                  <a:pt x="15176" y="0"/>
                </a:lnTo>
                <a:close/>
              </a:path>
              <a:path w="22225" h="1904">
                <a:moveTo>
                  <a:pt x="16400" y="1371"/>
                </a:moveTo>
                <a:lnTo>
                  <a:pt x="7226" y="1371"/>
                </a:lnTo>
                <a:lnTo>
                  <a:pt x="14503" y="1384"/>
                </a:lnTo>
                <a:lnTo>
                  <a:pt x="16400" y="137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820437" y="5234764"/>
            <a:ext cx="80645" cy="15240"/>
          </a:xfrm>
          <a:custGeom>
            <a:avLst/>
            <a:gdLst/>
            <a:ahLst/>
            <a:cxnLst/>
            <a:rect l="l" t="t" r="r" b="b"/>
            <a:pathLst>
              <a:path w="80645" h="15239">
                <a:moveTo>
                  <a:pt x="72555" y="0"/>
                </a:moveTo>
                <a:lnTo>
                  <a:pt x="54490" y="3238"/>
                </a:lnTo>
                <a:lnTo>
                  <a:pt x="36377" y="6135"/>
                </a:lnTo>
                <a:lnTo>
                  <a:pt x="18214" y="8692"/>
                </a:lnTo>
                <a:lnTo>
                  <a:pt x="0" y="10909"/>
                </a:lnTo>
                <a:lnTo>
                  <a:pt x="11956" y="11393"/>
                </a:lnTo>
                <a:lnTo>
                  <a:pt x="24622" y="12115"/>
                </a:lnTo>
                <a:lnTo>
                  <a:pt x="61569" y="14693"/>
                </a:lnTo>
                <a:lnTo>
                  <a:pt x="67792" y="12661"/>
                </a:lnTo>
                <a:lnTo>
                  <a:pt x="73977" y="10515"/>
                </a:lnTo>
                <a:lnTo>
                  <a:pt x="80124" y="8242"/>
                </a:lnTo>
                <a:lnTo>
                  <a:pt x="80594" y="8089"/>
                </a:lnTo>
                <a:lnTo>
                  <a:pt x="75704" y="3124"/>
                </a:lnTo>
                <a:lnTo>
                  <a:pt x="7255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809542" y="5226525"/>
            <a:ext cx="83820" cy="19685"/>
          </a:xfrm>
          <a:custGeom>
            <a:avLst/>
            <a:gdLst/>
            <a:ahLst/>
            <a:cxnLst/>
            <a:rect l="l" t="t" r="r" b="b"/>
            <a:pathLst>
              <a:path w="83820" h="19685">
                <a:moveTo>
                  <a:pt x="75260" y="0"/>
                </a:moveTo>
                <a:lnTo>
                  <a:pt x="56587" y="5522"/>
                </a:lnTo>
                <a:lnTo>
                  <a:pt x="37834" y="10507"/>
                </a:lnTo>
                <a:lnTo>
                  <a:pt x="18979" y="14957"/>
                </a:lnTo>
                <a:lnTo>
                  <a:pt x="0" y="18872"/>
                </a:lnTo>
                <a:lnTo>
                  <a:pt x="7518" y="19037"/>
                </a:lnTo>
                <a:lnTo>
                  <a:pt x="47272" y="14377"/>
                </a:lnTo>
                <a:lnTo>
                  <a:pt x="83451" y="8242"/>
                </a:lnTo>
                <a:lnTo>
                  <a:pt x="80924" y="5740"/>
                </a:lnTo>
                <a:lnTo>
                  <a:pt x="79743" y="4648"/>
                </a:lnTo>
                <a:lnTo>
                  <a:pt x="77571" y="2133"/>
                </a:lnTo>
                <a:lnTo>
                  <a:pt x="752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800558" y="5225896"/>
            <a:ext cx="84455" cy="19685"/>
          </a:xfrm>
          <a:custGeom>
            <a:avLst/>
            <a:gdLst/>
            <a:ahLst/>
            <a:cxnLst/>
            <a:rect l="l" t="t" r="r" b="b"/>
            <a:pathLst>
              <a:path w="84454" h="19685">
                <a:moveTo>
                  <a:pt x="83540" y="0"/>
                </a:moveTo>
                <a:lnTo>
                  <a:pt x="69101" y="3636"/>
                </a:lnTo>
                <a:lnTo>
                  <a:pt x="54581" y="6927"/>
                </a:lnTo>
                <a:lnTo>
                  <a:pt x="39970" y="9876"/>
                </a:lnTo>
                <a:lnTo>
                  <a:pt x="25260" y="12484"/>
                </a:lnTo>
                <a:lnTo>
                  <a:pt x="28828" y="12674"/>
                </a:lnTo>
                <a:lnTo>
                  <a:pt x="21661" y="14483"/>
                </a:lnTo>
                <a:lnTo>
                  <a:pt x="14466" y="16195"/>
                </a:lnTo>
                <a:lnTo>
                  <a:pt x="7245" y="17807"/>
                </a:lnTo>
                <a:lnTo>
                  <a:pt x="0" y="19316"/>
                </a:lnTo>
                <a:lnTo>
                  <a:pt x="8978" y="19494"/>
                </a:lnTo>
                <a:lnTo>
                  <a:pt x="27958" y="15581"/>
                </a:lnTo>
                <a:lnTo>
                  <a:pt x="46813" y="11134"/>
                </a:lnTo>
                <a:lnTo>
                  <a:pt x="65566" y="6149"/>
                </a:lnTo>
                <a:lnTo>
                  <a:pt x="84239" y="622"/>
                </a:lnTo>
                <a:lnTo>
                  <a:pt x="835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756877" y="5221397"/>
            <a:ext cx="127635" cy="17145"/>
          </a:xfrm>
          <a:custGeom>
            <a:avLst/>
            <a:gdLst/>
            <a:ahLst/>
            <a:cxnLst/>
            <a:rect l="l" t="t" r="r" b="b"/>
            <a:pathLst>
              <a:path w="127634" h="17145">
                <a:moveTo>
                  <a:pt x="98920" y="0"/>
                </a:moveTo>
                <a:lnTo>
                  <a:pt x="67398" y="1587"/>
                </a:lnTo>
                <a:lnTo>
                  <a:pt x="60919" y="3166"/>
                </a:lnTo>
                <a:lnTo>
                  <a:pt x="54416" y="4664"/>
                </a:lnTo>
                <a:lnTo>
                  <a:pt x="10363" y="13038"/>
                </a:lnTo>
                <a:lnTo>
                  <a:pt x="0" y="14693"/>
                </a:lnTo>
                <a:lnTo>
                  <a:pt x="17238" y="15017"/>
                </a:lnTo>
                <a:lnTo>
                  <a:pt x="34472" y="15517"/>
                </a:lnTo>
                <a:lnTo>
                  <a:pt x="68935" y="16979"/>
                </a:lnTo>
                <a:lnTo>
                  <a:pt x="83651" y="14372"/>
                </a:lnTo>
                <a:lnTo>
                  <a:pt x="98261" y="11423"/>
                </a:lnTo>
                <a:lnTo>
                  <a:pt x="112778" y="8132"/>
                </a:lnTo>
                <a:lnTo>
                  <a:pt x="127215" y="4495"/>
                </a:lnTo>
                <a:lnTo>
                  <a:pt x="125437" y="2946"/>
                </a:lnTo>
                <a:lnTo>
                  <a:pt x="123609" y="1727"/>
                </a:lnTo>
                <a:lnTo>
                  <a:pt x="9892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684102" y="5248671"/>
            <a:ext cx="192405" cy="25400"/>
          </a:xfrm>
          <a:custGeom>
            <a:avLst/>
            <a:gdLst/>
            <a:ahLst/>
            <a:cxnLst/>
            <a:rect l="l" t="t" r="r" b="b"/>
            <a:pathLst>
              <a:path w="192404" h="25400">
                <a:moveTo>
                  <a:pt x="106921" y="0"/>
                </a:moveTo>
                <a:lnTo>
                  <a:pt x="96850" y="1567"/>
                </a:lnTo>
                <a:lnTo>
                  <a:pt x="86731" y="2992"/>
                </a:lnTo>
                <a:lnTo>
                  <a:pt x="76560" y="4277"/>
                </a:lnTo>
                <a:lnTo>
                  <a:pt x="62230" y="5842"/>
                </a:lnTo>
                <a:lnTo>
                  <a:pt x="45323" y="8097"/>
                </a:lnTo>
                <a:lnTo>
                  <a:pt x="28359" y="10058"/>
                </a:lnTo>
                <a:lnTo>
                  <a:pt x="20548" y="11049"/>
                </a:lnTo>
                <a:lnTo>
                  <a:pt x="52171" y="12865"/>
                </a:lnTo>
                <a:lnTo>
                  <a:pt x="56299" y="14211"/>
                </a:lnTo>
                <a:lnTo>
                  <a:pt x="60426" y="15671"/>
                </a:lnTo>
                <a:lnTo>
                  <a:pt x="76593" y="19659"/>
                </a:lnTo>
                <a:lnTo>
                  <a:pt x="57371" y="19800"/>
                </a:lnTo>
                <a:lnTo>
                  <a:pt x="38211" y="20178"/>
                </a:lnTo>
                <a:lnTo>
                  <a:pt x="19093" y="20840"/>
                </a:lnTo>
                <a:lnTo>
                  <a:pt x="0" y="21831"/>
                </a:lnTo>
                <a:lnTo>
                  <a:pt x="4635" y="23215"/>
                </a:lnTo>
                <a:lnTo>
                  <a:pt x="6858" y="23774"/>
                </a:lnTo>
                <a:lnTo>
                  <a:pt x="9118" y="24384"/>
                </a:lnTo>
                <a:lnTo>
                  <a:pt x="26352" y="25298"/>
                </a:lnTo>
                <a:lnTo>
                  <a:pt x="95402" y="18999"/>
                </a:lnTo>
                <a:lnTo>
                  <a:pt x="160655" y="11455"/>
                </a:lnTo>
                <a:lnTo>
                  <a:pt x="192062" y="2654"/>
                </a:lnTo>
                <a:lnTo>
                  <a:pt x="149463" y="912"/>
                </a:lnTo>
                <a:lnTo>
                  <a:pt x="128186" y="345"/>
                </a:lnTo>
                <a:lnTo>
                  <a:pt x="106921" y="0"/>
                </a:lnTo>
                <a:close/>
              </a:path>
              <a:path w="192404" h="25400">
                <a:moveTo>
                  <a:pt x="6705" y="23736"/>
                </a:moveTo>
                <a:lnTo>
                  <a:pt x="6847" y="23774"/>
                </a:lnTo>
                <a:lnTo>
                  <a:pt x="6705" y="23736"/>
                </a:lnTo>
                <a:close/>
              </a:path>
              <a:path w="192404" h="25400">
                <a:moveTo>
                  <a:pt x="73939" y="19507"/>
                </a:moveTo>
                <a:lnTo>
                  <a:pt x="74803" y="19608"/>
                </a:lnTo>
                <a:lnTo>
                  <a:pt x="75679" y="19659"/>
                </a:lnTo>
                <a:lnTo>
                  <a:pt x="76593" y="19659"/>
                </a:lnTo>
                <a:lnTo>
                  <a:pt x="73939" y="1950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746339" y="5248658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4" h="6350">
                <a:moveTo>
                  <a:pt x="42989" y="0"/>
                </a:moveTo>
                <a:lnTo>
                  <a:pt x="29946" y="1104"/>
                </a:lnTo>
                <a:lnTo>
                  <a:pt x="14992" y="3598"/>
                </a:lnTo>
                <a:lnTo>
                  <a:pt x="0" y="5854"/>
                </a:lnTo>
                <a:lnTo>
                  <a:pt x="14319" y="4290"/>
                </a:lnTo>
                <a:lnTo>
                  <a:pt x="24493" y="3005"/>
                </a:lnTo>
                <a:lnTo>
                  <a:pt x="34612" y="1579"/>
                </a:lnTo>
                <a:lnTo>
                  <a:pt x="44678" y="12"/>
                </a:lnTo>
                <a:lnTo>
                  <a:pt x="429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710458" y="526825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302" y="0"/>
                </a:lnTo>
              </a:path>
            </a:pathLst>
          </a:custGeom>
          <a:ln w="16256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776279" y="524860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6553" y="0"/>
                </a:moveTo>
                <a:lnTo>
                  <a:pt x="0" y="1168"/>
                </a:lnTo>
                <a:lnTo>
                  <a:pt x="13055" y="63"/>
                </a:lnTo>
                <a:lnTo>
                  <a:pt x="65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919466" y="5163924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5" h="5714">
                <a:moveTo>
                  <a:pt x="17589" y="0"/>
                </a:moveTo>
                <a:lnTo>
                  <a:pt x="11760" y="1574"/>
                </a:lnTo>
                <a:lnTo>
                  <a:pt x="5892" y="3048"/>
                </a:lnTo>
                <a:lnTo>
                  <a:pt x="0" y="4432"/>
                </a:lnTo>
                <a:lnTo>
                  <a:pt x="49999" y="5232"/>
                </a:lnTo>
                <a:lnTo>
                  <a:pt x="175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444487" y="523512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69" y="0"/>
                </a:lnTo>
              </a:path>
            </a:pathLst>
          </a:custGeom>
          <a:ln w="1366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362781" y="5212257"/>
            <a:ext cx="407034" cy="47625"/>
          </a:xfrm>
          <a:custGeom>
            <a:avLst/>
            <a:gdLst/>
            <a:ahLst/>
            <a:cxnLst/>
            <a:rect l="l" t="t" r="r" b="b"/>
            <a:pathLst>
              <a:path w="407034" h="47625">
                <a:moveTo>
                  <a:pt x="32499" y="38976"/>
                </a:moveTo>
                <a:lnTo>
                  <a:pt x="0" y="45440"/>
                </a:lnTo>
                <a:lnTo>
                  <a:pt x="39154" y="47243"/>
                </a:lnTo>
                <a:lnTo>
                  <a:pt x="89761" y="40157"/>
                </a:lnTo>
                <a:lnTo>
                  <a:pt x="62357" y="40157"/>
                </a:lnTo>
                <a:lnTo>
                  <a:pt x="32499" y="38976"/>
                </a:lnTo>
                <a:close/>
              </a:path>
              <a:path w="407034" h="47625">
                <a:moveTo>
                  <a:pt x="390499" y="0"/>
                </a:moveTo>
                <a:lnTo>
                  <a:pt x="385686" y="0"/>
                </a:lnTo>
                <a:lnTo>
                  <a:pt x="366172" y="141"/>
                </a:lnTo>
                <a:lnTo>
                  <a:pt x="346659" y="596"/>
                </a:lnTo>
                <a:lnTo>
                  <a:pt x="304508" y="5243"/>
                </a:lnTo>
                <a:lnTo>
                  <a:pt x="177469" y="16027"/>
                </a:lnTo>
                <a:lnTo>
                  <a:pt x="81699" y="29692"/>
                </a:lnTo>
                <a:lnTo>
                  <a:pt x="46913" y="36169"/>
                </a:lnTo>
                <a:lnTo>
                  <a:pt x="52044" y="37985"/>
                </a:lnTo>
                <a:lnTo>
                  <a:pt x="57162" y="39928"/>
                </a:lnTo>
                <a:lnTo>
                  <a:pt x="62357" y="40157"/>
                </a:lnTo>
                <a:lnTo>
                  <a:pt x="89761" y="40157"/>
                </a:lnTo>
                <a:lnTo>
                  <a:pt x="162128" y="30937"/>
                </a:lnTo>
                <a:lnTo>
                  <a:pt x="185829" y="27116"/>
                </a:lnTo>
                <a:lnTo>
                  <a:pt x="209580" y="23644"/>
                </a:lnTo>
                <a:lnTo>
                  <a:pt x="233385" y="20585"/>
                </a:lnTo>
                <a:lnTo>
                  <a:pt x="257251" y="18008"/>
                </a:lnTo>
                <a:lnTo>
                  <a:pt x="369356" y="8346"/>
                </a:lnTo>
                <a:lnTo>
                  <a:pt x="406615" y="4241"/>
                </a:lnTo>
                <a:lnTo>
                  <a:pt x="400178" y="4114"/>
                </a:lnTo>
                <a:lnTo>
                  <a:pt x="335026" y="4114"/>
                </a:lnTo>
                <a:lnTo>
                  <a:pt x="352552" y="2476"/>
                </a:lnTo>
                <a:lnTo>
                  <a:pt x="400138" y="76"/>
                </a:lnTo>
                <a:lnTo>
                  <a:pt x="390499" y="0"/>
                </a:lnTo>
                <a:close/>
              </a:path>
              <a:path w="407034" h="47625">
                <a:moveTo>
                  <a:pt x="367957" y="3809"/>
                </a:moveTo>
                <a:lnTo>
                  <a:pt x="335026" y="4114"/>
                </a:lnTo>
                <a:lnTo>
                  <a:pt x="400178" y="4114"/>
                </a:lnTo>
                <a:lnTo>
                  <a:pt x="367957" y="3809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395288" y="5248428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14401" y="0"/>
                </a:moveTo>
                <a:lnTo>
                  <a:pt x="0" y="2806"/>
                </a:lnTo>
                <a:lnTo>
                  <a:pt x="29845" y="3987"/>
                </a:lnTo>
                <a:lnTo>
                  <a:pt x="24650" y="3759"/>
                </a:lnTo>
                <a:lnTo>
                  <a:pt x="19532" y="1803"/>
                </a:lnTo>
                <a:lnTo>
                  <a:pt x="1440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709434" y="5203369"/>
            <a:ext cx="142875" cy="9525"/>
          </a:xfrm>
          <a:custGeom>
            <a:avLst/>
            <a:gdLst/>
            <a:ahLst/>
            <a:cxnLst/>
            <a:rect l="l" t="t" r="r" b="b"/>
            <a:pathLst>
              <a:path w="142875" h="9525">
                <a:moveTo>
                  <a:pt x="110807" y="0"/>
                </a:moveTo>
                <a:lnTo>
                  <a:pt x="86280" y="230"/>
                </a:lnTo>
                <a:lnTo>
                  <a:pt x="74010" y="530"/>
                </a:lnTo>
                <a:lnTo>
                  <a:pt x="61734" y="965"/>
                </a:lnTo>
                <a:lnTo>
                  <a:pt x="47085" y="3331"/>
                </a:lnTo>
                <a:lnTo>
                  <a:pt x="32400" y="5478"/>
                </a:lnTo>
                <a:lnTo>
                  <a:pt x="17682" y="7403"/>
                </a:lnTo>
                <a:lnTo>
                  <a:pt x="2933" y="9105"/>
                </a:lnTo>
                <a:lnTo>
                  <a:pt x="0" y="9486"/>
                </a:lnTo>
                <a:lnTo>
                  <a:pt x="19524" y="9031"/>
                </a:lnTo>
                <a:lnTo>
                  <a:pt x="54994" y="8890"/>
                </a:lnTo>
                <a:lnTo>
                  <a:pt x="110807" y="6083"/>
                </a:lnTo>
                <a:lnTo>
                  <a:pt x="118787" y="4766"/>
                </a:lnTo>
                <a:lnTo>
                  <a:pt x="134690" y="1900"/>
                </a:lnTo>
                <a:lnTo>
                  <a:pt x="142621" y="355"/>
                </a:lnTo>
                <a:lnTo>
                  <a:pt x="118766" y="23"/>
                </a:lnTo>
                <a:lnTo>
                  <a:pt x="110807" y="0"/>
                </a:lnTo>
                <a:close/>
              </a:path>
              <a:path w="142875" h="9525">
                <a:moveTo>
                  <a:pt x="54994" y="8890"/>
                </a:moveTo>
                <a:lnTo>
                  <a:pt x="39039" y="8890"/>
                </a:lnTo>
                <a:lnTo>
                  <a:pt x="53479" y="8966"/>
                </a:lnTo>
                <a:lnTo>
                  <a:pt x="54994" y="889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524902" y="522984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74" y="0"/>
                </a:lnTo>
              </a:path>
            </a:pathLst>
          </a:custGeom>
          <a:ln w="2669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820243" y="5203724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31813" y="0"/>
                </a:moveTo>
                <a:lnTo>
                  <a:pt x="23883" y="1545"/>
                </a:lnTo>
                <a:lnTo>
                  <a:pt x="7980" y="4411"/>
                </a:lnTo>
                <a:lnTo>
                  <a:pt x="0" y="5727"/>
                </a:lnTo>
                <a:lnTo>
                  <a:pt x="57619" y="2819"/>
                </a:lnTo>
                <a:lnTo>
                  <a:pt x="58864" y="2362"/>
                </a:lnTo>
                <a:lnTo>
                  <a:pt x="59245" y="2247"/>
                </a:lnTo>
                <a:lnTo>
                  <a:pt x="59550" y="1689"/>
                </a:lnTo>
                <a:lnTo>
                  <a:pt x="59804" y="825"/>
                </a:lnTo>
                <a:lnTo>
                  <a:pt x="318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771172" y="5201910"/>
            <a:ext cx="81915" cy="2540"/>
          </a:xfrm>
          <a:custGeom>
            <a:avLst/>
            <a:gdLst/>
            <a:ahLst/>
            <a:cxnLst/>
            <a:rect l="l" t="t" r="r" b="b"/>
            <a:pathLst>
              <a:path w="81915" h="2539">
                <a:moveTo>
                  <a:pt x="13690" y="0"/>
                </a:moveTo>
                <a:lnTo>
                  <a:pt x="4494" y="1664"/>
                </a:lnTo>
                <a:lnTo>
                  <a:pt x="0" y="2425"/>
                </a:lnTo>
                <a:lnTo>
                  <a:pt x="12275" y="1990"/>
                </a:lnTo>
                <a:lnTo>
                  <a:pt x="24545" y="1690"/>
                </a:lnTo>
                <a:lnTo>
                  <a:pt x="74614" y="1460"/>
                </a:lnTo>
                <a:lnTo>
                  <a:pt x="47507" y="530"/>
                </a:lnTo>
                <a:lnTo>
                  <a:pt x="30602" y="173"/>
                </a:lnTo>
                <a:lnTo>
                  <a:pt x="13690" y="0"/>
                </a:lnTo>
                <a:close/>
              </a:path>
              <a:path w="81915" h="2539">
                <a:moveTo>
                  <a:pt x="74614" y="1460"/>
                </a:moveTo>
                <a:lnTo>
                  <a:pt x="49072" y="1460"/>
                </a:lnTo>
                <a:lnTo>
                  <a:pt x="57026" y="1483"/>
                </a:lnTo>
                <a:lnTo>
                  <a:pt x="80886" y="1816"/>
                </a:lnTo>
                <a:lnTo>
                  <a:pt x="81305" y="1727"/>
                </a:lnTo>
                <a:lnTo>
                  <a:pt x="74614" y="146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838394" y="5185168"/>
            <a:ext cx="42545" cy="4445"/>
          </a:xfrm>
          <a:custGeom>
            <a:avLst/>
            <a:gdLst/>
            <a:ahLst/>
            <a:cxnLst/>
            <a:rect l="l" t="t" r="r" b="b"/>
            <a:pathLst>
              <a:path w="42545" h="4445">
                <a:moveTo>
                  <a:pt x="42151" y="0"/>
                </a:moveTo>
                <a:lnTo>
                  <a:pt x="0" y="1092"/>
                </a:lnTo>
                <a:lnTo>
                  <a:pt x="42379" y="3835"/>
                </a:lnTo>
                <a:lnTo>
                  <a:pt x="42252" y="1219"/>
                </a:lnTo>
                <a:lnTo>
                  <a:pt x="421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643281" y="5186265"/>
            <a:ext cx="238125" cy="15240"/>
          </a:xfrm>
          <a:custGeom>
            <a:avLst/>
            <a:gdLst/>
            <a:ahLst/>
            <a:cxnLst/>
            <a:rect l="l" t="t" r="r" b="b"/>
            <a:pathLst>
              <a:path w="238125" h="15239">
                <a:moveTo>
                  <a:pt x="195110" y="0"/>
                </a:moveTo>
                <a:lnTo>
                  <a:pt x="147269" y="2095"/>
                </a:lnTo>
                <a:lnTo>
                  <a:pt x="133451" y="2641"/>
                </a:lnTo>
                <a:lnTo>
                  <a:pt x="66884" y="8107"/>
                </a:lnTo>
                <a:lnTo>
                  <a:pt x="33646" y="11205"/>
                </a:lnTo>
                <a:lnTo>
                  <a:pt x="0" y="15036"/>
                </a:lnTo>
                <a:lnTo>
                  <a:pt x="18412" y="14015"/>
                </a:lnTo>
                <a:lnTo>
                  <a:pt x="36807" y="13317"/>
                </a:lnTo>
                <a:lnTo>
                  <a:pt x="55189" y="12916"/>
                </a:lnTo>
                <a:lnTo>
                  <a:pt x="157299" y="12788"/>
                </a:lnTo>
                <a:lnTo>
                  <a:pt x="189001" y="10285"/>
                </a:lnTo>
                <a:lnTo>
                  <a:pt x="213304" y="8696"/>
                </a:lnTo>
                <a:lnTo>
                  <a:pt x="237616" y="7416"/>
                </a:lnTo>
                <a:lnTo>
                  <a:pt x="237502" y="2730"/>
                </a:lnTo>
                <a:lnTo>
                  <a:pt x="195110" y="0"/>
                </a:lnTo>
                <a:close/>
              </a:path>
              <a:path w="238125" h="15239">
                <a:moveTo>
                  <a:pt x="157299" y="12788"/>
                </a:moveTo>
                <a:lnTo>
                  <a:pt x="73558" y="12788"/>
                </a:lnTo>
                <a:lnTo>
                  <a:pt x="90280" y="12888"/>
                </a:lnTo>
                <a:lnTo>
                  <a:pt x="106995" y="13176"/>
                </a:lnTo>
                <a:lnTo>
                  <a:pt x="140423" y="14249"/>
                </a:lnTo>
                <a:lnTo>
                  <a:pt x="157299" y="1278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783707" y="51991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1087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661423" y="5228775"/>
            <a:ext cx="67310" cy="6985"/>
          </a:xfrm>
          <a:custGeom>
            <a:avLst/>
            <a:gdLst/>
            <a:ahLst/>
            <a:cxnLst/>
            <a:rect l="l" t="t" r="r" b="b"/>
            <a:pathLst>
              <a:path w="67309" h="6985">
                <a:moveTo>
                  <a:pt x="66687" y="0"/>
                </a:moveTo>
                <a:lnTo>
                  <a:pt x="0" y="6565"/>
                </a:lnTo>
                <a:lnTo>
                  <a:pt x="33396" y="3606"/>
                </a:lnTo>
                <a:lnTo>
                  <a:pt x="50061" y="1908"/>
                </a:lnTo>
                <a:lnTo>
                  <a:pt x="666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569051" y="5222984"/>
            <a:ext cx="255270" cy="22860"/>
          </a:xfrm>
          <a:custGeom>
            <a:avLst/>
            <a:gdLst/>
            <a:ahLst/>
            <a:cxnLst/>
            <a:rect l="l" t="t" r="r" b="b"/>
            <a:pathLst>
              <a:path w="255270" h="22860">
                <a:moveTo>
                  <a:pt x="255231" y="0"/>
                </a:moveTo>
                <a:lnTo>
                  <a:pt x="180835" y="3746"/>
                </a:lnTo>
                <a:lnTo>
                  <a:pt x="159054" y="5791"/>
                </a:lnTo>
                <a:lnTo>
                  <a:pt x="142434" y="7699"/>
                </a:lnTo>
                <a:lnTo>
                  <a:pt x="125768" y="9397"/>
                </a:lnTo>
                <a:lnTo>
                  <a:pt x="92367" y="12357"/>
                </a:lnTo>
                <a:lnTo>
                  <a:pt x="0" y="22479"/>
                </a:lnTo>
                <a:lnTo>
                  <a:pt x="92087" y="15468"/>
                </a:lnTo>
                <a:lnTo>
                  <a:pt x="111395" y="14342"/>
                </a:lnTo>
                <a:lnTo>
                  <a:pt x="130686" y="13573"/>
                </a:lnTo>
                <a:lnTo>
                  <a:pt x="149962" y="13132"/>
                </a:lnTo>
                <a:lnTo>
                  <a:pt x="188548" y="12992"/>
                </a:lnTo>
                <a:lnTo>
                  <a:pt x="198196" y="11451"/>
                </a:lnTo>
                <a:lnTo>
                  <a:pt x="235722" y="4493"/>
                </a:lnTo>
                <a:lnTo>
                  <a:pt x="248752" y="1578"/>
                </a:lnTo>
                <a:lnTo>
                  <a:pt x="255231" y="0"/>
                </a:lnTo>
                <a:close/>
              </a:path>
              <a:path w="255270" h="22860">
                <a:moveTo>
                  <a:pt x="188548" y="12992"/>
                </a:moveTo>
                <a:lnTo>
                  <a:pt x="175425" y="12992"/>
                </a:lnTo>
                <a:lnTo>
                  <a:pt x="187832" y="13106"/>
                </a:lnTo>
                <a:lnTo>
                  <a:pt x="188548" y="1299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984506" y="5194050"/>
            <a:ext cx="80645" cy="13970"/>
          </a:xfrm>
          <a:custGeom>
            <a:avLst/>
            <a:gdLst/>
            <a:ahLst/>
            <a:cxnLst/>
            <a:rect l="l" t="t" r="r" b="b"/>
            <a:pathLst>
              <a:path w="80645" h="13970">
                <a:moveTo>
                  <a:pt x="901" y="0"/>
                </a:moveTo>
                <a:lnTo>
                  <a:pt x="762" y="3746"/>
                </a:lnTo>
                <a:lnTo>
                  <a:pt x="469" y="7632"/>
                </a:lnTo>
                <a:lnTo>
                  <a:pt x="0" y="10680"/>
                </a:lnTo>
                <a:lnTo>
                  <a:pt x="1231" y="11049"/>
                </a:lnTo>
                <a:lnTo>
                  <a:pt x="40867" y="12087"/>
                </a:lnTo>
                <a:lnTo>
                  <a:pt x="80492" y="13830"/>
                </a:lnTo>
                <a:lnTo>
                  <a:pt x="39217" y="6121"/>
                </a:lnTo>
                <a:lnTo>
                  <a:pt x="90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938382" y="5186755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5">
                <a:moveTo>
                  <a:pt x="0" y="0"/>
                </a:moveTo>
                <a:lnTo>
                  <a:pt x="381" y="2870"/>
                </a:lnTo>
                <a:lnTo>
                  <a:pt x="546" y="4406"/>
                </a:lnTo>
                <a:lnTo>
                  <a:pt x="23685" y="364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938930" y="5190395"/>
            <a:ext cx="46990" cy="14604"/>
          </a:xfrm>
          <a:custGeom>
            <a:avLst/>
            <a:gdLst/>
            <a:ahLst/>
            <a:cxnLst/>
            <a:rect l="l" t="t" r="r" b="b"/>
            <a:pathLst>
              <a:path w="46990" h="14604">
                <a:moveTo>
                  <a:pt x="23139" y="0"/>
                </a:moveTo>
                <a:lnTo>
                  <a:pt x="0" y="761"/>
                </a:lnTo>
                <a:lnTo>
                  <a:pt x="101" y="1650"/>
                </a:lnTo>
                <a:lnTo>
                  <a:pt x="22874" y="7794"/>
                </a:lnTo>
                <a:lnTo>
                  <a:pt x="45580" y="14338"/>
                </a:lnTo>
                <a:lnTo>
                  <a:pt x="46050" y="11290"/>
                </a:lnTo>
                <a:lnTo>
                  <a:pt x="46329" y="7391"/>
                </a:lnTo>
                <a:lnTo>
                  <a:pt x="46482" y="3657"/>
                </a:lnTo>
                <a:lnTo>
                  <a:pt x="2313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909878" y="5184781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09" h="6985">
                <a:moveTo>
                  <a:pt x="15430" y="0"/>
                </a:moveTo>
                <a:lnTo>
                  <a:pt x="0" y="38"/>
                </a:lnTo>
                <a:lnTo>
                  <a:pt x="19646" y="4838"/>
                </a:lnTo>
                <a:lnTo>
                  <a:pt x="26123" y="6489"/>
                </a:lnTo>
                <a:lnTo>
                  <a:pt x="29057" y="6375"/>
                </a:lnTo>
                <a:lnTo>
                  <a:pt x="28891" y="4827"/>
                </a:lnTo>
                <a:lnTo>
                  <a:pt x="28498" y="1968"/>
                </a:lnTo>
                <a:lnTo>
                  <a:pt x="154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936000" y="519115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33" y="0"/>
                </a:moveTo>
                <a:lnTo>
                  <a:pt x="0" y="114"/>
                </a:lnTo>
                <a:lnTo>
                  <a:pt x="3035" y="889"/>
                </a:lnTo>
                <a:lnTo>
                  <a:pt x="29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824278" y="5219989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11429" y="0"/>
                </a:moveTo>
                <a:lnTo>
                  <a:pt x="7632" y="1041"/>
                </a:lnTo>
                <a:lnTo>
                  <a:pt x="0" y="2997"/>
                </a:lnTo>
                <a:lnTo>
                  <a:pt x="31521" y="1409"/>
                </a:lnTo>
                <a:lnTo>
                  <a:pt x="114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791018" y="524850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995" y="0"/>
                </a:lnTo>
              </a:path>
            </a:pathLst>
          </a:custGeom>
          <a:ln w="5651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789325" y="524831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73" y="0"/>
                </a:moveTo>
                <a:lnTo>
                  <a:pt x="0" y="342"/>
                </a:lnTo>
                <a:lnTo>
                  <a:pt x="1142" y="355"/>
                </a:lnTo>
                <a:lnTo>
                  <a:pt x="1701" y="355"/>
                </a:lnTo>
                <a:lnTo>
                  <a:pt x="38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793194" y="5245390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16344" y="0"/>
                </a:moveTo>
                <a:lnTo>
                  <a:pt x="10909" y="1041"/>
                </a:lnTo>
                <a:lnTo>
                  <a:pt x="5473" y="2019"/>
                </a:lnTo>
                <a:lnTo>
                  <a:pt x="0" y="2921"/>
                </a:lnTo>
                <a:lnTo>
                  <a:pt x="24130" y="635"/>
                </a:lnTo>
                <a:lnTo>
                  <a:pt x="27241" y="279"/>
                </a:lnTo>
                <a:lnTo>
                  <a:pt x="163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782828" y="5245219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17729" y="0"/>
                </a:moveTo>
                <a:lnTo>
                  <a:pt x="10198" y="1485"/>
                </a:lnTo>
                <a:lnTo>
                  <a:pt x="0" y="3378"/>
                </a:lnTo>
                <a:lnTo>
                  <a:pt x="6502" y="3441"/>
                </a:lnTo>
                <a:lnTo>
                  <a:pt x="10375" y="3098"/>
                </a:lnTo>
                <a:lnTo>
                  <a:pt x="15836" y="2184"/>
                </a:lnTo>
                <a:lnTo>
                  <a:pt x="21285" y="1206"/>
                </a:lnTo>
                <a:lnTo>
                  <a:pt x="26708" y="177"/>
                </a:lnTo>
                <a:lnTo>
                  <a:pt x="177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401931" y="5243196"/>
            <a:ext cx="123189" cy="17780"/>
          </a:xfrm>
          <a:custGeom>
            <a:avLst/>
            <a:gdLst/>
            <a:ahLst/>
            <a:cxnLst/>
            <a:rect l="l" t="t" r="r" b="b"/>
            <a:pathLst>
              <a:path w="123190" h="17779">
                <a:moveTo>
                  <a:pt x="122974" y="0"/>
                </a:moveTo>
                <a:lnTo>
                  <a:pt x="92200" y="3746"/>
                </a:lnTo>
                <a:lnTo>
                  <a:pt x="0" y="16306"/>
                </a:lnTo>
                <a:lnTo>
                  <a:pt x="23317" y="17360"/>
                </a:lnTo>
                <a:lnTo>
                  <a:pt x="27838" y="17145"/>
                </a:lnTo>
                <a:lnTo>
                  <a:pt x="34391" y="16281"/>
                </a:lnTo>
                <a:lnTo>
                  <a:pt x="100787" y="3838"/>
                </a:lnTo>
                <a:lnTo>
                  <a:pt x="1229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436322" y="5217453"/>
            <a:ext cx="367030" cy="42545"/>
          </a:xfrm>
          <a:custGeom>
            <a:avLst/>
            <a:gdLst/>
            <a:ahLst/>
            <a:cxnLst/>
            <a:rect l="l" t="t" r="r" b="b"/>
            <a:pathLst>
              <a:path w="367029" h="42545">
                <a:moveTo>
                  <a:pt x="363156" y="0"/>
                </a:moveTo>
                <a:lnTo>
                  <a:pt x="309340" y="4023"/>
                </a:lnTo>
                <a:lnTo>
                  <a:pt x="201989" y="13577"/>
                </a:lnTo>
                <a:lnTo>
                  <a:pt x="88582" y="25742"/>
                </a:lnTo>
                <a:lnTo>
                  <a:pt x="0" y="42024"/>
                </a:lnTo>
                <a:lnTo>
                  <a:pt x="41578" y="36995"/>
                </a:lnTo>
                <a:lnTo>
                  <a:pt x="83185" y="32575"/>
                </a:lnTo>
                <a:lnTo>
                  <a:pt x="105084" y="29394"/>
                </a:lnTo>
                <a:lnTo>
                  <a:pt x="127050" y="26593"/>
                </a:lnTo>
                <a:lnTo>
                  <a:pt x="147680" y="23224"/>
                </a:lnTo>
                <a:lnTo>
                  <a:pt x="168348" y="20166"/>
                </a:lnTo>
                <a:lnTo>
                  <a:pt x="189058" y="17476"/>
                </a:lnTo>
                <a:lnTo>
                  <a:pt x="209816" y="15214"/>
                </a:lnTo>
                <a:lnTo>
                  <a:pt x="314442" y="6483"/>
                </a:lnTo>
                <a:lnTo>
                  <a:pt x="349288" y="3225"/>
                </a:lnTo>
                <a:lnTo>
                  <a:pt x="355028" y="2286"/>
                </a:lnTo>
                <a:lnTo>
                  <a:pt x="366483" y="228"/>
                </a:lnTo>
                <a:lnTo>
                  <a:pt x="3631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534795" y="5246761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13093" y="0"/>
                </a:moveTo>
                <a:lnTo>
                  <a:pt x="0" y="1790"/>
                </a:lnTo>
                <a:lnTo>
                  <a:pt x="6680" y="1155"/>
                </a:lnTo>
                <a:lnTo>
                  <a:pt x="130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519503" y="5217686"/>
            <a:ext cx="289560" cy="32384"/>
          </a:xfrm>
          <a:custGeom>
            <a:avLst/>
            <a:gdLst/>
            <a:ahLst/>
            <a:cxnLst/>
            <a:rect l="l" t="t" r="r" b="b"/>
            <a:pathLst>
              <a:path w="289559" h="32385">
                <a:moveTo>
                  <a:pt x="43865" y="26365"/>
                </a:moveTo>
                <a:lnTo>
                  <a:pt x="32880" y="27708"/>
                </a:lnTo>
                <a:lnTo>
                  <a:pt x="21909" y="29160"/>
                </a:lnTo>
                <a:lnTo>
                  <a:pt x="0" y="32346"/>
                </a:lnTo>
                <a:lnTo>
                  <a:pt x="15290" y="30860"/>
                </a:lnTo>
                <a:lnTo>
                  <a:pt x="28384" y="29070"/>
                </a:lnTo>
                <a:lnTo>
                  <a:pt x="43865" y="26365"/>
                </a:lnTo>
                <a:close/>
              </a:path>
              <a:path w="289559" h="32385">
                <a:moveTo>
                  <a:pt x="283311" y="0"/>
                </a:moveTo>
                <a:lnTo>
                  <a:pt x="277583" y="1054"/>
                </a:lnTo>
                <a:lnTo>
                  <a:pt x="266103" y="2984"/>
                </a:lnTo>
                <a:lnTo>
                  <a:pt x="281482" y="1333"/>
                </a:lnTo>
                <a:lnTo>
                  <a:pt x="289166" y="406"/>
                </a:lnTo>
                <a:lnTo>
                  <a:pt x="2833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585852" y="5221702"/>
            <a:ext cx="193675" cy="20320"/>
          </a:xfrm>
          <a:custGeom>
            <a:avLst/>
            <a:gdLst/>
            <a:ahLst/>
            <a:cxnLst/>
            <a:rect l="l" t="t" r="r" b="b"/>
            <a:pathLst>
              <a:path w="193675" h="20320">
                <a:moveTo>
                  <a:pt x="193268" y="0"/>
                </a:moveTo>
                <a:lnTo>
                  <a:pt x="146553" y="3907"/>
                </a:lnTo>
                <a:lnTo>
                  <a:pt x="99883" y="8313"/>
                </a:lnTo>
                <a:lnTo>
                  <a:pt x="53260" y="13332"/>
                </a:lnTo>
                <a:lnTo>
                  <a:pt x="0" y="19951"/>
                </a:lnTo>
                <a:lnTo>
                  <a:pt x="75564" y="13627"/>
                </a:lnTo>
                <a:lnTo>
                  <a:pt x="142252" y="7073"/>
                </a:lnTo>
                <a:lnTo>
                  <a:pt x="155846" y="5324"/>
                </a:lnTo>
                <a:lnTo>
                  <a:pt x="169392" y="3365"/>
                </a:lnTo>
                <a:lnTo>
                  <a:pt x="177368" y="2362"/>
                </a:lnTo>
                <a:lnTo>
                  <a:pt x="185331" y="1231"/>
                </a:lnTo>
                <a:lnTo>
                  <a:pt x="1932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563367" y="5232365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237" y="0"/>
                </a:lnTo>
              </a:path>
            </a:pathLst>
          </a:custGeom>
          <a:ln w="23380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541479" y="5218750"/>
            <a:ext cx="294640" cy="29209"/>
          </a:xfrm>
          <a:custGeom>
            <a:avLst/>
            <a:gdLst/>
            <a:ahLst/>
            <a:cxnLst/>
            <a:rect l="l" t="t" r="r" b="b"/>
            <a:pathLst>
              <a:path w="294640" h="29210">
                <a:moveTo>
                  <a:pt x="119938" y="16586"/>
                </a:moveTo>
                <a:lnTo>
                  <a:pt x="44373" y="22910"/>
                </a:lnTo>
                <a:lnTo>
                  <a:pt x="6413" y="28016"/>
                </a:lnTo>
                <a:lnTo>
                  <a:pt x="0" y="29171"/>
                </a:lnTo>
                <a:lnTo>
                  <a:pt x="27571" y="26708"/>
                </a:lnTo>
                <a:lnTo>
                  <a:pt x="119938" y="16586"/>
                </a:lnTo>
                <a:close/>
              </a:path>
              <a:path w="294640" h="29210">
                <a:moveTo>
                  <a:pt x="276605" y="0"/>
                </a:moveTo>
                <a:lnTo>
                  <a:pt x="237642" y="2959"/>
                </a:lnTo>
                <a:lnTo>
                  <a:pt x="229704" y="4191"/>
                </a:lnTo>
                <a:lnTo>
                  <a:pt x="221741" y="5308"/>
                </a:lnTo>
                <a:lnTo>
                  <a:pt x="213766" y="6324"/>
                </a:lnTo>
                <a:lnTo>
                  <a:pt x="200220" y="8272"/>
                </a:lnTo>
                <a:lnTo>
                  <a:pt x="186626" y="10020"/>
                </a:lnTo>
                <a:lnTo>
                  <a:pt x="208406" y="7975"/>
                </a:lnTo>
                <a:lnTo>
                  <a:pt x="282803" y="4229"/>
                </a:lnTo>
                <a:lnTo>
                  <a:pt x="286626" y="3276"/>
                </a:lnTo>
                <a:lnTo>
                  <a:pt x="290436" y="2286"/>
                </a:lnTo>
                <a:lnTo>
                  <a:pt x="294233" y="1244"/>
                </a:lnTo>
                <a:lnTo>
                  <a:pt x="2766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547890" y="521808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37960" y="23571"/>
                </a:moveTo>
                <a:lnTo>
                  <a:pt x="30035" y="24333"/>
                </a:lnTo>
                <a:lnTo>
                  <a:pt x="22745" y="25107"/>
                </a:lnTo>
                <a:lnTo>
                  <a:pt x="15481" y="25958"/>
                </a:lnTo>
                <a:lnTo>
                  <a:pt x="0" y="28676"/>
                </a:lnTo>
                <a:lnTo>
                  <a:pt x="37960" y="23571"/>
                </a:lnTo>
                <a:close/>
              </a:path>
              <a:path w="270509" h="29210">
                <a:moveTo>
                  <a:pt x="260769" y="0"/>
                </a:moveTo>
                <a:lnTo>
                  <a:pt x="253098" y="939"/>
                </a:lnTo>
                <a:lnTo>
                  <a:pt x="237718" y="2590"/>
                </a:lnTo>
                <a:lnTo>
                  <a:pt x="231228" y="3619"/>
                </a:lnTo>
                <a:lnTo>
                  <a:pt x="270205" y="660"/>
                </a:lnTo>
                <a:lnTo>
                  <a:pt x="26076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927043" y="5274724"/>
            <a:ext cx="232410" cy="43180"/>
          </a:xfrm>
          <a:custGeom>
            <a:avLst/>
            <a:gdLst/>
            <a:ahLst/>
            <a:cxnLst/>
            <a:rect l="l" t="t" r="r" b="b"/>
            <a:pathLst>
              <a:path w="232409" h="43179">
                <a:moveTo>
                  <a:pt x="232105" y="0"/>
                </a:moveTo>
                <a:lnTo>
                  <a:pt x="171648" y="7061"/>
                </a:lnTo>
                <a:lnTo>
                  <a:pt x="111086" y="13169"/>
                </a:lnTo>
                <a:lnTo>
                  <a:pt x="39966" y="17373"/>
                </a:lnTo>
                <a:lnTo>
                  <a:pt x="0" y="23063"/>
                </a:lnTo>
                <a:lnTo>
                  <a:pt x="10591" y="33858"/>
                </a:lnTo>
                <a:lnTo>
                  <a:pt x="12407" y="35560"/>
                </a:lnTo>
                <a:lnTo>
                  <a:pt x="18529" y="42976"/>
                </a:lnTo>
                <a:lnTo>
                  <a:pt x="22174" y="42976"/>
                </a:lnTo>
                <a:lnTo>
                  <a:pt x="102806" y="36055"/>
                </a:lnTo>
                <a:lnTo>
                  <a:pt x="109346" y="27838"/>
                </a:lnTo>
                <a:lnTo>
                  <a:pt x="228193" y="10642"/>
                </a:lnTo>
                <a:lnTo>
                  <a:pt x="229654" y="6946"/>
                </a:lnTo>
                <a:lnTo>
                  <a:pt x="231190" y="2540"/>
                </a:lnTo>
                <a:lnTo>
                  <a:pt x="23210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029849" y="5274901"/>
            <a:ext cx="239395" cy="36195"/>
          </a:xfrm>
          <a:custGeom>
            <a:avLst/>
            <a:gdLst/>
            <a:ahLst/>
            <a:cxnLst/>
            <a:rect l="l" t="t" r="r" b="b"/>
            <a:pathLst>
              <a:path w="239395" h="36195">
                <a:moveTo>
                  <a:pt x="125387" y="10464"/>
                </a:moveTo>
                <a:lnTo>
                  <a:pt x="88539" y="15862"/>
                </a:lnTo>
                <a:lnTo>
                  <a:pt x="6540" y="27660"/>
                </a:lnTo>
                <a:lnTo>
                  <a:pt x="0" y="35877"/>
                </a:lnTo>
                <a:lnTo>
                  <a:pt x="88595" y="26670"/>
                </a:lnTo>
                <a:lnTo>
                  <a:pt x="88887" y="23063"/>
                </a:lnTo>
                <a:lnTo>
                  <a:pt x="89446" y="20472"/>
                </a:lnTo>
                <a:lnTo>
                  <a:pt x="90258" y="20396"/>
                </a:lnTo>
                <a:lnTo>
                  <a:pt x="117297" y="18338"/>
                </a:lnTo>
                <a:lnTo>
                  <a:pt x="141025" y="15925"/>
                </a:lnTo>
                <a:lnTo>
                  <a:pt x="122682" y="15925"/>
                </a:lnTo>
                <a:lnTo>
                  <a:pt x="123141" y="15858"/>
                </a:lnTo>
                <a:lnTo>
                  <a:pt x="124256" y="13322"/>
                </a:lnTo>
                <a:lnTo>
                  <a:pt x="125387" y="10464"/>
                </a:lnTo>
                <a:close/>
              </a:path>
              <a:path w="239395" h="36195">
                <a:moveTo>
                  <a:pt x="220599" y="0"/>
                </a:moveTo>
                <a:lnTo>
                  <a:pt x="196180" y="4302"/>
                </a:lnTo>
                <a:lnTo>
                  <a:pt x="147229" y="12308"/>
                </a:lnTo>
                <a:lnTo>
                  <a:pt x="122682" y="15925"/>
                </a:lnTo>
                <a:lnTo>
                  <a:pt x="141025" y="15925"/>
                </a:lnTo>
                <a:lnTo>
                  <a:pt x="144256" y="15597"/>
                </a:lnTo>
                <a:lnTo>
                  <a:pt x="171133" y="12171"/>
                </a:lnTo>
                <a:lnTo>
                  <a:pt x="197929" y="8064"/>
                </a:lnTo>
                <a:lnTo>
                  <a:pt x="239331" y="927"/>
                </a:lnTo>
                <a:lnTo>
                  <a:pt x="22059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155230" y="5266898"/>
            <a:ext cx="76835" cy="19050"/>
          </a:xfrm>
          <a:custGeom>
            <a:avLst/>
            <a:gdLst/>
            <a:ahLst/>
            <a:cxnLst/>
            <a:rect l="l" t="t" r="r" b="b"/>
            <a:pathLst>
              <a:path w="76834" h="19050">
                <a:moveTo>
                  <a:pt x="29387" y="4559"/>
                </a:moveTo>
                <a:lnTo>
                  <a:pt x="3911" y="7823"/>
                </a:lnTo>
                <a:lnTo>
                  <a:pt x="2946" y="10515"/>
                </a:lnTo>
                <a:lnTo>
                  <a:pt x="1473" y="14770"/>
                </a:lnTo>
                <a:lnTo>
                  <a:pt x="0" y="18465"/>
                </a:lnTo>
                <a:lnTo>
                  <a:pt x="76822" y="7073"/>
                </a:lnTo>
                <a:lnTo>
                  <a:pt x="29387" y="4559"/>
                </a:lnTo>
                <a:close/>
              </a:path>
              <a:path w="76834" h="19050">
                <a:moveTo>
                  <a:pt x="64795" y="0"/>
                </a:moveTo>
                <a:lnTo>
                  <a:pt x="59245" y="711"/>
                </a:lnTo>
                <a:lnTo>
                  <a:pt x="67157" y="1143"/>
                </a:lnTo>
                <a:lnTo>
                  <a:pt x="66408" y="914"/>
                </a:lnTo>
                <a:lnTo>
                  <a:pt x="65608" y="508"/>
                </a:lnTo>
                <a:lnTo>
                  <a:pt x="647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152992" y="5273969"/>
            <a:ext cx="97790" cy="17145"/>
          </a:xfrm>
          <a:custGeom>
            <a:avLst/>
            <a:gdLst/>
            <a:ahLst/>
            <a:cxnLst/>
            <a:rect l="l" t="t" r="r" b="b"/>
            <a:pathLst>
              <a:path w="97790" h="17145">
                <a:moveTo>
                  <a:pt x="79055" y="0"/>
                </a:moveTo>
                <a:lnTo>
                  <a:pt x="2246" y="11391"/>
                </a:lnTo>
                <a:lnTo>
                  <a:pt x="1115" y="14249"/>
                </a:lnTo>
                <a:lnTo>
                  <a:pt x="0" y="16785"/>
                </a:lnTo>
                <a:lnTo>
                  <a:pt x="24088" y="13241"/>
                </a:lnTo>
                <a:lnTo>
                  <a:pt x="73039" y="5231"/>
                </a:lnTo>
                <a:lnTo>
                  <a:pt x="97458" y="927"/>
                </a:lnTo>
                <a:lnTo>
                  <a:pt x="790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967008" y="5273404"/>
            <a:ext cx="193040" cy="19050"/>
          </a:xfrm>
          <a:custGeom>
            <a:avLst/>
            <a:gdLst/>
            <a:ahLst/>
            <a:cxnLst/>
            <a:rect l="l" t="t" r="r" b="b"/>
            <a:pathLst>
              <a:path w="193040" h="19050">
                <a:moveTo>
                  <a:pt x="63588" y="9372"/>
                </a:moveTo>
                <a:lnTo>
                  <a:pt x="0" y="18694"/>
                </a:lnTo>
                <a:lnTo>
                  <a:pt x="71120" y="14490"/>
                </a:lnTo>
                <a:lnTo>
                  <a:pt x="99012" y="11785"/>
                </a:lnTo>
                <a:lnTo>
                  <a:pt x="63779" y="11785"/>
                </a:lnTo>
                <a:lnTo>
                  <a:pt x="63665" y="10871"/>
                </a:lnTo>
                <a:lnTo>
                  <a:pt x="63588" y="9372"/>
                </a:lnTo>
                <a:close/>
              </a:path>
              <a:path w="193040" h="19050">
                <a:moveTo>
                  <a:pt x="192620" y="0"/>
                </a:moveTo>
                <a:lnTo>
                  <a:pt x="128344" y="6326"/>
                </a:lnTo>
                <a:lnTo>
                  <a:pt x="63868" y="11785"/>
                </a:lnTo>
                <a:lnTo>
                  <a:pt x="99012" y="11785"/>
                </a:lnTo>
                <a:lnTo>
                  <a:pt x="161927" y="4966"/>
                </a:lnTo>
                <a:lnTo>
                  <a:pt x="192138" y="1320"/>
                </a:lnTo>
                <a:lnTo>
                  <a:pt x="1926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159143" y="5266745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4">
                <a:moveTo>
                  <a:pt x="21005" y="4470"/>
                </a:moveTo>
                <a:lnTo>
                  <a:pt x="482" y="6654"/>
                </a:lnTo>
                <a:lnTo>
                  <a:pt x="0" y="7975"/>
                </a:lnTo>
                <a:lnTo>
                  <a:pt x="25476" y="4711"/>
                </a:lnTo>
                <a:lnTo>
                  <a:pt x="21005" y="4470"/>
                </a:lnTo>
                <a:close/>
              </a:path>
              <a:path w="60959" h="8254">
                <a:moveTo>
                  <a:pt x="60642" y="0"/>
                </a:moveTo>
                <a:lnTo>
                  <a:pt x="53873" y="787"/>
                </a:lnTo>
                <a:lnTo>
                  <a:pt x="55333" y="863"/>
                </a:lnTo>
                <a:lnTo>
                  <a:pt x="60883" y="152"/>
                </a:lnTo>
                <a:lnTo>
                  <a:pt x="606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250442" y="5270949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40" h="5079">
                <a:moveTo>
                  <a:pt x="21755" y="0"/>
                </a:moveTo>
                <a:lnTo>
                  <a:pt x="0" y="3949"/>
                </a:lnTo>
                <a:lnTo>
                  <a:pt x="18745" y="4876"/>
                </a:lnTo>
                <a:lnTo>
                  <a:pt x="40081" y="965"/>
                </a:lnTo>
                <a:lnTo>
                  <a:pt x="217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184621" y="5267613"/>
            <a:ext cx="73025" cy="6985"/>
          </a:xfrm>
          <a:custGeom>
            <a:avLst/>
            <a:gdLst/>
            <a:ahLst/>
            <a:cxnLst/>
            <a:rect l="l" t="t" r="r" b="b"/>
            <a:pathLst>
              <a:path w="73025" h="6985">
                <a:moveTo>
                  <a:pt x="29857" y="0"/>
                </a:moveTo>
                <a:lnTo>
                  <a:pt x="0" y="3848"/>
                </a:lnTo>
                <a:lnTo>
                  <a:pt x="47421" y="6362"/>
                </a:lnTo>
                <a:lnTo>
                  <a:pt x="72910" y="2539"/>
                </a:lnTo>
                <a:lnTo>
                  <a:pt x="38519" y="622"/>
                </a:lnTo>
                <a:lnTo>
                  <a:pt x="38150" y="546"/>
                </a:lnTo>
                <a:lnTo>
                  <a:pt x="37769" y="431"/>
                </a:lnTo>
                <a:lnTo>
                  <a:pt x="298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232045" y="5270156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40" h="5079">
                <a:moveTo>
                  <a:pt x="25488" y="0"/>
                </a:moveTo>
                <a:lnTo>
                  <a:pt x="0" y="3810"/>
                </a:lnTo>
                <a:lnTo>
                  <a:pt x="18402" y="4749"/>
                </a:lnTo>
                <a:lnTo>
                  <a:pt x="40157" y="787"/>
                </a:lnTo>
                <a:lnTo>
                  <a:pt x="254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180149" y="5267537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32867" y="0"/>
                </a:moveTo>
                <a:lnTo>
                  <a:pt x="0" y="3682"/>
                </a:lnTo>
                <a:lnTo>
                  <a:pt x="4470" y="3924"/>
                </a:lnTo>
                <a:lnTo>
                  <a:pt x="34328" y="76"/>
                </a:lnTo>
                <a:lnTo>
                  <a:pt x="328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197163" y="5264529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59" h="3175">
                <a:moveTo>
                  <a:pt x="19723" y="0"/>
                </a:moveTo>
                <a:lnTo>
                  <a:pt x="0" y="2120"/>
                </a:lnTo>
                <a:lnTo>
                  <a:pt x="15849" y="3009"/>
                </a:lnTo>
                <a:lnTo>
                  <a:pt x="22631" y="2222"/>
                </a:lnTo>
                <a:lnTo>
                  <a:pt x="21653" y="1587"/>
                </a:lnTo>
                <a:lnTo>
                  <a:pt x="20675" y="812"/>
                </a:lnTo>
                <a:lnTo>
                  <a:pt x="1972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030589" y="5269072"/>
            <a:ext cx="130810" cy="16510"/>
          </a:xfrm>
          <a:custGeom>
            <a:avLst/>
            <a:gdLst/>
            <a:ahLst/>
            <a:cxnLst/>
            <a:rect l="l" t="t" r="r" b="b"/>
            <a:pathLst>
              <a:path w="130809" h="16510">
                <a:moveTo>
                  <a:pt x="121945" y="0"/>
                </a:moveTo>
                <a:lnTo>
                  <a:pt x="107174" y="1335"/>
                </a:lnTo>
                <a:lnTo>
                  <a:pt x="92389" y="2503"/>
                </a:lnTo>
                <a:lnTo>
                  <a:pt x="77589" y="3502"/>
                </a:lnTo>
                <a:lnTo>
                  <a:pt x="62776" y="4330"/>
                </a:lnTo>
                <a:lnTo>
                  <a:pt x="0" y="13703"/>
                </a:lnTo>
                <a:lnTo>
                  <a:pt x="88" y="15201"/>
                </a:lnTo>
                <a:lnTo>
                  <a:pt x="190" y="16116"/>
                </a:lnTo>
                <a:lnTo>
                  <a:pt x="64758" y="10656"/>
                </a:lnTo>
                <a:lnTo>
                  <a:pt x="129044" y="4330"/>
                </a:lnTo>
                <a:lnTo>
                  <a:pt x="130263" y="1066"/>
                </a:lnTo>
                <a:lnTo>
                  <a:pt x="122707" y="635"/>
                </a:lnTo>
                <a:lnTo>
                  <a:pt x="121907" y="342"/>
                </a:lnTo>
                <a:lnTo>
                  <a:pt x="12194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159626" y="5270136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231" y="0"/>
                </a:moveTo>
                <a:lnTo>
                  <a:pt x="0" y="3263"/>
                </a:lnTo>
                <a:lnTo>
                  <a:pt x="20523" y="1079"/>
                </a:lnTo>
                <a:lnTo>
                  <a:pt x="12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152493" y="5268164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4" y="0"/>
                </a:moveTo>
                <a:lnTo>
                  <a:pt x="3073" y="622"/>
                </a:lnTo>
                <a:lnTo>
                  <a:pt x="38" y="901"/>
                </a:lnTo>
                <a:lnTo>
                  <a:pt x="0" y="1257"/>
                </a:lnTo>
                <a:lnTo>
                  <a:pt x="800" y="1536"/>
                </a:lnTo>
                <a:lnTo>
                  <a:pt x="8369" y="1968"/>
                </a:lnTo>
                <a:lnTo>
                  <a:pt x="91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160860" y="5261688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5" h="9525">
                <a:moveTo>
                  <a:pt x="52920" y="0"/>
                </a:moveTo>
                <a:lnTo>
                  <a:pt x="39902" y="1819"/>
                </a:lnTo>
                <a:lnTo>
                  <a:pt x="26871" y="3505"/>
                </a:lnTo>
                <a:lnTo>
                  <a:pt x="13828" y="5057"/>
                </a:lnTo>
                <a:lnTo>
                  <a:pt x="774" y="6476"/>
                </a:lnTo>
                <a:lnTo>
                  <a:pt x="0" y="8445"/>
                </a:lnTo>
                <a:lnTo>
                  <a:pt x="19291" y="9524"/>
                </a:lnTo>
                <a:lnTo>
                  <a:pt x="52158" y="5854"/>
                </a:lnTo>
                <a:lnTo>
                  <a:pt x="36296" y="4965"/>
                </a:lnTo>
                <a:lnTo>
                  <a:pt x="56032" y="2844"/>
                </a:lnTo>
                <a:lnTo>
                  <a:pt x="54837" y="1819"/>
                </a:lnTo>
                <a:lnTo>
                  <a:pt x="529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093356" y="5256167"/>
            <a:ext cx="115570" cy="17780"/>
          </a:xfrm>
          <a:custGeom>
            <a:avLst/>
            <a:gdLst/>
            <a:ahLst/>
            <a:cxnLst/>
            <a:rect l="l" t="t" r="r" b="b"/>
            <a:pathLst>
              <a:path w="115570" h="17779">
                <a:moveTo>
                  <a:pt x="114604" y="0"/>
                </a:moveTo>
                <a:lnTo>
                  <a:pt x="0" y="17233"/>
                </a:lnTo>
                <a:lnTo>
                  <a:pt x="14821" y="16405"/>
                </a:lnTo>
                <a:lnTo>
                  <a:pt x="29624" y="15406"/>
                </a:lnTo>
                <a:lnTo>
                  <a:pt x="44410" y="14238"/>
                </a:lnTo>
                <a:lnTo>
                  <a:pt x="59182" y="12903"/>
                </a:lnTo>
                <a:lnTo>
                  <a:pt x="59270" y="11950"/>
                </a:lnTo>
                <a:lnTo>
                  <a:pt x="65659" y="10477"/>
                </a:lnTo>
                <a:lnTo>
                  <a:pt x="66700" y="10375"/>
                </a:lnTo>
                <a:lnTo>
                  <a:pt x="69037" y="10198"/>
                </a:lnTo>
                <a:lnTo>
                  <a:pt x="69710" y="8661"/>
                </a:lnTo>
                <a:lnTo>
                  <a:pt x="70294" y="7581"/>
                </a:lnTo>
                <a:lnTo>
                  <a:pt x="104228" y="2568"/>
                </a:lnTo>
                <a:lnTo>
                  <a:pt x="115417" y="787"/>
                </a:lnTo>
                <a:lnTo>
                  <a:pt x="1146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162398" y="5256961"/>
            <a:ext cx="51435" cy="9525"/>
          </a:xfrm>
          <a:custGeom>
            <a:avLst/>
            <a:gdLst/>
            <a:ahLst/>
            <a:cxnLst/>
            <a:rect l="l" t="t" r="r" b="b"/>
            <a:pathLst>
              <a:path w="51434" h="9525">
                <a:moveTo>
                  <a:pt x="46380" y="0"/>
                </a:moveTo>
                <a:lnTo>
                  <a:pt x="35191" y="1775"/>
                </a:lnTo>
                <a:lnTo>
                  <a:pt x="1244" y="6794"/>
                </a:lnTo>
                <a:lnTo>
                  <a:pt x="673" y="7873"/>
                </a:lnTo>
                <a:lnTo>
                  <a:pt x="0" y="9410"/>
                </a:lnTo>
                <a:lnTo>
                  <a:pt x="25593" y="7189"/>
                </a:lnTo>
                <a:lnTo>
                  <a:pt x="51130" y="4483"/>
                </a:lnTo>
                <a:lnTo>
                  <a:pt x="49682" y="3111"/>
                </a:lnTo>
                <a:lnTo>
                  <a:pt x="49149" y="2666"/>
                </a:lnTo>
                <a:lnTo>
                  <a:pt x="463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152538" y="5266370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855" y="0"/>
                </a:moveTo>
                <a:lnTo>
                  <a:pt x="6476" y="266"/>
                </a:lnTo>
                <a:lnTo>
                  <a:pt x="88" y="1739"/>
                </a:lnTo>
                <a:lnTo>
                  <a:pt x="0" y="2705"/>
                </a:lnTo>
                <a:lnTo>
                  <a:pt x="9105" y="1790"/>
                </a:lnTo>
                <a:lnTo>
                  <a:pt x="98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161635" y="5261446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51892" y="0"/>
                </a:moveTo>
                <a:lnTo>
                  <a:pt x="26360" y="2706"/>
                </a:lnTo>
                <a:lnTo>
                  <a:pt x="762" y="4927"/>
                </a:lnTo>
                <a:lnTo>
                  <a:pt x="0" y="6718"/>
                </a:lnTo>
                <a:lnTo>
                  <a:pt x="13053" y="5299"/>
                </a:lnTo>
                <a:lnTo>
                  <a:pt x="26096" y="3746"/>
                </a:lnTo>
                <a:lnTo>
                  <a:pt x="39128" y="2060"/>
                </a:lnTo>
                <a:lnTo>
                  <a:pt x="52146" y="241"/>
                </a:lnTo>
                <a:lnTo>
                  <a:pt x="518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118445" y="5275827"/>
            <a:ext cx="168910" cy="26034"/>
          </a:xfrm>
          <a:custGeom>
            <a:avLst/>
            <a:gdLst/>
            <a:ahLst/>
            <a:cxnLst/>
            <a:rect l="l" t="t" r="r" b="b"/>
            <a:pathLst>
              <a:path w="168909" h="26035">
                <a:moveTo>
                  <a:pt x="150736" y="0"/>
                </a:moveTo>
                <a:lnTo>
                  <a:pt x="109334" y="7137"/>
                </a:lnTo>
                <a:lnTo>
                  <a:pt x="55660" y="14671"/>
                </a:lnTo>
                <a:lnTo>
                  <a:pt x="1663" y="19481"/>
                </a:lnTo>
                <a:lnTo>
                  <a:pt x="850" y="19557"/>
                </a:lnTo>
                <a:lnTo>
                  <a:pt x="292" y="22136"/>
                </a:lnTo>
                <a:lnTo>
                  <a:pt x="0" y="25755"/>
                </a:lnTo>
                <a:lnTo>
                  <a:pt x="14147" y="24142"/>
                </a:lnTo>
                <a:lnTo>
                  <a:pt x="168795" y="863"/>
                </a:lnTo>
                <a:lnTo>
                  <a:pt x="1507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269182" y="5271914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21335" y="0"/>
                </a:moveTo>
                <a:lnTo>
                  <a:pt x="0" y="3911"/>
                </a:lnTo>
                <a:lnTo>
                  <a:pt x="18059" y="4787"/>
                </a:lnTo>
                <a:lnTo>
                  <a:pt x="42430" y="1079"/>
                </a:lnTo>
                <a:lnTo>
                  <a:pt x="213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132597" y="5276697"/>
            <a:ext cx="163195" cy="23495"/>
          </a:xfrm>
          <a:custGeom>
            <a:avLst/>
            <a:gdLst/>
            <a:ahLst/>
            <a:cxnLst/>
            <a:rect l="l" t="t" r="r" b="b"/>
            <a:pathLst>
              <a:path w="163195" h="23495">
                <a:moveTo>
                  <a:pt x="154647" y="0"/>
                </a:moveTo>
                <a:lnTo>
                  <a:pt x="0" y="23266"/>
                </a:lnTo>
                <a:lnTo>
                  <a:pt x="101215" y="10687"/>
                </a:lnTo>
                <a:lnTo>
                  <a:pt x="147396" y="4406"/>
                </a:lnTo>
                <a:lnTo>
                  <a:pt x="152590" y="3009"/>
                </a:lnTo>
                <a:lnTo>
                  <a:pt x="163029" y="393"/>
                </a:lnTo>
                <a:lnTo>
                  <a:pt x="1546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287249" y="5272991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4" h="4445">
                <a:moveTo>
                  <a:pt x="24358" y="0"/>
                </a:moveTo>
                <a:lnTo>
                  <a:pt x="0" y="3708"/>
                </a:lnTo>
                <a:lnTo>
                  <a:pt x="8369" y="4102"/>
                </a:lnTo>
                <a:lnTo>
                  <a:pt x="14236" y="2679"/>
                </a:lnTo>
                <a:lnTo>
                  <a:pt x="20116" y="1333"/>
                </a:lnTo>
                <a:lnTo>
                  <a:pt x="26022" y="88"/>
                </a:lnTo>
                <a:lnTo>
                  <a:pt x="243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480566" y="5292746"/>
            <a:ext cx="73025" cy="5080"/>
          </a:xfrm>
          <a:custGeom>
            <a:avLst/>
            <a:gdLst/>
            <a:ahLst/>
            <a:cxnLst/>
            <a:rect l="l" t="t" r="r" b="b"/>
            <a:pathLst>
              <a:path w="73025" h="5079">
                <a:moveTo>
                  <a:pt x="60502" y="0"/>
                </a:moveTo>
                <a:lnTo>
                  <a:pt x="54279" y="0"/>
                </a:lnTo>
                <a:lnTo>
                  <a:pt x="36039" y="155"/>
                </a:lnTo>
                <a:lnTo>
                  <a:pt x="17818" y="635"/>
                </a:lnTo>
                <a:lnTo>
                  <a:pt x="0" y="2692"/>
                </a:lnTo>
                <a:lnTo>
                  <a:pt x="47993" y="4686"/>
                </a:lnTo>
                <a:lnTo>
                  <a:pt x="49136" y="4521"/>
                </a:lnTo>
                <a:lnTo>
                  <a:pt x="64985" y="1549"/>
                </a:lnTo>
                <a:lnTo>
                  <a:pt x="72923" y="152"/>
                </a:lnTo>
                <a:lnTo>
                  <a:pt x="605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529703" y="5292899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3787" y="0"/>
                </a:moveTo>
                <a:lnTo>
                  <a:pt x="15849" y="1396"/>
                </a:lnTo>
                <a:lnTo>
                  <a:pt x="0" y="4368"/>
                </a:lnTo>
                <a:lnTo>
                  <a:pt x="29616" y="101"/>
                </a:lnTo>
                <a:lnTo>
                  <a:pt x="237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119557" y="5337731"/>
            <a:ext cx="73025" cy="26670"/>
          </a:xfrm>
          <a:custGeom>
            <a:avLst/>
            <a:gdLst/>
            <a:ahLst/>
            <a:cxnLst/>
            <a:rect l="l" t="t" r="r" b="b"/>
            <a:pathLst>
              <a:path w="73025" h="26670">
                <a:moveTo>
                  <a:pt x="45034" y="0"/>
                </a:moveTo>
                <a:lnTo>
                  <a:pt x="33951" y="1112"/>
                </a:lnTo>
                <a:lnTo>
                  <a:pt x="22856" y="2108"/>
                </a:lnTo>
                <a:lnTo>
                  <a:pt x="0" y="3810"/>
                </a:lnTo>
                <a:lnTo>
                  <a:pt x="10553" y="14693"/>
                </a:lnTo>
                <a:lnTo>
                  <a:pt x="13033" y="17030"/>
                </a:lnTo>
                <a:lnTo>
                  <a:pt x="18249" y="23507"/>
                </a:lnTo>
                <a:lnTo>
                  <a:pt x="71742" y="26504"/>
                </a:lnTo>
                <a:lnTo>
                  <a:pt x="71767" y="22872"/>
                </a:lnTo>
                <a:lnTo>
                  <a:pt x="72021" y="19405"/>
                </a:lnTo>
                <a:lnTo>
                  <a:pt x="72542" y="17030"/>
                </a:lnTo>
                <a:lnTo>
                  <a:pt x="66027" y="16243"/>
                </a:lnTo>
                <a:lnTo>
                  <a:pt x="59524" y="15328"/>
                </a:lnTo>
                <a:lnTo>
                  <a:pt x="53022" y="14300"/>
                </a:lnTo>
                <a:lnTo>
                  <a:pt x="58343" y="901"/>
                </a:lnTo>
                <a:lnTo>
                  <a:pt x="4503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164596" y="5336132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198" y="0"/>
                </a:moveTo>
                <a:lnTo>
                  <a:pt x="0" y="1600"/>
                </a:lnTo>
                <a:lnTo>
                  <a:pt x="13309" y="2501"/>
                </a:lnTo>
                <a:lnTo>
                  <a:pt x="13525" y="1981"/>
                </a:lnTo>
                <a:lnTo>
                  <a:pt x="141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302193" y="5353057"/>
            <a:ext cx="59055" cy="5080"/>
          </a:xfrm>
          <a:custGeom>
            <a:avLst/>
            <a:gdLst/>
            <a:ahLst/>
            <a:cxnLst/>
            <a:rect l="l" t="t" r="r" b="b"/>
            <a:pathLst>
              <a:path w="59054" h="5079">
                <a:moveTo>
                  <a:pt x="49631" y="0"/>
                </a:moveTo>
                <a:lnTo>
                  <a:pt x="26014" y="2574"/>
                </a:lnTo>
                <a:lnTo>
                  <a:pt x="14186" y="3661"/>
                </a:lnTo>
                <a:lnTo>
                  <a:pt x="2349" y="4559"/>
                </a:lnTo>
                <a:lnTo>
                  <a:pt x="0" y="4965"/>
                </a:lnTo>
                <a:lnTo>
                  <a:pt x="7467" y="4737"/>
                </a:lnTo>
                <a:lnTo>
                  <a:pt x="14973" y="4318"/>
                </a:lnTo>
                <a:lnTo>
                  <a:pt x="58496" y="393"/>
                </a:lnTo>
                <a:lnTo>
                  <a:pt x="496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484021" y="5366639"/>
            <a:ext cx="216535" cy="26670"/>
          </a:xfrm>
          <a:custGeom>
            <a:avLst/>
            <a:gdLst/>
            <a:ahLst/>
            <a:cxnLst/>
            <a:rect l="l" t="t" r="r" b="b"/>
            <a:pathLst>
              <a:path w="216534" h="26670">
                <a:moveTo>
                  <a:pt x="122707" y="3200"/>
                </a:moveTo>
                <a:lnTo>
                  <a:pt x="106306" y="5041"/>
                </a:lnTo>
                <a:lnTo>
                  <a:pt x="69562" y="10150"/>
                </a:lnTo>
                <a:lnTo>
                  <a:pt x="24676" y="15798"/>
                </a:lnTo>
                <a:lnTo>
                  <a:pt x="0" y="19138"/>
                </a:lnTo>
                <a:lnTo>
                  <a:pt x="154127" y="26466"/>
                </a:lnTo>
                <a:lnTo>
                  <a:pt x="153835" y="25996"/>
                </a:lnTo>
                <a:lnTo>
                  <a:pt x="153416" y="25476"/>
                </a:lnTo>
                <a:lnTo>
                  <a:pt x="152527" y="24460"/>
                </a:lnTo>
                <a:lnTo>
                  <a:pt x="152057" y="23964"/>
                </a:lnTo>
                <a:lnTo>
                  <a:pt x="151599" y="23520"/>
                </a:lnTo>
                <a:lnTo>
                  <a:pt x="167484" y="22896"/>
                </a:lnTo>
                <a:lnTo>
                  <a:pt x="183391" y="22488"/>
                </a:lnTo>
                <a:lnTo>
                  <a:pt x="216522" y="22199"/>
                </a:lnTo>
                <a:lnTo>
                  <a:pt x="206590" y="11277"/>
                </a:lnTo>
                <a:lnTo>
                  <a:pt x="204177" y="9042"/>
                </a:lnTo>
                <a:lnTo>
                  <a:pt x="200954" y="5041"/>
                </a:lnTo>
                <a:lnTo>
                  <a:pt x="151003" y="5029"/>
                </a:lnTo>
                <a:lnTo>
                  <a:pt x="122707" y="3200"/>
                </a:lnTo>
                <a:close/>
              </a:path>
              <a:path w="216534" h="26670">
                <a:moveTo>
                  <a:pt x="155308" y="0"/>
                </a:moveTo>
                <a:lnTo>
                  <a:pt x="154635" y="2997"/>
                </a:lnTo>
                <a:lnTo>
                  <a:pt x="153289" y="5041"/>
                </a:lnTo>
                <a:lnTo>
                  <a:pt x="200954" y="5041"/>
                </a:lnTo>
                <a:lnTo>
                  <a:pt x="198856" y="2438"/>
                </a:lnTo>
                <a:lnTo>
                  <a:pt x="1553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482009" y="5366128"/>
            <a:ext cx="157480" cy="19685"/>
          </a:xfrm>
          <a:custGeom>
            <a:avLst/>
            <a:gdLst/>
            <a:ahLst/>
            <a:cxnLst/>
            <a:rect l="l" t="t" r="r" b="b"/>
            <a:pathLst>
              <a:path w="157479" h="19685">
                <a:moveTo>
                  <a:pt x="26682" y="16306"/>
                </a:moveTo>
                <a:lnTo>
                  <a:pt x="0" y="19545"/>
                </a:lnTo>
                <a:lnTo>
                  <a:pt x="2019" y="19646"/>
                </a:lnTo>
                <a:lnTo>
                  <a:pt x="26682" y="16306"/>
                </a:lnTo>
                <a:close/>
              </a:path>
              <a:path w="157479" h="19685">
                <a:moveTo>
                  <a:pt x="156508" y="3708"/>
                </a:moveTo>
                <a:lnTo>
                  <a:pt x="124714" y="3708"/>
                </a:lnTo>
                <a:lnTo>
                  <a:pt x="153085" y="5549"/>
                </a:lnTo>
                <a:lnTo>
                  <a:pt x="155295" y="5549"/>
                </a:lnTo>
                <a:lnTo>
                  <a:pt x="156508" y="3708"/>
                </a:lnTo>
                <a:close/>
              </a:path>
              <a:path w="157479" h="19685">
                <a:moveTo>
                  <a:pt x="147942" y="0"/>
                </a:moveTo>
                <a:lnTo>
                  <a:pt x="108686" y="5499"/>
                </a:lnTo>
                <a:lnTo>
                  <a:pt x="124714" y="3708"/>
                </a:lnTo>
                <a:lnTo>
                  <a:pt x="156508" y="3708"/>
                </a:lnTo>
                <a:lnTo>
                  <a:pt x="156641" y="3505"/>
                </a:lnTo>
                <a:lnTo>
                  <a:pt x="157314" y="507"/>
                </a:lnTo>
                <a:lnTo>
                  <a:pt x="1479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381280" y="5377722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5" h="3810">
                <a:moveTo>
                  <a:pt x="28295" y="0"/>
                </a:moveTo>
                <a:lnTo>
                  <a:pt x="0" y="3441"/>
                </a:lnTo>
                <a:lnTo>
                  <a:pt x="5994" y="3708"/>
                </a:lnTo>
                <a:lnTo>
                  <a:pt x="14160" y="2273"/>
                </a:lnTo>
                <a:lnTo>
                  <a:pt x="22390" y="1066"/>
                </a:lnTo>
                <a:lnTo>
                  <a:pt x="30683" y="101"/>
                </a:lnTo>
                <a:lnTo>
                  <a:pt x="282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508688" y="5371626"/>
            <a:ext cx="82550" cy="11430"/>
          </a:xfrm>
          <a:custGeom>
            <a:avLst/>
            <a:gdLst/>
            <a:ahLst/>
            <a:cxnLst/>
            <a:rect l="l" t="t" r="r" b="b"/>
            <a:pathLst>
              <a:path w="82550" h="11429">
                <a:moveTo>
                  <a:pt x="82003" y="0"/>
                </a:moveTo>
                <a:lnTo>
                  <a:pt x="76784" y="571"/>
                </a:lnTo>
                <a:lnTo>
                  <a:pt x="0" y="10807"/>
                </a:lnTo>
                <a:lnTo>
                  <a:pt x="26318" y="7606"/>
                </a:lnTo>
                <a:lnTo>
                  <a:pt x="8200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449925" y="5364704"/>
            <a:ext cx="180340" cy="21590"/>
          </a:xfrm>
          <a:custGeom>
            <a:avLst/>
            <a:gdLst/>
            <a:ahLst/>
            <a:cxnLst/>
            <a:rect l="l" t="t" r="r" b="b"/>
            <a:pathLst>
              <a:path w="180340" h="21589">
                <a:moveTo>
                  <a:pt x="152780" y="0"/>
                </a:moveTo>
                <a:lnTo>
                  <a:pt x="0" y="19532"/>
                </a:lnTo>
                <a:lnTo>
                  <a:pt x="32080" y="20967"/>
                </a:lnTo>
                <a:lnTo>
                  <a:pt x="58762" y="17729"/>
                </a:lnTo>
                <a:lnTo>
                  <a:pt x="135547" y="7492"/>
                </a:lnTo>
                <a:lnTo>
                  <a:pt x="140766" y="6921"/>
                </a:lnTo>
                <a:lnTo>
                  <a:pt x="180022" y="1422"/>
                </a:lnTo>
                <a:lnTo>
                  <a:pt x="15278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387276" y="5361216"/>
            <a:ext cx="215900" cy="23495"/>
          </a:xfrm>
          <a:custGeom>
            <a:avLst/>
            <a:gdLst/>
            <a:ahLst/>
            <a:cxnLst/>
            <a:rect l="l" t="t" r="r" b="b"/>
            <a:pathLst>
              <a:path w="215900" h="23495">
                <a:moveTo>
                  <a:pt x="144614" y="0"/>
                </a:moveTo>
                <a:lnTo>
                  <a:pt x="56043" y="12305"/>
                </a:lnTo>
                <a:lnTo>
                  <a:pt x="22301" y="16510"/>
                </a:lnTo>
                <a:lnTo>
                  <a:pt x="24688" y="16611"/>
                </a:lnTo>
                <a:lnTo>
                  <a:pt x="16395" y="17576"/>
                </a:lnTo>
                <a:lnTo>
                  <a:pt x="8166" y="18783"/>
                </a:lnTo>
                <a:lnTo>
                  <a:pt x="0" y="20218"/>
                </a:lnTo>
                <a:lnTo>
                  <a:pt x="62649" y="23025"/>
                </a:lnTo>
                <a:lnTo>
                  <a:pt x="215430" y="3492"/>
                </a:lnTo>
                <a:lnTo>
                  <a:pt x="1446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192177" y="5387313"/>
            <a:ext cx="109220" cy="33655"/>
          </a:xfrm>
          <a:custGeom>
            <a:avLst/>
            <a:gdLst/>
            <a:ahLst/>
            <a:cxnLst/>
            <a:rect l="l" t="t" r="r" b="b"/>
            <a:pathLst>
              <a:path w="109220" h="33654">
                <a:moveTo>
                  <a:pt x="70554" y="16827"/>
                </a:moveTo>
                <a:lnTo>
                  <a:pt x="6273" y="16827"/>
                </a:lnTo>
                <a:lnTo>
                  <a:pt x="9550" y="20027"/>
                </a:lnTo>
                <a:lnTo>
                  <a:pt x="17043" y="29806"/>
                </a:lnTo>
                <a:lnTo>
                  <a:pt x="46621" y="33362"/>
                </a:lnTo>
                <a:lnTo>
                  <a:pt x="61573" y="29191"/>
                </a:lnTo>
                <a:lnTo>
                  <a:pt x="76560" y="25311"/>
                </a:lnTo>
                <a:lnTo>
                  <a:pt x="91611" y="21782"/>
                </a:lnTo>
                <a:lnTo>
                  <a:pt x="106756" y="18669"/>
                </a:lnTo>
                <a:lnTo>
                  <a:pt x="107378" y="17995"/>
                </a:lnTo>
                <a:lnTo>
                  <a:pt x="108013" y="17360"/>
                </a:lnTo>
                <a:lnTo>
                  <a:pt x="108258" y="17145"/>
                </a:lnTo>
                <a:lnTo>
                  <a:pt x="82740" y="17145"/>
                </a:lnTo>
                <a:lnTo>
                  <a:pt x="76288" y="17030"/>
                </a:lnTo>
                <a:lnTo>
                  <a:pt x="70554" y="16827"/>
                </a:lnTo>
                <a:close/>
              </a:path>
              <a:path w="109220" h="33654">
                <a:moveTo>
                  <a:pt x="108648" y="16802"/>
                </a:moveTo>
                <a:lnTo>
                  <a:pt x="102171" y="17030"/>
                </a:lnTo>
                <a:lnTo>
                  <a:pt x="95681" y="17145"/>
                </a:lnTo>
                <a:lnTo>
                  <a:pt x="108258" y="17145"/>
                </a:lnTo>
                <a:lnTo>
                  <a:pt x="108648" y="16802"/>
                </a:lnTo>
                <a:close/>
              </a:path>
              <a:path w="109220" h="33654">
                <a:moveTo>
                  <a:pt x="38049" y="0"/>
                </a:moveTo>
                <a:lnTo>
                  <a:pt x="28904" y="2457"/>
                </a:lnTo>
                <a:lnTo>
                  <a:pt x="10526" y="7696"/>
                </a:lnTo>
                <a:lnTo>
                  <a:pt x="1511" y="10375"/>
                </a:lnTo>
                <a:lnTo>
                  <a:pt x="0" y="10845"/>
                </a:lnTo>
                <a:lnTo>
                  <a:pt x="6388" y="16979"/>
                </a:lnTo>
                <a:lnTo>
                  <a:pt x="6273" y="16827"/>
                </a:lnTo>
                <a:lnTo>
                  <a:pt x="70554" y="16827"/>
                </a:lnTo>
                <a:lnTo>
                  <a:pt x="69837" y="16802"/>
                </a:lnTo>
                <a:lnTo>
                  <a:pt x="75984" y="15354"/>
                </a:lnTo>
                <a:lnTo>
                  <a:pt x="82168" y="14046"/>
                </a:lnTo>
                <a:lnTo>
                  <a:pt x="88379" y="12852"/>
                </a:lnTo>
                <a:lnTo>
                  <a:pt x="75558" y="12039"/>
                </a:lnTo>
                <a:lnTo>
                  <a:pt x="62757" y="10934"/>
                </a:lnTo>
                <a:lnTo>
                  <a:pt x="49974" y="9534"/>
                </a:lnTo>
                <a:lnTo>
                  <a:pt x="37210" y="7835"/>
                </a:lnTo>
                <a:lnTo>
                  <a:pt x="35915" y="7696"/>
                </a:lnTo>
                <a:lnTo>
                  <a:pt x="36525" y="4305"/>
                </a:lnTo>
                <a:lnTo>
                  <a:pt x="3804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228096" y="5386007"/>
            <a:ext cx="116839" cy="14604"/>
          </a:xfrm>
          <a:custGeom>
            <a:avLst/>
            <a:gdLst/>
            <a:ahLst/>
            <a:cxnLst/>
            <a:rect l="l" t="t" r="r" b="b"/>
            <a:pathLst>
              <a:path w="116840" h="14604">
                <a:moveTo>
                  <a:pt x="7162" y="0"/>
                </a:moveTo>
                <a:lnTo>
                  <a:pt x="2133" y="1308"/>
                </a:lnTo>
                <a:lnTo>
                  <a:pt x="609" y="5613"/>
                </a:lnTo>
                <a:lnTo>
                  <a:pt x="0" y="9004"/>
                </a:lnTo>
                <a:lnTo>
                  <a:pt x="1295" y="9144"/>
                </a:lnTo>
                <a:lnTo>
                  <a:pt x="14058" y="10842"/>
                </a:lnTo>
                <a:lnTo>
                  <a:pt x="26841" y="12242"/>
                </a:lnTo>
                <a:lnTo>
                  <a:pt x="39643" y="13348"/>
                </a:lnTo>
                <a:lnTo>
                  <a:pt x="52463" y="14160"/>
                </a:lnTo>
                <a:lnTo>
                  <a:pt x="56781" y="13322"/>
                </a:lnTo>
                <a:lnTo>
                  <a:pt x="61112" y="12560"/>
                </a:lnTo>
                <a:lnTo>
                  <a:pt x="77611" y="9934"/>
                </a:lnTo>
                <a:lnTo>
                  <a:pt x="89790" y="8212"/>
                </a:lnTo>
                <a:lnTo>
                  <a:pt x="101990" y="6682"/>
                </a:lnTo>
                <a:lnTo>
                  <a:pt x="114211" y="5346"/>
                </a:lnTo>
                <a:lnTo>
                  <a:pt x="116458" y="4775"/>
                </a:lnTo>
                <a:lnTo>
                  <a:pt x="112433" y="4508"/>
                </a:lnTo>
                <a:lnTo>
                  <a:pt x="104381" y="3835"/>
                </a:lnTo>
                <a:lnTo>
                  <a:pt x="95830" y="3513"/>
                </a:lnTo>
                <a:lnTo>
                  <a:pt x="87285" y="3063"/>
                </a:lnTo>
                <a:lnTo>
                  <a:pt x="78747" y="2485"/>
                </a:lnTo>
                <a:lnTo>
                  <a:pt x="70677" y="1816"/>
                </a:lnTo>
                <a:lnTo>
                  <a:pt x="61213" y="1816"/>
                </a:lnTo>
                <a:lnTo>
                  <a:pt x="56972" y="1739"/>
                </a:lnTo>
                <a:lnTo>
                  <a:pt x="53522" y="1625"/>
                </a:lnTo>
                <a:lnTo>
                  <a:pt x="48310" y="1625"/>
                </a:lnTo>
                <a:lnTo>
                  <a:pt x="38002" y="1523"/>
                </a:lnTo>
                <a:lnTo>
                  <a:pt x="27708" y="1217"/>
                </a:lnTo>
                <a:lnTo>
                  <a:pt x="17428" y="709"/>
                </a:lnTo>
                <a:lnTo>
                  <a:pt x="7162" y="0"/>
                </a:lnTo>
                <a:close/>
              </a:path>
              <a:path w="116840" h="14604">
                <a:moveTo>
                  <a:pt x="70218" y="1778"/>
                </a:moveTo>
                <a:lnTo>
                  <a:pt x="67043" y="1816"/>
                </a:lnTo>
                <a:lnTo>
                  <a:pt x="70677" y="1816"/>
                </a:lnTo>
                <a:lnTo>
                  <a:pt x="70218" y="1778"/>
                </a:lnTo>
                <a:close/>
              </a:path>
              <a:path w="116840" h="14604">
                <a:moveTo>
                  <a:pt x="52755" y="1600"/>
                </a:moveTo>
                <a:lnTo>
                  <a:pt x="49783" y="1625"/>
                </a:lnTo>
                <a:lnTo>
                  <a:pt x="53522" y="1625"/>
                </a:lnTo>
                <a:lnTo>
                  <a:pt x="52755" y="160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298325" y="5387466"/>
            <a:ext cx="34290" cy="2540"/>
          </a:xfrm>
          <a:custGeom>
            <a:avLst/>
            <a:gdLst/>
            <a:ahLst/>
            <a:cxnLst/>
            <a:rect l="l" t="t" r="r" b="b"/>
            <a:pathLst>
              <a:path w="34290" h="2539">
                <a:moveTo>
                  <a:pt x="12636" y="0"/>
                </a:moveTo>
                <a:lnTo>
                  <a:pt x="8420" y="165"/>
                </a:lnTo>
                <a:lnTo>
                  <a:pt x="4203" y="279"/>
                </a:lnTo>
                <a:lnTo>
                  <a:pt x="0" y="317"/>
                </a:lnTo>
                <a:lnTo>
                  <a:pt x="8527" y="1024"/>
                </a:lnTo>
                <a:lnTo>
                  <a:pt x="17060" y="1603"/>
                </a:lnTo>
                <a:lnTo>
                  <a:pt x="25601" y="2053"/>
                </a:lnTo>
                <a:lnTo>
                  <a:pt x="34150" y="2374"/>
                </a:lnTo>
                <a:lnTo>
                  <a:pt x="26974" y="1727"/>
                </a:lnTo>
                <a:lnTo>
                  <a:pt x="19799" y="939"/>
                </a:lnTo>
                <a:lnTo>
                  <a:pt x="126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298935" y="5403585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639" y="0"/>
                </a:moveTo>
                <a:lnTo>
                  <a:pt x="9728" y="215"/>
                </a:lnTo>
                <a:lnTo>
                  <a:pt x="1892" y="533"/>
                </a:lnTo>
                <a:lnTo>
                  <a:pt x="1257" y="1079"/>
                </a:lnTo>
                <a:lnTo>
                  <a:pt x="622" y="1714"/>
                </a:lnTo>
                <a:lnTo>
                  <a:pt x="0" y="2387"/>
                </a:lnTo>
                <a:lnTo>
                  <a:pt x="4533" y="1523"/>
                </a:lnTo>
                <a:lnTo>
                  <a:pt x="9067" y="723"/>
                </a:lnTo>
                <a:lnTo>
                  <a:pt x="136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342308" y="539077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2247" y="0"/>
                </a:moveTo>
                <a:lnTo>
                  <a:pt x="0" y="584"/>
                </a:lnTo>
                <a:lnTo>
                  <a:pt x="4445" y="139"/>
                </a:lnTo>
                <a:lnTo>
                  <a:pt x="224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332477" y="538983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8051" y="673"/>
                </a:lnTo>
                <a:lnTo>
                  <a:pt x="12077" y="939"/>
                </a:lnTo>
                <a:lnTo>
                  <a:pt x="14757" y="253"/>
                </a:lnTo>
                <a:lnTo>
                  <a:pt x="9842" y="228"/>
                </a:lnTo>
                <a:lnTo>
                  <a:pt x="4914" y="152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310959" y="5383064"/>
            <a:ext cx="65405" cy="7620"/>
          </a:xfrm>
          <a:custGeom>
            <a:avLst/>
            <a:gdLst/>
            <a:ahLst/>
            <a:cxnLst/>
            <a:rect l="l" t="t" r="r" b="b"/>
            <a:pathLst>
              <a:path w="65404" h="7620">
                <a:moveTo>
                  <a:pt x="54089" y="0"/>
                </a:moveTo>
                <a:lnTo>
                  <a:pt x="40580" y="1442"/>
                </a:lnTo>
                <a:lnTo>
                  <a:pt x="27054" y="2698"/>
                </a:lnTo>
                <a:lnTo>
                  <a:pt x="13523" y="3707"/>
                </a:lnTo>
                <a:lnTo>
                  <a:pt x="0" y="4406"/>
                </a:lnTo>
                <a:lnTo>
                  <a:pt x="7162" y="5346"/>
                </a:lnTo>
                <a:lnTo>
                  <a:pt x="36283" y="7023"/>
                </a:lnTo>
                <a:lnTo>
                  <a:pt x="43435" y="5261"/>
                </a:lnTo>
                <a:lnTo>
                  <a:pt x="50603" y="3582"/>
                </a:lnTo>
                <a:lnTo>
                  <a:pt x="57790" y="1992"/>
                </a:lnTo>
                <a:lnTo>
                  <a:pt x="64998" y="495"/>
                </a:lnTo>
                <a:lnTo>
                  <a:pt x="540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344553" y="5390061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11709" y="0"/>
                </a:moveTo>
                <a:lnTo>
                  <a:pt x="7404" y="38"/>
                </a:lnTo>
                <a:lnTo>
                  <a:pt x="2679" y="38"/>
                </a:lnTo>
                <a:lnTo>
                  <a:pt x="0" y="711"/>
                </a:lnTo>
                <a:lnTo>
                  <a:pt x="2209" y="850"/>
                </a:lnTo>
                <a:lnTo>
                  <a:pt x="5372" y="546"/>
                </a:lnTo>
                <a:lnTo>
                  <a:pt x="117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347243" y="5383557"/>
            <a:ext cx="81915" cy="6985"/>
          </a:xfrm>
          <a:custGeom>
            <a:avLst/>
            <a:gdLst/>
            <a:ahLst/>
            <a:cxnLst/>
            <a:rect l="l" t="t" r="r" b="b"/>
            <a:pathLst>
              <a:path w="81915" h="6985">
                <a:moveTo>
                  <a:pt x="28714" y="0"/>
                </a:moveTo>
                <a:lnTo>
                  <a:pt x="21506" y="1497"/>
                </a:lnTo>
                <a:lnTo>
                  <a:pt x="14319" y="3089"/>
                </a:lnTo>
                <a:lnTo>
                  <a:pt x="7151" y="4772"/>
                </a:lnTo>
                <a:lnTo>
                  <a:pt x="0" y="6540"/>
                </a:lnTo>
                <a:lnTo>
                  <a:pt x="9016" y="6502"/>
                </a:lnTo>
                <a:lnTo>
                  <a:pt x="16840" y="5854"/>
                </a:lnTo>
                <a:lnTo>
                  <a:pt x="24676" y="5308"/>
                </a:lnTo>
                <a:lnTo>
                  <a:pt x="32524" y="4889"/>
                </a:lnTo>
                <a:lnTo>
                  <a:pt x="44782" y="3989"/>
                </a:lnTo>
                <a:lnTo>
                  <a:pt x="57073" y="3281"/>
                </a:lnTo>
                <a:lnTo>
                  <a:pt x="69393" y="2751"/>
                </a:lnTo>
                <a:lnTo>
                  <a:pt x="81737" y="2387"/>
                </a:lnTo>
                <a:lnTo>
                  <a:pt x="287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447157" y="539443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4" y="0"/>
                </a:lnTo>
              </a:path>
            </a:pathLst>
          </a:custGeom>
          <a:ln w="4368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407879" y="5387732"/>
            <a:ext cx="183515" cy="10160"/>
          </a:xfrm>
          <a:custGeom>
            <a:avLst/>
            <a:gdLst/>
            <a:ahLst/>
            <a:cxnLst/>
            <a:rect l="l" t="t" r="r" b="b"/>
            <a:pathLst>
              <a:path w="183515" h="10160">
                <a:moveTo>
                  <a:pt x="160571" y="4521"/>
                </a:moveTo>
                <a:lnTo>
                  <a:pt x="121729" y="4521"/>
                </a:lnTo>
                <a:lnTo>
                  <a:pt x="139612" y="4659"/>
                </a:lnTo>
                <a:lnTo>
                  <a:pt x="157505" y="5054"/>
                </a:lnTo>
                <a:lnTo>
                  <a:pt x="128625" y="8890"/>
                </a:lnTo>
                <a:lnTo>
                  <a:pt x="148488" y="9728"/>
                </a:lnTo>
                <a:lnTo>
                  <a:pt x="168363" y="7137"/>
                </a:lnTo>
                <a:lnTo>
                  <a:pt x="175806" y="6311"/>
                </a:lnTo>
                <a:lnTo>
                  <a:pt x="183235" y="5588"/>
                </a:lnTo>
                <a:lnTo>
                  <a:pt x="160571" y="4521"/>
                </a:lnTo>
                <a:close/>
              </a:path>
              <a:path w="183515" h="10160">
                <a:moveTo>
                  <a:pt x="61074" y="0"/>
                </a:moveTo>
                <a:lnTo>
                  <a:pt x="24035" y="4560"/>
                </a:lnTo>
                <a:lnTo>
                  <a:pt x="0" y="7493"/>
                </a:lnTo>
                <a:lnTo>
                  <a:pt x="12834" y="7043"/>
                </a:lnTo>
                <a:lnTo>
                  <a:pt x="19307" y="6919"/>
                </a:lnTo>
                <a:lnTo>
                  <a:pt x="39880" y="6858"/>
                </a:lnTo>
                <a:lnTo>
                  <a:pt x="94233" y="4885"/>
                </a:lnTo>
                <a:lnTo>
                  <a:pt x="112559" y="4560"/>
                </a:lnTo>
                <a:lnTo>
                  <a:pt x="160571" y="4521"/>
                </a:lnTo>
                <a:lnTo>
                  <a:pt x="61074" y="0"/>
                </a:lnTo>
                <a:close/>
              </a:path>
              <a:path w="183515" h="10160">
                <a:moveTo>
                  <a:pt x="39880" y="6858"/>
                </a:moveTo>
                <a:lnTo>
                  <a:pt x="27457" y="6858"/>
                </a:lnTo>
                <a:lnTo>
                  <a:pt x="39281" y="6883"/>
                </a:lnTo>
                <a:lnTo>
                  <a:pt x="39880" y="6858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399069" y="5387580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4" h="8254">
                <a:moveTo>
                  <a:pt x="66509" y="0"/>
                </a:moveTo>
                <a:lnTo>
                  <a:pt x="53111" y="1422"/>
                </a:lnTo>
                <a:lnTo>
                  <a:pt x="46393" y="2032"/>
                </a:lnTo>
                <a:lnTo>
                  <a:pt x="34806" y="3632"/>
                </a:lnTo>
                <a:lnTo>
                  <a:pt x="0" y="8089"/>
                </a:lnTo>
                <a:lnTo>
                  <a:pt x="5867" y="7772"/>
                </a:lnTo>
                <a:lnTo>
                  <a:pt x="8813" y="7645"/>
                </a:lnTo>
                <a:lnTo>
                  <a:pt x="69888" y="152"/>
                </a:lnTo>
                <a:lnTo>
                  <a:pt x="665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445460" y="5387384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5697" y="0"/>
                </a:moveTo>
                <a:lnTo>
                  <a:pt x="0" y="2235"/>
                </a:lnTo>
                <a:lnTo>
                  <a:pt x="6718" y="1625"/>
                </a:lnTo>
                <a:lnTo>
                  <a:pt x="20116" y="190"/>
                </a:lnTo>
                <a:lnTo>
                  <a:pt x="156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268542" y="5398631"/>
            <a:ext cx="249554" cy="26034"/>
          </a:xfrm>
          <a:custGeom>
            <a:avLst/>
            <a:gdLst/>
            <a:ahLst/>
            <a:cxnLst/>
            <a:rect l="l" t="t" r="r" b="b"/>
            <a:pathLst>
              <a:path w="249554" h="26035">
                <a:moveTo>
                  <a:pt x="20205" y="19380"/>
                </a:moveTo>
                <a:lnTo>
                  <a:pt x="13436" y="21094"/>
                </a:lnTo>
                <a:lnTo>
                  <a:pt x="6692" y="22961"/>
                </a:lnTo>
                <a:lnTo>
                  <a:pt x="0" y="24980"/>
                </a:lnTo>
                <a:lnTo>
                  <a:pt x="6159" y="25400"/>
                </a:lnTo>
                <a:lnTo>
                  <a:pt x="12420" y="25679"/>
                </a:lnTo>
                <a:lnTo>
                  <a:pt x="18961" y="25755"/>
                </a:lnTo>
                <a:lnTo>
                  <a:pt x="15278" y="25184"/>
                </a:lnTo>
                <a:lnTo>
                  <a:pt x="20205" y="19380"/>
                </a:lnTo>
                <a:close/>
              </a:path>
              <a:path w="249554" h="26035">
                <a:moveTo>
                  <a:pt x="218808" y="0"/>
                </a:moveTo>
                <a:lnTo>
                  <a:pt x="164063" y="1012"/>
                </a:lnTo>
                <a:lnTo>
                  <a:pt x="112802" y="4268"/>
                </a:lnTo>
                <a:lnTo>
                  <a:pt x="79946" y="8115"/>
                </a:lnTo>
                <a:lnTo>
                  <a:pt x="92206" y="8987"/>
                </a:lnTo>
                <a:lnTo>
                  <a:pt x="104471" y="9642"/>
                </a:lnTo>
                <a:lnTo>
                  <a:pt x="116749" y="10054"/>
                </a:lnTo>
                <a:lnTo>
                  <a:pt x="129044" y="10198"/>
                </a:lnTo>
                <a:lnTo>
                  <a:pt x="138341" y="10112"/>
                </a:lnTo>
                <a:lnTo>
                  <a:pt x="207830" y="4881"/>
                </a:lnTo>
                <a:lnTo>
                  <a:pt x="249148" y="317"/>
                </a:lnTo>
                <a:lnTo>
                  <a:pt x="226390" y="21"/>
                </a:lnTo>
                <a:lnTo>
                  <a:pt x="21880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283822" y="5398942"/>
            <a:ext cx="257175" cy="26034"/>
          </a:xfrm>
          <a:custGeom>
            <a:avLst/>
            <a:gdLst/>
            <a:ahLst/>
            <a:cxnLst/>
            <a:rect l="l" t="t" r="r" b="b"/>
            <a:pathLst>
              <a:path w="257175" h="26035">
                <a:moveTo>
                  <a:pt x="64668" y="7810"/>
                </a:moveTo>
                <a:lnTo>
                  <a:pt x="24509" y="14560"/>
                </a:lnTo>
                <a:lnTo>
                  <a:pt x="0" y="24866"/>
                </a:lnTo>
                <a:lnTo>
                  <a:pt x="3682" y="25450"/>
                </a:lnTo>
                <a:lnTo>
                  <a:pt x="4978" y="25463"/>
                </a:lnTo>
                <a:lnTo>
                  <a:pt x="11112" y="25463"/>
                </a:lnTo>
                <a:lnTo>
                  <a:pt x="51811" y="23778"/>
                </a:lnTo>
                <a:lnTo>
                  <a:pt x="118100" y="18536"/>
                </a:lnTo>
                <a:lnTo>
                  <a:pt x="177746" y="11634"/>
                </a:lnTo>
                <a:lnTo>
                  <a:pt x="190604" y="9893"/>
                </a:lnTo>
                <a:lnTo>
                  <a:pt x="113766" y="9893"/>
                </a:lnTo>
                <a:lnTo>
                  <a:pt x="101471" y="9748"/>
                </a:lnTo>
                <a:lnTo>
                  <a:pt x="89193" y="9332"/>
                </a:lnTo>
                <a:lnTo>
                  <a:pt x="76928" y="8677"/>
                </a:lnTo>
                <a:lnTo>
                  <a:pt x="64668" y="7810"/>
                </a:lnTo>
                <a:close/>
              </a:path>
              <a:path w="257175" h="26035">
                <a:moveTo>
                  <a:pt x="233870" y="0"/>
                </a:moveTo>
                <a:lnTo>
                  <a:pt x="192552" y="4568"/>
                </a:lnTo>
                <a:lnTo>
                  <a:pt x="151091" y="8394"/>
                </a:lnTo>
                <a:lnTo>
                  <a:pt x="113766" y="9893"/>
                </a:lnTo>
                <a:lnTo>
                  <a:pt x="190604" y="9893"/>
                </a:lnTo>
                <a:lnTo>
                  <a:pt x="256882" y="647"/>
                </a:lnTo>
                <a:lnTo>
                  <a:pt x="241541" y="152"/>
                </a:lnTo>
                <a:lnTo>
                  <a:pt x="2338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191307" y="5354764"/>
            <a:ext cx="28575" cy="10160"/>
          </a:xfrm>
          <a:custGeom>
            <a:avLst/>
            <a:gdLst/>
            <a:ahLst/>
            <a:cxnLst/>
            <a:rect l="l" t="t" r="r" b="b"/>
            <a:pathLst>
              <a:path w="28575" h="10160">
                <a:moveTo>
                  <a:pt x="787" y="0"/>
                </a:moveTo>
                <a:lnTo>
                  <a:pt x="337" y="2102"/>
                </a:lnTo>
                <a:lnTo>
                  <a:pt x="261" y="2616"/>
                </a:lnTo>
                <a:lnTo>
                  <a:pt x="44" y="5587"/>
                </a:lnTo>
                <a:lnTo>
                  <a:pt x="0" y="9474"/>
                </a:lnTo>
                <a:lnTo>
                  <a:pt x="10858" y="10058"/>
                </a:lnTo>
                <a:lnTo>
                  <a:pt x="19202" y="9080"/>
                </a:lnTo>
                <a:lnTo>
                  <a:pt x="23368" y="8547"/>
                </a:lnTo>
                <a:lnTo>
                  <a:pt x="26111" y="5587"/>
                </a:lnTo>
                <a:lnTo>
                  <a:pt x="28536" y="2616"/>
                </a:lnTo>
                <a:lnTo>
                  <a:pt x="21588" y="2102"/>
                </a:lnTo>
                <a:lnTo>
                  <a:pt x="14647" y="1493"/>
                </a:lnTo>
                <a:lnTo>
                  <a:pt x="7714" y="792"/>
                </a:lnTo>
                <a:lnTo>
                  <a:pt x="78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7256384" y="533091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7" y="0"/>
                </a:moveTo>
                <a:lnTo>
                  <a:pt x="0" y="177"/>
                </a:lnTo>
                <a:lnTo>
                  <a:pt x="9143" y="457"/>
                </a:lnTo>
                <a:lnTo>
                  <a:pt x="9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7264153" y="5331292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498" y="88"/>
                </a:lnTo>
                <a:lnTo>
                  <a:pt x="1752" y="88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7214674" y="5357376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90" h="6350">
                <a:moveTo>
                  <a:pt x="5168" y="0"/>
                </a:moveTo>
                <a:lnTo>
                  <a:pt x="2743" y="2971"/>
                </a:lnTo>
                <a:lnTo>
                  <a:pt x="0" y="5943"/>
                </a:lnTo>
                <a:lnTo>
                  <a:pt x="16849" y="3676"/>
                </a:lnTo>
                <a:lnTo>
                  <a:pt x="33680" y="1142"/>
                </a:lnTo>
                <a:lnTo>
                  <a:pt x="26541" y="1007"/>
                </a:lnTo>
                <a:lnTo>
                  <a:pt x="19410" y="771"/>
                </a:lnTo>
                <a:lnTo>
                  <a:pt x="12286" y="435"/>
                </a:lnTo>
                <a:lnTo>
                  <a:pt x="51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7257314" y="5330873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41" y="0"/>
                </a:moveTo>
                <a:lnTo>
                  <a:pt x="0" y="50"/>
                </a:lnTo>
                <a:lnTo>
                  <a:pt x="6832" y="419"/>
                </a:lnTo>
                <a:lnTo>
                  <a:pt x="2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7257562" y="5327706"/>
            <a:ext cx="73025" cy="3810"/>
          </a:xfrm>
          <a:custGeom>
            <a:avLst/>
            <a:gdLst/>
            <a:ahLst/>
            <a:cxnLst/>
            <a:rect l="l" t="t" r="r" b="b"/>
            <a:pathLst>
              <a:path w="73025" h="3810">
                <a:moveTo>
                  <a:pt x="15417" y="1054"/>
                </a:moveTo>
                <a:lnTo>
                  <a:pt x="13309" y="1066"/>
                </a:lnTo>
                <a:lnTo>
                  <a:pt x="12255" y="1066"/>
                </a:lnTo>
                <a:lnTo>
                  <a:pt x="8153" y="1701"/>
                </a:lnTo>
                <a:lnTo>
                  <a:pt x="4063" y="2400"/>
                </a:lnTo>
                <a:lnTo>
                  <a:pt x="0" y="3162"/>
                </a:lnTo>
                <a:lnTo>
                  <a:pt x="8343" y="3682"/>
                </a:lnTo>
                <a:lnTo>
                  <a:pt x="12268" y="3771"/>
                </a:lnTo>
                <a:lnTo>
                  <a:pt x="16192" y="3810"/>
                </a:lnTo>
                <a:lnTo>
                  <a:pt x="20129" y="3810"/>
                </a:lnTo>
                <a:lnTo>
                  <a:pt x="29445" y="3722"/>
                </a:lnTo>
                <a:lnTo>
                  <a:pt x="38784" y="3451"/>
                </a:lnTo>
                <a:lnTo>
                  <a:pt x="48149" y="2984"/>
                </a:lnTo>
                <a:lnTo>
                  <a:pt x="72168" y="1257"/>
                </a:lnTo>
                <a:lnTo>
                  <a:pt x="23812" y="1257"/>
                </a:lnTo>
                <a:lnTo>
                  <a:pt x="19608" y="1193"/>
                </a:lnTo>
                <a:lnTo>
                  <a:pt x="15417" y="1054"/>
                </a:lnTo>
                <a:close/>
              </a:path>
              <a:path w="73025" h="3810">
                <a:moveTo>
                  <a:pt x="62039" y="0"/>
                </a:moveTo>
                <a:lnTo>
                  <a:pt x="53526" y="528"/>
                </a:lnTo>
                <a:lnTo>
                  <a:pt x="45019" y="923"/>
                </a:lnTo>
                <a:lnTo>
                  <a:pt x="36520" y="1171"/>
                </a:lnTo>
                <a:lnTo>
                  <a:pt x="28028" y="1257"/>
                </a:lnTo>
                <a:lnTo>
                  <a:pt x="72168" y="1257"/>
                </a:lnTo>
                <a:lnTo>
                  <a:pt x="72656" y="1219"/>
                </a:lnTo>
                <a:lnTo>
                  <a:pt x="620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279799" y="5374081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506" y="0"/>
                </a:moveTo>
                <a:lnTo>
                  <a:pt x="10312" y="685"/>
                </a:lnTo>
                <a:lnTo>
                  <a:pt x="5143" y="1473"/>
                </a:lnTo>
                <a:lnTo>
                  <a:pt x="0" y="2336"/>
                </a:lnTo>
                <a:lnTo>
                  <a:pt x="15455" y="3086"/>
                </a:lnTo>
                <a:lnTo>
                  <a:pt x="155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7243957" y="5366373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533" y="0"/>
                </a:moveTo>
                <a:lnTo>
                  <a:pt x="0" y="584"/>
                </a:lnTo>
                <a:lnTo>
                  <a:pt x="2425" y="711"/>
                </a:lnTo>
                <a:lnTo>
                  <a:pt x="4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7246387" y="5363226"/>
            <a:ext cx="24765" cy="5080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24206" y="0"/>
                </a:moveTo>
                <a:lnTo>
                  <a:pt x="16852" y="1130"/>
                </a:lnTo>
                <a:lnTo>
                  <a:pt x="2108" y="3149"/>
                </a:lnTo>
                <a:lnTo>
                  <a:pt x="0" y="3860"/>
                </a:lnTo>
                <a:lnTo>
                  <a:pt x="23533" y="5016"/>
                </a:lnTo>
                <a:lnTo>
                  <a:pt x="23825" y="1752"/>
                </a:lnTo>
                <a:lnTo>
                  <a:pt x="242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7269926" y="5358861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27330" y="0"/>
                </a:moveTo>
                <a:lnTo>
                  <a:pt x="673" y="4368"/>
                </a:lnTo>
                <a:lnTo>
                  <a:pt x="292" y="6121"/>
                </a:lnTo>
                <a:lnTo>
                  <a:pt x="114" y="7912"/>
                </a:lnTo>
                <a:lnTo>
                  <a:pt x="0" y="9385"/>
                </a:lnTo>
                <a:lnTo>
                  <a:pt x="25641" y="10604"/>
                </a:lnTo>
                <a:lnTo>
                  <a:pt x="25958" y="6515"/>
                </a:lnTo>
                <a:lnTo>
                  <a:pt x="26530" y="2552"/>
                </a:lnTo>
                <a:lnTo>
                  <a:pt x="273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7390443" y="5357105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51828" y="0"/>
                </a:moveTo>
                <a:lnTo>
                  <a:pt x="38799" y="938"/>
                </a:lnTo>
                <a:lnTo>
                  <a:pt x="25804" y="2133"/>
                </a:lnTo>
                <a:lnTo>
                  <a:pt x="12864" y="3643"/>
                </a:lnTo>
                <a:lnTo>
                  <a:pt x="0" y="5524"/>
                </a:lnTo>
                <a:lnTo>
                  <a:pt x="2235" y="5524"/>
                </a:lnTo>
                <a:lnTo>
                  <a:pt x="73355" y="965"/>
                </a:lnTo>
                <a:lnTo>
                  <a:pt x="518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351419" y="5377867"/>
            <a:ext cx="41910" cy="3810"/>
          </a:xfrm>
          <a:custGeom>
            <a:avLst/>
            <a:gdLst/>
            <a:ahLst/>
            <a:cxnLst/>
            <a:rect l="l" t="t" r="r" b="b"/>
            <a:pathLst>
              <a:path w="41909" h="3810">
                <a:moveTo>
                  <a:pt x="0" y="3810"/>
                </a:moveTo>
                <a:lnTo>
                  <a:pt x="41286" y="3810"/>
                </a:lnTo>
                <a:lnTo>
                  <a:pt x="41286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296623" y="537723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97" y="0"/>
                </a:lnTo>
              </a:path>
            </a:pathLst>
          </a:custGeom>
          <a:ln w="317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7295283" y="5374057"/>
            <a:ext cx="64135" cy="2540"/>
          </a:xfrm>
          <a:custGeom>
            <a:avLst/>
            <a:gdLst/>
            <a:ahLst/>
            <a:cxnLst/>
            <a:rect l="l" t="t" r="r" b="b"/>
            <a:pathLst>
              <a:path w="64134" h="2539">
                <a:moveTo>
                  <a:pt x="0" y="2539"/>
                </a:moveTo>
                <a:lnTo>
                  <a:pt x="64098" y="2539"/>
                </a:lnTo>
                <a:lnTo>
                  <a:pt x="6409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7300449" y="5372787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4" h="1270">
                <a:moveTo>
                  <a:pt x="0" y="1270"/>
                </a:moveTo>
                <a:lnTo>
                  <a:pt x="19093" y="1270"/>
                </a:lnTo>
                <a:lnTo>
                  <a:pt x="1909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381323" y="5356306"/>
            <a:ext cx="46990" cy="3810"/>
          </a:xfrm>
          <a:custGeom>
            <a:avLst/>
            <a:gdLst/>
            <a:ahLst/>
            <a:cxnLst/>
            <a:rect l="l" t="t" r="r" b="b"/>
            <a:pathLst>
              <a:path w="46990" h="3810">
                <a:moveTo>
                  <a:pt x="43141" y="0"/>
                </a:moveTo>
                <a:lnTo>
                  <a:pt x="32343" y="766"/>
                </a:lnTo>
                <a:lnTo>
                  <a:pt x="21551" y="1657"/>
                </a:lnTo>
                <a:lnTo>
                  <a:pt x="10769" y="2671"/>
                </a:lnTo>
                <a:lnTo>
                  <a:pt x="0" y="3809"/>
                </a:lnTo>
                <a:lnTo>
                  <a:pt x="6386" y="3530"/>
                </a:lnTo>
                <a:lnTo>
                  <a:pt x="12784" y="3167"/>
                </a:lnTo>
                <a:lnTo>
                  <a:pt x="19193" y="2715"/>
                </a:lnTo>
                <a:lnTo>
                  <a:pt x="46532" y="152"/>
                </a:lnTo>
                <a:lnTo>
                  <a:pt x="431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328230" y="536864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0" y="0"/>
                </a:lnTo>
              </a:path>
            </a:pathLst>
          </a:custGeom>
          <a:ln w="806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295663" y="5353457"/>
            <a:ext cx="236854" cy="24765"/>
          </a:xfrm>
          <a:custGeom>
            <a:avLst/>
            <a:gdLst/>
            <a:ahLst/>
            <a:cxnLst/>
            <a:rect l="l" t="t" r="r" b="b"/>
            <a:pathLst>
              <a:path w="236854" h="24764">
                <a:moveTo>
                  <a:pt x="65023" y="0"/>
                </a:moveTo>
                <a:lnTo>
                  <a:pt x="21500" y="3911"/>
                </a:lnTo>
                <a:lnTo>
                  <a:pt x="13995" y="4330"/>
                </a:lnTo>
                <a:lnTo>
                  <a:pt x="6527" y="4559"/>
                </a:lnTo>
                <a:lnTo>
                  <a:pt x="1587" y="5410"/>
                </a:lnTo>
                <a:lnTo>
                  <a:pt x="0" y="16019"/>
                </a:lnTo>
                <a:lnTo>
                  <a:pt x="31698" y="17500"/>
                </a:lnTo>
                <a:lnTo>
                  <a:pt x="16001" y="18796"/>
                </a:lnTo>
                <a:lnTo>
                  <a:pt x="10604" y="19329"/>
                </a:lnTo>
                <a:lnTo>
                  <a:pt x="113918" y="24269"/>
                </a:lnTo>
                <a:lnTo>
                  <a:pt x="147660" y="20063"/>
                </a:lnTo>
                <a:lnTo>
                  <a:pt x="153853" y="19215"/>
                </a:lnTo>
                <a:lnTo>
                  <a:pt x="32562" y="19215"/>
                </a:lnTo>
                <a:lnTo>
                  <a:pt x="45044" y="17548"/>
                </a:lnTo>
                <a:lnTo>
                  <a:pt x="57556" y="16109"/>
                </a:lnTo>
                <a:lnTo>
                  <a:pt x="70095" y="14900"/>
                </a:lnTo>
                <a:lnTo>
                  <a:pt x="82663" y="13919"/>
                </a:lnTo>
                <a:lnTo>
                  <a:pt x="94437" y="12868"/>
                </a:lnTo>
                <a:lnTo>
                  <a:pt x="106246" y="12077"/>
                </a:lnTo>
                <a:lnTo>
                  <a:pt x="118080" y="11515"/>
                </a:lnTo>
                <a:lnTo>
                  <a:pt x="129933" y="11150"/>
                </a:lnTo>
                <a:lnTo>
                  <a:pt x="211757" y="11150"/>
                </a:lnTo>
                <a:lnTo>
                  <a:pt x="226057" y="9169"/>
                </a:lnTo>
                <a:lnTo>
                  <a:pt x="94779" y="9169"/>
                </a:lnTo>
                <a:lnTo>
                  <a:pt x="107644" y="7293"/>
                </a:lnTo>
                <a:lnTo>
                  <a:pt x="113117" y="6654"/>
                </a:lnTo>
                <a:lnTo>
                  <a:pt x="85661" y="6654"/>
                </a:lnTo>
                <a:lnTo>
                  <a:pt x="96429" y="5518"/>
                </a:lnTo>
                <a:lnTo>
                  <a:pt x="107208" y="4506"/>
                </a:lnTo>
                <a:lnTo>
                  <a:pt x="117999" y="3616"/>
                </a:lnTo>
                <a:lnTo>
                  <a:pt x="128803" y="2844"/>
                </a:lnTo>
                <a:lnTo>
                  <a:pt x="65023" y="0"/>
                </a:lnTo>
                <a:close/>
              </a:path>
              <a:path w="236854" h="24764">
                <a:moveTo>
                  <a:pt x="211757" y="11150"/>
                </a:moveTo>
                <a:lnTo>
                  <a:pt x="129933" y="11150"/>
                </a:lnTo>
                <a:lnTo>
                  <a:pt x="85086" y="16019"/>
                </a:lnTo>
                <a:lnTo>
                  <a:pt x="74396" y="17068"/>
                </a:lnTo>
                <a:lnTo>
                  <a:pt x="63903" y="17938"/>
                </a:lnTo>
                <a:lnTo>
                  <a:pt x="53436" y="18575"/>
                </a:lnTo>
                <a:lnTo>
                  <a:pt x="42990" y="18995"/>
                </a:lnTo>
                <a:lnTo>
                  <a:pt x="32562" y="19215"/>
                </a:lnTo>
                <a:lnTo>
                  <a:pt x="153853" y="19215"/>
                </a:lnTo>
                <a:lnTo>
                  <a:pt x="177226" y="16014"/>
                </a:lnTo>
                <a:lnTo>
                  <a:pt x="211757" y="11150"/>
                </a:lnTo>
                <a:close/>
              </a:path>
              <a:path w="236854" h="24764">
                <a:moveTo>
                  <a:pt x="168134" y="4622"/>
                </a:moveTo>
                <a:lnTo>
                  <a:pt x="125029" y="8344"/>
                </a:lnTo>
                <a:lnTo>
                  <a:pt x="97014" y="9169"/>
                </a:lnTo>
                <a:lnTo>
                  <a:pt x="226057" y="9169"/>
                </a:lnTo>
                <a:lnTo>
                  <a:pt x="236232" y="7759"/>
                </a:lnTo>
                <a:lnTo>
                  <a:pt x="168134" y="4622"/>
                </a:lnTo>
                <a:close/>
              </a:path>
              <a:path w="236854" h="24764">
                <a:moveTo>
                  <a:pt x="132193" y="2997"/>
                </a:moveTo>
                <a:lnTo>
                  <a:pt x="92047" y="6375"/>
                </a:lnTo>
                <a:lnTo>
                  <a:pt x="85661" y="6654"/>
                </a:lnTo>
                <a:lnTo>
                  <a:pt x="113117" y="6654"/>
                </a:lnTo>
                <a:lnTo>
                  <a:pt x="120584" y="5783"/>
                </a:lnTo>
                <a:lnTo>
                  <a:pt x="133579" y="4584"/>
                </a:lnTo>
                <a:lnTo>
                  <a:pt x="146608" y="3644"/>
                </a:lnTo>
                <a:lnTo>
                  <a:pt x="132193" y="2997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235259" y="5378452"/>
            <a:ext cx="63500" cy="9525"/>
          </a:xfrm>
          <a:custGeom>
            <a:avLst/>
            <a:gdLst/>
            <a:ahLst/>
            <a:cxnLst/>
            <a:rect l="l" t="t" r="r" b="b"/>
            <a:pathLst>
              <a:path w="63500" h="9525">
                <a:moveTo>
                  <a:pt x="61068" y="9156"/>
                </a:moveTo>
                <a:lnTo>
                  <a:pt x="45593" y="9156"/>
                </a:lnTo>
                <a:lnTo>
                  <a:pt x="49809" y="9296"/>
                </a:lnTo>
                <a:lnTo>
                  <a:pt x="54051" y="9372"/>
                </a:lnTo>
                <a:lnTo>
                  <a:pt x="61468" y="9359"/>
                </a:lnTo>
                <a:lnTo>
                  <a:pt x="63055" y="9334"/>
                </a:lnTo>
                <a:lnTo>
                  <a:pt x="61068" y="9156"/>
                </a:lnTo>
                <a:close/>
              </a:path>
              <a:path w="63500" h="9525">
                <a:moveTo>
                  <a:pt x="33388" y="0"/>
                </a:moveTo>
                <a:lnTo>
                  <a:pt x="25001" y="1700"/>
                </a:lnTo>
                <a:lnTo>
                  <a:pt x="16641" y="3535"/>
                </a:lnTo>
                <a:lnTo>
                  <a:pt x="8308" y="5491"/>
                </a:lnTo>
                <a:lnTo>
                  <a:pt x="0" y="7556"/>
                </a:lnTo>
                <a:lnTo>
                  <a:pt x="10265" y="8265"/>
                </a:lnTo>
                <a:lnTo>
                  <a:pt x="20545" y="8774"/>
                </a:lnTo>
                <a:lnTo>
                  <a:pt x="30839" y="9079"/>
                </a:lnTo>
                <a:lnTo>
                  <a:pt x="41148" y="9182"/>
                </a:lnTo>
                <a:lnTo>
                  <a:pt x="61068" y="9156"/>
                </a:lnTo>
                <a:lnTo>
                  <a:pt x="55676" y="8674"/>
                </a:lnTo>
                <a:lnTo>
                  <a:pt x="48298" y="7874"/>
                </a:lnTo>
                <a:lnTo>
                  <a:pt x="40919" y="6921"/>
                </a:lnTo>
                <a:lnTo>
                  <a:pt x="36537" y="6527"/>
                </a:lnTo>
                <a:lnTo>
                  <a:pt x="34894" y="3535"/>
                </a:lnTo>
                <a:lnTo>
                  <a:pt x="34391" y="50"/>
                </a:lnTo>
                <a:lnTo>
                  <a:pt x="333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269651" y="5378501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09" h="9525">
                <a:moveTo>
                  <a:pt x="0" y="0"/>
                </a:moveTo>
                <a:lnTo>
                  <a:pt x="508" y="3517"/>
                </a:lnTo>
                <a:lnTo>
                  <a:pt x="2146" y="6476"/>
                </a:lnTo>
                <a:lnTo>
                  <a:pt x="6527" y="6870"/>
                </a:lnTo>
                <a:lnTo>
                  <a:pt x="13906" y="7823"/>
                </a:lnTo>
                <a:lnTo>
                  <a:pt x="21285" y="8623"/>
                </a:lnTo>
                <a:lnTo>
                  <a:pt x="28663" y="9283"/>
                </a:lnTo>
                <a:lnTo>
                  <a:pt x="32880" y="9245"/>
                </a:lnTo>
                <a:lnTo>
                  <a:pt x="37096" y="9131"/>
                </a:lnTo>
                <a:lnTo>
                  <a:pt x="41313" y="8966"/>
                </a:lnTo>
                <a:lnTo>
                  <a:pt x="36474" y="8331"/>
                </a:lnTo>
                <a:lnTo>
                  <a:pt x="31635" y="7632"/>
                </a:lnTo>
                <a:lnTo>
                  <a:pt x="26809" y="6857"/>
                </a:lnTo>
                <a:lnTo>
                  <a:pt x="26162" y="6781"/>
                </a:lnTo>
                <a:lnTo>
                  <a:pt x="25780" y="4521"/>
                </a:lnTo>
                <a:lnTo>
                  <a:pt x="25654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295298" y="5379770"/>
            <a:ext cx="69850" cy="8255"/>
          </a:xfrm>
          <a:custGeom>
            <a:avLst/>
            <a:gdLst/>
            <a:ahLst/>
            <a:cxnLst/>
            <a:rect l="l" t="t" r="r" b="b"/>
            <a:pathLst>
              <a:path w="69850" h="8254">
                <a:moveTo>
                  <a:pt x="0" y="0"/>
                </a:moveTo>
                <a:lnTo>
                  <a:pt x="133" y="3289"/>
                </a:lnTo>
                <a:lnTo>
                  <a:pt x="508" y="5524"/>
                </a:lnTo>
                <a:lnTo>
                  <a:pt x="1155" y="5600"/>
                </a:lnTo>
                <a:lnTo>
                  <a:pt x="5994" y="6362"/>
                </a:lnTo>
                <a:lnTo>
                  <a:pt x="10820" y="7061"/>
                </a:lnTo>
                <a:lnTo>
                  <a:pt x="15659" y="7696"/>
                </a:lnTo>
                <a:lnTo>
                  <a:pt x="29182" y="6996"/>
                </a:lnTo>
                <a:lnTo>
                  <a:pt x="42713" y="5988"/>
                </a:lnTo>
                <a:lnTo>
                  <a:pt x="56239" y="4731"/>
                </a:lnTo>
                <a:lnTo>
                  <a:pt x="69748" y="3289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269817" y="5325234"/>
            <a:ext cx="50165" cy="3810"/>
          </a:xfrm>
          <a:custGeom>
            <a:avLst/>
            <a:gdLst/>
            <a:ahLst/>
            <a:cxnLst/>
            <a:rect l="l" t="t" r="r" b="b"/>
            <a:pathLst>
              <a:path w="50165" h="3810">
                <a:moveTo>
                  <a:pt x="28291" y="3530"/>
                </a:moveTo>
                <a:lnTo>
                  <a:pt x="3162" y="3530"/>
                </a:lnTo>
                <a:lnTo>
                  <a:pt x="7353" y="3670"/>
                </a:lnTo>
                <a:lnTo>
                  <a:pt x="11557" y="3733"/>
                </a:lnTo>
                <a:lnTo>
                  <a:pt x="15773" y="3733"/>
                </a:lnTo>
                <a:lnTo>
                  <a:pt x="24259" y="3648"/>
                </a:lnTo>
                <a:lnTo>
                  <a:pt x="28291" y="3530"/>
                </a:lnTo>
                <a:close/>
              </a:path>
              <a:path w="50165" h="3810">
                <a:moveTo>
                  <a:pt x="29362" y="0"/>
                </a:moveTo>
                <a:lnTo>
                  <a:pt x="21990" y="723"/>
                </a:lnTo>
                <a:lnTo>
                  <a:pt x="14638" y="1547"/>
                </a:lnTo>
                <a:lnTo>
                  <a:pt x="7307" y="2484"/>
                </a:lnTo>
                <a:lnTo>
                  <a:pt x="0" y="3543"/>
                </a:lnTo>
                <a:lnTo>
                  <a:pt x="28291" y="3530"/>
                </a:lnTo>
                <a:lnTo>
                  <a:pt x="32759" y="3400"/>
                </a:lnTo>
                <a:lnTo>
                  <a:pt x="41269" y="3005"/>
                </a:lnTo>
                <a:lnTo>
                  <a:pt x="49784" y="2476"/>
                </a:lnTo>
                <a:lnTo>
                  <a:pt x="293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294536" y="535803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09" y="0"/>
                </a:moveTo>
                <a:lnTo>
                  <a:pt x="0" y="152"/>
                </a:lnTo>
                <a:lnTo>
                  <a:pt x="2971" y="10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297508" y="535761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035" y="0"/>
                </a:moveTo>
                <a:lnTo>
                  <a:pt x="38" y="419"/>
                </a:lnTo>
                <a:lnTo>
                  <a:pt x="3124" y="457"/>
                </a:lnTo>
                <a:lnTo>
                  <a:pt x="4673" y="406"/>
                </a:lnTo>
                <a:lnTo>
                  <a:pt x="703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7468952" y="5385771"/>
            <a:ext cx="170180" cy="9525"/>
          </a:xfrm>
          <a:custGeom>
            <a:avLst/>
            <a:gdLst/>
            <a:ahLst/>
            <a:cxnLst/>
            <a:rect l="l" t="t" r="r" b="b"/>
            <a:pathLst>
              <a:path w="170179" h="9525">
                <a:moveTo>
                  <a:pt x="154519" y="6591"/>
                </a:moveTo>
                <a:lnTo>
                  <a:pt x="132753" y="6591"/>
                </a:lnTo>
                <a:lnTo>
                  <a:pt x="168554" y="9017"/>
                </a:lnTo>
                <a:lnTo>
                  <a:pt x="169875" y="9017"/>
                </a:lnTo>
                <a:lnTo>
                  <a:pt x="169786" y="8293"/>
                </a:lnTo>
                <a:lnTo>
                  <a:pt x="169189" y="7327"/>
                </a:lnTo>
                <a:lnTo>
                  <a:pt x="154519" y="6591"/>
                </a:lnTo>
                <a:close/>
              </a:path>
              <a:path w="170179" h="9525">
                <a:moveTo>
                  <a:pt x="15074" y="0"/>
                </a:moveTo>
                <a:lnTo>
                  <a:pt x="0" y="1955"/>
                </a:lnTo>
                <a:lnTo>
                  <a:pt x="122161" y="7543"/>
                </a:lnTo>
                <a:lnTo>
                  <a:pt x="129222" y="6883"/>
                </a:lnTo>
                <a:lnTo>
                  <a:pt x="132753" y="6591"/>
                </a:lnTo>
                <a:lnTo>
                  <a:pt x="154519" y="6591"/>
                </a:lnTo>
                <a:lnTo>
                  <a:pt x="150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465575" y="5385677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6433" y="0"/>
                </a:moveTo>
                <a:lnTo>
                  <a:pt x="0" y="1905"/>
                </a:lnTo>
                <a:lnTo>
                  <a:pt x="3378" y="2057"/>
                </a:lnTo>
                <a:lnTo>
                  <a:pt x="18453" y="88"/>
                </a:lnTo>
                <a:lnTo>
                  <a:pt x="164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7365042" y="5381161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16243" y="0"/>
                </a:moveTo>
                <a:lnTo>
                  <a:pt x="0" y="1905"/>
                </a:lnTo>
                <a:lnTo>
                  <a:pt x="10909" y="2400"/>
                </a:lnTo>
                <a:lnTo>
                  <a:pt x="14681" y="1651"/>
                </a:lnTo>
                <a:lnTo>
                  <a:pt x="18453" y="939"/>
                </a:lnTo>
                <a:lnTo>
                  <a:pt x="22237" y="266"/>
                </a:lnTo>
                <a:lnTo>
                  <a:pt x="1624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7436054" y="5384237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5853" y="1447"/>
                </a:moveTo>
                <a:lnTo>
                  <a:pt x="22948" y="1447"/>
                </a:lnTo>
                <a:lnTo>
                  <a:pt x="35813" y="1600"/>
                </a:lnTo>
                <a:lnTo>
                  <a:pt x="25107" y="3149"/>
                </a:lnTo>
                <a:lnTo>
                  <a:pt x="29527" y="3340"/>
                </a:lnTo>
                <a:lnTo>
                  <a:pt x="45853" y="1447"/>
                </a:lnTo>
                <a:close/>
              </a:path>
              <a:path w="46354" h="3810">
                <a:moveTo>
                  <a:pt x="13868" y="0"/>
                </a:moveTo>
                <a:lnTo>
                  <a:pt x="0" y="1574"/>
                </a:lnTo>
                <a:lnTo>
                  <a:pt x="11023" y="1447"/>
                </a:lnTo>
                <a:lnTo>
                  <a:pt x="45961" y="1435"/>
                </a:lnTo>
                <a:lnTo>
                  <a:pt x="138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7375962" y="5381433"/>
            <a:ext cx="74295" cy="5080"/>
          </a:xfrm>
          <a:custGeom>
            <a:avLst/>
            <a:gdLst/>
            <a:ahLst/>
            <a:cxnLst/>
            <a:rect l="l" t="t" r="r" b="b"/>
            <a:pathLst>
              <a:path w="74295" h="5079">
                <a:moveTo>
                  <a:pt x="11315" y="0"/>
                </a:moveTo>
                <a:lnTo>
                  <a:pt x="7531" y="660"/>
                </a:lnTo>
                <a:lnTo>
                  <a:pt x="3759" y="1371"/>
                </a:lnTo>
                <a:lnTo>
                  <a:pt x="0" y="2120"/>
                </a:lnTo>
                <a:lnTo>
                  <a:pt x="53022" y="4521"/>
                </a:lnTo>
                <a:lnTo>
                  <a:pt x="60096" y="4381"/>
                </a:lnTo>
                <a:lnTo>
                  <a:pt x="73964" y="2806"/>
                </a:lnTo>
                <a:lnTo>
                  <a:pt x="113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7238799" y="5394610"/>
            <a:ext cx="297815" cy="29209"/>
          </a:xfrm>
          <a:custGeom>
            <a:avLst/>
            <a:gdLst/>
            <a:ahLst/>
            <a:cxnLst/>
            <a:rect l="l" t="t" r="r" b="b"/>
            <a:pathLst>
              <a:path w="297815" h="29210">
                <a:moveTo>
                  <a:pt x="60134" y="11366"/>
                </a:moveTo>
                <a:lnTo>
                  <a:pt x="44989" y="14482"/>
                </a:lnTo>
                <a:lnTo>
                  <a:pt x="29938" y="18013"/>
                </a:lnTo>
                <a:lnTo>
                  <a:pt x="14952" y="21894"/>
                </a:lnTo>
                <a:lnTo>
                  <a:pt x="0" y="26060"/>
                </a:lnTo>
                <a:lnTo>
                  <a:pt x="14928" y="27728"/>
                </a:lnTo>
                <a:lnTo>
                  <a:pt x="22317" y="28426"/>
                </a:lnTo>
                <a:lnTo>
                  <a:pt x="29743" y="29006"/>
                </a:lnTo>
                <a:lnTo>
                  <a:pt x="36436" y="26987"/>
                </a:lnTo>
                <a:lnTo>
                  <a:pt x="43180" y="25107"/>
                </a:lnTo>
                <a:lnTo>
                  <a:pt x="49949" y="23406"/>
                </a:lnTo>
                <a:lnTo>
                  <a:pt x="54559" y="17983"/>
                </a:lnTo>
                <a:lnTo>
                  <a:pt x="55829" y="16611"/>
                </a:lnTo>
                <a:lnTo>
                  <a:pt x="57912" y="13754"/>
                </a:lnTo>
                <a:lnTo>
                  <a:pt x="60134" y="11366"/>
                </a:lnTo>
                <a:close/>
              </a:path>
              <a:path w="297815" h="29210">
                <a:moveTo>
                  <a:pt x="208356" y="0"/>
                </a:moveTo>
                <a:lnTo>
                  <a:pt x="186915" y="1207"/>
                </a:lnTo>
                <a:lnTo>
                  <a:pt x="165534" y="3009"/>
                </a:lnTo>
                <a:lnTo>
                  <a:pt x="144301" y="5650"/>
                </a:lnTo>
                <a:lnTo>
                  <a:pt x="123304" y="9372"/>
                </a:lnTo>
                <a:lnTo>
                  <a:pt x="118325" y="10185"/>
                </a:lnTo>
                <a:lnTo>
                  <a:pt x="113372" y="11074"/>
                </a:lnTo>
                <a:lnTo>
                  <a:pt x="108432" y="12039"/>
                </a:lnTo>
                <a:lnTo>
                  <a:pt x="109689" y="12141"/>
                </a:lnTo>
                <a:lnTo>
                  <a:pt x="126096" y="10038"/>
                </a:lnTo>
                <a:lnTo>
                  <a:pt x="142546" y="8283"/>
                </a:lnTo>
                <a:lnTo>
                  <a:pt x="193807" y="5033"/>
                </a:lnTo>
                <a:lnTo>
                  <a:pt x="281401" y="4025"/>
                </a:lnTo>
                <a:lnTo>
                  <a:pt x="297713" y="2006"/>
                </a:lnTo>
                <a:lnTo>
                  <a:pt x="253063" y="617"/>
                </a:lnTo>
                <a:lnTo>
                  <a:pt x="208356" y="0"/>
                </a:lnTo>
                <a:close/>
              </a:path>
              <a:path w="297815" h="29210">
                <a:moveTo>
                  <a:pt x="281401" y="4025"/>
                </a:moveTo>
                <a:lnTo>
                  <a:pt x="248551" y="4025"/>
                </a:lnTo>
                <a:lnTo>
                  <a:pt x="256133" y="4044"/>
                </a:lnTo>
                <a:lnTo>
                  <a:pt x="278892" y="4330"/>
                </a:lnTo>
                <a:lnTo>
                  <a:pt x="281401" y="402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7288744" y="5394600"/>
            <a:ext cx="267970" cy="23495"/>
          </a:xfrm>
          <a:custGeom>
            <a:avLst/>
            <a:gdLst/>
            <a:ahLst/>
            <a:cxnLst/>
            <a:rect l="l" t="t" r="r" b="b"/>
            <a:pathLst>
              <a:path w="267970" h="23495">
                <a:moveTo>
                  <a:pt x="247764" y="2019"/>
                </a:moveTo>
                <a:lnTo>
                  <a:pt x="228942" y="4343"/>
                </a:lnTo>
                <a:lnTo>
                  <a:pt x="236613" y="4495"/>
                </a:lnTo>
                <a:lnTo>
                  <a:pt x="251968" y="4991"/>
                </a:lnTo>
                <a:lnTo>
                  <a:pt x="267627" y="2857"/>
                </a:lnTo>
                <a:lnTo>
                  <a:pt x="247764" y="2019"/>
                </a:lnTo>
                <a:close/>
              </a:path>
              <a:path w="267970" h="23495">
                <a:moveTo>
                  <a:pt x="155562" y="0"/>
                </a:moveTo>
                <a:lnTo>
                  <a:pt x="144957" y="0"/>
                </a:lnTo>
                <a:lnTo>
                  <a:pt x="138441" y="56"/>
                </a:lnTo>
                <a:lnTo>
                  <a:pt x="131972" y="184"/>
                </a:lnTo>
                <a:lnTo>
                  <a:pt x="119138" y="634"/>
                </a:lnTo>
                <a:lnTo>
                  <a:pt x="96410" y="3121"/>
                </a:lnTo>
                <a:lnTo>
                  <a:pt x="85025" y="4174"/>
                </a:lnTo>
                <a:lnTo>
                  <a:pt x="31940" y="8496"/>
                </a:lnTo>
                <a:lnTo>
                  <a:pt x="27876" y="8762"/>
                </a:lnTo>
                <a:lnTo>
                  <a:pt x="23825" y="8978"/>
                </a:lnTo>
                <a:lnTo>
                  <a:pt x="19265" y="9715"/>
                </a:lnTo>
                <a:lnTo>
                  <a:pt x="14719" y="10515"/>
                </a:lnTo>
                <a:lnTo>
                  <a:pt x="10185" y="11379"/>
                </a:lnTo>
                <a:lnTo>
                  <a:pt x="7962" y="13766"/>
                </a:lnTo>
                <a:lnTo>
                  <a:pt x="5880" y="16624"/>
                </a:lnTo>
                <a:lnTo>
                  <a:pt x="4610" y="17995"/>
                </a:lnTo>
                <a:lnTo>
                  <a:pt x="0" y="23406"/>
                </a:lnTo>
                <a:lnTo>
                  <a:pt x="9768" y="21051"/>
                </a:lnTo>
                <a:lnTo>
                  <a:pt x="19586" y="18903"/>
                </a:lnTo>
                <a:lnTo>
                  <a:pt x="29457" y="16966"/>
                </a:lnTo>
                <a:lnTo>
                  <a:pt x="46164" y="14122"/>
                </a:lnTo>
                <a:lnTo>
                  <a:pt x="52946" y="13093"/>
                </a:lnTo>
                <a:lnTo>
                  <a:pt x="59740" y="12153"/>
                </a:lnTo>
                <a:lnTo>
                  <a:pt x="58483" y="12052"/>
                </a:lnTo>
                <a:lnTo>
                  <a:pt x="63423" y="11074"/>
                </a:lnTo>
                <a:lnTo>
                  <a:pt x="68389" y="10185"/>
                </a:lnTo>
                <a:lnTo>
                  <a:pt x="73367" y="9385"/>
                </a:lnTo>
                <a:lnTo>
                  <a:pt x="94358" y="5658"/>
                </a:lnTo>
                <a:lnTo>
                  <a:pt x="115587" y="3017"/>
                </a:lnTo>
                <a:lnTo>
                  <a:pt x="136966" y="1218"/>
                </a:lnTo>
                <a:lnTo>
                  <a:pt x="158407" y="12"/>
                </a:lnTo>
                <a:lnTo>
                  <a:pt x="15556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7362390" y="5395231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20" h="4445">
                <a:moveTo>
                  <a:pt x="45491" y="0"/>
                </a:moveTo>
                <a:lnTo>
                  <a:pt x="36677" y="431"/>
                </a:lnTo>
                <a:lnTo>
                  <a:pt x="6680" y="3873"/>
                </a:lnTo>
                <a:lnTo>
                  <a:pt x="0" y="4432"/>
                </a:lnTo>
                <a:lnTo>
                  <a:pt x="11383" y="3545"/>
                </a:lnTo>
                <a:lnTo>
                  <a:pt x="22764" y="2487"/>
                </a:lnTo>
                <a:lnTo>
                  <a:pt x="454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7202172" y="5363315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12496" y="0"/>
                </a:moveTo>
                <a:lnTo>
                  <a:pt x="0" y="1498"/>
                </a:lnTo>
                <a:lnTo>
                  <a:pt x="10591" y="2057"/>
                </a:lnTo>
                <a:lnTo>
                  <a:pt x="124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7212765" y="5358526"/>
            <a:ext cx="55880" cy="8890"/>
          </a:xfrm>
          <a:custGeom>
            <a:avLst/>
            <a:gdLst/>
            <a:ahLst/>
            <a:cxnLst/>
            <a:rect l="l" t="t" r="r" b="b"/>
            <a:pathLst>
              <a:path w="55879" h="8889">
                <a:moveTo>
                  <a:pt x="35585" y="0"/>
                </a:moveTo>
                <a:lnTo>
                  <a:pt x="18759" y="2532"/>
                </a:lnTo>
                <a:lnTo>
                  <a:pt x="1905" y="4787"/>
                </a:lnTo>
                <a:lnTo>
                  <a:pt x="0" y="6845"/>
                </a:lnTo>
                <a:lnTo>
                  <a:pt x="31191" y="8432"/>
                </a:lnTo>
                <a:lnTo>
                  <a:pt x="35725" y="7848"/>
                </a:lnTo>
                <a:lnTo>
                  <a:pt x="42418" y="5562"/>
                </a:lnTo>
                <a:lnTo>
                  <a:pt x="49009" y="3022"/>
                </a:lnTo>
                <a:lnTo>
                  <a:pt x="55499" y="215"/>
                </a:lnTo>
                <a:lnTo>
                  <a:pt x="52590" y="190"/>
                </a:lnTo>
                <a:lnTo>
                  <a:pt x="49682" y="126"/>
                </a:lnTo>
                <a:lnTo>
                  <a:pt x="47510" y="50"/>
                </a:lnTo>
                <a:lnTo>
                  <a:pt x="40259" y="50"/>
                </a:lnTo>
                <a:lnTo>
                  <a:pt x="35585" y="0"/>
                </a:lnTo>
                <a:close/>
              </a:path>
              <a:path w="55879" h="8889">
                <a:moveTo>
                  <a:pt x="46786" y="25"/>
                </a:moveTo>
                <a:lnTo>
                  <a:pt x="43992" y="50"/>
                </a:lnTo>
                <a:lnTo>
                  <a:pt x="47510" y="50"/>
                </a:lnTo>
                <a:lnTo>
                  <a:pt x="46786" y="25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7248487" y="5358742"/>
            <a:ext cx="24130" cy="8255"/>
          </a:xfrm>
          <a:custGeom>
            <a:avLst/>
            <a:gdLst/>
            <a:ahLst/>
            <a:cxnLst/>
            <a:rect l="l" t="t" r="r" b="b"/>
            <a:pathLst>
              <a:path w="24129" h="8254">
                <a:moveTo>
                  <a:pt x="19773" y="0"/>
                </a:moveTo>
                <a:lnTo>
                  <a:pt x="13185" y="2844"/>
                </a:lnTo>
                <a:lnTo>
                  <a:pt x="6692" y="5346"/>
                </a:lnTo>
                <a:lnTo>
                  <a:pt x="0" y="7632"/>
                </a:lnTo>
                <a:lnTo>
                  <a:pt x="14744" y="5613"/>
                </a:lnTo>
                <a:lnTo>
                  <a:pt x="22110" y="4483"/>
                </a:lnTo>
                <a:lnTo>
                  <a:pt x="22466" y="2806"/>
                </a:lnTo>
                <a:lnTo>
                  <a:pt x="22974" y="1257"/>
                </a:lnTo>
                <a:lnTo>
                  <a:pt x="23774" y="12"/>
                </a:lnTo>
                <a:lnTo>
                  <a:pt x="197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270594" y="5358138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26911" y="0"/>
                </a:moveTo>
                <a:lnTo>
                  <a:pt x="23939" y="50"/>
                </a:lnTo>
                <a:lnTo>
                  <a:pt x="16510" y="406"/>
                </a:lnTo>
                <a:lnTo>
                  <a:pt x="9080" y="622"/>
                </a:lnTo>
                <a:lnTo>
                  <a:pt x="1676" y="622"/>
                </a:lnTo>
                <a:lnTo>
                  <a:pt x="863" y="1854"/>
                </a:lnTo>
                <a:lnTo>
                  <a:pt x="342" y="3454"/>
                </a:lnTo>
                <a:lnTo>
                  <a:pt x="0" y="5092"/>
                </a:lnTo>
                <a:lnTo>
                  <a:pt x="26657" y="723"/>
                </a:lnTo>
                <a:lnTo>
                  <a:pt x="269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297261" y="535801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927" y="0"/>
                </a:moveTo>
                <a:lnTo>
                  <a:pt x="241" y="114"/>
                </a:lnTo>
                <a:lnTo>
                  <a:pt x="0" y="838"/>
                </a:lnTo>
                <a:lnTo>
                  <a:pt x="49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7268654" y="537826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65" y="0"/>
                </a:moveTo>
                <a:lnTo>
                  <a:pt x="0" y="190"/>
                </a:lnTo>
                <a:lnTo>
                  <a:pt x="990" y="241"/>
                </a:lnTo>
                <a:lnTo>
                  <a:pt x="96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7269626" y="5376421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4" h="3810">
                <a:moveTo>
                  <a:pt x="10172" y="0"/>
                </a:moveTo>
                <a:lnTo>
                  <a:pt x="6769" y="571"/>
                </a:lnTo>
                <a:lnTo>
                  <a:pt x="0" y="1841"/>
                </a:lnTo>
                <a:lnTo>
                  <a:pt x="25" y="2082"/>
                </a:lnTo>
                <a:lnTo>
                  <a:pt x="25679" y="3352"/>
                </a:lnTo>
                <a:lnTo>
                  <a:pt x="25628" y="749"/>
                </a:lnTo>
                <a:lnTo>
                  <a:pt x="101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295252" y="5380116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029" y="0"/>
                </a:lnTo>
              </a:path>
            </a:pathLst>
          </a:custGeom>
          <a:ln w="5892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686410" y="5143344"/>
            <a:ext cx="79375" cy="5080"/>
          </a:xfrm>
          <a:custGeom>
            <a:avLst/>
            <a:gdLst/>
            <a:ahLst/>
            <a:cxnLst/>
            <a:rect l="l" t="t" r="r" b="b"/>
            <a:pathLst>
              <a:path w="79375" h="5079">
                <a:moveTo>
                  <a:pt x="71945" y="0"/>
                </a:moveTo>
                <a:lnTo>
                  <a:pt x="68237" y="0"/>
                </a:lnTo>
                <a:lnTo>
                  <a:pt x="34109" y="1984"/>
                </a:lnTo>
                <a:lnTo>
                  <a:pt x="0" y="4559"/>
                </a:lnTo>
                <a:lnTo>
                  <a:pt x="5410" y="5041"/>
                </a:lnTo>
                <a:lnTo>
                  <a:pt x="42370" y="2217"/>
                </a:lnTo>
                <a:lnTo>
                  <a:pt x="79349" y="50"/>
                </a:lnTo>
                <a:lnTo>
                  <a:pt x="7194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501971" y="5121750"/>
            <a:ext cx="104139" cy="12700"/>
          </a:xfrm>
          <a:custGeom>
            <a:avLst/>
            <a:gdLst/>
            <a:ahLst/>
            <a:cxnLst/>
            <a:rect l="l" t="t" r="r" b="b"/>
            <a:pathLst>
              <a:path w="104140" h="12700">
                <a:moveTo>
                  <a:pt x="87274" y="0"/>
                </a:moveTo>
                <a:lnTo>
                  <a:pt x="0" y="11645"/>
                </a:lnTo>
                <a:lnTo>
                  <a:pt x="9118" y="12395"/>
                </a:lnTo>
                <a:lnTo>
                  <a:pt x="103758" y="1308"/>
                </a:lnTo>
                <a:lnTo>
                  <a:pt x="872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619693" y="5133235"/>
            <a:ext cx="154940" cy="15240"/>
          </a:xfrm>
          <a:custGeom>
            <a:avLst/>
            <a:gdLst/>
            <a:ahLst/>
            <a:cxnLst/>
            <a:rect l="l" t="t" r="r" b="b"/>
            <a:pathLst>
              <a:path w="154940" h="15239">
                <a:moveTo>
                  <a:pt x="134950" y="10109"/>
                </a:moveTo>
                <a:lnTo>
                  <a:pt x="132105" y="10109"/>
                </a:lnTo>
                <a:lnTo>
                  <a:pt x="109224" y="10259"/>
                </a:lnTo>
                <a:lnTo>
                  <a:pt x="86340" y="10707"/>
                </a:lnTo>
                <a:lnTo>
                  <a:pt x="63457" y="11454"/>
                </a:lnTo>
                <a:lnTo>
                  <a:pt x="40576" y="12496"/>
                </a:lnTo>
                <a:lnTo>
                  <a:pt x="66713" y="14668"/>
                </a:lnTo>
                <a:lnTo>
                  <a:pt x="100826" y="12093"/>
                </a:lnTo>
                <a:lnTo>
                  <a:pt x="134950" y="10109"/>
                </a:lnTo>
                <a:close/>
              </a:path>
              <a:path w="154940" h="15239">
                <a:moveTo>
                  <a:pt x="95351" y="0"/>
                </a:moveTo>
                <a:lnTo>
                  <a:pt x="47647" y="4289"/>
                </a:lnTo>
                <a:lnTo>
                  <a:pt x="0" y="9207"/>
                </a:lnTo>
                <a:lnTo>
                  <a:pt x="30149" y="11645"/>
                </a:lnTo>
                <a:lnTo>
                  <a:pt x="60759" y="10010"/>
                </a:lnTo>
                <a:lnTo>
                  <a:pt x="154686" y="6845"/>
                </a:lnTo>
                <a:lnTo>
                  <a:pt x="953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526635" y="5124707"/>
            <a:ext cx="265430" cy="19050"/>
          </a:xfrm>
          <a:custGeom>
            <a:avLst/>
            <a:gdLst/>
            <a:ahLst/>
            <a:cxnLst/>
            <a:rect l="l" t="t" r="r" b="b"/>
            <a:pathLst>
              <a:path w="265429" h="19050">
                <a:moveTo>
                  <a:pt x="262140" y="17170"/>
                </a:moveTo>
                <a:lnTo>
                  <a:pt x="228015" y="18630"/>
                </a:lnTo>
                <a:lnTo>
                  <a:pt x="239128" y="18694"/>
                </a:lnTo>
                <a:lnTo>
                  <a:pt x="263651" y="17665"/>
                </a:lnTo>
                <a:lnTo>
                  <a:pt x="265341" y="17576"/>
                </a:lnTo>
                <a:lnTo>
                  <a:pt x="262140" y="17170"/>
                </a:lnTo>
                <a:close/>
              </a:path>
              <a:path w="265429" h="19050">
                <a:moveTo>
                  <a:pt x="99440" y="0"/>
                </a:moveTo>
                <a:lnTo>
                  <a:pt x="74559" y="2457"/>
                </a:lnTo>
                <a:lnTo>
                  <a:pt x="0" y="10655"/>
                </a:lnTo>
                <a:lnTo>
                  <a:pt x="14211" y="11696"/>
                </a:lnTo>
                <a:lnTo>
                  <a:pt x="111823" y="1028"/>
                </a:lnTo>
                <a:lnTo>
                  <a:pt x="994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7511092" y="512921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1230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540842" y="5125732"/>
            <a:ext cx="248285" cy="20320"/>
          </a:xfrm>
          <a:custGeom>
            <a:avLst/>
            <a:gdLst/>
            <a:ahLst/>
            <a:cxnLst/>
            <a:rect l="l" t="t" r="r" b="b"/>
            <a:pathLst>
              <a:path w="248284" h="20320">
                <a:moveTo>
                  <a:pt x="233540" y="14350"/>
                </a:moveTo>
                <a:lnTo>
                  <a:pt x="139612" y="17516"/>
                </a:lnTo>
                <a:lnTo>
                  <a:pt x="109004" y="19151"/>
                </a:lnTo>
                <a:lnTo>
                  <a:pt x="119430" y="20002"/>
                </a:lnTo>
                <a:lnTo>
                  <a:pt x="142311" y="18959"/>
                </a:lnTo>
                <a:lnTo>
                  <a:pt x="165195" y="18213"/>
                </a:lnTo>
                <a:lnTo>
                  <a:pt x="188078" y="17764"/>
                </a:lnTo>
                <a:lnTo>
                  <a:pt x="213804" y="17614"/>
                </a:lnTo>
                <a:lnTo>
                  <a:pt x="247929" y="16141"/>
                </a:lnTo>
                <a:lnTo>
                  <a:pt x="233540" y="14350"/>
                </a:lnTo>
                <a:close/>
              </a:path>
              <a:path w="248284" h="20320">
                <a:moveTo>
                  <a:pt x="97612" y="0"/>
                </a:moveTo>
                <a:lnTo>
                  <a:pt x="0" y="10667"/>
                </a:lnTo>
                <a:lnTo>
                  <a:pt x="78841" y="16713"/>
                </a:lnTo>
                <a:lnTo>
                  <a:pt x="126499" y="11790"/>
                </a:lnTo>
                <a:lnTo>
                  <a:pt x="174205" y="7505"/>
                </a:lnTo>
                <a:lnTo>
                  <a:pt x="103441" y="482"/>
                </a:lnTo>
                <a:lnTo>
                  <a:pt x="9761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691821" y="5143400"/>
            <a:ext cx="78105" cy="5715"/>
          </a:xfrm>
          <a:custGeom>
            <a:avLst/>
            <a:gdLst/>
            <a:ahLst/>
            <a:cxnLst/>
            <a:rect l="l" t="t" r="r" b="b"/>
            <a:pathLst>
              <a:path w="78104" h="5714">
                <a:moveTo>
                  <a:pt x="75209" y="0"/>
                </a:moveTo>
                <a:lnTo>
                  <a:pt x="73939" y="0"/>
                </a:lnTo>
                <a:lnTo>
                  <a:pt x="36960" y="2162"/>
                </a:lnTo>
                <a:lnTo>
                  <a:pt x="0" y="4991"/>
                </a:lnTo>
                <a:lnTo>
                  <a:pt x="1219" y="5092"/>
                </a:lnTo>
                <a:lnTo>
                  <a:pt x="57961" y="1059"/>
                </a:lnTo>
                <a:lnTo>
                  <a:pt x="77762" y="38"/>
                </a:lnTo>
                <a:lnTo>
                  <a:pt x="752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7765753" y="514228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70">
                <a:moveTo>
                  <a:pt x="26225" y="0"/>
                </a:moveTo>
                <a:lnTo>
                  <a:pt x="0" y="1117"/>
                </a:lnTo>
                <a:lnTo>
                  <a:pt x="3835" y="1143"/>
                </a:lnTo>
                <a:lnTo>
                  <a:pt x="12255" y="787"/>
                </a:lnTo>
                <a:lnTo>
                  <a:pt x="20675" y="533"/>
                </a:lnTo>
                <a:lnTo>
                  <a:pt x="29083" y="368"/>
                </a:lnTo>
                <a:lnTo>
                  <a:pt x="262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7868616" y="5168300"/>
            <a:ext cx="51435" cy="5715"/>
          </a:xfrm>
          <a:custGeom>
            <a:avLst/>
            <a:gdLst/>
            <a:ahLst/>
            <a:cxnLst/>
            <a:rect l="l" t="t" r="r" b="b"/>
            <a:pathLst>
              <a:path w="51434" h="5714">
                <a:moveTo>
                  <a:pt x="40919" y="0"/>
                </a:moveTo>
                <a:lnTo>
                  <a:pt x="35953" y="0"/>
                </a:lnTo>
                <a:lnTo>
                  <a:pt x="5791" y="215"/>
                </a:lnTo>
                <a:lnTo>
                  <a:pt x="1955" y="1092"/>
                </a:lnTo>
                <a:lnTo>
                  <a:pt x="0" y="1511"/>
                </a:lnTo>
                <a:lnTo>
                  <a:pt x="25387" y="5384"/>
                </a:lnTo>
                <a:lnTo>
                  <a:pt x="39001" y="2717"/>
                </a:lnTo>
                <a:lnTo>
                  <a:pt x="44945" y="1422"/>
                </a:lnTo>
                <a:lnTo>
                  <a:pt x="50850" y="50"/>
                </a:lnTo>
                <a:lnTo>
                  <a:pt x="409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7861457" y="5168516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12953" y="0"/>
                </a:moveTo>
                <a:lnTo>
                  <a:pt x="0" y="228"/>
                </a:lnTo>
                <a:lnTo>
                  <a:pt x="7150" y="1295"/>
                </a:lnTo>
                <a:lnTo>
                  <a:pt x="11048" y="444"/>
                </a:lnTo>
                <a:lnTo>
                  <a:pt x="129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7874416" y="5159203"/>
            <a:ext cx="62865" cy="9525"/>
          </a:xfrm>
          <a:custGeom>
            <a:avLst/>
            <a:gdLst/>
            <a:ahLst/>
            <a:cxnLst/>
            <a:rect l="l" t="t" r="r" b="b"/>
            <a:pathLst>
              <a:path w="62865" h="9525">
                <a:moveTo>
                  <a:pt x="33337" y="0"/>
                </a:moveTo>
                <a:lnTo>
                  <a:pt x="25146" y="2538"/>
                </a:lnTo>
                <a:lnTo>
                  <a:pt x="16925" y="4945"/>
                </a:lnTo>
                <a:lnTo>
                  <a:pt x="8577" y="7206"/>
                </a:lnTo>
                <a:lnTo>
                  <a:pt x="0" y="9309"/>
                </a:lnTo>
                <a:lnTo>
                  <a:pt x="45277" y="9093"/>
                </a:lnTo>
                <a:lnTo>
                  <a:pt x="50939" y="7772"/>
                </a:lnTo>
                <a:lnTo>
                  <a:pt x="56807" y="6299"/>
                </a:lnTo>
                <a:lnTo>
                  <a:pt x="62636" y="4724"/>
                </a:lnTo>
                <a:lnTo>
                  <a:pt x="33337" y="0"/>
                </a:lnTo>
                <a:close/>
              </a:path>
              <a:path w="62865" h="9525">
                <a:moveTo>
                  <a:pt x="45277" y="9093"/>
                </a:moveTo>
                <a:lnTo>
                  <a:pt x="30149" y="9093"/>
                </a:lnTo>
                <a:lnTo>
                  <a:pt x="45059" y="9143"/>
                </a:lnTo>
                <a:lnTo>
                  <a:pt x="45277" y="9093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844039" y="5154020"/>
            <a:ext cx="43815" cy="5715"/>
          </a:xfrm>
          <a:custGeom>
            <a:avLst/>
            <a:gdLst/>
            <a:ahLst/>
            <a:cxnLst/>
            <a:rect l="l" t="t" r="r" b="b"/>
            <a:pathLst>
              <a:path w="43815" h="5714">
                <a:moveTo>
                  <a:pt x="31546" y="0"/>
                </a:moveTo>
                <a:lnTo>
                  <a:pt x="15792" y="2941"/>
                </a:lnTo>
                <a:lnTo>
                  <a:pt x="0" y="5626"/>
                </a:lnTo>
                <a:lnTo>
                  <a:pt x="34544" y="4508"/>
                </a:lnTo>
                <a:lnTo>
                  <a:pt x="43649" y="1943"/>
                </a:lnTo>
                <a:lnTo>
                  <a:pt x="315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821182" y="5158525"/>
            <a:ext cx="57785" cy="8890"/>
          </a:xfrm>
          <a:custGeom>
            <a:avLst/>
            <a:gdLst/>
            <a:ahLst/>
            <a:cxnLst/>
            <a:rect l="l" t="t" r="r" b="b"/>
            <a:pathLst>
              <a:path w="57784" h="8889">
                <a:moveTo>
                  <a:pt x="57403" y="0"/>
                </a:moveTo>
                <a:lnTo>
                  <a:pt x="22859" y="1117"/>
                </a:lnTo>
                <a:lnTo>
                  <a:pt x="15252" y="2336"/>
                </a:lnTo>
                <a:lnTo>
                  <a:pt x="7632" y="3479"/>
                </a:lnTo>
                <a:lnTo>
                  <a:pt x="0" y="4533"/>
                </a:lnTo>
                <a:lnTo>
                  <a:pt x="27558" y="8369"/>
                </a:lnTo>
                <a:lnTo>
                  <a:pt x="574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7878589" y="5155967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9105" y="0"/>
                </a:moveTo>
                <a:lnTo>
                  <a:pt x="0" y="2552"/>
                </a:lnTo>
                <a:lnTo>
                  <a:pt x="20345" y="1816"/>
                </a:lnTo>
                <a:lnTo>
                  <a:pt x="910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7848739" y="5157782"/>
            <a:ext cx="59055" cy="11430"/>
          </a:xfrm>
          <a:custGeom>
            <a:avLst/>
            <a:gdLst/>
            <a:ahLst/>
            <a:cxnLst/>
            <a:rect l="l" t="t" r="r" b="b"/>
            <a:pathLst>
              <a:path w="59054" h="11429">
                <a:moveTo>
                  <a:pt x="50190" y="0"/>
                </a:moveTo>
                <a:lnTo>
                  <a:pt x="29844" y="736"/>
                </a:lnTo>
                <a:lnTo>
                  <a:pt x="0" y="9118"/>
                </a:lnTo>
                <a:lnTo>
                  <a:pt x="12712" y="10972"/>
                </a:lnTo>
                <a:lnTo>
                  <a:pt x="50825" y="3959"/>
                </a:lnTo>
                <a:lnTo>
                  <a:pt x="59016" y="1422"/>
                </a:lnTo>
                <a:lnTo>
                  <a:pt x="5019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7273525" y="526428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255" y="0"/>
                </a:lnTo>
              </a:path>
            </a:pathLst>
          </a:custGeom>
          <a:ln w="14655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220025" y="5241666"/>
            <a:ext cx="191135" cy="28575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34785" y="7810"/>
                </a:moveTo>
                <a:lnTo>
                  <a:pt x="0" y="25234"/>
                </a:lnTo>
                <a:lnTo>
                  <a:pt x="812" y="25742"/>
                </a:lnTo>
                <a:lnTo>
                  <a:pt x="1612" y="26149"/>
                </a:lnTo>
                <a:lnTo>
                  <a:pt x="2362" y="26377"/>
                </a:lnTo>
                <a:lnTo>
                  <a:pt x="38836" y="28295"/>
                </a:lnTo>
                <a:lnTo>
                  <a:pt x="125742" y="15227"/>
                </a:lnTo>
                <a:lnTo>
                  <a:pt x="109842" y="14478"/>
                </a:lnTo>
                <a:lnTo>
                  <a:pt x="145872" y="8305"/>
                </a:lnTo>
                <a:lnTo>
                  <a:pt x="134785" y="7810"/>
                </a:lnTo>
                <a:close/>
              </a:path>
              <a:path w="191134" h="28575">
                <a:moveTo>
                  <a:pt x="190779" y="0"/>
                </a:moveTo>
                <a:lnTo>
                  <a:pt x="167436" y="3263"/>
                </a:lnTo>
                <a:lnTo>
                  <a:pt x="172504" y="3467"/>
                </a:lnTo>
                <a:lnTo>
                  <a:pt x="1907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7258857" y="5256898"/>
            <a:ext cx="88265" cy="13970"/>
          </a:xfrm>
          <a:custGeom>
            <a:avLst/>
            <a:gdLst/>
            <a:ahLst/>
            <a:cxnLst/>
            <a:rect l="l" t="t" r="r" b="b"/>
            <a:pathLst>
              <a:path w="88265" h="13970">
                <a:moveTo>
                  <a:pt x="86906" y="0"/>
                </a:moveTo>
                <a:lnTo>
                  <a:pt x="0" y="13055"/>
                </a:lnTo>
                <a:lnTo>
                  <a:pt x="14668" y="13804"/>
                </a:lnTo>
                <a:lnTo>
                  <a:pt x="88125" y="63"/>
                </a:lnTo>
                <a:lnTo>
                  <a:pt x="869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7354809" y="5244934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32651" y="0"/>
                </a:moveTo>
                <a:lnTo>
                  <a:pt x="0" y="4546"/>
                </a:lnTo>
                <a:lnTo>
                  <a:pt x="11087" y="5041"/>
                </a:lnTo>
                <a:lnTo>
                  <a:pt x="37719" y="190"/>
                </a:lnTo>
                <a:lnTo>
                  <a:pt x="326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7219793" y="526506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325" y="0"/>
                </a:moveTo>
                <a:lnTo>
                  <a:pt x="0" y="1676"/>
                </a:lnTo>
                <a:lnTo>
                  <a:pt x="228" y="1828"/>
                </a:lnTo>
                <a:lnTo>
                  <a:pt x="143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7272192" y="5270703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1333" y="0"/>
                </a:moveTo>
                <a:lnTo>
                  <a:pt x="0" y="241"/>
                </a:lnTo>
                <a:lnTo>
                  <a:pt x="18326" y="1206"/>
                </a:lnTo>
                <a:lnTo>
                  <a:pt x="19862" y="914"/>
                </a:lnTo>
                <a:lnTo>
                  <a:pt x="133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7222387" y="5268045"/>
            <a:ext cx="36830" cy="2540"/>
          </a:xfrm>
          <a:custGeom>
            <a:avLst/>
            <a:gdLst/>
            <a:ahLst/>
            <a:cxnLst/>
            <a:rect l="l" t="t" r="r" b="b"/>
            <a:pathLst>
              <a:path w="36829" h="2539">
                <a:moveTo>
                  <a:pt x="0" y="0"/>
                </a:moveTo>
                <a:lnTo>
                  <a:pt x="381" y="114"/>
                </a:lnTo>
                <a:lnTo>
                  <a:pt x="762" y="190"/>
                </a:lnTo>
                <a:lnTo>
                  <a:pt x="35153" y="2108"/>
                </a:lnTo>
                <a:lnTo>
                  <a:pt x="36474" y="1917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7257539" y="526996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320" y="0"/>
                </a:moveTo>
                <a:lnTo>
                  <a:pt x="0" y="203"/>
                </a:lnTo>
                <a:lnTo>
                  <a:pt x="14655" y="990"/>
                </a:lnTo>
                <a:lnTo>
                  <a:pt x="15989" y="749"/>
                </a:lnTo>
                <a:lnTo>
                  <a:pt x="13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7234124" y="5238395"/>
            <a:ext cx="193675" cy="26670"/>
          </a:xfrm>
          <a:custGeom>
            <a:avLst/>
            <a:gdLst/>
            <a:ahLst/>
            <a:cxnLst/>
            <a:rect l="l" t="t" r="r" b="b"/>
            <a:pathLst>
              <a:path w="193675" h="26670">
                <a:moveTo>
                  <a:pt x="115150" y="10820"/>
                </a:moveTo>
                <a:lnTo>
                  <a:pt x="0" y="26670"/>
                </a:lnTo>
                <a:lnTo>
                  <a:pt x="120688" y="11087"/>
                </a:lnTo>
                <a:lnTo>
                  <a:pt x="115150" y="10820"/>
                </a:lnTo>
                <a:close/>
              </a:path>
              <a:path w="193675" h="26670">
                <a:moveTo>
                  <a:pt x="193306" y="0"/>
                </a:moveTo>
                <a:lnTo>
                  <a:pt x="147408" y="6311"/>
                </a:lnTo>
                <a:lnTo>
                  <a:pt x="153339" y="6540"/>
                </a:lnTo>
                <a:lnTo>
                  <a:pt x="176682" y="3263"/>
                </a:lnTo>
                <a:lnTo>
                  <a:pt x="1933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7349275" y="5244705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32257" y="0"/>
                </a:moveTo>
                <a:lnTo>
                  <a:pt x="0" y="4508"/>
                </a:lnTo>
                <a:lnTo>
                  <a:pt x="5537" y="4775"/>
                </a:lnTo>
                <a:lnTo>
                  <a:pt x="38188" y="228"/>
                </a:lnTo>
                <a:lnTo>
                  <a:pt x="322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7523184" y="521966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844" y="0"/>
                </a:moveTo>
                <a:lnTo>
                  <a:pt x="76" y="317"/>
                </a:lnTo>
                <a:lnTo>
                  <a:pt x="0" y="507"/>
                </a:lnTo>
                <a:lnTo>
                  <a:pt x="28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7216886" y="5219969"/>
            <a:ext cx="306705" cy="46990"/>
          </a:xfrm>
          <a:custGeom>
            <a:avLst/>
            <a:gdLst/>
            <a:ahLst/>
            <a:cxnLst/>
            <a:rect l="l" t="t" r="r" b="b"/>
            <a:pathLst>
              <a:path w="306704" h="46989">
                <a:moveTo>
                  <a:pt x="113195" y="28333"/>
                </a:moveTo>
                <a:lnTo>
                  <a:pt x="84867" y="32986"/>
                </a:lnTo>
                <a:lnTo>
                  <a:pt x="56607" y="37253"/>
                </a:lnTo>
                <a:lnTo>
                  <a:pt x="28341" y="41119"/>
                </a:lnTo>
                <a:lnTo>
                  <a:pt x="0" y="44564"/>
                </a:lnTo>
                <a:lnTo>
                  <a:pt x="952" y="45377"/>
                </a:lnTo>
                <a:lnTo>
                  <a:pt x="1930" y="46151"/>
                </a:lnTo>
                <a:lnTo>
                  <a:pt x="2908" y="46786"/>
                </a:lnTo>
                <a:lnTo>
                  <a:pt x="17233" y="45097"/>
                </a:lnTo>
                <a:lnTo>
                  <a:pt x="132384" y="29248"/>
                </a:lnTo>
                <a:lnTo>
                  <a:pt x="113195" y="28333"/>
                </a:lnTo>
                <a:close/>
              </a:path>
              <a:path w="306704" h="46989">
                <a:moveTo>
                  <a:pt x="306374" y="0"/>
                </a:moveTo>
                <a:lnTo>
                  <a:pt x="264574" y="5020"/>
                </a:lnTo>
                <a:lnTo>
                  <a:pt x="163131" y="18910"/>
                </a:lnTo>
                <a:lnTo>
                  <a:pt x="138557" y="23672"/>
                </a:lnTo>
                <a:lnTo>
                  <a:pt x="164642" y="24739"/>
                </a:lnTo>
                <a:lnTo>
                  <a:pt x="210553" y="18427"/>
                </a:lnTo>
                <a:lnTo>
                  <a:pt x="306298" y="203"/>
                </a:lnTo>
                <a:lnTo>
                  <a:pt x="3063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7330085" y="5243639"/>
            <a:ext cx="52069" cy="5715"/>
          </a:xfrm>
          <a:custGeom>
            <a:avLst/>
            <a:gdLst/>
            <a:ahLst/>
            <a:cxnLst/>
            <a:rect l="l" t="t" r="r" b="b"/>
            <a:pathLst>
              <a:path w="52070" h="5714">
                <a:moveTo>
                  <a:pt x="25361" y="0"/>
                </a:moveTo>
                <a:lnTo>
                  <a:pt x="10807" y="2793"/>
                </a:lnTo>
                <a:lnTo>
                  <a:pt x="0" y="4660"/>
                </a:lnTo>
                <a:lnTo>
                  <a:pt x="19189" y="5575"/>
                </a:lnTo>
                <a:lnTo>
                  <a:pt x="51447" y="1066"/>
                </a:lnTo>
                <a:lnTo>
                  <a:pt x="253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7223108" y="5256099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31165" y="0"/>
                </a:moveTo>
                <a:lnTo>
                  <a:pt x="7619" y="3022"/>
                </a:lnTo>
                <a:lnTo>
                  <a:pt x="0" y="4203"/>
                </a:lnTo>
                <a:lnTo>
                  <a:pt x="23381" y="1119"/>
                </a:lnTo>
                <a:lnTo>
                  <a:pt x="311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7213781" y="5238879"/>
            <a:ext cx="166370" cy="26034"/>
          </a:xfrm>
          <a:custGeom>
            <a:avLst/>
            <a:gdLst/>
            <a:ahLst/>
            <a:cxnLst/>
            <a:rect l="l" t="t" r="r" b="b"/>
            <a:pathLst>
              <a:path w="166370" h="26035">
                <a:moveTo>
                  <a:pt x="103263" y="8775"/>
                </a:moveTo>
                <a:lnTo>
                  <a:pt x="40487" y="17221"/>
                </a:lnTo>
                <a:lnTo>
                  <a:pt x="32710" y="18340"/>
                </a:lnTo>
                <a:lnTo>
                  <a:pt x="9321" y="21424"/>
                </a:lnTo>
                <a:lnTo>
                  <a:pt x="0" y="22809"/>
                </a:lnTo>
                <a:lnTo>
                  <a:pt x="1993" y="24701"/>
                </a:lnTo>
                <a:lnTo>
                  <a:pt x="3098" y="25654"/>
                </a:lnTo>
                <a:lnTo>
                  <a:pt x="31445" y="22207"/>
                </a:lnTo>
                <a:lnTo>
                  <a:pt x="59710" y="18338"/>
                </a:lnTo>
                <a:lnTo>
                  <a:pt x="87968" y="14070"/>
                </a:lnTo>
                <a:lnTo>
                  <a:pt x="116293" y="9423"/>
                </a:lnTo>
                <a:lnTo>
                  <a:pt x="103263" y="8775"/>
                </a:lnTo>
                <a:close/>
              </a:path>
              <a:path w="166370" h="26035">
                <a:moveTo>
                  <a:pt x="166242" y="0"/>
                </a:moveTo>
                <a:lnTo>
                  <a:pt x="134429" y="4445"/>
                </a:lnTo>
                <a:lnTo>
                  <a:pt x="141668" y="4762"/>
                </a:lnTo>
                <a:lnTo>
                  <a:pt x="1662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7317046" y="5243329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31165" y="0"/>
                </a:moveTo>
                <a:lnTo>
                  <a:pt x="0" y="4330"/>
                </a:lnTo>
                <a:lnTo>
                  <a:pt x="13030" y="4978"/>
                </a:lnTo>
                <a:lnTo>
                  <a:pt x="23850" y="3111"/>
                </a:lnTo>
                <a:lnTo>
                  <a:pt x="38404" y="304"/>
                </a:lnTo>
                <a:lnTo>
                  <a:pt x="3116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523266" y="521063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20015" y="0"/>
                </a:lnTo>
              </a:path>
            </a:pathLst>
          </a:custGeom>
          <a:ln w="18668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7380018" y="5211641"/>
            <a:ext cx="146685" cy="27305"/>
          </a:xfrm>
          <a:custGeom>
            <a:avLst/>
            <a:gdLst/>
            <a:ahLst/>
            <a:cxnLst/>
            <a:rect l="l" t="t" r="r" b="b"/>
            <a:pathLst>
              <a:path w="146684" h="27304">
                <a:moveTo>
                  <a:pt x="146278" y="0"/>
                </a:moveTo>
                <a:lnTo>
                  <a:pt x="127255" y="3058"/>
                </a:lnTo>
                <a:lnTo>
                  <a:pt x="108243" y="6310"/>
                </a:lnTo>
                <a:lnTo>
                  <a:pt x="89233" y="9760"/>
                </a:lnTo>
                <a:lnTo>
                  <a:pt x="0" y="27228"/>
                </a:lnTo>
                <a:lnTo>
                  <a:pt x="101448" y="13349"/>
                </a:lnTo>
                <a:lnTo>
                  <a:pt x="143243" y="8331"/>
                </a:lnTo>
                <a:lnTo>
                  <a:pt x="144233" y="5702"/>
                </a:lnTo>
                <a:lnTo>
                  <a:pt x="145580" y="1879"/>
                </a:lnTo>
                <a:lnTo>
                  <a:pt x="14627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7207954" y="5249527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20">
                <a:moveTo>
                  <a:pt x="44729" y="0"/>
                </a:moveTo>
                <a:lnTo>
                  <a:pt x="0" y="6642"/>
                </a:lnTo>
                <a:lnTo>
                  <a:pt x="825" y="7429"/>
                </a:lnTo>
                <a:lnTo>
                  <a:pt x="447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7208773" y="5225572"/>
            <a:ext cx="209550" cy="36195"/>
          </a:xfrm>
          <a:custGeom>
            <a:avLst/>
            <a:gdLst/>
            <a:ahLst/>
            <a:cxnLst/>
            <a:rect l="l" t="t" r="r" b="b"/>
            <a:pathLst>
              <a:path w="209550" h="36195">
                <a:moveTo>
                  <a:pt x="70307" y="20078"/>
                </a:moveTo>
                <a:lnTo>
                  <a:pt x="43916" y="23952"/>
                </a:lnTo>
                <a:lnTo>
                  <a:pt x="0" y="31394"/>
                </a:lnTo>
                <a:lnTo>
                  <a:pt x="2768" y="34048"/>
                </a:lnTo>
                <a:lnTo>
                  <a:pt x="3301" y="34493"/>
                </a:lnTo>
                <a:lnTo>
                  <a:pt x="4749" y="35877"/>
                </a:lnTo>
                <a:lnTo>
                  <a:pt x="14338" y="34734"/>
                </a:lnTo>
                <a:lnTo>
                  <a:pt x="21958" y="33540"/>
                </a:lnTo>
                <a:lnTo>
                  <a:pt x="45504" y="30530"/>
                </a:lnTo>
                <a:lnTo>
                  <a:pt x="58850" y="28499"/>
                </a:lnTo>
                <a:lnTo>
                  <a:pt x="72182" y="26333"/>
                </a:lnTo>
                <a:lnTo>
                  <a:pt x="85496" y="24033"/>
                </a:lnTo>
                <a:lnTo>
                  <a:pt x="98793" y="21602"/>
                </a:lnTo>
                <a:lnTo>
                  <a:pt x="70307" y="20078"/>
                </a:lnTo>
                <a:close/>
              </a:path>
              <a:path w="209550" h="36195">
                <a:moveTo>
                  <a:pt x="209473" y="0"/>
                </a:moveTo>
                <a:lnTo>
                  <a:pt x="99047" y="15913"/>
                </a:lnTo>
                <a:lnTo>
                  <a:pt x="122618" y="17017"/>
                </a:lnTo>
                <a:lnTo>
                  <a:pt x="20947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7279087" y="5241489"/>
            <a:ext cx="52705" cy="5715"/>
          </a:xfrm>
          <a:custGeom>
            <a:avLst/>
            <a:gdLst/>
            <a:ahLst/>
            <a:cxnLst/>
            <a:rect l="l" t="t" r="r" b="b"/>
            <a:pathLst>
              <a:path w="52704" h="5714">
                <a:moveTo>
                  <a:pt x="28740" y="0"/>
                </a:moveTo>
                <a:lnTo>
                  <a:pt x="0" y="4165"/>
                </a:lnTo>
                <a:lnTo>
                  <a:pt x="28473" y="5689"/>
                </a:lnTo>
                <a:lnTo>
                  <a:pt x="52311" y="1092"/>
                </a:lnTo>
                <a:lnTo>
                  <a:pt x="287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7526299" y="521027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953" y="0"/>
                </a:moveTo>
                <a:lnTo>
                  <a:pt x="127" y="1041"/>
                </a:lnTo>
                <a:lnTo>
                  <a:pt x="0" y="1371"/>
                </a:lnTo>
                <a:lnTo>
                  <a:pt x="89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7254272" y="5211309"/>
            <a:ext cx="272415" cy="45085"/>
          </a:xfrm>
          <a:custGeom>
            <a:avLst/>
            <a:gdLst/>
            <a:ahLst/>
            <a:cxnLst/>
            <a:rect l="l" t="t" r="r" b="b"/>
            <a:pathLst>
              <a:path w="272415" h="45085">
                <a:moveTo>
                  <a:pt x="53289" y="35864"/>
                </a:moveTo>
                <a:lnTo>
                  <a:pt x="39999" y="38295"/>
                </a:lnTo>
                <a:lnTo>
                  <a:pt x="26687" y="40595"/>
                </a:lnTo>
                <a:lnTo>
                  <a:pt x="13353" y="42762"/>
                </a:lnTo>
                <a:lnTo>
                  <a:pt x="0" y="44792"/>
                </a:lnTo>
                <a:lnTo>
                  <a:pt x="62776" y="36347"/>
                </a:lnTo>
                <a:lnTo>
                  <a:pt x="53289" y="35864"/>
                </a:lnTo>
                <a:close/>
              </a:path>
              <a:path w="272415" h="45085">
                <a:moveTo>
                  <a:pt x="272148" y="0"/>
                </a:moveTo>
                <a:lnTo>
                  <a:pt x="245078" y="3323"/>
                </a:lnTo>
                <a:lnTo>
                  <a:pt x="163969" y="14262"/>
                </a:lnTo>
                <a:lnTo>
                  <a:pt x="77127" y="31280"/>
                </a:lnTo>
                <a:lnTo>
                  <a:pt x="93941" y="32016"/>
                </a:lnTo>
                <a:lnTo>
                  <a:pt x="125742" y="27571"/>
                </a:lnTo>
                <a:lnTo>
                  <a:pt x="214976" y="10090"/>
                </a:lnTo>
                <a:lnTo>
                  <a:pt x="233986" y="6640"/>
                </a:lnTo>
                <a:lnTo>
                  <a:pt x="252998" y="3388"/>
                </a:lnTo>
                <a:lnTo>
                  <a:pt x="272021" y="330"/>
                </a:lnTo>
                <a:lnTo>
                  <a:pt x="2721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7307560" y="5242586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23837" y="0"/>
                </a:moveTo>
                <a:lnTo>
                  <a:pt x="0" y="4584"/>
                </a:lnTo>
                <a:lnTo>
                  <a:pt x="9486" y="5067"/>
                </a:lnTo>
                <a:lnTo>
                  <a:pt x="40652" y="736"/>
                </a:lnTo>
                <a:lnTo>
                  <a:pt x="2383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7213530" y="526030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575" y="0"/>
                </a:moveTo>
                <a:lnTo>
                  <a:pt x="0" y="1143"/>
                </a:lnTo>
                <a:lnTo>
                  <a:pt x="254" y="1384"/>
                </a:lnTo>
                <a:lnTo>
                  <a:pt x="957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7559680" y="519822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055" y="0"/>
                </a:lnTo>
              </a:path>
            </a:pathLst>
          </a:custGeom>
          <a:ln w="1861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7292055" y="5257703"/>
            <a:ext cx="110489" cy="15240"/>
          </a:xfrm>
          <a:custGeom>
            <a:avLst/>
            <a:gdLst/>
            <a:ahLst/>
            <a:cxnLst/>
            <a:rect l="l" t="t" r="r" b="b"/>
            <a:pathLst>
              <a:path w="110490" h="15239">
                <a:moveTo>
                  <a:pt x="70726" y="0"/>
                </a:moveTo>
                <a:lnTo>
                  <a:pt x="0" y="13919"/>
                </a:lnTo>
                <a:lnTo>
                  <a:pt x="21628" y="14973"/>
                </a:lnTo>
                <a:lnTo>
                  <a:pt x="27584" y="14071"/>
                </a:lnTo>
                <a:lnTo>
                  <a:pt x="37795" y="12158"/>
                </a:lnTo>
                <a:lnTo>
                  <a:pt x="48069" y="10469"/>
                </a:lnTo>
                <a:lnTo>
                  <a:pt x="58409" y="9026"/>
                </a:lnTo>
                <a:lnTo>
                  <a:pt x="68821" y="7848"/>
                </a:lnTo>
                <a:lnTo>
                  <a:pt x="109880" y="1803"/>
                </a:lnTo>
                <a:lnTo>
                  <a:pt x="7072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7290517" y="5271622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1536" y="0"/>
                </a:moveTo>
                <a:lnTo>
                  <a:pt x="0" y="292"/>
                </a:lnTo>
                <a:lnTo>
                  <a:pt x="21094" y="1371"/>
                </a:lnTo>
                <a:lnTo>
                  <a:pt x="23177" y="1054"/>
                </a:lnTo>
                <a:lnTo>
                  <a:pt x="15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7313693" y="5259505"/>
            <a:ext cx="111760" cy="13335"/>
          </a:xfrm>
          <a:custGeom>
            <a:avLst/>
            <a:gdLst/>
            <a:ahLst/>
            <a:cxnLst/>
            <a:rect l="l" t="t" r="r" b="b"/>
            <a:pathLst>
              <a:path w="111759" h="13335">
                <a:moveTo>
                  <a:pt x="5943" y="12268"/>
                </a:moveTo>
                <a:lnTo>
                  <a:pt x="0" y="13169"/>
                </a:lnTo>
                <a:lnTo>
                  <a:pt x="1206" y="13220"/>
                </a:lnTo>
                <a:lnTo>
                  <a:pt x="5943" y="12268"/>
                </a:lnTo>
                <a:close/>
              </a:path>
              <a:path w="111759" h="13335">
                <a:moveTo>
                  <a:pt x="88239" y="0"/>
                </a:moveTo>
                <a:lnTo>
                  <a:pt x="47180" y="6045"/>
                </a:lnTo>
                <a:lnTo>
                  <a:pt x="51473" y="5638"/>
                </a:lnTo>
                <a:lnTo>
                  <a:pt x="97392" y="1926"/>
                </a:lnTo>
                <a:lnTo>
                  <a:pt x="111556" y="1054"/>
                </a:lnTo>
                <a:lnTo>
                  <a:pt x="8823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7311605" y="527267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2082" y="0"/>
                </a:moveTo>
                <a:lnTo>
                  <a:pt x="0" y="317"/>
                </a:lnTo>
                <a:lnTo>
                  <a:pt x="1663" y="393"/>
                </a:lnTo>
                <a:lnTo>
                  <a:pt x="3301" y="63"/>
                </a:lnTo>
                <a:lnTo>
                  <a:pt x="208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7635942" y="5272224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89">
                <a:moveTo>
                  <a:pt x="49458" y="1638"/>
                </a:moveTo>
                <a:lnTo>
                  <a:pt x="14046" y="1638"/>
                </a:lnTo>
                <a:lnTo>
                  <a:pt x="12509" y="1739"/>
                </a:lnTo>
                <a:lnTo>
                  <a:pt x="8648" y="5461"/>
                </a:lnTo>
                <a:lnTo>
                  <a:pt x="5854" y="8267"/>
                </a:lnTo>
                <a:lnTo>
                  <a:pt x="66199" y="2476"/>
                </a:lnTo>
                <a:lnTo>
                  <a:pt x="61772" y="2463"/>
                </a:lnTo>
                <a:lnTo>
                  <a:pt x="49458" y="1638"/>
                </a:lnTo>
                <a:close/>
              </a:path>
              <a:path w="74929" h="8889">
                <a:moveTo>
                  <a:pt x="25019" y="0"/>
                </a:moveTo>
                <a:lnTo>
                  <a:pt x="16687" y="723"/>
                </a:lnTo>
                <a:lnTo>
                  <a:pt x="8343" y="1574"/>
                </a:lnTo>
                <a:lnTo>
                  <a:pt x="0" y="2578"/>
                </a:lnTo>
                <a:lnTo>
                  <a:pt x="14046" y="1638"/>
                </a:lnTo>
                <a:lnTo>
                  <a:pt x="49458" y="1638"/>
                </a:lnTo>
                <a:lnTo>
                  <a:pt x="25019" y="0"/>
                </a:lnTo>
                <a:close/>
              </a:path>
              <a:path w="74929" h="8889">
                <a:moveTo>
                  <a:pt x="57277" y="825"/>
                </a:moveTo>
                <a:lnTo>
                  <a:pt x="61125" y="1905"/>
                </a:lnTo>
                <a:lnTo>
                  <a:pt x="62915" y="2476"/>
                </a:lnTo>
                <a:lnTo>
                  <a:pt x="66199" y="2476"/>
                </a:lnTo>
                <a:lnTo>
                  <a:pt x="74510" y="1739"/>
                </a:lnTo>
                <a:lnTo>
                  <a:pt x="57277" y="825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7635666" y="528037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25" y="0"/>
                </a:lnTo>
              </a:path>
            </a:pathLst>
          </a:custGeom>
          <a:ln w="1281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7635237" y="528660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431" y="0"/>
                </a:moveTo>
                <a:lnTo>
                  <a:pt x="0" y="431"/>
                </a:lnTo>
                <a:lnTo>
                  <a:pt x="3149" y="165"/>
                </a:lnTo>
                <a:lnTo>
                  <a:pt x="4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7541911" y="5271216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34848" y="0"/>
                </a:moveTo>
                <a:lnTo>
                  <a:pt x="18491" y="1384"/>
                </a:lnTo>
                <a:lnTo>
                  <a:pt x="0" y="3771"/>
                </a:lnTo>
                <a:lnTo>
                  <a:pt x="6184" y="4064"/>
                </a:lnTo>
                <a:lnTo>
                  <a:pt x="3484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7537006" y="5272599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23393" y="0"/>
                </a:moveTo>
                <a:lnTo>
                  <a:pt x="0" y="2171"/>
                </a:lnTo>
                <a:lnTo>
                  <a:pt x="4902" y="2387"/>
                </a:lnTo>
                <a:lnTo>
                  <a:pt x="2339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7425480" y="5290641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547" y="0"/>
                </a:moveTo>
                <a:lnTo>
                  <a:pt x="5130" y="0"/>
                </a:lnTo>
                <a:lnTo>
                  <a:pt x="0" y="952"/>
                </a:lnTo>
                <a:lnTo>
                  <a:pt x="85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7573933" y="5273959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29" h="11429">
                <a:moveTo>
                  <a:pt x="74520" y="0"/>
                </a:moveTo>
                <a:lnTo>
                  <a:pt x="62014" y="835"/>
                </a:lnTo>
                <a:lnTo>
                  <a:pt x="54825" y="1724"/>
                </a:lnTo>
                <a:lnTo>
                  <a:pt x="0" y="9255"/>
                </a:lnTo>
                <a:lnTo>
                  <a:pt x="31381" y="10842"/>
                </a:lnTo>
                <a:lnTo>
                  <a:pt x="59984" y="7389"/>
                </a:lnTo>
                <a:lnTo>
                  <a:pt x="67868" y="6524"/>
                </a:lnTo>
                <a:lnTo>
                  <a:pt x="70650" y="3730"/>
                </a:lnTo>
                <a:lnTo>
                  <a:pt x="745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7498384" y="5283217"/>
            <a:ext cx="107314" cy="14604"/>
          </a:xfrm>
          <a:custGeom>
            <a:avLst/>
            <a:gdLst/>
            <a:ahLst/>
            <a:cxnLst/>
            <a:rect l="l" t="t" r="r" b="b"/>
            <a:pathLst>
              <a:path w="107315" h="14604">
                <a:moveTo>
                  <a:pt x="31318" y="14046"/>
                </a:moveTo>
                <a:lnTo>
                  <a:pt x="30187" y="14211"/>
                </a:lnTo>
                <a:lnTo>
                  <a:pt x="30340" y="14223"/>
                </a:lnTo>
                <a:lnTo>
                  <a:pt x="31318" y="14046"/>
                </a:lnTo>
                <a:close/>
              </a:path>
              <a:path w="107315" h="14604">
                <a:moveTo>
                  <a:pt x="75552" y="0"/>
                </a:moveTo>
                <a:lnTo>
                  <a:pt x="3925" y="9682"/>
                </a:lnTo>
                <a:lnTo>
                  <a:pt x="0" y="10172"/>
                </a:lnTo>
                <a:lnTo>
                  <a:pt x="18226" y="9682"/>
                </a:lnTo>
                <a:lnTo>
                  <a:pt x="55991" y="9524"/>
                </a:lnTo>
                <a:lnTo>
                  <a:pt x="80986" y="5351"/>
                </a:lnTo>
                <a:lnTo>
                  <a:pt x="93951" y="3389"/>
                </a:lnTo>
                <a:lnTo>
                  <a:pt x="106934" y="1587"/>
                </a:lnTo>
                <a:lnTo>
                  <a:pt x="75552" y="0"/>
                </a:lnTo>
                <a:close/>
              </a:path>
              <a:path w="107315" h="14604">
                <a:moveTo>
                  <a:pt x="55991" y="9524"/>
                </a:moveTo>
                <a:lnTo>
                  <a:pt x="42684" y="9524"/>
                </a:lnTo>
                <a:lnTo>
                  <a:pt x="55105" y="9677"/>
                </a:lnTo>
                <a:lnTo>
                  <a:pt x="55991" y="9524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7605310" y="5280491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487" y="0"/>
                </a:moveTo>
                <a:lnTo>
                  <a:pt x="28609" y="862"/>
                </a:lnTo>
                <a:lnTo>
                  <a:pt x="0" y="4317"/>
                </a:lnTo>
                <a:lnTo>
                  <a:pt x="30365" y="6121"/>
                </a:lnTo>
                <a:lnTo>
                  <a:pt x="31851" y="4622"/>
                </a:lnTo>
                <a:lnTo>
                  <a:pt x="33070" y="3352"/>
                </a:lnTo>
                <a:lnTo>
                  <a:pt x="33947" y="2590"/>
                </a:lnTo>
                <a:lnTo>
                  <a:pt x="35077" y="1409"/>
                </a:lnTo>
                <a:lnTo>
                  <a:pt x="364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7528783" y="5284804"/>
            <a:ext cx="107314" cy="13335"/>
          </a:xfrm>
          <a:custGeom>
            <a:avLst/>
            <a:gdLst/>
            <a:ahLst/>
            <a:cxnLst/>
            <a:rect l="l" t="t" r="r" b="b"/>
            <a:pathLst>
              <a:path w="107315" h="13335">
                <a:moveTo>
                  <a:pt x="76530" y="0"/>
                </a:moveTo>
                <a:lnTo>
                  <a:pt x="63537" y="1803"/>
                </a:lnTo>
                <a:lnTo>
                  <a:pt x="50587" y="3763"/>
                </a:lnTo>
                <a:lnTo>
                  <a:pt x="24701" y="8089"/>
                </a:lnTo>
                <a:lnTo>
                  <a:pt x="30543" y="8191"/>
                </a:lnTo>
                <a:lnTo>
                  <a:pt x="914" y="12458"/>
                </a:lnTo>
                <a:lnTo>
                  <a:pt x="0" y="12636"/>
                </a:lnTo>
                <a:lnTo>
                  <a:pt x="7835" y="13017"/>
                </a:lnTo>
                <a:lnTo>
                  <a:pt x="33299" y="9601"/>
                </a:lnTo>
                <a:lnTo>
                  <a:pt x="51535" y="7439"/>
                </a:lnTo>
                <a:lnTo>
                  <a:pt x="69813" y="5527"/>
                </a:lnTo>
                <a:lnTo>
                  <a:pt x="106451" y="2235"/>
                </a:lnTo>
                <a:lnTo>
                  <a:pt x="106883" y="1803"/>
                </a:lnTo>
                <a:lnTo>
                  <a:pt x="7653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7501146" y="5274990"/>
            <a:ext cx="46990" cy="6350"/>
          </a:xfrm>
          <a:custGeom>
            <a:avLst/>
            <a:gdLst/>
            <a:ahLst/>
            <a:cxnLst/>
            <a:rect l="l" t="t" r="r" b="b"/>
            <a:pathLst>
              <a:path w="46990" h="6350">
                <a:moveTo>
                  <a:pt x="40767" y="0"/>
                </a:moveTo>
                <a:lnTo>
                  <a:pt x="0" y="5664"/>
                </a:lnTo>
                <a:lnTo>
                  <a:pt x="8369" y="5880"/>
                </a:lnTo>
                <a:lnTo>
                  <a:pt x="46951" y="292"/>
                </a:lnTo>
                <a:lnTo>
                  <a:pt x="407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7491460" y="5274774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45542" y="0"/>
                </a:moveTo>
                <a:lnTo>
                  <a:pt x="34136" y="1222"/>
                </a:lnTo>
                <a:lnTo>
                  <a:pt x="22742" y="2581"/>
                </a:lnTo>
                <a:lnTo>
                  <a:pt x="11362" y="4068"/>
                </a:lnTo>
                <a:lnTo>
                  <a:pt x="0" y="5676"/>
                </a:lnTo>
                <a:lnTo>
                  <a:pt x="9677" y="5880"/>
                </a:lnTo>
                <a:lnTo>
                  <a:pt x="50457" y="215"/>
                </a:lnTo>
                <a:lnTo>
                  <a:pt x="455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7456248" y="5280656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40" h="7620">
                <a:moveTo>
                  <a:pt x="44894" y="0"/>
                </a:moveTo>
                <a:lnTo>
                  <a:pt x="25018" y="2946"/>
                </a:lnTo>
                <a:lnTo>
                  <a:pt x="0" y="7353"/>
                </a:lnTo>
                <a:lnTo>
                  <a:pt x="39969" y="2108"/>
                </a:lnTo>
                <a:lnTo>
                  <a:pt x="53263" y="203"/>
                </a:lnTo>
                <a:lnTo>
                  <a:pt x="448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7430610" y="5280446"/>
            <a:ext cx="71120" cy="10795"/>
          </a:xfrm>
          <a:custGeom>
            <a:avLst/>
            <a:gdLst/>
            <a:ahLst/>
            <a:cxnLst/>
            <a:rect l="l" t="t" r="r" b="b"/>
            <a:pathLst>
              <a:path w="71120" h="10795">
                <a:moveTo>
                  <a:pt x="61620" y="0"/>
                </a:moveTo>
                <a:lnTo>
                  <a:pt x="60845" y="0"/>
                </a:lnTo>
                <a:lnTo>
                  <a:pt x="45605" y="2318"/>
                </a:lnTo>
                <a:lnTo>
                  <a:pt x="30384" y="4803"/>
                </a:lnTo>
                <a:lnTo>
                  <a:pt x="0" y="10198"/>
                </a:lnTo>
                <a:lnTo>
                  <a:pt x="3416" y="10198"/>
                </a:lnTo>
                <a:lnTo>
                  <a:pt x="25641" y="7569"/>
                </a:lnTo>
                <a:lnTo>
                  <a:pt x="50647" y="3162"/>
                </a:lnTo>
                <a:lnTo>
                  <a:pt x="70535" y="203"/>
                </a:lnTo>
                <a:lnTo>
                  <a:pt x="6162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7379845" y="5320551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59" h="1904">
                <a:moveTo>
                  <a:pt x="22732" y="0"/>
                </a:moveTo>
                <a:lnTo>
                  <a:pt x="16522" y="88"/>
                </a:lnTo>
                <a:lnTo>
                  <a:pt x="10312" y="241"/>
                </a:lnTo>
                <a:lnTo>
                  <a:pt x="4102" y="457"/>
                </a:lnTo>
                <a:lnTo>
                  <a:pt x="0" y="965"/>
                </a:lnTo>
                <a:lnTo>
                  <a:pt x="14236" y="1612"/>
                </a:lnTo>
                <a:lnTo>
                  <a:pt x="2273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7319606" y="5321515"/>
            <a:ext cx="74930" cy="7620"/>
          </a:xfrm>
          <a:custGeom>
            <a:avLst/>
            <a:gdLst/>
            <a:ahLst/>
            <a:cxnLst/>
            <a:rect l="l" t="t" r="r" b="b"/>
            <a:pathLst>
              <a:path w="74929" h="7620">
                <a:moveTo>
                  <a:pt x="60236" y="0"/>
                </a:moveTo>
                <a:lnTo>
                  <a:pt x="30170" y="3487"/>
                </a:lnTo>
                <a:lnTo>
                  <a:pt x="15089" y="4977"/>
                </a:lnTo>
                <a:lnTo>
                  <a:pt x="0" y="6184"/>
                </a:lnTo>
                <a:lnTo>
                  <a:pt x="10604" y="7404"/>
                </a:lnTo>
                <a:lnTo>
                  <a:pt x="56142" y="3062"/>
                </a:lnTo>
                <a:lnTo>
                  <a:pt x="74472" y="647"/>
                </a:lnTo>
                <a:lnTo>
                  <a:pt x="6023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7375578" y="5321015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5">
                <a:moveTo>
                  <a:pt x="8369" y="0"/>
                </a:moveTo>
                <a:lnTo>
                  <a:pt x="0" y="304"/>
                </a:lnTo>
                <a:lnTo>
                  <a:pt x="4267" y="495"/>
                </a:lnTo>
                <a:lnTo>
                  <a:pt x="836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7299182" y="5321318"/>
            <a:ext cx="81280" cy="6985"/>
          </a:xfrm>
          <a:custGeom>
            <a:avLst/>
            <a:gdLst/>
            <a:ahLst/>
            <a:cxnLst/>
            <a:rect l="l" t="t" r="r" b="b"/>
            <a:pathLst>
              <a:path w="81279" h="6985">
                <a:moveTo>
                  <a:pt x="76390" y="0"/>
                </a:moveTo>
                <a:lnTo>
                  <a:pt x="38247" y="1422"/>
                </a:lnTo>
                <a:lnTo>
                  <a:pt x="19106" y="2446"/>
                </a:lnTo>
                <a:lnTo>
                  <a:pt x="0" y="3911"/>
                </a:lnTo>
                <a:lnTo>
                  <a:pt x="20421" y="6388"/>
                </a:lnTo>
                <a:lnTo>
                  <a:pt x="35510" y="5178"/>
                </a:lnTo>
                <a:lnTo>
                  <a:pt x="50592" y="3684"/>
                </a:lnTo>
                <a:lnTo>
                  <a:pt x="80657" y="190"/>
                </a:lnTo>
                <a:lnTo>
                  <a:pt x="7639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7597961" y="5259168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29781" y="5816"/>
                </a:moveTo>
                <a:lnTo>
                  <a:pt x="7581" y="8039"/>
                </a:lnTo>
                <a:lnTo>
                  <a:pt x="0" y="9169"/>
                </a:lnTo>
                <a:lnTo>
                  <a:pt x="9372" y="9613"/>
                </a:lnTo>
                <a:lnTo>
                  <a:pt x="53809" y="5969"/>
                </a:lnTo>
                <a:lnTo>
                  <a:pt x="32524" y="5969"/>
                </a:lnTo>
                <a:lnTo>
                  <a:pt x="29781" y="5816"/>
                </a:lnTo>
                <a:close/>
              </a:path>
              <a:path w="106679" h="10160">
                <a:moveTo>
                  <a:pt x="97193" y="0"/>
                </a:moveTo>
                <a:lnTo>
                  <a:pt x="59664" y="3136"/>
                </a:lnTo>
                <a:lnTo>
                  <a:pt x="65062" y="3454"/>
                </a:lnTo>
                <a:lnTo>
                  <a:pt x="58877" y="3873"/>
                </a:lnTo>
                <a:lnTo>
                  <a:pt x="52705" y="4368"/>
                </a:lnTo>
                <a:lnTo>
                  <a:pt x="46532" y="4940"/>
                </a:lnTo>
                <a:lnTo>
                  <a:pt x="41859" y="5232"/>
                </a:lnTo>
                <a:lnTo>
                  <a:pt x="32524" y="5969"/>
                </a:lnTo>
                <a:lnTo>
                  <a:pt x="53809" y="5969"/>
                </a:lnTo>
                <a:lnTo>
                  <a:pt x="58102" y="5603"/>
                </a:lnTo>
                <a:lnTo>
                  <a:pt x="82421" y="3270"/>
                </a:lnTo>
                <a:lnTo>
                  <a:pt x="106680" y="546"/>
                </a:lnTo>
                <a:lnTo>
                  <a:pt x="9719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7605545" y="5258141"/>
            <a:ext cx="90170" cy="9525"/>
          </a:xfrm>
          <a:custGeom>
            <a:avLst/>
            <a:gdLst/>
            <a:ahLst/>
            <a:cxnLst/>
            <a:rect l="l" t="t" r="r" b="b"/>
            <a:pathLst>
              <a:path w="90170" h="9525">
                <a:moveTo>
                  <a:pt x="17424" y="6565"/>
                </a:moveTo>
                <a:lnTo>
                  <a:pt x="0" y="9067"/>
                </a:lnTo>
                <a:lnTo>
                  <a:pt x="22199" y="6832"/>
                </a:lnTo>
                <a:lnTo>
                  <a:pt x="17424" y="6565"/>
                </a:lnTo>
                <a:close/>
              </a:path>
              <a:path w="90170" h="9525">
                <a:moveTo>
                  <a:pt x="71831" y="0"/>
                </a:moveTo>
                <a:lnTo>
                  <a:pt x="64187" y="789"/>
                </a:lnTo>
                <a:lnTo>
                  <a:pt x="41300" y="3416"/>
                </a:lnTo>
                <a:lnTo>
                  <a:pt x="43078" y="3644"/>
                </a:lnTo>
                <a:lnTo>
                  <a:pt x="52082" y="4165"/>
                </a:lnTo>
                <a:lnTo>
                  <a:pt x="89611" y="1028"/>
                </a:lnTo>
                <a:lnTo>
                  <a:pt x="7183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7596036" y="5267206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512" y="0"/>
                </a:moveTo>
                <a:lnTo>
                  <a:pt x="0" y="1041"/>
                </a:lnTo>
                <a:lnTo>
                  <a:pt x="1930" y="1130"/>
                </a:lnTo>
                <a:lnTo>
                  <a:pt x="95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7567136" y="5256510"/>
            <a:ext cx="110489" cy="12065"/>
          </a:xfrm>
          <a:custGeom>
            <a:avLst/>
            <a:gdLst/>
            <a:ahLst/>
            <a:cxnLst/>
            <a:rect l="l" t="t" r="r" b="b"/>
            <a:pathLst>
              <a:path w="110490" h="12064">
                <a:moveTo>
                  <a:pt x="26530" y="6642"/>
                </a:moveTo>
                <a:lnTo>
                  <a:pt x="0" y="10401"/>
                </a:lnTo>
                <a:lnTo>
                  <a:pt x="28892" y="11747"/>
                </a:lnTo>
                <a:lnTo>
                  <a:pt x="38417" y="10693"/>
                </a:lnTo>
                <a:lnTo>
                  <a:pt x="55829" y="8191"/>
                </a:lnTo>
                <a:lnTo>
                  <a:pt x="26530" y="6642"/>
                </a:lnTo>
                <a:close/>
              </a:path>
              <a:path w="110490" h="12064">
                <a:moveTo>
                  <a:pt x="81724" y="0"/>
                </a:moveTo>
                <a:lnTo>
                  <a:pt x="67208" y="1562"/>
                </a:lnTo>
                <a:lnTo>
                  <a:pt x="71374" y="2959"/>
                </a:lnTo>
                <a:lnTo>
                  <a:pt x="75514" y="4419"/>
                </a:lnTo>
                <a:lnTo>
                  <a:pt x="79705" y="5041"/>
                </a:lnTo>
                <a:lnTo>
                  <a:pt x="102591" y="2427"/>
                </a:lnTo>
                <a:lnTo>
                  <a:pt x="110236" y="1638"/>
                </a:lnTo>
                <a:lnTo>
                  <a:pt x="817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7528372" y="5255051"/>
            <a:ext cx="120650" cy="12065"/>
          </a:xfrm>
          <a:custGeom>
            <a:avLst/>
            <a:gdLst/>
            <a:ahLst/>
            <a:cxnLst/>
            <a:rect l="l" t="t" r="r" b="b"/>
            <a:pathLst>
              <a:path w="120650" h="12064">
                <a:moveTo>
                  <a:pt x="31254" y="6603"/>
                </a:moveTo>
                <a:lnTo>
                  <a:pt x="0" y="10109"/>
                </a:lnTo>
                <a:lnTo>
                  <a:pt x="38760" y="11861"/>
                </a:lnTo>
                <a:lnTo>
                  <a:pt x="65290" y="8102"/>
                </a:lnTo>
                <a:lnTo>
                  <a:pt x="31254" y="6603"/>
                </a:lnTo>
                <a:close/>
              </a:path>
              <a:path w="120650" h="12064">
                <a:moveTo>
                  <a:pt x="95338" y="0"/>
                </a:moveTo>
                <a:lnTo>
                  <a:pt x="94754" y="50"/>
                </a:lnTo>
                <a:lnTo>
                  <a:pt x="98526" y="571"/>
                </a:lnTo>
                <a:lnTo>
                  <a:pt x="102260" y="1765"/>
                </a:lnTo>
                <a:lnTo>
                  <a:pt x="105981" y="3022"/>
                </a:lnTo>
                <a:lnTo>
                  <a:pt x="120497" y="1447"/>
                </a:lnTo>
                <a:lnTo>
                  <a:pt x="953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7447147" y="5259664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5760" y="0"/>
                </a:moveTo>
                <a:lnTo>
                  <a:pt x="13017" y="0"/>
                </a:lnTo>
                <a:lnTo>
                  <a:pt x="0" y="1866"/>
                </a:lnTo>
                <a:lnTo>
                  <a:pt x="4533" y="2070"/>
                </a:lnTo>
                <a:lnTo>
                  <a:pt x="157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7451687" y="5259664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17030" y="0"/>
                </a:moveTo>
                <a:lnTo>
                  <a:pt x="11214" y="0"/>
                </a:lnTo>
                <a:lnTo>
                  <a:pt x="0" y="2070"/>
                </a:lnTo>
                <a:lnTo>
                  <a:pt x="15201" y="2755"/>
                </a:lnTo>
                <a:lnTo>
                  <a:pt x="28625" y="76"/>
                </a:lnTo>
                <a:lnTo>
                  <a:pt x="1703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7466886" y="5259734"/>
            <a:ext cx="41275" cy="3810"/>
          </a:xfrm>
          <a:custGeom>
            <a:avLst/>
            <a:gdLst/>
            <a:ahLst/>
            <a:cxnLst/>
            <a:rect l="l" t="t" r="r" b="b"/>
            <a:pathLst>
              <a:path w="41275" h="3810">
                <a:moveTo>
                  <a:pt x="13423" y="0"/>
                </a:moveTo>
                <a:lnTo>
                  <a:pt x="0" y="2679"/>
                </a:lnTo>
                <a:lnTo>
                  <a:pt x="14287" y="3314"/>
                </a:lnTo>
                <a:lnTo>
                  <a:pt x="41033" y="393"/>
                </a:lnTo>
                <a:lnTo>
                  <a:pt x="1342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7247822" y="52896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978" y="0"/>
                </a:moveTo>
                <a:lnTo>
                  <a:pt x="0" y="1333"/>
                </a:lnTo>
                <a:lnTo>
                  <a:pt x="1638" y="1828"/>
                </a:lnTo>
                <a:lnTo>
                  <a:pt x="89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7283983" y="5296552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17805" y="0"/>
                </a:moveTo>
                <a:lnTo>
                  <a:pt x="11849" y="673"/>
                </a:lnTo>
                <a:lnTo>
                  <a:pt x="5905" y="1435"/>
                </a:lnTo>
                <a:lnTo>
                  <a:pt x="0" y="2336"/>
                </a:lnTo>
                <a:lnTo>
                  <a:pt x="9804" y="3543"/>
                </a:lnTo>
                <a:lnTo>
                  <a:pt x="12446" y="2273"/>
                </a:lnTo>
                <a:lnTo>
                  <a:pt x="15113" y="1092"/>
                </a:lnTo>
                <a:lnTo>
                  <a:pt x="178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7293786" y="5296465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8851" y="0"/>
                </a:moveTo>
                <a:lnTo>
                  <a:pt x="8001" y="88"/>
                </a:lnTo>
                <a:lnTo>
                  <a:pt x="5308" y="1181"/>
                </a:lnTo>
                <a:lnTo>
                  <a:pt x="2641" y="2362"/>
                </a:lnTo>
                <a:lnTo>
                  <a:pt x="0" y="3632"/>
                </a:lnTo>
                <a:lnTo>
                  <a:pt x="177" y="3657"/>
                </a:lnTo>
                <a:lnTo>
                  <a:pt x="357" y="3632"/>
                </a:lnTo>
                <a:lnTo>
                  <a:pt x="8610" y="1320"/>
                </a:lnTo>
                <a:lnTo>
                  <a:pt x="12776" y="203"/>
                </a:lnTo>
                <a:lnTo>
                  <a:pt x="88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7249457" y="5278714"/>
            <a:ext cx="85090" cy="13335"/>
          </a:xfrm>
          <a:custGeom>
            <a:avLst/>
            <a:gdLst/>
            <a:ahLst/>
            <a:cxnLst/>
            <a:rect l="l" t="t" r="r" b="b"/>
            <a:pathLst>
              <a:path w="85090" h="13335">
                <a:moveTo>
                  <a:pt x="80632" y="0"/>
                </a:moveTo>
                <a:lnTo>
                  <a:pt x="7340" y="10921"/>
                </a:lnTo>
                <a:lnTo>
                  <a:pt x="0" y="12750"/>
                </a:lnTo>
                <a:lnTo>
                  <a:pt x="1612" y="13258"/>
                </a:lnTo>
                <a:lnTo>
                  <a:pt x="14726" y="11570"/>
                </a:lnTo>
                <a:lnTo>
                  <a:pt x="27819" y="9728"/>
                </a:lnTo>
                <a:lnTo>
                  <a:pt x="40892" y="7733"/>
                </a:lnTo>
                <a:lnTo>
                  <a:pt x="84924" y="190"/>
                </a:lnTo>
                <a:lnTo>
                  <a:pt x="83489" y="139"/>
                </a:lnTo>
                <a:lnTo>
                  <a:pt x="8063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7330090" y="5275105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4358" y="0"/>
                </a:moveTo>
                <a:lnTo>
                  <a:pt x="0" y="3606"/>
                </a:lnTo>
                <a:lnTo>
                  <a:pt x="4292" y="3810"/>
                </a:lnTo>
                <a:lnTo>
                  <a:pt x="25082" y="38"/>
                </a:lnTo>
                <a:lnTo>
                  <a:pt x="243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7251071" y="5278911"/>
            <a:ext cx="93980" cy="15240"/>
          </a:xfrm>
          <a:custGeom>
            <a:avLst/>
            <a:gdLst/>
            <a:ahLst/>
            <a:cxnLst/>
            <a:rect l="l" t="t" r="r" b="b"/>
            <a:pathLst>
              <a:path w="93979" h="15239">
                <a:moveTo>
                  <a:pt x="0" y="14617"/>
                </a:moveTo>
                <a:lnTo>
                  <a:pt x="93649" y="14617"/>
                </a:lnTo>
                <a:lnTo>
                  <a:pt x="93649" y="0"/>
                </a:lnTo>
                <a:lnTo>
                  <a:pt x="0" y="0"/>
                </a:lnTo>
                <a:lnTo>
                  <a:pt x="0" y="14617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334384" y="5275136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20789" y="0"/>
                </a:moveTo>
                <a:lnTo>
                  <a:pt x="0" y="3771"/>
                </a:lnTo>
                <a:lnTo>
                  <a:pt x="10337" y="4254"/>
                </a:lnTo>
                <a:lnTo>
                  <a:pt x="16141" y="3213"/>
                </a:lnTo>
                <a:lnTo>
                  <a:pt x="28270" y="1257"/>
                </a:lnTo>
                <a:lnTo>
                  <a:pt x="32880" y="571"/>
                </a:lnTo>
                <a:lnTo>
                  <a:pt x="207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7276123" y="5295766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4" h="3175">
                <a:moveTo>
                  <a:pt x="15963" y="0"/>
                </a:moveTo>
                <a:lnTo>
                  <a:pt x="0" y="2184"/>
                </a:lnTo>
                <a:lnTo>
                  <a:pt x="7861" y="3124"/>
                </a:lnTo>
                <a:lnTo>
                  <a:pt x="13766" y="2222"/>
                </a:lnTo>
                <a:lnTo>
                  <a:pt x="19710" y="1447"/>
                </a:lnTo>
                <a:lnTo>
                  <a:pt x="25666" y="787"/>
                </a:lnTo>
                <a:lnTo>
                  <a:pt x="25971" y="660"/>
                </a:lnTo>
                <a:lnTo>
                  <a:pt x="19303" y="254"/>
                </a:lnTo>
                <a:lnTo>
                  <a:pt x="159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7301782" y="52964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317" y="0"/>
                </a:moveTo>
                <a:lnTo>
                  <a:pt x="0" y="114"/>
                </a:lnTo>
                <a:lnTo>
                  <a:pt x="850" y="38"/>
                </a:lnTo>
                <a:lnTo>
                  <a:pt x="31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7497009" y="5254887"/>
            <a:ext cx="127000" cy="10795"/>
          </a:xfrm>
          <a:custGeom>
            <a:avLst/>
            <a:gdLst/>
            <a:ahLst/>
            <a:cxnLst/>
            <a:rect l="l" t="t" r="r" b="b"/>
            <a:pathLst>
              <a:path w="127000" h="10795">
                <a:moveTo>
                  <a:pt x="23177" y="5511"/>
                </a:moveTo>
                <a:lnTo>
                  <a:pt x="15443" y="6578"/>
                </a:lnTo>
                <a:lnTo>
                  <a:pt x="0" y="8864"/>
                </a:lnTo>
                <a:lnTo>
                  <a:pt x="31356" y="10274"/>
                </a:lnTo>
                <a:lnTo>
                  <a:pt x="62611" y="6769"/>
                </a:lnTo>
                <a:lnTo>
                  <a:pt x="23177" y="5511"/>
                </a:lnTo>
                <a:close/>
              </a:path>
              <a:path w="127000" h="10795">
                <a:moveTo>
                  <a:pt x="123926" y="0"/>
                </a:moveTo>
                <a:lnTo>
                  <a:pt x="125387" y="114"/>
                </a:lnTo>
                <a:lnTo>
                  <a:pt x="126123" y="215"/>
                </a:lnTo>
                <a:lnTo>
                  <a:pt x="126695" y="165"/>
                </a:lnTo>
                <a:lnTo>
                  <a:pt x="1239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7427365" y="5260209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5181" y="0"/>
                </a:moveTo>
                <a:lnTo>
                  <a:pt x="2413" y="127"/>
                </a:lnTo>
                <a:lnTo>
                  <a:pt x="0" y="444"/>
                </a:lnTo>
                <a:lnTo>
                  <a:pt x="2362" y="546"/>
                </a:lnTo>
                <a:lnTo>
                  <a:pt x="51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7443524" y="525966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636" y="0"/>
                </a:moveTo>
                <a:lnTo>
                  <a:pt x="13004" y="12"/>
                </a:lnTo>
                <a:lnTo>
                  <a:pt x="11887" y="12"/>
                </a:lnTo>
                <a:lnTo>
                  <a:pt x="0" y="1714"/>
                </a:lnTo>
                <a:lnTo>
                  <a:pt x="3619" y="1866"/>
                </a:lnTo>
                <a:lnTo>
                  <a:pt x="1663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7429718" y="5259677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4" h="1904">
                <a:moveTo>
                  <a:pt x="25692" y="0"/>
                </a:moveTo>
                <a:lnTo>
                  <a:pt x="17754" y="38"/>
                </a:lnTo>
                <a:lnTo>
                  <a:pt x="10198" y="228"/>
                </a:lnTo>
                <a:lnTo>
                  <a:pt x="2832" y="533"/>
                </a:lnTo>
                <a:lnTo>
                  <a:pt x="0" y="1079"/>
                </a:lnTo>
                <a:lnTo>
                  <a:pt x="13804" y="1701"/>
                </a:lnTo>
                <a:lnTo>
                  <a:pt x="256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7481172" y="5260126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26746" y="0"/>
                </a:moveTo>
                <a:lnTo>
                  <a:pt x="13896" y="1350"/>
                </a:lnTo>
                <a:lnTo>
                  <a:pt x="0" y="2921"/>
                </a:lnTo>
                <a:lnTo>
                  <a:pt x="15836" y="3632"/>
                </a:lnTo>
                <a:lnTo>
                  <a:pt x="31280" y="1346"/>
                </a:lnTo>
                <a:lnTo>
                  <a:pt x="39014" y="279"/>
                </a:lnTo>
                <a:lnTo>
                  <a:pt x="267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246607" y="5287493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19240" y="0"/>
                </a:moveTo>
                <a:lnTo>
                  <a:pt x="1790" y="2603"/>
                </a:lnTo>
                <a:lnTo>
                  <a:pt x="0" y="3136"/>
                </a:lnTo>
                <a:lnTo>
                  <a:pt x="1206" y="3479"/>
                </a:lnTo>
                <a:lnTo>
                  <a:pt x="10198" y="2146"/>
                </a:lnTo>
                <a:lnTo>
                  <a:pt x="16217" y="685"/>
                </a:lnTo>
                <a:lnTo>
                  <a:pt x="192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248400" y="5277560"/>
            <a:ext cx="71755" cy="12700"/>
          </a:xfrm>
          <a:custGeom>
            <a:avLst/>
            <a:gdLst/>
            <a:ahLst/>
            <a:cxnLst/>
            <a:rect l="l" t="t" r="r" b="b"/>
            <a:pathLst>
              <a:path w="71754" h="12700">
                <a:moveTo>
                  <a:pt x="56972" y="0"/>
                </a:moveTo>
                <a:lnTo>
                  <a:pt x="31584" y="3543"/>
                </a:lnTo>
                <a:lnTo>
                  <a:pt x="15787" y="7912"/>
                </a:lnTo>
                <a:lnTo>
                  <a:pt x="0" y="12547"/>
                </a:lnTo>
                <a:lnTo>
                  <a:pt x="17449" y="9931"/>
                </a:lnTo>
                <a:lnTo>
                  <a:pt x="30813" y="7050"/>
                </a:lnTo>
                <a:lnTo>
                  <a:pt x="44264" y="4516"/>
                </a:lnTo>
                <a:lnTo>
                  <a:pt x="57817" y="2375"/>
                </a:lnTo>
                <a:lnTo>
                  <a:pt x="71488" y="673"/>
                </a:lnTo>
                <a:lnTo>
                  <a:pt x="5697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343209" y="527491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7378" y="0"/>
                </a:moveTo>
                <a:lnTo>
                  <a:pt x="0" y="1092"/>
                </a:lnTo>
                <a:lnTo>
                  <a:pt x="7277" y="457"/>
                </a:lnTo>
                <a:lnTo>
                  <a:pt x="10909" y="177"/>
                </a:lnTo>
                <a:lnTo>
                  <a:pt x="737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7305366" y="5273963"/>
            <a:ext cx="45720" cy="4445"/>
          </a:xfrm>
          <a:custGeom>
            <a:avLst/>
            <a:gdLst/>
            <a:ahLst/>
            <a:cxnLst/>
            <a:rect l="l" t="t" r="r" b="b"/>
            <a:pathLst>
              <a:path w="45720" h="4445">
                <a:moveTo>
                  <a:pt x="25653" y="0"/>
                </a:moveTo>
                <a:lnTo>
                  <a:pt x="0" y="3594"/>
                </a:lnTo>
                <a:lnTo>
                  <a:pt x="14528" y="4279"/>
                </a:lnTo>
                <a:lnTo>
                  <a:pt x="20573" y="3670"/>
                </a:lnTo>
                <a:lnTo>
                  <a:pt x="23621" y="3416"/>
                </a:lnTo>
                <a:lnTo>
                  <a:pt x="33096" y="2463"/>
                </a:lnTo>
                <a:lnTo>
                  <a:pt x="37845" y="2044"/>
                </a:lnTo>
                <a:lnTo>
                  <a:pt x="45224" y="952"/>
                </a:lnTo>
                <a:lnTo>
                  <a:pt x="2565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7256800" y="5278530"/>
            <a:ext cx="73660" cy="11430"/>
          </a:xfrm>
          <a:custGeom>
            <a:avLst/>
            <a:gdLst/>
            <a:ahLst/>
            <a:cxnLst/>
            <a:rect l="l" t="t" r="r" b="b"/>
            <a:pathLst>
              <a:path w="73659" h="11429">
                <a:moveTo>
                  <a:pt x="69342" y="0"/>
                </a:moveTo>
                <a:lnTo>
                  <a:pt x="9042" y="8966"/>
                </a:lnTo>
                <a:lnTo>
                  <a:pt x="6032" y="9651"/>
                </a:lnTo>
                <a:lnTo>
                  <a:pt x="0" y="11112"/>
                </a:lnTo>
                <a:lnTo>
                  <a:pt x="73291" y="190"/>
                </a:lnTo>
                <a:lnTo>
                  <a:pt x="693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7265851" y="5278238"/>
            <a:ext cx="60325" cy="9525"/>
          </a:xfrm>
          <a:custGeom>
            <a:avLst/>
            <a:gdLst/>
            <a:ahLst/>
            <a:cxnLst/>
            <a:rect l="l" t="t" r="r" b="b"/>
            <a:pathLst>
              <a:path w="60325" h="9525">
                <a:moveTo>
                  <a:pt x="54038" y="0"/>
                </a:moveTo>
                <a:lnTo>
                  <a:pt x="40367" y="1700"/>
                </a:lnTo>
                <a:lnTo>
                  <a:pt x="26814" y="3838"/>
                </a:lnTo>
                <a:lnTo>
                  <a:pt x="13363" y="6372"/>
                </a:lnTo>
                <a:lnTo>
                  <a:pt x="0" y="9258"/>
                </a:lnTo>
                <a:lnTo>
                  <a:pt x="60286" y="292"/>
                </a:lnTo>
                <a:lnTo>
                  <a:pt x="540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7326145" y="5275086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092" y="0"/>
                </a:moveTo>
                <a:lnTo>
                  <a:pt x="20700" y="584"/>
                </a:lnTo>
                <a:lnTo>
                  <a:pt x="17068" y="914"/>
                </a:lnTo>
                <a:lnTo>
                  <a:pt x="0" y="3441"/>
                </a:lnTo>
                <a:lnTo>
                  <a:pt x="3936" y="3632"/>
                </a:lnTo>
                <a:lnTo>
                  <a:pt x="28308" y="12"/>
                </a:lnTo>
                <a:lnTo>
                  <a:pt x="2809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319896" y="5276005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23317" y="0"/>
                </a:moveTo>
                <a:lnTo>
                  <a:pt x="18567" y="419"/>
                </a:lnTo>
                <a:lnTo>
                  <a:pt x="9093" y="1371"/>
                </a:lnTo>
                <a:lnTo>
                  <a:pt x="6045" y="1625"/>
                </a:lnTo>
                <a:lnTo>
                  <a:pt x="0" y="2235"/>
                </a:lnTo>
                <a:lnTo>
                  <a:pt x="6248" y="2527"/>
                </a:lnTo>
                <a:lnTo>
                  <a:pt x="233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256200" y="5284696"/>
            <a:ext cx="63500" cy="12065"/>
          </a:xfrm>
          <a:custGeom>
            <a:avLst/>
            <a:gdLst/>
            <a:ahLst/>
            <a:cxnLst/>
            <a:rect l="l" t="t" r="r" b="b"/>
            <a:pathLst>
              <a:path w="63500" h="12064">
                <a:moveTo>
                  <a:pt x="63373" y="0"/>
                </a:moveTo>
                <a:lnTo>
                  <a:pt x="0" y="8826"/>
                </a:lnTo>
                <a:lnTo>
                  <a:pt x="3454" y="9753"/>
                </a:lnTo>
                <a:lnTo>
                  <a:pt x="6972" y="10794"/>
                </a:lnTo>
                <a:lnTo>
                  <a:pt x="10502" y="11633"/>
                </a:lnTo>
                <a:lnTo>
                  <a:pt x="14363" y="11226"/>
                </a:lnTo>
                <a:lnTo>
                  <a:pt x="36068" y="7429"/>
                </a:lnTo>
                <a:lnTo>
                  <a:pt x="42854" y="5414"/>
                </a:lnTo>
                <a:lnTo>
                  <a:pt x="49668" y="3505"/>
                </a:lnTo>
                <a:lnTo>
                  <a:pt x="56508" y="1700"/>
                </a:lnTo>
                <a:lnTo>
                  <a:pt x="6337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7270556" y="5292125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21717" y="0"/>
                </a:moveTo>
                <a:lnTo>
                  <a:pt x="0" y="3797"/>
                </a:lnTo>
                <a:lnTo>
                  <a:pt x="5003" y="3276"/>
                </a:lnTo>
                <a:lnTo>
                  <a:pt x="14973" y="2108"/>
                </a:lnTo>
                <a:lnTo>
                  <a:pt x="19469" y="685"/>
                </a:lnTo>
                <a:lnTo>
                  <a:pt x="2171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7266701" y="529592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60" y="0"/>
                </a:moveTo>
                <a:lnTo>
                  <a:pt x="0" y="393"/>
                </a:lnTo>
                <a:lnTo>
                  <a:pt x="647" y="546"/>
                </a:lnTo>
                <a:lnTo>
                  <a:pt x="38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7267344" y="5294237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18186" y="0"/>
                </a:moveTo>
                <a:lnTo>
                  <a:pt x="2819" y="1752"/>
                </a:lnTo>
                <a:lnTo>
                  <a:pt x="0" y="2235"/>
                </a:lnTo>
                <a:lnTo>
                  <a:pt x="2336" y="2781"/>
                </a:lnTo>
                <a:lnTo>
                  <a:pt x="4686" y="3225"/>
                </a:lnTo>
                <a:lnTo>
                  <a:pt x="8775" y="3708"/>
                </a:lnTo>
                <a:lnTo>
                  <a:pt x="24739" y="1524"/>
                </a:lnTo>
                <a:lnTo>
                  <a:pt x="21755" y="1308"/>
                </a:lnTo>
                <a:lnTo>
                  <a:pt x="15773" y="774"/>
                </a:lnTo>
                <a:lnTo>
                  <a:pt x="1818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7582499" y="5268342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15468" y="0"/>
                </a:moveTo>
                <a:lnTo>
                  <a:pt x="14287" y="177"/>
                </a:lnTo>
                <a:lnTo>
                  <a:pt x="14731" y="203"/>
                </a:lnTo>
                <a:lnTo>
                  <a:pt x="14960" y="203"/>
                </a:lnTo>
                <a:lnTo>
                  <a:pt x="10680" y="736"/>
                </a:lnTo>
                <a:lnTo>
                  <a:pt x="0" y="2413"/>
                </a:lnTo>
                <a:lnTo>
                  <a:pt x="24828" y="444"/>
                </a:lnTo>
                <a:lnTo>
                  <a:pt x="154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7576763" y="5268253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90" h="3175">
                <a:moveTo>
                  <a:pt x="16421" y="825"/>
                </a:moveTo>
                <a:lnTo>
                  <a:pt x="10947" y="1498"/>
                </a:lnTo>
                <a:lnTo>
                  <a:pt x="0" y="2959"/>
                </a:lnTo>
                <a:lnTo>
                  <a:pt x="5727" y="2501"/>
                </a:lnTo>
                <a:lnTo>
                  <a:pt x="16421" y="825"/>
                </a:lnTo>
                <a:close/>
              </a:path>
              <a:path w="21590" h="3175">
                <a:moveTo>
                  <a:pt x="19265" y="0"/>
                </a:moveTo>
                <a:lnTo>
                  <a:pt x="17729" y="177"/>
                </a:lnTo>
                <a:lnTo>
                  <a:pt x="20027" y="279"/>
                </a:lnTo>
                <a:lnTo>
                  <a:pt x="21209" y="88"/>
                </a:lnTo>
                <a:lnTo>
                  <a:pt x="1926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7563891" y="5266914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3238" y="0"/>
                </a:moveTo>
                <a:lnTo>
                  <a:pt x="0" y="482"/>
                </a:lnTo>
                <a:lnTo>
                  <a:pt x="8826" y="800"/>
                </a:lnTo>
                <a:lnTo>
                  <a:pt x="16090" y="977"/>
                </a:lnTo>
                <a:lnTo>
                  <a:pt x="30594" y="1511"/>
                </a:lnTo>
                <a:lnTo>
                  <a:pt x="32143" y="1333"/>
                </a:lnTo>
                <a:lnTo>
                  <a:pt x="32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7516126" y="5265157"/>
            <a:ext cx="51435" cy="2540"/>
          </a:xfrm>
          <a:custGeom>
            <a:avLst/>
            <a:gdLst/>
            <a:ahLst/>
            <a:cxnLst/>
            <a:rect l="l" t="t" r="r" b="b"/>
            <a:pathLst>
              <a:path w="51434" h="2539">
                <a:moveTo>
                  <a:pt x="12242" y="0"/>
                </a:moveTo>
                <a:lnTo>
                  <a:pt x="0" y="1409"/>
                </a:lnTo>
                <a:lnTo>
                  <a:pt x="23887" y="1636"/>
                </a:lnTo>
                <a:lnTo>
                  <a:pt x="47764" y="2235"/>
                </a:lnTo>
                <a:lnTo>
                  <a:pt x="51003" y="1752"/>
                </a:lnTo>
                <a:lnTo>
                  <a:pt x="1224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7411719" y="5291598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766" y="0"/>
                </a:moveTo>
                <a:lnTo>
                  <a:pt x="10985" y="292"/>
                </a:lnTo>
                <a:lnTo>
                  <a:pt x="0" y="2451"/>
                </a:lnTo>
                <a:lnTo>
                  <a:pt x="838" y="2451"/>
                </a:lnTo>
                <a:lnTo>
                  <a:pt x="1376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7298539" y="5291898"/>
            <a:ext cx="124460" cy="8255"/>
          </a:xfrm>
          <a:custGeom>
            <a:avLst/>
            <a:gdLst/>
            <a:ahLst/>
            <a:cxnLst/>
            <a:rect l="l" t="t" r="r" b="b"/>
            <a:pathLst>
              <a:path w="124459" h="8254">
                <a:moveTo>
                  <a:pt x="14973" y="5067"/>
                </a:moveTo>
                <a:lnTo>
                  <a:pt x="0" y="7950"/>
                </a:lnTo>
                <a:lnTo>
                  <a:pt x="4152" y="7556"/>
                </a:lnTo>
                <a:lnTo>
                  <a:pt x="6235" y="7391"/>
                </a:lnTo>
                <a:lnTo>
                  <a:pt x="13373" y="6642"/>
                </a:lnTo>
                <a:lnTo>
                  <a:pt x="27660" y="5384"/>
                </a:lnTo>
                <a:lnTo>
                  <a:pt x="23431" y="5333"/>
                </a:lnTo>
                <a:lnTo>
                  <a:pt x="14973" y="5067"/>
                </a:lnTo>
                <a:close/>
              </a:path>
              <a:path w="124459" h="8254">
                <a:moveTo>
                  <a:pt x="124167" y="0"/>
                </a:moveTo>
                <a:lnTo>
                  <a:pt x="123494" y="76"/>
                </a:lnTo>
                <a:lnTo>
                  <a:pt x="99098" y="2108"/>
                </a:lnTo>
                <a:lnTo>
                  <a:pt x="113169" y="2146"/>
                </a:lnTo>
                <a:lnTo>
                  <a:pt x="12416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7357054" y="5274426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955" y="0"/>
                </a:moveTo>
                <a:lnTo>
                  <a:pt x="0" y="292"/>
                </a:lnTo>
                <a:lnTo>
                  <a:pt x="317" y="304"/>
                </a:lnTo>
                <a:lnTo>
                  <a:pt x="19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7355030" y="5274717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019" y="0"/>
                </a:moveTo>
                <a:lnTo>
                  <a:pt x="0" y="304"/>
                </a:lnTo>
                <a:lnTo>
                  <a:pt x="1371" y="190"/>
                </a:lnTo>
                <a:lnTo>
                  <a:pt x="2336" y="12"/>
                </a:lnTo>
                <a:lnTo>
                  <a:pt x="20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7357367" y="5261535"/>
            <a:ext cx="94615" cy="13335"/>
          </a:xfrm>
          <a:custGeom>
            <a:avLst/>
            <a:gdLst/>
            <a:ahLst/>
            <a:cxnLst/>
            <a:rect l="l" t="t" r="r" b="b"/>
            <a:pathLst>
              <a:path w="94615" h="13335">
                <a:moveTo>
                  <a:pt x="89776" y="0"/>
                </a:moveTo>
                <a:lnTo>
                  <a:pt x="1638" y="12890"/>
                </a:lnTo>
                <a:lnTo>
                  <a:pt x="0" y="13195"/>
                </a:lnTo>
                <a:lnTo>
                  <a:pt x="863" y="13246"/>
                </a:lnTo>
                <a:lnTo>
                  <a:pt x="15351" y="12265"/>
                </a:lnTo>
                <a:lnTo>
                  <a:pt x="29857" y="11493"/>
                </a:lnTo>
                <a:lnTo>
                  <a:pt x="38849" y="10439"/>
                </a:lnTo>
                <a:lnTo>
                  <a:pt x="43357" y="9969"/>
                </a:lnTo>
                <a:lnTo>
                  <a:pt x="94322" y="203"/>
                </a:lnTo>
                <a:lnTo>
                  <a:pt x="8977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400720" y="5261738"/>
            <a:ext cx="66675" cy="10160"/>
          </a:xfrm>
          <a:custGeom>
            <a:avLst/>
            <a:gdLst/>
            <a:ahLst/>
            <a:cxnLst/>
            <a:rect l="l" t="t" r="r" b="b"/>
            <a:pathLst>
              <a:path w="66675" h="10160">
                <a:moveTo>
                  <a:pt x="50965" y="0"/>
                </a:moveTo>
                <a:lnTo>
                  <a:pt x="0" y="9766"/>
                </a:lnTo>
                <a:lnTo>
                  <a:pt x="8703" y="8911"/>
                </a:lnTo>
                <a:lnTo>
                  <a:pt x="17418" y="8153"/>
                </a:lnTo>
                <a:lnTo>
                  <a:pt x="26142" y="7491"/>
                </a:lnTo>
                <a:lnTo>
                  <a:pt x="34874" y="6921"/>
                </a:lnTo>
                <a:lnTo>
                  <a:pt x="66167" y="673"/>
                </a:lnTo>
                <a:lnTo>
                  <a:pt x="509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356402" y="527473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965" y="0"/>
                </a:moveTo>
                <a:lnTo>
                  <a:pt x="0" y="177"/>
                </a:lnTo>
                <a:lnTo>
                  <a:pt x="1828" y="38"/>
                </a:lnTo>
                <a:lnTo>
                  <a:pt x="9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435593" y="5262417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31292" y="0"/>
                </a:moveTo>
                <a:lnTo>
                  <a:pt x="0" y="6248"/>
                </a:lnTo>
                <a:lnTo>
                  <a:pt x="431" y="6223"/>
                </a:lnTo>
                <a:lnTo>
                  <a:pt x="45580" y="635"/>
                </a:lnTo>
                <a:lnTo>
                  <a:pt x="3129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294059" y="5296667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12509" y="0"/>
                </a:moveTo>
                <a:lnTo>
                  <a:pt x="8331" y="1117"/>
                </a:lnTo>
                <a:lnTo>
                  <a:pt x="0" y="3454"/>
                </a:lnTo>
                <a:lnTo>
                  <a:pt x="838" y="3556"/>
                </a:lnTo>
                <a:lnTo>
                  <a:pt x="4483" y="3187"/>
                </a:lnTo>
                <a:lnTo>
                  <a:pt x="19456" y="292"/>
                </a:lnTo>
                <a:lnTo>
                  <a:pt x="17132" y="215"/>
                </a:lnTo>
                <a:lnTo>
                  <a:pt x="1250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354449" y="5274908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955" y="0"/>
                </a:moveTo>
                <a:lnTo>
                  <a:pt x="190" y="165"/>
                </a:lnTo>
                <a:lnTo>
                  <a:pt x="0" y="203"/>
                </a:lnTo>
                <a:lnTo>
                  <a:pt x="723" y="228"/>
                </a:lnTo>
                <a:lnTo>
                  <a:pt x="19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358239" y="5273029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09" h="2539">
                <a:moveTo>
                  <a:pt x="28981" y="0"/>
                </a:moveTo>
                <a:lnTo>
                  <a:pt x="14485" y="765"/>
                </a:lnTo>
                <a:lnTo>
                  <a:pt x="0" y="1739"/>
                </a:lnTo>
                <a:lnTo>
                  <a:pt x="11772" y="2286"/>
                </a:lnTo>
                <a:lnTo>
                  <a:pt x="17500" y="1460"/>
                </a:lnTo>
                <a:lnTo>
                  <a:pt x="23241" y="698"/>
                </a:lnTo>
                <a:lnTo>
                  <a:pt x="289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355171" y="527477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3060" y="0"/>
                </a:moveTo>
                <a:lnTo>
                  <a:pt x="1231" y="126"/>
                </a:lnTo>
                <a:lnTo>
                  <a:pt x="0" y="368"/>
                </a:lnTo>
                <a:lnTo>
                  <a:pt x="12090" y="939"/>
                </a:lnTo>
                <a:lnTo>
                  <a:pt x="14833" y="533"/>
                </a:lnTo>
                <a:lnTo>
                  <a:pt x="306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475739" y="5263756"/>
            <a:ext cx="52705" cy="3810"/>
          </a:xfrm>
          <a:custGeom>
            <a:avLst/>
            <a:gdLst/>
            <a:ahLst/>
            <a:cxnLst/>
            <a:rect l="l" t="t" r="r" b="b"/>
            <a:pathLst>
              <a:path w="52704" h="3810">
                <a:moveTo>
                  <a:pt x="21272" y="0"/>
                </a:moveTo>
                <a:lnTo>
                  <a:pt x="0" y="3314"/>
                </a:lnTo>
                <a:lnTo>
                  <a:pt x="28946" y="2850"/>
                </a:lnTo>
                <a:lnTo>
                  <a:pt x="40398" y="2819"/>
                </a:lnTo>
                <a:lnTo>
                  <a:pt x="52628" y="1397"/>
                </a:lnTo>
                <a:lnTo>
                  <a:pt x="212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353152" y="5270994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091" y="0"/>
                </a:moveTo>
                <a:lnTo>
                  <a:pt x="0" y="3543"/>
                </a:lnTo>
                <a:lnTo>
                  <a:pt x="3898" y="3721"/>
                </a:lnTo>
                <a:lnTo>
                  <a:pt x="5854" y="3429"/>
                </a:lnTo>
                <a:lnTo>
                  <a:pt x="240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333472" y="5260653"/>
            <a:ext cx="96520" cy="13970"/>
          </a:xfrm>
          <a:custGeom>
            <a:avLst/>
            <a:gdLst/>
            <a:ahLst/>
            <a:cxnLst/>
            <a:rect l="l" t="t" r="r" b="b"/>
            <a:pathLst>
              <a:path w="96520" h="13970">
                <a:moveTo>
                  <a:pt x="93891" y="0"/>
                </a:moveTo>
                <a:lnTo>
                  <a:pt x="0" y="12953"/>
                </a:lnTo>
                <a:lnTo>
                  <a:pt x="19685" y="13881"/>
                </a:lnTo>
                <a:lnTo>
                  <a:pt x="43776" y="10337"/>
                </a:lnTo>
                <a:lnTo>
                  <a:pt x="96253" y="101"/>
                </a:lnTo>
                <a:lnTo>
                  <a:pt x="9389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350592" y="5274541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565" y="0"/>
                </a:moveTo>
                <a:lnTo>
                  <a:pt x="0" y="368"/>
                </a:lnTo>
                <a:lnTo>
                  <a:pt x="3530" y="546"/>
                </a:lnTo>
                <a:lnTo>
                  <a:pt x="4444" y="469"/>
                </a:lnTo>
                <a:lnTo>
                  <a:pt x="6451" y="177"/>
                </a:lnTo>
                <a:lnTo>
                  <a:pt x="25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331020" y="5273614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451" y="0"/>
                </a:moveTo>
                <a:lnTo>
                  <a:pt x="0" y="342"/>
                </a:lnTo>
                <a:lnTo>
                  <a:pt x="19570" y="1295"/>
                </a:lnTo>
                <a:lnTo>
                  <a:pt x="22136" y="927"/>
                </a:lnTo>
                <a:lnTo>
                  <a:pt x="24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359015" y="5267904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25" y="0"/>
                </a:lnTo>
              </a:path>
            </a:pathLst>
          </a:custGeom>
          <a:ln w="130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7377247" y="5260755"/>
            <a:ext cx="66675" cy="10795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52476" y="0"/>
                </a:moveTo>
                <a:lnTo>
                  <a:pt x="0" y="10236"/>
                </a:lnTo>
                <a:lnTo>
                  <a:pt x="66268" y="622"/>
                </a:lnTo>
                <a:lnTo>
                  <a:pt x="524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7436030" y="5263051"/>
            <a:ext cx="61594" cy="5715"/>
          </a:xfrm>
          <a:custGeom>
            <a:avLst/>
            <a:gdLst/>
            <a:ahLst/>
            <a:cxnLst/>
            <a:rect l="l" t="t" r="r" b="b"/>
            <a:pathLst>
              <a:path w="61595" h="5714">
                <a:moveTo>
                  <a:pt x="45148" y="0"/>
                </a:moveTo>
                <a:lnTo>
                  <a:pt x="0" y="5588"/>
                </a:lnTo>
                <a:lnTo>
                  <a:pt x="21678" y="4595"/>
                </a:lnTo>
                <a:lnTo>
                  <a:pt x="39712" y="4025"/>
                </a:lnTo>
                <a:lnTo>
                  <a:pt x="60985" y="698"/>
                </a:lnTo>
                <a:lnTo>
                  <a:pt x="451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7354130" y="52750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01" y="0"/>
                </a:moveTo>
                <a:lnTo>
                  <a:pt x="0" y="63"/>
                </a:lnTo>
                <a:lnTo>
                  <a:pt x="317" y="88"/>
                </a:lnTo>
                <a:lnTo>
                  <a:pt x="9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7607327" y="5259712"/>
            <a:ext cx="153670" cy="13335"/>
          </a:xfrm>
          <a:custGeom>
            <a:avLst/>
            <a:gdLst/>
            <a:ahLst/>
            <a:cxnLst/>
            <a:rect l="l" t="t" r="r" b="b"/>
            <a:pathLst>
              <a:path w="153670" h="13335">
                <a:moveTo>
                  <a:pt x="97320" y="0"/>
                </a:moveTo>
                <a:lnTo>
                  <a:pt x="73060" y="2725"/>
                </a:lnTo>
                <a:lnTo>
                  <a:pt x="48741" y="5062"/>
                </a:lnTo>
                <a:lnTo>
                  <a:pt x="0" y="9067"/>
                </a:lnTo>
                <a:lnTo>
                  <a:pt x="85890" y="13335"/>
                </a:lnTo>
                <a:lnTo>
                  <a:pt x="83477" y="12700"/>
                </a:lnTo>
                <a:lnTo>
                  <a:pt x="81419" y="12166"/>
                </a:lnTo>
                <a:lnTo>
                  <a:pt x="134142" y="8757"/>
                </a:lnTo>
                <a:lnTo>
                  <a:pt x="152463" y="8623"/>
                </a:lnTo>
                <a:lnTo>
                  <a:pt x="150710" y="8470"/>
                </a:lnTo>
                <a:lnTo>
                  <a:pt x="152747" y="8470"/>
                </a:lnTo>
                <a:lnTo>
                  <a:pt x="137198" y="4635"/>
                </a:lnTo>
                <a:lnTo>
                  <a:pt x="133070" y="3175"/>
                </a:lnTo>
                <a:lnTo>
                  <a:pt x="128943" y="1816"/>
                </a:lnTo>
                <a:lnTo>
                  <a:pt x="97320" y="0"/>
                </a:lnTo>
                <a:close/>
              </a:path>
              <a:path w="153670" h="13335">
                <a:moveTo>
                  <a:pt x="83482" y="12700"/>
                </a:moveTo>
                <a:lnTo>
                  <a:pt x="83629" y="12738"/>
                </a:lnTo>
                <a:lnTo>
                  <a:pt x="83482" y="12700"/>
                </a:lnTo>
                <a:close/>
              </a:path>
              <a:path w="153670" h="13335">
                <a:moveTo>
                  <a:pt x="152747" y="8470"/>
                </a:moveTo>
                <a:lnTo>
                  <a:pt x="150710" y="8470"/>
                </a:lnTo>
                <a:lnTo>
                  <a:pt x="153365" y="8623"/>
                </a:lnTo>
                <a:lnTo>
                  <a:pt x="152747" y="847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425241" y="5260336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533" y="0"/>
                </a:moveTo>
                <a:lnTo>
                  <a:pt x="0" y="228"/>
                </a:lnTo>
                <a:lnTo>
                  <a:pt x="2120" y="317"/>
                </a:lnTo>
                <a:lnTo>
                  <a:pt x="45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7279988" y="5277096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15633" y="0"/>
                </a:moveTo>
                <a:lnTo>
                  <a:pt x="10413" y="1270"/>
                </a:lnTo>
                <a:lnTo>
                  <a:pt x="0" y="4000"/>
                </a:lnTo>
                <a:lnTo>
                  <a:pt x="25387" y="457"/>
                </a:lnTo>
                <a:lnTo>
                  <a:pt x="156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7295621" y="5273075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59" h="5079">
                <a:moveTo>
                  <a:pt x="17652" y="0"/>
                </a:moveTo>
                <a:lnTo>
                  <a:pt x="11747" y="1244"/>
                </a:lnTo>
                <a:lnTo>
                  <a:pt x="5867" y="2590"/>
                </a:lnTo>
                <a:lnTo>
                  <a:pt x="0" y="4025"/>
                </a:lnTo>
                <a:lnTo>
                  <a:pt x="9753" y="4483"/>
                </a:lnTo>
                <a:lnTo>
                  <a:pt x="35394" y="889"/>
                </a:lnTo>
                <a:lnTo>
                  <a:pt x="176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467910" y="5293388"/>
            <a:ext cx="30480" cy="2540"/>
          </a:xfrm>
          <a:custGeom>
            <a:avLst/>
            <a:gdLst/>
            <a:ahLst/>
            <a:cxnLst/>
            <a:rect l="l" t="t" r="r" b="b"/>
            <a:pathLst>
              <a:path w="30479" h="2539">
                <a:moveTo>
                  <a:pt x="30479" y="0"/>
                </a:moveTo>
                <a:lnTo>
                  <a:pt x="15230" y="692"/>
                </a:lnTo>
                <a:lnTo>
                  <a:pt x="0" y="1650"/>
                </a:lnTo>
                <a:lnTo>
                  <a:pt x="12661" y="2057"/>
                </a:lnTo>
                <a:lnTo>
                  <a:pt x="304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319640" y="5265552"/>
            <a:ext cx="41275" cy="6350"/>
          </a:xfrm>
          <a:custGeom>
            <a:avLst/>
            <a:gdLst/>
            <a:ahLst/>
            <a:cxnLst/>
            <a:rect l="l" t="t" r="r" b="b"/>
            <a:pathLst>
              <a:path w="41275" h="6350">
                <a:moveTo>
                  <a:pt x="41236" y="0"/>
                </a:moveTo>
                <a:lnTo>
                  <a:pt x="30825" y="1177"/>
                </a:lnTo>
                <a:lnTo>
                  <a:pt x="20485" y="2620"/>
                </a:lnTo>
                <a:lnTo>
                  <a:pt x="10211" y="4309"/>
                </a:lnTo>
                <a:lnTo>
                  <a:pt x="0" y="6223"/>
                </a:lnTo>
                <a:lnTo>
                  <a:pt x="412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314907" y="526708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58" y="0"/>
                </a:lnTo>
              </a:path>
            </a:pathLst>
          </a:custGeom>
          <a:ln w="1305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313278" y="5272732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1625" y="0"/>
                </a:moveTo>
                <a:lnTo>
                  <a:pt x="0" y="342"/>
                </a:lnTo>
                <a:lnTo>
                  <a:pt x="17741" y="1231"/>
                </a:lnTo>
                <a:lnTo>
                  <a:pt x="20193" y="876"/>
                </a:lnTo>
                <a:lnTo>
                  <a:pt x="16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553483" y="5268785"/>
            <a:ext cx="145415" cy="9525"/>
          </a:xfrm>
          <a:custGeom>
            <a:avLst/>
            <a:gdLst/>
            <a:ahLst/>
            <a:cxnLst/>
            <a:rect l="l" t="t" r="r" b="b"/>
            <a:pathLst>
              <a:path w="145415" h="9525">
                <a:moveTo>
                  <a:pt x="53848" y="0"/>
                </a:moveTo>
                <a:lnTo>
                  <a:pt x="29006" y="1968"/>
                </a:lnTo>
                <a:lnTo>
                  <a:pt x="0" y="6756"/>
                </a:lnTo>
                <a:lnTo>
                  <a:pt x="44513" y="9182"/>
                </a:lnTo>
                <a:lnTo>
                  <a:pt x="72959" y="6724"/>
                </a:lnTo>
                <a:lnTo>
                  <a:pt x="82461" y="6019"/>
                </a:lnTo>
                <a:lnTo>
                  <a:pt x="90805" y="5016"/>
                </a:lnTo>
                <a:lnTo>
                  <a:pt x="99136" y="4165"/>
                </a:lnTo>
                <a:lnTo>
                  <a:pt x="107480" y="3441"/>
                </a:lnTo>
                <a:lnTo>
                  <a:pt x="123732" y="3441"/>
                </a:lnTo>
                <a:lnTo>
                  <a:pt x="53848" y="0"/>
                </a:lnTo>
                <a:close/>
              </a:path>
              <a:path w="145415" h="9525">
                <a:moveTo>
                  <a:pt x="123732" y="3441"/>
                </a:moveTo>
                <a:lnTo>
                  <a:pt x="107480" y="3441"/>
                </a:lnTo>
                <a:lnTo>
                  <a:pt x="144335" y="5918"/>
                </a:lnTo>
                <a:lnTo>
                  <a:pt x="145376" y="5918"/>
                </a:lnTo>
                <a:lnTo>
                  <a:pt x="143586" y="5346"/>
                </a:lnTo>
                <a:lnTo>
                  <a:pt x="139725" y="4267"/>
                </a:lnTo>
                <a:lnTo>
                  <a:pt x="123732" y="3441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548091" y="5270752"/>
            <a:ext cx="34925" cy="5080"/>
          </a:xfrm>
          <a:custGeom>
            <a:avLst/>
            <a:gdLst/>
            <a:ahLst/>
            <a:cxnLst/>
            <a:rect l="l" t="t" r="r" b="b"/>
            <a:pathLst>
              <a:path w="34925" h="5079">
                <a:moveTo>
                  <a:pt x="34404" y="0"/>
                </a:moveTo>
                <a:lnTo>
                  <a:pt x="28663" y="457"/>
                </a:lnTo>
                <a:lnTo>
                  <a:pt x="0" y="4533"/>
                </a:lnTo>
                <a:lnTo>
                  <a:pt x="5397" y="4787"/>
                </a:lnTo>
                <a:lnTo>
                  <a:pt x="344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450197" y="5291179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17729" y="0"/>
                </a:moveTo>
                <a:lnTo>
                  <a:pt x="0" y="3416"/>
                </a:lnTo>
                <a:lnTo>
                  <a:pt x="9563" y="3644"/>
                </a:lnTo>
                <a:lnTo>
                  <a:pt x="32613" y="495"/>
                </a:lnTo>
                <a:lnTo>
                  <a:pt x="1772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7423235" y="5290679"/>
            <a:ext cx="45085" cy="4445"/>
          </a:xfrm>
          <a:custGeom>
            <a:avLst/>
            <a:gdLst/>
            <a:ahLst/>
            <a:cxnLst/>
            <a:rect l="l" t="t" r="r" b="b"/>
            <a:pathLst>
              <a:path w="45084" h="4445">
                <a:moveTo>
                  <a:pt x="18415" y="0"/>
                </a:moveTo>
                <a:lnTo>
                  <a:pt x="0" y="3467"/>
                </a:lnTo>
                <a:lnTo>
                  <a:pt x="26962" y="3911"/>
                </a:lnTo>
                <a:lnTo>
                  <a:pt x="44691" y="495"/>
                </a:lnTo>
                <a:lnTo>
                  <a:pt x="24985" y="73"/>
                </a:lnTo>
                <a:lnTo>
                  <a:pt x="184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412562" y="5290641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10">
                <a:moveTo>
                  <a:pt x="24003" y="0"/>
                </a:moveTo>
                <a:lnTo>
                  <a:pt x="21463" y="0"/>
                </a:lnTo>
                <a:lnTo>
                  <a:pt x="12928" y="952"/>
                </a:lnTo>
                <a:lnTo>
                  <a:pt x="0" y="3403"/>
                </a:lnTo>
                <a:lnTo>
                  <a:pt x="10668" y="3505"/>
                </a:lnTo>
                <a:lnTo>
                  <a:pt x="29083" y="38"/>
                </a:lnTo>
                <a:lnTo>
                  <a:pt x="2400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521299" y="5274800"/>
            <a:ext cx="114935" cy="8890"/>
          </a:xfrm>
          <a:custGeom>
            <a:avLst/>
            <a:gdLst/>
            <a:ahLst/>
            <a:cxnLst/>
            <a:rect l="l" t="t" r="r" b="b"/>
            <a:pathLst>
              <a:path w="114934" h="8889">
                <a:moveTo>
                  <a:pt x="32181" y="736"/>
                </a:moveTo>
                <a:lnTo>
                  <a:pt x="0" y="6413"/>
                </a:lnTo>
                <a:lnTo>
                  <a:pt x="52641" y="8420"/>
                </a:lnTo>
                <a:lnTo>
                  <a:pt x="90351" y="3162"/>
                </a:lnTo>
                <a:lnTo>
                  <a:pt x="76695" y="3162"/>
                </a:lnTo>
                <a:lnTo>
                  <a:pt x="32181" y="736"/>
                </a:lnTo>
                <a:close/>
              </a:path>
              <a:path w="114934" h="8889">
                <a:moveTo>
                  <a:pt x="114642" y="0"/>
                </a:moveTo>
                <a:lnTo>
                  <a:pt x="105141" y="706"/>
                </a:lnTo>
                <a:lnTo>
                  <a:pt x="76695" y="3162"/>
                </a:lnTo>
                <a:lnTo>
                  <a:pt x="90351" y="3162"/>
                </a:lnTo>
                <a:lnTo>
                  <a:pt x="109855" y="571"/>
                </a:lnTo>
                <a:lnTo>
                  <a:pt x="11464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7459765" y="5281207"/>
            <a:ext cx="114300" cy="13970"/>
          </a:xfrm>
          <a:custGeom>
            <a:avLst/>
            <a:gdLst/>
            <a:ahLst/>
            <a:cxnLst/>
            <a:rect l="l" t="t" r="r" b="b"/>
            <a:pathLst>
              <a:path w="114300" h="13970">
                <a:moveTo>
                  <a:pt x="61531" y="0"/>
                </a:moveTo>
                <a:lnTo>
                  <a:pt x="8166" y="9969"/>
                </a:lnTo>
                <a:lnTo>
                  <a:pt x="23050" y="10477"/>
                </a:lnTo>
                <a:lnTo>
                  <a:pt x="0" y="13614"/>
                </a:lnTo>
                <a:lnTo>
                  <a:pt x="8140" y="13830"/>
                </a:lnTo>
                <a:lnTo>
                  <a:pt x="23375" y="12871"/>
                </a:lnTo>
                <a:lnTo>
                  <a:pt x="38620" y="12179"/>
                </a:lnTo>
                <a:lnTo>
                  <a:pt x="114173" y="2006"/>
                </a:lnTo>
                <a:lnTo>
                  <a:pt x="6153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7509509" y="5275282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38582" y="0"/>
                </a:moveTo>
                <a:lnTo>
                  <a:pt x="0" y="5588"/>
                </a:lnTo>
                <a:lnTo>
                  <a:pt x="11785" y="5930"/>
                </a:lnTo>
                <a:lnTo>
                  <a:pt x="43980" y="254"/>
                </a:lnTo>
                <a:lnTo>
                  <a:pt x="385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7441647" y="5280864"/>
            <a:ext cx="80010" cy="10795"/>
          </a:xfrm>
          <a:custGeom>
            <a:avLst/>
            <a:gdLst/>
            <a:ahLst/>
            <a:cxnLst/>
            <a:rect l="l" t="t" r="r" b="b"/>
            <a:pathLst>
              <a:path w="80009" h="10795">
                <a:moveTo>
                  <a:pt x="67868" y="0"/>
                </a:moveTo>
                <a:lnTo>
                  <a:pt x="54567" y="1897"/>
                </a:lnTo>
                <a:lnTo>
                  <a:pt x="14605" y="7150"/>
                </a:lnTo>
                <a:lnTo>
                  <a:pt x="0" y="9817"/>
                </a:lnTo>
                <a:lnTo>
                  <a:pt x="6570" y="9890"/>
                </a:lnTo>
                <a:lnTo>
                  <a:pt x="26276" y="10312"/>
                </a:lnTo>
                <a:lnTo>
                  <a:pt x="79654" y="342"/>
                </a:lnTo>
                <a:lnTo>
                  <a:pt x="678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7434029" y="5288014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22225" y="0"/>
                </a:moveTo>
                <a:lnTo>
                  <a:pt x="0" y="2628"/>
                </a:lnTo>
                <a:lnTo>
                  <a:pt x="7620" y="2666"/>
                </a:lnTo>
                <a:lnTo>
                  <a:pt x="222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7326199" y="5294009"/>
            <a:ext cx="71755" cy="3810"/>
          </a:xfrm>
          <a:custGeom>
            <a:avLst/>
            <a:gdLst/>
            <a:ahLst/>
            <a:cxnLst/>
            <a:rect l="l" t="t" r="r" b="b"/>
            <a:pathLst>
              <a:path w="71754" h="3810">
                <a:moveTo>
                  <a:pt x="71437" y="0"/>
                </a:moveTo>
                <a:lnTo>
                  <a:pt x="66967" y="0"/>
                </a:lnTo>
                <a:lnTo>
                  <a:pt x="50200" y="404"/>
                </a:lnTo>
                <a:lnTo>
                  <a:pt x="33450" y="1085"/>
                </a:lnTo>
                <a:lnTo>
                  <a:pt x="16716" y="2043"/>
                </a:lnTo>
                <a:lnTo>
                  <a:pt x="0" y="3276"/>
                </a:lnTo>
                <a:lnTo>
                  <a:pt x="5308" y="3340"/>
                </a:lnTo>
                <a:lnTo>
                  <a:pt x="7962" y="3340"/>
                </a:lnTo>
                <a:lnTo>
                  <a:pt x="18826" y="3235"/>
                </a:lnTo>
                <a:lnTo>
                  <a:pt x="29700" y="2920"/>
                </a:lnTo>
                <a:lnTo>
                  <a:pt x="40586" y="2397"/>
                </a:lnTo>
                <a:lnTo>
                  <a:pt x="51485" y="1663"/>
                </a:lnTo>
                <a:lnTo>
                  <a:pt x="7143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7573670" y="5311772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20" h="6985">
                <a:moveTo>
                  <a:pt x="45415" y="0"/>
                </a:moveTo>
                <a:lnTo>
                  <a:pt x="42735" y="266"/>
                </a:lnTo>
                <a:lnTo>
                  <a:pt x="37363" y="673"/>
                </a:lnTo>
                <a:lnTo>
                  <a:pt x="0" y="4673"/>
                </a:lnTo>
                <a:lnTo>
                  <a:pt x="42875" y="6654"/>
                </a:lnTo>
                <a:lnTo>
                  <a:pt x="43776" y="4419"/>
                </a:lnTo>
                <a:lnTo>
                  <a:pt x="4541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7178799" y="5328100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3098" y="0"/>
                </a:moveTo>
                <a:lnTo>
                  <a:pt x="1943" y="2463"/>
                </a:lnTo>
                <a:lnTo>
                  <a:pt x="0" y="8026"/>
                </a:lnTo>
                <a:lnTo>
                  <a:pt x="10748" y="6695"/>
                </a:lnTo>
                <a:lnTo>
                  <a:pt x="21486" y="5254"/>
                </a:lnTo>
                <a:lnTo>
                  <a:pt x="32212" y="3704"/>
                </a:lnTo>
                <a:lnTo>
                  <a:pt x="42926" y="2044"/>
                </a:lnTo>
                <a:lnTo>
                  <a:pt x="30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557349" y="5306799"/>
            <a:ext cx="64135" cy="10160"/>
          </a:xfrm>
          <a:custGeom>
            <a:avLst/>
            <a:gdLst/>
            <a:ahLst/>
            <a:cxnLst/>
            <a:rect l="l" t="t" r="r" b="b"/>
            <a:pathLst>
              <a:path w="64134" h="10160">
                <a:moveTo>
                  <a:pt x="63538" y="0"/>
                </a:moveTo>
                <a:lnTo>
                  <a:pt x="0" y="8915"/>
                </a:lnTo>
                <a:lnTo>
                  <a:pt x="16332" y="9652"/>
                </a:lnTo>
                <a:lnTo>
                  <a:pt x="53682" y="5651"/>
                </a:lnTo>
                <a:lnTo>
                  <a:pt x="56375" y="5461"/>
                </a:lnTo>
                <a:lnTo>
                  <a:pt x="61734" y="4978"/>
                </a:lnTo>
                <a:lnTo>
                  <a:pt x="6353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7278928" y="5301780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359" y="0"/>
                </a:moveTo>
                <a:lnTo>
                  <a:pt x="0" y="1727"/>
                </a:lnTo>
                <a:lnTo>
                  <a:pt x="2971" y="1866"/>
                </a:lnTo>
                <a:lnTo>
                  <a:pt x="93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7569955" y="5316447"/>
            <a:ext cx="46990" cy="3175"/>
          </a:xfrm>
          <a:custGeom>
            <a:avLst/>
            <a:gdLst/>
            <a:ahLst/>
            <a:cxnLst/>
            <a:rect l="l" t="t" r="r" b="b"/>
            <a:pathLst>
              <a:path w="46990" h="3175">
                <a:moveTo>
                  <a:pt x="3721" y="0"/>
                </a:moveTo>
                <a:lnTo>
                  <a:pt x="0" y="393"/>
                </a:lnTo>
                <a:lnTo>
                  <a:pt x="46278" y="2755"/>
                </a:lnTo>
                <a:lnTo>
                  <a:pt x="46596" y="1968"/>
                </a:lnTo>
                <a:lnTo>
                  <a:pt x="37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554541" y="5315711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4" h="1270">
                <a:moveTo>
                  <a:pt x="2806" y="0"/>
                </a:moveTo>
                <a:lnTo>
                  <a:pt x="0" y="381"/>
                </a:lnTo>
                <a:lnTo>
                  <a:pt x="15417" y="1130"/>
                </a:lnTo>
                <a:lnTo>
                  <a:pt x="19138" y="736"/>
                </a:lnTo>
                <a:lnTo>
                  <a:pt x="280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348308" y="5351566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5989" y="0"/>
                </a:moveTo>
                <a:lnTo>
                  <a:pt x="5334" y="457"/>
                </a:lnTo>
                <a:lnTo>
                  <a:pt x="0" y="749"/>
                </a:lnTo>
                <a:lnTo>
                  <a:pt x="6921" y="1092"/>
                </a:lnTo>
                <a:lnTo>
                  <a:pt x="1598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342609" y="535232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5702" y="0"/>
                </a:moveTo>
                <a:lnTo>
                  <a:pt x="0" y="317"/>
                </a:lnTo>
                <a:lnTo>
                  <a:pt x="9220" y="736"/>
                </a:lnTo>
                <a:lnTo>
                  <a:pt x="12623" y="330"/>
                </a:lnTo>
                <a:lnTo>
                  <a:pt x="570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250862" y="5300449"/>
            <a:ext cx="42545" cy="8890"/>
          </a:xfrm>
          <a:custGeom>
            <a:avLst/>
            <a:gdLst/>
            <a:ahLst/>
            <a:cxnLst/>
            <a:rect l="l" t="t" r="r" b="b"/>
            <a:pathLst>
              <a:path w="42545" h="8889">
                <a:moveTo>
                  <a:pt x="42062" y="0"/>
                </a:moveTo>
                <a:lnTo>
                  <a:pt x="31450" y="1351"/>
                </a:lnTo>
                <a:lnTo>
                  <a:pt x="20907" y="2970"/>
                </a:lnTo>
                <a:lnTo>
                  <a:pt x="10426" y="4834"/>
                </a:lnTo>
                <a:lnTo>
                  <a:pt x="0" y="6921"/>
                </a:lnTo>
                <a:lnTo>
                  <a:pt x="8356" y="7594"/>
                </a:lnTo>
                <a:lnTo>
                  <a:pt x="16700" y="8153"/>
                </a:lnTo>
                <a:lnTo>
                  <a:pt x="25057" y="8534"/>
                </a:lnTo>
                <a:lnTo>
                  <a:pt x="25222" y="8521"/>
                </a:lnTo>
                <a:lnTo>
                  <a:pt x="23812" y="7099"/>
                </a:lnTo>
                <a:lnTo>
                  <a:pt x="22644" y="5689"/>
                </a:lnTo>
                <a:lnTo>
                  <a:pt x="23266" y="5524"/>
                </a:lnTo>
                <a:lnTo>
                  <a:pt x="31038" y="3200"/>
                </a:lnTo>
                <a:lnTo>
                  <a:pt x="28067" y="3060"/>
                </a:lnTo>
                <a:lnTo>
                  <a:pt x="37426" y="1333"/>
                </a:lnTo>
                <a:lnTo>
                  <a:pt x="40513" y="431"/>
                </a:lnTo>
                <a:lnTo>
                  <a:pt x="4206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275918" y="53089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65" y="0"/>
                </a:moveTo>
                <a:lnTo>
                  <a:pt x="0" y="12"/>
                </a:lnTo>
                <a:lnTo>
                  <a:pt x="190" y="2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7181901" y="5322981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8788" y="0"/>
                </a:moveTo>
                <a:lnTo>
                  <a:pt x="1562" y="2159"/>
                </a:lnTo>
                <a:lnTo>
                  <a:pt x="787" y="3429"/>
                </a:lnTo>
                <a:lnTo>
                  <a:pt x="0" y="5118"/>
                </a:lnTo>
                <a:lnTo>
                  <a:pt x="39827" y="7162"/>
                </a:lnTo>
                <a:lnTo>
                  <a:pt x="45377" y="6261"/>
                </a:lnTo>
                <a:lnTo>
                  <a:pt x="41300" y="6019"/>
                </a:lnTo>
                <a:lnTo>
                  <a:pt x="41186" y="5867"/>
                </a:lnTo>
                <a:lnTo>
                  <a:pt x="41097" y="5588"/>
                </a:lnTo>
                <a:lnTo>
                  <a:pt x="13525" y="3606"/>
                </a:lnTo>
                <a:lnTo>
                  <a:pt x="12268" y="2260"/>
                </a:lnTo>
                <a:lnTo>
                  <a:pt x="11518" y="393"/>
                </a:lnTo>
                <a:lnTo>
                  <a:pt x="87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193424" y="5323381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0" y="0"/>
                </a:moveTo>
                <a:lnTo>
                  <a:pt x="749" y="1854"/>
                </a:lnTo>
                <a:lnTo>
                  <a:pt x="2006" y="3213"/>
                </a:lnTo>
                <a:lnTo>
                  <a:pt x="29565" y="5194"/>
                </a:lnTo>
                <a:lnTo>
                  <a:pt x="29438" y="4813"/>
                </a:lnTo>
                <a:lnTo>
                  <a:pt x="29337" y="4191"/>
                </a:lnTo>
                <a:lnTo>
                  <a:pt x="29260" y="3403"/>
                </a:lnTo>
                <a:lnTo>
                  <a:pt x="21931" y="2705"/>
                </a:lnTo>
                <a:lnTo>
                  <a:pt x="14611" y="1906"/>
                </a:lnTo>
                <a:lnTo>
                  <a:pt x="7300" y="1005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222995" y="532857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0"/>
                </a:moveTo>
                <a:lnTo>
                  <a:pt x="88" y="279"/>
                </a:lnTo>
                <a:lnTo>
                  <a:pt x="203" y="431"/>
                </a:lnTo>
                <a:lnTo>
                  <a:pt x="4292" y="660"/>
                </a:lnTo>
                <a:lnTo>
                  <a:pt x="5880" y="40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222687" y="5326781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4" h="2539">
                <a:moveTo>
                  <a:pt x="0" y="0"/>
                </a:moveTo>
                <a:lnTo>
                  <a:pt x="70" y="723"/>
                </a:lnTo>
                <a:lnTo>
                  <a:pt x="177" y="1409"/>
                </a:lnTo>
                <a:lnTo>
                  <a:pt x="304" y="1790"/>
                </a:lnTo>
                <a:lnTo>
                  <a:pt x="6184" y="2197"/>
                </a:lnTo>
                <a:lnTo>
                  <a:pt x="13335" y="990"/>
                </a:lnTo>
                <a:lnTo>
                  <a:pt x="8890" y="723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567216" y="5316847"/>
            <a:ext cx="49530" cy="2540"/>
          </a:xfrm>
          <a:custGeom>
            <a:avLst/>
            <a:gdLst/>
            <a:ahLst/>
            <a:cxnLst/>
            <a:rect l="l" t="t" r="r" b="b"/>
            <a:pathLst>
              <a:path w="49529" h="2539">
                <a:moveTo>
                  <a:pt x="2743" y="0"/>
                </a:moveTo>
                <a:lnTo>
                  <a:pt x="0" y="292"/>
                </a:lnTo>
                <a:lnTo>
                  <a:pt x="48945" y="2501"/>
                </a:lnTo>
                <a:lnTo>
                  <a:pt x="49009" y="2349"/>
                </a:lnTo>
                <a:lnTo>
                  <a:pt x="27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551802" y="5316092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70">
                <a:moveTo>
                  <a:pt x="2743" y="0"/>
                </a:moveTo>
                <a:lnTo>
                  <a:pt x="0" y="368"/>
                </a:lnTo>
                <a:lnTo>
                  <a:pt x="15405" y="1054"/>
                </a:lnTo>
                <a:lnTo>
                  <a:pt x="18161" y="749"/>
                </a:lnTo>
                <a:lnTo>
                  <a:pt x="27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498277" y="5317145"/>
            <a:ext cx="118110" cy="12065"/>
          </a:xfrm>
          <a:custGeom>
            <a:avLst/>
            <a:gdLst/>
            <a:ahLst/>
            <a:cxnLst/>
            <a:rect l="l" t="t" r="r" b="b"/>
            <a:pathLst>
              <a:path w="118109" h="12064">
                <a:moveTo>
                  <a:pt x="99099" y="9626"/>
                </a:moveTo>
                <a:lnTo>
                  <a:pt x="63512" y="9626"/>
                </a:lnTo>
                <a:lnTo>
                  <a:pt x="97561" y="11925"/>
                </a:lnTo>
                <a:lnTo>
                  <a:pt x="98005" y="11925"/>
                </a:lnTo>
                <a:lnTo>
                  <a:pt x="99099" y="9626"/>
                </a:lnTo>
                <a:close/>
              </a:path>
              <a:path w="118109" h="12064">
                <a:moveTo>
                  <a:pt x="68935" y="0"/>
                </a:moveTo>
                <a:lnTo>
                  <a:pt x="67868" y="114"/>
                </a:lnTo>
                <a:lnTo>
                  <a:pt x="0" y="9575"/>
                </a:lnTo>
                <a:lnTo>
                  <a:pt x="43586" y="11480"/>
                </a:lnTo>
                <a:lnTo>
                  <a:pt x="63512" y="9626"/>
                </a:lnTo>
                <a:lnTo>
                  <a:pt x="99099" y="9626"/>
                </a:lnTo>
                <a:lnTo>
                  <a:pt x="100291" y="6794"/>
                </a:lnTo>
                <a:lnTo>
                  <a:pt x="116306" y="5791"/>
                </a:lnTo>
                <a:lnTo>
                  <a:pt x="117043" y="4241"/>
                </a:lnTo>
                <a:lnTo>
                  <a:pt x="117894" y="2209"/>
                </a:lnTo>
                <a:lnTo>
                  <a:pt x="689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339112" y="5326724"/>
            <a:ext cx="203200" cy="26034"/>
          </a:xfrm>
          <a:custGeom>
            <a:avLst/>
            <a:gdLst/>
            <a:ahLst/>
            <a:cxnLst/>
            <a:rect l="l" t="t" r="r" b="b"/>
            <a:pathLst>
              <a:path w="203200" h="26035">
                <a:moveTo>
                  <a:pt x="159169" y="0"/>
                </a:moveTo>
                <a:lnTo>
                  <a:pt x="138277" y="2882"/>
                </a:lnTo>
                <a:lnTo>
                  <a:pt x="87503" y="9131"/>
                </a:lnTo>
                <a:lnTo>
                  <a:pt x="33756" y="19011"/>
                </a:lnTo>
                <a:lnTo>
                  <a:pt x="25331" y="20609"/>
                </a:lnTo>
                <a:lnTo>
                  <a:pt x="0" y="25145"/>
                </a:lnTo>
                <a:lnTo>
                  <a:pt x="9194" y="25603"/>
                </a:lnTo>
                <a:lnTo>
                  <a:pt x="14528" y="25311"/>
                </a:lnTo>
                <a:lnTo>
                  <a:pt x="25184" y="24841"/>
                </a:lnTo>
                <a:lnTo>
                  <a:pt x="53340" y="21424"/>
                </a:lnTo>
                <a:lnTo>
                  <a:pt x="157565" y="7050"/>
                </a:lnTo>
                <a:lnTo>
                  <a:pt x="172629" y="5183"/>
                </a:lnTo>
                <a:lnTo>
                  <a:pt x="202755" y="1904"/>
                </a:lnTo>
                <a:lnTo>
                  <a:pt x="1591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478493" y="5316466"/>
            <a:ext cx="88900" cy="10795"/>
          </a:xfrm>
          <a:custGeom>
            <a:avLst/>
            <a:gdLst/>
            <a:ahLst/>
            <a:cxnLst/>
            <a:rect l="l" t="t" r="r" b="b"/>
            <a:pathLst>
              <a:path w="88900" h="10795">
                <a:moveTo>
                  <a:pt x="73304" y="0"/>
                </a:moveTo>
                <a:lnTo>
                  <a:pt x="38150" y="4457"/>
                </a:lnTo>
                <a:lnTo>
                  <a:pt x="8966" y="7670"/>
                </a:lnTo>
                <a:lnTo>
                  <a:pt x="0" y="9398"/>
                </a:lnTo>
                <a:lnTo>
                  <a:pt x="19786" y="10261"/>
                </a:lnTo>
                <a:lnTo>
                  <a:pt x="87998" y="749"/>
                </a:lnTo>
                <a:lnTo>
                  <a:pt x="88722" y="673"/>
                </a:lnTo>
                <a:lnTo>
                  <a:pt x="733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426615" y="5325868"/>
            <a:ext cx="71755" cy="10160"/>
          </a:xfrm>
          <a:custGeom>
            <a:avLst/>
            <a:gdLst/>
            <a:ahLst/>
            <a:cxnLst/>
            <a:rect l="l" t="t" r="r" b="b"/>
            <a:pathLst>
              <a:path w="71754" h="10160">
                <a:moveTo>
                  <a:pt x="51879" y="0"/>
                </a:moveTo>
                <a:lnTo>
                  <a:pt x="0" y="9994"/>
                </a:lnTo>
                <a:lnTo>
                  <a:pt x="50774" y="3733"/>
                </a:lnTo>
                <a:lnTo>
                  <a:pt x="71666" y="850"/>
                </a:lnTo>
                <a:lnTo>
                  <a:pt x="518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334553" y="5335859"/>
            <a:ext cx="92075" cy="17145"/>
          </a:xfrm>
          <a:custGeom>
            <a:avLst/>
            <a:gdLst/>
            <a:ahLst/>
            <a:cxnLst/>
            <a:rect l="l" t="t" r="r" b="b"/>
            <a:pathLst>
              <a:path w="92075" h="17145">
                <a:moveTo>
                  <a:pt x="92062" y="0"/>
                </a:moveTo>
                <a:lnTo>
                  <a:pt x="86626" y="634"/>
                </a:lnTo>
                <a:lnTo>
                  <a:pt x="75742" y="1790"/>
                </a:lnTo>
                <a:lnTo>
                  <a:pt x="0" y="16421"/>
                </a:lnTo>
                <a:lnTo>
                  <a:pt x="8051" y="16789"/>
                </a:lnTo>
                <a:lnTo>
                  <a:pt x="13754" y="16459"/>
                </a:lnTo>
                <a:lnTo>
                  <a:pt x="4559" y="16001"/>
                </a:lnTo>
                <a:lnTo>
                  <a:pt x="29891" y="11472"/>
                </a:lnTo>
                <a:lnTo>
                  <a:pt x="38315" y="9867"/>
                </a:lnTo>
                <a:lnTo>
                  <a:pt x="65217" y="5033"/>
                </a:lnTo>
                <a:lnTo>
                  <a:pt x="920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474022" y="532414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436" y="0"/>
                </a:moveTo>
                <a:lnTo>
                  <a:pt x="2451" y="1079"/>
                </a:lnTo>
                <a:lnTo>
                  <a:pt x="0" y="1523"/>
                </a:lnTo>
                <a:lnTo>
                  <a:pt x="4470" y="1727"/>
                </a:lnTo>
                <a:lnTo>
                  <a:pt x="134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410300" y="5325671"/>
            <a:ext cx="68580" cy="12065"/>
          </a:xfrm>
          <a:custGeom>
            <a:avLst/>
            <a:gdLst/>
            <a:ahLst/>
            <a:cxnLst/>
            <a:rect l="l" t="t" r="r" b="b"/>
            <a:pathLst>
              <a:path w="68579" h="12064">
                <a:moveTo>
                  <a:pt x="63715" y="0"/>
                </a:moveTo>
                <a:lnTo>
                  <a:pt x="0" y="11976"/>
                </a:lnTo>
                <a:lnTo>
                  <a:pt x="5435" y="11430"/>
                </a:lnTo>
                <a:lnTo>
                  <a:pt x="16319" y="10185"/>
                </a:lnTo>
                <a:lnTo>
                  <a:pt x="68199" y="190"/>
                </a:lnTo>
                <a:lnTo>
                  <a:pt x="637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7319664" y="5335047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8394" y="0"/>
                </a:moveTo>
                <a:lnTo>
                  <a:pt x="0" y="1600"/>
                </a:lnTo>
                <a:lnTo>
                  <a:pt x="9944" y="88"/>
                </a:lnTo>
                <a:lnTo>
                  <a:pt x="83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7328059" y="5334692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1841" y="0"/>
                </a:moveTo>
                <a:lnTo>
                  <a:pt x="0" y="355"/>
                </a:lnTo>
                <a:lnTo>
                  <a:pt x="1549" y="444"/>
                </a:lnTo>
                <a:lnTo>
                  <a:pt x="3733" y="101"/>
                </a:lnTo>
                <a:lnTo>
                  <a:pt x="18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7253287" y="5344595"/>
            <a:ext cx="57785" cy="5715"/>
          </a:xfrm>
          <a:custGeom>
            <a:avLst/>
            <a:gdLst/>
            <a:ahLst/>
            <a:cxnLst/>
            <a:rect l="l" t="t" r="r" b="b"/>
            <a:pathLst>
              <a:path w="57784" h="5714">
                <a:moveTo>
                  <a:pt x="22809" y="0"/>
                </a:moveTo>
                <a:lnTo>
                  <a:pt x="0" y="3898"/>
                </a:lnTo>
                <a:lnTo>
                  <a:pt x="36423" y="5626"/>
                </a:lnTo>
                <a:lnTo>
                  <a:pt x="57543" y="1841"/>
                </a:lnTo>
                <a:lnTo>
                  <a:pt x="228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7276095" y="5340408"/>
            <a:ext cx="57785" cy="10160"/>
          </a:xfrm>
          <a:custGeom>
            <a:avLst/>
            <a:gdLst/>
            <a:ahLst/>
            <a:cxnLst/>
            <a:rect l="l" t="t" r="r" b="b"/>
            <a:pathLst>
              <a:path w="57784" h="10160">
                <a:moveTo>
                  <a:pt x="23418" y="0"/>
                </a:moveTo>
                <a:lnTo>
                  <a:pt x="18754" y="850"/>
                </a:lnTo>
                <a:lnTo>
                  <a:pt x="0" y="4190"/>
                </a:lnTo>
                <a:lnTo>
                  <a:pt x="34734" y="6032"/>
                </a:lnTo>
                <a:lnTo>
                  <a:pt x="13614" y="9804"/>
                </a:lnTo>
                <a:lnTo>
                  <a:pt x="19418" y="10083"/>
                </a:lnTo>
                <a:lnTo>
                  <a:pt x="21107" y="9778"/>
                </a:lnTo>
                <a:lnTo>
                  <a:pt x="28295" y="7912"/>
                </a:lnTo>
                <a:lnTo>
                  <a:pt x="35534" y="6235"/>
                </a:lnTo>
                <a:lnTo>
                  <a:pt x="42811" y="4737"/>
                </a:lnTo>
                <a:lnTo>
                  <a:pt x="57432" y="850"/>
                </a:lnTo>
                <a:lnTo>
                  <a:pt x="46630" y="796"/>
                </a:lnTo>
                <a:lnTo>
                  <a:pt x="38885" y="634"/>
                </a:lnTo>
                <a:lnTo>
                  <a:pt x="31148" y="368"/>
                </a:lnTo>
                <a:lnTo>
                  <a:pt x="234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7299516" y="5335136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30086" y="0"/>
                </a:moveTo>
                <a:lnTo>
                  <a:pt x="20154" y="1511"/>
                </a:lnTo>
                <a:lnTo>
                  <a:pt x="0" y="5270"/>
                </a:lnTo>
                <a:lnTo>
                  <a:pt x="7729" y="5639"/>
                </a:lnTo>
                <a:lnTo>
                  <a:pt x="15467" y="5905"/>
                </a:lnTo>
                <a:lnTo>
                  <a:pt x="23211" y="6067"/>
                </a:lnTo>
                <a:lnTo>
                  <a:pt x="30962" y="6121"/>
                </a:lnTo>
                <a:lnTo>
                  <a:pt x="34061" y="6108"/>
                </a:lnTo>
                <a:lnTo>
                  <a:pt x="52514" y="1206"/>
                </a:lnTo>
                <a:lnTo>
                  <a:pt x="300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7297194" y="5341092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59" h="9525">
                <a:moveTo>
                  <a:pt x="46913" y="0"/>
                </a:moveTo>
                <a:lnTo>
                  <a:pt x="43395" y="88"/>
                </a:lnTo>
                <a:lnTo>
                  <a:pt x="36385" y="152"/>
                </a:lnTo>
                <a:lnTo>
                  <a:pt x="21716" y="4051"/>
                </a:lnTo>
                <a:lnTo>
                  <a:pt x="14427" y="5549"/>
                </a:lnTo>
                <a:lnTo>
                  <a:pt x="7200" y="7226"/>
                </a:lnTo>
                <a:lnTo>
                  <a:pt x="0" y="9093"/>
                </a:lnTo>
                <a:lnTo>
                  <a:pt x="48259" y="12"/>
                </a:lnTo>
                <a:lnTo>
                  <a:pt x="469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7329608" y="5334787"/>
            <a:ext cx="38735" cy="6985"/>
          </a:xfrm>
          <a:custGeom>
            <a:avLst/>
            <a:gdLst/>
            <a:ahLst/>
            <a:cxnLst/>
            <a:rect l="l" t="t" r="r" b="b"/>
            <a:pathLst>
              <a:path w="38734" h="6985">
                <a:moveTo>
                  <a:pt x="2184" y="0"/>
                </a:moveTo>
                <a:lnTo>
                  <a:pt x="0" y="342"/>
                </a:lnTo>
                <a:lnTo>
                  <a:pt x="22415" y="1549"/>
                </a:lnTo>
                <a:lnTo>
                  <a:pt x="3962" y="6451"/>
                </a:lnTo>
                <a:lnTo>
                  <a:pt x="7480" y="6438"/>
                </a:lnTo>
                <a:lnTo>
                  <a:pt x="14503" y="6311"/>
                </a:lnTo>
                <a:lnTo>
                  <a:pt x="15913" y="6311"/>
                </a:lnTo>
                <a:lnTo>
                  <a:pt x="38633" y="1765"/>
                </a:lnTo>
                <a:lnTo>
                  <a:pt x="2184" y="0"/>
                </a:lnTo>
                <a:close/>
              </a:path>
              <a:path w="38734" h="6985">
                <a:moveTo>
                  <a:pt x="15913" y="6311"/>
                </a:moveTo>
                <a:lnTo>
                  <a:pt x="14503" y="6311"/>
                </a:lnTo>
                <a:lnTo>
                  <a:pt x="15849" y="6324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7329903" y="5330720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5" h="4445">
                <a:moveTo>
                  <a:pt x="20154" y="0"/>
                </a:moveTo>
                <a:lnTo>
                  <a:pt x="0" y="3975"/>
                </a:lnTo>
                <a:lnTo>
                  <a:pt x="1892" y="4064"/>
                </a:lnTo>
                <a:lnTo>
                  <a:pt x="24599" y="279"/>
                </a:lnTo>
                <a:lnTo>
                  <a:pt x="201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7331786" y="5330828"/>
            <a:ext cx="65405" cy="6350"/>
          </a:xfrm>
          <a:custGeom>
            <a:avLst/>
            <a:gdLst/>
            <a:ahLst/>
            <a:cxnLst/>
            <a:rect l="l" t="t" r="r" b="b"/>
            <a:pathLst>
              <a:path w="65404" h="6350">
                <a:moveTo>
                  <a:pt x="22720" y="177"/>
                </a:moveTo>
                <a:lnTo>
                  <a:pt x="0" y="3962"/>
                </a:lnTo>
                <a:lnTo>
                  <a:pt x="36461" y="5727"/>
                </a:lnTo>
                <a:lnTo>
                  <a:pt x="61693" y="685"/>
                </a:lnTo>
                <a:lnTo>
                  <a:pt x="34734" y="685"/>
                </a:lnTo>
                <a:lnTo>
                  <a:pt x="28651" y="495"/>
                </a:lnTo>
                <a:lnTo>
                  <a:pt x="22720" y="177"/>
                </a:lnTo>
                <a:close/>
              </a:path>
              <a:path w="65404" h="6350">
                <a:moveTo>
                  <a:pt x="65125" y="0"/>
                </a:moveTo>
                <a:lnTo>
                  <a:pt x="48196" y="635"/>
                </a:lnTo>
                <a:lnTo>
                  <a:pt x="44589" y="685"/>
                </a:lnTo>
                <a:lnTo>
                  <a:pt x="61693" y="685"/>
                </a:lnTo>
                <a:lnTo>
                  <a:pt x="651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7190686" y="532228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362" y="0"/>
                </a:moveTo>
                <a:lnTo>
                  <a:pt x="0" y="698"/>
                </a:lnTo>
                <a:lnTo>
                  <a:pt x="2743" y="1092"/>
                </a:lnTo>
                <a:lnTo>
                  <a:pt x="2590" y="749"/>
                </a:lnTo>
                <a:lnTo>
                  <a:pt x="2463" y="380"/>
                </a:lnTo>
                <a:lnTo>
                  <a:pt x="23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7193048" y="5314017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9705" y="0"/>
                </a:moveTo>
                <a:lnTo>
                  <a:pt x="14843" y="4010"/>
                </a:lnTo>
                <a:lnTo>
                  <a:pt x="0" y="8267"/>
                </a:lnTo>
                <a:lnTo>
                  <a:pt x="101" y="8648"/>
                </a:lnTo>
                <a:lnTo>
                  <a:pt x="29641" y="12763"/>
                </a:lnTo>
                <a:lnTo>
                  <a:pt x="29402" y="10366"/>
                </a:lnTo>
                <a:lnTo>
                  <a:pt x="29448" y="4010"/>
                </a:lnTo>
                <a:lnTo>
                  <a:pt x="297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7222418" y="5307369"/>
            <a:ext cx="53975" cy="20955"/>
          </a:xfrm>
          <a:custGeom>
            <a:avLst/>
            <a:gdLst/>
            <a:ahLst/>
            <a:cxnLst/>
            <a:rect l="l" t="t" r="r" b="b"/>
            <a:pathLst>
              <a:path w="53975" h="20954">
                <a:moveTo>
                  <a:pt x="28448" y="0"/>
                </a:moveTo>
                <a:lnTo>
                  <a:pt x="0" y="16624"/>
                </a:lnTo>
                <a:lnTo>
                  <a:pt x="266" y="19418"/>
                </a:lnTo>
                <a:lnTo>
                  <a:pt x="4711" y="19799"/>
                </a:lnTo>
                <a:lnTo>
                  <a:pt x="9156" y="20129"/>
                </a:lnTo>
                <a:lnTo>
                  <a:pt x="13614" y="20408"/>
                </a:lnTo>
                <a:lnTo>
                  <a:pt x="23647" y="18707"/>
                </a:lnTo>
                <a:lnTo>
                  <a:pt x="19291" y="12217"/>
                </a:lnTo>
                <a:lnTo>
                  <a:pt x="16205" y="5016"/>
                </a:lnTo>
                <a:lnTo>
                  <a:pt x="53492" y="1612"/>
                </a:lnTo>
                <a:lnTo>
                  <a:pt x="45148" y="1231"/>
                </a:lnTo>
                <a:lnTo>
                  <a:pt x="36804" y="673"/>
                </a:lnTo>
                <a:lnTo>
                  <a:pt x="2844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7238627" y="5308979"/>
            <a:ext cx="48260" cy="17145"/>
          </a:xfrm>
          <a:custGeom>
            <a:avLst/>
            <a:gdLst/>
            <a:ahLst/>
            <a:cxnLst/>
            <a:rect l="l" t="t" r="r" b="b"/>
            <a:pathLst>
              <a:path w="48259" h="17145">
                <a:moveTo>
                  <a:pt x="37287" y="0"/>
                </a:moveTo>
                <a:lnTo>
                  <a:pt x="0" y="3403"/>
                </a:lnTo>
                <a:lnTo>
                  <a:pt x="3086" y="10604"/>
                </a:lnTo>
                <a:lnTo>
                  <a:pt x="7442" y="17094"/>
                </a:lnTo>
                <a:lnTo>
                  <a:pt x="47752" y="9880"/>
                </a:lnTo>
                <a:lnTo>
                  <a:pt x="45072" y="7378"/>
                </a:lnTo>
                <a:lnTo>
                  <a:pt x="42583" y="4711"/>
                </a:lnTo>
                <a:lnTo>
                  <a:pt x="40894" y="3187"/>
                </a:lnTo>
                <a:lnTo>
                  <a:pt x="39039" y="1587"/>
                </a:lnTo>
                <a:lnTo>
                  <a:pt x="37477" y="12"/>
                </a:lnTo>
                <a:lnTo>
                  <a:pt x="372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7295509" y="53501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89" y="0"/>
                </a:moveTo>
                <a:lnTo>
                  <a:pt x="0" y="304"/>
                </a:lnTo>
                <a:lnTo>
                  <a:pt x="139" y="317"/>
                </a:lnTo>
                <a:lnTo>
                  <a:pt x="444" y="317"/>
                </a:lnTo>
                <a:lnTo>
                  <a:pt x="168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7295960" y="5341111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49491" y="0"/>
                </a:moveTo>
                <a:lnTo>
                  <a:pt x="1244" y="9067"/>
                </a:lnTo>
                <a:lnTo>
                  <a:pt x="0" y="9398"/>
                </a:lnTo>
                <a:lnTo>
                  <a:pt x="18910" y="10274"/>
                </a:lnTo>
                <a:lnTo>
                  <a:pt x="28629" y="7524"/>
                </a:lnTo>
                <a:lnTo>
                  <a:pt x="38360" y="4886"/>
                </a:lnTo>
                <a:lnTo>
                  <a:pt x="48110" y="2376"/>
                </a:lnTo>
                <a:lnTo>
                  <a:pt x="57834" y="25"/>
                </a:lnTo>
                <a:lnTo>
                  <a:pt x="4949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7345450" y="5336556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2796" y="0"/>
                </a:moveTo>
                <a:lnTo>
                  <a:pt x="0" y="4559"/>
                </a:lnTo>
                <a:lnTo>
                  <a:pt x="3149" y="4584"/>
                </a:lnTo>
                <a:lnTo>
                  <a:pt x="8461" y="4559"/>
                </a:lnTo>
                <a:lnTo>
                  <a:pt x="15062" y="3009"/>
                </a:lnTo>
                <a:lnTo>
                  <a:pt x="21742" y="1574"/>
                </a:lnTo>
                <a:lnTo>
                  <a:pt x="28447" y="266"/>
                </a:lnTo>
                <a:lnTo>
                  <a:pt x="2279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7314872" y="5337648"/>
            <a:ext cx="95885" cy="15240"/>
          </a:xfrm>
          <a:custGeom>
            <a:avLst/>
            <a:gdLst/>
            <a:ahLst/>
            <a:cxnLst/>
            <a:rect l="l" t="t" r="r" b="b"/>
            <a:pathLst>
              <a:path w="95884" h="15239">
                <a:moveTo>
                  <a:pt x="95427" y="0"/>
                </a:moveTo>
                <a:lnTo>
                  <a:pt x="81306" y="1334"/>
                </a:lnTo>
                <a:lnTo>
                  <a:pt x="67183" y="2401"/>
                </a:lnTo>
                <a:lnTo>
                  <a:pt x="53068" y="3137"/>
                </a:lnTo>
                <a:lnTo>
                  <a:pt x="38976" y="3479"/>
                </a:lnTo>
                <a:lnTo>
                  <a:pt x="29200" y="5838"/>
                </a:lnTo>
                <a:lnTo>
                  <a:pt x="19450" y="8347"/>
                </a:lnTo>
                <a:lnTo>
                  <a:pt x="9719" y="10984"/>
                </a:lnTo>
                <a:lnTo>
                  <a:pt x="0" y="13728"/>
                </a:lnTo>
                <a:lnTo>
                  <a:pt x="19685" y="14630"/>
                </a:lnTo>
                <a:lnTo>
                  <a:pt x="9542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7472483" y="5325226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987" y="0"/>
                </a:moveTo>
                <a:lnTo>
                  <a:pt x="0" y="381"/>
                </a:lnTo>
                <a:lnTo>
                  <a:pt x="1536" y="444"/>
                </a:lnTo>
                <a:lnTo>
                  <a:pt x="39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7353856" y="5325607"/>
            <a:ext cx="120650" cy="15875"/>
          </a:xfrm>
          <a:custGeom>
            <a:avLst/>
            <a:gdLst/>
            <a:ahLst/>
            <a:cxnLst/>
            <a:rect l="l" t="t" r="r" b="b"/>
            <a:pathLst>
              <a:path w="120650" h="15875">
                <a:moveTo>
                  <a:pt x="118630" y="0"/>
                </a:moveTo>
                <a:lnTo>
                  <a:pt x="99785" y="1653"/>
                </a:lnTo>
                <a:lnTo>
                  <a:pt x="80927" y="3081"/>
                </a:lnTo>
                <a:lnTo>
                  <a:pt x="62027" y="4273"/>
                </a:lnTo>
                <a:lnTo>
                  <a:pt x="43053" y="5219"/>
                </a:lnTo>
                <a:lnTo>
                  <a:pt x="14389" y="10947"/>
                </a:lnTo>
                <a:lnTo>
                  <a:pt x="20040" y="11214"/>
                </a:lnTo>
                <a:lnTo>
                  <a:pt x="13335" y="12522"/>
                </a:lnTo>
                <a:lnTo>
                  <a:pt x="6654" y="13957"/>
                </a:lnTo>
                <a:lnTo>
                  <a:pt x="0" y="15519"/>
                </a:lnTo>
                <a:lnTo>
                  <a:pt x="14090" y="15177"/>
                </a:lnTo>
                <a:lnTo>
                  <a:pt x="28200" y="14441"/>
                </a:lnTo>
                <a:lnTo>
                  <a:pt x="42319" y="13374"/>
                </a:lnTo>
                <a:lnTo>
                  <a:pt x="56438" y="12039"/>
                </a:lnTo>
                <a:lnTo>
                  <a:pt x="120154" y="63"/>
                </a:lnTo>
                <a:lnTo>
                  <a:pt x="1186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7345935" y="5304241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5036" y="0"/>
                </a:moveTo>
                <a:lnTo>
                  <a:pt x="12445" y="76"/>
                </a:lnTo>
                <a:lnTo>
                  <a:pt x="0" y="2336"/>
                </a:lnTo>
                <a:lnTo>
                  <a:pt x="2705" y="2463"/>
                </a:lnTo>
                <a:lnTo>
                  <a:pt x="150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7281902" y="5301152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728" y="0"/>
                </a:moveTo>
                <a:lnTo>
                  <a:pt x="6388" y="622"/>
                </a:lnTo>
                <a:lnTo>
                  <a:pt x="0" y="2489"/>
                </a:lnTo>
                <a:lnTo>
                  <a:pt x="4584" y="2705"/>
                </a:lnTo>
                <a:lnTo>
                  <a:pt x="6286" y="1765"/>
                </a:lnTo>
                <a:lnTo>
                  <a:pt x="8000" y="863"/>
                </a:lnTo>
                <a:lnTo>
                  <a:pt x="972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7286491" y="5300352"/>
            <a:ext cx="72390" cy="6350"/>
          </a:xfrm>
          <a:custGeom>
            <a:avLst/>
            <a:gdLst/>
            <a:ahLst/>
            <a:cxnLst/>
            <a:rect l="l" t="t" r="r" b="b"/>
            <a:pathLst>
              <a:path w="72390" h="6350">
                <a:moveTo>
                  <a:pt x="9410" y="0"/>
                </a:moveTo>
                <a:lnTo>
                  <a:pt x="5143" y="800"/>
                </a:lnTo>
                <a:lnTo>
                  <a:pt x="3416" y="1663"/>
                </a:lnTo>
                <a:lnTo>
                  <a:pt x="1701" y="2565"/>
                </a:lnTo>
                <a:lnTo>
                  <a:pt x="0" y="3505"/>
                </a:lnTo>
                <a:lnTo>
                  <a:pt x="59448" y="6235"/>
                </a:lnTo>
                <a:lnTo>
                  <a:pt x="71477" y="4038"/>
                </a:lnTo>
                <a:lnTo>
                  <a:pt x="64363" y="4038"/>
                </a:lnTo>
                <a:lnTo>
                  <a:pt x="50074" y="3725"/>
                </a:lnTo>
                <a:lnTo>
                  <a:pt x="36472" y="2867"/>
                </a:lnTo>
                <a:lnTo>
                  <a:pt x="23078" y="1584"/>
                </a:lnTo>
                <a:lnTo>
                  <a:pt x="9410" y="0"/>
                </a:lnTo>
                <a:close/>
              </a:path>
              <a:path w="72390" h="6350">
                <a:moveTo>
                  <a:pt x="71894" y="3962"/>
                </a:moveTo>
                <a:lnTo>
                  <a:pt x="66827" y="4038"/>
                </a:lnTo>
                <a:lnTo>
                  <a:pt x="71477" y="4038"/>
                </a:lnTo>
                <a:lnTo>
                  <a:pt x="71894" y="3962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7288287" y="530042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813" y="0"/>
                </a:moveTo>
                <a:lnTo>
                  <a:pt x="4635" y="25"/>
                </a:lnTo>
                <a:lnTo>
                  <a:pt x="0" y="1346"/>
                </a:lnTo>
                <a:lnTo>
                  <a:pt x="3340" y="723"/>
                </a:lnTo>
                <a:lnTo>
                  <a:pt x="48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7291636" y="530022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263" y="0"/>
                </a:moveTo>
                <a:lnTo>
                  <a:pt x="1460" y="203"/>
                </a:lnTo>
                <a:lnTo>
                  <a:pt x="0" y="927"/>
                </a:lnTo>
                <a:lnTo>
                  <a:pt x="4267" y="126"/>
                </a:lnTo>
                <a:lnTo>
                  <a:pt x="32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7344773" y="530658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168" y="0"/>
                </a:moveTo>
                <a:lnTo>
                  <a:pt x="0" y="203"/>
                </a:lnTo>
                <a:lnTo>
                  <a:pt x="2692" y="355"/>
                </a:lnTo>
                <a:lnTo>
                  <a:pt x="3860" y="114"/>
                </a:lnTo>
                <a:lnTo>
                  <a:pt x="2959" y="88"/>
                </a:lnTo>
                <a:lnTo>
                  <a:pt x="116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273501" y="5303645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8394" y="0"/>
                </a:moveTo>
                <a:lnTo>
                  <a:pt x="0" y="2501"/>
                </a:lnTo>
                <a:lnTo>
                  <a:pt x="1168" y="3898"/>
                </a:lnTo>
                <a:lnTo>
                  <a:pt x="2578" y="5321"/>
                </a:lnTo>
                <a:lnTo>
                  <a:pt x="4749" y="5130"/>
                </a:lnTo>
                <a:lnTo>
                  <a:pt x="7454" y="3390"/>
                </a:lnTo>
                <a:lnTo>
                  <a:pt x="10210" y="1752"/>
                </a:lnTo>
                <a:lnTo>
                  <a:pt x="12979" y="215"/>
                </a:lnTo>
                <a:lnTo>
                  <a:pt x="839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7276085" y="5303860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10401" y="0"/>
                </a:moveTo>
                <a:lnTo>
                  <a:pt x="7619" y="1536"/>
                </a:lnTo>
                <a:lnTo>
                  <a:pt x="4876" y="3175"/>
                </a:lnTo>
                <a:lnTo>
                  <a:pt x="2154" y="4915"/>
                </a:lnTo>
                <a:lnTo>
                  <a:pt x="0" y="5105"/>
                </a:lnTo>
                <a:lnTo>
                  <a:pt x="25768" y="5740"/>
                </a:lnTo>
                <a:lnTo>
                  <a:pt x="35102" y="5652"/>
                </a:lnTo>
                <a:lnTo>
                  <a:pt x="44457" y="5381"/>
                </a:lnTo>
                <a:lnTo>
                  <a:pt x="53839" y="4914"/>
                </a:lnTo>
                <a:lnTo>
                  <a:pt x="66738" y="4000"/>
                </a:lnTo>
                <a:lnTo>
                  <a:pt x="71373" y="3073"/>
                </a:lnTo>
                <a:lnTo>
                  <a:pt x="68694" y="2933"/>
                </a:lnTo>
                <a:lnTo>
                  <a:pt x="69849" y="2717"/>
                </a:lnTo>
                <a:lnTo>
                  <a:pt x="104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276107" y="5307864"/>
            <a:ext cx="67310" cy="11430"/>
          </a:xfrm>
          <a:custGeom>
            <a:avLst/>
            <a:gdLst/>
            <a:ahLst/>
            <a:cxnLst/>
            <a:rect l="l" t="t" r="r" b="b"/>
            <a:pathLst>
              <a:path w="67309" h="11429">
                <a:moveTo>
                  <a:pt x="0" y="1130"/>
                </a:moveTo>
                <a:lnTo>
                  <a:pt x="1562" y="2705"/>
                </a:lnTo>
                <a:lnTo>
                  <a:pt x="3390" y="4305"/>
                </a:lnTo>
                <a:lnTo>
                  <a:pt x="5105" y="5829"/>
                </a:lnTo>
                <a:lnTo>
                  <a:pt x="7715" y="8609"/>
                </a:lnTo>
                <a:lnTo>
                  <a:pt x="10274" y="10998"/>
                </a:lnTo>
                <a:lnTo>
                  <a:pt x="58009" y="1739"/>
                </a:lnTo>
                <a:lnTo>
                  <a:pt x="25742" y="1739"/>
                </a:lnTo>
                <a:lnTo>
                  <a:pt x="19298" y="1700"/>
                </a:lnTo>
                <a:lnTo>
                  <a:pt x="12861" y="1582"/>
                </a:lnTo>
                <a:lnTo>
                  <a:pt x="6429" y="1391"/>
                </a:lnTo>
                <a:lnTo>
                  <a:pt x="0" y="1130"/>
                </a:lnTo>
                <a:close/>
              </a:path>
              <a:path w="67309" h="11429">
                <a:moveTo>
                  <a:pt x="66713" y="0"/>
                </a:moveTo>
                <a:lnTo>
                  <a:pt x="53814" y="909"/>
                </a:lnTo>
                <a:lnTo>
                  <a:pt x="44434" y="1379"/>
                </a:lnTo>
                <a:lnTo>
                  <a:pt x="35077" y="1651"/>
                </a:lnTo>
                <a:lnTo>
                  <a:pt x="25742" y="1739"/>
                </a:lnTo>
                <a:lnTo>
                  <a:pt x="58009" y="1739"/>
                </a:lnTo>
                <a:lnTo>
                  <a:pt x="6671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7610469" y="529579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125" y="0"/>
                </a:moveTo>
                <a:lnTo>
                  <a:pt x="3084" y="800"/>
                </a:lnTo>
                <a:lnTo>
                  <a:pt x="1955" y="1790"/>
                </a:lnTo>
                <a:lnTo>
                  <a:pt x="863" y="2628"/>
                </a:lnTo>
                <a:lnTo>
                  <a:pt x="0" y="3098"/>
                </a:lnTo>
                <a:lnTo>
                  <a:pt x="13957" y="1993"/>
                </a:lnTo>
                <a:lnTo>
                  <a:pt x="14497" y="787"/>
                </a:lnTo>
                <a:lnTo>
                  <a:pt x="14922" y="12"/>
                </a:lnTo>
                <a:lnTo>
                  <a:pt x="1512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7537618" y="5303410"/>
            <a:ext cx="85090" cy="12700"/>
          </a:xfrm>
          <a:custGeom>
            <a:avLst/>
            <a:gdLst/>
            <a:ahLst/>
            <a:cxnLst/>
            <a:rect l="l" t="t" r="r" b="b"/>
            <a:pathLst>
              <a:path w="85090" h="12700">
                <a:moveTo>
                  <a:pt x="84531" y="0"/>
                </a:moveTo>
                <a:lnTo>
                  <a:pt x="78182" y="688"/>
                </a:lnTo>
                <a:lnTo>
                  <a:pt x="59169" y="2946"/>
                </a:lnTo>
                <a:lnTo>
                  <a:pt x="29522" y="6958"/>
                </a:lnTo>
                <a:lnTo>
                  <a:pt x="0" y="11417"/>
                </a:lnTo>
                <a:lnTo>
                  <a:pt x="19723" y="12306"/>
                </a:lnTo>
                <a:lnTo>
                  <a:pt x="83273" y="3390"/>
                </a:lnTo>
                <a:lnTo>
                  <a:pt x="845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7535428" y="5314829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70">
                <a:moveTo>
                  <a:pt x="2184" y="0"/>
                </a:moveTo>
                <a:lnTo>
                  <a:pt x="0" y="342"/>
                </a:lnTo>
                <a:lnTo>
                  <a:pt x="19113" y="1257"/>
                </a:lnTo>
                <a:lnTo>
                  <a:pt x="21920" y="876"/>
                </a:lnTo>
                <a:lnTo>
                  <a:pt x="21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7457695" y="531059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0" y="0"/>
                </a:moveTo>
                <a:lnTo>
                  <a:pt x="0" y="660"/>
                </a:lnTo>
                <a:lnTo>
                  <a:pt x="1193" y="723"/>
                </a:lnTo>
                <a:lnTo>
                  <a:pt x="48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7458894" y="5298176"/>
            <a:ext cx="148590" cy="15240"/>
          </a:xfrm>
          <a:custGeom>
            <a:avLst/>
            <a:gdLst/>
            <a:ahLst/>
            <a:cxnLst/>
            <a:rect l="l" t="t" r="r" b="b"/>
            <a:pathLst>
              <a:path w="148590" h="15239">
                <a:moveTo>
                  <a:pt x="96342" y="635"/>
                </a:moveTo>
                <a:lnTo>
                  <a:pt x="81298" y="2215"/>
                </a:lnTo>
                <a:lnTo>
                  <a:pt x="51220" y="5805"/>
                </a:lnTo>
                <a:lnTo>
                  <a:pt x="3606" y="12420"/>
                </a:lnTo>
                <a:lnTo>
                  <a:pt x="0" y="13131"/>
                </a:lnTo>
                <a:lnTo>
                  <a:pt x="33527" y="14630"/>
                </a:lnTo>
                <a:lnTo>
                  <a:pt x="52661" y="11574"/>
                </a:lnTo>
                <a:lnTo>
                  <a:pt x="71831" y="8801"/>
                </a:lnTo>
                <a:lnTo>
                  <a:pt x="91038" y="6361"/>
                </a:lnTo>
                <a:lnTo>
                  <a:pt x="110286" y="4305"/>
                </a:lnTo>
                <a:lnTo>
                  <a:pt x="139316" y="1714"/>
                </a:lnTo>
                <a:lnTo>
                  <a:pt x="114934" y="1714"/>
                </a:lnTo>
                <a:lnTo>
                  <a:pt x="96342" y="635"/>
                </a:lnTo>
                <a:close/>
              </a:path>
              <a:path w="148590" h="15239">
                <a:moveTo>
                  <a:pt x="134099" y="0"/>
                </a:moveTo>
                <a:lnTo>
                  <a:pt x="114934" y="1714"/>
                </a:lnTo>
                <a:lnTo>
                  <a:pt x="139316" y="1714"/>
                </a:lnTo>
                <a:lnTo>
                  <a:pt x="148462" y="965"/>
                </a:lnTo>
                <a:lnTo>
                  <a:pt x="13409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7455947" y="531125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752" y="0"/>
                </a:moveTo>
                <a:lnTo>
                  <a:pt x="0" y="241"/>
                </a:lnTo>
                <a:lnTo>
                  <a:pt x="1625" y="317"/>
                </a:lnTo>
                <a:lnTo>
                  <a:pt x="2946" y="50"/>
                </a:lnTo>
                <a:lnTo>
                  <a:pt x="17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7457573" y="5311315"/>
            <a:ext cx="34925" cy="1905"/>
          </a:xfrm>
          <a:custGeom>
            <a:avLst/>
            <a:gdLst/>
            <a:ahLst/>
            <a:cxnLst/>
            <a:rect l="l" t="t" r="r" b="b"/>
            <a:pathLst>
              <a:path w="34925" h="1904">
                <a:moveTo>
                  <a:pt x="1320" y="0"/>
                </a:moveTo>
                <a:lnTo>
                  <a:pt x="0" y="253"/>
                </a:lnTo>
                <a:lnTo>
                  <a:pt x="33197" y="1765"/>
                </a:lnTo>
                <a:lnTo>
                  <a:pt x="34848" y="1498"/>
                </a:lnTo>
                <a:lnTo>
                  <a:pt x="132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7454046" y="5304539"/>
            <a:ext cx="38735" cy="6985"/>
          </a:xfrm>
          <a:custGeom>
            <a:avLst/>
            <a:gdLst/>
            <a:ahLst/>
            <a:cxnLst/>
            <a:rect l="l" t="t" r="r" b="b"/>
            <a:pathLst>
              <a:path w="38734" h="6985">
                <a:moveTo>
                  <a:pt x="38531" y="0"/>
                </a:moveTo>
                <a:lnTo>
                  <a:pt x="0" y="6553"/>
                </a:lnTo>
                <a:lnTo>
                  <a:pt x="3657" y="6718"/>
                </a:lnTo>
                <a:lnTo>
                  <a:pt x="8445" y="6057"/>
                </a:lnTo>
                <a:lnTo>
                  <a:pt x="385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7462499" y="5296596"/>
            <a:ext cx="151130" cy="14604"/>
          </a:xfrm>
          <a:custGeom>
            <a:avLst/>
            <a:gdLst/>
            <a:ahLst/>
            <a:cxnLst/>
            <a:rect l="l" t="t" r="r" b="b"/>
            <a:pathLst>
              <a:path w="151129" h="14604">
                <a:moveTo>
                  <a:pt x="74117" y="1231"/>
                </a:moveTo>
                <a:lnTo>
                  <a:pt x="63090" y="2824"/>
                </a:lnTo>
                <a:lnTo>
                  <a:pt x="30073" y="7950"/>
                </a:lnTo>
                <a:lnTo>
                  <a:pt x="0" y="13995"/>
                </a:lnTo>
                <a:lnTo>
                  <a:pt x="47615" y="7385"/>
                </a:lnTo>
                <a:lnTo>
                  <a:pt x="77702" y="3797"/>
                </a:lnTo>
                <a:lnTo>
                  <a:pt x="92748" y="2222"/>
                </a:lnTo>
                <a:lnTo>
                  <a:pt x="74117" y="1231"/>
                </a:lnTo>
                <a:close/>
              </a:path>
              <a:path w="151129" h="14604">
                <a:moveTo>
                  <a:pt x="151079" y="0"/>
                </a:moveTo>
                <a:lnTo>
                  <a:pt x="130492" y="1574"/>
                </a:lnTo>
                <a:lnTo>
                  <a:pt x="144868" y="2540"/>
                </a:lnTo>
                <a:lnTo>
                  <a:pt x="147967" y="2298"/>
                </a:lnTo>
                <a:lnTo>
                  <a:pt x="148831" y="1828"/>
                </a:lnTo>
                <a:lnTo>
                  <a:pt x="149923" y="990"/>
                </a:lnTo>
                <a:lnTo>
                  <a:pt x="1510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7452604" y="531109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1447" y="0"/>
                </a:moveTo>
                <a:lnTo>
                  <a:pt x="0" y="266"/>
                </a:lnTo>
                <a:lnTo>
                  <a:pt x="3340" y="406"/>
                </a:lnTo>
                <a:lnTo>
                  <a:pt x="5092" y="165"/>
                </a:lnTo>
                <a:lnTo>
                  <a:pt x="14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7452011" y="531150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3936" y="0"/>
                </a:moveTo>
                <a:lnTo>
                  <a:pt x="0" y="546"/>
                </a:lnTo>
                <a:lnTo>
                  <a:pt x="2603" y="660"/>
                </a:lnTo>
                <a:lnTo>
                  <a:pt x="5562" y="76"/>
                </a:lnTo>
                <a:lnTo>
                  <a:pt x="39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7395271" y="5312051"/>
            <a:ext cx="59690" cy="10795"/>
          </a:xfrm>
          <a:custGeom>
            <a:avLst/>
            <a:gdLst/>
            <a:ahLst/>
            <a:cxnLst/>
            <a:rect l="l" t="t" r="r" b="b"/>
            <a:pathLst>
              <a:path w="59690" h="10795">
                <a:moveTo>
                  <a:pt x="17245" y="8432"/>
                </a:moveTo>
                <a:lnTo>
                  <a:pt x="13042" y="8432"/>
                </a:lnTo>
                <a:lnTo>
                  <a:pt x="0" y="10172"/>
                </a:lnTo>
                <a:lnTo>
                  <a:pt x="6540" y="10464"/>
                </a:lnTo>
                <a:lnTo>
                  <a:pt x="17245" y="8432"/>
                </a:lnTo>
                <a:close/>
              </a:path>
              <a:path w="59690" h="10795">
                <a:moveTo>
                  <a:pt x="56743" y="0"/>
                </a:moveTo>
                <a:lnTo>
                  <a:pt x="42456" y="1968"/>
                </a:lnTo>
                <a:lnTo>
                  <a:pt x="7302" y="8496"/>
                </a:lnTo>
                <a:lnTo>
                  <a:pt x="13042" y="8432"/>
                </a:lnTo>
                <a:lnTo>
                  <a:pt x="17245" y="8432"/>
                </a:lnTo>
                <a:lnTo>
                  <a:pt x="59347" y="114"/>
                </a:lnTo>
                <a:lnTo>
                  <a:pt x="567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7350059" y="5322220"/>
            <a:ext cx="52069" cy="8890"/>
          </a:xfrm>
          <a:custGeom>
            <a:avLst/>
            <a:gdLst/>
            <a:ahLst/>
            <a:cxnLst/>
            <a:rect l="l" t="t" r="r" b="b"/>
            <a:pathLst>
              <a:path w="52070" h="8889">
                <a:moveTo>
                  <a:pt x="45211" y="0"/>
                </a:moveTo>
                <a:lnTo>
                  <a:pt x="40830" y="546"/>
                </a:lnTo>
                <a:lnTo>
                  <a:pt x="0" y="8496"/>
                </a:lnTo>
                <a:lnTo>
                  <a:pt x="2959" y="8699"/>
                </a:lnTo>
                <a:lnTo>
                  <a:pt x="4444" y="8775"/>
                </a:lnTo>
                <a:lnTo>
                  <a:pt x="51752" y="292"/>
                </a:lnTo>
                <a:lnTo>
                  <a:pt x="4521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7454615" y="5311575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2959" y="0"/>
                </a:moveTo>
                <a:lnTo>
                  <a:pt x="0" y="584"/>
                </a:lnTo>
                <a:lnTo>
                  <a:pt x="32892" y="2057"/>
                </a:lnTo>
                <a:lnTo>
                  <a:pt x="36156" y="1511"/>
                </a:lnTo>
                <a:lnTo>
                  <a:pt x="29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7401810" y="5312166"/>
            <a:ext cx="85725" cy="12065"/>
          </a:xfrm>
          <a:custGeom>
            <a:avLst/>
            <a:gdLst/>
            <a:ahLst/>
            <a:cxnLst/>
            <a:rect l="l" t="t" r="r" b="b"/>
            <a:pathLst>
              <a:path w="85725" h="12064">
                <a:moveTo>
                  <a:pt x="52806" y="0"/>
                </a:moveTo>
                <a:lnTo>
                  <a:pt x="0" y="10350"/>
                </a:lnTo>
                <a:lnTo>
                  <a:pt x="30264" y="11684"/>
                </a:lnTo>
                <a:lnTo>
                  <a:pt x="71813" y="3891"/>
                </a:lnTo>
                <a:lnTo>
                  <a:pt x="85686" y="1473"/>
                </a:lnTo>
                <a:lnTo>
                  <a:pt x="528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7354503" y="5322511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4" h="9525">
                <a:moveTo>
                  <a:pt x="47307" y="0"/>
                </a:moveTo>
                <a:lnTo>
                  <a:pt x="0" y="8483"/>
                </a:lnTo>
                <a:lnTo>
                  <a:pt x="5930" y="8813"/>
                </a:lnTo>
                <a:lnTo>
                  <a:pt x="12014" y="9004"/>
                </a:lnTo>
                <a:lnTo>
                  <a:pt x="21869" y="9004"/>
                </a:lnTo>
                <a:lnTo>
                  <a:pt x="25476" y="8953"/>
                </a:lnTo>
                <a:lnTo>
                  <a:pt x="42405" y="8318"/>
                </a:lnTo>
                <a:lnTo>
                  <a:pt x="77571" y="1333"/>
                </a:lnTo>
                <a:lnTo>
                  <a:pt x="4730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7532668" y="5315172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2755" y="0"/>
                </a:moveTo>
                <a:lnTo>
                  <a:pt x="0" y="444"/>
                </a:lnTo>
                <a:lnTo>
                  <a:pt x="19126" y="1295"/>
                </a:lnTo>
                <a:lnTo>
                  <a:pt x="21882" y="914"/>
                </a:lnTo>
                <a:lnTo>
                  <a:pt x="27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7487465" y="5315623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89">
                <a:moveTo>
                  <a:pt x="45199" y="0"/>
                </a:moveTo>
                <a:lnTo>
                  <a:pt x="0" y="8521"/>
                </a:lnTo>
                <a:lnTo>
                  <a:pt x="29171" y="5308"/>
                </a:lnTo>
                <a:lnTo>
                  <a:pt x="64338" y="838"/>
                </a:lnTo>
                <a:lnTo>
                  <a:pt x="451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7476474" y="5315623"/>
            <a:ext cx="56515" cy="10160"/>
          </a:xfrm>
          <a:custGeom>
            <a:avLst/>
            <a:gdLst/>
            <a:ahLst/>
            <a:cxnLst/>
            <a:rect l="l" t="t" r="r" b="b"/>
            <a:pathLst>
              <a:path w="56515" h="10160">
                <a:moveTo>
                  <a:pt x="56184" y="0"/>
                </a:moveTo>
                <a:lnTo>
                  <a:pt x="42087" y="2296"/>
                </a:lnTo>
                <a:lnTo>
                  <a:pt x="0" y="9601"/>
                </a:lnTo>
                <a:lnTo>
                  <a:pt x="10985" y="8521"/>
                </a:lnTo>
                <a:lnTo>
                  <a:pt x="561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7449360" y="531135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3238" y="0"/>
                </a:moveTo>
                <a:lnTo>
                  <a:pt x="0" y="571"/>
                </a:lnTo>
                <a:lnTo>
                  <a:pt x="2654" y="698"/>
                </a:lnTo>
                <a:lnTo>
                  <a:pt x="6591" y="152"/>
                </a:lnTo>
                <a:lnTo>
                  <a:pt x="32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437730" y="5311924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1633" y="0"/>
                </a:moveTo>
                <a:lnTo>
                  <a:pt x="0" y="2095"/>
                </a:lnTo>
                <a:lnTo>
                  <a:pt x="14287" y="126"/>
                </a:lnTo>
                <a:lnTo>
                  <a:pt x="1163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7537153" y="5308048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826" y="0"/>
                </a:lnTo>
              </a:path>
            </a:pathLst>
          </a:custGeom>
          <a:ln w="13550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7492417" y="5297790"/>
            <a:ext cx="132080" cy="17145"/>
          </a:xfrm>
          <a:custGeom>
            <a:avLst/>
            <a:gdLst/>
            <a:ahLst/>
            <a:cxnLst/>
            <a:rect l="l" t="t" r="r" b="b"/>
            <a:pathLst>
              <a:path w="132079" h="17145">
                <a:moveTo>
                  <a:pt x="114947" y="1346"/>
                </a:moveTo>
                <a:lnTo>
                  <a:pt x="76758" y="4686"/>
                </a:lnTo>
                <a:lnTo>
                  <a:pt x="38303" y="9183"/>
                </a:lnTo>
                <a:lnTo>
                  <a:pt x="0" y="15024"/>
                </a:lnTo>
                <a:lnTo>
                  <a:pt x="44729" y="17018"/>
                </a:lnTo>
                <a:lnTo>
                  <a:pt x="84564" y="10083"/>
                </a:lnTo>
                <a:lnTo>
                  <a:pt x="97878" y="7924"/>
                </a:lnTo>
                <a:lnTo>
                  <a:pt x="106024" y="6687"/>
                </a:lnTo>
                <a:lnTo>
                  <a:pt x="114190" y="5540"/>
                </a:lnTo>
                <a:lnTo>
                  <a:pt x="130568" y="3479"/>
                </a:lnTo>
                <a:lnTo>
                  <a:pt x="131369" y="1473"/>
                </a:lnTo>
                <a:lnTo>
                  <a:pt x="116865" y="1473"/>
                </a:lnTo>
                <a:lnTo>
                  <a:pt x="114947" y="1346"/>
                </a:lnTo>
                <a:close/>
              </a:path>
              <a:path w="132079" h="17145">
                <a:moveTo>
                  <a:pt x="132003" y="0"/>
                </a:moveTo>
                <a:lnTo>
                  <a:pt x="118059" y="1104"/>
                </a:lnTo>
                <a:lnTo>
                  <a:pt x="117602" y="1346"/>
                </a:lnTo>
                <a:lnTo>
                  <a:pt x="117221" y="1473"/>
                </a:lnTo>
                <a:lnTo>
                  <a:pt x="131369" y="1473"/>
                </a:lnTo>
                <a:lnTo>
                  <a:pt x="131572" y="965"/>
                </a:lnTo>
                <a:lnTo>
                  <a:pt x="1320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7535194" y="531480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955" y="0"/>
                </a:moveTo>
                <a:lnTo>
                  <a:pt x="0" y="355"/>
                </a:lnTo>
                <a:lnTo>
                  <a:pt x="309" y="355"/>
                </a:lnTo>
                <a:lnTo>
                  <a:pt x="2412" y="25"/>
                </a:lnTo>
                <a:lnTo>
                  <a:pt x="19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7490768" y="5312812"/>
            <a:ext cx="46990" cy="2540"/>
          </a:xfrm>
          <a:custGeom>
            <a:avLst/>
            <a:gdLst/>
            <a:ahLst/>
            <a:cxnLst/>
            <a:rect l="l" t="t" r="r" b="b"/>
            <a:pathLst>
              <a:path w="46990" h="2539">
                <a:moveTo>
                  <a:pt x="1650" y="0"/>
                </a:moveTo>
                <a:lnTo>
                  <a:pt x="0" y="266"/>
                </a:lnTo>
                <a:lnTo>
                  <a:pt x="44424" y="2349"/>
                </a:lnTo>
                <a:lnTo>
                  <a:pt x="46380" y="1993"/>
                </a:lnTo>
                <a:lnTo>
                  <a:pt x="165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7607361" y="529889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11" y="0"/>
                </a:moveTo>
                <a:lnTo>
                  <a:pt x="0" y="254"/>
                </a:lnTo>
                <a:lnTo>
                  <a:pt x="1930" y="368"/>
                </a:lnTo>
                <a:lnTo>
                  <a:pt x="2286" y="368"/>
                </a:lnTo>
                <a:lnTo>
                  <a:pt x="2654" y="241"/>
                </a:lnTo>
                <a:lnTo>
                  <a:pt x="311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7533093" y="5315159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095" y="0"/>
                </a:moveTo>
                <a:lnTo>
                  <a:pt x="0" y="393"/>
                </a:lnTo>
                <a:lnTo>
                  <a:pt x="2324" y="12"/>
                </a:lnTo>
                <a:lnTo>
                  <a:pt x="20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7487507" y="5313085"/>
            <a:ext cx="48260" cy="2540"/>
          </a:xfrm>
          <a:custGeom>
            <a:avLst/>
            <a:gdLst/>
            <a:ahLst/>
            <a:cxnLst/>
            <a:rect l="l" t="t" r="r" b="b"/>
            <a:pathLst>
              <a:path w="48259" h="2539">
                <a:moveTo>
                  <a:pt x="3263" y="0"/>
                </a:moveTo>
                <a:lnTo>
                  <a:pt x="0" y="546"/>
                </a:lnTo>
                <a:lnTo>
                  <a:pt x="45110" y="2540"/>
                </a:lnTo>
                <a:lnTo>
                  <a:pt x="47688" y="2070"/>
                </a:lnTo>
                <a:lnTo>
                  <a:pt x="326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7432080" y="5313636"/>
            <a:ext cx="100965" cy="12065"/>
          </a:xfrm>
          <a:custGeom>
            <a:avLst/>
            <a:gdLst/>
            <a:ahLst/>
            <a:cxnLst/>
            <a:rect l="l" t="t" r="r" b="b"/>
            <a:pathLst>
              <a:path w="100965" h="12064">
                <a:moveTo>
                  <a:pt x="55422" y="0"/>
                </a:moveTo>
                <a:lnTo>
                  <a:pt x="41544" y="2418"/>
                </a:lnTo>
                <a:lnTo>
                  <a:pt x="0" y="10210"/>
                </a:lnTo>
                <a:lnTo>
                  <a:pt x="40411" y="11976"/>
                </a:lnTo>
                <a:lnTo>
                  <a:pt x="44386" y="11595"/>
                </a:lnTo>
                <a:lnTo>
                  <a:pt x="86481" y="4278"/>
                </a:lnTo>
                <a:lnTo>
                  <a:pt x="100545" y="1981"/>
                </a:lnTo>
                <a:lnTo>
                  <a:pt x="5542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7396910" y="5323851"/>
            <a:ext cx="76200" cy="6985"/>
          </a:xfrm>
          <a:custGeom>
            <a:avLst/>
            <a:gdLst/>
            <a:ahLst/>
            <a:cxnLst/>
            <a:rect l="l" t="t" r="r" b="b"/>
            <a:pathLst>
              <a:path w="76200" h="6985">
                <a:moveTo>
                  <a:pt x="35166" y="0"/>
                </a:moveTo>
                <a:lnTo>
                  <a:pt x="0" y="6972"/>
                </a:lnTo>
                <a:lnTo>
                  <a:pt x="18974" y="6033"/>
                </a:lnTo>
                <a:lnTo>
                  <a:pt x="37874" y="4843"/>
                </a:lnTo>
                <a:lnTo>
                  <a:pt x="56732" y="3412"/>
                </a:lnTo>
                <a:lnTo>
                  <a:pt x="75577" y="1752"/>
                </a:lnTo>
                <a:lnTo>
                  <a:pt x="3516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7371697" y="5302142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32740" y="0"/>
                </a:moveTo>
                <a:lnTo>
                  <a:pt x="14808" y="1028"/>
                </a:lnTo>
                <a:lnTo>
                  <a:pt x="10960" y="1612"/>
                </a:lnTo>
                <a:lnTo>
                  <a:pt x="0" y="3403"/>
                </a:lnTo>
                <a:lnTo>
                  <a:pt x="24565" y="926"/>
                </a:lnTo>
                <a:lnTo>
                  <a:pt x="327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7384936" y="530689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189" y="0"/>
                </a:lnTo>
              </a:path>
            </a:pathLst>
          </a:custGeom>
          <a:ln w="547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7381966" y="530168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596" y="0"/>
                </a:lnTo>
              </a:path>
            </a:pathLst>
          </a:custGeom>
          <a:ln w="12484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7381869" y="5307928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3060" y="0"/>
                </a:moveTo>
                <a:lnTo>
                  <a:pt x="0" y="266"/>
                </a:lnTo>
                <a:lnTo>
                  <a:pt x="37147" y="1917"/>
                </a:lnTo>
                <a:lnTo>
                  <a:pt x="39801" y="1701"/>
                </a:lnTo>
                <a:lnTo>
                  <a:pt x="30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7361995" y="5301368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53898" y="0"/>
                </a:moveTo>
                <a:lnTo>
                  <a:pt x="42443" y="774"/>
                </a:lnTo>
                <a:lnTo>
                  <a:pt x="34268" y="1701"/>
                </a:lnTo>
                <a:lnTo>
                  <a:pt x="9702" y="4178"/>
                </a:lnTo>
                <a:lnTo>
                  <a:pt x="3225" y="5321"/>
                </a:lnTo>
                <a:lnTo>
                  <a:pt x="0" y="5930"/>
                </a:lnTo>
                <a:lnTo>
                  <a:pt x="19875" y="6819"/>
                </a:lnTo>
                <a:lnTo>
                  <a:pt x="22936" y="6553"/>
                </a:lnTo>
                <a:lnTo>
                  <a:pt x="19964" y="6413"/>
                </a:lnTo>
                <a:lnTo>
                  <a:pt x="538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7378218" y="5308193"/>
            <a:ext cx="41275" cy="2540"/>
          </a:xfrm>
          <a:custGeom>
            <a:avLst/>
            <a:gdLst/>
            <a:ahLst/>
            <a:cxnLst/>
            <a:rect l="l" t="t" r="r" b="b"/>
            <a:pathLst>
              <a:path w="41275" h="2539">
                <a:moveTo>
                  <a:pt x="3657" y="0"/>
                </a:moveTo>
                <a:lnTo>
                  <a:pt x="0" y="342"/>
                </a:lnTo>
                <a:lnTo>
                  <a:pt x="35648" y="2082"/>
                </a:lnTo>
                <a:lnTo>
                  <a:pt x="40792" y="1651"/>
                </a:lnTo>
                <a:lnTo>
                  <a:pt x="365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7360381" y="5307305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1612" y="0"/>
                </a:moveTo>
                <a:lnTo>
                  <a:pt x="0" y="317"/>
                </a:lnTo>
                <a:lnTo>
                  <a:pt x="17830" y="1219"/>
                </a:lnTo>
                <a:lnTo>
                  <a:pt x="21488" y="889"/>
                </a:lnTo>
                <a:lnTo>
                  <a:pt x="16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7345233" y="5308530"/>
            <a:ext cx="69215" cy="4445"/>
          </a:xfrm>
          <a:custGeom>
            <a:avLst/>
            <a:gdLst/>
            <a:ahLst/>
            <a:cxnLst/>
            <a:rect l="l" t="t" r="r" b="b"/>
            <a:pathLst>
              <a:path w="69215" h="4445">
                <a:moveTo>
                  <a:pt x="32981" y="0"/>
                </a:moveTo>
                <a:lnTo>
                  <a:pt x="0" y="3937"/>
                </a:lnTo>
                <a:lnTo>
                  <a:pt x="5410" y="4089"/>
                </a:lnTo>
                <a:lnTo>
                  <a:pt x="10833" y="4165"/>
                </a:lnTo>
                <a:lnTo>
                  <a:pt x="16255" y="4165"/>
                </a:lnTo>
                <a:lnTo>
                  <a:pt x="59969" y="2463"/>
                </a:lnTo>
                <a:lnTo>
                  <a:pt x="68643" y="1739"/>
                </a:lnTo>
                <a:lnTo>
                  <a:pt x="329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7339281" y="5307617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21094" y="0"/>
                </a:moveTo>
                <a:lnTo>
                  <a:pt x="14020" y="1384"/>
                </a:lnTo>
                <a:lnTo>
                  <a:pt x="6984" y="2933"/>
                </a:lnTo>
                <a:lnTo>
                  <a:pt x="0" y="4648"/>
                </a:lnTo>
                <a:lnTo>
                  <a:pt x="5943" y="4851"/>
                </a:lnTo>
                <a:lnTo>
                  <a:pt x="6857" y="4635"/>
                </a:lnTo>
                <a:lnTo>
                  <a:pt x="14869" y="3580"/>
                </a:lnTo>
                <a:lnTo>
                  <a:pt x="22883" y="2608"/>
                </a:lnTo>
                <a:lnTo>
                  <a:pt x="30905" y="1719"/>
                </a:lnTo>
                <a:lnTo>
                  <a:pt x="38938" y="914"/>
                </a:lnTo>
                <a:lnTo>
                  <a:pt x="2109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7172583" y="5338638"/>
            <a:ext cx="55880" cy="16510"/>
          </a:xfrm>
          <a:custGeom>
            <a:avLst/>
            <a:gdLst/>
            <a:ahLst/>
            <a:cxnLst/>
            <a:rect l="l" t="t" r="r" b="b"/>
            <a:pathLst>
              <a:path w="55879" h="16510">
                <a:moveTo>
                  <a:pt x="5321" y="0"/>
                </a:moveTo>
                <a:lnTo>
                  <a:pt x="0" y="13385"/>
                </a:lnTo>
                <a:lnTo>
                  <a:pt x="6502" y="14427"/>
                </a:lnTo>
                <a:lnTo>
                  <a:pt x="13004" y="15341"/>
                </a:lnTo>
                <a:lnTo>
                  <a:pt x="19507" y="16129"/>
                </a:lnTo>
                <a:lnTo>
                  <a:pt x="19888" y="14389"/>
                </a:lnTo>
                <a:lnTo>
                  <a:pt x="20408" y="13233"/>
                </a:lnTo>
                <a:lnTo>
                  <a:pt x="38300" y="7964"/>
                </a:lnTo>
                <a:lnTo>
                  <a:pt x="46918" y="5536"/>
                </a:lnTo>
                <a:lnTo>
                  <a:pt x="55549" y="3200"/>
                </a:lnTo>
                <a:lnTo>
                  <a:pt x="532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7177907" y="5330142"/>
            <a:ext cx="76835" cy="12065"/>
          </a:xfrm>
          <a:custGeom>
            <a:avLst/>
            <a:gdLst/>
            <a:ahLst/>
            <a:cxnLst/>
            <a:rect l="l" t="t" r="r" b="b"/>
            <a:pathLst>
              <a:path w="76834" h="12064">
                <a:moveTo>
                  <a:pt x="43815" y="0"/>
                </a:moveTo>
                <a:lnTo>
                  <a:pt x="33101" y="1659"/>
                </a:lnTo>
                <a:lnTo>
                  <a:pt x="22375" y="3211"/>
                </a:lnTo>
                <a:lnTo>
                  <a:pt x="889" y="5994"/>
                </a:lnTo>
                <a:lnTo>
                  <a:pt x="215" y="7975"/>
                </a:lnTo>
                <a:lnTo>
                  <a:pt x="101" y="8216"/>
                </a:lnTo>
                <a:lnTo>
                  <a:pt x="0" y="8496"/>
                </a:lnTo>
                <a:lnTo>
                  <a:pt x="50215" y="11696"/>
                </a:lnTo>
                <a:lnTo>
                  <a:pt x="56726" y="9994"/>
                </a:lnTo>
                <a:lnTo>
                  <a:pt x="63249" y="8356"/>
                </a:lnTo>
                <a:lnTo>
                  <a:pt x="69786" y="6785"/>
                </a:lnTo>
                <a:lnTo>
                  <a:pt x="76339" y="5283"/>
                </a:lnTo>
                <a:lnTo>
                  <a:pt x="75145" y="4432"/>
                </a:lnTo>
                <a:lnTo>
                  <a:pt x="73736" y="3060"/>
                </a:lnTo>
                <a:lnTo>
                  <a:pt x="72301" y="1396"/>
                </a:lnTo>
                <a:lnTo>
                  <a:pt x="4381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7250214" y="5331540"/>
            <a:ext cx="19050" cy="4445"/>
          </a:xfrm>
          <a:custGeom>
            <a:avLst/>
            <a:gdLst/>
            <a:ahLst/>
            <a:cxnLst/>
            <a:rect l="l" t="t" r="r" b="b"/>
            <a:pathLst>
              <a:path w="19050" h="4445">
                <a:moveTo>
                  <a:pt x="0" y="0"/>
                </a:moveTo>
                <a:lnTo>
                  <a:pt x="1435" y="1663"/>
                </a:lnTo>
                <a:lnTo>
                  <a:pt x="2832" y="3035"/>
                </a:lnTo>
                <a:lnTo>
                  <a:pt x="4025" y="3886"/>
                </a:lnTo>
                <a:lnTo>
                  <a:pt x="8813" y="2819"/>
                </a:lnTo>
                <a:lnTo>
                  <a:pt x="13601" y="1816"/>
                </a:lnTo>
                <a:lnTo>
                  <a:pt x="18427" y="876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7304545" y="5352644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38061" y="0"/>
                </a:moveTo>
                <a:lnTo>
                  <a:pt x="27089" y="711"/>
                </a:lnTo>
                <a:lnTo>
                  <a:pt x="21615" y="1155"/>
                </a:lnTo>
                <a:lnTo>
                  <a:pt x="0" y="4965"/>
                </a:lnTo>
                <a:lnTo>
                  <a:pt x="11831" y="4074"/>
                </a:lnTo>
                <a:lnTo>
                  <a:pt x="23660" y="2990"/>
                </a:lnTo>
                <a:lnTo>
                  <a:pt x="47282" y="406"/>
                </a:lnTo>
                <a:lnTo>
                  <a:pt x="380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7192097" y="5341834"/>
            <a:ext cx="68580" cy="15875"/>
          </a:xfrm>
          <a:custGeom>
            <a:avLst/>
            <a:gdLst/>
            <a:ahLst/>
            <a:cxnLst/>
            <a:rect l="l" t="t" r="r" b="b"/>
            <a:pathLst>
              <a:path w="68579" h="15875">
                <a:moveTo>
                  <a:pt x="36029" y="0"/>
                </a:moveTo>
                <a:lnTo>
                  <a:pt x="0" y="12928"/>
                </a:lnTo>
                <a:lnTo>
                  <a:pt x="6927" y="13721"/>
                </a:lnTo>
                <a:lnTo>
                  <a:pt x="13860" y="14422"/>
                </a:lnTo>
                <a:lnTo>
                  <a:pt x="20800" y="15030"/>
                </a:lnTo>
                <a:lnTo>
                  <a:pt x="27749" y="15544"/>
                </a:lnTo>
                <a:lnTo>
                  <a:pt x="28346" y="14808"/>
                </a:lnTo>
                <a:lnTo>
                  <a:pt x="29489" y="13563"/>
                </a:lnTo>
                <a:lnTo>
                  <a:pt x="36106" y="4444"/>
                </a:lnTo>
                <a:lnTo>
                  <a:pt x="38569" y="4229"/>
                </a:lnTo>
                <a:lnTo>
                  <a:pt x="53565" y="3170"/>
                </a:lnTo>
                <a:lnTo>
                  <a:pt x="68541" y="1892"/>
                </a:lnTo>
                <a:lnTo>
                  <a:pt x="3602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7221718" y="5329242"/>
            <a:ext cx="73025" cy="14604"/>
          </a:xfrm>
          <a:custGeom>
            <a:avLst/>
            <a:gdLst/>
            <a:ahLst/>
            <a:cxnLst/>
            <a:rect l="l" t="t" r="r" b="b"/>
            <a:pathLst>
              <a:path w="73025" h="14604">
                <a:moveTo>
                  <a:pt x="32524" y="6184"/>
                </a:moveTo>
                <a:lnTo>
                  <a:pt x="25978" y="7687"/>
                </a:lnTo>
                <a:lnTo>
                  <a:pt x="19445" y="9258"/>
                </a:lnTo>
                <a:lnTo>
                  <a:pt x="12924" y="10896"/>
                </a:lnTo>
                <a:lnTo>
                  <a:pt x="6413" y="12598"/>
                </a:lnTo>
                <a:lnTo>
                  <a:pt x="38912" y="14490"/>
                </a:lnTo>
                <a:lnTo>
                  <a:pt x="55773" y="12803"/>
                </a:lnTo>
                <a:lnTo>
                  <a:pt x="72605" y="10858"/>
                </a:lnTo>
                <a:lnTo>
                  <a:pt x="63076" y="10167"/>
                </a:lnTo>
                <a:lnTo>
                  <a:pt x="53555" y="9315"/>
                </a:lnTo>
                <a:lnTo>
                  <a:pt x="44045" y="8301"/>
                </a:lnTo>
                <a:lnTo>
                  <a:pt x="34544" y="7124"/>
                </a:lnTo>
                <a:lnTo>
                  <a:pt x="33985" y="7073"/>
                </a:lnTo>
                <a:lnTo>
                  <a:pt x="33299" y="6730"/>
                </a:lnTo>
                <a:lnTo>
                  <a:pt x="32524" y="6184"/>
                </a:lnTo>
                <a:close/>
              </a:path>
              <a:path w="73025" h="14604">
                <a:moveTo>
                  <a:pt x="5562" y="0"/>
                </a:moveTo>
                <a:lnTo>
                  <a:pt x="0" y="901"/>
                </a:lnTo>
                <a:lnTo>
                  <a:pt x="28498" y="2298"/>
                </a:lnTo>
                <a:lnTo>
                  <a:pt x="27609" y="1231"/>
                </a:lnTo>
                <a:lnTo>
                  <a:pt x="55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7249324" y="5330479"/>
            <a:ext cx="78740" cy="10160"/>
          </a:xfrm>
          <a:custGeom>
            <a:avLst/>
            <a:gdLst/>
            <a:ahLst/>
            <a:cxnLst/>
            <a:rect l="l" t="t" r="r" b="b"/>
            <a:pathLst>
              <a:path w="78740" h="10160">
                <a:moveTo>
                  <a:pt x="0" y="0"/>
                </a:moveTo>
                <a:lnTo>
                  <a:pt x="889" y="1054"/>
                </a:lnTo>
                <a:lnTo>
                  <a:pt x="19316" y="1943"/>
                </a:lnTo>
                <a:lnTo>
                  <a:pt x="14490" y="2882"/>
                </a:lnTo>
                <a:lnTo>
                  <a:pt x="9702" y="3886"/>
                </a:lnTo>
                <a:lnTo>
                  <a:pt x="4914" y="4953"/>
                </a:lnTo>
                <a:lnTo>
                  <a:pt x="5689" y="5499"/>
                </a:lnTo>
                <a:lnTo>
                  <a:pt x="6375" y="5842"/>
                </a:lnTo>
                <a:lnTo>
                  <a:pt x="6934" y="5892"/>
                </a:lnTo>
                <a:lnTo>
                  <a:pt x="16435" y="7061"/>
                </a:lnTo>
                <a:lnTo>
                  <a:pt x="25946" y="8074"/>
                </a:lnTo>
                <a:lnTo>
                  <a:pt x="35466" y="8928"/>
                </a:lnTo>
                <a:lnTo>
                  <a:pt x="44996" y="9626"/>
                </a:lnTo>
                <a:lnTo>
                  <a:pt x="64016" y="7088"/>
                </a:lnTo>
                <a:lnTo>
                  <a:pt x="70345" y="6172"/>
                </a:lnTo>
                <a:lnTo>
                  <a:pt x="78740" y="4572"/>
                </a:lnTo>
                <a:lnTo>
                  <a:pt x="16205" y="889"/>
                </a:lnTo>
                <a:lnTo>
                  <a:pt x="13157" y="825"/>
                </a:lnTo>
                <a:lnTo>
                  <a:pt x="7061" y="609"/>
                </a:lnTo>
                <a:lnTo>
                  <a:pt x="7988" y="444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7265523" y="5331374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10">
                <a:moveTo>
                  <a:pt x="0" y="0"/>
                </a:moveTo>
                <a:lnTo>
                  <a:pt x="62534" y="3670"/>
                </a:lnTo>
                <a:lnTo>
                  <a:pt x="64376" y="3314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7219843" y="5343731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4" h="15239">
                <a:moveTo>
                  <a:pt x="40792" y="0"/>
                </a:moveTo>
                <a:lnTo>
                  <a:pt x="25820" y="1268"/>
                </a:lnTo>
                <a:lnTo>
                  <a:pt x="10820" y="2336"/>
                </a:lnTo>
                <a:lnTo>
                  <a:pt x="8356" y="2552"/>
                </a:lnTo>
                <a:lnTo>
                  <a:pt x="1739" y="11671"/>
                </a:lnTo>
                <a:lnTo>
                  <a:pt x="558" y="12954"/>
                </a:lnTo>
                <a:lnTo>
                  <a:pt x="0" y="13639"/>
                </a:lnTo>
                <a:lnTo>
                  <a:pt x="7117" y="14075"/>
                </a:lnTo>
                <a:lnTo>
                  <a:pt x="14241" y="14412"/>
                </a:lnTo>
                <a:lnTo>
                  <a:pt x="21372" y="14652"/>
                </a:lnTo>
                <a:lnTo>
                  <a:pt x="28511" y="14795"/>
                </a:lnTo>
                <a:lnTo>
                  <a:pt x="60515" y="9423"/>
                </a:lnTo>
                <a:lnTo>
                  <a:pt x="63131" y="8128"/>
                </a:lnTo>
                <a:lnTo>
                  <a:pt x="64439" y="7454"/>
                </a:lnTo>
                <a:lnTo>
                  <a:pt x="69875" y="6489"/>
                </a:lnTo>
                <a:lnTo>
                  <a:pt x="33451" y="4762"/>
                </a:lnTo>
                <a:lnTo>
                  <a:pt x="56248" y="863"/>
                </a:lnTo>
                <a:lnTo>
                  <a:pt x="4079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7260630" y="5340106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29082" y="10109"/>
                </a:moveTo>
                <a:lnTo>
                  <a:pt x="23647" y="11087"/>
                </a:lnTo>
                <a:lnTo>
                  <a:pt x="21043" y="12407"/>
                </a:lnTo>
                <a:lnTo>
                  <a:pt x="19723" y="13055"/>
                </a:lnTo>
                <a:lnTo>
                  <a:pt x="34874" y="10375"/>
                </a:lnTo>
                <a:lnTo>
                  <a:pt x="29082" y="10109"/>
                </a:lnTo>
                <a:close/>
              </a:path>
              <a:path w="39370" h="13335">
                <a:moveTo>
                  <a:pt x="33693" y="0"/>
                </a:moveTo>
                <a:lnTo>
                  <a:pt x="16860" y="1943"/>
                </a:lnTo>
                <a:lnTo>
                  <a:pt x="0" y="3619"/>
                </a:lnTo>
                <a:lnTo>
                  <a:pt x="15468" y="4483"/>
                </a:lnTo>
                <a:lnTo>
                  <a:pt x="38887" y="304"/>
                </a:lnTo>
                <a:lnTo>
                  <a:pt x="336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294331" y="5336651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336" y="0"/>
                </a:moveTo>
                <a:lnTo>
                  <a:pt x="19009" y="916"/>
                </a:lnTo>
                <a:lnTo>
                  <a:pt x="0" y="3454"/>
                </a:lnTo>
                <a:lnTo>
                  <a:pt x="5181" y="3759"/>
                </a:lnTo>
                <a:lnTo>
                  <a:pt x="2533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227282" y="5328977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1587" y="0"/>
                </a:moveTo>
                <a:lnTo>
                  <a:pt x="0" y="254"/>
                </a:lnTo>
                <a:lnTo>
                  <a:pt x="22047" y="1498"/>
                </a:lnTo>
                <a:lnTo>
                  <a:pt x="21920" y="1358"/>
                </a:lnTo>
                <a:lnTo>
                  <a:pt x="15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7249205" y="5330333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5">
                <a:moveTo>
                  <a:pt x="0" y="0"/>
                </a:moveTo>
                <a:lnTo>
                  <a:pt x="114" y="152"/>
                </a:lnTo>
                <a:lnTo>
                  <a:pt x="8102" y="584"/>
                </a:lnTo>
                <a:lnTo>
                  <a:pt x="8356" y="53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7228866" y="5327778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7162" y="0"/>
                </a:moveTo>
                <a:lnTo>
                  <a:pt x="0" y="1193"/>
                </a:lnTo>
                <a:lnTo>
                  <a:pt x="20345" y="2552"/>
                </a:lnTo>
                <a:lnTo>
                  <a:pt x="19272" y="1193"/>
                </a:lnTo>
                <a:lnTo>
                  <a:pt x="18821" y="584"/>
                </a:lnTo>
                <a:lnTo>
                  <a:pt x="11048" y="241"/>
                </a:lnTo>
                <a:lnTo>
                  <a:pt x="71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247690" y="5328366"/>
            <a:ext cx="102870" cy="6350"/>
          </a:xfrm>
          <a:custGeom>
            <a:avLst/>
            <a:gdLst/>
            <a:ahLst/>
            <a:cxnLst/>
            <a:rect l="l" t="t" r="r" b="b"/>
            <a:pathLst>
              <a:path w="102870" h="6350">
                <a:moveTo>
                  <a:pt x="18224" y="3022"/>
                </a:moveTo>
                <a:lnTo>
                  <a:pt x="82207" y="6324"/>
                </a:lnTo>
                <a:lnTo>
                  <a:pt x="98413" y="3149"/>
                </a:lnTo>
                <a:lnTo>
                  <a:pt x="26060" y="3149"/>
                </a:lnTo>
                <a:lnTo>
                  <a:pt x="22136" y="3111"/>
                </a:lnTo>
                <a:lnTo>
                  <a:pt x="18224" y="3022"/>
                </a:lnTo>
                <a:close/>
              </a:path>
              <a:path w="102870" h="6350">
                <a:moveTo>
                  <a:pt x="82524" y="558"/>
                </a:moveTo>
                <a:lnTo>
                  <a:pt x="58022" y="2324"/>
                </a:lnTo>
                <a:lnTo>
                  <a:pt x="48656" y="2790"/>
                </a:lnTo>
                <a:lnTo>
                  <a:pt x="39315" y="3061"/>
                </a:lnTo>
                <a:lnTo>
                  <a:pt x="29997" y="3149"/>
                </a:lnTo>
                <a:lnTo>
                  <a:pt x="98413" y="3149"/>
                </a:lnTo>
                <a:lnTo>
                  <a:pt x="102362" y="2349"/>
                </a:lnTo>
                <a:lnTo>
                  <a:pt x="95694" y="1905"/>
                </a:lnTo>
                <a:lnTo>
                  <a:pt x="89166" y="1282"/>
                </a:lnTo>
                <a:lnTo>
                  <a:pt x="82524" y="558"/>
                </a:lnTo>
                <a:close/>
              </a:path>
              <a:path w="102870" h="6350">
                <a:moveTo>
                  <a:pt x="0" y="0"/>
                </a:moveTo>
                <a:lnTo>
                  <a:pt x="1003" y="1346"/>
                </a:lnTo>
                <a:lnTo>
                  <a:pt x="1511" y="1968"/>
                </a:lnTo>
                <a:lnTo>
                  <a:pt x="9867" y="2501"/>
                </a:lnTo>
                <a:lnTo>
                  <a:pt x="13944" y="1739"/>
                </a:lnTo>
                <a:lnTo>
                  <a:pt x="18021" y="1041"/>
                </a:lnTo>
                <a:lnTo>
                  <a:pt x="22123" y="419"/>
                </a:lnTo>
                <a:lnTo>
                  <a:pt x="13855" y="419"/>
                </a:lnTo>
                <a:lnTo>
                  <a:pt x="6921" y="279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326159" y="5352277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8394" y="0"/>
                </a:moveTo>
                <a:lnTo>
                  <a:pt x="0" y="1524"/>
                </a:lnTo>
                <a:lnTo>
                  <a:pt x="5473" y="1079"/>
                </a:lnTo>
                <a:lnTo>
                  <a:pt x="16446" y="368"/>
                </a:lnTo>
                <a:lnTo>
                  <a:pt x="839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7236034" y="5326071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10032" y="0"/>
                </a:moveTo>
                <a:lnTo>
                  <a:pt x="0" y="1701"/>
                </a:lnTo>
                <a:lnTo>
                  <a:pt x="3873" y="1943"/>
                </a:lnTo>
                <a:lnTo>
                  <a:pt x="7759" y="2146"/>
                </a:lnTo>
                <a:lnTo>
                  <a:pt x="11658" y="2298"/>
                </a:lnTo>
                <a:lnTo>
                  <a:pt x="10553" y="774"/>
                </a:lnTo>
                <a:lnTo>
                  <a:pt x="1003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7246063" y="5318857"/>
            <a:ext cx="53340" cy="10160"/>
          </a:xfrm>
          <a:custGeom>
            <a:avLst/>
            <a:gdLst/>
            <a:ahLst/>
            <a:cxnLst/>
            <a:rect l="l" t="t" r="r" b="b"/>
            <a:pathLst>
              <a:path w="53340" h="10160">
                <a:moveTo>
                  <a:pt x="40322" y="0"/>
                </a:moveTo>
                <a:lnTo>
                  <a:pt x="0" y="7213"/>
                </a:lnTo>
                <a:lnTo>
                  <a:pt x="1138" y="8859"/>
                </a:lnTo>
                <a:lnTo>
                  <a:pt x="1625" y="9512"/>
                </a:lnTo>
                <a:lnTo>
                  <a:pt x="8547" y="9779"/>
                </a:lnTo>
                <a:lnTo>
                  <a:pt x="15481" y="9918"/>
                </a:lnTo>
                <a:lnTo>
                  <a:pt x="23748" y="9918"/>
                </a:lnTo>
                <a:lnTo>
                  <a:pt x="31058" y="8859"/>
                </a:lnTo>
                <a:lnTo>
                  <a:pt x="38392" y="7923"/>
                </a:lnTo>
                <a:lnTo>
                  <a:pt x="45744" y="7098"/>
                </a:lnTo>
                <a:lnTo>
                  <a:pt x="53111" y="6375"/>
                </a:lnTo>
                <a:lnTo>
                  <a:pt x="46901" y="5651"/>
                </a:lnTo>
                <a:lnTo>
                  <a:pt x="43484" y="2946"/>
                </a:lnTo>
                <a:lnTo>
                  <a:pt x="4032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7288534" y="535681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613" y="0"/>
                </a:moveTo>
                <a:lnTo>
                  <a:pt x="6400" y="431"/>
                </a:lnTo>
                <a:lnTo>
                  <a:pt x="0" y="1422"/>
                </a:lnTo>
                <a:lnTo>
                  <a:pt x="4000" y="1409"/>
                </a:lnTo>
                <a:lnTo>
                  <a:pt x="7010" y="1333"/>
                </a:lnTo>
                <a:lnTo>
                  <a:pt x="9016" y="1219"/>
                </a:lnTo>
                <a:lnTo>
                  <a:pt x="9397" y="317"/>
                </a:lnTo>
                <a:lnTo>
                  <a:pt x="961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7297546" y="5353799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09" h="4445">
                <a:moveTo>
                  <a:pt x="28613" y="0"/>
                </a:moveTo>
                <a:lnTo>
                  <a:pt x="0" y="4241"/>
                </a:lnTo>
                <a:lnTo>
                  <a:pt x="4660" y="3975"/>
                </a:lnTo>
                <a:lnTo>
                  <a:pt x="6997" y="3809"/>
                </a:lnTo>
                <a:lnTo>
                  <a:pt x="2861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7248356" y="5353159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4" h="5714">
                <a:moveTo>
                  <a:pt x="20340" y="5397"/>
                </a:moveTo>
                <a:lnTo>
                  <a:pt x="11188" y="5397"/>
                </a:lnTo>
                <a:lnTo>
                  <a:pt x="14096" y="5499"/>
                </a:lnTo>
                <a:lnTo>
                  <a:pt x="17005" y="5562"/>
                </a:lnTo>
                <a:lnTo>
                  <a:pt x="19900" y="5588"/>
                </a:lnTo>
                <a:lnTo>
                  <a:pt x="20340" y="5397"/>
                </a:lnTo>
                <a:close/>
              </a:path>
              <a:path w="32384" h="5714">
                <a:moveTo>
                  <a:pt x="32003" y="0"/>
                </a:moveTo>
                <a:lnTo>
                  <a:pt x="0" y="5372"/>
                </a:lnTo>
                <a:lnTo>
                  <a:pt x="4673" y="5422"/>
                </a:lnTo>
                <a:lnTo>
                  <a:pt x="20340" y="5397"/>
                </a:lnTo>
                <a:lnTo>
                  <a:pt x="23977" y="3822"/>
                </a:lnTo>
                <a:lnTo>
                  <a:pt x="28016" y="1968"/>
                </a:lnTo>
                <a:lnTo>
                  <a:pt x="320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7268267" y="5350488"/>
            <a:ext cx="27940" cy="8890"/>
          </a:xfrm>
          <a:custGeom>
            <a:avLst/>
            <a:gdLst/>
            <a:ahLst/>
            <a:cxnLst/>
            <a:rect l="l" t="t" r="r" b="b"/>
            <a:pathLst>
              <a:path w="27940" h="8889">
                <a:moveTo>
                  <a:pt x="27241" y="0"/>
                </a:moveTo>
                <a:lnTo>
                  <a:pt x="12090" y="2667"/>
                </a:lnTo>
                <a:lnTo>
                  <a:pt x="8102" y="4635"/>
                </a:lnTo>
                <a:lnTo>
                  <a:pt x="4063" y="6502"/>
                </a:lnTo>
                <a:lnTo>
                  <a:pt x="0" y="8255"/>
                </a:lnTo>
                <a:lnTo>
                  <a:pt x="1282" y="8267"/>
                </a:lnTo>
                <a:lnTo>
                  <a:pt x="4008" y="8255"/>
                </a:lnTo>
                <a:lnTo>
                  <a:pt x="4711" y="7188"/>
                </a:lnTo>
                <a:lnTo>
                  <a:pt x="5626" y="6375"/>
                </a:lnTo>
                <a:lnTo>
                  <a:pt x="6832" y="6045"/>
                </a:lnTo>
                <a:lnTo>
                  <a:pt x="13741" y="3860"/>
                </a:lnTo>
                <a:lnTo>
                  <a:pt x="20688" y="1854"/>
                </a:lnTo>
                <a:lnTo>
                  <a:pt x="27685" y="12"/>
                </a:lnTo>
                <a:lnTo>
                  <a:pt x="2724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7272270" y="5350507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23685" y="0"/>
                </a:moveTo>
                <a:lnTo>
                  <a:pt x="16687" y="1828"/>
                </a:lnTo>
                <a:lnTo>
                  <a:pt x="9740" y="3848"/>
                </a:lnTo>
                <a:lnTo>
                  <a:pt x="2832" y="6032"/>
                </a:lnTo>
                <a:lnTo>
                  <a:pt x="1625" y="6350"/>
                </a:lnTo>
                <a:lnTo>
                  <a:pt x="698" y="7162"/>
                </a:lnTo>
                <a:lnTo>
                  <a:pt x="0" y="8255"/>
                </a:lnTo>
                <a:lnTo>
                  <a:pt x="7416" y="8255"/>
                </a:lnTo>
                <a:lnTo>
                  <a:pt x="14833" y="8039"/>
                </a:lnTo>
                <a:lnTo>
                  <a:pt x="21212" y="7734"/>
                </a:lnTo>
                <a:lnTo>
                  <a:pt x="16268" y="7734"/>
                </a:lnTo>
                <a:lnTo>
                  <a:pt x="19456" y="7213"/>
                </a:lnTo>
                <a:lnTo>
                  <a:pt x="22656" y="6743"/>
                </a:lnTo>
                <a:lnTo>
                  <a:pt x="25882" y="6311"/>
                </a:lnTo>
                <a:lnTo>
                  <a:pt x="26136" y="5905"/>
                </a:lnTo>
                <a:lnTo>
                  <a:pt x="26416" y="5651"/>
                </a:lnTo>
                <a:lnTo>
                  <a:pt x="37299" y="2400"/>
                </a:lnTo>
                <a:lnTo>
                  <a:pt x="42595" y="876"/>
                </a:lnTo>
                <a:lnTo>
                  <a:pt x="23685" y="0"/>
                </a:lnTo>
                <a:close/>
              </a:path>
              <a:path w="43179" h="8254">
                <a:moveTo>
                  <a:pt x="22275" y="7683"/>
                </a:moveTo>
                <a:lnTo>
                  <a:pt x="16268" y="7734"/>
                </a:lnTo>
                <a:lnTo>
                  <a:pt x="21212" y="7734"/>
                </a:lnTo>
                <a:lnTo>
                  <a:pt x="22275" y="7683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7298143" y="5351382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4">
                <a:moveTo>
                  <a:pt x="16725" y="0"/>
                </a:moveTo>
                <a:lnTo>
                  <a:pt x="11430" y="1523"/>
                </a:lnTo>
                <a:lnTo>
                  <a:pt x="546" y="4775"/>
                </a:lnTo>
                <a:lnTo>
                  <a:pt x="266" y="5029"/>
                </a:lnTo>
                <a:lnTo>
                  <a:pt x="0" y="5435"/>
                </a:lnTo>
                <a:lnTo>
                  <a:pt x="6979" y="4536"/>
                </a:lnTo>
                <a:lnTo>
                  <a:pt x="13974" y="3738"/>
                </a:lnTo>
                <a:lnTo>
                  <a:pt x="20986" y="3033"/>
                </a:lnTo>
                <a:lnTo>
                  <a:pt x="28016" y="2412"/>
                </a:lnTo>
                <a:lnTo>
                  <a:pt x="36410" y="888"/>
                </a:lnTo>
                <a:lnTo>
                  <a:pt x="167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7361529" y="5303177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4980" y="0"/>
                </a:moveTo>
                <a:lnTo>
                  <a:pt x="13436" y="533"/>
                </a:lnTo>
                <a:lnTo>
                  <a:pt x="0" y="3251"/>
                </a:lnTo>
                <a:lnTo>
                  <a:pt x="10172" y="2362"/>
                </a:lnTo>
                <a:lnTo>
                  <a:pt x="21132" y="571"/>
                </a:lnTo>
                <a:lnTo>
                  <a:pt x="249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7348634" y="530371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327" y="0"/>
                </a:moveTo>
                <a:lnTo>
                  <a:pt x="12331" y="520"/>
                </a:lnTo>
                <a:lnTo>
                  <a:pt x="0" y="2984"/>
                </a:lnTo>
                <a:lnTo>
                  <a:pt x="6121" y="3263"/>
                </a:lnTo>
                <a:lnTo>
                  <a:pt x="12903" y="2717"/>
                </a:lnTo>
                <a:lnTo>
                  <a:pt x="263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7421675" y="5304153"/>
            <a:ext cx="64135" cy="6350"/>
          </a:xfrm>
          <a:custGeom>
            <a:avLst/>
            <a:gdLst/>
            <a:ahLst/>
            <a:cxnLst/>
            <a:rect l="l" t="t" r="r" b="b"/>
            <a:pathLst>
              <a:path w="64134" h="6350">
                <a:moveTo>
                  <a:pt x="61785" y="0"/>
                </a:moveTo>
                <a:lnTo>
                  <a:pt x="55448" y="0"/>
                </a:lnTo>
                <a:lnTo>
                  <a:pt x="41673" y="1617"/>
                </a:lnTo>
                <a:lnTo>
                  <a:pt x="27889" y="3149"/>
                </a:lnTo>
                <a:lnTo>
                  <a:pt x="0" y="5473"/>
                </a:lnTo>
                <a:lnTo>
                  <a:pt x="13652" y="6096"/>
                </a:lnTo>
                <a:lnTo>
                  <a:pt x="38876" y="3149"/>
                </a:lnTo>
                <a:lnTo>
                  <a:pt x="51350" y="1615"/>
                </a:lnTo>
                <a:lnTo>
                  <a:pt x="63919" y="25"/>
                </a:lnTo>
                <a:lnTo>
                  <a:pt x="6178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7435322" y="530426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59" y="0"/>
                </a:lnTo>
              </a:path>
            </a:pathLst>
          </a:custGeom>
          <a:ln w="1366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7492580" y="5297435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36207" y="0"/>
                </a:moveTo>
                <a:lnTo>
                  <a:pt x="0" y="7099"/>
                </a:lnTo>
                <a:lnTo>
                  <a:pt x="33005" y="1986"/>
                </a:lnTo>
                <a:lnTo>
                  <a:pt x="44030" y="393"/>
                </a:lnTo>
                <a:lnTo>
                  <a:pt x="362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7419020" y="53096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2654" y="0"/>
                </a:moveTo>
                <a:lnTo>
                  <a:pt x="0" y="228"/>
                </a:lnTo>
                <a:lnTo>
                  <a:pt x="14211" y="850"/>
                </a:lnTo>
                <a:lnTo>
                  <a:pt x="16306" y="622"/>
                </a:lnTo>
                <a:lnTo>
                  <a:pt x="26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7358033" y="5305538"/>
            <a:ext cx="96520" cy="6350"/>
          </a:xfrm>
          <a:custGeom>
            <a:avLst/>
            <a:gdLst/>
            <a:ahLst/>
            <a:cxnLst/>
            <a:rect l="l" t="t" r="r" b="b"/>
            <a:pathLst>
              <a:path w="96520" h="6350">
                <a:moveTo>
                  <a:pt x="77292" y="4711"/>
                </a:moveTo>
                <a:lnTo>
                  <a:pt x="75196" y="4953"/>
                </a:lnTo>
                <a:lnTo>
                  <a:pt x="94564" y="5816"/>
                </a:lnTo>
                <a:lnTo>
                  <a:pt x="96024" y="5549"/>
                </a:lnTo>
                <a:lnTo>
                  <a:pt x="77292" y="4711"/>
                </a:lnTo>
                <a:close/>
              </a:path>
              <a:path w="96520" h="6350">
                <a:moveTo>
                  <a:pt x="13665" y="0"/>
                </a:moveTo>
                <a:lnTo>
                  <a:pt x="3505" y="889"/>
                </a:lnTo>
                <a:lnTo>
                  <a:pt x="0" y="1587"/>
                </a:lnTo>
                <a:lnTo>
                  <a:pt x="3962" y="1765"/>
                </a:lnTo>
                <a:lnTo>
                  <a:pt x="7188" y="1143"/>
                </a:lnTo>
                <a:lnTo>
                  <a:pt x="136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7354752" y="5306430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6781" y="0"/>
                </a:moveTo>
                <a:lnTo>
                  <a:pt x="0" y="546"/>
                </a:lnTo>
                <a:lnTo>
                  <a:pt x="3276" y="698"/>
                </a:lnTo>
                <a:lnTo>
                  <a:pt x="678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7347465" y="530670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1168" y="0"/>
                </a:moveTo>
                <a:lnTo>
                  <a:pt x="0" y="241"/>
                </a:lnTo>
                <a:lnTo>
                  <a:pt x="4635" y="482"/>
                </a:lnTo>
                <a:lnTo>
                  <a:pt x="7289" y="279"/>
                </a:lnTo>
                <a:lnTo>
                  <a:pt x="11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7342816" y="5306938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4648" y="0"/>
                </a:moveTo>
                <a:lnTo>
                  <a:pt x="0" y="927"/>
                </a:lnTo>
                <a:lnTo>
                  <a:pt x="9296" y="241"/>
                </a:lnTo>
                <a:lnTo>
                  <a:pt x="464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7383946" y="5314024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53784" y="0"/>
                </a:moveTo>
                <a:lnTo>
                  <a:pt x="21945" y="4330"/>
                </a:lnTo>
                <a:lnTo>
                  <a:pt x="0" y="6984"/>
                </a:lnTo>
                <a:lnTo>
                  <a:pt x="12420" y="6616"/>
                </a:lnTo>
                <a:lnTo>
                  <a:pt x="18630" y="6527"/>
                </a:lnTo>
                <a:lnTo>
                  <a:pt x="5378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7330213" y="5322773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4">
                <a:moveTo>
                  <a:pt x="60680" y="0"/>
                </a:moveTo>
                <a:lnTo>
                  <a:pt x="45537" y="1805"/>
                </a:lnTo>
                <a:lnTo>
                  <a:pt x="30378" y="3430"/>
                </a:lnTo>
                <a:lnTo>
                  <a:pt x="15199" y="4877"/>
                </a:lnTo>
                <a:lnTo>
                  <a:pt x="0" y="6146"/>
                </a:lnTo>
                <a:lnTo>
                  <a:pt x="6642" y="6870"/>
                </a:lnTo>
                <a:lnTo>
                  <a:pt x="13182" y="7492"/>
                </a:lnTo>
                <a:lnTo>
                  <a:pt x="19850" y="7950"/>
                </a:lnTo>
                <a:lnTo>
                  <a:pt x="6068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7413871" y="5309849"/>
            <a:ext cx="19685" cy="1270"/>
          </a:xfrm>
          <a:custGeom>
            <a:avLst/>
            <a:gdLst/>
            <a:ahLst/>
            <a:cxnLst/>
            <a:rect l="l" t="t" r="r" b="b"/>
            <a:pathLst>
              <a:path w="19684" h="1270">
                <a:moveTo>
                  <a:pt x="5143" y="0"/>
                </a:moveTo>
                <a:lnTo>
                  <a:pt x="0" y="419"/>
                </a:lnTo>
                <a:lnTo>
                  <a:pt x="14884" y="1130"/>
                </a:lnTo>
                <a:lnTo>
                  <a:pt x="19354" y="634"/>
                </a:lnTo>
                <a:lnTo>
                  <a:pt x="51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7356562" y="5307129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1473" y="0"/>
                </a:moveTo>
                <a:lnTo>
                  <a:pt x="0" y="292"/>
                </a:lnTo>
                <a:lnTo>
                  <a:pt x="3809" y="482"/>
                </a:lnTo>
                <a:lnTo>
                  <a:pt x="5435" y="177"/>
                </a:lnTo>
                <a:lnTo>
                  <a:pt x="14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7352102" y="5306981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2654" y="0"/>
                </a:moveTo>
                <a:lnTo>
                  <a:pt x="0" y="203"/>
                </a:lnTo>
                <a:lnTo>
                  <a:pt x="4457" y="431"/>
                </a:lnTo>
                <a:lnTo>
                  <a:pt x="5930" y="152"/>
                </a:lnTo>
                <a:lnTo>
                  <a:pt x="26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7428754" y="5310484"/>
            <a:ext cx="24130" cy="1905"/>
          </a:xfrm>
          <a:custGeom>
            <a:avLst/>
            <a:gdLst/>
            <a:ahLst/>
            <a:cxnLst/>
            <a:rect l="l" t="t" r="r" b="b"/>
            <a:pathLst>
              <a:path w="24129" h="1904">
                <a:moveTo>
                  <a:pt x="4470" y="0"/>
                </a:moveTo>
                <a:lnTo>
                  <a:pt x="0" y="495"/>
                </a:lnTo>
                <a:lnTo>
                  <a:pt x="20612" y="1435"/>
                </a:lnTo>
                <a:lnTo>
                  <a:pt x="23850" y="863"/>
                </a:lnTo>
                <a:lnTo>
                  <a:pt x="447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7316054" y="5310275"/>
            <a:ext cx="113030" cy="8255"/>
          </a:xfrm>
          <a:custGeom>
            <a:avLst/>
            <a:gdLst/>
            <a:ahLst/>
            <a:cxnLst/>
            <a:rect l="l" t="t" r="r" b="b"/>
            <a:pathLst>
              <a:path w="113029" h="8254">
                <a:moveTo>
                  <a:pt x="29171" y="2184"/>
                </a:moveTo>
                <a:lnTo>
                  <a:pt x="21906" y="3798"/>
                </a:lnTo>
                <a:lnTo>
                  <a:pt x="14624" y="5232"/>
                </a:lnTo>
                <a:lnTo>
                  <a:pt x="7322" y="6484"/>
                </a:lnTo>
                <a:lnTo>
                  <a:pt x="0" y="7556"/>
                </a:lnTo>
                <a:lnTo>
                  <a:pt x="5714" y="7734"/>
                </a:lnTo>
                <a:lnTo>
                  <a:pt x="11429" y="7835"/>
                </a:lnTo>
                <a:lnTo>
                  <a:pt x="17157" y="7835"/>
                </a:lnTo>
                <a:lnTo>
                  <a:pt x="55575" y="6286"/>
                </a:lnTo>
                <a:lnTo>
                  <a:pt x="96455" y="2425"/>
                </a:lnTo>
                <a:lnTo>
                  <a:pt x="40004" y="2425"/>
                </a:lnTo>
                <a:lnTo>
                  <a:pt x="34594" y="2349"/>
                </a:lnTo>
                <a:lnTo>
                  <a:pt x="29171" y="2184"/>
                </a:lnTo>
                <a:close/>
              </a:path>
              <a:path w="113029" h="8254">
                <a:moveTo>
                  <a:pt x="97815" y="0"/>
                </a:moveTo>
                <a:lnTo>
                  <a:pt x="56346" y="2318"/>
                </a:lnTo>
                <a:lnTo>
                  <a:pt x="45440" y="2425"/>
                </a:lnTo>
                <a:lnTo>
                  <a:pt x="96455" y="2425"/>
                </a:lnTo>
                <a:lnTo>
                  <a:pt x="112699" y="698"/>
                </a:lnTo>
                <a:lnTo>
                  <a:pt x="9781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7301862" y="5307420"/>
            <a:ext cx="147955" cy="13970"/>
          </a:xfrm>
          <a:custGeom>
            <a:avLst/>
            <a:gdLst/>
            <a:ahLst/>
            <a:cxnLst/>
            <a:rect l="l" t="t" r="r" b="b"/>
            <a:pathLst>
              <a:path w="147954" h="13970">
                <a:moveTo>
                  <a:pt x="54698" y="0"/>
                </a:moveTo>
                <a:lnTo>
                  <a:pt x="0" y="10299"/>
                </a:lnTo>
                <a:lnTo>
                  <a:pt x="73710" y="13893"/>
                </a:lnTo>
                <a:lnTo>
                  <a:pt x="82080" y="13589"/>
                </a:lnTo>
                <a:lnTo>
                  <a:pt x="104025" y="10934"/>
                </a:lnTo>
                <a:lnTo>
                  <a:pt x="105799" y="10693"/>
                </a:lnTo>
                <a:lnTo>
                  <a:pt x="25628" y="10693"/>
                </a:lnTo>
                <a:lnTo>
                  <a:pt x="19913" y="10591"/>
                </a:lnTo>
                <a:lnTo>
                  <a:pt x="14198" y="10414"/>
                </a:lnTo>
                <a:lnTo>
                  <a:pt x="21515" y="9340"/>
                </a:lnTo>
                <a:lnTo>
                  <a:pt x="28817" y="8085"/>
                </a:lnTo>
                <a:lnTo>
                  <a:pt x="36103" y="6651"/>
                </a:lnTo>
                <a:lnTo>
                  <a:pt x="43370" y="5041"/>
                </a:lnTo>
                <a:lnTo>
                  <a:pt x="41376" y="4991"/>
                </a:lnTo>
                <a:lnTo>
                  <a:pt x="37414" y="4838"/>
                </a:lnTo>
                <a:lnTo>
                  <a:pt x="44411" y="3136"/>
                </a:lnTo>
                <a:lnTo>
                  <a:pt x="51447" y="1587"/>
                </a:lnTo>
                <a:lnTo>
                  <a:pt x="58508" y="203"/>
                </a:lnTo>
                <a:lnTo>
                  <a:pt x="54698" y="0"/>
                </a:lnTo>
                <a:close/>
              </a:path>
              <a:path w="147954" h="13970">
                <a:moveTo>
                  <a:pt x="126898" y="3556"/>
                </a:moveTo>
                <a:lnTo>
                  <a:pt x="69773" y="9131"/>
                </a:lnTo>
                <a:lnTo>
                  <a:pt x="31356" y="10693"/>
                </a:lnTo>
                <a:lnTo>
                  <a:pt x="105799" y="10693"/>
                </a:lnTo>
                <a:lnTo>
                  <a:pt x="135864" y="6604"/>
                </a:lnTo>
                <a:lnTo>
                  <a:pt x="147497" y="4508"/>
                </a:lnTo>
                <a:lnTo>
                  <a:pt x="126898" y="355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7286384" y="5307185"/>
            <a:ext cx="89535" cy="18415"/>
          </a:xfrm>
          <a:custGeom>
            <a:avLst/>
            <a:gdLst/>
            <a:ahLst/>
            <a:cxnLst/>
            <a:rect l="l" t="t" r="r" b="b"/>
            <a:pathLst>
              <a:path w="89534" h="18414">
                <a:moveTo>
                  <a:pt x="65722" y="0"/>
                </a:moveTo>
                <a:lnTo>
                  <a:pt x="56438" y="673"/>
                </a:lnTo>
                <a:lnTo>
                  <a:pt x="0" y="11671"/>
                </a:lnTo>
                <a:lnTo>
                  <a:pt x="3162" y="14617"/>
                </a:lnTo>
                <a:lnTo>
                  <a:pt x="6591" y="17322"/>
                </a:lnTo>
                <a:lnTo>
                  <a:pt x="12801" y="18046"/>
                </a:lnTo>
                <a:lnTo>
                  <a:pt x="31908" y="16581"/>
                </a:lnTo>
                <a:lnTo>
                  <a:pt x="51049" y="15557"/>
                </a:lnTo>
                <a:lnTo>
                  <a:pt x="89192" y="14135"/>
                </a:lnTo>
                <a:lnTo>
                  <a:pt x="15481" y="10528"/>
                </a:lnTo>
                <a:lnTo>
                  <a:pt x="70180" y="228"/>
                </a:lnTo>
                <a:lnTo>
                  <a:pt x="6572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7358386" y="5294048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09" h="10795">
                <a:moveTo>
                  <a:pt x="54165" y="0"/>
                </a:moveTo>
                <a:lnTo>
                  <a:pt x="53327" y="0"/>
                </a:lnTo>
                <a:lnTo>
                  <a:pt x="0" y="10261"/>
                </a:lnTo>
                <a:lnTo>
                  <a:pt x="2590" y="10198"/>
                </a:lnTo>
                <a:lnTo>
                  <a:pt x="541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7295902" y="5294009"/>
            <a:ext cx="116205" cy="10795"/>
          </a:xfrm>
          <a:custGeom>
            <a:avLst/>
            <a:gdLst/>
            <a:ahLst/>
            <a:cxnLst/>
            <a:rect l="l" t="t" r="r" b="b"/>
            <a:pathLst>
              <a:path w="116204" h="10795">
                <a:moveTo>
                  <a:pt x="30289" y="3276"/>
                </a:moveTo>
                <a:lnTo>
                  <a:pt x="16002" y="4533"/>
                </a:lnTo>
                <a:lnTo>
                  <a:pt x="8877" y="5283"/>
                </a:lnTo>
                <a:lnTo>
                  <a:pt x="6781" y="5448"/>
                </a:lnTo>
                <a:lnTo>
                  <a:pt x="2641" y="5841"/>
                </a:lnTo>
                <a:lnTo>
                  <a:pt x="0" y="6349"/>
                </a:lnTo>
                <a:lnTo>
                  <a:pt x="13667" y="7929"/>
                </a:lnTo>
                <a:lnTo>
                  <a:pt x="27062" y="9212"/>
                </a:lnTo>
                <a:lnTo>
                  <a:pt x="40664" y="10073"/>
                </a:lnTo>
                <a:lnTo>
                  <a:pt x="54952" y="10388"/>
                </a:lnTo>
                <a:lnTo>
                  <a:pt x="59918" y="10363"/>
                </a:lnTo>
                <a:lnTo>
                  <a:pt x="62484" y="10299"/>
                </a:lnTo>
                <a:lnTo>
                  <a:pt x="89166" y="5268"/>
                </a:lnTo>
                <a:lnTo>
                  <a:pt x="99091" y="3340"/>
                </a:lnTo>
                <a:lnTo>
                  <a:pt x="38265" y="3340"/>
                </a:lnTo>
                <a:lnTo>
                  <a:pt x="30289" y="3276"/>
                </a:lnTo>
                <a:close/>
              </a:path>
              <a:path w="116204" h="10795">
                <a:moveTo>
                  <a:pt x="107302" y="0"/>
                </a:moveTo>
                <a:lnTo>
                  <a:pt x="101739" y="0"/>
                </a:lnTo>
                <a:lnTo>
                  <a:pt x="81775" y="1663"/>
                </a:lnTo>
                <a:lnTo>
                  <a:pt x="70883" y="2397"/>
                </a:lnTo>
                <a:lnTo>
                  <a:pt x="60001" y="2920"/>
                </a:lnTo>
                <a:lnTo>
                  <a:pt x="49128" y="3235"/>
                </a:lnTo>
                <a:lnTo>
                  <a:pt x="38265" y="3340"/>
                </a:lnTo>
                <a:lnTo>
                  <a:pt x="99091" y="3340"/>
                </a:lnTo>
                <a:lnTo>
                  <a:pt x="115811" y="38"/>
                </a:lnTo>
                <a:lnTo>
                  <a:pt x="1073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7294905" y="5299852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632" y="0"/>
                </a:moveTo>
                <a:lnTo>
                  <a:pt x="0" y="368"/>
                </a:lnTo>
                <a:lnTo>
                  <a:pt x="990" y="495"/>
                </a:lnTo>
                <a:lnTo>
                  <a:pt x="363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7424924" y="5296331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850" y="0"/>
                </a:moveTo>
                <a:lnTo>
                  <a:pt x="19735" y="279"/>
                </a:lnTo>
                <a:lnTo>
                  <a:pt x="11518" y="952"/>
                </a:lnTo>
                <a:lnTo>
                  <a:pt x="0" y="3263"/>
                </a:lnTo>
                <a:lnTo>
                  <a:pt x="238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7386511" y="5297289"/>
            <a:ext cx="50165" cy="6350"/>
          </a:xfrm>
          <a:custGeom>
            <a:avLst/>
            <a:gdLst/>
            <a:ahLst/>
            <a:cxnLst/>
            <a:rect l="l" t="t" r="r" b="b"/>
            <a:pathLst>
              <a:path w="50165" h="6350">
                <a:moveTo>
                  <a:pt x="49936" y="0"/>
                </a:moveTo>
                <a:lnTo>
                  <a:pt x="37420" y="1168"/>
                </a:lnTo>
                <a:lnTo>
                  <a:pt x="24925" y="2541"/>
                </a:lnTo>
                <a:lnTo>
                  <a:pt x="12451" y="4116"/>
                </a:lnTo>
                <a:lnTo>
                  <a:pt x="0" y="5892"/>
                </a:lnTo>
                <a:lnTo>
                  <a:pt x="17919" y="4851"/>
                </a:lnTo>
                <a:lnTo>
                  <a:pt x="31584" y="3213"/>
                </a:lnTo>
                <a:lnTo>
                  <a:pt x="38404" y="2311"/>
                </a:lnTo>
                <a:lnTo>
                  <a:pt x="4993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7415888" y="5295042"/>
            <a:ext cx="64769" cy="6350"/>
          </a:xfrm>
          <a:custGeom>
            <a:avLst/>
            <a:gdLst/>
            <a:ahLst/>
            <a:cxnLst/>
            <a:rect l="l" t="t" r="r" b="b"/>
            <a:pathLst>
              <a:path w="64770" h="6350">
                <a:moveTo>
                  <a:pt x="52019" y="0"/>
                </a:moveTo>
                <a:lnTo>
                  <a:pt x="45313" y="520"/>
                </a:lnTo>
                <a:lnTo>
                  <a:pt x="41173" y="736"/>
                </a:lnTo>
                <a:lnTo>
                  <a:pt x="32880" y="1282"/>
                </a:lnTo>
                <a:lnTo>
                  <a:pt x="9029" y="4559"/>
                </a:lnTo>
                <a:lnTo>
                  <a:pt x="0" y="6324"/>
                </a:lnTo>
                <a:lnTo>
                  <a:pt x="16162" y="5085"/>
                </a:lnTo>
                <a:lnTo>
                  <a:pt x="48482" y="2111"/>
                </a:lnTo>
                <a:lnTo>
                  <a:pt x="64681" y="393"/>
                </a:lnTo>
                <a:lnTo>
                  <a:pt x="5201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7404436" y="5299598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20485" y="0"/>
                </a:moveTo>
                <a:lnTo>
                  <a:pt x="6722" y="1765"/>
                </a:lnTo>
                <a:lnTo>
                  <a:pt x="0" y="2540"/>
                </a:lnTo>
                <a:lnTo>
                  <a:pt x="11520" y="1752"/>
                </a:lnTo>
                <a:lnTo>
                  <a:pt x="204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7436454" y="5294593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3741" y="0"/>
                </a:moveTo>
                <a:lnTo>
                  <a:pt x="0" y="2692"/>
                </a:lnTo>
                <a:lnTo>
                  <a:pt x="8204" y="2019"/>
                </a:lnTo>
                <a:lnTo>
                  <a:pt x="12318" y="1739"/>
                </a:lnTo>
                <a:lnTo>
                  <a:pt x="23304" y="228"/>
                </a:lnTo>
                <a:lnTo>
                  <a:pt x="1374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7374961" y="5294142"/>
            <a:ext cx="75565" cy="10160"/>
          </a:xfrm>
          <a:custGeom>
            <a:avLst/>
            <a:gdLst/>
            <a:ahLst/>
            <a:cxnLst/>
            <a:rect l="l" t="t" r="r" b="b"/>
            <a:pathLst>
              <a:path w="75565" h="10160">
                <a:moveTo>
                  <a:pt x="48272" y="0"/>
                </a:moveTo>
                <a:lnTo>
                  <a:pt x="0" y="9575"/>
                </a:lnTo>
                <a:lnTo>
                  <a:pt x="11544" y="9029"/>
                </a:lnTo>
                <a:lnTo>
                  <a:pt x="24001" y="7260"/>
                </a:lnTo>
                <a:lnTo>
                  <a:pt x="36475" y="5689"/>
                </a:lnTo>
                <a:lnTo>
                  <a:pt x="48972" y="4318"/>
                </a:lnTo>
                <a:lnTo>
                  <a:pt x="61493" y="3149"/>
                </a:lnTo>
                <a:lnTo>
                  <a:pt x="65265" y="2374"/>
                </a:lnTo>
                <a:lnTo>
                  <a:pt x="75234" y="457"/>
                </a:lnTo>
                <a:lnTo>
                  <a:pt x="482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7360970" y="5294048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5" h="10795">
                <a:moveTo>
                  <a:pt x="51587" y="0"/>
                </a:moveTo>
                <a:lnTo>
                  <a:pt x="0" y="10198"/>
                </a:lnTo>
                <a:lnTo>
                  <a:pt x="13995" y="9664"/>
                </a:lnTo>
                <a:lnTo>
                  <a:pt x="62268" y="88"/>
                </a:lnTo>
                <a:lnTo>
                  <a:pt x="515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7448776" y="5294820"/>
            <a:ext cx="19685" cy="1905"/>
          </a:xfrm>
          <a:custGeom>
            <a:avLst/>
            <a:gdLst/>
            <a:ahLst/>
            <a:cxnLst/>
            <a:rect l="l" t="t" r="r" b="b"/>
            <a:pathLst>
              <a:path w="19684" h="1904">
                <a:moveTo>
                  <a:pt x="10985" y="0"/>
                </a:moveTo>
                <a:lnTo>
                  <a:pt x="0" y="1511"/>
                </a:lnTo>
                <a:lnTo>
                  <a:pt x="8280" y="965"/>
                </a:lnTo>
                <a:lnTo>
                  <a:pt x="12433" y="736"/>
                </a:lnTo>
                <a:lnTo>
                  <a:pt x="19126" y="228"/>
                </a:lnTo>
                <a:lnTo>
                  <a:pt x="1098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8544636" y="4863552"/>
            <a:ext cx="698500" cy="92075"/>
          </a:xfrm>
          <a:custGeom>
            <a:avLst/>
            <a:gdLst/>
            <a:ahLst/>
            <a:cxnLst/>
            <a:rect l="l" t="t" r="r" b="b"/>
            <a:pathLst>
              <a:path w="698500" h="92075">
                <a:moveTo>
                  <a:pt x="3708" y="89014"/>
                </a:moveTo>
                <a:lnTo>
                  <a:pt x="2184" y="90398"/>
                </a:lnTo>
                <a:lnTo>
                  <a:pt x="787" y="91439"/>
                </a:lnTo>
                <a:lnTo>
                  <a:pt x="0" y="91566"/>
                </a:lnTo>
                <a:lnTo>
                  <a:pt x="5524" y="90741"/>
                </a:lnTo>
                <a:lnTo>
                  <a:pt x="3708" y="89014"/>
                </a:lnTo>
                <a:close/>
              </a:path>
              <a:path w="698500" h="92075">
                <a:moveTo>
                  <a:pt x="76085" y="64185"/>
                </a:moveTo>
                <a:lnTo>
                  <a:pt x="30027" y="71196"/>
                </a:lnTo>
                <a:lnTo>
                  <a:pt x="19240" y="72821"/>
                </a:lnTo>
                <a:lnTo>
                  <a:pt x="12877" y="80162"/>
                </a:lnTo>
                <a:lnTo>
                  <a:pt x="10350" y="82346"/>
                </a:lnTo>
                <a:lnTo>
                  <a:pt x="8369" y="84480"/>
                </a:lnTo>
                <a:lnTo>
                  <a:pt x="6210" y="86626"/>
                </a:lnTo>
                <a:lnTo>
                  <a:pt x="86195" y="75183"/>
                </a:lnTo>
                <a:lnTo>
                  <a:pt x="55702" y="75183"/>
                </a:lnTo>
                <a:lnTo>
                  <a:pt x="41045" y="71373"/>
                </a:lnTo>
                <a:lnTo>
                  <a:pt x="33337" y="71373"/>
                </a:lnTo>
                <a:lnTo>
                  <a:pt x="44515" y="69506"/>
                </a:lnTo>
                <a:lnTo>
                  <a:pt x="55702" y="67791"/>
                </a:lnTo>
                <a:lnTo>
                  <a:pt x="66898" y="66225"/>
                </a:lnTo>
                <a:lnTo>
                  <a:pt x="78105" y="64808"/>
                </a:lnTo>
                <a:lnTo>
                  <a:pt x="76708" y="64363"/>
                </a:lnTo>
                <a:lnTo>
                  <a:pt x="76085" y="64185"/>
                </a:lnTo>
                <a:close/>
              </a:path>
              <a:path w="698500" h="92075">
                <a:moveTo>
                  <a:pt x="167551" y="63131"/>
                </a:moveTo>
                <a:lnTo>
                  <a:pt x="118841" y="65975"/>
                </a:lnTo>
                <a:lnTo>
                  <a:pt x="62534" y="74929"/>
                </a:lnTo>
                <a:lnTo>
                  <a:pt x="61518" y="75107"/>
                </a:lnTo>
                <a:lnTo>
                  <a:pt x="60490" y="75183"/>
                </a:lnTo>
                <a:lnTo>
                  <a:pt x="86195" y="75183"/>
                </a:lnTo>
                <a:lnTo>
                  <a:pt x="113313" y="71185"/>
                </a:lnTo>
                <a:lnTo>
                  <a:pt x="167551" y="63131"/>
                </a:lnTo>
                <a:close/>
              </a:path>
              <a:path w="698500" h="92075">
                <a:moveTo>
                  <a:pt x="40068" y="71119"/>
                </a:moveTo>
                <a:lnTo>
                  <a:pt x="35331" y="71119"/>
                </a:lnTo>
                <a:lnTo>
                  <a:pt x="34401" y="71196"/>
                </a:lnTo>
                <a:lnTo>
                  <a:pt x="33337" y="71373"/>
                </a:lnTo>
                <a:lnTo>
                  <a:pt x="41045" y="71373"/>
                </a:lnTo>
                <a:lnTo>
                  <a:pt x="40068" y="71119"/>
                </a:lnTo>
                <a:close/>
              </a:path>
              <a:path w="698500" h="92075">
                <a:moveTo>
                  <a:pt x="196507" y="50977"/>
                </a:moveTo>
                <a:lnTo>
                  <a:pt x="137096" y="59842"/>
                </a:lnTo>
                <a:lnTo>
                  <a:pt x="148052" y="59368"/>
                </a:lnTo>
                <a:lnTo>
                  <a:pt x="159015" y="59031"/>
                </a:lnTo>
                <a:lnTo>
                  <a:pt x="169984" y="58829"/>
                </a:lnTo>
                <a:lnTo>
                  <a:pt x="196946" y="58762"/>
                </a:lnTo>
                <a:lnTo>
                  <a:pt x="240880" y="52260"/>
                </a:lnTo>
                <a:lnTo>
                  <a:pt x="227469" y="51739"/>
                </a:lnTo>
                <a:lnTo>
                  <a:pt x="196507" y="50977"/>
                </a:lnTo>
                <a:close/>
              </a:path>
              <a:path w="698500" h="92075">
                <a:moveTo>
                  <a:pt x="196946" y="58762"/>
                </a:moveTo>
                <a:lnTo>
                  <a:pt x="186004" y="58762"/>
                </a:lnTo>
                <a:lnTo>
                  <a:pt x="191046" y="58800"/>
                </a:lnTo>
                <a:lnTo>
                  <a:pt x="196088" y="58889"/>
                </a:lnTo>
                <a:lnTo>
                  <a:pt x="196946" y="58762"/>
                </a:lnTo>
                <a:close/>
              </a:path>
              <a:path w="698500" h="92075">
                <a:moveTo>
                  <a:pt x="318770" y="33058"/>
                </a:moveTo>
                <a:lnTo>
                  <a:pt x="289115" y="37337"/>
                </a:lnTo>
                <a:lnTo>
                  <a:pt x="323799" y="40030"/>
                </a:lnTo>
                <a:lnTo>
                  <a:pt x="352907" y="35775"/>
                </a:lnTo>
                <a:lnTo>
                  <a:pt x="318770" y="33058"/>
                </a:lnTo>
                <a:close/>
              </a:path>
              <a:path w="698500" h="92075">
                <a:moveTo>
                  <a:pt x="674573" y="0"/>
                </a:moveTo>
                <a:lnTo>
                  <a:pt x="611144" y="1412"/>
                </a:lnTo>
                <a:lnTo>
                  <a:pt x="547763" y="4749"/>
                </a:lnTo>
                <a:lnTo>
                  <a:pt x="534987" y="5918"/>
                </a:lnTo>
                <a:lnTo>
                  <a:pt x="581774" y="10109"/>
                </a:lnTo>
                <a:lnTo>
                  <a:pt x="610269" y="7808"/>
                </a:lnTo>
                <a:lnTo>
                  <a:pt x="638716" y="5854"/>
                </a:lnTo>
                <a:lnTo>
                  <a:pt x="666622" y="4444"/>
                </a:lnTo>
                <a:lnTo>
                  <a:pt x="693496" y="3771"/>
                </a:lnTo>
                <a:lnTo>
                  <a:pt x="697953" y="3721"/>
                </a:lnTo>
                <a:lnTo>
                  <a:pt x="67457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8605316" y="4851532"/>
            <a:ext cx="806450" cy="76200"/>
          </a:xfrm>
          <a:custGeom>
            <a:avLst/>
            <a:gdLst/>
            <a:ahLst/>
            <a:cxnLst/>
            <a:rect l="l" t="t" r="r" b="b"/>
            <a:pathLst>
              <a:path w="806450" h="76200">
                <a:moveTo>
                  <a:pt x="42973" y="71920"/>
                </a:moveTo>
                <a:lnTo>
                  <a:pt x="3898" y="71920"/>
                </a:lnTo>
                <a:lnTo>
                  <a:pt x="11722" y="75260"/>
                </a:lnTo>
                <a:lnTo>
                  <a:pt x="14973" y="76073"/>
                </a:lnTo>
                <a:lnTo>
                  <a:pt x="15405" y="76200"/>
                </a:lnTo>
                <a:lnTo>
                  <a:pt x="42973" y="71920"/>
                </a:lnTo>
                <a:close/>
              </a:path>
              <a:path w="806450" h="76200">
                <a:moveTo>
                  <a:pt x="97028" y="62369"/>
                </a:moveTo>
                <a:lnTo>
                  <a:pt x="93459" y="62369"/>
                </a:lnTo>
                <a:lnTo>
                  <a:pt x="75957" y="62530"/>
                </a:lnTo>
                <a:lnTo>
                  <a:pt x="67214" y="62750"/>
                </a:lnTo>
                <a:lnTo>
                  <a:pt x="58483" y="63080"/>
                </a:lnTo>
                <a:lnTo>
                  <a:pt x="0" y="71958"/>
                </a:lnTo>
                <a:lnTo>
                  <a:pt x="355" y="71920"/>
                </a:lnTo>
                <a:lnTo>
                  <a:pt x="42973" y="71920"/>
                </a:lnTo>
                <a:lnTo>
                  <a:pt x="104165" y="62420"/>
                </a:lnTo>
                <a:lnTo>
                  <a:pt x="97028" y="62369"/>
                </a:lnTo>
                <a:close/>
              </a:path>
              <a:path w="806450" h="76200">
                <a:moveTo>
                  <a:pt x="203733" y="41122"/>
                </a:moveTo>
                <a:lnTo>
                  <a:pt x="174485" y="45402"/>
                </a:lnTo>
                <a:lnTo>
                  <a:pt x="204343" y="47523"/>
                </a:lnTo>
                <a:lnTo>
                  <a:pt x="234886" y="43319"/>
                </a:lnTo>
                <a:lnTo>
                  <a:pt x="203733" y="41122"/>
                </a:lnTo>
                <a:close/>
              </a:path>
              <a:path w="806450" h="76200">
                <a:moveTo>
                  <a:pt x="549744" y="2895"/>
                </a:moveTo>
                <a:lnTo>
                  <a:pt x="520183" y="4709"/>
                </a:lnTo>
                <a:lnTo>
                  <a:pt x="490648" y="6873"/>
                </a:lnTo>
                <a:lnTo>
                  <a:pt x="461137" y="9385"/>
                </a:lnTo>
                <a:lnTo>
                  <a:pt x="417728" y="13703"/>
                </a:lnTo>
                <a:lnTo>
                  <a:pt x="472528" y="17792"/>
                </a:lnTo>
                <a:lnTo>
                  <a:pt x="487083" y="16764"/>
                </a:lnTo>
                <a:lnTo>
                  <a:pt x="557549" y="11075"/>
                </a:lnTo>
                <a:lnTo>
                  <a:pt x="581285" y="9512"/>
                </a:lnTo>
                <a:lnTo>
                  <a:pt x="593153" y="8890"/>
                </a:lnTo>
                <a:lnTo>
                  <a:pt x="549744" y="2895"/>
                </a:lnTo>
                <a:close/>
              </a:path>
              <a:path w="806450" h="76200">
                <a:moveTo>
                  <a:pt x="607910" y="342"/>
                </a:moveTo>
                <a:lnTo>
                  <a:pt x="586917" y="1104"/>
                </a:lnTo>
                <a:lnTo>
                  <a:pt x="630186" y="7556"/>
                </a:lnTo>
                <a:lnTo>
                  <a:pt x="658622" y="7099"/>
                </a:lnTo>
                <a:lnTo>
                  <a:pt x="613638" y="1054"/>
                </a:lnTo>
                <a:lnTo>
                  <a:pt x="607910" y="342"/>
                </a:lnTo>
                <a:close/>
              </a:path>
              <a:path w="806450" h="76200">
                <a:moveTo>
                  <a:pt x="710399" y="0"/>
                </a:moveTo>
                <a:lnTo>
                  <a:pt x="755624" y="8255"/>
                </a:lnTo>
                <a:lnTo>
                  <a:pt x="805954" y="9855"/>
                </a:lnTo>
                <a:lnTo>
                  <a:pt x="798796" y="8674"/>
                </a:lnTo>
                <a:lnTo>
                  <a:pt x="784552" y="4059"/>
                </a:lnTo>
                <a:lnTo>
                  <a:pt x="777379" y="2857"/>
                </a:lnTo>
                <a:lnTo>
                  <a:pt x="743889" y="1123"/>
                </a:lnTo>
                <a:lnTo>
                  <a:pt x="71039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8620723" y="4868296"/>
            <a:ext cx="471805" cy="60325"/>
          </a:xfrm>
          <a:custGeom>
            <a:avLst/>
            <a:gdLst/>
            <a:ahLst/>
            <a:cxnLst/>
            <a:rect l="l" t="t" r="r" b="b"/>
            <a:pathLst>
              <a:path w="471804" h="60325">
                <a:moveTo>
                  <a:pt x="88760" y="45656"/>
                </a:moveTo>
                <a:lnTo>
                  <a:pt x="0" y="59436"/>
                </a:lnTo>
                <a:lnTo>
                  <a:pt x="2019" y="60071"/>
                </a:lnTo>
                <a:lnTo>
                  <a:pt x="16744" y="58446"/>
                </a:lnTo>
                <a:lnTo>
                  <a:pt x="31486" y="57078"/>
                </a:lnTo>
                <a:lnTo>
                  <a:pt x="46242" y="55965"/>
                </a:lnTo>
                <a:lnTo>
                  <a:pt x="61010" y="55105"/>
                </a:lnTo>
                <a:lnTo>
                  <a:pt x="120421" y="46228"/>
                </a:lnTo>
                <a:lnTo>
                  <a:pt x="88760" y="45656"/>
                </a:lnTo>
                <a:close/>
              </a:path>
              <a:path w="471804" h="60325">
                <a:moveTo>
                  <a:pt x="219481" y="26555"/>
                </a:moveTo>
                <a:lnTo>
                  <a:pt x="188937" y="30759"/>
                </a:lnTo>
                <a:lnTo>
                  <a:pt x="213017" y="32588"/>
                </a:lnTo>
                <a:lnTo>
                  <a:pt x="242684" y="28308"/>
                </a:lnTo>
                <a:lnTo>
                  <a:pt x="219481" y="26555"/>
                </a:lnTo>
                <a:close/>
              </a:path>
              <a:path w="471804" h="60325">
                <a:moveTo>
                  <a:pt x="471678" y="0"/>
                </a:moveTo>
                <a:lnTo>
                  <a:pt x="457123" y="1028"/>
                </a:lnTo>
                <a:lnTo>
                  <a:pt x="458901" y="1181"/>
                </a:lnTo>
                <a:lnTo>
                  <a:pt x="47167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8531793" y="4932179"/>
            <a:ext cx="355600" cy="52705"/>
          </a:xfrm>
          <a:custGeom>
            <a:avLst/>
            <a:gdLst/>
            <a:ahLst/>
            <a:cxnLst/>
            <a:rect l="l" t="t" r="r" b="b"/>
            <a:pathLst>
              <a:path w="355600" h="52704">
                <a:moveTo>
                  <a:pt x="36042" y="37274"/>
                </a:moveTo>
                <a:lnTo>
                  <a:pt x="28220" y="37931"/>
                </a:lnTo>
                <a:lnTo>
                  <a:pt x="4736" y="39649"/>
                </a:lnTo>
                <a:lnTo>
                  <a:pt x="0" y="52653"/>
                </a:lnTo>
                <a:lnTo>
                  <a:pt x="101576" y="37464"/>
                </a:lnTo>
                <a:lnTo>
                  <a:pt x="36753" y="37464"/>
                </a:lnTo>
                <a:lnTo>
                  <a:pt x="36410" y="37388"/>
                </a:lnTo>
                <a:lnTo>
                  <a:pt x="36042" y="37274"/>
                </a:lnTo>
                <a:close/>
              </a:path>
              <a:path w="355600" h="52704">
                <a:moveTo>
                  <a:pt x="354596" y="0"/>
                </a:moveTo>
                <a:lnTo>
                  <a:pt x="248995" y="14287"/>
                </a:lnTo>
                <a:lnTo>
                  <a:pt x="143315" y="27177"/>
                </a:lnTo>
                <a:lnTo>
                  <a:pt x="90349" y="32718"/>
                </a:lnTo>
                <a:lnTo>
                  <a:pt x="37185" y="37464"/>
                </a:lnTo>
                <a:lnTo>
                  <a:pt x="101576" y="37464"/>
                </a:lnTo>
                <a:lnTo>
                  <a:pt x="333552" y="4203"/>
                </a:lnTo>
                <a:lnTo>
                  <a:pt x="355371" y="63"/>
                </a:lnTo>
                <a:lnTo>
                  <a:pt x="354596" y="0"/>
                </a:lnTo>
                <a:close/>
              </a:path>
              <a:path w="355600" h="52704">
                <a:moveTo>
                  <a:pt x="20586" y="24218"/>
                </a:moveTo>
                <a:lnTo>
                  <a:pt x="10617" y="25704"/>
                </a:lnTo>
                <a:lnTo>
                  <a:pt x="10223" y="26212"/>
                </a:lnTo>
                <a:lnTo>
                  <a:pt x="9778" y="27000"/>
                </a:lnTo>
                <a:lnTo>
                  <a:pt x="16979" y="25120"/>
                </a:lnTo>
                <a:lnTo>
                  <a:pt x="20586" y="24218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8563989" y="4950636"/>
            <a:ext cx="876300" cy="110489"/>
          </a:xfrm>
          <a:custGeom>
            <a:avLst/>
            <a:gdLst/>
            <a:ahLst/>
            <a:cxnLst/>
            <a:rect l="l" t="t" r="r" b="b"/>
            <a:pathLst>
              <a:path w="876300" h="110489">
                <a:moveTo>
                  <a:pt x="44665" y="100520"/>
                </a:moveTo>
                <a:lnTo>
                  <a:pt x="4229" y="104940"/>
                </a:lnTo>
                <a:lnTo>
                  <a:pt x="2438" y="107226"/>
                </a:lnTo>
                <a:lnTo>
                  <a:pt x="1828" y="107873"/>
                </a:lnTo>
                <a:lnTo>
                  <a:pt x="0" y="110235"/>
                </a:lnTo>
                <a:lnTo>
                  <a:pt x="44958" y="103479"/>
                </a:lnTo>
                <a:lnTo>
                  <a:pt x="44742" y="101574"/>
                </a:lnTo>
                <a:lnTo>
                  <a:pt x="44665" y="100520"/>
                </a:lnTo>
                <a:close/>
              </a:path>
              <a:path w="876300" h="110489">
                <a:moveTo>
                  <a:pt x="694969" y="31927"/>
                </a:moveTo>
                <a:lnTo>
                  <a:pt x="692213" y="32740"/>
                </a:lnTo>
                <a:lnTo>
                  <a:pt x="689444" y="33527"/>
                </a:lnTo>
                <a:lnTo>
                  <a:pt x="686663" y="34289"/>
                </a:lnTo>
                <a:lnTo>
                  <a:pt x="704227" y="34048"/>
                </a:lnTo>
                <a:lnTo>
                  <a:pt x="694969" y="31927"/>
                </a:lnTo>
                <a:close/>
              </a:path>
              <a:path w="876300" h="110489">
                <a:moveTo>
                  <a:pt x="751001" y="29273"/>
                </a:moveTo>
                <a:lnTo>
                  <a:pt x="780605" y="34785"/>
                </a:lnTo>
                <a:lnTo>
                  <a:pt x="856094" y="37464"/>
                </a:lnTo>
                <a:lnTo>
                  <a:pt x="858062" y="37464"/>
                </a:lnTo>
                <a:lnTo>
                  <a:pt x="862741" y="31305"/>
                </a:lnTo>
                <a:lnTo>
                  <a:pt x="787107" y="31305"/>
                </a:lnTo>
                <a:lnTo>
                  <a:pt x="751001" y="29273"/>
                </a:lnTo>
                <a:close/>
              </a:path>
              <a:path w="876300" h="110489">
                <a:moveTo>
                  <a:pt x="769188" y="3073"/>
                </a:moveTo>
                <a:lnTo>
                  <a:pt x="767194" y="5384"/>
                </a:lnTo>
                <a:lnTo>
                  <a:pt x="765492" y="7492"/>
                </a:lnTo>
                <a:lnTo>
                  <a:pt x="765302" y="7683"/>
                </a:lnTo>
                <a:lnTo>
                  <a:pt x="764235" y="8991"/>
                </a:lnTo>
                <a:lnTo>
                  <a:pt x="762800" y="10667"/>
                </a:lnTo>
                <a:lnTo>
                  <a:pt x="766495" y="11417"/>
                </a:lnTo>
                <a:lnTo>
                  <a:pt x="771588" y="12382"/>
                </a:lnTo>
                <a:lnTo>
                  <a:pt x="778649" y="21729"/>
                </a:lnTo>
                <a:lnTo>
                  <a:pt x="782129" y="25095"/>
                </a:lnTo>
                <a:lnTo>
                  <a:pt x="783437" y="26479"/>
                </a:lnTo>
                <a:lnTo>
                  <a:pt x="786350" y="29714"/>
                </a:lnTo>
                <a:lnTo>
                  <a:pt x="787654" y="31305"/>
                </a:lnTo>
                <a:lnTo>
                  <a:pt x="862741" y="31305"/>
                </a:lnTo>
                <a:lnTo>
                  <a:pt x="865568" y="27584"/>
                </a:lnTo>
                <a:lnTo>
                  <a:pt x="866292" y="26796"/>
                </a:lnTo>
                <a:lnTo>
                  <a:pt x="869162" y="23355"/>
                </a:lnTo>
                <a:lnTo>
                  <a:pt x="876071" y="15887"/>
                </a:lnTo>
                <a:lnTo>
                  <a:pt x="828886" y="6972"/>
                </a:lnTo>
                <a:lnTo>
                  <a:pt x="789851" y="6959"/>
                </a:lnTo>
                <a:lnTo>
                  <a:pt x="769188" y="3073"/>
                </a:lnTo>
                <a:close/>
              </a:path>
              <a:path w="876300" h="110489">
                <a:moveTo>
                  <a:pt x="781888" y="24866"/>
                </a:moveTo>
                <a:lnTo>
                  <a:pt x="782086" y="25095"/>
                </a:lnTo>
                <a:lnTo>
                  <a:pt x="781888" y="24866"/>
                </a:lnTo>
                <a:close/>
              </a:path>
              <a:path w="876300" h="110489">
                <a:moveTo>
                  <a:pt x="791984" y="0"/>
                </a:moveTo>
                <a:lnTo>
                  <a:pt x="791679" y="4013"/>
                </a:lnTo>
                <a:lnTo>
                  <a:pt x="790943" y="6972"/>
                </a:lnTo>
                <a:lnTo>
                  <a:pt x="828886" y="6972"/>
                </a:lnTo>
                <a:lnTo>
                  <a:pt x="79198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8827306" y="4915336"/>
            <a:ext cx="262255" cy="28575"/>
          </a:xfrm>
          <a:custGeom>
            <a:avLst/>
            <a:gdLst/>
            <a:ahLst/>
            <a:cxnLst/>
            <a:rect l="l" t="t" r="r" b="b"/>
            <a:pathLst>
              <a:path w="262254" h="28575">
                <a:moveTo>
                  <a:pt x="66408" y="17424"/>
                </a:moveTo>
                <a:lnTo>
                  <a:pt x="38049" y="21043"/>
                </a:lnTo>
                <a:lnTo>
                  <a:pt x="0" y="28460"/>
                </a:lnTo>
                <a:lnTo>
                  <a:pt x="70446" y="19164"/>
                </a:lnTo>
                <a:lnTo>
                  <a:pt x="77635" y="18351"/>
                </a:lnTo>
                <a:lnTo>
                  <a:pt x="66408" y="17424"/>
                </a:lnTo>
                <a:close/>
              </a:path>
              <a:path w="262254" h="28575">
                <a:moveTo>
                  <a:pt x="113652" y="12052"/>
                </a:moveTo>
                <a:lnTo>
                  <a:pt x="71882" y="16764"/>
                </a:lnTo>
                <a:lnTo>
                  <a:pt x="83743" y="17653"/>
                </a:lnTo>
                <a:lnTo>
                  <a:pt x="125145" y="12928"/>
                </a:lnTo>
                <a:lnTo>
                  <a:pt x="113652" y="12052"/>
                </a:lnTo>
                <a:close/>
              </a:path>
              <a:path w="262254" h="28575">
                <a:moveTo>
                  <a:pt x="261048" y="0"/>
                </a:moveTo>
                <a:lnTo>
                  <a:pt x="251285" y="537"/>
                </a:lnTo>
                <a:lnTo>
                  <a:pt x="217893" y="2717"/>
                </a:lnTo>
                <a:lnTo>
                  <a:pt x="221602" y="3098"/>
                </a:lnTo>
                <a:lnTo>
                  <a:pt x="252032" y="773"/>
                </a:lnTo>
                <a:lnTo>
                  <a:pt x="262178" y="114"/>
                </a:lnTo>
                <a:lnTo>
                  <a:pt x="26104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8865349" y="4912836"/>
            <a:ext cx="223520" cy="24130"/>
          </a:xfrm>
          <a:custGeom>
            <a:avLst/>
            <a:gdLst/>
            <a:ahLst/>
            <a:cxnLst/>
            <a:rect l="l" t="t" r="r" b="b"/>
            <a:pathLst>
              <a:path w="223520" h="24129">
                <a:moveTo>
                  <a:pt x="21818" y="19405"/>
                </a:moveTo>
                <a:lnTo>
                  <a:pt x="0" y="23545"/>
                </a:lnTo>
                <a:lnTo>
                  <a:pt x="28371" y="19926"/>
                </a:lnTo>
                <a:lnTo>
                  <a:pt x="21818" y="19405"/>
                </a:lnTo>
                <a:close/>
              </a:path>
              <a:path w="223520" h="24129">
                <a:moveTo>
                  <a:pt x="63906" y="13677"/>
                </a:moveTo>
                <a:lnTo>
                  <a:pt x="25933" y="18668"/>
                </a:lnTo>
                <a:lnTo>
                  <a:pt x="33845" y="19265"/>
                </a:lnTo>
                <a:lnTo>
                  <a:pt x="75603" y="14554"/>
                </a:lnTo>
                <a:lnTo>
                  <a:pt x="63906" y="13677"/>
                </a:lnTo>
                <a:close/>
              </a:path>
              <a:path w="223520" h="24129">
                <a:moveTo>
                  <a:pt x="197332" y="0"/>
                </a:moveTo>
                <a:lnTo>
                  <a:pt x="160375" y="3276"/>
                </a:lnTo>
                <a:lnTo>
                  <a:pt x="179857" y="5219"/>
                </a:lnTo>
                <a:lnTo>
                  <a:pt x="213238" y="3039"/>
                </a:lnTo>
                <a:lnTo>
                  <a:pt x="222999" y="2501"/>
                </a:lnTo>
                <a:lnTo>
                  <a:pt x="19733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8475682" y="4881159"/>
            <a:ext cx="880744" cy="238760"/>
          </a:xfrm>
          <a:custGeom>
            <a:avLst/>
            <a:gdLst/>
            <a:ahLst/>
            <a:cxnLst/>
            <a:rect l="l" t="t" r="r" b="b"/>
            <a:pathLst>
              <a:path w="880745" h="238760">
                <a:moveTo>
                  <a:pt x="319303" y="236042"/>
                </a:moveTo>
                <a:lnTo>
                  <a:pt x="311289" y="236702"/>
                </a:lnTo>
                <a:lnTo>
                  <a:pt x="303288" y="237515"/>
                </a:lnTo>
                <a:lnTo>
                  <a:pt x="295300" y="238480"/>
                </a:lnTo>
                <a:lnTo>
                  <a:pt x="300139" y="238391"/>
                </a:lnTo>
                <a:lnTo>
                  <a:pt x="304977" y="238239"/>
                </a:lnTo>
                <a:lnTo>
                  <a:pt x="312762" y="237858"/>
                </a:lnTo>
                <a:lnTo>
                  <a:pt x="317119" y="236626"/>
                </a:lnTo>
                <a:lnTo>
                  <a:pt x="319303" y="236042"/>
                </a:lnTo>
                <a:close/>
              </a:path>
              <a:path w="880745" h="238760">
                <a:moveTo>
                  <a:pt x="228193" y="224497"/>
                </a:moveTo>
                <a:lnTo>
                  <a:pt x="227888" y="225628"/>
                </a:lnTo>
                <a:lnTo>
                  <a:pt x="227761" y="226174"/>
                </a:lnTo>
                <a:lnTo>
                  <a:pt x="229628" y="226275"/>
                </a:lnTo>
                <a:lnTo>
                  <a:pt x="233616" y="225336"/>
                </a:lnTo>
                <a:lnTo>
                  <a:pt x="235610" y="224891"/>
                </a:lnTo>
                <a:lnTo>
                  <a:pt x="233133" y="224790"/>
                </a:lnTo>
                <a:lnTo>
                  <a:pt x="228193" y="224497"/>
                </a:lnTo>
                <a:close/>
              </a:path>
              <a:path w="880745" h="238760">
                <a:moveTo>
                  <a:pt x="531393" y="211645"/>
                </a:moveTo>
                <a:lnTo>
                  <a:pt x="523430" y="212750"/>
                </a:lnTo>
                <a:lnTo>
                  <a:pt x="531037" y="213106"/>
                </a:lnTo>
                <a:lnTo>
                  <a:pt x="531177" y="212661"/>
                </a:lnTo>
                <a:lnTo>
                  <a:pt x="531393" y="211645"/>
                </a:lnTo>
                <a:close/>
              </a:path>
              <a:path w="880745" h="238760">
                <a:moveTo>
                  <a:pt x="581634" y="205994"/>
                </a:moveTo>
                <a:lnTo>
                  <a:pt x="572354" y="206804"/>
                </a:lnTo>
                <a:lnTo>
                  <a:pt x="563064" y="207716"/>
                </a:lnTo>
                <a:lnTo>
                  <a:pt x="553759" y="208735"/>
                </a:lnTo>
                <a:lnTo>
                  <a:pt x="544436" y="209867"/>
                </a:lnTo>
                <a:lnTo>
                  <a:pt x="579818" y="211785"/>
                </a:lnTo>
                <a:lnTo>
                  <a:pt x="580936" y="211785"/>
                </a:lnTo>
                <a:lnTo>
                  <a:pt x="581520" y="209397"/>
                </a:lnTo>
                <a:lnTo>
                  <a:pt x="581634" y="205994"/>
                </a:lnTo>
                <a:close/>
              </a:path>
              <a:path w="880745" h="238760">
                <a:moveTo>
                  <a:pt x="172821" y="181394"/>
                </a:moveTo>
                <a:lnTo>
                  <a:pt x="171462" y="181546"/>
                </a:lnTo>
                <a:lnTo>
                  <a:pt x="171221" y="183222"/>
                </a:lnTo>
                <a:lnTo>
                  <a:pt x="171043" y="184772"/>
                </a:lnTo>
                <a:lnTo>
                  <a:pt x="170942" y="186105"/>
                </a:lnTo>
                <a:lnTo>
                  <a:pt x="172821" y="181394"/>
                </a:lnTo>
                <a:close/>
              </a:path>
              <a:path w="880745" h="238760">
                <a:moveTo>
                  <a:pt x="60147" y="138645"/>
                </a:moveTo>
                <a:lnTo>
                  <a:pt x="26327" y="141922"/>
                </a:lnTo>
                <a:lnTo>
                  <a:pt x="25882" y="142773"/>
                </a:lnTo>
                <a:lnTo>
                  <a:pt x="19494" y="156057"/>
                </a:lnTo>
                <a:lnTo>
                  <a:pt x="23647" y="155994"/>
                </a:lnTo>
                <a:lnTo>
                  <a:pt x="31953" y="155778"/>
                </a:lnTo>
                <a:lnTo>
                  <a:pt x="90923" y="147066"/>
                </a:lnTo>
                <a:lnTo>
                  <a:pt x="62420" y="147066"/>
                </a:lnTo>
                <a:lnTo>
                  <a:pt x="60960" y="143408"/>
                </a:lnTo>
                <a:lnTo>
                  <a:pt x="60147" y="138645"/>
                </a:lnTo>
                <a:close/>
              </a:path>
              <a:path w="880745" h="238760">
                <a:moveTo>
                  <a:pt x="92760" y="143129"/>
                </a:moveTo>
                <a:lnTo>
                  <a:pt x="64350" y="147066"/>
                </a:lnTo>
                <a:lnTo>
                  <a:pt x="90923" y="147066"/>
                </a:lnTo>
                <a:lnTo>
                  <a:pt x="92887" y="146773"/>
                </a:lnTo>
                <a:lnTo>
                  <a:pt x="92760" y="143129"/>
                </a:lnTo>
                <a:close/>
              </a:path>
              <a:path w="880745" h="238760">
                <a:moveTo>
                  <a:pt x="823290" y="64998"/>
                </a:moveTo>
                <a:lnTo>
                  <a:pt x="817346" y="65011"/>
                </a:lnTo>
                <a:lnTo>
                  <a:pt x="857491" y="72555"/>
                </a:lnTo>
                <a:lnTo>
                  <a:pt x="860018" y="69621"/>
                </a:lnTo>
                <a:lnTo>
                  <a:pt x="862990" y="66332"/>
                </a:lnTo>
                <a:lnTo>
                  <a:pt x="880427" y="66332"/>
                </a:lnTo>
                <a:lnTo>
                  <a:pt x="880427" y="65722"/>
                </a:lnTo>
                <a:lnTo>
                  <a:pt x="837575" y="65047"/>
                </a:lnTo>
                <a:lnTo>
                  <a:pt x="823290" y="64998"/>
                </a:lnTo>
                <a:close/>
              </a:path>
              <a:path w="880745" h="238760">
                <a:moveTo>
                  <a:pt x="880427" y="66332"/>
                </a:moveTo>
                <a:lnTo>
                  <a:pt x="862990" y="66332"/>
                </a:lnTo>
                <a:lnTo>
                  <a:pt x="863727" y="66344"/>
                </a:lnTo>
                <a:lnTo>
                  <a:pt x="880287" y="69469"/>
                </a:lnTo>
                <a:lnTo>
                  <a:pt x="880376" y="68300"/>
                </a:lnTo>
                <a:lnTo>
                  <a:pt x="880427" y="66332"/>
                </a:lnTo>
                <a:close/>
              </a:path>
              <a:path w="880745" h="238760">
                <a:moveTo>
                  <a:pt x="640473" y="32905"/>
                </a:moveTo>
                <a:lnTo>
                  <a:pt x="614908" y="34061"/>
                </a:lnTo>
                <a:lnTo>
                  <a:pt x="615302" y="34213"/>
                </a:lnTo>
                <a:lnTo>
                  <a:pt x="632079" y="33261"/>
                </a:lnTo>
                <a:lnTo>
                  <a:pt x="640473" y="32905"/>
                </a:lnTo>
                <a:close/>
              </a:path>
              <a:path w="880745" h="238760">
                <a:moveTo>
                  <a:pt x="669810" y="31965"/>
                </a:moveTo>
                <a:lnTo>
                  <a:pt x="663562" y="32131"/>
                </a:lnTo>
                <a:lnTo>
                  <a:pt x="669937" y="31991"/>
                </a:lnTo>
                <a:close/>
              </a:path>
              <a:path w="880745" h="238760">
                <a:moveTo>
                  <a:pt x="55460" y="12395"/>
                </a:moveTo>
                <a:lnTo>
                  <a:pt x="9620" y="27724"/>
                </a:lnTo>
                <a:lnTo>
                  <a:pt x="0" y="32143"/>
                </a:lnTo>
                <a:lnTo>
                  <a:pt x="1320" y="34175"/>
                </a:lnTo>
                <a:lnTo>
                  <a:pt x="4025" y="38544"/>
                </a:lnTo>
                <a:lnTo>
                  <a:pt x="7912" y="44424"/>
                </a:lnTo>
                <a:lnTo>
                  <a:pt x="8470" y="45237"/>
                </a:lnTo>
                <a:lnTo>
                  <a:pt x="16799" y="41788"/>
                </a:lnTo>
                <a:lnTo>
                  <a:pt x="25199" y="38544"/>
                </a:lnTo>
                <a:lnTo>
                  <a:pt x="33681" y="35529"/>
                </a:lnTo>
                <a:lnTo>
                  <a:pt x="42252" y="32766"/>
                </a:lnTo>
                <a:lnTo>
                  <a:pt x="42392" y="31978"/>
                </a:lnTo>
                <a:lnTo>
                  <a:pt x="42760" y="30327"/>
                </a:lnTo>
                <a:lnTo>
                  <a:pt x="43967" y="19037"/>
                </a:lnTo>
                <a:lnTo>
                  <a:pt x="46316" y="17792"/>
                </a:lnTo>
                <a:lnTo>
                  <a:pt x="49339" y="15925"/>
                </a:lnTo>
                <a:lnTo>
                  <a:pt x="52387" y="14122"/>
                </a:lnTo>
                <a:lnTo>
                  <a:pt x="55460" y="12395"/>
                </a:lnTo>
                <a:close/>
              </a:path>
              <a:path w="880745" h="238760">
                <a:moveTo>
                  <a:pt x="366035" y="6883"/>
                </a:moveTo>
                <a:lnTo>
                  <a:pt x="230301" y="6883"/>
                </a:lnTo>
                <a:lnTo>
                  <a:pt x="248187" y="7089"/>
                </a:lnTo>
                <a:lnTo>
                  <a:pt x="266063" y="7650"/>
                </a:lnTo>
                <a:lnTo>
                  <a:pt x="283917" y="8474"/>
                </a:lnTo>
                <a:lnTo>
                  <a:pt x="333375" y="11493"/>
                </a:lnTo>
                <a:lnTo>
                  <a:pt x="366035" y="6883"/>
                </a:lnTo>
                <a:close/>
              </a:path>
              <a:path w="880745" h="238760">
                <a:moveTo>
                  <a:pt x="304850" y="0"/>
                </a:moveTo>
                <a:lnTo>
                  <a:pt x="282126" y="292"/>
                </a:lnTo>
                <a:lnTo>
                  <a:pt x="259705" y="1284"/>
                </a:lnTo>
                <a:lnTo>
                  <a:pt x="237292" y="3198"/>
                </a:lnTo>
                <a:lnTo>
                  <a:pt x="207137" y="7277"/>
                </a:lnTo>
                <a:lnTo>
                  <a:pt x="214858" y="6997"/>
                </a:lnTo>
                <a:lnTo>
                  <a:pt x="222580" y="6883"/>
                </a:lnTo>
                <a:lnTo>
                  <a:pt x="366035" y="6883"/>
                </a:lnTo>
                <a:lnTo>
                  <a:pt x="383540" y="4495"/>
                </a:lnTo>
                <a:lnTo>
                  <a:pt x="344451" y="1277"/>
                </a:lnTo>
                <a:lnTo>
                  <a:pt x="331419" y="292"/>
                </a:lnTo>
                <a:lnTo>
                  <a:pt x="311491" y="22"/>
                </a:lnTo>
                <a:lnTo>
                  <a:pt x="30485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8863400" y="4889820"/>
            <a:ext cx="83185" cy="9525"/>
          </a:xfrm>
          <a:custGeom>
            <a:avLst/>
            <a:gdLst/>
            <a:ahLst/>
            <a:cxnLst/>
            <a:rect l="l" t="t" r="r" b="b"/>
            <a:pathLst>
              <a:path w="83184" h="9525">
                <a:moveTo>
                  <a:pt x="47980" y="0"/>
                </a:moveTo>
                <a:lnTo>
                  <a:pt x="0" y="6794"/>
                </a:lnTo>
                <a:lnTo>
                  <a:pt x="34137" y="9499"/>
                </a:lnTo>
                <a:lnTo>
                  <a:pt x="82727" y="2667"/>
                </a:lnTo>
                <a:lnTo>
                  <a:pt x="479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8809059" y="4885653"/>
            <a:ext cx="82550" cy="9525"/>
          </a:xfrm>
          <a:custGeom>
            <a:avLst/>
            <a:gdLst/>
            <a:ahLst/>
            <a:cxnLst/>
            <a:rect l="l" t="t" r="r" b="b"/>
            <a:pathLst>
              <a:path w="82550" h="9525">
                <a:moveTo>
                  <a:pt x="50165" y="0"/>
                </a:moveTo>
                <a:lnTo>
                  <a:pt x="0" y="6997"/>
                </a:lnTo>
                <a:lnTo>
                  <a:pt x="31140" y="9207"/>
                </a:lnTo>
                <a:lnTo>
                  <a:pt x="82334" y="2692"/>
                </a:lnTo>
                <a:lnTo>
                  <a:pt x="501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8840204" y="4888349"/>
            <a:ext cx="71755" cy="8255"/>
          </a:xfrm>
          <a:custGeom>
            <a:avLst/>
            <a:gdLst/>
            <a:ahLst/>
            <a:cxnLst/>
            <a:rect l="l" t="t" r="r" b="b"/>
            <a:pathLst>
              <a:path w="71754" h="8254">
                <a:moveTo>
                  <a:pt x="51257" y="0"/>
                </a:moveTo>
                <a:lnTo>
                  <a:pt x="25587" y="3160"/>
                </a:lnTo>
                <a:lnTo>
                  <a:pt x="0" y="6502"/>
                </a:lnTo>
                <a:lnTo>
                  <a:pt x="23202" y="8255"/>
                </a:lnTo>
                <a:lnTo>
                  <a:pt x="59178" y="3154"/>
                </a:lnTo>
                <a:lnTo>
                  <a:pt x="71170" y="1473"/>
                </a:lnTo>
                <a:lnTo>
                  <a:pt x="512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9080949" y="4909385"/>
            <a:ext cx="64769" cy="6350"/>
          </a:xfrm>
          <a:custGeom>
            <a:avLst/>
            <a:gdLst/>
            <a:ahLst/>
            <a:cxnLst/>
            <a:rect l="l" t="t" r="r" b="b"/>
            <a:pathLst>
              <a:path w="64770" h="6350">
                <a:moveTo>
                  <a:pt x="28448" y="0"/>
                </a:moveTo>
                <a:lnTo>
                  <a:pt x="21374" y="368"/>
                </a:lnTo>
                <a:lnTo>
                  <a:pt x="14300" y="825"/>
                </a:lnTo>
                <a:lnTo>
                  <a:pt x="0" y="1955"/>
                </a:lnTo>
                <a:lnTo>
                  <a:pt x="1587" y="2540"/>
                </a:lnTo>
                <a:lnTo>
                  <a:pt x="8026" y="5245"/>
                </a:lnTo>
                <a:lnTo>
                  <a:pt x="9639" y="5842"/>
                </a:lnTo>
                <a:lnTo>
                  <a:pt x="42900" y="4356"/>
                </a:lnTo>
                <a:lnTo>
                  <a:pt x="64477" y="3733"/>
                </a:lnTo>
                <a:lnTo>
                  <a:pt x="38658" y="101"/>
                </a:lnTo>
                <a:lnTo>
                  <a:pt x="284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9333174" y="494749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6223" y="0"/>
                </a:moveTo>
                <a:lnTo>
                  <a:pt x="5499" y="0"/>
                </a:lnTo>
                <a:lnTo>
                  <a:pt x="2527" y="3276"/>
                </a:lnTo>
                <a:lnTo>
                  <a:pt x="0" y="6223"/>
                </a:lnTo>
                <a:lnTo>
                  <a:pt x="20701" y="10109"/>
                </a:lnTo>
                <a:lnTo>
                  <a:pt x="21755" y="10109"/>
                </a:lnTo>
                <a:lnTo>
                  <a:pt x="22504" y="7150"/>
                </a:lnTo>
                <a:lnTo>
                  <a:pt x="22796" y="3136"/>
                </a:lnTo>
                <a:lnTo>
                  <a:pt x="62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9088352" y="491522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235" y="0"/>
                </a:moveTo>
                <a:lnTo>
                  <a:pt x="0" y="114"/>
                </a:lnTo>
                <a:lnTo>
                  <a:pt x="1143" y="228"/>
                </a:lnTo>
                <a:lnTo>
                  <a:pt x="2628" y="152"/>
                </a:lnTo>
                <a:lnTo>
                  <a:pt x="223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9062675" y="4911337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18275" y="0"/>
                </a:moveTo>
                <a:lnTo>
                  <a:pt x="0" y="1498"/>
                </a:lnTo>
                <a:lnTo>
                  <a:pt x="25679" y="4000"/>
                </a:lnTo>
                <a:lnTo>
                  <a:pt x="27914" y="3886"/>
                </a:lnTo>
                <a:lnTo>
                  <a:pt x="26301" y="3289"/>
                </a:lnTo>
                <a:lnTo>
                  <a:pt x="19862" y="584"/>
                </a:lnTo>
                <a:lnTo>
                  <a:pt x="182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8484821" y="4819745"/>
            <a:ext cx="906780" cy="72390"/>
          </a:xfrm>
          <a:custGeom>
            <a:avLst/>
            <a:gdLst/>
            <a:ahLst/>
            <a:cxnLst/>
            <a:rect l="l" t="t" r="r" b="b"/>
            <a:pathLst>
              <a:path w="906779" h="72389">
                <a:moveTo>
                  <a:pt x="834707" y="66027"/>
                </a:moveTo>
                <a:lnTo>
                  <a:pt x="796485" y="66357"/>
                </a:lnTo>
                <a:lnTo>
                  <a:pt x="758291" y="67335"/>
                </a:lnTo>
                <a:lnTo>
                  <a:pt x="791451" y="71996"/>
                </a:lnTo>
                <a:lnTo>
                  <a:pt x="890866" y="70243"/>
                </a:lnTo>
                <a:lnTo>
                  <a:pt x="897242" y="69989"/>
                </a:lnTo>
                <a:lnTo>
                  <a:pt x="903211" y="68910"/>
                </a:lnTo>
                <a:lnTo>
                  <a:pt x="902957" y="68910"/>
                </a:lnTo>
                <a:lnTo>
                  <a:pt x="906411" y="67906"/>
                </a:lnTo>
                <a:lnTo>
                  <a:pt x="906360" y="67170"/>
                </a:lnTo>
                <a:lnTo>
                  <a:pt x="870524" y="66313"/>
                </a:lnTo>
                <a:lnTo>
                  <a:pt x="834707" y="66027"/>
                </a:lnTo>
                <a:close/>
              </a:path>
              <a:path w="906779" h="72389">
                <a:moveTo>
                  <a:pt x="779879" y="43751"/>
                </a:moveTo>
                <a:lnTo>
                  <a:pt x="757339" y="43751"/>
                </a:lnTo>
                <a:lnTo>
                  <a:pt x="772947" y="43878"/>
                </a:lnTo>
                <a:lnTo>
                  <a:pt x="772299" y="43891"/>
                </a:lnTo>
                <a:lnTo>
                  <a:pt x="770420" y="45504"/>
                </a:lnTo>
                <a:lnTo>
                  <a:pt x="768388" y="47421"/>
                </a:lnTo>
                <a:lnTo>
                  <a:pt x="800646" y="47066"/>
                </a:lnTo>
                <a:lnTo>
                  <a:pt x="779879" y="43751"/>
                </a:lnTo>
                <a:close/>
              </a:path>
              <a:path w="906779" h="72389">
                <a:moveTo>
                  <a:pt x="750684" y="39344"/>
                </a:moveTo>
                <a:lnTo>
                  <a:pt x="741424" y="39597"/>
                </a:lnTo>
                <a:lnTo>
                  <a:pt x="713651" y="40678"/>
                </a:lnTo>
                <a:lnTo>
                  <a:pt x="734390" y="43802"/>
                </a:lnTo>
                <a:lnTo>
                  <a:pt x="779879" y="43751"/>
                </a:lnTo>
                <a:lnTo>
                  <a:pt x="750684" y="39344"/>
                </a:lnTo>
                <a:close/>
              </a:path>
              <a:path w="906779" h="72389">
                <a:moveTo>
                  <a:pt x="80594" y="17094"/>
                </a:moveTo>
                <a:lnTo>
                  <a:pt x="31400" y="33572"/>
                </a:lnTo>
                <a:lnTo>
                  <a:pt x="1257" y="49314"/>
                </a:lnTo>
                <a:lnTo>
                  <a:pt x="0" y="49974"/>
                </a:lnTo>
                <a:lnTo>
                  <a:pt x="1549" y="50139"/>
                </a:lnTo>
                <a:lnTo>
                  <a:pt x="4673" y="50139"/>
                </a:lnTo>
                <a:lnTo>
                  <a:pt x="5969" y="50088"/>
                </a:lnTo>
                <a:lnTo>
                  <a:pt x="7937" y="49974"/>
                </a:lnTo>
                <a:lnTo>
                  <a:pt x="8610" y="49911"/>
                </a:lnTo>
                <a:lnTo>
                  <a:pt x="8458" y="49911"/>
                </a:lnTo>
                <a:lnTo>
                  <a:pt x="9194" y="49872"/>
                </a:lnTo>
                <a:lnTo>
                  <a:pt x="9994" y="49860"/>
                </a:lnTo>
                <a:lnTo>
                  <a:pt x="22755" y="49860"/>
                </a:lnTo>
                <a:lnTo>
                  <a:pt x="26174" y="49669"/>
                </a:lnTo>
                <a:lnTo>
                  <a:pt x="65585" y="30121"/>
                </a:lnTo>
                <a:lnTo>
                  <a:pt x="86575" y="22364"/>
                </a:lnTo>
                <a:lnTo>
                  <a:pt x="82384" y="18580"/>
                </a:lnTo>
                <a:lnTo>
                  <a:pt x="80594" y="17094"/>
                </a:lnTo>
                <a:close/>
              </a:path>
              <a:path w="906779" h="72389">
                <a:moveTo>
                  <a:pt x="22755" y="49860"/>
                </a:moveTo>
                <a:lnTo>
                  <a:pt x="9994" y="49860"/>
                </a:lnTo>
                <a:lnTo>
                  <a:pt x="12839" y="49872"/>
                </a:lnTo>
                <a:lnTo>
                  <a:pt x="16103" y="49923"/>
                </a:lnTo>
                <a:lnTo>
                  <a:pt x="21615" y="49923"/>
                </a:lnTo>
                <a:lnTo>
                  <a:pt x="22755" y="49860"/>
                </a:lnTo>
                <a:close/>
              </a:path>
              <a:path w="906779" h="72389">
                <a:moveTo>
                  <a:pt x="360272" y="1892"/>
                </a:moveTo>
                <a:lnTo>
                  <a:pt x="260045" y="1892"/>
                </a:lnTo>
                <a:lnTo>
                  <a:pt x="287914" y="2443"/>
                </a:lnTo>
                <a:lnTo>
                  <a:pt x="315806" y="3844"/>
                </a:lnTo>
                <a:lnTo>
                  <a:pt x="343671" y="5717"/>
                </a:lnTo>
                <a:lnTo>
                  <a:pt x="575335" y="24091"/>
                </a:lnTo>
                <a:lnTo>
                  <a:pt x="622855" y="28962"/>
                </a:lnTo>
                <a:lnTo>
                  <a:pt x="670242" y="34671"/>
                </a:lnTo>
                <a:lnTo>
                  <a:pt x="707415" y="32893"/>
                </a:lnTo>
                <a:lnTo>
                  <a:pt x="651618" y="25522"/>
                </a:lnTo>
                <a:lnTo>
                  <a:pt x="599971" y="20316"/>
                </a:lnTo>
                <a:lnTo>
                  <a:pt x="418953" y="5734"/>
                </a:lnTo>
                <a:lnTo>
                  <a:pt x="380004" y="3051"/>
                </a:lnTo>
                <a:lnTo>
                  <a:pt x="360272" y="1892"/>
                </a:lnTo>
                <a:close/>
              </a:path>
              <a:path w="906779" h="72389">
                <a:moveTo>
                  <a:pt x="302945" y="0"/>
                </a:moveTo>
                <a:lnTo>
                  <a:pt x="290540" y="99"/>
                </a:lnTo>
                <a:lnTo>
                  <a:pt x="278152" y="417"/>
                </a:lnTo>
                <a:lnTo>
                  <a:pt x="265787" y="980"/>
                </a:lnTo>
                <a:lnTo>
                  <a:pt x="253453" y="1816"/>
                </a:lnTo>
                <a:lnTo>
                  <a:pt x="254825" y="1917"/>
                </a:lnTo>
                <a:lnTo>
                  <a:pt x="360272" y="1892"/>
                </a:lnTo>
                <a:lnTo>
                  <a:pt x="341033" y="762"/>
                </a:lnTo>
                <a:lnTo>
                  <a:pt x="321989" y="204"/>
                </a:lnTo>
                <a:lnTo>
                  <a:pt x="312465" y="52"/>
                </a:lnTo>
                <a:lnTo>
                  <a:pt x="30294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9219213" y="4863494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4" h="3810">
                <a:moveTo>
                  <a:pt x="22948" y="0"/>
                </a:moveTo>
                <a:lnTo>
                  <a:pt x="15163" y="0"/>
                </a:lnTo>
                <a:lnTo>
                  <a:pt x="0" y="50"/>
                </a:lnTo>
                <a:lnTo>
                  <a:pt x="23380" y="3784"/>
                </a:lnTo>
                <a:lnTo>
                  <a:pt x="33985" y="3683"/>
                </a:lnTo>
                <a:lnTo>
                  <a:pt x="36029" y="1752"/>
                </a:lnTo>
                <a:lnTo>
                  <a:pt x="37909" y="139"/>
                </a:lnTo>
                <a:lnTo>
                  <a:pt x="38557" y="127"/>
                </a:lnTo>
                <a:lnTo>
                  <a:pt x="229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9155055" y="4852633"/>
            <a:ext cx="80645" cy="8255"/>
          </a:xfrm>
          <a:custGeom>
            <a:avLst/>
            <a:gdLst/>
            <a:ahLst/>
            <a:cxnLst/>
            <a:rect l="l" t="t" r="r" b="b"/>
            <a:pathLst>
              <a:path w="80645" h="8254">
                <a:moveTo>
                  <a:pt x="37185" y="0"/>
                </a:moveTo>
                <a:lnTo>
                  <a:pt x="0" y="1790"/>
                </a:lnTo>
                <a:lnTo>
                  <a:pt x="43421" y="7785"/>
                </a:lnTo>
                <a:lnTo>
                  <a:pt x="71194" y="6709"/>
                </a:lnTo>
                <a:lnTo>
                  <a:pt x="80454" y="6464"/>
                </a:lnTo>
                <a:lnTo>
                  <a:pt x="371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8496148" y="4959183"/>
            <a:ext cx="45720" cy="14604"/>
          </a:xfrm>
          <a:custGeom>
            <a:avLst/>
            <a:gdLst/>
            <a:ahLst/>
            <a:cxnLst/>
            <a:rect l="l" t="t" r="r" b="b"/>
            <a:pathLst>
              <a:path w="45720" h="14604">
                <a:moveTo>
                  <a:pt x="45427" y="0"/>
                </a:moveTo>
                <a:lnTo>
                  <a:pt x="37261" y="2158"/>
                </a:lnTo>
                <a:lnTo>
                  <a:pt x="29095" y="4432"/>
                </a:lnTo>
                <a:lnTo>
                  <a:pt x="20967" y="6832"/>
                </a:lnTo>
                <a:lnTo>
                  <a:pt x="8915" y="9753"/>
                </a:lnTo>
                <a:lnTo>
                  <a:pt x="0" y="13360"/>
                </a:lnTo>
                <a:lnTo>
                  <a:pt x="368" y="14592"/>
                </a:lnTo>
                <a:lnTo>
                  <a:pt x="3606" y="14579"/>
                </a:lnTo>
                <a:lnTo>
                  <a:pt x="3975" y="14541"/>
                </a:lnTo>
                <a:lnTo>
                  <a:pt x="31283" y="13203"/>
                </a:lnTo>
                <a:lnTo>
                  <a:pt x="40373" y="12649"/>
                </a:lnTo>
                <a:lnTo>
                  <a:pt x="40741" y="11696"/>
                </a:lnTo>
                <a:lnTo>
                  <a:pt x="43573" y="3314"/>
                </a:lnTo>
                <a:lnTo>
                  <a:pt x="4542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8536524" y="495640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15862" y="0"/>
                </a:moveTo>
                <a:lnTo>
                  <a:pt x="8648" y="1828"/>
                </a:lnTo>
                <a:lnTo>
                  <a:pt x="5054" y="2781"/>
                </a:lnTo>
                <a:lnTo>
                  <a:pt x="3200" y="6096"/>
                </a:lnTo>
                <a:lnTo>
                  <a:pt x="368" y="14465"/>
                </a:lnTo>
                <a:lnTo>
                  <a:pt x="0" y="15417"/>
                </a:lnTo>
                <a:lnTo>
                  <a:pt x="23490" y="13710"/>
                </a:lnTo>
                <a:lnTo>
                  <a:pt x="31305" y="13055"/>
                </a:lnTo>
                <a:lnTo>
                  <a:pt x="27825" y="11899"/>
                </a:lnTo>
                <a:lnTo>
                  <a:pt x="22250" y="5892"/>
                </a:lnTo>
                <a:lnTo>
                  <a:pt x="20624" y="4521"/>
                </a:lnTo>
                <a:lnTo>
                  <a:pt x="158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9109403" y="490905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6959" y="0"/>
                </a:moveTo>
                <a:lnTo>
                  <a:pt x="2311" y="203"/>
                </a:lnTo>
                <a:lnTo>
                  <a:pt x="0" y="330"/>
                </a:lnTo>
                <a:lnTo>
                  <a:pt x="10198" y="431"/>
                </a:lnTo>
                <a:lnTo>
                  <a:pt x="69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8796153" y="4851669"/>
            <a:ext cx="24765" cy="1270"/>
          </a:xfrm>
          <a:custGeom>
            <a:avLst/>
            <a:gdLst/>
            <a:ahLst/>
            <a:cxnLst/>
            <a:rect l="l" t="t" r="r" b="b"/>
            <a:pathLst>
              <a:path w="24765" h="1270">
                <a:moveTo>
                  <a:pt x="0" y="0"/>
                </a:moveTo>
                <a:lnTo>
                  <a:pt x="10604" y="736"/>
                </a:lnTo>
                <a:lnTo>
                  <a:pt x="24447" y="825"/>
                </a:lnTo>
                <a:lnTo>
                  <a:pt x="16281" y="444"/>
                </a:lnTo>
                <a:lnTo>
                  <a:pt x="8140" y="177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8517938" y="4881415"/>
            <a:ext cx="80010" cy="33020"/>
          </a:xfrm>
          <a:custGeom>
            <a:avLst/>
            <a:gdLst/>
            <a:ahLst/>
            <a:cxnLst/>
            <a:rect l="l" t="t" r="r" b="b"/>
            <a:pathLst>
              <a:path w="80009" h="33020">
                <a:moveTo>
                  <a:pt x="79413" y="0"/>
                </a:moveTo>
                <a:lnTo>
                  <a:pt x="75831" y="495"/>
                </a:lnTo>
                <a:lnTo>
                  <a:pt x="72250" y="1028"/>
                </a:lnTo>
                <a:lnTo>
                  <a:pt x="68681" y="1625"/>
                </a:lnTo>
                <a:lnTo>
                  <a:pt x="54677" y="3597"/>
                </a:lnTo>
                <a:lnTo>
                  <a:pt x="13208" y="12141"/>
                </a:lnTo>
                <a:lnTo>
                  <a:pt x="4051" y="17538"/>
                </a:lnTo>
                <a:lnTo>
                  <a:pt x="1701" y="18783"/>
                </a:lnTo>
                <a:lnTo>
                  <a:pt x="508" y="30073"/>
                </a:lnTo>
                <a:lnTo>
                  <a:pt x="139" y="31724"/>
                </a:lnTo>
                <a:lnTo>
                  <a:pt x="0" y="32499"/>
                </a:lnTo>
                <a:lnTo>
                  <a:pt x="7809" y="30239"/>
                </a:lnTo>
                <a:lnTo>
                  <a:pt x="15717" y="28216"/>
                </a:lnTo>
                <a:lnTo>
                  <a:pt x="23733" y="26444"/>
                </a:lnTo>
                <a:lnTo>
                  <a:pt x="31864" y="24942"/>
                </a:lnTo>
                <a:lnTo>
                  <a:pt x="33972" y="24511"/>
                </a:lnTo>
                <a:lnTo>
                  <a:pt x="38201" y="23710"/>
                </a:lnTo>
                <a:lnTo>
                  <a:pt x="38430" y="20904"/>
                </a:lnTo>
                <a:lnTo>
                  <a:pt x="38773" y="18491"/>
                </a:lnTo>
                <a:lnTo>
                  <a:pt x="49253" y="13392"/>
                </a:lnTo>
                <a:lnTo>
                  <a:pt x="59240" y="8716"/>
                </a:lnTo>
                <a:lnTo>
                  <a:pt x="69287" y="4238"/>
                </a:lnTo>
                <a:lnTo>
                  <a:pt x="7941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8535828" y="5016353"/>
            <a:ext cx="33020" cy="12065"/>
          </a:xfrm>
          <a:custGeom>
            <a:avLst/>
            <a:gdLst/>
            <a:ahLst/>
            <a:cxnLst/>
            <a:rect l="l" t="t" r="r" b="b"/>
            <a:pathLst>
              <a:path w="33020" h="12064">
                <a:moveTo>
                  <a:pt x="32639" y="0"/>
                </a:moveTo>
                <a:lnTo>
                  <a:pt x="0" y="3454"/>
                </a:lnTo>
                <a:lnTo>
                  <a:pt x="825" y="8204"/>
                </a:lnTo>
                <a:lnTo>
                  <a:pt x="2273" y="11874"/>
                </a:lnTo>
                <a:lnTo>
                  <a:pt x="4279" y="11861"/>
                </a:lnTo>
                <a:lnTo>
                  <a:pt x="32613" y="7924"/>
                </a:lnTo>
                <a:lnTo>
                  <a:pt x="326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8755815" y="5011896"/>
            <a:ext cx="457200" cy="137160"/>
          </a:xfrm>
          <a:custGeom>
            <a:avLst/>
            <a:gdLst/>
            <a:ahLst/>
            <a:cxnLst/>
            <a:rect l="l" t="t" r="r" b="b"/>
            <a:pathLst>
              <a:path w="457200" h="137160">
                <a:moveTo>
                  <a:pt x="10464" y="130873"/>
                </a:moveTo>
                <a:lnTo>
                  <a:pt x="7302" y="131000"/>
                </a:lnTo>
                <a:lnTo>
                  <a:pt x="4152" y="131089"/>
                </a:lnTo>
                <a:lnTo>
                  <a:pt x="1003" y="131140"/>
                </a:lnTo>
                <a:lnTo>
                  <a:pt x="0" y="132321"/>
                </a:lnTo>
                <a:lnTo>
                  <a:pt x="11925" y="134014"/>
                </a:lnTo>
                <a:lnTo>
                  <a:pt x="23871" y="135359"/>
                </a:lnTo>
                <a:lnTo>
                  <a:pt x="35838" y="136357"/>
                </a:lnTo>
                <a:lnTo>
                  <a:pt x="47828" y="137007"/>
                </a:lnTo>
                <a:lnTo>
                  <a:pt x="60899" y="136105"/>
                </a:lnTo>
                <a:lnTo>
                  <a:pt x="73956" y="134923"/>
                </a:lnTo>
                <a:lnTo>
                  <a:pt x="87002" y="133462"/>
                </a:lnTo>
                <a:lnTo>
                  <a:pt x="106220" y="130886"/>
                </a:lnTo>
                <a:lnTo>
                  <a:pt x="10464" y="130873"/>
                </a:lnTo>
                <a:close/>
              </a:path>
              <a:path w="457200" h="137160">
                <a:moveTo>
                  <a:pt x="159486" y="114731"/>
                </a:moveTo>
                <a:lnTo>
                  <a:pt x="93014" y="123825"/>
                </a:lnTo>
                <a:lnTo>
                  <a:pt x="52920" y="128350"/>
                </a:lnTo>
                <a:lnTo>
                  <a:pt x="31971" y="130156"/>
                </a:lnTo>
                <a:lnTo>
                  <a:pt x="12369" y="130886"/>
                </a:lnTo>
                <a:lnTo>
                  <a:pt x="106313" y="130873"/>
                </a:lnTo>
                <a:lnTo>
                  <a:pt x="197889" y="118406"/>
                </a:lnTo>
                <a:lnTo>
                  <a:pt x="213855" y="116586"/>
                </a:lnTo>
                <a:lnTo>
                  <a:pt x="186666" y="115330"/>
                </a:lnTo>
                <a:lnTo>
                  <a:pt x="173073" y="114934"/>
                </a:lnTo>
                <a:lnTo>
                  <a:pt x="159486" y="114731"/>
                </a:lnTo>
                <a:close/>
              </a:path>
              <a:path w="457200" h="137160">
                <a:moveTo>
                  <a:pt x="197497" y="109791"/>
                </a:moveTo>
                <a:lnTo>
                  <a:pt x="190347" y="110566"/>
                </a:lnTo>
                <a:lnTo>
                  <a:pt x="183172" y="111455"/>
                </a:lnTo>
                <a:lnTo>
                  <a:pt x="175983" y="112433"/>
                </a:lnTo>
                <a:lnTo>
                  <a:pt x="189570" y="112991"/>
                </a:lnTo>
                <a:lnTo>
                  <a:pt x="229908" y="115062"/>
                </a:lnTo>
                <a:lnTo>
                  <a:pt x="245852" y="113845"/>
                </a:lnTo>
                <a:lnTo>
                  <a:pt x="261835" y="112915"/>
                </a:lnTo>
                <a:lnTo>
                  <a:pt x="197497" y="109791"/>
                </a:lnTo>
                <a:close/>
              </a:path>
              <a:path w="457200" h="137160">
                <a:moveTo>
                  <a:pt x="224142" y="107340"/>
                </a:moveTo>
                <a:lnTo>
                  <a:pt x="215201" y="108064"/>
                </a:lnTo>
                <a:lnTo>
                  <a:pt x="310514" y="112991"/>
                </a:lnTo>
                <a:lnTo>
                  <a:pt x="315527" y="113499"/>
                </a:lnTo>
                <a:lnTo>
                  <a:pt x="320306" y="114122"/>
                </a:lnTo>
                <a:lnTo>
                  <a:pt x="321081" y="113487"/>
                </a:lnTo>
                <a:lnTo>
                  <a:pt x="321944" y="112649"/>
                </a:lnTo>
                <a:lnTo>
                  <a:pt x="322808" y="111709"/>
                </a:lnTo>
                <a:lnTo>
                  <a:pt x="333353" y="111307"/>
                </a:lnTo>
                <a:lnTo>
                  <a:pt x="354530" y="110814"/>
                </a:lnTo>
                <a:lnTo>
                  <a:pt x="365175" y="110705"/>
                </a:lnTo>
                <a:lnTo>
                  <a:pt x="367283" y="110705"/>
                </a:lnTo>
                <a:lnTo>
                  <a:pt x="368556" y="109004"/>
                </a:lnTo>
                <a:lnTo>
                  <a:pt x="248602" y="109004"/>
                </a:lnTo>
                <a:lnTo>
                  <a:pt x="224142" y="107340"/>
                </a:lnTo>
                <a:close/>
              </a:path>
              <a:path w="457200" h="137160">
                <a:moveTo>
                  <a:pt x="250901" y="82372"/>
                </a:moveTo>
                <a:lnTo>
                  <a:pt x="250609" y="83261"/>
                </a:lnTo>
                <a:lnTo>
                  <a:pt x="278549" y="84785"/>
                </a:lnTo>
                <a:lnTo>
                  <a:pt x="283870" y="91401"/>
                </a:lnTo>
                <a:lnTo>
                  <a:pt x="286283" y="93649"/>
                </a:lnTo>
                <a:lnTo>
                  <a:pt x="296214" y="104559"/>
                </a:lnTo>
                <a:lnTo>
                  <a:pt x="272068" y="104943"/>
                </a:lnTo>
                <a:lnTo>
                  <a:pt x="260063" y="105323"/>
                </a:lnTo>
                <a:lnTo>
                  <a:pt x="248094" y="105841"/>
                </a:lnTo>
                <a:lnTo>
                  <a:pt x="249478" y="107429"/>
                </a:lnTo>
                <a:lnTo>
                  <a:pt x="250431" y="109004"/>
                </a:lnTo>
                <a:lnTo>
                  <a:pt x="368556" y="109004"/>
                </a:lnTo>
                <a:lnTo>
                  <a:pt x="374522" y="101028"/>
                </a:lnTo>
                <a:lnTo>
                  <a:pt x="375462" y="99999"/>
                </a:lnTo>
                <a:lnTo>
                  <a:pt x="376466" y="98729"/>
                </a:lnTo>
                <a:lnTo>
                  <a:pt x="377812" y="97091"/>
                </a:lnTo>
                <a:lnTo>
                  <a:pt x="385190" y="89154"/>
                </a:lnTo>
                <a:lnTo>
                  <a:pt x="250901" y="82372"/>
                </a:lnTo>
                <a:close/>
              </a:path>
              <a:path w="457200" h="137160">
                <a:moveTo>
                  <a:pt x="427227" y="3848"/>
                </a:moveTo>
                <a:lnTo>
                  <a:pt x="413715" y="5410"/>
                </a:lnTo>
                <a:lnTo>
                  <a:pt x="402311" y="8377"/>
                </a:lnTo>
                <a:lnTo>
                  <a:pt x="390825" y="11029"/>
                </a:lnTo>
                <a:lnTo>
                  <a:pt x="346770" y="18544"/>
                </a:lnTo>
                <a:lnTo>
                  <a:pt x="304947" y="23588"/>
                </a:lnTo>
                <a:lnTo>
                  <a:pt x="217208" y="30772"/>
                </a:lnTo>
                <a:lnTo>
                  <a:pt x="216098" y="33616"/>
                </a:lnTo>
                <a:lnTo>
                  <a:pt x="215696" y="34582"/>
                </a:lnTo>
                <a:lnTo>
                  <a:pt x="259219" y="36601"/>
                </a:lnTo>
                <a:lnTo>
                  <a:pt x="322157" y="30745"/>
                </a:lnTo>
                <a:lnTo>
                  <a:pt x="353063" y="26741"/>
                </a:lnTo>
                <a:lnTo>
                  <a:pt x="383811" y="21606"/>
                </a:lnTo>
                <a:lnTo>
                  <a:pt x="414400" y="15341"/>
                </a:lnTo>
                <a:lnTo>
                  <a:pt x="448233" y="4838"/>
                </a:lnTo>
                <a:lnTo>
                  <a:pt x="434225" y="4127"/>
                </a:lnTo>
                <a:lnTo>
                  <a:pt x="427227" y="3848"/>
                </a:lnTo>
                <a:close/>
              </a:path>
              <a:path w="457200" h="137160">
                <a:moveTo>
                  <a:pt x="439216" y="19812"/>
                </a:moveTo>
                <a:lnTo>
                  <a:pt x="434289" y="21043"/>
                </a:lnTo>
                <a:lnTo>
                  <a:pt x="429323" y="22186"/>
                </a:lnTo>
                <a:lnTo>
                  <a:pt x="424345" y="23228"/>
                </a:lnTo>
                <a:lnTo>
                  <a:pt x="437349" y="21475"/>
                </a:lnTo>
                <a:lnTo>
                  <a:pt x="438226" y="20802"/>
                </a:lnTo>
                <a:lnTo>
                  <a:pt x="439216" y="19812"/>
                </a:lnTo>
                <a:close/>
              </a:path>
              <a:path w="457200" h="137160">
                <a:moveTo>
                  <a:pt x="456768" y="0"/>
                </a:moveTo>
                <a:lnTo>
                  <a:pt x="451116" y="800"/>
                </a:lnTo>
                <a:lnTo>
                  <a:pt x="439788" y="2286"/>
                </a:lnTo>
                <a:lnTo>
                  <a:pt x="453034" y="3187"/>
                </a:lnTo>
                <a:lnTo>
                  <a:pt x="454583" y="1460"/>
                </a:lnTo>
                <a:lnTo>
                  <a:pt x="456006" y="114"/>
                </a:lnTo>
                <a:lnTo>
                  <a:pt x="45676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8994640" y="5093914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4470" y="0"/>
                </a:moveTo>
                <a:lnTo>
                  <a:pt x="0" y="622"/>
                </a:lnTo>
                <a:lnTo>
                  <a:pt x="11772" y="1244"/>
                </a:lnTo>
                <a:lnTo>
                  <a:pt x="11988" y="673"/>
                </a:lnTo>
                <a:lnTo>
                  <a:pt x="12077" y="355"/>
                </a:lnTo>
                <a:lnTo>
                  <a:pt x="44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8782624" y="5117429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30302" y="0"/>
                </a:moveTo>
                <a:lnTo>
                  <a:pt x="22148" y="635"/>
                </a:lnTo>
                <a:lnTo>
                  <a:pt x="13995" y="1155"/>
                </a:lnTo>
                <a:lnTo>
                  <a:pt x="5816" y="1587"/>
                </a:lnTo>
                <a:lnTo>
                  <a:pt x="0" y="3238"/>
                </a:lnTo>
                <a:lnTo>
                  <a:pt x="3771" y="2819"/>
                </a:lnTo>
                <a:lnTo>
                  <a:pt x="3030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8788439" y="5115596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32080" y="0"/>
                </a:moveTo>
                <a:lnTo>
                  <a:pt x="19302" y="676"/>
                </a:lnTo>
                <a:lnTo>
                  <a:pt x="6553" y="1600"/>
                </a:lnTo>
                <a:lnTo>
                  <a:pt x="0" y="3416"/>
                </a:lnTo>
                <a:lnTo>
                  <a:pt x="8178" y="2997"/>
                </a:lnTo>
                <a:lnTo>
                  <a:pt x="16332" y="2463"/>
                </a:lnTo>
                <a:lnTo>
                  <a:pt x="24485" y="1828"/>
                </a:lnTo>
                <a:lnTo>
                  <a:pt x="37744" y="254"/>
                </a:lnTo>
                <a:lnTo>
                  <a:pt x="320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9223716" y="4984926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4" h="1270">
                <a:moveTo>
                  <a:pt x="26936" y="0"/>
                </a:moveTo>
                <a:lnTo>
                  <a:pt x="0" y="736"/>
                </a:lnTo>
                <a:lnTo>
                  <a:pt x="24555" y="635"/>
                </a:lnTo>
                <a:lnTo>
                  <a:pt x="26936" y="0"/>
                </a:lnTo>
                <a:close/>
              </a:path>
              <a:path w="27304" h="1270">
                <a:moveTo>
                  <a:pt x="24555" y="635"/>
                </a:moveTo>
                <a:lnTo>
                  <a:pt x="10756" y="635"/>
                </a:lnTo>
                <a:lnTo>
                  <a:pt x="24460" y="66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9199518" y="4977974"/>
            <a:ext cx="59690" cy="8255"/>
          </a:xfrm>
          <a:custGeom>
            <a:avLst/>
            <a:gdLst/>
            <a:ahLst/>
            <a:cxnLst/>
            <a:rect l="l" t="t" r="r" b="b"/>
            <a:pathLst>
              <a:path w="59690" h="8254">
                <a:moveTo>
                  <a:pt x="36398" y="0"/>
                </a:moveTo>
                <a:lnTo>
                  <a:pt x="25781" y="12"/>
                </a:lnTo>
                <a:lnTo>
                  <a:pt x="18224" y="2705"/>
                </a:lnTo>
                <a:lnTo>
                  <a:pt x="10566" y="5118"/>
                </a:lnTo>
                <a:lnTo>
                  <a:pt x="2806" y="7213"/>
                </a:lnTo>
                <a:lnTo>
                  <a:pt x="1879" y="7569"/>
                </a:lnTo>
                <a:lnTo>
                  <a:pt x="0" y="8242"/>
                </a:lnTo>
                <a:lnTo>
                  <a:pt x="8064" y="7975"/>
                </a:lnTo>
                <a:lnTo>
                  <a:pt x="24193" y="7696"/>
                </a:lnTo>
                <a:lnTo>
                  <a:pt x="51130" y="6946"/>
                </a:lnTo>
                <a:lnTo>
                  <a:pt x="53911" y="6197"/>
                </a:lnTo>
                <a:lnTo>
                  <a:pt x="56680" y="5410"/>
                </a:lnTo>
                <a:lnTo>
                  <a:pt x="59436" y="4597"/>
                </a:lnTo>
                <a:lnTo>
                  <a:pt x="38658" y="12"/>
                </a:lnTo>
                <a:lnTo>
                  <a:pt x="363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9198315" y="498519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13" y="0"/>
                </a:moveTo>
                <a:lnTo>
                  <a:pt x="0" y="1066"/>
                </a:lnTo>
                <a:lnTo>
                  <a:pt x="1206" y="1028"/>
                </a:lnTo>
                <a:lnTo>
                  <a:pt x="40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9202323" y="4977987"/>
            <a:ext cx="23495" cy="762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22974" y="0"/>
                </a:moveTo>
                <a:lnTo>
                  <a:pt x="7658" y="114"/>
                </a:lnTo>
                <a:lnTo>
                  <a:pt x="7607" y="2705"/>
                </a:lnTo>
                <a:lnTo>
                  <a:pt x="7137" y="4533"/>
                </a:lnTo>
                <a:lnTo>
                  <a:pt x="6108" y="4889"/>
                </a:lnTo>
                <a:lnTo>
                  <a:pt x="4076" y="5689"/>
                </a:lnTo>
                <a:lnTo>
                  <a:pt x="0" y="7200"/>
                </a:lnTo>
                <a:lnTo>
                  <a:pt x="7759" y="5105"/>
                </a:lnTo>
                <a:lnTo>
                  <a:pt x="15417" y="2692"/>
                </a:lnTo>
                <a:lnTo>
                  <a:pt x="229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9136362" y="4978101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73621" y="0"/>
                </a:moveTo>
                <a:lnTo>
                  <a:pt x="43765" y="596"/>
                </a:lnTo>
                <a:lnTo>
                  <a:pt x="13919" y="1689"/>
                </a:lnTo>
                <a:lnTo>
                  <a:pt x="9296" y="2997"/>
                </a:lnTo>
                <a:lnTo>
                  <a:pt x="4648" y="4216"/>
                </a:lnTo>
                <a:lnTo>
                  <a:pt x="0" y="5359"/>
                </a:lnTo>
                <a:lnTo>
                  <a:pt x="11113" y="6050"/>
                </a:lnTo>
                <a:lnTo>
                  <a:pt x="33330" y="7756"/>
                </a:lnTo>
                <a:lnTo>
                  <a:pt x="44805" y="8813"/>
                </a:lnTo>
                <a:lnTo>
                  <a:pt x="44996" y="8864"/>
                </a:lnTo>
                <a:lnTo>
                  <a:pt x="48933" y="8661"/>
                </a:lnTo>
                <a:lnTo>
                  <a:pt x="72072" y="4775"/>
                </a:lnTo>
                <a:lnTo>
                  <a:pt x="73101" y="4419"/>
                </a:lnTo>
                <a:lnTo>
                  <a:pt x="73466" y="2997"/>
                </a:lnTo>
                <a:lnTo>
                  <a:pt x="73588" y="1689"/>
                </a:lnTo>
                <a:lnTo>
                  <a:pt x="736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8914576" y="49713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90" y="0"/>
                </a:lnTo>
              </a:path>
            </a:pathLst>
          </a:custGeom>
          <a:ln w="1314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8812176" y="4973273"/>
            <a:ext cx="104775" cy="17145"/>
          </a:xfrm>
          <a:custGeom>
            <a:avLst/>
            <a:gdLst/>
            <a:ahLst/>
            <a:cxnLst/>
            <a:rect l="l" t="t" r="r" b="b"/>
            <a:pathLst>
              <a:path w="104775" h="17145">
                <a:moveTo>
                  <a:pt x="104559" y="0"/>
                </a:moveTo>
                <a:lnTo>
                  <a:pt x="78460" y="2565"/>
                </a:lnTo>
                <a:lnTo>
                  <a:pt x="32984" y="11036"/>
                </a:lnTo>
                <a:lnTo>
                  <a:pt x="0" y="16662"/>
                </a:lnTo>
                <a:lnTo>
                  <a:pt x="9474" y="17106"/>
                </a:lnTo>
                <a:lnTo>
                  <a:pt x="79147" y="7548"/>
                </a:lnTo>
                <a:lnTo>
                  <a:pt x="102400" y="4673"/>
                </a:lnTo>
                <a:lnTo>
                  <a:pt x="102958" y="3759"/>
                </a:lnTo>
                <a:lnTo>
                  <a:pt x="103758" y="1955"/>
                </a:lnTo>
                <a:lnTo>
                  <a:pt x="1045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9204464" y="4955623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0" y="0"/>
                </a:moveTo>
                <a:lnTo>
                  <a:pt x="457" y="634"/>
                </a:lnTo>
                <a:lnTo>
                  <a:pt x="901" y="1435"/>
                </a:lnTo>
                <a:lnTo>
                  <a:pt x="1333" y="2374"/>
                </a:lnTo>
                <a:lnTo>
                  <a:pt x="15095" y="2349"/>
                </a:lnTo>
                <a:lnTo>
                  <a:pt x="0" y="0"/>
                </a:lnTo>
                <a:close/>
              </a:path>
              <a:path w="15240" h="2539">
                <a:moveTo>
                  <a:pt x="15095" y="2349"/>
                </a:moveTo>
                <a:lnTo>
                  <a:pt x="7010" y="2349"/>
                </a:lnTo>
                <a:lnTo>
                  <a:pt x="13398" y="2362"/>
                </a:lnTo>
                <a:lnTo>
                  <a:pt x="15176" y="236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9182555" y="4952365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55" y="1054"/>
                </a:lnTo>
                <a:lnTo>
                  <a:pt x="139" y="5918"/>
                </a:lnTo>
                <a:lnTo>
                  <a:pt x="15544" y="5676"/>
                </a:lnTo>
                <a:lnTo>
                  <a:pt x="23241" y="5638"/>
                </a:lnTo>
                <a:lnTo>
                  <a:pt x="22809" y="4699"/>
                </a:lnTo>
                <a:lnTo>
                  <a:pt x="22364" y="3898"/>
                </a:lnTo>
                <a:lnTo>
                  <a:pt x="21907" y="3263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8820595" y="4859351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>
                <a:moveTo>
                  <a:pt x="0" y="0"/>
                </a:moveTo>
                <a:lnTo>
                  <a:pt x="202450" y="0"/>
                </a:lnTo>
              </a:path>
            </a:pathLst>
          </a:custGeom>
          <a:ln w="13716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9066945" y="4869476"/>
            <a:ext cx="59690" cy="5715"/>
          </a:xfrm>
          <a:custGeom>
            <a:avLst/>
            <a:gdLst/>
            <a:ahLst/>
            <a:cxnLst/>
            <a:rect l="l" t="t" r="r" b="b"/>
            <a:pathLst>
              <a:path w="59690" h="5714">
                <a:moveTo>
                  <a:pt x="12674" y="0"/>
                </a:moveTo>
                <a:lnTo>
                  <a:pt x="0" y="1219"/>
                </a:lnTo>
                <a:lnTo>
                  <a:pt x="43815" y="5537"/>
                </a:lnTo>
                <a:lnTo>
                  <a:pt x="59461" y="4178"/>
                </a:lnTo>
                <a:lnTo>
                  <a:pt x="1267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9013850" y="4865232"/>
            <a:ext cx="64135" cy="5715"/>
          </a:xfrm>
          <a:custGeom>
            <a:avLst/>
            <a:gdLst/>
            <a:ahLst/>
            <a:cxnLst/>
            <a:rect l="l" t="t" r="r" b="b"/>
            <a:pathLst>
              <a:path w="64134" h="5714">
                <a:moveTo>
                  <a:pt x="9194" y="0"/>
                </a:moveTo>
                <a:lnTo>
                  <a:pt x="0" y="977"/>
                </a:lnTo>
                <a:lnTo>
                  <a:pt x="49911" y="5168"/>
                </a:lnTo>
                <a:lnTo>
                  <a:pt x="63995" y="4102"/>
                </a:lnTo>
                <a:lnTo>
                  <a:pt x="91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9063765" y="4869329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4084" y="0"/>
                </a:moveTo>
                <a:lnTo>
                  <a:pt x="0" y="1066"/>
                </a:lnTo>
                <a:lnTo>
                  <a:pt x="3187" y="1358"/>
                </a:lnTo>
                <a:lnTo>
                  <a:pt x="15849" y="152"/>
                </a:lnTo>
                <a:lnTo>
                  <a:pt x="140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8806753" y="485996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098" y="0"/>
                </a:lnTo>
              </a:path>
            </a:pathLst>
          </a:custGeom>
          <a:ln w="1510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9050745" y="4870693"/>
            <a:ext cx="60325" cy="6350"/>
          </a:xfrm>
          <a:custGeom>
            <a:avLst/>
            <a:gdLst/>
            <a:ahLst/>
            <a:cxnLst/>
            <a:rect l="l" t="t" r="r" b="b"/>
            <a:pathLst>
              <a:path w="60325" h="6350">
                <a:moveTo>
                  <a:pt x="16205" y="0"/>
                </a:moveTo>
                <a:lnTo>
                  <a:pt x="0" y="1638"/>
                </a:lnTo>
                <a:lnTo>
                  <a:pt x="39738" y="6108"/>
                </a:lnTo>
                <a:lnTo>
                  <a:pt x="60007" y="4318"/>
                </a:lnTo>
                <a:lnTo>
                  <a:pt x="1620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9001934" y="4866209"/>
            <a:ext cx="62230" cy="5715"/>
          </a:xfrm>
          <a:custGeom>
            <a:avLst/>
            <a:gdLst/>
            <a:ahLst/>
            <a:cxnLst/>
            <a:rect l="l" t="t" r="r" b="b"/>
            <a:pathLst>
              <a:path w="62229" h="5714">
                <a:moveTo>
                  <a:pt x="11912" y="0"/>
                </a:moveTo>
                <a:lnTo>
                  <a:pt x="0" y="1308"/>
                </a:lnTo>
                <a:lnTo>
                  <a:pt x="44145" y="5626"/>
                </a:lnTo>
                <a:lnTo>
                  <a:pt x="61836" y="4191"/>
                </a:lnTo>
                <a:lnTo>
                  <a:pt x="1191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9046075" y="4870403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7691" y="0"/>
                </a:moveTo>
                <a:lnTo>
                  <a:pt x="0" y="1435"/>
                </a:lnTo>
                <a:lnTo>
                  <a:pt x="4660" y="1930"/>
                </a:lnTo>
                <a:lnTo>
                  <a:pt x="20878" y="292"/>
                </a:lnTo>
                <a:lnTo>
                  <a:pt x="1769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8588758" y="4894178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56" y="0"/>
                </a:lnTo>
              </a:path>
            </a:pathLst>
          </a:custGeom>
          <a:ln w="11480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8567560" y="4879962"/>
            <a:ext cx="240029" cy="23495"/>
          </a:xfrm>
          <a:custGeom>
            <a:avLst/>
            <a:gdLst/>
            <a:ahLst/>
            <a:cxnLst/>
            <a:rect l="l" t="t" r="r" b="b"/>
            <a:pathLst>
              <a:path w="240029" h="23495">
                <a:moveTo>
                  <a:pt x="75755" y="4648"/>
                </a:moveTo>
                <a:lnTo>
                  <a:pt x="70827" y="4648"/>
                </a:lnTo>
                <a:lnTo>
                  <a:pt x="54745" y="5636"/>
                </a:lnTo>
                <a:lnTo>
                  <a:pt x="38960" y="8599"/>
                </a:lnTo>
                <a:lnTo>
                  <a:pt x="23475" y="13536"/>
                </a:lnTo>
                <a:lnTo>
                  <a:pt x="8293" y="20447"/>
                </a:lnTo>
                <a:lnTo>
                  <a:pt x="5511" y="21297"/>
                </a:lnTo>
                <a:lnTo>
                  <a:pt x="2743" y="22186"/>
                </a:lnTo>
                <a:lnTo>
                  <a:pt x="0" y="23126"/>
                </a:lnTo>
                <a:lnTo>
                  <a:pt x="7048" y="21932"/>
                </a:lnTo>
                <a:lnTo>
                  <a:pt x="14109" y="20878"/>
                </a:lnTo>
                <a:lnTo>
                  <a:pt x="21196" y="19951"/>
                </a:lnTo>
                <a:lnTo>
                  <a:pt x="30569" y="18115"/>
                </a:lnTo>
                <a:lnTo>
                  <a:pt x="39982" y="16476"/>
                </a:lnTo>
                <a:lnTo>
                  <a:pt x="49439" y="15035"/>
                </a:lnTo>
                <a:lnTo>
                  <a:pt x="58940" y="13792"/>
                </a:lnTo>
                <a:lnTo>
                  <a:pt x="72972" y="11787"/>
                </a:lnTo>
                <a:lnTo>
                  <a:pt x="87039" y="10260"/>
                </a:lnTo>
                <a:lnTo>
                  <a:pt x="101135" y="9168"/>
                </a:lnTo>
                <a:lnTo>
                  <a:pt x="115252" y="8470"/>
                </a:lnTo>
                <a:lnTo>
                  <a:pt x="120535" y="7759"/>
                </a:lnTo>
                <a:lnTo>
                  <a:pt x="123190" y="7429"/>
                </a:lnTo>
                <a:lnTo>
                  <a:pt x="137502" y="5473"/>
                </a:lnTo>
                <a:lnTo>
                  <a:pt x="85712" y="5473"/>
                </a:lnTo>
                <a:lnTo>
                  <a:pt x="80708" y="4927"/>
                </a:lnTo>
                <a:lnTo>
                  <a:pt x="75755" y="4648"/>
                </a:lnTo>
                <a:close/>
              </a:path>
              <a:path w="240029" h="23495">
                <a:moveTo>
                  <a:pt x="161175" y="0"/>
                </a:moveTo>
                <a:lnTo>
                  <a:pt x="142256" y="614"/>
                </a:lnTo>
                <a:lnTo>
                  <a:pt x="123372" y="1731"/>
                </a:lnTo>
                <a:lnTo>
                  <a:pt x="104523" y="3352"/>
                </a:lnTo>
                <a:lnTo>
                  <a:pt x="85712" y="5473"/>
                </a:lnTo>
                <a:lnTo>
                  <a:pt x="137502" y="5473"/>
                </a:lnTo>
                <a:lnTo>
                  <a:pt x="145415" y="4392"/>
                </a:lnTo>
                <a:lnTo>
                  <a:pt x="167830" y="2478"/>
                </a:lnTo>
                <a:lnTo>
                  <a:pt x="190369" y="1480"/>
                </a:lnTo>
                <a:lnTo>
                  <a:pt x="212966" y="1193"/>
                </a:lnTo>
                <a:lnTo>
                  <a:pt x="233487" y="1193"/>
                </a:lnTo>
                <a:lnTo>
                  <a:pt x="161175" y="0"/>
                </a:lnTo>
                <a:close/>
              </a:path>
              <a:path w="240029" h="23495">
                <a:moveTo>
                  <a:pt x="233487" y="1193"/>
                </a:moveTo>
                <a:lnTo>
                  <a:pt x="212966" y="1193"/>
                </a:lnTo>
                <a:lnTo>
                  <a:pt x="219614" y="1216"/>
                </a:lnTo>
                <a:lnTo>
                  <a:pt x="239534" y="1485"/>
                </a:lnTo>
                <a:lnTo>
                  <a:pt x="236270" y="1257"/>
                </a:lnTo>
                <a:lnTo>
                  <a:pt x="233487" y="1193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8556139" y="4876802"/>
            <a:ext cx="248285" cy="28575"/>
          </a:xfrm>
          <a:custGeom>
            <a:avLst/>
            <a:gdLst/>
            <a:ahLst/>
            <a:cxnLst/>
            <a:rect l="l" t="t" r="r" b="b"/>
            <a:pathLst>
              <a:path w="248284" h="28575">
                <a:moveTo>
                  <a:pt x="119926" y="0"/>
                </a:moveTo>
                <a:lnTo>
                  <a:pt x="80387" y="966"/>
                </a:lnTo>
                <a:lnTo>
                  <a:pt x="41211" y="4610"/>
                </a:lnTo>
                <a:lnTo>
                  <a:pt x="571" y="23101"/>
                </a:lnTo>
                <a:lnTo>
                  <a:pt x="0" y="28321"/>
                </a:lnTo>
                <a:lnTo>
                  <a:pt x="3797" y="27597"/>
                </a:lnTo>
                <a:lnTo>
                  <a:pt x="11417" y="26276"/>
                </a:lnTo>
                <a:lnTo>
                  <a:pt x="14173" y="25349"/>
                </a:lnTo>
                <a:lnTo>
                  <a:pt x="16929" y="24460"/>
                </a:lnTo>
                <a:lnTo>
                  <a:pt x="19710" y="23609"/>
                </a:lnTo>
                <a:lnTo>
                  <a:pt x="34898" y="16699"/>
                </a:lnTo>
                <a:lnTo>
                  <a:pt x="50382" y="11761"/>
                </a:lnTo>
                <a:lnTo>
                  <a:pt x="66164" y="8798"/>
                </a:lnTo>
                <a:lnTo>
                  <a:pt x="82245" y="7810"/>
                </a:lnTo>
                <a:lnTo>
                  <a:pt x="104373" y="7810"/>
                </a:lnTo>
                <a:lnTo>
                  <a:pt x="115951" y="6509"/>
                </a:lnTo>
                <a:lnTo>
                  <a:pt x="134796" y="4892"/>
                </a:lnTo>
                <a:lnTo>
                  <a:pt x="153676" y="3776"/>
                </a:lnTo>
                <a:lnTo>
                  <a:pt x="172592" y="3162"/>
                </a:lnTo>
                <a:lnTo>
                  <a:pt x="228250" y="3162"/>
                </a:lnTo>
                <a:lnTo>
                  <a:pt x="217733" y="2555"/>
                </a:lnTo>
                <a:lnTo>
                  <a:pt x="202746" y="1858"/>
                </a:lnTo>
                <a:lnTo>
                  <a:pt x="136968" y="128"/>
                </a:lnTo>
                <a:lnTo>
                  <a:pt x="119926" y="0"/>
                </a:lnTo>
                <a:close/>
              </a:path>
              <a:path w="248284" h="28575">
                <a:moveTo>
                  <a:pt x="104373" y="7810"/>
                </a:moveTo>
                <a:lnTo>
                  <a:pt x="87172" y="7810"/>
                </a:lnTo>
                <a:lnTo>
                  <a:pt x="92138" y="8077"/>
                </a:lnTo>
                <a:lnTo>
                  <a:pt x="97142" y="8623"/>
                </a:lnTo>
                <a:lnTo>
                  <a:pt x="104373" y="7810"/>
                </a:lnTo>
                <a:close/>
              </a:path>
              <a:path w="248284" h="28575">
                <a:moveTo>
                  <a:pt x="228250" y="3162"/>
                </a:moveTo>
                <a:lnTo>
                  <a:pt x="172592" y="3162"/>
                </a:lnTo>
                <a:lnTo>
                  <a:pt x="247700" y="4419"/>
                </a:lnTo>
                <a:lnTo>
                  <a:pt x="228250" y="316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9247399" y="4891741"/>
            <a:ext cx="189230" cy="62230"/>
          </a:xfrm>
          <a:custGeom>
            <a:avLst/>
            <a:gdLst/>
            <a:ahLst/>
            <a:cxnLst/>
            <a:rect l="l" t="t" r="r" b="b"/>
            <a:pathLst>
              <a:path w="189229" h="62229">
                <a:moveTo>
                  <a:pt x="39497" y="53289"/>
                </a:moveTo>
                <a:lnTo>
                  <a:pt x="32969" y="53289"/>
                </a:lnTo>
                <a:lnTo>
                  <a:pt x="29718" y="53314"/>
                </a:lnTo>
                <a:lnTo>
                  <a:pt x="6680" y="55676"/>
                </a:lnTo>
                <a:lnTo>
                  <a:pt x="39916" y="61861"/>
                </a:lnTo>
                <a:lnTo>
                  <a:pt x="39834" y="55644"/>
                </a:lnTo>
                <a:lnTo>
                  <a:pt x="39712" y="54444"/>
                </a:lnTo>
                <a:lnTo>
                  <a:pt x="45631" y="54419"/>
                </a:lnTo>
                <a:lnTo>
                  <a:pt x="39497" y="53289"/>
                </a:lnTo>
                <a:close/>
              </a:path>
              <a:path w="189229" h="62229">
                <a:moveTo>
                  <a:pt x="108712" y="54063"/>
                </a:moveTo>
                <a:lnTo>
                  <a:pt x="108712" y="55130"/>
                </a:lnTo>
                <a:lnTo>
                  <a:pt x="185331" y="57708"/>
                </a:lnTo>
                <a:lnTo>
                  <a:pt x="186446" y="54711"/>
                </a:lnTo>
                <a:lnTo>
                  <a:pt x="136029" y="54711"/>
                </a:lnTo>
                <a:lnTo>
                  <a:pt x="108712" y="54063"/>
                </a:lnTo>
                <a:close/>
              </a:path>
              <a:path w="189229" h="62229">
                <a:moveTo>
                  <a:pt x="28879" y="0"/>
                </a:moveTo>
                <a:lnTo>
                  <a:pt x="0" y="520"/>
                </a:lnTo>
                <a:lnTo>
                  <a:pt x="13500" y="2590"/>
                </a:lnTo>
                <a:lnTo>
                  <a:pt x="14757" y="2705"/>
                </a:lnTo>
                <a:lnTo>
                  <a:pt x="15087" y="2781"/>
                </a:lnTo>
                <a:lnTo>
                  <a:pt x="15443" y="2895"/>
                </a:lnTo>
                <a:lnTo>
                  <a:pt x="46813" y="8018"/>
                </a:lnTo>
                <a:lnTo>
                  <a:pt x="78119" y="13519"/>
                </a:lnTo>
                <a:lnTo>
                  <a:pt x="109360" y="19401"/>
                </a:lnTo>
                <a:lnTo>
                  <a:pt x="140538" y="25666"/>
                </a:lnTo>
                <a:lnTo>
                  <a:pt x="141573" y="30429"/>
                </a:lnTo>
                <a:lnTo>
                  <a:pt x="140741" y="40389"/>
                </a:lnTo>
                <a:lnTo>
                  <a:pt x="138680" y="50248"/>
                </a:lnTo>
                <a:lnTo>
                  <a:pt x="136029" y="54711"/>
                </a:lnTo>
                <a:lnTo>
                  <a:pt x="186446" y="54711"/>
                </a:lnTo>
                <a:lnTo>
                  <a:pt x="187010" y="53198"/>
                </a:lnTo>
                <a:lnTo>
                  <a:pt x="188377" y="43238"/>
                </a:lnTo>
                <a:lnTo>
                  <a:pt x="188856" y="33186"/>
                </a:lnTo>
                <a:lnTo>
                  <a:pt x="187858" y="28397"/>
                </a:lnTo>
                <a:lnTo>
                  <a:pt x="148269" y="20377"/>
                </a:lnTo>
                <a:lnTo>
                  <a:pt x="108578" y="12969"/>
                </a:lnTo>
                <a:lnTo>
                  <a:pt x="68782" y="6176"/>
                </a:lnTo>
                <a:lnTo>
                  <a:pt x="28879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9243230" y="4945030"/>
            <a:ext cx="113030" cy="2540"/>
          </a:xfrm>
          <a:custGeom>
            <a:avLst/>
            <a:gdLst/>
            <a:ahLst/>
            <a:cxnLst/>
            <a:rect l="l" t="t" r="r" b="b"/>
            <a:pathLst>
              <a:path w="113029" h="2539">
                <a:moveTo>
                  <a:pt x="33883" y="25"/>
                </a:moveTo>
                <a:lnTo>
                  <a:pt x="0" y="431"/>
                </a:lnTo>
                <a:lnTo>
                  <a:pt x="10845" y="2387"/>
                </a:lnTo>
                <a:lnTo>
                  <a:pt x="33883" y="25"/>
                </a:lnTo>
                <a:close/>
              </a:path>
              <a:path w="113029" h="2539">
                <a:moveTo>
                  <a:pt x="44742" y="0"/>
                </a:moveTo>
                <a:lnTo>
                  <a:pt x="43662" y="0"/>
                </a:lnTo>
                <a:lnTo>
                  <a:pt x="49796" y="1130"/>
                </a:lnTo>
                <a:lnTo>
                  <a:pt x="70025" y="1178"/>
                </a:lnTo>
                <a:lnTo>
                  <a:pt x="112877" y="1841"/>
                </a:lnTo>
                <a:lnTo>
                  <a:pt x="112877" y="774"/>
                </a:lnTo>
                <a:lnTo>
                  <a:pt x="61774" y="54"/>
                </a:lnTo>
                <a:lnTo>
                  <a:pt x="4474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9231796" y="4887080"/>
            <a:ext cx="45085" cy="5715"/>
          </a:xfrm>
          <a:custGeom>
            <a:avLst/>
            <a:gdLst/>
            <a:ahLst/>
            <a:cxnLst/>
            <a:rect l="l" t="t" r="r" b="b"/>
            <a:pathLst>
              <a:path w="45084" h="5714">
                <a:moveTo>
                  <a:pt x="11315" y="0"/>
                </a:moveTo>
                <a:lnTo>
                  <a:pt x="990" y="381"/>
                </a:lnTo>
                <a:lnTo>
                  <a:pt x="0" y="2870"/>
                </a:lnTo>
                <a:lnTo>
                  <a:pt x="15608" y="5181"/>
                </a:lnTo>
                <a:lnTo>
                  <a:pt x="44475" y="4660"/>
                </a:lnTo>
                <a:lnTo>
                  <a:pt x="1131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9218508" y="4887460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274" y="0"/>
                </a:moveTo>
                <a:lnTo>
                  <a:pt x="0" y="596"/>
                </a:lnTo>
                <a:lnTo>
                  <a:pt x="13284" y="2489"/>
                </a:lnTo>
                <a:lnTo>
                  <a:pt x="1427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9238983" y="4892268"/>
            <a:ext cx="150495" cy="54610"/>
          </a:xfrm>
          <a:custGeom>
            <a:avLst/>
            <a:gdLst/>
            <a:ahLst/>
            <a:cxnLst/>
            <a:rect l="l" t="t" r="r" b="b"/>
            <a:pathLst>
              <a:path w="150495" h="54610">
                <a:moveTo>
                  <a:pt x="23863" y="2374"/>
                </a:moveTo>
                <a:lnTo>
                  <a:pt x="27406" y="3581"/>
                </a:lnTo>
                <a:lnTo>
                  <a:pt x="32626" y="9385"/>
                </a:lnTo>
                <a:lnTo>
                  <a:pt x="34607" y="11036"/>
                </a:lnTo>
                <a:lnTo>
                  <a:pt x="36410" y="12687"/>
                </a:lnTo>
                <a:lnTo>
                  <a:pt x="49938" y="15275"/>
                </a:lnTo>
                <a:lnTo>
                  <a:pt x="90449" y="23469"/>
                </a:lnTo>
                <a:lnTo>
                  <a:pt x="91681" y="23698"/>
                </a:lnTo>
                <a:lnTo>
                  <a:pt x="92290" y="27406"/>
                </a:lnTo>
                <a:lnTo>
                  <a:pt x="92481" y="32130"/>
                </a:lnTo>
                <a:lnTo>
                  <a:pt x="111594" y="36093"/>
                </a:lnTo>
                <a:lnTo>
                  <a:pt x="115468" y="36817"/>
                </a:lnTo>
                <a:lnTo>
                  <a:pt x="117030" y="45745"/>
                </a:lnTo>
                <a:lnTo>
                  <a:pt x="117132" y="53543"/>
                </a:lnTo>
                <a:lnTo>
                  <a:pt x="144424" y="54178"/>
                </a:lnTo>
                <a:lnTo>
                  <a:pt x="147095" y="49716"/>
                </a:lnTo>
                <a:lnTo>
                  <a:pt x="149159" y="39860"/>
                </a:lnTo>
                <a:lnTo>
                  <a:pt x="149993" y="29901"/>
                </a:lnTo>
                <a:lnTo>
                  <a:pt x="148958" y="25133"/>
                </a:lnTo>
                <a:lnTo>
                  <a:pt x="117778" y="18873"/>
                </a:lnTo>
                <a:lnTo>
                  <a:pt x="86534" y="12992"/>
                </a:lnTo>
                <a:lnTo>
                  <a:pt x="55228" y="7491"/>
                </a:lnTo>
                <a:lnTo>
                  <a:pt x="23863" y="2374"/>
                </a:lnTo>
                <a:close/>
              </a:path>
              <a:path w="150495" h="54610">
                <a:moveTo>
                  <a:pt x="44399" y="52120"/>
                </a:moveTo>
                <a:lnTo>
                  <a:pt x="38125" y="52781"/>
                </a:lnTo>
                <a:lnTo>
                  <a:pt x="47917" y="52755"/>
                </a:lnTo>
                <a:lnTo>
                  <a:pt x="44399" y="52120"/>
                </a:lnTo>
                <a:close/>
              </a:path>
              <a:path w="150495" h="54610">
                <a:moveTo>
                  <a:pt x="8420" y="0"/>
                </a:moveTo>
                <a:lnTo>
                  <a:pt x="0" y="177"/>
                </a:lnTo>
                <a:lnTo>
                  <a:pt x="7302" y="736"/>
                </a:lnTo>
                <a:lnTo>
                  <a:pt x="21907" y="2070"/>
                </a:lnTo>
                <a:lnTo>
                  <a:pt x="842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9223695" y="4924400"/>
            <a:ext cx="132715" cy="21590"/>
          </a:xfrm>
          <a:custGeom>
            <a:avLst/>
            <a:gdLst/>
            <a:ahLst/>
            <a:cxnLst/>
            <a:rect l="l" t="t" r="r" b="b"/>
            <a:pathLst>
              <a:path w="132715" h="21589">
                <a:moveTo>
                  <a:pt x="86588" y="19989"/>
                </a:moveTo>
                <a:lnTo>
                  <a:pt x="59689" y="19989"/>
                </a:lnTo>
                <a:lnTo>
                  <a:pt x="63195" y="20624"/>
                </a:lnTo>
                <a:lnTo>
                  <a:pt x="81312" y="20679"/>
                </a:lnTo>
                <a:lnTo>
                  <a:pt x="132422" y="21412"/>
                </a:lnTo>
                <a:lnTo>
                  <a:pt x="132414" y="20739"/>
                </a:lnTo>
                <a:lnTo>
                  <a:pt x="105968" y="20739"/>
                </a:lnTo>
                <a:lnTo>
                  <a:pt x="86588" y="19989"/>
                </a:lnTo>
                <a:close/>
              </a:path>
              <a:path w="132715" h="21589">
                <a:moveTo>
                  <a:pt x="0" y="17653"/>
                </a:moveTo>
                <a:lnTo>
                  <a:pt x="19532" y="21056"/>
                </a:lnTo>
                <a:lnTo>
                  <a:pt x="53416" y="20650"/>
                </a:lnTo>
                <a:lnTo>
                  <a:pt x="59689" y="19989"/>
                </a:lnTo>
                <a:lnTo>
                  <a:pt x="86588" y="19989"/>
                </a:lnTo>
                <a:lnTo>
                  <a:pt x="26478" y="18120"/>
                </a:lnTo>
                <a:lnTo>
                  <a:pt x="0" y="17653"/>
                </a:lnTo>
                <a:close/>
              </a:path>
              <a:path w="132715" h="21589">
                <a:moveTo>
                  <a:pt x="107772" y="0"/>
                </a:moveTo>
                <a:lnTo>
                  <a:pt x="108127" y="8674"/>
                </a:lnTo>
                <a:lnTo>
                  <a:pt x="107073" y="20739"/>
                </a:lnTo>
                <a:lnTo>
                  <a:pt x="132414" y="20739"/>
                </a:lnTo>
                <a:lnTo>
                  <a:pt x="132321" y="13614"/>
                </a:lnTo>
                <a:lnTo>
                  <a:pt x="130759" y="4686"/>
                </a:lnTo>
                <a:lnTo>
                  <a:pt x="126885" y="3962"/>
                </a:lnTo>
                <a:lnTo>
                  <a:pt x="10777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9231033" y="4889953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761" y="0"/>
                </a:moveTo>
                <a:lnTo>
                  <a:pt x="0" y="1917"/>
                </a:lnTo>
                <a:lnTo>
                  <a:pt x="7950" y="2501"/>
                </a:lnTo>
                <a:lnTo>
                  <a:pt x="16370" y="2311"/>
                </a:lnTo>
                <a:lnTo>
                  <a:pt x="7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9187491" y="4888062"/>
            <a:ext cx="44450" cy="3810"/>
          </a:xfrm>
          <a:custGeom>
            <a:avLst/>
            <a:gdLst/>
            <a:ahLst/>
            <a:cxnLst/>
            <a:rect l="l" t="t" r="r" b="b"/>
            <a:pathLst>
              <a:path w="44450" h="3810">
                <a:moveTo>
                  <a:pt x="31013" y="0"/>
                </a:moveTo>
                <a:lnTo>
                  <a:pt x="0" y="1625"/>
                </a:lnTo>
                <a:lnTo>
                  <a:pt x="21778" y="2508"/>
                </a:lnTo>
                <a:lnTo>
                  <a:pt x="43548" y="3809"/>
                </a:lnTo>
                <a:lnTo>
                  <a:pt x="44310" y="1892"/>
                </a:lnTo>
                <a:lnTo>
                  <a:pt x="310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9188008" y="4990452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40004" y="0"/>
                </a:moveTo>
                <a:lnTo>
                  <a:pt x="30003" y="235"/>
                </a:lnTo>
                <a:lnTo>
                  <a:pt x="0" y="1257"/>
                </a:lnTo>
                <a:lnTo>
                  <a:pt x="1787" y="3048"/>
                </a:lnTo>
                <a:lnTo>
                  <a:pt x="3327" y="4787"/>
                </a:lnTo>
                <a:lnTo>
                  <a:pt x="4825" y="6210"/>
                </a:lnTo>
                <a:lnTo>
                  <a:pt x="24866" y="3048"/>
                </a:lnTo>
                <a:lnTo>
                  <a:pt x="32461" y="1625"/>
                </a:lnTo>
                <a:lnTo>
                  <a:pt x="400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8568438" y="5016360"/>
            <a:ext cx="72390" cy="12065"/>
          </a:xfrm>
          <a:custGeom>
            <a:avLst/>
            <a:gdLst/>
            <a:ahLst/>
            <a:cxnLst/>
            <a:rect l="l" t="t" r="r" b="b"/>
            <a:pathLst>
              <a:path w="72390" h="12064">
                <a:moveTo>
                  <a:pt x="65506" y="0"/>
                </a:moveTo>
                <a:lnTo>
                  <a:pt x="57670" y="25"/>
                </a:lnTo>
                <a:lnTo>
                  <a:pt x="55359" y="76"/>
                </a:lnTo>
                <a:lnTo>
                  <a:pt x="0" y="7924"/>
                </a:lnTo>
                <a:lnTo>
                  <a:pt x="76" y="10579"/>
                </a:lnTo>
                <a:lnTo>
                  <a:pt x="139" y="11582"/>
                </a:lnTo>
                <a:lnTo>
                  <a:pt x="71577" y="876"/>
                </a:lnTo>
                <a:lnTo>
                  <a:pt x="71856" y="127"/>
                </a:lnTo>
                <a:lnTo>
                  <a:pt x="655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8640012" y="5016487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279" y="0"/>
                </a:moveTo>
                <a:lnTo>
                  <a:pt x="0" y="749"/>
                </a:lnTo>
                <a:lnTo>
                  <a:pt x="4165" y="127"/>
                </a:lnTo>
                <a:lnTo>
                  <a:pt x="2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8691584" y="4999149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5760" y="0"/>
                </a:moveTo>
                <a:lnTo>
                  <a:pt x="0" y="2095"/>
                </a:lnTo>
                <a:lnTo>
                  <a:pt x="20675" y="3187"/>
                </a:lnTo>
                <a:lnTo>
                  <a:pt x="19113" y="2616"/>
                </a:lnTo>
                <a:lnTo>
                  <a:pt x="17386" y="1371"/>
                </a:lnTo>
                <a:lnTo>
                  <a:pt x="1576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8568445" y="5007460"/>
            <a:ext cx="75565" cy="17145"/>
          </a:xfrm>
          <a:custGeom>
            <a:avLst/>
            <a:gdLst/>
            <a:ahLst/>
            <a:cxnLst/>
            <a:rect l="l" t="t" r="r" b="b"/>
            <a:pathLst>
              <a:path w="75565" h="17145">
                <a:moveTo>
                  <a:pt x="75120" y="0"/>
                </a:moveTo>
                <a:lnTo>
                  <a:pt x="25" y="8890"/>
                </a:lnTo>
                <a:lnTo>
                  <a:pt x="0" y="16827"/>
                </a:lnTo>
                <a:lnTo>
                  <a:pt x="55346" y="8966"/>
                </a:lnTo>
                <a:lnTo>
                  <a:pt x="59994" y="8902"/>
                </a:lnTo>
                <a:lnTo>
                  <a:pt x="71895" y="8890"/>
                </a:lnTo>
                <a:lnTo>
                  <a:pt x="72732" y="6642"/>
                </a:lnTo>
                <a:lnTo>
                  <a:pt x="74260" y="2324"/>
                </a:lnTo>
                <a:lnTo>
                  <a:pt x="75120" y="0"/>
                </a:lnTo>
                <a:close/>
              </a:path>
              <a:path w="75565" h="17145">
                <a:moveTo>
                  <a:pt x="71891" y="8902"/>
                </a:moveTo>
                <a:lnTo>
                  <a:pt x="65493" y="8902"/>
                </a:lnTo>
                <a:lnTo>
                  <a:pt x="68668" y="8940"/>
                </a:lnTo>
                <a:lnTo>
                  <a:pt x="71843" y="9029"/>
                </a:lnTo>
                <a:lnTo>
                  <a:pt x="71891" y="890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8640290" y="5005119"/>
            <a:ext cx="66040" cy="12065"/>
          </a:xfrm>
          <a:custGeom>
            <a:avLst/>
            <a:gdLst/>
            <a:ahLst/>
            <a:cxnLst/>
            <a:rect l="l" t="t" r="r" b="b"/>
            <a:pathLst>
              <a:path w="66040" h="12064">
                <a:moveTo>
                  <a:pt x="21666" y="0"/>
                </a:moveTo>
                <a:lnTo>
                  <a:pt x="3276" y="2336"/>
                </a:lnTo>
                <a:lnTo>
                  <a:pt x="2362" y="4787"/>
                </a:lnTo>
                <a:lnTo>
                  <a:pt x="1625" y="6908"/>
                </a:lnTo>
                <a:lnTo>
                  <a:pt x="889" y="8978"/>
                </a:lnTo>
                <a:lnTo>
                  <a:pt x="0" y="11366"/>
                </a:lnTo>
                <a:lnTo>
                  <a:pt x="3886" y="11493"/>
                </a:lnTo>
                <a:lnTo>
                  <a:pt x="65773" y="2285"/>
                </a:lnTo>
                <a:lnTo>
                  <a:pt x="2166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8661958" y="5001249"/>
            <a:ext cx="69850" cy="6350"/>
          </a:xfrm>
          <a:custGeom>
            <a:avLst/>
            <a:gdLst/>
            <a:ahLst/>
            <a:cxnLst/>
            <a:rect l="l" t="t" r="r" b="b"/>
            <a:pathLst>
              <a:path w="69850" h="6350">
                <a:moveTo>
                  <a:pt x="29629" y="0"/>
                </a:moveTo>
                <a:lnTo>
                  <a:pt x="0" y="3873"/>
                </a:lnTo>
                <a:lnTo>
                  <a:pt x="44107" y="6159"/>
                </a:lnTo>
                <a:lnTo>
                  <a:pt x="69761" y="2400"/>
                </a:lnTo>
                <a:lnTo>
                  <a:pt x="51282" y="1384"/>
                </a:lnTo>
                <a:lnTo>
                  <a:pt x="50799" y="1270"/>
                </a:lnTo>
                <a:lnTo>
                  <a:pt x="50291" y="1092"/>
                </a:lnTo>
                <a:lnTo>
                  <a:pt x="2962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007067" y="5050400"/>
            <a:ext cx="130175" cy="42545"/>
          </a:xfrm>
          <a:custGeom>
            <a:avLst/>
            <a:gdLst/>
            <a:ahLst/>
            <a:cxnLst/>
            <a:rect l="l" t="t" r="r" b="b"/>
            <a:pathLst>
              <a:path w="130175" h="42545">
                <a:moveTo>
                  <a:pt x="11125" y="40538"/>
                </a:moveTo>
                <a:lnTo>
                  <a:pt x="7467" y="40741"/>
                </a:lnTo>
                <a:lnTo>
                  <a:pt x="3809" y="41059"/>
                </a:lnTo>
                <a:lnTo>
                  <a:pt x="152" y="41503"/>
                </a:lnTo>
                <a:lnTo>
                  <a:pt x="63" y="42113"/>
                </a:lnTo>
                <a:lnTo>
                  <a:pt x="0" y="42405"/>
                </a:lnTo>
                <a:lnTo>
                  <a:pt x="13055" y="40627"/>
                </a:lnTo>
                <a:lnTo>
                  <a:pt x="11125" y="40538"/>
                </a:lnTo>
                <a:close/>
              </a:path>
              <a:path w="130175" h="42545">
                <a:moveTo>
                  <a:pt x="80986" y="36423"/>
                </a:moveTo>
                <a:lnTo>
                  <a:pt x="54368" y="36423"/>
                </a:lnTo>
                <a:lnTo>
                  <a:pt x="79679" y="38150"/>
                </a:lnTo>
                <a:lnTo>
                  <a:pt x="80314" y="38150"/>
                </a:lnTo>
                <a:lnTo>
                  <a:pt x="80886" y="36830"/>
                </a:lnTo>
                <a:lnTo>
                  <a:pt x="80986" y="36423"/>
                </a:lnTo>
                <a:close/>
              </a:path>
              <a:path w="130175" h="42545">
                <a:moveTo>
                  <a:pt x="67081" y="31445"/>
                </a:moveTo>
                <a:lnTo>
                  <a:pt x="58940" y="31445"/>
                </a:lnTo>
                <a:lnTo>
                  <a:pt x="54533" y="31559"/>
                </a:lnTo>
                <a:lnTo>
                  <a:pt x="50139" y="31800"/>
                </a:lnTo>
                <a:lnTo>
                  <a:pt x="50253" y="36753"/>
                </a:lnTo>
                <a:lnTo>
                  <a:pt x="54368" y="36423"/>
                </a:lnTo>
                <a:lnTo>
                  <a:pt x="80986" y="36423"/>
                </a:lnTo>
                <a:lnTo>
                  <a:pt x="81394" y="34759"/>
                </a:lnTo>
                <a:lnTo>
                  <a:pt x="92635" y="34289"/>
                </a:lnTo>
                <a:lnTo>
                  <a:pt x="103905" y="33940"/>
                </a:lnTo>
                <a:lnTo>
                  <a:pt x="126573" y="33566"/>
                </a:lnTo>
                <a:lnTo>
                  <a:pt x="127220" y="31978"/>
                </a:lnTo>
                <a:lnTo>
                  <a:pt x="79667" y="31978"/>
                </a:lnTo>
                <a:lnTo>
                  <a:pt x="70802" y="31521"/>
                </a:lnTo>
                <a:lnTo>
                  <a:pt x="67081" y="31445"/>
                </a:lnTo>
                <a:close/>
              </a:path>
              <a:path w="130175" h="42545">
                <a:moveTo>
                  <a:pt x="47332" y="0"/>
                </a:moveTo>
                <a:lnTo>
                  <a:pt x="41871" y="444"/>
                </a:lnTo>
                <a:lnTo>
                  <a:pt x="78346" y="2590"/>
                </a:lnTo>
                <a:lnTo>
                  <a:pt x="80654" y="7270"/>
                </a:lnTo>
                <a:lnTo>
                  <a:pt x="81611" y="17356"/>
                </a:lnTo>
                <a:lnTo>
                  <a:pt x="81266" y="27406"/>
                </a:lnTo>
                <a:lnTo>
                  <a:pt x="79667" y="31978"/>
                </a:lnTo>
                <a:lnTo>
                  <a:pt x="127220" y="31978"/>
                </a:lnTo>
                <a:lnTo>
                  <a:pt x="128434" y="29002"/>
                </a:lnTo>
                <a:lnTo>
                  <a:pt x="129595" y="18951"/>
                </a:lnTo>
                <a:lnTo>
                  <a:pt x="129877" y="8886"/>
                </a:lnTo>
                <a:lnTo>
                  <a:pt x="129108" y="4267"/>
                </a:lnTo>
                <a:lnTo>
                  <a:pt x="4733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8970377" y="5082195"/>
            <a:ext cx="86995" cy="12065"/>
          </a:xfrm>
          <a:custGeom>
            <a:avLst/>
            <a:gdLst/>
            <a:ahLst/>
            <a:cxnLst/>
            <a:rect l="l" t="t" r="r" b="b"/>
            <a:pathLst>
              <a:path w="86995" h="12064">
                <a:moveTo>
                  <a:pt x="52870" y="3924"/>
                </a:moveTo>
                <a:lnTo>
                  <a:pt x="45592" y="4787"/>
                </a:lnTo>
                <a:lnTo>
                  <a:pt x="0" y="10388"/>
                </a:lnTo>
                <a:lnTo>
                  <a:pt x="28740" y="11722"/>
                </a:lnTo>
                <a:lnTo>
                  <a:pt x="36690" y="10617"/>
                </a:lnTo>
                <a:lnTo>
                  <a:pt x="36804" y="10020"/>
                </a:lnTo>
                <a:lnTo>
                  <a:pt x="36842" y="9702"/>
                </a:lnTo>
                <a:lnTo>
                  <a:pt x="40500" y="9258"/>
                </a:lnTo>
                <a:lnTo>
                  <a:pt x="44157" y="8940"/>
                </a:lnTo>
                <a:lnTo>
                  <a:pt x="47815" y="8737"/>
                </a:lnTo>
                <a:lnTo>
                  <a:pt x="50576" y="8737"/>
                </a:lnTo>
                <a:lnTo>
                  <a:pt x="59062" y="7699"/>
                </a:lnTo>
                <a:lnTo>
                  <a:pt x="68364" y="6678"/>
                </a:lnTo>
                <a:lnTo>
                  <a:pt x="77656" y="5769"/>
                </a:lnTo>
                <a:lnTo>
                  <a:pt x="86944" y="4965"/>
                </a:lnTo>
                <a:lnTo>
                  <a:pt x="86950" y="4787"/>
                </a:lnTo>
                <a:lnTo>
                  <a:pt x="65379" y="4775"/>
                </a:lnTo>
                <a:lnTo>
                  <a:pt x="52870" y="3924"/>
                </a:lnTo>
                <a:close/>
              </a:path>
              <a:path w="86995" h="12064">
                <a:moveTo>
                  <a:pt x="50576" y="8737"/>
                </a:moveTo>
                <a:lnTo>
                  <a:pt x="47815" y="8737"/>
                </a:lnTo>
                <a:lnTo>
                  <a:pt x="49745" y="8839"/>
                </a:lnTo>
                <a:lnTo>
                  <a:pt x="50576" y="8737"/>
                </a:lnTo>
                <a:close/>
              </a:path>
              <a:path w="86995" h="12064">
                <a:moveTo>
                  <a:pt x="86829" y="0"/>
                </a:moveTo>
                <a:lnTo>
                  <a:pt x="80517" y="342"/>
                </a:lnTo>
                <a:lnTo>
                  <a:pt x="74231" y="901"/>
                </a:lnTo>
                <a:lnTo>
                  <a:pt x="67957" y="1727"/>
                </a:lnTo>
                <a:lnTo>
                  <a:pt x="67335" y="3606"/>
                </a:lnTo>
                <a:lnTo>
                  <a:pt x="66484" y="4787"/>
                </a:lnTo>
                <a:lnTo>
                  <a:pt x="86950" y="4787"/>
                </a:lnTo>
                <a:lnTo>
                  <a:pt x="8682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9031503" y="5050844"/>
            <a:ext cx="57785" cy="31750"/>
          </a:xfrm>
          <a:custGeom>
            <a:avLst/>
            <a:gdLst/>
            <a:ahLst/>
            <a:cxnLst/>
            <a:rect l="l" t="t" r="r" b="b"/>
            <a:pathLst>
              <a:path w="57784" h="31750">
                <a:moveTo>
                  <a:pt x="55418" y="31000"/>
                </a:moveTo>
                <a:lnTo>
                  <a:pt x="42633" y="31000"/>
                </a:lnTo>
                <a:lnTo>
                  <a:pt x="46367" y="31076"/>
                </a:lnTo>
                <a:lnTo>
                  <a:pt x="55232" y="31534"/>
                </a:lnTo>
                <a:lnTo>
                  <a:pt x="55418" y="31000"/>
                </a:lnTo>
                <a:close/>
              </a:path>
              <a:path w="57784" h="31750">
                <a:moveTo>
                  <a:pt x="17437" y="0"/>
                </a:moveTo>
                <a:lnTo>
                  <a:pt x="0" y="1485"/>
                </a:lnTo>
                <a:lnTo>
                  <a:pt x="571" y="3848"/>
                </a:lnTo>
                <a:lnTo>
                  <a:pt x="863" y="7950"/>
                </a:lnTo>
                <a:lnTo>
                  <a:pt x="927" y="12280"/>
                </a:lnTo>
                <a:lnTo>
                  <a:pt x="22656" y="13449"/>
                </a:lnTo>
                <a:lnTo>
                  <a:pt x="25107" y="23240"/>
                </a:lnTo>
                <a:lnTo>
                  <a:pt x="25704" y="31356"/>
                </a:lnTo>
                <a:lnTo>
                  <a:pt x="30099" y="31114"/>
                </a:lnTo>
                <a:lnTo>
                  <a:pt x="34505" y="31000"/>
                </a:lnTo>
                <a:lnTo>
                  <a:pt x="55418" y="31000"/>
                </a:lnTo>
                <a:lnTo>
                  <a:pt x="56826" y="26961"/>
                </a:lnTo>
                <a:lnTo>
                  <a:pt x="57172" y="16911"/>
                </a:lnTo>
                <a:lnTo>
                  <a:pt x="56218" y="6825"/>
                </a:lnTo>
                <a:lnTo>
                  <a:pt x="53911" y="2146"/>
                </a:lnTo>
                <a:lnTo>
                  <a:pt x="1743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8898659" y="5063120"/>
            <a:ext cx="158750" cy="29845"/>
          </a:xfrm>
          <a:custGeom>
            <a:avLst/>
            <a:gdLst/>
            <a:ahLst/>
            <a:cxnLst/>
            <a:rect l="l" t="t" r="r" b="b"/>
            <a:pathLst>
              <a:path w="158750" h="29845">
                <a:moveTo>
                  <a:pt x="59994" y="19418"/>
                </a:moveTo>
                <a:lnTo>
                  <a:pt x="47690" y="20458"/>
                </a:lnTo>
                <a:lnTo>
                  <a:pt x="35380" y="21678"/>
                </a:lnTo>
                <a:lnTo>
                  <a:pt x="23049" y="23090"/>
                </a:lnTo>
                <a:lnTo>
                  <a:pt x="0" y="26187"/>
                </a:lnTo>
                <a:lnTo>
                  <a:pt x="71716" y="29463"/>
                </a:lnTo>
                <a:lnTo>
                  <a:pt x="124587" y="22999"/>
                </a:lnTo>
                <a:lnTo>
                  <a:pt x="138823" y="22999"/>
                </a:lnTo>
                <a:lnTo>
                  <a:pt x="139052" y="22682"/>
                </a:lnTo>
                <a:lnTo>
                  <a:pt x="139561" y="21145"/>
                </a:lnTo>
                <a:lnTo>
                  <a:pt x="85407" y="21145"/>
                </a:lnTo>
                <a:lnTo>
                  <a:pt x="59994" y="19418"/>
                </a:lnTo>
                <a:close/>
              </a:path>
              <a:path w="158750" h="29845">
                <a:moveTo>
                  <a:pt x="138823" y="22999"/>
                </a:moveTo>
                <a:lnTo>
                  <a:pt x="124587" y="22999"/>
                </a:lnTo>
                <a:lnTo>
                  <a:pt x="137134" y="23863"/>
                </a:lnTo>
                <a:lnTo>
                  <a:pt x="138201" y="23863"/>
                </a:lnTo>
                <a:lnTo>
                  <a:pt x="138823" y="22999"/>
                </a:lnTo>
                <a:close/>
              </a:path>
              <a:path w="158750" h="29845">
                <a:moveTo>
                  <a:pt x="133769" y="0"/>
                </a:moveTo>
                <a:lnTo>
                  <a:pt x="133883" y="7912"/>
                </a:lnTo>
                <a:lnTo>
                  <a:pt x="133210" y="16548"/>
                </a:lnTo>
                <a:lnTo>
                  <a:pt x="131953" y="16548"/>
                </a:lnTo>
                <a:lnTo>
                  <a:pt x="109226" y="16929"/>
                </a:lnTo>
                <a:lnTo>
                  <a:pt x="97923" y="17287"/>
                </a:lnTo>
                <a:lnTo>
                  <a:pt x="86652" y="17767"/>
                </a:lnTo>
                <a:lnTo>
                  <a:pt x="86378" y="19418"/>
                </a:lnTo>
                <a:lnTo>
                  <a:pt x="86264" y="19977"/>
                </a:lnTo>
                <a:lnTo>
                  <a:pt x="85890" y="21145"/>
                </a:lnTo>
                <a:lnTo>
                  <a:pt x="139561" y="21145"/>
                </a:lnTo>
                <a:lnTo>
                  <a:pt x="139674" y="20802"/>
                </a:lnTo>
                <a:lnTo>
                  <a:pt x="145948" y="19977"/>
                </a:lnTo>
                <a:lnTo>
                  <a:pt x="152247" y="19418"/>
                </a:lnTo>
                <a:lnTo>
                  <a:pt x="158546" y="19075"/>
                </a:lnTo>
                <a:lnTo>
                  <a:pt x="157962" y="10960"/>
                </a:lnTo>
                <a:lnTo>
                  <a:pt x="155498" y="1181"/>
                </a:lnTo>
                <a:lnTo>
                  <a:pt x="1337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9087549" y="5001915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4" h="3810">
                <a:moveTo>
                  <a:pt x="12026" y="0"/>
                </a:moveTo>
                <a:lnTo>
                  <a:pt x="0" y="1104"/>
                </a:lnTo>
                <a:lnTo>
                  <a:pt x="24460" y="2451"/>
                </a:lnTo>
                <a:lnTo>
                  <a:pt x="25285" y="2730"/>
                </a:lnTo>
                <a:lnTo>
                  <a:pt x="26136" y="3187"/>
                </a:lnTo>
                <a:lnTo>
                  <a:pt x="34137" y="1587"/>
                </a:lnTo>
                <a:lnTo>
                  <a:pt x="38125" y="723"/>
                </a:lnTo>
                <a:lnTo>
                  <a:pt x="120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9064215" y="5001707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20637" y="0"/>
                </a:moveTo>
                <a:lnTo>
                  <a:pt x="13258" y="0"/>
                </a:lnTo>
                <a:lnTo>
                  <a:pt x="0" y="76"/>
                </a:lnTo>
                <a:lnTo>
                  <a:pt x="23342" y="1308"/>
                </a:lnTo>
                <a:lnTo>
                  <a:pt x="35356" y="203"/>
                </a:lnTo>
                <a:lnTo>
                  <a:pt x="206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8971368" y="5046474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5" h="2539">
                <a:moveTo>
                  <a:pt x="139" y="0"/>
                </a:moveTo>
                <a:lnTo>
                  <a:pt x="0" y="330"/>
                </a:lnTo>
                <a:lnTo>
                  <a:pt x="40182" y="2336"/>
                </a:lnTo>
                <a:lnTo>
                  <a:pt x="43662" y="2019"/>
                </a:lnTo>
                <a:lnTo>
                  <a:pt x="13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8971229" y="5046810"/>
            <a:ext cx="40640" cy="2540"/>
          </a:xfrm>
          <a:custGeom>
            <a:avLst/>
            <a:gdLst/>
            <a:ahLst/>
            <a:cxnLst/>
            <a:rect l="l" t="t" r="r" b="b"/>
            <a:pathLst>
              <a:path w="40640" h="2539">
                <a:moveTo>
                  <a:pt x="139" y="0"/>
                </a:moveTo>
                <a:lnTo>
                  <a:pt x="0" y="317"/>
                </a:lnTo>
                <a:lnTo>
                  <a:pt x="37376" y="2260"/>
                </a:lnTo>
                <a:lnTo>
                  <a:pt x="40322" y="1993"/>
                </a:lnTo>
                <a:lnTo>
                  <a:pt x="13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8966455" y="5092586"/>
            <a:ext cx="33020" cy="2540"/>
          </a:xfrm>
          <a:custGeom>
            <a:avLst/>
            <a:gdLst/>
            <a:ahLst/>
            <a:cxnLst/>
            <a:rect l="l" t="t" r="r" b="b"/>
            <a:pathLst>
              <a:path w="33020" h="2539">
                <a:moveTo>
                  <a:pt x="3924" y="0"/>
                </a:moveTo>
                <a:lnTo>
                  <a:pt x="0" y="495"/>
                </a:lnTo>
                <a:lnTo>
                  <a:pt x="28181" y="1943"/>
                </a:lnTo>
                <a:lnTo>
                  <a:pt x="32651" y="1320"/>
                </a:lnTo>
                <a:lnTo>
                  <a:pt x="392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8896008" y="5089314"/>
            <a:ext cx="74930" cy="3810"/>
          </a:xfrm>
          <a:custGeom>
            <a:avLst/>
            <a:gdLst/>
            <a:ahLst/>
            <a:cxnLst/>
            <a:rect l="l" t="t" r="r" b="b"/>
            <a:pathLst>
              <a:path w="74929" h="3810">
                <a:moveTo>
                  <a:pt x="2654" y="0"/>
                </a:moveTo>
                <a:lnTo>
                  <a:pt x="0" y="368"/>
                </a:lnTo>
                <a:lnTo>
                  <a:pt x="70446" y="3771"/>
                </a:lnTo>
                <a:lnTo>
                  <a:pt x="74371" y="3276"/>
                </a:lnTo>
                <a:lnTo>
                  <a:pt x="265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8887921" y="5022697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14376" y="0"/>
                </a:moveTo>
                <a:lnTo>
                  <a:pt x="9575" y="203"/>
                </a:lnTo>
                <a:lnTo>
                  <a:pt x="4787" y="457"/>
                </a:lnTo>
                <a:lnTo>
                  <a:pt x="0" y="762"/>
                </a:lnTo>
                <a:lnTo>
                  <a:pt x="5397" y="990"/>
                </a:lnTo>
                <a:lnTo>
                  <a:pt x="1437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8942476" y="4929793"/>
            <a:ext cx="68580" cy="8255"/>
          </a:xfrm>
          <a:custGeom>
            <a:avLst/>
            <a:gdLst/>
            <a:ahLst/>
            <a:cxnLst/>
            <a:rect l="l" t="t" r="r" b="b"/>
            <a:pathLst>
              <a:path w="68579" h="8254">
                <a:moveTo>
                  <a:pt x="29565" y="0"/>
                </a:moveTo>
                <a:lnTo>
                  <a:pt x="1054" y="4495"/>
                </a:lnTo>
                <a:lnTo>
                  <a:pt x="0" y="5562"/>
                </a:lnTo>
                <a:lnTo>
                  <a:pt x="28143" y="7810"/>
                </a:lnTo>
                <a:lnTo>
                  <a:pt x="33832" y="7112"/>
                </a:lnTo>
                <a:lnTo>
                  <a:pt x="43586" y="6070"/>
                </a:lnTo>
                <a:lnTo>
                  <a:pt x="51841" y="4965"/>
                </a:lnTo>
                <a:lnTo>
                  <a:pt x="60121" y="3987"/>
                </a:lnTo>
                <a:lnTo>
                  <a:pt x="68414" y="3162"/>
                </a:lnTo>
                <a:lnTo>
                  <a:pt x="29565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8938883" y="49342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648" y="0"/>
                </a:moveTo>
                <a:lnTo>
                  <a:pt x="0" y="787"/>
                </a:lnTo>
                <a:lnTo>
                  <a:pt x="3594" y="1054"/>
                </a:lnTo>
                <a:lnTo>
                  <a:pt x="46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8911056" y="4928264"/>
            <a:ext cx="61594" cy="6350"/>
          </a:xfrm>
          <a:custGeom>
            <a:avLst/>
            <a:gdLst/>
            <a:ahLst/>
            <a:cxnLst/>
            <a:rect l="l" t="t" r="r" b="b"/>
            <a:pathLst>
              <a:path w="61595" h="6350">
                <a:moveTo>
                  <a:pt x="56902" y="1206"/>
                </a:moveTo>
                <a:lnTo>
                  <a:pt x="38747" y="1206"/>
                </a:lnTo>
                <a:lnTo>
                  <a:pt x="37408" y="1376"/>
                </a:lnTo>
                <a:lnTo>
                  <a:pt x="34804" y="3714"/>
                </a:lnTo>
                <a:lnTo>
                  <a:pt x="32473" y="6019"/>
                </a:lnTo>
                <a:lnTo>
                  <a:pt x="60985" y="1524"/>
                </a:lnTo>
                <a:lnTo>
                  <a:pt x="56902" y="1206"/>
                </a:lnTo>
                <a:close/>
              </a:path>
              <a:path w="61595" h="6350">
                <a:moveTo>
                  <a:pt x="41389" y="0"/>
                </a:moveTo>
                <a:lnTo>
                  <a:pt x="0" y="4724"/>
                </a:lnTo>
                <a:lnTo>
                  <a:pt x="8318" y="5346"/>
                </a:lnTo>
                <a:lnTo>
                  <a:pt x="31130" y="2174"/>
                </a:lnTo>
                <a:lnTo>
                  <a:pt x="38747" y="1206"/>
                </a:lnTo>
                <a:lnTo>
                  <a:pt x="56902" y="1206"/>
                </a:lnTo>
                <a:lnTo>
                  <a:pt x="413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8919376" y="4929639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29089" y="0"/>
                </a:moveTo>
                <a:lnTo>
                  <a:pt x="22811" y="798"/>
                </a:lnTo>
                <a:lnTo>
                  <a:pt x="0" y="3969"/>
                </a:lnTo>
                <a:lnTo>
                  <a:pt x="19507" y="5443"/>
                </a:lnTo>
                <a:lnTo>
                  <a:pt x="24155" y="4655"/>
                </a:lnTo>
                <a:lnTo>
                  <a:pt x="26517" y="2306"/>
                </a:lnTo>
                <a:lnTo>
                  <a:pt x="290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8970616" y="4935857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443" y="0"/>
                </a:moveTo>
                <a:lnTo>
                  <a:pt x="5689" y="1054"/>
                </a:lnTo>
                <a:lnTo>
                  <a:pt x="0" y="1752"/>
                </a:lnTo>
                <a:lnTo>
                  <a:pt x="1917" y="1905"/>
                </a:lnTo>
                <a:lnTo>
                  <a:pt x="10922" y="596"/>
                </a:lnTo>
                <a:lnTo>
                  <a:pt x="154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9062138" y="4915728"/>
            <a:ext cx="76835" cy="8890"/>
          </a:xfrm>
          <a:custGeom>
            <a:avLst/>
            <a:gdLst/>
            <a:ahLst/>
            <a:cxnLst/>
            <a:rect l="l" t="t" r="r" b="b"/>
            <a:pathLst>
              <a:path w="76834" h="8889">
                <a:moveTo>
                  <a:pt x="40843" y="1206"/>
                </a:moveTo>
                <a:lnTo>
                  <a:pt x="37795" y="1206"/>
                </a:lnTo>
                <a:lnTo>
                  <a:pt x="0" y="4127"/>
                </a:lnTo>
                <a:lnTo>
                  <a:pt x="38887" y="8636"/>
                </a:lnTo>
                <a:lnTo>
                  <a:pt x="74853" y="5753"/>
                </a:lnTo>
                <a:lnTo>
                  <a:pt x="76352" y="5549"/>
                </a:lnTo>
                <a:lnTo>
                  <a:pt x="40843" y="1206"/>
                </a:lnTo>
                <a:close/>
              </a:path>
              <a:path w="76834" h="8889">
                <a:moveTo>
                  <a:pt x="29908" y="0"/>
                </a:moveTo>
                <a:lnTo>
                  <a:pt x="32194" y="749"/>
                </a:lnTo>
                <a:lnTo>
                  <a:pt x="34442" y="1244"/>
                </a:lnTo>
                <a:lnTo>
                  <a:pt x="37414" y="1231"/>
                </a:lnTo>
                <a:lnTo>
                  <a:pt x="37795" y="1206"/>
                </a:lnTo>
                <a:lnTo>
                  <a:pt x="40843" y="1206"/>
                </a:lnTo>
                <a:lnTo>
                  <a:pt x="29908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9048901" y="4915456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5">
                <a:moveTo>
                  <a:pt x="40589" y="0"/>
                </a:moveTo>
                <a:lnTo>
                  <a:pt x="18329" y="1524"/>
                </a:lnTo>
                <a:lnTo>
                  <a:pt x="0" y="2984"/>
                </a:lnTo>
                <a:lnTo>
                  <a:pt x="13246" y="4394"/>
                </a:lnTo>
                <a:lnTo>
                  <a:pt x="50393" y="1524"/>
                </a:lnTo>
                <a:lnTo>
                  <a:pt x="47619" y="1511"/>
                </a:lnTo>
                <a:lnTo>
                  <a:pt x="45427" y="1016"/>
                </a:lnTo>
                <a:lnTo>
                  <a:pt x="43141" y="266"/>
                </a:lnTo>
                <a:lnTo>
                  <a:pt x="405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9090987" y="491690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58" y="0"/>
                </a:lnTo>
              </a:path>
            </a:pathLst>
          </a:custGeom>
          <a:ln w="87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9116156" y="4909488"/>
            <a:ext cx="66040" cy="5080"/>
          </a:xfrm>
          <a:custGeom>
            <a:avLst/>
            <a:gdLst/>
            <a:ahLst/>
            <a:cxnLst/>
            <a:rect l="l" t="t" r="r" b="b"/>
            <a:pathLst>
              <a:path w="66040" h="5079">
                <a:moveTo>
                  <a:pt x="23088" y="3797"/>
                </a:moveTo>
                <a:lnTo>
                  <a:pt x="15392" y="3987"/>
                </a:lnTo>
                <a:lnTo>
                  <a:pt x="0" y="4571"/>
                </a:lnTo>
                <a:lnTo>
                  <a:pt x="23088" y="3797"/>
                </a:lnTo>
                <a:close/>
              </a:path>
              <a:path w="66040" h="5079">
                <a:moveTo>
                  <a:pt x="3441" y="0"/>
                </a:moveTo>
                <a:lnTo>
                  <a:pt x="29273" y="3632"/>
                </a:lnTo>
                <a:lnTo>
                  <a:pt x="65582" y="3035"/>
                </a:lnTo>
                <a:lnTo>
                  <a:pt x="57937" y="2006"/>
                </a:lnTo>
                <a:lnTo>
                  <a:pt x="44318" y="1273"/>
                </a:lnTo>
                <a:lnTo>
                  <a:pt x="30699" y="693"/>
                </a:lnTo>
                <a:lnTo>
                  <a:pt x="17075" y="268"/>
                </a:lnTo>
                <a:lnTo>
                  <a:pt x="34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9089489" y="491536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498" y="0"/>
                </a:moveTo>
                <a:lnTo>
                  <a:pt x="0" y="88"/>
                </a:lnTo>
                <a:lnTo>
                  <a:pt x="2552" y="355"/>
                </a:lnTo>
                <a:lnTo>
                  <a:pt x="14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9116363" y="4908198"/>
            <a:ext cx="57785" cy="3810"/>
          </a:xfrm>
          <a:custGeom>
            <a:avLst/>
            <a:gdLst/>
            <a:ahLst/>
            <a:cxnLst/>
            <a:rect l="l" t="t" r="r" b="b"/>
            <a:pathLst>
              <a:path w="57784" h="3810">
                <a:moveTo>
                  <a:pt x="31559" y="0"/>
                </a:moveTo>
                <a:lnTo>
                  <a:pt x="15784" y="298"/>
                </a:lnTo>
                <a:lnTo>
                  <a:pt x="0" y="863"/>
                </a:lnTo>
                <a:lnTo>
                  <a:pt x="3238" y="1282"/>
                </a:lnTo>
                <a:lnTo>
                  <a:pt x="16866" y="1557"/>
                </a:lnTo>
                <a:lnTo>
                  <a:pt x="30489" y="1982"/>
                </a:lnTo>
                <a:lnTo>
                  <a:pt x="44107" y="2563"/>
                </a:lnTo>
                <a:lnTo>
                  <a:pt x="57721" y="3302"/>
                </a:lnTo>
                <a:lnTo>
                  <a:pt x="3155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9181741" y="4912480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7226" y="0"/>
                </a:moveTo>
                <a:lnTo>
                  <a:pt x="0" y="50"/>
                </a:lnTo>
                <a:lnTo>
                  <a:pt x="8204" y="1168"/>
                </a:lnTo>
                <a:lnTo>
                  <a:pt x="12344" y="381"/>
                </a:lnTo>
                <a:lnTo>
                  <a:pt x="72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9174091" y="491149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7645" y="1028"/>
                </a:lnTo>
                <a:lnTo>
                  <a:pt x="14871" y="977"/>
                </a:lnTo>
                <a:lnTo>
                  <a:pt x="4965" y="292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9101025" y="4921475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35966" y="0"/>
                </a:moveTo>
                <a:lnTo>
                  <a:pt x="0" y="2882"/>
                </a:lnTo>
                <a:lnTo>
                  <a:pt x="5333" y="3543"/>
                </a:lnTo>
                <a:lnTo>
                  <a:pt x="20683" y="1914"/>
                </a:lnTo>
                <a:lnTo>
                  <a:pt x="28335" y="996"/>
                </a:lnTo>
                <a:lnTo>
                  <a:pt x="3596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9188967" y="491246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7" y="0"/>
                </a:moveTo>
                <a:lnTo>
                  <a:pt x="2374" y="12"/>
                </a:lnTo>
                <a:lnTo>
                  <a:pt x="0" y="12"/>
                </a:lnTo>
                <a:lnTo>
                  <a:pt x="5118" y="393"/>
                </a:lnTo>
                <a:lnTo>
                  <a:pt x="713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9147924" y="4908142"/>
            <a:ext cx="55244" cy="4445"/>
          </a:xfrm>
          <a:custGeom>
            <a:avLst/>
            <a:gdLst/>
            <a:ahLst/>
            <a:cxnLst/>
            <a:rect l="l" t="t" r="r" b="b"/>
            <a:pathLst>
              <a:path w="55245" h="4445">
                <a:moveTo>
                  <a:pt x="17932" y="0"/>
                </a:moveTo>
                <a:lnTo>
                  <a:pt x="11569" y="0"/>
                </a:lnTo>
                <a:lnTo>
                  <a:pt x="0" y="50"/>
                </a:lnTo>
                <a:lnTo>
                  <a:pt x="26161" y="3352"/>
                </a:lnTo>
                <a:lnTo>
                  <a:pt x="41046" y="4343"/>
                </a:lnTo>
                <a:lnTo>
                  <a:pt x="48183" y="4317"/>
                </a:lnTo>
                <a:lnTo>
                  <a:pt x="52476" y="3454"/>
                </a:lnTo>
                <a:lnTo>
                  <a:pt x="54635" y="2997"/>
                </a:lnTo>
                <a:lnTo>
                  <a:pt x="30645" y="152"/>
                </a:lnTo>
                <a:lnTo>
                  <a:pt x="179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8452750" y="4847983"/>
            <a:ext cx="343535" cy="76835"/>
          </a:xfrm>
          <a:custGeom>
            <a:avLst/>
            <a:gdLst/>
            <a:ahLst/>
            <a:cxnLst/>
            <a:rect l="l" t="t" r="r" b="b"/>
            <a:pathLst>
              <a:path w="343534" h="76835">
                <a:moveTo>
                  <a:pt x="132270" y="5841"/>
                </a:moveTo>
                <a:lnTo>
                  <a:pt x="71806" y="17533"/>
                </a:lnTo>
                <a:lnTo>
                  <a:pt x="24467" y="35906"/>
                </a:lnTo>
                <a:lnTo>
                  <a:pt x="0" y="48145"/>
                </a:lnTo>
                <a:lnTo>
                  <a:pt x="1117" y="61518"/>
                </a:lnTo>
                <a:lnTo>
                  <a:pt x="1245" y="65316"/>
                </a:lnTo>
                <a:lnTo>
                  <a:pt x="1701" y="76796"/>
                </a:lnTo>
                <a:lnTo>
                  <a:pt x="8623" y="72631"/>
                </a:lnTo>
                <a:lnTo>
                  <a:pt x="15709" y="68808"/>
                </a:lnTo>
                <a:lnTo>
                  <a:pt x="22923" y="65316"/>
                </a:lnTo>
                <a:lnTo>
                  <a:pt x="22123" y="64096"/>
                </a:lnTo>
                <a:lnTo>
                  <a:pt x="44231" y="53111"/>
                </a:lnTo>
                <a:lnTo>
                  <a:pt x="66663" y="43270"/>
                </a:lnTo>
                <a:lnTo>
                  <a:pt x="89698" y="35098"/>
                </a:lnTo>
                <a:lnTo>
                  <a:pt x="113677" y="29121"/>
                </a:lnTo>
                <a:lnTo>
                  <a:pt x="118897" y="27165"/>
                </a:lnTo>
                <a:lnTo>
                  <a:pt x="124193" y="25361"/>
                </a:lnTo>
                <a:lnTo>
                  <a:pt x="129565" y="23736"/>
                </a:lnTo>
                <a:lnTo>
                  <a:pt x="145884" y="22898"/>
                </a:lnTo>
                <a:lnTo>
                  <a:pt x="165268" y="16952"/>
                </a:lnTo>
                <a:lnTo>
                  <a:pt x="184918" y="12374"/>
                </a:lnTo>
                <a:lnTo>
                  <a:pt x="204835" y="9166"/>
                </a:lnTo>
                <a:lnTo>
                  <a:pt x="225018" y="7327"/>
                </a:lnTo>
                <a:lnTo>
                  <a:pt x="245943" y="5930"/>
                </a:lnTo>
                <a:lnTo>
                  <a:pt x="132537" y="5930"/>
                </a:lnTo>
                <a:lnTo>
                  <a:pt x="132270" y="5841"/>
                </a:lnTo>
                <a:close/>
              </a:path>
              <a:path w="343534" h="76835">
                <a:moveTo>
                  <a:pt x="246062" y="0"/>
                </a:moveTo>
                <a:lnTo>
                  <a:pt x="190646" y="1039"/>
                </a:lnTo>
                <a:lnTo>
                  <a:pt x="152593" y="3438"/>
                </a:lnTo>
                <a:lnTo>
                  <a:pt x="132689" y="5930"/>
                </a:lnTo>
                <a:lnTo>
                  <a:pt x="245943" y="5930"/>
                </a:lnTo>
                <a:lnTo>
                  <a:pt x="249251" y="5710"/>
                </a:lnTo>
                <a:lnTo>
                  <a:pt x="273443" y="4491"/>
                </a:lnTo>
                <a:lnTo>
                  <a:pt x="297616" y="3722"/>
                </a:lnTo>
                <a:lnTo>
                  <a:pt x="321792" y="3454"/>
                </a:lnTo>
                <a:lnTo>
                  <a:pt x="340101" y="3454"/>
                </a:lnTo>
                <a:lnTo>
                  <a:pt x="329996" y="2755"/>
                </a:lnTo>
                <a:lnTo>
                  <a:pt x="308988" y="1521"/>
                </a:lnTo>
                <a:lnTo>
                  <a:pt x="288001" y="663"/>
                </a:lnTo>
                <a:lnTo>
                  <a:pt x="267028" y="162"/>
                </a:lnTo>
                <a:lnTo>
                  <a:pt x="246062" y="0"/>
                </a:lnTo>
                <a:close/>
              </a:path>
              <a:path w="343534" h="76835">
                <a:moveTo>
                  <a:pt x="340101" y="3454"/>
                </a:moveTo>
                <a:lnTo>
                  <a:pt x="328993" y="3454"/>
                </a:lnTo>
                <a:lnTo>
                  <a:pt x="336207" y="3530"/>
                </a:lnTo>
                <a:lnTo>
                  <a:pt x="343408" y="3682"/>
                </a:lnTo>
                <a:lnTo>
                  <a:pt x="340101" y="3454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8474819" y="4877107"/>
            <a:ext cx="92075" cy="36195"/>
          </a:xfrm>
          <a:custGeom>
            <a:avLst/>
            <a:gdLst/>
            <a:ahLst/>
            <a:cxnLst/>
            <a:rect l="l" t="t" r="r" b="b"/>
            <a:pathLst>
              <a:path w="92075" h="36195">
                <a:moveTo>
                  <a:pt x="91605" y="0"/>
                </a:moveTo>
                <a:lnTo>
                  <a:pt x="67626" y="5975"/>
                </a:lnTo>
                <a:lnTo>
                  <a:pt x="44592" y="14144"/>
                </a:lnTo>
                <a:lnTo>
                  <a:pt x="22164" y="23985"/>
                </a:lnTo>
                <a:lnTo>
                  <a:pt x="0" y="34975"/>
                </a:lnTo>
                <a:lnTo>
                  <a:pt x="850" y="36195"/>
                </a:lnTo>
                <a:lnTo>
                  <a:pt x="40373" y="20840"/>
                </a:lnTo>
                <a:lnTo>
                  <a:pt x="56324" y="16446"/>
                </a:lnTo>
                <a:lnTo>
                  <a:pt x="64916" y="11826"/>
                </a:lnTo>
                <a:lnTo>
                  <a:pt x="73659" y="7546"/>
                </a:lnTo>
                <a:lnTo>
                  <a:pt x="82556" y="3605"/>
                </a:lnTo>
                <a:lnTo>
                  <a:pt x="9160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8566418" y="4851440"/>
            <a:ext cx="240665" cy="26034"/>
          </a:xfrm>
          <a:custGeom>
            <a:avLst/>
            <a:gdLst/>
            <a:ahLst/>
            <a:cxnLst/>
            <a:rect l="l" t="t" r="r" b="b"/>
            <a:pathLst>
              <a:path w="240665" h="26035">
                <a:moveTo>
                  <a:pt x="215328" y="0"/>
                </a:moveTo>
                <a:lnTo>
                  <a:pt x="208127" y="0"/>
                </a:lnTo>
                <a:lnTo>
                  <a:pt x="183951" y="267"/>
                </a:lnTo>
                <a:lnTo>
                  <a:pt x="135581" y="2255"/>
                </a:lnTo>
                <a:lnTo>
                  <a:pt x="91164" y="5711"/>
                </a:lnTo>
                <a:lnTo>
                  <a:pt x="51597" y="13492"/>
                </a:lnTo>
                <a:lnTo>
                  <a:pt x="32207" y="19430"/>
                </a:lnTo>
                <a:lnTo>
                  <a:pt x="15900" y="20269"/>
                </a:lnTo>
                <a:lnTo>
                  <a:pt x="10528" y="21907"/>
                </a:lnTo>
                <a:lnTo>
                  <a:pt x="5232" y="23710"/>
                </a:lnTo>
                <a:lnTo>
                  <a:pt x="0" y="25666"/>
                </a:lnTo>
                <a:lnTo>
                  <a:pt x="3949" y="24942"/>
                </a:lnTo>
                <a:lnTo>
                  <a:pt x="5956" y="24625"/>
                </a:lnTo>
                <a:lnTo>
                  <a:pt x="23996" y="21441"/>
                </a:lnTo>
                <a:lnTo>
                  <a:pt x="42108" y="18767"/>
                </a:lnTo>
                <a:lnTo>
                  <a:pt x="60289" y="16602"/>
                </a:lnTo>
                <a:lnTo>
                  <a:pt x="78536" y="14947"/>
                </a:lnTo>
                <a:lnTo>
                  <a:pt x="82296" y="14135"/>
                </a:lnTo>
                <a:lnTo>
                  <a:pt x="86080" y="13398"/>
                </a:lnTo>
                <a:lnTo>
                  <a:pt x="89916" y="12776"/>
                </a:lnTo>
                <a:lnTo>
                  <a:pt x="108589" y="9375"/>
                </a:lnTo>
                <a:lnTo>
                  <a:pt x="165100" y="2806"/>
                </a:lnTo>
                <a:lnTo>
                  <a:pt x="220499" y="1086"/>
                </a:lnTo>
                <a:lnTo>
                  <a:pt x="240334" y="965"/>
                </a:lnTo>
                <a:lnTo>
                  <a:pt x="229730" y="228"/>
                </a:lnTo>
                <a:lnTo>
                  <a:pt x="222529" y="76"/>
                </a:lnTo>
                <a:lnTo>
                  <a:pt x="21532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8531149" y="4866393"/>
            <a:ext cx="114300" cy="27305"/>
          </a:xfrm>
          <a:custGeom>
            <a:avLst/>
            <a:gdLst/>
            <a:ahLst/>
            <a:cxnLst/>
            <a:rect l="l" t="t" r="r" b="b"/>
            <a:pathLst>
              <a:path w="114300" h="27304">
                <a:moveTo>
                  <a:pt x="113804" y="0"/>
                </a:moveTo>
                <a:lnTo>
                  <a:pt x="59263" y="6486"/>
                </a:lnTo>
                <a:lnTo>
                  <a:pt x="17335" y="18259"/>
                </a:lnTo>
                <a:lnTo>
                  <a:pt x="0" y="27152"/>
                </a:lnTo>
                <a:lnTo>
                  <a:pt x="13732" y="23873"/>
                </a:lnTo>
                <a:lnTo>
                  <a:pt x="27555" y="21029"/>
                </a:lnTo>
                <a:lnTo>
                  <a:pt x="41469" y="18621"/>
                </a:lnTo>
                <a:lnTo>
                  <a:pt x="55473" y="16649"/>
                </a:lnTo>
                <a:lnTo>
                  <a:pt x="59042" y="16052"/>
                </a:lnTo>
                <a:lnTo>
                  <a:pt x="62611" y="15519"/>
                </a:lnTo>
                <a:lnTo>
                  <a:pt x="66205" y="15024"/>
                </a:lnTo>
                <a:lnTo>
                  <a:pt x="77837" y="10553"/>
                </a:lnTo>
                <a:lnTo>
                  <a:pt x="89730" y="6486"/>
                </a:lnTo>
                <a:lnTo>
                  <a:pt x="101607" y="2977"/>
                </a:lnTo>
                <a:lnTo>
                  <a:pt x="1138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8807097" y="4881453"/>
            <a:ext cx="61594" cy="4445"/>
          </a:xfrm>
          <a:custGeom>
            <a:avLst/>
            <a:gdLst/>
            <a:ahLst/>
            <a:cxnLst/>
            <a:rect l="l" t="t" r="r" b="b"/>
            <a:pathLst>
              <a:path w="61595" h="4445">
                <a:moveTo>
                  <a:pt x="0" y="0"/>
                </a:moveTo>
                <a:lnTo>
                  <a:pt x="52120" y="4203"/>
                </a:lnTo>
                <a:lnTo>
                  <a:pt x="61252" y="2946"/>
                </a:lnTo>
                <a:lnTo>
                  <a:pt x="37204" y="1449"/>
                </a:lnTo>
                <a:lnTo>
                  <a:pt x="13157" y="304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8911377" y="4888468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9728" y="0"/>
                </a:moveTo>
                <a:lnTo>
                  <a:pt x="0" y="1346"/>
                </a:lnTo>
                <a:lnTo>
                  <a:pt x="34759" y="4025"/>
                </a:lnTo>
                <a:lnTo>
                  <a:pt x="43916" y="2794"/>
                </a:lnTo>
                <a:lnTo>
                  <a:pt x="972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8859226" y="4884403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5" h="4445">
                <a:moveTo>
                  <a:pt x="9118" y="0"/>
                </a:moveTo>
                <a:lnTo>
                  <a:pt x="0" y="1244"/>
                </a:lnTo>
                <a:lnTo>
                  <a:pt x="32169" y="3949"/>
                </a:lnTo>
                <a:lnTo>
                  <a:pt x="43713" y="2578"/>
                </a:lnTo>
                <a:lnTo>
                  <a:pt x="26425" y="1241"/>
                </a:lnTo>
                <a:lnTo>
                  <a:pt x="91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8891394" y="4886985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1544" y="0"/>
                </a:moveTo>
                <a:lnTo>
                  <a:pt x="0" y="1358"/>
                </a:lnTo>
                <a:lnTo>
                  <a:pt x="19989" y="2832"/>
                </a:lnTo>
                <a:lnTo>
                  <a:pt x="29705" y="1485"/>
                </a:lnTo>
                <a:lnTo>
                  <a:pt x="1154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8820253" y="4881758"/>
            <a:ext cx="54610" cy="3175"/>
          </a:xfrm>
          <a:custGeom>
            <a:avLst/>
            <a:gdLst/>
            <a:ahLst/>
            <a:cxnLst/>
            <a:rect l="l" t="t" r="r" b="b"/>
            <a:pathLst>
              <a:path w="54609" h="3175">
                <a:moveTo>
                  <a:pt x="0" y="0"/>
                </a:moveTo>
                <a:lnTo>
                  <a:pt x="24047" y="1144"/>
                </a:lnTo>
                <a:lnTo>
                  <a:pt x="48094" y="2641"/>
                </a:lnTo>
                <a:lnTo>
                  <a:pt x="54279" y="1765"/>
                </a:lnTo>
                <a:lnTo>
                  <a:pt x="33952" y="920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8921105" y="4887245"/>
            <a:ext cx="43180" cy="4445"/>
          </a:xfrm>
          <a:custGeom>
            <a:avLst/>
            <a:gdLst/>
            <a:ahLst/>
            <a:cxnLst/>
            <a:rect l="l" t="t" r="r" b="b"/>
            <a:pathLst>
              <a:path w="43179" h="4445">
                <a:moveTo>
                  <a:pt x="8813" y="0"/>
                </a:moveTo>
                <a:lnTo>
                  <a:pt x="0" y="1219"/>
                </a:lnTo>
                <a:lnTo>
                  <a:pt x="34201" y="4025"/>
                </a:lnTo>
                <a:lnTo>
                  <a:pt x="43078" y="2857"/>
                </a:lnTo>
                <a:lnTo>
                  <a:pt x="88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8868346" y="4883527"/>
            <a:ext cx="44450" cy="3810"/>
          </a:xfrm>
          <a:custGeom>
            <a:avLst/>
            <a:gdLst/>
            <a:ahLst/>
            <a:cxnLst/>
            <a:rect l="l" t="t" r="r" b="b"/>
            <a:pathLst>
              <a:path w="44450" h="3810">
                <a:moveTo>
                  <a:pt x="6184" y="0"/>
                </a:moveTo>
                <a:lnTo>
                  <a:pt x="0" y="876"/>
                </a:lnTo>
                <a:lnTo>
                  <a:pt x="34594" y="3454"/>
                </a:lnTo>
                <a:lnTo>
                  <a:pt x="44043" y="2374"/>
                </a:lnTo>
                <a:lnTo>
                  <a:pt x="15660" y="508"/>
                </a:lnTo>
                <a:lnTo>
                  <a:pt x="618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8902941" y="4885906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9474" y="0"/>
                </a:moveTo>
                <a:lnTo>
                  <a:pt x="0" y="1079"/>
                </a:lnTo>
                <a:lnTo>
                  <a:pt x="18160" y="2565"/>
                </a:lnTo>
                <a:lnTo>
                  <a:pt x="26974" y="1333"/>
                </a:lnTo>
                <a:lnTo>
                  <a:pt x="947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8463796" y="4936657"/>
            <a:ext cx="501015" cy="89535"/>
          </a:xfrm>
          <a:custGeom>
            <a:avLst/>
            <a:gdLst/>
            <a:ahLst/>
            <a:cxnLst/>
            <a:rect l="l" t="t" r="r" b="b"/>
            <a:pathLst>
              <a:path w="501015" h="89535">
                <a:moveTo>
                  <a:pt x="363511" y="7137"/>
                </a:moveTo>
                <a:lnTo>
                  <a:pt x="1726" y="60096"/>
                </a:lnTo>
                <a:lnTo>
                  <a:pt x="126" y="64890"/>
                </a:lnTo>
                <a:lnTo>
                  <a:pt x="0" y="75336"/>
                </a:lnTo>
                <a:lnTo>
                  <a:pt x="749" y="84979"/>
                </a:lnTo>
                <a:lnTo>
                  <a:pt x="1942" y="89509"/>
                </a:lnTo>
                <a:lnTo>
                  <a:pt x="38200" y="86423"/>
                </a:lnTo>
                <a:lnTo>
                  <a:pt x="39648" y="83464"/>
                </a:lnTo>
                <a:lnTo>
                  <a:pt x="43357" y="75336"/>
                </a:lnTo>
                <a:lnTo>
                  <a:pt x="71385" y="71526"/>
                </a:lnTo>
                <a:lnTo>
                  <a:pt x="71716" y="66535"/>
                </a:lnTo>
                <a:lnTo>
                  <a:pt x="72948" y="62483"/>
                </a:lnTo>
                <a:lnTo>
                  <a:pt x="201700" y="44018"/>
                </a:lnTo>
                <a:lnTo>
                  <a:pt x="203897" y="41567"/>
                </a:lnTo>
                <a:lnTo>
                  <a:pt x="206247" y="39192"/>
                </a:lnTo>
                <a:lnTo>
                  <a:pt x="220560" y="37261"/>
                </a:lnTo>
                <a:lnTo>
                  <a:pt x="218274" y="36614"/>
                </a:lnTo>
                <a:lnTo>
                  <a:pt x="216026" y="35890"/>
                </a:lnTo>
                <a:lnTo>
                  <a:pt x="213346" y="35229"/>
                </a:lnTo>
                <a:lnTo>
                  <a:pt x="211670" y="34696"/>
                </a:lnTo>
                <a:lnTo>
                  <a:pt x="199732" y="31749"/>
                </a:lnTo>
                <a:lnTo>
                  <a:pt x="235614" y="27981"/>
                </a:lnTo>
                <a:lnTo>
                  <a:pt x="271231" y="23385"/>
                </a:lnTo>
                <a:lnTo>
                  <a:pt x="306722" y="17882"/>
                </a:lnTo>
                <a:lnTo>
                  <a:pt x="342226" y="11391"/>
                </a:lnTo>
                <a:lnTo>
                  <a:pt x="363511" y="7137"/>
                </a:lnTo>
                <a:close/>
              </a:path>
              <a:path w="501015" h="89535">
                <a:moveTo>
                  <a:pt x="200862" y="31724"/>
                </a:moveTo>
                <a:lnTo>
                  <a:pt x="199973" y="31724"/>
                </a:lnTo>
                <a:lnTo>
                  <a:pt x="199732" y="31749"/>
                </a:lnTo>
                <a:lnTo>
                  <a:pt x="202094" y="31876"/>
                </a:lnTo>
                <a:lnTo>
                  <a:pt x="201459" y="31775"/>
                </a:lnTo>
                <a:lnTo>
                  <a:pt x="200862" y="31724"/>
                </a:lnTo>
                <a:close/>
              </a:path>
              <a:path w="501015" h="89535">
                <a:moveTo>
                  <a:pt x="477417" y="0"/>
                </a:moveTo>
                <a:lnTo>
                  <a:pt x="475372" y="2133"/>
                </a:lnTo>
                <a:lnTo>
                  <a:pt x="474483" y="2908"/>
                </a:lnTo>
                <a:lnTo>
                  <a:pt x="472185" y="5308"/>
                </a:lnTo>
                <a:lnTo>
                  <a:pt x="500722" y="1701"/>
                </a:lnTo>
                <a:lnTo>
                  <a:pt x="47741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8665490" y="4936017"/>
            <a:ext cx="276225" cy="45085"/>
          </a:xfrm>
          <a:custGeom>
            <a:avLst/>
            <a:gdLst/>
            <a:ahLst/>
            <a:cxnLst/>
            <a:rect l="l" t="t" r="r" b="b"/>
            <a:pathLst>
              <a:path w="276225" h="45085">
                <a:moveTo>
                  <a:pt x="18859" y="37896"/>
                </a:moveTo>
                <a:lnTo>
                  <a:pt x="5715" y="39687"/>
                </a:lnTo>
                <a:lnTo>
                  <a:pt x="4559" y="39827"/>
                </a:lnTo>
                <a:lnTo>
                  <a:pt x="2197" y="42202"/>
                </a:lnTo>
                <a:lnTo>
                  <a:pt x="0" y="44653"/>
                </a:lnTo>
                <a:lnTo>
                  <a:pt x="33032" y="39776"/>
                </a:lnTo>
                <a:lnTo>
                  <a:pt x="24130" y="39281"/>
                </a:lnTo>
                <a:lnTo>
                  <a:pt x="21475" y="38633"/>
                </a:lnTo>
                <a:lnTo>
                  <a:pt x="18859" y="37896"/>
                </a:lnTo>
                <a:close/>
              </a:path>
              <a:path w="276225" h="45085">
                <a:moveTo>
                  <a:pt x="267855" y="0"/>
                </a:moveTo>
                <a:lnTo>
                  <a:pt x="242422" y="4611"/>
                </a:lnTo>
                <a:lnTo>
                  <a:pt x="151434" y="22415"/>
                </a:lnTo>
                <a:lnTo>
                  <a:pt x="270484" y="5943"/>
                </a:lnTo>
                <a:lnTo>
                  <a:pt x="271788" y="4611"/>
                </a:lnTo>
                <a:lnTo>
                  <a:pt x="272783" y="3556"/>
                </a:lnTo>
                <a:lnTo>
                  <a:pt x="273685" y="2768"/>
                </a:lnTo>
                <a:lnTo>
                  <a:pt x="275717" y="635"/>
                </a:lnTo>
                <a:lnTo>
                  <a:pt x="26785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8663523" y="4933685"/>
            <a:ext cx="250825" cy="40640"/>
          </a:xfrm>
          <a:custGeom>
            <a:avLst/>
            <a:gdLst/>
            <a:ahLst/>
            <a:cxnLst/>
            <a:rect l="l" t="t" r="r" b="b"/>
            <a:pathLst>
              <a:path w="250825" h="40639">
                <a:moveTo>
                  <a:pt x="0" y="34721"/>
                </a:moveTo>
                <a:lnTo>
                  <a:pt x="11950" y="37668"/>
                </a:lnTo>
                <a:lnTo>
                  <a:pt x="13614" y="38201"/>
                </a:lnTo>
                <a:lnTo>
                  <a:pt x="16294" y="38862"/>
                </a:lnTo>
                <a:lnTo>
                  <a:pt x="18542" y="39585"/>
                </a:lnTo>
                <a:lnTo>
                  <a:pt x="20828" y="40233"/>
                </a:lnTo>
                <a:lnTo>
                  <a:pt x="55427" y="34848"/>
                </a:lnTo>
                <a:lnTo>
                  <a:pt x="2374" y="34848"/>
                </a:lnTo>
                <a:lnTo>
                  <a:pt x="0" y="34721"/>
                </a:lnTo>
                <a:close/>
              </a:path>
              <a:path w="250825" h="40639">
                <a:moveTo>
                  <a:pt x="56406" y="34696"/>
                </a:moveTo>
                <a:lnTo>
                  <a:pt x="1143" y="34696"/>
                </a:lnTo>
                <a:lnTo>
                  <a:pt x="2374" y="34848"/>
                </a:lnTo>
                <a:lnTo>
                  <a:pt x="55427" y="34848"/>
                </a:lnTo>
                <a:lnTo>
                  <a:pt x="56406" y="34696"/>
                </a:lnTo>
                <a:close/>
              </a:path>
              <a:path w="250825" h="40639">
                <a:moveTo>
                  <a:pt x="241414" y="0"/>
                </a:moveTo>
                <a:lnTo>
                  <a:pt x="234226" y="812"/>
                </a:lnTo>
                <a:lnTo>
                  <a:pt x="163779" y="10109"/>
                </a:lnTo>
                <a:lnTo>
                  <a:pt x="142506" y="14363"/>
                </a:lnTo>
                <a:lnTo>
                  <a:pt x="107000" y="20853"/>
                </a:lnTo>
                <a:lnTo>
                  <a:pt x="71505" y="26357"/>
                </a:lnTo>
                <a:lnTo>
                  <a:pt x="35884" y="30953"/>
                </a:lnTo>
                <a:lnTo>
                  <a:pt x="0" y="34721"/>
                </a:lnTo>
                <a:lnTo>
                  <a:pt x="393" y="34696"/>
                </a:lnTo>
                <a:lnTo>
                  <a:pt x="56406" y="34696"/>
                </a:lnTo>
                <a:lnTo>
                  <a:pt x="66859" y="33069"/>
                </a:lnTo>
                <a:lnTo>
                  <a:pt x="204326" y="8260"/>
                </a:lnTo>
                <a:lnTo>
                  <a:pt x="250291" y="749"/>
                </a:lnTo>
                <a:lnTo>
                  <a:pt x="24141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8684353" y="4934436"/>
            <a:ext cx="249554" cy="41910"/>
          </a:xfrm>
          <a:custGeom>
            <a:avLst/>
            <a:gdLst/>
            <a:ahLst/>
            <a:cxnLst/>
            <a:rect l="l" t="t" r="r" b="b"/>
            <a:pathLst>
              <a:path w="249554" h="41910">
                <a:moveTo>
                  <a:pt x="229463" y="0"/>
                </a:moveTo>
                <a:lnTo>
                  <a:pt x="183494" y="7511"/>
                </a:lnTo>
                <a:lnTo>
                  <a:pt x="46030" y="32313"/>
                </a:lnTo>
                <a:lnTo>
                  <a:pt x="0" y="39471"/>
                </a:lnTo>
                <a:lnTo>
                  <a:pt x="2603" y="40220"/>
                </a:lnTo>
                <a:lnTo>
                  <a:pt x="5270" y="40868"/>
                </a:lnTo>
                <a:lnTo>
                  <a:pt x="14173" y="41351"/>
                </a:lnTo>
                <a:lnTo>
                  <a:pt x="132575" y="24003"/>
                </a:lnTo>
                <a:lnTo>
                  <a:pt x="223562" y="6199"/>
                </a:lnTo>
                <a:lnTo>
                  <a:pt x="248996" y="1587"/>
                </a:lnTo>
                <a:lnTo>
                  <a:pt x="2294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8502001" y="5008189"/>
            <a:ext cx="34290" cy="15240"/>
          </a:xfrm>
          <a:custGeom>
            <a:avLst/>
            <a:gdLst/>
            <a:ahLst/>
            <a:cxnLst/>
            <a:rect l="l" t="t" r="r" b="b"/>
            <a:pathLst>
              <a:path w="34290" h="15239">
                <a:moveTo>
                  <a:pt x="33185" y="0"/>
                </a:moveTo>
                <a:lnTo>
                  <a:pt x="5156" y="3797"/>
                </a:lnTo>
                <a:lnTo>
                  <a:pt x="1447" y="11937"/>
                </a:lnTo>
                <a:lnTo>
                  <a:pt x="0" y="14884"/>
                </a:lnTo>
                <a:lnTo>
                  <a:pt x="33832" y="11620"/>
                </a:lnTo>
                <a:lnTo>
                  <a:pt x="33197" y="7988"/>
                </a:lnTo>
                <a:lnTo>
                  <a:pt x="32943" y="3733"/>
                </a:lnTo>
                <a:lnTo>
                  <a:pt x="331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8535193" y="4938360"/>
            <a:ext cx="432434" cy="69850"/>
          </a:xfrm>
          <a:custGeom>
            <a:avLst/>
            <a:gdLst/>
            <a:ahLst/>
            <a:cxnLst/>
            <a:rect l="l" t="t" r="r" b="b"/>
            <a:pathLst>
              <a:path w="432434" h="69850">
                <a:moveTo>
                  <a:pt x="130301" y="42316"/>
                </a:moveTo>
                <a:lnTo>
                  <a:pt x="1549" y="60782"/>
                </a:lnTo>
                <a:lnTo>
                  <a:pt x="330" y="64833"/>
                </a:lnTo>
                <a:lnTo>
                  <a:pt x="0" y="69824"/>
                </a:lnTo>
                <a:lnTo>
                  <a:pt x="34696" y="64973"/>
                </a:lnTo>
                <a:lnTo>
                  <a:pt x="35090" y="63690"/>
                </a:lnTo>
                <a:lnTo>
                  <a:pt x="35585" y="62903"/>
                </a:lnTo>
                <a:lnTo>
                  <a:pt x="123532" y="50152"/>
                </a:lnTo>
                <a:lnTo>
                  <a:pt x="125247" y="48094"/>
                </a:lnTo>
                <a:lnTo>
                  <a:pt x="126187" y="47167"/>
                </a:lnTo>
                <a:lnTo>
                  <a:pt x="128168" y="44703"/>
                </a:lnTo>
                <a:lnTo>
                  <a:pt x="130301" y="42316"/>
                </a:lnTo>
                <a:close/>
              </a:path>
              <a:path w="432434" h="69850">
                <a:moveTo>
                  <a:pt x="429323" y="0"/>
                </a:moveTo>
                <a:lnTo>
                  <a:pt x="400786" y="3606"/>
                </a:lnTo>
                <a:lnTo>
                  <a:pt x="399364" y="5067"/>
                </a:lnTo>
                <a:lnTo>
                  <a:pt x="398602" y="5816"/>
                </a:lnTo>
                <a:lnTo>
                  <a:pt x="423666" y="1528"/>
                </a:lnTo>
                <a:lnTo>
                  <a:pt x="432041" y="203"/>
                </a:lnTo>
                <a:lnTo>
                  <a:pt x="42932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8658726" y="4941971"/>
            <a:ext cx="277495" cy="46990"/>
          </a:xfrm>
          <a:custGeom>
            <a:avLst/>
            <a:gdLst/>
            <a:ahLst/>
            <a:cxnLst/>
            <a:rect l="l" t="t" r="r" b="b"/>
            <a:pathLst>
              <a:path w="277495" h="46989">
                <a:moveTo>
                  <a:pt x="39801" y="33820"/>
                </a:moveTo>
                <a:lnTo>
                  <a:pt x="6769" y="38709"/>
                </a:lnTo>
                <a:lnTo>
                  <a:pt x="4635" y="41097"/>
                </a:lnTo>
                <a:lnTo>
                  <a:pt x="2654" y="43548"/>
                </a:lnTo>
                <a:lnTo>
                  <a:pt x="1714" y="44475"/>
                </a:lnTo>
                <a:lnTo>
                  <a:pt x="0" y="46532"/>
                </a:lnTo>
                <a:lnTo>
                  <a:pt x="72986" y="35648"/>
                </a:lnTo>
                <a:lnTo>
                  <a:pt x="39801" y="33820"/>
                </a:lnTo>
                <a:close/>
              </a:path>
              <a:path w="277495" h="46989">
                <a:moveTo>
                  <a:pt x="277253" y="0"/>
                </a:moveTo>
                <a:lnTo>
                  <a:pt x="158203" y="16459"/>
                </a:lnTo>
                <a:lnTo>
                  <a:pt x="113882" y="24373"/>
                </a:lnTo>
                <a:lnTo>
                  <a:pt x="99809" y="26535"/>
                </a:lnTo>
                <a:lnTo>
                  <a:pt x="85707" y="28455"/>
                </a:lnTo>
                <a:lnTo>
                  <a:pt x="71577" y="30137"/>
                </a:lnTo>
                <a:lnTo>
                  <a:pt x="99568" y="31686"/>
                </a:lnTo>
                <a:lnTo>
                  <a:pt x="196659" y="17246"/>
                </a:lnTo>
                <a:lnTo>
                  <a:pt x="262000" y="4588"/>
                </a:lnTo>
                <a:lnTo>
                  <a:pt x="275069" y="2197"/>
                </a:lnTo>
                <a:lnTo>
                  <a:pt x="276580" y="698"/>
                </a:lnTo>
                <a:lnTo>
                  <a:pt x="2772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8698521" y="4958435"/>
            <a:ext cx="118745" cy="19685"/>
          </a:xfrm>
          <a:custGeom>
            <a:avLst/>
            <a:gdLst/>
            <a:ahLst/>
            <a:cxnLst/>
            <a:rect l="l" t="t" r="r" b="b"/>
            <a:pathLst>
              <a:path w="118745" h="19685">
                <a:moveTo>
                  <a:pt x="118402" y="0"/>
                </a:moveTo>
                <a:lnTo>
                  <a:pt x="0" y="17360"/>
                </a:lnTo>
                <a:lnTo>
                  <a:pt x="33185" y="19189"/>
                </a:lnTo>
                <a:lnTo>
                  <a:pt x="59766" y="15214"/>
                </a:lnTo>
                <a:lnTo>
                  <a:pt x="31788" y="13665"/>
                </a:lnTo>
                <a:lnTo>
                  <a:pt x="45918" y="11989"/>
                </a:lnTo>
                <a:lnTo>
                  <a:pt x="60018" y="10069"/>
                </a:lnTo>
                <a:lnTo>
                  <a:pt x="74088" y="7909"/>
                </a:lnTo>
                <a:lnTo>
                  <a:pt x="1184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8534949" y="5003336"/>
            <a:ext cx="35560" cy="16510"/>
          </a:xfrm>
          <a:custGeom>
            <a:avLst/>
            <a:gdLst/>
            <a:ahLst/>
            <a:cxnLst/>
            <a:rect l="l" t="t" r="r" b="b"/>
            <a:pathLst>
              <a:path w="35559" h="16510">
                <a:moveTo>
                  <a:pt x="34937" y="0"/>
                </a:moveTo>
                <a:lnTo>
                  <a:pt x="241" y="4851"/>
                </a:lnTo>
                <a:lnTo>
                  <a:pt x="0" y="8585"/>
                </a:lnTo>
                <a:lnTo>
                  <a:pt x="253" y="12852"/>
                </a:lnTo>
                <a:lnTo>
                  <a:pt x="876" y="16471"/>
                </a:lnTo>
                <a:lnTo>
                  <a:pt x="33515" y="13017"/>
                </a:lnTo>
                <a:lnTo>
                  <a:pt x="33654" y="7962"/>
                </a:lnTo>
                <a:lnTo>
                  <a:pt x="34061" y="2806"/>
                </a:lnTo>
                <a:lnTo>
                  <a:pt x="349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9107999" y="4979794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42278" y="0"/>
                </a:moveTo>
                <a:lnTo>
                  <a:pt x="31712" y="507"/>
                </a:lnTo>
                <a:lnTo>
                  <a:pt x="0" y="2387"/>
                </a:lnTo>
                <a:lnTo>
                  <a:pt x="7093" y="2639"/>
                </a:lnTo>
                <a:lnTo>
                  <a:pt x="28359" y="3657"/>
                </a:lnTo>
                <a:lnTo>
                  <a:pt x="33019" y="2514"/>
                </a:lnTo>
                <a:lnTo>
                  <a:pt x="37655" y="1295"/>
                </a:lnTo>
                <a:lnTo>
                  <a:pt x="4227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8916737" y="4948525"/>
            <a:ext cx="222885" cy="24765"/>
          </a:xfrm>
          <a:custGeom>
            <a:avLst/>
            <a:gdLst/>
            <a:ahLst/>
            <a:cxnLst/>
            <a:rect l="l" t="t" r="r" b="b"/>
            <a:pathLst>
              <a:path w="222884" h="24764">
                <a:moveTo>
                  <a:pt x="148513" y="0"/>
                </a:moveTo>
                <a:lnTo>
                  <a:pt x="98795" y="5241"/>
                </a:lnTo>
                <a:lnTo>
                  <a:pt x="1028" y="22161"/>
                </a:lnTo>
                <a:lnTo>
                  <a:pt x="0" y="24752"/>
                </a:lnTo>
                <a:lnTo>
                  <a:pt x="67932" y="18897"/>
                </a:lnTo>
                <a:lnTo>
                  <a:pt x="84803" y="17752"/>
                </a:lnTo>
                <a:lnTo>
                  <a:pt x="101660" y="16949"/>
                </a:lnTo>
                <a:lnTo>
                  <a:pt x="118502" y="16463"/>
                </a:lnTo>
                <a:lnTo>
                  <a:pt x="135331" y="16268"/>
                </a:lnTo>
                <a:lnTo>
                  <a:pt x="179651" y="12919"/>
                </a:lnTo>
                <a:lnTo>
                  <a:pt x="201485" y="11646"/>
                </a:lnTo>
                <a:lnTo>
                  <a:pt x="222732" y="10769"/>
                </a:lnTo>
                <a:lnTo>
                  <a:pt x="185661" y="5041"/>
                </a:lnTo>
                <a:lnTo>
                  <a:pt x="1485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8890637" y="4970684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27127" y="0"/>
                </a:moveTo>
                <a:lnTo>
                  <a:pt x="0" y="5156"/>
                </a:lnTo>
                <a:lnTo>
                  <a:pt x="26098" y="2590"/>
                </a:lnTo>
                <a:lnTo>
                  <a:pt x="26454" y="1739"/>
                </a:lnTo>
                <a:lnTo>
                  <a:pt x="2712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9078061" y="4944104"/>
            <a:ext cx="104775" cy="14604"/>
          </a:xfrm>
          <a:custGeom>
            <a:avLst/>
            <a:gdLst/>
            <a:ahLst/>
            <a:cxnLst/>
            <a:rect l="l" t="t" r="r" b="b"/>
            <a:pathLst>
              <a:path w="104775" h="14604">
                <a:moveTo>
                  <a:pt x="42697" y="0"/>
                </a:moveTo>
                <a:lnTo>
                  <a:pt x="0" y="3378"/>
                </a:lnTo>
                <a:lnTo>
                  <a:pt x="100647" y="14249"/>
                </a:lnTo>
                <a:lnTo>
                  <a:pt x="104635" y="14173"/>
                </a:lnTo>
                <a:lnTo>
                  <a:pt x="104584" y="10210"/>
                </a:lnTo>
                <a:lnTo>
                  <a:pt x="104495" y="8255"/>
                </a:lnTo>
                <a:lnTo>
                  <a:pt x="58161" y="1938"/>
                </a:lnTo>
                <a:lnTo>
                  <a:pt x="426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9178564" y="4908293"/>
            <a:ext cx="33020" cy="3175"/>
          </a:xfrm>
          <a:custGeom>
            <a:avLst/>
            <a:gdLst/>
            <a:ahLst/>
            <a:cxnLst/>
            <a:rect l="l" t="t" r="r" b="b"/>
            <a:pathLst>
              <a:path w="33020" h="3175">
                <a:moveTo>
                  <a:pt x="0" y="0"/>
                </a:moveTo>
                <a:lnTo>
                  <a:pt x="23990" y="2844"/>
                </a:lnTo>
                <a:lnTo>
                  <a:pt x="26949" y="2235"/>
                </a:lnTo>
                <a:lnTo>
                  <a:pt x="32867" y="927"/>
                </a:lnTo>
                <a:lnTo>
                  <a:pt x="8218" y="15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8803835" y="488122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09" h="635">
                <a:moveTo>
                  <a:pt x="0" y="0"/>
                </a:moveTo>
                <a:lnTo>
                  <a:pt x="3263" y="228"/>
                </a:lnTo>
                <a:lnTo>
                  <a:pt x="16421" y="533"/>
                </a:lnTo>
                <a:lnTo>
                  <a:pt x="5473" y="139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8644950" y="4852410"/>
            <a:ext cx="357505" cy="22225"/>
          </a:xfrm>
          <a:custGeom>
            <a:avLst/>
            <a:gdLst/>
            <a:ahLst/>
            <a:cxnLst/>
            <a:rect l="l" t="t" r="r" b="b"/>
            <a:pathLst>
              <a:path w="357504" h="22225">
                <a:moveTo>
                  <a:pt x="303829" y="10718"/>
                </a:moveTo>
                <a:lnTo>
                  <a:pt x="102831" y="10718"/>
                </a:lnTo>
                <a:lnTo>
                  <a:pt x="117378" y="10810"/>
                </a:lnTo>
                <a:lnTo>
                  <a:pt x="131930" y="11099"/>
                </a:lnTo>
                <a:lnTo>
                  <a:pt x="146487" y="11608"/>
                </a:lnTo>
                <a:lnTo>
                  <a:pt x="161048" y="12357"/>
                </a:lnTo>
                <a:lnTo>
                  <a:pt x="195297" y="14506"/>
                </a:lnTo>
                <a:lnTo>
                  <a:pt x="297980" y="22047"/>
                </a:lnTo>
                <a:lnTo>
                  <a:pt x="356971" y="15100"/>
                </a:lnTo>
                <a:lnTo>
                  <a:pt x="303829" y="10718"/>
                </a:lnTo>
                <a:close/>
              </a:path>
              <a:path w="357504" h="22225">
                <a:moveTo>
                  <a:pt x="161797" y="0"/>
                </a:moveTo>
                <a:lnTo>
                  <a:pt x="123512" y="476"/>
                </a:lnTo>
                <a:lnTo>
                  <a:pt x="67646" y="3415"/>
                </a:lnTo>
                <a:lnTo>
                  <a:pt x="11379" y="11798"/>
                </a:lnTo>
                <a:lnTo>
                  <a:pt x="7543" y="12433"/>
                </a:lnTo>
                <a:lnTo>
                  <a:pt x="3759" y="13157"/>
                </a:lnTo>
                <a:lnTo>
                  <a:pt x="0" y="13982"/>
                </a:lnTo>
                <a:lnTo>
                  <a:pt x="2539" y="13792"/>
                </a:lnTo>
                <a:lnTo>
                  <a:pt x="52685" y="11631"/>
                </a:lnTo>
                <a:lnTo>
                  <a:pt x="77756" y="10965"/>
                </a:lnTo>
                <a:lnTo>
                  <a:pt x="303829" y="10718"/>
                </a:lnTo>
                <a:lnTo>
                  <a:pt x="1617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8996221" y="487708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259" y="0"/>
                </a:lnTo>
              </a:path>
            </a:pathLst>
          </a:custGeom>
          <a:ln w="951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8942923" y="48725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49" y="0"/>
                </a:lnTo>
              </a:path>
            </a:pathLst>
          </a:custGeom>
          <a:ln w="1004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8985012" y="4871835"/>
            <a:ext cx="66040" cy="6985"/>
          </a:xfrm>
          <a:custGeom>
            <a:avLst/>
            <a:gdLst/>
            <a:ahLst/>
            <a:cxnLst/>
            <a:rect l="l" t="t" r="r" b="b"/>
            <a:pathLst>
              <a:path w="66040" h="6985">
                <a:moveTo>
                  <a:pt x="61061" y="0"/>
                </a:moveTo>
                <a:lnTo>
                  <a:pt x="0" y="5727"/>
                </a:lnTo>
                <a:lnTo>
                  <a:pt x="11201" y="6616"/>
                </a:lnTo>
                <a:lnTo>
                  <a:pt x="65735" y="495"/>
                </a:lnTo>
                <a:lnTo>
                  <a:pt x="610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8597356" y="4863126"/>
            <a:ext cx="346075" cy="20955"/>
          </a:xfrm>
          <a:custGeom>
            <a:avLst/>
            <a:gdLst/>
            <a:ahLst/>
            <a:cxnLst/>
            <a:rect l="l" t="t" r="r" b="b"/>
            <a:pathLst>
              <a:path w="346075" h="20954">
                <a:moveTo>
                  <a:pt x="327062" y="13677"/>
                </a:moveTo>
                <a:lnTo>
                  <a:pt x="78714" y="13677"/>
                </a:lnTo>
                <a:lnTo>
                  <a:pt x="95756" y="13806"/>
                </a:lnTo>
                <a:lnTo>
                  <a:pt x="161529" y="15536"/>
                </a:lnTo>
                <a:lnTo>
                  <a:pt x="176515" y="16233"/>
                </a:lnTo>
                <a:lnTo>
                  <a:pt x="206476" y="18097"/>
                </a:lnTo>
                <a:lnTo>
                  <a:pt x="211950" y="18237"/>
                </a:lnTo>
                <a:lnTo>
                  <a:pt x="222897" y="18630"/>
                </a:lnTo>
                <a:lnTo>
                  <a:pt x="256848" y="19551"/>
                </a:lnTo>
                <a:lnTo>
                  <a:pt x="277177" y="20396"/>
                </a:lnTo>
                <a:lnTo>
                  <a:pt x="327062" y="13677"/>
                </a:lnTo>
                <a:close/>
              </a:path>
              <a:path w="346075" h="20954">
                <a:moveTo>
                  <a:pt x="150431" y="0"/>
                </a:moveTo>
                <a:lnTo>
                  <a:pt x="100283" y="912"/>
                </a:lnTo>
                <a:lnTo>
                  <a:pt x="50126" y="3073"/>
                </a:lnTo>
                <a:lnTo>
                  <a:pt x="11632" y="13817"/>
                </a:lnTo>
                <a:lnTo>
                  <a:pt x="0" y="18288"/>
                </a:lnTo>
                <a:lnTo>
                  <a:pt x="19517" y="16062"/>
                </a:lnTo>
                <a:lnTo>
                  <a:pt x="39176" y="14644"/>
                </a:lnTo>
                <a:lnTo>
                  <a:pt x="58925" y="13896"/>
                </a:lnTo>
                <a:lnTo>
                  <a:pt x="78714" y="13677"/>
                </a:lnTo>
                <a:lnTo>
                  <a:pt x="327062" y="13677"/>
                </a:lnTo>
                <a:lnTo>
                  <a:pt x="345567" y="11328"/>
                </a:lnTo>
                <a:lnTo>
                  <a:pt x="242897" y="3793"/>
                </a:lnTo>
                <a:lnTo>
                  <a:pt x="194086" y="889"/>
                </a:lnTo>
                <a:lnTo>
                  <a:pt x="164978" y="91"/>
                </a:lnTo>
                <a:lnTo>
                  <a:pt x="1504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8929923" y="488428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914" y="0"/>
                </a:lnTo>
              </a:path>
            </a:pathLst>
          </a:custGeom>
          <a:ln w="1164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8874527" y="4880183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489" y="0"/>
                </a:lnTo>
              </a:path>
            </a:pathLst>
          </a:custGeom>
          <a:ln w="1145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8912420" y="4877556"/>
            <a:ext cx="83820" cy="10160"/>
          </a:xfrm>
          <a:custGeom>
            <a:avLst/>
            <a:gdLst/>
            <a:ahLst/>
            <a:cxnLst/>
            <a:rect l="l" t="t" r="r" b="b"/>
            <a:pathLst>
              <a:path w="83820" h="10160">
                <a:moveTo>
                  <a:pt x="72593" y="0"/>
                </a:moveTo>
                <a:lnTo>
                  <a:pt x="54426" y="1928"/>
                </a:lnTo>
                <a:lnTo>
                  <a:pt x="0" y="8343"/>
                </a:lnTo>
                <a:lnTo>
                  <a:pt x="17500" y="9690"/>
                </a:lnTo>
                <a:lnTo>
                  <a:pt x="72478" y="2286"/>
                </a:lnTo>
                <a:lnTo>
                  <a:pt x="83794" y="901"/>
                </a:lnTo>
                <a:lnTo>
                  <a:pt x="725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9275388" y="4904957"/>
            <a:ext cx="56515" cy="19685"/>
          </a:xfrm>
          <a:custGeom>
            <a:avLst/>
            <a:gdLst/>
            <a:ahLst/>
            <a:cxnLst/>
            <a:rect l="l" t="t" r="r" b="b"/>
            <a:pathLst>
              <a:path w="56515" h="19685">
                <a:moveTo>
                  <a:pt x="0" y="0"/>
                </a:moveTo>
                <a:lnTo>
                  <a:pt x="9017" y="8331"/>
                </a:lnTo>
                <a:lnTo>
                  <a:pt x="5270" y="9677"/>
                </a:lnTo>
                <a:lnTo>
                  <a:pt x="17989" y="12023"/>
                </a:lnTo>
                <a:lnTo>
                  <a:pt x="56083" y="19443"/>
                </a:lnTo>
                <a:lnTo>
                  <a:pt x="55880" y="14719"/>
                </a:lnTo>
                <a:lnTo>
                  <a:pt x="55283" y="11010"/>
                </a:lnTo>
                <a:lnTo>
                  <a:pt x="54051" y="10782"/>
                </a:lnTo>
                <a:lnTo>
                  <a:pt x="13530" y="2588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9188490" y="4914638"/>
            <a:ext cx="143510" cy="31115"/>
          </a:xfrm>
          <a:custGeom>
            <a:avLst/>
            <a:gdLst/>
            <a:ahLst/>
            <a:cxnLst/>
            <a:rect l="l" t="t" r="r" b="b"/>
            <a:pathLst>
              <a:path w="143509" h="31114">
                <a:moveTo>
                  <a:pt x="92163" y="0"/>
                </a:moveTo>
                <a:lnTo>
                  <a:pt x="54970" y="11271"/>
                </a:lnTo>
                <a:lnTo>
                  <a:pt x="16890" y="19189"/>
                </a:lnTo>
                <a:lnTo>
                  <a:pt x="0" y="21793"/>
                </a:lnTo>
                <a:lnTo>
                  <a:pt x="35204" y="27419"/>
                </a:lnTo>
                <a:lnTo>
                  <a:pt x="61682" y="27881"/>
                </a:lnTo>
                <a:lnTo>
                  <a:pt x="141173" y="30505"/>
                </a:lnTo>
                <a:lnTo>
                  <a:pt x="142278" y="30505"/>
                </a:lnTo>
                <a:lnTo>
                  <a:pt x="143266" y="19189"/>
                </a:lnTo>
                <a:lnTo>
                  <a:pt x="143217" y="15648"/>
                </a:lnTo>
                <a:lnTo>
                  <a:pt x="142976" y="9766"/>
                </a:lnTo>
                <a:lnTo>
                  <a:pt x="104882" y="2340"/>
                </a:lnTo>
                <a:lnTo>
                  <a:pt x="921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8687402" y="4998896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646" y="0"/>
                </a:moveTo>
                <a:lnTo>
                  <a:pt x="13398" y="723"/>
                </a:lnTo>
                <a:lnTo>
                  <a:pt x="0" y="2120"/>
                </a:lnTo>
                <a:lnTo>
                  <a:pt x="4191" y="2349"/>
                </a:lnTo>
                <a:lnTo>
                  <a:pt x="19939" y="253"/>
                </a:lnTo>
                <a:lnTo>
                  <a:pt x="196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8569885" y="4959605"/>
            <a:ext cx="283845" cy="43815"/>
          </a:xfrm>
          <a:custGeom>
            <a:avLst/>
            <a:gdLst/>
            <a:ahLst/>
            <a:cxnLst/>
            <a:rect l="l" t="t" r="r" b="b"/>
            <a:pathLst>
              <a:path w="283845" h="43814">
                <a:moveTo>
                  <a:pt x="88836" y="28905"/>
                </a:moveTo>
                <a:lnTo>
                  <a:pt x="901" y="41656"/>
                </a:lnTo>
                <a:lnTo>
                  <a:pt x="406" y="42456"/>
                </a:lnTo>
                <a:lnTo>
                  <a:pt x="0" y="43726"/>
                </a:lnTo>
                <a:lnTo>
                  <a:pt x="86931" y="31127"/>
                </a:lnTo>
                <a:lnTo>
                  <a:pt x="88836" y="28905"/>
                </a:lnTo>
                <a:close/>
              </a:path>
              <a:path w="283845" h="43814">
                <a:moveTo>
                  <a:pt x="283591" y="0"/>
                </a:moveTo>
                <a:lnTo>
                  <a:pt x="263895" y="3328"/>
                </a:lnTo>
                <a:lnTo>
                  <a:pt x="204914" y="14033"/>
                </a:lnTo>
                <a:lnTo>
                  <a:pt x="221195" y="11709"/>
                </a:lnTo>
                <a:lnTo>
                  <a:pt x="2835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8656820" y="4959221"/>
            <a:ext cx="198755" cy="31750"/>
          </a:xfrm>
          <a:custGeom>
            <a:avLst/>
            <a:gdLst/>
            <a:ahLst/>
            <a:cxnLst/>
            <a:rect l="l" t="t" r="r" b="b"/>
            <a:pathLst>
              <a:path w="198754" h="31750">
                <a:moveTo>
                  <a:pt x="74891" y="18402"/>
                </a:moveTo>
                <a:lnTo>
                  <a:pt x="1905" y="29286"/>
                </a:lnTo>
                <a:lnTo>
                  <a:pt x="0" y="31521"/>
                </a:lnTo>
                <a:lnTo>
                  <a:pt x="36029" y="26225"/>
                </a:lnTo>
                <a:lnTo>
                  <a:pt x="34315" y="24587"/>
                </a:lnTo>
                <a:lnTo>
                  <a:pt x="49536" y="23444"/>
                </a:lnTo>
                <a:lnTo>
                  <a:pt x="64719" y="22034"/>
                </a:lnTo>
                <a:lnTo>
                  <a:pt x="85725" y="18999"/>
                </a:lnTo>
                <a:lnTo>
                  <a:pt x="74891" y="18402"/>
                </a:lnTo>
                <a:close/>
              </a:path>
              <a:path w="198754" h="31750">
                <a:moveTo>
                  <a:pt x="198564" y="0"/>
                </a:moveTo>
                <a:lnTo>
                  <a:pt x="101473" y="14427"/>
                </a:lnTo>
                <a:lnTo>
                  <a:pt x="112420" y="15049"/>
                </a:lnTo>
                <a:lnTo>
                  <a:pt x="112979" y="15113"/>
                </a:lnTo>
                <a:lnTo>
                  <a:pt x="117983" y="14414"/>
                </a:lnTo>
                <a:lnTo>
                  <a:pt x="176958" y="3714"/>
                </a:lnTo>
                <a:lnTo>
                  <a:pt x="196659" y="381"/>
                </a:lnTo>
                <a:lnTo>
                  <a:pt x="1985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8731711" y="4973654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26581" y="0"/>
                </a:moveTo>
                <a:lnTo>
                  <a:pt x="0" y="3975"/>
                </a:lnTo>
                <a:lnTo>
                  <a:pt x="10833" y="4572"/>
                </a:lnTo>
                <a:lnTo>
                  <a:pt x="38087" y="685"/>
                </a:lnTo>
                <a:lnTo>
                  <a:pt x="36982" y="571"/>
                </a:lnTo>
                <a:lnTo>
                  <a:pt x="265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8568463" y="4971320"/>
            <a:ext cx="222885" cy="45085"/>
          </a:xfrm>
          <a:custGeom>
            <a:avLst/>
            <a:gdLst/>
            <a:ahLst/>
            <a:cxnLst/>
            <a:rect l="l" t="t" r="r" b="b"/>
            <a:pathLst>
              <a:path w="222884" h="45085">
                <a:moveTo>
                  <a:pt x="88353" y="19418"/>
                </a:moveTo>
                <a:lnTo>
                  <a:pt x="50556" y="24942"/>
                </a:lnTo>
                <a:lnTo>
                  <a:pt x="1422" y="32016"/>
                </a:lnTo>
                <a:lnTo>
                  <a:pt x="546" y="34823"/>
                </a:lnTo>
                <a:lnTo>
                  <a:pt x="139" y="39979"/>
                </a:lnTo>
                <a:lnTo>
                  <a:pt x="0" y="45034"/>
                </a:lnTo>
                <a:lnTo>
                  <a:pt x="75095" y="36144"/>
                </a:lnTo>
                <a:lnTo>
                  <a:pt x="76352" y="32842"/>
                </a:lnTo>
                <a:lnTo>
                  <a:pt x="72567" y="32499"/>
                </a:lnTo>
                <a:lnTo>
                  <a:pt x="74612" y="31495"/>
                </a:lnTo>
                <a:lnTo>
                  <a:pt x="77228" y="30708"/>
                </a:lnTo>
                <a:lnTo>
                  <a:pt x="78066" y="28727"/>
                </a:lnTo>
                <a:lnTo>
                  <a:pt x="78816" y="27216"/>
                </a:lnTo>
                <a:lnTo>
                  <a:pt x="92337" y="25171"/>
                </a:lnTo>
                <a:lnTo>
                  <a:pt x="81940" y="25171"/>
                </a:lnTo>
                <a:lnTo>
                  <a:pt x="83303" y="24937"/>
                </a:lnTo>
                <a:lnTo>
                  <a:pt x="86017" y="22097"/>
                </a:lnTo>
                <a:lnTo>
                  <a:pt x="88353" y="19418"/>
                </a:lnTo>
                <a:close/>
              </a:path>
              <a:path w="222884" h="45085">
                <a:moveTo>
                  <a:pt x="127469" y="17106"/>
                </a:moveTo>
                <a:lnTo>
                  <a:pt x="81940" y="25171"/>
                </a:lnTo>
                <a:lnTo>
                  <a:pt x="92337" y="25171"/>
                </a:lnTo>
                <a:lnTo>
                  <a:pt x="129489" y="19049"/>
                </a:lnTo>
                <a:lnTo>
                  <a:pt x="127469" y="17106"/>
                </a:lnTo>
                <a:close/>
              </a:path>
              <a:path w="222884" h="45085">
                <a:moveTo>
                  <a:pt x="222618" y="0"/>
                </a:moveTo>
                <a:lnTo>
                  <a:pt x="206336" y="2311"/>
                </a:lnTo>
                <a:lnTo>
                  <a:pt x="202057" y="3111"/>
                </a:lnTo>
                <a:lnTo>
                  <a:pt x="203352" y="3327"/>
                </a:lnTo>
                <a:lnTo>
                  <a:pt x="207987" y="2578"/>
                </a:lnTo>
                <a:lnTo>
                  <a:pt x="2226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8651781" y="4973634"/>
            <a:ext cx="123189" cy="22860"/>
          </a:xfrm>
          <a:custGeom>
            <a:avLst/>
            <a:gdLst/>
            <a:ahLst/>
            <a:cxnLst/>
            <a:rect l="l" t="t" r="r" b="b"/>
            <a:pathLst>
              <a:path w="123190" h="22860">
                <a:moveTo>
                  <a:pt x="41063" y="11811"/>
                </a:moveTo>
                <a:lnTo>
                  <a:pt x="5034" y="17106"/>
                </a:lnTo>
                <a:lnTo>
                  <a:pt x="2697" y="19773"/>
                </a:lnTo>
                <a:lnTo>
                  <a:pt x="0" y="22623"/>
                </a:lnTo>
                <a:lnTo>
                  <a:pt x="44150" y="14795"/>
                </a:lnTo>
                <a:lnTo>
                  <a:pt x="41063" y="11811"/>
                </a:lnTo>
                <a:close/>
              </a:path>
              <a:path w="123190" h="22860">
                <a:moveTo>
                  <a:pt x="90759" y="4597"/>
                </a:moveTo>
                <a:lnTo>
                  <a:pt x="69753" y="7620"/>
                </a:lnTo>
                <a:lnTo>
                  <a:pt x="77932" y="6794"/>
                </a:lnTo>
                <a:lnTo>
                  <a:pt x="86098" y="5854"/>
                </a:lnTo>
                <a:lnTo>
                  <a:pt x="94238" y="4787"/>
                </a:lnTo>
                <a:lnTo>
                  <a:pt x="90759" y="4597"/>
                </a:lnTo>
                <a:close/>
              </a:path>
              <a:path w="123190" h="22860">
                <a:moveTo>
                  <a:pt x="123017" y="0"/>
                </a:moveTo>
                <a:lnTo>
                  <a:pt x="118013" y="698"/>
                </a:lnTo>
                <a:lnTo>
                  <a:pt x="118737" y="800"/>
                </a:lnTo>
                <a:lnTo>
                  <a:pt x="12301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8643563" y="4990376"/>
            <a:ext cx="59690" cy="17145"/>
          </a:xfrm>
          <a:custGeom>
            <a:avLst/>
            <a:gdLst/>
            <a:ahLst/>
            <a:cxnLst/>
            <a:rect l="l" t="t" r="r" b="b"/>
            <a:pathLst>
              <a:path w="59690" h="17145">
                <a:moveTo>
                  <a:pt x="1257" y="13792"/>
                </a:moveTo>
                <a:lnTo>
                  <a:pt x="0" y="17081"/>
                </a:lnTo>
                <a:lnTo>
                  <a:pt x="18389" y="14744"/>
                </a:lnTo>
                <a:lnTo>
                  <a:pt x="1257" y="13792"/>
                </a:lnTo>
                <a:close/>
              </a:path>
              <a:path w="59690" h="17145">
                <a:moveTo>
                  <a:pt x="54381" y="0"/>
                </a:moveTo>
                <a:lnTo>
                  <a:pt x="29262" y="4214"/>
                </a:lnTo>
                <a:lnTo>
                  <a:pt x="3721" y="8166"/>
                </a:lnTo>
                <a:lnTo>
                  <a:pt x="2971" y="9664"/>
                </a:lnTo>
                <a:lnTo>
                  <a:pt x="2120" y="11658"/>
                </a:lnTo>
                <a:lnTo>
                  <a:pt x="3987" y="11087"/>
                </a:lnTo>
                <a:lnTo>
                  <a:pt x="6146" y="10629"/>
                </a:lnTo>
                <a:lnTo>
                  <a:pt x="6705" y="10566"/>
                </a:lnTo>
                <a:lnTo>
                  <a:pt x="19973" y="9402"/>
                </a:lnTo>
                <a:lnTo>
                  <a:pt x="33223" y="8083"/>
                </a:lnTo>
                <a:lnTo>
                  <a:pt x="46453" y="6612"/>
                </a:lnTo>
                <a:lnTo>
                  <a:pt x="59664" y="4991"/>
                </a:lnTo>
                <a:lnTo>
                  <a:pt x="58597" y="4000"/>
                </a:lnTo>
                <a:lnTo>
                  <a:pt x="58178" y="3657"/>
                </a:lnTo>
                <a:lnTo>
                  <a:pt x="543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8758635" y="4974433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4" h="2539">
                <a:moveTo>
                  <a:pt x="11887" y="0"/>
                </a:moveTo>
                <a:lnTo>
                  <a:pt x="0" y="2235"/>
                </a:lnTo>
                <a:lnTo>
                  <a:pt x="4406" y="1600"/>
                </a:lnTo>
                <a:lnTo>
                  <a:pt x="13182" y="215"/>
                </a:lnTo>
                <a:lnTo>
                  <a:pt x="118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8742540" y="4974339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27254" y="0"/>
                </a:moveTo>
                <a:lnTo>
                  <a:pt x="0" y="3886"/>
                </a:lnTo>
                <a:lnTo>
                  <a:pt x="3479" y="4076"/>
                </a:lnTo>
                <a:lnTo>
                  <a:pt x="11899" y="2946"/>
                </a:lnTo>
                <a:lnTo>
                  <a:pt x="16103" y="2336"/>
                </a:lnTo>
                <a:lnTo>
                  <a:pt x="27978" y="88"/>
                </a:lnTo>
                <a:lnTo>
                  <a:pt x="272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8641030" y="50020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660" y="0"/>
                </a:moveTo>
                <a:lnTo>
                  <a:pt x="2044" y="787"/>
                </a:lnTo>
                <a:lnTo>
                  <a:pt x="0" y="1790"/>
                </a:lnTo>
                <a:lnTo>
                  <a:pt x="3797" y="2133"/>
                </a:lnTo>
                <a:lnTo>
                  <a:pt x="46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8644814" y="499536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58407" y="0"/>
                </a:moveTo>
                <a:lnTo>
                  <a:pt x="45203" y="1621"/>
                </a:lnTo>
                <a:lnTo>
                  <a:pt x="31975" y="3092"/>
                </a:lnTo>
                <a:lnTo>
                  <a:pt x="18723" y="4411"/>
                </a:lnTo>
                <a:lnTo>
                  <a:pt x="5448" y="5575"/>
                </a:lnTo>
                <a:lnTo>
                  <a:pt x="4829" y="5651"/>
                </a:lnTo>
                <a:lnTo>
                  <a:pt x="2743" y="6096"/>
                </a:lnTo>
                <a:lnTo>
                  <a:pt x="876" y="6654"/>
                </a:lnTo>
                <a:lnTo>
                  <a:pt x="292" y="8051"/>
                </a:lnTo>
                <a:lnTo>
                  <a:pt x="0" y="8801"/>
                </a:lnTo>
                <a:lnTo>
                  <a:pt x="863" y="8864"/>
                </a:lnTo>
                <a:lnTo>
                  <a:pt x="17145" y="9753"/>
                </a:lnTo>
                <a:lnTo>
                  <a:pt x="46774" y="5880"/>
                </a:lnTo>
                <a:lnTo>
                  <a:pt x="42583" y="5651"/>
                </a:lnTo>
                <a:lnTo>
                  <a:pt x="55994" y="4254"/>
                </a:lnTo>
                <a:lnTo>
                  <a:pt x="62230" y="3530"/>
                </a:lnTo>
                <a:lnTo>
                  <a:pt x="60820" y="2311"/>
                </a:lnTo>
                <a:lnTo>
                  <a:pt x="5840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8694229" y="5103726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10223" y="0"/>
                </a:moveTo>
                <a:lnTo>
                  <a:pt x="0" y="1206"/>
                </a:lnTo>
                <a:lnTo>
                  <a:pt x="3213" y="1485"/>
                </a:lnTo>
                <a:lnTo>
                  <a:pt x="6426" y="1727"/>
                </a:lnTo>
                <a:lnTo>
                  <a:pt x="9651" y="1930"/>
                </a:lnTo>
                <a:lnTo>
                  <a:pt x="1022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8703874" y="5102687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8890" y="0"/>
                </a:moveTo>
                <a:lnTo>
                  <a:pt x="584" y="1041"/>
                </a:lnTo>
                <a:lnTo>
                  <a:pt x="0" y="2971"/>
                </a:lnTo>
                <a:lnTo>
                  <a:pt x="4940" y="3263"/>
                </a:lnTo>
                <a:lnTo>
                  <a:pt x="7416" y="3365"/>
                </a:lnTo>
                <a:lnTo>
                  <a:pt x="11785" y="2387"/>
                </a:lnTo>
                <a:lnTo>
                  <a:pt x="16167" y="1473"/>
                </a:lnTo>
                <a:lnTo>
                  <a:pt x="20574" y="635"/>
                </a:lnTo>
                <a:lnTo>
                  <a:pt x="889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8608652" y="5046074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42748" y="0"/>
                </a:moveTo>
                <a:lnTo>
                  <a:pt x="0" y="5080"/>
                </a:lnTo>
                <a:lnTo>
                  <a:pt x="177" y="7137"/>
                </a:lnTo>
                <a:lnTo>
                  <a:pt x="292" y="8039"/>
                </a:lnTo>
                <a:lnTo>
                  <a:pt x="41998" y="1752"/>
                </a:lnTo>
                <a:lnTo>
                  <a:pt x="42227" y="1117"/>
                </a:lnTo>
                <a:lnTo>
                  <a:pt x="42481" y="533"/>
                </a:lnTo>
                <a:lnTo>
                  <a:pt x="427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8650640" y="5045536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118" y="0"/>
                </a:moveTo>
                <a:lnTo>
                  <a:pt x="762" y="533"/>
                </a:lnTo>
                <a:lnTo>
                  <a:pt x="495" y="1066"/>
                </a:lnTo>
                <a:lnTo>
                  <a:pt x="221" y="1701"/>
                </a:lnTo>
                <a:lnTo>
                  <a:pt x="0" y="2285"/>
                </a:lnTo>
                <a:lnTo>
                  <a:pt x="3886" y="1701"/>
                </a:lnTo>
                <a:lnTo>
                  <a:pt x="4330" y="901"/>
                </a:lnTo>
                <a:lnTo>
                  <a:pt x="4749" y="292"/>
                </a:lnTo>
                <a:lnTo>
                  <a:pt x="511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8664215" y="5097636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10">
                <a:moveTo>
                  <a:pt x="0" y="0"/>
                </a:moveTo>
                <a:lnTo>
                  <a:pt x="330" y="1816"/>
                </a:lnTo>
                <a:lnTo>
                  <a:pt x="762" y="3136"/>
                </a:lnTo>
                <a:lnTo>
                  <a:pt x="1257" y="3632"/>
                </a:lnTo>
                <a:lnTo>
                  <a:pt x="15290" y="2031"/>
                </a:lnTo>
                <a:lnTo>
                  <a:pt x="22275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8712768" y="5100821"/>
            <a:ext cx="23495" cy="2540"/>
          </a:xfrm>
          <a:custGeom>
            <a:avLst/>
            <a:gdLst/>
            <a:ahLst/>
            <a:cxnLst/>
            <a:rect l="l" t="t" r="r" b="b"/>
            <a:pathLst>
              <a:path w="23495" h="2539">
                <a:moveTo>
                  <a:pt x="14058" y="0"/>
                </a:moveTo>
                <a:lnTo>
                  <a:pt x="0" y="1866"/>
                </a:lnTo>
                <a:lnTo>
                  <a:pt x="11671" y="2501"/>
                </a:lnTo>
                <a:lnTo>
                  <a:pt x="19443" y="1066"/>
                </a:lnTo>
                <a:lnTo>
                  <a:pt x="23342" y="444"/>
                </a:lnTo>
                <a:lnTo>
                  <a:pt x="140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8735607" y="50822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0"/>
                </a:moveTo>
                <a:lnTo>
                  <a:pt x="0" y="50"/>
                </a:lnTo>
                <a:lnTo>
                  <a:pt x="279" y="5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8735853" y="508090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8102" y="0"/>
                </a:moveTo>
                <a:lnTo>
                  <a:pt x="101" y="1333"/>
                </a:lnTo>
                <a:lnTo>
                  <a:pt x="7581" y="1765"/>
                </a:lnTo>
                <a:lnTo>
                  <a:pt x="7721" y="1155"/>
                </a:lnTo>
                <a:lnTo>
                  <a:pt x="7899" y="558"/>
                </a:lnTo>
                <a:lnTo>
                  <a:pt x="810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8743432" y="5075567"/>
            <a:ext cx="31115" cy="8255"/>
          </a:xfrm>
          <a:custGeom>
            <a:avLst/>
            <a:gdLst/>
            <a:ahLst/>
            <a:cxnLst/>
            <a:rect l="l" t="t" r="r" b="b"/>
            <a:pathLst>
              <a:path w="31115" h="8254">
                <a:moveTo>
                  <a:pt x="30632" y="0"/>
                </a:moveTo>
                <a:lnTo>
                  <a:pt x="520" y="5334"/>
                </a:lnTo>
                <a:lnTo>
                  <a:pt x="317" y="5905"/>
                </a:lnTo>
                <a:lnTo>
                  <a:pt x="139" y="6489"/>
                </a:lnTo>
                <a:lnTo>
                  <a:pt x="0" y="7099"/>
                </a:lnTo>
                <a:lnTo>
                  <a:pt x="24815" y="8255"/>
                </a:lnTo>
                <a:lnTo>
                  <a:pt x="25438" y="4279"/>
                </a:lnTo>
                <a:lnTo>
                  <a:pt x="26352" y="1257"/>
                </a:lnTo>
                <a:lnTo>
                  <a:pt x="306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8793459" y="5069413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7005" y="0"/>
                </a:moveTo>
                <a:lnTo>
                  <a:pt x="5016" y="1587"/>
                </a:lnTo>
                <a:lnTo>
                  <a:pt x="0" y="2527"/>
                </a:lnTo>
                <a:lnTo>
                  <a:pt x="11341" y="889"/>
                </a:lnTo>
                <a:lnTo>
                  <a:pt x="170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8965924" y="5052329"/>
            <a:ext cx="66675" cy="10795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5582" y="0"/>
                </a:moveTo>
                <a:lnTo>
                  <a:pt x="45596" y="1901"/>
                </a:lnTo>
                <a:lnTo>
                  <a:pt x="25666" y="4127"/>
                </a:lnTo>
                <a:lnTo>
                  <a:pt x="0" y="7531"/>
                </a:lnTo>
                <a:lnTo>
                  <a:pt x="66509" y="10794"/>
                </a:lnTo>
                <a:lnTo>
                  <a:pt x="66383" y="5767"/>
                </a:lnTo>
                <a:lnTo>
                  <a:pt x="66141" y="2362"/>
                </a:lnTo>
                <a:lnTo>
                  <a:pt x="655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8823838" y="5059858"/>
            <a:ext cx="208915" cy="29845"/>
          </a:xfrm>
          <a:custGeom>
            <a:avLst/>
            <a:gdLst/>
            <a:ahLst/>
            <a:cxnLst/>
            <a:rect l="l" t="t" r="r" b="b"/>
            <a:pathLst>
              <a:path w="208915" h="29845">
                <a:moveTo>
                  <a:pt x="142087" y="0"/>
                </a:moveTo>
                <a:lnTo>
                  <a:pt x="114050" y="4262"/>
                </a:lnTo>
                <a:lnTo>
                  <a:pt x="86118" y="8953"/>
                </a:lnTo>
                <a:lnTo>
                  <a:pt x="21567" y="21951"/>
                </a:lnTo>
                <a:lnTo>
                  <a:pt x="0" y="25946"/>
                </a:lnTo>
                <a:lnTo>
                  <a:pt x="74828" y="29451"/>
                </a:lnTo>
                <a:lnTo>
                  <a:pt x="97871" y="26354"/>
                </a:lnTo>
                <a:lnTo>
                  <a:pt x="110202" y="24942"/>
                </a:lnTo>
                <a:lnTo>
                  <a:pt x="122511" y="23722"/>
                </a:lnTo>
                <a:lnTo>
                  <a:pt x="134810" y="22682"/>
                </a:lnTo>
                <a:lnTo>
                  <a:pt x="161204" y="22682"/>
                </a:lnTo>
                <a:lnTo>
                  <a:pt x="161467" y="21018"/>
                </a:lnTo>
                <a:lnTo>
                  <a:pt x="172739" y="20538"/>
                </a:lnTo>
                <a:lnTo>
                  <a:pt x="184042" y="20181"/>
                </a:lnTo>
                <a:lnTo>
                  <a:pt x="206768" y="19812"/>
                </a:lnTo>
                <a:lnTo>
                  <a:pt x="208025" y="19812"/>
                </a:lnTo>
                <a:lnTo>
                  <a:pt x="208699" y="11176"/>
                </a:lnTo>
                <a:lnTo>
                  <a:pt x="208584" y="3263"/>
                </a:lnTo>
                <a:lnTo>
                  <a:pt x="142087" y="0"/>
                </a:lnTo>
                <a:close/>
              </a:path>
              <a:path w="208915" h="29845">
                <a:moveTo>
                  <a:pt x="161204" y="22682"/>
                </a:moveTo>
                <a:lnTo>
                  <a:pt x="134810" y="22682"/>
                </a:lnTo>
                <a:lnTo>
                  <a:pt x="160223" y="24409"/>
                </a:lnTo>
                <a:lnTo>
                  <a:pt x="160718" y="24409"/>
                </a:lnTo>
                <a:lnTo>
                  <a:pt x="161137" y="23101"/>
                </a:lnTo>
                <a:lnTo>
                  <a:pt x="161204" y="22682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8901363" y="5053305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5" h="5079">
                <a:moveTo>
                  <a:pt x="33769" y="0"/>
                </a:moveTo>
                <a:lnTo>
                  <a:pt x="16870" y="1676"/>
                </a:lnTo>
                <a:lnTo>
                  <a:pt x="0" y="3657"/>
                </a:lnTo>
                <a:lnTo>
                  <a:pt x="19583" y="4521"/>
                </a:lnTo>
                <a:lnTo>
                  <a:pt x="43163" y="1803"/>
                </a:lnTo>
                <a:lnTo>
                  <a:pt x="49847" y="1104"/>
                </a:lnTo>
                <a:lnTo>
                  <a:pt x="337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8768250" y="5056961"/>
            <a:ext cx="153035" cy="27305"/>
          </a:xfrm>
          <a:custGeom>
            <a:avLst/>
            <a:gdLst/>
            <a:ahLst/>
            <a:cxnLst/>
            <a:rect l="l" t="t" r="r" b="b"/>
            <a:pathLst>
              <a:path w="153034" h="27304">
                <a:moveTo>
                  <a:pt x="133108" y="0"/>
                </a:moveTo>
                <a:lnTo>
                  <a:pt x="42214" y="12458"/>
                </a:lnTo>
                <a:lnTo>
                  <a:pt x="1536" y="19862"/>
                </a:lnTo>
                <a:lnTo>
                  <a:pt x="0" y="26860"/>
                </a:lnTo>
                <a:lnTo>
                  <a:pt x="9715" y="27305"/>
                </a:lnTo>
                <a:lnTo>
                  <a:pt x="82799" y="12528"/>
                </a:lnTo>
                <a:lnTo>
                  <a:pt x="117689" y="6101"/>
                </a:lnTo>
                <a:lnTo>
                  <a:pt x="152692" y="863"/>
                </a:lnTo>
                <a:lnTo>
                  <a:pt x="13310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8964109" y="5047122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4" h="6350">
                <a:moveTo>
                  <a:pt x="7124" y="0"/>
                </a:moveTo>
                <a:lnTo>
                  <a:pt x="6235" y="2082"/>
                </a:lnTo>
                <a:lnTo>
                  <a:pt x="5448" y="3670"/>
                </a:lnTo>
                <a:lnTo>
                  <a:pt x="939" y="3937"/>
                </a:lnTo>
                <a:lnTo>
                  <a:pt x="292" y="5397"/>
                </a:lnTo>
                <a:lnTo>
                  <a:pt x="0" y="6007"/>
                </a:lnTo>
                <a:lnTo>
                  <a:pt x="44500" y="1943"/>
                </a:lnTo>
                <a:lnTo>
                  <a:pt x="71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8816666" y="5068817"/>
            <a:ext cx="93345" cy="20955"/>
          </a:xfrm>
          <a:custGeom>
            <a:avLst/>
            <a:gdLst/>
            <a:ahLst/>
            <a:cxnLst/>
            <a:rect l="l" t="t" r="r" b="b"/>
            <a:pathLst>
              <a:path w="93345" h="20954">
                <a:moveTo>
                  <a:pt x="93294" y="0"/>
                </a:moveTo>
                <a:lnTo>
                  <a:pt x="0" y="17221"/>
                </a:lnTo>
                <a:lnTo>
                  <a:pt x="79336" y="20866"/>
                </a:lnTo>
                <a:lnTo>
                  <a:pt x="81991" y="20497"/>
                </a:lnTo>
                <a:lnTo>
                  <a:pt x="7175" y="16992"/>
                </a:lnTo>
                <a:lnTo>
                  <a:pt x="28737" y="12998"/>
                </a:lnTo>
                <a:lnTo>
                  <a:pt x="932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8820513" y="511496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12826" y="0"/>
                </a:moveTo>
                <a:lnTo>
                  <a:pt x="7772" y="266"/>
                </a:lnTo>
                <a:lnTo>
                  <a:pt x="5257" y="431"/>
                </a:lnTo>
                <a:lnTo>
                  <a:pt x="0" y="635"/>
                </a:lnTo>
                <a:lnTo>
                  <a:pt x="5664" y="889"/>
                </a:lnTo>
                <a:lnTo>
                  <a:pt x="128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8893314" y="5021619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4" h="3175">
                <a:moveTo>
                  <a:pt x="32181" y="0"/>
                </a:moveTo>
                <a:lnTo>
                  <a:pt x="26085" y="203"/>
                </a:lnTo>
                <a:lnTo>
                  <a:pt x="19989" y="495"/>
                </a:lnTo>
                <a:lnTo>
                  <a:pt x="13906" y="888"/>
                </a:lnTo>
                <a:lnTo>
                  <a:pt x="8978" y="1079"/>
                </a:lnTo>
                <a:lnTo>
                  <a:pt x="0" y="2070"/>
                </a:lnTo>
                <a:lnTo>
                  <a:pt x="12026" y="2590"/>
                </a:lnTo>
                <a:lnTo>
                  <a:pt x="25558" y="888"/>
                </a:lnTo>
                <a:lnTo>
                  <a:pt x="321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8577966" y="4922313"/>
            <a:ext cx="163195" cy="16510"/>
          </a:xfrm>
          <a:custGeom>
            <a:avLst/>
            <a:gdLst/>
            <a:ahLst/>
            <a:cxnLst/>
            <a:rect l="l" t="t" r="r" b="b"/>
            <a:pathLst>
              <a:path w="163195" h="16510">
                <a:moveTo>
                  <a:pt x="48204" y="12369"/>
                </a:moveTo>
                <a:lnTo>
                  <a:pt x="6743" y="12369"/>
                </a:lnTo>
                <a:lnTo>
                  <a:pt x="22377" y="16421"/>
                </a:lnTo>
                <a:lnTo>
                  <a:pt x="27165" y="16421"/>
                </a:lnTo>
                <a:lnTo>
                  <a:pt x="28194" y="16344"/>
                </a:lnTo>
                <a:lnTo>
                  <a:pt x="29210" y="16167"/>
                </a:lnTo>
                <a:lnTo>
                  <a:pt x="47867" y="12423"/>
                </a:lnTo>
                <a:lnTo>
                  <a:pt x="48204" y="12369"/>
                </a:lnTo>
                <a:close/>
              </a:path>
              <a:path w="163195" h="16510">
                <a:moveTo>
                  <a:pt x="44780" y="6057"/>
                </a:moveTo>
                <a:lnTo>
                  <a:pt x="33573" y="7467"/>
                </a:lnTo>
                <a:lnTo>
                  <a:pt x="22375" y="9029"/>
                </a:lnTo>
                <a:lnTo>
                  <a:pt x="11184" y="10744"/>
                </a:lnTo>
                <a:lnTo>
                  <a:pt x="0" y="12611"/>
                </a:lnTo>
                <a:lnTo>
                  <a:pt x="990" y="12446"/>
                </a:lnTo>
                <a:lnTo>
                  <a:pt x="1993" y="12369"/>
                </a:lnTo>
                <a:lnTo>
                  <a:pt x="48204" y="12369"/>
                </a:lnTo>
                <a:lnTo>
                  <a:pt x="66633" y="9439"/>
                </a:lnTo>
                <a:lnTo>
                  <a:pt x="76134" y="8318"/>
                </a:lnTo>
                <a:lnTo>
                  <a:pt x="51777" y="8318"/>
                </a:lnTo>
                <a:lnTo>
                  <a:pt x="44780" y="6057"/>
                </a:lnTo>
                <a:close/>
              </a:path>
              <a:path w="163195" h="16510">
                <a:moveTo>
                  <a:pt x="152679" y="0"/>
                </a:moveTo>
                <a:lnTo>
                  <a:pt x="147637" y="0"/>
                </a:lnTo>
                <a:lnTo>
                  <a:pt x="136657" y="68"/>
                </a:lnTo>
                <a:lnTo>
                  <a:pt x="125685" y="273"/>
                </a:lnTo>
                <a:lnTo>
                  <a:pt x="114722" y="610"/>
                </a:lnTo>
                <a:lnTo>
                  <a:pt x="103771" y="1079"/>
                </a:lnTo>
                <a:lnTo>
                  <a:pt x="55524" y="8293"/>
                </a:lnTo>
                <a:lnTo>
                  <a:pt x="55130" y="8318"/>
                </a:lnTo>
                <a:lnTo>
                  <a:pt x="76134" y="8318"/>
                </a:lnTo>
                <a:lnTo>
                  <a:pt x="85509" y="7212"/>
                </a:lnTo>
                <a:lnTo>
                  <a:pt x="104495" y="5740"/>
                </a:lnTo>
                <a:lnTo>
                  <a:pt x="126789" y="4652"/>
                </a:lnTo>
                <a:lnTo>
                  <a:pt x="134226" y="4381"/>
                </a:lnTo>
                <a:lnTo>
                  <a:pt x="162763" y="127"/>
                </a:lnTo>
                <a:lnTo>
                  <a:pt x="157721" y="38"/>
                </a:lnTo>
                <a:lnTo>
                  <a:pt x="1526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8622744" y="4923398"/>
            <a:ext cx="59055" cy="7620"/>
          </a:xfrm>
          <a:custGeom>
            <a:avLst/>
            <a:gdLst/>
            <a:ahLst/>
            <a:cxnLst/>
            <a:rect l="l" t="t" r="r" b="b"/>
            <a:pathLst>
              <a:path w="59054" h="7620">
                <a:moveTo>
                  <a:pt x="58991" y="0"/>
                </a:moveTo>
                <a:lnTo>
                  <a:pt x="44218" y="859"/>
                </a:lnTo>
                <a:lnTo>
                  <a:pt x="29462" y="1973"/>
                </a:lnTo>
                <a:lnTo>
                  <a:pt x="14723" y="3341"/>
                </a:lnTo>
                <a:lnTo>
                  <a:pt x="0" y="4965"/>
                </a:lnTo>
                <a:lnTo>
                  <a:pt x="6997" y="7226"/>
                </a:lnTo>
                <a:lnTo>
                  <a:pt x="10350" y="7226"/>
                </a:lnTo>
                <a:lnTo>
                  <a:pt x="10744" y="7200"/>
                </a:lnTo>
                <a:lnTo>
                  <a:pt x="589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8886394" y="493161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27" y="0"/>
                </a:moveTo>
                <a:lnTo>
                  <a:pt x="0" y="558"/>
                </a:lnTo>
                <a:lnTo>
                  <a:pt x="774" y="622"/>
                </a:lnTo>
                <a:lnTo>
                  <a:pt x="412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8893714" y="4932100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5473" y="0"/>
                </a:moveTo>
                <a:lnTo>
                  <a:pt x="0" y="660"/>
                </a:lnTo>
                <a:lnTo>
                  <a:pt x="11226" y="1587"/>
                </a:lnTo>
                <a:lnTo>
                  <a:pt x="17335" y="889"/>
                </a:lnTo>
                <a:lnTo>
                  <a:pt x="547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8887170" y="4931505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4114" y="0"/>
                </a:moveTo>
                <a:lnTo>
                  <a:pt x="3352" y="101"/>
                </a:lnTo>
                <a:lnTo>
                  <a:pt x="0" y="736"/>
                </a:lnTo>
                <a:lnTo>
                  <a:pt x="6540" y="1257"/>
                </a:lnTo>
                <a:lnTo>
                  <a:pt x="12014" y="596"/>
                </a:lnTo>
                <a:lnTo>
                  <a:pt x="41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8941209" y="4935349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1270" y="0"/>
                </a:moveTo>
                <a:lnTo>
                  <a:pt x="0" y="1308"/>
                </a:lnTo>
                <a:lnTo>
                  <a:pt x="23317" y="3009"/>
                </a:lnTo>
                <a:lnTo>
                  <a:pt x="29413" y="2260"/>
                </a:lnTo>
                <a:lnTo>
                  <a:pt x="127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8933345" y="493507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5537" y="0"/>
                </a:moveTo>
                <a:lnTo>
                  <a:pt x="0" y="939"/>
                </a:lnTo>
                <a:lnTo>
                  <a:pt x="7861" y="1574"/>
                </a:lnTo>
                <a:lnTo>
                  <a:pt x="9131" y="266"/>
                </a:lnTo>
                <a:lnTo>
                  <a:pt x="7924" y="190"/>
                </a:lnTo>
                <a:lnTo>
                  <a:pt x="55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8904942" y="493298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6108" y="0"/>
                </a:moveTo>
                <a:lnTo>
                  <a:pt x="4076" y="241"/>
                </a:lnTo>
                <a:lnTo>
                  <a:pt x="2031" y="457"/>
                </a:lnTo>
                <a:lnTo>
                  <a:pt x="0" y="698"/>
                </a:lnTo>
                <a:lnTo>
                  <a:pt x="8877" y="1447"/>
                </a:lnTo>
                <a:lnTo>
                  <a:pt x="14439" y="622"/>
                </a:lnTo>
                <a:lnTo>
                  <a:pt x="61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8913818" y="4933610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5562" y="0"/>
                </a:moveTo>
                <a:lnTo>
                  <a:pt x="0" y="825"/>
                </a:lnTo>
                <a:lnTo>
                  <a:pt x="19532" y="2412"/>
                </a:lnTo>
                <a:lnTo>
                  <a:pt x="25069" y="1460"/>
                </a:lnTo>
                <a:lnTo>
                  <a:pt x="556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8964523" y="493760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6096" y="0"/>
                </a:moveTo>
                <a:lnTo>
                  <a:pt x="0" y="749"/>
                </a:lnTo>
                <a:lnTo>
                  <a:pt x="2705" y="952"/>
                </a:lnTo>
                <a:lnTo>
                  <a:pt x="8013" y="152"/>
                </a:lnTo>
                <a:lnTo>
                  <a:pt x="609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9065251" y="4947479"/>
            <a:ext cx="113664" cy="12065"/>
          </a:xfrm>
          <a:custGeom>
            <a:avLst/>
            <a:gdLst/>
            <a:ahLst/>
            <a:cxnLst/>
            <a:rect l="l" t="t" r="r" b="b"/>
            <a:pathLst>
              <a:path w="113665" h="12064">
                <a:moveTo>
                  <a:pt x="12814" y="0"/>
                </a:moveTo>
                <a:lnTo>
                  <a:pt x="0" y="1041"/>
                </a:lnTo>
                <a:lnTo>
                  <a:pt x="37147" y="6084"/>
                </a:lnTo>
                <a:lnTo>
                  <a:pt x="74218" y="11823"/>
                </a:lnTo>
                <a:lnTo>
                  <a:pt x="80467" y="11620"/>
                </a:lnTo>
                <a:lnTo>
                  <a:pt x="86614" y="11493"/>
                </a:lnTo>
                <a:lnTo>
                  <a:pt x="92595" y="11455"/>
                </a:lnTo>
                <a:lnTo>
                  <a:pt x="106502" y="11023"/>
                </a:lnTo>
                <a:lnTo>
                  <a:pt x="113461" y="10883"/>
                </a:lnTo>
                <a:lnTo>
                  <a:pt x="1281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9228015" y="4984608"/>
            <a:ext cx="159385" cy="9525"/>
          </a:xfrm>
          <a:custGeom>
            <a:avLst/>
            <a:gdLst/>
            <a:ahLst/>
            <a:cxnLst/>
            <a:rect l="l" t="t" r="r" b="b"/>
            <a:pathLst>
              <a:path w="159384" h="9525">
                <a:moveTo>
                  <a:pt x="141219" y="5448"/>
                </a:moveTo>
                <a:lnTo>
                  <a:pt x="38074" y="5448"/>
                </a:lnTo>
                <a:lnTo>
                  <a:pt x="67437" y="5683"/>
                </a:lnTo>
                <a:lnTo>
                  <a:pt x="96797" y="6388"/>
                </a:lnTo>
                <a:lnTo>
                  <a:pt x="126155" y="7559"/>
                </a:lnTo>
                <a:lnTo>
                  <a:pt x="155930" y="9220"/>
                </a:lnTo>
                <a:lnTo>
                  <a:pt x="159080" y="9220"/>
                </a:lnTo>
                <a:lnTo>
                  <a:pt x="158775" y="8750"/>
                </a:lnTo>
                <a:lnTo>
                  <a:pt x="141219" y="5448"/>
                </a:lnTo>
                <a:close/>
              </a:path>
              <a:path w="159384" h="9525">
                <a:moveTo>
                  <a:pt x="20154" y="977"/>
                </a:moveTo>
                <a:lnTo>
                  <a:pt x="13487" y="2768"/>
                </a:lnTo>
                <a:lnTo>
                  <a:pt x="6756" y="4381"/>
                </a:lnTo>
                <a:lnTo>
                  <a:pt x="0" y="5842"/>
                </a:lnTo>
                <a:lnTo>
                  <a:pt x="28557" y="5472"/>
                </a:lnTo>
                <a:lnTo>
                  <a:pt x="141219" y="5448"/>
                </a:lnTo>
                <a:lnTo>
                  <a:pt x="119814" y="1422"/>
                </a:lnTo>
                <a:lnTo>
                  <a:pt x="46050" y="1422"/>
                </a:lnTo>
                <a:lnTo>
                  <a:pt x="26629" y="1040"/>
                </a:lnTo>
                <a:lnTo>
                  <a:pt x="20154" y="977"/>
                </a:lnTo>
                <a:close/>
              </a:path>
              <a:path w="159384" h="9525">
                <a:moveTo>
                  <a:pt x="56730" y="0"/>
                </a:moveTo>
                <a:lnTo>
                  <a:pt x="40195" y="76"/>
                </a:lnTo>
                <a:lnTo>
                  <a:pt x="46050" y="1422"/>
                </a:lnTo>
                <a:lnTo>
                  <a:pt x="119814" y="1422"/>
                </a:lnTo>
                <a:lnTo>
                  <a:pt x="116573" y="812"/>
                </a:lnTo>
                <a:lnTo>
                  <a:pt x="71687" y="55"/>
                </a:lnTo>
                <a:lnTo>
                  <a:pt x="5673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9258958" y="4978436"/>
            <a:ext cx="85725" cy="6985"/>
          </a:xfrm>
          <a:custGeom>
            <a:avLst/>
            <a:gdLst/>
            <a:ahLst/>
            <a:cxnLst/>
            <a:rect l="l" t="t" r="r" b="b"/>
            <a:pathLst>
              <a:path w="85725" h="6985">
                <a:moveTo>
                  <a:pt x="81270" y="6172"/>
                </a:moveTo>
                <a:lnTo>
                  <a:pt x="25793" y="6172"/>
                </a:lnTo>
                <a:lnTo>
                  <a:pt x="40748" y="6227"/>
                </a:lnTo>
                <a:lnTo>
                  <a:pt x="85636" y="6985"/>
                </a:lnTo>
                <a:lnTo>
                  <a:pt x="81270" y="6172"/>
                </a:lnTo>
                <a:close/>
              </a:path>
              <a:path w="85725" h="6985">
                <a:moveTo>
                  <a:pt x="13246" y="0"/>
                </a:moveTo>
                <a:lnTo>
                  <a:pt x="8770" y="1473"/>
                </a:lnTo>
                <a:lnTo>
                  <a:pt x="4432" y="2819"/>
                </a:lnTo>
                <a:lnTo>
                  <a:pt x="0" y="4127"/>
                </a:lnTo>
                <a:lnTo>
                  <a:pt x="9258" y="6248"/>
                </a:lnTo>
                <a:lnTo>
                  <a:pt x="81270" y="6172"/>
                </a:lnTo>
                <a:lnTo>
                  <a:pt x="56032" y="1473"/>
                </a:lnTo>
                <a:lnTo>
                  <a:pt x="23942" y="271"/>
                </a:lnTo>
                <a:lnTo>
                  <a:pt x="1324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9238175" y="4977987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0" y="0"/>
                </a:moveTo>
                <a:lnTo>
                  <a:pt x="20777" y="4584"/>
                </a:lnTo>
                <a:lnTo>
                  <a:pt x="25222" y="3276"/>
                </a:lnTo>
                <a:lnTo>
                  <a:pt x="29629" y="1892"/>
                </a:lnTo>
                <a:lnTo>
                  <a:pt x="34023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9186796" y="4985567"/>
            <a:ext cx="61594" cy="6350"/>
          </a:xfrm>
          <a:custGeom>
            <a:avLst/>
            <a:gdLst/>
            <a:ahLst/>
            <a:cxnLst/>
            <a:rect l="l" t="t" r="r" b="b"/>
            <a:pathLst>
              <a:path w="61595" h="6350">
                <a:moveTo>
                  <a:pt x="58610" y="0"/>
                </a:moveTo>
                <a:lnTo>
                  <a:pt x="42291" y="25"/>
                </a:lnTo>
                <a:lnTo>
                  <a:pt x="36918" y="101"/>
                </a:lnTo>
                <a:lnTo>
                  <a:pt x="10934" y="1295"/>
                </a:lnTo>
                <a:lnTo>
                  <a:pt x="7302" y="2578"/>
                </a:lnTo>
                <a:lnTo>
                  <a:pt x="3657" y="3809"/>
                </a:lnTo>
                <a:lnTo>
                  <a:pt x="0" y="4978"/>
                </a:lnTo>
                <a:lnTo>
                  <a:pt x="1219" y="6146"/>
                </a:lnTo>
                <a:lnTo>
                  <a:pt x="31210" y="5119"/>
                </a:lnTo>
                <a:lnTo>
                  <a:pt x="41211" y="4889"/>
                </a:lnTo>
                <a:lnTo>
                  <a:pt x="47980" y="3428"/>
                </a:lnTo>
                <a:lnTo>
                  <a:pt x="54698" y="1803"/>
                </a:lnTo>
                <a:lnTo>
                  <a:pt x="61379" y="25"/>
                </a:lnTo>
                <a:lnTo>
                  <a:pt x="5861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9197728" y="4985669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4" h="1270">
                <a:moveTo>
                  <a:pt x="25984" y="0"/>
                </a:moveTo>
                <a:lnTo>
                  <a:pt x="17919" y="101"/>
                </a:lnTo>
                <a:lnTo>
                  <a:pt x="1790" y="546"/>
                </a:lnTo>
                <a:lnTo>
                  <a:pt x="0" y="1193"/>
                </a:lnTo>
                <a:lnTo>
                  <a:pt x="2598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9185384" y="4986861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344" y="0"/>
                </a:moveTo>
                <a:lnTo>
                  <a:pt x="10032" y="126"/>
                </a:lnTo>
                <a:lnTo>
                  <a:pt x="6705" y="952"/>
                </a:lnTo>
                <a:lnTo>
                  <a:pt x="3365" y="1727"/>
                </a:lnTo>
                <a:lnTo>
                  <a:pt x="0" y="2438"/>
                </a:lnTo>
                <a:lnTo>
                  <a:pt x="1409" y="3682"/>
                </a:lnTo>
                <a:lnTo>
                  <a:pt x="5067" y="2514"/>
                </a:lnTo>
                <a:lnTo>
                  <a:pt x="8712" y="1282"/>
                </a:lnTo>
                <a:lnTo>
                  <a:pt x="123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9195420" y="498622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02" y="0"/>
                </a:moveTo>
                <a:lnTo>
                  <a:pt x="2895" y="38"/>
                </a:lnTo>
                <a:lnTo>
                  <a:pt x="0" y="762"/>
                </a:lnTo>
                <a:lnTo>
                  <a:pt x="2311" y="635"/>
                </a:lnTo>
                <a:lnTo>
                  <a:pt x="41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9183200" y="4986987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12217" y="0"/>
                </a:moveTo>
                <a:lnTo>
                  <a:pt x="0" y="761"/>
                </a:lnTo>
                <a:lnTo>
                  <a:pt x="711" y="1168"/>
                </a:lnTo>
                <a:lnTo>
                  <a:pt x="1447" y="1701"/>
                </a:lnTo>
                <a:lnTo>
                  <a:pt x="2184" y="2311"/>
                </a:lnTo>
                <a:lnTo>
                  <a:pt x="5537" y="1600"/>
                </a:lnTo>
                <a:lnTo>
                  <a:pt x="8889" y="825"/>
                </a:lnTo>
                <a:lnTo>
                  <a:pt x="1221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9181357" y="4986258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954" y="0"/>
                </a:moveTo>
                <a:lnTo>
                  <a:pt x="8280" y="304"/>
                </a:lnTo>
                <a:lnTo>
                  <a:pt x="0" y="698"/>
                </a:lnTo>
                <a:lnTo>
                  <a:pt x="584" y="838"/>
                </a:lnTo>
                <a:lnTo>
                  <a:pt x="1206" y="1104"/>
                </a:lnTo>
                <a:lnTo>
                  <a:pt x="1854" y="1485"/>
                </a:lnTo>
                <a:lnTo>
                  <a:pt x="14058" y="723"/>
                </a:lnTo>
                <a:lnTo>
                  <a:pt x="169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9036772" y="5013332"/>
            <a:ext cx="201295" cy="37465"/>
          </a:xfrm>
          <a:custGeom>
            <a:avLst/>
            <a:gdLst/>
            <a:ahLst/>
            <a:cxnLst/>
            <a:rect l="l" t="t" r="r" b="b"/>
            <a:pathLst>
              <a:path w="201295" h="37464">
                <a:moveTo>
                  <a:pt x="143382" y="21793"/>
                </a:moveTo>
                <a:lnTo>
                  <a:pt x="107604" y="25958"/>
                </a:lnTo>
                <a:lnTo>
                  <a:pt x="0" y="36207"/>
                </a:lnTo>
                <a:lnTo>
                  <a:pt x="17627" y="37058"/>
                </a:lnTo>
                <a:lnTo>
                  <a:pt x="64333" y="33200"/>
                </a:lnTo>
                <a:lnTo>
                  <a:pt x="111718" y="27547"/>
                </a:lnTo>
                <a:lnTo>
                  <a:pt x="122262" y="25692"/>
                </a:lnTo>
                <a:lnTo>
                  <a:pt x="129349" y="24561"/>
                </a:lnTo>
                <a:lnTo>
                  <a:pt x="136385" y="23266"/>
                </a:lnTo>
                <a:lnTo>
                  <a:pt x="143382" y="21793"/>
                </a:lnTo>
                <a:close/>
              </a:path>
              <a:path w="201295" h="37464">
                <a:moveTo>
                  <a:pt x="172084" y="1752"/>
                </a:moveTo>
                <a:lnTo>
                  <a:pt x="169443" y="4698"/>
                </a:lnTo>
                <a:lnTo>
                  <a:pt x="166458" y="8724"/>
                </a:lnTo>
                <a:lnTo>
                  <a:pt x="165049" y="10248"/>
                </a:lnTo>
                <a:lnTo>
                  <a:pt x="161150" y="15570"/>
                </a:lnTo>
                <a:lnTo>
                  <a:pt x="158267" y="18376"/>
                </a:lnTo>
                <a:lnTo>
                  <a:pt x="169118" y="15536"/>
                </a:lnTo>
                <a:lnTo>
                  <a:pt x="179898" y="12407"/>
                </a:lnTo>
                <a:lnTo>
                  <a:pt x="190607" y="8993"/>
                </a:lnTo>
                <a:lnTo>
                  <a:pt x="201207" y="5308"/>
                </a:lnTo>
                <a:lnTo>
                  <a:pt x="200481" y="5295"/>
                </a:lnTo>
                <a:lnTo>
                  <a:pt x="198564" y="4978"/>
                </a:lnTo>
                <a:lnTo>
                  <a:pt x="194944" y="4317"/>
                </a:lnTo>
                <a:lnTo>
                  <a:pt x="193355" y="3987"/>
                </a:lnTo>
                <a:lnTo>
                  <a:pt x="187375" y="3251"/>
                </a:lnTo>
                <a:lnTo>
                  <a:pt x="181241" y="2374"/>
                </a:lnTo>
                <a:lnTo>
                  <a:pt x="172084" y="1752"/>
                </a:lnTo>
                <a:close/>
              </a:path>
              <a:path w="201295" h="37464">
                <a:moveTo>
                  <a:pt x="193355" y="3987"/>
                </a:moveTo>
                <a:close/>
              </a:path>
              <a:path w="201295" h="37464">
                <a:moveTo>
                  <a:pt x="146367" y="0"/>
                </a:moveTo>
                <a:lnTo>
                  <a:pt x="139293" y="2133"/>
                </a:lnTo>
                <a:lnTo>
                  <a:pt x="146278" y="2400"/>
                </a:lnTo>
                <a:lnTo>
                  <a:pt x="158826" y="850"/>
                </a:lnTo>
                <a:lnTo>
                  <a:pt x="146367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9015034" y="5014184"/>
            <a:ext cx="194310" cy="35560"/>
          </a:xfrm>
          <a:custGeom>
            <a:avLst/>
            <a:gdLst/>
            <a:ahLst/>
            <a:cxnLst/>
            <a:rect l="l" t="t" r="r" b="b"/>
            <a:pathLst>
              <a:path w="194309" h="35560">
                <a:moveTo>
                  <a:pt x="180568" y="0"/>
                </a:moveTo>
                <a:lnTo>
                  <a:pt x="168008" y="1549"/>
                </a:lnTo>
                <a:lnTo>
                  <a:pt x="189014" y="2552"/>
                </a:lnTo>
                <a:lnTo>
                  <a:pt x="155181" y="13055"/>
                </a:lnTo>
                <a:lnTo>
                  <a:pt x="124592" y="19320"/>
                </a:lnTo>
                <a:lnTo>
                  <a:pt x="93843" y="24455"/>
                </a:lnTo>
                <a:lnTo>
                  <a:pt x="62937" y="28459"/>
                </a:lnTo>
                <a:lnTo>
                  <a:pt x="0" y="34315"/>
                </a:lnTo>
                <a:lnTo>
                  <a:pt x="21742" y="35356"/>
                </a:lnTo>
                <a:lnTo>
                  <a:pt x="129346" y="25107"/>
                </a:lnTo>
                <a:lnTo>
                  <a:pt x="170103" y="19888"/>
                </a:lnTo>
                <a:lnTo>
                  <a:pt x="186778" y="9398"/>
                </a:lnTo>
                <a:lnTo>
                  <a:pt x="188201" y="7874"/>
                </a:lnTo>
                <a:lnTo>
                  <a:pt x="191185" y="3848"/>
                </a:lnTo>
                <a:lnTo>
                  <a:pt x="193814" y="901"/>
                </a:lnTo>
                <a:lnTo>
                  <a:pt x="18056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9032809" y="504953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90" h="1904">
                <a:moveTo>
                  <a:pt x="3962" y="0"/>
                </a:moveTo>
                <a:lnTo>
                  <a:pt x="0" y="406"/>
                </a:lnTo>
                <a:lnTo>
                  <a:pt x="16129" y="1308"/>
                </a:lnTo>
                <a:lnTo>
                  <a:pt x="21590" y="850"/>
                </a:lnTo>
                <a:lnTo>
                  <a:pt x="396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9029994" y="5049944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2819" y="0"/>
                </a:moveTo>
                <a:lnTo>
                  <a:pt x="0" y="304"/>
                </a:lnTo>
                <a:lnTo>
                  <a:pt x="838" y="342"/>
                </a:lnTo>
                <a:lnTo>
                  <a:pt x="1219" y="1104"/>
                </a:lnTo>
                <a:lnTo>
                  <a:pt x="1511" y="2387"/>
                </a:lnTo>
                <a:lnTo>
                  <a:pt x="18948" y="901"/>
                </a:lnTo>
                <a:lnTo>
                  <a:pt x="281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9011553" y="5048497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3479" y="0"/>
                </a:moveTo>
                <a:lnTo>
                  <a:pt x="0" y="304"/>
                </a:lnTo>
                <a:lnTo>
                  <a:pt x="21259" y="1447"/>
                </a:lnTo>
                <a:lnTo>
                  <a:pt x="25222" y="1041"/>
                </a:lnTo>
                <a:lnTo>
                  <a:pt x="34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9008604" y="5048808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5" h="1904">
                <a:moveTo>
                  <a:pt x="2946" y="0"/>
                </a:moveTo>
                <a:lnTo>
                  <a:pt x="0" y="266"/>
                </a:lnTo>
                <a:lnTo>
                  <a:pt x="21386" y="1435"/>
                </a:lnTo>
                <a:lnTo>
                  <a:pt x="24206" y="1130"/>
                </a:lnTo>
                <a:lnTo>
                  <a:pt x="29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8959036" y="5050244"/>
            <a:ext cx="73025" cy="10160"/>
          </a:xfrm>
          <a:custGeom>
            <a:avLst/>
            <a:gdLst/>
            <a:ahLst/>
            <a:cxnLst/>
            <a:rect l="l" t="t" r="r" b="b"/>
            <a:pathLst>
              <a:path w="73025" h="10160">
                <a:moveTo>
                  <a:pt x="71081" y="0"/>
                </a:moveTo>
                <a:lnTo>
                  <a:pt x="53172" y="1963"/>
                </a:lnTo>
                <a:lnTo>
                  <a:pt x="35415" y="4133"/>
                </a:lnTo>
                <a:lnTo>
                  <a:pt x="17689" y="6561"/>
                </a:lnTo>
                <a:lnTo>
                  <a:pt x="0" y="9296"/>
                </a:lnTo>
                <a:lnTo>
                  <a:pt x="6883" y="9613"/>
                </a:lnTo>
                <a:lnTo>
                  <a:pt x="32550" y="6210"/>
                </a:lnTo>
                <a:lnTo>
                  <a:pt x="52479" y="3989"/>
                </a:lnTo>
                <a:lnTo>
                  <a:pt x="72466" y="2082"/>
                </a:lnTo>
                <a:lnTo>
                  <a:pt x="72174" y="812"/>
                </a:lnTo>
                <a:lnTo>
                  <a:pt x="71793" y="38"/>
                </a:lnTo>
                <a:lnTo>
                  <a:pt x="710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8909956" y="5059542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5" h="9525">
                <a:moveTo>
                  <a:pt x="49085" y="0"/>
                </a:moveTo>
                <a:lnTo>
                  <a:pt x="42418" y="1092"/>
                </a:lnTo>
                <a:lnTo>
                  <a:pt x="35750" y="2273"/>
                </a:lnTo>
                <a:lnTo>
                  <a:pt x="0" y="9271"/>
                </a:lnTo>
                <a:lnTo>
                  <a:pt x="27932" y="4575"/>
                </a:lnTo>
                <a:lnTo>
                  <a:pt x="55968" y="317"/>
                </a:lnTo>
                <a:lnTo>
                  <a:pt x="490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8820253" y="5076264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5" h="2539">
                <a:moveTo>
                  <a:pt x="5880" y="0"/>
                </a:moveTo>
                <a:lnTo>
                  <a:pt x="0" y="2235"/>
                </a:lnTo>
                <a:lnTo>
                  <a:pt x="6121" y="2159"/>
                </a:lnTo>
                <a:lnTo>
                  <a:pt x="12242" y="1968"/>
                </a:lnTo>
                <a:lnTo>
                  <a:pt x="18376" y="1676"/>
                </a:lnTo>
                <a:lnTo>
                  <a:pt x="588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8920950" y="5049069"/>
            <a:ext cx="109220" cy="10795"/>
          </a:xfrm>
          <a:custGeom>
            <a:avLst/>
            <a:gdLst/>
            <a:ahLst/>
            <a:cxnLst/>
            <a:rect l="l" t="t" r="r" b="b"/>
            <a:pathLst>
              <a:path w="109220" h="10795">
                <a:moveTo>
                  <a:pt x="30264" y="5346"/>
                </a:moveTo>
                <a:lnTo>
                  <a:pt x="23579" y="6045"/>
                </a:lnTo>
                <a:lnTo>
                  <a:pt x="0" y="8763"/>
                </a:lnTo>
                <a:lnTo>
                  <a:pt x="38087" y="10477"/>
                </a:lnTo>
                <a:lnTo>
                  <a:pt x="55776" y="7735"/>
                </a:lnTo>
                <a:lnTo>
                  <a:pt x="67542" y="6121"/>
                </a:lnTo>
                <a:lnTo>
                  <a:pt x="41808" y="6121"/>
                </a:lnTo>
                <a:lnTo>
                  <a:pt x="30264" y="5346"/>
                </a:lnTo>
                <a:close/>
              </a:path>
              <a:path w="109220" h="10795">
                <a:moveTo>
                  <a:pt x="87655" y="0"/>
                </a:moveTo>
                <a:lnTo>
                  <a:pt x="43154" y="4051"/>
                </a:lnTo>
                <a:lnTo>
                  <a:pt x="42527" y="5346"/>
                </a:lnTo>
                <a:lnTo>
                  <a:pt x="42062" y="6121"/>
                </a:lnTo>
                <a:lnTo>
                  <a:pt x="67542" y="6121"/>
                </a:lnTo>
                <a:lnTo>
                  <a:pt x="73567" y="5295"/>
                </a:lnTo>
                <a:lnTo>
                  <a:pt x="91260" y="3131"/>
                </a:lnTo>
                <a:lnTo>
                  <a:pt x="109042" y="1168"/>
                </a:lnTo>
                <a:lnTo>
                  <a:pt x="876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8777967" y="5057828"/>
            <a:ext cx="181610" cy="28575"/>
          </a:xfrm>
          <a:custGeom>
            <a:avLst/>
            <a:gdLst/>
            <a:ahLst/>
            <a:cxnLst/>
            <a:rect l="l" t="t" r="r" b="b"/>
            <a:pathLst>
              <a:path w="181609" h="28575">
                <a:moveTo>
                  <a:pt x="142976" y="0"/>
                </a:moveTo>
                <a:lnTo>
                  <a:pt x="107966" y="5231"/>
                </a:lnTo>
                <a:lnTo>
                  <a:pt x="73074" y="11655"/>
                </a:lnTo>
                <a:lnTo>
                  <a:pt x="1206" y="26212"/>
                </a:lnTo>
                <a:lnTo>
                  <a:pt x="0" y="26441"/>
                </a:lnTo>
                <a:lnTo>
                  <a:pt x="38696" y="28206"/>
                </a:lnTo>
                <a:lnTo>
                  <a:pt x="78876" y="20675"/>
                </a:lnTo>
                <a:lnTo>
                  <a:pt x="42291" y="20675"/>
                </a:lnTo>
                <a:lnTo>
                  <a:pt x="48171" y="18440"/>
                </a:lnTo>
                <a:lnTo>
                  <a:pt x="90876" y="18440"/>
                </a:lnTo>
                <a:lnTo>
                  <a:pt x="131991" y="10985"/>
                </a:lnTo>
                <a:lnTo>
                  <a:pt x="167728" y="3987"/>
                </a:lnTo>
                <a:lnTo>
                  <a:pt x="174396" y="2806"/>
                </a:lnTo>
                <a:lnTo>
                  <a:pt x="181076" y="1714"/>
                </a:lnTo>
                <a:lnTo>
                  <a:pt x="142976" y="0"/>
                </a:lnTo>
                <a:close/>
              </a:path>
              <a:path w="181609" h="28575">
                <a:moveTo>
                  <a:pt x="90876" y="18440"/>
                </a:moveTo>
                <a:lnTo>
                  <a:pt x="48171" y="18440"/>
                </a:lnTo>
                <a:lnTo>
                  <a:pt x="60667" y="20116"/>
                </a:lnTo>
                <a:lnTo>
                  <a:pt x="54533" y="20408"/>
                </a:lnTo>
                <a:lnTo>
                  <a:pt x="48412" y="20586"/>
                </a:lnTo>
                <a:lnTo>
                  <a:pt x="42291" y="20675"/>
                </a:lnTo>
                <a:lnTo>
                  <a:pt x="78876" y="20675"/>
                </a:lnTo>
                <a:lnTo>
                  <a:pt x="90876" y="1844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8491625" y="5059707"/>
            <a:ext cx="156210" cy="15875"/>
          </a:xfrm>
          <a:custGeom>
            <a:avLst/>
            <a:gdLst/>
            <a:ahLst/>
            <a:cxnLst/>
            <a:rect l="l" t="t" r="r" b="b"/>
            <a:pathLst>
              <a:path w="156209" h="15875">
                <a:moveTo>
                  <a:pt x="72364" y="1155"/>
                </a:moveTo>
                <a:lnTo>
                  <a:pt x="0" y="11836"/>
                </a:lnTo>
                <a:lnTo>
                  <a:pt x="9677" y="13106"/>
                </a:lnTo>
                <a:lnTo>
                  <a:pt x="15506" y="13855"/>
                </a:lnTo>
                <a:lnTo>
                  <a:pt x="21856" y="15278"/>
                </a:lnTo>
                <a:lnTo>
                  <a:pt x="28638" y="15278"/>
                </a:lnTo>
                <a:lnTo>
                  <a:pt x="30340" y="15176"/>
                </a:lnTo>
                <a:lnTo>
                  <a:pt x="93027" y="9644"/>
                </a:lnTo>
                <a:lnTo>
                  <a:pt x="95060" y="9436"/>
                </a:lnTo>
                <a:lnTo>
                  <a:pt x="64604" y="9436"/>
                </a:lnTo>
                <a:lnTo>
                  <a:pt x="65913" y="9245"/>
                </a:lnTo>
                <a:lnTo>
                  <a:pt x="69862" y="4343"/>
                </a:lnTo>
                <a:lnTo>
                  <a:pt x="72364" y="1155"/>
                </a:lnTo>
                <a:close/>
              </a:path>
              <a:path w="156209" h="15875">
                <a:moveTo>
                  <a:pt x="129616" y="0"/>
                </a:moveTo>
                <a:lnTo>
                  <a:pt x="64604" y="9436"/>
                </a:lnTo>
                <a:lnTo>
                  <a:pt x="95060" y="9436"/>
                </a:lnTo>
                <a:lnTo>
                  <a:pt x="155524" y="2997"/>
                </a:lnTo>
                <a:lnTo>
                  <a:pt x="155765" y="1396"/>
                </a:lnTo>
                <a:lnTo>
                  <a:pt x="12961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8556229" y="5054112"/>
            <a:ext cx="65405" cy="15240"/>
          </a:xfrm>
          <a:custGeom>
            <a:avLst/>
            <a:gdLst/>
            <a:ahLst/>
            <a:cxnLst/>
            <a:rect l="l" t="t" r="r" b="b"/>
            <a:pathLst>
              <a:path w="65404" h="15239">
                <a:moveTo>
                  <a:pt x="52717" y="0"/>
                </a:moveTo>
                <a:lnTo>
                  <a:pt x="7759" y="6756"/>
                </a:lnTo>
                <a:lnTo>
                  <a:pt x="5257" y="9944"/>
                </a:lnTo>
                <a:lnTo>
                  <a:pt x="1308" y="14846"/>
                </a:lnTo>
                <a:lnTo>
                  <a:pt x="0" y="15036"/>
                </a:lnTo>
                <a:lnTo>
                  <a:pt x="65011" y="5600"/>
                </a:lnTo>
                <a:lnTo>
                  <a:pt x="53619" y="4965"/>
                </a:lnTo>
                <a:lnTo>
                  <a:pt x="53073" y="2959"/>
                </a:lnTo>
                <a:lnTo>
                  <a:pt x="527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8647149" y="506111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241" y="0"/>
                </a:moveTo>
                <a:lnTo>
                  <a:pt x="0" y="1587"/>
                </a:lnTo>
                <a:lnTo>
                  <a:pt x="1346" y="1435"/>
                </a:lnTo>
                <a:lnTo>
                  <a:pt x="1892" y="88"/>
                </a:lnTo>
                <a:lnTo>
                  <a:pt x="2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8621240" y="5055710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27165" y="0"/>
                </a:moveTo>
                <a:lnTo>
                  <a:pt x="0" y="4000"/>
                </a:lnTo>
                <a:lnTo>
                  <a:pt x="26149" y="5397"/>
                </a:lnTo>
                <a:lnTo>
                  <a:pt x="26428" y="3644"/>
                </a:lnTo>
                <a:lnTo>
                  <a:pt x="26771" y="1803"/>
                </a:lnTo>
                <a:lnTo>
                  <a:pt x="2716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8608951" y="5047825"/>
            <a:ext cx="41910" cy="12065"/>
          </a:xfrm>
          <a:custGeom>
            <a:avLst/>
            <a:gdLst/>
            <a:ahLst/>
            <a:cxnLst/>
            <a:rect l="l" t="t" r="r" b="b"/>
            <a:pathLst>
              <a:path w="41909" h="12064">
                <a:moveTo>
                  <a:pt x="41694" y="0"/>
                </a:moveTo>
                <a:lnTo>
                  <a:pt x="0" y="6286"/>
                </a:lnTo>
                <a:lnTo>
                  <a:pt x="355" y="9245"/>
                </a:lnTo>
                <a:lnTo>
                  <a:pt x="901" y="11252"/>
                </a:lnTo>
                <a:lnTo>
                  <a:pt x="12293" y="11887"/>
                </a:lnTo>
                <a:lnTo>
                  <a:pt x="39458" y="7886"/>
                </a:lnTo>
                <a:lnTo>
                  <a:pt x="40081" y="5003"/>
                </a:lnTo>
                <a:lnTo>
                  <a:pt x="40830" y="2222"/>
                </a:lnTo>
                <a:lnTo>
                  <a:pt x="4169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8647386" y="505529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835" y="0"/>
                </a:moveTo>
                <a:lnTo>
                  <a:pt x="1016" y="419"/>
                </a:lnTo>
                <a:lnTo>
                  <a:pt x="622" y="2222"/>
                </a:lnTo>
                <a:lnTo>
                  <a:pt x="279" y="4064"/>
                </a:lnTo>
                <a:lnTo>
                  <a:pt x="0" y="5816"/>
                </a:lnTo>
                <a:lnTo>
                  <a:pt x="1651" y="5905"/>
                </a:lnTo>
                <a:lnTo>
                  <a:pt x="2755" y="3162"/>
                </a:lnTo>
                <a:lnTo>
                  <a:pt x="3213" y="1765"/>
                </a:lnTo>
                <a:lnTo>
                  <a:pt x="383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8648406" y="5047241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121" y="0"/>
                </a:moveTo>
                <a:lnTo>
                  <a:pt x="2235" y="584"/>
                </a:lnTo>
                <a:lnTo>
                  <a:pt x="1384" y="2806"/>
                </a:lnTo>
                <a:lnTo>
                  <a:pt x="622" y="5588"/>
                </a:lnTo>
                <a:lnTo>
                  <a:pt x="0" y="8470"/>
                </a:lnTo>
                <a:lnTo>
                  <a:pt x="2819" y="8051"/>
                </a:lnTo>
                <a:lnTo>
                  <a:pt x="3721" y="5473"/>
                </a:lnTo>
                <a:lnTo>
                  <a:pt x="4991" y="2082"/>
                </a:lnTo>
                <a:lnTo>
                  <a:pt x="612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8636375" y="5101271"/>
            <a:ext cx="67310" cy="8890"/>
          </a:xfrm>
          <a:custGeom>
            <a:avLst/>
            <a:gdLst/>
            <a:ahLst/>
            <a:cxnLst/>
            <a:rect l="l" t="t" r="r" b="b"/>
            <a:pathLst>
              <a:path w="67309" h="8889">
                <a:moveTo>
                  <a:pt x="29095" y="0"/>
                </a:moveTo>
                <a:lnTo>
                  <a:pt x="0" y="2946"/>
                </a:lnTo>
                <a:lnTo>
                  <a:pt x="5041" y="3886"/>
                </a:lnTo>
                <a:lnTo>
                  <a:pt x="12585" y="5118"/>
                </a:lnTo>
                <a:lnTo>
                  <a:pt x="20345" y="6083"/>
                </a:lnTo>
                <a:lnTo>
                  <a:pt x="60312" y="8267"/>
                </a:lnTo>
                <a:lnTo>
                  <a:pt x="64719" y="7162"/>
                </a:lnTo>
                <a:lnTo>
                  <a:pt x="66929" y="6642"/>
                </a:lnTo>
                <a:lnTo>
                  <a:pt x="67068" y="6070"/>
                </a:lnTo>
                <a:lnTo>
                  <a:pt x="46037" y="4965"/>
                </a:lnTo>
                <a:lnTo>
                  <a:pt x="57848" y="3670"/>
                </a:lnTo>
                <a:lnTo>
                  <a:pt x="29222" y="12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8703311" y="5107336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26" y="0"/>
                </a:moveTo>
                <a:lnTo>
                  <a:pt x="0" y="571"/>
                </a:lnTo>
                <a:lnTo>
                  <a:pt x="1320" y="241"/>
                </a:lnTo>
                <a:lnTo>
                  <a:pt x="1993" y="101"/>
                </a:lnTo>
                <a:lnTo>
                  <a:pt x="1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8665475" y="5098798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21018" y="0"/>
                </a:moveTo>
                <a:lnTo>
                  <a:pt x="14033" y="876"/>
                </a:lnTo>
                <a:lnTo>
                  <a:pt x="0" y="2476"/>
                </a:lnTo>
                <a:lnTo>
                  <a:pt x="126" y="2603"/>
                </a:lnTo>
                <a:lnTo>
                  <a:pt x="28752" y="6146"/>
                </a:lnTo>
                <a:lnTo>
                  <a:pt x="38976" y="4927"/>
                </a:lnTo>
                <a:lnTo>
                  <a:pt x="39458" y="3454"/>
                </a:lnTo>
                <a:lnTo>
                  <a:pt x="35382" y="3225"/>
                </a:lnTo>
                <a:lnTo>
                  <a:pt x="37604" y="838"/>
                </a:lnTo>
                <a:lnTo>
                  <a:pt x="2101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8704453" y="5102255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482" y="0"/>
                </a:moveTo>
                <a:lnTo>
                  <a:pt x="0" y="1473"/>
                </a:lnTo>
                <a:lnTo>
                  <a:pt x="8305" y="431"/>
                </a:lnTo>
                <a:lnTo>
                  <a:pt x="4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8700866" y="5099641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209" y="0"/>
                </a:moveTo>
                <a:lnTo>
                  <a:pt x="0" y="2387"/>
                </a:lnTo>
                <a:lnTo>
                  <a:pt x="4063" y="2616"/>
                </a:lnTo>
                <a:lnTo>
                  <a:pt x="4660" y="952"/>
                </a:lnTo>
                <a:lnTo>
                  <a:pt x="4978" y="139"/>
                </a:lnTo>
                <a:lnTo>
                  <a:pt x="220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8704934" y="5099781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914" y="0"/>
                </a:moveTo>
                <a:lnTo>
                  <a:pt x="292" y="1638"/>
                </a:lnTo>
                <a:lnTo>
                  <a:pt x="0" y="2476"/>
                </a:lnTo>
                <a:lnTo>
                  <a:pt x="7835" y="2908"/>
                </a:lnTo>
                <a:lnTo>
                  <a:pt x="21894" y="1041"/>
                </a:lnTo>
                <a:lnTo>
                  <a:pt x="9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8641257" y="5105128"/>
            <a:ext cx="448945" cy="49530"/>
          </a:xfrm>
          <a:custGeom>
            <a:avLst/>
            <a:gdLst/>
            <a:ahLst/>
            <a:cxnLst/>
            <a:rect l="l" t="t" r="r" b="b"/>
            <a:pathLst>
              <a:path w="448945" h="49529">
                <a:moveTo>
                  <a:pt x="69570" y="36080"/>
                </a:moveTo>
                <a:lnTo>
                  <a:pt x="64046" y="37604"/>
                </a:lnTo>
                <a:lnTo>
                  <a:pt x="58448" y="39213"/>
                </a:lnTo>
                <a:lnTo>
                  <a:pt x="50685" y="41516"/>
                </a:lnTo>
                <a:lnTo>
                  <a:pt x="66179" y="43865"/>
                </a:lnTo>
                <a:lnTo>
                  <a:pt x="91068" y="47061"/>
                </a:lnTo>
                <a:lnTo>
                  <a:pt x="105017" y="48586"/>
                </a:lnTo>
                <a:lnTo>
                  <a:pt x="118046" y="49301"/>
                </a:lnTo>
                <a:lnTo>
                  <a:pt x="147510" y="49530"/>
                </a:lnTo>
                <a:lnTo>
                  <a:pt x="158420" y="49418"/>
                </a:lnTo>
                <a:lnTo>
                  <a:pt x="168970" y="49028"/>
                </a:lnTo>
                <a:lnTo>
                  <a:pt x="201307" y="47078"/>
                </a:lnTo>
                <a:lnTo>
                  <a:pt x="226804" y="44805"/>
                </a:lnTo>
                <a:lnTo>
                  <a:pt x="126936" y="44805"/>
                </a:lnTo>
                <a:lnTo>
                  <a:pt x="116521" y="44715"/>
                </a:lnTo>
                <a:lnTo>
                  <a:pt x="106097" y="44446"/>
                </a:lnTo>
                <a:lnTo>
                  <a:pt x="95666" y="44001"/>
                </a:lnTo>
                <a:lnTo>
                  <a:pt x="85229" y="43383"/>
                </a:lnTo>
                <a:lnTo>
                  <a:pt x="91211" y="41402"/>
                </a:lnTo>
                <a:lnTo>
                  <a:pt x="97243" y="39585"/>
                </a:lnTo>
                <a:lnTo>
                  <a:pt x="103314" y="37922"/>
                </a:lnTo>
                <a:lnTo>
                  <a:pt x="94861" y="37721"/>
                </a:lnTo>
                <a:lnTo>
                  <a:pt x="86418" y="37349"/>
                </a:lnTo>
                <a:lnTo>
                  <a:pt x="77988" y="36802"/>
                </a:lnTo>
                <a:lnTo>
                  <a:pt x="69570" y="36080"/>
                </a:lnTo>
                <a:close/>
              </a:path>
              <a:path w="448945" h="49529">
                <a:moveTo>
                  <a:pt x="162382" y="43776"/>
                </a:moveTo>
                <a:lnTo>
                  <a:pt x="153530" y="44226"/>
                </a:lnTo>
                <a:lnTo>
                  <a:pt x="144673" y="44548"/>
                </a:lnTo>
                <a:lnTo>
                  <a:pt x="135809" y="44741"/>
                </a:lnTo>
                <a:lnTo>
                  <a:pt x="126936" y="44805"/>
                </a:lnTo>
                <a:lnTo>
                  <a:pt x="226804" y="44805"/>
                </a:lnTo>
                <a:lnTo>
                  <a:pt x="232072" y="44335"/>
                </a:lnTo>
                <a:lnTo>
                  <a:pt x="233939" y="44094"/>
                </a:lnTo>
                <a:lnTo>
                  <a:pt x="173189" y="44094"/>
                </a:lnTo>
                <a:lnTo>
                  <a:pt x="167779" y="43980"/>
                </a:lnTo>
                <a:lnTo>
                  <a:pt x="162382" y="43776"/>
                </a:lnTo>
                <a:close/>
              </a:path>
              <a:path w="448945" h="49529">
                <a:moveTo>
                  <a:pt x="407911" y="20218"/>
                </a:moveTo>
                <a:lnTo>
                  <a:pt x="395500" y="21241"/>
                </a:lnTo>
                <a:lnTo>
                  <a:pt x="383079" y="22453"/>
                </a:lnTo>
                <a:lnTo>
                  <a:pt x="370635" y="23865"/>
                </a:lnTo>
                <a:lnTo>
                  <a:pt x="276212" y="36715"/>
                </a:lnTo>
                <a:lnTo>
                  <a:pt x="255891" y="39213"/>
                </a:lnTo>
                <a:lnTo>
                  <a:pt x="215115" y="42743"/>
                </a:lnTo>
                <a:lnTo>
                  <a:pt x="183959" y="44094"/>
                </a:lnTo>
                <a:lnTo>
                  <a:pt x="233939" y="44094"/>
                </a:lnTo>
                <a:lnTo>
                  <a:pt x="262834" y="40355"/>
                </a:lnTo>
                <a:lnTo>
                  <a:pt x="324104" y="31318"/>
                </a:lnTo>
                <a:lnTo>
                  <a:pt x="336162" y="29742"/>
                </a:lnTo>
                <a:lnTo>
                  <a:pt x="348187" y="28362"/>
                </a:lnTo>
                <a:lnTo>
                  <a:pt x="360192" y="27167"/>
                </a:lnTo>
                <a:lnTo>
                  <a:pt x="372186" y="26149"/>
                </a:lnTo>
                <a:lnTo>
                  <a:pt x="395830" y="26149"/>
                </a:lnTo>
                <a:lnTo>
                  <a:pt x="393928" y="25806"/>
                </a:lnTo>
                <a:lnTo>
                  <a:pt x="391172" y="25400"/>
                </a:lnTo>
                <a:lnTo>
                  <a:pt x="388404" y="25044"/>
                </a:lnTo>
                <a:lnTo>
                  <a:pt x="402608" y="24303"/>
                </a:lnTo>
                <a:lnTo>
                  <a:pt x="416850" y="23766"/>
                </a:lnTo>
                <a:lnTo>
                  <a:pt x="431146" y="23417"/>
                </a:lnTo>
                <a:lnTo>
                  <a:pt x="448449" y="23228"/>
                </a:lnTo>
                <a:lnTo>
                  <a:pt x="442836" y="22098"/>
                </a:lnTo>
                <a:lnTo>
                  <a:pt x="443086" y="22098"/>
                </a:lnTo>
                <a:lnTo>
                  <a:pt x="441921" y="21907"/>
                </a:lnTo>
                <a:lnTo>
                  <a:pt x="432854" y="21907"/>
                </a:lnTo>
                <a:lnTo>
                  <a:pt x="407911" y="20218"/>
                </a:lnTo>
                <a:close/>
              </a:path>
              <a:path w="448945" h="49529">
                <a:moveTo>
                  <a:pt x="395830" y="26149"/>
                </a:moveTo>
                <a:lnTo>
                  <a:pt x="372186" y="26149"/>
                </a:lnTo>
                <a:lnTo>
                  <a:pt x="397154" y="27825"/>
                </a:lnTo>
                <a:lnTo>
                  <a:pt x="400113" y="27825"/>
                </a:lnTo>
                <a:lnTo>
                  <a:pt x="399846" y="26873"/>
                </a:lnTo>
                <a:lnTo>
                  <a:pt x="395830" y="26149"/>
                </a:lnTo>
                <a:close/>
              </a:path>
              <a:path w="448945" h="49529">
                <a:moveTo>
                  <a:pt x="443086" y="22098"/>
                </a:moveTo>
                <a:lnTo>
                  <a:pt x="442836" y="22098"/>
                </a:lnTo>
                <a:lnTo>
                  <a:pt x="443162" y="22110"/>
                </a:lnTo>
                <a:close/>
              </a:path>
              <a:path w="448945" h="49529">
                <a:moveTo>
                  <a:pt x="434860" y="20891"/>
                </a:moveTo>
                <a:lnTo>
                  <a:pt x="434073" y="21526"/>
                </a:lnTo>
                <a:lnTo>
                  <a:pt x="433400" y="21907"/>
                </a:lnTo>
                <a:lnTo>
                  <a:pt x="441921" y="21907"/>
                </a:lnTo>
                <a:lnTo>
                  <a:pt x="440524" y="21678"/>
                </a:lnTo>
                <a:lnTo>
                  <a:pt x="437692" y="21259"/>
                </a:lnTo>
                <a:lnTo>
                  <a:pt x="434860" y="20891"/>
                </a:lnTo>
                <a:close/>
              </a:path>
              <a:path w="448945" h="49529">
                <a:moveTo>
                  <a:pt x="91" y="20"/>
                </a:moveTo>
                <a:close/>
              </a:path>
              <a:path w="448945" h="49529">
                <a:moveTo>
                  <a:pt x="50" y="0"/>
                </a:move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8803633" y="5119961"/>
            <a:ext cx="273050" cy="29845"/>
          </a:xfrm>
          <a:custGeom>
            <a:avLst/>
            <a:gdLst/>
            <a:ahLst/>
            <a:cxnLst/>
            <a:rect l="l" t="t" r="r" b="b"/>
            <a:pathLst>
              <a:path w="273050" h="29845">
                <a:moveTo>
                  <a:pt x="128168" y="4368"/>
                </a:moveTo>
                <a:lnTo>
                  <a:pt x="111671" y="6667"/>
                </a:lnTo>
                <a:lnTo>
                  <a:pt x="125256" y="6869"/>
                </a:lnTo>
                <a:lnTo>
                  <a:pt x="138845" y="7265"/>
                </a:lnTo>
                <a:lnTo>
                  <a:pt x="166039" y="8521"/>
                </a:lnTo>
                <a:lnTo>
                  <a:pt x="150074" y="10342"/>
                </a:lnTo>
                <a:lnTo>
                  <a:pt x="39181" y="25398"/>
                </a:lnTo>
                <a:lnTo>
                  <a:pt x="26138" y="26858"/>
                </a:lnTo>
                <a:lnTo>
                  <a:pt x="13078" y="28041"/>
                </a:lnTo>
                <a:lnTo>
                  <a:pt x="0" y="28943"/>
                </a:lnTo>
                <a:lnTo>
                  <a:pt x="5397" y="29146"/>
                </a:lnTo>
                <a:lnTo>
                  <a:pt x="10820" y="29260"/>
                </a:lnTo>
                <a:lnTo>
                  <a:pt x="21577" y="29260"/>
                </a:lnTo>
                <a:lnTo>
                  <a:pt x="73147" y="26389"/>
                </a:lnTo>
                <a:lnTo>
                  <a:pt x="113830" y="21882"/>
                </a:lnTo>
                <a:lnTo>
                  <a:pt x="208253" y="9031"/>
                </a:lnTo>
                <a:lnTo>
                  <a:pt x="220697" y="7620"/>
                </a:lnTo>
                <a:lnTo>
                  <a:pt x="227076" y="6997"/>
                </a:lnTo>
                <a:lnTo>
                  <a:pt x="182079" y="6997"/>
                </a:lnTo>
                <a:lnTo>
                  <a:pt x="141644" y="4922"/>
                </a:lnTo>
                <a:lnTo>
                  <a:pt x="128168" y="4368"/>
                </a:lnTo>
                <a:close/>
              </a:path>
              <a:path w="273050" h="29845">
                <a:moveTo>
                  <a:pt x="267224" y="5384"/>
                </a:moveTo>
                <a:lnTo>
                  <a:pt x="245529" y="5384"/>
                </a:lnTo>
                <a:lnTo>
                  <a:pt x="270471" y="7073"/>
                </a:lnTo>
                <a:lnTo>
                  <a:pt x="271017" y="7073"/>
                </a:lnTo>
                <a:lnTo>
                  <a:pt x="271734" y="6667"/>
                </a:lnTo>
                <a:lnTo>
                  <a:pt x="272478" y="6057"/>
                </a:lnTo>
                <a:lnTo>
                  <a:pt x="267224" y="5384"/>
                </a:lnTo>
                <a:close/>
              </a:path>
              <a:path w="273050" h="29845">
                <a:moveTo>
                  <a:pt x="167385" y="0"/>
                </a:moveTo>
                <a:lnTo>
                  <a:pt x="161493" y="508"/>
                </a:lnTo>
                <a:lnTo>
                  <a:pt x="155587" y="1079"/>
                </a:lnTo>
                <a:lnTo>
                  <a:pt x="149682" y="1727"/>
                </a:lnTo>
                <a:lnTo>
                  <a:pt x="214007" y="4851"/>
                </a:lnTo>
                <a:lnTo>
                  <a:pt x="198034" y="5781"/>
                </a:lnTo>
                <a:lnTo>
                  <a:pt x="182079" y="6997"/>
                </a:lnTo>
                <a:lnTo>
                  <a:pt x="227076" y="6997"/>
                </a:lnTo>
                <a:lnTo>
                  <a:pt x="233118" y="6408"/>
                </a:lnTo>
                <a:lnTo>
                  <a:pt x="245529" y="5384"/>
                </a:lnTo>
                <a:lnTo>
                  <a:pt x="267224" y="5384"/>
                </a:lnTo>
                <a:lnTo>
                  <a:pt x="262604" y="4922"/>
                </a:lnTo>
                <a:lnTo>
                  <a:pt x="1673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9053967" y="5005766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56260" y="0"/>
                </a:moveTo>
                <a:lnTo>
                  <a:pt x="0" y="4483"/>
                </a:lnTo>
                <a:lnTo>
                  <a:pt x="5765" y="4356"/>
                </a:lnTo>
                <a:lnTo>
                  <a:pt x="11531" y="4292"/>
                </a:lnTo>
                <a:lnTo>
                  <a:pt x="30709" y="4292"/>
                </a:lnTo>
                <a:lnTo>
                  <a:pt x="36672" y="3386"/>
                </a:lnTo>
                <a:lnTo>
                  <a:pt x="43211" y="2324"/>
                </a:lnTo>
                <a:lnTo>
                  <a:pt x="49741" y="1195"/>
                </a:lnTo>
                <a:lnTo>
                  <a:pt x="56260" y="0"/>
                </a:lnTo>
                <a:close/>
              </a:path>
              <a:path w="56515" h="5079">
                <a:moveTo>
                  <a:pt x="30709" y="4292"/>
                </a:moveTo>
                <a:lnTo>
                  <a:pt x="11531" y="4292"/>
                </a:lnTo>
                <a:lnTo>
                  <a:pt x="30124" y="4381"/>
                </a:lnTo>
                <a:lnTo>
                  <a:pt x="30709" y="4292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8991631" y="500833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59" y="0"/>
                </a:lnTo>
              </a:path>
            </a:pathLst>
          </a:custGeom>
          <a:ln w="10629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8993121" y="5001788"/>
            <a:ext cx="94615" cy="10795"/>
          </a:xfrm>
          <a:custGeom>
            <a:avLst/>
            <a:gdLst/>
            <a:ahLst/>
            <a:cxnLst/>
            <a:rect l="l" t="t" r="r" b="b"/>
            <a:pathLst>
              <a:path w="94615" h="10795">
                <a:moveTo>
                  <a:pt x="71094" y="0"/>
                </a:moveTo>
                <a:lnTo>
                  <a:pt x="4838" y="5511"/>
                </a:lnTo>
                <a:lnTo>
                  <a:pt x="1282" y="9156"/>
                </a:lnTo>
                <a:lnTo>
                  <a:pt x="571" y="9766"/>
                </a:lnTo>
                <a:lnTo>
                  <a:pt x="0" y="10337"/>
                </a:lnTo>
                <a:lnTo>
                  <a:pt x="23551" y="7611"/>
                </a:lnTo>
                <a:lnTo>
                  <a:pt x="47175" y="5327"/>
                </a:lnTo>
                <a:lnTo>
                  <a:pt x="94437" y="1231"/>
                </a:lnTo>
                <a:lnTo>
                  <a:pt x="7109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8982034" y="5012130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087" y="0"/>
                </a:moveTo>
                <a:lnTo>
                  <a:pt x="7391" y="469"/>
                </a:lnTo>
                <a:lnTo>
                  <a:pt x="0" y="1498"/>
                </a:lnTo>
                <a:lnTo>
                  <a:pt x="6997" y="1727"/>
                </a:lnTo>
                <a:lnTo>
                  <a:pt x="9613" y="1498"/>
                </a:lnTo>
                <a:lnTo>
                  <a:pt x="10680" y="393"/>
                </a:lnTo>
                <a:lnTo>
                  <a:pt x="1108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8968133" y="5013632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3906" y="0"/>
                </a:moveTo>
                <a:lnTo>
                  <a:pt x="0" y="2095"/>
                </a:lnTo>
                <a:lnTo>
                  <a:pt x="20891" y="215"/>
                </a:lnTo>
                <a:lnTo>
                  <a:pt x="1390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8953238" y="5007295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4" h="6350">
                <a:moveTo>
                  <a:pt x="44716" y="0"/>
                </a:moveTo>
                <a:lnTo>
                  <a:pt x="0" y="5283"/>
                </a:lnTo>
                <a:lnTo>
                  <a:pt x="28803" y="6337"/>
                </a:lnTo>
                <a:lnTo>
                  <a:pt x="36182" y="5308"/>
                </a:lnTo>
                <a:lnTo>
                  <a:pt x="39877" y="4838"/>
                </a:lnTo>
                <a:lnTo>
                  <a:pt x="40462" y="4254"/>
                </a:lnTo>
                <a:lnTo>
                  <a:pt x="41160" y="3644"/>
                </a:lnTo>
                <a:lnTo>
                  <a:pt x="42824" y="1892"/>
                </a:lnTo>
                <a:lnTo>
                  <a:pt x="447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8874688" y="501802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53" y="0"/>
                </a:lnTo>
              </a:path>
            </a:pathLst>
          </a:custGeom>
          <a:ln w="1089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8983475" y="5016633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59" h="4445">
                <a:moveTo>
                  <a:pt x="48094" y="0"/>
                </a:moveTo>
                <a:lnTo>
                  <a:pt x="36212" y="781"/>
                </a:lnTo>
                <a:lnTo>
                  <a:pt x="12424" y="2696"/>
                </a:lnTo>
                <a:lnTo>
                  <a:pt x="520" y="3835"/>
                </a:lnTo>
                <a:lnTo>
                  <a:pt x="0" y="4114"/>
                </a:lnTo>
                <a:lnTo>
                  <a:pt x="36097" y="1169"/>
                </a:lnTo>
                <a:lnTo>
                  <a:pt x="4809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8976245" y="502047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753" y="0"/>
                </a:moveTo>
                <a:lnTo>
                  <a:pt x="0" y="812"/>
                </a:lnTo>
                <a:lnTo>
                  <a:pt x="7232" y="279"/>
                </a:lnTo>
                <a:lnTo>
                  <a:pt x="775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8562914" y="4801746"/>
            <a:ext cx="870585" cy="86995"/>
          </a:xfrm>
          <a:custGeom>
            <a:avLst/>
            <a:gdLst/>
            <a:ahLst/>
            <a:cxnLst/>
            <a:rect l="l" t="t" r="r" b="b"/>
            <a:pathLst>
              <a:path w="870584" h="86995">
                <a:moveTo>
                  <a:pt x="718307" y="56819"/>
                </a:moveTo>
                <a:lnTo>
                  <a:pt x="701035" y="56883"/>
                </a:lnTo>
                <a:lnTo>
                  <a:pt x="713918" y="58762"/>
                </a:lnTo>
                <a:lnTo>
                  <a:pt x="752509" y="64795"/>
                </a:lnTo>
                <a:lnTo>
                  <a:pt x="722549" y="65062"/>
                </a:lnTo>
                <a:lnTo>
                  <a:pt x="739829" y="68073"/>
                </a:lnTo>
                <a:lnTo>
                  <a:pt x="766284" y="73020"/>
                </a:lnTo>
                <a:lnTo>
                  <a:pt x="827972" y="84797"/>
                </a:lnTo>
                <a:lnTo>
                  <a:pt x="828251" y="84975"/>
                </a:lnTo>
                <a:lnTo>
                  <a:pt x="828264" y="85178"/>
                </a:lnTo>
                <a:lnTo>
                  <a:pt x="869996" y="86906"/>
                </a:lnTo>
                <a:lnTo>
                  <a:pt x="870365" y="86906"/>
                </a:lnTo>
                <a:lnTo>
                  <a:pt x="868929" y="85407"/>
                </a:lnTo>
                <a:lnTo>
                  <a:pt x="865881" y="82435"/>
                </a:lnTo>
                <a:lnTo>
                  <a:pt x="864269" y="80937"/>
                </a:lnTo>
                <a:lnTo>
                  <a:pt x="860713" y="77838"/>
                </a:lnTo>
                <a:lnTo>
                  <a:pt x="853524" y="69189"/>
                </a:lnTo>
                <a:lnTo>
                  <a:pt x="848305" y="68173"/>
                </a:lnTo>
                <a:lnTo>
                  <a:pt x="832071" y="64795"/>
                </a:lnTo>
                <a:lnTo>
                  <a:pt x="798038" y="58038"/>
                </a:lnTo>
                <a:lnTo>
                  <a:pt x="738234" y="56906"/>
                </a:lnTo>
                <a:lnTo>
                  <a:pt x="718307" y="56819"/>
                </a:lnTo>
                <a:close/>
              </a:path>
              <a:path w="870584" h="86995">
                <a:moveTo>
                  <a:pt x="864314" y="80937"/>
                </a:moveTo>
                <a:lnTo>
                  <a:pt x="864535" y="81127"/>
                </a:lnTo>
                <a:lnTo>
                  <a:pt x="864314" y="80937"/>
                </a:lnTo>
                <a:close/>
              </a:path>
              <a:path w="870584" h="86995">
                <a:moveTo>
                  <a:pt x="688640" y="67017"/>
                </a:moveTo>
                <a:lnTo>
                  <a:pt x="686367" y="69253"/>
                </a:lnTo>
                <a:lnTo>
                  <a:pt x="684271" y="71437"/>
                </a:lnTo>
                <a:lnTo>
                  <a:pt x="683675" y="71958"/>
                </a:lnTo>
                <a:lnTo>
                  <a:pt x="682633" y="72999"/>
                </a:lnTo>
                <a:lnTo>
                  <a:pt x="695621" y="73318"/>
                </a:lnTo>
                <a:lnTo>
                  <a:pt x="708598" y="73779"/>
                </a:lnTo>
                <a:lnTo>
                  <a:pt x="721567" y="74380"/>
                </a:lnTo>
                <a:lnTo>
                  <a:pt x="734525" y="75120"/>
                </a:lnTo>
                <a:lnTo>
                  <a:pt x="722955" y="72999"/>
                </a:lnTo>
                <a:lnTo>
                  <a:pt x="688640" y="67017"/>
                </a:lnTo>
                <a:close/>
              </a:path>
              <a:path w="870584" h="86995">
                <a:moveTo>
                  <a:pt x="142159" y="18592"/>
                </a:moveTo>
                <a:lnTo>
                  <a:pt x="107758" y="19954"/>
                </a:lnTo>
                <a:lnTo>
                  <a:pt x="74010" y="24039"/>
                </a:lnTo>
                <a:lnTo>
                  <a:pt x="40916" y="30846"/>
                </a:lnTo>
                <a:lnTo>
                  <a:pt x="8479" y="40373"/>
                </a:lnTo>
                <a:lnTo>
                  <a:pt x="11171" y="42837"/>
                </a:lnTo>
                <a:lnTo>
                  <a:pt x="11400" y="43027"/>
                </a:lnTo>
                <a:lnTo>
                  <a:pt x="19858" y="51092"/>
                </a:lnTo>
                <a:lnTo>
                  <a:pt x="22106" y="52069"/>
                </a:lnTo>
                <a:lnTo>
                  <a:pt x="22970" y="51955"/>
                </a:lnTo>
                <a:lnTo>
                  <a:pt x="39455" y="44887"/>
                </a:lnTo>
                <a:lnTo>
                  <a:pt x="56298" y="38939"/>
                </a:lnTo>
                <a:lnTo>
                  <a:pt x="109710" y="27109"/>
                </a:lnTo>
                <a:lnTo>
                  <a:pt x="166111" y="20650"/>
                </a:lnTo>
                <a:lnTo>
                  <a:pt x="172271" y="20065"/>
                </a:lnTo>
                <a:lnTo>
                  <a:pt x="175370" y="19824"/>
                </a:lnTo>
                <a:lnTo>
                  <a:pt x="167009" y="19283"/>
                </a:lnTo>
                <a:lnTo>
                  <a:pt x="158688" y="18899"/>
                </a:lnTo>
                <a:lnTo>
                  <a:pt x="150406" y="18669"/>
                </a:lnTo>
                <a:lnTo>
                  <a:pt x="142159" y="18592"/>
                </a:lnTo>
                <a:close/>
              </a:path>
              <a:path w="870584" h="86995">
                <a:moveTo>
                  <a:pt x="474425" y="15874"/>
                </a:moveTo>
                <a:lnTo>
                  <a:pt x="187384" y="15874"/>
                </a:lnTo>
                <a:lnTo>
                  <a:pt x="193582" y="15963"/>
                </a:lnTo>
                <a:lnTo>
                  <a:pt x="215577" y="16645"/>
                </a:lnTo>
                <a:lnTo>
                  <a:pt x="323693" y="21666"/>
                </a:lnTo>
                <a:lnTo>
                  <a:pt x="510628" y="35721"/>
                </a:lnTo>
                <a:lnTo>
                  <a:pt x="557254" y="39846"/>
                </a:lnTo>
                <a:lnTo>
                  <a:pt x="603816" y="44647"/>
                </a:lnTo>
                <a:lnTo>
                  <a:pt x="650312" y="50126"/>
                </a:lnTo>
                <a:lnTo>
                  <a:pt x="678980" y="49458"/>
                </a:lnTo>
                <a:lnTo>
                  <a:pt x="749542" y="49237"/>
                </a:lnTo>
                <a:lnTo>
                  <a:pt x="725906" y="45276"/>
                </a:lnTo>
                <a:lnTo>
                  <a:pt x="698962" y="41051"/>
                </a:lnTo>
                <a:lnTo>
                  <a:pt x="643774" y="33312"/>
                </a:lnTo>
                <a:lnTo>
                  <a:pt x="594151" y="27234"/>
                </a:lnTo>
                <a:lnTo>
                  <a:pt x="543306" y="21821"/>
                </a:lnTo>
                <a:lnTo>
                  <a:pt x="492383" y="17214"/>
                </a:lnTo>
                <a:lnTo>
                  <a:pt x="474425" y="15874"/>
                </a:lnTo>
                <a:close/>
              </a:path>
              <a:path w="870584" h="86995">
                <a:moveTo>
                  <a:pt x="749542" y="49237"/>
                </a:moveTo>
                <a:lnTo>
                  <a:pt x="707639" y="49237"/>
                </a:lnTo>
                <a:lnTo>
                  <a:pt x="718929" y="49271"/>
                </a:lnTo>
                <a:lnTo>
                  <a:pt x="752801" y="49783"/>
                </a:lnTo>
                <a:lnTo>
                  <a:pt x="749542" y="49237"/>
                </a:lnTo>
                <a:close/>
              </a:path>
              <a:path w="870584" h="86995">
                <a:moveTo>
                  <a:pt x="216061" y="0"/>
                </a:moveTo>
                <a:lnTo>
                  <a:pt x="161697" y="1017"/>
                </a:lnTo>
                <a:lnTo>
                  <a:pt x="105867" y="5540"/>
                </a:lnTo>
                <a:lnTo>
                  <a:pt x="50810" y="15265"/>
                </a:lnTo>
                <a:lnTo>
                  <a:pt x="0" y="33312"/>
                </a:lnTo>
                <a:lnTo>
                  <a:pt x="279" y="33324"/>
                </a:lnTo>
                <a:lnTo>
                  <a:pt x="1313" y="34108"/>
                </a:lnTo>
                <a:lnTo>
                  <a:pt x="2497" y="35090"/>
                </a:lnTo>
                <a:lnTo>
                  <a:pt x="20087" y="30479"/>
                </a:lnTo>
                <a:lnTo>
                  <a:pt x="30930" y="27886"/>
                </a:lnTo>
                <a:lnTo>
                  <a:pt x="93222" y="20198"/>
                </a:lnTo>
                <a:lnTo>
                  <a:pt x="151845" y="16447"/>
                </a:lnTo>
                <a:lnTo>
                  <a:pt x="181199" y="15874"/>
                </a:lnTo>
                <a:lnTo>
                  <a:pt x="474425" y="15874"/>
                </a:lnTo>
                <a:lnTo>
                  <a:pt x="301125" y="2806"/>
                </a:lnTo>
                <a:lnTo>
                  <a:pt x="279833" y="1548"/>
                </a:lnTo>
                <a:lnTo>
                  <a:pt x="258564" y="674"/>
                </a:lnTo>
                <a:lnTo>
                  <a:pt x="237310" y="165"/>
                </a:lnTo>
                <a:lnTo>
                  <a:pt x="216061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9126411" y="4867275"/>
            <a:ext cx="125730" cy="10160"/>
          </a:xfrm>
          <a:custGeom>
            <a:avLst/>
            <a:gdLst/>
            <a:ahLst/>
            <a:cxnLst/>
            <a:rect l="l" t="t" r="r" b="b"/>
            <a:pathLst>
              <a:path w="125729" h="10160">
                <a:moveTo>
                  <a:pt x="116179" y="0"/>
                </a:moveTo>
                <a:lnTo>
                  <a:pt x="56942" y="2128"/>
                </a:lnTo>
                <a:lnTo>
                  <a:pt x="0" y="6388"/>
                </a:lnTo>
                <a:lnTo>
                  <a:pt x="32156" y="9652"/>
                </a:lnTo>
                <a:lnTo>
                  <a:pt x="72783" y="7480"/>
                </a:lnTo>
                <a:lnTo>
                  <a:pt x="88379" y="7251"/>
                </a:lnTo>
                <a:lnTo>
                  <a:pt x="119357" y="7251"/>
                </a:lnTo>
                <a:lnTo>
                  <a:pt x="120238" y="6388"/>
                </a:lnTo>
                <a:lnTo>
                  <a:pt x="120777" y="5918"/>
                </a:lnTo>
                <a:lnTo>
                  <a:pt x="122859" y="3733"/>
                </a:lnTo>
                <a:lnTo>
                  <a:pt x="125145" y="1485"/>
                </a:lnTo>
                <a:lnTo>
                  <a:pt x="116179" y="0"/>
                </a:lnTo>
                <a:close/>
              </a:path>
              <a:path w="125729" h="10160">
                <a:moveTo>
                  <a:pt x="119357" y="7251"/>
                </a:moveTo>
                <a:lnTo>
                  <a:pt x="103835" y="7251"/>
                </a:lnTo>
                <a:lnTo>
                  <a:pt x="119138" y="7467"/>
                </a:lnTo>
                <a:lnTo>
                  <a:pt x="119357" y="725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9281223" y="4858565"/>
            <a:ext cx="80010" cy="1270"/>
          </a:xfrm>
          <a:custGeom>
            <a:avLst/>
            <a:gdLst/>
            <a:ahLst/>
            <a:cxnLst/>
            <a:rect l="l" t="t" r="r" b="b"/>
            <a:pathLst>
              <a:path w="80009" h="1270">
                <a:moveTo>
                  <a:pt x="73279" y="0"/>
                </a:moveTo>
                <a:lnTo>
                  <a:pt x="0" y="0"/>
                </a:lnTo>
                <a:lnTo>
                  <a:pt x="19926" y="86"/>
                </a:lnTo>
                <a:lnTo>
                  <a:pt x="79717" y="1219"/>
                </a:lnTo>
                <a:lnTo>
                  <a:pt x="732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9240130" y="485542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79" y="0"/>
                </a:lnTo>
              </a:path>
            </a:pathLst>
          </a:custGeom>
          <a:ln w="635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9224121" y="4851618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085" y="0"/>
                </a:lnTo>
              </a:path>
            </a:pathLst>
          </a:custGeom>
          <a:ln w="3175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8565410" y="4817624"/>
            <a:ext cx="826135" cy="69850"/>
          </a:xfrm>
          <a:custGeom>
            <a:avLst/>
            <a:gdLst/>
            <a:ahLst/>
            <a:cxnLst/>
            <a:rect l="l" t="t" r="r" b="b"/>
            <a:pathLst>
              <a:path w="826134" h="69850">
                <a:moveTo>
                  <a:pt x="654621" y="65074"/>
                </a:moveTo>
                <a:lnTo>
                  <a:pt x="643458" y="65074"/>
                </a:lnTo>
                <a:lnTo>
                  <a:pt x="665670" y="67881"/>
                </a:lnTo>
                <a:lnTo>
                  <a:pt x="668134" y="67906"/>
                </a:lnTo>
                <a:lnTo>
                  <a:pt x="668032" y="68186"/>
                </a:lnTo>
                <a:lnTo>
                  <a:pt x="677697" y="69456"/>
                </a:lnTo>
                <a:lnTo>
                  <a:pt x="715891" y="68478"/>
                </a:lnTo>
                <a:lnTo>
                  <a:pt x="821418" y="68148"/>
                </a:lnTo>
                <a:lnTo>
                  <a:pt x="805991" y="65201"/>
                </a:lnTo>
                <a:lnTo>
                  <a:pt x="670064" y="65201"/>
                </a:lnTo>
                <a:lnTo>
                  <a:pt x="654621" y="65074"/>
                </a:lnTo>
                <a:close/>
              </a:path>
              <a:path w="826134" h="69850">
                <a:moveTo>
                  <a:pt x="821418" y="68148"/>
                </a:moveTo>
                <a:lnTo>
                  <a:pt x="754113" y="68148"/>
                </a:lnTo>
                <a:lnTo>
                  <a:pt x="789930" y="68433"/>
                </a:lnTo>
                <a:lnTo>
                  <a:pt x="825766" y="69291"/>
                </a:lnTo>
                <a:lnTo>
                  <a:pt x="825754" y="69087"/>
                </a:lnTo>
                <a:lnTo>
                  <a:pt x="825474" y="68922"/>
                </a:lnTo>
                <a:lnTo>
                  <a:pt x="821418" y="68148"/>
                </a:lnTo>
                <a:close/>
              </a:path>
              <a:path w="826134" h="69850">
                <a:moveTo>
                  <a:pt x="680135" y="57124"/>
                </a:moveTo>
                <a:lnTo>
                  <a:pt x="677506" y="59766"/>
                </a:lnTo>
                <a:lnTo>
                  <a:pt x="672249" y="65176"/>
                </a:lnTo>
                <a:lnTo>
                  <a:pt x="670064" y="65201"/>
                </a:lnTo>
                <a:lnTo>
                  <a:pt x="805991" y="65201"/>
                </a:lnTo>
                <a:lnTo>
                  <a:pt x="774804" y="59245"/>
                </a:lnTo>
                <a:lnTo>
                  <a:pt x="732040" y="59245"/>
                </a:lnTo>
                <a:lnTo>
                  <a:pt x="719074" y="58505"/>
                </a:lnTo>
                <a:lnTo>
                  <a:pt x="706102" y="57904"/>
                </a:lnTo>
                <a:lnTo>
                  <a:pt x="693123" y="57443"/>
                </a:lnTo>
                <a:lnTo>
                  <a:pt x="680135" y="57124"/>
                </a:lnTo>
                <a:close/>
              </a:path>
              <a:path w="826134" h="69850">
                <a:moveTo>
                  <a:pt x="720051" y="49187"/>
                </a:moveTo>
                <a:lnTo>
                  <a:pt x="687793" y="49555"/>
                </a:lnTo>
                <a:lnTo>
                  <a:pt x="686689" y="50596"/>
                </a:lnTo>
                <a:lnTo>
                  <a:pt x="686142" y="51142"/>
                </a:lnTo>
                <a:lnTo>
                  <a:pt x="720579" y="57140"/>
                </a:lnTo>
                <a:lnTo>
                  <a:pt x="732040" y="59245"/>
                </a:lnTo>
                <a:lnTo>
                  <a:pt x="774804" y="59245"/>
                </a:lnTo>
                <a:lnTo>
                  <a:pt x="763699" y="57124"/>
                </a:lnTo>
                <a:lnTo>
                  <a:pt x="737331" y="52197"/>
                </a:lnTo>
                <a:lnTo>
                  <a:pt x="720051" y="49187"/>
                </a:lnTo>
                <a:close/>
              </a:path>
              <a:path w="826134" h="69850">
                <a:moveTo>
                  <a:pt x="184886" y="0"/>
                </a:moveTo>
                <a:lnTo>
                  <a:pt x="178701" y="0"/>
                </a:lnTo>
                <a:lnTo>
                  <a:pt x="149347" y="572"/>
                </a:lnTo>
                <a:lnTo>
                  <a:pt x="90724" y="4323"/>
                </a:lnTo>
                <a:lnTo>
                  <a:pt x="50427" y="8197"/>
                </a:lnTo>
                <a:lnTo>
                  <a:pt x="0" y="19215"/>
                </a:lnTo>
                <a:lnTo>
                  <a:pt x="1790" y="20700"/>
                </a:lnTo>
                <a:lnTo>
                  <a:pt x="5994" y="24485"/>
                </a:lnTo>
                <a:lnTo>
                  <a:pt x="38424" y="14965"/>
                </a:lnTo>
                <a:lnTo>
                  <a:pt x="71513" y="8162"/>
                </a:lnTo>
                <a:lnTo>
                  <a:pt x="105260" y="4079"/>
                </a:lnTo>
                <a:lnTo>
                  <a:pt x="139661" y="2717"/>
                </a:lnTo>
                <a:lnTo>
                  <a:pt x="193629" y="2717"/>
                </a:lnTo>
                <a:lnTo>
                  <a:pt x="197569" y="2538"/>
                </a:lnTo>
                <a:lnTo>
                  <a:pt x="209953" y="2220"/>
                </a:lnTo>
                <a:lnTo>
                  <a:pt x="245341" y="2120"/>
                </a:lnTo>
                <a:lnTo>
                  <a:pt x="213081" y="770"/>
                </a:lnTo>
                <a:lnTo>
                  <a:pt x="191084" y="88"/>
                </a:lnTo>
                <a:lnTo>
                  <a:pt x="184886" y="0"/>
                </a:lnTo>
                <a:close/>
              </a:path>
              <a:path w="826134" h="69850">
                <a:moveTo>
                  <a:pt x="193629" y="2717"/>
                </a:moveTo>
                <a:lnTo>
                  <a:pt x="139661" y="2717"/>
                </a:lnTo>
                <a:lnTo>
                  <a:pt x="147908" y="2793"/>
                </a:lnTo>
                <a:lnTo>
                  <a:pt x="156190" y="3022"/>
                </a:lnTo>
                <a:lnTo>
                  <a:pt x="164511" y="3403"/>
                </a:lnTo>
                <a:lnTo>
                  <a:pt x="172872" y="3936"/>
                </a:lnTo>
                <a:lnTo>
                  <a:pt x="185205" y="3101"/>
                </a:lnTo>
                <a:lnTo>
                  <a:pt x="193629" y="2717"/>
                </a:lnTo>
                <a:close/>
              </a:path>
              <a:path w="826134" h="69850">
                <a:moveTo>
                  <a:pt x="245341" y="2120"/>
                </a:moveTo>
                <a:lnTo>
                  <a:pt x="222351" y="2120"/>
                </a:lnTo>
                <a:lnTo>
                  <a:pt x="231871" y="2173"/>
                </a:lnTo>
                <a:lnTo>
                  <a:pt x="241395" y="2325"/>
                </a:lnTo>
                <a:lnTo>
                  <a:pt x="260438" y="2882"/>
                </a:lnTo>
                <a:lnTo>
                  <a:pt x="245341" y="212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9158563" y="4867172"/>
            <a:ext cx="95250" cy="15875"/>
          </a:xfrm>
          <a:custGeom>
            <a:avLst/>
            <a:gdLst/>
            <a:ahLst/>
            <a:cxnLst/>
            <a:rect l="l" t="t" r="r" b="b"/>
            <a:pathLst>
              <a:path w="95250" h="15875">
                <a:moveTo>
                  <a:pt x="71678" y="7353"/>
                </a:moveTo>
                <a:lnTo>
                  <a:pt x="56235" y="7353"/>
                </a:lnTo>
                <a:lnTo>
                  <a:pt x="40627" y="7581"/>
                </a:lnTo>
                <a:lnTo>
                  <a:pt x="0" y="9753"/>
                </a:lnTo>
                <a:lnTo>
                  <a:pt x="50304" y="15519"/>
                </a:lnTo>
                <a:lnTo>
                  <a:pt x="76911" y="15646"/>
                </a:lnTo>
                <a:lnTo>
                  <a:pt x="79095" y="15620"/>
                </a:lnTo>
                <a:lnTo>
                  <a:pt x="84353" y="10210"/>
                </a:lnTo>
                <a:lnTo>
                  <a:pt x="86982" y="7569"/>
                </a:lnTo>
                <a:lnTo>
                  <a:pt x="71678" y="7353"/>
                </a:lnTo>
                <a:close/>
              </a:path>
              <a:path w="95250" h="15875">
                <a:moveTo>
                  <a:pt x="94640" y="0"/>
                </a:moveTo>
                <a:lnTo>
                  <a:pt x="84023" y="101"/>
                </a:lnTo>
                <a:lnTo>
                  <a:pt x="92989" y="1587"/>
                </a:lnTo>
                <a:lnTo>
                  <a:pt x="946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9231083" y="488550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2362" y="304"/>
                </a:lnTo>
                <a:lnTo>
                  <a:pt x="2463" y="25"/>
                </a:lnTo>
                <a:lnTo>
                  <a:pt x="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8868443" y="4899323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29095" y="0"/>
                </a:moveTo>
                <a:lnTo>
                  <a:pt x="0" y="4267"/>
                </a:lnTo>
                <a:lnTo>
                  <a:pt x="10883" y="5105"/>
                </a:lnTo>
                <a:lnTo>
                  <a:pt x="41452" y="1016"/>
                </a:lnTo>
                <a:lnTo>
                  <a:pt x="2909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8979034" y="4908417"/>
            <a:ext cx="70485" cy="6985"/>
          </a:xfrm>
          <a:custGeom>
            <a:avLst/>
            <a:gdLst/>
            <a:ahLst/>
            <a:cxnLst/>
            <a:rect l="l" t="t" r="r" b="b"/>
            <a:pathLst>
              <a:path w="70484" h="6985">
                <a:moveTo>
                  <a:pt x="62039" y="2539"/>
                </a:moveTo>
                <a:lnTo>
                  <a:pt x="41211" y="3789"/>
                </a:lnTo>
                <a:lnTo>
                  <a:pt x="20383" y="5410"/>
                </a:lnTo>
                <a:lnTo>
                  <a:pt x="34874" y="6654"/>
                </a:lnTo>
                <a:lnTo>
                  <a:pt x="69900" y="3225"/>
                </a:lnTo>
                <a:lnTo>
                  <a:pt x="62039" y="2539"/>
                </a:lnTo>
                <a:close/>
              </a:path>
              <a:path w="70484" h="6985">
                <a:moveTo>
                  <a:pt x="32511" y="0"/>
                </a:moveTo>
                <a:lnTo>
                  <a:pt x="0" y="3695"/>
                </a:lnTo>
                <a:lnTo>
                  <a:pt x="4775" y="4089"/>
                </a:lnTo>
                <a:lnTo>
                  <a:pt x="44043" y="977"/>
                </a:lnTo>
                <a:lnTo>
                  <a:pt x="325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9013914" y="4911643"/>
            <a:ext cx="48895" cy="5080"/>
          </a:xfrm>
          <a:custGeom>
            <a:avLst/>
            <a:gdLst/>
            <a:ahLst/>
            <a:cxnLst/>
            <a:rect l="l" t="t" r="r" b="b"/>
            <a:pathLst>
              <a:path w="48895" h="5079">
                <a:moveTo>
                  <a:pt x="35026" y="0"/>
                </a:moveTo>
                <a:lnTo>
                  <a:pt x="0" y="3429"/>
                </a:lnTo>
                <a:lnTo>
                  <a:pt x="11811" y="4470"/>
                </a:lnTo>
                <a:lnTo>
                  <a:pt x="48768" y="1193"/>
                </a:lnTo>
                <a:lnTo>
                  <a:pt x="3502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8897542" y="4892492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70" h="8254">
                <a:moveTo>
                  <a:pt x="48590" y="0"/>
                </a:moveTo>
                <a:lnTo>
                  <a:pt x="0" y="6832"/>
                </a:lnTo>
                <a:lnTo>
                  <a:pt x="12357" y="7848"/>
                </a:lnTo>
                <a:lnTo>
                  <a:pt x="64312" y="1257"/>
                </a:lnTo>
                <a:lnTo>
                  <a:pt x="485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9011539" y="4902983"/>
            <a:ext cx="98425" cy="8890"/>
          </a:xfrm>
          <a:custGeom>
            <a:avLst/>
            <a:gdLst/>
            <a:ahLst/>
            <a:cxnLst/>
            <a:rect l="l" t="t" r="r" b="b"/>
            <a:pathLst>
              <a:path w="98425" h="8889">
                <a:moveTo>
                  <a:pt x="57150" y="6870"/>
                </a:moveTo>
                <a:lnTo>
                  <a:pt x="50249" y="7087"/>
                </a:lnTo>
                <a:lnTo>
                  <a:pt x="29540" y="7975"/>
                </a:lnTo>
                <a:lnTo>
                  <a:pt x="37401" y="8661"/>
                </a:lnTo>
                <a:lnTo>
                  <a:pt x="57150" y="6870"/>
                </a:lnTo>
                <a:close/>
              </a:path>
              <a:path w="98425" h="8889">
                <a:moveTo>
                  <a:pt x="95630" y="6388"/>
                </a:moveTo>
                <a:lnTo>
                  <a:pt x="84187" y="6407"/>
                </a:lnTo>
                <a:lnTo>
                  <a:pt x="63207" y="6718"/>
                </a:lnTo>
                <a:lnTo>
                  <a:pt x="65252" y="6972"/>
                </a:lnTo>
                <a:lnTo>
                  <a:pt x="67335" y="7594"/>
                </a:lnTo>
                <a:lnTo>
                  <a:pt x="69418" y="8356"/>
                </a:lnTo>
                <a:lnTo>
                  <a:pt x="83705" y="7226"/>
                </a:lnTo>
                <a:lnTo>
                  <a:pt x="90779" y="6769"/>
                </a:lnTo>
                <a:lnTo>
                  <a:pt x="97853" y="6400"/>
                </a:lnTo>
                <a:lnTo>
                  <a:pt x="95630" y="6388"/>
                </a:lnTo>
                <a:close/>
              </a:path>
              <a:path w="98425" h="8889">
                <a:moveTo>
                  <a:pt x="54533" y="0"/>
                </a:moveTo>
                <a:lnTo>
                  <a:pt x="0" y="5435"/>
                </a:lnTo>
                <a:lnTo>
                  <a:pt x="11621" y="6407"/>
                </a:lnTo>
                <a:lnTo>
                  <a:pt x="13030" y="6299"/>
                </a:lnTo>
                <a:lnTo>
                  <a:pt x="30334" y="5159"/>
                </a:lnTo>
                <a:lnTo>
                  <a:pt x="47671" y="4362"/>
                </a:lnTo>
                <a:lnTo>
                  <a:pt x="82321" y="3187"/>
                </a:lnTo>
                <a:lnTo>
                  <a:pt x="54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9048946" y="4909695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4" h="3175">
                <a:moveTo>
                  <a:pt x="25806" y="0"/>
                </a:moveTo>
                <a:lnTo>
                  <a:pt x="19748" y="152"/>
                </a:lnTo>
                <a:lnTo>
                  <a:pt x="0" y="1943"/>
                </a:lnTo>
                <a:lnTo>
                  <a:pt x="13728" y="3136"/>
                </a:lnTo>
                <a:lnTo>
                  <a:pt x="32004" y="1638"/>
                </a:lnTo>
                <a:lnTo>
                  <a:pt x="29921" y="876"/>
                </a:lnTo>
                <a:lnTo>
                  <a:pt x="27851" y="253"/>
                </a:lnTo>
                <a:lnTo>
                  <a:pt x="258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8889508" y="4901284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32067" y="0"/>
                </a:moveTo>
                <a:lnTo>
                  <a:pt x="0" y="3911"/>
                </a:lnTo>
                <a:lnTo>
                  <a:pt x="12369" y="4813"/>
                </a:lnTo>
                <a:lnTo>
                  <a:pt x="45110" y="977"/>
                </a:lnTo>
                <a:lnTo>
                  <a:pt x="3206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8879328" y="4900339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30568" y="0"/>
                </a:moveTo>
                <a:lnTo>
                  <a:pt x="0" y="4089"/>
                </a:lnTo>
                <a:lnTo>
                  <a:pt x="10185" y="4851"/>
                </a:lnTo>
                <a:lnTo>
                  <a:pt x="42252" y="939"/>
                </a:lnTo>
                <a:lnTo>
                  <a:pt x="40436" y="812"/>
                </a:lnTo>
                <a:lnTo>
                  <a:pt x="3056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8901886" y="4902272"/>
            <a:ext cx="139700" cy="12065"/>
          </a:xfrm>
          <a:custGeom>
            <a:avLst/>
            <a:gdLst/>
            <a:ahLst/>
            <a:cxnLst/>
            <a:rect l="l" t="t" r="r" b="b"/>
            <a:pathLst>
              <a:path w="139700" h="12064">
                <a:moveTo>
                  <a:pt x="121196" y="7124"/>
                </a:moveTo>
                <a:lnTo>
                  <a:pt x="81927" y="10236"/>
                </a:lnTo>
                <a:lnTo>
                  <a:pt x="97523" y="11557"/>
                </a:lnTo>
                <a:lnTo>
                  <a:pt x="118362" y="9936"/>
                </a:lnTo>
                <a:lnTo>
                  <a:pt x="139192" y="8686"/>
                </a:lnTo>
                <a:lnTo>
                  <a:pt x="121196" y="7124"/>
                </a:lnTo>
                <a:close/>
              </a:path>
              <a:path w="139700" h="12064">
                <a:moveTo>
                  <a:pt x="32727" y="0"/>
                </a:moveTo>
                <a:lnTo>
                  <a:pt x="0" y="3822"/>
                </a:lnTo>
                <a:lnTo>
                  <a:pt x="77152" y="9842"/>
                </a:lnTo>
                <a:lnTo>
                  <a:pt x="109651" y="6146"/>
                </a:lnTo>
                <a:lnTo>
                  <a:pt x="327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8921570" y="4895136"/>
            <a:ext cx="71755" cy="7620"/>
          </a:xfrm>
          <a:custGeom>
            <a:avLst/>
            <a:gdLst/>
            <a:ahLst/>
            <a:cxnLst/>
            <a:rect l="l" t="t" r="r" b="b"/>
            <a:pathLst>
              <a:path w="71754" h="7620">
                <a:moveTo>
                  <a:pt x="57251" y="0"/>
                </a:moveTo>
                <a:lnTo>
                  <a:pt x="0" y="6146"/>
                </a:lnTo>
                <a:lnTo>
                  <a:pt x="13042" y="7124"/>
                </a:lnTo>
                <a:lnTo>
                  <a:pt x="71196" y="1168"/>
                </a:lnTo>
                <a:lnTo>
                  <a:pt x="5725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8909897" y="4893747"/>
            <a:ext cx="69215" cy="7620"/>
          </a:xfrm>
          <a:custGeom>
            <a:avLst/>
            <a:gdLst/>
            <a:ahLst/>
            <a:cxnLst/>
            <a:rect l="l" t="t" r="r" b="b"/>
            <a:pathLst>
              <a:path w="69215" h="7620">
                <a:moveTo>
                  <a:pt x="51955" y="0"/>
                </a:moveTo>
                <a:lnTo>
                  <a:pt x="0" y="6591"/>
                </a:lnTo>
                <a:lnTo>
                  <a:pt x="11684" y="7531"/>
                </a:lnTo>
                <a:lnTo>
                  <a:pt x="68922" y="1384"/>
                </a:lnTo>
                <a:lnTo>
                  <a:pt x="519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8934616" y="4896307"/>
            <a:ext cx="182245" cy="15240"/>
          </a:xfrm>
          <a:custGeom>
            <a:avLst/>
            <a:gdLst/>
            <a:ahLst/>
            <a:cxnLst/>
            <a:rect l="l" t="t" r="r" b="b"/>
            <a:pathLst>
              <a:path w="182245" h="15239">
                <a:moveTo>
                  <a:pt x="159245" y="9867"/>
                </a:moveTo>
                <a:lnTo>
                  <a:pt x="124594" y="11037"/>
                </a:lnTo>
                <a:lnTo>
                  <a:pt x="107258" y="11837"/>
                </a:lnTo>
                <a:lnTo>
                  <a:pt x="88468" y="13093"/>
                </a:lnTo>
                <a:lnTo>
                  <a:pt x="106464" y="14655"/>
                </a:lnTo>
                <a:lnTo>
                  <a:pt x="127173" y="13762"/>
                </a:lnTo>
                <a:lnTo>
                  <a:pt x="134073" y="13550"/>
                </a:lnTo>
                <a:lnTo>
                  <a:pt x="137236" y="13258"/>
                </a:lnTo>
                <a:lnTo>
                  <a:pt x="137642" y="13246"/>
                </a:lnTo>
                <a:lnTo>
                  <a:pt x="146979" y="13246"/>
                </a:lnTo>
                <a:lnTo>
                  <a:pt x="175313" y="13055"/>
                </a:lnTo>
                <a:lnTo>
                  <a:pt x="181749" y="12750"/>
                </a:lnTo>
                <a:lnTo>
                  <a:pt x="159245" y="9867"/>
                </a:lnTo>
                <a:close/>
              </a:path>
              <a:path w="182245" h="15239">
                <a:moveTo>
                  <a:pt x="146979" y="13246"/>
                </a:moveTo>
                <a:lnTo>
                  <a:pt x="138734" y="13246"/>
                </a:lnTo>
                <a:lnTo>
                  <a:pt x="139433" y="13296"/>
                </a:lnTo>
                <a:lnTo>
                  <a:pt x="140131" y="13385"/>
                </a:lnTo>
                <a:lnTo>
                  <a:pt x="146979" y="13246"/>
                </a:lnTo>
                <a:close/>
              </a:path>
              <a:path w="182245" h="15239">
                <a:moveTo>
                  <a:pt x="175313" y="13055"/>
                </a:moveTo>
                <a:lnTo>
                  <a:pt x="168097" y="13055"/>
                </a:lnTo>
                <a:lnTo>
                  <a:pt x="174865" y="13076"/>
                </a:lnTo>
                <a:lnTo>
                  <a:pt x="175313" y="13055"/>
                </a:lnTo>
                <a:close/>
              </a:path>
              <a:path w="182245" h="15239">
                <a:moveTo>
                  <a:pt x="58153" y="0"/>
                </a:moveTo>
                <a:lnTo>
                  <a:pt x="0" y="5956"/>
                </a:lnTo>
                <a:lnTo>
                  <a:pt x="76923" y="12115"/>
                </a:lnTo>
                <a:lnTo>
                  <a:pt x="131457" y="6680"/>
                </a:lnTo>
                <a:lnTo>
                  <a:pt x="100541" y="3649"/>
                </a:lnTo>
                <a:lnTo>
                  <a:pt x="5815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9068685" y="490955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4660" y="0"/>
                </a:moveTo>
                <a:lnTo>
                  <a:pt x="3174" y="12"/>
                </a:lnTo>
                <a:lnTo>
                  <a:pt x="0" y="292"/>
                </a:lnTo>
                <a:lnTo>
                  <a:pt x="6070" y="139"/>
                </a:lnTo>
                <a:lnTo>
                  <a:pt x="5359" y="50"/>
                </a:lnTo>
                <a:lnTo>
                  <a:pt x="46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9260893" y="4894337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1943" y="304"/>
                </a:lnTo>
                <a:lnTo>
                  <a:pt x="1600" y="177"/>
                </a:lnTo>
                <a:lnTo>
                  <a:pt x="1257" y="101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9110752" y="4873656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59" h="4445">
                <a:moveTo>
                  <a:pt x="15659" y="0"/>
                </a:moveTo>
                <a:lnTo>
                  <a:pt x="0" y="1346"/>
                </a:lnTo>
                <a:lnTo>
                  <a:pt x="27584" y="4356"/>
                </a:lnTo>
                <a:lnTo>
                  <a:pt x="47815" y="3276"/>
                </a:lnTo>
                <a:lnTo>
                  <a:pt x="1565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9179786" y="4882694"/>
            <a:ext cx="63500" cy="5080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53657" y="3111"/>
                </a:moveTo>
                <a:lnTo>
                  <a:pt x="52997" y="4762"/>
                </a:lnTo>
                <a:lnTo>
                  <a:pt x="63322" y="4381"/>
                </a:lnTo>
                <a:lnTo>
                  <a:pt x="53657" y="3111"/>
                </a:lnTo>
                <a:close/>
              </a:path>
              <a:path w="63500" h="5079">
                <a:moveTo>
                  <a:pt x="50400" y="2692"/>
                </a:moveTo>
                <a:lnTo>
                  <a:pt x="36830" y="2692"/>
                </a:lnTo>
                <a:lnTo>
                  <a:pt x="51295" y="2806"/>
                </a:lnTo>
                <a:lnTo>
                  <a:pt x="50400" y="2692"/>
                </a:lnTo>
                <a:close/>
              </a:path>
              <a:path w="63500" h="5079">
                <a:moveTo>
                  <a:pt x="29083" y="0"/>
                </a:moveTo>
                <a:lnTo>
                  <a:pt x="0" y="254"/>
                </a:lnTo>
                <a:lnTo>
                  <a:pt x="19202" y="2717"/>
                </a:lnTo>
                <a:lnTo>
                  <a:pt x="50400" y="2692"/>
                </a:lnTo>
                <a:lnTo>
                  <a:pt x="2908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9138336" y="4876930"/>
            <a:ext cx="71120" cy="6350"/>
          </a:xfrm>
          <a:custGeom>
            <a:avLst/>
            <a:gdLst/>
            <a:ahLst/>
            <a:cxnLst/>
            <a:rect l="l" t="t" r="r" b="b"/>
            <a:pathLst>
              <a:path w="71120" h="6350">
                <a:moveTo>
                  <a:pt x="20231" y="0"/>
                </a:moveTo>
                <a:lnTo>
                  <a:pt x="0" y="1079"/>
                </a:lnTo>
                <a:lnTo>
                  <a:pt x="41440" y="6007"/>
                </a:lnTo>
                <a:lnTo>
                  <a:pt x="70535" y="5765"/>
                </a:lnTo>
                <a:lnTo>
                  <a:pt x="2023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9198987" y="4885386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17627" y="0"/>
                </a:moveTo>
                <a:lnTo>
                  <a:pt x="3454" y="0"/>
                </a:lnTo>
                <a:lnTo>
                  <a:pt x="0" y="25"/>
                </a:lnTo>
                <a:lnTo>
                  <a:pt x="19519" y="2679"/>
                </a:lnTo>
                <a:lnTo>
                  <a:pt x="33794" y="2070"/>
                </a:lnTo>
                <a:lnTo>
                  <a:pt x="34455" y="419"/>
                </a:lnTo>
                <a:lnTo>
                  <a:pt x="32092" y="114"/>
                </a:lnTo>
                <a:lnTo>
                  <a:pt x="176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9090486" y="4875007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59" h="4445">
                <a:moveTo>
                  <a:pt x="20269" y="0"/>
                </a:moveTo>
                <a:lnTo>
                  <a:pt x="0" y="1790"/>
                </a:lnTo>
                <a:lnTo>
                  <a:pt x="21463" y="4406"/>
                </a:lnTo>
                <a:lnTo>
                  <a:pt x="47840" y="3009"/>
                </a:lnTo>
                <a:lnTo>
                  <a:pt x="202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9229133" y="4892452"/>
            <a:ext cx="46355" cy="12700"/>
          </a:xfrm>
          <a:custGeom>
            <a:avLst/>
            <a:gdLst/>
            <a:ahLst/>
            <a:cxnLst/>
            <a:rect l="l" t="t" r="r" b="b"/>
            <a:pathLst>
              <a:path w="46354" h="12700">
                <a:moveTo>
                  <a:pt x="9855" y="0"/>
                </a:moveTo>
                <a:lnTo>
                  <a:pt x="1587" y="203"/>
                </a:lnTo>
                <a:lnTo>
                  <a:pt x="0" y="4216"/>
                </a:lnTo>
                <a:lnTo>
                  <a:pt x="46253" y="12509"/>
                </a:lnTo>
                <a:lnTo>
                  <a:pt x="44462" y="10845"/>
                </a:lnTo>
                <a:lnTo>
                  <a:pt x="42481" y="9194"/>
                </a:lnTo>
                <a:lnTo>
                  <a:pt x="37249" y="3390"/>
                </a:lnTo>
                <a:lnTo>
                  <a:pt x="33705" y="2184"/>
                </a:lnTo>
                <a:lnTo>
                  <a:pt x="31762" y="1879"/>
                </a:lnTo>
                <a:lnTo>
                  <a:pt x="24460" y="1181"/>
                </a:lnTo>
                <a:lnTo>
                  <a:pt x="98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9208968" y="4892656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1755" y="0"/>
                </a:moveTo>
                <a:lnTo>
                  <a:pt x="0" y="660"/>
                </a:lnTo>
                <a:lnTo>
                  <a:pt x="20167" y="4013"/>
                </a:lnTo>
                <a:lnTo>
                  <a:pt x="2175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9145143" y="4882941"/>
            <a:ext cx="93980" cy="10160"/>
          </a:xfrm>
          <a:custGeom>
            <a:avLst/>
            <a:gdLst/>
            <a:ahLst/>
            <a:cxnLst/>
            <a:rect l="l" t="t" r="r" b="b"/>
            <a:pathLst>
              <a:path w="93979" h="10160">
                <a:moveTo>
                  <a:pt x="85890" y="8928"/>
                </a:moveTo>
                <a:lnTo>
                  <a:pt x="85585" y="9715"/>
                </a:lnTo>
                <a:lnTo>
                  <a:pt x="93840" y="9512"/>
                </a:lnTo>
                <a:lnTo>
                  <a:pt x="85890" y="8928"/>
                </a:lnTo>
                <a:close/>
              </a:path>
              <a:path w="93979" h="10160">
                <a:moveTo>
                  <a:pt x="34632" y="0"/>
                </a:moveTo>
                <a:lnTo>
                  <a:pt x="0" y="825"/>
                </a:lnTo>
                <a:lnTo>
                  <a:pt x="15608" y="3009"/>
                </a:lnTo>
                <a:lnTo>
                  <a:pt x="53835" y="2463"/>
                </a:lnTo>
                <a:lnTo>
                  <a:pt x="346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9111953" y="4878015"/>
            <a:ext cx="67945" cy="6350"/>
          </a:xfrm>
          <a:custGeom>
            <a:avLst/>
            <a:gdLst/>
            <a:ahLst/>
            <a:cxnLst/>
            <a:rect l="l" t="t" r="r" b="b"/>
            <a:pathLst>
              <a:path w="67945" h="6350">
                <a:moveTo>
                  <a:pt x="26377" y="0"/>
                </a:moveTo>
                <a:lnTo>
                  <a:pt x="139" y="1397"/>
                </a:lnTo>
                <a:lnTo>
                  <a:pt x="0" y="1397"/>
                </a:lnTo>
                <a:lnTo>
                  <a:pt x="27131" y="4927"/>
                </a:lnTo>
                <a:lnTo>
                  <a:pt x="33185" y="5753"/>
                </a:lnTo>
                <a:lnTo>
                  <a:pt x="67830" y="4927"/>
                </a:lnTo>
                <a:lnTo>
                  <a:pt x="263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9160757" y="4885411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4" h="8254">
                <a:moveTo>
                  <a:pt x="38226" y="0"/>
                </a:moveTo>
                <a:lnTo>
                  <a:pt x="0" y="533"/>
                </a:lnTo>
                <a:lnTo>
                  <a:pt x="48209" y="7899"/>
                </a:lnTo>
                <a:lnTo>
                  <a:pt x="69964" y="7238"/>
                </a:lnTo>
                <a:lnTo>
                  <a:pt x="70281" y="6464"/>
                </a:lnTo>
                <a:lnTo>
                  <a:pt x="48512" y="5162"/>
                </a:lnTo>
                <a:lnTo>
                  <a:pt x="26733" y="4279"/>
                </a:lnTo>
                <a:lnTo>
                  <a:pt x="57746" y="2654"/>
                </a:lnTo>
                <a:lnTo>
                  <a:pt x="3822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8585023" y="485370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63" y="0"/>
                </a:moveTo>
                <a:lnTo>
                  <a:pt x="0" y="114"/>
                </a:lnTo>
                <a:lnTo>
                  <a:pt x="266" y="203"/>
                </a:lnTo>
                <a:lnTo>
                  <a:pt x="472" y="177"/>
                </a:lnTo>
                <a:lnTo>
                  <a:pt x="86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8946129" y="4891267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9169" y="0"/>
                </a:moveTo>
                <a:lnTo>
                  <a:pt x="0" y="1219"/>
                </a:lnTo>
                <a:lnTo>
                  <a:pt x="15722" y="2476"/>
                </a:lnTo>
                <a:lnTo>
                  <a:pt x="26060" y="1257"/>
                </a:lnTo>
                <a:lnTo>
                  <a:pt x="91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9066071" y="4901543"/>
            <a:ext cx="57150" cy="5080"/>
          </a:xfrm>
          <a:custGeom>
            <a:avLst/>
            <a:gdLst/>
            <a:ahLst/>
            <a:cxnLst/>
            <a:rect l="l" t="t" r="r" b="b"/>
            <a:pathLst>
              <a:path w="57150" h="5079">
                <a:moveTo>
                  <a:pt x="16319" y="0"/>
                </a:moveTo>
                <a:lnTo>
                  <a:pt x="0" y="1435"/>
                </a:lnTo>
                <a:lnTo>
                  <a:pt x="27787" y="4635"/>
                </a:lnTo>
                <a:lnTo>
                  <a:pt x="43802" y="4025"/>
                </a:lnTo>
                <a:lnTo>
                  <a:pt x="50342" y="3886"/>
                </a:lnTo>
                <a:lnTo>
                  <a:pt x="56857" y="3835"/>
                </a:lnTo>
                <a:lnTo>
                  <a:pt x="26468" y="868"/>
                </a:lnTo>
                <a:lnTo>
                  <a:pt x="163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8978824" y="4893969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12128" y="0"/>
                </a:moveTo>
                <a:lnTo>
                  <a:pt x="0" y="1168"/>
                </a:lnTo>
                <a:lnTo>
                  <a:pt x="13944" y="2336"/>
                </a:lnTo>
                <a:lnTo>
                  <a:pt x="26847" y="1155"/>
                </a:lnTo>
                <a:lnTo>
                  <a:pt x="1212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8961849" y="4892528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10337" y="0"/>
                </a:moveTo>
                <a:lnTo>
                  <a:pt x="0" y="1219"/>
                </a:lnTo>
                <a:lnTo>
                  <a:pt x="16967" y="2603"/>
                </a:lnTo>
                <a:lnTo>
                  <a:pt x="29108" y="1435"/>
                </a:lnTo>
                <a:lnTo>
                  <a:pt x="1033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8992778" y="4895127"/>
            <a:ext cx="155575" cy="13970"/>
          </a:xfrm>
          <a:custGeom>
            <a:avLst/>
            <a:gdLst/>
            <a:ahLst/>
            <a:cxnLst/>
            <a:rect l="l" t="t" r="r" b="b"/>
            <a:pathLst>
              <a:path w="155575" h="13970">
                <a:moveTo>
                  <a:pt x="130149" y="10248"/>
                </a:moveTo>
                <a:lnTo>
                  <a:pt x="123647" y="10299"/>
                </a:lnTo>
                <a:lnTo>
                  <a:pt x="117106" y="10439"/>
                </a:lnTo>
                <a:lnTo>
                  <a:pt x="101079" y="11048"/>
                </a:lnTo>
                <a:lnTo>
                  <a:pt x="123583" y="13931"/>
                </a:lnTo>
                <a:lnTo>
                  <a:pt x="139368" y="13366"/>
                </a:lnTo>
                <a:lnTo>
                  <a:pt x="155143" y="13068"/>
                </a:lnTo>
                <a:lnTo>
                  <a:pt x="130149" y="10248"/>
                </a:lnTo>
                <a:close/>
              </a:path>
              <a:path w="155575" h="13970">
                <a:moveTo>
                  <a:pt x="12903" y="0"/>
                </a:moveTo>
                <a:lnTo>
                  <a:pt x="0" y="1181"/>
                </a:lnTo>
                <a:lnTo>
                  <a:pt x="42375" y="4825"/>
                </a:lnTo>
                <a:lnTo>
                  <a:pt x="73291" y="7861"/>
                </a:lnTo>
                <a:lnTo>
                  <a:pt x="89611" y="6413"/>
                </a:lnTo>
                <a:lnTo>
                  <a:pt x="129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8955304" y="4890099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4" h="2539">
                <a:moveTo>
                  <a:pt x="8877" y="0"/>
                </a:moveTo>
                <a:lnTo>
                  <a:pt x="0" y="1168"/>
                </a:lnTo>
                <a:lnTo>
                  <a:pt x="16878" y="2425"/>
                </a:lnTo>
                <a:lnTo>
                  <a:pt x="25653" y="1422"/>
                </a:lnTo>
                <a:lnTo>
                  <a:pt x="8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9082391" y="4900503"/>
            <a:ext cx="73025" cy="5715"/>
          </a:xfrm>
          <a:custGeom>
            <a:avLst/>
            <a:gdLst/>
            <a:ahLst/>
            <a:cxnLst/>
            <a:rect l="l" t="t" r="r" b="b"/>
            <a:pathLst>
              <a:path w="73025" h="5714">
                <a:moveTo>
                  <a:pt x="67876" y="4851"/>
                </a:moveTo>
                <a:lnTo>
                  <a:pt x="44196" y="4851"/>
                </a:lnTo>
                <a:lnTo>
                  <a:pt x="59399" y="4972"/>
                </a:lnTo>
                <a:lnTo>
                  <a:pt x="72707" y="5321"/>
                </a:lnTo>
                <a:lnTo>
                  <a:pt x="67876" y="4851"/>
                </a:lnTo>
                <a:close/>
              </a:path>
              <a:path w="73025" h="5714">
                <a:moveTo>
                  <a:pt x="12433" y="0"/>
                </a:moveTo>
                <a:lnTo>
                  <a:pt x="0" y="1041"/>
                </a:lnTo>
                <a:lnTo>
                  <a:pt x="10148" y="1910"/>
                </a:lnTo>
                <a:lnTo>
                  <a:pt x="40538" y="4876"/>
                </a:lnTo>
                <a:lnTo>
                  <a:pt x="67876" y="4851"/>
                </a:lnTo>
                <a:lnTo>
                  <a:pt x="124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8990955" y="4893081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9563" y="0"/>
                </a:moveTo>
                <a:lnTo>
                  <a:pt x="0" y="889"/>
                </a:lnTo>
                <a:lnTo>
                  <a:pt x="14719" y="2044"/>
                </a:lnTo>
                <a:lnTo>
                  <a:pt x="25019" y="1143"/>
                </a:lnTo>
                <a:lnTo>
                  <a:pt x="956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8972184" y="4891520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8775" y="0"/>
                </a:moveTo>
                <a:lnTo>
                  <a:pt x="0" y="1003"/>
                </a:lnTo>
                <a:lnTo>
                  <a:pt x="18770" y="2451"/>
                </a:lnTo>
                <a:lnTo>
                  <a:pt x="28333" y="1562"/>
                </a:lnTo>
                <a:lnTo>
                  <a:pt x="87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9005672" y="489788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731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9122928" y="4905356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54280" y="2781"/>
                </a:moveTo>
                <a:lnTo>
                  <a:pt x="42926" y="2781"/>
                </a:lnTo>
                <a:lnTo>
                  <a:pt x="55638" y="2933"/>
                </a:lnTo>
                <a:lnTo>
                  <a:pt x="54280" y="2781"/>
                </a:lnTo>
                <a:close/>
              </a:path>
              <a:path w="55879" h="3175">
                <a:moveTo>
                  <a:pt x="5486" y="0"/>
                </a:moveTo>
                <a:lnTo>
                  <a:pt x="1828" y="0"/>
                </a:lnTo>
                <a:lnTo>
                  <a:pt x="0" y="25"/>
                </a:lnTo>
                <a:lnTo>
                  <a:pt x="8331" y="901"/>
                </a:lnTo>
                <a:lnTo>
                  <a:pt x="24993" y="2844"/>
                </a:lnTo>
                <a:lnTo>
                  <a:pt x="54280" y="2781"/>
                </a:lnTo>
                <a:lnTo>
                  <a:pt x="32169" y="457"/>
                </a:lnTo>
                <a:lnTo>
                  <a:pt x="18861" y="119"/>
                </a:lnTo>
                <a:lnTo>
                  <a:pt x="548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9136991" y="492127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498" y="0"/>
                </a:moveTo>
                <a:lnTo>
                  <a:pt x="0" y="203"/>
                </a:lnTo>
                <a:lnTo>
                  <a:pt x="1968" y="63"/>
                </a:lnTo>
                <a:lnTo>
                  <a:pt x="149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9138491" y="4913653"/>
            <a:ext cx="66675" cy="8255"/>
          </a:xfrm>
          <a:custGeom>
            <a:avLst/>
            <a:gdLst/>
            <a:ahLst/>
            <a:cxnLst/>
            <a:rect l="l" t="t" r="r" b="b"/>
            <a:pathLst>
              <a:path w="66675" h="8254">
                <a:moveTo>
                  <a:pt x="51460" y="0"/>
                </a:moveTo>
                <a:lnTo>
                  <a:pt x="39332" y="2166"/>
                </a:lnTo>
                <a:lnTo>
                  <a:pt x="27162" y="4095"/>
                </a:lnTo>
                <a:lnTo>
                  <a:pt x="14948" y="5786"/>
                </a:lnTo>
                <a:lnTo>
                  <a:pt x="2692" y="7238"/>
                </a:lnTo>
                <a:lnTo>
                  <a:pt x="0" y="7620"/>
                </a:lnTo>
                <a:lnTo>
                  <a:pt x="469" y="7683"/>
                </a:lnTo>
                <a:lnTo>
                  <a:pt x="30122" y="5732"/>
                </a:lnTo>
                <a:lnTo>
                  <a:pt x="59804" y="4229"/>
                </a:lnTo>
                <a:lnTo>
                  <a:pt x="62064" y="3556"/>
                </a:lnTo>
                <a:lnTo>
                  <a:pt x="66560" y="2146"/>
                </a:lnTo>
                <a:lnTo>
                  <a:pt x="5146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9198299" y="4915804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6756" y="0"/>
                </a:moveTo>
                <a:lnTo>
                  <a:pt x="4508" y="711"/>
                </a:lnTo>
                <a:lnTo>
                  <a:pt x="0" y="2070"/>
                </a:lnTo>
                <a:lnTo>
                  <a:pt x="16573" y="1447"/>
                </a:lnTo>
                <a:lnTo>
                  <a:pt x="675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9223854" y="4915253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4" h="3175">
                <a:moveTo>
                  <a:pt x="9690" y="0"/>
                </a:moveTo>
                <a:lnTo>
                  <a:pt x="0" y="3086"/>
                </a:lnTo>
                <a:lnTo>
                  <a:pt x="25781" y="2298"/>
                </a:lnTo>
                <a:lnTo>
                  <a:pt x="969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9189952" y="4912861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4127" y="0"/>
                </a:moveTo>
                <a:lnTo>
                  <a:pt x="0" y="787"/>
                </a:lnTo>
                <a:lnTo>
                  <a:pt x="15100" y="2946"/>
                </a:lnTo>
                <a:lnTo>
                  <a:pt x="20180" y="1333"/>
                </a:lnTo>
                <a:lnTo>
                  <a:pt x="9474" y="406"/>
                </a:lnTo>
                <a:lnTo>
                  <a:pt x="412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9106371" y="4921337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32588" y="0"/>
                </a:moveTo>
                <a:lnTo>
                  <a:pt x="30619" y="139"/>
                </a:lnTo>
                <a:lnTo>
                  <a:pt x="22988" y="1136"/>
                </a:lnTo>
                <a:lnTo>
                  <a:pt x="15338" y="2054"/>
                </a:lnTo>
                <a:lnTo>
                  <a:pt x="0" y="3682"/>
                </a:lnTo>
                <a:lnTo>
                  <a:pt x="10172" y="4978"/>
                </a:lnTo>
                <a:lnTo>
                  <a:pt x="45250" y="1701"/>
                </a:lnTo>
                <a:lnTo>
                  <a:pt x="3258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9138958" y="4917879"/>
            <a:ext cx="59690" cy="5715"/>
          </a:xfrm>
          <a:custGeom>
            <a:avLst/>
            <a:gdLst/>
            <a:ahLst/>
            <a:cxnLst/>
            <a:rect l="l" t="t" r="r" b="b"/>
            <a:pathLst>
              <a:path w="59690" h="5714">
                <a:moveTo>
                  <a:pt x="59334" y="0"/>
                </a:moveTo>
                <a:lnTo>
                  <a:pt x="29652" y="1503"/>
                </a:lnTo>
                <a:lnTo>
                  <a:pt x="0" y="3454"/>
                </a:lnTo>
                <a:lnTo>
                  <a:pt x="12661" y="5156"/>
                </a:lnTo>
                <a:lnTo>
                  <a:pt x="42037" y="2861"/>
                </a:lnTo>
                <a:lnTo>
                  <a:pt x="51828" y="2209"/>
                </a:lnTo>
                <a:lnTo>
                  <a:pt x="5933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9190787" y="4912461"/>
            <a:ext cx="43180" cy="7620"/>
          </a:xfrm>
          <a:custGeom>
            <a:avLst/>
            <a:gdLst/>
            <a:ahLst/>
            <a:cxnLst/>
            <a:rect l="l" t="t" r="r" b="b"/>
            <a:pathLst>
              <a:path w="43179" h="7620">
                <a:moveTo>
                  <a:pt x="12268" y="0"/>
                </a:moveTo>
                <a:lnTo>
                  <a:pt x="5255" y="12"/>
                </a:lnTo>
                <a:lnTo>
                  <a:pt x="3289" y="393"/>
                </a:lnTo>
                <a:lnTo>
                  <a:pt x="8636" y="800"/>
                </a:lnTo>
                <a:lnTo>
                  <a:pt x="19342" y="1727"/>
                </a:lnTo>
                <a:lnTo>
                  <a:pt x="15963" y="2819"/>
                </a:lnTo>
                <a:lnTo>
                  <a:pt x="14262" y="3340"/>
                </a:lnTo>
                <a:lnTo>
                  <a:pt x="24091" y="4800"/>
                </a:lnTo>
                <a:lnTo>
                  <a:pt x="7505" y="5422"/>
                </a:lnTo>
                <a:lnTo>
                  <a:pt x="0" y="7619"/>
                </a:lnTo>
                <a:lnTo>
                  <a:pt x="24803" y="6244"/>
                </a:lnTo>
                <a:lnTo>
                  <a:pt x="33070" y="5880"/>
                </a:lnTo>
                <a:lnTo>
                  <a:pt x="42760" y="2793"/>
                </a:lnTo>
                <a:lnTo>
                  <a:pt x="22529" y="63"/>
                </a:lnTo>
                <a:lnTo>
                  <a:pt x="122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9196104" y="4911142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6451" y="0"/>
                </a:moveTo>
                <a:lnTo>
                  <a:pt x="0" y="1320"/>
                </a:lnTo>
                <a:lnTo>
                  <a:pt x="17208" y="1371"/>
                </a:lnTo>
                <a:lnTo>
                  <a:pt x="64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9034846" y="4876802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20">
                <a:moveTo>
                  <a:pt x="55638" y="0"/>
                </a:moveTo>
                <a:lnTo>
                  <a:pt x="0" y="5041"/>
                </a:lnTo>
                <a:lnTo>
                  <a:pt x="21247" y="7099"/>
                </a:lnTo>
                <a:lnTo>
                  <a:pt x="77101" y="2616"/>
                </a:lnTo>
                <a:lnTo>
                  <a:pt x="556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8964180" y="488668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09" y="0"/>
                </a:lnTo>
              </a:path>
            </a:pathLst>
          </a:custGeom>
          <a:ln w="9677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9165035" y="4896660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29">
                <a:moveTo>
                  <a:pt x="22771" y="31623"/>
                </a:moveTo>
                <a:lnTo>
                  <a:pt x="15214" y="33312"/>
                </a:lnTo>
                <a:lnTo>
                  <a:pt x="7620" y="34861"/>
                </a:lnTo>
                <a:lnTo>
                  <a:pt x="0" y="36271"/>
                </a:lnTo>
                <a:lnTo>
                  <a:pt x="2730" y="36677"/>
                </a:lnTo>
                <a:lnTo>
                  <a:pt x="38265" y="35179"/>
                </a:lnTo>
                <a:lnTo>
                  <a:pt x="45408" y="35179"/>
                </a:lnTo>
                <a:lnTo>
                  <a:pt x="22771" y="31623"/>
                </a:lnTo>
                <a:close/>
              </a:path>
              <a:path w="119379" h="36829">
                <a:moveTo>
                  <a:pt x="45408" y="35179"/>
                </a:moveTo>
                <a:lnTo>
                  <a:pt x="38265" y="35179"/>
                </a:lnTo>
                <a:lnTo>
                  <a:pt x="41249" y="35242"/>
                </a:lnTo>
                <a:lnTo>
                  <a:pt x="47205" y="35471"/>
                </a:lnTo>
                <a:lnTo>
                  <a:pt x="45408" y="35179"/>
                </a:lnTo>
                <a:close/>
              </a:path>
              <a:path w="119379" h="36829">
                <a:moveTo>
                  <a:pt x="64096" y="0"/>
                </a:moveTo>
                <a:lnTo>
                  <a:pt x="63030" y="2667"/>
                </a:lnTo>
                <a:lnTo>
                  <a:pt x="62001" y="5588"/>
                </a:lnTo>
                <a:lnTo>
                  <a:pt x="60769" y="8661"/>
                </a:lnTo>
                <a:lnTo>
                  <a:pt x="74499" y="10878"/>
                </a:lnTo>
                <a:lnTo>
                  <a:pt x="115620" y="17983"/>
                </a:lnTo>
                <a:lnTo>
                  <a:pt x="119380" y="16637"/>
                </a:lnTo>
                <a:lnTo>
                  <a:pt x="110350" y="8293"/>
                </a:lnTo>
                <a:lnTo>
                  <a:pt x="640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9159109" y="4893315"/>
            <a:ext cx="70485" cy="12065"/>
          </a:xfrm>
          <a:custGeom>
            <a:avLst/>
            <a:gdLst/>
            <a:ahLst/>
            <a:cxnLst/>
            <a:rect l="l" t="t" r="r" b="b"/>
            <a:pathLst>
              <a:path w="70484" h="12064">
                <a:moveTo>
                  <a:pt x="49860" y="0"/>
                </a:moveTo>
                <a:lnTo>
                  <a:pt x="24906" y="1017"/>
                </a:lnTo>
                <a:lnTo>
                  <a:pt x="0" y="2387"/>
                </a:lnTo>
                <a:lnTo>
                  <a:pt x="33388" y="6972"/>
                </a:lnTo>
                <a:lnTo>
                  <a:pt x="66700" y="12014"/>
                </a:lnTo>
                <a:lnTo>
                  <a:pt x="67919" y="8928"/>
                </a:lnTo>
                <a:lnTo>
                  <a:pt x="69011" y="5892"/>
                </a:lnTo>
                <a:lnTo>
                  <a:pt x="70015" y="3352"/>
                </a:lnTo>
                <a:lnTo>
                  <a:pt x="498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9167766" y="4905325"/>
            <a:ext cx="113030" cy="31115"/>
          </a:xfrm>
          <a:custGeom>
            <a:avLst/>
            <a:gdLst/>
            <a:ahLst/>
            <a:cxnLst/>
            <a:rect l="l" t="t" r="r" b="b"/>
            <a:pathLst>
              <a:path w="113029" h="31114">
                <a:moveTo>
                  <a:pt x="35534" y="26517"/>
                </a:moveTo>
                <a:lnTo>
                  <a:pt x="0" y="28003"/>
                </a:lnTo>
                <a:lnTo>
                  <a:pt x="20713" y="31115"/>
                </a:lnTo>
                <a:lnTo>
                  <a:pt x="31978" y="29413"/>
                </a:lnTo>
                <a:lnTo>
                  <a:pt x="37617" y="28498"/>
                </a:lnTo>
                <a:lnTo>
                  <a:pt x="46838" y="26797"/>
                </a:lnTo>
                <a:lnTo>
                  <a:pt x="44475" y="26797"/>
                </a:lnTo>
                <a:lnTo>
                  <a:pt x="41503" y="26670"/>
                </a:lnTo>
                <a:lnTo>
                  <a:pt x="35534" y="26517"/>
                </a:lnTo>
                <a:close/>
              </a:path>
              <a:path w="113029" h="31114">
                <a:moveTo>
                  <a:pt x="71291" y="5486"/>
                </a:moveTo>
                <a:lnTo>
                  <a:pt x="70954" y="5486"/>
                </a:lnTo>
                <a:lnTo>
                  <a:pt x="77025" y="6286"/>
                </a:lnTo>
                <a:lnTo>
                  <a:pt x="73914" y="7238"/>
                </a:lnTo>
                <a:lnTo>
                  <a:pt x="65773" y="9931"/>
                </a:lnTo>
                <a:lnTo>
                  <a:pt x="81864" y="12230"/>
                </a:lnTo>
                <a:lnTo>
                  <a:pt x="56095" y="13017"/>
                </a:lnTo>
                <a:lnTo>
                  <a:pt x="20040" y="22961"/>
                </a:lnTo>
                <a:lnTo>
                  <a:pt x="44475" y="26797"/>
                </a:lnTo>
                <a:lnTo>
                  <a:pt x="46838" y="26797"/>
                </a:lnTo>
                <a:lnTo>
                  <a:pt x="56767" y="24964"/>
                </a:lnTo>
                <a:lnTo>
                  <a:pt x="75696" y="20589"/>
                </a:lnTo>
                <a:lnTo>
                  <a:pt x="94404" y="15372"/>
                </a:lnTo>
                <a:lnTo>
                  <a:pt x="112890" y="9309"/>
                </a:lnTo>
                <a:lnTo>
                  <a:pt x="91262" y="5499"/>
                </a:lnTo>
                <a:lnTo>
                  <a:pt x="71291" y="5486"/>
                </a:lnTo>
                <a:close/>
              </a:path>
              <a:path w="113029" h="31114">
                <a:moveTo>
                  <a:pt x="58039" y="0"/>
                </a:moveTo>
                <a:lnTo>
                  <a:pt x="57429" y="1549"/>
                </a:lnTo>
                <a:lnTo>
                  <a:pt x="56769" y="3149"/>
                </a:lnTo>
                <a:lnTo>
                  <a:pt x="56159" y="4445"/>
                </a:lnTo>
                <a:lnTo>
                  <a:pt x="71475" y="5499"/>
                </a:lnTo>
                <a:lnTo>
                  <a:pt x="91189" y="5486"/>
                </a:lnTo>
                <a:lnTo>
                  <a:pt x="58039" y="0"/>
                </a:lnTo>
                <a:close/>
              </a:path>
              <a:path w="113029" h="31114">
                <a:moveTo>
                  <a:pt x="91189" y="5486"/>
                </a:moveTo>
                <a:lnTo>
                  <a:pt x="71412" y="5486"/>
                </a:lnTo>
                <a:lnTo>
                  <a:pt x="91262" y="5499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9094820" y="490273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0987" y="0"/>
                </a:lnTo>
              </a:path>
            </a:pathLst>
          </a:custGeom>
          <a:ln w="14058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9116543" y="4923036"/>
            <a:ext cx="53975" cy="7620"/>
          </a:xfrm>
          <a:custGeom>
            <a:avLst/>
            <a:gdLst/>
            <a:ahLst/>
            <a:cxnLst/>
            <a:rect l="l" t="t" r="r" b="b"/>
            <a:pathLst>
              <a:path w="53975" h="7620">
                <a:moveTo>
                  <a:pt x="35077" y="0"/>
                </a:moveTo>
                <a:lnTo>
                  <a:pt x="0" y="3276"/>
                </a:lnTo>
                <a:lnTo>
                  <a:pt x="31864" y="7531"/>
                </a:lnTo>
                <a:lnTo>
                  <a:pt x="39090" y="6019"/>
                </a:lnTo>
                <a:lnTo>
                  <a:pt x="46291" y="4381"/>
                </a:lnTo>
                <a:lnTo>
                  <a:pt x="53466" y="2590"/>
                </a:lnTo>
                <a:lnTo>
                  <a:pt x="350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9151627" y="4920086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70" h="5714">
                <a:moveTo>
                  <a:pt x="39154" y="0"/>
                </a:moveTo>
                <a:lnTo>
                  <a:pt x="29362" y="651"/>
                </a:lnTo>
                <a:lnTo>
                  <a:pt x="0" y="2946"/>
                </a:lnTo>
                <a:lnTo>
                  <a:pt x="18376" y="5549"/>
                </a:lnTo>
                <a:lnTo>
                  <a:pt x="25336" y="3822"/>
                </a:lnTo>
                <a:lnTo>
                  <a:pt x="32257" y="1968"/>
                </a:lnTo>
                <a:lnTo>
                  <a:pt x="3915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9082889" y="4883768"/>
            <a:ext cx="78105" cy="5080"/>
          </a:xfrm>
          <a:custGeom>
            <a:avLst/>
            <a:gdLst/>
            <a:ahLst/>
            <a:cxnLst/>
            <a:rect l="l" t="t" r="r" b="b"/>
            <a:pathLst>
              <a:path w="78104" h="5079">
                <a:moveTo>
                  <a:pt x="62255" y="0"/>
                </a:moveTo>
                <a:lnTo>
                  <a:pt x="31118" y="1220"/>
                </a:lnTo>
                <a:lnTo>
                  <a:pt x="0" y="2908"/>
                </a:lnTo>
                <a:lnTo>
                  <a:pt x="15341" y="4584"/>
                </a:lnTo>
                <a:lnTo>
                  <a:pt x="46593" y="3146"/>
                </a:lnTo>
                <a:lnTo>
                  <a:pt x="77863" y="2184"/>
                </a:lnTo>
                <a:lnTo>
                  <a:pt x="622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9056092" y="488304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052" y="0"/>
                </a:lnTo>
              </a:path>
            </a:pathLst>
          </a:custGeom>
          <a:ln w="7251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9098222" y="489082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744" y="0"/>
                </a:lnTo>
              </a:path>
            </a:pathLst>
          </a:custGeom>
          <a:ln w="975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9000514" y="489044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13" y="0"/>
                </a:lnTo>
              </a:path>
            </a:pathLst>
          </a:custGeom>
          <a:ln w="7543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8980963" y="488849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17" y="0"/>
                </a:lnTo>
              </a:path>
            </a:pathLst>
          </a:custGeom>
          <a:ln w="9182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9015969" y="4894432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141" y="0"/>
                </a:lnTo>
              </a:path>
            </a:pathLst>
          </a:custGeom>
          <a:ln w="1215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9148416" y="4925631"/>
            <a:ext cx="40005" cy="7620"/>
          </a:xfrm>
          <a:custGeom>
            <a:avLst/>
            <a:gdLst/>
            <a:ahLst/>
            <a:cxnLst/>
            <a:rect l="l" t="t" r="r" b="b"/>
            <a:pathLst>
              <a:path w="40004" h="7620">
                <a:moveTo>
                  <a:pt x="21590" y="0"/>
                </a:moveTo>
                <a:lnTo>
                  <a:pt x="14427" y="1778"/>
                </a:lnTo>
                <a:lnTo>
                  <a:pt x="7226" y="3429"/>
                </a:lnTo>
                <a:lnTo>
                  <a:pt x="0" y="4940"/>
                </a:lnTo>
                <a:lnTo>
                  <a:pt x="16611" y="7302"/>
                </a:lnTo>
                <a:lnTo>
                  <a:pt x="24231" y="5892"/>
                </a:lnTo>
                <a:lnTo>
                  <a:pt x="31826" y="4343"/>
                </a:lnTo>
                <a:lnTo>
                  <a:pt x="39395" y="2654"/>
                </a:lnTo>
                <a:lnTo>
                  <a:pt x="2159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9170010" y="4909770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53848" y="8572"/>
                </a:moveTo>
                <a:lnTo>
                  <a:pt x="45580" y="8931"/>
                </a:lnTo>
                <a:lnTo>
                  <a:pt x="20777" y="10312"/>
                </a:lnTo>
                <a:lnTo>
                  <a:pt x="13868" y="12293"/>
                </a:lnTo>
                <a:lnTo>
                  <a:pt x="6946" y="14147"/>
                </a:lnTo>
                <a:lnTo>
                  <a:pt x="0" y="15862"/>
                </a:lnTo>
                <a:lnTo>
                  <a:pt x="17792" y="18516"/>
                </a:lnTo>
                <a:lnTo>
                  <a:pt x="26492" y="16522"/>
                </a:lnTo>
                <a:lnTo>
                  <a:pt x="30822" y="15455"/>
                </a:lnTo>
                <a:lnTo>
                  <a:pt x="38531" y="13271"/>
                </a:lnTo>
                <a:lnTo>
                  <a:pt x="46215" y="10960"/>
                </a:lnTo>
                <a:lnTo>
                  <a:pt x="53848" y="8572"/>
                </a:lnTo>
                <a:close/>
              </a:path>
              <a:path w="74929" h="19050">
                <a:moveTo>
                  <a:pt x="43307" y="2743"/>
                </a:moveTo>
                <a:lnTo>
                  <a:pt x="63538" y="5486"/>
                </a:lnTo>
                <a:lnTo>
                  <a:pt x="68961" y="3708"/>
                </a:lnTo>
                <a:lnTo>
                  <a:pt x="71553" y="2832"/>
                </a:lnTo>
                <a:lnTo>
                  <a:pt x="52044" y="2832"/>
                </a:lnTo>
                <a:lnTo>
                  <a:pt x="43307" y="2743"/>
                </a:lnTo>
                <a:close/>
              </a:path>
              <a:path w="74929" h="19050">
                <a:moveTo>
                  <a:pt x="53911" y="0"/>
                </a:moveTo>
                <a:lnTo>
                  <a:pt x="53136" y="1650"/>
                </a:lnTo>
                <a:lnTo>
                  <a:pt x="52451" y="2819"/>
                </a:lnTo>
                <a:lnTo>
                  <a:pt x="52044" y="2832"/>
                </a:lnTo>
                <a:lnTo>
                  <a:pt x="71553" y="2832"/>
                </a:lnTo>
                <a:lnTo>
                  <a:pt x="74777" y="1841"/>
                </a:lnTo>
                <a:lnTo>
                  <a:pt x="68719" y="1041"/>
                </a:lnTo>
                <a:lnTo>
                  <a:pt x="69043" y="1041"/>
                </a:lnTo>
                <a:lnTo>
                  <a:pt x="53911" y="0"/>
                </a:lnTo>
                <a:close/>
              </a:path>
              <a:path w="74929" h="19050">
                <a:moveTo>
                  <a:pt x="69043" y="1041"/>
                </a:moveTo>
                <a:lnTo>
                  <a:pt x="68719" y="1041"/>
                </a:lnTo>
                <a:lnTo>
                  <a:pt x="69189" y="1054"/>
                </a:lnTo>
                <a:lnTo>
                  <a:pt x="69043" y="1041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9155096" y="4905819"/>
            <a:ext cx="69215" cy="6985"/>
          </a:xfrm>
          <a:custGeom>
            <a:avLst/>
            <a:gdLst/>
            <a:ahLst/>
            <a:cxnLst/>
            <a:rect l="l" t="t" r="r" b="b"/>
            <a:pathLst>
              <a:path w="69215" h="6985">
                <a:moveTo>
                  <a:pt x="0" y="0"/>
                </a:moveTo>
                <a:lnTo>
                  <a:pt x="23469" y="2476"/>
                </a:lnTo>
                <a:lnTo>
                  <a:pt x="31680" y="2635"/>
                </a:lnTo>
                <a:lnTo>
                  <a:pt x="56324" y="3403"/>
                </a:lnTo>
                <a:lnTo>
                  <a:pt x="50419" y="4711"/>
                </a:lnTo>
                <a:lnTo>
                  <a:pt x="47459" y="5321"/>
                </a:lnTo>
                <a:lnTo>
                  <a:pt x="58216" y="6705"/>
                </a:lnTo>
                <a:lnTo>
                  <a:pt x="66954" y="6781"/>
                </a:lnTo>
                <a:lnTo>
                  <a:pt x="67360" y="6781"/>
                </a:lnTo>
                <a:lnTo>
                  <a:pt x="68046" y="5600"/>
                </a:lnTo>
                <a:lnTo>
                  <a:pt x="68821" y="3949"/>
                </a:lnTo>
                <a:lnTo>
                  <a:pt x="34310" y="1650"/>
                </a:lnTo>
                <a:lnTo>
                  <a:pt x="17159" y="706"/>
                </a:lnTo>
                <a:lnTo>
                  <a:pt x="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8740727" y="4915810"/>
            <a:ext cx="55244" cy="6985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44792" y="0"/>
                </a:moveTo>
                <a:lnTo>
                  <a:pt x="0" y="6629"/>
                </a:lnTo>
                <a:lnTo>
                  <a:pt x="12547" y="6921"/>
                </a:lnTo>
                <a:lnTo>
                  <a:pt x="55105" y="495"/>
                </a:lnTo>
                <a:lnTo>
                  <a:pt x="4479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8862152" y="4924407"/>
            <a:ext cx="62230" cy="7620"/>
          </a:xfrm>
          <a:custGeom>
            <a:avLst/>
            <a:gdLst/>
            <a:ahLst/>
            <a:cxnLst/>
            <a:rect l="l" t="t" r="r" b="b"/>
            <a:pathLst>
              <a:path w="62229" h="7620">
                <a:moveTo>
                  <a:pt x="39611" y="0"/>
                </a:moveTo>
                <a:lnTo>
                  <a:pt x="0" y="4927"/>
                </a:lnTo>
                <a:lnTo>
                  <a:pt x="28981" y="7086"/>
                </a:lnTo>
                <a:lnTo>
                  <a:pt x="39573" y="5118"/>
                </a:lnTo>
                <a:lnTo>
                  <a:pt x="54330" y="2794"/>
                </a:lnTo>
                <a:lnTo>
                  <a:pt x="61709" y="1714"/>
                </a:lnTo>
                <a:lnTo>
                  <a:pt x="396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8891137" y="4926119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4" h="5714">
                <a:moveTo>
                  <a:pt x="32727" y="0"/>
                </a:moveTo>
                <a:lnTo>
                  <a:pt x="25349" y="1079"/>
                </a:lnTo>
                <a:lnTo>
                  <a:pt x="10579" y="3403"/>
                </a:lnTo>
                <a:lnTo>
                  <a:pt x="0" y="5372"/>
                </a:lnTo>
                <a:lnTo>
                  <a:pt x="245" y="5372"/>
                </a:lnTo>
                <a:lnTo>
                  <a:pt x="38112" y="393"/>
                </a:lnTo>
                <a:lnTo>
                  <a:pt x="3272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8761346" y="4916807"/>
            <a:ext cx="51435" cy="6985"/>
          </a:xfrm>
          <a:custGeom>
            <a:avLst/>
            <a:gdLst/>
            <a:ahLst/>
            <a:cxnLst/>
            <a:rect l="l" t="t" r="r" b="b"/>
            <a:pathLst>
              <a:path w="51434" h="6985">
                <a:moveTo>
                  <a:pt x="43548" y="0"/>
                </a:moveTo>
                <a:lnTo>
                  <a:pt x="0" y="6210"/>
                </a:lnTo>
                <a:lnTo>
                  <a:pt x="7391" y="6527"/>
                </a:lnTo>
                <a:lnTo>
                  <a:pt x="50901" y="444"/>
                </a:lnTo>
                <a:lnTo>
                  <a:pt x="4354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8753271" y="4916305"/>
            <a:ext cx="52069" cy="6985"/>
          </a:xfrm>
          <a:custGeom>
            <a:avLst/>
            <a:gdLst/>
            <a:ahLst/>
            <a:cxnLst/>
            <a:rect l="l" t="t" r="r" b="b"/>
            <a:pathLst>
              <a:path w="52070" h="6985">
                <a:moveTo>
                  <a:pt x="42557" y="0"/>
                </a:moveTo>
                <a:lnTo>
                  <a:pt x="0" y="6426"/>
                </a:lnTo>
                <a:lnTo>
                  <a:pt x="8077" y="6705"/>
                </a:lnTo>
                <a:lnTo>
                  <a:pt x="51625" y="495"/>
                </a:lnTo>
                <a:lnTo>
                  <a:pt x="425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8768729" y="4923297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32" y="0"/>
                </a:lnTo>
              </a:path>
            </a:pathLst>
          </a:custGeom>
          <a:ln w="1207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8546469" y="4949642"/>
            <a:ext cx="34925" cy="6985"/>
          </a:xfrm>
          <a:custGeom>
            <a:avLst/>
            <a:gdLst/>
            <a:ahLst/>
            <a:cxnLst/>
            <a:rect l="l" t="t" r="r" b="b"/>
            <a:pathLst>
              <a:path w="34925" h="6985">
                <a:moveTo>
                  <a:pt x="34810" y="0"/>
                </a:moveTo>
                <a:lnTo>
                  <a:pt x="3695" y="4648"/>
                </a:lnTo>
                <a:lnTo>
                  <a:pt x="5905" y="6756"/>
                </a:lnTo>
                <a:lnTo>
                  <a:pt x="20359" y="3259"/>
                </a:lnTo>
                <a:lnTo>
                  <a:pt x="34810" y="0"/>
                </a:lnTo>
                <a:close/>
              </a:path>
              <a:path w="34925" h="6985">
                <a:moveTo>
                  <a:pt x="4381" y="533"/>
                </a:moveTo>
                <a:lnTo>
                  <a:pt x="0" y="1142"/>
                </a:lnTo>
                <a:lnTo>
                  <a:pt x="1879" y="2920"/>
                </a:lnTo>
                <a:lnTo>
                  <a:pt x="2692" y="2184"/>
                </a:lnTo>
                <a:lnTo>
                  <a:pt x="3556" y="1358"/>
                </a:lnTo>
                <a:lnTo>
                  <a:pt x="4381" y="533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8548344" y="4926215"/>
            <a:ext cx="182245" cy="28575"/>
          </a:xfrm>
          <a:custGeom>
            <a:avLst/>
            <a:gdLst/>
            <a:ahLst/>
            <a:cxnLst/>
            <a:rect l="l" t="t" r="r" b="b"/>
            <a:pathLst>
              <a:path w="182245" h="28575">
                <a:moveTo>
                  <a:pt x="182079" y="0"/>
                </a:moveTo>
                <a:lnTo>
                  <a:pt x="176009" y="114"/>
                </a:lnTo>
                <a:lnTo>
                  <a:pt x="163842" y="469"/>
                </a:lnTo>
                <a:lnTo>
                  <a:pt x="2501" y="23964"/>
                </a:lnTo>
                <a:lnTo>
                  <a:pt x="1676" y="24790"/>
                </a:lnTo>
                <a:lnTo>
                  <a:pt x="812" y="25615"/>
                </a:lnTo>
                <a:lnTo>
                  <a:pt x="0" y="26352"/>
                </a:lnTo>
                <a:lnTo>
                  <a:pt x="1816" y="28079"/>
                </a:lnTo>
                <a:lnTo>
                  <a:pt x="32931" y="23431"/>
                </a:lnTo>
                <a:lnTo>
                  <a:pt x="57420" y="18481"/>
                </a:lnTo>
                <a:lnTo>
                  <a:pt x="82043" y="14203"/>
                </a:lnTo>
                <a:lnTo>
                  <a:pt x="106802" y="10599"/>
                </a:lnTo>
                <a:lnTo>
                  <a:pt x="131698" y="7670"/>
                </a:lnTo>
                <a:lnTo>
                  <a:pt x="18207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8552379" y="4930039"/>
            <a:ext cx="334010" cy="40005"/>
          </a:xfrm>
          <a:custGeom>
            <a:avLst/>
            <a:gdLst/>
            <a:ahLst/>
            <a:cxnLst/>
            <a:rect l="l" t="t" r="r" b="b"/>
            <a:pathLst>
              <a:path w="334009" h="40004">
                <a:moveTo>
                  <a:pt x="25" y="26352"/>
                </a:moveTo>
                <a:close/>
              </a:path>
              <a:path w="334009" h="40004">
                <a:moveTo>
                  <a:pt x="304241" y="0"/>
                </a:moveTo>
                <a:lnTo>
                  <a:pt x="183970" y="16424"/>
                </a:lnTo>
                <a:lnTo>
                  <a:pt x="167982" y="18516"/>
                </a:lnTo>
                <a:lnTo>
                  <a:pt x="149529" y="21310"/>
                </a:lnTo>
                <a:lnTo>
                  <a:pt x="116152" y="27035"/>
                </a:lnTo>
                <a:lnTo>
                  <a:pt x="82678" y="31959"/>
                </a:lnTo>
                <a:lnTo>
                  <a:pt x="49111" y="36083"/>
                </a:lnTo>
                <a:lnTo>
                  <a:pt x="15455" y="39408"/>
                </a:lnTo>
                <a:lnTo>
                  <a:pt x="15824" y="39535"/>
                </a:lnTo>
                <a:lnTo>
                  <a:pt x="16167" y="39598"/>
                </a:lnTo>
                <a:lnTo>
                  <a:pt x="16662" y="39598"/>
                </a:lnTo>
                <a:lnTo>
                  <a:pt x="69763" y="34863"/>
                </a:lnTo>
                <a:lnTo>
                  <a:pt x="122729" y="29321"/>
                </a:lnTo>
                <a:lnTo>
                  <a:pt x="228415" y="16423"/>
                </a:lnTo>
                <a:lnTo>
                  <a:pt x="334010" y="2133"/>
                </a:lnTo>
                <a:lnTo>
                  <a:pt x="30424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8552433" y="4926011"/>
            <a:ext cx="198120" cy="30480"/>
          </a:xfrm>
          <a:custGeom>
            <a:avLst/>
            <a:gdLst/>
            <a:ahLst/>
            <a:cxnLst/>
            <a:rect l="l" t="t" r="r" b="b"/>
            <a:pathLst>
              <a:path w="198120" h="30479">
                <a:moveTo>
                  <a:pt x="197954" y="0"/>
                </a:moveTo>
                <a:lnTo>
                  <a:pt x="187820" y="63"/>
                </a:lnTo>
                <a:lnTo>
                  <a:pt x="28854" y="23634"/>
                </a:lnTo>
                <a:lnTo>
                  <a:pt x="14403" y="26887"/>
                </a:lnTo>
                <a:lnTo>
                  <a:pt x="0" y="30378"/>
                </a:lnTo>
                <a:lnTo>
                  <a:pt x="1979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8581279" y="4926076"/>
            <a:ext cx="159385" cy="24130"/>
          </a:xfrm>
          <a:custGeom>
            <a:avLst/>
            <a:gdLst/>
            <a:ahLst/>
            <a:cxnLst/>
            <a:rect l="l" t="t" r="r" b="b"/>
            <a:pathLst>
              <a:path w="159384" h="24129">
                <a:moveTo>
                  <a:pt x="158978" y="0"/>
                </a:moveTo>
                <a:lnTo>
                  <a:pt x="149148" y="139"/>
                </a:lnTo>
                <a:lnTo>
                  <a:pt x="98767" y="7810"/>
                </a:lnTo>
                <a:lnTo>
                  <a:pt x="73871" y="10739"/>
                </a:lnTo>
                <a:lnTo>
                  <a:pt x="49112" y="14343"/>
                </a:lnTo>
                <a:lnTo>
                  <a:pt x="24488" y="18620"/>
                </a:lnTo>
                <a:lnTo>
                  <a:pt x="0" y="23571"/>
                </a:lnTo>
                <a:lnTo>
                  <a:pt x="15897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8552387" y="4926011"/>
            <a:ext cx="304800" cy="43815"/>
          </a:xfrm>
          <a:custGeom>
            <a:avLst/>
            <a:gdLst/>
            <a:ahLst/>
            <a:cxnLst/>
            <a:rect l="l" t="t" r="r" b="b"/>
            <a:pathLst>
              <a:path w="304800" h="43814">
                <a:moveTo>
                  <a:pt x="200444" y="0"/>
                </a:moveTo>
                <a:lnTo>
                  <a:pt x="198005" y="0"/>
                </a:lnTo>
                <a:lnTo>
                  <a:pt x="12" y="30391"/>
                </a:lnTo>
                <a:lnTo>
                  <a:pt x="4762" y="34912"/>
                </a:lnTo>
                <a:lnTo>
                  <a:pt x="6388" y="36283"/>
                </a:lnTo>
                <a:lnTo>
                  <a:pt x="11950" y="42291"/>
                </a:lnTo>
                <a:lnTo>
                  <a:pt x="82670" y="35987"/>
                </a:lnTo>
                <a:lnTo>
                  <a:pt x="149517" y="25336"/>
                </a:lnTo>
                <a:lnTo>
                  <a:pt x="167970" y="22542"/>
                </a:lnTo>
                <a:lnTo>
                  <a:pt x="304228" y="4038"/>
                </a:lnTo>
                <a:lnTo>
                  <a:pt x="262001" y="1591"/>
                </a:lnTo>
                <a:lnTo>
                  <a:pt x="247916" y="927"/>
                </a:lnTo>
                <a:lnTo>
                  <a:pt x="224180" y="234"/>
                </a:lnTo>
                <a:lnTo>
                  <a:pt x="2004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8691133" y="4932959"/>
            <a:ext cx="429632" cy="70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8695940" y="4943067"/>
            <a:ext cx="337820" cy="47625"/>
          </a:xfrm>
          <a:custGeom>
            <a:avLst/>
            <a:gdLst/>
            <a:ahLst/>
            <a:cxnLst/>
            <a:rect l="l" t="t" r="r" b="b"/>
            <a:pathLst>
              <a:path w="337820" h="47625">
                <a:moveTo>
                  <a:pt x="52692" y="35496"/>
                </a:moveTo>
                <a:lnTo>
                  <a:pt x="0" y="45364"/>
                </a:lnTo>
                <a:lnTo>
                  <a:pt x="2006" y="47307"/>
                </a:lnTo>
                <a:lnTo>
                  <a:pt x="63715" y="36106"/>
                </a:lnTo>
                <a:lnTo>
                  <a:pt x="52692" y="35496"/>
                </a:lnTo>
                <a:close/>
              </a:path>
              <a:path w="337820" h="47625">
                <a:moveTo>
                  <a:pt x="149567" y="20485"/>
                </a:moveTo>
                <a:lnTo>
                  <a:pt x="95135" y="28257"/>
                </a:lnTo>
                <a:lnTo>
                  <a:pt x="85140" y="30035"/>
                </a:lnTo>
                <a:lnTo>
                  <a:pt x="75882" y="31572"/>
                </a:lnTo>
                <a:lnTo>
                  <a:pt x="77622" y="31889"/>
                </a:lnTo>
                <a:lnTo>
                  <a:pt x="79349" y="32346"/>
                </a:lnTo>
                <a:lnTo>
                  <a:pt x="81089" y="32867"/>
                </a:lnTo>
                <a:lnTo>
                  <a:pt x="149567" y="20485"/>
                </a:lnTo>
                <a:close/>
              </a:path>
              <a:path w="337820" h="47625">
                <a:moveTo>
                  <a:pt x="321513" y="0"/>
                </a:moveTo>
                <a:lnTo>
                  <a:pt x="275137" y="4432"/>
                </a:lnTo>
                <a:lnTo>
                  <a:pt x="228828" y="9817"/>
                </a:lnTo>
                <a:lnTo>
                  <a:pt x="227393" y="12992"/>
                </a:lnTo>
                <a:lnTo>
                  <a:pt x="235610" y="11874"/>
                </a:lnTo>
                <a:lnTo>
                  <a:pt x="264162" y="8600"/>
                </a:lnTo>
                <a:lnTo>
                  <a:pt x="337477" y="1701"/>
                </a:lnTo>
                <a:lnTo>
                  <a:pt x="3215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8692843" y="4978417"/>
            <a:ext cx="55880" cy="10160"/>
          </a:xfrm>
          <a:custGeom>
            <a:avLst/>
            <a:gdLst/>
            <a:ahLst/>
            <a:cxnLst/>
            <a:rect l="l" t="t" r="r" b="b"/>
            <a:pathLst>
              <a:path w="55879" h="10160">
                <a:moveTo>
                  <a:pt x="53174" y="0"/>
                </a:moveTo>
                <a:lnTo>
                  <a:pt x="45034" y="1066"/>
                </a:lnTo>
                <a:lnTo>
                  <a:pt x="36868" y="2006"/>
                </a:lnTo>
                <a:lnTo>
                  <a:pt x="28689" y="2844"/>
                </a:lnTo>
                <a:lnTo>
                  <a:pt x="0" y="7023"/>
                </a:lnTo>
                <a:lnTo>
                  <a:pt x="3086" y="10007"/>
                </a:lnTo>
                <a:lnTo>
                  <a:pt x="55791" y="152"/>
                </a:lnTo>
                <a:lnTo>
                  <a:pt x="531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8697954" y="4952884"/>
            <a:ext cx="227329" cy="42545"/>
          </a:xfrm>
          <a:custGeom>
            <a:avLst/>
            <a:gdLst/>
            <a:ahLst/>
            <a:cxnLst/>
            <a:rect l="l" t="t" r="r" b="b"/>
            <a:pathLst>
              <a:path w="227329" h="42545">
                <a:moveTo>
                  <a:pt x="61696" y="26288"/>
                </a:moveTo>
                <a:lnTo>
                  <a:pt x="0" y="37490"/>
                </a:lnTo>
                <a:lnTo>
                  <a:pt x="3784" y="41147"/>
                </a:lnTo>
                <a:lnTo>
                  <a:pt x="4203" y="41490"/>
                </a:lnTo>
                <a:lnTo>
                  <a:pt x="5270" y="42481"/>
                </a:lnTo>
                <a:lnTo>
                  <a:pt x="26556" y="39535"/>
                </a:lnTo>
                <a:lnTo>
                  <a:pt x="47782" y="36185"/>
                </a:lnTo>
                <a:lnTo>
                  <a:pt x="68948" y="32430"/>
                </a:lnTo>
                <a:lnTo>
                  <a:pt x="91706" y="27952"/>
                </a:lnTo>
                <a:lnTo>
                  <a:pt x="61696" y="26288"/>
                </a:lnTo>
                <a:close/>
              </a:path>
              <a:path w="227329" h="42545">
                <a:moveTo>
                  <a:pt x="226809" y="0"/>
                </a:moveTo>
                <a:lnTo>
                  <a:pt x="147548" y="10667"/>
                </a:lnTo>
                <a:lnTo>
                  <a:pt x="79070" y="23050"/>
                </a:lnTo>
                <a:lnTo>
                  <a:pt x="83908" y="24498"/>
                </a:lnTo>
                <a:lnTo>
                  <a:pt x="88722" y="26492"/>
                </a:lnTo>
                <a:lnTo>
                  <a:pt x="93573" y="27584"/>
                </a:lnTo>
                <a:lnTo>
                  <a:pt x="181598" y="10471"/>
                </a:lnTo>
                <a:lnTo>
                  <a:pt x="203454" y="6587"/>
                </a:lnTo>
                <a:lnTo>
                  <a:pt x="225374" y="3174"/>
                </a:lnTo>
                <a:lnTo>
                  <a:pt x="225894" y="1930"/>
                </a:lnTo>
                <a:lnTo>
                  <a:pt x="226390" y="812"/>
                </a:lnTo>
                <a:lnTo>
                  <a:pt x="22680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8748627" y="4974643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3190" y="0"/>
                </a:moveTo>
                <a:lnTo>
                  <a:pt x="18796" y="711"/>
                </a:lnTo>
                <a:lnTo>
                  <a:pt x="10020" y="2032"/>
                </a:lnTo>
                <a:lnTo>
                  <a:pt x="0" y="3924"/>
                </a:lnTo>
                <a:lnTo>
                  <a:pt x="11023" y="4533"/>
                </a:lnTo>
                <a:lnTo>
                  <a:pt x="28397" y="1282"/>
                </a:lnTo>
                <a:lnTo>
                  <a:pt x="26670" y="762"/>
                </a:lnTo>
                <a:lnTo>
                  <a:pt x="24930" y="317"/>
                </a:lnTo>
                <a:lnTo>
                  <a:pt x="231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8746018" y="4976674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623" y="0"/>
                </a:moveTo>
                <a:lnTo>
                  <a:pt x="4216" y="1193"/>
                </a:lnTo>
                <a:lnTo>
                  <a:pt x="0" y="1739"/>
                </a:lnTo>
                <a:lnTo>
                  <a:pt x="2616" y="1892"/>
                </a:lnTo>
                <a:lnTo>
                  <a:pt x="1262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8759653" y="4975931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4" h="5079">
                <a:moveTo>
                  <a:pt x="17373" y="0"/>
                </a:moveTo>
                <a:lnTo>
                  <a:pt x="0" y="3238"/>
                </a:lnTo>
                <a:lnTo>
                  <a:pt x="30010" y="4902"/>
                </a:lnTo>
                <a:lnTo>
                  <a:pt x="31864" y="4533"/>
                </a:lnTo>
                <a:lnTo>
                  <a:pt x="27025" y="3441"/>
                </a:lnTo>
                <a:lnTo>
                  <a:pt x="22212" y="1447"/>
                </a:lnTo>
                <a:lnTo>
                  <a:pt x="1737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8921225" y="4953101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711" y="0"/>
                </a:lnTo>
              </a:path>
            </a:pathLst>
          </a:custGeom>
          <a:ln w="16675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8703217" y="4956061"/>
            <a:ext cx="220345" cy="43180"/>
          </a:xfrm>
          <a:custGeom>
            <a:avLst/>
            <a:gdLst/>
            <a:ahLst/>
            <a:cxnLst/>
            <a:rect l="l" t="t" r="r" b="b"/>
            <a:pathLst>
              <a:path w="220345" h="43179">
                <a:moveTo>
                  <a:pt x="86448" y="24777"/>
                </a:moveTo>
                <a:lnTo>
                  <a:pt x="63684" y="29253"/>
                </a:lnTo>
                <a:lnTo>
                  <a:pt x="42521" y="33005"/>
                </a:lnTo>
                <a:lnTo>
                  <a:pt x="21293" y="36355"/>
                </a:lnTo>
                <a:lnTo>
                  <a:pt x="0" y="39306"/>
                </a:lnTo>
                <a:lnTo>
                  <a:pt x="2425" y="41617"/>
                </a:lnTo>
                <a:lnTo>
                  <a:pt x="43920" y="37532"/>
                </a:lnTo>
                <a:lnTo>
                  <a:pt x="113990" y="25158"/>
                </a:lnTo>
                <a:lnTo>
                  <a:pt x="93497" y="25158"/>
                </a:lnTo>
                <a:lnTo>
                  <a:pt x="86448" y="24777"/>
                </a:lnTo>
                <a:close/>
              </a:path>
              <a:path w="220345" h="43179">
                <a:moveTo>
                  <a:pt x="220116" y="0"/>
                </a:moveTo>
                <a:lnTo>
                  <a:pt x="198195" y="3412"/>
                </a:lnTo>
                <a:lnTo>
                  <a:pt x="176336" y="7296"/>
                </a:lnTo>
                <a:lnTo>
                  <a:pt x="88303" y="24409"/>
                </a:lnTo>
                <a:lnTo>
                  <a:pt x="90030" y="24790"/>
                </a:lnTo>
                <a:lnTo>
                  <a:pt x="91709" y="25062"/>
                </a:lnTo>
                <a:lnTo>
                  <a:pt x="93497" y="25158"/>
                </a:lnTo>
                <a:lnTo>
                  <a:pt x="113990" y="25158"/>
                </a:lnTo>
                <a:lnTo>
                  <a:pt x="187013" y="10769"/>
                </a:lnTo>
                <a:lnTo>
                  <a:pt x="202496" y="7988"/>
                </a:lnTo>
                <a:lnTo>
                  <a:pt x="218008" y="5372"/>
                </a:lnTo>
                <a:lnTo>
                  <a:pt x="219392" y="1739"/>
                </a:lnTo>
                <a:lnTo>
                  <a:pt x="22011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8789667" y="498046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1854" y="0"/>
                </a:moveTo>
                <a:lnTo>
                  <a:pt x="0" y="368"/>
                </a:lnTo>
                <a:lnTo>
                  <a:pt x="5260" y="652"/>
                </a:lnTo>
                <a:lnTo>
                  <a:pt x="3523" y="368"/>
                </a:lnTo>
                <a:lnTo>
                  <a:pt x="18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8997958" y="5002150"/>
            <a:ext cx="49530" cy="5715"/>
          </a:xfrm>
          <a:custGeom>
            <a:avLst/>
            <a:gdLst/>
            <a:ahLst/>
            <a:cxnLst/>
            <a:rect l="l" t="t" r="r" b="b"/>
            <a:pathLst>
              <a:path w="49529" h="5714">
                <a:moveTo>
                  <a:pt x="49098" y="0"/>
                </a:moveTo>
                <a:lnTo>
                  <a:pt x="8686" y="2146"/>
                </a:lnTo>
                <a:lnTo>
                  <a:pt x="0" y="5143"/>
                </a:lnTo>
                <a:lnTo>
                  <a:pt x="42252" y="584"/>
                </a:lnTo>
                <a:lnTo>
                  <a:pt x="490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9000263" y="500430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6375" y="0"/>
                </a:moveTo>
                <a:lnTo>
                  <a:pt x="317" y="469"/>
                </a:lnTo>
                <a:lnTo>
                  <a:pt x="0" y="774"/>
                </a:lnTo>
                <a:lnTo>
                  <a:pt x="63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8946017" y="5005075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09" h="7620">
                <a:moveTo>
                  <a:pt x="54241" y="0"/>
                </a:moveTo>
                <a:lnTo>
                  <a:pt x="45999" y="1016"/>
                </a:lnTo>
                <a:lnTo>
                  <a:pt x="0" y="7213"/>
                </a:lnTo>
                <a:lnTo>
                  <a:pt x="7226" y="7493"/>
                </a:lnTo>
                <a:lnTo>
                  <a:pt x="51942" y="2222"/>
                </a:lnTo>
                <a:lnTo>
                  <a:pt x="53466" y="711"/>
                </a:lnTo>
                <a:lnTo>
                  <a:pt x="5424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8936053" y="5004776"/>
            <a:ext cx="64769" cy="7620"/>
          </a:xfrm>
          <a:custGeom>
            <a:avLst/>
            <a:gdLst/>
            <a:ahLst/>
            <a:cxnLst/>
            <a:rect l="l" t="t" r="r" b="b"/>
            <a:pathLst>
              <a:path w="64770" h="7620">
                <a:moveTo>
                  <a:pt x="64528" y="0"/>
                </a:moveTo>
                <a:lnTo>
                  <a:pt x="32537" y="2654"/>
                </a:lnTo>
                <a:lnTo>
                  <a:pt x="0" y="7137"/>
                </a:lnTo>
                <a:lnTo>
                  <a:pt x="9969" y="7518"/>
                </a:lnTo>
                <a:lnTo>
                  <a:pt x="51841" y="1841"/>
                </a:lnTo>
                <a:lnTo>
                  <a:pt x="64198" y="292"/>
                </a:lnTo>
                <a:lnTo>
                  <a:pt x="6452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8871049" y="5012295"/>
            <a:ext cx="82550" cy="10795"/>
          </a:xfrm>
          <a:custGeom>
            <a:avLst/>
            <a:gdLst/>
            <a:ahLst/>
            <a:cxnLst/>
            <a:rect l="l" t="t" r="r" b="b"/>
            <a:pathLst>
              <a:path w="82550" h="10795">
                <a:moveTo>
                  <a:pt x="74968" y="0"/>
                </a:moveTo>
                <a:lnTo>
                  <a:pt x="0" y="10566"/>
                </a:lnTo>
                <a:lnTo>
                  <a:pt x="3632" y="10693"/>
                </a:lnTo>
                <a:lnTo>
                  <a:pt x="82181" y="279"/>
                </a:lnTo>
                <a:lnTo>
                  <a:pt x="749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8845260" y="501739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761" y="0"/>
                </a:lnTo>
              </a:path>
            </a:pathLst>
          </a:custGeom>
          <a:ln w="10947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9031714" y="5010613"/>
            <a:ext cx="49530" cy="6350"/>
          </a:xfrm>
          <a:custGeom>
            <a:avLst/>
            <a:gdLst/>
            <a:ahLst/>
            <a:cxnLst/>
            <a:rect l="l" t="t" r="r" b="b"/>
            <a:pathLst>
              <a:path w="49529" h="6350">
                <a:moveTo>
                  <a:pt x="49136" y="0"/>
                </a:moveTo>
                <a:lnTo>
                  <a:pt x="40970" y="901"/>
                </a:lnTo>
                <a:lnTo>
                  <a:pt x="32778" y="1689"/>
                </a:lnTo>
                <a:lnTo>
                  <a:pt x="0" y="4457"/>
                </a:lnTo>
                <a:lnTo>
                  <a:pt x="482" y="4800"/>
                </a:lnTo>
                <a:lnTo>
                  <a:pt x="613" y="5185"/>
                </a:lnTo>
                <a:lnTo>
                  <a:pt x="647" y="5943"/>
                </a:lnTo>
                <a:lnTo>
                  <a:pt x="14628" y="4371"/>
                </a:lnTo>
                <a:lnTo>
                  <a:pt x="21602" y="3496"/>
                </a:lnTo>
                <a:lnTo>
                  <a:pt x="28562" y="2552"/>
                </a:lnTo>
                <a:lnTo>
                  <a:pt x="35445" y="1816"/>
                </a:lnTo>
                <a:lnTo>
                  <a:pt x="42291" y="965"/>
                </a:lnTo>
                <a:lnTo>
                  <a:pt x="491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9015314" y="5010061"/>
            <a:ext cx="69215" cy="5080"/>
          </a:xfrm>
          <a:custGeom>
            <a:avLst/>
            <a:gdLst/>
            <a:ahLst/>
            <a:cxnLst/>
            <a:rect l="l" t="t" r="r" b="b"/>
            <a:pathLst>
              <a:path w="69215" h="5079">
                <a:moveTo>
                  <a:pt x="58331" y="0"/>
                </a:moveTo>
                <a:lnTo>
                  <a:pt x="50190" y="0"/>
                </a:lnTo>
                <a:lnTo>
                  <a:pt x="44424" y="63"/>
                </a:lnTo>
                <a:lnTo>
                  <a:pt x="38646" y="190"/>
                </a:lnTo>
                <a:lnTo>
                  <a:pt x="19289" y="2106"/>
                </a:lnTo>
                <a:lnTo>
                  <a:pt x="9633" y="3210"/>
                </a:lnTo>
                <a:lnTo>
                  <a:pt x="0" y="4432"/>
                </a:lnTo>
                <a:lnTo>
                  <a:pt x="14693" y="4584"/>
                </a:lnTo>
                <a:lnTo>
                  <a:pt x="15481" y="4584"/>
                </a:lnTo>
                <a:lnTo>
                  <a:pt x="16040" y="4737"/>
                </a:lnTo>
                <a:lnTo>
                  <a:pt x="57365" y="1447"/>
                </a:lnTo>
                <a:lnTo>
                  <a:pt x="68783" y="88"/>
                </a:lnTo>
                <a:lnTo>
                  <a:pt x="5833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8984002" y="5015066"/>
            <a:ext cx="48895" cy="5715"/>
          </a:xfrm>
          <a:custGeom>
            <a:avLst/>
            <a:gdLst/>
            <a:ahLst/>
            <a:cxnLst/>
            <a:rect l="l" t="t" r="r" b="b"/>
            <a:pathLst>
              <a:path w="48895" h="5714">
                <a:moveTo>
                  <a:pt x="47713" y="0"/>
                </a:moveTo>
                <a:lnTo>
                  <a:pt x="1879" y="4038"/>
                </a:lnTo>
                <a:lnTo>
                  <a:pt x="1206" y="4597"/>
                </a:lnTo>
                <a:lnTo>
                  <a:pt x="558" y="5080"/>
                </a:lnTo>
                <a:lnTo>
                  <a:pt x="0" y="5410"/>
                </a:lnTo>
                <a:lnTo>
                  <a:pt x="11903" y="4264"/>
                </a:lnTo>
                <a:lnTo>
                  <a:pt x="23801" y="3243"/>
                </a:lnTo>
                <a:lnTo>
                  <a:pt x="48348" y="1485"/>
                </a:lnTo>
                <a:lnTo>
                  <a:pt x="48374" y="863"/>
                </a:lnTo>
                <a:lnTo>
                  <a:pt x="48196" y="342"/>
                </a:lnTo>
                <a:lnTo>
                  <a:pt x="477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8985880" y="5014488"/>
            <a:ext cx="46355" cy="5080"/>
          </a:xfrm>
          <a:custGeom>
            <a:avLst/>
            <a:gdLst/>
            <a:ahLst/>
            <a:cxnLst/>
            <a:rect l="l" t="t" r="r" b="b"/>
            <a:pathLst>
              <a:path w="46354" h="5079">
                <a:moveTo>
                  <a:pt x="29438" y="0"/>
                </a:moveTo>
                <a:lnTo>
                  <a:pt x="23939" y="736"/>
                </a:lnTo>
                <a:lnTo>
                  <a:pt x="18465" y="1536"/>
                </a:lnTo>
                <a:lnTo>
                  <a:pt x="101" y="4533"/>
                </a:lnTo>
                <a:lnTo>
                  <a:pt x="45834" y="584"/>
                </a:lnTo>
                <a:lnTo>
                  <a:pt x="45465" y="317"/>
                </a:lnTo>
                <a:lnTo>
                  <a:pt x="44907" y="165"/>
                </a:lnTo>
                <a:lnTo>
                  <a:pt x="294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8991353" y="5010251"/>
            <a:ext cx="62865" cy="4445"/>
          </a:xfrm>
          <a:custGeom>
            <a:avLst/>
            <a:gdLst/>
            <a:ahLst/>
            <a:cxnLst/>
            <a:rect l="l" t="t" r="r" b="b"/>
            <a:pathLst>
              <a:path w="62865" h="4445">
                <a:moveTo>
                  <a:pt x="62610" y="0"/>
                </a:moveTo>
                <a:lnTo>
                  <a:pt x="15864" y="2212"/>
                </a:lnTo>
                <a:lnTo>
                  <a:pt x="0" y="3670"/>
                </a:lnTo>
                <a:lnTo>
                  <a:pt x="23964" y="4241"/>
                </a:lnTo>
                <a:lnTo>
                  <a:pt x="33596" y="3020"/>
                </a:lnTo>
                <a:lnTo>
                  <a:pt x="43249" y="1916"/>
                </a:lnTo>
                <a:lnTo>
                  <a:pt x="626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8985980" y="5013924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5372" y="0"/>
                </a:moveTo>
                <a:lnTo>
                  <a:pt x="3797" y="1612"/>
                </a:lnTo>
                <a:lnTo>
                  <a:pt x="1778" y="3632"/>
                </a:lnTo>
                <a:lnTo>
                  <a:pt x="0" y="5105"/>
                </a:lnTo>
                <a:lnTo>
                  <a:pt x="18364" y="2095"/>
                </a:lnTo>
                <a:lnTo>
                  <a:pt x="23850" y="1295"/>
                </a:lnTo>
                <a:lnTo>
                  <a:pt x="29337" y="558"/>
                </a:lnTo>
                <a:lnTo>
                  <a:pt x="21348" y="444"/>
                </a:lnTo>
                <a:lnTo>
                  <a:pt x="53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8970174" y="5019107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709" y="0"/>
                </a:moveTo>
                <a:lnTo>
                  <a:pt x="14757" y="88"/>
                </a:lnTo>
                <a:lnTo>
                  <a:pt x="0" y="2628"/>
                </a:lnTo>
                <a:lnTo>
                  <a:pt x="5918" y="2184"/>
                </a:lnTo>
                <a:lnTo>
                  <a:pt x="13830" y="1358"/>
                </a:lnTo>
                <a:lnTo>
                  <a:pt x="14389" y="1028"/>
                </a:lnTo>
                <a:lnTo>
                  <a:pt x="15024" y="558"/>
                </a:lnTo>
                <a:lnTo>
                  <a:pt x="1570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8984931" y="501902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54" y="0"/>
                </a:moveTo>
                <a:lnTo>
                  <a:pt x="0" y="177"/>
                </a:lnTo>
                <a:lnTo>
                  <a:pt x="952" y="8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8989027" y="501364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603" y="0"/>
                </a:moveTo>
                <a:lnTo>
                  <a:pt x="0" y="203"/>
                </a:lnTo>
                <a:lnTo>
                  <a:pt x="2324" y="279"/>
                </a:lnTo>
                <a:lnTo>
                  <a:pt x="26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8947098" y="5019202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37833" y="0"/>
                </a:moveTo>
                <a:lnTo>
                  <a:pt x="28358" y="964"/>
                </a:lnTo>
                <a:lnTo>
                  <a:pt x="9438" y="3116"/>
                </a:lnTo>
                <a:lnTo>
                  <a:pt x="0" y="4330"/>
                </a:lnTo>
                <a:lnTo>
                  <a:pt x="23075" y="2540"/>
                </a:lnTo>
                <a:lnTo>
                  <a:pt x="378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8914417" y="5013854"/>
            <a:ext cx="77470" cy="12065"/>
          </a:xfrm>
          <a:custGeom>
            <a:avLst/>
            <a:gdLst/>
            <a:ahLst/>
            <a:cxnLst/>
            <a:rect l="l" t="t" r="r" b="b"/>
            <a:pathLst>
              <a:path w="77470" h="12064">
                <a:moveTo>
                  <a:pt x="74612" y="0"/>
                </a:moveTo>
                <a:lnTo>
                  <a:pt x="53708" y="1866"/>
                </a:lnTo>
                <a:lnTo>
                  <a:pt x="13395" y="8463"/>
                </a:lnTo>
                <a:lnTo>
                  <a:pt x="0" y="10782"/>
                </a:lnTo>
                <a:lnTo>
                  <a:pt x="12928" y="11455"/>
                </a:lnTo>
                <a:lnTo>
                  <a:pt x="18224" y="10921"/>
                </a:lnTo>
                <a:lnTo>
                  <a:pt x="32677" y="9677"/>
                </a:lnTo>
                <a:lnTo>
                  <a:pt x="42122" y="8462"/>
                </a:lnTo>
                <a:lnTo>
                  <a:pt x="61036" y="6310"/>
                </a:lnTo>
                <a:lnTo>
                  <a:pt x="70510" y="5346"/>
                </a:lnTo>
                <a:lnTo>
                  <a:pt x="71564" y="5168"/>
                </a:lnTo>
                <a:lnTo>
                  <a:pt x="73342" y="3708"/>
                </a:lnTo>
                <a:lnTo>
                  <a:pt x="76936" y="63"/>
                </a:lnTo>
                <a:lnTo>
                  <a:pt x="7461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8902302" y="5015726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29672" y="5892"/>
                </a:moveTo>
                <a:lnTo>
                  <a:pt x="23190" y="5892"/>
                </a:lnTo>
                <a:lnTo>
                  <a:pt x="16484" y="6794"/>
                </a:lnTo>
                <a:lnTo>
                  <a:pt x="3035" y="8483"/>
                </a:lnTo>
                <a:lnTo>
                  <a:pt x="12115" y="8915"/>
                </a:lnTo>
                <a:lnTo>
                  <a:pt x="29672" y="5892"/>
                </a:lnTo>
                <a:close/>
              </a:path>
              <a:path w="66040" h="9525">
                <a:moveTo>
                  <a:pt x="65824" y="0"/>
                </a:moveTo>
                <a:lnTo>
                  <a:pt x="0" y="6972"/>
                </a:lnTo>
                <a:lnTo>
                  <a:pt x="4914" y="6781"/>
                </a:lnTo>
                <a:lnTo>
                  <a:pt x="10998" y="6388"/>
                </a:lnTo>
                <a:lnTo>
                  <a:pt x="17094" y="6096"/>
                </a:lnTo>
                <a:lnTo>
                  <a:pt x="23190" y="5892"/>
                </a:lnTo>
                <a:lnTo>
                  <a:pt x="29672" y="5892"/>
                </a:lnTo>
                <a:lnTo>
                  <a:pt x="6582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8712189" y="4922439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5">
                <a:moveTo>
                  <a:pt x="28536" y="0"/>
                </a:moveTo>
                <a:lnTo>
                  <a:pt x="0" y="4254"/>
                </a:lnTo>
                <a:lnTo>
                  <a:pt x="12153" y="3886"/>
                </a:lnTo>
                <a:lnTo>
                  <a:pt x="18237" y="3771"/>
                </a:lnTo>
                <a:lnTo>
                  <a:pt x="41084" y="292"/>
                </a:lnTo>
                <a:lnTo>
                  <a:pt x="2853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8856616" y="4929329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5537" y="0"/>
                </a:moveTo>
                <a:lnTo>
                  <a:pt x="0" y="711"/>
                </a:lnTo>
                <a:lnTo>
                  <a:pt x="29781" y="2844"/>
                </a:lnTo>
                <a:lnTo>
                  <a:pt x="34112" y="2247"/>
                </a:lnTo>
                <a:lnTo>
                  <a:pt x="34518" y="2159"/>
                </a:lnTo>
                <a:lnTo>
                  <a:pt x="553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8890517" y="493149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22" y="0"/>
                </a:moveTo>
                <a:lnTo>
                  <a:pt x="0" y="114"/>
                </a:lnTo>
                <a:lnTo>
                  <a:pt x="761" y="12"/>
                </a:lnTo>
                <a:lnTo>
                  <a:pt x="62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8740261" y="4923017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1081" y="0"/>
                </a:moveTo>
                <a:lnTo>
                  <a:pt x="0" y="3060"/>
                </a:lnTo>
                <a:lnTo>
                  <a:pt x="10121" y="2997"/>
                </a:lnTo>
                <a:lnTo>
                  <a:pt x="28473" y="317"/>
                </a:lnTo>
                <a:lnTo>
                  <a:pt x="2108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8730428" y="492273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5" h="3810">
                <a:moveTo>
                  <a:pt x="22847" y="0"/>
                </a:moveTo>
                <a:lnTo>
                  <a:pt x="0" y="3479"/>
                </a:lnTo>
                <a:lnTo>
                  <a:pt x="9829" y="3340"/>
                </a:lnTo>
                <a:lnTo>
                  <a:pt x="30911" y="279"/>
                </a:lnTo>
                <a:lnTo>
                  <a:pt x="2284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8750382" y="492669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72" y="0"/>
                </a:lnTo>
              </a:path>
            </a:pathLst>
          </a:custGeom>
          <a:ln w="670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8967227" y="4937767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5308" y="0"/>
                </a:moveTo>
                <a:lnTo>
                  <a:pt x="1765" y="520"/>
                </a:lnTo>
                <a:lnTo>
                  <a:pt x="0" y="800"/>
                </a:lnTo>
                <a:lnTo>
                  <a:pt x="23253" y="2730"/>
                </a:lnTo>
                <a:lnTo>
                  <a:pt x="28892" y="2006"/>
                </a:lnTo>
                <a:lnTo>
                  <a:pt x="530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9048943" y="4945697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11163" y="0"/>
                </a:moveTo>
                <a:lnTo>
                  <a:pt x="0" y="838"/>
                </a:lnTo>
                <a:lnTo>
                  <a:pt x="16306" y="2832"/>
                </a:lnTo>
                <a:lnTo>
                  <a:pt x="29121" y="1778"/>
                </a:lnTo>
                <a:lnTo>
                  <a:pt x="1116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8990477" y="4939771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5638" y="0"/>
                </a:moveTo>
                <a:lnTo>
                  <a:pt x="0" y="723"/>
                </a:lnTo>
                <a:lnTo>
                  <a:pt x="26974" y="3301"/>
                </a:lnTo>
                <a:lnTo>
                  <a:pt x="35090" y="2641"/>
                </a:lnTo>
                <a:lnTo>
                  <a:pt x="563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9017461" y="4942416"/>
            <a:ext cx="24765" cy="2540"/>
          </a:xfrm>
          <a:custGeom>
            <a:avLst/>
            <a:gdLst/>
            <a:ahLst/>
            <a:cxnLst/>
            <a:rect l="l" t="t" r="r" b="b"/>
            <a:pathLst>
              <a:path w="24765" h="2539">
                <a:moveTo>
                  <a:pt x="8102" y="0"/>
                </a:moveTo>
                <a:lnTo>
                  <a:pt x="2692" y="419"/>
                </a:lnTo>
                <a:lnTo>
                  <a:pt x="0" y="660"/>
                </a:lnTo>
                <a:lnTo>
                  <a:pt x="15951" y="2349"/>
                </a:lnTo>
                <a:lnTo>
                  <a:pt x="24599" y="1536"/>
                </a:lnTo>
                <a:lnTo>
                  <a:pt x="810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9033421" y="4943957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8635" y="0"/>
                </a:moveTo>
                <a:lnTo>
                  <a:pt x="0" y="800"/>
                </a:lnTo>
                <a:lnTo>
                  <a:pt x="15519" y="2578"/>
                </a:lnTo>
                <a:lnTo>
                  <a:pt x="26682" y="1739"/>
                </a:lnTo>
                <a:lnTo>
                  <a:pt x="86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9109383" y="499579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863" y="101"/>
                </a:lnTo>
                <a:lnTo>
                  <a:pt x="1727" y="152"/>
                </a:lnTo>
                <a:lnTo>
                  <a:pt x="2806" y="152"/>
                </a:lnTo>
                <a:lnTo>
                  <a:pt x="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8914341" y="4994531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70">
                <a:moveTo>
                  <a:pt x="2794" y="88"/>
                </a:moveTo>
                <a:lnTo>
                  <a:pt x="0" y="88"/>
                </a:lnTo>
                <a:lnTo>
                  <a:pt x="15913" y="812"/>
                </a:lnTo>
                <a:lnTo>
                  <a:pt x="20824" y="139"/>
                </a:lnTo>
                <a:lnTo>
                  <a:pt x="7950" y="139"/>
                </a:lnTo>
                <a:lnTo>
                  <a:pt x="2794" y="88"/>
                </a:lnTo>
                <a:close/>
              </a:path>
              <a:path w="22225" h="1270">
                <a:moveTo>
                  <a:pt x="21844" y="0"/>
                </a:moveTo>
                <a:lnTo>
                  <a:pt x="12585" y="50"/>
                </a:lnTo>
                <a:lnTo>
                  <a:pt x="7950" y="139"/>
                </a:lnTo>
                <a:lnTo>
                  <a:pt x="20824" y="139"/>
                </a:lnTo>
                <a:lnTo>
                  <a:pt x="2184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8930247" y="4994531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12014" y="0"/>
                </a:moveTo>
                <a:lnTo>
                  <a:pt x="5943" y="0"/>
                </a:lnTo>
                <a:lnTo>
                  <a:pt x="0" y="812"/>
                </a:lnTo>
                <a:lnTo>
                  <a:pt x="13411" y="1435"/>
                </a:lnTo>
                <a:lnTo>
                  <a:pt x="23279" y="165"/>
                </a:lnTo>
                <a:lnTo>
                  <a:pt x="1201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8943668" y="4994702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9855" y="0"/>
                </a:moveTo>
                <a:lnTo>
                  <a:pt x="0" y="1257"/>
                </a:lnTo>
                <a:lnTo>
                  <a:pt x="5359" y="1511"/>
                </a:lnTo>
                <a:lnTo>
                  <a:pt x="13220" y="76"/>
                </a:lnTo>
                <a:lnTo>
                  <a:pt x="985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8949030" y="4994779"/>
            <a:ext cx="27940" cy="2540"/>
          </a:xfrm>
          <a:custGeom>
            <a:avLst/>
            <a:gdLst/>
            <a:ahLst/>
            <a:cxnLst/>
            <a:rect l="l" t="t" r="r" b="b"/>
            <a:pathLst>
              <a:path w="27940" h="2539">
                <a:moveTo>
                  <a:pt x="7861" y="0"/>
                </a:moveTo>
                <a:lnTo>
                  <a:pt x="0" y="1435"/>
                </a:lnTo>
                <a:lnTo>
                  <a:pt x="15824" y="2159"/>
                </a:lnTo>
                <a:lnTo>
                  <a:pt x="27901" y="660"/>
                </a:lnTo>
                <a:lnTo>
                  <a:pt x="14541" y="152"/>
                </a:lnTo>
                <a:lnTo>
                  <a:pt x="786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8756325" y="5010588"/>
            <a:ext cx="46355" cy="5715"/>
          </a:xfrm>
          <a:custGeom>
            <a:avLst/>
            <a:gdLst/>
            <a:ahLst/>
            <a:cxnLst/>
            <a:rect l="l" t="t" r="r" b="b"/>
            <a:pathLst>
              <a:path w="46354" h="5714">
                <a:moveTo>
                  <a:pt x="15417" y="0"/>
                </a:moveTo>
                <a:lnTo>
                  <a:pt x="10248" y="1384"/>
                </a:lnTo>
                <a:lnTo>
                  <a:pt x="5105" y="2882"/>
                </a:lnTo>
                <a:lnTo>
                  <a:pt x="0" y="4495"/>
                </a:lnTo>
                <a:lnTo>
                  <a:pt x="6886" y="4919"/>
                </a:lnTo>
                <a:lnTo>
                  <a:pt x="13776" y="5237"/>
                </a:lnTo>
                <a:lnTo>
                  <a:pt x="20670" y="5447"/>
                </a:lnTo>
                <a:lnTo>
                  <a:pt x="27571" y="5549"/>
                </a:lnTo>
                <a:lnTo>
                  <a:pt x="33807" y="4051"/>
                </a:lnTo>
                <a:lnTo>
                  <a:pt x="40055" y="2679"/>
                </a:lnTo>
                <a:lnTo>
                  <a:pt x="46329" y="1435"/>
                </a:lnTo>
                <a:lnTo>
                  <a:pt x="1541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8771739" y="5006566"/>
            <a:ext cx="53340" cy="5715"/>
          </a:xfrm>
          <a:custGeom>
            <a:avLst/>
            <a:gdLst/>
            <a:ahLst/>
            <a:cxnLst/>
            <a:rect l="l" t="t" r="r" b="b"/>
            <a:pathLst>
              <a:path w="53340" h="5714">
                <a:moveTo>
                  <a:pt x="16598" y="0"/>
                </a:moveTo>
                <a:lnTo>
                  <a:pt x="11036" y="1206"/>
                </a:lnTo>
                <a:lnTo>
                  <a:pt x="5499" y="2552"/>
                </a:lnTo>
                <a:lnTo>
                  <a:pt x="0" y="4025"/>
                </a:lnTo>
                <a:lnTo>
                  <a:pt x="30911" y="5461"/>
                </a:lnTo>
                <a:lnTo>
                  <a:pt x="38201" y="4025"/>
                </a:lnTo>
                <a:lnTo>
                  <a:pt x="45554" y="2768"/>
                </a:lnTo>
                <a:lnTo>
                  <a:pt x="52946" y="1752"/>
                </a:lnTo>
                <a:lnTo>
                  <a:pt x="165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8834646" y="4994626"/>
            <a:ext cx="80010" cy="6350"/>
          </a:xfrm>
          <a:custGeom>
            <a:avLst/>
            <a:gdLst/>
            <a:ahLst/>
            <a:cxnLst/>
            <a:rect l="l" t="t" r="r" b="b"/>
            <a:pathLst>
              <a:path w="80009" h="6350">
                <a:moveTo>
                  <a:pt x="49047" y="5384"/>
                </a:moveTo>
                <a:lnTo>
                  <a:pt x="21539" y="5384"/>
                </a:lnTo>
                <a:lnTo>
                  <a:pt x="46189" y="5892"/>
                </a:lnTo>
                <a:lnTo>
                  <a:pt x="49047" y="5384"/>
                </a:lnTo>
                <a:close/>
              </a:path>
              <a:path w="80009" h="6350">
                <a:moveTo>
                  <a:pt x="79463" y="0"/>
                </a:moveTo>
                <a:lnTo>
                  <a:pt x="38846" y="1207"/>
                </a:lnTo>
                <a:lnTo>
                  <a:pt x="0" y="5613"/>
                </a:lnTo>
                <a:lnTo>
                  <a:pt x="6451" y="5460"/>
                </a:lnTo>
                <a:lnTo>
                  <a:pt x="12903" y="5384"/>
                </a:lnTo>
                <a:lnTo>
                  <a:pt x="49047" y="5384"/>
                </a:lnTo>
                <a:lnTo>
                  <a:pt x="7946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8880835" y="4994626"/>
            <a:ext cx="49530" cy="6350"/>
          </a:xfrm>
          <a:custGeom>
            <a:avLst/>
            <a:gdLst/>
            <a:ahLst/>
            <a:cxnLst/>
            <a:rect l="l" t="t" r="r" b="b"/>
            <a:pathLst>
              <a:path w="49529" h="6350">
                <a:moveTo>
                  <a:pt x="33502" y="0"/>
                </a:moveTo>
                <a:lnTo>
                  <a:pt x="33274" y="0"/>
                </a:lnTo>
                <a:lnTo>
                  <a:pt x="0" y="5892"/>
                </a:lnTo>
                <a:lnTo>
                  <a:pt x="10693" y="6197"/>
                </a:lnTo>
                <a:lnTo>
                  <a:pt x="49415" y="723"/>
                </a:lnTo>
                <a:lnTo>
                  <a:pt x="335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8891526" y="4995349"/>
            <a:ext cx="52705" cy="6350"/>
          </a:xfrm>
          <a:custGeom>
            <a:avLst/>
            <a:gdLst/>
            <a:ahLst/>
            <a:cxnLst/>
            <a:rect l="l" t="t" r="r" b="b"/>
            <a:pathLst>
              <a:path w="52704" h="6350">
                <a:moveTo>
                  <a:pt x="38722" y="0"/>
                </a:moveTo>
                <a:lnTo>
                  <a:pt x="0" y="5473"/>
                </a:lnTo>
                <a:lnTo>
                  <a:pt x="15646" y="6007"/>
                </a:lnTo>
                <a:lnTo>
                  <a:pt x="33870" y="3184"/>
                </a:lnTo>
                <a:lnTo>
                  <a:pt x="52133" y="609"/>
                </a:lnTo>
                <a:lnTo>
                  <a:pt x="3872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8907165" y="4995965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36499" y="0"/>
                </a:moveTo>
                <a:lnTo>
                  <a:pt x="27360" y="1248"/>
                </a:lnTo>
                <a:lnTo>
                  <a:pt x="0" y="5384"/>
                </a:lnTo>
                <a:lnTo>
                  <a:pt x="12065" y="5867"/>
                </a:lnTo>
                <a:lnTo>
                  <a:pt x="41871" y="241"/>
                </a:lnTo>
                <a:lnTo>
                  <a:pt x="3649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8919225" y="4996212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29806" y="0"/>
                </a:moveTo>
                <a:lnTo>
                  <a:pt x="0" y="5626"/>
                </a:lnTo>
                <a:lnTo>
                  <a:pt x="7543" y="5943"/>
                </a:lnTo>
                <a:lnTo>
                  <a:pt x="45631" y="723"/>
                </a:lnTo>
                <a:lnTo>
                  <a:pt x="298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8827441" y="4996764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32550" y="0"/>
                </a:moveTo>
                <a:lnTo>
                  <a:pt x="27635" y="381"/>
                </a:lnTo>
                <a:lnTo>
                  <a:pt x="22720" y="825"/>
                </a:lnTo>
                <a:lnTo>
                  <a:pt x="17805" y="1320"/>
                </a:lnTo>
                <a:lnTo>
                  <a:pt x="0" y="3657"/>
                </a:lnTo>
                <a:lnTo>
                  <a:pt x="7200" y="3467"/>
                </a:lnTo>
                <a:lnTo>
                  <a:pt x="3255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8823975" y="4998083"/>
            <a:ext cx="21590" cy="2540"/>
          </a:xfrm>
          <a:custGeom>
            <a:avLst/>
            <a:gdLst/>
            <a:ahLst/>
            <a:cxnLst/>
            <a:rect l="l" t="t" r="r" b="b"/>
            <a:pathLst>
              <a:path w="21590" h="2539">
                <a:moveTo>
                  <a:pt x="21272" y="0"/>
                </a:moveTo>
                <a:lnTo>
                  <a:pt x="14173" y="711"/>
                </a:lnTo>
                <a:lnTo>
                  <a:pt x="7073" y="1523"/>
                </a:lnTo>
                <a:lnTo>
                  <a:pt x="0" y="2463"/>
                </a:lnTo>
                <a:lnTo>
                  <a:pt x="3454" y="2336"/>
                </a:lnTo>
                <a:lnTo>
                  <a:pt x="2127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8783896" y="5000007"/>
            <a:ext cx="97155" cy="16510"/>
          </a:xfrm>
          <a:custGeom>
            <a:avLst/>
            <a:gdLst/>
            <a:ahLst/>
            <a:cxnLst/>
            <a:rect l="l" t="t" r="r" b="b"/>
            <a:pathLst>
              <a:path w="97154" h="16510">
                <a:moveTo>
                  <a:pt x="18757" y="12014"/>
                </a:moveTo>
                <a:lnTo>
                  <a:pt x="12471" y="13258"/>
                </a:lnTo>
                <a:lnTo>
                  <a:pt x="6235" y="14630"/>
                </a:lnTo>
                <a:lnTo>
                  <a:pt x="0" y="16129"/>
                </a:lnTo>
                <a:lnTo>
                  <a:pt x="2158" y="16141"/>
                </a:lnTo>
                <a:lnTo>
                  <a:pt x="4187" y="16129"/>
                </a:lnTo>
                <a:lnTo>
                  <a:pt x="28778" y="12471"/>
                </a:lnTo>
                <a:lnTo>
                  <a:pt x="18757" y="12014"/>
                </a:lnTo>
                <a:close/>
              </a:path>
              <a:path w="97154" h="16510">
                <a:moveTo>
                  <a:pt x="72288" y="0"/>
                </a:moveTo>
                <a:lnTo>
                  <a:pt x="63652" y="0"/>
                </a:lnTo>
                <a:lnTo>
                  <a:pt x="57200" y="76"/>
                </a:lnTo>
                <a:lnTo>
                  <a:pt x="50749" y="228"/>
                </a:lnTo>
                <a:lnTo>
                  <a:pt x="6311" y="6184"/>
                </a:lnTo>
                <a:lnTo>
                  <a:pt x="55422" y="8470"/>
                </a:lnTo>
                <a:lnTo>
                  <a:pt x="95122" y="825"/>
                </a:lnTo>
                <a:lnTo>
                  <a:pt x="96939" y="508"/>
                </a:lnTo>
                <a:lnTo>
                  <a:pt x="722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8787989" y="5012485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10">
                <a:moveTo>
                  <a:pt x="24688" y="0"/>
                </a:moveTo>
                <a:lnTo>
                  <a:pt x="0" y="3657"/>
                </a:lnTo>
                <a:lnTo>
                  <a:pt x="3721" y="3657"/>
                </a:lnTo>
                <a:lnTo>
                  <a:pt x="11137" y="3505"/>
                </a:lnTo>
                <a:lnTo>
                  <a:pt x="28994" y="190"/>
                </a:lnTo>
                <a:lnTo>
                  <a:pt x="246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8788336" y="5006191"/>
            <a:ext cx="51435" cy="6350"/>
          </a:xfrm>
          <a:custGeom>
            <a:avLst/>
            <a:gdLst/>
            <a:ahLst/>
            <a:cxnLst/>
            <a:rect l="l" t="t" r="r" b="b"/>
            <a:pathLst>
              <a:path w="51434" h="6350">
                <a:moveTo>
                  <a:pt x="1866" y="0"/>
                </a:moveTo>
                <a:lnTo>
                  <a:pt x="1485" y="50"/>
                </a:lnTo>
                <a:lnTo>
                  <a:pt x="0" y="368"/>
                </a:lnTo>
                <a:lnTo>
                  <a:pt x="36347" y="2133"/>
                </a:lnTo>
                <a:lnTo>
                  <a:pt x="28956" y="3149"/>
                </a:lnTo>
                <a:lnTo>
                  <a:pt x="21602" y="4394"/>
                </a:lnTo>
                <a:lnTo>
                  <a:pt x="14312" y="5829"/>
                </a:lnTo>
                <a:lnTo>
                  <a:pt x="24345" y="6299"/>
                </a:lnTo>
                <a:lnTo>
                  <a:pt x="49098" y="2641"/>
                </a:lnTo>
                <a:lnTo>
                  <a:pt x="50977" y="2286"/>
                </a:lnTo>
                <a:lnTo>
                  <a:pt x="186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8812673" y="5008830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5" h="4445">
                <a:moveTo>
                  <a:pt x="24765" y="0"/>
                </a:moveTo>
                <a:lnTo>
                  <a:pt x="0" y="3657"/>
                </a:lnTo>
                <a:lnTo>
                  <a:pt x="4305" y="3848"/>
                </a:lnTo>
                <a:lnTo>
                  <a:pt x="2476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8839313" y="5000514"/>
            <a:ext cx="52705" cy="8255"/>
          </a:xfrm>
          <a:custGeom>
            <a:avLst/>
            <a:gdLst/>
            <a:ahLst/>
            <a:cxnLst/>
            <a:rect l="l" t="t" r="r" b="b"/>
            <a:pathLst>
              <a:path w="52704" h="8254">
                <a:moveTo>
                  <a:pt x="41516" y="0"/>
                </a:moveTo>
                <a:lnTo>
                  <a:pt x="38798" y="482"/>
                </a:lnTo>
                <a:lnTo>
                  <a:pt x="0" y="7962"/>
                </a:lnTo>
                <a:lnTo>
                  <a:pt x="241" y="7975"/>
                </a:lnTo>
                <a:lnTo>
                  <a:pt x="440" y="7962"/>
                </a:lnTo>
                <a:lnTo>
                  <a:pt x="52209" y="304"/>
                </a:lnTo>
                <a:lnTo>
                  <a:pt x="415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8839671" y="5000819"/>
            <a:ext cx="67945" cy="8890"/>
          </a:xfrm>
          <a:custGeom>
            <a:avLst/>
            <a:gdLst/>
            <a:ahLst/>
            <a:cxnLst/>
            <a:rect l="l" t="t" r="r" b="b"/>
            <a:pathLst>
              <a:path w="67945" h="8889">
                <a:moveTo>
                  <a:pt x="51854" y="0"/>
                </a:moveTo>
                <a:lnTo>
                  <a:pt x="0" y="7670"/>
                </a:lnTo>
                <a:lnTo>
                  <a:pt x="20332" y="8597"/>
                </a:lnTo>
                <a:lnTo>
                  <a:pt x="67500" y="533"/>
                </a:lnTo>
                <a:lnTo>
                  <a:pt x="5185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8860014" y="5001351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90" h="8889">
                <a:moveTo>
                  <a:pt x="47155" y="0"/>
                </a:moveTo>
                <a:lnTo>
                  <a:pt x="0" y="8064"/>
                </a:lnTo>
                <a:lnTo>
                  <a:pt x="9563" y="8509"/>
                </a:lnTo>
                <a:lnTo>
                  <a:pt x="33667" y="5499"/>
                </a:lnTo>
                <a:lnTo>
                  <a:pt x="46494" y="2908"/>
                </a:lnTo>
                <a:lnTo>
                  <a:pt x="59220" y="482"/>
                </a:lnTo>
                <a:lnTo>
                  <a:pt x="4715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8799124" y="5012679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17856" y="0"/>
                </a:moveTo>
                <a:lnTo>
                  <a:pt x="0" y="3302"/>
                </a:lnTo>
                <a:lnTo>
                  <a:pt x="2895" y="3213"/>
                </a:lnTo>
                <a:lnTo>
                  <a:pt x="8242" y="2463"/>
                </a:lnTo>
                <a:lnTo>
                  <a:pt x="13627" y="1841"/>
                </a:lnTo>
                <a:lnTo>
                  <a:pt x="19049" y="1422"/>
                </a:lnTo>
                <a:lnTo>
                  <a:pt x="22136" y="1079"/>
                </a:lnTo>
                <a:lnTo>
                  <a:pt x="28333" y="482"/>
                </a:lnTo>
                <a:lnTo>
                  <a:pt x="1785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8837437" y="5008474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879" y="0"/>
                </a:moveTo>
                <a:lnTo>
                  <a:pt x="0" y="355"/>
                </a:lnTo>
                <a:lnTo>
                  <a:pt x="2235" y="12"/>
                </a:lnTo>
                <a:lnTo>
                  <a:pt x="2006" y="0"/>
                </a:lnTo>
                <a:lnTo>
                  <a:pt x="187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8802015" y="5008493"/>
            <a:ext cx="58419" cy="7620"/>
          </a:xfrm>
          <a:custGeom>
            <a:avLst/>
            <a:gdLst/>
            <a:ahLst/>
            <a:cxnLst/>
            <a:rect l="l" t="t" r="r" b="b"/>
            <a:pathLst>
              <a:path w="58420" h="7620">
                <a:moveTo>
                  <a:pt x="37655" y="0"/>
                </a:moveTo>
                <a:lnTo>
                  <a:pt x="35420" y="342"/>
                </a:lnTo>
                <a:lnTo>
                  <a:pt x="14960" y="4190"/>
                </a:lnTo>
                <a:lnTo>
                  <a:pt x="25438" y="4660"/>
                </a:lnTo>
                <a:lnTo>
                  <a:pt x="19240" y="5270"/>
                </a:lnTo>
                <a:lnTo>
                  <a:pt x="16154" y="5613"/>
                </a:lnTo>
                <a:lnTo>
                  <a:pt x="10731" y="6032"/>
                </a:lnTo>
                <a:lnTo>
                  <a:pt x="5359" y="6642"/>
                </a:lnTo>
                <a:lnTo>
                  <a:pt x="0" y="7404"/>
                </a:lnTo>
                <a:lnTo>
                  <a:pt x="9320" y="6996"/>
                </a:lnTo>
                <a:lnTo>
                  <a:pt x="18649" y="6399"/>
                </a:lnTo>
                <a:lnTo>
                  <a:pt x="27989" y="5609"/>
                </a:lnTo>
                <a:lnTo>
                  <a:pt x="37947" y="4559"/>
                </a:lnTo>
                <a:lnTo>
                  <a:pt x="41186" y="3936"/>
                </a:lnTo>
                <a:lnTo>
                  <a:pt x="57988" y="927"/>
                </a:lnTo>
                <a:lnTo>
                  <a:pt x="3765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8839968" y="5009420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0040" y="0"/>
                </a:moveTo>
                <a:lnTo>
                  <a:pt x="2158" y="3213"/>
                </a:lnTo>
                <a:lnTo>
                  <a:pt x="0" y="3632"/>
                </a:lnTo>
                <a:lnTo>
                  <a:pt x="29603" y="444"/>
                </a:lnTo>
                <a:lnTo>
                  <a:pt x="2004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8790082" y="5000233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4" h="6350">
                <a:moveTo>
                  <a:pt x="44564" y="0"/>
                </a:moveTo>
                <a:lnTo>
                  <a:pt x="6311" y="4648"/>
                </a:lnTo>
                <a:lnTo>
                  <a:pt x="0" y="5956"/>
                </a:lnTo>
                <a:lnTo>
                  <a:pt x="4456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8799583" y="5000424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27851" y="0"/>
                </a:moveTo>
                <a:lnTo>
                  <a:pt x="0" y="3873"/>
                </a:lnTo>
                <a:lnTo>
                  <a:pt x="2785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8789827" y="50061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63"/>
                </a:lnTo>
                <a:lnTo>
                  <a:pt x="380" y="12"/>
                </a:lnTo>
                <a:lnTo>
                  <a:pt x="2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8893689" y="5001832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25539" y="0"/>
                </a:moveTo>
                <a:lnTo>
                  <a:pt x="12814" y="2425"/>
                </a:lnTo>
                <a:lnTo>
                  <a:pt x="0" y="5016"/>
                </a:lnTo>
                <a:lnTo>
                  <a:pt x="33070" y="317"/>
                </a:lnTo>
                <a:lnTo>
                  <a:pt x="2553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8454376" y="4894407"/>
            <a:ext cx="325755" cy="66040"/>
          </a:xfrm>
          <a:custGeom>
            <a:avLst/>
            <a:gdLst/>
            <a:ahLst/>
            <a:cxnLst/>
            <a:rect l="l" t="t" r="r" b="b"/>
            <a:pathLst>
              <a:path w="325754" h="66039">
                <a:moveTo>
                  <a:pt x="29781" y="31978"/>
                </a:moveTo>
                <a:lnTo>
                  <a:pt x="22288" y="35259"/>
                </a:lnTo>
                <a:lnTo>
                  <a:pt x="14833" y="38671"/>
                </a:lnTo>
                <a:lnTo>
                  <a:pt x="7407" y="42197"/>
                </a:lnTo>
                <a:lnTo>
                  <a:pt x="0" y="45821"/>
                </a:lnTo>
                <a:lnTo>
                  <a:pt x="10718" y="55892"/>
                </a:lnTo>
                <a:lnTo>
                  <a:pt x="20485" y="65824"/>
                </a:lnTo>
                <a:lnTo>
                  <a:pt x="21577" y="65811"/>
                </a:lnTo>
                <a:lnTo>
                  <a:pt x="36074" y="58050"/>
                </a:lnTo>
                <a:lnTo>
                  <a:pt x="50973" y="51284"/>
                </a:lnTo>
                <a:lnTo>
                  <a:pt x="66283" y="45510"/>
                </a:lnTo>
                <a:lnTo>
                  <a:pt x="79999" y="41338"/>
                </a:lnTo>
                <a:lnTo>
                  <a:pt x="36464" y="41325"/>
                </a:lnTo>
                <a:lnTo>
                  <a:pt x="33159" y="36969"/>
                </a:lnTo>
                <a:lnTo>
                  <a:pt x="29781" y="31978"/>
                </a:lnTo>
                <a:close/>
              </a:path>
              <a:path w="325754" h="66039">
                <a:moveTo>
                  <a:pt x="61975" y="28587"/>
                </a:moveTo>
                <a:lnTo>
                  <a:pt x="55867" y="31538"/>
                </a:lnTo>
                <a:lnTo>
                  <a:pt x="49830" y="34639"/>
                </a:lnTo>
                <a:lnTo>
                  <a:pt x="43861" y="37892"/>
                </a:lnTo>
                <a:lnTo>
                  <a:pt x="37896" y="41325"/>
                </a:lnTo>
                <a:lnTo>
                  <a:pt x="80041" y="41325"/>
                </a:lnTo>
                <a:lnTo>
                  <a:pt x="82003" y="40728"/>
                </a:lnTo>
                <a:lnTo>
                  <a:pt x="99756" y="35894"/>
                </a:lnTo>
                <a:lnTo>
                  <a:pt x="105707" y="34531"/>
                </a:lnTo>
                <a:lnTo>
                  <a:pt x="100342" y="34531"/>
                </a:lnTo>
                <a:lnTo>
                  <a:pt x="100939" y="34150"/>
                </a:lnTo>
                <a:lnTo>
                  <a:pt x="100966" y="33235"/>
                </a:lnTo>
                <a:lnTo>
                  <a:pt x="61163" y="33235"/>
                </a:lnTo>
                <a:lnTo>
                  <a:pt x="61975" y="28587"/>
                </a:lnTo>
                <a:close/>
              </a:path>
              <a:path w="325754" h="66039">
                <a:moveTo>
                  <a:pt x="245656" y="0"/>
                </a:moveTo>
                <a:lnTo>
                  <a:pt x="190512" y="1054"/>
                </a:lnTo>
                <a:lnTo>
                  <a:pt x="147773" y="13048"/>
                </a:lnTo>
                <a:lnTo>
                  <a:pt x="100342" y="34531"/>
                </a:lnTo>
                <a:lnTo>
                  <a:pt x="105707" y="34531"/>
                </a:lnTo>
                <a:lnTo>
                  <a:pt x="117659" y="31792"/>
                </a:lnTo>
                <a:lnTo>
                  <a:pt x="135714" y="28422"/>
                </a:lnTo>
                <a:lnTo>
                  <a:pt x="167687" y="23736"/>
                </a:lnTo>
                <a:lnTo>
                  <a:pt x="181535" y="22159"/>
                </a:lnTo>
                <a:lnTo>
                  <a:pt x="195452" y="21000"/>
                </a:lnTo>
                <a:lnTo>
                  <a:pt x="209422" y="20205"/>
                </a:lnTo>
                <a:lnTo>
                  <a:pt x="325424" y="2527"/>
                </a:lnTo>
                <a:lnTo>
                  <a:pt x="305467" y="1393"/>
                </a:lnTo>
                <a:lnTo>
                  <a:pt x="285521" y="606"/>
                </a:lnTo>
                <a:lnTo>
                  <a:pt x="265585" y="148"/>
                </a:lnTo>
                <a:lnTo>
                  <a:pt x="245656" y="0"/>
                </a:lnTo>
                <a:close/>
              </a:path>
              <a:path w="325754" h="66039">
                <a:moveTo>
                  <a:pt x="101587" y="13627"/>
                </a:moveTo>
                <a:lnTo>
                  <a:pt x="61163" y="33235"/>
                </a:lnTo>
                <a:lnTo>
                  <a:pt x="100966" y="33235"/>
                </a:lnTo>
                <a:lnTo>
                  <a:pt x="101515" y="14998"/>
                </a:lnTo>
                <a:lnTo>
                  <a:pt x="101587" y="13627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8741138" y="4900889"/>
            <a:ext cx="127635" cy="15240"/>
          </a:xfrm>
          <a:custGeom>
            <a:avLst/>
            <a:gdLst/>
            <a:ahLst/>
            <a:cxnLst/>
            <a:rect l="l" t="t" r="r" b="b"/>
            <a:pathLst>
              <a:path w="127634" h="15239">
                <a:moveTo>
                  <a:pt x="92608" y="0"/>
                </a:moveTo>
                <a:lnTo>
                  <a:pt x="0" y="13639"/>
                </a:lnTo>
                <a:lnTo>
                  <a:pt x="30962" y="14401"/>
                </a:lnTo>
                <a:lnTo>
                  <a:pt x="44386" y="14922"/>
                </a:lnTo>
                <a:lnTo>
                  <a:pt x="127304" y="2692"/>
                </a:lnTo>
                <a:lnTo>
                  <a:pt x="9260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8663797" y="4896932"/>
            <a:ext cx="146050" cy="17780"/>
          </a:xfrm>
          <a:custGeom>
            <a:avLst/>
            <a:gdLst/>
            <a:ahLst/>
            <a:cxnLst/>
            <a:rect l="l" t="t" r="r" b="b"/>
            <a:pathLst>
              <a:path w="146050" h="17779">
                <a:moveTo>
                  <a:pt x="116001" y="0"/>
                </a:moveTo>
                <a:lnTo>
                  <a:pt x="0" y="17691"/>
                </a:lnTo>
                <a:lnTo>
                  <a:pt x="8731" y="17358"/>
                </a:lnTo>
                <a:lnTo>
                  <a:pt x="17473" y="17133"/>
                </a:lnTo>
                <a:lnTo>
                  <a:pt x="46013" y="16967"/>
                </a:lnTo>
                <a:lnTo>
                  <a:pt x="145859" y="2120"/>
                </a:lnTo>
                <a:lnTo>
                  <a:pt x="116001" y="0"/>
                </a:lnTo>
                <a:close/>
              </a:path>
              <a:path w="146050" h="17779">
                <a:moveTo>
                  <a:pt x="46013" y="16967"/>
                </a:moveTo>
                <a:lnTo>
                  <a:pt x="34975" y="16967"/>
                </a:lnTo>
                <a:lnTo>
                  <a:pt x="45753" y="17007"/>
                </a:lnTo>
                <a:lnTo>
                  <a:pt x="46013" y="16967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8709482" y="4899056"/>
            <a:ext cx="124460" cy="15875"/>
          </a:xfrm>
          <a:custGeom>
            <a:avLst/>
            <a:gdLst/>
            <a:ahLst/>
            <a:cxnLst/>
            <a:rect l="l" t="t" r="r" b="b"/>
            <a:pathLst>
              <a:path w="124459" h="15875">
                <a:moveTo>
                  <a:pt x="100177" y="0"/>
                </a:moveTo>
                <a:lnTo>
                  <a:pt x="0" y="14897"/>
                </a:lnTo>
                <a:lnTo>
                  <a:pt x="31661" y="15468"/>
                </a:lnTo>
                <a:lnTo>
                  <a:pt x="124269" y="1828"/>
                </a:lnTo>
                <a:lnTo>
                  <a:pt x="10017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8484157" y="4907342"/>
            <a:ext cx="72390" cy="28575"/>
          </a:xfrm>
          <a:custGeom>
            <a:avLst/>
            <a:gdLst/>
            <a:ahLst/>
            <a:cxnLst/>
            <a:rect l="l" t="t" r="r" b="b"/>
            <a:pathLst>
              <a:path w="72390" h="28575">
                <a:moveTo>
                  <a:pt x="33781" y="6578"/>
                </a:moveTo>
                <a:lnTo>
                  <a:pt x="25204" y="9347"/>
                </a:lnTo>
                <a:lnTo>
                  <a:pt x="16724" y="12361"/>
                </a:lnTo>
                <a:lnTo>
                  <a:pt x="8327" y="15602"/>
                </a:lnTo>
                <a:lnTo>
                  <a:pt x="0" y="19050"/>
                </a:lnTo>
                <a:lnTo>
                  <a:pt x="3378" y="24041"/>
                </a:lnTo>
                <a:lnTo>
                  <a:pt x="6692" y="28409"/>
                </a:lnTo>
                <a:lnTo>
                  <a:pt x="8115" y="28397"/>
                </a:lnTo>
                <a:lnTo>
                  <a:pt x="14079" y="24958"/>
                </a:lnTo>
                <a:lnTo>
                  <a:pt x="20048" y="21709"/>
                </a:lnTo>
                <a:lnTo>
                  <a:pt x="26086" y="18609"/>
                </a:lnTo>
                <a:lnTo>
                  <a:pt x="32194" y="15659"/>
                </a:lnTo>
                <a:lnTo>
                  <a:pt x="33781" y="6578"/>
                </a:lnTo>
                <a:close/>
              </a:path>
              <a:path w="72390" h="28575">
                <a:moveTo>
                  <a:pt x="71843" y="0"/>
                </a:moveTo>
                <a:lnTo>
                  <a:pt x="69672" y="863"/>
                </a:lnTo>
                <a:lnTo>
                  <a:pt x="67513" y="1752"/>
                </a:lnTo>
                <a:lnTo>
                  <a:pt x="65366" y="2667"/>
                </a:lnTo>
                <a:lnTo>
                  <a:pt x="67246" y="2057"/>
                </a:lnTo>
                <a:lnTo>
                  <a:pt x="71805" y="698"/>
                </a:lnTo>
                <a:lnTo>
                  <a:pt x="7184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8515539" y="4910006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90" h="17779">
                <a:moveTo>
                  <a:pt x="33985" y="0"/>
                </a:moveTo>
                <a:lnTo>
                  <a:pt x="0" y="17640"/>
                </a:lnTo>
                <a:lnTo>
                  <a:pt x="8274" y="12739"/>
                </a:lnTo>
                <a:lnTo>
                  <a:pt x="16697" y="8167"/>
                </a:lnTo>
                <a:lnTo>
                  <a:pt x="25267" y="3922"/>
                </a:lnTo>
                <a:lnTo>
                  <a:pt x="33985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8516352" y="4905122"/>
            <a:ext cx="40005" cy="18415"/>
          </a:xfrm>
          <a:custGeom>
            <a:avLst/>
            <a:gdLst/>
            <a:ahLst/>
            <a:cxnLst/>
            <a:rect l="l" t="t" r="r" b="b"/>
            <a:pathLst>
              <a:path w="40004" h="18414">
                <a:moveTo>
                  <a:pt x="39789" y="0"/>
                </a:moveTo>
                <a:lnTo>
                  <a:pt x="35560" y="800"/>
                </a:lnTo>
                <a:lnTo>
                  <a:pt x="33451" y="1231"/>
                </a:lnTo>
                <a:lnTo>
                  <a:pt x="25320" y="2736"/>
                </a:lnTo>
                <a:lnTo>
                  <a:pt x="17305" y="4511"/>
                </a:lnTo>
                <a:lnTo>
                  <a:pt x="9397" y="6539"/>
                </a:lnTo>
                <a:lnTo>
                  <a:pt x="1587" y="8801"/>
                </a:lnTo>
                <a:lnTo>
                  <a:pt x="0" y="17881"/>
                </a:lnTo>
                <a:lnTo>
                  <a:pt x="8117" y="14233"/>
                </a:lnTo>
                <a:lnTo>
                  <a:pt x="16352" y="10852"/>
                </a:lnTo>
                <a:lnTo>
                  <a:pt x="24704" y="7737"/>
                </a:lnTo>
                <a:lnTo>
                  <a:pt x="33172" y="4889"/>
                </a:lnTo>
                <a:lnTo>
                  <a:pt x="35318" y="3975"/>
                </a:lnTo>
                <a:lnTo>
                  <a:pt x="37477" y="3086"/>
                </a:lnTo>
                <a:lnTo>
                  <a:pt x="39649" y="2222"/>
                </a:lnTo>
                <a:lnTo>
                  <a:pt x="39725" y="723"/>
                </a:lnTo>
                <a:lnTo>
                  <a:pt x="3978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8554727" y="4895460"/>
            <a:ext cx="90170" cy="33655"/>
          </a:xfrm>
          <a:custGeom>
            <a:avLst/>
            <a:gdLst/>
            <a:ahLst/>
            <a:cxnLst/>
            <a:rect l="l" t="t" r="r" b="b"/>
            <a:pathLst>
              <a:path w="90170" h="33654">
                <a:moveTo>
                  <a:pt x="90157" y="0"/>
                </a:moveTo>
                <a:lnTo>
                  <a:pt x="43081" y="3345"/>
                </a:lnTo>
                <a:lnTo>
                  <a:pt x="1231" y="12585"/>
                </a:lnTo>
                <a:lnTo>
                  <a:pt x="1003" y="18808"/>
                </a:lnTo>
                <a:lnTo>
                  <a:pt x="584" y="33096"/>
                </a:lnTo>
                <a:lnTo>
                  <a:pt x="0" y="33477"/>
                </a:lnTo>
                <a:lnTo>
                  <a:pt x="15390" y="25323"/>
                </a:lnTo>
                <a:lnTo>
                  <a:pt x="31195" y="18162"/>
                </a:lnTo>
                <a:lnTo>
                  <a:pt x="70554" y="4964"/>
                </a:lnTo>
                <a:lnTo>
                  <a:pt x="83661" y="1541"/>
                </a:lnTo>
                <a:lnTo>
                  <a:pt x="901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8555963" y="4899919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32791" y="0"/>
                </a:moveTo>
                <a:lnTo>
                  <a:pt x="0" y="8115"/>
                </a:lnTo>
                <a:lnTo>
                  <a:pt x="8149" y="5850"/>
                </a:lnTo>
                <a:lnTo>
                  <a:pt x="16329" y="3743"/>
                </a:lnTo>
                <a:lnTo>
                  <a:pt x="24542" y="1793"/>
                </a:lnTo>
                <a:lnTo>
                  <a:pt x="3279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8555990" y="4903085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11569" y="0"/>
                </a:moveTo>
                <a:lnTo>
                  <a:pt x="7759" y="635"/>
                </a:lnTo>
                <a:lnTo>
                  <a:pt x="3881" y="1333"/>
                </a:lnTo>
                <a:lnTo>
                  <a:pt x="152" y="2032"/>
                </a:lnTo>
                <a:lnTo>
                  <a:pt x="0" y="4254"/>
                </a:lnTo>
                <a:lnTo>
                  <a:pt x="3822" y="2743"/>
                </a:lnTo>
                <a:lnTo>
                  <a:pt x="7707" y="1320"/>
                </a:lnTo>
                <a:lnTo>
                  <a:pt x="1156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8554708" y="49289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8940962" y="492316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37" y="0"/>
                </a:lnTo>
              </a:path>
            </a:pathLst>
          </a:custGeom>
          <a:ln w="10210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8929253" y="492174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50" y="0"/>
                </a:lnTo>
              </a:path>
            </a:pathLst>
          </a:custGeom>
          <a:ln w="11277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8972035" y="4919853"/>
            <a:ext cx="129539" cy="13335"/>
          </a:xfrm>
          <a:custGeom>
            <a:avLst/>
            <a:gdLst/>
            <a:ahLst/>
            <a:cxnLst/>
            <a:rect l="l" t="t" r="r" b="b"/>
            <a:pathLst>
              <a:path w="129540" h="13335">
                <a:moveTo>
                  <a:pt x="90106" y="0"/>
                </a:moveTo>
                <a:lnTo>
                  <a:pt x="47637" y="3705"/>
                </a:lnTo>
                <a:lnTo>
                  <a:pt x="1816" y="9664"/>
                </a:lnTo>
                <a:lnTo>
                  <a:pt x="0" y="9944"/>
                </a:lnTo>
                <a:lnTo>
                  <a:pt x="38849" y="13106"/>
                </a:lnTo>
                <a:lnTo>
                  <a:pt x="40563" y="12928"/>
                </a:lnTo>
                <a:lnTo>
                  <a:pt x="55105" y="11645"/>
                </a:lnTo>
                <a:lnTo>
                  <a:pt x="128981" y="4508"/>
                </a:lnTo>
                <a:lnTo>
                  <a:pt x="9010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8952445" y="492411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89" y="0"/>
                </a:lnTo>
              </a:path>
            </a:pathLst>
          </a:custGeom>
          <a:ln w="11353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9027147" y="4924362"/>
            <a:ext cx="79375" cy="7620"/>
          </a:xfrm>
          <a:custGeom>
            <a:avLst/>
            <a:gdLst/>
            <a:ahLst/>
            <a:cxnLst/>
            <a:rect l="l" t="t" r="r" b="b"/>
            <a:pathLst>
              <a:path w="79375" h="7620">
                <a:moveTo>
                  <a:pt x="73875" y="0"/>
                </a:moveTo>
                <a:lnTo>
                  <a:pt x="0" y="7137"/>
                </a:lnTo>
                <a:lnTo>
                  <a:pt x="59423" y="2460"/>
                </a:lnTo>
                <a:lnTo>
                  <a:pt x="79222" y="660"/>
                </a:lnTo>
                <a:lnTo>
                  <a:pt x="738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9286922" y="4953608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4" h="9525">
                <a:moveTo>
                  <a:pt x="393" y="0"/>
                </a:moveTo>
                <a:lnTo>
                  <a:pt x="355" y="2921"/>
                </a:lnTo>
                <a:lnTo>
                  <a:pt x="241" y="6248"/>
                </a:lnTo>
                <a:lnTo>
                  <a:pt x="0" y="9359"/>
                </a:lnTo>
                <a:lnTo>
                  <a:pt x="27724" y="8977"/>
                </a:lnTo>
                <a:lnTo>
                  <a:pt x="38811" y="8953"/>
                </a:lnTo>
                <a:lnTo>
                  <a:pt x="39865" y="7696"/>
                </a:lnTo>
                <a:lnTo>
                  <a:pt x="393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9284069" y="4961308"/>
            <a:ext cx="67945" cy="20955"/>
          </a:xfrm>
          <a:custGeom>
            <a:avLst/>
            <a:gdLst/>
            <a:ahLst/>
            <a:cxnLst/>
            <a:rect l="l" t="t" r="r" b="b"/>
            <a:pathLst>
              <a:path w="67945" h="20954">
                <a:moveTo>
                  <a:pt x="41046" y="1244"/>
                </a:moveTo>
                <a:lnTo>
                  <a:pt x="30575" y="1270"/>
                </a:lnTo>
                <a:lnTo>
                  <a:pt x="2857" y="1651"/>
                </a:lnTo>
                <a:lnTo>
                  <a:pt x="2413" y="7454"/>
                </a:lnTo>
                <a:lnTo>
                  <a:pt x="1574" y="12534"/>
                </a:lnTo>
                <a:lnTo>
                  <a:pt x="0" y="13017"/>
                </a:lnTo>
                <a:lnTo>
                  <a:pt x="15575" y="15798"/>
                </a:lnTo>
                <a:lnTo>
                  <a:pt x="30924" y="18605"/>
                </a:lnTo>
                <a:lnTo>
                  <a:pt x="67030" y="20624"/>
                </a:lnTo>
                <a:lnTo>
                  <a:pt x="67576" y="20624"/>
                </a:lnTo>
                <a:lnTo>
                  <a:pt x="66255" y="19024"/>
                </a:lnTo>
                <a:lnTo>
                  <a:pt x="63339" y="15778"/>
                </a:lnTo>
                <a:lnTo>
                  <a:pt x="61785" y="14198"/>
                </a:lnTo>
                <a:lnTo>
                  <a:pt x="58572" y="11061"/>
                </a:lnTo>
                <a:lnTo>
                  <a:pt x="51498" y="1701"/>
                </a:lnTo>
                <a:lnTo>
                  <a:pt x="49173" y="1257"/>
                </a:lnTo>
                <a:lnTo>
                  <a:pt x="41046" y="1244"/>
                </a:lnTo>
                <a:close/>
              </a:path>
              <a:path w="67945" h="20954">
                <a:moveTo>
                  <a:pt x="61815" y="14198"/>
                </a:moveTo>
                <a:lnTo>
                  <a:pt x="62052" y="14427"/>
                </a:lnTo>
                <a:lnTo>
                  <a:pt x="61815" y="14198"/>
                </a:lnTo>
                <a:close/>
              </a:path>
              <a:path w="67945" h="20954">
                <a:moveTo>
                  <a:pt x="42722" y="0"/>
                </a:moveTo>
                <a:lnTo>
                  <a:pt x="41656" y="1257"/>
                </a:lnTo>
                <a:lnTo>
                  <a:pt x="49173" y="1257"/>
                </a:lnTo>
                <a:lnTo>
                  <a:pt x="4272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9239379" y="4947422"/>
            <a:ext cx="48260" cy="17145"/>
          </a:xfrm>
          <a:custGeom>
            <a:avLst/>
            <a:gdLst/>
            <a:ahLst/>
            <a:cxnLst/>
            <a:rect l="l" t="t" r="r" b="b"/>
            <a:pathLst>
              <a:path w="48259" h="17145">
                <a:moveTo>
                  <a:pt x="14693" y="0"/>
                </a:moveTo>
                <a:lnTo>
                  <a:pt x="0" y="1447"/>
                </a:lnTo>
                <a:lnTo>
                  <a:pt x="698" y="5740"/>
                </a:lnTo>
                <a:lnTo>
                  <a:pt x="1219" y="11722"/>
                </a:lnTo>
                <a:lnTo>
                  <a:pt x="1270" y="16611"/>
                </a:lnTo>
                <a:lnTo>
                  <a:pt x="20877" y="16166"/>
                </a:lnTo>
                <a:lnTo>
                  <a:pt x="27419" y="16090"/>
                </a:lnTo>
                <a:lnTo>
                  <a:pt x="47536" y="15544"/>
                </a:lnTo>
                <a:lnTo>
                  <a:pt x="47777" y="12433"/>
                </a:lnTo>
                <a:lnTo>
                  <a:pt x="47929" y="6184"/>
                </a:lnTo>
                <a:lnTo>
                  <a:pt x="14693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9240618" y="4962964"/>
            <a:ext cx="46355" cy="11430"/>
          </a:xfrm>
          <a:custGeom>
            <a:avLst/>
            <a:gdLst/>
            <a:ahLst/>
            <a:cxnLst/>
            <a:rect l="l" t="t" r="r" b="b"/>
            <a:pathLst>
              <a:path w="46354" h="11429">
                <a:moveTo>
                  <a:pt x="46304" y="0"/>
                </a:moveTo>
                <a:lnTo>
                  <a:pt x="26174" y="546"/>
                </a:lnTo>
                <a:lnTo>
                  <a:pt x="19640" y="622"/>
                </a:lnTo>
                <a:lnTo>
                  <a:pt x="38" y="1066"/>
                </a:lnTo>
                <a:lnTo>
                  <a:pt x="0" y="4089"/>
                </a:lnTo>
                <a:lnTo>
                  <a:pt x="43446" y="11366"/>
                </a:lnTo>
                <a:lnTo>
                  <a:pt x="45034" y="10871"/>
                </a:lnTo>
                <a:lnTo>
                  <a:pt x="45872" y="5803"/>
                </a:lnTo>
                <a:lnTo>
                  <a:pt x="4630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9238718" y="4945462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4508" y="0"/>
                </a:moveTo>
                <a:lnTo>
                  <a:pt x="0" y="88"/>
                </a:lnTo>
                <a:lnTo>
                  <a:pt x="228" y="1003"/>
                </a:lnTo>
                <a:lnTo>
                  <a:pt x="508" y="2451"/>
                </a:lnTo>
                <a:lnTo>
                  <a:pt x="660" y="3403"/>
                </a:lnTo>
                <a:lnTo>
                  <a:pt x="15354" y="1955"/>
                </a:lnTo>
                <a:lnTo>
                  <a:pt x="450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9192112" y="4948868"/>
            <a:ext cx="48895" cy="15875"/>
          </a:xfrm>
          <a:custGeom>
            <a:avLst/>
            <a:gdLst/>
            <a:ahLst/>
            <a:cxnLst/>
            <a:rect l="l" t="t" r="r" b="b"/>
            <a:pathLst>
              <a:path w="48895" h="15875">
                <a:moveTo>
                  <a:pt x="23977" y="9105"/>
                </a:moveTo>
                <a:lnTo>
                  <a:pt x="13677" y="9131"/>
                </a:lnTo>
                <a:lnTo>
                  <a:pt x="14236" y="10312"/>
                </a:lnTo>
                <a:lnTo>
                  <a:pt x="14744" y="11709"/>
                </a:lnTo>
                <a:lnTo>
                  <a:pt x="15214" y="13208"/>
                </a:lnTo>
                <a:lnTo>
                  <a:pt x="32791" y="15760"/>
                </a:lnTo>
                <a:lnTo>
                  <a:pt x="48539" y="15163"/>
                </a:lnTo>
                <a:lnTo>
                  <a:pt x="48488" y="10274"/>
                </a:lnTo>
                <a:lnTo>
                  <a:pt x="48387" y="9118"/>
                </a:lnTo>
                <a:lnTo>
                  <a:pt x="23977" y="9105"/>
                </a:lnTo>
                <a:close/>
              </a:path>
              <a:path w="48895" h="15875">
                <a:moveTo>
                  <a:pt x="47269" y="0"/>
                </a:moveTo>
                <a:lnTo>
                  <a:pt x="0" y="4356"/>
                </a:lnTo>
                <a:lnTo>
                  <a:pt x="10312" y="5219"/>
                </a:lnTo>
                <a:lnTo>
                  <a:pt x="10985" y="5257"/>
                </a:lnTo>
                <a:lnTo>
                  <a:pt x="11683" y="5816"/>
                </a:lnTo>
                <a:lnTo>
                  <a:pt x="12357" y="6756"/>
                </a:lnTo>
                <a:lnTo>
                  <a:pt x="27520" y="9118"/>
                </a:lnTo>
                <a:lnTo>
                  <a:pt x="48387" y="9118"/>
                </a:lnTo>
                <a:lnTo>
                  <a:pt x="47967" y="4292"/>
                </a:lnTo>
                <a:lnTo>
                  <a:pt x="472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9224901" y="4964036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748" y="0"/>
                </a:moveTo>
                <a:lnTo>
                  <a:pt x="0" y="596"/>
                </a:lnTo>
                <a:lnTo>
                  <a:pt x="15722" y="3009"/>
                </a:lnTo>
                <a:lnTo>
                  <a:pt x="1574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9181399" y="4941887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20">
                <a:moveTo>
                  <a:pt x="24396" y="16116"/>
                </a:moveTo>
                <a:lnTo>
                  <a:pt x="16700" y="16154"/>
                </a:lnTo>
                <a:lnTo>
                  <a:pt x="1295" y="16395"/>
                </a:lnTo>
                <a:lnTo>
                  <a:pt x="1295" y="16954"/>
                </a:lnTo>
                <a:lnTo>
                  <a:pt x="9537" y="17970"/>
                </a:lnTo>
                <a:lnTo>
                  <a:pt x="25933" y="20193"/>
                </a:lnTo>
                <a:lnTo>
                  <a:pt x="25463" y="18681"/>
                </a:lnTo>
                <a:lnTo>
                  <a:pt x="24942" y="17297"/>
                </a:lnTo>
                <a:lnTo>
                  <a:pt x="24396" y="16116"/>
                </a:lnTo>
                <a:close/>
              </a:path>
              <a:path w="62229" h="20320">
                <a:moveTo>
                  <a:pt x="15240" y="0"/>
                </a:moveTo>
                <a:lnTo>
                  <a:pt x="0" y="50"/>
                </a:lnTo>
                <a:lnTo>
                  <a:pt x="520" y="2095"/>
                </a:lnTo>
                <a:lnTo>
                  <a:pt x="939" y="6108"/>
                </a:lnTo>
                <a:lnTo>
                  <a:pt x="1155" y="10477"/>
                </a:lnTo>
                <a:lnTo>
                  <a:pt x="23063" y="13741"/>
                </a:lnTo>
                <a:lnTo>
                  <a:pt x="22390" y="12801"/>
                </a:lnTo>
                <a:lnTo>
                  <a:pt x="21704" y="12242"/>
                </a:lnTo>
                <a:lnTo>
                  <a:pt x="10706" y="11328"/>
                </a:lnTo>
                <a:lnTo>
                  <a:pt x="57988" y="6985"/>
                </a:lnTo>
                <a:lnTo>
                  <a:pt x="57772" y="5702"/>
                </a:lnTo>
                <a:lnTo>
                  <a:pt x="57556" y="4572"/>
                </a:lnTo>
                <a:lnTo>
                  <a:pt x="57327" y="3670"/>
                </a:lnTo>
                <a:lnTo>
                  <a:pt x="61823" y="3581"/>
                </a:lnTo>
                <a:lnTo>
                  <a:pt x="45580" y="711"/>
                </a:lnTo>
                <a:lnTo>
                  <a:pt x="42303" y="165"/>
                </a:lnTo>
                <a:lnTo>
                  <a:pt x="1524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9120761" y="4936432"/>
            <a:ext cx="103505" cy="22860"/>
          </a:xfrm>
          <a:custGeom>
            <a:avLst/>
            <a:gdLst/>
            <a:ahLst/>
            <a:cxnLst/>
            <a:rect l="l" t="t" r="r" b="b"/>
            <a:pathLst>
              <a:path w="103504" h="22860">
                <a:moveTo>
                  <a:pt x="61937" y="21844"/>
                </a:moveTo>
                <a:lnTo>
                  <a:pt x="57950" y="21932"/>
                </a:lnTo>
                <a:lnTo>
                  <a:pt x="61937" y="22402"/>
                </a:lnTo>
                <a:lnTo>
                  <a:pt x="61937" y="21844"/>
                </a:lnTo>
                <a:close/>
              </a:path>
              <a:path w="103504" h="22860">
                <a:moveTo>
                  <a:pt x="67729" y="0"/>
                </a:moveTo>
                <a:lnTo>
                  <a:pt x="51060" y="2304"/>
                </a:lnTo>
                <a:lnTo>
                  <a:pt x="34356" y="4341"/>
                </a:lnTo>
                <a:lnTo>
                  <a:pt x="17619" y="6109"/>
                </a:lnTo>
                <a:lnTo>
                  <a:pt x="0" y="7670"/>
                </a:lnTo>
                <a:lnTo>
                  <a:pt x="15463" y="9608"/>
                </a:lnTo>
                <a:lnTo>
                  <a:pt x="61798" y="15925"/>
                </a:lnTo>
                <a:lnTo>
                  <a:pt x="61582" y="11557"/>
                </a:lnTo>
                <a:lnTo>
                  <a:pt x="61163" y="7556"/>
                </a:lnTo>
                <a:lnTo>
                  <a:pt x="60642" y="5511"/>
                </a:lnTo>
                <a:lnTo>
                  <a:pt x="101855" y="5448"/>
                </a:lnTo>
                <a:lnTo>
                  <a:pt x="67729" y="0"/>
                </a:lnTo>
                <a:close/>
              </a:path>
              <a:path w="103504" h="22860">
                <a:moveTo>
                  <a:pt x="101855" y="5448"/>
                </a:moveTo>
                <a:lnTo>
                  <a:pt x="70789" y="5448"/>
                </a:lnTo>
                <a:lnTo>
                  <a:pt x="102933" y="5626"/>
                </a:lnTo>
                <a:lnTo>
                  <a:pt x="101855" y="5448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9181417" y="49693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" y="0"/>
                </a:moveTo>
                <a:lnTo>
                  <a:pt x="0" y="165"/>
                </a:lnTo>
                <a:lnTo>
                  <a:pt x="1079" y="12"/>
                </a:lnTo>
                <a:lnTo>
                  <a:pt x="419" y="0"/>
                </a:lnTo>
                <a:lnTo>
                  <a:pt x="8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8843632" y="4964785"/>
            <a:ext cx="233045" cy="24130"/>
          </a:xfrm>
          <a:custGeom>
            <a:avLst/>
            <a:gdLst/>
            <a:ahLst/>
            <a:cxnLst/>
            <a:rect l="l" t="t" r="r" b="b"/>
            <a:pathLst>
              <a:path w="233045" h="24129">
                <a:moveTo>
                  <a:pt x="219113" y="0"/>
                </a:moveTo>
                <a:lnTo>
                  <a:pt x="209753" y="12"/>
                </a:lnTo>
                <a:lnTo>
                  <a:pt x="208432" y="12"/>
                </a:lnTo>
                <a:lnTo>
                  <a:pt x="105681" y="9272"/>
                </a:lnTo>
                <a:lnTo>
                  <a:pt x="70942" y="13157"/>
                </a:lnTo>
                <a:lnTo>
                  <a:pt x="70669" y="13576"/>
                </a:lnTo>
                <a:lnTo>
                  <a:pt x="70510" y="13766"/>
                </a:lnTo>
                <a:lnTo>
                  <a:pt x="52729" y="16085"/>
                </a:lnTo>
                <a:lnTo>
                  <a:pt x="35123" y="18588"/>
                </a:lnTo>
                <a:lnTo>
                  <a:pt x="0" y="24117"/>
                </a:lnTo>
                <a:lnTo>
                  <a:pt x="4762" y="23850"/>
                </a:lnTo>
                <a:lnTo>
                  <a:pt x="9537" y="23647"/>
                </a:lnTo>
                <a:lnTo>
                  <a:pt x="16167" y="23469"/>
                </a:lnTo>
                <a:lnTo>
                  <a:pt x="19875" y="23418"/>
                </a:lnTo>
                <a:lnTo>
                  <a:pt x="37741" y="20450"/>
                </a:lnTo>
                <a:lnTo>
                  <a:pt x="55643" y="17768"/>
                </a:lnTo>
                <a:lnTo>
                  <a:pt x="73591" y="15451"/>
                </a:lnTo>
                <a:lnTo>
                  <a:pt x="91592" y="13576"/>
                </a:lnTo>
                <a:lnTo>
                  <a:pt x="154160" y="8639"/>
                </a:lnTo>
                <a:lnTo>
                  <a:pt x="185448" y="5853"/>
                </a:lnTo>
                <a:lnTo>
                  <a:pt x="216547" y="2120"/>
                </a:lnTo>
                <a:lnTo>
                  <a:pt x="221894" y="1536"/>
                </a:lnTo>
                <a:lnTo>
                  <a:pt x="227241" y="889"/>
                </a:lnTo>
                <a:lnTo>
                  <a:pt x="232562" y="177"/>
                </a:lnTo>
                <a:lnTo>
                  <a:pt x="21911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8821653" y="4984184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25" y="0"/>
                </a:lnTo>
              </a:path>
            </a:pathLst>
          </a:custGeom>
          <a:ln w="12484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9225298" y="4976255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4737" y="0"/>
                </a:moveTo>
                <a:lnTo>
                  <a:pt x="1587" y="1168"/>
                </a:lnTo>
                <a:lnTo>
                  <a:pt x="0" y="1727"/>
                </a:lnTo>
                <a:lnTo>
                  <a:pt x="12817" y="1714"/>
                </a:lnTo>
                <a:lnTo>
                  <a:pt x="4737" y="0"/>
                </a:lnTo>
                <a:close/>
              </a:path>
              <a:path w="13334" h="1904">
                <a:moveTo>
                  <a:pt x="12817" y="1714"/>
                </a:moveTo>
                <a:lnTo>
                  <a:pt x="4051" y="1714"/>
                </a:lnTo>
                <a:lnTo>
                  <a:pt x="10617" y="1727"/>
                </a:lnTo>
                <a:lnTo>
                  <a:pt x="12877" y="1727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9209553" y="4972048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0" y="0"/>
                </a:moveTo>
                <a:lnTo>
                  <a:pt x="304" y="2209"/>
                </a:lnTo>
                <a:lnTo>
                  <a:pt x="449" y="4203"/>
                </a:lnTo>
                <a:lnTo>
                  <a:pt x="431" y="6057"/>
                </a:lnTo>
                <a:lnTo>
                  <a:pt x="15748" y="5943"/>
                </a:lnTo>
                <a:lnTo>
                  <a:pt x="18910" y="4800"/>
                </a:lnTo>
                <a:lnTo>
                  <a:pt x="20485" y="4203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9182134" y="49667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63" y="0"/>
                </a:moveTo>
                <a:lnTo>
                  <a:pt x="0" y="355"/>
                </a:lnTo>
                <a:lnTo>
                  <a:pt x="1435" y="253"/>
                </a:lnTo>
                <a:lnTo>
                  <a:pt x="6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9095959" y="4967022"/>
            <a:ext cx="114300" cy="24765"/>
          </a:xfrm>
          <a:custGeom>
            <a:avLst/>
            <a:gdLst/>
            <a:ahLst/>
            <a:cxnLst/>
            <a:rect l="l" t="t" r="r" b="b"/>
            <a:pathLst>
              <a:path w="114300" h="24764">
                <a:moveTo>
                  <a:pt x="40398" y="16433"/>
                </a:moveTo>
                <a:lnTo>
                  <a:pt x="0" y="24358"/>
                </a:lnTo>
                <a:lnTo>
                  <a:pt x="2984" y="24142"/>
                </a:lnTo>
                <a:lnTo>
                  <a:pt x="85407" y="19939"/>
                </a:lnTo>
                <a:lnTo>
                  <a:pt x="85013" y="19862"/>
                </a:lnTo>
                <a:lnTo>
                  <a:pt x="62626" y="17927"/>
                </a:lnTo>
                <a:lnTo>
                  <a:pt x="40398" y="16433"/>
                </a:lnTo>
                <a:close/>
              </a:path>
              <a:path w="114300" h="24764">
                <a:moveTo>
                  <a:pt x="87604" y="0"/>
                </a:moveTo>
                <a:lnTo>
                  <a:pt x="86182" y="101"/>
                </a:lnTo>
                <a:lnTo>
                  <a:pt x="85957" y="1226"/>
                </a:lnTo>
                <a:lnTo>
                  <a:pt x="85801" y="1803"/>
                </a:lnTo>
                <a:lnTo>
                  <a:pt x="85547" y="2286"/>
                </a:lnTo>
                <a:lnTo>
                  <a:pt x="86537" y="2311"/>
                </a:lnTo>
                <a:lnTo>
                  <a:pt x="85458" y="2451"/>
                </a:lnTo>
                <a:lnTo>
                  <a:pt x="54317" y="12776"/>
                </a:lnTo>
                <a:lnTo>
                  <a:pt x="84164" y="11677"/>
                </a:lnTo>
                <a:lnTo>
                  <a:pt x="114020" y="11074"/>
                </a:lnTo>
                <a:lnTo>
                  <a:pt x="113893" y="7239"/>
                </a:lnTo>
                <a:lnTo>
                  <a:pt x="113588" y="5029"/>
                </a:lnTo>
                <a:lnTo>
                  <a:pt x="8760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8928722" y="4982298"/>
            <a:ext cx="68580" cy="6985"/>
          </a:xfrm>
          <a:custGeom>
            <a:avLst/>
            <a:gdLst/>
            <a:ahLst/>
            <a:cxnLst/>
            <a:rect l="l" t="t" r="r" b="b"/>
            <a:pathLst>
              <a:path w="68579" h="6985">
                <a:moveTo>
                  <a:pt x="54521" y="1143"/>
                </a:moveTo>
                <a:lnTo>
                  <a:pt x="0" y="6261"/>
                </a:lnTo>
                <a:lnTo>
                  <a:pt x="18656" y="6807"/>
                </a:lnTo>
                <a:lnTo>
                  <a:pt x="37255" y="3989"/>
                </a:lnTo>
                <a:lnTo>
                  <a:pt x="55892" y="1447"/>
                </a:lnTo>
                <a:lnTo>
                  <a:pt x="54521" y="1143"/>
                </a:lnTo>
                <a:close/>
              </a:path>
              <a:path w="68579" h="6985">
                <a:moveTo>
                  <a:pt x="67957" y="0"/>
                </a:moveTo>
                <a:lnTo>
                  <a:pt x="56819" y="939"/>
                </a:lnTo>
                <a:lnTo>
                  <a:pt x="58991" y="1066"/>
                </a:lnTo>
                <a:lnTo>
                  <a:pt x="679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8921807" y="4969650"/>
            <a:ext cx="203835" cy="19050"/>
          </a:xfrm>
          <a:custGeom>
            <a:avLst/>
            <a:gdLst/>
            <a:ahLst/>
            <a:cxnLst/>
            <a:rect l="l" t="t" r="r" b="b"/>
            <a:pathLst>
              <a:path w="203834" h="19050">
                <a:moveTo>
                  <a:pt x="203657" y="0"/>
                </a:moveTo>
                <a:lnTo>
                  <a:pt x="124558" y="5541"/>
                </a:lnTo>
                <a:lnTo>
                  <a:pt x="82984" y="9418"/>
                </a:lnTo>
                <a:lnTo>
                  <a:pt x="41473" y="13793"/>
                </a:lnTo>
                <a:lnTo>
                  <a:pt x="0" y="18745"/>
                </a:lnTo>
                <a:lnTo>
                  <a:pt x="6921" y="18910"/>
                </a:lnTo>
                <a:lnTo>
                  <a:pt x="61442" y="13792"/>
                </a:lnTo>
                <a:lnTo>
                  <a:pt x="60058" y="13500"/>
                </a:lnTo>
                <a:lnTo>
                  <a:pt x="58604" y="13296"/>
                </a:lnTo>
                <a:lnTo>
                  <a:pt x="57264" y="13220"/>
                </a:lnTo>
                <a:lnTo>
                  <a:pt x="68101" y="13220"/>
                </a:lnTo>
                <a:lnTo>
                  <a:pt x="74866" y="12649"/>
                </a:lnTo>
                <a:lnTo>
                  <a:pt x="87020" y="11303"/>
                </a:lnTo>
                <a:lnTo>
                  <a:pt x="176126" y="3453"/>
                </a:lnTo>
                <a:lnTo>
                  <a:pt x="203657" y="0"/>
                </a:lnTo>
                <a:close/>
              </a:path>
              <a:path w="203834" h="19050">
                <a:moveTo>
                  <a:pt x="68101" y="13220"/>
                </a:moveTo>
                <a:lnTo>
                  <a:pt x="57264" y="13220"/>
                </a:lnTo>
                <a:lnTo>
                  <a:pt x="63741" y="13589"/>
                </a:lnTo>
                <a:lnTo>
                  <a:pt x="68101" y="1322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8947370" y="4978330"/>
            <a:ext cx="119380" cy="12065"/>
          </a:xfrm>
          <a:custGeom>
            <a:avLst/>
            <a:gdLst/>
            <a:ahLst/>
            <a:cxnLst/>
            <a:rect l="l" t="t" r="r" b="b"/>
            <a:pathLst>
              <a:path w="119379" h="12064">
                <a:moveTo>
                  <a:pt x="37249" y="5422"/>
                </a:moveTo>
                <a:lnTo>
                  <a:pt x="18610" y="7958"/>
                </a:lnTo>
                <a:lnTo>
                  <a:pt x="0" y="10769"/>
                </a:lnTo>
                <a:lnTo>
                  <a:pt x="22580" y="11645"/>
                </a:lnTo>
                <a:lnTo>
                  <a:pt x="46634" y="8496"/>
                </a:lnTo>
                <a:lnTo>
                  <a:pt x="43510" y="7365"/>
                </a:lnTo>
                <a:lnTo>
                  <a:pt x="40385" y="6197"/>
                </a:lnTo>
                <a:lnTo>
                  <a:pt x="37249" y="5422"/>
                </a:lnTo>
                <a:close/>
              </a:path>
              <a:path w="119379" h="12064">
                <a:moveTo>
                  <a:pt x="119354" y="0"/>
                </a:moveTo>
                <a:lnTo>
                  <a:pt x="79335" y="1634"/>
                </a:lnTo>
                <a:lnTo>
                  <a:pt x="40335" y="5041"/>
                </a:lnTo>
                <a:lnTo>
                  <a:pt x="63538" y="6375"/>
                </a:lnTo>
                <a:lnTo>
                  <a:pt x="11935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8969943" y="4978143"/>
            <a:ext cx="129539" cy="12700"/>
          </a:xfrm>
          <a:custGeom>
            <a:avLst/>
            <a:gdLst/>
            <a:ahLst/>
            <a:cxnLst/>
            <a:rect l="l" t="t" r="r" b="b"/>
            <a:pathLst>
              <a:path w="129540" h="12700">
                <a:moveTo>
                  <a:pt x="24066" y="8686"/>
                </a:moveTo>
                <a:lnTo>
                  <a:pt x="0" y="11836"/>
                </a:lnTo>
                <a:lnTo>
                  <a:pt x="11658" y="12369"/>
                </a:lnTo>
                <a:lnTo>
                  <a:pt x="22224" y="10680"/>
                </a:lnTo>
                <a:lnTo>
                  <a:pt x="27508" y="9893"/>
                </a:lnTo>
                <a:lnTo>
                  <a:pt x="26352" y="9512"/>
                </a:lnTo>
                <a:lnTo>
                  <a:pt x="24066" y="8686"/>
                </a:lnTo>
                <a:close/>
              </a:path>
              <a:path w="129540" h="12700">
                <a:moveTo>
                  <a:pt x="121297" y="0"/>
                </a:moveTo>
                <a:lnTo>
                  <a:pt x="110553" y="0"/>
                </a:lnTo>
                <a:lnTo>
                  <a:pt x="96773" y="190"/>
                </a:lnTo>
                <a:lnTo>
                  <a:pt x="40970" y="6565"/>
                </a:lnTo>
                <a:lnTo>
                  <a:pt x="48679" y="7023"/>
                </a:lnTo>
                <a:lnTo>
                  <a:pt x="56095" y="6108"/>
                </a:lnTo>
                <a:lnTo>
                  <a:pt x="63538" y="5295"/>
                </a:lnTo>
                <a:lnTo>
                  <a:pt x="129019" y="50"/>
                </a:lnTo>
                <a:lnTo>
                  <a:pt x="12129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8996676" y="4975696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527" y="0"/>
                </a:lnTo>
              </a:path>
            </a:pathLst>
          </a:custGeom>
          <a:ln w="1319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9066727" y="4969098"/>
            <a:ext cx="114935" cy="9525"/>
          </a:xfrm>
          <a:custGeom>
            <a:avLst/>
            <a:gdLst/>
            <a:ahLst/>
            <a:cxnLst/>
            <a:rect l="l" t="t" r="r" b="b"/>
            <a:pathLst>
              <a:path w="114934" h="9525">
                <a:moveTo>
                  <a:pt x="100012" y="0"/>
                </a:moveTo>
                <a:lnTo>
                  <a:pt x="90474" y="0"/>
                </a:lnTo>
                <a:lnTo>
                  <a:pt x="67828" y="2058"/>
                </a:lnTo>
                <a:lnTo>
                  <a:pt x="0" y="9232"/>
                </a:lnTo>
                <a:lnTo>
                  <a:pt x="13779" y="9042"/>
                </a:lnTo>
                <a:lnTo>
                  <a:pt x="32869" y="9042"/>
                </a:lnTo>
                <a:lnTo>
                  <a:pt x="49098" y="7721"/>
                </a:lnTo>
                <a:lnTo>
                  <a:pt x="65922" y="6175"/>
                </a:lnTo>
                <a:lnTo>
                  <a:pt x="82694" y="4367"/>
                </a:lnTo>
                <a:lnTo>
                  <a:pt x="99390" y="2209"/>
                </a:lnTo>
                <a:lnTo>
                  <a:pt x="104508" y="1663"/>
                </a:lnTo>
                <a:lnTo>
                  <a:pt x="114693" y="381"/>
                </a:lnTo>
                <a:lnTo>
                  <a:pt x="114782" y="215"/>
                </a:lnTo>
                <a:lnTo>
                  <a:pt x="100012" y="0"/>
                </a:lnTo>
                <a:close/>
              </a:path>
              <a:path w="114934" h="9525">
                <a:moveTo>
                  <a:pt x="32869" y="9042"/>
                </a:moveTo>
                <a:lnTo>
                  <a:pt x="13779" y="9042"/>
                </a:lnTo>
                <a:lnTo>
                  <a:pt x="32245" y="9093"/>
                </a:lnTo>
                <a:lnTo>
                  <a:pt x="32869" y="904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8875078" y="4967875"/>
            <a:ext cx="260985" cy="20955"/>
          </a:xfrm>
          <a:custGeom>
            <a:avLst/>
            <a:gdLst/>
            <a:ahLst/>
            <a:cxnLst/>
            <a:rect l="l" t="t" r="r" b="b"/>
            <a:pathLst>
              <a:path w="260984" h="20954">
                <a:moveTo>
                  <a:pt x="49806" y="20154"/>
                </a:moveTo>
                <a:lnTo>
                  <a:pt x="7696" y="20154"/>
                </a:lnTo>
                <a:lnTo>
                  <a:pt x="20345" y="20178"/>
                </a:lnTo>
                <a:lnTo>
                  <a:pt x="46723" y="20523"/>
                </a:lnTo>
                <a:lnTo>
                  <a:pt x="49806" y="20154"/>
                </a:lnTo>
                <a:close/>
              </a:path>
              <a:path w="260984" h="20954">
                <a:moveTo>
                  <a:pt x="249618" y="0"/>
                </a:moveTo>
                <a:lnTo>
                  <a:pt x="243954" y="0"/>
                </a:lnTo>
                <a:lnTo>
                  <a:pt x="225782" y="151"/>
                </a:lnTo>
                <a:lnTo>
                  <a:pt x="171170" y="2717"/>
                </a:lnTo>
                <a:lnTo>
                  <a:pt x="128267" y="6335"/>
                </a:lnTo>
                <a:lnTo>
                  <a:pt x="85456" y="10402"/>
                </a:lnTo>
                <a:lnTo>
                  <a:pt x="42709" y="14996"/>
                </a:lnTo>
                <a:lnTo>
                  <a:pt x="0" y="20192"/>
                </a:lnTo>
                <a:lnTo>
                  <a:pt x="49806" y="20154"/>
                </a:lnTo>
                <a:lnTo>
                  <a:pt x="88196" y="15569"/>
                </a:lnTo>
                <a:lnTo>
                  <a:pt x="129708" y="11191"/>
                </a:lnTo>
                <a:lnTo>
                  <a:pt x="171281" y="7314"/>
                </a:lnTo>
                <a:lnTo>
                  <a:pt x="222310" y="3176"/>
                </a:lnTo>
                <a:lnTo>
                  <a:pt x="250380" y="1777"/>
                </a:lnTo>
                <a:lnTo>
                  <a:pt x="257441" y="711"/>
                </a:lnTo>
                <a:lnTo>
                  <a:pt x="260959" y="126"/>
                </a:lnTo>
                <a:lnTo>
                  <a:pt x="2496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8863509" y="4959298"/>
            <a:ext cx="318770" cy="29209"/>
          </a:xfrm>
          <a:custGeom>
            <a:avLst/>
            <a:gdLst/>
            <a:ahLst/>
            <a:cxnLst/>
            <a:rect l="l" t="t" r="r" b="b"/>
            <a:pathLst>
              <a:path w="318770" h="29210">
                <a:moveTo>
                  <a:pt x="307860" y="5486"/>
                </a:moveTo>
                <a:lnTo>
                  <a:pt x="199237" y="5486"/>
                </a:lnTo>
                <a:lnTo>
                  <a:pt x="212686" y="5664"/>
                </a:lnTo>
                <a:lnTo>
                  <a:pt x="207365" y="6388"/>
                </a:lnTo>
                <a:lnTo>
                  <a:pt x="196672" y="7607"/>
                </a:lnTo>
                <a:lnTo>
                  <a:pt x="165573" y="11340"/>
                </a:lnTo>
                <a:lnTo>
                  <a:pt x="134285" y="14125"/>
                </a:lnTo>
                <a:lnTo>
                  <a:pt x="71716" y="19062"/>
                </a:lnTo>
                <a:lnTo>
                  <a:pt x="17860" y="25936"/>
                </a:lnTo>
                <a:lnTo>
                  <a:pt x="0" y="28905"/>
                </a:lnTo>
                <a:lnTo>
                  <a:pt x="11569" y="28765"/>
                </a:lnTo>
                <a:lnTo>
                  <a:pt x="54279" y="23568"/>
                </a:lnTo>
                <a:lnTo>
                  <a:pt x="97026" y="18975"/>
                </a:lnTo>
                <a:lnTo>
                  <a:pt x="139837" y="14908"/>
                </a:lnTo>
                <a:lnTo>
                  <a:pt x="182740" y="11290"/>
                </a:lnTo>
                <a:lnTo>
                  <a:pt x="237352" y="8725"/>
                </a:lnTo>
                <a:lnTo>
                  <a:pt x="308554" y="8572"/>
                </a:lnTo>
                <a:lnTo>
                  <a:pt x="318630" y="7823"/>
                </a:lnTo>
                <a:lnTo>
                  <a:pt x="318693" y="7467"/>
                </a:lnTo>
                <a:lnTo>
                  <a:pt x="307860" y="5486"/>
                </a:lnTo>
                <a:close/>
              </a:path>
              <a:path w="318770" h="29210">
                <a:moveTo>
                  <a:pt x="308554" y="8572"/>
                </a:moveTo>
                <a:lnTo>
                  <a:pt x="261200" y="8572"/>
                </a:lnTo>
                <a:lnTo>
                  <a:pt x="272529" y="8699"/>
                </a:lnTo>
                <a:lnTo>
                  <a:pt x="265425" y="9850"/>
                </a:lnTo>
                <a:lnTo>
                  <a:pt x="261950" y="10350"/>
                </a:lnTo>
                <a:lnTo>
                  <a:pt x="277829" y="9953"/>
                </a:lnTo>
                <a:lnTo>
                  <a:pt x="293700" y="9804"/>
                </a:lnTo>
                <a:lnTo>
                  <a:pt x="308554" y="8572"/>
                </a:lnTo>
                <a:close/>
              </a:path>
              <a:path w="318770" h="29210">
                <a:moveTo>
                  <a:pt x="275958" y="0"/>
                </a:moveTo>
                <a:lnTo>
                  <a:pt x="254711" y="871"/>
                </a:lnTo>
                <a:lnTo>
                  <a:pt x="232876" y="2144"/>
                </a:lnTo>
                <a:lnTo>
                  <a:pt x="188556" y="5499"/>
                </a:lnTo>
                <a:lnTo>
                  <a:pt x="307860" y="5486"/>
                </a:lnTo>
                <a:lnTo>
                  <a:pt x="27595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9157197" y="4967126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4942" y="0"/>
                </a:moveTo>
                <a:lnTo>
                  <a:pt x="16624" y="596"/>
                </a:lnTo>
                <a:lnTo>
                  <a:pt x="0" y="1968"/>
                </a:lnTo>
                <a:lnTo>
                  <a:pt x="9550" y="1968"/>
                </a:lnTo>
                <a:lnTo>
                  <a:pt x="24307" y="2184"/>
                </a:lnTo>
                <a:lnTo>
                  <a:pt x="24561" y="1689"/>
                </a:lnTo>
                <a:lnTo>
                  <a:pt x="24777" y="939"/>
                </a:lnTo>
                <a:lnTo>
                  <a:pt x="2494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9018627" y="498236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46" y="0"/>
                </a:lnTo>
              </a:path>
            </a:pathLst>
          </a:custGeom>
          <a:ln w="8343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9042479" y="4969473"/>
            <a:ext cx="139065" cy="22225"/>
          </a:xfrm>
          <a:custGeom>
            <a:avLst/>
            <a:gdLst/>
            <a:ahLst/>
            <a:cxnLst/>
            <a:rect l="l" t="t" r="r" b="b"/>
            <a:pathLst>
              <a:path w="139065" h="22225">
                <a:moveTo>
                  <a:pt x="138938" y="0"/>
                </a:moveTo>
                <a:lnTo>
                  <a:pt x="133845" y="673"/>
                </a:lnTo>
                <a:lnTo>
                  <a:pt x="128752" y="1282"/>
                </a:lnTo>
                <a:lnTo>
                  <a:pt x="123634" y="1841"/>
                </a:lnTo>
                <a:lnTo>
                  <a:pt x="106938" y="3999"/>
                </a:lnTo>
                <a:lnTo>
                  <a:pt x="90166" y="5807"/>
                </a:lnTo>
                <a:lnTo>
                  <a:pt x="73342" y="7352"/>
                </a:lnTo>
                <a:lnTo>
                  <a:pt x="56489" y="8724"/>
                </a:lnTo>
                <a:lnTo>
                  <a:pt x="65595" y="8839"/>
                </a:lnTo>
                <a:lnTo>
                  <a:pt x="63906" y="9080"/>
                </a:lnTo>
                <a:lnTo>
                  <a:pt x="60515" y="9512"/>
                </a:lnTo>
                <a:lnTo>
                  <a:pt x="45498" y="11889"/>
                </a:lnTo>
                <a:lnTo>
                  <a:pt x="30391" y="13890"/>
                </a:lnTo>
                <a:lnTo>
                  <a:pt x="15216" y="15591"/>
                </a:lnTo>
                <a:lnTo>
                  <a:pt x="0" y="17068"/>
                </a:lnTo>
                <a:lnTo>
                  <a:pt x="44780" y="19659"/>
                </a:lnTo>
                <a:lnTo>
                  <a:pt x="48425" y="20751"/>
                </a:lnTo>
                <a:lnTo>
                  <a:pt x="52070" y="22009"/>
                </a:lnTo>
                <a:lnTo>
                  <a:pt x="53479" y="21907"/>
                </a:lnTo>
                <a:lnTo>
                  <a:pt x="93878" y="13982"/>
                </a:lnTo>
                <a:lnTo>
                  <a:pt x="72613" y="12962"/>
                </a:lnTo>
                <a:lnTo>
                  <a:pt x="65519" y="12712"/>
                </a:lnTo>
                <a:lnTo>
                  <a:pt x="97226" y="10832"/>
                </a:lnTo>
                <a:lnTo>
                  <a:pt x="138607" y="406"/>
                </a:lnTo>
                <a:lnTo>
                  <a:pt x="138785" y="254"/>
                </a:lnTo>
                <a:lnTo>
                  <a:pt x="1389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8981597" y="4988041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15849" y="0"/>
                </a:moveTo>
                <a:lnTo>
                  <a:pt x="10566" y="774"/>
                </a:lnTo>
                <a:lnTo>
                  <a:pt x="0" y="2476"/>
                </a:lnTo>
                <a:lnTo>
                  <a:pt x="8458" y="2895"/>
                </a:lnTo>
                <a:lnTo>
                  <a:pt x="22225" y="1739"/>
                </a:lnTo>
                <a:lnTo>
                  <a:pt x="20091" y="1333"/>
                </a:lnTo>
                <a:lnTo>
                  <a:pt x="17970" y="698"/>
                </a:lnTo>
                <a:lnTo>
                  <a:pt x="1584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8990050" y="4989779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09" h="2539">
                <a:moveTo>
                  <a:pt x="13766" y="0"/>
                </a:moveTo>
                <a:lnTo>
                  <a:pt x="0" y="1155"/>
                </a:lnTo>
                <a:lnTo>
                  <a:pt x="17830" y="2133"/>
                </a:lnTo>
                <a:lnTo>
                  <a:pt x="25184" y="1397"/>
                </a:lnTo>
                <a:lnTo>
                  <a:pt x="28854" y="1092"/>
                </a:lnTo>
                <a:lnTo>
                  <a:pt x="16243" y="406"/>
                </a:lnTo>
                <a:lnTo>
                  <a:pt x="14998" y="241"/>
                </a:lnTo>
                <a:lnTo>
                  <a:pt x="137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9115361" y="500499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16662">
            <a:solidFill>
              <a:srgbClr val="EB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9114307" y="5004503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5" h="1904">
                <a:moveTo>
                  <a:pt x="11480" y="0"/>
                </a:moveTo>
                <a:lnTo>
                  <a:pt x="0" y="939"/>
                </a:lnTo>
                <a:lnTo>
                  <a:pt x="698" y="1371"/>
                </a:lnTo>
                <a:lnTo>
                  <a:pt x="1054" y="1625"/>
                </a:lnTo>
                <a:lnTo>
                  <a:pt x="1148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9125791" y="4991714"/>
            <a:ext cx="67310" cy="13335"/>
          </a:xfrm>
          <a:custGeom>
            <a:avLst/>
            <a:gdLst/>
            <a:ahLst/>
            <a:cxnLst/>
            <a:rect l="l" t="t" r="r" b="b"/>
            <a:pathLst>
              <a:path w="67309" h="13335">
                <a:moveTo>
                  <a:pt x="62217" y="0"/>
                </a:moveTo>
                <a:lnTo>
                  <a:pt x="56400" y="254"/>
                </a:lnTo>
                <a:lnTo>
                  <a:pt x="46751" y="3044"/>
                </a:lnTo>
                <a:lnTo>
                  <a:pt x="37025" y="5567"/>
                </a:lnTo>
                <a:lnTo>
                  <a:pt x="27220" y="7821"/>
                </a:lnTo>
                <a:lnTo>
                  <a:pt x="17335" y="9804"/>
                </a:lnTo>
                <a:lnTo>
                  <a:pt x="11569" y="10858"/>
                </a:lnTo>
                <a:lnTo>
                  <a:pt x="0" y="12788"/>
                </a:lnTo>
                <a:lnTo>
                  <a:pt x="16804" y="11234"/>
                </a:lnTo>
                <a:lnTo>
                  <a:pt x="33578" y="9409"/>
                </a:lnTo>
                <a:lnTo>
                  <a:pt x="50324" y="7315"/>
                </a:lnTo>
                <a:lnTo>
                  <a:pt x="67043" y="4953"/>
                </a:lnTo>
                <a:lnTo>
                  <a:pt x="65544" y="3530"/>
                </a:lnTo>
                <a:lnTo>
                  <a:pt x="63982" y="1752"/>
                </a:lnTo>
                <a:lnTo>
                  <a:pt x="62217" y="0"/>
                </a:lnTo>
                <a:close/>
              </a:path>
              <a:path w="67309" h="13335">
                <a:moveTo>
                  <a:pt x="66484" y="4394"/>
                </a:move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9099579" y="4991968"/>
            <a:ext cx="83185" cy="13970"/>
          </a:xfrm>
          <a:custGeom>
            <a:avLst/>
            <a:gdLst/>
            <a:ahLst/>
            <a:cxnLst/>
            <a:rect l="l" t="t" r="r" b="b"/>
            <a:pathLst>
              <a:path w="83184" h="13970">
                <a:moveTo>
                  <a:pt x="82613" y="0"/>
                </a:moveTo>
                <a:lnTo>
                  <a:pt x="67881" y="736"/>
                </a:lnTo>
                <a:lnTo>
                  <a:pt x="50986" y="3539"/>
                </a:lnTo>
                <a:lnTo>
                  <a:pt x="34040" y="6007"/>
                </a:lnTo>
                <a:lnTo>
                  <a:pt x="17044" y="8141"/>
                </a:lnTo>
                <a:lnTo>
                  <a:pt x="0" y="9944"/>
                </a:lnTo>
                <a:lnTo>
                  <a:pt x="26098" y="10680"/>
                </a:lnTo>
                <a:lnTo>
                  <a:pt x="18110" y="12357"/>
                </a:lnTo>
                <a:lnTo>
                  <a:pt x="14109" y="13131"/>
                </a:lnTo>
                <a:lnTo>
                  <a:pt x="14731" y="13474"/>
                </a:lnTo>
                <a:lnTo>
                  <a:pt x="53433" y="7567"/>
                </a:lnTo>
                <a:lnTo>
                  <a:pt x="72964" y="2790"/>
                </a:lnTo>
                <a:lnTo>
                  <a:pt x="826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9056158" y="4992704"/>
            <a:ext cx="111760" cy="9525"/>
          </a:xfrm>
          <a:custGeom>
            <a:avLst/>
            <a:gdLst/>
            <a:ahLst/>
            <a:cxnLst/>
            <a:rect l="l" t="t" r="r" b="b"/>
            <a:pathLst>
              <a:path w="111759" h="9525">
                <a:moveTo>
                  <a:pt x="45342" y="9004"/>
                </a:moveTo>
                <a:lnTo>
                  <a:pt x="28689" y="9004"/>
                </a:lnTo>
                <a:lnTo>
                  <a:pt x="43421" y="9207"/>
                </a:lnTo>
                <a:lnTo>
                  <a:pt x="45342" y="9004"/>
                </a:lnTo>
                <a:close/>
              </a:path>
              <a:path w="111759" h="9525">
                <a:moveTo>
                  <a:pt x="7416" y="8026"/>
                </a:moveTo>
                <a:lnTo>
                  <a:pt x="0" y="8661"/>
                </a:lnTo>
                <a:lnTo>
                  <a:pt x="8051" y="9080"/>
                </a:lnTo>
                <a:lnTo>
                  <a:pt x="45342" y="9004"/>
                </a:lnTo>
                <a:lnTo>
                  <a:pt x="53866" y="8102"/>
                </a:lnTo>
                <a:lnTo>
                  <a:pt x="8458" y="8102"/>
                </a:lnTo>
                <a:lnTo>
                  <a:pt x="7416" y="8026"/>
                </a:lnTo>
                <a:close/>
              </a:path>
              <a:path w="111759" h="9525">
                <a:moveTo>
                  <a:pt x="111302" y="0"/>
                </a:moveTo>
                <a:lnTo>
                  <a:pt x="101070" y="573"/>
                </a:lnTo>
                <a:lnTo>
                  <a:pt x="70358" y="2654"/>
                </a:lnTo>
                <a:lnTo>
                  <a:pt x="8763" y="7912"/>
                </a:lnTo>
                <a:lnTo>
                  <a:pt x="8980" y="8026"/>
                </a:lnTo>
                <a:lnTo>
                  <a:pt x="53866" y="8102"/>
                </a:lnTo>
                <a:lnTo>
                  <a:pt x="60466" y="7404"/>
                </a:lnTo>
                <a:lnTo>
                  <a:pt x="77462" y="5270"/>
                </a:lnTo>
                <a:lnTo>
                  <a:pt x="94408" y="2803"/>
                </a:lnTo>
                <a:lnTo>
                  <a:pt x="11130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9025186" y="5014262"/>
            <a:ext cx="151130" cy="17780"/>
          </a:xfrm>
          <a:custGeom>
            <a:avLst/>
            <a:gdLst/>
            <a:ahLst/>
            <a:cxnLst/>
            <a:rect l="l" t="t" r="r" b="b"/>
            <a:pathLst>
              <a:path w="151129" h="17779">
                <a:moveTo>
                  <a:pt x="35763" y="11963"/>
                </a:moveTo>
                <a:lnTo>
                  <a:pt x="28933" y="12530"/>
                </a:lnTo>
                <a:lnTo>
                  <a:pt x="15262" y="13828"/>
                </a:lnTo>
                <a:lnTo>
                  <a:pt x="8420" y="14566"/>
                </a:lnTo>
                <a:lnTo>
                  <a:pt x="0" y="17462"/>
                </a:lnTo>
                <a:lnTo>
                  <a:pt x="34908" y="13827"/>
                </a:lnTo>
                <a:lnTo>
                  <a:pt x="46545" y="12700"/>
                </a:lnTo>
                <a:lnTo>
                  <a:pt x="35763" y="11963"/>
                </a:lnTo>
                <a:close/>
              </a:path>
              <a:path w="151129" h="17779">
                <a:moveTo>
                  <a:pt x="80365" y="9512"/>
                </a:moveTo>
                <a:lnTo>
                  <a:pt x="66522" y="10033"/>
                </a:lnTo>
                <a:lnTo>
                  <a:pt x="59626" y="10401"/>
                </a:lnTo>
                <a:lnTo>
                  <a:pt x="60579" y="11366"/>
                </a:lnTo>
                <a:lnTo>
                  <a:pt x="80365" y="9512"/>
                </a:lnTo>
                <a:close/>
              </a:path>
              <a:path w="151129" h="17779">
                <a:moveTo>
                  <a:pt x="99326" y="0"/>
                </a:moveTo>
                <a:lnTo>
                  <a:pt x="106616" y="6985"/>
                </a:lnTo>
                <a:lnTo>
                  <a:pt x="144348" y="3048"/>
                </a:lnTo>
                <a:lnTo>
                  <a:pt x="148717" y="1828"/>
                </a:lnTo>
                <a:lnTo>
                  <a:pt x="150888" y="1193"/>
                </a:lnTo>
                <a:lnTo>
                  <a:pt x="125083" y="396"/>
                </a:lnTo>
                <a:lnTo>
                  <a:pt x="99326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8974603" y="5028826"/>
            <a:ext cx="59055" cy="10160"/>
          </a:xfrm>
          <a:custGeom>
            <a:avLst/>
            <a:gdLst/>
            <a:ahLst/>
            <a:cxnLst/>
            <a:rect l="l" t="t" r="r" b="b"/>
            <a:pathLst>
              <a:path w="59054" h="10160">
                <a:moveTo>
                  <a:pt x="59004" y="0"/>
                </a:moveTo>
                <a:lnTo>
                  <a:pt x="51904" y="787"/>
                </a:lnTo>
                <a:lnTo>
                  <a:pt x="44792" y="1676"/>
                </a:lnTo>
                <a:lnTo>
                  <a:pt x="647" y="7810"/>
                </a:lnTo>
                <a:lnTo>
                  <a:pt x="0" y="9626"/>
                </a:lnTo>
                <a:lnTo>
                  <a:pt x="15803" y="7204"/>
                </a:lnTo>
                <a:lnTo>
                  <a:pt x="23715" y="6111"/>
                </a:lnTo>
                <a:lnTo>
                  <a:pt x="37947" y="4330"/>
                </a:lnTo>
                <a:lnTo>
                  <a:pt x="50584" y="2895"/>
                </a:lnTo>
                <a:lnTo>
                  <a:pt x="5900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8973029" y="5017305"/>
            <a:ext cx="196850" cy="25400"/>
          </a:xfrm>
          <a:custGeom>
            <a:avLst/>
            <a:gdLst/>
            <a:ahLst/>
            <a:cxnLst/>
            <a:rect l="l" t="t" r="r" b="b"/>
            <a:pathLst>
              <a:path w="196850" h="25400">
                <a:moveTo>
                  <a:pt x="32461" y="19710"/>
                </a:moveTo>
                <a:lnTo>
                  <a:pt x="26891" y="20569"/>
                </a:lnTo>
                <a:lnTo>
                  <a:pt x="20027" y="21474"/>
                </a:lnTo>
                <a:lnTo>
                  <a:pt x="584" y="23799"/>
                </a:lnTo>
                <a:lnTo>
                  <a:pt x="0" y="25361"/>
                </a:lnTo>
                <a:lnTo>
                  <a:pt x="58127" y="20751"/>
                </a:lnTo>
                <a:lnTo>
                  <a:pt x="41541" y="20739"/>
                </a:lnTo>
                <a:lnTo>
                  <a:pt x="32461" y="19710"/>
                </a:lnTo>
                <a:close/>
              </a:path>
              <a:path w="196850" h="25400">
                <a:moveTo>
                  <a:pt x="98704" y="9664"/>
                </a:moveTo>
                <a:lnTo>
                  <a:pt x="52158" y="14414"/>
                </a:lnTo>
                <a:lnTo>
                  <a:pt x="49923" y="15176"/>
                </a:lnTo>
                <a:lnTo>
                  <a:pt x="48894" y="15506"/>
                </a:lnTo>
                <a:lnTo>
                  <a:pt x="46443" y="18402"/>
                </a:lnTo>
                <a:lnTo>
                  <a:pt x="43853" y="20751"/>
                </a:lnTo>
                <a:lnTo>
                  <a:pt x="58127" y="20751"/>
                </a:lnTo>
                <a:lnTo>
                  <a:pt x="108672" y="15867"/>
                </a:lnTo>
                <a:lnTo>
                  <a:pt x="146196" y="10617"/>
                </a:lnTo>
                <a:lnTo>
                  <a:pt x="112953" y="10617"/>
                </a:lnTo>
                <a:lnTo>
                  <a:pt x="98704" y="9664"/>
                </a:lnTo>
                <a:close/>
              </a:path>
              <a:path w="196850" h="25400">
                <a:moveTo>
                  <a:pt x="196507" y="0"/>
                </a:moveTo>
                <a:lnTo>
                  <a:pt x="158762" y="3949"/>
                </a:lnTo>
                <a:lnTo>
                  <a:pt x="160794" y="5892"/>
                </a:lnTo>
                <a:lnTo>
                  <a:pt x="153700" y="5971"/>
                </a:lnTo>
                <a:lnTo>
                  <a:pt x="132524" y="6464"/>
                </a:lnTo>
                <a:lnTo>
                  <a:pt x="112725" y="8318"/>
                </a:lnTo>
                <a:lnTo>
                  <a:pt x="113842" y="9550"/>
                </a:lnTo>
                <a:lnTo>
                  <a:pt x="114426" y="10617"/>
                </a:lnTo>
                <a:lnTo>
                  <a:pt x="146196" y="10617"/>
                </a:lnTo>
                <a:lnTo>
                  <a:pt x="150393" y="9982"/>
                </a:lnTo>
                <a:lnTo>
                  <a:pt x="162047" y="7958"/>
                </a:lnTo>
                <a:lnTo>
                  <a:pt x="173616" y="5619"/>
                </a:lnTo>
                <a:lnTo>
                  <a:pt x="185103" y="2967"/>
                </a:lnTo>
                <a:lnTo>
                  <a:pt x="19650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8973608" y="5031726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70" h="9525">
                <a:moveTo>
                  <a:pt x="51574" y="0"/>
                </a:moveTo>
                <a:lnTo>
                  <a:pt x="990" y="6730"/>
                </a:lnTo>
                <a:lnTo>
                  <a:pt x="0" y="9372"/>
                </a:lnTo>
                <a:lnTo>
                  <a:pt x="19453" y="7046"/>
                </a:lnTo>
                <a:lnTo>
                  <a:pt x="26314" y="6141"/>
                </a:lnTo>
                <a:lnTo>
                  <a:pt x="31877" y="5283"/>
                </a:lnTo>
                <a:lnTo>
                  <a:pt x="44425" y="5283"/>
                </a:lnTo>
                <a:lnTo>
                  <a:pt x="45859" y="3975"/>
                </a:lnTo>
                <a:lnTo>
                  <a:pt x="48310" y="1092"/>
                </a:lnTo>
                <a:lnTo>
                  <a:pt x="51574" y="0"/>
                </a:lnTo>
                <a:close/>
              </a:path>
              <a:path w="52070" h="9525">
                <a:moveTo>
                  <a:pt x="44425" y="5283"/>
                </a:moveTo>
                <a:lnTo>
                  <a:pt x="31877" y="5283"/>
                </a:lnTo>
                <a:lnTo>
                  <a:pt x="40970" y="6311"/>
                </a:lnTo>
                <a:lnTo>
                  <a:pt x="43268" y="6337"/>
                </a:lnTo>
                <a:lnTo>
                  <a:pt x="44425" y="5283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9272205" y="4974332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11861" y="0"/>
                </a:moveTo>
                <a:lnTo>
                  <a:pt x="7924" y="1422"/>
                </a:lnTo>
                <a:lnTo>
                  <a:pt x="3975" y="2794"/>
                </a:lnTo>
                <a:lnTo>
                  <a:pt x="0" y="4102"/>
                </a:lnTo>
                <a:lnTo>
                  <a:pt x="10696" y="4378"/>
                </a:lnTo>
                <a:lnTo>
                  <a:pt x="42786" y="5575"/>
                </a:lnTo>
                <a:lnTo>
                  <a:pt x="118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9230039" y="4967049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09" h="11429">
                <a:moveTo>
                  <a:pt x="10579" y="0"/>
                </a:moveTo>
                <a:lnTo>
                  <a:pt x="10452" y="3073"/>
                </a:lnTo>
                <a:lnTo>
                  <a:pt x="10071" y="5270"/>
                </a:lnTo>
                <a:lnTo>
                  <a:pt x="9296" y="5549"/>
                </a:lnTo>
                <a:lnTo>
                  <a:pt x="6210" y="6819"/>
                </a:lnTo>
                <a:lnTo>
                  <a:pt x="3111" y="8039"/>
                </a:lnTo>
                <a:lnTo>
                  <a:pt x="0" y="9207"/>
                </a:lnTo>
                <a:lnTo>
                  <a:pt x="8140" y="10934"/>
                </a:lnTo>
                <a:lnTo>
                  <a:pt x="42163" y="11391"/>
                </a:lnTo>
                <a:lnTo>
                  <a:pt x="46139" y="10083"/>
                </a:lnTo>
                <a:lnTo>
                  <a:pt x="50088" y="8712"/>
                </a:lnTo>
                <a:lnTo>
                  <a:pt x="54025" y="7277"/>
                </a:lnTo>
                <a:lnTo>
                  <a:pt x="105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9207332" y="4962083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0" y="0"/>
                </a:moveTo>
                <a:lnTo>
                  <a:pt x="342" y="1066"/>
                </a:lnTo>
                <a:lnTo>
                  <a:pt x="939" y="3365"/>
                </a:lnTo>
                <a:lnTo>
                  <a:pt x="17564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9208274" y="4964626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4" h="12064">
                <a:moveTo>
                  <a:pt x="16624" y="0"/>
                </a:moveTo>
                <a:lnTo>
                  <a:pt x="0" y="825"/>
                </a:lnTo>
                <a:lnTo>
                  <a:pt x="546" y="2997"/>
                </a:lnTo>
                <a:lnTo>
                  <a:pt x="1010" y="5499"/>
                </a:lnTo>
                <a:lnTo>
                  <a:pt x="1282" y="7416"/>
                </a:lnTo>
                <a:lnTo>
                  <a:pt x="21767" y="11633"/>
                </a:lnTo>
                <a:lnTo>
                  <a:pt x="24879" y="10464"/>
                </a:lnTo>
                <a:lnTo>
                  <a:pt x="27978" y="9245"/>
                </a:lnTo>
                <a:lnTo>
                  <a:pt x="31064" y="7975"/>
                </a:lnTo>
                <a:lnTo>
                  <a:pt x="31838" y="7696"/>
                </a:lnTo>
                <a:lnTo>
                  <a:pt x="32219" y="5499"/>
                </a:lnTo>
                <a:lnTo>
                  <a:pt x="32346" y="2425"/>
                </a:lnTo>
                <a:lnTo>
                  <a:pt x="1662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9182199" y="4958840"/>
            <a:ext cx="26670" cy="8255"/>
          </a:xfrm>
          <a:custGeom>
            <a:avLst/>
            <a:gdLst/>
            <a:ahLst/>
            <a:cxnLst/>
            <a:rect l="l" t="t" r="r" b="b"/>
            <a:pathLst>
              <a:path w="26670" h="8254">
                <a:moveTo>
                  <a:pt x="495" y="0"/>
                </a:moveTo>
                <a:lnTo>
                  <a:pt x="401" y="4318"/>
                </a:lnTo>
                <a:lnTo>
                  <a:pt x="317" y="5892"/>
                </a:lnTo>
                <a:lnTo>
                  <a:pt x="0" y="7924"/>
                </a:lnTo>
                <a:lnTo>
                  <a:pt x="1371" y="8178"/>
                </a:lnTo>
                <a:lnTo>
                  <a:pt x="17843" y="7061"/>
                </a:lnTo>
                <a:lnTo>
                  <a:pt x="26085" y="6616"/>
                </a:lnTo>
                <a:lnTo>
                  <a:pt x="25793" y="5448"/>
                </a:lnTo>
                <a:lnTo>
                  <a:pt x="25476" y="4318"/>
                </a:lnTo>
                <a:lnTo>
                  <a:pt x="25133" y="3238"/>
                </a:lnTo>
                <a:lnTo>
                  <a:pt x="8737" y="1016"/>
                </a:lnTo>
                <a:lnTo>
                  <a:pt x="49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9183564" y="4965451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4714" y="0"/>
                </a:moveTo>
                <a:lnTo>
                  <a:pt x="16484" y="457"/>
                </a:lnTo>
                <a:lnTo>
                  <a:pt x="0" y="1574"/>
                </a:lnTo>
                <a:lnTo>
                  <a:pt x="25984" y="6591"/>
                </a:lnTo>
                <a:lnTo>
                  <a:pt x="25692" y="4445"/>
                </a:lnTo>
                <a:lnTo>
                  <a:pt x="25247" y="2171"/>
                </a:lnTo>
                <a:lnTo>
                  <a:pt x="2471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9139466" y="4958359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5" h="8889">
                <a:moveTo>
                  <a:pt x="39243" y="0"/>
                </a:moveTo>
                <a:lnTo>
                  <a:pt x="18389" y="571"/>
                </a:lnTo>
                <a:lnTo>
                  <a:pt x="12395" y="609"/>
                </a:lnTo>
                <a:lnTo>
                  <a:pt x="6261" y="736"/>
                </a:lnTo>
                <a:lnTo>
                  <a:pt x="0" y="939"/>
                </a:lnTo>
                <a:lnTo>
                  <a:pt x="10693" y="2720"/>
                </a:lnTo>
                <a:lnTo>
                  <a:pt x="42735" y="8407"/>
                </a:lnTo>
                <a:lnTo>
                  <a:pt x="43040" y="6454"/>
                </a:lnTo>
                <a:lnTo>
                  <a:pt x="43150" y="4559"/>
                </a:lnTo>
                <a:lnTo>
                  <a:pt x="43230" y="482"/>
                </a:lnTo>
                <a:lnTo>
                  <a:pt x="3924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9182193" y="499054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4597" y="0"/>
                </a:moveTo>
                <a:lnTo>
                  <a:pt x="1536" y="965"/>
                </a:lnTo>
                <a:lnTo>
                  <a:pt x="0" y="1422"/>
                </a:lnTo>
                <a:lnTo>
                  <a:pt x="5816" y="1168"/>
                </a:lnTo>
                <a:lnTo>
                  <a:pt x="459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9167456" y="4989304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17932" y="0"/>
                </a:moveTo>
                <a:lnTo>
                  <a:pt x="14782" y="660"/>
                </a:lnTo>
                <a:lnTo>
                  <a:pt x="8813" y="1816"/>
                </a:lnTo>
                <a:lnTo>
                  <a:pt x="0" y="3403"/>
                </a:lnTo>
                <a:lnTo>
                  <a:pt x="14732" y="2667"/>
                </a:lnTo>
                <a:lnTo>
                  <a:pt x="17805" y="1727"/>
                </a:lnTo>
                <a:lnTo>
                  <a:pt x="19329" y="1231"/>
                </a:lnTo>
                <a:lnTo>
                  <a:pt x="18872" y="800"/>
                </a:lnTo>
                <a:lnTo>
                  <a:pt x="1793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9057777" y="4987739"/>
            <a:ext cx="127635" cy="13335"/>
          </a:xfrm>
          <a:custGeom>
            <a:avLst/>
            <a:gdLst/>
            <a:ahLst/>
            <a:cxnLst/>
            <a:rect l="l" t="t" r="r" b="b"/>
            <a:pathLst>
              <a:path w="127634" h="13335">
                <a:moveTo>
                  <a:pt x="125425" y="0"/>
                </a:moveTo>
                <a:lnTo>
                  <a:pt x="117843" y="507"/>
                </a:lnTo>
                <a:lnTo>
                  <a:pt x="46545" y="6273"/>
                </a:lnTo>
                <a:lnTo>
                  <a:pt x="54406" y="8204"/>
                </a:lnTo>
                <a:lnTo>
                  <a:pt x="34644" y="8564"/>
                </a:lnTo>
                <a:lnTo>
                  <a:pt x="14986" y="9258"/>
                </a:lnTo>
                <a:lnTo>
                  <a:pt x="0" y="10794"/>
                </a:lnTo>
                <a:lnTo>
                  <a:pt x="2374" y="11404"/>
                </a:lnTo>
                <a:lnTo>
                  <a:pt x="5499" y="12293"/>
                </a:lnTo>
                <a:lnTo>
                  <a:pt x="6705" y="12661"/>
                </a:lnTo>
                <a:lnTo>
                  <a:pt x="7137" y="12877"/>
                </a:lnTo>
                <a:lnTo>
                  <a:pt x="68745" y="7619"/>
                </a:lnTo>
                <a:lnTo>
                  <a:pt x="99452" y="5539"/>
                </a:lnTo>
                <a:lnTo>
                  <a:pt x="109689" y="4965"/>
                </a:lnTo>
                <a:lnTo>
                  <a:pt x="114096" y="4190"/>
                </a:lnTo>
                <a:lnTo>
                  <a:pt x="122885" y="2539"/>
                </a:lnTo>
                <a:lnTo>
                  <a:pt x="126034" y="1904"/>
                </a:lnTo>
                <a:lnTo>
                  <a:pt x="127609" y="1562"/>
                </a:lnTo>
                <a:lnTo>
                  <a:pt x="126873" y="952"/>
                </a:lnTo>
                <a:lnTo>
                  <a:pt x="126136" y="419"/>
                </a:lnTo>
                <a:lnTo>
                  <a:pt x="125425" y="0"/>
                </a:lnTo>
                <a:close/>
              </a:path>
              <a:path w="127634" h="13335">
                <a:moveTo>
                  <a:pt x="0" y="10794"/>
                </a:moveTo>
                <a:close/>
              </a:path>
              <a:path w="127634" h="13335">
                <a:moveTo>
                  <a:pt x="0" y="10794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9055496" y="4986966"/>
            <a:ext cx="128270" cy="12065"/>
          </a:xfrm>
          <a:custGeom>
            <a:avLst/>
            <a:gdLst/>
            <a:ahLst/>
            <a:cxnLst/>
            <a:rect l="l" t="t" r="r" b="b"/>
            <a:pathLst>
              <a:path w="128270" h="12064">
                <a:moveTo>
                  <a:pt x="17272" y="10032"/>
                </a:moveTo>
                <a:lnTo>
                  <a:pt x="11506" y="10286"/>
                </a:lnTo>
                <a:lnTo>
                  <a:pt x="0" y="10947"/>
                </a:lnTo>
                <a:lnTo>
                  <a:pt x="2286" y="11569"/>
                </a:lnTo>
                <a:lnTo>
                  <a:pt x="2529" y="11544"/>
                </a:lnTo>
                <a:lnTo>
                  <a:pt x="17272" y="10032"/>
                </a:lnTo>
                <a:close/>
              </a:path>
              <a:path w="128270" h="12064">
                <a:moveTo>
                  <a:pt x="2529" y="11544"/>
                </a:moveTo>
                <a:lnTo>
                  <a:pt x="2222" y="11544"/>
                </a:lnTo>
                <a:lnTo>
                  <a:pt x="2529" y="11544"/>
                </a:lnTo>
                <a:close/>
              </a:path>
              <a:path w="128270" h="12064">
                <a:moveTo>
                  <a:pt x="125869" y="0"/>
                </a:moveTo>
                <a:lnTo>
                  <a:pt x="43446" y="4190"/>
                </a:lnTo>
                <a:lnTo>
                  <a:pt x="40462" y="4406"/>
                </a:lnTo>
                <a:lnTo>
                  <a:pt x="39281" y="4597"/>
                </a:lnTo>
                <a:lnTo>
                  <a:pt x="40246" y="4940"/>
                </a:lnTo>
                <a:lnTo>
                  <a:pt x="48831" y="7048"/>
                </a:lnTo>
                <a:lnTo>
                  <a:pt x="120129" y="1282"/>
                </a:lnTo>
                <a:lnTo>
                  <a:pt x="127711" y="774"/>
                </a:lnTo>
                <a:lnTo>
                  <a:pt x="127076" y="406"/>
                </a:lnTo>
                <a:lnTo>
                  <a:pt x="126453" y="126"/>
                </a:lnTo>
                <a:lnTo>
                  <a:pt x="12586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9094551" y="499137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409" y="0"/>
                </a:moveTo>
                <a:lnTo>
                  <a:pt x="0" y="101"/>
                </a:lnTo>
                <a:lnTo>
                  <a:pt x="228" y="177"/>
                </a:lnTo>
                <a:lnTo>
                  <a:pt x="140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9039302" y="4999644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5" h="1904">
                <a:moveTo>
                  <a:pt x="7988" y="0"/>
                </a:moveTo>
                <a:lnTo>
                  <a:pt x="0" y="876"/>
                </a:lnTo>
                <a:lnTo>
                  <a:pt x="16852" y="1727"/>
                </a:lnTo>
                <a:lnTo>
                  <a:pt x="24282" y="1092"/>
                </a:lnTo>
                <a:lnTo>
                  <a:pt x="798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9028586" y="4999087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10464" y="0"/>
                </a:moveTo>
                <a:lnTo>
                  <a:pt x="3492" y="571"/>
                </a:lnTo>
                <a:lnTo>
                  <a:pt x="0" y="901"/>
                </a:lnTo>
                <a:lnTo>
                  <a:pt x="10718" y="1435"/>
                </a:lnTo>
                <a:lnTo>
                  <a:pt x="18707" y="558"/>
                </a:lnTo>
                <a:lnTo>
                  <a:pt x="104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9120484" y="5010491"/>
            <a:ext cx="62865" cy="5080"/>
          </a:xfrm>
          <a:custGeom>
            <a:avLst/>
            <a:gdLst/>
            <a:ahLst/>
            <a:cxnLst/>
            <a:rect l="l" t="t" r="r" b="b"/>
            <a:pathLst>
              <a:path w="62865" h="5079">
                <a:moveTo>
                  <a:pt x="0" y="0"/>
                </a:moveTo>
                <a:lnTo>
                  <a:pt x="1079" y="1016"/>
                </a:lnTo>
                <a:lnTo>
                  <a:pt x="2006" y="1930"/>
                </a:lnTo>
                <a:lnTo>
                  <a:pt x="2692" y="2489"/>
                </a:lnTo>
                <a:lnTo>
                  <a:pt x="4025" y="3771"/>
                </a:lnTo>
                <a:lnTo>
                  <a:pt x="29787" y="4168"/>
                </a:lnTo>
                <a:lnTo>
                  <a:pt x="55587" y="4965"/>
                </a:lnTo>
                <a:lnTo>
                  <a:pt x="57950" y="4279"/>
                </a:lnTo>
                <a:lnTo>
                  <a:pt x="62661" y="2832"/>
                </a:lnTo>
                <a:lnTo>
                  <a:pt x="43217" y="1535"/>
                </a:lnTo>
                <a:lnTo>
                  <a:pt x="28840" y="730"/>
                </a:lnTo>
                <a:lnTo>
                  <a:pt x="15707" y="267"/>
                </a:lnTo>
                <a:lnTo>
                  <a:pt x="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8785521" y="490994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02" y="0"/>
                </a:lnTo>
              </a:path>
            </a:pathLst>
          </a:custGeom>
          <a:ln w="12712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8901765" y="4912112"/>
            <a:ext cx="112395" cy="14604"/>
          </a:xfrm>
          <a:custGeom>
            <a:avLst/>
            <a:gdLst/>
            <a:ahLst/>
            <a:cxnLst/>
            <a:rect l="l" t="t" r="r" b="b"/>
            <a:pathLst>
              <a:path w="112395" h="14604">
                <a:moveTo>
                  <a:pt x="97650" y="1714"/>
                </a:moveTo>
                <a:lnTo>
                  <a:pt x="78253" y="3537"/>
                </a:lnTo>
                <a:lnTo>
                  <a:pt x="0" y="12293"/>
                </a:lnTo>
                <a:lnTo>
                  <a:pt x="22097" y="14008"/>
                </a:lnTo>
                <a:lnTo>
                  <a:pt x="44598" y="10863"/>
                </a:lnTo>
                <a:lnTo>
                  <a:pt x="67095" y="7997"/>
                </a:lnTo>
                <a:lnTo>
                  <a:pt x="112140" y="2959"/>
                </a:lnTo>
                <a:lnTo>
                  <a:pt x="97650" y="1714"/>
                </a:lnTo>
                <a:close/>
              </a:path>
              <a:path w="112395" h="14604">
                <a:moveTo>
                  <a:pt x="77279" y="0"/>
                </a:moveTo>
                <a:lnTo>
                  <a:pt x="56235" y="2590"/>
                </a:lnTo>
                <a:lnTo>
                  <a:pt x="82054" y="406"/>
                </a:lnTo>
                <a:lnTo>
                  <a:pt x="7727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8923866" y="49207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53" y="0"/>
                </a:lnTo>
              </a:path>
            </a:pathLst>
          </a:custGeom>
          <a:ln w="1144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8804901" y="491122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77" y="0"/>
                </a:lnTo>
              </a:path>
            </a:pathLst>
          </a:custGeom>
          <a:ln w="12064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8795822" y="49106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87" y="0"/>
                </a:lnTo>
              </a:path>
            </a:pathLst>
          </a:custGeom>
          <a:ln w="12382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8812248" y="4906092"/>
            <a:ext cx="187325" cy="18415"/>
          </a:xfrm>
          <a:custGeom>
            <a:avLst/>
            <a:gdLst/>
            <a:ahLst/>
            <a:cxnLst/>
            <a:rect l="l" t="t" r="r" b="b"/>
            <a:pathLst>
              <a:path w="187325" h="18414">
                <a:moveTo>
                  <a:pt x="89636" y="0"/>
                </a:moveTo>
                <a:lnTo>
                  <a:pt x="56948" y="3910"/>
                </a:lnTo>
                <a:lnTo>
                  <a:pt x="0" y="11163"/>
                </a:lnTo>
                <a:lnTo>
                  <a:pt x="22399" y="12734"/>
                </a:lnTo>
                <a:lnTo>
                  <a:pt x="89522" y="18313"/>
                </a:lnTo>
                <a:lnTo>
                  <a:pt x="167770" y="9557"/>
                </a:lnTo>
                <a:lnTo>
                  <a:pt x="177461" y="8610"/>
                </a:lnTo>
                <a:lnTo>
                  <a:pt x="145757" y="8610"/>
                </a:lnTo>
                <a:lnTo>
                  <a:pt x="148640" y="8229"/>
                </a:lnTo>
                <a:lnTo>
                  <a:pt x="166789" y="6019"/>
                </a:lnTo>
                <a:lnTo>
                  <a:pt x="89636" y="0"/>
                </a:lnTo>
                <a:close/>
              </a:path>
              <a:path w="187325" h="18414">
                <a:moveTo>
                  <a:pt x="171564" y="6426"/>
                </a:moveTo>
                <a:lnTo>
                  <a:pt x="145757" y="8610"/>
                </a:lnTo>
                <a:lnTo>
                  <a:pt x="177461" y="8610"/>
                </a:lnTo>
                <a:lnTo>
                  <a:pt x="187172" y="7734"/>
                </a:lnTo>
                <a:lnTo>
                  <a:pt x="171564" y="642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9010887" y="4931500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16255" y="0"/>
                </a:moveTo>
                <a:lnTo>
                  <a:pt x="1714" y="1282"/>
                </a:lnTo>
                <a:lnTo>
                  <a:pt x="0" y="1460"/>
                </a:lnTo>
                <a:lnTo>
                  <a:pt x="1295" y="1562"/>
                </a:lnTo>
                <a:lnTo>
                  <a:pt x="1625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9012181" y="493007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55" y="0"/>
                </a:lnTo>
              </a:path>
            </a:pathLst>
          </a:custGeom>
          <a:ln w="10096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9161400" y="4932934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3632" y="0"/>
                </a:moveTo>
                <a:lnTo>
                  <a:pt x="0" y="660"/>
                </a:lnTo>
                <a:lnTo>
                  <a:pt x="6375" y="393"/>
                </a:lnTo>
                <a:lnTo>
                  <a:pt x="363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9102024" y="493871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61" y="0"/>
                </a:lnTo>
              </a:path>
            </a:pathLst>
          </a:custGeom>
          <a:ln w="1076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9036136" y="4932532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280" y="0"/>
                </a:lnTo>
              </a:path>
            </a:pathLst>
          </a:custGeom>
          <a:ln w="12445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9073650" y="4935273"/>
            <a:ext cx="50165" cy="5080"/>
          </a:xfrm>
          <a:custGeom>
            <a:avLst/>
            <a:gdLst/>
            <a:ahLst/>
            <a:cxnLst/>
            <a:rect l="l" t="t" r="r" b="b"/>
            <a:pathLst>
              <a:path w="50165" h="5079">
                <a:moveTo>
                  <a:pt x="49593" y="0"/>
                </a:moveTo>
                <a:lnTo>
                  <a:pt x="39762" y="561"/>
                </a:lnTo>
                <a:lnTo>
                  <a:pt x="0" y="3479"/>
                </a:lnTo>
                <a:lnTo>
                  <a:pt x="13042" y="4876"/>
                </a:lnTo>
                <a:lnTo>
                  <a:pt x="22222" y="3864"/>
                </a:lnTo>
                <a:lnTo>
                  <a:pt x="31375" y="2714"/>
                </a:lnTo>
                <a:lnTo>
                  <a:pt x="40499" y="1426"/>
                </a:lnTo>
                <a:lnTo>
                  <a:pt x="4959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9123240" y="4930566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09" h="5079">
                <a:moveTo>
                  <a:pt x="25171" y="0"/>
                </a:moveTo>
                <a:lnTo>
                  <a:pt x="18897" y="1279"/>
                </a:lnTo>
                <a:lnTo>
                  <a:pt x="12609" y="2489"/>
                </a:lnTo>
                <a:lnTo>
                  <a:pt x="6310" y="3632"/>
                </a:lnTo>
                <a:lnTo>
                  <a:pt x="0" y="4711"/>
                </a:lnTo>
                <a:lnTo>
                  <a:pt x="38150" y="3022"/>
                </a:lnTo>
                <a:lnTo>
                  <a:pt x="41795" y="2362"/>
                </a:lnTo>
                <a:lnTo>
                  <a:pt x="2517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9086696" y="4933593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89">
                <a:moveTo>
                  <a:pt x="74701" y="0"/>
                </a:moveTo>
                <a:lnTo>
                  <a:pt x="36550" y="1676"/>
                </a:lnTo>
                <a:lnTo>
                  <a:pt x="27451" y="3110"/>
                </a:lnTo>
                <a:lnTo>
                  <a:pt x="18327" y="4402"/>
                </a:lnTo>
                <a:lnTo>
                  <a:pt x="9177" y="5553"/>
                </a:lnTo>
                <a:lnTo>
                  <a:pt x="0" y="6565"/>
                </a:lnTo>
                <a:lnTo>
                  <a:pt x="15328" y="8280"/>
                </a:lnTo>
                <a:lnTo>
                  <a:pt x="20942" y="7645"/>
                </a:lnTo>
                <a:lnTo>
                  <a:pt x="26542" y="6934"/>
                </a:lnTo>
                <a:lnTo>
                  <a:pt x="32130" y="6134"/>
                </a:lnTo>
                <a:lnTo>
                  <a:pt x="42822" y="4872"/>
                </a:lnTo>
                <a:lnTo>
                  <a:pt x="53482" y="3429"/>
                </a:lnTo>
                <a:lnTo>
                  <a:pt x="64109" y="1804"/>
                </a:lnTo>
                <a:lnTo>
                  <a:pt x="747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8819274" y="4990382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2374" y="0"/>
                </a:moveTo>
                <a:lnTo>
                  <a:pt x="0" y="342"/>
                </a:lnTo>
                <a:lnTo>
                  <a:pt x="3416" y="50"/>
                </a:lnTo>
                <a:lnTo>
                  <a:pt x="23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9047054" y="500137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9105" y="0"/>
                </a:moveTo>
                <a:lnTo>
                  <a:pt x="0" y="774"/>
                </a:lnTo>
                <a:lnTo>
                  <a:pt x="11442" y="482"/>
                </a:lnTo>
                <a:lnTo>
                  <a:pt x="17157" y="419"/>
                </a:lnTo>
                <a:lnTo>
                  <a:pt x="910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9084905" y="5006127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30454" y="0"/>
                </a:moveTo>
                <a:lnTo>
                  <a:pt x="15251" y="2141"/>
                </a:lnTo>
                <a:lnTo>
                  <a:pt x="0" y="4025"/>
                </a:lnTo>
                <a:lnTo>
                  <a:pt x="35585" y="4368"/>
                </a:lnTo>
                <a:lnTo>
                  <a:pt x="34048" y="2908"/>
                </a:lnTo>
                <a:lnTo>
                  <a:pt x="32232" y="1231"/>
                </a:lnTo>
                <a:lnTo>
                  <a:pt x="30454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9084094" y="5005443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0213" y="0"/>
                </a:moveTo>
                <a:lnTo>
                  <a:pt x="26136" y="317"/>
                </a:lnTo>
                <a:lnTo>
                  <a:pt x="19616" y="1520"/>
                </a:lnTo>
                <a:lnTo>
                  <a:pt x="13087" y="2652"/>
                </a:lnTo>
                <a:lnTo>
                  <a:pt x="6548" y="3716"/>
                </a:lnTo>
                <a:lnTo>
                  <a:pt x="0" y="4711"/>
                </a:lnTo>
                <a:lnTo>
                  <a:pt x="812" y="4711"/>
                </a:lnTo>
                <a:lnTo>
                  <a:pt x="16059" y="2827"/>
                </a:lnTo>
                <a:lnTo>
                  <a:pt x="31267" y="685"/>
                </a:lnTo>
                <a:lnTo>
                  <a:pt x="30556" y="203"/>
                </a:lnTo>
                <a:lnTo>
                  <a:pt x="302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9110224" y="500510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467" y="0"/>
                </a:moveTo>
                <a:lnTo>
                  <a:pt x="0" y="660"/>
                </a:lnTo>
                <a:lnTo>
                  <a:pt x="4089" y="342"/>
                </a:lnTo>
                <a:lnTo>
                  <a:pt x="346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9032202" y="5014221"/>
            <a:ext cx="99695" cy="14604"/>
          </a:xfrm>
          <a:custGeom>
            <a:avLst/>
            <a:gdLst/>
            <a:ahLst/>
            <a:cxnLst/>
            <a:rect l="l" t="t" r="r" b="b"/>
            <a:pathLst>
              <a:path w="99695" h="14604">
                <a:moveTo>
                  <a:pt x="85001" y="0"/>
                </a:moveTo>
                <a:lnTo>
                  <a:pt x="81343" y="0"/>
                </a:lnTo>
                <a:lnTo>
                  <a:pt x="61049" y="140"/>
                </a:lnTo>
                <a:lnTo>
                  <a:pt x="40757" y="571"/>
                </a:lnTo>
                <a:lnTo>
                  <a:pt x="20460" y="1307"/>
                </a:lnTo>
                <a:lnTo>
                  <a:pt x="152" y="2362"/>
                </a:lnTo>
                <a:lnTo>
                  <a:pt x="88" y="2984"/>
                </a:lnTo>
                <a:lnTo>
                  <a:pt x="0" y="3314"/>
                </a:lnTo>
                <a:lnTo>
                  <a:pt x="60261" y="6540"/>
                </a:lnTo>
                <a:lnTo>
                  <a:pt x="60426" y="8305"/>
                </a:lnTo>
                <a:lnTo>
                  <a:pt x="49199" y="10350"/>
                </a:lnTo>
                <a:lnTo>
                  <a:pt x="12738" y="10731"/>
                </a:lnTo>
                <a:lnTo>
                  <a:pt x="1409" y="14604"/>
                </a:lnTo>
                <a:lnTo>
                  <a:pt x="15081" y="13188"/>
                </a:lnTo>
                <a:lnTo>
                  <a:pt x="28752" y="12001"/>
                </a:lnTo>
                <a:lnTo>
                  <a:pt x="47333" y="12001"/>
                </a:lnTo>
                <a:lnTo>
                  <a:pt x="53555" y="11404"/>
                </a:lnTo>
                <a:lnTo>
                  <a:pt x="52603" y="10439"/>
                </a:lnTo>
                <a:lnTo>
                  <a:pt x="59512" y="10071"/>
                </a:lnTo>
                <a:lnTo>
                  <a:pt x="73355" y="9550"/>
                </a:lnTo>
                <a:lnTo>
                  <a:pt x="99593" y="7035"/>
                </a:lnTo>
                <a:lnTo>
                  <a:pt x="92303" y="38"/>
                </a:lnTo>
                <a:lnTo>
                  <a:pt x="85001" y="0"/>
                </a:lnTo>
                <a:close/>
              </a:path>
              <a:path w="99695" h="14604">
                <a:moveTo>
                  <a:pt x="47333" y="12001"/>
                </a:moveTo>
                <a:lnTo>
                  <a:pt x="28752" y="12001"/>
                </a:lnTo>
                <a:lnTo>
                  <a:pt x="39522" y="12750"/>
                </a:lnTo>
                <a:lnTo>
                  <a:pt x="47333" y="12001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8944941" y="5016594"/>
            <a:ext cx="147955" cy="20320"/>
          </a:xfrm>
          <a:custGeom>
            <a:avLst/>
            <a:gdLst/>
            <a:ahLst/>
            <a:cxnLst/>
            <a:rect l="l" t="t" r="r" b="b"/>
            <a:pathLst>
              <a:path w="147954" h="20320">
                <a:moveTo>
                  <a:pt x="12052" y="7493"/>
                </a:moveTo>
                <a:lnTo>
                  <a:pt x="0" y="9690"/>
                </a:lnTo>
                <a:lnTo>
                  <a:pt x="4102" y="9931"/>
                </a:lnTo>
                <a:lnTo>
                  <a:pt x="22720" y="8216"/>
                </a:lnTo>
                <a:lnTo>
                  <a:pt x="12052" y="7493"/>
                </a:lnTo>
                <a:close/>
              </a:path>
              <a:path w="147954" h="20320">
                <a:moveTo>
                  <a:pt x="141022" y="7150"/>
                </a:moveTo>
                <a:lnTo>
                  <a:pt x="35763" y="7150"/>
                </a:lnTo>
                <a:lnTo>
                  <a:pt x="35051" y="7213"/>
                </a:lnTo>
                <a:lnTo>
                  <a:pt x="31305" y="17322"/>
                </a:lnTo>
                <a:lnTo>
                  <a:pt x="30314" y="20053"/>
                </a:lnTo>
                <a:lnTo>
                  <a:pt x="74460" y="13919"/>
                </a:lnTo>
                <a:lnTo>
                  <a:pt x="81572" y="13030"/>
                </a:lnTo>
                <a:lnTo>
                  <a:pt x="88671" y="12230"/>
                </a:lnTo>
                <a:lnTo>
                  <a:pt x="99999" y="8356"/>
                </a:lnTo>
                <a:lnTo>
                  <a:pt x="136461" y="7975"/>
                </a:lnTo>
                <a:lnTo>
                  <a:pt x="141022" y="7150"/>
                </a:lnTo>
                <a:close/>
              </a:path>
              <a:path w="147954" h="20320">
                <a:moveTo>
                  <a:pt x="87414" y="0"/>
                </a:moveTo>
                <a:lnTo>
                  <a:pt x="86626" y="38"/>
                </a:lnTo>
                <a:lnTo>
                  <a:pt x="74629" y="1207"/>
                </a:lnTo>
                <a:lnTo>
                  <a:pt x="38506" y="4165"/>
                </a:lnTo>
                <a:lnTo>
                  <a:pt x="38252" y="4292"/>
                </a:lnTo>
                <a:lnTo>
                  <a:pt x="37985" y="4368"/>
                </a:lnTo>
                <a:lnTo>
                  <a:pt x="37414" y="4406"/>
                </a:lnTo>
                <a:lnTo>
                  <a:pt x="36296" y="5461"/>
                </a:lnTo>
                <a:lnTo>
                  <a:pt x="35128" y="6489"/>
                </a:lnTo>
                <a:lnTo>
                  <a:pt x="34099" y="7289"/>
                </a:lnTo>
                <a:lnTo>
                  <a:pt x="35763" y="7150"/>
                </a:lnTo>
                <a:lnTo>
                  <a:pt x="141022" y="7150"/>
                </a:lnTo>
                <a:lnTo>
                  <a:pt x="147688" y="5943"/>
                </a:lnTo>
                <a:lnTo>
                  <a:pt x="147523" y="4165"/>
                </a:lnTo>
                <a:lnTo>
                  <a:pt x="87261" y="939"/>
                </a:lnTo>
                <a:lnTo>
                  <a:pt x="87350" y="609"/>
                </a:lnTo>
                <a:lnTo>
                  <a:pt x="87414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9071726" y="5021247"/>
            <a:ext cx="62230" cy="6985"/>
          </a:xfrm>
          <a:custGeom>
            <a:avLst/>
            <a:gdLst/>
            <a:ahLst/>
            <a:cxnLst/>
            <a:rect l="l" t="t" r="r" b="b"/>
            <a:pathLst>
              <a:path w="62229" h="6985">
                <a:moveTo>
                  <a:pt x="14033" y="4381"/>
                </a:moveTo>
                <a:lnTo>
                  <a:pt x="0" y="5714"/>
                </a:lnTo>
                <a:lnTo>
                  <a:pt x="14325" y="6680"/>
                </a:lnTo>
                <a:lnTo>
                  <a:pt x="15735" y="6680"/>
                </a:lnTo>
                <a:lnTo>
                  <a:pt x="15138" y="5613"/>
                </a:lnTo>
                <a:lnTo>
                  <a:pt x="14033" y="4381"/>
                </a:lnTo>
                <a:close/>
              </a:path>
              <a:path w="62229" h="6985">
                <a:moveTo>
                  <a:pt x="60071" y="0"/>
                </a:moveTo>
                <a:lnTo>
                  <a:pt x="33820" y="2527"/>
                </a:lnTo>
                <a:lnTo>
                  <a:pt x="55001" y="2029"/>
                </a:lnTo>
                <a:lnTo>
                  <a:pt x="62090" y="1943"/>
                </a:lnTo>
                <a:lnTo>
                  <a:pt x="6007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8934386" y="5023756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17805" y="0"/>
                </a:moveTo>
                <a:lnTo>
                  <a:pt x="0" y="1930"/>
                </a:lnTo>
                <a:lnTo>
                  <a:pt x="10553" y="2527"/>
                </a:lnTo>
                <a:lnTo>
                  <a:pt x="22606" y="330"/>
                </a:lnTo>
                <a:lnTo>
                  <a:pt x="1780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8956999" y="5020750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26479" y="0"/>
                </a:moveTo>
                <a:lnTo>
                  <a:pt x="19075" y="546"/>
                </a:lnTo>
                <a:lnTo>
                  <a:pt x="11099" y="1358"/>
                </a:lnTo>
                <a:lnTo>
                  <a:pt x="0" y="3340"/>
                </a:lnTo>
                <a:lnTo>
                  <a:pt x="10655" y="4064"/>
                </a:lnTo>
                <a:lnTo>
                  <a:pt x="22034" y="3124"/>
                </a:lnTo>
                <a:lnTo>
                  <a:pt x="23075" y="2336"/>
                </a:lnTo>
                <a:lnTo>
                  <a:pt x="24244" y="1295"/>
                </a:lnTo>
                <a:lnTo>
                  <a:pt x="25361" y="241"/>
                </a:lnTo>
                <a:lnTo>
                  <a:pt x="25933" y="203"/>
                </a:lnTo>
                <a:lnTo>
                  <a:pt x="26200" y="127"/>
                </a:lnTo>
                <a:lnTo>
                  <a:pt x="2647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8952194" y="5022108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15900" y="0"/>
                </a:moveTo>
                <a:lnTo>
                  <a:pt x="0" y="1650"/>
                </a:lnTo>
                <a:lnTo>
                  <a:pt x="4800" y="1981"/>
                </a:lnTo>
                <a:lnTo>
                  <a:pt x="1590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9006640" y="5000519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32664" y="0"/>
                </a:moveTo>
                <a:lnTo>
                  <a:pt x="0" y="3784"/>
                </a:lnTo>
                <a:lnTo>
                  <a:pt x="10112" y="3059"/>
                </a:lnTo>
                <a:lnTo>
                  <a:pt x="20219" y="2462"/>
                </a:lnTo>
                <a:lnTo>
                  <a:pt x="30319" y="1986"/>
                </a:lnTo>
                <a:lnTo>
                  <a:pt x="40411" y="1625"/>
                </a:lnTo>
                <a:lnTo>
                  <a:pt x="49517" y="850"/>
                </a:lnTo>
                <a:lnTo>
                  <a:pt x="326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9000580" y="4999986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28003" y="0"/>
                </a:moveTo>
                <a:lnTo>
                  <a:pt x="0" y="4787"/>
                </a:lnTo>
                <a:lnTo>
                  <a:pt x="6057" y="4318"/>
                </a:lnTo>
                <a:lnTo>
                  <a:pt x="38722" y="533"/>
                </a:lnTo>
                <a:lnTo>
                  <a:pt x="2800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8968593" y="5002726"/>
            <a:ext cx="34925" cy="5080"/>
          </a:xfrm>
          <a:custGeom>
            <a:avLst/>
            <a:gdLst/>
            <a:ahLst/>
            <a:cxnLst/>
            <a:rect l="l" t="t" r="r" b="b"/>
            <a:pathLst>
              <a:path w="34925" h="5079">
                <a:moveTo>
                  <a:pt x="34442" y="0"/>
                </a:moveTo>
                <a:lnTo>
                  <a:pt x="26225" y="1041"/>
                </a:lnTo>
                <a:lnTo>
                  <a:pt x="0" y="4711"/>
                </a:lnTo>
                <a:lnTo>
                  <a:pt x="31991" y="2044"/>
                </a:lnTo>
                <a:lnTo>
                  <a:pt x="32854" y="1257"/>
                </a:lnTo>
                <a:lnTo>
                  <a:pt x="33705" y="533"/>
                </a:lnTo>
                <a:lnTo>
                  <a:pt x="3444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9032357" y="5010156"/>
            <a:ext cx="92710" cy="6985"/>
          </a:xfrm>
          <a:custGeom>
            <a:avLst/>
            <a:gdLst/>
            <a:ahLst/>
            <a:cxnLst/>
            <a:rect l="l" t="t" r="r" b="b"/>
            <a:pathLst>
              <a:path w="92709" h="6985">
                <a:moveTo>
                  <a:pt x="52552" y="0"/>
                </a:moveTo>
                <a:lnTo>
                  <a:pt x="48488" y="457"/>
                </a:lnTo>
                <a:lnTo>
                  <a:pt x="41656" y="1422"/>
                </a:lnTo>
                <a:lnTo>
                  <a:pt x="34798" y="2273"/>
                </a:lnTo>
                <a:lnTo>
                  <a:pt x="27914" y="3009"/>
                </a:lnTo>
                <a:lnTo>
                  <a:pt x="20959" y="3954"/>
                </a:lnTo>
                <a:lnTo>
                  <a:pt x="13985" y="4829"/>
                </a:lnTo>
                <a:lnTo>
                  <a:pt x="0" y="6400"/>
                </a:lnTo>
                <a:lnTo>
                  <a:pt x="20308" y="5376"/>
                </a:lnTo>
                <a:lnTo>
                  <a:pt x="40605" y="4637"/>
                </a:lnTo>
                <a:lnTo>
                  <a:pt x="60896" y="4204"/>
                </a:lnTo>
                <a:lnTo>
                  <a:pt x="92111" y="4063"/>
                </a:lnTo>
                <a:lnTo>
                  <a:pt x="90817" y="2832"/>
                </a:lnTo>
                <a:lnTo>
                  <a:pt x="90144" y="2260"/>
                </a:lnTo>
                <a:lnTo>
                  <a:pt x="88125" y="330"/>
                </a:lnTo>
                <a:lnTo>
                  <a:pt x="52552" y="0"/>
                </a:lnTo>
                <a:close/>
              </a:path>
              <a:path w="92709" h="6985">
                <a:moveTo>
                  <a:pt x="92111" y="4063"/>
                </a:moveTo>
                <a:lnTo>
                  <a:pt x="81191" y="4063"/>
                </a:lnTo>
                <a:lnTo>
                  <a:pt x="92151" y="4102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9080852" y="501015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051" y="0"/>
                </a:moveTo>
                <a:lnTo>
                  <a:pt x="3238" y="0"/>
                </a:lnTo>
                <a:lnTo>
                  <a:pt x="0" y="457"/>
                </a:lnTo>
                <a:lnTo>
                  <a:pt x="405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9031570" y="50165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87" y="0"/>
                </a:moveTo>
                <a:lnTo>
                  <a:pt x="0" y="76"/>
                </a:lnTo>
                <a:lnTo>
                  <a:pt x="533" y="38"/>
                </a:lnTo>
                <a:lnTo>
                  <a:pt x="787" y="38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8932695" y="5023504"/>
            <a:ext cx="19685" cy="2540"/>
          </a:xfrm>
          <a:custGeom>
            <a:avLst/>
            <a:gdLst/>
            <a:ahLst/>
            <a:cxnLst/>
            <a:rect l="l" t="t" r="r" b="b"/>
            <a:pathLst>
              <a:path w="19684" h="2539">
                <a:moveTo>
                  <a:pt x="15760" y="0"/>
                </a:moveTo>
                <a:lnTo>
                  <a:pt x="12052" y="342"/>
                </a:lnTo>
                <a:lnTo>
                  <a:pt x="8851" y="774"/>
                </a:lnTo>
                <a:lnTo>
                  <a:pt x="0" y="2082"/>
                </a:lnTo>
                <a:lnTo>
                  <a:pt x="1689" y="2184"/>
                </a:lnTo>
                <a:lnTo>
                  <a:pt x="19494" y="254"/>
                </a:lnTo>
                <a:lnTo>
                  <a:pt x="1576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8929490" y="5023846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252" y="0"/>
                </a:moveTo>
                <a:lnTo>
                  <a:pt x="10160" y="482"/>
                </a:lnTo>
                <a:lnTo>
                  <a:pt x="0" y="1574"/>
                </a:lnTo>
                <a:lnTo>
                  <a:pt x="3200" y="1739"/>
                </a:lnTo>
                <a:lnTo>
                  <a:pt x="12052" y="431"/>
                </a:lnTo>
                <a:lnTo>
                  <a:pt x="1525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8968099" y="5021302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975" y="0"/>
                </a:moveTo>
                <a:lnTo>
                  <a:pt x="2070" y="431"/>
                </a:lnTo>
                <a:lnTo>
                  <a:pt x="0" y="800"/>
                </a:lnTo>
                <a:lnTo>
                  <a:pt x="797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8944744" y="5021739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4" h="2539">
                <a:moveTo>
                  <a:pt x="25425" y="0"/>
                </a:moveTo>
                <a:lnTo>
                  <a:pt x="2349" y="1790"/>
                </a:lnTo>
                <a:lnTo>
                  <a:pt x="0" y="2108"/>
                </a:lnTo>
                <a:lnTo>
                  <a:pt x="3708" y="1765"/>
                </a:lnTo>
                <a:lnTo>
                  <a:pt x="9852" y="1765"/>
                </a:lnTo>
                <a:lnTo>
                  <a:pt x="23355" y="368"/>
                </a:lnTo>
                <a:lnTo>
                  <a:pt x="25425" y="0"/>
                </a:lnTo>
                <a:close/>
              </a:path>
              <a:path w="26034" h="2539">
                <a:moveTo>
                  <a:pt x="9852" y="1765"/>
                </a:moveTo>
                <a:lnTo>
                  <a:pt x="3708" y="1765"/>
                </a:lnTo>
                <a:lnTo>
                  <a:pt x="7442" y="2019"/>
                </a:lnTo>
                <a:lnTo>
                  <a:pt x="9852" y="1765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8927348" y="5023528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19748" y="0"/>
                </a:moveTo>
                <a:lnTo>
                  <a:pt x="2641" y="1498"/>
                </a:lnTo>
                <a:lnTo>
                  <a:pt x="0" y="1778"/>
                </a:lnTo>
                <a:lnTo>
                  <a:pt x="2133" y="1892"/>
                </a:lnTo>
                <a:lnTo>
                  <a:pt x="7213" y="1320"/>
                </a:lnTo>
                <a:lnTo>
                  <a:pt x="17398" y="317"/>
                </a:lnTo>
                <a:lnTo>
                  <a:pt x="1974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8465015" y="5018999"/>
            <a:ext cx="231140" cy="44450"/>
          </a:xfrm>
          <a:custGeom>
            <a:avLst/>
            <a:gdLst/>
            <a:ahLst/>
            <a:cxnLst/>
            <a:rect l="l" t="t" r="r" b="b"/>
            <a:pathLst>
              <a:path w="231140" h="44450">
                <a:moveTo>
                  <a:pt x="230822" y="0"/>
                </a:moveTo>
                <a:lnTo>
                  <a:pt x="130305" y="12096"/>
                </a:lnTo>
                <a:lnTo>
                  <a:pt x="71903" y="16749"/>
                </a:lnTo>
                <a:lnTo>
                  <a:pt x="42621" y="17945"/>
                </a:lnTo>
                <a:lnTo>
                  <a:pt x="0" y="24079"/>
                </a:lnTo>
                <a:lnTo>
                  <a:pt x="10591" y="34874"/>
                </a:lnTo>
                <a:lnTo>
                  <a:pt x="12420" y="36576"/>
                </a:lnTo>
                <a:lnTo>
                  <a:pt x="18541" y="43992"/>
                </a:lnTo>
                <a:lnTo>
                  <a:pt x="22186" y="43992"/>
                </a:lnTo>
                <a:lnTo>
                  <a:pt x="62736" y="40546"/>
                </a:lnTo>
                <a:lnTo>
                  <a:pt x="103200" y="36576"/>
                </a:lnTo>
                <a:lnTo>
                  <a:pt x="105663" y="33451"/>
                </a:lnTo>
                <a:lnTo>
                  <a:pt x="109448" y="28829"/>
                </a:lnTo>
                <a:lnTo>
                  <a:pt x="143357" y="23926"/>
                </a:lnTo>
                <a:lnTo>
                  <a:pt x="143423" y="16749"/>
                </a:lnTo>
                <a:lnTo>
                  <a:pt x="143992" y="10833"/>
                </a:lnTo>
                <a:lnTo>
                  <a:pt x="145300" y="10706"/>
                </a:lnTo>
                <a:lnTo>
                  <a:pt x="165170" y="9170"/>
                </a:lnTo>
                <a:lnTo>
                  <a:pt x="184983" y="7172"/>
                </a:lnTo>
                <a:lnTo>
                  <a:pt x="204742" y="4712"/>
                </a:lnTo>
                <a:lnTo>
                  <a:pt x="224447" y="1790"/>
                </a:lnTo>
                <a:lnTo>
                  <a:pt x="230822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8568218" y="5042928"/>
            <a:ext cx="40640" cy="12700"/>
          </a:xfrm>
          <a:custGeom>
            <a:avLst/>
            <a:gdLst/>
            <a:ahLst/>
            <a:cxnLst/>
            <a:rect l="l" t="t" r="r" b="b"/>
            <a:pathLst>
              <a:path w="40640" h="12700">
                <a:moveTo>
                  <a:pt x="40157" y="0"/>
                </a:moveTo>
                <a:lnTo>
                  <a:pt x="6248" y="4902"/>
                </a:lnTo>
                <a:lnTo>
                  <a:pt x="2463" y="9525"/>
                </a:lnTo>
                <a:lnTo>
                  <a:pt x="0" y="12649"/>
                </a:lnTo>
                <a:lnTo>
                  <a:pt x="40436" y="8229"/>
                </a:lnTo>
                <a:lnTo>
                  <a:pt x="40246" y="5689"/>
                </a:lnTo>
                <a:lnTo>
                  <a:pt x="4015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8507631" y="5017171"/>
            <a:ext cx="194945" cy="20320"/>
          </a:xfrm>
          <a:custGeom>
            <a:avLst/>
            <a:gdLst/>
            <a:ahLst/>
            <a:cxnLst/>
            <a:rect l="l" t="t" r="r" b="b"/>
            <a:pathLst>
              <a:path w="194945" h="20320">
                <a:moveTo>
                  <a:pt x="60947" y="10769"/>
                </a:moveTo>
                <a:lnTo>
                  <a:pt x="0" y="19773"/>
                </a:lnTo>
                <a:lnTo>
                  <a:pt x="29287" y="18578"/>
                </a:lnTo>
                <a:lnTo>
                  <a:pt x="58516" y="16629"/>
                </a:lnTo>
                <a:lnTo>
                  <a:pt x="87691" y="13924"/>
                </a:lnTo>
                <a:lnTo>
                  <a:pt x="92870" y="13309"/>
                </a:lnTo>
                <a:lnTo>
                  <a:pt x="61137" y="13309"/>
                </a:lnTo>
                <a:lnTo>
                  <a:pt x="61023" y="12344"/>
                </a:lnTo>
                <a:lnTo>
                  <a:pt x="60947" y="10769"/>
                </a:lnTo>
                <a:close/>
              </a:path>
              <a:path w="194945" h="20320">
                <a:moveTo>
                  <a:pt x="129451" y="7150"/>
                </a:moveTo>
                <a:lnTo>
                  <a:pt x="112422" y="8830"/>
                </a:lnTo>
                <a:lnTo>
                  <a:pt x="61239" y="13309"/>
                </a:lnTo>
                <a:lnTo>
                  <a:pt x="92870" y="13309"/>
                </a:lnTo>
                <a:lnTo>
                  <a:pt x="135701" y="8394"/>
                </a:lnTo>
                <a:lnTo>
                  <a:pt x="128549" y="8394"/>
                </a:lnTo>
                <a:lnTo>
                  <a:pt x="128756" y="8363"/>
                </a:lnTo>
                <a:lnTo>
                  <a:pt x="129070" y="7899"/>
                </a:lnTo>
                <a:lnTo>
                  <a:pt x="129451" y="7150"/>
                </a:lnTo>
                <a:close/>
              </a:path>
              <a:path w="194945" h="20320">
                <a:moveTo>
                  <a:pt x="194919" y="0"/>
                </a:moveTo>
                <a:lnTo>
                  <a:pt x="149631" y="5067"/>
                </a:lnTo>
                <a:lnTo>
                  <a:pt x="142608" y="6223"/>
                </a:lnTo>
                <a:lnTo>
                  <a:pt x="128549" y="8394"/>
                </a:lnTo>
                <a:lnTo>
                  <a:pt x="135701" y="8394"/>
                </a:lnTo>
                <a:lnTo>
                  <a:pt x="170367" y="4178"/>
                </a:lnTo>
                <a:lnTo>
                  <a:pt x="188201" y="1828"/>
                </a:lnTo>
                <a:lnTo>
                  <a:pt x="19491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8636379" y="5022241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876" y="0"/>
                </a:moveTo>
                <a:lnTo>
                  <a:pt x="695" y="2082"/>
                </a:lnTo>
                <a:lnTo>
                  <a:pt x="314" y="2832"/>
                </a:lnTo>
                <a:lnTo>
                  <a:pt x="0" y="3298"/>
                </a:lnTo>
                <a:lnTo>
                  <a:pt x="2087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8568575" y="5011330"/>
            <a:ext cx="154305" cy="19685"/>
          </a:xfrm>
          <a:custGeom>
            <a:avLst/>
            <a:gdLst/>
            <a:ahLst/>
            <a:cxnLst/>
            <a:rect l="l" t="t" r="r" b="b"/>
            <a:pathLst>
              <a:path w="154304" h="19685">
                <a:moveTo>
                  <a:pt x="71437" y="5905"/>
                </a:moveTo>
                <a:lnTo>
                  <a:pt x="0" y="16611"/>
                </a:lnTo>
                <a:lnTo>
                  <a:pt x="64" y="17751"/>
                </a:lnTo>
                <a:lnTo>
                  <a:pt x="190" y="19138"/>
                </a:lnTo>
                <a:lnTo>
                  <a:pt x="51475" y="14672"/>
                </a:lnTo>
                <a:lnTo>
                  <a:pt x="71437" y="5905"/>
                </a:lnTo>
                <a:close/>
              </a:path>
              <a:path w="154304" h="19685">
                <a:moveTo>
                  <a:pt x="151041" y="0"/>
                </a:moveTo>
                <a:lnTo>
                  <a:pt x="88684" y="10909"/>
                </a:lnTo>
                <a:lnTo>
                  <a:pt x="133972" y="5842"/>
                </a:lnTo>
                <a:lnTo>
                  <a:pt x="140601" y="4064"/>
                </a:lnTo>
                <a:lnTo>
                  <a:pt x="147218" y="2400"/>
                </a:lnTo>
                <a:lnTo>
                  <a:pt x="153873" y="863"/>
                </a:lnTo>
                <a:lnTo>
                  <a:pt x="15104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8637076" y="5008430"/>
            <a:ext cx="90805" cy="16510"/>
          </a:xfrm>
          <a:custGeom>
            <a:avLst/>
            <a:gdLst/>
            <a:ahLst/>
            <a:cxnLst/>
            <a:rect l="l" t="t" r="r" b="b"/>
            <a:pathLst>
              <a:path w="90804" h="16510">
                <a:moveTo>
                  <a:pt x="7099" y="8178"/>
                </a:moveTo>
                <a:lnTo>
                  <a:pt x="2933" y="8801"/>
                </a:lnTo>
                <a:lnTo>
                  <a:pt x="1968" y="11391"/>
                </a:lnTo>
                <a:lnTo>
                  <a:pt x="825" y="14287"/>
                </a:lnTo>
                <a:lnTo>
                  <a:pt x="0" y="15900"/>
                </a:lnTo>
                <a:lnTo>
                  <a:pt x="20180" y="13804"/>
                </a:lnTo>
                <a:lnTo>
                  <a:pt x="49088" y="8902"/>
                </a:lnTo>
                <a:lnTo>
                  <a:pt x="19989" y="8902"/>
                </a:lnTo>
                <a:lnTo>
                  <a:pt x="15697" y="8585"/>
                </a:lnTo>
                <a:lnTo>
                  <a:pt x="11391" y="8343"/>
                </a:lnTo>
                <a:lnTo>
                  <a:pt x="7099" y="8178"/>
                </a:lnTo>
                <a:close/>
              </a:path>
              <a:path w="90804" h="16510">
                <a:moveTo>
                  <a:pt x="89496" y="0"/>
                </a:moveTo>
                <a:lnTo>
                  <a:pt x="19989" y="8902"/>
                </a:lnTo>
                <a:lnTo>
                  <a:pt x="49088" y="8902"/>
                </a:lnTo>
                <a:lnTo>
                  <a:pt x="82550" y="2908"/>
                </a:lnTo>
                <a:lnTo>
                  <a:pt x="81559" y="2616"/>
                </a:lnTo>
                <a:lnTo>
                  <a:pt x="87426" y="876"/>
                </a:lnTo>
                <a:lnTo>
                  <a:pt x="90373" y="38"/>
                </a:lnTo>
                <a:lnTo>
                  <a:pt x="8949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8726578" y="5008157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981" y="0"/>
                </a:moveTo>
                <a:lnTo>
                  <a:pt x="0" y="266"/>
                </a:lnTo>
                <a:lnTo>
                  <a:pt x="876" y="304"/>
                </a:lnTo>
                <a:lnTo>
                  <a:pt x="198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8644176" y="5007409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61887" y="0"/>
                </a:moveTo>
                <a:lnTo>
                  <a:pt x="0" y="9207"/>
                </a:lnTo>
                <a:lnTo>
                  <a:pt x="4292" y="9359"/>
                </a:lnTo>
                <a:lnTo>
                  <a:pt x="8597" y="9601"/>
                </a:lnTo>
                <a:lnTo>
                  <a:pt x="12890" y="9918"/>
                </a:lnTo>
                <a:lnTo>
                  <a:pt x="80505" y="1282"/>
                </a:lnTo>
                <a:lnTo>
                  <a:pt x="82397" y="1016"/>
                </a:lnTo>
                <a:lnTo>
                  <a:pt x="618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8706059" y="5003647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29" h="5079">
                <a:moveTo>
                  <a:pt x="25666" y="0"/>
                </a:moveTo>
                <a:lnTo>
                  <a:pt x="0" y="3759"/>
                </a:lnTo>
                <a:lnTo>
                  <a:pt x="20510" y="4787"/>
                </a:lnTo>
                <a:lnTo>
                  <a:pt x="22504" y="4508"/>
                </a:lnTo>
                <a:lnTo>
                  <a:pt x="31991" y="1841"/>
                </a:lnTo>
                <a:lnTo>
                  <a:pt x="36753" y="584"/>
                </a:lnTo>
                <a:lnTo>
                  <a:pt x="256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8689469" y="5016417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5247" y="0"/>
                </a:moveTo>
                <a:lnTo>
                  <a:pt x="6362" y="2578"/>
                </a:lnTo>
                <a:lnTo>
                  <a:pt x="0" y="4368"/>
                </a:lnTo>
                <a:lnTo>
                  <a:pt x="10299" y="2679"/>
                </a:lnTo>
                <a:lnTo>
                  <a:pt x="2524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8695835" y="5014375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79">
                <a:moveTo>
                  <a:pt x="30099" y="0"/>
                </a:moveTo>
                <a:lnTo>
                  <a:pt x="6718" y="2794"/>
                </a:lnTo>
                <a:lnTo>
                  <a:pt x="0" y="4622"/>
                </a:lnTo>
                <a:lnTo>
                  <a:pt x="18884" y="2044"/>
                </a:lnTo>
                <a:lnTo>
                  <a:pt x="3009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8702549" y="5012192"/>
            <a:ext cx="26034" cy="5080"/>
          </a:xfrm>
          <a:custGeom>
            <a:avLst/>
            <a:gdLst/>
            <a:ahLst/>
            <a:cxnLst/>
            <a:rect l="l" t="t" r="r" b="b"/>
            <a:pathLst>
              <a:path w="26034" h="5079">
                <a:moveTo>
                  <a:pt x="19900" y="0"/>
                </a:moveTo>
                <a:lnTo>
                  <a:pt x="13246" y="1536"/>
                </a:lnTo>
                <a:lnTo>
                  <a:pt x="6616" y="3200"/>
                </a:lnTo>
                <a:lnTo>
                  <a:pt x="0" y="4978"/>
                </a:lnTo>
                <a:lnTo>
                  <a:pt x="23380" y="2184"/>
                </a:lnTo>
                <a:lnTo>
                  <a:pt x="25692" y="1752"/>
                </a:lnTo>
                <a:lnTo>
                  <a:pt x="23727" y="1231"/>
                </a:lnTo>
                <a:lnTo>
                  <a:pt x="19900" y="0"/>
                </a:lnTo>
                <a:close/>
              </a:path>
              <a:path w="26034" h="5079">
                <a:moveTo>
                  <a:pt x="23583" y="1193"/>
                </a:moveTo>
                <a:lnTo>
                  <a:pt x="23727" y="1231"/>
                </a:lnTo>
                <a:lnTo>
                  <a:pt x="23583" y="1193"/>
                </a:lnTo>
                <a:close/>
              </a:path>
              <a:path w="26034" h="5079">
                <a:moveTo>
                  <a:pt x="23679" y="1193"/>
                </a:move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8717695" y="5022197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913" y="0"/>
                </a:moveTo>
                <a:lnTo>
                  <a:pt x="4089" y="4737"/>
                </a:lnTo>
                <a:lnTo>
                  <a:pt x="0" y="5384"/>
                </a:lnTo>
                <a:lnTo>
                  <a:pt x="3898" y="5626"/>
                </a:lnTo>
                <a:lnTo>
                  <a:pt x="5854" y="5715"/>
                </a:lnTo>
                <a:lnTo>
                  <a:pt x="22129" y="3641"/>
                </a:lnTo>
                <a:lnTo>
                  <a:pt x="38366" y="1282"/>
                </a:lnTo>
                <a:lnTo>
                  <a:pt x="4291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8723542" y="5023478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79">
                <a:moveTo>
                  <a:pt x="32524" y="0"/>
                </a:moveTo>
                <a:lnTo>
                  <a:pt x="16281" y="2359"/>
                </a:lnTo>
                <a:lnTo>
                  <a:pt x="0" y="4432"/>
                </a:lnTo>
                <a:lnTo>
                  <a:pt x="3606" y="4610"/>
                </a:lnTo>
                <a:lnTo>
                  <a:pt x="5410" y="4673"/>
                </a:lnTo>
                <a:lnTo>
                  <a:pt x="11785" y="3695"/>
                </a:lnTo>
                <a:lnTo>
                  <a:pt x="18199" y="2882"/>
                </a:lnTo>
                <a:lnTo>
                  <a:pt x="24676" y="2273"/>
                </a:lnTo>
                <a:lnTo>
                  <a:pt x="3252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8608378" y="5020788"/>
            <a:ext cx="81280" cy="22225"/>
          </a:xfrm>
          <a:custGeom>
            <a:avLst/>
            <a:gdLst/>
            <a:ahLst/>
            <a:cxnLst/>
            <a:rect l="l" t="t" r="r" b="b"/>
            <a:pathLst>
              <a:path w="81279" h="22225">
                <a:moveTo>
                  <a:pt x="81089" y="0"/>
                </a:moveTo>
                <a:lnTo>
                  <a:pt x="61384" y="2921"/>
                </a:lnTo>
                <a:lnTo>
                  <a:pt x="41625" y="5381"/>
                </a:lnTo>
                <a:lnTo>
                  <a:pt x="21812" y="7379"/>
                </a:lnTo>
                <a:lnTo>
                  <a:pt x="1943" y="8915"/>
                </a:lnTo>
                <a:lnTo>
                  <a:pt x="634" y="9042"/>
                </a:lnTo>
                <a:lnTo>
                  <a:pt x="12" y="15379"/>
                </a:lnTo>
                <a:lnTo>
                  <a:pt x="0" y="22136"/>
                </a:lnTo>
                <a:lnTo>
                  <a:pt x="59143" y="13398"/>
                </a:lnTo>
                <a:lnTo>
                  <a:pt x="60540" y="12026"/>
                </a:lnTo>
                <a:lnTo>
                  <a:pt x="63144" y="9766"/>
                </a:lnTo>
                <a:lnTo>
                  <a:pt x="68211" y="3759"/>
                </a:lnTo>
                <a:lnTo>
                  <a:pt x="810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8608375" y="5034192"/>
            <a:ext cx="59690" cy="17145"/>
          </a:xfrm>
          <a:custGeom>
            <a:avLst/>
            <a:gdLst/>
            <a:ahLst/>
            <a:cxnLst/>
            <a:rect l="l" t="t" r="r" b="b"/>
            <a:pathLst>
              <a:path w="59690" h="17145">
                <a:moveTo>
                  <a:pt x="59143" y="0"/>
                </a:moveTo>
                <a:lnTo>
                  <a:pt x="0" y="8737"/>
                </a:lnTo>
                <a:lnTo>
                  <a:pt x="88" y="14427"/>
                </a:lnTo>
                <a:lnTo>
                  <a:pt x="279" y="16967"/>
                </a:lnTo>
                <a:lnTo>
                  <a:pt x="43027" y="11887"/>
                </a:lnTo>
                <a:lnTo>
                  <a:pt x="43878" y="10134"/>
                </a:lnTo>
                <a:lnTo>
                  <a:pt x="44805" y="9004"/>
                </a:lnTo>
                <a:lnTo>
                  <a:pt x="45783" y="8890"/>
                </a:lnTo>
                <a:lnTo>
                  <a:pt x="49974" y="8521"/>
                </a:lnTo>
                <a:lnTo>
                  <a:pt x="49631" y="8470"/>
                </a:lnTo>
                <a:lnTo>
                  <a:pt x="57035" y="2082"/>
                </a:lnTo>
                <a:lnTo>
                  <a:pt x="5914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8651399" y="5042717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6946" y="0"/>
                </a:moveTo>
                <a:lnTo>
                  <a:pt x="2755" y="368"/>
                </a:lnTo>
                <a:lnTo>
                  <a:pt x="1778" y="482"/>
                </a:lnTo>
                <a:lnTo>
                  <a:pt x="850" y="1600"/>
                </a:lnTo>
                <a:lnTo>
                  <a:pt x="0" y="3352"/>
                </a:lnTo>
                <a:lnTo>
                  <a:pt x="4356" y="2819"/>
                </a:lnTo>
                <a:lnTo>
                  <a:pt x="4660" y="2641"/>
                </a:lnTo>
                <a:lnTo>
                  <a:pt x="11430" y="673"/>
                </a:lnTo>
                <a:lnTo>
                  <a:pt x="8432" y="241"/>
                </a:lnTo>
                <a:lnTo>
                  <a:pt x="694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8657997" y="50425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0" y="127"/>
                </a:lnTo>
                <a:lnTo>
                  <a:pt x="228" y="88"/>
                </a:lnTo>
                <a:lnTo>
                  <a:pt x="39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8667516" y="5014324"/>
            <a:ext cx="93980" cy="20320"/>
          </a:xfrm>
          <a:custGeom>
            <a:avLst/>
            <a:gdLst/>
            <a:ahLst/>
            <a:cxnLst/>
            <a:rect l="l" t="t" r="r" b="b"/>
            <a:pathLst>
              <a:path w="93979" h="20320">
                <a:moveTo>
                  <a:pt x="62090" y="0"/>
                </a:moveTo>
                <a:lnTo>
                  <a:pt x="47205" y="2095"/>
                </a:lnTo>
                <a:lnTo>
                  <a:pt x="32245" y="4775"/>
                </a:lnTo>
                <a:lnTo>
                  <a:pt x="21958" y="6464"/>
                </a:lnTo>
                <a:lnTo>
                  <a:pt x="9080" y="10223"/>
                </a:lnTo>
                <a:lnTo>
                  <a:pt x="4013" y="16230"/>
                </a:lnTo>
                <a:lnTo>
                  <a:pt x="1308" y="18567"/>
                </a:lnTo>
                <a:lnTo>
                  <a:pt x="0" y="19862"/>
                </a:lnTo>
                <a:lnTo>
                  <a:pt x="93522" y="5854"/>
                </a:lnTo>
                <a:lnTo>
                  <a:pt x="88620" y="5257"/>
                </a:lnTo>
                <a:lnTo>
                  <a:pt x="83718" y="4584"/>
                </a:lnTo>
                <a:lnTo>
                  <a:pt x="78828" y="3822"/>
                </a:lnTo>
                <a:lnTo>
                  <a:pt x="73253" y="3225"/>
                </a:lnTo>
                <a:lnTo>
                  <a:pt x="67589" y="1524"/>
                </a:lnTo>
                <a:lnTo>
                  <a:pt x="6209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8658005" y="5020173"/>
            <a:ext cx="107950" cy="22860"/>
          </a:xfrm>
          <a:custGeom>
            <a:avLst/>
            <a:gdLst/>
            <a:ahLst/>
            <a:cxnLst/>
            <a:rect l="l" t="t" r="r" b="b"/>
            <a:pathLst>
              <a:path w="107950" h="22860">
                <a:moveTo>
                  <a:pt x="2291" y="22364"/>
                </a:moveTo>
                <a:lnTo>
                  <a:pt x="380" y="22364"/>
                </a:lnTo>
                <a:lnTo>
                  <a:pt x="228" y="22453"/>
                </a:lnTo>
                <a:lnTo>
                  <a:pt x="0" y="22491"/>
                </a:lnTo>
                <a:lnTo>
                  <a:pt x="342" y="22542"/>
                </a:lnTo>
                <a:lnTo>
                  <a:pt x="2291" y="22364"/>
                </a:lnTo>
                <a:close/>
              </a:path>
              <a:path w="107950" h="22860">
                <a:moveTo>
                  <a:pt x="103035" y="0"/>
                </a:moveTo>
                <a:lnTo>
                  <a:pt x="9512" y="14020"/>
                </a:lnTo>
                <a:lnTo>
                  <a:pt x="7404" y="16103"/>
                </a:lnTo>
                <a:lnTo>
                  <a:pt x="0" y="22491"/>
                </a:lnTo>
                <a:lnTo>
                  <a:pt x="380" y="22364"/>
                </a:lnTo>
                <a:lnTo>
                  <a:pt x="2291" y="22364"/>
                </a:lnTo>
                <a:lnTo>
                  <a:pt x="10591" y="21577"/>
                </a:lnTo>
                <a:lnTo>
                  <a:pt x="15506" y="20193"/>
                </a:lnTo>
                <a:lnTo>
                  <a:pt x="20434" y="18859"/>
                </a:lnTo>
                <a:lnTo>
                  <a:pt x="25361" y="17576"/>
                </a:lnTo>
                <a:lnTo>
                  <a:pt x="25742" y="14389"/>
                </a:lnTo>
                <a:lnTo>
                  <a:pt x="26936" y="11595"/>
                </a:lnTo>
                <a:lnTo>
                  <a:pt x="30124" y="11264"/>
                </a:lnTo>
                <a:lnTo>
                  <a:pt x="47853" y="9666"/>
                </a:lnTo>
                <a:lnTo>
                  <a:pt x="65544" y="7734"/>
                </a:lnTo>
                <a:lnTo>
                  <a:pt x="63588" y="7645"/>
                </a:lnTo>
                <a:lnTo>
                  <a:pt x="59689" y="7404"/>
                </a:lnTo>
                <a:lnTo>
                  <a:pt x="65824" y="6451"/>
                </a:lnTo>
                <a:lnTo>
                  <a:pt x="75001" y="5146"/>
                </a:lnTo>
                <a:lnTo>
                  <a:pt x="84189" y="3973"/>
                </a:lnTo>
                <a:lnTo>
                  <a:pt x="93390" y="2931"/>
                </a:lnTo>
                <a:lnTo>
                  <a:pt x="102603" y="2019"/>
                </a:lnTo>
                <a:lnTo>
                  <a:pt x="107949" y="558"/>
                </a:lnTo>
                <a:lnTo>
                  <a:pt x="1030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8714716" y="5014045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3881" y="0"/>
                </a:moveTo>
                <a:lnTo>
                  <a:pt x="11214" y="330"/>
                </a:lnTo>
                <a:lnTo>
                  <a:pt x="0" y="2374"/>
                </a:lnTo>
                <a:lnTo>
                  <a:pt x="14884" y="279"/>
                </a:lnTo>
                <a:lnTo>
                  <a:pt x="13881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8658342" y="504174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248" y="0"/>
                </a:moveTo>
                <a:lnTo>
                  <a:pt x="0" y="965"/>
                </a:lnTo>
                <a:lnTo>
                  <a:pt x="4483" y="1638"/>
                </a:lnTo>
                <a:lnTo>
                  <a:pt x="1024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8683366" y="5027912"/>
            <a:ext cx="45720" cy="10160"/>
          </a:xfrm>
          <a:custGeom>
            <a:avLst/>
            <a:gdLst/>
            <a:ahLst/>
            <a:cxnLst/>
            <a:rect l="l" t="t" r="r" b="b"/>
            <a:pathLst>
              <a:path w="45720" h="10160">
                <a:moveTo>
                  <a:pt x="40182" y="0"/>
                </a:moveTo>
                <a:lnTo>
                  <a:pt x="22491" y="1931"/>
                </a:lnTo>
                <a:lnTo>
                  <a:pt x="4762" y="3530"/>
                </a:lnTo>
                <a:lnTo>
                  <a:pt x="1574" y="3860"/>
                </a:lnTo>
                <a:lnTo>
                  <a:pt x="380" y="6642"/>
                </a:lnTo>
                <a:lnTo>
                  <a:pt x="0" y="9829"/>
                </a:lnTo>
                <a:lnTo>
                  <a:pt x="11313" y="7016"/>
                </a:lnTo>
                <a:lnTo>
                  <a:pt x="22672" y="4452"/>
                </a:lnTo>
                <a:lnTo>
                  <a:pt x="34093" y="2177"/>
                </a:lnTo>
                <a:lnTo>
                  <a:pt x="45592" y="228"/>
                </a:lnTo>
                <a:lnTo>
                  <a:pt x="40182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8725937" y="501394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298" y="0"/>
                </a:moveTo>
                <a:lnTo>
                  <a:pt x="0" y="431"/>
                </a:lnTo>
                <a:lnTo>
                  <a:pt x="889" y="304"/>
                </a:lnTo>
                <a:lnTo>
                  <a:pt x="2654" y="101"/>
                </a:lnTo>
                <a:lnTo>
                  <a:pt x="229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8733303" y="4998520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33070" y="0"/>
                </a:moveTo>
                <a:lnTo>
                  <a:pt x="0" y="4902"/>
                </a:lnTo>
                <a:lnTo>
                  <a:pt x="10604" y="5422"/>
                </a:lnTo>
                <a:lnTo>
                  <a:pt x="18072" y="3467"/>
                </a:lnTo>
                <a:lnTo>
                  <a:pt x="25552" y="1638"/>
                </a:lnTo>
                <a:lnTo>
                  <a:pt x="3307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8731723" y="5003419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574" y="0"/>
                </a:moveTo>
                <a:lnTo>
                  <a:pt x="0" y="228"/>
                </a:lnTo>
                <a:lnTo>
                  <a:pt x="11087" y="812"/>
                </a:lnTo>
                <a:lnTo>
                  <a:pt x="12192" y="520"/>
                </a:lnTo>
                <a:lnTo>
                  <a:pt x="1574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8756060" y="5021574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5" h="1904">
                <a:moveTo>
                  <a:pt x="11874" y="0"/>
                </a:moveTo>
                <a:lnTo>
                  <a:pt x="6984" y="393"/>
                </a:lnTo>
                <a:lnTo>
                  <a:pt x="4546" y="622"/>
                </a:lnTo>
                <a:lnTo>
                  <a:pt x="0" y="1905"/>
                </a:lnTo>
                <a:lnTo>
                  <a:pt x="7924" y="660"/>
                </a:lnTo>
                <a:lnTo>
                  <a:pt x="118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8748215" y="5021295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3368" y="0"/>
                </a:moveTo>
                <a:lnTo>
                  <a:pt x="19723" y="279"/>
                </a:lnTo>
                <a:lnTo>
                  <a:pt x="7848" y="2184"/>
                </a:lnTo>
                <a:lnTo>
                  <a:pt x="0" y="4457"/>
                </a:lnTo>
                <a:lnTo>
                  <a:pt x="4419" y="4064"/>
                </a:lnTo>
                <a:lnTo>
                  <a:pt x="23609" y="12"/>
                </a:lnTo>
                <a:lnTo>
                  <a:pt x="233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8752629" y="5021314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19202" y="0"/>
                </a:moveTo>
                <a:lnTo>
                  <a:pt x="12801" y="1320"/>
                </a:lnTo>
                <a:lnTo>
                  <a:pt x="0" y="4051"/>
                </a:lnTo>
                <a:lnTo>
                  <a:pt x="20399" y="2509"/>
                </a:lnTo>
                <a:lnTo>
                  <a:pt x="35763" y="1612"/>
                </a:lnTo>
                <a:lnTo>
                  <a:pt x="37477" y="1295"/>
                </a:lnTo>
                <a:lnTo>
                  <a:pt x="31381" y="990"/>
                </a:lnTo>
                <a:lnTo>
                  <a:pt x="25285" y="558"/>
                </a:lnTo>
                <a:lnTo>
                  <a:pt x="1920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8788400" y="5022608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701" y="0"/>
                </a:moveTo>
                <a:lnTo>
                  <a:pt x="0" y="317"/>
                </a:lnTo>
                <a:lnTo>
                  <a:pt x="1447" y="241"/>
                </a:lnTo>
                <a:lnTo>
                  <a:pt x="2908" y="190"/>
                </a:lnTo>
                <a:lnTo>
                  <a:pt x="4356" y="114"/>
                </a:lnTo>
                <a:lnTo>
                  <a:pt x="17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8760610" y="502073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5346" y="0"/>
                </a:moveTo>
                <a:lnTo>
                  <a:pt x="0" y="1460"/>
                </a:lnTo>
                <a:lnTo>
                  <a:pt x="7327" y="838"/>
                </a:lnTo>
                <a:lnTo>
                  <a:pt x="9702" y="444"/>
                </a:lnTo>
                <a:lnTo>
                  <a:pt x="534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8767940" y="5021174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2374" y="0"/>
                </a:moveTo>
                <a:lnTo>
                  <a:pt x="0" y="393"/>
                </a:lnTo>
                <a:lnTo>
                  <a:pt x="3644" y="114"/>
                </a:lnTo>
                <a:lnTo>
                  <a:pt x="237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8609755" y="5072738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09" h="25400">
                <a:moveTo>
                  <a:pt x="36804" y="0"/>
                </a:moveTo>
                <a:lnTo>
                  <a:pt x="27777" y="933"/>
                </a:lnTo>
                <a:lnTo>
                  <a:pt x="18738" y="1770"/>
                </a:lnTo>
                <a:lnTo>
                  <a:pt x="9690" y="2509"/>
                </a:lnTo>
                <a:lnTo>
                  <a:pt x="635" y="3149"/>
                </a:lnTo>
                <a:lnTo>
                  <a:pt x="0" y="3213"/>
                </a:lnTo>
                <a:lnTo>
                  <a:pt x="10566" y="14097"/>
                </a:lnTo>
                <a:lnTo>
                  <a:pt x="13004" y="16383"/>
                </a:lnTo>
                <a:lnTo>
                  <a:pt x="18249" y="22923"/>
                </a:lnTo>
                <a:lnTo>
                  <a:pt x="54457" y="24904"/>
                </a:lnTo>
                <a:lnTo>
                  <a:pt x="53352" y="18948"/>
                </a:lnTo>
                <a:lnTo>
                  <a:pt x="53162" y="7645"/>
                </a:lnTo>
                <a:lnTo>
                  <a:pt x="54356" y="2286"/>
                </a:lnTo>
                <a:lnTo>
                  <a:pt x="48501" y="1651"/>
                </a:lnTo>
                <a:lnTo>
                  <a:pt x="42646" y="889"/>
                </a:lnTo>
                <a:lnTo>
                  <a:pt x="3680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8662923" y="507502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1188" y="0"/>
                </a:moveTo>
                <a:lnTo>
                  <a:pt x="124" y="4775"/>
                </a:lnTo>
                <a:lnTo>
                  <a:pt x="0" y="5664"/>
                </a:lnTo>
                <a:lnTo>
                  <a:pt x="185" y="16662"/>
                </a:lnTo>
                <a:lnTo>
                  <a:pt x="1290" y="22618"/>
                </a:lnTo>
                <a:lnTo>
                  <a:pt x="23566" y="23774"/>
                </a:lnTo>
                <a:lnTo>
                  <a:pt x="36774" y="22085"/>
                </a:lnTo>
                <a:lnTo>
                  <a:pt x="43352" y="21170"/>
                </a:lnTo>
                <a:lnTo>
                  <a:pt x="44686" y="19748"/>
                </a:lnTo>
                <a:lnTo>
                  <a:pt x="47238" y="16611"/>
                </a:lnTo>
                <a:lnTo>
                  <a:pt x="47530" y="16217"/>
                </a:lnTo>
                <a:lnTo>
                  <a:pt x="48140" y="15532"/>
                </a:lnTo>
                <a:lnTo>
                  <a:pt x="49994" y="13258"/>
                </a:lnTo>
                <a:lnTo>
                  <a:pt x="55684" y="5664"/>
                </a:lnTo>
                <a:lnTo>
                  <a:pt x="72511" y="4038"/>
                </a:lnTo>
                <a:lnTo>
                  <a:pt x="79763" y="3263"/>
                </a:lnTo>
                <a:lnTo>
                  <a:pt x="81147" y="2552"/>
                </a:lnTo>
                <a:lnTo>
                  <a:pt x="78164" y="2387"/>
                </a:lnTo>
                <a:lnTo>
                  <a:pt x="45562" y="2387"/>
                </a:lnTo>
                <a:lnTo>
                  <a:pt x="34444" y="2237"/>
                </a:lnTo>
                <a:lnTo>
                  <a:pt x="23342" y="1789"/>
                </a:lnTo>
                <a:lnTo>
                  <a:pt x="12256" y="1042"/>
                </a:lnTo>
                <a:lnTo>
                  <a:pt x="1188" y="0"/>
                </a:lnTo>
                <a:close/>
              </a:path>
              <a:path w="81279" h="24129">
                <a:moveTo>
                  <a:pt x="67838" y="1816"/>
                </a:moveTo>
                <a:lnTo>
                  <a:pt x="56319" y="2286"/>
                </a:lnTo>
                <a:lnTo>
                  <a:pt x="50947" y="2387"/>
                </a:lnTo>
                <a:lnTo>
                  <a:pt x="78164" y="2387"/>
                </a:lnTo>
                <a:lnTo>
                  <a:pt x="67838" y="181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8710174" y="5075704"/>
            <a:ext cx="40640" cy="16510"/>
          </a:xfrm>
          <a:custGeom>
            <a:avLst/>
            <a:gdLst/>
            <a:ahLst/>
            <a:cxnLst/>
            <a:rect l="l" t="t" r="r" b="b"/>
            <a:pathLst>
              <a:path w="40640" h="16510">
                <a:moveTo>
                  <a:pt x="889" y="14846"/>
                </a:moveTo>
                <a:lnTo>
                  <a:pt x="292" y="15532"/>
                </a:lnTo>
                <a:lnTo>
                  <a:pt x="0" y="15925"/>
                </a:lnTo>
                <a:lnTo>
                  <a:pt x="889" y="14846"/>
                </a:lnTo>
                <a:close/>
              </a:path>
              <a:path w="40640" h="16510">
                <a:moveTo>
                  <a:pt x="40182" y="0"/>
                </a:moveTo>
                <a:lnTo>
                  <a:pt x="33655" y="457"/>
                </a:lnTo>
                <a:lnTo>
                  <a:pt x="20599" y="1130"/>
                </a:lnTo>
                <a:lnTo>
                  <a:pt x="33896" y="1879"/>
                </a:lnTo>
                <a:lnTo>
                  <a:pt x="32512" y="2578"/>
                </a:lnTo>
                <a:lnTo>
                  <a:pt x="35483" y="2260"/>
                </a:lnTo>
                <a:lnTo>
                  <a:pt x="36080" y="1625"/>
                </a:lnTo>
                <a:lnTo>
                  <a:pt x="36791" y="1130"/>
                </a:lnTo>
                <a:lnTo>
                  <a:pt x="4018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8745656" y="5072700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4" h="5714">
                <a:moveTo>
                  <a:pt x="38404" y="0"/>
                </a:moveTo>
                <a:lnTo>
                  <a:pt x="21572" y="1666"/>
                </a:lnTo>
                <a:lnTo>
                  <a:pt x="4711" y="3009"/>
                </a:lnTo>
                <a:lnTo>
                  <a:pt x="1308" y="4140"/>
                </a:lnTo>
                <a:lnTo>
                  <a:pt x="596" y="4622"/>
                </a:lnTo>
                <a:lnTo>
                  <a:pt x="0" y="5270"/>
                </a:lnTo>
                <a:lnTo>
                  <a:pt x="26006" y="2193"/>
                </a:lnTo>
                <a:lnTo>
                  <a:pt x="34645" y="1066"/>
                </a:lnTo>
                <a:lnTo>
                  <a:pt x="3840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8706283" y="5078281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4">
                <a:moveTo>
                  <a:pt x="3886" y="13347"/>
                </a:moveTo>
                <a:lnTo>
                  <a:pt x="1320" y="16484"/>
                </a:lnTo>
                <a:lnTo>
                  <a:pt x="0" y="17906"/>
                </a:lnTo>
                <a:lnTo>
                  <a:pt x="1231" y="17741"/>
                </a:lnTo>
                <a:lnTo>
                  <a:pt x="2070" y="16078"/>
                </a:lnTo>
                <a:lnTo>
                  <a:pt x="2959" y="14566"/>
                </a:lnTo>
                <a:lnTo>
                  <a:pt x="3886" y="13347"/>
                </a:lnTo>
                <a:close/>
              </a:path>
              <a:path w="36829" h="18414">
                <a:moveTo>
                  <a:pt x="36398" y="0"/>
                </a:moveTo>
                <a:lnTo>
                  <a:pt x="29159" y="774"/>
                </a:lnTo>
                <a:lnTo>
                  <a:pt x="12331" y="2400"/>
                </a:lnTo>
                <a:lnTo>
                  <a:pt x="6454" y="10223"/>
                </a:lnTo>
                <a:lnTo>
                  <a:pt x="4775" y="12268"/>
                </a:lnTo>
                <a:lnTo>
                  <a:pt x="5956" y="10998"/>
                </a:lnTo>
                <a:lnTo>
                  <a:pt x="7175" y="10223"/>
                </a:lnTo>
                <a:lnTo>
                  <a:pt x="21361" y="10147"/>
                </a:lnTo>
                <a:lnTo>
                  <a:pt x="24015" y="7912"/>
                </a:lnTo>
                <a:lnTo>
                  <a:pt x="26746" y="5867"/>
                </a:lnTo>
                <a:lnTo>
                  <a:pt x="29565" y="4025"/>
                </a:lnTo>
                <a:lnTo>
                  <a:pt x="29400" y="4013"/>
                </a:lnTo>
                <a:lnTo>
                  <a:pt x="29667" y="3962"/>
                </a:lnTo>
                <a:lnTo>
                  <a:pt x="31864" y="2514"/>
                </a:lnTo>
                <a:lnTo>
                  <a:pt x="34112" y="1193"/>
                </a:lnTo>
                <a:lnTo>
                  <a:pt x="363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8707515" y="5077961"/>
            <a:ext cx="38735" cy="18415"/>
          </a:xfrm>
          <a:custGeom>
            <a:avLst/>
            <a:gdLst/>
            <a:ahLst/>
            <a:cxnLst/>
            <a:rect l="l" t="t" r="r" b="b"/>
            <a:pathLst>
              <a:path w="38734" h="18414">
                <a:moveTo>
                  <a:pt x="28333" y="4343"/>
                </a:moveTo>
                <a:lnTo>
                  <a:pt x="25514" y="6184"/>
                </a:lnTo>
                <a:lnTo>
                  <a:pt x="22783" y="8242"/>
                </a:lnTo>
                <a:lnTo>
                  <a:pt x="20129" y="10477"/>
                </a:lnTo>
                <a:lnTo>
                  <a:pt x="5943" y="10553"/>
                </a:lnTo>
                <a:lnTo>
                  <a:pt x="0" y="18059"/>
                </a:lnTo>
                <a:lnTo>
                  <a:pt x="26290" y="14126"/>
                </a:lnTo>
                <a:lnTo>
                  <a:pt x="35051" y="12700"/>
                </a:lnTo>
                <a:lnTo>
                  <a:pt x="35178" y="10553"/>
                </a:lnTo>
                <a:lnTo>
                  <a:pt x="35280" y="7391"/>
                </a:lnTo>
                <a:lnTo>
                  <a:pt x="35915" y="4699"/>
                </a:lnTo>
                <a:lnTo>
                  <a:pt x="28333" y="4343"/>
                </a:lnTo>
                <a:close/>
              </a:path>
              <a:path w="38734" h="18414">
                <a:moveTo>
                  <a:pt x="38138" y="0"/>
                </a:moveTo>
                <a:lnTo>
                  <a:pt x="35166" y="317"/>
                </a:lnTo>
                <a:lnTo>
                  <a:pt x="32880" y="1524"/>
                </a:lnTo>
                <a:lnTo>
                  <a:pt x="30632" y="2844"/>
                </a:lnTo>
                <a:lnTo>
                  <a:pt x="28435" y="4279"/>
                </a:lnTo>
                <a:lnTo>
                  <a:pt x="36436" y="2946"/>
                </a:lnTo>
                <a:lnTo>
                  <a:pt x="36855" y="1816"/>
                </a:lnTo>
                <a:lnTo>
                  <a:pt x="37401" y="800"/>
                </a:lnTo>
                <a:lnTo>
                  <a:pt x="3813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8742560" y="5073763"/>
            <a:ext cx="38100" cy="17145"/>
          </a:xfrm>
          <a:custGeom>
            <a:avLst/>
            <a:gdLst/>
            <a:ahLst/>
            <a:cxnLst/>
            <a:rect l="l" t="t" r="r" b="b"/>
            <a:pathLst>
              <a:path w="38100" h="17145">
                <a:moveTo>
                  <a:pt x="876" y="8902"/>
                </a:moveTo>
                <a:lnTo>
                  <a:pt x="228" y="11595"/>
                </a:lnTo>
                <a:lnTo>
                  <a:pt x="176" y="13585"/>
                </a:lnTo>
                <a:lnTo>
                  <a:pt x="0" y="16891"/>
                </a:lnTo>
                <a:lnTo>
                  <a:pt x="25361" y="12420"/>
                </a:lnTo>
                <a:lnTo>
                  <a:pt x="25565" y="10807"/>
                </a:lnTo>
                <a:lnTo>
                  <a:pt x="25679" y="10058"/>
                </a:lnTo>
                <a:lnTo>
                  <a:pt x="876" y="8902"/>
                </a:lnTo>
                <a:close/>
              </a:path>
              <a:path w="38100" h="17145">
                <a:moveTo>
                  <a:pt x="37744" y="0"/>
                </a:moveTo>
                <a:lnTo>
                  <a:pt x="29100" y="1126"/>
                </a:lnTo>
                <a:lnTo>
                  <a:pt x="3098" y="4203"/>
                </a:lnTo>
                <a:lnTo>
                  <a:pt x="2362" y="4991"/>
                </a:lnTo>
                <a:lnTo>
                  <a:pt x="1803" y="6007"/>
                </a:lnTo>
                <a:lnTo>
                  <a:pt x="1396" y="7137"/>
                </a:lnTo>
                <a:lnTo>
                  <a:pt x="31508" y="1803"/>
                </a:lnTo>
                <a:lnTo>
                  <a:pt x="3774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8780295" y="5070999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186" y="0"/>
                </a:moveTo>
                <a:lnTo>
                  <a:pt x="13385" y="609"/>
                </a:lnTo>
                <a:lnTo>
                  <a:pt x="3771" y="1701"/>
                </a:lnTo>
                <a:lnTo>
                  <a:pt x="0" y="2768"/>
                </a:lnTo>
                <a:lnTo>
                  <a:pt x="13169" y="939"/>
                </a:lnTo>
                <a:lnTo>
                  <a:pt x="1818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8767929" y="5071945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4" h="14604">
                <a:moveTo>
                  <a:pt x="317" y="11874"/>
                </a:moveTo>
                <a:lnTo>
                  <a:pt x="148" y="12979"/>
                </a:lnTo>
                <a:lnTo>
                  <a:pt x="0" y="14236"/>
                </a:lnTo>
                <a:lnTo>
                  <a:pt x="10045" y="12319"/>
                </a:lnTo>
                <a:lnTo>
                  <a:pt x="317" y="11874"/>
                </a:lnTo>
                <a:close/>
              </a:path>
              <a:path w="26034" h="14604">
                <a:moveTo>
                  <a:pt x="25539" y="0"/>
                </a:moveTo>
                <a:lnTo>
                  <a:pt x="12369" y="1816"/>
                </a:lnTo>
                <a:lnTo>
                  <a:pt x="6134" y="3619"/>
                </a:lnTo>
                <a:lnTo>
                  <a:pt x="2553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8705312" y="5105813"/>
            <a:ext cx="116205" cy="6985"/>
          </a:xfrm>
          <a:custGeom>
            <a:avLst/>
            <a:gdLst/>
            <a:ahLst/>
            <a:cxnLst/>
            <a:rect l="l" t="t" r="r" b="b"/>
            <a:pathLst>
              <a:path w="116204" h="6985">
                <a:moveTo>
                  <a:pt x="5981" y="241"/>
                </a:moveTo>
                <a:lnTo>
                  <a:pt x="0" y="1612"/>
                </a:lnTo>
                <a:lnTo>
                  <a:pt x="107467" y="6794"/>
                </a:lnTo>
                <a:lnTo>
                  <a:pt x="113220" y="5435"/>
                </a:lnTo>
                <a:lnTo>
                  <a:pt x="116103" y="4800"/>
                </a:lnTo>
                <a:lnTo>
                  <a:pt x="107449" y="4479"/>
                </a:lnTo>
                <a:lnTo>
                  <a:pt x="98806" y="3975"/>
                </a:lnTo>
                <a:lnTo>
                  <a:pt x="90171" y="3289"/>
                </a:lnTo>
                <a:lnTo>
                  <a:pt x="81546" y="2425"/>
                </a:lnTo>
                <a:lnTo>
                  <a:pt x="73254" y="2037"/>
                </a:lnTo>
                <a:lnTo>
                  <a:pt x="64970" y="1503"/>
                </a:lnTo>
                <a:lnTo>
                  <a:pt x="56690" y="823"/>
                </a:lnTo>
                <a:lnTo>
                  <a:pt x="54921" y="647"/>
                </a:lnTo>
                <a:lnTo>
                  <a:pt x="18262" y="647"/>
                </a:lnTo>
                <a:lnTo>
                  <a:pt x="12115" y="508"/>
                </a:lnTo>
                <a:lnTo>
                  <a:pt x="5981" y="241"/>
                </a:lnTo>
                <a:close/>
              </a:path>
              <a:path w="116204" h="6985">
                <a:moveTo>
                  <a:pt x="48412" y="0"/>
                </a:moveTo>
                <a:lnTo>
                  <a:pt x="35217" y="546"/>
                </a:lnTo>
                <a:lnTo>
                  <a:pt x="29806" y="647"/>
                </a:lnTo>
                <a:lnTo>
                  <a:pt x="54921" y="647"/>
                </a:lnTo>
                <a:lnTo>
                  <a:pt x="4841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8753723" y="510533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9067" y="0"/>
                </a:moveTo>
                <a:lnTo>
                  <a:pt x="3022" y="342"/>
                </a:lnTo>
                <a:lnTo>
                  <a:pt x="0" y="482"/>
                </a:lnTo>
                <a:lnTo>
                  <a:pt x="8277" y="1306"/>
                </a:lnTo>
                <a:lnTo>
                  <a:pt x="16559" y="1985"/>
                </a:lnTo>
                <a:lnTo>
                  <a:pt x="24847" y="2520"/>
                </a:lnTo>
                <a:lnTo>
                  <a:pt x="33147" y="2908"/>
                </a:lnTo>
                <a:lnTo>
                  <a:pt x="27000" y="2222"/>
                </a:lnTo>
                <a:lnTo>
                  <a:pt x="20853" y="1396"/>
                </a:lnTo>
                <a:lnTo>
                  <a:pt x="14630" y="431"/>
                </a:lnTo>
                <a:lnTo>
                  <a:pt x="14465" y="279"/>
                </a:lnTo>
                <a:lnTo>
                  <a:pt x="12674" y="177"/>
                </a:lnTo>
                <a:lnTo>
                  <a:pt x="10858" y="101"/>
                </a:lnTo>
                <a:lnTo>
                  <a:pt x="906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8846907" y="5095162"/>
            <a:ext cx="205740" cy="26034"/>
          </a:xfrm>
          <a:custGeom>
            <a:avLst/>
            <a:gdLst/>
            <a:ahLst/>
            <a:cxnLst/>
            <a:rect l="l" t="t" r="r" b="b"/>
            <a:pathLst>
              <a:path w="205740" h="26035">
                <a:moveTo>
                  <a:pt x="158304" y="24079"/>
                </a:moveTo>
                <a:lnTo>
                  <a:pt x="133045" y="24079"/>
                </a:lnTo>
                <a:lnTo>
                  <a:pt x="157518" y="25742"/>
                </a:lnTo>
                <a:lnTo>
                  <a:pt x="159346" y="25742"/>
                </a:lnTo>
                <a:lnTo>
                  <a:pt x="158381" y="24168"/>
                </a:lnTo>
                <a:close/>
              </a:path>
              <a:path w="205740" h="26035">
                <a:moveTo>
                  <a:pt x="135102" y="1193"/>
                </a:moveTo>
                <a:lnTo>
                  <a:pt x="73278" y="9499"/>
                </a:lnTo>
                <a:lnTo>
                  <a:pt x="68300" y="10083"/>
                </a:lnTo>
                <a:lnTo>
                  <a:pt x="13690" y="17386"/>
                </a:lnTo>
                <a:lnTo>
                  <a:pt x="0" y="19024"/>
                </a:lnTo>
                <a:lnTo>
                  <a:pt x="124117" y="24803"/>
                </a:lnTo>
                <a:lnTo>
                  <a:pt x="133045" y="24079"/>
                </a:lnTo>
                <a:lnTo>
                  <a:pt x="158304" y="24079"/>
                </a:lnTo>
                <a:lnTo>
                  <a:pt x="205130" y="21297"/>
                </a:lnTo>
                <a:lnTo>
                  <a:pt x="195198" y="10375"/>
                </a:lnTo>
                <a:lnTo>
                  <a:pt x="192785" y="8140"/>
                </a:lnTo>
                <a:lnTo>
                  <a:pt x="188445" y="2743"/>
                </a:lnTo>
                <a:lnTo>
                  <a:pt x="156286" y="2730"/>
                </a:lnTo>
                <a:lnTo>
                  <a:pt x="135102" y="1193"/>
                </a:lnTo>
                <a:close/>
              </a:path>
              <a:path w="205740" h="26035">
                <a:moveTo>
                  <a:pt x="159511" y="0"/>
                </a:moveTo>
                <a:lnTo>
                  <a:pt x="158838" y="1689"/>
                </a:lnTo>
                <a:lnTo>
                  <a:pt x="157835" y="2743"/>
                </a:lnTo>
                <a:lnTo>
                  <a:pt x="188445" y="2743"/>
                </a:lnTo>
                <a:lnTo>
                  <a:pt x="187464" y="1523"/>
                </a:lnTo>
                <a:lnTo>
                  <a:pt x="159511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8812789" y="5094537"/>
            <a:ext cx="193675" cy="19685"/>
          </a:xfrm>
          <a:custGeom>
            <a:avLst/>
            <a:gdLst/>
            <a:ahLst/>
            <a:cxnLst/>
            <a:rect l="l" t="t" r="r" b="b"/>
            <a:pathLst>
              <a:path w="193675" h="19685">
                <a:moveTo>
                  <a:pt x="8623" y="16078"/>
                </a:moveTo>
                <a:lnTo>
                  <a:pt x="5740" y="16713"/>
                </a:lnTo>
                <a:lnTo>
                  <a:pt x="0" y="18072"/>
                </a:lnTo>
                <a:lnTo>
                  <a:pt x="34112" y="19646"/>
                </a:lnTo>
                <a:lnTo>
                  <a:pt x="47815" y="18008"/>
                </a:lnTo>
                <a:lnTo>
                  <a:pt x="61175" y="16217"/>
                </a:lnTo>
                <a:lnTo>
                  <a:pt x="15976" y="16217"/>
                </a:lnTo>
                <a:lnTo>
                  <a:pt x="12293" y="16179"/>
                </a:lnTo>
                <a:lnTo>
                  <a:pt x="8623" y="16078"/>
                </a:lnTo>
                <a:close/>
              </a:path>
              <a:path w="193675" h="19685">
                <a:moveTo>
                  <a:pt x="102425" y="10706"/>
                </a:moveTo>
                <a:lnTo>
                  <a:pt x="52479" y="15095"/>
                </a:lnTo>
                <a:lnTo>
                  <a:pt x="25019" y="16217"/>
                </a:lnTo>
                <a:lnTo>
                  <a:pt x="61175" y="16217"/>
                </a:lnTo>
                <a:lnTo>
                  <a:pt x="102425" y="10706"/>
                </a:lnTo>
                <a:close/>
              </a:path>
              <a:path w="193675" h="19685">
                <a:moveTo>
                  <a:pt x="181851" y="0"/>
                </a:moveTo>
                <a:lnTo>
                  <a:pt x="136436" y="6235"/>
                </a:lnTo>
                <a:lnTo>
                  <a:pt x="169227" y="1816"/>
                </a:lnTo>
                <a:lnTo>
                  <a:pt x="193155" y="1816"/>
                </a:lnTo>
                <a:lnTo>
                  <a:pt x="193636" y="622"/>
                </a:lnTo>
                <a:lnTo>
                  <a:pt x="181851" y="0"/>
                </a:lnTo>
                <a:close/>
              </a:path>
              <a:path w="193675" h="19685">
                <a:moveTo>
                  <a:pt x="193155" y="1816"/>
                </a:moveTo>
                <a:lnTo>
                  <a:pt x="169227" y="1816"/>
                </a:lnTo>
                <a:lnTo>
                  <a:pt x="190411" y="3365"/>
                </a:lnTo>
                <a:lnTo>
                  <a:pt x="191960" y="3365"/>
                </a:lnTo>
                <a:lnTo>
                  <a:pt x="192951" y="2324"/>
                </a:lnTo>
                <a:lnTo>
                  <a:pt x="193155" y="181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8762785" y="5105021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5118" y="0"/>
                </a:moveTo>
                <a:lnTo>
                  <a:pt x="1714" y="215"/>
                </a:lnTo>
                <a:lnTo>
                  <a:pt x="0" y="304"/>
                </a:lnTo>
                <a:lnTo>
                  <a:pt x="5410" y="584"/>
                </a:lnTo>
                <a:lnTo>
                  <a:pt x="5295" y="457"/>
                </a:lnTo>
                <a:lnTo>
                  <a:pt x="511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8786865" y="5108238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5" h="2539">
                <a:moveTo>
                  <a:pt x="0" y="0"/>
                </a:moveTo>
                <a:lnTo>
                  <a:pt x="8622" y="863"/>
                </a:lnTo>
                <a:lnTo>
                  <a:pt x="17252" y="1549"/>
                </a:lnTo>
                <a:lnTo>
                  <a:pt x="25892" y="2053"/>
                </a:lnTo>
                <a:lnTo>
                  <a:pt x="34544" y="2374"/>
                </a:lnTo>
                <a:lnTo>
                  <a:pt x="40690" y="1028"/>
                </a:lnTo>
                <a:lnTo>
                  <a:pt x="43776" y="406"/>
                </a:lnTo>
                <a:lnTo>
                  <a:pt x="42162" y="330"/>
                </a:lnTo>
                <a:lnTo>
                  <a:pt x="11760" y="330"/>
                </a:lnTo>
                <a:lnTo>
                  <a:pt x="5880" y="215"/>
                </a:lnTo>
                <a:lnTo>
                  <a:pt x="0" y="0"/>
                </a:lnTo>
                <a:close/>
              </a:path>
              <a:path w="43815" h="2539">
                <a:moveTo>
                  <a:pt x="35166" y="0"/>
                </a:moveTo>
                <a:lnTo>
                  <a:pt x="29324" y="215"/>
                </a:lnTo>
                <a:lnTo>
                  <a:pt x="23482" y="330"/>
                </a:lnTo>
                <a:lnTo>
                  <a:pt x="42162" y="330"/>
                </a:lnTo>
                <a:lnTo>
                  <a:pt x="3516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8768189" y="5105610"/>
            <a:ext cx="53975" cy="3175"/>
          </a:xfrm>
          <a:custGeom>
            <a:avLst/>
            <a:gdLst/>
            <a:ahLst/>
            <a:cxnLst/>
            <a:rect l="l" t="t" r="r" b="b"/>
            <a:pathLst>
              <a:path w="53975" h="3175">
                <a:moveTo>
                  <a:pt x="0" y="0"/>
                </a:moveTo>
                <a:lnTo>
                  <a:pt x="30441" y="2959"/>
                </a:lnTo>
                <a:lnTo>
                  <a:pt x="42164" y="2959"/>
                </a:lnTo>
                <a:lnTo>
                  <a:pt x="47993" y="2844"/>
                </a:lnTo>
                <a:lnTo>
                  <a:pt x="53835" y="262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8915212" y="5100770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34010" y="0"/>
                </a:moveTo>
                <a:lnTo>
                  <a:pt x="0" y="4470"/>
                </a:lnTo>
                <a:lnTo>
                  <a:pt x="9931" y="3263"/>
                </a:lnTo>
                <a:lnTo>
                  <a:pt x="3401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8821412" y="5101921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228" y="0"/>
                </a:lnTo>
              </a:path>
            </a:pathLst>
          </a:custGeom>
          <a:ln w="17665">
            <a:solidFill>
              <a:srgbClr val="C4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8767899" y="5098964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564" y="0"/>
                </a:lnTo>
              </a:path>
            </a:pathLst>
          </a:custGeom>
          <a:ln w="18567">
            <a:solidFill>
              <a:srgbClr val="BAB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8711285" y="5103327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13157" y="0"/>
                </a:moveTo>
                <a:lnTo>
                  <a:pt x="8762" y="838"/>
                </a:lnTo>
                <a:lnTo>
                  <a:pt x="4381" y="1752"/>
                </a:lnTo>
                <a:lnTo>
                  <a:pt x="0" y="2730"/>
                </a:lnTo>
                <a:lnTo>
                  <a:pt x="6146" y="2997"/>
                </a:lnTo>
                <a:lnTo>
                  <a:pt x="12293" y="3136"/>
                </a:lnTo>
                <a:lnTo>
                  <a:pt x="23837" y="3136"/>
                </a:lnTo>
                <a:lnTo>
                  <a:pt x="29235" y="3035"/>
                </a:lnTo>
                <a:lnTo>
                  <a:pt x="42443" y="2489"/>
                </a:lnTo>
                <a:lnTo>
                  <a:pt x="38493" y="2044"/>
                </a:lnTo>
                <a:lnTo>
                  <a:pt x="37172" y="1943"/>
                </a:lnTo>
                <a:lnTo>
                  <a:pt x="36080" y="1638"/>
                </a:lnTo>
                <a:lnTo>
                  <a:pt x="35178" y="1168"/>
                </a:lnTo>
                <a:lnTo>
                  <a:pt x="13157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8746470" y="5104494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0" y="0"/>
                </a:moveTo>
                <a:lnTo>
                  <a:pt x="901" y="469"/>
                </a:lnTo>
                <a:lnTo>
                  <a:pt x="1993" y="774"/>
                </a:lnTo>
                <a:lnTo>
                  <a:pt x="3314" y="876"/>
                </a:lnTo>
                <a:lnTo>
                  <a:pt x="7251" y="1320"/>
                </a:lnTo>
                <a:lnTo>
                  <a:pt x="16319" y="83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8724438" y="5098550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18275" y="0"/>
                </a:moveTo>
                <a:lnTo>
                  <a:pt x="2387" y="2273"/>
                </a:lnTo>
                <a:lnTo>
                  <a:pt x="11671" y="2717"/>
                </a:lnTo>
                <a:lnTo>
                  <a:pt x="7772" y="3340"/>
                </a:lnTo>
                <a:lnTo>
                  <a:pt x="0" y="4775"/>
                </a:lnTo>
                <a:lnTo>
                  <a:pt x="22034" y="5943"/>
                </a:lnTo>
                <a:lnTo>
                  <a:pt x="19786" y="4762"/>
                </a:lnTo>
                <a:lnTo>
                  <a:pt x="18732" y="2552"/>
                </a:lnTo>
                <a:lnTo>
                  <a:pt x="1827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8742714" y="5094719"/>
            <a:ext cx="25400" cy="10795"/>
          </a:xfrm>
          <a:custGeom>
            <a:avLst/>
            <a:gdLst/>
            <a:ahLst/>
            <a:cxnLst/>
            <a:rect l="l" t="t" r="r" b="b"/>
            <a:pathLst>
              <a:path w="25400" h="10795">
                <a:moveTo>
                  <a:pt x="24587" y="0"/>
                </a:moveTo>
                <a:lnTo>
                  <a:pt x="16395" y="1333"/>
                </a:lnTo>
                <a:lnTo>
                  <a:pt x="0" y="3835"/>
                </a:lnTo>
                <a:lnTo>
                  <a:pt x="457" y="6388"/>
                </a:lnTo>
                <a:lnTo>
                  <a:pt x="1511" y="8597"/>
                </a:lnTo>
                <a:lnTo>
                  <a:pt x="3759" y="9778"/>
                </a:lnTo>
                <a:lnTo>
                  <a:pt x="20078" y="10617"/>
                </a:lnTo>
                <a:lnTo>
                  <a:pt x="25184" y="10299"/>
                </a:lnTo>
                <a:lnTo>
                  <a:pt x="24650" y="8661"/>
                </a:lnTo>
                <a:lnTo>
                  <a:pt x="24537" y="6388"/>
                </a:lnTo>
                <a:lnTo>
                  <a:pt x="2458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8767240" y="5086039"/>
            <a:ext cx="128905" cy="19050"/>
          </a:xfrm>
          <a:custGeom>
            <a:avLst/>
            <a:gdLst/>
            <a:ahLst/>
            <a:cxnLst/>
            <a:rect l="l" t="t" r="r" b="b"/>
            <a:pathLst>
              <a:path w="128904" h="19050">
                <a:moveTo>
                  <a:pt x="49427" y="0"/>
                </a:moveTo>
                <a:lnTo>
                  <a:pt x="31452" y="3293"/>
                </a:lnTo>
                <a:lnTo>
                  <a:pt x="62" y="8674"/>
                </a:lnTo>
                <a:lnTo>
                  <a:pt x="0" y="14916"/>
                </a:lnTo>
                <a:lnTo>
                  <a:pt x="113" y="17348"/>
                </a:lnTo>
                <a:lnTo>
                  <a:pt x="659" y="18986"/>
                </a:lnTo>
                <a:lnTo>
                  <a:pt x="15575" y="17891"/>
                </a:lnTo>
                <a:lnTo>
                  <a:pt x="30471" y="16533"/>
                </a:lnTo>
                <a:lnTo>
                  <a:pt x="45345" y="14916"/>
                </a:lnTo>
                <a:lnTo>
                  <a:pt x="128764" y="3644"/>
                </a:lnTo>
                <a:lnTo>
                  <a:pt x="494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8664176" y="5109538"/>
            <a:ext cx="118745" cy="31750"/>
          </a:xfrm>
          <a:custGeom>
            <a:avLst/>
            <a:gdLst/>
            <a:ahLst/>
            <a:cxnLst/>
            <a:rect l="l" t="t" r="r" b="b"/>
            <a:pathLst>
              <a:path w="118745" h="31750">
                <a:moveTo>
                  <a:pt x="108215" y="15151"/>
                </a:moveTo>
                <a:lnTo>
                  <a:pt x="6400" y="15151"/>
                </a:lnTo>
                <a:lnTo>
                  <a:pt x="9728" y="18453"/>
                </a:lnTo>
                <a:lnTo>
                  <a:pt x="17144" y="28041"/>
                </a:lnTo>
                <a:lnTo>
                  <a:pt x="22009" y="28575"/>
                </a:lnTo>
                <a:lnTo>
                  <a:pt x="30213" y="29857"/>
                </a:lnTo>
                <a:lnTo>
                  <a:pt x="38417" y="30886"/>
                </a:lnTo>
                <a:lnTo>
                  <a:pt x="46647" y="31673"/>
                </a:lnTo>
                <a:lnTo>
                  <a:pt x="61107" y="27843"/>
                </a:lnTo>
                <a:lnTo>
                  <a:pt x="75615" y="24387"/>
                </a:lnTo>
                <a:lnTo>
                  <a:pt x="90209" y="21383"/>
                </a:lnTo>
                <a:lnTo>
                  <a:pt x="104927" y="18910"/>
                </a:lnTo>
                <a:lnTo>
                  <a:pt x="107060" y="16370"/>
                </a:lnTo>
                <a:lnTo>
                  <a:pt x="108215" y="15151"/>
                </a:lnTo>
                <a:close/>
              </a:path>
              <a:path w="118745" h="31750">
                <a:moveTo>
                  <a:pt x="32511" y="0"/>
                </a:moveTo>
                <a:lnTo>
                  <a:pt x="24753" y="2012"/>
                </a:lnTo>
                <a:lnTo>
                  <a:pt x="17000" y="4119"/>
                </a:lnTo>
                <a:lnTo>
                  <a:pt x="9250" y="6309"/>
                </a:lnTo>
                <a:lnTo>
                  <a:pt x="0" y="9017"/>
                </a:lnTo>
                <a:lnTo>
                  <a:pt x="6400" y="15176"/>
                </a:lnTo>
                <a:lnTo>
                  <a:pt x="108215" y="15151"/>
                </a:lnTo>
                <a:lnTo>
                  <a:pt x="109550" y="13741"/>
                </a:lnTo>
                <a:lnTo>
                  <a:pt x="110195" y="13550"/>
                </a:lnTo>
                <a:lnTo>
                  <a:pt x="82232" y="13550"/>
                </a:lnTo>
                <a:lnTo>
                  <a:pt x="86677" y="12839"/>
                </a:lnTo>
                <a:lnTo>
                  <a:pt x="94868" y="11633"/>
                </a:lnTo>
                <a:lnTo>
                  <a:pt x="100825" y="10820"/>
                </a:lnTo>
                <a:lnTo>
                  <a:pt x="106177" y="10172"/>
                </a:lnTo>
                <a:lnTo>
                  <a:pt x="99174" y="10172"/>
                </a:lnTo>
                <a:lnTo>
                  <a:pt x="84172" y="9920"/>
                </a:lnTo>
                <a:lnTo>
                  <a:pt x="69191" y="9167"/>
                </a:lnTo>
                <a:lnTo>
                  <a:pt x="54231" y="7917"/>
                </a:lnTo>
                <a:lnTo>
                  <a:pt x="39293" y="6172"/>
                </a:lnTo>
                <a:lnTo>
                  <a:pt x="38214" y="6070"/>
                </a:lnTo>
                <a:lnTo>
                  <a:pt x="38138" y="3670"/>
                </a:lnTo>
                <a:lnTo>
                  <a:pt x="38722" y="317"/>
                </a:lnTo>
                <a:lnTo>
                  <a:pt x="32511" y="0"/>
                </a:lnTo>
                <a:close/>
              </a:path>
              <a:path w="118745" h="31750">
                <a:moveTo>
                  <a:pt x="118452" y="11137"/>
                </a:moveTo>
                <a:lnTo>
                  <a:pt x="109387" y="12016"/>
                </a:lnTo>
                <a:lnTo>
                  <a:pt x="100328" y="12711"/>
                </a:lnTo>
                <a:lnTo>
                  <a:pt x="91276" y="13222"/>
                </a:lnTo>
                <a:lnTo>
                  <a:pt x="82232" y="13550"/>
                </a:lnTo>
                <a:lnTo>
                  <a:pt x="110195" y="13550"/>
                </a:lnTo>
                <a:lnTo>
                  <a:pt x="116179" y="11785"/>
                </a:lnTo>
                <a:lnTo>
                  <a:pt x="118452" y="11137"/>
                </a:lnTo>
                <a:close/>
              </a:path>
              <a:path w="118745" h="31750">
                <a:moveTo>
                  <a:pt x="106806" y="10096"/>
                </a:moveTo>
                <a:lnTo>
                  <a:pt x="101726" y="10172"/>
                </a:lnTo>
                <a:lnTo>
                  <a:pt x="106177" y="10172"/>
                </a:lnTo>
                <a:lnTo>
                  <a:pt x="106806" y="10096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8702390" y="511478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36" y="0"/>
                </a:lnTo>
              </a:path>
            </a:pathLst>
          </a:custGeom>
          <a:ln w="9842">
            <a:solidFill>
              <a:srgbClr val="DD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8868055" y="5120347"/>
            <a:ext cx="66040" cy="3810"/>
          </a:xfrm>
          <a:custGeom>
            <a:avLst/>
            <a:gdLst/>
            <a:ahLst/>
            <a:cxnLst/>
            <a:rect l="l" t="t" r="r" b="b"/>
            <a:pathLst>
              <a:path w="66040" h="3810">
                <a:moveTo>
                  <a:pt x="56400" y="0"/>
                </a:moveTo>
                <a:lnTo>
                  <a:pt x="48867" y="170"/>
                </a:lnTo>
                <a:lnTo>
                  <a:pt x="41336" y="419"/>
                </a:lnTo>
                <a:lnTo>
                  <a:pt x="33813" y="753"/>
                </a:lnTo>
                <a:lnTo>
                  <a:pt x="26301" y="1181"/>
                </a:lnTo>
                <a:lnTo>
                  <a:pt x="19714" y="1441"/>
                </a:lnTo>
                <a:lnTo>
                  <a:pt x="13136" y="1766"/>
                </a:lnTo>
                <a:lnTo>
                  <a:pt x="6565" y="2161"/>
                </a:lnTo>
                <a:lnTo>
                  <a:pt x="0" y="2628"/>
                </a:lnTo>
                <a:lnTo>
                  <a:pt x="10147" y="2690"/>
                </a:lnTo>
                <a:lnTo>
                  <a:pt x="40551" y="3238"/>
                </a:lnTo>
                <a:lnTo>
                  <a:pt x="57162" y="1422"/>
                </a:lnTo>
                <a:lnTo>
                  <a:pt x="65455" y="419"/>
                </a:lnTo>
                <a:lnTo>
                  <a:pt x="56400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8794983" y="5114828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4" h="2539">
                <a:moveTo>
                  <a:pt x="8940" y="0"/>
                </a:moveTo>
                <a:lnTo>
                  <a:pt x="5956" y="761"/>
                </a:lnTo>
                <a:lnTo>
                  <a:pt x="0" y="2374"/>
                </a:lnTo>
                <a:lnTo>
                  <a:pt x="6374" y="1874"/>
                </a:lnTo>
                <a:lnTo>
                  <a:pt x="12755" y="1439"/>
                </a:lnTo>
                <a:lnTo>
                  <a:pt x="25539" y="761"/>
                </a:lnTo>
                <a:lnTo>
                  <a:pt x="894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8769107" y="5116009"/>
            <a:ext cx="155575" cy="12700"/>
          </a:xfrm>
          <a:custGeom>
            <a:avLst/>
            <a:gdLst/>
            <a:ahLst/>
            <a:cxnLst/>
            <a:rect l="l" t="t" r="r" b="b"/>
            <a:pathLst>
              <a:path w="155575" h="12700">
                <a:moveTo>
                  <a:pt x="60299" y="0"/>
                </a:moveTo>
                <a:lnTo>
                  <a:pt x="54813" y="520"/>
                </a:lnTo>
                <a:lnTo>
                  <a:pt x="43815" y="1422"/>
                </a:lnTo>
                <a:lnTo>
                  <a:pt x="17284" y="4241"/>
                </a:lnTo>
                <a:lnTo>
                  <a:pt x="14782" y="4533"/>
                </a:lnTo>
                <a:lnTo>
                  <a:pt x="13525" y="4660"/>
                </a:lnTo>
                <a:lnTo>
                  <a:pt x="4610" y="7277"/>
                </a:lnTo>
                <a:lnTo>
                  <a:pt x="2133" y="9893"/>
                </a:lnTo>
                <a:lnTo>
                  <a:pt x="0" y="12446"/>
                </a:lnTo>
                <a:lnTo>
                  <a:pt x="6635" y="11535"/>
                </a:lnTo>
                <a:lnTo>
                  <a:pt x="13304" y="10752"/>
                </a:lnTo>
                <a:lnTo>
                  <a:pt x="20015" y="10104"/>
                </a:lnTo>
                <a:lnTo>
                  <a:pt x="26771" y="9601"/>
                </a:lnTo>
                <a:lnTo>
                  <a:pt x="36567" y="8731"/>
                </a:lnTo>
                <a:lnTo>
                  <a:pt x="46372" y="8045"/>
                </a:lnTo>
                <a:lnTo>
                  <a:pt x="56184" y="7540"/>
                </a:lnTo>
                <a:lnTo>
                  <a:pt x="66001" y="7213"/>
                </a:lnTo>
                <a:lnTo>
                  <a:pt x="99139" y="6946"/>
                </a:lnTo>
                <a:lnTo>
                  <a:pt x="105518" y="6499"/>
                </a:lnTo>
                <a:lnTo>
                  <a:pt x="112088" y="6108"/>
                </a:lnTo>
                <a:lnTo>
                  <a:pt x="125247" y="5524"/>
                </a:lnTo>
                <a:lnTo>
                  <a:pt x="132759" y="5095"/>
                </a:lnTo>
                <a:lnTo>
                  <a:pt x="140282" y="4757"/>
                </a:lnTo>
                <a:lnTo>
                  <a:pt x="147812" y="4508"/>
                </a:lnTo>
                <a:lnTo>
                  <a:pt x="155346" y="4343"/>
                </a:lnTo>
                <a:lnTo>
                  <a:pt x="60299" y="0"/>
                </a:lnTo>
                <a:close/>
              </a:path>
              <a:path w="155575" h="12700">
                <a:moveTo>
                  <a:pt x="99139" y="6946"/>
                </a:moveTo>
                <a:lnTo>
                  <a:pt x="93941" y="6946"/>
                </a:lnTo>
                <a:lnTo>
                  <a:pt x="97282" y="6959"/>
                </a:lnTo>
                <a:lnTo>
                  <a:pt x="99139" y="6946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8812920" y="5115855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13258" y="0"/>
                </a:moveTo>
                <a:lnTo>
                  <a:pt x="0" y="1574"/>
                </a:lnTo>
                <a:lnTo>
                  <a:pt x="10998" y="673"/>
                </a:lnTo>
                <a:lnTo>
                  <a:pt x="16484" y="152"/>
                </a:lnTo>
                <a:lnTo>
                  <a:pt x="1325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8908598" y="5120766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4" h="3810">
                <a:moveTo>
                  <a:pt x="24917" y="0"/>
                </a:moveTo>
                <a:lnTo>
                  <a:pt x="16624" y="1003"/>
                </a:lnTo>
                <a:lnTo>
                  <a:pt x="0" y="2819"/>
                </a:lnTo>
                <a:lnTo>
                  <a:pt x="23202" y="3568"/>
                </a:lnTo>
                <a:lnTo>
                  <a:pt x="30391" y="2578"/>
                </a:lnTo>
                <a:lnTo>
                  <a:pt x="37566" y="1701"/>
                </a:lnTo>
                <a:lnTo>
                  <a:pt x="44716" y="927"/>
                </a:lnTo>
                <a:lnTo>
                  <a:pt x="24917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8744563" y="5139170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544" y="0"/>
                </a:moveTo>
                <a:lnTo>
                  <a:pt x="10337" y="1181"/>
                </a:lnTo>
                <a:lnTo>
                  <a:pt x="5156" y="2476"/>
                </a:lnTo>
                <a:lnTo>
                  <a:pt x="0" y="3886"/>
                </a:lnTo>
                <a:lnTo>
                  <a:pt x="3695" y="3924"/>
                </a:lnTo>
                <a:lnTo>
                  <a:pt x="7785" y="3924"/>
                </a:lnTo>
                <a:lnTo>
                  <a:pt x="12255" y="3860"/>
                </a:lnTo>
                <a:lnTo>
                  <a:pt x="155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8756818" y="5126602"/>
            <a:ext cx="158750" cy="16510"/>
          </a:xfrm>
          <a:custGeom>
            <a:avLst/>
            <a:gdLst/>
            <a:ahLst/>
            <a:cxnLst/>
            <a:rect l="l" t="t" r="r" b="b"/>
            <a:pathLst>
              <a:path w="158750" h="16510">
                <a:moveTo>
                  <a:pt x="133667" y="101"/>
                </a:moveTo>
                <a:lnTo>
                  <a:pt x="131190" y="101"/>
                </a:lnTo>
                <a:lnTo>
                  <a:pt x="105994" y="559"/>
                </a:lnTo>
                <a:lnTo>
                  <a:pt x="55817" y="4227"/>
                </a:lnTo>
                <a:lnTo>
                  <a:pt x="16995" y="9740"/>
                </a:lnTo>
                <a:lnTo>
                  <a:pt x="0" y="16433"/>
                </a:lnTo>
                <a:lnTo>
                  <a:pt x="3149" y="16382"/>
                </a:lnTo>
                <a:lnTo>
                  <a:pt x="6299" y="16294"/>
                </a:lnTo>
                <a:lnTo>
                  <a:pt x="9461" y="16167"/>
                </a:lnTo>
                <a:lnTo>
                  <a:pt x="11707" y="16167"/>
                </a:lnTo>
                <a:lnTo>
                  <a:pt x="30968" y="15449"/>
                </a:lnTo>
                <a:lnTo>
                  <a:pt x="51917" y="13644"/>
                </a:lnTo>
                <a:lnTo>
                  <a:pt x="92011" y="9118"/>
                </a:lnTo>
                <a:lnTo>
                  <a:pt x="157746" y="126"/>
                </a:lnTo>
                <a:lnTo>
                  <a:pt x="138620" y="126"/>
                </a:lnTo>
                <a:lnTo>
                  <a:pt x="133667" y="101"/>
                </a:lnTo>
                <a:close/>
              </a:path>
              <a:path w="158750" h="16510">
                <a:moveTo>
                  <a:pt x="154558" y="0"/>
                </a:moveTo>
                <a:lnTo>
                  <a:pt x="147942" y="0"/>
                </a:lnTo>
                <a:lnTo>
                  <a:pt x="138620" y="126"/>
                </a:lnTo>
                <a:lnTo>
                  <a:pt x="157746" y="126"/>
                </a:lnTo>
                <a:lnTo>
                  <a:pt x="158483" y="25"/>
                </a:lnTo>
                <a:lnTo>
                  <a:pt x="154558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8686493" y="5096191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19786" y="0"/>
                </a:moveTo>
                <a:lnTo>
                  <a:pt x="13207" y="914"/>
                </a:lnTo>
                <a:lnTo>
                  <a:pt x="0" y="2603"/>
                </a:lnTo>
                <a:lnTo>
                  <a:pt x="16586" y="3454"/>
                </a:lnTo>
                <a:lnTo>
                  <a:pt x="19786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8703072" y="509601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4445" y="0"/>
                </a:moveTo>
                <a:lnTo>
                  <a:pt x="3213" y="177"/>
                </a:lnTo>
                <a:lnTo>
                  <a:pt x="0" y="3619"/>
                </a:lnTo>
                <a:lnTo>
                  <a:pt x="2781" y="3759"/>
                </a:lnTo>
                <a:lnTo>
                  <a:pt x="3302" y="2463"/>
                </a:lnTo>
                <a:lnTo>
                  <a:pt x="3860" y="1193"/>
                </a:lnTo>
                <a:lnTo>
                  <a:pt x="444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8705844" y="5090659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60">
                <a:moveTo>
                  <a:pt x="36715" y="0"/>
                </a:moveTo>
                <a:lnTo>
                  <a:pt x="27961" y="1426"/>
                </a:lnTo>
                <a:lnTo>
                  <a:pt x="1676" y="5359"/>
                </a:lnTo>
                <a:lnTo>
                  <a:pt x="1079" y="6553"/>
                </a:lnTo>
                <a:lnTo>
                  <a:pt x="495" y="7886"/>
                </a:lnTo>
                <a:lnTo>
                  <a:pt x="0" y="9118"/>
                </a:lnTo>
                <a:lnTo>
                  <a:pt x="20980" y="10159"/>
                </a:lnTo>
                <a:lnTo>
                  <a:pt x="36868" y="7886"/>
                </a:lnTo>
                <a:lnTo>
                  <a:pt x="36423" y="5359"/>
                </a:lnTo>
                <a:lnTo>
                  <a:pt x="3671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8742274" y="5086187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25647" y="0"/>
                </a:moveTo>
                <a:lnTo>
                  <a:pt x="285" y="4470"/>
                </a:lnTo>
                <a:lnTo>
                  <a:pt x="56" y="8534"/>
                </a:lnTo>
                <a:lnTo>
                  <a:pt x="0" y="9867"/>
                </a:lnTo>
                <a:lnTo>
                  <a:pt x="437" y="12369"/>
                </a:lnTo>
                <a:lnTo>
                  <a:pt x="16833" y="9867"/>
                </a:lnTo>
                <a:lnTo>
                  <a:pt x="25025" y="8534"/>
                </a:lnTo>
                <a:lnTo>
                  <a:pt x="25113" y="5727"/>
                </a:lnTo>
                <a:lnTo>
                  <a:pt x="25317" y="2730"/>
                </a:lnTo>
                <a:lnTo>
                  <a:pt x="2564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8767302" y="5084271"/>
            <a:ext cx="49530" cy="10795"/>
          </a:xfrm>
          <a:custGeom>
            <a:avLst/>
            <a:gdLst/>
            <a:ahLst/>
            <a:cxnLst/>
            <a:rect l="l" t="t" r="r" b="b"/>
            <a:pathLst>
              <a:path w="49529" h="10795">
                <a:moveTo>
                  <a:pt x="10668" y="0"/>
                </a:moveTo>
                <a:lnTo>
                  <a:pt x="622" y="1917"/>
                </a:lnTo>
                <a:lnTo>
                  <a:pt x="292" y="4648"/>
                </a:lnTo>
                <a:lnTo>
                  <a:pt x="76" y="7645"/>
                </a:lnTo>
                <a:lnTo>
                  <a:pt x="0" y="10452"/>
                </a:lnTo>
                <a:lnTo>
                  <a:pt x="31389" y="5063"/>
                </a:lnTo>
                <a:lnTo>
                  <a:pt x="49364" y="1765"/>
                </a:lnTo>
                <a:lnTo>
                  <a:pt x="1066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8696688" y="510790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616" y="0"/>
                </a:moveTo>
                <a:lnTo>
                  <a:pt x="2197" y="1066"/>
                </a:lnTo>
                <a:lnTo>
                  <a:pt x="0" y="1625"/>
                </a:lnTo>
                <a:lnTo>
                  <a:pt x="6210" y="1955"/>
                </a:lnTo>
                <a:lnTo>
                  <a:pt x="6451" y="673"/>
                </a:lnTo>
                <a:lnTo>
                  <a:pt x="661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8702897" y="5111127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09893" y="0"/>
                </a:lnTo>
              </a:path>
            </a:pathLst>
          </a:custGeom>
          <a:ln w="7391">
            <a:solidFill>
              <a:srgbClr val="CF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8924463" y="512023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360" y="0"/>
                </a:moveTo>
                <a:lnTo>
                  <a:pt x="8635" y="0"/>
                </a:lnTo>
                <a:lnTo>
                  <a:pt x="0" y="101"/>
                </a:lnTo>
                <a:lnTo>
                  <a:pt x="9055" y="520"/>
                </a:lnTo>
                <a:lnTo>
                  <a:pt x="13360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8829402" y="5114182"/>
            <a:ext cx="142240" cy="7620"/>
          </a:xfrm>
          <a:custGeom>
            <a:avLst/>
            <a:gdLst/>
            <a:ahLst/>
            <a:cxnLst/>
            <a:rect l="l" t="t" r="r" b="b"/>
            <a:pathLst>
              <a:path w="142240" h="7620">
                <a:moveTo>
                  <a:pt x="138455" y="6057"/>
                </a:moveTo>
                <a:lnTo>
                  <a:pt x="108419" y="6057"/>
                </a:lnTo>
                <a:lnTo>
                  <a:pt x="104114" y="6591"/>
                </a:lnTo>
                <a:lnTo>
                  <a:pt x="123913" y="7505"/>
                </a:lnTo>
                <a:lnTo>
                  <a:pt x="129819" y="6870"/>
                </a:lnTo>
                <a:lnTo>
                  <a:pt x="138455" y="6057"/>
                </a:lnTo>
                <a:close/>
              </a:path>
              <a:path w="142240" h="7620">
                <a:moveTo>
                  <a:pt x="17500" y="0"/>
                </a:moveTo>
                <a:lnTo>
                  <a:pt x="11671" y="660"/>
                </a:lnTo>
                <a:lnTo>
                  <a:pt x="0" y="1828"/>
                </a:lnTo>
                <a:lnTo>
                  <a:pt x="95059" y="6172"/>
                </a:lnTo>
                <a:lnTo>
                  <a:pt x="103695" y="6057"/>
                </a:lnTo>
                <a:lnTo>
                  <a:pt x="138455" y="6057"/>
                </a:lnTo>
                <a:lnTo>
                  <a:pt x="141617" y="5778"/>
                </a:lnTo>
                <a:lnTo>
                  <a:pt x="1750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8803922" y="5112615"/>
            <a:ext cx="43180" cy="3810"/>
          </a:xfrm>
          <a:custGeom>
            <a:avLst/>
            <a:gdLst/>
            <a:ahLst/>
            <a:cxnLst/>
            <a:rect l="l" t="t" r="r" b="b"/>
            <a:pathLst>
              <a:path w="43179" h="3810">
                <a:moveTo>
                  <a:pt x="36031" y="2349"/>
                </a:moveTo>
                <a:lnTo>
                  <a:pt x="29413" y="2349"/>
                </a:lnTo>
                <a:lnTo>
                  <a:pt x="22263" y="3238"/>
                </a:lnTo>
                <a:lnTo>
                  <a:pt x="25488" y="3390"/>
                </a:lnTo>
                <a:lnTo>
                  <a:pt x="36031" y="2349"/>
                </a:lnTo>
                <a:close/>
              </a:path>
              <a:path w="43179" h="3810">
                <a:moveTo>
                  <a:pt x="8864" y="0"/>
                </a:moveTo>
                <a:lnTo>
                  <a:pt x="2946" y="1447"/>
                </a:lnTo>
                <a:lnTo>
                  <a:pt x="0" y="2209"/>
                </a:lnTo>
                <a:lnTo>
                  <a:pt x="16598" y="2984"/>
                </a:lnTo>
                <a:lnTo>
                  <a:pt x="21856" y="2781"/>
                </a:lnTo>
                <a:lnTo>
                  <a:pt x="24371" y="2616"/>
                </a:lnTo>
                <a:lnTo>
                  <a:pt x="29413" y="2349"/>
                </a:lnTo>
                <a:lnTo>
                  <a:pt x="36031" y="2349"/>
                </a:lnTo>
                <a:lnTo>
                  <a:pt x="42976" y="1562"/>
                </a:lnTo>
                <a:lnTo>
                  <a:pt x="88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8710829" y="5122975"/>
            <a:ext cx="198120" cy="20320"/>
          </a:xfrm>
          <a:custGeom>
            <a:avLst/>
            <a:gdLst/>
            <a:ahLst/>
            <a:cxnLst/>
            <a:rect l="l" t="t" r="r" b="b"/>
            <a:pathLst>
              <a:path w="198120" h="20320">
                <a:moveTo>
                  <a:pt x="58280" y="5473"/>
                </a:moveTo>
                <a:lnTo>
                  <a:pt x="43560" y="7946"/>
                </a:lnTo>
                <a:lnTo>
                  <a:pt x="28963" y="10950"/>
                </a:lnTo>
                <a:lnTo>
                  <a:pt x="14455" y="14406"/>
                </a:lnTo>
                <a:lnTo>
                  <a:pt x="0" y="18237"/>
                </a:lnTo>
                <a:lnTo>
                  <a:pt x="8417" y="18953"/>
                </a:lnTo>
                <a:lnTo>
                  <a:pt x="16846" y="19500"/>
                </a:lnTo>
                <a:lnTo>
                  <a:pt x="25285" y="19876"/>
                </a:lnTo>
                <a:lnTo>
                  <a:pt x="33731" y="20078"/>
                </a:lnTo>
                <a:lnTo>
                  <a:pt x="38887" y="18669"/>
                </a:lnTo>
                <a:lnTo>
                  <a:pt x="44069" y="17373"/>
                </a:lnTo>
                <a:lnTo>
                  <a:pt x="49276" y="16192"/>
                </a:lnTo>
                <a:lnTo>
                  <a:pt x="54508" y="10033"/>
                </a:lnTo>
                <a:lnTo>
                  <a:pt x="55422" y="9042"/>
                </a:lnTo>
                <a:lnTo>
                  <a:pt x="56769" y="7277"/>
                </a:lnTo>
                <a:lnTo>
                  <a:pt x="58280" y="5473"/>
                </a:lnTo>
                <a:close/>
              </a:path>
              <a:path w="198120" h="20320">
                <a:moveTo>
                  <a:pt x="157226" y="0"/>
                </a:moveTo>
                <a:lnTo>
                  <a:pt x="147879" y="773"/>
                </a:lnTo>
                <a:lnTo>
                  <a:pt x="138545" y="1684"/>
                </a:lnTo>
                <a:lnTo>
                  <a:pt x="129224" y="2730"/>
                </a:lnTo>
                <a:lnTo>
                  <a:pt x="119913" y="3911"/>
                </a:lnTo>
                <a:lnTo>
                  <a:pt x="126415" y="4165"/>
                </a:lnTo>
                <a:lnTo>
                  <a:pt x="132918" y="4292"/>
                </a:lnTo>
                <a:lnTo>
                  <a:pt x="139433" y="4292"/>
                </a:lnTo>
                <a:lnTo>
                  <a:pt x="150944" y="4150"/>
                </a:lnTo>
                <a:lnTo>
                  <a:pt x="162493" y="3708"/>
                </a:lnTo>
                <a:lnTo>
                  <a:pt x="174094" y="2942"/>
                </a:lnTo>
                <a:lnTo>
                  <a:pt x="197777" y="609"/>
                </a:lnTo>
                <a:lnTo>
                  <a:pt x="167373" y="61"/>
                </a:lnTo>
                <a:lnTo>
                  <a:pt x="15722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8760107" y="5122961"/>
            <a:ext cx="172085" cy="16510"/>
          </a:xfrm>
          <a:custGeom>
            <a:avLst/>
            <a:gdLst/>
            <a:ahLst/>
            <a:cxnLst/>
            <a:rect l="l" t="t" r="r" b="b"/>
            <a:pathLst>
              <a:path w="172084" h="16510">
                <a:moveTo>
                  <a:pt x="104609" y="0"/>
                </a:moveTo>
                <a:lnTo>
                  <a:pt x="102946" y="0"/>
                </a:lnTo>
                <a:lnTo>
                  <a:pt x="75006" y="253"/>
                </a:lnTo>
                <a:lnTo>
                  <a:pt x="65181" y="587"/>
                </a:lnTo>
                <a:lnTo>
                  <a:pt x="55365" y="1096"/>
                </a:lnTo>
                <a:lnTo>
                  <a:pt x="45559" y="1784"/>
                </a:lnTo>
                <a:lnTo>
                  <a:pt x="35763" y="2654"/>
                </a:lnTo>
                <a:lnTo>
                  <a:pt x="29013" y="3150"/>
                </a:lnTo>
                <a:lnTo>
                  <a:pt x="6146" y="9055"/>
                </a:lnTo>
                <a:lnTo>
                  <a:pt x="5232" y="10045"/>
                </a:lnTo>
                <a:lnTo>
                  <a:pt x="0" y="16205"/>
                </a:lnTo>
                <a:lnTo>
                  <a:pt x="6836" y="14728"/>
                </a:lnTo>
                <a:lnTo>
                  <a:pt x="13706" y="13384"/>
                </a:lnTo>
                <a:lnTo>
                  <a:pt x="52527" y="7870"/>
                </a:lnTo>
                <a:lnTo>
                  <a:pt x="100666" y="4305"/>
                </a:lnTo>
                <a:lnTo>
                  <a:pt x="83642" y="4305"/>
                </a:lnTo>
                <a:lnTo>
                  <a:pt x="77139" y="4178"/>
                </a:lnTo>
                <a:lnTo>
                  <a:pt x="70637" y="3924"/>
                </a:lnTo>
                <a:lnTo>
                  <a:pt x="79948" y="2743"/>
                </a:lnTo>
                <a:lnTo>
                  <a:pt x="89269" y="1697"/>
                </a:lnTo>
                <a:lnTo>
                  <a:pt x="98603" y="786"/>
                </a:lnTo>
                <a:lnTo>
                  <a:pt x="107949" y="12"/>
                </a:lnTo>
                <a:lnTo>
                  <a:pt x="104609" y="0"/>
                </a:lnTo>
                <a:close/>
              </a:path>
              <a:path w="172084" h="16510">
                <a:moveTo>
                  <a:pt x="148488" y="622"/>
                </a:moveTo>
                <a:lnTo>
                  <a:pt x="124813" y="2955"/>
                </a:lnTo>
                <a:lnTo>
                  <a:pt x="113215" y="3721"/>
                </a:lnTo>
                <a:lnTo>
                  <a:pt x="101668" y="4163"/>
                </a:lnTo>
                <a:lnTo>
                  <a:pt x="90157" y="4305"/>
                </a:lnTo>
                <a:lnTo>
                  <a:pt x="100666" y="4305"/>
                </a:lnTo>
                <a:lnTo>
                  <a:pt x="102705" y="4193"/>
                </a:lnTo>
                <a:lnTo>
                  <a:pt x="127901" y="3733"/>
                </a:lnTo>
                <a:lnTo>
                  <a:pt x="137323" y="3733"/>
                </a:lnTo>
                <a:lnTo>
                  <a:pt x="139979" y="3682"/>
                </a:lnTo>
                <a:lnTo>
                  <a:pt x="155376" y="3644"/>
                </a:lnTo>
                <a:lnTo>
                  <a:pt x="171691" y="1371"/>
                </a:lnTo>
                <a:lnTo>
                  <a:pt x="148488" y="622"/>
                </a:lnTo>
                <a:close/>
              </a:path>
              <a:path w="172084" h="16510">
                <a:moveTo>
                  <a:pt x="137323" y="3733"/>
                </a:moveTo>
                <a:lnTo>
                  <a:pt x="127901" y="3733"/>
                </a:lnTo>
                <a:lnTo>
                  <a:pt x="135331" y="3771"/>
                </a:lnTo>
                <a:lnTo>
                  <a:pt x="137323" y="3733"/>
                </a:lnTo>
                <a:close/>
              </a:path>
              <a:path w="172084" h="16510">
                <a:moveTo>
                  <a:pt x="155376" y="3644"/>
                </a:moveTo>
                <a:lnTo>
                  <a:pt x="153225" y="3644"/>
                </a:lnTo>
                <a:lnTo>
                  <a:pt x="155193" y="3670"/>
                </a:lnTo>
                <a:lnTo>
                  <a:pt x="155376" y="3644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8766374" y="4990731"/>
            <a:ext cx="53340" cy="8255"/>
          </a:xfrm>
          <a:custGeom>
            <a:avLst/>
            <a:gdLst/>
            <a:ahLst/>
            <a:cxnLst/>
            <a:rect l="l" t="t" r="r" b="b"/>
            <a:pathLst>
              <a:path w="53340" h="8254">
                <a:moveTo>
                  <a:pt x="52895" y="0"/>
                </a:moveTo>
                <a:lnTo>
                  <a:pt x="39467" y="1193"/>
                </a:lnTo>
                <a:lnTo>
                  <a:pt x="26195" y="2925"/>
                </a:lnTo>
                <a:lnTo>
                  <a:pt x="13049" y="5141"/>
                </a:lnTo>
                <a:lnTo>
                  <a:pt x="0" y="7785"/>
                </a:lnTo>
                <a:lnTo>
                  <a:pt x="5289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8924495" y="5007434"/>
            <a:ext cx="44450" cy="5080"/>
          </a:xfrm>
          <a:custGeom>
            <a:avLst/>
            <a:gdLst/>
            <a:ahLst/>
            <a:cxnLst/>
            <a:rect l="l" t="t" r="r" b="b"/>
            <a:pathLst>
              <a:path w="44450" h="5079">
                <a:moveTo>
                  <a:pt x="44094" y="0"/>
                </a:moveTo>
                <a:lnTo>
                  <a:pt x="0" y="4076"/>
                </a:lnTo>
                <a:lnTo>
                  <a:pt x="11556" y="4483"/>
                </a:lnTo>
                <a:lnTo>
                  <a:pt x="4409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8841493" y="501684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64" y="0"/>
                </a:lnTo>
              </a:path>
            </a:pathLst>
          </a:custGeom>
          <a:ln w="10655">
            <a:solidFill>
              <a:srgbClr val="9B9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8832587" y="5018815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25247" y="0"/>
                </a:moveTo>
                <a:lnTo>
                  <a:pt x="24993" y="0"/>
                </a:lnTo>
                <a:lnTo>
                  <a:pt x="0" y="3124"/>
                </a:lnTo>
                <a:lnTo>
                  <a:pt x="1244" y="3149"/>
                </a:lnTo>
                <a:lnTo>
                  <a:pt x="1879" y="3149"/>
                </a:lnTo>
                <a:lnTo>
                  <a:pt x="4343" y="2844"/>
                </a:lnTo>
                <a:lnTo>
                  <a:pt x="25247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8834459" y="5018092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09" h="4445">
                <a:moveTo>
                  <a:pt x="29159" y="0"/>
                </a:moveTo>
                <a:lnTo>
                  <a:pt x="23126" y="723"/>
                </a:lnTo>
                <a:lnTo>
                  <a:pt x="23368" y="723"/>
                </a:lnTo>
                <a:lnTo>
                  <a:pt x="2463" y="3568"/>
                </a:lnTo>
                <a:lnTo>
                  <a:pt x="0" y="3873"/>
                </a:lnTo>
                <a:lnTo>
                  <a:pt x="7035" y="4000"/>
                </a:lnTo>
                <a:lnTo>
                  <a:pt x="29159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8831952" y="4988200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559" y="0"/>
                </a:moveTo>
                <a:lnTo>
                  <a:pt x="25984" y="88"/>
                </a:lnTo>
                <a:lnTo>
                  <a:pt x="21209" y="228"/>
                </a:lnTo>
                <a:lnTo>
                  <a:pt x="11684" y="698"/>
                </a:lnTo>
                <a:lnTo>
                  <a:pt x="0" y="2667"/>
                </a:lnTo>
                <a:lnTo>
                  <a:pt x="13208" y="3276"/>
                </a:lnTo>
                <a:lnTo>
                  <a:pt x="3155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8822700" y="4988897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20929" y="0"/>
                </a:moveTo>
                <a:lnTo>
                  <a:pt x="13944" y="380"/>
                </a:lnTo>
                <a:lnTo>
                  <a:pt x="6972" y="888"/>
                </a:lnTo>
                <a:lnTo>
                  <a:pt x="0" y="1536"/>
                </a:lnTo>
                <a:lnTo>
                  <a:pt x="9245" y="1968"/>
                </a:lnTo>
                <a:lnTo>
                  <a:pt x="2092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8983248" y="4983238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2298" y="0"/>
                </a:moveTo>
                <a:lnTo>
                  <a:pt x="0" y="203"/>
                </a:lnTo>
                <a:lnTo>
                  <a:pt x="1371" y="507"/>
                </a:lnTo>
                <a:lnTo>
                  <a:pt x="4457" y="126"/>
                </a:lnTo>
                <a:lnTo>
                  <a:pt x="2298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8979070" y="4982865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0" y="0"/>
                </a:moveTo>
                <a:lnTo>
                  <a:pt x="1397" y="88"/>
                </a:lnTo>
                <a:lnTo>
                  <a:pt x="2794" y="279"/>
                </a:lnTo>
                <a:lnTo>
                  <a:pt x="4178" y="571"/>
                </a:lnTo>
                <a:lnTo>
                  <a:pt x="6477" y="36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8984623" y="498336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3086" y="0"/>
                </a:moveTo>
                <a:lnTo>
                  <a:pt x="0" y="381"/>
                </a:lnTo>
                <a:lnTo>
                  <a:pt x="3136" y="1168"/>
                </a:lnTo>
                <a:lnTo>
                  <a:pt x="6261" y="2336"/>
                </a:lnTo>
                <a:lnTo>
                  <a:pt x="9385" y="3467"/>
                </a:lnTo>
                <a:lnTo>
                  <a:pt x="23266" y="1689"/>
                </a:lnTo>
                <a:lnTo>
                  <a:pt x="26289" y="1346"/>
                </a:lnTo>
                <a:lnTo>
                  <a:pt x="308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8994006" y="4984712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16903" y="0"/>
                </a:moveTo>
                <a:lnTo>
                  <a:pt x="13881" y="342"/>
                </a:lnTo>
                <a:lnTo>
                  <a:pt x="0" y="2120"/>
                </a:lnTo>
                <a:lnTo>
                  <a:pt x="2286" y="2946"/>
                </a:lnTo>
                <a:lnTo>
                  <a:pt x="3441" y="3327"/>
                </a:lnTo>
                <a:lnTo>
                  <a:pt x="10490" y="2286"/>
                </a:lnTo>
                <a:lnTo>
                  <a:pt x="17538" y="1320"/>
                </a:lnTo>
                <a:lnTo>
                  <a:pt x="24612" y="444"/>
                </a:lnTo>
                <a:lnTo>
                  <a:pt x="169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8885152" y="4988556"/>
            <a:ext cx="62230" cy="6350"/>
          </a:xfrm>
          <a:custGeom>
            <a:avLst/>
            <a:gdLst/>
            <a:ahLst/>
            <a:cxnLst/>
            <a:rect l="l" t="t" r="r" b="b"/>
            <a:pathLst>
              <a:path w="62229" h="6350">
                <a:moveTo>
                  <a:pt x="43573" y="0"/>
                </a:moveTo>
                <a:lnTo>
                  <a:pt x="2387" y="4419"/>
                </a:lnTo>
                <a:lnTo>
                  <a:pt x="0" y="4749"/>
                </a:lnTo>
                <a:lnTo>
                  <a:pt x="29006" y="6070"/>
                </a:lnTo>
                <a:lnTo>
                  <a:pt x="62230" y="546"/>
                </a:lnTo>
                <a:lnTo>
                  <a:pt x="4357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8887539" y="4988396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34264" y="0"/>
                </a:moveTo>
                <a:lnTo>
                  <a:pt x="0" y="4572"/>
                </a:lnTo>
                <a:lnTo>
                  <a:pt x="41186" y="165"/>
                </a:lnTo>
                <a:lnTo>
                  <a:pt x="3426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8914165" y="4989100"/>
            <a:ext cx="55880" cy="5715"/>
          </a:xfrm>
          <a:custGeom>
            <a:avLst/>
            <a:gdLst/>
            <a:ahLst/>
            <a:cxnLst/>
            <a:rect l="l" t="t" r="r" b="b"/>
            <a:pathLst>
              <a:path w="55879" h="5714">
                <a:moveTo>
                  <a:pt x="33210" y="0"/>
                </a:moveTo>
                <a:lnTo>
                  <a:pt x="0" y="5524"/>
                </a:lnTo>
                <a:lnTo>
                  <a:pt x="5549" y="5537"/>
                </a:lnTo>
                <a:lnTo>
                  <a:pt x="8128" y="5575"/>
                </a:lnTo>
                <a:lnTo>
                  <a:pt x="17386" y="5435"/>
                </a:lnTo>
                <a:lnTo>
                  <a:pt x="22021" y="5435"/>
                </a:lnTo>
                <a:lnTo>
                  <a:pt x="55778" y="876"/>
                </a:lnTo>
                <a:lnTo>
                  <a:pt x="3321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8936190" y="4989976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33756" y="0"/>
                </a:moveTo>
                <a:lnTo>
                  <a:pt x="0" y="4559"/>
                </a:lnTo>
                <a:lnTo>
                  <a:pt x="6070" y="4559"/>
                </a:lnTo>
                <a:lnTo>
                  <a:pt x="17335" y="4724"/>
                </a:lnTo>
                <a:lnTo>
                  <a:pt x="28346" y="3441"/>
                </a:lnTo>
                <a:lnTo>
                  <a:pt x="39725" y="1460"/>
                </a:lnTo>
                <a:lnTo>
                  <a:pt x="45415" y="533"/>
                </a:lnTo>
                <a:lnTo>
                  <a:pt x="3375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8953519" y="4993415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023" y="0"/>
                </a:moveTo>
                <a:lnTo>
                  <a:pt x="0" y="1282"/>
                </a:lnTo>
                <a:lnTo>
                  <a:pt x="3378" y="1358"/>
                </a:lnTo>
                <a:lnTo>
                  <a:pt x="1102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8964545" y="4985156"/>
            <a:ext cx="78105" cy="8255"/>
          </a:xfrm>
          <a:custGeom>
            <a:avLst/>
            <a:gdLst/>
            <a:ahLst/>
            <a:cxnLst/>
            <a:rect l="l" t="t" r="r" b="b"/>
            <a:pathLst>
              <a:path w="78104" h="8254">
                <a:moveTo>
                  <a:pt x="17056" y="5359"/>
                </a:moveTo>
                <a:lnTo>
                  <a:pt x="11366" y="6286"/>
                </a:lnTo>
                <a:lnTo>
                  <a:pt x="0" y="8255"/>
                </a:lnTo>
                <a:lnTo>
                  <a:pt x="10375" y="7150"/>
                </a:lnTo>
                <a:lnTo>
                  <a:pt x="25501" y="5778"/>
                </a:lnTo>
                <a:lnTo>
                  <a:pt x="17056" y="5359"/>
                </a:lnTo>
                <a:close/>
              </a:path>
              <a:path w="78104" h="8254">
                <a:moveTo>
                  <a:pt x="54076" y="0"/>
                </a:moveTo>
                <a:lnTo>
                  <a:pt x="47002" y="876"/>
                </a:lnTo>
                <a:lnTo>
                  <a:pt x="39954" y="1841"/>
                </a:lnTo>
                <a:lnTo>
                  <a:pt x="32905" y="2882"/>
                </a:lnTo>
                <a:lnTo>
                  <a:pt x="35026" y="3594"/>
                </a:lnTo>
                <a:lnTo>
                  <a:pt x="37134" y="4216"/>
                </a:lnTo>
                <a:lnTo>
                  <a:pt x="39268" y="4622"/>
                </a:lnTo>
                <a:lnTo>
                  <a:pt x="77927" y="1384"/>
                </a:lnTo>
                <a:lnTo>
                  <a:pt x="5407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8956891" y="4986538"/>
            <a:ext cx="137795" cy="12700"/>
          </a:xfrm>
          <a:custGeom>
            <a:avLst/>
            <a:gdLst/>
            <a:ahLst/>
            <a:cxnLst/>
            <a:rect l="l" t="t" r="r" b="b"/>
            <a:pathLst>
              <a:path w="137795" h="12700">
                <a:moveTo>
                  <a:pt x="33159" y="4394"/>
                </a:moveTo>
                <a:lnTo>
                  <a:pt x="18034" y="5765"/>
                </a:lnTo>
                <a:lnTo>
                  <a:pt x="7658" y="6870"/>
                </a:lnTo>
                <a:lnTo>
                  <a:pt x="0" y="8242"/>
                </a:lnTo>
                <a:lnTo>
                  <a:pt x="6680" y="8394"/>
                </a:lnTo>
                <a:lnTo>
                  <a:pt x="20053" y="8902"/>
                </a:lnTo>
                <a:lnTo>
                  <a:pt x="7975" y="10401"/>
                </a:lnTo>
                <a:lnTo>
                  <a:pt x="51422" y="12458"/>
                </a:lnTo>
                <a:lnTo>
                  <a:pt x="94510" y="8408"/>
                </a:lnTo>
                <a:lnTo>
                  <a:pt x="132050" y="5372"/>
                </a:lnTo>
                <a:lnTo>
                  <a:pt x="50990" y="5372"/>
                </a:lnTo>
                <a:lnTo>
                  <a:pt x="33159" y="4394"/>
                </a:lnTo>
                <a:close/>
              </a:path>
              <a:path w="137795" h="12700">
                <a:moveTo>
                  <a:pt x="85585" y="0"/>
                </a:moveTo>
                <a:lnTo>
                  <a:pt x="46926" y="3238"/>
                </a:lnTo>
                <a:lnTo>
                  <a:pt x="48158" y="3479"/>
                </a:lnTo>
                <a:lnTo>
                  <a:pt x="49403" y="3644"/>
                </a:lnTo>
                <a:lnTo>
                  <a:pt x="62014" y="4330"/>
                </a:lnTo>
                <a:lnTo>
                  <a:pt x="54660" y="4991"/>
                </a:lnTo>
                <a:lnTo>
                  <a:pt x="50990" y="5372"/>
                </a:lnTo>
                <a:lnTo>
                  <a:pt x="132050" y="5372"/>
                </a:lnTo>
                <a:lnTo>
                  <a:pt x="137655" y="4940"/>
                </a:lnTo>
                <a:lnTo>
                  <a:pt x="133883" y="3644"/>
                </a:lnTo>
                <a:lnTo>
                  <a:pt x="130378" y="2590"/>
                </a:lnTo>
                <a:lnTo>
                  <a:pt x="8558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8884791" y="49929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43" y="0"/>
                </a:moveTo>
                <a:lnTo>
                  <a:pt x="0" y="317"/>
                </a:lnTo>
                <a:lnTo>
                  <a:pt x="447" y="317"/>
                </a:lnTo>
                <a:lnTo>
                  <a:pt x="274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8848559" y="4988029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38061" y="0"/>
                </a:moveTo>
                <a:lnTo>
                  <a:pt x="26517" y="38"/>
                </a:lnTo>
                <a:lnTo>
                  <a:pt x="0" y="3606"/>
                </a:lnTo>
                <a:lnTo>
                  <a:pt x="36233" y="5257"/>
                </a:lnTo>
                <a:lnTo>
                  <a:pt x="38976" y="4940"/>
                </a:lnTo>
                <a:lnTo>
                  <a:pt x="73240" y="368"/>
                </a:lnTo>
                <a:lnTo>
                  <a:pt x="46867" y="23"/>
                </a:lnTo>
                <a:lnTo>
                  <a:pt x="380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8845161" y="4988067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9921" y="0"/>
                </a:moveTo>
                <a:lnTo>
                  <a:pt x="18351" y="127"/>
                </a:lnTo>
                <a:lnTo>
                  <a:pt x="0" y="3403"/>
                </a:lnTo>
                <a:lnTo>
                  <a:pt x="3403" y="3568"/>
                </a:lnTo>
                <a:lnTo>
                  <a:pt x="2992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9063587" y="500062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33" y="0"/>
                </a:moveTo>
                <a:lnTo>
                  <a:pt x="0" y="114"/>
                </a:lnTo>
                <a:lnTo>
                  <a:pt x="1130" y="190"/>
                </a:lnTo>
                <a:lnTo>
                  <a:pt x="1600" y="190"/>
                </a:lnTo>
                <a:lnTo>
                  <a:pt x="13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8719626" y="5008767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13919" y="0"/>
                </a:moveTo>
                <a:lnTo>
                  <a:pt x="0" y="2565"/>
                </a:lnTo>
                <a:lnTo>
                  <a:pt x="2819" y="3429"/>
                </a:lnTo>
                <a:lnTo>
                  <a:pt x="7848" y="2273"/>
                </a:lnTo>
                <a:lnTo>
                  <a:pt x="12890" y="1181"/>
                </a:lnTo>
                <a:lnTo>
                  <a:pt x="17957" y="190"/>
                </a:lnTo>
                <a:lnTo>
                  <a:pt x="139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8718598" y="500846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8851" y="0"/>
                </a:moveTo>
                <a:lnTo>
                  <a:pt x="0" y="2578"/>
                </a:lnTo>
                <a:lnTo>
                  <a:pt x="1028" y="2870"/>
                </a:lnTo>
                <a:lnTo>
                  <a:pt x="14947" y="304"/>
                </a:lnTo>
                <a:lnTo>
                  <a:pt x="88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8733545" y="5004852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5">
                <a:moveTo>
                  <a:pt x="21069" y="0"/>
                </a:moveTo>
                <a:lnTo>
                  <a:pt x="0" y="3911"/>
                </a:lnTo>
                <a:lnTo>
                  <a:pt x="4038" y="4114"/>
                </a:lnTo>
                <a:lnTo>
                  <a:pt x="11683" y="2616"/>
                </a:lnTo>
                <a:lnTo>
                  <a:pt x="19367" y="1333"/>
                </a:lnTo>
                <a:lnTo>
                  <a:pt x="27139" y="317"/>
                </a:lnTo>
                <a:lnTo>
                  <a:pt x="2106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8727450" y="5004776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5">
                <a:moveTo>
                  <a:pt x="25666" y="0"/>
                </a:moveTo>
                <a:lnTo>
                  <a:pt x="1104" y="3378"/>
                </a:lnTo>
                <a:lnTo>
                  <a:pt x="0" y="3695"/>
                </a:lnTo>
                <a:lnTo>
                  <a:pt x="6095" y="3987"/>
                </a:lnTo>
                <a:lnTo>
                  <a:pt x="27165" y="76"/>
                </a:lnTo>
                <a:lnTo>
                  <a:pt x="2566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8728557" y="5004236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5" h="4445">
                <a:moveTo>
                  <a:pt x="14249" y="0"/>
                </a:moveTo>
                <a:lnTo>
                  <a:pt x="9499" y="1257"/>
                </a:lnTo>
                <a:lnTo>
                  <a:pt x="4749" y="2565"/>
                </a:lnTo>
                <a:lnTo>
                  <a:pt x="0" y="3924"/>
                </a:lnTo>
                <a:lnTo>
                  <a:pt x="24561" y="533"/>
                </a:lnTo>
                <a:lnTo>
                  <a:pt x="142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8722455" y="5008964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09" h="5079">
                <a:moveTo>
                  <a:pt x="15125" y="0"/>
                </a:moveTo>
                <a:lnTo>
                  <a:pt x="10058" y="990"/>
                </a:lnTo>
                <a:lnTo>
                  <a:pt x="5016" y="2070"/>
                </a:lnTo>
                <a:lnTo>
                  <a:pt x="0" y="3225"/>
                </a:lnTo>
                <a:lnTo>
                  <a:pt x="3898" y="4457"/>
                </a:lnTo>
                <a:lnTo>
                  <a:pt x="3766" y="4457"/>
                </a:lnTo>
                <a:lnTo>
                  <a:pt x="5778" y="4991"/>
                </a:lnTo>
                <a:lnTo>
                  <a:pt x="8639" y="4457"/>
                </a:lnTo>
                <a:lnTo>
                  <a:pt x="3898" y="4457"/>
                </a:lnTo>
                <a:lnTo>
                  <a:pt x="3670" y="4432"/>
                </a:lnTo>
                <a:lnTo>
                  <a:pt x="8775" y="4432"/>
                </a:lnTo>
                <a:lnTo>
                  <a:pt x="28854" y="660"/>
                </a:lnTo>
                <a:lnTo>
                  <a:pt x="151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8737578" y="5005170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90" h="5079">
                <a:moveTo>
                  <a:pt x="23101" y="0"/>
                </a:moveTo>
                <a:lnTo>
                  <a:pt x="15341" y="1015"/>
                </a:lnTo>
                <a:lnTo>
                  <a:pt x="7645" y="2298"/>
                </a:lnTo>
                <a:lnTo>
                  <a:pt x="0" y="3797"/>
                </a:lnTo>
                <a:lnTo>
                  <a:pt x="13728" y="4457"/>
                </a:lnTo>
                <a:lnTo>
                  <a:pt x="33921" y="546"/>
                </a:lnTo>
                <a:lnTo>
                  <a:pt x="2310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8729608" y="5010061"/>
            <a:ext cx="54610" cy="10160"/>
          </a:xfrm>
          <a:custGeom>
            <a:avLst/>
            <a:gdLst/>
            <a:ahLst/>
            <a:cxnLst/>
            <a:rect l="l" t="t" r="r" b="b"/>
            <a:pathLst>
              <a:path w="54609" h="10160">
                <a:moveTo>
                  <a:pt x="30835" y="0"/>
                </a:moveTo>
                <a:lnTo>
                  <a:pt x="22009" y="1117"/>
                </a:lnTo>
                <a:lnTo>
                  <a:pt x="0" y="4267"/>
                </a:lnTo>
                <a:lnTo>
                  <a:pt x="5499" y="5791"/>
                </a:lnTo>
                <a:lnTo>
                  <a:pt x="11163" y="7493"/>
                </a:lnTo>
                <a:lnTo>
                  <a:pt x="16738" y="8089"/>
                </a:lnTo>
                <a:lnTo>
                  <a:pt x="21628" y="8851"/>
                </a:lnTo>
                <a:lnTo>
                  <a:pt x="26530" y="9525"/>
                </a:lnTo>
                <a:lnTo>
                  <a:pt x="31432" y="10109"/>
                </a:lnTo>
                <a:lnTo>
                  <a:pt x="47866" y="7645"/>
                </a:lnTo>
                <a:lnTo>
                  <a:pt x="52146" y="6578"/>
                </a:lnTo>
                <a:lnTo>
                  <a:pt x="54292" y="6070"/>
                </a:lnTo>
                <a:lnTo>
                  <a:pt x="47391" y="5970"/>
                </a:lnTo>
                <a:lnTo>
                  <a:pt x="40495" y="5764"/>
                </a:lnTo>
                <a:lnTo>
                  <a:pt x="33602" y="5450"/>
                </a:lnTo>
                <a:lnTo>
                  <a:pt x="26708" y="5029"/>
                </a:lnTo>
                <a:lnTo>
                  <a:pt x="31826" y="3416"/>
                </a:lnTo>
                <a:lnTo>
                  <a:pt x="36969" y="1917"/>
                </a:lnTo>
                <a:lnTo>
                  <a:pt x="42138" y="520"/>
                </a:lnTo>
                <a:lnTo>
                  <a:pt x="3083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8761042" y="5017711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09" h="3175">
                <a:moveTo>
                  <a:pt x="16433" y="0"/>
                </a:moveTo>
                <a:lnTo>
                  <a:pt x="0" y="2463"/>
                </a:lnTo>
                <a:lnTo>
                  <a:pt x="4914" y="3022"/>
                </a:lnTo>
                <a:lnTo>
                  <a:pt x="12585" y="965"/>
                </a:lnTo>
                <a:lnTo>
                  <a:pt x="164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8728594" y="5011177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23025" y="0"/>
                </a:moveTo>
                <a:lnTo>
                  <a:pt x="0" y="2870"/>
                </a:lnTo>
                <a:lnTo>
                  <a:pt x="1015" y="3149"/>
                </a:lnTo>
                <a:lnTo>
                  <a:pt x="2302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8760442" y="5006528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27203" y="0"/>
                </a:moveTo>
                <a:lnTo>
                  <a:pt x="0" y="3530"/>
                </a:lnTo>
                <a:lnTo>
                  <a:pt x="11303" y="4063"/>
                </a:lnTo>
                <a:lnTo>
                  <a:pt x="16802" y="2590"/>
                </a:lnTo>
                <a:lnTo>
                  <a:pt x="22326" y="1244"/>
                </a:lnTo>
                <a:lnTo>
                  <a:pt x="27901" y="38"/>
                </a:lnTo>
                <a:lnTo>
                  <a:pt x="2720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8751618" y="5010022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051" y="0"/>
                </a:moveTo>
                <a:lnTo>
                  <a:pt x="0" y="1155"/>
                </a:lnTo>
                <a:lnTo>
                  <a:pt x="8826" y="38"/>
                </a:lnTo>
                <a:lnTo>
                  <a:pt x="80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8728233" y="5009622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23075" y="0"/>
                </a:moveTo>
                <a:lnTo>
                  <a:pt x="0" y="4330"/>
                </a:lnTo>
                <a:lnTo>
                  <a:pt x="368" y="4419"/>
                </a:lnTo>
                <a:lnTo>
                  <a:pt x="23380" y="1549"/>
                </a:lnTo>
                <a:lnTo>
                  <a:pt x="31432" y="393"/>
                </a:lnTo>
                <a:lnTo>
                  <a:pt x="230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8759671" y="5006394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5222" y="0"/>
                </a:moveTo>
                <a:lnTo>
                  <a:pt x="0" y="3632"/>
                </a:lnTo>
                <a:lnTo>
                  <a:pt x="774" y="3670"/>
                </a:lnTo>
                <a:lnTo>
                  <a:pt x="27978" y="126"/>
                </a:lnTo>
                <a:lnTo>
                  <a:pt x="252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8751314" y="5005721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20180" y="0"/>
                </a:moveTo>
                <a:lnTo>
                  <a:pt x="0" y="3898"/>
                </a:lnTo>
                <a:lnTo>
                  <a:pt x="8356" y="4305"/>
                </a:lnTo>
                <a:lnTo>
                  <a:pt x="33578" y="673"/>
                </a:lnTo>
                <a:lnTo>
                  <a:pt x="2018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9047287" y="4994013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10490" y="4521"/>
                </a:moveTo>
                <a:lnTo>
                  <a:pt x="0" y="5626"/>
                </a:lnTo>
                <a:lnTo>
                  <a:pt x="16294" y="6718"/>
                </a:lnTo>
                <a:lnTo>
                  <a:pt x="17627" y="6604"/>
                </a:lnTo>
                <a:lnTo>
                  <a:pt x="17195" y="6388"/>
                </a:lnTo>
                <a:lnTo>
                  <a:pt x="12865" y="5130"/>
                </a:lnTo>
                <a:lnTo>
                  <a:pt x="10490" y="4521"/>
                </a:lnTo>
                <a:close/>
              </a:path>
              <a:path w="65404" h="6985">
                <a:moveTo>
                  <a:pt x="10490" y="4521"/>
                </a:moveTo>
                <a:close/>
              </a:path>
              <a:path w="65404" h="6985">
                <a:moveTo>
                  <a:pt x="10490" y="4521"/>
                </a:moveTo>
                <a:close/>
              </a:path>
              <a:path w="65404" h="6985">
                <a:moveTo>
                  <a:pt x="57035" y="0"/>
                </a:moveTo>
                <a:lnTo>
                  <a:pt x="25476" y="2984"/>
                </a:lnTo>
                <a:lnTo>
                  <a:pt x="45134" y="2290"/>
                </a:lnTo>
                <a:lnTo>
                  <a:pt x="64897" y="1930"/>
                </a:lnTo>
                <a:lnTo>
                  <a:pt x="63817" y="1930"/>
                </a:lnTo>
                <a:lnTo>
                  <a:pt x="62953" y="1879"/>
                </a:lnTo>
                <a:lnTo>
                  <a:pt x="62090" y="1778"/>
                </a:lnTo>
                <a:lnTo>
                  <a:pt x="64276" y="1778"/>
                </a:lnTo>
                <a:lnTo>
                  <a:pt x="57035" y="0"/>
                </a:lnTo>
                <a:close/>
              </a:path>
              <a:path w="65404" h="6985">
                <a:moveTo>
                  <a:pt x="64276" y="1778"/>
                </a:moveTo>
                <a:lnTo>
                  <a:pt x="62090" y="1778"/>
                </a:lnTo>
                <a:lnTo>
                  <a:pt x="64897" y="1930"/>
                </a:lnTo>
                <a:lnTo>
                  <a:pt x="64276" y="1778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9026395" y="4991555"/>
            <a:ext cx="78105" cy="8890"/>
          </a:xfrm>
          <a:custGeom>
            <a:avLst/>
            <a:gdLst/>
            <a:ahLst/>
            <a:cxnLst/>
            <a:rect l="l" t="t" r="r" b="b"/>
            <a:pathLst>
              <a:path w="78104" h="8889">
                <a:moveTo>
                  <a:pt x="68389" y="0"/>
                </a:moveTo>
                <a:lnTo>
                  <a:pt x="51342" y="2507"/>
                </a:lnTo>
                <a:lnTo>
                  <a:pt x="34261" y="4730"/>
                </a:lnTo>
                <a:lnTo>
                  <a:pt x="17147" y="6668"/>
                </a:lnTo>
                <a:lnTo>
                  <a:pt x="0" y="8318"/>
                </a:lnTo>
                <a:lnTo>
                  <a:pt x="2184" y="8432"/>
                </a:lnTo>
                <a:lnTo>
                  <a:pt x="5676" y="8102"/>
                </a:lnTo>
                <a:lnTo>
                  <a:pt x="12649" y="7531"/>
                </a:lnTo>
                <a:lnTo>
                  <a:pt x="26136" y="7531"/>
                </a:lnTo>
                <a:lnTo>
                  <a:pt x="31381" y="6972"/>
                </a:lnTo>
                <a:lnTo>
                  <a:pt x="29108" y="6362"/>
                </a:lnTo>
                <a:lnTo>
                  <a:pt x="40601" y="5702"/>
                </a:lnTo>
                <a:lnTo>
                  <a:pt x="46367" y="5448"/>
                </a:lnTo>
                <a:lnTo>
                  <a:pt x="77927" y="2451"/>
                </a:lnTo>
                <a:lnTo>
                  <a:pt x="69354" y="355"/>
                </a:lnTo>
                <a:lnTo>
                  <a:pt x="68389" y="0"/>
                </a:lnTo>
                <a:close/>
              </a:path>
              <a:path w="78104" h="8889">
                <a:moveTo>
                  <a:pt x="26136" y="7531"/>
                </a:moveTo>
                <a:lnTo>
                  <a:pt x="12649" y="7531"/>
                </a:lnTo>
                <a:lnTo>
                  <a:pt x="20891" y="8089"/>
                </a:lnTo>
                <a:lnTo>
                  <a:pt x="26136" y="7531"/>
                </a:lnTo>
                <a:close/>
              </a:path>
              <a:path w="78104" h="8889">
                <a:moveTo>
                  <a:pt x="31334" y="6959"/>
                </a:moveTo>
                <a:close/>
              </a:path>
              <a:path w="78104" h="8889">
                <a:moveTo>
                  <a:pt x="31343" y="6959"/>
                </a:move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9008314" y="499567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61" y="0"/>
                </a:lnTo>
              </a:path>
            </a:pathLst>
          </a:custGeom>
          <a:ln w="8394">
            <a:solidFill>
              <a:srgbClr val="A2A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8756214" y="4993896"/>
            <a:ext cx="76200" cy="11430"/>
          </a:xfrm>
          <a:custGeom>
            <a:avLst/>
            <a:gdLst/>
            <a:ahLst/>
            <a:cxnLst/>
            <a:rect l="l" t="t" r="r" b="b"/>
            <a:pathLst>
              <a:path w="76200" h="11429">
                <a:moveTo>
                  <a:pt x="75907" y="0"/>
                </a:moveTo>
                <a:lnTo>
                  <a:pt x="4254" y="9867"/>
                </a:lnTo>
                <a:lnTo>
                  <a:pt x="0" y="10655"/>
                </a:lnTo>
                <a:lnTo>
                  <a:pt x="6692" y="10985"/>
                </a:lnTo>
                <a:lnTo>
                  <a:pt x="12966" y="10210"/>
                </a:lnTo>
                <a:lnTo>
                  <a:pt x="19291" y="9601"/>
                </a:lnTo>
                <a:lnTo>
                  <a:pt x="25679" y="9194"/>
                </a:lnTo>
                <a:lnTo>
                  <a:pt x="30581" y="8788"/>
                </a:lnTo>
                <a:lnTo>
                  <a:pt x="44589" y="5956"/>
                </a:lnTo>
                <a:lnTo>
                  <a:pt x="7590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8755115" y="5003768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359" y="0"/>
                </a:moveTo>
                <a:lnTo>
                  <a:pt x="0" y="736"/>
                </a:lnTo>
                <a:lnTo>
                  <a:pt x="1104" y="787"/>
                </a:lnTo>
                <a:lnTo>
                  <a:pt x="535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8754618" y="5004554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5">
                <a:moveTo>
                  <a:pt x="1600" y="0"/>
                </a:moveTo>
                <a:lnTo>
                  <a:pt x="0" y="304"/>
                </a:lnTo>
                <a:lnTo>
                  <a:pt x="6057" y="622"/>
                </a:lnTo>
                <a:lnTo>
                  <a:pt x="8293" y="330"/>
                </a:lnTo>
                <a:lnTo>
                  <a:pt x="160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8753114" y="500450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006" y="0"/>
                </a:moveTo>
                <a:lnTo>
                  <a:pt x="673" y="190"/>
                </a:lnTo>
                <a:lnTo>
                  <a:pt x="0" y="266"/>
                </a:lnTo>
                <a:lnTo>
                  <a:pt x="1498" y="342"/>
                </a:lnTo>
                <a:lnTo>
                  <a:pt x="3098" y="50"/>
                </a:lnTo>
                <a:lnTo>
                  <a:pt x="200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8760475" y="4990865"/>
            <a:ext cx="85090" cy="13335"/>
          </a:xfrm>
          <a:custGeom>
            <a:avLst/>
            <a:gdLst/>
            <a:ahLst/>
            <a:cxnLst/>
            <a:rect l="l" t="t" r="r" b="b"/>
            <a:pathLst>
              <a:path w="85090" h="13335">
                <a:moveTo>
                  <a:pt x="71475" y="0"/>
                </a:moveTo>
                <a:lnTo>
                  <a:pt x="0" y="12903"/>
                </a:lnTo>
                <a:lnTo>
                  <a:pt x="71653" y="3035"/>
                </a:lnTo>
                <a:lnTo>
                  <a:pt x="84696" y="609"/>
                </a:lnTo>
                <a:lnTo>
                  <a:pt x="7147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8743916" y="499746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036" y="0"/>
                </a:lnTo>
              </a:path>
            </a:pathLst>
          </a:custGeom>
          <a:ln w="14071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8742805" y="5003946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104" y="0"/>
                </a:moveTo>
                <a:lnTo>
                  <a:pt x="0" y="292"/>
                </a:lnTo>
                <a:lnTo>
                  <a:pt x="10312" y="825"/>
                </a:lnTo>
                <a:lnTo>
                  <a:pt x="12318" y="558"/>
                </a:lnTo>
                <a:lnTo>
                  <a:pt x="110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8762912" y="5002683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23888" y="0"/>
                </a:moveTo>
                <a:lnTo>
                  <a:pt x="18973" y="406"/>
                </a:lnTo>
                <a:lnTo>
                  <a:pt x="12598" y="812"/>
                </a:lnTo>
                <a:lnTo>
                  <a:pt x="6273" y="1422"/>
                </a:lnTo>
                <a:lnTo>
                  <a:pt x="0" y="2197"/>
                </a:lnTo>
                <a:lnTo>
                  <a:pt x="10312" y="2692"/>
                </a:lnTo>
                <a:lnTo>
                  <a:pt x="2388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8760676" y="5004884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2235" y="0"/>
                </a:moveTo>
                <a:lnTo>
                  <a:pt x="749" y="177"/>
                </a:lnTo>
                <a:lnTo>
                  <a:pt x="0" y="292"/>
                </a:lnTo>
                <a:lnTo>
                  <a:pt x="10820" y="838"/>
                </a:lnTo>
                <a:lnTo>
                  <a:pt x="12547" y="495"/>
                </a:lnTo>
                <a:lnTo>
                  <a:pt x="223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8859992" y="4993301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09" h="3810">
                <a:moveTo>
                  <a:pt x="25158" y="0"/>
                </a:moveTo>
                <a:lnTo>
                  <a:pt x="0" y="3467"/>
                </a:lnTo>
                <a:lnTo>
                  <a:pt x="13497" y="2538"/>
                </a:lnTo>
                <a:lnTo>
                  <a:pt x="27014" y="1870"/>
                </a:lnTo>
                <a:lnTo>
                  <a:pt x="40553" y="1463"/>
                </a:lnTo>
                <a:lnTo>
                  <a:pt x="54114" y="1320"/>
                </a:lnTo>
                <a:lnTo>
                  <a:pt x="2515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8914109" y="499462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50" y="0"/>
                </a:moveTo>
                <a:lnTo>
                  <a:pt x="228" y="0"/>
                </a:lnTo>
                <a:lnTo>
                  <a:pt x="5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8845246" y="4993288"/>
            <a:ext cx="40005" cy="5080"/>
          </a:xfrm>
          <a:custGeom>
            <a:avLst/>
            <a:gdLst/>
            <a:ahLst/>
            <a:cxnLst/>
            <a:rect l="l" t="t" r="r" b="b"/>
            <a:pathLst>
              <a:path w="40004" h="5079">
                <a:moveTo>
                  <a:pt x="39789" y="0"/>
                </a:moveTo>
                <a:lnTo>
                  <a:pt x="39438" y="12"/>
                </a:lnTo>
                <a:lnTo>
                  <a:pt x="0" y="4800"/>
                </a:lnTo>
                <a:lnTo>
                  <a:pt x="4914" y="4305"/>
                </a:lnTo>
                <a:lnTo>
                  <a:pt x="9829" y="3860"/>
                </a:lnTo>
                <a:lnTo>
                  <a:pt x="14744" y="3479"/>
                </a:lnTo>
                <a:lnTo>
                  <a:pt x="39903" y="12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8786804" y="499715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93" y="0"/>
                </a:lnTo>
              </a:path>
            </a:pathLst>
          </a:custGeom>
          <a:ln w="11049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8832122" y="4991473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13042" y="0"/>
                </a:moveTo>
                <a:lnTo>
                  <a:pt x="0" y="2425"/>
                </a:lnTo>
                <a:lnTo>
                  <a:pt x="16446" y="152"/>
                </a:lnTo>
                <a:lnTo>
                  <a:pt x="1304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8787643" y="500624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184" y="0"/>
                </a:moveTo>
                <a:lnTo>
                  <a:pt x="0" y="292"/>
                </a:lnTo>
                <a:lnTo>
                  <a:pt x="457" y="317"/>
                </a:lnTo>
                <a:lnTo>
                  <a:pt x="698" y="317"/>
                </a:lnTo>
                <a:lnTo>
                  <a:pt x="218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8787259" y="5004301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319" y="0"/>
                </a:moveTo>
                <a:lnTo>
                  <a:pt x="0" y="1752"/>
                </a:lnTo>
                <a:lnTo>
                  <a:pt x="2819" y="1879"/>
                </a:lnTo>
                <a:lnTo>
                  <a:pt x="5981" y="1206"/>
                </a:lnTo>
                <a:lnTo>
                  <a:pt x="9144" y="584"/>
                </a:lnTo>
                <a:lnTo>
                  <a:pt x="12319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8773221" y="5000545"/>
            <a:ext cx="50800" cy="5715"/>
          </a:xfrm>
          <a:custGeom>
            <a:avLst/>
            <a:gdLst/>
            <a:ahLst/>
            <a:cxnLst/>
            <a:rect l="l" t="t" r="r" b="b"/>
            <a:pathLst>
              <a:path w="50800" h="5714">
                <a:moveTo>
                  <a:pt x="50749" y="0"/>
                </a:moveTo>
                <a:lnTo>
                  <a:pt x="0" y="4838"/>
                </a:lnTo>
                <a:lnTo>
                  <a:pt x="14033" y="5511"/>
                </a:lnTo>
                <a:lnTo>
                  <a:pt x="26352" y="3759"/>
                </a:lnTo>
                <a:lnTo>
                  <a:pt x="30810" y="2933"/>
                </a:lnTo>
                <a:lnTo>
                  <a:pt x="35267" y="2184"/>
                </a:lnTo>
                <a:lnTo>
                  <a:pt x="47078" y="482"/>
                </a:lnTo>
                <a:lnTo>
                  <a:pt x="5074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8784897" y="5006051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2362" y="0"/>
                </a:moveTo>
                <a:lnTo>
                  <a:pt x="0" y="342"/>
                </a:lnTo>
                <a:lnTo>
                  <a:pt x="2743" y="469"/>
                </a:lnTo>
                <a:lnTo>
                  <a:pt x="5016" y="177"/>
                </a:lnTo>
                <a:lnTo>
                  <a:pt x="5181" y="127"/>
                </a:lnTo>
                <a:lnTo>
                  <a:pt x="23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8771492" y="5005379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1727" y="0"/>
                </a:moveTo>
                <a:lnTo>
                  <a:pt x="0" y="342"/>
                </a:lnTo>
                <a:lnTo>
                  <a:pt x="13398" y="1016"/>
                </a:lnTo>
                <a:lnTo>
                  <a:pt x="15760" y="673"/>
                </a:lnTo>
                <a:lnTo>
                  <a:pt x="172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8926759" y="4996941"/>
            <a:ext cx="81915" cy="7620"/>
          </a:xfrm>
          <a:custGeom>
            <a:avLst/>
            <a:gdLst/>
            <a:ahLst/>
            <a:cxnLst/>
            <a:rect l="l" t="t" r="r" b="b"/>
            <a:pathLst>
              <a:path w="81915" h="7620">
                <a:moveTo>
                  <a:pt x="38100" y="0"/>
                </a:moveTo>
                <a:lnTo>
                  <a:pt x="0" y="5219"/>
                </a:lnTo>
                <a:lnTo>
                  <a:pt x="35598" y="7023"/>
                </a:lnTo>
                <a:lnTo>
                  <a:pt x="81546" y="2057"/>
                </a:lnTo>
                <a:lnTo>
                  <a:pt x="3810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8771588" y="50212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58" y="0"/>
                </a:moveTo>
                <a:lnTo>
                  <a:pt x="0" y="38"/>
                </a:lnTo>
                <a:lnTo>
                  <a:pt x="241" y="63"/>
                </a:lnTo>
                <a:lnTo>
                  <a:pt x="55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8771828" y="5019348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35483" y="0"/>
                </a:moveTo>
                <a:lnTo>
                  <a:pt x="28282" y="355"/>
                </a:lnTo>
                <a:lnTo>
                  <a:pt x="24688" y="584"/>
                </a:lnTo>
                <a:lnTo>
                  <a:pt x="16548" y="876"/>
                </a:lnTo>
                <a:lnTo>
                  <a:pt x="8432" y="1308"/>
                </a:lnTo>
                <a:lnTo>
                  <a:pt x="317" y="1904"/>
                </a:lnTo>
                <a:lnTo>
                  <a:pt x="0" y="1968"/>
                </a:lnTo>
                <a:lnTo>
                  <a:pt x="6083" y="2527"/>
                </a:lnTo>
                <a:lnTo>
                  <a:pt x="12179" y="2959"/>
                </a:lnTo>
                <a:lnTo>
                  <a:pt x="18275" y="3263"/>
                </a:lnTo>
                <a:lnTo>
                  <a:pt x="35483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8790098" y="5018669"/>
            <a:ext cx="42545" cy="4445"/>
          </a:xfrm>
          <a:custGeom>
            <a:avLst/>
            <a:gdLst/>
            <a:ahLst/>
            <a:cxnLst/>
            <a:rect l="l" t="t" r="r" b="b"/>
            <a:pathLst>
              <a:path w="42545" h="4445">
                <a:moveTo>
                  <a:pt x="42138" y="0"/>
                </a:moveTo>
                <a:lnTo>
                  <a:pt x="33820" y="76"/>
                </a:lnTo>
                <a:lnTo>
                  <a:pt x="25501" y="304"/>
                </a:lnTo>
                <a:lnTo>
                  <a:pt x="17208" y="673"/>
                </a:lnTo>
                <a:lnTo>
                  <a:pt x="0" y="3936"/>
                </a:lnTo>
                <a:lnTo>
                  <a:pt x="2654" y="4063"/>
                </a:lnTo>
                <a:lnTo>
                  <a:pt x="9537" y="3759"/>
                </a:lnTo>
                <a:lnTo>
                  <a:pt x="16421" y="3543"/>
                </a:lnTo>
                <a:lnTo>
                  <a:pt x="23304" y="3403"/>
                </a:lnTo>
                <a:lnTo>
                  <a:pt x="4213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8813407" y="5018631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29311" y="0"/>
                </a:moveTo>
                <a:lnTo>
                  <a:pt x="18765" y="50"/>
                </a:lnTo>
                <a:lnTo>
                  <a:pt x="0" y="3441"/>
                </a:lnTo>
                <a:lnTo>
                  <a:pt x="11785" y="3302"/>
                </a:lnTo>
                <a:lnTo>
                  <a:pt x="35026" y="50"/>
                </a:lnTo>
                <a:lnTo>
                  <a:pt x="29311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8777482" y="501613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6413" y="0"/>
                </a:moveTo>
                <a:lnTo>
                  <a:pt x="4267" y="507"/>
                </a:lnTo>
                <a:lnTo>
                  <a:pt x="0" y="1574"/>
                </a:lnTo>
                <a:lnTo>
                  <a:pt x="10515" y="12"/>
                </a:lnTo>
                <a:lnTo>
                  <a:pt x="64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8765955" y="5015985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33172" y="0"/>
                </a:moveTo>
                <a:lnTo>
                  <a:pt x="29463" y="101"/>
                </a:lnTo>
                <a:lnTo>
                  <a:pt x="25755" y="152"/>
                </a:lnTo>
                <a:lnTo>
                  <a:pt x="22034" y="152"/>
                </a:lnTo>
                <a:lnTo>
                  <a:pt x="11518" y="1727"/>
                </a:lnTo>
                <a:lnTo>
                  <a:pt x="7670" y="2692"/>
                </a:lnTo>
                <a:lnTo>
                  <a:pt x="0" y="4749"/>
                </a:lnTo>
                <a:lnTo>
                  <a:pt x="4356" y="5194"/>
                </a:lnTo>
                <a:lnTo>
                  <a:pt x="8166" y="4546"/>
                </a:lnTo>
                <a:lnTo>
                  <a:pt x="3317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8869571" y="5006851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17" y="0"/>
                </a:moveTo>
                <a:lnTo>
                  <a:pt x="0" y="3009"/>
                </a:lnTo>
                <a:lnTo>
                  <a:pt x="7302" y="3340"/>
                </a:lnTo>
                <a:lnTo>
                  <a:pt x="241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8770315" y="5015896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31699" y="0"/>
                </a:moveTo>
                <a:lnTo>
                  <a:pt x="28816" y="88"/>
                </a:lnTo>
                <a:lnTo>
                  <a:pt x="0" y="5283"/>
                </a:lnTo>
                <a:lnTo>
                  <a:pt x="1269" y="5397"/>
                </a:lnTo>
                <a:lnTo>
                  <a:pt x="1828" y="5359"/>
                </a:lnTo>
                <a:lnTo>
                  <a:pt x="9264" y="3857"/>
                </a:lnTo>
                <a:lnTo>
                  <a:pt x="16716" y="2441"/>
                </a:lnTo>
                <a:lnTo>
                  <a:pt x="24192" y="1144"/>
                </a:lnTo>
                <a:lnTo>
                  <a:pt x="31699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8772151" y="5013055"/>
            <a:ext cx="67945" cy="8255"/>
          </a:xfrm>
          <a:custGeom>
            <a:avLst/>
            <a:gdLst/>
            <a:ahLst/>
            <a:cxnLst/>
            <a:rect l="l" t="t" r="r" b="b"/>
            <a:pathLst>
              <a:path w="67945" h="8254">
                <a:moveTo>
                  <a:pt x="67818" y="0"/>
                </a:moveTo>
                <a:lnTo>
                  <a:pt x="57852" y="1044"/>
                </a:lnTo>
                <a:lnTo>
                  <a:pt x="48512" y="1835"/>
                </a:lnTo>
                <a:lnTo>
                  <a:pt x="39179" y="2435"/>
                </a:lnTo>
                <a:lnTo>
                  <a:pt x="29857" y="2844"/>
                </a:lnTo>
                <a:lnTo>
                  <a:pt x="22351" y="3989"/>
                </a:lnTo>
                <a:lnTo>
                  <a:pt x="14876" y="5284"/>
                </a:lnTo>
                <a:lnTo>
                  <a:pt x="7428" y="6697"/>
                </a:lnTo>
                <a:lnTo>
                  <a:pt x="0" y="8191"/>
                </a:lnTo>
                <a:lnTo>
                  <a:pt x="8102" y="7607"/>
                </a:lnTo>
                <a:lnTo>
                  <a:pt x="16217" y="7162"/>
                </a:lnTo>
                <a:lnTo>
                  <a:pt x="24358" y="6883"/>
                </a:lnTo>
                <a:lnTo>
                  <a:pt x="27965" y="6654"/>
                </a:lnTo>
                <a:lnTo>
                  <a:pt x="35166" y="6299"/>
                </a:lnTo>
                <a:lnTo>
                  <a:pt x="6781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8807307" y="5009859"/>
            <a:ext cx="69850" cy="9525"/>
          </a:xfrm>
          <a:custGeom>
            <a:avLst/>
            <a:gdLst/>
            <a:ahLst/>
            <a:cxnLst/>
            <a:rect l="l" t="t" r="r" b="b"/>
            <a:pathLst>
              <a:path w="69850" h="9525">
                <a:moveTo>
                  <a:pt x="62268" y="0"/>
                </a:moveTo>
                <a:lnTo>
                  <a:pt x="32664" y="3200"/>
                </a:lnTo>
                <a:lnTo>
                  <a:pt x="0" y="9486"/>
                </a:lnTo>
                <a:lnTo>
                  <a:pt x="8293" y="9105"/>
                </a:lnTo>
                <a:lnTo>
                  <a:pt x="16611" y="8890"/>
                </a:lnTo>
                <a:lnTo>
                  <a:pt x="24930" y="8813"/>
                </a:lnTo>
                <a:lnTo>
                  <a:pt x="69557" y="330"/>
                </a:lnTo>
                <a:lnTo>
                  <a:pt x="6226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8876866" y="5002156"/>
            <a:ext cx="85725" cy="8890"/>
          </a:xfrm>
          <a:custGeom>
            <a:avLst/>
            <a:gdLst/>
            <a:ahLst/>
            <a:cxnLst/>
            <a:rect l="l" t="t" r="r" b="b"/>
            <a:pathLst>
              <a:path w="85725" h="8889">
                <a:moveTo>
                  <a:pt x="49898" y="0"/>
                </a:moveTo>
                <a:lnTo>
                  <a:pt x="37464" y="1832"/>
                </a:lnTo>
                <a:lnTo>
                  <a:pt x="16827" y="4699"/>
                </a:lnTo>
                <a:lnTo>
                  <a:pt x="0" y="8026"/>
                </a:lnTo>
                <a:lnTo>
                  <a:pt x="8432" y="8420"/>
                </a:lnTo>
                <a:lnTo>
                  <a:pt x="15671" y="8496"/>
                </a:lnTo>
                <a:lnTo>
                  <a:pt x="29133" y="8788"/>
                </a:lnTo>
                <a:lnTo>
                  <a:pt x="85483" y="1816"/>
                </a:lnTo>
                <a:lnTo>
                  <a:pt x="4989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8832229" y="5010186"/>
            <a:ext cx="74295" cy="8890"/>
          </a:xfrm>
          <a:custGeom>
            <a:avLst/>
            <a:gdLst/>
            <a:ahLst/>
            <a:cxnLst/>
            <a:rect l="l" t="t" r="r" b="b"/>
            <a:pathLst>
              <a:path w="74295" h="8889">
                <a:moveTo>
                  <a:pt x="44640" y="0"/>
                </a:moveTo>
                <a:lnTo>
                  <a:pt x="0" y="8483"/>
                </a:lnTo>
                <a:lnTo>
                  <a:pt x="16482" y="8445"/>
                </a:lnTo>
                <a:lnTo>
                  <a:pt x="73761" y="762"/>
                </a:lnTo>
                <a:lnTo>
                  <a:pt x="60312" y="457"/>
                </a:lnTo>
                <a:lnTo>
                  <a:pt x="53060" y="393"/>
                </a:lnTo>
                <a:lnTo>
                  <a:pt x="44640" y="0"/>
                </a:lnTo>
                <a:close/>
              </a:path>
              <a:path w="74295" h="8889">
                <a:moveTo>
                  <a:pt x="16482" y="8445"/>
                </a:moveTo>
                <a:lnTo>
                  <a:pt x="5092" y="8445"/>
                </a:lnTo>
                <a:lnTo>
                  <a:pt x="16205" y="8483"/>
                </a:lnTo>
                <a:lnTo>
                  <a:pt x="16482" y="8445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8969542" y="4999879"/>
            <a:ext cx="59055" cy="5080"/>
          </a:xfrm>
          <a:custGeom>
            <a:avLst/>
            <a:gdLst/>
            <a:ahLst/>
            <a:cxnLst/>
            <a:rect l="l" t="t" r="r" b="b"/>
            <a:pathLst>
              <a:path w="59054" h="5079">
                <a:moveTo>
                  <a:pt x="56857" y="0"/>
                </a:moveTo>
                <a:lnTo>
                  <a:pt x="0" y="4508"/>
                </a:lnTo>
                <a:lnTo>
                  <a:pt x="3505" y="4711"/>
                </a:lnTo>
                <a:lnTo>
                  <a:pt x="27426" y="2516"/>
                </a:lnTo>
                <a:lnTo>
                  <a:pt x="35420" y="1866"/>
                </a:lnTo>
                <a:lnTo>
                  <a:pt x="41873" y="1866"/>
                </a:lnTo>
                <a:lnTo>
                  <a:pt x="52660" y="715"/>
                </a:lnTo>
                <a:lnTo>
                  <a:pt x="59042" y="101"/>
                </a:lnTo>
                <a:lnTo>
                  <a:pt x="56857" y="0"/>
                </a:lnTo>
                <a:close/>
              </a:path>
              <a:path w="59054" h="5079">
                <a:moveTo>
                  <a:pt x="41873" y="1866"/>
                </a:moveTo>
                <a:lnTo>
                  <a:pt x="35420" y="1866"/>
                </a:lnTo>
                <a:lnTo>
                  <a:pt x="34963" y="1905"/>
                </a:lnTo>
                <a:lnTo>
                  <a:pt x="34289" y="2273"/>
                </a:lnTo>
                <a:lnTo>
                  <a:pt x="33489" y="2844"/>
                </a:lnTo>
                <a:lnTo>
                  <a:pt x="41873" y="1866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8906819" y="5001750"/>
            <a:ext cx="98425" cy="10160"/>
          </a:xfrm>
          <a:custGeom>
            <a:avLst/>
            <a:gdLst/>
            <a:ahLst/>
            <a:cxnLst/>
            <a:rect l="l" t="t" r="r" b="b"/>
            <a:pathLst>
              <a:path w="98425" h="10160">
                <a:moveTo>
                  <a:pt x="62725" y="2628"/>
                </a:moveTo>
                <a:lnTo>
                  <a:pt x="46993" y="3955"/>
                </a:lnTo>
                <a:lnTo>
                  <a:pt x="31281" y="5448"/>
                </a:lnTo>
                <a:lnTo>
                  <a:pt x="15610" y="7179"/>
                </a:lnTo>
                <a:lnTo>
                  <a:pt x="0" y="9220"/>
                </a:lnTo>
                <a:lnTo>
                  <a:pt x="17678" y="9766"/>
                </a:lnTo>
                <a:lnTo>
                  <a:pt x="61772" y="5689"/>
                </a:lnTo>
                <a:lnTo>
                  <a:pt x="82099" y="2844"/>
                </a:lnTo>
                <a:lnTo>
                  <a:pt x="66217" y="2844"/>
                </a:lnTo>
                <a:lnTo>
                  <a:pt x="62725" y="2628"/>
                </a:lnTo>
                <a:close/>
              </a:path>
              <a:path w="98425" h="10160">
                <a:moveTo>
                  <a:pt x="98145" y="0"/>
                </a:moveTo>
                <a:lnTo>
                  <a:pt x="90151" y="642"/>
                </a:lnTo>
                <a:lnTo>
                  <a:pt x="66217" y="2844"/>
                </a:lnTo>
                <a:lnTo>
                  <a:pt x="82099" y="2844"/>
                </a:lnTo>
                <a:lnTo>
                  <a:pt x="87998" y="2019"/>
                </a:lnTo>
                <a:lnTo>
                  <a:pt x="96215" y="977"/>
                </a:lnTo>
                <a:lnTo>
                  <a:pt x="97015" y="406"/>
                </a:lnTo>
                <a:lnTo>
                  <a:pt x="97688" y="38"/>
                </a:lnTo>
                <a:lnTo>
                  <a:pt x="98145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8863621" y="5010974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59" h="7620">
                <a:moveTo>
                  <a:pt x="43192" y="0"/>
                </a:moveTo>
                <a:lnTo>
                  <a:pt x="39573" y="508"/>
                </a:lnTo>
                <a:lnTo>
                  <a:pt x="35966" y="1054"/>
                </a:lnTo>
                <a:lnTo>
                  <a:pt x="0" y="7112"/>
                </a:lnTo>
                <a:lnTo>
                  <a:pt x="60883" y="533"/>
                </a:lnTo>
                <a:lnTo>
                  <a:pt x="43192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8962360" y="4998997"/>
            <a:ext cx="64135" cy="5715"/>
          </a:xfrm>
          <a:custGeom>
            <a:avLst/>
            <a:gdLst/>
            <a:ahLst/>
            <a:cxnLst/>
            <a:rect l="l" t="t" r="r" b="b"/>
            <a:pathLst>
              <a:path w="64134" h="5714">
                <a:moveTo>
                  <a:pt x="45948" y="0"/>
                </a:moveTo>
                <a:lnTo>
                  <a:pt x="0" y="4978"/>
                </a:lnTo>
                <a:lnTo>
                  <a:pt x="7188" y="5384"/>
                </a:lnTo>
                <a:lnTo>
                  <a:pt x="61353" y="1117"/>
                </a:lnTo>
                <a:lnTo>
                  <a:pt x="64046" y="876"/>
                </a:lnTo>
                <a:lnTo>
                  <a:pt x="4594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8825184" y="5018676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23253" y="0"/>
                </a:moveTo>
                <a:lnTo>
                  <a:pt x="0" y="3263"/>
                </a:lnTo>
                <a:lnTo>
                  <a:pt x="7502" y="3251"/>
                </a:lnTo>
                <a:lnTo>
                  <a:pt x="32397" y="139"/>
                </a:lnTo>
                <a:lnTo>
                  <a:pt x="26301" y="25"/>
                </a:lnTo>
                <a:lnTo>
                  <a:pt x="23253" y="0"/>
                </a:lnTo>
                <a:close/>
              </a:path>
              <a:path w="33020" h="3810">
                <a:moveTo>
                  <a:pt x="7502" y="3251"/>
                </a:moveTo>
                <a:lnTo>
                  <a:pt x="1409" y="3251"/>
                </a:lnTo>
                <a:lnTo>
                  <a:pt x="6997" y="3263"/>
                </a:lnTo>
                <a:lnTo>
                  <a:pt x="7502" y="3251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8905992" y="5003971"/>
            <a:ext cx="64135" cy="7620"/>
          </a:xfrm>
          <a:custGeom>
            <a:avLst/>
            <a:gdLst/>
            <a:ahLst/>
            <a:cxnLst/>
            <a:rect l="l" t="t" r="r" b="b"/>
            <a:pathLst>
              <a:path w="64134" h="7620">
                <a:moveTo>
                  <a:pt x="56362" y="0"/>
                </a:moveTo>
                <a:lnTo>
                  <a:pt x="0" y="6972"/>
                </a:lnTo>
                <a:lnTo>
                  <a:pt x="825" y="6997"/>
                </a:lnTo>
                <a:lnTo>
                  <a:pt x="16443" y="4956"/>
                </a:lnTo>
                <a:lnTo>
                  <a:pt x="32116" y="3225"/>
                </a:lnTo>
                <a:lnTo>
                  <a:pt x="47826" y="1732"/>
                </a:lnTo>
                <a:lnTo>
                  <a:pt x="63550" y="406"/>
                </a:lnTo>
                <a:lnTo>
                  <a:pt x="56362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8848438" y="5010948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57556" y="0"/>
                </a:moveTo>
                <a:lnTo>
                  <a:pt x="0" y="7721"/>
                </a:lnTo>
                <a:lnTo>
                  <a:pt x="9144" y="7861"/>
                </a:lnTo>
                <a:lnTo>
                  <a:pt x="15176" y="7137"/>
                </a:lnTo>
                <a:lnTo>
                  <a:pt x="51142" y="1079"/>
                </a:lnTo>
                <a:lnTo>
                  <a:pt x="54762" y="533"/>
                </a:lnTo>
                <a:lnTo>
                  <a:pt x="58369" y="25"/>
                </a:lnTo>
                <a:lnTo>
                  <a:pt x="57556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8822942" y="5023465"/>
            <a:ext cx="70485" cy="7620"/>
          </a:xfrm>
          <a:custGeom>
            <a:avLst/>
            <a:gdLst/>
            <a:ahLst/>
            <a:cxnLst/>
            <a:rect l="l" t="t" r="r" b="b"/>
            <a:pathLst>
              <a:path w="70484" h="7620">
                <a:moveTo>
                  <a:pt x="64973" y="0"/>
                </a:moveTo>
                <a:lnTo>
                  <a:pt x="24873" y="3875"/>
                </a:lnTo>
                <a:lnTo>
                  <a:pt x="0" y="7607"/>
                </a:lnTo>
                <a:lnTo>
                  <a:pt x="4356" y="7543"/>
                </a:lnTo>
                <a:lnTo>
                  <a:pt x="8699" y="7416"/>
                </a:lnTo>
                <a:lnTo>
                  <a:pt x="13042" y="7238"/>
                </a:lnTo>
                <a:lnTo>
                  <a:pt x="50945" y="2390"/>
                </a:lnTo>
                <a:lnTo>
                  <a:pt x="70383" y="215"/>
                </a:lnTo>
                <a:lnTo>
                  <a:pt x="6497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8654532" y="5044051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3068" y="0"/>
                </a:moveTo>
                <a:lnTo>
                  <a:pt x="1219" y="1485"/>
                </a:lnTo>
                <a:lnTo>
                  <a:pt x="850" y="1777"/>
                </a:lnTo>
                <a:lnTo>
                  <a:pt x="431" y="2387"/>
                </a:lnTo>
                <a:lnTo>
                  <a:pt x="0" y="3187"/>
                </a:lnTo>
                <a:lnTo>
                  <a:pt x="17475" y="558"/>
                </a:lnTo>
                <a:lnTo>
                  <a:pt x="1306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8667600" y="5042060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633" y="0"/>
                </a:moveTo>
                <a:lnTo>
                  <a:pt x="0" y="1993"/>
                </a:lnTo>
                <a:lnTo>
                  <a:pt x="4406" y="2552"/>
                </a:lnTo>
                <a:lnTo>
                  <a:pt x="15671" y="863"/>
                </a:lnTo>
                <a:lnTo>
                  <a:pt x="1563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8683227" y="5038018"/>
            <a:ext cx="31115" cy="5080"/>
          </a:xfrm>
          <a:custGeom>
            <a:avLst/>
            <a:gdLst/>
            <a:ahLst/>
            <a:cxnLst/>
            <a:rect l="l" t="t" r="r" b="b"/>
            <a:pathLst>
              <a:path w="31115" h="5079">
                <a:moveTo>
                  <a:pt x="30962" y="0"/>
                </a:moveTo>
                <a:lnTo>
                  <a:pt x="0" y="4038"/>
                </a:lnTo>
                <a:lnTo>
                  <a:pt x="38" y="4902"/>
                </a:lnTo>
                <a:lnTo>
                  <a:pt x="30899" y="292"/>
                </a:lnTo>
                <a:lnTo>
                  <a:pt x="309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8714121" y="50380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304"/>
                </a:lnTo>
                <a:lnTo>
                  <a:pt x="190" y="266"/>
                </a:lnTo>
                <a:lnTo>
                  <a:pt x="10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8714223" y="5035416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19430" y="0"/>
                </a:moveTo>
                <a:lnTo>
                  <a:pt x="0" y="2590"/>
                </a:lnTo>
                <a:lnTo>
                  <a:pt x="88" y="2857"/>
                </a:lnTo>
                <a:lnTo>
                  <a:pt x="19430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8679811" y="5051282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35" y="0"/>
                </a:moveTo>
                <a:lnTo>
                  <a:pt x="0" y="571"/>
                </a:lnTo>
                <a:lnTo>
                  <a:pt x="3835" y="76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8683652" y="5047438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5806" y="0"/>
                </a:moveTo>
                <a:lnTo>
                  <a:pt x="0" y="3848"/>
                </a:lnTo>
                <a:lnTo>
                  <a:pt x="29362" y="101"/>
                </a:lnTo>
                <a:lnTo>
                  <a:pt x="25806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8713011" y="50475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8709462" y="5046906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594" y="0"/>
                </a:moveTo>
                <a:lnTo>
                  <a:pt x="0" y="533"/>
                </a:lnTo>
                <a:lnTo>
                  <a:pt x="3556" y="622"/>
                </a:lnTo>
                <a:lnTo>
                  <a:pt x="3594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8713049" y="504612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5206" y="0"/>
                </a:moveTo>
                <a:lnTo>
                  <a:pt x="0" y="774"/>
                </a:lnTo>
                <a:lnTo>
                  <a:pt x="12" y="1409"/>
                </a:lnTo>
                <a:lnTo>
                  <a:pt x="5638" y="660"/>
                </a:lnTo>
                <a:lnTo>
                  <a:pt x="520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8718261" y="5040022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5">
                <a:moveTo>
                  <a:pt x="40932" y="0"/>
                </a:moveTo>
                <a:lnTo>
                  <a:pt x="0" y="6108"/>
                </a:lnTo>
                <a:lnTo>
                  <a:pt x="419" y="6769"/>
                </a:lnTo>
                <a:lnTo>
                  <a:pt x="42163" y="1079"/>
                </a:lnTo>
                <a:lnTo>
                  <a:pt x="4093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8644577" y="5067269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2044" y="0"/>
                </a:moveTo>
                <a:lnTo>
                  <a:pt x="0" y="5168"/>
                </a:lnTo>
                <a:lnTo>
                  <a:pt x="1981" y="5473"/>
                </a:lnTo>
                <a:lnTo>
                  <a:pt x="8470" y="4737"/>
                </a:lnTo>
                <a:lnTo>
                  <a:pt x="1904" y="4279"/>
                </a:lnTo>
                <a:lnTo>
                  <a:pt x="1841" y="2565"/>
                </a:lnTo>
                <a:lnTo>
                  <a:pt x="2044" y="0"/>
                </a:lnTo>
                <a:close/>
              </a:path>
            </a:pathLst>
          </a:custGeom>
          <a:solidFill>
            <a:srgbClr val="EB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8646479" y="5061597"/>
            <a:ext cx="50165" cy="10795"/>
          </a:xfrm>
          <a:custGeom>
            <a:avLst/>
            <a:gdLst/>
            <a:ahLst/>
            <a:cxnLst/>
            <a:rect l="l" t="t" r="r" b="b"/>
            <a:pathLst>
              <a:path w="50165" h="10795">
                <a:moveTo>
                  <a:pt x="10236" y="0"/>
                </a:moveTo>
                <a:lnTo>
                  <a:pt x="2019" y="952"/>
                </a:lnTo>
                <a:lnTo>
                  <a:pt x="139" y="5676"/>
                </a:lnTo>
                <a:lnTo>
                  <a:pt x="5" y="7366"/>
                </a:lnTo>
                <a:lnTo>
                  <a:pt x="0" y="9956"/>
                </a:lnTo>
                <a:lnTo>
                  <a:pt x="6565" y="10414"/>
                </a:lnTo>
                <a:lnTo>
                  <a:pt x="14363" y="9499"/>
                </a:lnTo>
                <a:lnTo>
                  <a:pt x="22148" y="8483"/>
                </a:lnTo>
                <a:lnTo>
                  <a:pt x="29908" y="7366"/>
                </a:lnTo>
                <a:lnTo>
                  <a:pt x="36550" y="5486"/>
                </a:lnTo>
                <a:lnTo>
                  <a:pt x="43192" y="3683"/>
                </a:lnTo>
                <a:lnTo>
                  <a:pt x="49860" y="1993"/>
                </a:lnTo>
                <a:lnTo>
                  <a:pt x="10236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8656713" y="5058178"/>
            <a:ext cx="56515" cy="10795"/>
          </a:xfrm>
          <a:custGeom>
            <a:avLst/>
            <a:gdLst/>
            <a:ahLst/>
            <a:cxnLst/>
            <a:rect l="l" t="t" r="r" b="b"/>
            <a:pathLst>
              <a:path w="56515" h="10795">
                <a:moveTo>
                  <a:pt x="28575" y="0"/>
                </a:moveTo>
                <a:lnTo>
                  <a:pt x="0" y="3416"/>
                </a:lnTo>
                <a:lnTo>
                  <a:pt x="39624" y="5422"/>
                </a:lnTo>
                <a:lnTo>
                  <a:pt x="32969" y="7099"/>
                </a:lnTo>
                <a:lnTo>
                  <a:pt x="26327" y="8902"/>
                </a:lnTo>
                <a:lnTo>
                  <a:pt x="19685" y="10794"/>
                </a:lnTo>
                <a:lnTo>
                  <a:pt x="33993" y="8602"/>
                </a:lnTo>
                <a:lnTo>
                  <a:pt x="56451" y="4698"/>
                </a:lnTo>
                <a:lnTo>
                  <a:pt x="56387" y="4406"/>
                </a:lnTo>
                <a:lnTo>
                  <a:pt x="30721" y="2489"/>
                </a:lnTo>
                <a:lnTo>
                  <a:pt x="29425" y="1473"/>
                </a:lnTo>
                <a:lnTo>
                  <a:pt x="28575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8685293" y="5054747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40" h="8254">
                <a:moveTo>
                  <a:pt x="27419" y="0"/>
                </a:moveTo>
                <a:lnTo>
                  <a:pt x="0" y="3429"/>
                </a:lnTo>
                <a:lnTo>
                  <a:pt x="850" y="4902"/>
                </a:lnTo>
                <a:lnTo>
                  <a:pt x="2146" y="5930"/>
                </a:lnTo>
                <a:lnTo>
                  <a:pt x="27800" y="7835"/>
                </a:lnTo>
                <a:lnTo>
                  <a:pt x="27495" y="6451"/>
                </a:lnTo>
                <a:lnTo>
                  <a:pt x="274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8713099" y="50625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76" y="292"/>
                </a:lnTo>
                <a:lnTo>
                  <a:pt x="1244" y="88"/>
                </a:lnTo>
                <a:lnTo>
                  <a:pt x="0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8712715" y="5053331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10947" y="0"/>
                </a:moveTo>
                <a:lnTo>
                  <a:pt x="0" y="1409"/>
                </a:lnTo>
                <a:lnTo>
                  <a:pt x="76" y="7861"/>
                </a:lnTo>
                <a:lnTo>
                  <a:pt x="380" y="9245"/>
                </a:lnTo>
                <a:lnTo>
                  <a:pt x="1625" y="9334"/>
                </a:lnTo>
                <a:lnTo>
                  <a:pt x="26517" y="4762"/>
                </a:lnTo>
                <a:lnTo>
                  <a:pt x="19405" y="4025"/>
                </a:lnTo>
                <a:lnTo>
                  <a:pt x="15849" y="3594"/>
                </a:lnTo>
                <a:lnTo>
                  <a:pt x="14655" y="3505"/>
                </a:lnTo>
                <a:lnTo>
                  <a:pt x="12877" y="2095"/>
                </a:lnTo>
                <a:lnTo>
                  <a:pt x="1094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8723662" y="5046519"/>
            <a:ext cx="65405" cy="12065"/>
          </a:xfrm>
          <a:custGeom>
            <a:avLst/>
            <a:gdLst/>
            <a:ahLst/>
            <a:cxnLst/>
            <a:rect l="l" t="t" r="r" b="b"/>
            <a:pathLst>
              <a:path w="65404" h="12064">
                <a:moveTo>
                  <a:pt x="51053" y="0"/>
                </a:moveTo>
                <a:lnTo>
                  <a:pt x="0" y="6807"/>
                </a:lnTo>
                <a:lnTo>
                  <a:pt x="1930" y="8915"/>
                </a:lnTo>
                <a:lnTo>
                  <a:pt x="3708" y="10325"/>
                </a:lnTo>
                <a:lnTo>
                  <a:pt x="4902" y="10413"/>
                </a:lnTo>
                <a:lnTo>
                  <a:pt x="8458" y="10845"/>
                </a:lnTo>
                <a:lnTo>
                  <a:pt x="12014" y="11226"/>
                </a:lnTo>
                <a:lnTo>
                  <a:pt x="15570" y="11569"/>
                </a:lnTo>
                <a:lnTo>
                  <a:pt x="40533" y="6807"/>
                </a:lnTo>
                <a:lnTo>
                  <a:pt x="65354" y="1904"/>
                </a:lnTo>
                <a:lnTo>
                  <a:pt x="60578" y="1422"/>
                </a:lnTo>
                <a:lnTo>
                  <a:pt x="55816" y="787"/>
                </a:lnTo>
                <a:lnTo>
                  <a:pt x="5105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8835980" y="5023688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20">
                <a:moveTo>
                  <a:pt x="57340" y="0"/>
                </a:moveTo>
                <a:lnTo>
                  <a:pt x="37913" y="2174"/>
                </a:lnTo>
                <a:lnTo>
                  <a:pt x="0" y="7010"/>
                </a:lnTo>
                <a:lnTo>
                  <a:pt x="7724" y="6634"/>
                </a:lnTo>
                <a:lnTo>
                  <a:pt x="15449" y="6135"/>
                </a:lnTo>
                <a:lnTo>
                  <a:pt x="23174" y="5515"/>
                </a:lnTo>
                <a:lnTo>
                  <a:pt x="50141" y="2757"/>
                </a:lnTo>
                <a:lnTo>
                  <a:pt x="69354" y="520"/>
                </a:lnTo>
                <a:lnTo>
                  <a:pt x="5734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8648506" y="506119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533" y="0"/>
                </a:moveTo>
                <a:lnTo>
                  <a:pt x="0" y="1346"/>
                </a:lnTo>
                <a:lnTo>
                  <a:pt x="8204" y="393"/>
                </a:lnTo>
                <a:lnTo>
                  <a:pt x="533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8649045" y="5050490"/>
            <a:ext cx="36830" cy="11430"/>
          </a:xfrm>
          <a:custGeom>
            <a:avLst/>
            <a:gdLst/>
            <a:ahLst/>
            <a:cxnLst/>
            <a:rect l="l" t="t" r="r" b="b"/>
            <a:pathLst>
              <a:path w="36829" h="11429">
                <a:moveTo>
                  <a:pt x="34556" y="0"/>
                </a:moveTo>
                <a:lnTo>
                  <a:pt x="2171" y="4800"/>
                </a:lnTo>
                <a:lnTo>
                  <a:pt x="1549" y="6578"/>
                </a:lnTo>
                <a:lnTo>
                  <a:pt x="1092" y="7962"/>
                </a:lnTo>
                <a:lnTo>
                  <a:pt x="0" y="10706"/>
                </a:lnTo>
                <a:lnTo>
                  <a:pt x="7670" y="11112"/>
                </a:lnTo>
                <a:lnTo>
                  <a:pt x="36245" y="7683"/>
                </a:lnTo>
                <a:lnTo>
                  <a:pt x="35153" y="5842"/>
                </a:lnTo>
                <a:lnTo>
                  <a:pt x="34759" y="3289"/>
                </a:lnTo>
                <a:lnTo>
                  <a:pt x="34637" y="1358"/>
                </a:lnTo>
                <a:lnTo>
                  <a:pt x="30759" y="1358"/>
                </a:lnTo>
                <a:lnTo>
                  <a:pt x="34607" y="787"/>
                </a:lnTo>
                <a:lnTo>
                  <a:pt x="34556" y="0"/>
                </a:lnTo>
                <a:close/>
              </a:path>
              <a:path w="36829" h="11429">
                <a:moveTo>
                  <a:pt x="34607" y="876"/>
                </a:moveTo>
                <a:lnTo>
                  <a:pt x="30759" y="1358"/>
                </a:lnTo>
                <a:lnTo>
                  <a:pt x="34637" y="1358"/>
                </a:lnTo>
                <a:lnTo>
                  <a:pt x="34607" y="876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8651226" y="5044608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20777" y="0"/>
                </a:moveTo>
                <a:lnTo>
                  <a:pt x="3301" y="2628"/>
                </a:lnTo>
                <a:lnTo>
                  <a:pt x="2158" y="4711"/>
                </a:lnTo>
                <a:lnTo>
                  <a:pt x="901" y="8102"/>
                </a:lnTo>
                <a:lnTo>
                  <a:pt x="0" y="10680"/>
                </a:lnTo>
                <a:lnTo>
                  <a:pt x="32372" y="5880"/>
                </a:lnTo>
                <a:lnTo>
                  <a:pt x="32298" y="2628"/>
                </a:lnTo>
                <a:lnTo>
                  <a:pt x="32232" y="1231"/>
                </a:lnTo>
                <a:lnTo>
                  <a:pt x="28409" y="876"/>
                </a:lnTo>
                <a:lnTo>
                  <a:pt x="24587" y="457"/>
                </a:lnTo>
                <a:lnTo>
                  <a:pt x="207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8683598" y="5047286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413" y="254"/>
                </a:moveTo>
                <a:lnTo>
                  <a:pt x="50" y="4076"/>
                </a:lnTo>
                <a:lnTo>
                  <a:pt x="215" y="6502"/>
                </a:lnTo>
                <a:lnTo>
                  <a:pt x="609" y="9042"/>
                </a:lnTo>
                <a:lnTo>
                  <a:pt x="1689" y="10896"/>
                </a:lnTo>
                <a:lnTo>
                  <a:pt x="29121" y="7454"/>
                </a:lnTo>
                <a:lnTo>
                  <a:pt x="29248" y="2705"/>
                </a:lnTo>
                <a:lnTo>
                  <a:pt x="29413" y="254"/>
                </a:lnTo>
                <a:close/>
              </a:path>
              <a:path w="29845" h="11429">
                <a:moveTo>
                  <a:pt x="21551" y="0"/>
                </a:moveTo>
                <a:lnTo>
                  <a:pt x="0" y="3200"/>
                </a:lnTo>
                <a:lnTo>
                  <a:pt x="50" y="4000"/>
                </a:lnTo>
                <a:lnTo>
                  <a:pt x="25857" y="152"/>
                </a:lnTo>
                <a:lnTo>
                  <a:pt x="2155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8683461" y="5045839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0" y="0"/>
                </a:moveTo>
                <a:lnTo>
                  <a:pt x="139" y="4648"/>
                </a:lnTo>
                <a:lnTo>
                  <a:pt x="21691" y="1447"/>
                </a:lnTo>
                <a:lnTo>
                  <a:pt x="14452" y="1155"/>
                </a:lnTo>
                <a:lnTo>
                  <a:pt x="7226" y="673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8712713" y="5047533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380" y="0"/>
                </a:moveTo>
                <a:lnTo>
                  <a:pt x="126" y="2451"/>
                </a:lnTo>
                <a:lnTo>
                  <a:pt x="0" y="7213"/>
                </a:lnTo>
                <a:lnTo>
                  <a:pt x="10947" y="5791"/>
                </a:lnTo>
                <a:lnTo>
                  <a:pt x="9486" y="4203"/>
                </a:lnTo>
                <a:lnTo>
                  <a:pt x="7937" y="2209"/>
                </a:lnTo>
                <a:lnTo>
                  <a:pt x="6502" y="88"/>
                </a:lnTo>
                <a:lnTo>
                  <a:pt x="3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8719216" y="5045516"/>
            <a:ext cx="55880" cy="8255"/>
          </a:xfrm>
          <a:custGeom>
            <a:avLst/>
            <a:gdLst/>
            <a:ahLst/>
            <a:cxnLst/>
            <a:rect l="l" t="t" r="r" b="b"/>
            <a:pathLst>
              <a:path w="55879" h="8254">
                <a:moveTo>
                  <a:pt x="838" y="2095"/>
                </a:moveTo>
                <a:lnTo>
                  <a:pt x="0" y="2095"/>
                </a:lnTo>
                <a:lnTo>
                  <a:pt x="1435" y="4229"/>
                </a:lnTo>
                <a:lnTo>
                  <a:pt x="2984" y="6223"/>
                </a:lnTo>
                <a:lnTo>
                  <a:pt x="4445" y="7810"/>
                </a:lnTo>
                <a:lnTo>
                  <a:pt x="47368" y="2108"/>
                </a:lnTo>
                <a:lnTo>
                  <a:pt x="838" y="2095"/>
                </a:lnTo>
                <a:close/>
              </a:path>
              <a:path w="55879" h="8254">
                <a:moveTo>
                  <a:pt x="49936" y="0"/>
                </a:moveTo>
                <a:lnTo>
                  <a:pt x="42172" y="552"/>
                </a:lnTo>
                <a:lnTo>
                  <a:pt x="26631" y="1439"/>
                </a:lnTo>
                <a:lnTo>
                  <a:pt x="13398" y="1993"/>
                </a:lnTo>
                <a:lnTo>
                  <a:pt x="7950" y="2108"/>
                </a:lnTo>
                <a:lnTo>
                  <a:pt x="47461" y="2095"/>
                </a:lnTo>
                <a:lnTo>
                  <a:pt x="55499" y="1003"/>
                </a:lnTo>
                <a:lnTo>
                  <a:pt x="51790" y="355"/>
                </a:lnTo>
                <a:lnTo>
                  <a:pt x="49936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8672007" y="504292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1264" y="0"/>
                </a:moveTo>
                <a:lnTo>
                  <a:pt x="0" y="1689"/>
                </a:lnTo>
                <a:lnTo>
                  <a:pt x="3809" y="2146"/>
                </a:lnTo>
                <a:lnTo>
                  <a:pt x="7632" y="2565"/>
                </a:lnTo>
                <a:lnTo>
                  <a:pt x="11455" y="2921"/>
                </a:lnTo>
                <a:lnTo>
                  <a:pt x="11361" y="1689"/>
                </a:lnTo>
                <a:lnTo>
                  <a:pt x="11264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8705156" y="504610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62" y="0"/>
                </a:moveTo>
                <a:lnTo>
                  <a:pt x="0" y="1181"/>
                </a:lnTo>
                <a:lnTo>
                  <a:pt x="4305" y="1333"/>
                </a:lnTo>
                <a:lnTo>
                  <a:pt x="7899" y="800"/>
                </a:lnTo>
                <a:lnTo>
                  <a:pt x="796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8683265" y="5038309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0860" y="0"/>
                </a:moveTo>
                <a:lnTo>
                  <a:pt x="0" y="4610"/>
                </a:lnTo>
                <a:lnTo>
                  <a:pt x="190" y="7531"/>
                </a:lnTo>
                <a:lnTo>
                  <a:pt x="7416" y="8204"/>
                </a:lnTo>
                <a:lnTo>
                  <a:pt x="14643" y="8686"/>
                </a:lnTo>
                <a:lnTo>
                  <a:pt x="21882" y="8978"/>
                </a:lnTo>
                <a:lnTo>
                  <a:pt x="29857" y="7797"/>
                </a:lnTo>
                <a:lnTo>
                  <a:pt x="30121" y="4610"/>
                </a:lnTo>
                <a:lnTo>
                  <a:pt x="30429" y="2133"/>
                </a:lnTo>
                <a:lnTo>
                  <a:pt x="30860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8713051" y="504540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4762" y="0"/>
                </a:moveTo>
                <a:lnTo>
                  <a:pt x="63" y="698"/>
                </a:lnTo>
                <a:lnTo>
                  <a:pt x="0" y="1498"/>
                </a:lnTo>
                <a:lnTo>
                  <a:pt x="5207" y="723"/>
                </a:lnTo>
                <a:lnTo>
                  <a:pt x="476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8713123" y="5038278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1193" y="0"/>
                </a:moveTo>
                <a:lnTo>
                  <a:pt x="1003" y="25"/>
                </a:lnTo>
                <a:lnTo>
                  <a:pt x="571" y="2171"/>
                </a:lnTo>
                <a:lnTo>
                  <a:pt x="228" y="4927"/>
                </a:lnTo>
                <a:lnTo>
                  <a:pt x="0" y="7823"/>
                </a:lnTo>
                <a:lnTo>
                  <a:pt x="4686" y="7124"/>
                </a:lnTo>
                <a:lnTo>
                  <a:pt x="3200" y="4673"/>
                </a:lnTo>
                <a:lnTo>
                  <a:pt x="1930" y="2171"/>
                </a:lnTo>
                <a:lnTo>
                  <a:pt x="1193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8717818" y="5039362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5">
                <a:moveTo>
                  <a:pt x="40652" y="0"/>
                </a:moveTo>
                <a:lnTo>
                  <a:pt x="0" y="6045"/>
                </a:lnTo>
                <a:lnTo>
                  <a:pt x="444" y="6769"/>
                </a:lnTo>
                <a:lnTo>
                  <a:pt x="41376" y="660"/>
                </a:lnTo>
                <a:lnTo>
                  <a:pt x="4065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8714320" y="5032943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37592" y="0"/>
                </a:moveTo>
                <a:lnTo>
                  <a:pt x="19329" y="2476"/>
                </a:lnTo>
                <a:lnTo>
                  <a:pt x="0" y="5334"/>
                </a:lnTo>
                <a:lnTo>
                  <a:pt x="736" y="7505"/>
                </a:lnTo>
                <a:lnTo>
                  <a:pt x="2006" y="10007"/>
                </a:lnTo>
                <a:lnTo>
                  <a:pt x="3492" y="12458"/>
                </a:lnTo>
                <a:lnTo>
                  <a:pt x="44145" y="6413"/>
                </a:lnTo>
                <a:lnTo>
                  <a:pt x="41630" y="4076"/>
                </a:lnTo>
                <a:lnTo>
                  <a:pt x="39268" y="1562"/>
                </a:lnTo>
                <a:lnTo>
                  <a:pt x="3759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8713093" y="504679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5588" y="0"/>
                </a:moveTo>
                <a:lnTo>
                  <a:pt x="0" y="736"/>
                </a:lnTo>
                <a:lnTo>
                  <a:pt x="4089" y="812"/>
                </a:lnTo>
                <a:lnTo>
                  <a:pt x="6121" y="825"/>
                </a:lnTo>
                <a:lnTo>
                  <a:pt x="558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8718679" y="5041101"/>
            <a:ext cx="50800" cy="6985"/>
          </a:xfrm>
          <a:custGeom>
            <a:avLst/>
            <a:gdLst/>
            <a:ahLst/>
            <a:cxnLst/>
            <a:rect l="l" t="t" r="r" b="b"/>
            <a:pathLst>
              <a:path w="50800" h="6985">
                <a:moveTo>
                  <a:pt x="41744" y="0"/>
                </a:moveTo>
                <a:lnTo>
                  <a:pt x="0" y="5689"/>
                </a:lnTo>
                <a:lnTo>
                  <a:pt x="546" y="6515"/>
                </a:lnTo>
                <a:lnTo>
                  <a:pt x="8483" y="6515"/>
                </a:lnTo>
                <a:lnTo>
                  <a:pt x="13931" y="6413"/>
                </a:lnTo>
                <a:lnTo>
                  <a:pt x="27172" y="5859"/>
                </a:lnTo>
                <a:lnTo>
                  <a:pt x="42711" y="4972"/>
                </a:lnTo>
                <a:lnTo>
                  <a:pt x="50469" y="4419"/>
                </a:lnTo>
                <a:lnTo>
                  <a:pt x="48996" y="4127"/>
                </a:lnTo>
                <a:lnTo>
                  <a:pt x="46888" y="3898"/>
                </a:lnTo>
                <a:lnTo>
                  <a:pt x="44297" y="2158"/>
                </a:lnTo>
                <a:lnTo>
                  <a:pt x="4174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8786125" y="5033355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30238" y="0"/>
                </a:moveTo>
                <a:lnTo>
                  <a:pt x="24523" y="393"/>
                </a:lnTo>
                <a:lnTo>
                  <a:pt x="13106" y="1308"/>
                </a:lnTo>
                <a:lnTo>
                  <a:pt x="9944" y="1320"/>
                </a:lnTo>
                <a:lnTo>
                  <a:pt x="8813" y="1346"/>
                </a:lnTo>
                <a:lnTo>
                  <a:pt x="0" y="2654"/>
                </a:lnTo>
                <a:lnTo>
                  <a:pt x="3987" y="2654"/>
                </a:lnTo>
                <a:lnTo>
                  <a:pt x="7988" y="2603"/>
                </a:lnTo>
                <a:lnTo>
                  <a:pt x="11976" y="2501"/>
                </a:lnTo>
                <a:lnTo>
                  <a:pt x="30238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8773710" y="5022983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39">
                <a:moveTo>
                  <a:pt x="24396" y="12877"/>
                </a:moveTo>
                <a:lnTo>
                  <a:pt x="20396" y="12979"/>
                </a:lnTo>
                <a:lnTo>
                  <a:pt x="16408" y="13030"/>
                </a:lnTo>
                <a:lnTo>
                  <a:pt x="12420" y="13030"/>
                </a:lnTo>
                <a:lnTo>
                  <a:pt x="0" y="14871"/>
                </a:lnTo>
                <a:lnTo>
                  <a:pt x="7518" y="15214"/>
                </a:lnTo>
                <a:lnTo>
                  <a:pt x="24396" y="12877"/>
                </a:lnTo>
                <a:close/>
              </a:path>
              <a:path w="114300" h="15239">
                <a:moveTo>
                  <a:pt x="100977" y="0"/>
                </a:moveTo>
                <a:lnTo>
                  <a:pt x="21221" y="11722"/>
                </a:lnTo>
                <a:lnTo>
                  <a:pt x="23482" y="11683"/>
                </a:lnTo>
                <a:lnTo>
                  <a:pt x="25514" y="11683"/>
                </a:lnTo>
                <a:lnTo>
                  <a:pt x="36944" y="10769"/>
                </a:lnTo>
                <a:lnTo>
                  <a:pt x="42659" y="10375"/>
                </a:lnTo>
                <a:lnTo>
                  <a:pt x="59558" y="8089"/>
                </a:lnTo>
                <a:lnTo>
                  <a:pt x="49237" y="8089"/>
                </a:lnTo>
                <a:lnTo>
                  <a:pt x="53073" y="7404"/>
                </a:lnTo>
                <a:lnTo>
                  <a:pt x="100814" y="1491"/>
                </a:lnTo>
                <a:lnTo>
                  <a:pt x="114211" y="482"/>
                </a:lnTo>
                <a:lnTo>
                  <a:pt x="100977" y="0"/>
                </a:lnTo>
                <a:close/>
              </a:path>
              <a:path w="114300" h="15239">
                <a:moveTo>
                  <a:pt x="62280" y="7721"/>
                </a:moveTo>
                <a:lnTo>
                  <a:pt x="57937" y="7899"/>
                </a:lnTo>
                <a:lnTo>
                  <a:pt x="53581" y="8026"/>
                </a:lnTo>
                <a:lnTo>
                  <a:pt x="49237" y="8089"/>
                </a:lnTo>
                <a:lnTo>
                  <a:pt x="59558" y="8089"/>
                </a:lnTo>
                <a:lnTo>
                  <a:pt x="62280" y="7721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8759198" y="5037858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14516" y="0"/>
                </a:moveTo>
                <a:lnTo>
                  <a:pt x="0" y="2159"/>
                </a:lnTo>
                <a:lnTo>
                  <a:pt x="812" y="2895"/>
                </a:lnTo>
                <a:lnTo>
                  <a:pt x="1231" y="3238"/>
                </a:lnTo>
                <a:lnTo>
                  <a:pt x="22021" y="342"/>
                </a:lnTo>
                <a:lnTo>
                  <a:pt x="1451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8828270" y="5033571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5">
                <a:moveTo>
                  <a:pt x="39877" y="0"/>
                </a:moveTo>
                <a:lnTo>
                  <a:pt x="27685" y="1663"/>
                </a:lnTo>
                <a:lnTo>
                  <a:pt x="0" y="6781"/>
                </a:lnTo>
                <a:lnTo>
                  <a:pt x="1917" y="6858"/>
                </a:lnTo>
                <a:lnTo>
                  <a:pt x="30369" y="1643"/>
                </a:lnTo>
                <a:lnTo>
                  <a:pt x="398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8820931" y="5035233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59" h="5714">
                <a:moveTo>
                  <a:pt x="35026" y="0"/>
                </a:moveTo>
                <a:lnTo>
                  <a:pt x="0" y="4787"/>
                </a:lnTo>
                <a:lnTo>
                  <a:pt x="7340" y="5118"/>
                </a:lnTo>
                <a:lnTo>
                  <a:pt x="3502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8855952" y="5033786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15" y="0"/>
                </a:moveTo>
                <a:lnTo>
                  <a:pt x="1600" y="1155"/>
                </a:lnTo>
                <a:lnTo>
                  <a:pt x="0" y="1447"/>
                </a:lnTo>
                <a:lnTo>
                  <a:pt x="1051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8820229" y="5034941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5" h="5079">
                <a:moveTo>
                  <a:pt x="37325" y="0"/>
                </a:moveTo>
                <a:lnTo>
                  <a:pt x="0" y="5041"/>
                </a:lnTo>
                <a:lnTo>
                  <a:pt x="698" y="5079"/>
                </a:lnTo>
                <a:lnTo>
                  <a:pt x="35725" y="292"/>
                </a:lnTo>
                <a:lnTo>
                  <a:pt x="373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8824142" y="5040353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4127" y="0"/>
                </a:moveTo>
                <a:lnTo>
                  <a:pt x="0" y="749"/>
                </a:lnTo>
                <a:lnTo>
                  <a:pt x="2057" y="838"/>
                </a:lnTo>
                <a:lnTo>
                  <a:pt x="6045" y="88"/>
                </a:lnTo>
                <a:lnTo>
                  <a:pt x="412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8774721" y="5040016"/>
            <a:ext cx="53975" cy="8890"/>
          </a:xfrm>
          <a:custGeom>
            <a:avLst/>
            <a:gdLst/>
            <a:ahLst/>
            <a:cxnLst/>
            <a:rect l="l" t="t" r="r" b="b"/>
            <a:pathLst>
              <a:path w="53975" h="8889">
                <a:moveTo>
                  <a:pt x="46202" y="0"/>
                </a:moveTo>
                <a:lnTo>
                  <a:pt x="37973" y="1092"/>
                </a:lnTo>
                <a:lnTo>
                  <a:pt x="34531" y="1524"/>
                </a:lnTo>
                <a:lnTo>
                  <a:pt x="8229" y="5372"/>
                </a:lnTo>
                <a:lnTo>
                  <a:pt x="0" y="6502"/>
                </a:lnTo>
                <a:lnTo>
                  <a:pt x="4749" y="7289"/>
                </a:lnTo>
                <a:lnTo>
                  <a:pt x="9512" y="7924"/>
                </a:lnTo>
                <a:lnTo>
                  <a:pt x="14300" y="8407"/>
                </a:lnTo>
                <a:lnTo>
                  <a:pt x="26162" y="6007"/>
                </a:lnTo>
                <a:lnTo>
                  <a:pt x="51473" y="1168"/>
                </a:lnTo>
                <a:lnTo>
                  <a:pt x="49415" y="1079"/>
                </a:lnTo>
                <a:lnTo>
                  <a:pt x="53543" y="330"/>
                </a:lnTo>
                <a:lnTo>
                  <a:pt x="4620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8809256" y="5039985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5" h="1904">
                <a:moveTo>
                  <a:pt x="10972" y="0"/>
                </a:moveTo>
                <a:lnTo>
                  <a:pt x="0" y="1549"/>
                </a:lnTo>
                <a:lnTo>
                  <a:pt x="11671" y="38"/>
                </a:lnTo>
                <a:lnTo>
                  <a:pt x="10972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8781192" y="503470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741" y="0"/>
                </a:moveTo>
                <a:lnTo>
                  <a:pt x="10833" y="76"/>
                </a:lnTo>
                <a:lnTo>
                  <a:pt x="7962" y="253"/>
                </a:lnTo>
                <a:lnTo>
                  <a:pt x="5118" y="533"/>
                </a:lnTo>
                <a:lnTo>
                  <a:pt x="0" y="1282"/>
                </a:lnTo>
                <a:lnTo>
                  <a:pt x="3136" y="1308"/>
                </a:lnTo>
                <a:lnTo>
                  <a:pt x="4940" y="1308"/>
                </a:lnTo>
                <a:lnTo>
                  <a:pt x="1374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8780261" y="5035233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045" y="0"/>
                </a:moveTo>
                <a:lnTo>
                  <a:pt x="4025" y="203"/>
                </a:lnTo>
                <a:lnTo>
                  <a:pt x="2006" y="444"/>
                </a:lnTo>
                <a:lnTo>
                  <a:pt x="0" y="749"/>
                </a:lnTo>
                <a:lnTo>
                  <a:pt x="927" y="762"/>
                </a:lnTo>
                <a:lnTo>
                  <a:pt x="604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8769801" y="5022862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1391" y="13131"/>
                </a:moveTo>
                <a:lnTo>
                  <a:pt x="0" y="14820"/>
                </a:lnTo>
                <a:lnTo>
                  <a:pt x="3911" y="14998"/>
                </a:lnTo>
                <a:lnTo>
                  <a:pt x="16332" y="13144"/>
                </a:lnTo>
                <a:lnTo>
                  <a:pt x="11391" y="13131"/>
                </a:lnTo>
                <a:close/>
              </a:path>
              <a:path w="105409" h="15239">
                <a:moveTo>
                  <a:pt x="101244" y="0"/>
                </a:moveTo>
                <a:lnTo>
                  <a:pt x="16510" y="12369"/>
                </a:lnTo>
                <a:lnTo>
                  <a:pt x="19354" y="12103"/>
                </a:lnTo>
                <a:lnTo>
                  <a:pt x="22225" y="11925"/>
                </a:lnTo>
                <a:lnTo>
                  <a:pt x="25133" y="11849"/>
                </a:lnTo>
                <a:lnTo>
                  <a:pt x="102539" y="444"/>
                </a:lnTo>
                <a:lnTo>
                  <a:pt x="104889" y="126"/>
                </a:lnTo>
                <a:lnTo>
                  <a:pt x="10124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8761022" y="5022171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90" h="15875">
                <a:moveTo>
                  <a:pt x="84239" y="0"/>
                </a:moveTo>
                <a:lnTo>
                  <a:pt x="80251" y="228"/>
                </a:lnTo>
                <a:lnTo>
                  <a:pt x="78308" y="317"/>
                </a:lnTo>
                <a:lnTo>
                  <a:pt x="0" y="15100"/>
                </a:lnTo>
                <a:lnTo>
                  <a:pt x="8775" y="15506"/>
                </a:lnTo>
                <a:lnTo>
                  <a:pt x="20167" y="13817"/>
                </a:lnTo>
                <a:lnTo>
                  <a:pt x="19240" y="13804"/>
                </a:lnTo>
                <a:lnTo>
                  <a:pt x="21247" y="13512"/>
                </a:lnTo>
                <a:lnTo>
                  <a:pt x="25285" y="13055"/>
                </a:lnTo>
                <a:lnTo>
                  <a:pt x="110020" y="685"/>
                </a:lnTo>
                <a:lnTo>
                  <a:pt x="8423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8817160" y="5022767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756" y="0"/>
                </a:moveTo>
                <a:lnTo>
                  <a:pt x="9029" y="12"/>
                </a:lnTo>
                <a:lnTo>
                  <a:pt x="0" y="1219"/>
                </a:lnTo>
                <a:lnTo>
                  <a:pt x="3594" y="838"/>
                </a:lnTo>
                <a:lnTo>
                  <a:pt x="1075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8758472" y="5037682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1328" y="0"/>
                </a:moveTo>
                <a:lnTo>
                  <a:pt x="0" y="1676"/>
                </a:lnTo>
                <a:lnTo>
                  <a:pt x="723" y="2336"/>
                </a:lnTo>
                <a:lnTo>
                  <a:pt x="15240" y="177"/>
                </a:lnTo>
                <a:lnTo>
                  <a:pt x="11328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8751909" y="5022495"/>
            <a:ext cx="87630" cy="17145"/>
          </a:xfrm>
          <a:custGeom>
            <a:avLst/>
            <a:gdLst/>
            <a:ahLst/>
            <a:cxnLst/>
            <a:rect l="l" t="t" r="r" b="b"/>
            <a:pathLst>
              <a:path w="87629" h="17145">
                <a:moveTo>
                  <a:pt x="87426" y="0"/>
                </a:moveTo>
                <a:lnTo>
                  <a:pt x="83502" y="177"/>
                </a:lnTo>
                <a:lnTo>
                  <a:pt x="79717" y="279"/>
                </a:lnTo>
                <a:lnTo>
                  <a:pt x="76009" y="279"/>
                </a:lnTo>
                <a:lnTo>
                  <a:pt x="72428" y="711"/>
                </a:lnTo>
                <a:lnTo>
                  <a:pt x="65252" y="1498"/>
                </a:lnTo>
                <a:lnTo>
                  <a:pt x="0" y="10452"/>
                </a:lnTo>
                <a:lnTo>
                  <a:pt x="1676" y="12014"/>
                </a:lnTo>
                <a:lnTo>
                  <a:pt x="4038" y="14516"/>
                </a:lnTo>
                <a:lnTo>
                  <a:pt x="6565" y="16865"/>
                </a:lnTo>
                <a:lnTo>
                  <a:pt x="17894" y="15189"/>
                </a:lnTo>
                <a:lnTo>
                  <a:pt x="9105" y="14782"/>
                </a:lnTo>
                <a:lnTo>
                  <a:pt x="87426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8866465" y="503348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222" y="0"/>
                </a:moveTo>
                <a:lnTo>
                  <a:pt x="0" y="304"/>
                </a:lnTo>
                <a:lnTo>
                  <a:pt x="1689" y="88"/>
                </a:lnTo>
                <a:lnTo>
                  <a:pt x="2222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8857556" y="5024639"/>
            <a:ext cx="69850" cy="10795"/>
          </a:xfrm>
          <a:custGeom>
            <a:avLst/>
            <a:gdLst/>
            <a:ahLst/>
            <a:cxnLst/>
            <a:rect l="l" t="t" r="r" b="b"/>
            <a:pathLst>
              <a:path w="69850" h="10795">
                <a:moveTo>
                  <a:pt x="56857" y="0"/>
                </a:moveTo>
                <a:lnTo>
                  <a:pt x="0" y="10299"/>
                </a:lnTo>
                <a:lnTo>
                  <a:pt x="11137" y="8839"/>
                </a:lnTo>
                <a:lnTo>
                  <a:pt x="25748" y="6455"/>
                </a:lnTo>
                <a:lnTo>
                  <a:pt x="40395" y="4268"/>
                </a:lnTo>
                <a:lnTo>
                  <a:pt x="55075" y="2322"/>
                </a:lnTo>
                <a:lnTo>
                  <a:pt x="69786" y="660"/>
                </a:lnTo>
                <a:lnTo>
                  <a:pt x="5685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8798109" y="5031376"/>
            <a:ext cx="57150" cy="5080"/>
          </a:xfrm>
          <a:custGeom>
            <a:avLst/>
            <a:gdLst/>
            <a:ahLst/>
            <a:cxnLst/>
            <a:rect l="l" t="t" r="r" b="b"/>
            <a:pathLst>
              <a:path w="57150" h="5079">
                <a:moveTo>
                  <a:pt x="56692" y="0"/>
                </a:moveTo>
                <a:lnTo>
                  <a:pt x="37466" y="828"/>
                </a:lnTo>
                <a:lnTo>
                  <a:pt x="18249" y="1981"/>
                </a:lnTo>
                <a:lnTo>
                  <a:pt x="0" y="4483"/>
                </a:lnTo>
                <a:lnTo>
                  <a:pt x="8994" y="4176"/>
                </a:lnTo>
                <a:lnTo>
                  <a:pt x="18019" y="3687"/>
                </a:lnTo>
                <a:lnTo>
                  <a:pt x="27080" y="3006"/>
                </a:lnTo>
                <a:lnTo>
                  <a:pt x="56692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8781219" y="5024207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95781" y="7162"/>
                </a:moveTo>
                <a:lnTo>
                  <a:pt x="73583" y="7162"/>
                </a:lnTo>
                <a:lnTo>
                  <a:pt x="66751" y="7912"/>
                </a:lnTo>
                <a:lnTo>
                  <a:pt x="43971" y="10170"/>
                </a:lnTo>
                <a:lnTo>
                  <a:pt x="34910" y="10856"/>
                </a:lnTo>
                <a:lnTo>
                  <a:pt x="25885" y="11350"/>
                </a:lnTo>
                <a:lnTo>
                  <a:pt x="16891" y="11658"/>
                </a:lnTo>
                <a:lnTo>
                  <a:pt x="0" y="13995"/>
                </a:lnTo>
                <a:lnTo>
                  <a:pt x="39014" y="15773"/>
                </a:lnTo>
                <a:lnTo>
                  <a:pt x="76339" y="10731"/>
                </a:lnTo>
                <a:lnTo>
                  <a:pt x="95781" y="7162"/>
                </a:lnTo>
                <a:close/>
              </a:path>
              <a:path w="133350" h="15875">
                <a:moveTo>
                  <a:pt x="124117" y="0"/>
                </a:moveTo>
                <a:lnTo>
                  <a:pt x="77936" y="4994"/>
                </a:lnTo>
                <a:lnTo>
                  <a:pt x="54762" y="6489"/>
                </a:lnTo>
                <a:lnTo>
                  <a:pt x="35140" y="9143"/>
                </a:lnTo>
                <a:lnTo>
                  <a:pt x="54352" y="7991"/>
                </a:lnTo>
                <a:lnTo>
                  <a:pt x="73583" y="7162"/>
                </a:lnTo>
                <a:lnTo>
                  <a:pt x="95781" y="7162"/>
                </a:lnTo>
                <a:lnTo>
                  <a:pt x="133197" y="431"/>
                </a:lnTo>
                <a:lnTo>
                  <a:pt x="124117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8769153" y="5041539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40" h="5079">
                <a:moveTo>
                  <a:pt x="40106" y="0"/>
                </a:moveTo>
                <a:lnTo>
                  <a:pt x="30098" y="1171"/>
                </a:lnTo>
                <a:lnTo>
                  <a:pt x="20077" y="2225"/>
                </a:lnTo>
                <a:lnTo>
                  <a:pt x="10043" y="3161"/>
                </a:lnTo>
                <a:lnTo>
                  <a:pt x="0" y="3975"/>
                </a:lnTo>
                <a:lnTo>
                  <a:pt x="1854" y="4343"/>
                </a:lnTo>
                <a:lnTo>
                  <a:pt x="5562" y="4978"/>
                </a:lnTo>
                <a:lnTo>
                  <a:pt x="13804" y="3848"/>
                </a:lnTo>
                <a:lnTo>
                  <a:pt x="40106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8760423" y="5038201"/>
            <a:ext cx="60325" cy="7620"/>
          </a:xfrm>
          <a:custGeom>
            <a:avLst/>
            <a:gdLst/>
            <a:ahLst/>
            <a:cxnLst/>
            <a:rect l="l" t="t" r="r" b="b"/>
            <a:pathLst>
              <a:path w="60325" h="7620">
                <a:moveTo>
                  <a:pt x="20802" y="0"/>
                </a:moveTo>
                <a:lnTo>
                  <a:pt x="0" y="2895"/>
                </a:lnTo>
                <a:lnTo>
                  <a:pt x="2552" y="5067"/>
                </a:lnTo>
                <a:lnTo>
                  <a:pt x="5143" y="6807"/>
                </a:lnTo>
                <a:lnTo>
                  <a:pt x="7264" y="7035"/>
                </a:lnTo>
                <a:lnTo>
                  <a:pt x="8724" y="7315"/>
                </a:lnTo>
                <a:lnTo>
                  <a:pt x="48831" y="3340"/>
                </a:lnTo>
                <a:lnTo>
                  <a:pt x="59804" y="1778"/>
                </a:lnTo>
                <a:lnTo>
                  <a:pt x="20802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8946670" y="5042661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352" y="0"/>
                </a:moveTo>
                <a:lnTo>
                  <a:pt x="19754" y="607"/>
                </a:lnTo>
                <a:lnTo>
                  <a:pt x="0" y="2667"/>
                </a:lnTo>
                <a:lnTo>
                  <a:pt x="24841" y="3810"/>
                </a:lnTo>
                <a:lnTo>
                  <a:pt x="25349" y="2590"/>
                </a:lnTo>
                <a:lnTo>
                  <a:pt x="26352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8944545" y="5045332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120" y="0"/>
                </a:moveTo>
                <a:lnTo>
                  <a:pt x="0" y="254"/>
                </a:lnTo>
                <a:lnTo>
                  <a:pt x="26822" y="1473"/>
                </a:lnTo>
                <a:lnTo>
                  <a:pt x="26962" y="1143"/>
                </a:lnTo>
                <a:lnTo>
                  <a:pt x="2120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8943322" y="5045580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1219" y="0"/>
                </a:moveTo>
                <a:lnTo>
                  <a:pt x="0" y="139"/>
                </a:lnTo>
                <a:lnTo>
                  <a:pt x="27914" y="1536"/>
                </a:lnTo>
                <a:lnTo>
                  <a:pt x="28041" y="1231"/>
                </a:lnTo>
                <a:lnTo>
                  <a:pt x="1219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8878698" y="5050312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32677" y="0"/>
                </a:moveTo>
                <a:lnTo>
                  <a:pt x="0" y="5638"/>
                </a:lnTo>
                <a:lnTo>
                  <a:pt x="4216" y="5829"/>
                </a:lnTo>
                <a:lnTo>
                  <a:pt x="32677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8798485" y="5055952"/>
            <a:ext cx="84455" cy="15240"/>
          </a:xfrm>
          <a:custGeom>
            <a:avLst/>
            <a:gdLst/>
            <a:ahLst/>
            <a:cxnLst/>
            <a:rect l="l" t="t" r="r" b="b"/>
            <a:pathLst>
              <a:path w="84454" h="15239">
                <a:moveTo>
                  <a:pt x="80213" y="0"/>
                </a:moveTo>
                <a:lnTo>
                  <a:pt x="0" y="15049"/>
                </a:lnTo>
                <a:lnTo>
                  <a:pt x="11976" y="13461"/>
                </a:lnTo>
                <a:lnTo>
                  <a:pt x="25195" y="11337"/>
                </a:lnTo>
                <a:lnTo>
                  <a:pt x="38415" y="9075"/>
                </a:lnTo>
                <a:lnTo>
                  <a:pt x="51643" y="6673"/>
                </a:lnTo>
                <a:lnTo>
                  <a:pt x="84429" y="190"/>
                </a:lnTo>
                <a:lnTo>
                  <a:pt x="802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8882914" y="5045725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60401" y="0"/>
                </a:moveTo>
                <a:lnTo>
                  <a:pt x="47410" y="1674"/>
                </a:lnTo>
                <a:lnTo>
                  <a:pt x="40932" y="2605"/>
                </a:lnTo>
                <a:lnTo>
                  <a:pt x="28460" y="4584"/>
                </a:lnTo>
                <a:lnTo>
                  <a:pt x="0" y="10413"/>
                </a:lnTo>
                <a:lnTo>
                  <a:pt x="18440" y="11239"/>
                </a:lnTo>
                <a:lnTo>
                  <a:pt x="35317" y="9258"/>
                </a:lnTo>
                <a:lnTo>
                  <a:pt x="52222" y="7581"/>
                </a:lnTo>
                <a:lnTo>
                  <a:pt x="79234" y="7581"/>
                </a:lnTo>
                <a:lnTo>
                  <a:pt x="81191" y="7391"/>
                </a:lnTo>
                <a:lnTo>
                  <a:pt x="81800" y="6095"/>
                </a:lnTo>
                <a:lnTo>
                  <a:pt x="82130" y="5333"/>
                </a:lnTo>
                <a:lnTo>
                  <a:pt x="86639" y="5067"/>
                </a:lnTo>
                <a:lnTo>
                  <a:pt x="87426" y="3479"/>
                </a:lnTo>
                <a:lnTo>
                  <a:pt x="88315" y="1396"/>
                </a:lnTo>
                <a:lnTo>
                  <a:pt x="60401" y="0"/>
                </a:lnTo>
                <a:close/>
              </a:path>
              <a:path w="88900" h="11429">
                <a:moveTo>
                  <a:pt x="79234" y="7581"/>
                </a:moveTo>
                <a:lnTo>
                  <a:pt x="52222" y="7581"/>
                </a:lnTo>
                <a:lnTo>
                  <a:pt x="68300" y="8686"/>
                </a:lnTo>
                <a:lnTo>
                  <a:pt x="79234" y="7581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8810469" y="5056142"/>
            <a:ext cx="91440" cy="13335"/>
          </a:xfrm>
          <a:custGeom>
            <a:avLst/>
            <a:gdLst/>
            <a:ahLst/>
            <a:cxnLst/>
            <a:rect l="l" t="t" r="r" b="b"/>
            <a:pathLst>
              <a:path w="91440" h="13335">
                <a:moveTo>
                  <a:pt x="72440" y="0"/>
                </a:moveTo>
                <a:lnTo>
                  <a:pt x="39656" y="6483"/>
                </a:lnTo>
                <a:lnTo>
                  <a:pt x="26433" y="8885"/>
                </a:lnTo>
                <a:lnTo>
                  <a:pt x="13217" y="11146"/>
                </a:lnTo>
                <a:lnTo>
                  <a:pt x="0" y="13271"/>
                </a:lnTo>
                <a:lnTo>
                  <a:pt x="86436" y="1371"/>
                </a:lnTo>
                <a:lnTo>
                  <a:pt x="90893" y="812"/>
                </a:lnTo>
                <a:lnTo>
                  <a:pt x="7244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8951215" y="5053122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4" h="2539">
                <a:moveTo>
                  <a:pt x="12890" y="0"/>
                </a:moveTo>
                <a:lnTo>
                  <a:pt x="0" y="1282"/>
                </a:lnTo>
                <a:lnTo>
                  <a:pt x="11544" y="2057"/>
                </a:lnTo>
                <a:lnTo>
                  <a:pt x="11798" y="2057"/>
                </a:lnTo>
                <a:lnTo>
                  <a:pt x="12293" y="1231"/>
                </a:lnTo>
                <a:lnTo>
                  <a:pt x="1289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8728947" y="5025749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4" h="3175">
                <a:moveTo>
                  <a:pt x="19265" y="0"/>
                </a:moveTo>
                <a:lnTo>
                  <a:pt x="12788" y="609"/>
                </a:lnTo>
                <a:lnTo>
                  <a:pt x="6375" y="1422"/>
                </a:lnTo>
                <a:lnTo>
                  <a:pt x="0" y="2400"/>
                </a:lnTo>
                <a:lnTo>
                  <a:pt x="5867" y="2578"/>
                </a:lnTo>
                <a:lnTo>
                  <a:pt x="8813" y="2628"/>
                </a:lnTo>
                <a:lnTo>
                  <a:pt x="17030" y="990"/>
                </a:lnTo>
                <a:lnTo>
                  <a:pt x="17005" y="660"/>
                </a:lnTo>
                <a:lnTo>
                  <a:pt x="1926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8737756" y="5026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216" y="0"/>
                </a:moveTo>
                <a:lnTo>
                  <a:pt x="2743" y="1104"/>
                </a:lnTo>
                <a:lnTo>
                  <a:pt x="0" y="1625"/>
                </a:lnTo>
                <a:lnTo>
                  <a:pt x="4254" y="1676"/>
                </a:lnTo>
                <a:lnTo>
                  <a:pt x="9410" y="1663"/>
                </a:lnTo>
                <a:lnTo>
                  <a:pt x="8801" y="977"/>
                </a:lnTo>
                <a:lnTo>
                  <a:pt x="8331" y="368"/>
                </a:lnTo>
                <a:lnTo>
                  <a:pt x="821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8655763" y="5043390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7061" y="0"/>
                </a:moveTo>
                <a:lnTo>
                  <a:pt x="203" y="2006"/>
                </a:lnTo>
                <a:lnTo>
                  <a:pt x="0" y="2146"/>
                </a:lnTo>
                <a:lnTo>
                  <a:pt x="11836" y="660"/>
                </a:lnTo>
                <a:lnTo>
                  <a:pt x="706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8668595" y="5037744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4770" y="0"/>
                </a:moveTo>
                <a:lnTo>
                  <a:pt x="9842" y="1282"/>
                </a:lnTo>
                <a:lnTo>
                  <a:pt x="4914" y="2616"/>
                </a:lnTo>
                <a:lnTo>
                  <a:pt x="0" y="4000"/>
                </a:lnTo>
                <a:lnTo>
                  <a:pt x="4864" y="3517"/>
                </a:lnTo>
                <a:lnTo>
                  <a:pt x="14617" y="2425"/>
                </a:lnTo>
                <a:lnTo>
                  <a:pt x="14681" y="800"/>
                </a:lnTo>
                <a:lnTo>
                  <a:pt x="14770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8662830" y="5040169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20383" y="0"/>
                </a:moveTo>
                <a:lnTo>
                  <a:pt x="10629" y="1092"/>
                </a:lnTo>
                <a:lnTo>
                  <a:pt x="5765" y="1574"/>
                </a:lnTo>
                <a:lnTo>
                  <a:pt x="0" y="3225"/>
                </a:lnTo>
                <a:lnTo>
                  <a:pt x="4775" y="3886"/>
                </a:lnTo>
                <a:lnTo>
                  <a:pt x="20408" y="1892"/>
                </a:lnTo>
                <a:lnTo>
                  <a:pt x="2038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8683208" y="5028147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45745" y="0"/>
                </a:moveTo>
                <a:lnTo>
                  <a:pt x="152" y="9601"/>
                </a:lnTo>
                <a:lnTo>
                  <a:pt x="0" y="12026"/>
                </a:lnTo>
                <a:lnTo>
                  <a:pt x="15279" y="10133"/>
                </a:lnTo>
                <a:lnTo>
                  <a:pt x="30530" y="8001"/>
                </a:lnTo>
                <a:lnTo>
                  <a:pt x="30111" y="5740"/>
                </a:lnTo>
                <a:lnTo>
                  <a:pt x="30568" y="4152"/>
                </a:lnTo>
                <a:lnTo>
                  <a:pt x="39827" y="2908"/>
                </a:lnTo>
                <a:lnTo>
                  <a:pt x="47205" y="1638"/>
                </a:lnTo>
                <a:lnTo>
                  <a:pt x="54546" y="228"/>
                </a:lnTo>
                <a:lnTo>
                  <a:pt x="48679" y="101"/>
                </a:lnTo>
                <a:lnTo>
                  <a:pt x="45745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8683215" y="5036146"/>
            <a:ext cx="31115" cy="6350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30518" y="0"/>
                </a:moveTo>
                <a:lnTo>
                  <a:pt x="15278" y="2132"/>
                </a:lnTo>
                <a:lnTo>
                  <a:pt x="0" y="4025"/>
                </a:lnTo>
                <a:lnTo>
                  <a:pt x="12" y="5918"/>
                </a:lnTo>
                <a:lnTo>
                  <a:pt x="30975" y="1866"/>
                </a:lnTo>
                <a:lnTo>
                  <a:pt x="30619" y="558"/>
                </a:lnTo>
                <a:lnTo>
                  <a:pt x="3051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8713362" y="5028375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24395" y="0"/>
                </a:moveTo>
                <a:lnTo>
                  <a:pt x="17055" y="1409"/>
                </a:lnTo>
                <a:lnTo>
                  <a:pt x="9676" y="2679"/>
                </a:lnTo>
                <a:lnTo>
                  <a:pt x="405" y="3924"/>
                </a:lnTo>
                <a:lnTo>
                  <a:pt x="6" y="5308"/>
                </a:lnTo>
                <a:lnTo>
                  <a:pt x="0" y="5791"/>
                </a:lnTo>
                <a:lnTo>
                  <a:pt x="367" y="7772"/>
                </a:lnTo>
                <a:lnTo>
                  <a:pt x="1370" y="7620"/>
                </a:lnTo>
                <a:lnTo>
                  <a:pt x="1751" y="6477"/>
                </a:lnTo>
                <a:lnTo>
                  <a:pt x="2196" y="5791"/>
                </a:lnTo>
                <a:lnTo>
                  <a:pt x="2691" y="5740"/>
                </a:lnTo>
                <a:lnTo>
                  <a:pt x="9384" y="5308"/>
                </a:lnTo>
                <a:lnTo>
                  <a:pt x="16064" y="4787"/>
                </a:lnTo>
                <a:lnTo>
                  <a:pt x="22732" y="4191"/>
                </a:lnTo>
                <a:lnTo>
                  <a:pt x="35609" y="1879"/>
                </a:lnTo>
                <a:lnTo>
                  <a:pt x="34974" y="1270"/>
                </a:lnTo>
                <a:lnTo>
                  <a:pt x="34339" y="622"/>
                </a:lnTo>
                <a:lnTo>
                  <a:pt x="33817" y="50"/>
                </a:lnTo>
                <a:lnTo>
                  <a:pt x="26516" y="38"/>
                </a:lnTo>
                <a:lnTo>
                  <a:pt x="24395" y="0"/>
                </a:lnTo>
                <a:close/>
              </a:path>
              <a:path w="36195" h="8254">
                <a:moveTo>
                  <a:pt x="33806" y="38"/>
                </a:moveTo>
                <a:lnTo>
                  <a:pt x="32790" y="50"/>
                </a:lnTo>
                <a:lnTo>
                  <a:pt x="33817" y="5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8713739" y="5030254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4">
                <a:moveTo>
                  <a:pt x="990" y="5740"/>
                </a:moveTo>
                <a:lnTo>
                  <a:pt x="0" y="5892"/>
                </a:lnTo>
                <a:lnTo>
                  <a:pt x="101" y="6451"/>
                </a:lnTo>
                <a:lnTo>
                  <a:pt x="266" y="7061"/>
                </a:lnTo>
                <a:lnTo>
                  <a:pt x="469" y="7696"/>
                </a:lnTo>
                <a:lnTo>
                  <a:pt x="800" y="6299"/>
                </a:lnTo>
                <a:lnTo>
                  <a:pt x="990" y="5740"/>
                </a:lnTo>
                <a:close/>
              </a:path>
              <a:path w="36829" h="8254">
                <a:moveTo>
                  <a:pt x="35229" y="0"/>
                </a:moveTo>
                <a:lnTo>
                  <a:pt x="22351" y="2311"/>
                </a:lnTo>
                <a:lnTo>
                  <a:pt x="26987" y="1892"/>
                </a:lnTo>
                <a:lnTo>
                  <a:pt x="36233" y="952"/>
                </a:lnTo>
                <a:lnTo>
                  <a:pt x="35229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8714191" y="5037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" y="0"/>
                </a:move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8714734" y="5032562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90" h="3810">
                <a:moveTo>
                  <a:pt x="21361" y="0"/>
                </a:moveTo>
                <a:lnTo>
                  <a:pt x="14693" y="596"/>
                </a:lnTo>
                <a:lnTo>
                  <a:pt x="8001" y="1117"/>
                </a:lnTo>
                <a:lnTo>
                  <a:pt x="1320" y="1549"/>
                </a:lnTo>
                <a:lnTo>
                  <a:pt x="825" y="1600"/>
                </a:lnTo>
                <a:lnTo>
                  <a:pt x="381" y="2286"/>
                </a:lnTo>
                <a:lnTo>
                  <a:pt x="0" y="3429"/>
                </a:lnTo>
                <a:lnTo>
                  <a:pt x="7124" y="2362"/>
                </a:lnTo>
                <a:lnTo>
                  <a:pt x="14249" y="1219"/>
                </a:lnTo>
                <a:lnTo>
                  <a:pt x="21361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8714199" y="5031205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35775" y="0"/>
                </a:moveTo>
                <a:lnTo>
                  <a:pt x="26530" y="939"/>
                </a:lnTo>
                <a:lnTo>
                  <a:pt x="21746" y="1384"/>
                </a:lnTo>
                <a:lnTo>
                  <a:pt x="14782" y="2578"/>
                </a:lnTo>
                <a:lnTo>
                  <a:pt x="7658" y="3721"/>
                </a:lnTo>
                <a:lnTo>
                  <a:pt x="533" y="4787"/>
                </a:lnTo>
                <a:lnTo>
                  <a:pt x="342" y="5346"/>
                </a:lnTo>
                <a:lnTo>
                  <a:pt x="165" y="6007"/>
                </a:lnTo>
                <a:lnTo>
                  <a:pt x="0" y="6743"/>
                </a:lnTo>
                <a:lnTo>
                  <a:pt x="19456" y="4216"/>
                </a:lnTo>
                <a:lnTo>
                  <a:pt x="37503" y="1549"/>
                </a:lnTo>
                <a:lnTo>
                  <a:pt x="36639" y="800"/>
                </a:lnTo>
                <a:lnTo>
                  <a:pt x="35775" y="0"/>
                </a:lnTo>
                <a:close/>
              </a:path>
              <a:path w="38100" h="6985">
                <a:moveTo>
                  <a:pt x="37312" y="1371"/>
                </a:move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8733649" y="5032758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059" y="0"/>
                </a:moveTo>
                <a:lnTo>
                  <a:pt x="0" y="2654"/>
                </a:lnTo>
                <a:lnTo>
                  <a:pt x="18262" y="190"/>
                </a:lnTo>
                <a:lnTo>
                  <a:pt x="18059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8745953" y="502536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680" y="0"/>
                </a:moveTo>
                <a:lnTo>
                  <a:pt x="2260" y="381"/>
                </a:lnTo>
                <a:lnTo>
                  <a:pt x="0" y="1054"/>
                </a:lnTo>
                <a:lnTo>
                  <a:pt x="12" y="1384"/>
                </a:lnTo>
                <a:lnTo>
                  <a:pt x="668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8745977" y="5022926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4">
                <a:moveTo>
                  <a:pt x="42418" y="0"/>
                </a:moveTo>
                <a:lnTo>
                  <a:pt x="27052" y="896"/>
                </a:lnTo>
                <a:lnTo>
                  <a:pt x="11696" y="2070"/>
                </a:lnTo>
                <a:lnTo>
                  <a:pt x="8343" y="2298"/>
                </a:lnTo>
                <a:lnTo>
                  <a:pt x="6654" y="2438"/>
                </a:lnTo>
                <a:lnTo>
                  <a:pt x="0" y="3822"/>
                </a:lnTo>
                <a:lnTo>
                  <a:pt x="114" y="4190"/>
                </a:lnTo>
                <a:lnTo>
                  <a:pt x="571" y="4800"/>
                </a:lnTo>
                <a:lnTo>
                  <a:pt x="1193" y="5486"/>
                </a:lnTo>
                <a:lnTo>
                  <a:pt x="5575" y="5460"/>
                </a:lnTo>
                <a:lnTo>
                  <a:pt x="9969" y="5359"/>
                </a:lnTo>
                <a:lnTo>
                  <a:pt x="14719" y="5168"/>
                </a:lnTo>
                <a:lnTo>
                  <a:pt x="42418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8760702" y="5022729"/>
            <a:ext cx="47625" cy="5715"/>
          </a:xfrm>
          <a:custGeom>
            <a:avLst/>
            <a:gdLst/>
            <a:ahLst/>
            <a:cxnLst/>
            <a:rect l="l" t="t" r="r" b="b"/>
            <a:pathLst>
              <a:path w="47625" h="5714">
                <a:moveTo>
                  <a:pt x="32054" y="0"/>
                </a:moveTo>
                <a:lnTo>
                  <a:pt x="27686" y="203"/>
                </a:lnTo>
                <a:lnTo>
                  <a:pt x="0" y="5372"/>
                </a:lnTo>
                <a:lnTo>
                  <a:pt x="7975" y="5054"/>
                </a:lnTo>
                <a:lnTo>
                  <a:pt x="47053" y="355"/>
                </a:lnTo>
                <a:lnTo>
                  <a:pt x="42049" y="317"/>
                </a:lnTo>
                <a:lnTo>
                  <a:pt x="37045" y="203"/>
                </a:lnTo>
                <a:lnTo>
                  <a:pt x="32054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8784614" y="5023021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23926" y="63"/>
                </a:moveTo>
                <a:lnTo>
                  <a:pt x="23066" y="76"/>
                </a:lnTo>
                <a:lnTo>
                  <a:pt x="15443" y="1409"/>
                </a:lnTo>
                <a:lnTo>
                  <a:pt x="7721" y="2654"/>
                </a:lnTo>
                <a:lnTo>
                  <a:pt x="0" y="3797"/>
                </a:lnTo>
                <a:lnTo>
                  <a:pt x="9410" y="3124"/>
                </a:lnTo>
                <a:lnTo>
                  <a:pt x="14122" y="2730"/>
                </a:lnTo>
                <a:lnTo>
                  <a:pt x="32437" y="76"/>
                </a:lnTo>
                <a:lnTo>
                  <a:pt x="23926" y="63"/>
                </a:lnTo>
                <a:close/>
              </a:path>
              <a:path w="33020" h="3810">
                <a:moveTo>
                  <a:pt x="32969" y="0"/>
                </a:moveTo>
                <a:lnTo>
                  <a:pt x="27965" y="76"/>
                </a:lnTo>
                <a:lnTo>
                  <a:pt x="32526" y="63"/>
                </a:lnTo>
                <a:lnTo>
                  <a:pt x="32969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8747172" y="5028096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525" y="0"/>
                </a:moveTo>
                <a:lnTo>
                  <a:pt x="8775" y="177"/>
                </a:lnTo>
                <a:lnTo>
                  <a:pt x="4381" y="279"/>
                </a:lnTo>
                <a:lnTo>
                  <a:pt x="0" y="317"/>
                </a:lnTo>
                <a:lnTo>
                  <a:pt x="520" y="901"/>
                </a:lnTo>
                <a:lnTo>
                  <a:pt x="1790" y="2158"/>
                </a:lnTo>
                <a:lnTo>
                  <a:pt x="1352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8748971" y="5026821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5">
                <a:moveTo>
                  <a:pt x="35636" y="0"/>
                </a:moveTo>
                <a:lnTo>
                  <a:pt x="27686" y="533"/>
                </a:lnTo>
                <a:lnTo>
                  <a:pt x="19710" y="965"/>
                </a:lnTo>
                <a:lnTo>
                  <a:pt x="11722" y="1270"/>
                </a:lnTo>
                <a:lnTo>
                  <a:pt x="0" y="3429"/>
                </a:lnTo>
                <a:lnTo>
                  <a:pt x="1003" y="4381"/>
                </a:lnTo>
                <a:lnTo>
                  <a:pt x="9675" y="3420"/>
                </a:lnTo>
                <a:lnTo>
                  <a:pt x="18338" y="2366"/>
                </a:lnTo>
                <a:lnTo>
                  <a:pt x="35636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8749979" y="5025749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20">
                <a:moveTo>
                  <a:pt x="2992" y="6819"/>
                </a:moveTo>
                <a:lnTo>
                  <a:pt x="1524" y="6819"/>
                </a:lnTo>
                <a:lnTo>
                  <a:pt x="1727" y="7010"/>
                </a:lnTo>
                <a:lnTo>
                  <a:pt x="2992" y="6819"/>
                </a:lnTo>
                <a:close/>
              </a:path>
              <a:path w="48895" h="7620">
                <a:moveTo>
                  <a:pt x="48755" y="0"/>
                </a:moveTo>
                <a:lnTo>
                  <a:pt x="44043" y="393"/>
                </a:lnTo>
                <a:lnTo>
                  <a:pt x="34632" y="1066"/>
                </a:lnTo>
                <a:lnTo>
                  <a:pt x="25988" y="2298"/>
                </a:lnTo>
                <a:lnTo>
                  <a:pt x="17335" y="3440"/>
                </a:lnTo>
                <a:lnTo>
                  <a:pt x="8672" y="4494"/>
                </a:lnTo>
                <a:lnTo>
                  <a:pt x="0" y="5460"/>
                </a:lnTo>
                <a:lnTo>
                  <a:pt x="863" y="6261"/>
                </a:lnTo>
                <a:lnTo>
                  <a:pt x="1536" y="6845"/>
                </a:lnTo>
                <a:lnTo>
                  <a:pt x="2992" y="6819"/>
                </a:lnTo>
                <a:lnTo>
                  <a:pt x="48755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8798732" y="5022780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27457" y="0"/>
                </a:moveTo>
                <a:lnTo>
                  <a:pt x="24587" y="114"/>
                </a:lnTo>
                <a:lnTo>
                  <a:pt x="18846" y="241"/>
                </a:lnTo>
                <a:lnTo>
                  <a:pt x="0" y="2971"/>
                </a:lnTo>
                <a:lnTo>
                  <a:pt x="6146" y="2451"/>
                </a:lnTo>
                <a:lnTo>
                  <a:pt x="18427" y="1206"/>
                </a:lnTo>
                <a:lnTo>
                  <a:pt x="27457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8751713" y="5023991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5443" y="0"/>
                </a:moveTo>
                <a:lnTo>
                  <a:pt x="59309" y="647"/>
                </a:lnTo>
                <a:lnTo>
                  <a:pt x="53162" y="1231"/>
                </a:lnTo>
                <a:lnTo>
                  <a:pt x="47015" y="1752"/>
                </a:lnTo>
                <a:lnTo>
                  <a:pt x="0" y="8763"/>
                </a:lnTo>
                <a:lnTo>
                  <a:pt x="203" y="8953"/>
                </a:lnTo>
                <a:lnTo>
                  <a:pt x="65443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8919936" y="5036641"/>
            <a:ext cx="55880" cy="8890"/>
          </a:xfrm>
          <a:custGeom>
            <a:avLst/>
            <a:gdLst/>
            <a:ahLst/>
            <a:cxnLst/>
            <a:rect l="l" t="t" r="r" b="b"/>
            <a:pathLst>
              <a:path w="55879" h="8889">
                <a:moveTo>
                  <a:pt x="55321" y="0"/>
                </a:moveTo>
                <a:lnTo>
                  <a:pt x="6934" y="6604"/>
                </a:lnTo>
                <a:lnTo>
                  <a:pt x="0" y="7467"/>
                </a:lnTo>
                <a:lnTo>
                  <a:pt x="18376" y="8305"/>
                </a:lnTo>
                <a:lnTo>
                  <a:pt x="27437" y="6593"/>
                </a:lnTo>
                <a:lnTo>
                  <a:pt x="45578" y="3335"/>
                </a:lnTo>
                <a:lnTo>
                  <a:pt x="54660" y="1816"/>
                </a:lnTo>
                <a:lnTo>
                  <a:pt x="5532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8646559" y="5072007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6489" y="0"/>
                </a:moveTo>
                <a:lnTo>
                  <a:pt x="0" y="723"/>
                </a:lnTo>
                <a:lnTo>
                  <a:pt x="5841" y="1612"/>
                </a:lnTo>
                <a:lnTo>
                  <a:pt x="11696" y="2374"/>
                </a:lnTo>
                <a:lnTo>
                  <a:pt x="17551" y="3009"/>
                </a:lnTo>
                <a:lnTo>
                  <a:pt x="17767" y="2070"/>
                </a:lnTo>
                <a:lnTo>
                  <a:pt x="18021" y="1308"/>
                </a:lnTo>
                <a:lnTo>
                  <a:pt x="18313" y="800"/>
                </a:lnTo>
                <a:lnTo>
                  <a:pt x="6489" y="0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8653052" y="5068970"/>
            <a:ext cx="23495" cy="4445"/>
          </a:xfrm>
          <a:custGeom>
            <a:avLst/>
            <a:gdLst/>
            <a:ahLst/>
            <a:cxnLst/>
            <a:rect l="l" t="t" r="r" b="b"/>
            <a:pathLst>
              <a:path w="23495" h="4445">
                <a:moveTo>
                  <a:pt x="23342" y="0"/>
                </a:moveTo>
                <a:lnTo>
                  <a:pt x="15570" y="1117"/>
                </a:lnTo>
                <a:lnTo>
                  <a:pt x="7797" y="2133"/>
                </a:lnTo>
                <a:lnTo>
                  <a:pt x="0" y="3035"/>
                </a:lnTo>
                <a:lnTo>
                  <a:pt x="11823" y="3835"/>
                </a:lnTo>
                <a:lnTo>
                  <a:pt x="12052" y="3441"/>
                </a:lnTo>
                <a:lnTo>
                  <a:pt x="12306" y="3200"/>
                </a:lnTo>
                <a:lnTo>
                  <a:pt x="23342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8939845" y="5041101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90" h="4445">
                <a:moveTo>
                  <a:pt x="33769" y="0"/>
                </a:moveTo>
                <a:lnTo>
                  <a:pt x="0" y="3924"/>
                </a:lnTo>
                <a:lnTo>
                  <a:pt x="6819" y="4229"/>
                </a:lnTo>
                <a:lnTo>
                  <a:pt x="26579" y="2169"/>
                </a:lnTo>
                <a:lnTo>
                  <a:pt x="33172" y="1562"/>
                </a:lnTo>
                <a:lnTo>
                  <a:pt x="33769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8938314" y="5038455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36283" y="0"/>
                </a:moveTo>
                <a:lnTo>
                  <a:pt x="18127" y="3116"/>
                </a:lnTo>
                <a:lnTo>
                  <a:pt x="0" y="6489"/>
                </a:lnTo>
                <a:lnTo>
                  <a:pt x="1536" y="6565"/>
                </a:lnTo>
                <a:lnTo>
                  <a:pt x="35305" y="2641"/>
                </a:lnTo>
                <a:lnTo>
                  <a:pt x="36283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8917387" y="5044114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2552" y="0"/>
                </a:moveTo>
                <a:lnTo>
                  <a:pt x="0" y="317"/>
                </a:lnTo>
                <a:lnTo>
                  <a:pt x="19418" y="1130"/>
                </a:lnTo>
                <a:lnTo>
                  <a:pt x="20929" y="838"/>
                </a:lnTo>
                <a:lnTo>
                  <a:pt x="2552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8917102" y="5044431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279" y="0"/>
                </a:moveTo>
                <a:lnTo>
                  <a:pt x="0" y="25"/>
                </a:lnTo>
                <a:lnTo>
                  <a:pt x="19024" y="939"/>
                </a:lnTo>
                <a:lnTo>
                  <a:pt x="19697" y="812"/>
                </a:lnTo>
                <a:lnTo>
                  <a:pt x="2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8937750" y="504502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2095" y="0"/>
                </a:moveTo>
                <a:lnTo>
                  <a:pt x="0" y="266"/>
                </a:lnTo>
                <a:lnTo>
                  <a:pt x="6794" y="558"/>
                </a:lnTo>
                <a:lnTo>
                  <a:pt x="8915" y="304"/>
                </a:lnTo>
                <a:lnTo>
                  <a:pt x="2095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8936807" y="504495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511" y="0"/>
                </a:moveTo>
                <a:lnTo>
                  <a:pt x="0" y="292"/>
                </a:lnTo>
                <a:lnTo>
                  <a:pt x="939" y="342"/>
                </a:lnTo>
                <a:lnTo>
                  <a:pt x="3035" y="63"/>
                </a:lnTo>
                <a:lnTo>
                  <a:pt x="1511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8936769" y="504528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977" y="0"/>
                </a:moveTo>
                <a:lnTo>
                  <a:pt x="330" y="88"/>
                </a:lnTo>
                <a:lnTo>
                  <a:pt x="0" y="114"/>
                </a:lnTo>
                <a:lnTo>
                  <a:pt x="6553" y="431"/>
                </a:lnTo>
                <a:lnTo>
                  <a:pt x="7772" y="292"/>
                </a:lnTo>
                <a:lnTo>
                  <a:pt x="977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8936132" y="5045242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673" y="0"/>
                </a:moveTo>
                <a:lnTo>
                  <a:pt x="0" y="126"/>
                </a:lnTo>
                <a:lnTo>
                  <a:pt x="203" y="152"/>
                </a:lnTo>
                <a:lnTo>
                  <a:pt x="743" y="152"/>
                </a:lnTo>
                <a:lnTo>
                  <a:pt x="1612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8664113" y="5072808"/>
            <a:ext cx="66675" cy="5080"/>
          </a:xfrm>
          <a:custGeom>
            <a:avLst/>
            <a:gdLst/>
            <a:ahLst/>
            <a:cxnLst/>
            <a:rect l="l" t="t" r="r" b="b"/>
            <a:pathLst>
              <a:path w="66675" h="5079">
                <a:moveTo>
                  <a:pt x="761" y="0"/>
                </a:moveTo>
                <a:lnTo>
                  <a:pt x="469" y="508"/>
                </a:lnTo>
                <a:lnTo>
                  <a:pt x="215" y="1270"/>
                </a:lnTo>
                <a:lnTo>
                  <a:pt x="0" y="2209"/>
                </a:lnTo>
                <a:lnTo>
                  <a:pt x="11067" y="3257"/>
                </a:lnTo>
                <a:lnTo>
                  <a:pt x="22153" y="4003"/>
                </a:lnTo>
                <a:lnTo>
                  <a:pt x="33255" y="4449"/>
                </a:lnTo>
                <a:lnTo>
                  <a:pt x="44373" y="4597"/>
                </a:lnTo>
                <a:lnTo>
                  <a:pt x="49758" y="4597"/>
                </a:lnTo>
                <a:lnTo>
                  <a:pt x="55130" y="4495"/>
                </a:lnTo>
                <a:lnTo>
                  <a:pt x="64617" y="4127"/>
                </a:lnTo>
                <a:lnTo>
                  <a:pt x="66649" y="4025"/>
                </a:lnTo>
                <a:lnTo>
                  <a:pt x="761" y="0"/>
                </a:lnTo>
                <a:close/>
              </a:path>
            </a:pathLst>
          </a:custGeom>
          <a:solidFill>
            <a:srgbClr val="CF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8664871" y="5062878"/>
            <a:ext cx="115570" cy="13970"/>
          </a:xfrm>
          <a:custGeom>
            <a:avLst/>
            <a:gdLst/>
            <a:ahLst/>
            <a:cxnLst/>
            <a:rect l="l" t="t" r="r" b="b"/>
            <a:pathLst>
              <a:path w="115570" h="13970">
                <a:moveTo>
                  <a:pt x="48298" y="0"/>
                </a:moveTo>
                <a:lnTo>
                  <a:pt x="32980" y="2713"/>
                </a:lnTo>
                <a:lnTo>
                  <a:pt x="25833" y="3902"/>
                </a:lnTo>
                <a:lnTo>
                  <a:pt x="11518" y="6096"/>
                </a:lnTo>
                <a:lnTo>
                  <a:pt x="7937" y="7099"/>
                </a:lnTo>
                <a:lnTo>
                  <a:pt x="482" y="9283"/>
                </a:lnTo>
                <a:lnTo>
                  <a:pt x="228" y="9537"/>
                </a:lnTo>
                <a:lnTo>
                  <a:pt x="0" y="9931"/>
                </a:lnTo>
                <a:lnTo>
                  <a:pt x="65900" y="13957"/>
                </a:lnTo>
                <a:lnTo>
                  <a:pt x="72440" y="13652"/>
                </a:lnTo>
                <a:lnTo>
                  <a:pt x="85496" y="12827"/>
                </a:lnTo>
                <a:lnTo>
                  <a:pt x="96594" y="9120"/>
                </a:lnTo>
                <a:lnTo>
                  <a:pt x="104125" y="6710"/>
                </a:lnTo>
                <a:lnTo>
                  <a:pt x="109854" y="5174"/>
                </a:lnTo>
                <a:lnTo>
                  <a:pt x="115544" y="4089"/>
                </a:lnTo>
                <a:lnTo>
                  <a:pt x="48640" y="533"/>
                </a:lnTo>
                <a:lnTo>
                  <a:pt x="48513" y="533"/>
                </a:lnTo>
                <a:lnTo>
                  <a:pt x="48399" y="342"/>
                </a:lnTo>
                <a:lnTo>
                  <a:pt x="48298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8750367" y="5066882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4" h="8889">
                <a:moveTo>
                  <a:pt x="28613" y="0"/>
                </a:moveTo>
                <a:lnTo>
                  <a:pt x="30048" y="88"/>
                </a:lnTo>
                <a:lnTo>
                  <a:pt x="24358" y="1173"/>
                </a:lnTo>
                <a:lnTo>
                  <a:pt x="18629" y="2709"/>
                </a:lnTo>
                <a:lnTo>
                  <a:pt x="11097" y="5119"/>
                </a:lnTo>
                <a:lnTo>
                  <a:pt x="0" y="8826"/>
                </a:lnTo>
                <a:lnTo>
                  <a:pt x="16860" y="7483"/>
                </a:lnTo>
                <a:lnTo>
                  <a:pt x="33693" y="5816"/>
                </a:lnTo>
                <a:lnTo>
                  <a:pt x="39522" y="4178"/>
                </a:lnTo>
                <a:lnTo>
                  <a:pt x="45364" y="2603"/>
                </a:lnTo>
                <a:lnTo>
                  <a:pt x="51219" y="1117"/>
                </a:lnTo>
                <a:lnTo>
                  <a:pt x="2861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8713174" y="5062669"/>
            <a:ext cx="66040" cy="4445"/>
          </a:xfrm>
          <a:custGeom>
            <a:avLst/>
            <a:gdLst/>
            <a:ahLst/>
            <a:cxnLst/>
            <a:rect l="l" t="t" r="r" b="b"/>
            <a:pathLst>
              <a:path w="66040" h="4445">
                <a:moveTo>
                  <a:pt x="1168" y="0"/>
                </a:moveTo>
                <a:lnTo>
                  <a:pt x="0" y="215"/>
                </a:lnTo>
                <a:lnTo>
                  <a:pt x="101" y="546"/>
                </a:lnTo>
                <a:lnTo>
                  <a:pt x="215" y="736"/>
                </a:lnTo>
                <a:lnTo>
                  <a:pt x="65811" y="4216"/>
                </a:lnTo>
                <a:lnTo>
                  <a:pt x="1168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8862419" y="5045694"/>
            <a:ext cx="72390" cy="10795"/>
          </a:xfrm>
          <a:custGeom>
            <a:avLst/>
            <a:gdLst/>
            <a:ahLst/>
            <a:cxnLst/>
            <a:rect l="l" t="t" r="r" b="b"/>
            <a:pathLst>
              <a:path w="72390" h="10795">
                <a:moveTo>
                  <a:pt x="72085" y="0"/>
                </a:moveTo>
                <a:lnTo>
                  <a:pt x="61250" y="1397"/>
                </a:lnTo>
                <a:lnTo>
                  <a:pt x="28790" y="5918"/>
                </a:lnTo>
                <a:lnTo>
                  <a:pt x="14409" y="7831"/>
                </a:lnTo>
                <a:lnTo>
                  <a:pt x="0" y="9525"/>
                </a:lnTo>
                <a:lnTo>
                  <a:pt x="16281" y="10261"/>
                </a:lnTo>
                <a:lnTo>
                  <a:pt x="48958" y="4622"/>
                </a:lnTo>
                <a:lnTo>
                  <a:pt x="72085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8714338" y="5055223"/>
            <a:ext cx="164465" cy="17780"/>
          </a:xfrm>
          <a:custGeom>
            <a:avLst/>
            <a:gdLst/>
            <a:ahLst/>
            <a:cxnLst/>
            <a:rect l="l" t="t" r="r" b="b"/>
            <a:pathLst>
              <a:path w="164465" h="17779">
                <a:moveTo>
                  <a:pt x="24891" y="2870"/>
                </a:moveTo>
                <a:lnTo>
                  <a:pt x="0" y="7442"/>
                </a:lnTo>
                <a:lnTo>
                  <a:pt x="64642" y="11658"/>
                </a:lnTo>
                <a:lnTo>
                  <a:pt x="87248" y="12776"/>
                </a:lnTo>
                <a:lnTo>
                  <a:pt x="81394" y="14262"/>
                </a:lnTo>
                <a:lnTo>
                  <a:pt x="75552" y="15836"/>
                </a:lnTo>
                <a:lnTo>
                  <a:pt x="69722" y="17475"/>
                </a:lnTo>
                <a:lnTo>
                  <a:pt x="74536" y="16954"/>
                </a:lnTo>
                <a:lnTo>
                  <a:pt x="84137" y="15773"/>
                </a:lnTo>
                <a:lnTo>
                  <a:pt x="140913" y="5029"/>
                </a:lnTo>
                <a:lnTo>
                  <a:pt x="69545" y="5029"/>
                </a:lnTo>
                <a:lnTo>
                  <a:pt x="58367" y="4893"/>
                </a:lnTo>
                <a:lnTo>
                  <a:pt x="47199" y="4487"/>
                </a:lnTo>
                <a:lnTo>
                  <a:pt x="36041" y="3812"/>
                </a:lnTo>
                <a:lnTo>
                  <a:pt x="24891" y="2870"/>
                </a:lnTo>
                <a:close/>
              </a:path>
              <a:path w="164465" h="17779">
                <a:moveTo>
                  <a:pt x="148081" y="0"/>
                </a:moveTo>
                <a:lnTo>
                  <a:pt x="108493" y="3512"/>
                </a:lnTo>
                <a:lnTo>
                  <a:pt x="69545" y="5029"/>
                </a:lnTo>
                <a:lnTo>
                  <a:pt x="140913" y="5029"/>
                </a:lnTo>
                <a:lnTo>
                  <a:pt x="164363" y="723"/>
                </a:lnTo>
                <a:lnTo>
                  <a:pt x="1480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8786307" y="5044463"/>
            <a:ext cx="149860" cy="10795"/>
          </a:xfrm>
          <a:custGeom>
            <a:avLst/>
            <a:gdLst/>
            <a:ahLst/>
            <a:cxnLst/>
            <a:rect l="l" t="t" r="r" b="b"/>
            <a:pathLst>
              <a:path w="149859" h="10795">
                <a:moveTo>
                  <a:pt x="12725" y="4724"/>
                </a:moveTo>
                <a:lnTo>
                  <a:pt x="0" y="7073"/>
                </a:lnTo>
                <a:lnTo>
                  <a:pt x="76111" y="10756"/>
                </a:lnTo>
                <a:lnTo>
                  <a:pt x="90520" y="9063"/>
                </a:lnTo>
                <a:lnTo>
                  <a:pt x="104901" y="7150"/>
                </a:lnTo>
                <a:lnTo>
                  <a:pt x="116991" y="5410"/>
                </a:lnTo>
                <a:lnTo>
                  <a:pt x="62483" y="5410"/>
                </a:lnTo>
                <a:lnTo>
                  <a:pt x="19024" y="5003"/>
                </a:lnTo>
                <a:lnTo>
                  <a:pt x="15874" y="4902"/>
                </a:lnTo>
                <a:lnTo>
                  <a:pt x="12725" y="4724"/>
                </a:lnTo>
                <a:close/>
              </a:path>
              <a:path w="149859" h="10795">
                <a:moveTo>
                  <a:pt x="130797" y="0"/>
                </a:moveTo>
                <a:lnTo>
                  <a:pt x="113761" y="1866"/>
                </a:lnTo>
                <a:lnTo>
                  <a:pt x="96697" y="3390"/>
                </a:lnTo>
                <a:lnTo>
                  <a:pt x="79605" y="4572"/>
                </a:lnTo>
                <a:lnTo>
                  <a:pt x="62483" y="5410"/>
                </a:lnTo>
                <a:lnTo>
                  <a:pt x="116991" y="5410"/>
                </a:lnTo>
                <a:lnTo>
                  <a:pt x="148196" y="1231"/>
                </a:lnTo>
                <a:lnTo>
                  <a:pt x="149821" y="914"/>
                </a:lnTo>
                <a:lnTo>
                  <a:pt x="13079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8739233" y="505433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89" y="0"/>
                </a:lnTo>
              </a:path>
            </a:pathLst>
          </a:custGeom>
          <a:ln w="11823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8911375" y="5045409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4" h="5079">
                <a:moveTo>
                  <a:pt x="25387" y="0"/>
                </a:moveTo>
                <a:lnTo>
                  <a:pt x="23126" y="292"/>
                </a:lnTo>
                <a:lnTo>
                  <a:pt x="0" y="4902"/>
                </a:lnTo>
                <a:lnTo>
                  <a:pt x="12471" y="2923"/>
                </a:lnTo>
                <a:lnTo>
                  <a:pt x="18949" y="1992"/>
                </a:lnTo>
                <a:lnTo>
                  <a:pt x="31940" y="317"/>
                </a:lnTo>
                <a:lnTo>
                  <a:pt x="25387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8934503" y="5045376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625" y="0"/>
                </a:moveTo>
                <a:lnTo>
                  <a:pt x="0" y="317"/>
                </a:lnTo>
                <a:lnTo>
                  <a:pt x="2260" y="38"/>
                </a:lnTo>
                <a:lnTo>
                  <a:pt x="1625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8864024" y="5023750"/>
            <a:ext cx="116839" cy="20955"/>
          </a:xfrm>
          <a:custGeom>
            <a:avLst/>
            <a:gdLst/>
            <a:ahLst/>
            <a:cxnLst/>
            <a:rect l="l" t="t" r="r" b="b"/>
            <a:pathLst>
              <a:path w="116840" h="20954">
                <a:moveTo>
                  <a:pt x="80911" y="2540"/>
                </a:moveTo>
                <a:lnTo>
                  <a:pt x="0" y="17805"/>
                </a:lnTo>
                <a:lnTo>
                  <a:pt x="55918" y="20358"/>
                </a:lnTo>
                <a:lnTo>
                  <a:pt x="59385" y="19939"/>
                </a:lnTo>
                <a:lnTo>
                  <a:pt x="111226" y="12890"/>
                </a:lnTo>
                <a:lnTo>
                  <a:pt x="114970" y="2781"/>
                </a:lnTo>
                <a:lnTo>
                  <a:pt x="85013" y="2781"/>
                </a:lnTo>
                <a:lnTo>
                  <a:pt x="80911" y="2540"/>
                </a:lnTo>
                <a:close/>
              </a:path>
              <a:path w="116840" h="20954">
                <a:moveTo>
                  <a:pt x="103632" y="1054"/>
                </a:moveTo>
                <a:lnTo>
                  <a:pt x="97421" y="1587"/>
                </a:lnTo>
                <a:lnTo>
                  <a:pt x="85013" y="2781"/>
                </a:lnTo>
                <a:lnTo>
                  <a:pt x="114970" y="2781"/>
                </a:lnTo>
                <a:lnTo>
                  <a:pt x="115397" y="1625"/>
                </a:lnTo>
                <a:lnTo>
                  <a:pt x="112166" y="1625"/>
                </a:lnTo>
                <a:lnTo>
                  <a:pt x="103632" y="1054"/>
                </a:lnTo>
                <a:close/>
              </a:path>
              <a:path w="116840" h="20954">
                <a:moveTo>
                  <a:pt x="116674" y="0"/>
                </a:moveTo>
                <a:lnTo>
                  <a:pt x="115011" y="127"/>
                </a:lnTo>
                <a:lnTo>
                  <a:pt x="113800" y="1054"/>
                </a:lnTo>
                <a:lnTo>
                  <a:pt x="112839" y="1625"/>
                </a:lnTo>
                <a:lnTo>
                  <a:pt x="115397" y="1625"/>
                </a:lnTo>
                <a:lnTo>
                  <a:pt x="115976" y="63"/>
                </a:lnTo>
                <a:lnTo>
                  <a:pt x="116674" y="0"/>
                </a:lnTo>
                <a:close/>
              </a:path>
            </a:pathLst>
          </a:custGeom>
          <a:solidFill>
            <a:srgbClr val="C4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8842868" y="5025685"/>
            <a:ext cx="102235" cy="19050"/>
          </a:xfrm>
          <a:custGeom>
            <a:avLst/>
            <a:gdLst/>
            <a:ahLst/>
            <a:cxnLst/>
            <a:rect l="l" t="t" r="r" b="b"/>
            <a:pathLst>
              <a:path w="102234" h="19050">
                <a:moveTo>
                  <a:pt x="91516" y="0"/>
                </a:moveTo>
                <a:lnTo>
                  <a:pt x="83045" y="939"/>
                </a:lnTo>
                <a:lnTo>
                  <a:pt x="62213" y="4297"/>
                </a:lnTo>
                <a:lnTo>
                  <a:pt x="0" y="15328"/>
                </a:lnTo>
                <a:lnTo>
                  <a:pt x="74510" y="18745"/>
                </a:lnTo>
                <a:lnTo>
                  <a:pt x="77076" y="18427"/>
                </a:lnTo>
                <a:lnTo>
                  <a:pt x="21158" y="15862"/>
                </a:lnTo>
                <a:lnTo>
                  <a:pt x="102069" y="596"/>
                </a:lnTo>
                <a:lnTo>
                  <a:pt x="91516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8830189" y="503381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19" y="0"/>
                </a:lnTo>
              </a:path>
            </a:pathLst>
          </a:custGeom>
          <a:ln w="14376">
            <a:solidFill>
              <a:srgbClr val="B0B2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8910778" y="5044158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0" y="0"/>
                </a:moveTo>
                <a:lnTo>
                  <a:pt x="6324" y="304"/>
                </a:lnTo>
                <a:lnTo>
                  <a:pt x="6515" y="279"/>
                </a:lnTo>
                <a:lnTo>
                  <a:pt x="0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8967659" y="5023877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379" y="0"/>
                </a:moveTo>
                <a:lnTo>
                  <a:pt x="0" y="927"/>
                </a:lnTo>
                <a:lnTo>
                  <a:pt x="8534" y="1498"/>
                </a:lnTo>
                <a:lnTo>
                  <a:pt x="9207" y="1498"/>
                </a:lnTo>
                <a:lnTo>
                  <a:pt x="10210" y="901"/>
                </a:lnTo>
                <a:lnTo>
                  <a:pt x="11379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8839122" y="5041013"/>
            <a:ext cx="71755" cy="3175"/>
          </a:xfrm>
          <a:custGeom>
            <a:avLst/>
            <a:gdLst/>
            <a:ahLst/>
            <a:cxnLst/>
            <a:rect l="l" t="t" r="r" b="b"/>
            <a:pathLst>
              <a:path w="71754" h="3175">
                <a:moveTo>
                  <a:pt x="3746" y="0"/>
                </a:moveTo>
                <a:lnTo>
                  <a:pt x="0" y="698"/>
                </a:lnTo>
                <a:lnTo>
                  <a:pt x="35623" y="1778"/>
                </a:lnTo>
                <a:lnTo>
                  <a:pt x="71653" y="3149"/>
                </a:lnTo>
                <a:lnTo>
                  <a:pt x="3746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8826200" y="5040435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3987" y="0"/>
                </a:moveTo>
                <a:lnTo>
                  <a:pt x="0" y="749"/>
                </a:lnTo>
                <a:lnTo>
                  <a:pt x="12915" y="1270"/>
                </a:lnTo>
                <a:lnTo>
                  <a:pt x="16662" y="571"/>
                </a:lnTo>
                <a:lnTo>
                  <a:pt x="3987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8799025" y="504579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084" y="0"/>
                </a:lnTo>
              </a:path>
            </a:pathLst>
          </a:custGeom>
          <a:ln w="8166">
            <a:solidFill>
              <a:srgbClr val="A9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8789012" y="5041189"/>
            <a:ext cx="50165" cy="8255"/>
          </a:xfrm>
          <a:custGeom>
            <a:avLst/>
            <a:gdLst/>
            <a:ahLst/>
            <a:cxnLst/>
            <a:rect l="l" t="t" r="r" b="b"/>
            <a:pathLst>
              <a:path w="50165" h="8254">
                <a:moveTo>
                  <a:pt x="37185" y="0"/>
                </a:moveTo>
                <a:lnTo>
                  <a:pt x="11874" y="4826"/>
                </a:lnTo>
                <a:lnTo>
                  <a:pt x="0" y="7226"/>
                </a:lnTo>
                <a:lnTo>
                  <a:pt x="3340" y="7569"/>
                </a:lnTo>
                <a:lnTo>
                  <a:pt x="6667" y="7823"/>
                </a:lnTo>
                <a:lnTo>
                  <a:pt x="10020" y="8001"/>
                </a:lnTo>
                <a:lnTo>
                  <a:pt x="50101" y="520"/>
                </a:lnTo>
                <a:lnTo>
                  <a:pt x="37185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8925909" y="5025590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6781" y="0"/>
                </a:moveTo>
                <a:lnTo>
                  <a:pt x="0" y="1041"/>
                </a:lnTo>
                <a:lnTo>
                  <a:pt x="8470" y="101"/>
                </a:lnTo>
                <a:lnTo>
                  <a:pt x="6781" y="0"/>
                </a:lnTo>
                <a:close/>
              </a:path>
            </a:pathLst>
          </a:custGeom>
          <a:solidFill>
            <a:srgbClr val="B0B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8868147" y="5025419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70" h="8254">
                <a:moveTo>
                  <a:pt x="61341" y="0"/>
                </a:moveTo>
                <a:lnTo>
                  <a:pt x="47324" y="1647"/>
                </a:lnTo>
                <a:lnTo>
                  <a:pt x="177" y="8115"/>
                </a:lnTo>
                <a:lnTo>
                  <a:pt x="0" y="8153"/>
                </a:lnTo>
                <a:lnTo>
                  <a:pt x="57759" y="1206"/>
                </a:lnTo>
                <a:lnTo>
                  <a:pt x="64541" y="165"/>
                </a:lnTo>
                <a:lnTo>
                  <a:pt x="61341" y="0"/>
                </a:lnTo>
                <a:close/>
              </a:path>
            </a:pathLst>
          </a:custGeom>
          <a:solidFill>
            <a:srgbClr val="A9A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8868694" y="5025304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4">
                <a:moveTo>
                  <a:pt x="58648" y="0"/>
                </a:moveTo>
                <a:lnTo>
                  <a:pt x="43937" y="1660"/>
                </a:lnTo>
                <a:lnTo>
                  <a:pt x="29151" y="3619"/>
                </a:lnTo>
                <a:lnTo>
                  <a:pt x="14610" y="5790"/>
                </a:lnTo>
                <a:lnTo>
                  <a:pt x="0" y="8178"/>
                </a:lnTo>
                <a:lnTo>
                  <a:pt x="32907" y="3603"/>
                </a:lnTo>
                <a:lnTo>
                  <a:pt x="46774" y="1762"/>
                </a:lnTo>
                <a:lnTo>
                  <a:pt x="60794" y="114"/>
                </a:lnTo>
                <a:lnTo>
                  <a:pt x="58648" y="0"/>
                </a:lnTo>
                <a:close/>
              </a:path>
            </a:pathLst>
          </a:custGeom>
          <a:solidFill>
            <a:srgbClr val="A2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8839339" y="502209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2158" y="0"/>
                </a:moveTo>
                <a:lnTo>
                  <a:pt x="0" y="406"/>
                </a:lnTo>
                <a:lnTo>
                  <a:pt x="5918" y="76"/>
                </a:lnTo>
                <a:lnTo>
                  <a:pt x="2158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8826196" y="5021936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6388" y="0"/>
                </a:moveTo>
                <a:lnTo>
                  <a:pt x="0" y="838"/>
                </a:lnTo>
                <a:lnTo>
                  <a:pt x="241" y="825"/>
                </a:lnTo>
                <a:lnTo>
                  <a:pt x="1833" y="825"/>
                </a:lnTo>
                <a:lnTo>
                  <a:pt x="8267" y="38"/>
                </a:lnTo>
                <a:lnTo>
                  <a:pt x="6388" y="0"/>
                </a:lnTo>
                <a:close/>
              </a:path>
              <a:path w="8890" h="1270">
                <a:moveTo>
                  <a:pt x="1833" y="825"/>
                </a:moveTo>
                <a:lnTo>
                  <a:pt x="241" y="825"/>
                </a:lnTo>
                <a:lnTo>
                  <a:pt x="736" y="838"/>
                </a:lnTo>
                <a:lnTo>
                  <a:pt x="1833" y="825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8827923" y="502196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6540" y="0"/>
                </a:moveTo>
                <a:lnTo>
                  <a:pt x="0" y="800"/>
                </a:lnTo>
                <a:lnTo>
                  <a:pt x="3695" y="800"/>
                </a:lnTo>
                <a:lnTo>
                  <a:pt x="7480" y="698"/>
                </a:lnTo>
                <a:lnTo>
                  <a:pt x="11417" y="520"/>
                </a:lnTo>
                <a:lnTo>
                  <a:pt x="13576" y="127"/>
                </a:lnTo>
                <a:lnTo>
                  <a:pt x="6540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8792757" y="5022076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20650" y="0"/>
                </a:moveTo>
                <a:lnTo>
                  <a:pt x="13766" y="127"/>
                </a:lnTo>
                <a:lnTo>
                  <a:pt x="6883" y="342"/>
                </a:lnTo>
                <a:lnTo>
                  <a:pt x="0" y="647"/>
                </a:lnTo>
                <a:lnTo>
                  <a:pt x="4991" y="863"/>
                </a:lnTo>
                <a:lnTo>
                  <a:pt x="9994" y="977"/>
                </a:lnTo>
                <a:lnTo>
                  <a:pt x="14998" y="1003"/>
                </a:lnTo>
                <a:lnTo>
                  <a:pt x="19723" y="177"/>
                </a:lnTo>
                <a:lnTo>
                  <a:pt x="20650" y="0"/>
                </a:lnTo>
                <a:close/>
              </a:path>
            </a:pathLst>
          </a:custGeom>
          <a:solidFill>
            <a:srgbClr val="9B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8807750" y="5021936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437" y="0"/>
                </a:moveTo>
                <a:lnTo>
                  <a:pt x="5651" y="139"/>
                </a:lnTo>
                <a:lnTo>
                  <a:pt x="0" y="1142"/>
                </a:lnTo>
                <a:lnTo>
                  <a:pt x="1562" y="1155"/>
                </a:lnTo>
                <a:lnTo>
                  <a:pt x="4826" y="1155"/>
                </a:lnTo>
                <a:lnTo>
                  <a:pt x="9829" y="1079"/>
                </a:lnTo>
                <a:lnTo>
                  <a:pt x="17437" y="0"/>
                </a:lnTo>
                <a:close/>
              </a:path>
            </a:pathLst>
          </a:custGeom>
          <a:solidFill>
            <a:srgbClr val="969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8817577" y="502192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14401" y="0"/>
                </a:moveTo>
                <a:lnTo>
                  <a:pt x="7607" y="12"/>
                </a:lnTo>
                <a:lnTo>
                  <a:pt x="0" y="1092"/>
                </a:lnTo>
                <a:lnTo>
                  <a:pt x="5740" y="965"/>
                </a:lnTo>
                <a:lnTo>
                  <a:pt x="8610" y="850"/>
                </a:lnTo>
                <a:lnTo>
                  <a:pt x="15011" y="12"/>
                </a:lnTo>
                <a:lnTo>
                  <a:pt x="14401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394134" y="3760863"/>
            <a:ext cx="1049121" cy="1253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390891" y="3757611"/>
            <a:ext cx="1056005" cy="1260475"/>
          </a:xfrm>
          <a:custGeom>
            <a:avLst/>
            <a:gdLst/>
            <a:ahLst/>
            <a:cxnLst/>
            <a:rect l="l" t="t" r="r" b="b"/>
            <a:pathLst>
              <a:path w="1056004" h="1260475">
                <a:moveTo>
                  <a:pt x="527799" y="0"/>
                </a:moveTo>
                <a:lnTo>
                  <a:pt x="479703" y="2581"/>
                </a:lnTo>
                <a:lnTo>
                  <a:pt x="432821" y="10175"/>
                </a:lnTo>
                <a:lnTo>
                  <a:pt x="387342" y="22557"/>
                </a:lnTo>
                <a:lnTo>
                  <a:pt x="343451" y="39501"/>
                </a:lnTo>
                <a:lnTo>
                  <a:pt x="301337" y="60782"/>
                </a:lnTo>
                <a:lnTo>
                  <a:pt x="261187" y="86175"/>
                </a:lnTo>
                <a:lnTo>
                  <a:pt x="223188" y="115455"/>
                </a:lnTo>
                <a:lnTo>
                  <a:pt x="187528" y="148395"/>
                </a:lnTo>
                <a:lnTo>
                  <a:pt x="154393" y="184772"/>
                </a:lnTo>
                <a:lnTo>
                  <a:pt x="126878" y="220267"/>
                </a:lnTo>
                <a:lnTo>
                  <a:pt x="101687" y="258203"/>
                </a:lnTo>
                <a:lnTo>
                  <a:pt x="78955" y="298418"/>
                </a:lnTo>
                <a:lnTo>
                  <a:pt x="58816" y="340749"/>
                </a:lnTo>
                <a:lnTo>
                  <a:pt x="41406" y="385035"/>
                </a:lnTo>
                <a:lnTo>
                  <a:pt x="26859" y="431114"/>
                </a:lnTo>
                <a:lnTo>
                  <a:pt x="15310" y="478824"/>
                </a:lnTo>
                <a:lnTo>
                  <a:pt x="6894" y="528003"/>
                </a:lnTo>
                <a:lnTo>
                  <a:pt x="1746" y="578490"/>
                </a:lnTo>
                <a:lnTo>
                  <a:pt x="0" y="630123"/>
                </a:lnTo>
                <a:lnTo>
                  <a:pt x="1746" y="681759"/>
                </a:lnTo>
                <a:lnTo>
                  <a:pt x="6895" y="732248"/>
                </a:lnTo>
                <a:lnTo>
                  <a:pt x="15312" y="781429"/>
                </a:lnTo>
                <a:lnTo>
                  <a:pt x="26861" y="829141"/>
                </a:lnTo>
                <a:lnTo>
                  <a:pt x="41408" y="875220"/>
                </a:lnTo>
                <a:lnTo>
                  <a:pt x="58818" y="919506"/>
                </a:lnTo>
                <a:lnTo>
                  <a:pt x="78956" y="961836"/>
                </a:lnTo>
                <a:lnTo>
                  <a:pt x="101688" y="1002048"/>
                </a:lnTo>
                <a:lnTo>
                  <a:pt x="126879" y="1039981"/>
                </a:lnTo>
                <a:lnTo>
                  <a:pt x="154393" y="1075474"/>
                </a:lnTo>
                <a:lnTo>
                  <a:pt x="187528" y="1111850"/>
                </a:lnTo>
                <a:lnTo>
                  <a:pt x="223188" y="1144791"/>
                </a:lnTo>
                <a:lnTo>
                  <a:pt x="261187" y="1174070"/>
                </a:lnTo>
                <a:lnTo>
                  <a:pt x="301337" y="1199462"/>
                </a:lnTo>
                <a:lnTo>
                  <a:pt x="343451" y="1220742"/>
                </a:lnTo>
                <a:lnTo>
                  <a:pt x="387342" y="1237685"/>
                </a:lnTo>
                <a:lnTo>
                  <a:pt x="432821" y="1250064"/>
                </a:lnTo>
                <a:lnTo>
                  <a:pt x="479703" y="1257656"/>
                </a:lnTo>
                <a:lnTo>
                  <a:pt x="527799" y="1260233"/>
                </a:lnTo>
                <a:lnTo>
                  <a:pt x="575899" y="1257656"/>
                </a:lnTo>
                <a:lnTo>
                  <a:pt x="600059" y="1253743"/>
                </a:lnTo>
                <a:lnTo>
                  <a:pt x="527799" y="1253743"/>
                </a:lnTo>
                <a:lnTo>
                  <a:pt x="480409" y="1251198"/>
                </a:lnTo>
                <a:lnTo>
                  <a:pt x="434206" y="1243714"/>
                </a:lnTo>
                <a:lnTo>
                  <a:pt x="389372" y="1231510"/>
                </a:lnTo>
                <a:lnTo>
                  <a:pt x="346089" y="1214801"/>
                </a:lnTo>
                <a:lnTo>
                  <a:pt x="304543" y="1193807"/>
                </a:lnTo>
                <a:lnTo>
                  <a:pt x="264914" y="1168743"/>
                </a:lnTo>
                <a:lnTo>
                  <a:pt x="227388" y="1139827"/>
                </a:lnTo>
                <a:lnTo>
                  <a:pt x="192146" y="1107276"/>
                </a:lnTo>
                <a:lnTo>
                  <a:pt x="159372" y="1071308"/>
                </a:lnTo>
                <a:lnTo>
                  <a:pt x="132152" y="1036192"/>
                </a:lnTo>
                <a:lnTo>
                  <a:pt x="107223" y="998647"/>
                </a:lnTo>
                <a:lnTo>
                  <a:pt x="84719" y="958835"/>
                </a:lnTo>
                <a:lnTo>
                  <a:pt x="64778" y="916914"/>
                </a:lnTo>
                <a:lnTo>
                  <a:pt x="47532" y="873047"/>
                </a:lnTo>
                <a:lnTo>
                  <a:pt x="33120" y="827393"/>
                </a:lnTo>
                <a:lnTo>
                  <a:pt x="21675" y="780113"/>
                </a:lnTo>
                <a:lnTo>
                  <a:pt x="13333" y="731367"/>
                </a:lnTo>
                <a:lnTo>
                  <a:pt x="8230" y="681317"/>
                </a:lnTo>
                <a:lnTo>
                  <a:pt x="6502" y="630123"/>
                </a:lnTo>
                <a:lnTo>
                  <a:pt x="8230" y="578931"/>
                </a:lnTo>
                <a:lnTo>
                  <a:pt x="13333" y="528883"/>
                </a:lnTo>
                <a:lnTo>
                  <a:pt x="21675" y="480138"/>
                </a:lnTo>
                <a:lnTo>
                  <a:pt x="33120" y="432858"/>
                </a:lnTo>
                <a:lnTo>
                  <a:pt x="47532" y="387203"/>
                </a:lnTo>
                <a:lnTo>
                  <a:pt x="64778" y="343335"/>
                </a:lnTo>
                <a:lnTo>
                  <a:pt x="84719" y="301413"/>
                </a:lnTo>
                <a:lnTo>
                  <a:pt x="107223" y="261599"/>
                </a:lnTo>
                <a:lnTo>
                  <a:pt x="132152" y="224054"/>
                </a:lnTo>
                <a:lnTo>
                  <a:pt x="159372" y="188937"/>
                </a:lnTo>
                <a:lnTo>
                  <a:pt x="192145" y="152969"/>
                </a:lnTo>
                <a:lnTo>
                  <a:pt x="227386" y="120417"/>
                </a:lnTo>
                <a:lnTo>
                  <a:pt x="264912" y="91500"/>
                </a:lnTo>
                <a:lnTo>
                  <a:pt x="304539" y="66434"/>
                </a:lnTo>
                <a:lnTo>
                  <a:pt x="346084" y="45439"/>
                </a:lnTo>
                <a:lnTo>
                  <a:pt x="389366" y="28730"/>
                </a:lnTo>
                <a:lnTo>
                  <a:pt x="434201" y="16526"/>
                </a:lnTo>
                <a:lnTo>
                  <a:pt x="480406" y="9044"/>
                </a:lnTo>
                <a:lnTo>
                  <a:pt x="527799" y="6502"/>
                </a:lnTo>
                <a:lnTo>
                  <a:pt x="600105" y="6502"/>
                </a:lnTo>
                <a:lnTo>
                  <a:pt x="575899" y="2581"/>
                </a:lnTo>
                <a:lnTo>
                  <a:pt x="527799" y="0"/>
                </a:lnTo>
                <a:close/>
              </a:path>
              <a:path w="1056004" h="1260475">
                <a:moveTo>
                  <a:pt x="600105" y="6502"/>
                </a:moveTo>
                <a:lnTo>
                  <a:pt x="527799" y="6502"/>
                </a:lnTo>
                <a:lnTo>
                  <a:pt x="575192" y="9044"/>
                </a:lnTo>
                <a:lnTo>
                  <a:pt x="621398" y="16526"/>
                </a:lnTo>
                <a:lnTo>
                  <a:pt x="666234" y="28730"/>
                </a:lnTo>
                <a:lnTo>
                  <a:pt x="709518" y="45439"/>
                </a:lnTo>
                <a:lnTo>
                  <a:pt x="751064" y="66434"/>
                </a:lnTo>
                <a:lnTo>
                  <a:pt x="790692" y="91500"/>
                </a:lnTo>
                <a:lnTo>
                  <a:pt x="828216" y="120417"/>
                </a:lnTo>
                <a:lnTo>
                  <a:pt x="863456" y="152969"/>
                </a:lnTo>
                <a:lnTo>
                  <a:pt x="896226" y="188937"/>
                </a:lnTo>
                <a:lnTo>
                  <a:pt x="923449" y="224054"/>
                </a:lnTo>
                <a:lnTo>
                  <a:pt x="948381" y="261599"/>
                </a:lnTo>
                <a:lnTo>
                  <a:pt x="970886" y="301413"/>
                </a:lnTo>
                <a:lnTo>
                  <a:pt x="990830" y="343335"/>
                </a:lnTo>
                <a:lnTo>
                  <a:pt x="1008076" y="387203"/>
                </a:lnTo>
                <a:lnTo>
                  <a:pt x="1022490" y="432858"/>
                </a:lnTo>
                <a:lnTo>
                  <a:pt x="1033935" y="480138"/>
                </a:lnTo>
                <a:lnTo>
                  <a:pt x="1042277" y="528883"/>
                </a:lnTo>
                <a:lnTo>
                  <a:pt x="1047380" y="578931"/>
                </a:lnTo>
                <a:lnTo>
                  <a:pt x="1049108" y="630123"/>
                </a:lnTo>
                <a:lnTo>
                  <a:pt x="1047380" y="681317"/>
                </a:lnTo>
                <a:lnTo>
                  <a:pt x="1042277" y="731367"/>
                </a:lnTo>
                <a:lnTo>
                  <a:pt x="1033935" y="780113"/>
                </a:lnTo>
                <a:lnTo>
                  <a:pt x="1022490" y="827393"/>
                </a:lnTo>
                <a:lnTo>
                  <a:pt x="1008076" y="873047"/>
                </a:lnTo>
                <a:lnTo>
                  <a:pt x="990830" y="916914"/>
                </a:lnTo>
                <a:lnTo>
                  <a:pt x="970886" y="958835"/>
                </a:lnTo>
                <a:lnTo>
                  <a:pt x="948381" y="998647"/>
                </a:lnTo>
                <a:lnTo>
                  <a:pt x="923449" y="1036192"/>
                </a:lnTo>
                <a:lnTo>
                  <a:pt x="896226" y="1071308"/>
                </a:lnTo>
                <a:lnTo>
                  <a:pt x="863456" y="1107276"/>
                </a:lnTo>
                <a:lnTo>
                  <a:pt x="828216" y="1139827"/>
                </a:lnTo>
                <a:lnTo>
                  <a:pt x="790692" y="1168743"/>
                </a:lnTo>
                <a:lnTo>
                  <a:pt x="751064" y="1193807"/>
                </a:lnTo>
                <a:lnTo>
                  <a:pt x="709518" y="1214801"/>
                </a:lnTo>
                <a:lnTo>
                  <a:pt x="666234" y="1231510"/>
                </a:lnTo>
                <a:lnTo>
                  <a:pt x="621398" y="1243714"/>
                </a:lnTo>
                <a:lnTo>
                  <a:pt x="575192" y="1251198"/>
                </a:lnTo>
                <a:lnTo>
                  <a:pt x="527799" y="1253743"/>
                </a:lnTo>
                <a:lnTo>
                  <a:pt x="600059" y="1253743"/>
                </a:lnTo>
                <a:lnTo>
                  <a:pt x="668265" y="1237685"/>
                </a:lnTo>
                <a:lnTo>
                  <a:pt x="712157" y="1220742"/>
                </a:lnTo>
                <a:lnTo>
                  <a:pt x="754272" y="1199462"/>
                </a:lnTo>
                <a:lnTo>
                  <a:pt x="794423" y="1174070"/>
                </a:lnTo>
                <a:lnTo>
                  <a:pt x="832422" y="1144791"/>
                </a:lnTo>
                <a:lnTo>
                  <a:pt x="868082" y="1111850"/>
                </a:lnTo>
                <a:lnTo>
                  <a:pt x="901217" y="1075474"/>
                </a:lnTo>
                <a:lnTo>
                  <a:pt x="928732" y="1039981"/>
                </a:lnTo>
                <a:lnTo>
                  <a:pt x="953922" y="1002047"/>
                </a:lnTo>
                <a:lnTo>
                  <a:pt x="976654" y="961833"/>
                </a:lnTo>
                <a:lnTo>
                  <a:pt x="996792" y="919502"/>
                </a:lnTo>
                <a:lnTo>
                  <a:pt x="1014201" y="875215"/>
                </a:lnTo>
                <a:lnTo>
                  <a:pt x="1028747" y="829135"/>
                </a:lnTo>
                <a:lnTo>
                  <a:pt x="1040295" y="781424"/>
                </a:lnTo>
                <a:lnTo>
                  <a:pt x="1048711" y="732248"/>
                </a:lnTo>
                <a:lnTo>
                  <a:pt x="1053862" y="681759"/>
                </a:lnTo>
                <a:lnTo>
                  <a:pt x="1055611" y="630123"/>
                </a:lnTo>
                <a:lnTo>
                  <a:pt x="1053862" y="578490"/>
                </a:lnTo>
                <a:lnTo>
                  <a:pt x="1048711" y="528003"/>
                </a:lnTo>
                <a:lnTo>
                  <a:pt x="1040294" y="478824"/>
                </a:lnTo>
                <a:lnTo>
                  <a:pt x="1028746" y="431114"/>
                </a:lnTo>
                <a:lnTo>
                  <a:pt x="1014199" y="385035"/>
                </a:lnTo>
                <a:lnTo>
                  <a:pt x="996790" y="340749"/>
                </a:lnTo>
                <a:lnTo>
                  <a:pt x="976653" y="298418"/>
                </a:lnTo>
                <a:lnTo>
                  <a:pt x="953922" y="258203"/>
                </a:lnTo>
                <a:lnTo>
                  <a:pt x="928732" y="220267"/>
                </a:lnTo>
                <a:lnTo>
                  <a:pt x="901217" y="184772"/>
                </a:lnTo>
                <a:lnTo>
                  <a:pt x="868082" y="148395"/>
                </a:lnTo>
                <a:lnTo>
                  <a:pt x="832422" y="115455"/>
                </a:lnTo>
                <a:lnTo>
                  <a:pt x="794423" y="86175"/>
                </a:lnTo>
                <a:lnTo>
                  <a:pt x="754272" y="60782"/>
                </a:lnTo>
                <a:lnTo>
                  <a:pt x="712157" y="39501"/>
                </a:lnTo>
                <a:lnTo>
                  <a:pt x="668265" y="22557"/>
                </a:lnTo>
                <a:lnTo>
                  <a:pt x="622783" y="10175"/>
                </a:lnTo>
                <a:lnTo>
                  <a:pt x="600105" y="65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676723" y="3958997"/>
            <a:ext cx="659765" cy="877569"/>
          </a:xfrm>
          <a:custGeom>
            <a:avLst/>
            <a:gdLst/>
            <a:ahLst/>
            <a:cxnLst/>
            <a:rect l="l" t="t" r="r" b="b"/>
            <a:pathLst>
              <a:path w="659764" h="877570">
                <a:moveTo>
                  <a:pt x="329666" y="0"/>
                </a:moveTo>
                <a:lnTo>
                  <a:pt x="284785" y="4026"/>
                </a:lnTo>
                <a:lnTo>
                  <a:pt x="241770" y="15745"/>
                </a:lnTo>
                <a:lnTo>
                  <a:pt x="201015" y="34618"/>
                </a:lnTo>
                <a:lnTo>
                  <a:pt x="162914" y="60107"/>
                </a:lnTo>
                <a:lnTo>
                  <a:pt x="127862" y="91673"/>
                </a:lnTo>
                <a:lnTo>
                  <a:pt x="96253" y="128778"/>
                </a:lnTo>
                <a:lnTo>
                  <a:pt x="72170" y="164588"/>
                </a:lnTo>
                <a:lnTo>
                  <a:pt x="51128" y="203753"/>
                </a:lnTo>
                <a:lnTo>
                  <a:pt x="33368" y="245948"/>
                </a:lnTo>
                <a:lnTo>
                  <a:pt x="19133" y="290845"/>
                </a:lnTo>
                <a:lnTo>
                  <a:pt x="8665" y="338117"/>
                </a:lnTo>
                <a:lnTo>
                  <a:pt x="2206" y="387437"/>
                </a:lnTo>
                <a:lnTo>
                  <a:pt x="0" y="438480"/>
                </a:lnTo>
                <a:lnTo>
                  <a:pt x="2206" y="489517"/>
                </a:lnTo>
                <a:lnTo>
                  <a:pt x="8665" y="538835"/>
                </a:lnTo>
                <a:lnTo>
                  <a:pt x="19133" y="586105"/>
                </a:lnTo>
                <a:lnTo>
                  <a:pt x="33368" y="631002"/>
                </a:lnTo>
                <a:lnTo>
                  <a:pt x="51128" y="673198"/>
                </a:lnTo>
                <a:lnTo>
                  <a:pt x="72170" y="712367"/>
                </a:lnTo>
                <a:lnTo>
                  <a:pt x="96253" y="748182"/>
                </a:lnTo>
                <a:lnTo>
                  <a:pt x="127862" y="785286"/>
                </a:lnTo>
                <a:lnTo>
                  <a:pt x="162914" y="816852"/>
                </a:lnTo>
                <a:lnTo>
                  <a:pt x="201015" y="842341"/>
                </a:lnTo>
                <a:lnTo>
                  <a:pt x="241770" y="861215"/>
                </a:lnTo>
                <a:lnTo>
                  <a:pt x="284785" y="872934"/>
                </a:lnTo>
                <a:lnTo>
                  <a:pt x="329666" y="876960"/>
                </a:lnTo>
                <a:lnTo>
                  <a:pt x="374548" y="872934"/>
                </a:lnTo>
                <a:lnTo>
                  <a:pt x="383591" y="870470"/>
                </a:lnTo>
                <a:lnTo>
                  <a:pt x="329666" y="870470"/>
                </a:lnTo>
                <a:lnTo>
                  <a:pt x="285955" y="866550"/>
                </a:lnTo>
                <a:lnTo>
                  <a:pt x="244003" y="855120"/>
                </a:lnTo>
                <a:lnTo>
                  <a:pt x="204193" y="836680"/>
                </a:lnTo>
                <a:lnTo>
                  <a:pt x="166909" y="811728"/>
                </a:lnTo>
                <a:lnTo>
                  <a:pt x="132532" y="780763"/>
                </a:lnTo>
                <a:lnTo>
                  <a:pt x="101447" y="744283"/>
                </a:lnTo>
                <a:lnTo>
                  <a:pt x="77732" y="709019"/>
                </a:lnTo>
                <a:lnTo>
                  <a:pt x="56988" y="670404"/>
                </a:lnTo>
                <a:lnTo>
                  <a:pt x="39463" y="628764"/>
                </a:lnTo>
                <a:lnTo>
                  <a:pt x="25403" y="584425"/>
                </a:lnTo>
                <a:lnTo>
                  <a:pt x="15057" y="537714"/>
                </a:lnTo>
                <a:lnTo>
                  <a:pt x="8669" y="488957"/>
                </a:lnTo>
                <a:lnTo>
                  <a:pt x="6489" y="438480"/>
                </a:lnTo>
                <a:lnTo>
                  <a:pt x="8669" y="388003"/>
                </a:lnTo>
                <a:lnTo>
                  <a:pt x="15057" y="339245"/>
                </a:lnTo>
                <a:lnTo>
                  <a:pt x="25403" y="292534"/>
                </a:lnTo>
                <a:lnTo>
                  <a:pt x="39463" y="248195"/>
                </a:lnTo>
                <a:lnTo>
                  <a:pt x="56988" y="206555"/>
                </a:lnTo>
                <a:lnTo>
                  <a:pt x="77732" y="167940"/>
                </a:lnTo>
                <a:lnTo>
                  <a:pt x="101447" y="132676"/>
                </a:lnTo>
                <a:lnTo>
                  <a:pt x="132532" y="96192"/>
                </a:lnTo>
                <a:lnTo>
                  <a:pt x="166909" y="65225"/>
                </a:lnTo>
                <a:lnTo>
                  <a:pt x="204193" y="40274"/>
                </a:lnTo>
                <a:lnTo>
                  <a:pt x="244003" y="21836"/>
                </a:lnTo>
                <a:lnTo>
                  <a:pt x="285955" y="10409"/>
                </a:lnTo>
                <a:lnTo>
                  <a:pt x="329666" y="6489"/>
                </a:lnTo>
                <a:lnTo>
                  <a:pt x="383591" y="6489"/>
                </a:lnTo>
                <a:lnTo>
                  <a:pt x="374548" y="4026"/>
                </a:lnTo>
                <a:lnTo>
                  <a:pt x="329666" y="0"/>
                </a:lnTo>
                <a:close/>
              </a:path>
              <a:path w="659764" h="877570">
                <a:moveTo>
                  <a:pt x="383591" y="6489"/>
                </a:moveTo>
                <a:lnTo>
                  <a:pt x="329666" y="6489"/>
                </a:lnTo>
                <a:lnTo>
                  <a:pt x="373377" y="10409"/>
                </a:lnTo>
                <a:lnTo>
                  <a:pt x="415329" y="21836"/>
                </a:lnTo>
                <a:lnTo>
                  <a:pt x="455139" y="40274"/>
                </a:lnTo>
                <a:lnTo>
                  <a:pt x="492424" y="65225"/>
                </a:lnTo>
                <a:lnTo>
                  <a:pt x="526800" y="96192"/>
                </a:lnTo>
                <a:lnTo>
                  <a:pt x="557885" y="132676"/>
                </a:lnTo>
                <a:lnTo>
                  <a:pt x="581600" y="167940"/>
                </a:lnTo>
                <a:lnTo>
                  <a:pt x="602344" y="206555"/>
                </a:lnTo>
                <a:lnTo>
                  <a:pt x="619869" y="248195"/>
                </a:lnTo>
                <a:lnTo>
                  <a:pt x="633929" y="292534"/>
                </a:lnTo>
                <a:lnTo>
                  <a:pt x="644276" y="339245"/>
                </a:lnTo>
                <a:lnTo>
                  <a:pt x="650663" y="388003"/>
                </a:lnTo>
                <a:lnTo>
                  <a:pt x="652843" y="438480"/>
                </a:lnTo>
                <a:lnTo>
                  <a:pt x="650663" y="488957"/>
                </a:lnTo>
                <a:lnTo>
                  <a:pt x="644276" y="537714"/>
                </a:lnTo>
                <a:lnTo>
                  <a:pt x="633929" y="584425"/>
                </a:lnTo>
                <a:lnTo>
                  <a:pt x="619869" y="628764"/>
                </a:lnTo>
                <a:lnTo>
                  <a:pt x="602344" y="670404"/>
                </a:lnTo>
                <a:lnTo>
                  <a:pt x="581600" y="709019"/>
                </a:lnTo>
                <a:lnTo>
                  <a:pt x="557885" y="744283"/>
                </a:lnTo>
                <a:lnTo>
                  <a:pt x="526800" y="780763"/>
                </a:lnTo>
                <a:lnTo>
                  <a:pt x="492424" y="811728"/>
                </a:lnTo>
                <a:lnTo>
                  <a:pt x="455139" y="836680"/>
                </a:lnTo>
                <a:lnTo>
                  <a:pt x="415329" y="855120"/>
                </a:lnTo>
                <a:lnTo>
                  <a:pt x="373377" y="866550"/>
                </a:lnTo>
                <a:lnTo>
                  <a:pt x="329666" y="870470"/>
                </a:lnTo>
                <a:lnTo>
                  <a:pt x="383591" y="870470"/>
                </a:lnTo>
                <a:lnTo>
                  <a:pt x="458322" y="842341"/>
                </a:lnTo>
                <a:lnTo>
                  <a:pt x="496424" y="816852"/>
                </a:lnTo>
                <a:lnTo>
                  <a:pt x="531475" y="785286"/>
                </a:lnTo>
                <a:lnTo>
                  <a:pt x="563079" y="748182"/>
                </a:lnTo>
                <a:lnTo>
                  <a:pt x="587162" y="712367"/>
                </a:lnTo>
                <a:lnTo>
                  <a:pt x="608204" y="673198"/>
                </a:lnTo>
                <a:lnTo>
                  <a:pt x="625965" y="631002"/>
                </a:lnTo>
                <a:lnTo>
                  <a:pt x="640202" y="586105"/>
                </a:lnTo>
                <a:lnTo>
                  <a:pt x="650672" y="538835"/>
                </a:lnTo>
                <a:lnTo>
                  <a:pt x="657134" y="489517"/>
                </a:lnTo>
                <a:lnTo>
                  <a:pt x="659345" y="438480"/>
                </a:lnTo>
                <a:lnTo>
                  <a:pt x="657134" y="387437"/>
                </a:lnTo>
                <a:lnTo>
                  <a:pt x="650672" y="338117"/>
                </a:lnTo>
                <a:lnTo>
                  <a:pt x="640202" y="290845"/>
                </a:lnTo>
                <a:lnTo>
                  <a:pt x="625965" y="245948"/>
                </a:lnTo>
                <a:lnTo>
                  <a:pt x="608204" y="203753"/>
                </a:lnTo>
                <a:lnTo>
                  <a:pt x="587162" y="164588"/>
                </a:lnTo>
                <a:lnTo>
                  <a:pt x="563079" y="128778"/>
                </a:lnTo>
                <a:lnTo>
                  <a:pt x="531475" y="91673"/>
                </a:lnTo>
                <a:lnTo>
                  <a:pt x="496424" y="60107"/>
                </a:lnTo>
                <a:lnTo>
                  <a:pt x="458322" y="34618"/>
                </a:lnTo>
                <a:lnTo>
                  <a:pt x="417565" y="15745"/>
                </a:lnTo>
                <a:lnTo>
                  <a:pt x="383591" y="64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917422" y="3913888"/>
            <a:ext cx="377190" cy="67310"/>
          </a:xfrm>
          <a:custGeom>
            <a:avLst/>
            <a:gdLst/>
            <a:ahLst/>
            <a:cxnLst/>
            <a:rect l="l" t="t" r="r" b="b"/>
            <a:pathLst>
              <a:path w="377189" h="67310">
                <a:moveTo>
                  <a:pt x="263296" y="0"/>
                </a:moveTo>
                <a:lnTo>
                  <a:pt x="190076" y="6392"/>
                </a:lnTo>
                <a:lnTo>
                  <a:pt x="119085" y="21581"/>
                </a:lnTo>
                <a:lnTo>
                  <a:pt x="58375" y="39701"/>
                </a:lnTo>
                <a:lnTo>
                  <a:pt x="15996" y="54884"/>
                </a:lnTo>
                <a:lnTo>
                  <a:pt x="0" y="61264"/>
                </a:lnTo>
                <a:lnTo>
                  <a:pt x="2539" y="67246"/>
                </a:lnTo>
                <a:lnTo>
                  <a:pt x="4749" y="66306"/>
                </a:lnTo>
                <a:lnTo>
                  <a:pt x="8889" y="64655"/>
                </a:lnTo>
                <a:lnTo>
                  <a:pt x="81361" y="39145"/>
                </a:lnTo>
                <a:lnTo>
                  <a:pt x="137716" y="23600"/>
                </a:lnTo>
                <a:lnTo>
                  <a:pt x="200185" y="11414"/>
                </a:lnTo>
                <a:lnTo>
                  <a:pt x="263296" y="6502"/>
                </a:lnTo>
                <a:lnTo>
                  <a:pt x="322889" y="6502"/>
                </a:lnTo>
                <a:lnTo>
                  <a:pt x="295296" y="1636"/>
                </a:lnTo>
                <a:lnTo>
                  <a:pt x="263296" y="0"/>
                </a:lnTo>
                <a:close/>
              </a:path>
              <a:path w="377189" h="67310">
                <a:moveTo>
                  <a:pt x="322889" y="6502"/>
                </a:moveTo>
                <a:lnTo>
                  <a:pt x="263296" y="6502"/>
                </a:lnTo>
                <a:lnTo>
                  <a:pt x="294603" y="8101"/>
                </a:lnTo>
                <a:lnTo>
                  <a:pt x="323764" y="13244"/>
                </a:lnTo>
                <a:lnTo>
                  <a:pt x="350025" y="22424"/>
                </a:lnTo>
                <a:lnTo>
                  <a:pt x="372630" y="36131"/>
                </a:lnTo>
                <a:lnTo>
                  <a:pt x="376631" y="31026"/>
                </a:lnTo>
                <a:lnTo>
                  <a:pt x="352746" y="16530"/>
                </a:lnTo>
                <a:lnTo>
                  <a:pt x="325373" y="6940"/>
                </a:lnTo>
                <a:lnTo>
                  <a:pt x="322889" y="65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800144" y="4153873"/>
            <a:ext cx="168897" cy="237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6063235" y="4124642"/>
            <a:ext cx="168897" cy="237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687679" y="4028262"/>
            <a:ext cx="166054" cy="7492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6919270" y="3760863"/>
            <a:ext cx="1158617" cy="15035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6912715" y="3754362"/>
            <a:ext cx="1172210" cy="1517015"/>
          </a:xfrm>
          <a:custGeom>
            <a:avLst/>
            <a:gdLst/>
            <a:ahLst/>
            <a:cxnLst/>
            <a:rect l="l" t="t" r="r" b="b"/>
            <a:pathLst>
              <a:path w="1172209" h="1517014">
                <a:moveTo>
                  <a:pt x="547611" y="0"/>
                </a:moveTo>
                <a:lnTo>
                  <a:pt x="488627" y="4458"/>
                </a:lnTo>
                <a:lnTo>
                  <a:pt x="434313" y="15168"/>
                </a:lnTo>
                <a:lnTo>
                  <a:pt x="384487" y="31596"/>
                </a:lnTo>
                <a:lnTo>
                  <a:pt x="338968" y="53208"/>
                </a:lnTo>
                <a:lnTo>
                  <a:pt x="297573" y="79472"/>
                </a:lnTo>
                <a:lnTo>
                  <a:pt x="260121" y="109855"/>
                </a:lnTo>
                <a:lnTo>
                  <a:pt x="226391" y="143810"/>
                </a:lnTo>
                <a:lnTo>
                  <a:pt x="196166" y="180771"/>
                </a:lnTo>
                <a:lnTo>
                  <a:pt x="169220" y="220218"/>
                </a:lnTo>
                <a:lnTo>
                  <a:pt x="145331" y="261629"/>
                </a:lnTo>
                <a:lnTo>
                  <a:pt x="124274" y="304486"/>
                </a:lnTo>
                <a:lnTo>
                  <a:pt x="105827" y="348267"/>
                </a:lnTo>
                <a:lnTo>
                  <a:pt x="89766" y="392453"/>
                </a:lnTo>
                <a:lnTo>
                  <a:pt x="75867" y="436524"/>
                </a:lnTo>
                <a:lnTo>
                  <a:pt x="63906" y="479958"/>
                </a:lnTo>
                <a:lnTo>
                  <a:pt x="52506" y="527433"/>
                </a:lnTo>
                <a:lnTo>
                  <a:pt x="42983" y="572723"/>
                </a:lnTo>
                <a:lnTo>
                  <a:pt x="35031" y="615087"/>
                </a:lnTo>
                <a:lnTo>
                  <a:pt x="28346" y="653783"/>
                </a:lnTo>
                <a:lnTo>
                  <a:pt x="22623" y="688059"/>
                </a:lnTo>
                <a:lnTo>
                  <a:pt x="20032" y="703298"/>
                </a:lnTo>
                <a:lnTo>
                  <a:pt x="10654" y="749177"/>
                </a:lnTo>
                <a:lnTo>
                  <a:pt x="8445" y="756246"/>
                </a:lnTo>
                <a:lnTo>
                  <a:pt x="4752" y="768443"/>
                </a:lnTo>
                <a:lnTo>
                  <a:pt x="2112" y="781546"/>
                </a:lnTo>
                <a:lnTo>
                  <a:pt x="528" y="795557"/>
                </a:lnTo>
                <a:lnTo>
                  <a:pt x="0" y="810475"/>
                </a:lnTo>
                <a:lnTo>
                  <a:pt x="2449" y="845584"/>
                </a:lnTo>
                <a:lnTo>
                  <a:pt x="9837" y="885011"/>
                </a:lnTo>
                <a:lnTo>
                  <a:pt x="22293" y="928849"/>
                </a:lnTo>
                <a:lnTo>
                  <a:pt x="39947" y="977189"/>
                </a:lnTo>
                <a:lnTo>
                  <a:pt x="62928" y="1030122"/>
                </a:lnTo>
                <a:lnTo>
                  <a:pt x="80064" y="1065565"/>
                </a:lnTo>
                <a:lnTo>
                  <a:pt x="99380" y="1102848"/>
                </a:lnTo>
                <a:lnTo>
                  <a:pt x="120912" y="1141985"/>
                </a:lnTo>
                <a:lnTo>
                  <a:pt x="144697" y="1182992"/>
                </a:lnTo>
                <a:lnTo>
                  <a:pt x="170773" y="1225882"/>
                </a:lnTo>
                <a:lnTo>
                  <a:pt x="199177" y="1270670"/>
                </a:lnTo>
                <a:lnTo>
                  <a:pt x="229946" y="1317371"/>
                </a:lnTo>
                <a:lnTo>
                  <a:pt x="263118" y="1365999"/>
                </a:lnTo>
                <a:lnTo>
                  <a:pt x="290530" y="1404119"/>
                </a:lnTo>
                <a:lnTo>
                  <a:pt x="315591" y="1435963"/>
                </a:lnTo>
                <a:lnTo>
                  <a:pt x="360006" y="1482458"/>
                </a:lnTo>
                <a:lnTo>
                  <a:pt x="399186" y="1508607"/>
                </a:lnTo>
                <a:lnTo>
                  <a:pt x="435673" y="1516862"/>
                </a:lnTo>
                <a:lnTo>
                  <a:pt x="451959" y="1515255"/>
                </a:lnTo>
                <a:lnTo>
                  <a:pt x="467918" y="1510749"/>
                </a:lnTo>
                <a:lnTo>
                  <a:pt x="483530" y="1503870"/>
                </a:lnTo>
                <a:lnTo>
                  <a:pt x="435673" y="1503870"/>
                </a:lnTo>
                <a:lnTo>
                  <a:pt x="428157" y="1503450"/>
                </a:lnTo>
                <a:lnTo>
                  <a:pt x="391716" y="1489937"/>
                </a:lnTo>
                <a:lnTo>
                  <a:pt x="348030" y="1452956"/>
                </a:lnTo>
                <a:lnTo>
                  <a:pt x="313537" y="1412759"/>
                </a:lnTo>
                <a:lnTo>
                  <a:pt x="273786" y="1358607"/>
                </a:lnTo>
                <a:lnTo>
                  <a:pt x="240731" y="1310143"/>
                </a:lnTo>
                <a:lnTo>
                  <a:pt x="210084" y="1263621"/>
                </a:lnTo>
                <a:lnTo>
                  <a:pt x="181807" y="1219030"/>
                </a:lnTo>
                <a:lnTo>
                  <a:pt x="155865" y="1176359"/>
                </a:lnTo>
                <a:lnTo>
                  <a:pt x="132220" y="1135597"/>
                </a:lnTo>
                <a:lnTo>
                  <a:pt x="110835" y="1096732"/>
                </a:lnTo>
                <a:lnTo>
                  <a:pt x="91675" y="1059753"/>
                </a:lnTo>
                <a:lnTo>
                  <a:pt x="74701" y="1024648"/>
                </a:lnTo>
                <a:lnTo>
                  <a:pt x="47162" y="960030"/>
                </a:lnTo>
                <a:lnTo>
                  <a:pt x="27925" y="902817"/>
                </a:lnTo>
                <a:lnTo>
                  <a:pt x="16649" y="852977"/>
                </a:lnTo>
                <a:lnTo>
                  <a:pt x="12992" y="810475"/>
                </a:lnTo>
                <a:lnTo>
                  <a:pt x="13479" y="796500"/>
                </a:lnTo>
                <a:lnTo>
                  <a:pt x="14941" y="783542"/>
                </a:lnTo>
                <a:lnTo>
                  <a:pt x="17346" y="771588"/>
                </a:lnTo>
                <a:lnTo>
                  <a:pt x="23972" y="749649"/>
                </a:lnTo>
                <a:lnTo>
                  <a:pt x="27152" y="735898"/>
                </a:lnTo>
                <a:lnTo>
                  <a:pt x="30342" y="719494"/>
                </a:lnTo>
                <a:lnTo>
                  <a:pt x="33680" y="700557"/>
                </a:lnTo>
                <a:lnTo>
                  <a:pt x="40134" y="661979"/>
                </a:lnTo>
                <a:lnTo>
                  <a:pt x="47810" y="617375"/>
                </a:lnTo>
                <a:lnTo>
                  <a:pt x="57183" y="567915"/>
                </a:lnTo>
                <a:lnTo>
                  <a:pt x="68729" y="514765"/>
                </a:lnTo>
                <a:lnTo>
                  <a:pt x="82921" y="459095"/>
                </a:lnTo>
                <a:lnTo>
                  <a:pt x="100235" y="402073"/>
                </a:lnTo>
                <a:lnTo>
                  <a:pt x="121145" y="344867"/>
                </a:lnTo>
                <a:lnTo>
                  <a:pt x="146126" y="288645"/>
                </a:lnTo>
                <a:lnTo>
                  <a:pt x="169340" y="245173"/>
                </a:lnTo>
                <a:lnTo>
                  <a:pt x="195676" y="203690"/>
                </a:lnTo>
                <a:lnTo>
                  <a:pt x="225368" y="164782"/>
                </a:lnTo>
                <a:lnTo>
                  <a:pt x="258650" y="129033"/>
                </a:lnTo>
                <a:lnTo>
                  <a:pt x="295757" y="97028"/>
                </a:lnTo>
                <a:lnTo>
                  <a:pt x="336936" y="69323"/>
                </a:lnTo>
                <a:lnTo>
                  <a:pt x="382451" y="46480"/>
                </a:lnTo>
                <a:lnTo>
                  <a:pt x="432587" y="29088"/>
                </a:lnTo>
                <a:lnTo>
                  <a:pt x="487630" y="17733"/>
                </a:lnTo>
                <a:lnTo>
                  <a:pt x="547865" y="13004"/>
                </a:lnTo>
                <a:lnTo>
                  <a:pt x="547611" y="0"/>
                </a:lnTo>
                <a:close/>
              </a:path>
              <a:path w="1172209" h="1517014">
                <a:moveTo>
                  <a:pt x="547966" y="0"/>
                </a:moveTo>
                <a:lnTo>
                  <a:pt x="547611" y="0"/>
                </a:lnTo>
                <a:lnTo>
                  <a:pt x="547865" y="13004"/>
                </a:lnTo>
                <a:lnTo>
                  <a:pt x="553669" y="13004"/>
                </a:lnTo>
                <a:lnTo>
                  <a:pt x="564273" y="13563"/>
                </a:lnTo>
                <a:lnTo>
                  <a:pt x="630157" y="20313"/>
                </a:lnTo>
                <a:lnTo>
                  <a:pt x="676992" y="28578"/>
                </a:lnTo>
                <a:lnTo>
                  <a:pt x="730186" y="41463"/>
                </a:lnTo>
                <a:lnTo>
                  <a:pt x="787560" y="59989"/>
                </a:lnTo>
                <a:lnTo>
                  <a:pt x="846937" y="85178"/>
                </a:lnTo>
                <a:lnTo>
                  <a:pt x="891484" y="109043"/>
                </a:lnTo>
                <a:lnTo>
                  <a:pt x="935031" y="137639"/>
                </a:lnTo>
                <a:lnTo>
                  <a:pt x="976682" y="171393"/>
                </a:lnTo>
                <a:lnTo>
                  <a:pt x="1015542" y="210731"/>
                </a:lnTo>
                <a:lnTo>
                  <a:pt x="1044022" y="246518"/>
                </a:lnTo>
                <a:lnTo>
                  <a:pt x="1069704" y="286391"/>
                </a:lnTo>
                <a:lnTo>
                  <a:pt x="1092128" y="330591"/>
                </a:lnTo>
                <a:lnTo>
                  <a:pt x="1110833" y="379361"/>
                </a:lnTo>
                <a:lnTo>
                  <a:pt x="1125359" y="432943"/>
                </a:lnTo>
                <a:lnTo>
                  <a:pt x="1135556" y="483475"/>
                </a:lnTo>
                <a:lnTo>
                  <a:pt x="1143935" y="533648"/>
                </a:lnTo>
                <a:lnTo>
                  <a:pt x="1150480" y="583347"/>
                </a:lnTo>
                <a:lnTo>
                  <a:pt x="1155175" y="632457"/>
                </a:lnTo>
                <a:lnTo>
                  <a:pt x="1158004" y="680861"/>
                </a:lnTo>
                <a:lnTo>
                  <a:pt x="1158951" y="728446"/>
                </a:lnTo>
                <a:lnTo>
                  <a:pt x="1157659" y="781546"/>
                </a:lnTo>
                <a:lnTo>
                  <a:pt x="1153529" y="837815"/>
                </a:lnTo>
                <a:lnTo>
                  <a:pt x="1146710" y="890011"/>
                </a:lnTo>
                <a:lnTo>
                  <a:pt x="1137123" y="940288"/>
                </a:lnTo>
                <a:lnTo>
                  <a:pt x="1124743" y="988454"/>
                </a:lnTo>
                <a:lnTo>
                  <a:pt x="1109548" y="1034313"/>
                </a:lnTo>
                <a:lnTo>
                  <a:pt x="1091516" y="1077672"/>
                </a:lnTo>
                <a:lnTo>
                  <a:pt x="1070622" y="1118336"/>
                </a:lnTo>
                <a:lnTo>
                  <a:pt x="1043212" y="1161267"/>
                </a:lnTo>
                <a:lnTo>
                  <a:pt x="1012028" y="1200174"/>
                </a:lnTo>
                <a:lnTo>
                  <a:pt x="977009" y="1234787"/>
                </a:lnTo>
                <a:lnTo>
                  <a:pt x="938096" y="1264840"/>
                </a:lnTo>
                <a:lnTo>
                  <a:pt x="895227" y="1290063"/>
                </a:lnTo>
                <a:lnTo>
                  <a:pt x="848342" y="1310190"/>
                </a:lnTo>
                <a:lnTo>
                  <a:pt x="797382" y="1324952"/>
                </a:lnTo>
                <a:lnTo>
                  <a:pt x="736680" y="1341886"/>
                </a:lnTo>
                <a:lnTo>
                  <a:pt x="683851" y="1362547"/>
                </a:lnTo>
                <a:lnTo>
                  <a:pt x="637974" y="1385613"/>
                </a:lnTo>
                <a:lnTo>
                  <a:pt x="598130" y="1409763"/>
                </a:lnTo>
                <a:lnTo>
                  <a:pt x="563397" y="1433677"/>
                </a:lnTo>
                <a:lnTo>
                  <a:pt x="525760" y="1461193"/>
                </a:lnTo>
                <a:lnTo>
                  <a:pt x="508862" y="1473216"/>
                </a:lnTo>
                <a:lnTo>
                  <a:pt x="463465" y="1498547"/>
                </a:lnTo>
                <a:lnTo>
                  <a:pt x="435673" y="1503870"/>
                </a:lnTo>
                <a:lnTo>
                  <a:pt x="483530" y="1503870"/>
                </a:lnTo>
                <a:lnTo>
                  <a:pt x="483783" y="1503759"/>
                </a:lnTo>
                <a:lnTo>
                  <a:pt x="499783" y="1494701"/>
                </a:lnTo>
                <a:lnTo>
                  <a:pt x="524709" y="1477963"/>
                </a:lnTo>
                <a:lnTo>
                  <a:pt x="581223" y="1436938"/>
                </a:lnTo>
                <a:lnTo>
                  <a:pt x="614514" y="1414678"/>
                </a:lnTo>
                <a:lnTo>
                  <a:pt x="652247" y="1392604"/>
                </a:lnTo>
                <a:lnTo>
                  <a:pt x="695237" y="1371719"/>
                </a:lnTo>
                <a:lnTo>
                  <a:pt x="744297" y="1353051"/>
                </a:lnTo>
                <a:lnTo>
                  <a:pt x="800239" y="1337627"/>
                </a:lnTo>
                <a:lnTo>
                  <a:pt x="852736" y="1322437"/>
                </a:lnTo>
                <a:lnTo>
                  <a:pt x="901104" y="1301655"/>
                </a:lnTo>
                <a:lnTo>
                  <a:pt x="945368" y="1275592"/>
                </a:lnTo>
                <a:lnTo>
                  <a:pt x="985555" y="1244559"/>
                </a:lnTo>
                <a:lnTo>
                  <a:pt x="1021691" y="1208867"/>
                </a:lnTo>
                <a:lnTo>
                  <a:pt x="1053801" y="1168827"/>
                </a:lnTo>
                <a:lnTo>
                  <a:pt x="1081913" y="1124750"/>
                </a:lnTo>
                <a:lnTo>
                  <a:pt x="1103297" y="1083119"/>
                </a:lnTo>
                <a:lnTo>
                  <a:pt x="1121717" y="1038842"/>
                </a:lnTo>
                <a:lnTo>
                  <a:pt x="1137207" y="992112"/>
                </a:lnTo>
                <a:lnTo>
                  <a:pt x="1149802" y="943124"/>
                </a:lnTo>
                <a:lnTo>
                  <a:pt x="1159538" y="892069"/>
                </a:lnTo>
                <a:lnTo>
                  <a:pt x="1166450" y="839142"/>
                </a:lnTo>
                <a:lnTo>
                  <a:pt x="1170573" y="784537"/>
                </a:lnTo>
                <a:lnTo>
                  <a:pt x="1171943" y="728446"/>
                </a:lnTo>
                <a:lnTo>
                  <a:pt x="1170986" y="680352"/>
                </a:lnTo>
                <a:lnTo>
                  <a:pt x="1168128" y="631459"/>
                </a:lnTo>
                <a:lnTo>
                  <a:pt x="1163386" y="581880"/>
                </a:lnTo>
                <a:lnTo>
                  <a:pt x="1156780" y="531729"/>
                </a:lnTo>
                <a:lnTo>
                  <a:pt x="1148327" y="481118"/>
                </a:lnTo>
                <a:lnTo>
                  <a:pt x="1138047" y="430161"/>
                </a:lnTo>
                <a:lnTo>
                  <a:pt x="1123183" y="375324"/>
                </a:lnTo>
                <a:lnTo>
                  <a:pt x="1103998" y="325310"/>
                </a:lnTo>
                <a:lnTo>
                  <a:pt x="1080970" y="279912"/>
                </a:lnTo>
                <a:lnTo>
                  <a:pt x="1054576" y="238926"/>
                </a:lnTo>
                <a:lnTo>
                  <a:pt x="1025296" y="202145"/>
                </a:lnTo>
                <a:lnTo>
                  <a:pt x="985383" y="161739"/>
                </a:lnTo>
                <a:lnTo>
                  <a:pt x="942677" y="127127"/>
                </a:lnTo>
                <a:lnTo>
                  <a:pt x="898105" y="97856"/>
                </a:lnTo>
                <a:lnTo>
                  <a:pt x="852594" y="73477"/>
                </a:lnTo>
                <a:lnTo>
                  <a:pt x="807069" y="53540"/>
                </a:lnTo>
                <a:lnTo>
                  <a:pt x="762457" y="37592"/>
                </a:lnTo>
                <a:lnTo>
                  <a:pt x="699247" y="20159"/>
                </a:lnTo>
                <a:lnTo>
                  <a:pt x="643210" y="9177"/>
                </a:lnTo>
                <a:lnTo>
                  <a:pt x="597422" y="3150"/>
                </a:lnTo>
                <a:lnTo>
                  <a:pt x="554101" y="12"/>
                </a:lnTo>
                <a:lnTo>
                  <a:pt x="547966" y="0"/>
                </a:lnTo>
                <a:close/>
              </a:path>
              <a:path w="1172209" h="1517014">
                <a:moveTo>
                  <a:pt x="547738" y="6502"/>
                </a:moveTo>
                <a:lnTo>
                  <a:pt x="547738" y="13004"/>
                </a:lnTo>
                <a:lnTo>
                  <a:pt x="547738" y="65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7303979" y="4101021"/>
            <a:ext cx="231140" cy="335915"/>
          </a:xfrm>
          <a:custGeom>
            <a:avLst/>
            <a:gdLst/>
            <a:ahLst/>
            <a:cxnLst/>
            <a:rect l="l" t="t" r="r" b="b"/>
            <a:pathLst>
              <a:path w="231140" h="335914">
                <a:moveTo>
                  <a:pt x="115303" y="0"/>
                </a:moveTo>
                <a:lnTo>
                  <a:pt x="47207" y="32361"/>
                </a:lnTo>
                <a:lnTo>
                  <a:pt x="22247" y="68667"/>
                </a:lnTo>
                <a:lnTo>
                  <a:pt x="5878" y="114707"/>
                </a:lnTo>
                <a:lnTo>
                  <a:pt x="0" y="167716"/>
                </a:lnTo>
                <a:lnTo>
                  <a:pt x="5878" y="220725"/>
                </a:lnTo>
                <a:lnTo>
                  <a:pt x="22247" y="266764"/>
                </a:lnTo>
                <a:lnTo>
                  <a:pt x="47207" y="303071"/>
                </a:lnTo>
                <a:lnTo>
                  <a:pt x="78859" y="326881"/>
                </a:lnTo>
                <a:lnTo>
                  <a:pt x="115303" y="335432"/>
                </a:lnTo>
                <a:lnTo>
                  <a:pt x="151747" y="326881"/>
                </a:lnTo>
                <a:lnTo>
                  <a:pt x="183398" y="303071"/>
                </a:lnTo>
                <a:lnTo>
                  <a:pt x="208359" y="266764"/>
                </a:lnTo>
                <a:lnTo>
                  <a:pt x="224728" y="220725"/>
                </a:lnTo>
                <a:lnTo>
                  <a:pt x="230606" y="167716"/>
                </a:lnTo>
                <a:lnTo>
                  <a:pt x="224728" y="114707"/>
                </a:lnTo>
                <a:lnTo>
                  <a:pt x="208359" y="68667"/>
                </a:lnTo>
                <a:lnTo>
                  <a:pt x="183398" y="32361"/>
                </a:lnTo>
                <a:lnTo>
                  <a:pt x="151747" y="8550"/>
                </a:lnTo>
                <a:lnTo>
                  <a:pt x="1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7297477" y="4094532"/>
            <a:ext cx="243840" cy="348615"/>
          </a:xfrm>
          <a:custGeom>
            <a:avLst/>
            <a:gdLst/>
            <a:ahLst/>
            <a:cxnLst/>
            <a:rect l="l" t="t" r="r" b="b"/>
            <a:pathLst>
              <a:path w="243840" h="348614">
                <a:moveTo>
                  <a:pt x="121805" y="0"/>
                </a:moveTo>
                <a:lnTo>
                  <a:pt x="73520" y="14135"/>
                </a:lnTo>
                <a:lnTo>
                  <a:pt x="43464" y="40631"/>
                </a:lnTo>
                <a:lnTo>
                  <a:pt x="20294" y="77698"/>
                </a:lnTo>
                <a:lnTo>
                  <a:pt x="5332" y="122975"/>
                </a:lnTo>
                <a:lnTo>
                  <a:pt x="0" y="174205"/>
                </a:lnTo>
                <a:lnTo>
                  <a:pt x="2412" y="208911"/>
                </a:lnTo>
                <a:lnTo>
                  <a:pt x="20304" y="270713"/>
                </a:lnTo>
                <a:lnTo>
                  <a:pt x="43480" y="307786"/>
                </a:lnTo>
                <a:lnTo>
                  <a:pt x="73520" y="334276"/>
                </a:lnTo>
                <a:lnTo>
                  <a:pt x="121805" y="348424"/>
                </a:lnTo>
                <a:lnTo>
                  <a:pt x="134545" y="347485"/>
                </a:lnTo>
                <a:lnTo>
                  <a:pt x="146896" y="344741"/>
                </a:lnTo>
                <a:lnTo>
                  <a:pt x="158772" y="340302"/>
                </a:lnTo>
                <a:lnTo>
                  <a:pt x="167920" y="335432"/>
                </a:lnTo>
                <a:lnTo>
                  <a:pt x="121805" y="335432"/>
                </a:lnTo>
                <a:lnTo>
                  <a:pt x="110967" y="334632"/>
                </a:lnTo>
                <a:lnTo>
                  <a:pt x="66316" y="312775"/>
                </a:lnTo>
                <a:lnTo>
                  <a:pt x="32079" y="265238"/>
                </a:lnTo>
                <a:lnTo>
                  <a:pt x="18035" y="222723"/>
                </a:lnTo>
                <a:lnTo>
                  <a:pt x="12992" y="174205"/>
                </a:lnTo>
                <a:lnTo>
                  <a:pt x="15271" y="141308"/>
                </a:lnTo>
                <a:lnTo>
                  <a:pt x="32085" y="83171"/>
                </a:lnTo>
                <a:lnTo>
                  <a:pt x="53459" y="48945"/>
                </a:lnTo>
                <a:lnTo>
                  <a:pt x="90194" y="19946"/>
                </a:lnTo>
                <a:lnTo>
                  <a:pt x="121805" y="12992"/>
                </a:lnTo>
                <a:lnTo>
                  <a:pt x="167943" y="12992"/>
                </a:lnTo>
                <a:lnTo>
                  <a:pt x="158772" y="8109"/>
                </a:lnTo>
                <a:lnTo>
                  <a:pt x="146896" y="3671"/>
                </a:lnTo>
                <a:lnTo>
                  <a:pt x="134545" y="931"/>
                </a:lnTo>
                <a:lnTo>
                  <a:pt x="121805" y="0"/>
                </a:lnTo>
                <a:close/>
              </a:path>
              <a:path w="243840" h="348614">
                <a:moveTo>
                  <a:pt x="167943" y="12992"/>
                </a:moveTo>
                <a:lnTo>
                  <a:pt x="121805" y="12992"/>
                </a:lnTo>
                <a:lnTo>
                  <a:pt x="132644" y="13784"/>
                </a:lnTo>
                <a:lnTo>
                  <a:pt x="143192" y="16122"/>
                </a:lnTo>
                <a:lnTo>
                  <a:pt x="177294" y="35634"/>
                </a:lnTo>
                <a:lnTo>
                  <a:pt x="211518" y="83172"/>
                </a:lnTo>
                <a:lnTo>
                  <a:pt x="225574" y="125688"/>
                </a:lnTo>
                <a:lnTo>
                  <a:pt x="230619" y="174205"/>
                </a:lnTo>
                <a:lnTo>
                  <a:pt x="228339" y="207098"/>
                </a:lnTo>
                <a:lnTo>
                  <a:pt x="211525" y="265239"/>
                </a:lnTo>
                <a:lnTo>
                  <a:pt x="190155" y="299467"/>
                </a:lnTo>
                <a:lnTo>
                  <a:pt x="153416" y="328465"/>
                </a:lnTo>
                <a:lnTo>
                  <a:pt x="121805" y="335432"/>
                </a:lnTo>
                <a:lnTo>
                  <a:pt x="167920" y="335432"/>
                </a:lnTo>
                <a:lnTo>
                  <a:pt x="200140" y="307780"/>
                </a:lnTo>
                <a:lnTo>
                  <a:pt x="223304" y="270712"/>
                </a:lnTo>
                <a:lnTo>
                  <a:pt x="238277" y="225436"/>
                </a:lnTo>
                <a:lnTo>
                  <a:pt x="243611" y="174205"/>
                </a:lnTo>
                <a:lnTo>
                  <a:pt x="241204" y="139498"/>
                </a:lnTo>
                <a:lnTo>
                  <a:pt x="223308" y="77693"/>
                </a:lnTo>
                <a:lnTo>
                  <a:pt x="200136" y="40625"/>
                </a:lnTo>
                <a:lnTo>
                  <a:pt x="170091" y="14135"/>
                </a:lnTo>
                <a:lnTo>
                  <a:pt x="167943" y="129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7645026" y="4105743"/>
            <a:ext cx="227965" cy="330835"/>
          </a:xfrm>
          <a:custGeom>
            <a:avLst/>
            <a:gdLst/>
            <a:ahLst/>
            <a:cxnLst/>
            <a:rect l="l" t="t" r="r" b="b"/>
            <a:pathLst>
              <a:path w="227965" h="330835">
                <a:moveTo>
                  <a:pt x="113677" y="0"/>
                </a:moveTo>
                <a:lnTo>
                  <a:pt x="46543" y="31906"/>
                </a:lnTo>
                <a:lnTo>
                  <a:pt x="21935" y="67702"/>
                </a:lnTo>
                <a:lnTo>
                  <a:pt x="5795" y="113092"/>
                </a:lnTo>
                <a:lnTo>
                  <a:pt x="0" y="165353"/>
                </a:lnTo>
                <a:lnTo>
                  <a:pt x="5795" y="217619"/>
                </a:lnTo>
                <a:lnTo>
                  <a:pt x="21935" y="263011"/>
                </a:lnTo>
                <a:lnTo>
                  <a:pt x="46543" y="298805"/>
                </a:lnTo>
                <a:lnTo>
                  <a:pt x="77749" y="322278"/>
                </a:lnTo>
                <a:lnTo>
                  <a:pt x="113677" y="330707"/>
                </a:lnTo>
                <a:lnTo>
                  <a:pt x="149606" y="322278"/>
                </a:lnTo>
                <a:lnTo>
                  <a:pt x="180811" y="298805"/>
                </a:lnTo>
                <a:lnTo>
                  <a:pt x="205420" y="263011"/>
                </a:lnTo>
                <a:lnTo>
                  <a:pt x="221559" y="217619"/>
                </a:lnTo>
                <a:lnTo>
                  <a:pt x="227355" y="165353"/>
                </a:lnTo>
                <a:lnTo>
                  <a:pt x="221559" y="113092"/>
                </a:lnTo>
                <a:lnTo>
                  <a:pt x="205420" y="67702"/>
                </a:lnTo>
                <a:lnTo>
                  <a:pt x="180811" y="31906"/>
                </a:lnTo>
                <a:lnTo>
                  <a:pt x="149606" y="8430"/>
                </a:lnTo>
                <a:lnTo>
                  <a:pt x="1136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7638524" y="4099254"/>
            <a:ext cx="240665" cy="344170"/>
          </a:xfrm>
          <a:custGeom>
            <a:avLst/>
            <a:gdLst/>
            <a:ahLst/>
            <a:cxnLst/>
            <a:rect l="l" t="t" r="r" b="b"/>
            <a:pathLst>
              <a:path w="240665" h="344170">
                <a:moveTo>
                  <a:pt x="120180" y="0"/>
                </a:moveTo>
                <a:lnTo>
                  <a:pt x="72529" y="13957"/>
                </a:lnTo>
                <a:lnTo>
                  <a:pt x="42876" y="40092"/>
                </a:lnTo>
                <a:lnTo>
                  <a:pt x="20015" y="76657"/>
                </a:lnTo>
                <a:lnTo>
                  <a:pt x="5254" y="121316"/>
                </a:lnTo>
                <a:lnTo>
                  <a:pt x="0" y="171843"/>
                </a:lnTo>
                <a:lnTo>
                  <a:pt x="2372" y="206071"/>
                </a:lnTo>
                <a:lnTo>
                  <a:pt x="20018" y="267035"/>
                </a:lnTo>
                <a:lnTo>
                  <a:pt x="42875" y="303605"/>
                </a:lnTo>
                <a:lnTo>
                  <a:pt x="72529" y="329742"/>
                </a:lnTo>
                <a:lnTo>
                  <a:pt x="120180" y="343700"/>
                </a:lnTo>
                <a:lnTo>
                  <a:pt x="132751" y="342773"/>
                </a:lnTo>
                <a:lnTo>
                  <a:pt x="144938" y="340064"/>
                </a:lnTo>
                <a:lnTo>
                  <a:pt x="156659" y="335684"/>
                </a:lnTo>
                <a:lnTo>
                  <a:pt x="166015" y="330708"/>
                </a:lnTo>
                <a:lnTo>
                  <a:pt x="120180" y="330708"/>
                </a:lnTo>
                <a:lnTo>
                  <a:pt x="109504" y="329921"/>
                </a:lnTo>
                <a:lnTo>
                  <a:pt x="65535" y="308392"/>
                </a:lnTo>
                <a:lnTo>
                  <a:pt x="31800" y="261556"/>
                </a:lnTo>
                <a:lnTo>
                  <a:pt x="17962" y="219657"/>
                </a:lnTo>
                <a:lnTo>
                  <a:pt x="12992" y="171843"/>
                </a:lnTo>
                <a:lnTo>
                  <a:pt x="15239" y="139425"/>
                </a:lnTo>
                <a:lnTo>
                  <a:pt x="31806" y="82128"/>
                </a:lnTo>
                <a:lnTo>
                  <a:pt x="52862" y="48405"/>
                </a:lnTo>
                <a:lnTo>
                  <a:pt x="89054" y="19844"/>
                </a:lnTo>
                <a:lnTo>
                  <a:pt x="120180" y="12992"/>
                </a:lnTo>
                <a:lnTo>
                  <a:pt x="166018" y="12992"/>
                </a:lnTo>
                <a:lnTo>
                  <a:pt x="156659" y="8008"/>
                </a:lnTo>
                <a:lnTo>
                  <a:pt x="144938" y="3625"/>
                </a:lnTo>
                <a:lnTo>
                  <a:pt x="132751" y="919"/>
                </a:lnTo>
                <a:lnTo>
                  <a:pt x="120180" y="0"/>
                </a:lnTo>
                <a:close/>
              </a:path>
              <a:path w="240665" h="344170">
                <a:moveTo>
                  <a:pt x="166018" y="12992"/>
                </a:moveTo>
                <a:lnTo>
                  <a:pt x="120180" y="12992"/>
                </a:lnTo>
                <a:lnTo>
                  <a:pt x="130849" y="13772"/>
                </a:lnTo>
                <a:lnTo>
                  <a:pt x="141235" y="16076"/>
                </a:lnTo>
                <a:lnTo>
                  <a:pt x="174822" y="35294"/>
                </a:lnTo>
                <a:lnTo>
                  <a:pt x="208546" y="82130"/>
                </a:lnTo>
                <a:lnTo>
                  <a:pt x="222394" y="124029"/>
                </a:lnTo>
                <a:lnTo>
                  <a:pt x="227355" y="171843"/>
                </a:lnTo>
                <a:lnTo>
                  <a:pt x="225115" y="204268"/>
                </a:lnTo>
                <a:lnTo>
                  <a:pt x="208547" y="261565"/>
                </a:lnTo>
                <a:lnTo>
                  <a:pt x="187492" y="295281"/>
                </a:lnTo>
                <a:lnTo>
                  <a:pt x="151303" y="323848"/>
                </a:lnTo>
                <a:lnTo>
                  <a:pt x="120180" y="330708"/>
                </a:lnTo>
                <a:lnTo>
                  <a:pt x="166015" y="330708"/>
                </a:lnTo>
                <a:lnTo>
                  <a:pt x="197477" y="303601"/>
                </a:lnTo>
                <a:lnTo>
                  <a:pt x="220332" y="267030"/>
                </a:lnTo>
                <a:lnTo>
                  <a:pt x="235097" y="222375"/>
                </a:lnTo>
                <a:lnTo>
                  <a:pt x="240347" y="171843"/>
                </a:lnTo>
                <a:lnTo>
                  <a:pt x="237975" y="137616"/>
                </a:lnTo>
                <a:lnTo>
                  <a:pt x="220334" y="76656"/>
                </a:lnTo>
                <a:lnTo>
                  <a:pt x="197478" y="40092"/>
                </a:lnTo>
                <a:lnTo>
                  <a:pt x="167830" y="13957"/>
                </a:lnTo>
                <a:lnTo>
                  <a:pt x="166018" y="129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7242264" y="4012106"/>
            <a:ext cx="243598" cy="1157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7657841" y="4017519"/>
            <a:ext cx="254635" cy="93980"/>
          </a:xfrm>
          <a:custGeom>
            <a:avLst/>
            <a:gdLst/>
            <a:ahLst/>
            <a:cxnLst/>
            <a:rect l="l" t="t" r="r" b="b"/>
            <a:pathLst>
              <a:path w="254634" h="93979">
                <a:moveTo>
                  <a:pt x="173059" y="16929"/>
                </a:moveTo>
                <a:lnTo>
                  <a:pt x="71793" y="16929"/>
                </a:lnTo>
                <a:lnTo>
                  <a:pt x="87579" y="17373"/>
                </a:lnTo>
                <a:lnTo>
                  <a:pt x="95580" y="17818"/>
                </a:lnTo>
                <a:lnTo>
                  <a:pt x="136766" y="24587"/>
                </a:lnTo>
                <a:lnTo>
                  <a:pt x="140843" y="25717"/>
                </a:lnTo>
                <a:lnTo>
                  <a:pt x="144957" y="26682"/>
                </a:lnTo>
                <a:lnTo>
                  <a:pt x="148920" y="28117"/>
                </a:lnTo>
                <a:lnTo>
                  <a:pt x="154901" y="30048"/>
                </a:lnTo>
                <a:lnTo>
                  <a:pt x="168516" y="35229"/>
                </a:lnTo>
                <a:lnTo>
                  <a:pt x="175996" y="38646"/>
                </a:lnTo>
                <a:lnTo>
                  <a:pt x="183095" y="42291"/>
                </a:lnTo>
                <a:lnTo>
                  <a:pt x="186740" y="43942"/>
                </a:lnTo>
                <a:lnTo>
                  <a:pt x="190017" y="46126"/>
                </a:lnTo>
                <a:lnTo>
                  <a:pt x="196875" y="49707"/>
                </a:lnTo>
                <a:lnTo>
                  <a:pt x="200037" y="51790"/>
                </a:lnTo>
                <a:lnTo>
                  <a:pt x="203149" y="53771"/>
                </a:lnTo>
                <a:lnTo>
                  <a:pt x="206311" y="55702"/>
                </a:lnTo>
                <a:lnTo>
                  <a:pt x="209283" y="57721"/>
                </a:lnTo>
                <a:lnTo>
                  <a:pt x="212115" y="59779"/>
                </a:lnTo>
                <a:lnTo>
                  <a:pt x="214960" y="61798"/>
                </a:lnTo>
                <a:lnTo>
                  <a:pt x="217843" y="63639"/>
                </a:lnTo>
                <a:lnTo>
                  <a:pt x="220433" y="65621"/>
                </a:lnTo>
                <a:lnTo>
                  <a:pt x="225463" y="69735"/>
                </a:lnTo>
                <a:lnTo>
                  <a:pt x="230492" y="73164"/>
                </a:lnTo>
                <a:lnTo>
                  <a:pt x="234480" y="76733"/>
                </a:lnTo>
                <a:lnTo>
                  <a:pt x="238506" y="80264"/>
                </a:lnTo>
                <a:lnTo>
                  <a:pt x="242341" y="83083"/>
                </a:lnTo>
                <a:lnTo>
                  <a:pt x="245122" y="85788"/>
                </a:lnTo>
                <a:lnTo>
                  <a:pt x="250901" y="91008"/>
                </a:lnTo>
                <a:lnTo>
                  <a:pt x="254419" y="93903"/>
                </a:lnTo>
                <a:lnTo>
                  <a:pt x="252260" y="89979"/>
                </a:lnTo>
                <a:lnTo>
                  <a:pt x="247965" y="83083"/>
                </a:lnTo>
                <a:lnTo>
                  <a:pt x="246062" y="79832"/>
                </a:lnTo>
                <a:lnTo>
                  <a:pt x="239864" y="71577"/>
                </a:lnTo>
                <a:lnTo>
                  <a:pt x="236677" y="67018"/>
                </a:lnTo>
                <a:lnTo>
                  <a:pt x="232460" y="62420"/>
                </a:lnTo>
                <a:lnTo>
                  <a:pt x="227901" y="57289"/>
                </a:lnTo>
                <a:lnTo>
                  <a:pt x="223113" y="52438"/>
                </a:lnTo>
                <a:lnTo>
                  <a:pt x="218008" y="46926"/>
                </a:lnTo>
                <a:lnTo>
                  <a:pt x="211785" y="42062"/>
                </a:lnTo>
                <a:lnTo>
                  <a:pt x="205790" y="36906"/>
                </a:lnTo>
                <a:lnTo>
                  <a:pt x="199047" y="31889"/>
                </a:lnTo>
                <a:lnTo>
                  <a:pt x="191668" y="27292"/>
                </a:lnTo>
                <a:lnTo>
                  <a:pt x="187960" y="25019"/>
                </a:lnTo>
                <a:lnTo>
                  <a:pt x="184132" y="22585"/>
                </a:lnTo>
                <a:lnTo>
                  <a:pt x="180187" y="20663"/>
                </a:lnTo>
                <a:lnTo>
                  <a:pt x="173059" y="16929"/>
                </a:lnTo>
                <a:close/>
              </a:path>
              <a:path w="254634" h="93979">
                <a:moveTo>
                  <a:pt x="94090" y="0"/>
                </a:moveTo>
                <a:lnTo>
                  <a:pt x="51561" y="5197"/>
                </a:lnTo>
                <a:lnTo>
                  <a:pt x="10693" y="20193"/>
                </a:lnTo>
                <a:lnTo>
                  <a:pt x="0" y="26530"/>
                </a:lnTo>
                <a:lnTo>
                  <a:pt x="4368" y="25374"/>
                </a:lnTo>
                <a:lnTo>
                  <a:pt x="11988" y="23812"/>
                </a:lnTo>
                <a:lnTo>
                  <a:pt x="49961" y="18199"/>
                </a:lnTo>
                <a:lnTo>
                  <a:pt x="71793" y="16929"/>
                </a:lnTo>
                <a:lnTo>
                  <a:pt x="173059" y="16929"/>
                </a:lnTo>
                <a:lnTo>
                  <a:pt x="172186" y="16472"/>
                </a:lnTo>
                <a:lnTo>
                  <a:pt x="167919" y="14782"/>
                </a:lnTo>
                <a:lnTo>
                  <a:pt x="163728" y="12916"/>
                </a:lnTo>
                <a:lnTo>
                  <a:pt x="159435" y="11188"/>
                </a:lnTo>
                <a:lnTo>
                  <a:pt x="155003" y="9779"/>
                </a:lnTo>
                <a:lnTo>
                  <a:pt x="150647" y="8153"/>
                </a:lnTo>
                <a:lnTo>
                  <a:pt x="146126" y="6997"/>
                </a:lnTo>
                <a:lnTo>
                  <a:pt x="141643" y="5727"/>
                </a:lnTo>
                <a:lnTo>
                  <a:pt x="137134" y="4508"/>
                </a:lnTo>
                <a:lnTo>
                  <a:pt x="132537" y="3721"/>
                </a:lnTo>
                <a:lnTo>
                  <a:pt x="128003" y="2743"/>
                </a:lnTo>
                <a:lnTo>
                  <a:pt x="123418" y="2070"/>
                </a:lnTo>
                <a:lnTo>
                  <a:pt x="118859" y="1257"/>
                </a:lnTo>
                <a:lnTo>
                  <a:pt x="107493" y="320"/>
                </a:lnTo>
                <a:lnTo>
                  <a:pt x="100749" y="39"/>
                </a:lnTo>
                <a:lnTo>
                  <a:pt x="940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8785072" y="3514013"/>
            <a:ext cx="292328" cy="1192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8778574" y="3502426"/>
            <a:ext cx="305435" cy="131445"/>
          </a:xfrm>
          <a:custGeom>
            <a:avLst/>
            <a:gdLst/>
            <a:ahLst/>
            <a:cxnLst/>
            <a:rect l="l" t="t" r="r" b="b"/>
            <a:pathLst>
              <a:path w="305434" h="131445">
                <a:moveTo>
                  <a:pt x="0" y="32766"/>
                </a:moveTo>
                <a:lnTo>
                  <a:pt x="0" y="130848"/>
                </a:lnTo>
                <a:lnTo>
                  <a:pt x="12992" y="130848"/>
                </a:lnTo>
                <a:lnTo>
                  <a:pt x="12992" y="47839"/>
                </a:lnTo>
                <a:lnTo>
                  <a:pt x="5486" y="46799"/>
                </a:lnTo>
                <a:lnTo>
                  <a:pt x="6502" y="40373"/>
                </a:lnTo>
                <a:lnTo>
                  <a:pt x="60646" y="40373"/>
                </a:lnTo>
                <a:lnTo>
                  <a:pt x="36529" y="37983"/>
                </a:lnTo>
                <a:lnTo>
                  <a:pt x="7518" y="33959"/>
                </a:lnTo>
                <a:lnTo>
                  <a:pt x="0" y="32766"/>
                </a:lnTo>
                <a:close/>
              </a:path>
              <a:path w="305434" h="131445">
                <a:moveTo>
                  <a:pt x="305320" y="11595"/>
                </a:moveTo>
                <a:lnTo>
                  <a:pt x="298831" y="11595"/>
                </a:lnTo>
                <a:lnTo>
                  <a:pt x="302209" y="17132"/>
                </a:lnTo>
                <a:lnTo>
                  <a:pt x="292328" y="22186"/>
                </a:lnTo>
                <a:lnTo>
                  <a:pt x="292328" y="110286"/>
                </a:lnTo>
                <a:lnTo>
                  <a:pt x="305320" y="110286"/>
                </a:lnTo>
                <a:lnTo>
                  <a:pt x="305320" y="11595"/>
                </a:lnTo>
                <a:close/>
              </a:path>
              <a:path w="305434" h="131445">
                <a:moveTo>
                  <a:pt x="60646" y="40373"/>
                </a:moveTo>
                <a:lnTo>
                  <a:pt x="12992" y="40373"/>
                </a:lnTo>
                <a:lnTo>
                  <a:pt x="12992" y="47839"/>
                </a:lnTo>
                <a:lnTo>
                  <a:pt x="34997" y="50889"/>
                </a:lnTo>
                <a:lnTo>
                  <a:pt x="62968" y="53659"/>
                </a:lnTo>
                <a:lnTo>
                  <a:pt x="89398" y="55230"/>
                </a:lnTo>
                <a:lnTo>
                  <a:pt x="114287" y="55727"/>
                </a:lnTo>
                <a:lnTo>
                  <a:pt x="196006" y="49773"/>
                </a:lnTo>
                <a:lnTo>
                  <a:pt x="227364" y="42735"/>
                </a:lnTo>
                <a:lnTo>
                  <a:pt x="114287" y="42735"/>
                </a:lnTo>
                <a:lnTo>
                  <a:pt x="89912" y="42248"/>
                </a:lnTo>
                <a:lnTo>
                  <a:pt x="63993" y="40705"/>
                </a:lnTo>
                <a:lnTo>
                  <a:pt x="60646" y="40373"/>
                </a:lnTo>
                <a:close/>
              </a:path>
              <a:path w="305434" h="131445">
                <a:moveTo>
                  <a:pt x="12992" y="40373"/>
                </a:moveTo>
                <a:lnTo>
                  <a:pt x="6502" y="40373"/>
                </a:lnTo>
                <a:lnTo>
                  <a:pt x="5486" y="46799"/>
                </a:lnTo>
                <a:lnTo>
                  <a:pt x="12992" y="47839"/>
                </a:lnTo>
                <a:lnTo>
                  <a:pt x="12992" y="40373"/>
                </a:lnTo>
                <a:close/>
              </a:path>
              <a:path w="305434" h="131445">
                <a:moveTo>
                  <a:pt x="305320" y="0"/>
                </a:moveTo>
                <a:lnTo>
                  <a:pt x="247916" y="25065"/>
                </a:lnTo>
                <a:lnTo>
                  <a:pt x="191895" y="37250"/>
                </a:lnTo>
                <a:lnTo>
                  <a:pt x="114287" y="42735"/>
                </a:lnTo>
                <a:lnTo>
                  <a:pt x="227364" y="42735"/>
                </a:lnTo>
                <a:lnTo>
                  <a:pt x="254587" y="36625"/>
                </a:lnTo>
                <a:lnTo>
                  <a:pt x="289998" y="23378"/>
                </a:lnTo>
                <a:lnTo>
                  <a:pt x="292328" y="22186"/>
                </a:lnTo>
                <a:lnTo>
                  <a:pt x="292328" y="11595"/>
                </a:lnTo>
                <a:lnTo>
                  <a:pt x="305320" y="11595"/>
                </a:lnTo>
                <a:lnTo>
                  <a:pt x="305320" y="0"/>
                </a:lnTo>
                <a:close/>
              </a:path>
              <a:path w="305434" h="131445">
                <a:moveTo>
                  <a:pt x="298831" y="11595"/>
                </a:moveTo>
                <a:lnTo>
                  <a:pt x="292328" y="11595"/>
                </a:lnTo>
                <a:lnTo>
                  <a:pt x="292328" y="22186"/>
                </a:lnTo>
                <a:lnTo>
                  <a:pt x="302209" y="17132"/>
                </a:lnTo>
                <a:lnTo>
                  <a:pt x="298831" y="115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8783446" y="3495865"/>
            <a:ext cx="292328" cy="593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8778704" y="3489374"/>
            <a:ext cx="299720" cy="70485"/>
          </a:xfrm>
          <a:custGeom>
            <a:avLst/>
            <a:gdLst/>
            <a:ahLst/>
            <a:cxnLst/>
            <a:rect l="l" t="t" r="r" b="b"/>
            <a:pathLst>
              <a:path w="299720" h="70485">
                <a:moveTo>
                  <a:pt x="167043" y="0"/>
                </a:moveTo>
                <a:lnTo>
                  <a:pt x="112627" y="5292"/>
                </a:lnTo>
                <a:lnTo>
                  <a:pt x="68710" y="18281"/>
                </a:lnTo>
                <a:lnTo>
                  <a:pt x="13068" y="49898"/>
                </a:lnTo>
                <a:lnTo>
                  <a:pt x="0" y="61442"/>
                </a:lnTo>
                <a:lnTo>
                  <a:pt x="9499" y="70307"/>
                </a:lnTo>
                <a:lnTo>
                  <a:pt x="13690" y="65925"/>
                </a:lnTo>
                <a:lnTo>
                  <a:pt x="21094" y="60109"/>
                </a:lnTo>
                <a:lnTo>
                  <a:pt x="42102" y="45776"/>
                </a:lnTo>
                <a:lnTo>
                  <a:pt x="73504" y="30354"/>
                </a:lnTo>
                <a:lnTo>
                  <a:pt x="115188" y="18030"/>
                </a:lnTo>
                <a:lnTo>
                  <a:pt x="167043" y="12992"/>
                </a:lnTo>
                <a:lnTo>
                  <a:pt x="256801" y="12992"/>
                </a:lnTo>
                <a:lnTo>
                  <a:pt x="228688" y="6127"/>
                </a:lnTo>
                <a:lnTo>
                  <a:pt x="196713" y="1450"/>
                </a:lnTo>
                <a:lnTo>
                  <a:pt x="167043" y="0"/>
                </a:lnTo>
                <a:close/>
              </a:path>
              <a:path w="299720" h="70485">
                <a:moveTo>
                  <a:pt x="256801" y="12992"/>
                </a:moveTo>
                <a:lnTo>
                  <a:pt x="167043" y="12992"/>
                </a:lnTo>
                <a:lnTo>
                  <a:pt x="195460" y="14385"/>
                </a:lnTo>
                <a:lnTo>
                  <a:pt x="226210" y="18883"/>
                </a:lnTo>
                <a:lnTo>
                  <a:pt x="259409" y="27000"/>
                </a:lnTo>
                <a:lnTo>
                  <a:pt x="294703" y="39090"/>
                </a:lnTo>
                <a:lnTo>
                  <a:pt x="299440" y="27000"/>
                </a:lnTo>
                <a:lnTo>
                  <a:pt x="262940" y="14491"/>
                </a:lnTo>
                <a:lnTo>
                  <a:pt x="256801" y="129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8843543" y="3573640"/>
            <a:ext cx="16243" cy="183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8837048" y="3567149"/>
            <a:ext cx="29845" cy="31750"/>
          </a:xfrm>
          <a:custGeom>
            <a:avLst/>
            <a:gdLst/>
            <a:ahLst/>
            <a:cxnLst/>
            <a:rect l="l" t="t" r="r" b="b"/>
            <a:pathLst>
              <a:path w="29845" h="31750">
                <a:moveTo>
                  <a:pt x="18872" y="0"/>
                </a:moveTo>
                <a:lnTo>
                  <a:pt x="10350" y="0"/>
                </a:lnTo>
                <a:lnTo>
                  <a:pt x="6540" y="1993"/>
                </a:lnTo>
                <a:lnTo>
                  <a:pt x="1460" y="7759"/>
                </a:lnTo>
                <a:lnTo>
                  <a:pt x="0" y="11569"/>
                </a:lnTo>
                <a:lnTo>
                  <a:pt x="0" y="19748"/>
                </a:lnTo>
                <a:lnTo>
                  <a:pt x="1460" y="23558"/>
                </a:lnTo>
                <a:lnTo>
                  <a:pt x="6540" y="29324"/>
                </a:lnTo>
                <a:lnTo>
                  <a:pt x="10350" y="31318"/>
                </a:lnTo>
                <a:lnTo>
                  <a:pt x="18872" y="31318"/>
                </a:lnTo>
                <a:lnTo>
                  <a:pt x="22682" y="29324"/>
                </a:lnTo>
                <a:lnTo>
                  <a:pt x="25209" y="26441"/>
                </a:lnTo>
                <a:lnTo>
                  <a:pt x="27774" y="23558"/>
                </a:lnTo>
                <a:lnTo>
                  <a:pt x="29222" y="19748"/>
                </a:lnTo>
                <a:lnTo>
                  <a:pt x="29222" y="18326"/>
                </a:lnTo>
                <a:lnTo>
                  <a:pt x="14617" y="18326"/>
                </a:lnTo>
                <a:lnTo>
                  <a:pt x="13728" y="17830"/>
                </a:lnTo>
                <a:lnTo>
                  <a:pt x="13347" y="17399"/>
                </a:lnTo>
                <a:lnTo>
                  <a:pt x="12979" y="16624"/>
                </a:lnTo>
                <a:lnTo>
                  <a:pt x="12979" y="14693"/>
                </a:lnTo>
                <a:lnTo>
                  <a:pt x="13347" y="13919"/>
                </a:lnTo>
                <a:lnTo>
                  <a:pt x="13728" y="13487"/>
                </a:lnTo>
                <a:lnTo>
                  <a:pt x="14617" y="12992"/>
                </a:lnTo>
                <a:lnTo>
                  <a:pt x="29222" y="12992"/>
                </a:lnTo>
                <a:lnTo>
                  <a:pt x="29222" y="11569"/>
                </a:lnTo>
                <a:lnTo>
                  <a:pt x="27774" y="7759"/>
                </a:lnTo>
                <a:lnTo>
                  <a:pt x="25209" y="4876"/>
                </a:lnTo>
                <a:lnTo>
                  <a:pt x="22682" y="1993"/>
                </a:lnTo>
                <a:lnTo>
                  <a:pt x="18872" y="0"/>
                </a:lnTo>
                <a:close/>
              </a:path>
              <a:path w="29845" h="31750">
                <a:moveTo>
                  <a:pt x="29222" y="12992"/>
                </a:moveTo>
                <a:lnTo>
                  <a:pt x="14617" y="12992"/>
                </a:lnTo>
                <a:lnTo>
                  <a:pt x="15493" y="13487"/>
                </a:lnTo>
                <a:lnTo>
                  <a:pt x="15887" y="13919"/>
                </a:lnTo>
                <a:lnTo>
                  <a:pt x="16230" y="14693"/>
                </a:lnTo>
                <a:lnTo>
                  <a:pt x="16230" y="16624"/>
                </a:lnTo>
                <a:lnTo>
                  <a:pt x="15887" y="17399"/>
                </a:lnTo>
                <a:lnTo>
                  <a:pt x="15493" y="17830"/>
                </a:lnTo>
                <a:lnTo>
                  <a:pt x="14617" y="18326"/>
                </a:lnTo>
                <a:lnTo>
                  <a:pt x="29222" y="18326"/>
                </a:lnTo>
                <a:lnTo>
                  <a:pt x="29222" y="129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8923108" y="3591966"/>
            <a:ext cx="30861" cy="162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8916611" y="3585470"/>
            <a:ext cx="44450" cy="29845"/>
          </a:xfrm>
          <a:custGeom>
            <a:avLst/>
            <a:gdLst/>
            <a:ahLst/>
            <a:cxnLst/>
            <a:rect l="l" t="t" r="r" b="b"/>
            <a:pathLst>
              <a:path w="44450" h="29845">
                <a:moveTo>
                  <a:pt x="25819" y="0"/>
                </a:moveTo>
                <a:lnTo>
                  <a:pt x="0" y="11798"/>
                </a:lnTo>
                <a:lnTo>
                  <a:pt x="0" y="17449"/>
                </a:lnTo>
                <a:lnTo>
                  <a:pt x="18046" y="29235"/>
                </a:lnTo>
                <a:lnTo>
                  <a:pt x="27127" y="29210"/>
                </a:lnTo>
                <a:lnTo>
                  <a:pt x="31877" y="28181"/>
                </a:lnTo>
                <a:lnTo>
                  <a:pt x="37858" y="25057"/>
                </a:lnTo>
                <a:lnTo>
                  <a:pt x="39700" y="23723"/>
                </a:lnTo>
                <a:lnTo>
                  <a:pt x="41211" y="21844"/>
                </a:lnTo>
                <a:lnTo>
                  <a:pt x="42722" y="20015"/>
                </a:lnTo>
                <a:lnTo>
                  <a:pt x="43865" y="17449"/>
                </a:lnTo>
                <a:lnTo>
                  <a:pt x="43860" y="16256"/>
                </a:lnTo>
                <a:lnTo>
                  <a:pt x="18557" y="16243"/>
                </a:lnTo>
                <a:lnTo>
                  <a:pt x="15885" y="15532"/>
                </a:lnTo>
                <a:lnTo>
                  <a:pt x="12776" y="15532"/>
                </a:lnTo>
                <a:lnTo>
                  <a:pt x="12115" y="15036"/>
                </a:lnTo>
                <a:lnTo>
                  <a:pt x="11036" y="14617"/>
                </a:lnTo>
                <a:lnTo>
                  <a:pt x="11455" y="14617"/>
                </a:lnTo>
                <a:lnTo>
                  <a:pt x="12776" y="13703"/>
                </a:lnTo>
                <a:lnTo>
                  <a:pt x="16303" y="13703"/>
                </a:lnTo>
                <a:lnTo>
                  <a:pt x="17056" y="13423"/>
                </a:lnTo>
                <a:lnTo>
                  <a:pt x="19380" y="12992"/>
                </a:lnTo>
                <a:lnTo>
                  <a:pt x="43860" y="12979"/>
                </a:lnTo>
                <a:lnTo>
                  <a:pt x="43865" y="11798"/>
                </a:lnTo>
                <a:lnTo>
                  <a:pt x="42722" y="9220"/>
                </a:lnTo>
                <a:lnTo>
                  <a:pt x="38925" y="4597"/>
                </a:lnTo>
                <a:lnTo>
                  <a:pt x="35991" y="2946"/>
                </a:lnTo>
                <a:lnTo>
                  <a:pt x="29476" y="609"/>
                </a:lnTo>
                <a:lnTo>
                  <a:pt x="25819" y="0"/>
                </a:lnTo>
                <a:close/>
              </a:path>
              <a:path w="44450" h="29845">
                <a:moveTo>
                  <a:pt x="29933" y="14688"/>
                </a:moveTo>
                <a:lnTo>
                  <a:pt x="26809" y="15811"/>
                </a:lnTo>
                <a:lnTo>
                  <a:pt x="24485" y="16243"/>
                </a:lnTo>
                <a:lnTo>
                  <a:pt x="18605" y="16256"/>
                </a:lnTo>
                <a:lnTo>
                  <a:pt x="43860" y="16256"/>
                </a:lnTo>
                <a:lnTo>
                  <a:pt x="43857" y="15532"/>
                </a:lnTo>
                <a:lnTo>
                  <a:pt x="31089" y="15532"/>
                </a:lnTo>
                <a:lnTo>
                  <a:pt x="30619" y="15036"/>
                </a:lnTo>
                <a:lnTo>
                  <a:pt x="29933" y="14688"/>
                </a:lnTo>
                <a:close/>
              </a:path>
              <a:path w="44450" h="29845">
                <a:moveTo>
                  <a:pt x="12115" y="15036"/>
                </a:moveTo>
                <a:lnTo>
                  <a:pt x="12776" y="15532"/>
                </a:lnTo>
                <a:lnTo>
                  <a:pt x="12877" y="15328"/>
                </a:lnTo>
                <a:lnTo>
                  <a:pt x="12115" y="15036"/>
                </a:lnTo>
                <a:close/>
              </a:path>
              <a:path w="44450" h="29845">
                <a:moveTo>
                  <a:pt x="13931" y="14546"/>
                </a:moveTo>
                <a:lnTo>
                  <a:pt x="13727" y="14617"/>
                </a:lnTo>
                <a:lnTo>
                  <a:pt x="12833" y="15416"/>
                </a:lnTo>
                <a:lnTo>
                  <a:pt x="15885" y="15532"/>
                </a:lnTo>
                <a:lnTo>
                  <a:pt x="15646" y="15468"/>
                </a:lnTo>
                <a:lnTo>
                  <a:pt x="13931" y="14546"/>
                </a:lnTo>
                <a:close/>
              </a:path>
              <a:path w="44450" h="29845">
                <a:moveTo>
                  <a:pt x="31000" y="13906"/>
                </a:moveTo>
                <a:lnTo>
                  <a:pt x="30965" y="15036"/>
                </a:lnTo>
                <a:lnTo>
                  <a:pt x="31089" y="15532"/>
                </a:lnTo>
                <a:lnTo>
                  <a:pt x="32410" y="14617"/>
                </a:lnTo>
                <a:lnTo>
                  <a:pt x="32842" y="14617"/>
                </a:lnTo>
                <a:lnTo>
                  <a:pt x="31000" y="13906"/>
                </a:lnTo>
                <a:close/>
              </a:path>
              <a:path w="44450" h="29845">
                <a:moveTo>
                  <a:pt x="43857" y="13703"/>
                </a:moveTo>
                <a:lnTo>
                  <a:pt x="31089" y="13703"/>
                </a:lnTo>
                <a:lnTo>
                  <a:pt x="31757" y="14198"/>
                </a:lnTo>
                <a:lnTo>
                  <a:pt x="32842" y="14617"/>
                </a:lnTo>
                <a:lnTo>
                  <a:pt x="32410" y="14617"/>
                </a:lnTo>
                <a:lnTo>
                  <a:pt x="31089" y="15532"/>
                </a:lnTo>
                <a:lnTo>
                  <a:pt x="43857" y="15532"/>
                </a:lnTo>
                <a:lnTo>
                  <a:pt x="43857" y="13703"/>
                </a:lnTo>
                <a:close/>
              </a:path>
              <a:path w="44450" h="29845">
                <a:moveTo>
                  <a:pt x="31043" y="13807"/>
                </a:moveTo>
                <a:lnTo>
                  <a:pt x="30175" y="14605"/>
                </a:lnTo>
                <a:lnTo>
                  <a:pt x="29933" y="14688"/>
                </a:lnTo>
                <a:lnTo>
                  <a:pt x="30619" y="15036"/>
                </a:lnTo>
                <a:lnTo>
                  <a:pt x="31085" y="15515"/>
                </a:lnTo>
                <a:lnTo>
                  <a:pt x="30965" y="15036"/>
                </a:lnTo>
                <a:lnTo>
                  <a:pt x="31043" y="13807"/>
                </a:lnTo>
                <a:close/>
              </a:path>
              <a:path w="44450" h="29845">
                <a:moveTo>
                  <a:pt x="12780" y="13720"/>
                </a:moveTo>
                <a:lnTo>
                  <a:pt x="12827" y="13906"/>
                </a:lnTo>
                <a:lnTo>
                  <a:pt x="12929" y="15036"/>
                </a:lnTo>
                <a:lnTo>
                  <a:pt x="12833" y="15416"/>
                </a:lnTo>
                <a:lnTo>
                  <a:pt x="13627" y="14688"/>
                </a:lnTo>
                <a:lnTo>
                  <a:pt x="13764" y="14605"/>
                </a:lnTo>
                <a:lnTo>
                  <a:pt x="13931" y="14546"/>
                </a:lnTo>
                <a:lnTo>
                  <a:pt x="13240" y="14193"/>
                </a:lnTo>
                <a:lnTo>
                  <a:pt x="12780" y="13720"/>
                </a:lnTo>
                <a:close/>
              </a:path>
              <a:path w="44450" h="29845">
                <a:moveTo>
                  <a:pt x="12121" y="15036"/>
                </a:moveTo>
                <a:lnTo>
                  <a:pt x="12877" y="15328"/>
                </a:lnTo>
                <a:lnTo>
                  <a:pt x="12121" y="15036"/>
                </a:lnTo>
                <a:close/>
              </a:path>
              <a:path w="44450" h="29845">
                <a:moveTo>
                  <a:pt x="12776" y="13703"/>
                </a:moveTo>
                <a:lnTo>
                  <a:pt x="11455" y="14617"/>
                </a:lnTo>
                <a:lnTo>
                  <a:pt x="11036" y="14617"/>
                </a:lnTo>
                <a:lnTo>
                  <a:pt x="12877" y="15328"/>
                </a:lnTo>
                <a:lnTo>
                  <a:pt x="12776" y="13703"/>
                </a:lnTo>
                <a:close/>
              </a:path>
              <a:path w="44450" h="29845">
                <a:moveTo>
                  <a:pt x="43860" y="12979"/>
                </a:moveTo>
                <a:lnTo>
                  <a:pt x="25260" y="12979"/>
                </a:lnTo>
                <a:lnTo>
                  <a:pt x="28184" y="13754"/>
                </a:lnTo>
                <a:lnTo>
                  <a:pt x="29933" y="14688"/>
                </a:lnTo>
                <a:lnTo>
                  <a:pt x="30175" y="14605"/>
                </a:lnTo>
                <a:lnTo>
                  <a:pt x="30936" y="13906"/>
                </a:lnTo>
                <a:lnTo>
                  <a:pt x="31061" y="13766"/>
                </a:lnTo>
                <a:lnTo>
                  <a:pt x="43857" y="13703"/>
                </a:lnTo>
                <a:lnTo>
                  <a:pt x="43860" y="12979"/>
                </a:lnTo>
                <a:close/>
              </a:path>
              <a:path w="44450" h="29845">
                <a:moveTo>
                  <a:pt x="16303" y="13703"/>
                </a:moveTo>
                <a:lnTo>
                  <a:pt x="12776" y="13703"/>
                </a:lnTo>
                <a:lnTo>
                  <a:pt x="13246" y="14198"/>
                </a:lnTo>
                <a:lnTo>
                  <a:pt x="13931" y="14546"/>
                </a:lnTo>
                <a:lnTo>
                  <a:pt x="16303" y="13703"/>
                </a:lnTo>
                <a:close/>
              </a:path>
              <a:path w="44450" h="29845">
                <a:moveTo>
                  <a:pt x="31742" y="14193"/>
                </a:moveTo>
                <a:close/>
              </a:path>
              <a:path w="44450" h="29845">
                <a:moveTo>
                  <a:pt x="31089" y="13703"/>
                </a:moveTo>
                <a:lnTo>
                  <a:pt x="31000" y="13906"/>
                </a:lnTo>
                <a:lnTo>
                  <a:pt x="31742" y="14193"/>
                </a:lnTo>
                <a:lnTo>
                  <a:pt x="31089" y="137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9002687" y="3555250"/>
            <a:ext cx="19494" cy="183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8996185" y="3548751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20612" y="0"/>
                </a:moveTo>
                <a:lnTo>
                  <a:pt x="11899" y="0"/>
                </a:lnTo>
                <a:lnTo>
                  <a:pt x="7861" y="1676"/>
                </a:lnTo>
                <a:lnTo>
                  <a:pt x="1943" y="7238"/>
                </a:lnTo>
                <a:lnTo>
                  <a:pt x="0" y="11264"/>
                </a:lnTo>
                <a:lnTo>
                  <a:pt x="0" y="20129"/>
                </a:lnTo>
                <a:lnTo>
                  <a:pt x="1943" y="24155"/>
                </a:lnTo>
                <a:lnTo>
                  <a:pt x="7861" y="29717"/>
                </a:lnTo>
                <a:lnTo>
                  <a:pt x="11899" y="31394"/>
                </a:lnTo>
                <a:lnTo>
                  <a:pt x="20612" y="31394"/>
                </a:lnTo>
                <a:lnTo>
                  <a:pt x="24650" y="29717"/>
                </a:lnTo>
                <a:lnTo>
                  <a:pt x="27597" y="26923"/>
                </a:lnTo>
                <a:lnTo>
                  <a:pt x="30556" y="24155"/>
                </a:lnTo>
                <a:lnTo>
                  <a:pt x="32499" y="20129"/>
                </a:lnTo>
                <a:lnTo>
                  <a:pt x="32494" y="18402"/>
                </a:lnTo>
                <a:lnTo>
                  <a:pt x="15227" y="18402"/>
                </a:lnTo>
                <a:lnTo>
                  <a:pt x="14389" y="18008"/>
                </a:lnTo>
                <a:lnTo>
                  <a:pt x="13246" y="16929"/>
                </a:lnTo>
                <a:lnTo>
                  <a:pt x="13017" y="16344"/>
                </a:lnTo>
                <a:lnTo>
                  <a:pt x="13017" y="15049"/>
                </a:lnTo>
                <a:lnTo>
                  <a:pt x="13246" y="14465"/>
                </a:lnTo>
                <a:lnTo>
                  <a:pt x="14389" y="13385"/>
                </a:lnTo>
                <a:lnTo>
                  <a:pt x="15227" y="12992"/>
                </a:lnTo>
                <a:lnTo>
                  <a:pt x="32494" y="12992"/>
                </a:lnTo>
                <a:lnTo>
                  <a:pt x="32499" y="11264"/>
                </a:lnTo>
                <a:lnTo>
                  <a:pt x="30556" y="7238"/>
                </a:lnTo>
                <a:lnTo>
                  <a:pt x="27597" y="4470"/>
                </a:lnTo>
                <a:lnTo>
                  <a:pt x="24650" y="1676"/>
                </a:lnTo>
                <a:lnTo>
                  <a:pt x="20612" y="0"/>
                </a:lnTo>
                <a:close/>
              </a:path>
              <a:path w="33020" h="31750">
                <a:moveTo>
                  <a:pt x="32494" y="12992"/>
                </a:moveTo>
                <a:lnTo>
                  <a:pt x="17272" y="12992"/>
                </a:lnTo>
                <a:lnTo>
                  <a:pt x="18110" y="13385"/>
                </a:lnTo>
                <a:lnTo>
                  <a:pt x="19253" y="14465"/>
                </a:lnTo>
                <a:lnTo>
                  <a:pt x="19494" y="15049"/>
                </a:lnTo>
                <a:lnTo>
                  <a:pt x="19494" y="16344"/>
                </a:lnTo>
                <a:lnTo>
                  <a:pt x="19253" y="16929"/>
                </a:lnTo>
                <a:lnTo>
                  <a:pt x="18110" y="18008"/>
                </a:lnTo>
                <a:lnTo>
                  <a:pt x="17272" y="18402"/>
                </a:lnTo>
                <a:lnTo>
                  <a:pt x="32494" y="18402"/>
                </a:lnTo>
                <a:lnTo>
                  <a:pt x="32494" y="129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9012442" y="3593585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59" h="13335">
                <a:moveTo>
                  <a:pt x="9740" y="0"/>
                </a:moveTo>
                <a:lnTo>
                  <a:pt x="7556" y="12"/>
                </a:lnTo>
                <a:lnTo>
                  <a:pt x="0" y="12"/>
                </a:lnTo>
                <a:lnTo>
                  <a:pt x="0" y="13004"/>
                </a:lnTo>
                <a:lnTo>
                  <a:pt x="9740" y="13004"/>
                </a:lnTo>
                <a:lnTo>
                  <a:pt x="97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8882523" y="351906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481" y="0"/>
                </a:moveTo>
                <a:lnTo>
                  <a:pt x="0" y="0"/>
                </a:lnTo>
                <a:lnTo>
                  <a:pt x="0" y="12979"/>
                </a:lnTo>
                <a:lnTo>
                  <a:pt x="4356" y="12992"/>
                </a:lnTo>
                <a:lnTo>
                  <a:pt x="19481" y="12992"/>
                </a:lnTo>
                <a:lnTo>
                  <a:pt x="194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8931243" y="3507512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7302" y="0"/>
                </a:moveTo>
                <a:lnTo>
                  <a:pt x="0" y="0"/>
                </a:lnTo>
                <a:lnTo>
                  <a:pt x="0" y="12992"/>
                </a:lnTo>
                <a:lnTo>
                  <a:pt x="406" y="13004"/>
                </a:lnTo>
                <a:lnTo>
                  <a:pt x="7302" y="13004"/>
                </a:lnTo>
                <a:lnTo>
                  <a:pt x="73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8984830" y="3519170"/>
            <a:ext cx="35725" cy="127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8978414" y="3512677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5">
                <a:moveTo>
                  <a:pt x="27932" y="0"/>
                </a:moveTo>
                <a:lnTo>
                  <a:pt x="0" y="14820"/>
                </a:lnTo>
                <a:lnTo>
                  <a:pt x="423" y="16167"/>
                </a:lnTo>
                <a:lnTo>
                  <a:pt x="20629" y="25755"/>
                </a:lnTo>
                <a:lnTo>
                  <a:pt x="29849" y="25755"/>
                </a:lnTo>
                <a:lnTo>
                  <a:pt x="48387" y="15354"/>
                </a:lnTo>
                <a:lnTo>
                  <a:pt x="12019" y="15354"/>
                </a:lnTo>
                <a:lnTo>
                  <a:pt x="10580" y="13766"/>
                </a:lnTo>
                <a:lnTo>
                  <a:pt x="9034" y="12877"/>
                </a:lnTo>
                <a:lnTo>
                  <a:pt x="10766" y="11881"/>
                </a:lnTo>
                <a:lnTo>
                  <a:pt x="12006" y="10401"/>
                </a:lnTo>
                <a:lnTo>
                  <a:pt x="48387" y="10401"/>
                </a:lnTo>
                <a:lnTo>
                  <a:pt x="48125" y="9588"/>
                </a:lnTo>
                <a:lnTo>
                  <a:pt x="31373" y="342"/>
                </a:lnTo>
                <a:lnTo>
                  <a:pt x="27932" y="0"/>
                </a:lnTo>
                <a:close/>
              </a:path>
              <a:path w="48895" h="26035">
                <a:moveTo>
                  <a:pt x="10588" y="13771"/>
                </a:moveTo>
                <a:lnTo>
                  <a:pt x="12019" y="15354"/>
                </a:lnTo>
                <a:lnTo>
                  <a:pt x="12412" y="14820"/>
                </a:lnTo>
                <a:lnTo>
                  <a:pt x="10588" y="13771"/>
                </a:lnTo>
                <a:close/>
              </a:path>
              <a:path w="48895" h="26035">
                <a:moveTo>
                  <a:pt x="12033" y="10436"/>
                </a:moveTo>
                <a:lnTo>
                  <a:pt x="12412" y="10934"/>
                </a:lnTo>
                <a:lnTo>
                  <a:pt x="12695" y="11455"/>
                </a:lnTo>
                <a:lnTo>
                  <a:pt x="12849" y="11881"/>
                </a:lnTo>
                <a:lnTo>
                  <a:pt x="12851" y="13868"/>
                </a:lnTo>
                <a:lnTo>
                  <a:pt x="12695" y="14300"/>
                </a:lnTo>
                <a:lnTo>
                  <a:pt x="12375" y="14871"/>
                </a:lnTo>
                <a:lnTo>
                  <a:pt x="12019" y="15354"/>
                </a:lnTo>
                <a:lnTo>
                  <a:pt x="12311" y="15087"/>
                </a:lnTo>
                <a:lnTo>
                  <a:pt x="13898" y="14300"/>
                </a:lnTo>
                <a:lnTo>
                  <a:pt x="18330" y="13322"/>
                </a:lnTo>
                <a:lnTo>
                  <a:pt x="21188" y="12992"/>
                </a:lnTo>
                <a:lnTo>
                  <a:pt x="35641" y="12979"/>
                </a:lnTo>
                <a:lnTo>
                  <a:pt x="35641" y="12776"/>
                </a:lnTo>
                <a:lnTo>
                  <a:pt x="19981" y="12776"/>
                </a:lnTo>
                <a:lnTo>
                  <a:pt x="16095" y="12103"/>
                </a:lnTo>
                <a:lnTo>
                  <a:pt x="13835" y="11277"/>
                </a:lnTo>
                <a:lnTo>
                  <a:pt x="12704" y="10896"/>
                </a:lnTo>
                <a:lnTo>
                  <a:pt x="12033" y="10436"/>
                </a:lnTo>
                <a:close/>
              </a:path>
              <a:path w="48895" h="26035">
                <a:moveTo>
                  <a:pt x="28579" y="12979"/>
                </a:moveTo>
                <a:lnTo>
                  <a:pt x="21188" y="12992"/>
                </a:lnTo>
                <a:lnTo>
                  <a:pt x="18330" y="13322"/>
                </a:lnTo>
                <a:lnTo>
                  <a:pt x="16108" y="13830"/>
                </a:lnTo>
                <a:lnTo>
                  <a:pt x="13898" y="14300"/>
                </a:lnTo>
                <a:lnTo>
                  <a:pt x="12311" y="15087"/>
                </a:lnTo>
                <a:lnTo>
                  <a:pt x="12019" y="15354"/>
                </a:lnTo>
                <a:lnTo>
                  <a:pt x="36542" y="15354"/>
                </a:lnTo>
                <a:lnTo>
                  <a:pt x="35844" y="14871"/>
                </a:lnTo>
                <a:lnTo>
                  <a:pt x="32466" y="13652"/>
                </a:lnTo>
                <a:lnTo>
                  <a:pt x="28579" y="12979"/>
                </a:lnTo>
                <a:close/>
              </a:path>
              <a:path w="48895" h="26035">
                <a:moveTo>
                  <a:pt x="37800" y="13868"/>
                </a:moveTo>
                <a:lnTo>
                  <a:pt x="36136" y="14820"/>
                </a:lnTo>
                <a:lnTo>
                  <a:pt x="36542" y="15354"/>
                </a:lnTo>
                <a:lnTo>
                  <a:pt x="37800" y="13868"/>
                </a:lnTo>
                <a:close/>
              </a:path>
              <a:path w="48895" h="26035">
                <a:moveTo>
                  <a:pt x="48640" y="13868"/>
                </a:moveTo>
                <a:lnTo>
                  <a:pt x="37800" y="13868"/>
                </a:lnTo>
                <a:lnTo>
                  <a:pt x="36542" y="15354"/>
                </a:lnTo>
                <a:lnTo>
                  <a:pt x="48387" y="15354"/>
                </a:lnTo>
                <a:lnTo>
                  <a:pt x="48559" y="14820"/>
                </a:lnTo>
                <a:lnTo>
                  <a:pt x="48640" y="13868"/>
                </a:lnTo>
                <a:close/>
              </a:path>
              <a:path w="48895" h="26035">
                <a:moveTo>
                  <a:pt x="35641" y="12979"/>
                </a:moveTo>
                <a:lnTo>
                  <a:pt x="28579" y="12979"/>
                </a:lnTo>
                <a:lnTo>
                  <a:pt x="32466" y="13652"/>
                </a:lnTo>
                <a:lnTo>
                  <a:pt x="35844" y="14871"/>
                </a:lnTo>
                <a:lnTo>
                  <a:pt x="36516" y="15319"/>
                </a:lnTo>
                <a:lnTo>
                  <a:pt x="36136" y="14820"/>
                </a:lnTo>
                <a:lnTo>
                  <a:pt x="35866" y="14300"/>
                </a:lnTo>
                <a:lnTo>
                  <a:pt x="35710" y="13868"/>
                </a:lnTo>
                <a:lnTo>
                  <a:pt x="35641" y="12979"/>
                </a:lnTo>
                <a:close/>
              </a:path>
              <a:path w="48895" h="26035">
                <a:moveTo>
                  <a:pt x="12888" y="13766"/>
                </a:moveTo>
                <a:lnTo>
                  <a:pt x="10583" y="13766"/>
                </a:lnTo>
                <a:lnTo>
                  <a:pt x="12412" y="14820"/>
                </a:lnTo>
                <a:lnTo>
                  <a:pt x="12695" y="14300"/>
                </a:lnTo>
                <a:lnTo>
                  <a:pt x="12888" y="13766"/>
                </a:lnTo>
                <a:close/>
              </a:path>
              <a:path w="48895" h="26035">
                <a:moveTo>
                  <a:pt x="36136" y="10934"/>
                </a:moveTo>
                <a:lnTo>
                  <a:pt x="35978" y="11201"/>
                </a:lnTo>
                <a:lnTo>
                  <a:pt x="35855" y="11455"/>
                </a:lnTo>
                <a:lnTo>
                  <a:pt x="35708" y="11881"/>
                </a:lnTo>
                <a:lnTo>
                  <a:pt x="35710" y="13868"/>
                </a:lnTo>
                <a:lnTo>
                  <a:pt x="35866" y="14300"/>
                </a:lnTo>
                <a:lnTo>
                  <a:pt x="36136" y="14820"/>
                </a:lnTo>
                <a:lnTo>
                  <a:pt x="39527" y="12877"/>
                </a:lnTo>
                <a:lnTo>
                  <a:pt x="36136" y="10934"/>
                </a:lnTo>
                <a:close/>
              </a:path>
              <a:path w="48895" h="26035">
                <a:moveTo>
                  <a:pt x="48391" y="10414"/>
                </a:moveTo>
                <a:lnTo>
                  <a:pt x="36542" y="10414"/>
                </a:lnTo>
                <a:lnTo>
                  <a:pt x="37975" y="11988"/>
                </a:lnTo>
                <a:lnTo>
                  <a:pt x="39527" y="12877"/>
                </a:lnTo>
                <a:lnTo>
                  <a:pt x="36136" y="14820"/>
                </a:lnTo>
                <a:lnTo>
                  <a:pt x="37800" y="13868"/>
                </a:lnTo>
                <a:lnTo>
                  <a:pt x="48640" y="13868"/>
                </a:lnTo>
                <a:lnTo>
                  <a:pt x="48547" y="10896"/>
                </a:lnTo>
                <a:lnTo>
                  <a:pt x="48391" y="10414"/>
                </a:lnTo>
                <a:close/>
              </a:path>
              <a:path w="48895" h="26035">
                <a:moveTo>
                  <a:pt x="12412" y="10934"/>
                </a:moveTo>
                <a:lnTo>
                  <a:pt x="9034" y="12877"/>
                </a:lnTo>
                <a:lnTo>
                  <a:pt x="10588" y="13771"/>
                </a:lnTo>
                <a:lnTo>
                  <a:pt x="12888" y="13766"/>
                </a:lnTo>
                <a:lnTo>
                  <a:pt x="12849" y="11881"/>
                </a:lnTo>
                <a:lnTo>
                  <a:pt x="12695" y="11455"/>
                </a:lnTo>
                <a:lnTo>
                  <a:pt x="12412" y="10934"/>
                </a:lnTo>
                <a:close/>
              </a:path>
              <a:path w="48895" h="26035">
                <a:moveTo>
                  <a:pt x="48387" y="10401"/>
                </a:moveTo>
                <a:lnTo>
                  <a:pt x="12006" y="10401"/>
                </a:lnTo>
                <a:lnTo>
                  <a:pt x="12704" y="10896"/>
                </a:lnTo>
                <a:lnTo>
                  <a:pt x="13835" y="11277"/>
                </a:lnTo>
                <a:lnTo>
                  <a:pt x="16095" y="12103"/>
                </a:lnTo>
                <a:lnTo>
                  <a:pt x="19981" y="12776"/>
                </a:lnTo>
                <a:lnTo>
                  <a:pt x="27373" y="12776"/>
                </a:lnTo>
                <a:lnTo>
                  <a:pt x="30230" y="12446"/>
                </a:lnTo>
                <a:lnTo>
                  <a:pt x="32658" y="11881"/>
                </a:lnTo>
                <a:lnTo>
                  <a:pt x="34663" y="11455"/>
                </a:lnTo>
                <a:lnTo>
                  <a:pt x="36250" y="10668"/>
                </a:lnTo>
                <a:lnTo>
                  <a:pt x="36494" y="10436"/>
                </a:lnTo>
                <a:lnTo>
                  <a:pt x="48391" y="10414"/>
                </a:lnTo>
                <a:close/>
              </a:path>
              <a:path w="48895" h="26035">
                <a:moveTo>
                  <a:pt x="36542" y="10414"/>
                </a:moveTo>
                <a:lnTo>
                  <a:pt x="36250" y="10668"/>
                </a:lnTo>
                <a:lnTo>
                  <a:pt x="34663" y="11455"/>
                </a:lnTo>
                <a:lnTo>
                  <a:pt x="31694" y="12103"/>
                </a:lnTo>
                <a:lnTo>
                  <a:pt x="30230" y="12446"/>
                </a:lnTo>
                <a:lnTo>
                  <a:pt x="27373" y="12776"/>
                </a:lnTo>
                <a:lnTo>
                  <a:pt x="35641" y="12776"/>
                </a:lnTo>
                <a:lnTo>
                  <a:pt x="35708" y="11881"/>
                </a:lnTo>
                <a:lnTo>
                  <a:pt x="35855" y="11455"/>
                </a:lnTo>
                <a:lnTo>
                  <a:pt x="35978" y="11201"/>
                </a:lnTo>
                <a:lnTo>
                  <a:pt x="36166" y="10896"/>
                </a:lnTo>
                <a:lnTo>
                  <a:pt x="36542" y="10414"/>
                </a:lnTo>
                <a:close/>
              </a:path>
              <a:path w="48895" h="26035">
                <a:moveTo>
                  <a:pt x="37953" y="11976"/>
                </a:moveTo>
                <a:close/>
              </a:path>
              <a:path w="48895" h="26035">
                <a:moveTo>
                  <a:pt x="36542" y="10414"/>
                </a:moveTo>
                <a:lnTo>
                  <a:pt x="36136" y="10934"/>
                </a:lnTo>
                <a:lnTo>
                  <a:pt x="37953" y="11976"/>
                </a:lnTo>
                <a:lnTo>
                  <a:pt x="36542" y="10414"/>
                </a:lnTo>
                <a:close/>
              </a:path>
              <a:path w="48895" h="26035">
                <a:moveTo>
                  <a:pt x="12006" y="10401"/>
                </a:moveTo>
                <a:lnTo>
                  <a:pt x="10766" y="11881"/>
                </a:lnTo>
                <a:lnTo>
                  <a:pt x="12412" y="10934"/>
                </a:lnTo>
                <a:lnTo>
                  <a:pt x="12006" y="104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8787572" y="3536798"/>
            <a:ext cx="57150" cy="19685"/>
          </a:xfrm>
          <a:custGeom>
            <a:avLst/>
            <a:gdLst/>
            <a:ahLst/>
            <a:cxnLst/>
            <a:rect l="l" t="t" r="r" b="b"/>
            <a:pathLst>
              <a:path w="57150" h="19685">
                <a:moveTo>
                  <a:pt x="1498" y="0"/>
                </a:moveTo>
                <a:lnTo>
                  <a:pt x="0" y="12903"/>
                </a:lnTo>
                <a:lnTo>
                  <a:pt x="55219" y="19329"/>
                </a:lnTo>
                <a:lnTo>
                  <a:pt x="56718" y="6426"/>
                </a:lnTo>
                <a:lnTo>
                  <a:pt x="14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8538832" y="4145127"/>
            <a:ext cx="768565" cy="8068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8540179" y="4138513"/>
            <a:ext cx="767715" cy="209550"/>
          </a:xfrm>
          <a:custGeom>
            <a:avLst/>
            <a:gdLst/>
            <a:ahLst/>
            <a:cxnLst/>
            <a:rect l="l" t="t" r="r" b="b"/>
            <a:pathLst>
              <a:path w="767715" h="209550">
                <a:moveTo>
                  <a:pt x="176561" y="131089"/>
                </a:moveTo>
                <a:lnTo>
                  <a:pt x="98323" y="131089"/>
                </a:lnTo>
                <a:lnTo>
                  <a:pt x="130495" y="133409"/>
                </a:lnTo>
                <a:lnTo>
                  <a:pt x="166922" y="141331"/>
                </a:lnTo>
                <a:lnTo>
                  <a:pt x="207369" y="156360"/>
                </a:lnTo>
                <a:lnTo>
                  <a:pt x="251599" y="179997"/>
                </a:lnTo>
                <a:lnTo>
                  <a:pt x="266587" y="187796"/>
                </a:lnTo>
                <a:lnTo>
                  <a:pt x="320884" y="203188"/>
                </a:lnTo>
                <a:lnTo>
                  <a:pt x="360221" y="208056"/>
                </a:lnTo>
                <a:lnTo>
                  <a:pt x="397649" y="209524"/>
                </a:lnTo>
                <a:lnTo>
                  <a:pt x="406234" y="209524"/>
                </a:lnTo>
                <a:lnTo>
                  <a:pt x="414299" y="209283"/>
                </a:lnTo>
                <a:lnTo>
                  <a:pt x="421614" y="208838"/>
                </a:lnTo>
                <a:lnTo>
                  <a:pt x="460949" y="203187"/>
                </a:lnTo>
                <a:lnTo>
                  <a:pt x="482889" y="196532"/>
                </a:lnTo>
                <a:lnTo>
                  <a:pt x="397649" y="196532"/>
                </a:lnTo>
                <a:lnTo>
                  <a:pt x="379911" y="196188"/>
                </a:lnTo>
                <a:lnTo>
                  <a:pt x="323113" y="190385"/>
                </a:lnTo>
                <a:lnTo>
                  <a:pt x="271793" y="175890"/>
                </a:lnTo>
                <a:lnTo>
                  <a:pt x="212707" y="144509"/>
                </a:lnTo>
                <a:lnTo>
                  <a:pt x="176561" y="131089"/>
                </a:lnTo>
                <a:close/>
              </a:path>
              <a:path w="767715" h="209550">
                <a:moveTo>
                  <a:pt x="765550" y="1663"/>
                </a:moveTo>
                <a:lnTo>
                  <a:pt x="745464" y="1663"/>
                </a:lnTo>
                <a:lnTo>
                  <a:pt x="749668" y="6616"/>
                </a:lnTo>
                <a:lnTo>
                  <a:pt x="749706" y="13106"/>
                </a:lnTo>
                <a:lnTo>
                  <a:pt x="733088" y="14928"/>
                </a:lnTo>
                <a:lnTo>
                  <a:pt x="729947" y="15823"/>
                </a:lnTo>
                <a:lnTo>
                  <a:pt x="715789" y="29637"/>
                </a:lnTo>
                <a:lnTo>
                  <a:pt x="701278" y="43317"/>
                </a:lnTo>
                <a:lnTo>
                  <a:pt x="625235" y="101312"/>
                </a:lnTo>
                <a:lnTo>
                  <a:pt x="593802" y="124103"/>
                </a:lnTo>
                <a:lnTo>
                  <a:pt x="561517" y="145453"/>
                </a:lnTo>
                <a:lnTo>
                  <a:pt x="528231" y="164316"/>
                </a:lnTo>
                <a:lnTo>
                  <a:pt x="458069" y="190517"/>
                </a:lnTo>
                <a:lnTo>
                  <a:pt x="413816" y="196291"/>
                </a:lnTo>
                <a:lnTo>
                  <a:pt x="405993" y="196532"/>
                </a:lnTo>
                <a:lnTo>
                  <a:pt x="482889" y="196532"/>
                </a:lnTo>
                <a:lnTo>
                  <a:pt x="534141" y="175890"/>
                </a:lnTo>
                <a:lnTo>
                  <a:pt x="568350" y="156502"/>
                </a:lnTo>
                <a:lnTo>
                  <a:pt x="601238" y="134753"/>
                </a:lnTo>
                <a:lnTo>
                  <a:pt x="633002" y="111726"/>
                </a:lnTo>
                <a:lnTo>
                  <a:pt x="647905" y="100488"/>
                </a:lnTo>
                <a:lnTo>
                  <a:pt x="693864" y="66103"/>
                </a:lnTo>
                <a:lnTo>
                  <a:pt x="709962" y="52972"/>
                </a:lnTo>
                <a:lnTo>
                  <a:pt x="724873" y="38941"/>
                </a:lnTo>
                <a:lnTo>
                  <a:pt x="739321" y="24819"/>
                </a:lnTo>
                <a:lnTo>
                  <a:pt x="753872" y="11569"/>
                </a:lnTo>
                <a:lnTo>
                  <a:pt x="765550" y="1663"/>
                </a:lnTo>
                <a:close/>
              </a:path>
              <a:path w="767715" h="209550">
                <a:moveTo>
                  <a:pt x="7264" y="152285"/>
                </a:moveTo>
                <a:lnTo>
                  <a:pt x="8229" y="153708"/>
                </a:lnTo>
                <a:lnTo>
                  <a:pt x="7264" y="152285"/>
                </a:lnTo>
                <a:close/>
              </a:path>
              <a:path w="767715" h="209550">
                <a:moveTo>
                  <a:pt x="98323" y="118097"/>
                </a:moveTo>
                <a:lnTo>
                  <a:pt x="57343" y="121928"/>
                </a:lnTo>
                <a:lnTo>
                  <a:pt x="26870" y="130379"/>
                </a:lnTo>
                <a:lnTo>
                  <a:pt x="7754" y="138919"/>
                </a:lnTo>
                <a:lnTo>
                  <a:pt x="850" y="143014"/>
                </a:lnTo>
                <a:lnTo>
                  <a:pt x="8242" y="153695"/>
                </a:lnTo>
                <a:lnTo>
                  <a:pt x="14466" y="150066"/>
                </a:lnTo>
                <a:lnTo>
                  <a:pt x="32102" y="142303"/>
                </a:lnTo>
                <a:lnTo>
                  <a:pt x="60325" y="134587"/>
                </a:lnTo>
                <a:lnTo>
                  <a:pt x="98323" y="131089"/>
                </a:lnTo>
                <a:lnTo>
                  <a:pt x="176561" y="131089"/>
                </a:lnTo>
                <a:lnTo>
                  <a:pt x="170562" y="128862"/>
                </a:lnTo>
                <a:lnTo>
                  <a:pt x="132325" y="120541"/>
                </a:lnTo>
                <a:lnTo>
                  <a:pt x="98323" y="118097"/>
                </a:lnTo>
                <a:close/>
              </a:path>
              <a:path w="767715" h="209550">
                <a:moveTo>
                  <a:pt x="215150" y="39420"/>
                </a:moveTo>
                <a:lnTo>
                  <a:pt x="170555" y="42340"/>
                </a:lnTo>
                <a:lnTo>
                  <a:pt x="122998" y="53010"/>
                </a:lnTo>
                <a:lnTo>
                  <a:pt x="66864" y="77586"/>
                </a:lnTo>
                <a:lnTo>
                  <a:pt x="25656" y="104262"/>
                </a:lnTo>
                <a:lnTo>
                  <a:pt x="0" y="125577"/>
                </a:lnTo>
                <a:lnTo>
                  <a:pt x="9080" y="134861"/>
                </a:lnTo>
                <a:lnTo>
                  <a:pt x="13199" y="131085"/>
                </a:lnTo>
                <a:lnTo>
                  <a:pt x="22247" y="123393"/>
                </a:lnTo>
                <a:lnTo>
                  <a:pt x="53893" y="100488"/>
                </a:lnTo>
                <a:lnTo>
                  <a:pt x="100293" y="75493"/>
                </a:lnTo>
                <a:lnTo>
                  <a:pt x="158076" y="57480"/>
                </a:lnTo>
                <a:lnTo>
                  <a:pt x="200826" y="52713"/>
                </a:lnTo>
                <a:lnTo>
                  <a:pt x="215150" y="52412"/>
                </a:lnTo>
                <a:lnTo>
                  <a:pt x="316004" y="52412"/>
                </a:lnTo>
                <a:lnTo>
                  <a:pt x="271677" y="43560"/>
                </a:lnTo>
                <a:lnTo>
                  <a:pt x="215150" y="39420"/>
                </a:lnTo>
                <a:close/>
              </a:path>
              <a:path w="767715" h="209550">
                <a:moveTo>
                  <a:pt x="316004" y="52412"/>
                </a:moveTo>
                <a:lnTo>
                  <a:pt x="215150" y="52412"/>
                </a:lnTo>
                <a:lnTo>
                  <a:pt x="269891" y="56429"/>
                </a:lnTo>
                <a:lnTo>
                  <a:pt x="324142" y="67275"/>
                </a:lnTo>
                <a:lnTo>
                  <a:pt x="377292" y="83170"/>
                </a:lnTo>
                <a:lnTo>
                  <a:pt x="428599" y="102311"/>
                </a:lnTo>
                <a:lnTo>
                  <a:pt x="443983" y="107633"/>
                </a:lnTo>
                <a:lnTo>
                  <a:pt x="459362" y="111307"/>
                </a:lnTo>
                <a:lnTo>
                  <a:pt x="474698" y="113435"/>
                </a:lnTo>
                <a:lnTo>
                  <a:pt x="489953" y="114122"/>
                </a:lnTo>
                <a:lnTo>
                  <a:pt x="522305" y="111230"/>
                </a:lnTo>
                <a:lnTo>
                  <a:pt x="553842" y="103317"/>
                </a:lnTo>
                <a:lnTo>
                  <a:pt x="559511" y="101117"/>
                </a:lnTo>
                <a:lnTo>
                  <a:pt x="489953" y="101117"/>
                </a:lnTo>
                <a:lnTo>
                  <a:pt x="475870" y="100488"/>
                </a:lnTo>
                <a:lnTo>
                  <a:pt x="461759" y="98536"/>
                </a:lnTo>
                <a:lnTo>
                  <a:pt x="447619" y="95159"/>
                </a:lnTo>
                <a:lnTo>
                  <a:pt x="433451" y="90258"/>
                </a:lnTo>
                <a:lnTo>
                  <a:pt x="381482" y="70874"/>
                </a:lnTo>
                <a:lnTo>
                  <a:pt x="327339" y="54676"/>
                </a:lnTo>
                <a:lnTo>
                  <a:pt x="316004" y="52412"/>
                </a:lnTo>
                <a:close/>
              </a:path>
              <a:path w="767715" h="209550">
                <a:moveTo>
                  <a:pt x="767511" y="0"/>
                </a:moveTo>
                <a:lnTo>
                  <a:pt x="711495" y="7588"/>
                </a:lnTo>
                <a:lnTo>
                  <a:pt x="674344" y="25006"/>
                </a:lnTo>
                <a:lnTo>
                  <a:pt x="622800" y="56429"/>
                </a:lnTo>
                <a:lnTo>
                  <a:pt x="607479" y="65379"/>
                </a:lnTo>
                <a:lnTo>
                  <a:pt x="579059" y="79620"/>
                </a:lnTo>
                <a:lnTo>
                  <a:pt x="549844" y="90949"/>
                </a:lnTo>
                <a:lnTo>
                  <a:pt x="520066" y="98428"/>
                </a:lnTo>
                <a:lnTo>
                  <a:pt x="489953" y="101117"/>
                </a:lnTo>
                <a:lnTo>
                  <a:pt x="559511" y="101117"/>
                </a:lnTo>
                <a:lnTo>
                  <a:pt x="584381" y="91465"/>
                </a:lnTo>
                <a:lnTo>
                  <a:pt x="613740" y="76758"/>
                </a:lnTo>
                <a:lnTo>
                  <a:pt x="629566" y="67519"/>
                </a:lnTo>
                <a:lnTo>
                  <a:pt x="663205" y="46601"/>
                </a:lnTo>
                <a:lnTo>
                  <a:pt x="680681" y="36347"/>
                </a:lnTo>
                <a:lnTo>
                  <a:pt x="698314" y="27188"/>
                </a:lnTo>
                <a:lnTo>
                  <a:pt x="715870" y="19835"/>
                </a:lnTo>
                <a:lnTo>
                  <a:pt x="729947" y="15823"/>
                </a:lnTo>
                <a:lnTo>
                  <a:pt x="730326" y="15454"/>
                </a:lnTo>
                <a:lnTo>
                  <a:pt x="745464" y="1663"/>
                </a:lnTo>
                <a:lnTo>
                  <a:pt x="765550" y="1663"/>
                </a:lnTo>
                <a:lnTo>
                  <a:pt x="767511" y="0"/>
                </a:lnTo>
                <a:close/>
              </a:path>
              <a:path w="767715" h="209550">
                <a:moveTo>
                  <a:pt x="745464" y="1663"/>
                </a:moveTo>
                <a:lnTo>
                  <a:pt x="730321" y="15459"/>
                </a:lnTo>
                <a:lnTo>
                  <a:pt x="729947" y="15823"/>
                </a:lnTo>
                <a:lnTo>
                  <a:pt x="733088" y="14928"/>
                </a:lnTo>
                <a:lnTo>
                  <a:pt x="749706" y="13106"/>
                </a:lnTo>
                <a:lnTo>
                  <a:pt x="749668" y="6616"/>
                </a:lnTo>
                <a:lnTo>
                  <a:pt x="745464" y="16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8538209" y="3613112"/>
            <a:ext cx="770255" cy="1358900"/>
          </a:xfrm>
          <a:custGeom>
            <a:avLst/>
            <a:gdLst/>
            <a:ahLst/>
            <a:cxnLst/>
            <a:rect l="l" t="t" r="r" b="b"/>
            <a:pathLst>
              <a:path w="770254" h="1358900">
                <a:moveTo>
                  <a:pt x="33673" y="1231900"/>
                </a:moveTo>
                <a:lnTo>
                  <a:pt x="10678" y="1231900"/>
                </a:lnTo>
                <a:lnTo>
                  <a:pt x="33669" y="1257300"/>
                </a:lnTo>
                <a:lnTo>
                  <a:pt x="70111" y="1270000"/>
                </a:lnTo>
                <a:lnTo>
                  <a:pt x="118579" y="1295400"/>
                </a:lnTo>
                <a:lnTo>
                  <a:pt x="156866" y="1320800"/>
                </a:lnTo>
                <a:lnTo>
                  <a:pt x="199449" y="1333500"/>
                </a:lnTo>
                <a:lnTo>
                  <a:pt x="245905" y="1346200"/>
                </a:lnTo>
                <a:lnTo>
                  <a:pt x="295812" y="1358900"/>
                </a:lnTo>
                <a:lnTo>
                  <a:pt x="491540" y="1358900"/>
                </a:lnTo>
                <a:lnTo>
                  <a:pt x="536526" y="1346200"/>
                </a:lnTo>
                <a:lnTo>
                  <a:pt x="298123" y="1346200"/>
                </a:lnTo>
                <a:lnTo>
                  <a:pt x="249175" y="1333500"/>
                </a:lnTo>
                <a:lnTo>
                  <a:pt x="203560" y="1320800"/>
                </a:lnTo>
                <a:lnTo>
                  <a:pt x="161709" y="1308100"/>
                </a:lnTo>
                <a:lnTo>
                  <a:pt x="124053" y="1282700"/>
                </a:lnTo>
                <a:lnTo>
                  <a:pt x="98828" y="1270000"/>
                </a:lnTo>
                <a:lnTo>
                  <a:pt x="76387" y="1257300"/>
                </a:lnTo>
                <a:lnTo>
                  <a:pt x="56913" y="1257300"/>
                </a:lnTo>
                <a:lnTo>
                  <a:pt x="40589" y="1244600"/>
                </a:lnTo>
                <a:lnTo>
                  <a:pt x="33673" y="1231900"/>
                </a:lnTo>
                <a:close/>
              </a:path>
              <a:path w="770254" h="1358900">
                <a:moveTo>
                  <a:pt x="756651" y="1221331"/>
                </a:moveTo>
                <a:lnTo>
                  <a:pt x="713755" y="1257300"/>
                </a:lnTo>
                <a:lnTo>
                  <a:pt x="622961" y="1308100"/>
                </a:lnTo>
                <a:lnTo>
                  <a:pt x="489495" y="1346200"/>
                </a:lnTo>
                <a:lnTo>
                  <a:pt x="536526" y="1346200"/>
                </a:lnTo>
                <a:lnTo>
                  <a:pt x="628264" y="1320800"/>
                </a:lnTo>
                <a:lnTo>
                  <a:pt x="721078" y="1270000"/>
                </a:lnTo>
                <a:lnTo>
                  <a:pt x="767410" y="1231900"/>
                </a:lnTo>
                <a:lnTo>
                  <a:pt x="756805" y="1231900"/>
                </a:lnTo>
                <a:lnTo>
                  <a:pt x="756651" y="1221331"/>
                </a:lnTo>
                <a:close/>
              </a:path>
              <a:path w="770254" h="1358900">
                <a:moveTo>
                  <a:pt x="13017" y="330200"/>
                </a:moveTo>
                <a:lnTo>
                  <a:pt x="0" y="330200"/>
                </a:lnTo>
                <a:lnTo>
                  <a:pt x="12" y="1231900"/>
                </a:lnTo>
                <a:lnTo>
                  <a:pt x="6515" y="1231900"/>
                </a:lnTo>
                <a:lnTo>
                  <a:pt x="10464" y="1219200"/>
                </a:lnTo>
                <a:lnTo>
                  <a:pt x="13004" y="1219200"/>
                </a:lnTo>
                <a:lnTo>
                  <a:pt x="13017" y="330200"/>
                </a:lnTo>
                <a:close/>
              </a:path>
              <a:path w="770254" h="1358900">
                <a:moveTo>
                  <a:pt x="13004" y="1219200"/>
                </a:moveTo>
                <a:lnTo>
                  <a:pt x="10464" y="1219200"/>
                </a:lnTo>
                <a:lnTo>
                  <a:pt x="6515" y="1231900"/>
                </a:lnTo>
                <a:lnTo>
                  <a:pt x="13004" y="1231900"/>
                </a:lnTo>
                <a:lnTo>
                  <a:pt x="13004" y="1219200"/>
                </a:lnTo>
                <a:close/>
              </a:path>
              <a:path w="770254" h="1358900">
                <a:moveTo>
                  <a:pt x="15582" y="1219200"/>
                </a:moveTo>
                <a:lnTo>
                  <a:pt x="13004" y="1219200"/>
                </a:lnTo>
                <a:lnTo>
                  <a:pt x="13004" y="1231900"/>
                </a:lnTo>
                <a:lnTo>
                  <a:pt x="18135" y="1231900"/>
                </a:lnTo>
                <a:lnTo>
                  <a:pt x="15582" y="1219200"/>
                </a:lnTo>
                <a:close/>
              </a:path>
              <a:path w="770254" h="1358900">
                <a:moveTo>
                  <a:pt x="759193" y="1219200"/>
                </a:moveTo>
                <a:lnTo>
                  <a:pt x="756651" y="1221331"/>
                </a:lnTo>
                <a:lnTo>
                  <a:pt x="756805" y="1231900"/>
                </a:lnTo>
                <a:lnTo>
                  <a:pt x="763308" y="1231900"/>
                </a:lnTo>
                <a:lnTo>
                  <a:pt x="759193" y="1219200"/>
                </a:lnTo>
                <a:close/>
              </a:path>
              <a:path w="770254" h="1358900">
                <a:moveTo>
                  <a:pt x="769662" y="1219200"/>
                </a:moveTo>
                <a:lnTo>
                  <a:pt x="759193" y="1219200"/>
                </a:lnTo>
                <a:lnTo>
                  <a:pt x="763308" y="1231900"/>
                </a:lnTo>
                <a:lnTo>
                  <a:pt x="769848" y="1231900"/>
                </a:lnTo>
                <a:lnTo>
                  <a:pt x="769662" y="1219200"/>
                </a:lnTo>
                <a:close/>
              </a:path>
              <a:path w="770254" h="1358900">
                <a:moveTo>
                  <a:pt x="756805" y="342900"/>
                </a:moveTo>
                <a:lnTo>
                  <a:pt x="743813" y="342900"/>
                </a:lnTo>
                <a:lnTo>
                  <a:pt x="756651" y="1221331"/>
                </a:lnTo>
                <a:lnTo>
                  <a:pt x="759193" y="1219200"/>
                </a:lnTo>
                <a:lnTo>
                  <a:pt x="769662" y="1219200"/>
                </a:lnTo>
                <a:lnTo>
                  <a:pt x="756805" y="342900"/>
                </a:lnTo>
                <a:close/>
              </a:path>
              <a:path w="770254" h="1358900">
                <a:moveTo>
                  <a:pt x="551586" y="38100"/>
                </a:moveTo>
                <a:lnTo>
                  <a:pt x="538594" y="38100"/>
                </a:lnTo>
                <a:lnTo>
                  <a:pt x="538594" y="50800"/>
                </a:lnTo>
                <a:lnTo>
                  <a:pt x="543191" y="101600"/>
                </a:lnTo>
                <a:lnTo>
                  <a:pt x="555372" y="152400"/>
                </a:lnTo>
                <a:lnTo>
                  <a:pt x="612323" y="228600"/>
                </a:lnTo>
                <a:lnTo>
                  <a:pt x="629686" y="241300"/>
                </a:lnTo>
                <a:lnTo>
                  <a:pt x="642089" y="254000"/>
                </a:lnTo>
                <a:lnTo>
                  <a:pt x="679291" y="254000"/>
                </a:lnTo>
                <a:lnTo>
                  <a:pt x="702359" y="266700"/>
                </a:lnTo>
                <a:lnTo>
                  <a:pt x="737719" y="304800"/>
                </a:lnTo>
                <a:lnTo>
                  <a:pt x="743889" y="342900"/>
                </a:lnTo>
                <a:lnTo>
                  <a:pt x="756881" y="342900"/>
                </a:lnTo>
                <a:lnTo>
                  <a:pt x="756437" y="330200"/>
                </a:lnTo>
                <a:lnTo>
                  <a:pt x="754403" y="317500"/>
                </a:lnTo>
                <a:lnTo>
                  <a:pt x="749700" y="304800"/>
                </a:lnTo>
                <a:lnTo>
                  <a:pt x="741248" y="292100"/>
                </a:lnTo>
                <a:lnTo>
                  <a:pt x="728003" y="266700"/>
                </a:lnTo>
                <a:lnTo>
                  <a:pt x="709033" y="254000"/>
                </a:lnTo>
                <a:lnTo>
                  <a:pt x="683507" y="241300"/>
                </a:lnTo>
                <a:lnTo>
                  <a:pt x="647248" y="241300"/>
                </a:lnTo>
                <a:lnTo>
                  <a:pt x="635550" y="228600"/>
                </a:lnTo>
                <a:lnTo>
                  <a:pt x="619383" y="215900"/>
                </a:lnTo>
                <a:lnTo>
                  <a:pt x="601065" y="203200"/>
                </a:lnTo>
                <a:lnTo>
                  <a:pt x="582870" y="177800"/>
                </a:lnTo>
                <a:lnTo>
                  <a:pt x="567034" y="139700"/>
                </a:lnTo>
                <a:lnTo>
                  <a:pt x="555843" y="101600"/>
                </a:lnTo>
                <a:lnTo>
                  <a:pt x="551586" y="50800"/>
                </a:lnTo>
                <a:lnTo>
                  <a:pt x="551586" y="38100"/>
                </a:lnTo>
                <a:close/>
              </a:path>
              <a:path w="770254" h="1358900">
                <a:moveTo>
                  <a:pt x="23355" y="317500"/>
                </a:moveTo>
                <a:lnTo>
                  <a:pt x="8039" y="317500"/>
                </a:lnTo>
                <a:lnTo>
                  <a:pt x="2006" y="330200"/>
                </a:lnTo>
                <a:lnTo>
                  <a:pt x="18884" y="330200"/>
                </a:lnTo>
                <a:lnTo>
                  <a:pt x="23355" y="317500"/>
                </a:lnTo>
                <a:close/>
              </a:path>
              <a:path w="770254" h="1358900">
                <a:moveTo>
                  <a:pt x="231287" y="63500"/>
                </a:moveTo>
                <a:lnTo>
                  <a:pt x="216263" y="63500"/>
                </a:lnTo>
                <a:lnTo>
                  <a:pt x="218879" y="76200"/>
                </a:lnTo>
                <a:lnTo>
                  <a:pt x="221450" y="88900"/>
                </a:lnTo>
                <a:lnTo>
                  <a:pt x="222605" y="101600"/>
                </a:lnTo>
                <a:lnTo>
                  <a:pt x="221098" y="127000"/>
                </a:lnTo>
                <a:lnTo>
                  <a:pt x="215760" y="139700"/>
                </a:lnTo>
                <a:lnTo>
                  <a:pt x="205307" y="165100"/>
                </a:lnTo>
                <a:lnTo>
                  <a:pt x="188455" y="203200"/>
                </a:lnTo>
                <a:lnTo>
                  <a:pt x="130148" y="254000"/>
                </a:lnTo>
                <a:lnTo>
                  <a:pt x="85994" y="279400"/>
                </a:lnTo>
                <a:lnTo>
                  <a:pt x="30073" y="304800"/>
                </a:lnTo>
                <a:lnTo>
                  <a:pt x="23380" y="304800"/>
                </a:lnTo>
                <a:lnTo>
                  <a:pt x="15760" y="317500"/>
                </a:lnTo>
                <a:lnTo>
                  <a:pt x="34925" y="317500"/>
                </a:lnTo>
                <a:lnTo>
                  <a:pt x="92095" y="292100"/>
                </a:lnTo>
                <a:lnTo>
                  <a:pt x="137636" y="266700"/>
                </a:lnTo>
                <a:lnTo>
                  <a:pt x="172785" y="228600"/>
                </a:lnTo>
                <a:lnTo>
                  <a:pt x="198780" y="203200"/>
                </a:lnTo>
                <a:lnTo>
                  <a:pt x="216822" y="177800"/>
                </a:lnTo>
                <a:lnTo>
                  <a:pt x="228118" y="152400"/>
                </a:lnTo>
                <a:lnTo>
                  <a:pt x="233950" y="127000"/>
                </a:lnTo>
                <a:lnTo>
                  <a:pt x="235597" y="101600"/>
                </a:lnTo>
                <a:lnTo>
                  <a:pt x="234252" y="88900"/>
                </a:lnTo>
                <a:lnTo>
                  <a:pt x="231287" y="63500"/>
                </a:lnTo>
                <a:close/>
              </a:path>
              <a:path w="770254" h="1358900">
                <a:moveTo>
                  <a:pt x="220878" y="50800"/>
                </a:moveTo>
                <a:lnTo>
                  <a:pt x="208521" y="50800"/>
                </a:lnTo>
                <a:lnTo>
                  <a:pt x="212483" y="63500"/>
                </a:lnTo>
                <a:lnTo>
                  <a:pt x="214972" y="63500"/>
                </a:lnTo>
                <a:lnTo>
                  <a:pt x="220878" y="50800"/>
                </a:lnTo>
                <a:close/>
              </a:path>
              <a:path w="770254" h="1358900">
                <a:moveTo>
                  <a:pt x="220878" y="50800"/>
                </a:moveTo>
                <a:lnTo>
                  <a:pt x="214972" y="63500"/>
                </a:lnTo>
                <a:lnTo>
                  <a:pt x="217779" y="63500"/>
                </a:lnTo>
                <a:lnTo>
                  <a:pt x="220878" y="50800"/>
                </a:lnTo>
                <a:close/>
              </a:path>
              <a:path w="770254" h="1358900">
                <a:moveTo>
                  <a:pt x="226796" y="50800"/>
                </a:moveTo>
                <a:lnTo>
                  <a:pt x="220878" y="50800"/>
                </a:lnTo>
                <a:lnTo>
                  <a:pt x="217779" y="63500"/>
                </a:lnTo>
                <a:lnTo>
                  <a:pt x="228277" y="63500"/>
                </a:lnTo>
                <a:lnTo>
                  <a:pt x="226796" y="50800"/>
                </a:lnTo>
                <a:close/>
              </a:path>
              <a:path w="770254" h="1358900">
                <a:moveTo>
                  <a:pt x="214464" y="38100"/>
                </a:moveTo>
                <a:lnTo>
                  <a:pt x="201295" y="38100"/>
                </a:lnTo>
                <a:lnTo>
                  <a:pt x="201269" y="50800"/>
                </a:lnTo>
                <a:lnTo>
                  <a:pt x="217106" y="50800"/>
                </a:lnTo>
                <a:lnTo>
                  <a:pt x="214464" y="38100"/>
                </a:lnTo>
                <a:close/>
              </a:path>
              <a:path w="770254" h="1358900">
                <a:moveTo>
                  <a:pt x="222440" y="25400"/>
                </a:moveTo>
                <a:lnTo>
                  <a:pt x="204050" y="25400"/>
                </a:lnTo>
                <a:lnTo>
                  <a:pt x="201980" y="38100"/>
                </a:lnTo>
                <a:lnTo>
                  <a:pt x="219227" y="38100"/>
                </a:lnTo>
                <a:lnTo>
                  <a:pt x="222440" y="25400"/>
                </a:lnTo>
                <a:close/>
              </a:path>
              <a:path w="770254" h="1358900">
                <a:moveTo>
                  <a:pt x="555434" y="0"/>
                </a:moveTo>
                <a:lnTo>
                  <a:pt x="537959" y="0"/>
                </a:lnTo>
                <a:lnTo>
                  <a:pt x="500530" y="12700"/>
                </a:lnTo>
                <a:lnTo>
                  <a:pt x="442973" y="25400"/>
                </a:lnTo>
                <a:lnTo>
                  <a:pt x="268990" y="25400"/>
                </a:lnTo>
                <a:lnTo>
                  <a:pt x="303661" y="38100"/>
                </a:lnTo>
                <a:lnTo>
                  <a:pt x="446631" y="38100"/>
                </a:lnTo>
                <a:lnTo>
                  <a:pt x="506387" y="25400"/>
                </a:lnTo>
                <a:lnTo>
                  <a:pt x="544330" y="12700"/>
                </a:lnTo>
                <a:lnTo>
                  <a:pt x="552526" y="12700"/>
                </a:lnTo>
                <a:lnTo>
                  <a:pt x="555434" y="0"/>
                </a:lnTo>
                <a:close/>
              </a:path>
              <a:path w="770254" h="1358900">
                <a:moveTo>
                  <a:pt x="545680" y="25400"/>
                </a:moveTo>
                <a:lnTo>
                  <a:pt x="539559" y="25400"/>
                </a:lnTo>
                <a:lnTo>
                  <a:pt x="538784" y="38100"/>
                </a:lnTo>
                <a:lnTo>
                  <a:pt x="545680" y="38100"/>
                </a:lnTo>
                <a:lnTo>
                  <a:pt x="545680" y="25400"/>
                </a:lnTo>
                <a:close/>
              </a:path>
              <a:path w="770254" h="1358900">
                <a:moveTo>
                  <a:pt x="552170" y="25400"/>
                </a:moveTo>
                <a:lnTo>
                  <a:pt x="545680" y="25400"/>
                </a:lnTo>
                <a:lnTo>
                  <a:pt x="545680" y="38100"/>
                </a:lnTo>
                <a:lnTo>
                  <a:pt x="551776" y="38100"/>
                </a:lnTo>
                <a:lnTo>
                  <a:pt x="552170" y="25400"/>
                </a:lnTo>
                <a:close/>
              </a:path>
              <a:path w="770254" h="1358900">
                <a:moveTo>
                  <a:pt x="573913" y="25400"/>
                </a:moveTo>
                <a:lnTo>
                  <a:pt x="552170" y="25400"/>
                </a:lnTo>
                <a:lnTo>
                  <a:pt x="551776" y="38100"/>
                </a:lnTo>
                <a:lnTo>
                  <a:pt x="569201" y="38100"/>
                </a:lnTo>
                <a:lnTo>
                  <a:pt x="573913" y="25400"/>
                </a:lnTo>
                <a:close/>
              </a:path>
              <a:path w="770254" h="1358900">
                <a:moveTo>
                  <a:pt x="233870" y="12700"/>
                </a:moveTo>
                <a:lnTo>
                  <a:pt x="224434" y="12700"/>
                </a:lnTo>
                <a:lnTo>
                  <a:pt x="213690" y="25400"/>
                </a:lnTo>
                <a:lnTo>
                  <a:pt x="232689" y="25400"/>
                </a:lnTo>
                <a:lnTo>
                  <a:pt x="233870" y="12700"/>
                </a:lnTo>
                <a:close/>
              </a:path>
              <a:path w="770254" h="1358900">
                <a:moveTo>
                  <a:pt x="233870" y="12700"/>
                </a:moveTo>
                <a:lnTo>
                  <a:pt x="232689" y="25400"/>
                </a:lnTo>
                <a:lnTo>
                  <a:pt x="236283" y="25400"/>
                </a:lnTo>
                <a:lnTo>
                  <a:pt x="233870" y="12700"/>
                </a:lnTo>
                <a:close/>
              </a:path>
              <a:path w="770254" h="1358900">
                <a:moveTo>
                  <a:pt x="270746" y="12700"/>
                </a:moveTo>
                <a:lnTo>
                  <a:pt x="233870" y="12700"/>
                </a:lnTo>
                <a:lnTo>
                  <a:pt x="236283" y="25400"/>
                </a:lnTo>
                <a:lnTo>
                  <a:pt x="304815" y="25400"/>
                </a:lnTo>
                <a:lnTo>
                  <a:pt x="270746" y="12700"/>
                </a:lnTo>
                <a:close/>
              </a:path>
              <a:path w="770254" h="1358900">
                <a:moveTo>
                  <a:pt x="579348" y="12700"/>
                </a:moveTo>
                <a:lnTo>
                  <a:pt x="564413" y="12700"/>
                </a:lnTo>
                <a:lnTo>
                  <a:pt x="562419" y="25400"/>
                </a:lnTo>
                <a:lnTo>
                  <a:pt x="578192" y="25400"/>
                </a:lnTo>
                <a:lnTo>
                  <a:pt x="579348" y="12700"/>
                </a:lnTo>
                <a:close/>
              </a:path>
              <a:path w="770254" h="1358900">
                <a:moveTo>
                  <a:pt x="555434" y="0"/>
                </a:moveTo>
                <a:lnTo>
                  <a:pt x="552526" y="12700"/>
                </a:lnTo>
                <a:lnTo>
                  <a:pt x="557834" y="12700"/>
                </a:lnTo>
                <a:lnTo>
                  <a:pt x="555434" y="0"/>
                </a:lnTo>
                <a:close/>
              </a:path>
              <a:path w="770254" h="1358900">
                <a:moveTo>
                  <a:pt x="575818" y="0"/>
                </a:moveTo>
                <a:lnTo>
                  <a:pt x="555434" y="0"/>
                </a:lnTo>
                <a:lnTo>
                  <a:pt x="557834" y="12700"/>
                </a:lnTo>
                <a:lnTo>
                  <a:pt x="578751" y="12700"/>
                </a:lnTo>
                <a:lnTo>
                  <a:pt x="5758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9002698" y="4441873"/>
            <a:ext cx="172135" cy="2316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8746104" y="4448369"/>
            <a:ext cx="172148" cy="2316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372866" y="2865685"/>
            <a:ext cx="1091582" cy="8771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6829605" y="3134895"/>
            <a:ext cx="1278135" cy="6142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8232773" y="2826346"/>
            <a:ext cx="347980" cy="458470"/>
          </a:xfrm>
          <a:custGeom>
            <a:avLst/>
            <a:gdLst/>
            <a:ahLst/>
            <a:cxnLst/>
            <a:rect l="l" t="t" r="r" b="b"/>
            <a:pathLst>
              <a:path w="347979" h="458470">
                <a:moveTo>
                  <a:pt x="161225" y="54369"/>
                </a:moveTo>
                <a:lnTo>
                  <a:pt x="131902" y="83194"/>
                </a:lnTo>
                <a:lnTo>
                  <a:pt x="99610" y="120968"/>
                </a:lnTo>
                <a:lnTo>
                  <a:pt x="69672" y="162788"/>
                </a:lnTo>
                <a:lnTo>
                  <a:pt x="43414" y="207791"/>
                </a:lnTo>
                <a:lnTo>
                  <a:pt x="22165" y="255115"/>
                </a:lnTo>
                <a:lnTo>
                  <a:pt x="7251" y="303901"/>
                </a:lnTo>
                <a:lnTo>
                  <a:pt x="0" y="353285"/>
                </a:lnTo>
                <a:lnTo>
                  <a:pt x="3833" y="392607"/>
                </a:lnTo>
                <a:lnTo>
                  <a:pt x="19862" y="424370"/>
                </a:lnTo>
                <a:lnTo>
                  <a:pt x="47227" y="446547"/>
                </a:lnTo>
                <a:lnTo>
                  <a:pt x="85064" y="457107"/>
                </a:lnTo>
                <a:lnTo>
                  <a:pt x="92735" y="457844"/>
                </a:lnTo>
                <a:lnTo>
                  <a:pt x="98196" y="451494"/>
                </a:lnTo>
                <a:lnTo>
                  <a:pt x="100723" y="445182"/>
                </a:lnTo>
                <a:lnTo>
                  <a:pt x="103937" y="436559"/>
                </a:lnTo>
                <a:lnTo>
                  <a:pt x="69405" y="436559"/>
                </a:lnTo>
                <a:lnTo>
                  <a:pt x="75207" y="420988"/>
                </a:lnTo>
                <a:lnTo>
                  <a:pt x="50378" y="411807"/>
                </a:lnTo>
                <a:lnTo>
                  <a:pt x="34019" y="385037"/>
                </a:lnTo>
                <a:lnTo>
                  <a:pt x="31897" y="348973"/>
                </a:lnTo>
                <a:lnTo>
                  <a:pt x="39920" y="308265"/>
                </a:lnTo>
                <a:lnTo>
                  <a:pt x="53999" y="267562"/>
                </a:lnTo>
                <a:lnTo>
                  <a:pt x="70042" y="231515"/>
                </a:lnTo>
                <a:lnTo>
                  <a:pt x="105343" y="169624"/>
                </a:lnTo>
                <a:lnTo>
                  <a:pt x="129403" y="136180"/>
                </a:lnTo>
                <a:lnTo>
                  <a:pt x="153156" y="108334"/>
                </a:lnTo>
                <a:lnTo>
                  <a:pt x="154965" y="97209"/>
                </a:lnTo>
                <a:lnTo>
                  <a:pt x="161225" y="54369"/>
                </a:lnTo>
                <a:close/>
              </a:path>
              <a:path w="347979" h="458470">
                <a:moveTo>
                  <a:pt x="75207" y="420988"/>
                </a:moveTo>
                <a:lnTo>
                  <a:pt x="69405" y="436559"/>
                </a:lnTo>
                <a:lnTo>
                  <a:pt x="85064" y="424634"/>
                </a:lnTo>
                <a:lnTo>
                  <a:pt x="75207" y="420988"/>
                </a:lnTo>
                <a:close/>
              </a:path>
              <a:path w="347979" h="458470">
                <a:moveTo>
                  <a:pt x="191333" y="71373"/>
                </a:moveTo>
                <a:lnTo>
                  <a:pt x="185496" y="76057"/>
                </a:lnTo>
                <a:lnTo>
                  <a:pt x="156125" y="104853"/>
                </a:lnTo>
                <a:lnTo>
                  <a:pt x="153156" y="108334"/>
                </a:lnTo>
                <a:lnTo>
                  <a:pt x="146881" y="146903"/>
                </a:lnTo>
                <a:lnTo>
                  <a:pt x="137854" y="195990"/>
                </a:lnTo>
                <a:lnTo>
                  <a:pt x="127539" y="245035"/>
                </a:lnTo>
                <a:lnTo>
                  <a:pt x="115758" y="293714"/>
                </a:lnTo>
                <a:lnTo>
                  <a:pt x="102289" y="341929"/>
                </a:lnTo>
                <a:lnTo>
                  <a:pt x="86912" y="389577"/>
                </a:lnTo>
                <a:lnTo>
                  <a:pt x="75207" y="420988"/>
                </a:lnTo>
                <a:lnTo>
                  <a:pt x="85064" y="424634"/>
                </a:lnTo>
                <a:lnTo>
                  <a:pt x="69405" y="436559"/>
                </a:lnTo>
                <a:lnTo>
                  <a:pt x="103937" y="436559"/>
                </a:lnTo>
                <a:lnTo>
                  <a:pt x="118231" y="398204"/>
                </a:lnTo>
                <a:lnTo>
                  <a:pt x="133609" y="350559"/>
                </a:lnTo>
                <a:lnTo>
                  <a:pt x="147080" y="302347"/>
                </a:lnTo>
                <a:lnTo>
                  <a:pt x="158864" y="253669"/>
                </a:lnTo>
                <a:lnTo>
                  <a:pt x="169180" y="204626"/>
                </a:lnTo>
                <a:lnTo>
                  <a:pt x="178251" y="155317"/>
                </a:lnTo>
                <a:lnTo>
                  <a:pt x="186295" y="105845"/>
                </a:lnTo>
                <a:lnTo>
                  <a:pt x="191333" y="71373"/>
                </a:lnTo>
                <a:close/>
              </a:path>
              <a:path w="347979" h="458470">
                <a:moveTo>
                  <a:pt x="333623" y="33016"/>
                </a:moveTo>
                <a:lnTo>
                  <a:pt x="262936" y="33016"/>
                </a:lnTo>
                <a:lnTo>
                  <a:pt x="292100" y="34070"/>
                </a:lnTo>
                <a:lnTo>
                  <a:pt x="307717" y="55509"/>
                </a:lnTo>
                <a:lnTo>
                  <a:pt x="304499" y="97286"/>
                </a:lnTo>
                <a:lnTo>
                  <a:pt x="290662" y="146903"/>
                </a:lnTo>
                <a:lnTo>
                  <a:pt x="274426" y="191859"/>
                </a:lnTo>
                <a:lnTo>
                  <a:pt x="264007" y="219656"/>
                </a:lnTo>
                <a:lnTo>
                  <a:pt x="252241" y="259502"/>
                </a:lnTo>
                <a:lnTo>
                  <a:pt x="243400" y="303299"/>
                </a:lnTo>
                <a:lnTo>
                  <a:pt x="242516" y="346839"/>
                </a:lnTo>
                <a:lnTo>
                  <a:pt x="254621" y="385918"/>
                </a:lnTo>
                <a:lnTo>
                  <a:pt x="284746" y="416328"/>
                </a:lnTo>
                <a:lnTo>
                  <a:pt x="328218" y="430018"/>
                </a:lnTo>
                <a:lnTo>
                  <a:pt x="341110" y="426764"/>
                </a:lnTo>
                <a:lnTo>
                  <a:pt x="347962" y="416548"/>
                </a:lnTo>
                <a:lnTo>
                  <a:pt x="347101" y="405235"/>
                </a:lnTo>
                <a:lnTo>
                  <a:pt x="336854" y="398687"/>
                </a:lnTo>
                <a:lnTo>
                  <a:pt x="303858" y="388842"/>
                </a:lnTo>
                <a:lnTo>
                  <a:pt x="283436" y="371465"/>
                </a:lnTo>
                <a:lnTo>
                  <a:pt x="273623" y="347729"/>
                </a:lnTo>
                <a:lnTo>
                  <a:pt x="272450" y="318805"/>
                </a:lnTo>
                <a:lnTo>
                  <a:pt x="277949" y="285865"/>
                </a:lnTo>
                <a:lnTo>
                  <a:pt x="288152" y="250083"/>
                </a:lnTo>
                <a:lnTo>
                  <a:pt x="301092" y="212630"/>
                </a:lnTo>
                <a:lnTo>
                  <a:pt x="314801" y="174678"/>
                </a:lnTo>
                <a:lnTo>
                  <a:pt x="327311" y="137399"/>
                </a:lnTo>
                <a:lnTo>
                  <a:pt x="336655" y="101966"/>
                </a:lnTo>
                <a:lnTo>
                  <a:pt x="340864" y="69551"/>
                </a:lnTo>
                <a:lnTo>
                  <a:pt x="337971" y="41325"/>
                </a:lnTo>
                <a:lnTo>
                  <a:pt x="333623" y="33016"/>
                </a:lnTo>
                <a:close/>
              </a:path>
              <a:path w="347979" h="458470">
                <a:moveTo>
                  <a:pt x="181123" y="37301"/>
                </a:moveTo>
                <a:lnTo>
                  <a:pt x="161225" y="54369"/>
                </a:lnTo>
                <a:lnTo>
                  <a:pt x="154952" y="97286"/>
                </a:lnTo>
                <a:lnTo>
                  <a:pt x="153156" y="108334"/>
                </a:lnTo>
                <a:lnTo>
                  <a:pt x="156125" y="104853"/>
                </a:lnTo>
                <a:lnTo>
                  <a:pt x="185496" y="76057"/>
                </a:lnTo>
                <a:lnTo>
                  <a:pt x="191333" y="71373"/>
                </a:lnTo>
                <a:lnTo>
                  <a:pt x="193535" y="56308"/>
                </a:lnTo>
                <a:lnTo>
                  <a:pt x="190245" y="43414"/>
                </a:lnTo>
                <a:lnTo>
                  <a:pt x="181123" y="37301"/>
                </a:lnTo>
                <a:close/>
              </a:path>
              <a:path w="347979" h="458470">
                <a:moveTo>
                  <a:pt x="285846" y="0"/>
                </a:moveTo>
                <a:lnTo>
                  <a:pt x="240665" y="5407"/>
                </a:lnTo>
                <a:lnTo>
                  <a:pt x="181363" y="37095"/>
                </a:lnTo>
                <a:lnTo>
                  <a:pt x="181123" y="37301"/>
                </a:lnTo>
                <a:lnTo>
                  <a:pt x="190245" y="43414"/>
                </a:lnTo>
                <a:lnTo>
                  <a:pt x="193535" y="56308"/>
                </a:lnTo>
                <a:lnTo>
                  <a:pt x="191333" y="71373"/>
                </a:lnTo>
                <a:lnTo>
                  <a:pt x="208237" y="57809"/>
                </a:lnTo>
                <a:lnTo>
                  <a:pt x="234516" y="42195"/>
                </a:lnTo>
                <a:lnTo>
                  <a:pt x="262936" y="33016"/>
                </a:lnTo>
                <a:lnTo>
                  <a:pt x="333623" y="33016"/>
                </a:lnTo>
                <a:lnTo>
                  <a:pt x="326009" y="18462"/>
                </a:lnTo>
                <a:lnTo>
                  <a:pt x="307825" y="5271"/>
                </a:lnTo>
                <a:lnTo>
                  <a:pt x="285846" y="0"/>
                </a:lnTo>
                <a:close/>
              </a:path>
              <a:path w="347979" h="458470">
                <a:moveTo>
                  <a:pt x="180017" y="36560"/>
                </a:moveTo>
                <a:lnTo>
                  <a:pt x="168716" y="37420"/>
                </a:lnTo>
                <a:lnTo>
                  <a:pt x="162204" y="47672"/>
                </a:lnTo>
                <a:lnTo>
                  <a:pt x="161225" y="54369"/>
                </a:lnTo>
                <a:lnTo>
                  <a:pt x="181123" y="37301"/>
                </a:lnTo>
                <a:lnTo>
                  <a:pt x="180017" y="36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8564005" y="2841132"/>
            <a:ext cx="238125" cy="426720"/>
          </a:xfrm>
          <a:custGeom>
            <a:avLst/>
            <a:gdLst/>
            <a:ahLst/>
            <a:cxnLst/>
            <a:rect l="l" t="t" r="r" b="b"/>
            <a:pathLst>
              <a:path w="238125" h="426720">
                <a:moveTo>
                  <a:pt x="106882" y="259505"/>
                </a:moveTo>
                <a:lnTo>
                  <a:pt x="65637" y="270394"/>
                </a:lnTo>
                <a:lnTo>
                  <a:pt x="30636" y="295940"/>
                </a:lnTo>
                <a:lnTo>
                  <a:pt x="5315" y="337648"/>
                </a:lnTo>
                <a:lnTo>
                  <a:pt x="0" y="361909"/>
                </a:lnTo>
                <a:lnTo>
                  <a:pt x="3060" y="384422"/>
                </a:lnTo>
                <a:lnTo>
                  <a:pt x="14604" y="403706"/>
                </a:lnTo>
                <a:lnTo>
                  <a:pt x="34741" y="418280"/>
                </a:lnTo>
                <a:lnTo>
                  <a:pt x="65199" y="426449"/>
                </a:lnTo>
                <a:lnTo>
                  <a:pt x="96911" y="424634"/>
                </a:lnTo>
                <a:lnTo>
                  <a:pt x="127685" y="415155"/>
                </a:lnTo>
                <a:lnTo>
                  <a:pt x="155328" y="400335"/>
                </a:lnTo>
                <a:lnTo>
                  <a:pt x="159787" y="393655"/>
                </a:lnTo>
                <a:lnTo>
                  <a:pt x="67304" y="393655"/>
                </a:lnTo>
                <a:lnTo>
                  <a:pt x="47781" y="388869"/>
                </a:lnTo>
                <a:lnTo>
                  <a:pt x="36327" y="377702"/>
                </a:lnTo>
                <a:lnTo>
                  <a:pt x="33166" y="361817"/>
                </a:lnTo>
                <a:lnTo>
                  <a:pt x="38564" y="342919"/>
                </a:lnTo>
                <a:lnTo>
                  <a:pt x="64656" y="309669"/>
                </a:lnTo>
                <a:lnTo>
                  <a:pt x="98719" y="293117"/>
                </a:lnTo>
                <a:lnTo>
                  <a:pt x="136956" y="291164"/>
                </a:lnTo>
                <a:lnTo>
                  <a:pt x="203959" y="291164"/>
                </a:lnTo>
                <a:lnTo>
                  <a:pt x="202845" y="280840"/>
                </a:lnTo>
                <a:lnTo>
                  <a:pt x="194368" y="275665"/>
                </a:lnTo>
                <a:lnTo>
                  <a:pt x="150937" y="261764"/>
                </a:lnTo>
                <a:lnTo>
                  <a:pt x="106882" y="259505"/>
                </a:lnTo>
                <a:close/>
              </a:path>
              <a:path w="238125" h="426720">
                <a:moveTo>
                  <a:pt x="151340" y="370169"/>
                </a:moveTo>
                <a:lnTo>
                  <a:pt x="138932" y="372281"/>
                </a:lnTo>
                <a:lnTo>
                  <a:pt x="122157" y="381938"/>
                </a:lnTo>
                <a:lnTo>
                  <a:pt x="104764" y="388880"/>
                </a:lnTo>
                <a:lnTo>
                  <a:pt x="86622" y="392850"/>
                </a:lnTo>
                <a:lnTo>
                  <a:pt x="67304" y="393655"/>
                </a:lnTo>
                <a:lnTo>
                  <a:pt x="159787" y="393655"/>
                </a:lnTo>
                <a:lnTo>
                  <a:pt x="162573" y="389481"/>
                </a:lnTo>
                <a:lnTo>
                  <a:pt x="160232" y="377664"/>
                </a:lnTo>
                <a:lnTo>
                  <a:pt x="151340" y="370169"/>
                </a:lnTo>
                <a:close/>
              </a:path>
              <a:path w="238125" h="426720">
                <a:moveTo>
                  <a:pt x="203959" y="291164"/>
                </a:moveTo>
                <a:lnTo>
                  <a:pt x="136956" y="291164"/>
                </a:lnTo>
                <a:lnTo>
                  <a:pt x="175570" y="301712"/>
                </a:lnTo>
                <a:lnTo>
                  <a:pt x="210763" y="322662"/>
                </a:lnTo>
                <a:lnTo>
                  <a:pt x="220950" y="326964"/>
                </a:lnTo>
                <a:lnTo>
                  <a:pt x="230178" y="324902"/>
                </a:lnTo>
                <a:lnTo>
                  <a:pt x="236488" y="317770"/>
                </a:lnTo>
                <a:lnTo>
                  <a:pt x="236785" y="315499"/>
                </a:lnTo>
                <a:lnTo>
                  <a:pt x="206585" y="315499"/>
                </a:lnTo>
                <a:lnTo>
                  <a:pt x="203959" y="291164"/>
                </a:lnTo>
                <a:close/>
              </a:path>
              <a:path w="238125" h="426720">
                <a:moveTo>
                  <a:pt x="202845" y="280840"/>
                </a:moveTo>
                <a:lnTo>
                  <a:pt x="206585" y="315499"/>
                </a:lnTo>
                <a:lnTo>
                  <a:pt x="233738" y="299700"/>
                </a:lnTo>
                <a:lnTo>
                  <a:pt x="202845" y="280840"/>
                </a:lnTo>
                <a:close/>
              </a:path>
              <a:path w="238125" h="426720">
                <a:moveTo>
                  <a:pt x="182601" y="0"/>
                </a:moveTo>
                <a:lnTo>
                  <a:pt x="172904" y="6734"/>
                </a:lnTo>
                <a:lnTo>
                  <a:pt x="171241" y="19424"/>
                </a:lnTo>
                <a:lnTo>
                  <a:pt x="182435" y="67887"/>
                </a:lnTo>
                <a:lnTo>
                  <a:pt x="189610" y="117035"/>
                </a:lnTo>
                <a:lnTo>
                  <a:pt x="194190" y="166619"/>
                </a:lnTo>
                <a:lnTo>
                  <a:pt x="197597" y="216390"/>
                </a:lnTo>
                <a:lnTo>
                  <a:pt x="201254" y="266100"/>
                </a:lnTo>
                <a:lnTo>
                  <a:pt x="202845" y="280840"/>
                </a:lnTo>
                <a:lnTo>
                  <a:pt x="233738" y="299700"/>
                </a:lnTo>
                <a:lnTo>
                  <a:pt x="206585" y="315499"/>
                </a:lnTo>
                <a:lnTo>
                  <a:pt x="236785" y="315499"/>
                </a:lnTo>
                <a:lnTo>
                  <a:pt x="237916" y="306863"/>
                </a:lnTo>
                <a:lnTo>
                  <a:pt x="232581" y="257428"/>
                </a:lnTo>
                <a:lnTo>
                  <a:pt x="228930" y="207743"/>
                </a:lnTo>
                <a:lnTo>
                  <a:pt x="225535" y="158021"/>
                </a:lnTo>
                <a:lnTo>
                  <a:pt x="220964" y="108478"/>
                </a:lnTo>
                <a:lnTo>
                  <a:pt x="213786" y="59329"/>
                </a:lnTo>
                <a:lnTo>
                  <a:pt x="202572" y="10788"/>
                </a:lnTo>
                <a:lnTo>
                  <a:pt x="194451" y="818"/>
                </a:lnTo>
                <a:lnTo>
                  <a:pt x="1826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8823045" y="3069475"/>
            <a:ext cx="363917" cy="1879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9221345" y="3141079"/>
            <a:ext cx="98183" cy="801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9166817" y="2862342"/>
            <a:ext cx="139700" cy="571500"/>
          </a:xfrm>
          <a:custGeom>
            <a:avLst/>
            <a:gdLst/>
            <a:ahLst/>
            <a:cxnLst/>
            <a:rect l="l" t="t" r="r" b="b"/>
            <a:pathLst>
              <a:path w="139700" h="571500">
                <a:moveTo>
                  <a:pt x="135253" y="20308"/>
                </a:moveTo>
                <a:lnTo>
                  <a:pt x="134457" y="20308"/>
                </a:lnTo>
                <a:lnTo>
                  <a:pt x="130107" y="43799"/>
                </a:lnTo>
                <a:lnTo>
                  <a:pt x="124737" y="67275"/>
                </a:lnTo>
                <a:lnTo>
                  <a:pt x="118799" y="90103"/>
                </a:lnTo>
                <a:lnTo>
                  <a:pt x="112371" y="113107"/>
                </a:lnTo>
                <a:lnTo>
                  <a:pt x="104247" y="123079"/>
                </a:lnTo>
                <a:lnTo>
                  <a:pt x="103397" y="123138"/>
                </a:lnTo>
                <a:lnTo>
                  <a:pt x="97133" y="159152"/>
                </a:lnTo>
                <a:lnTo>
                  <a:pt x="85067" y="204352"/>
                </a:lnTo>
                <a:lnTo>
                  <a:pt x="70228" y="249253"/>
                </a:lnTo>
                <a:lnTo>
                  <a:pt x="53974" y="293998"/>
                </a:lnTo>
                <a:lnTo>
                  <a:pt x="37661" y="338733"/>
                </a:lnTo>
                <a:lnTo>
                  <a:pt x="22645" y="383602"/>
                </a:lnTo>
                <a:lnTo>
                  <a:pt x="10283" y="428750"/>
                </a:lnTo>
                <a:lnTo>
                  <a:pt x="1932" y="474321"/>
                </a:lnTo>
                <a:lnTo>
                  <a:pt x="0" y="502357"/>
                </a:lnTo>
                <a:lnTo>
                  <a:pt x="2950" y="535743"/>
                </a:lnTo>
                <a:lnTo>
                  <a:pt x="15646" y="562573"/>
                </a:lnTo>
                <a:lnTo>
                  <a:pt x="42953" y="570942"/>
                </a:lnTo>
                <a:lnTo>
                  <a:pt x="72012" y="559334"/>
                </a:lnTo>
                <a:lnTo>
                  <a:pt x="97469" y="536828"/>
                </a:lnTo>
                <a:lnTo>
                  <a:pt x="98128" y="536005"/>
                </a:lnTo>
                <a:lnTo>
                  <a:pt x="36679" y="536005"/>
                </a:lnTo>
                <a:lnTo>
                  <a:pt x="30966" y="516308"/>
                </a:lnTo>
                <a:lnTo>
                  <a:pt x="34713" y="468428"/>
                </a:lnTo>
                <a:lnTo>
                  <a:pt x="43397" y="425307"/>
                </a:lnTo>
                <a:lnTo>
                  <a:pt x="56326" y="379896"/>
                </a:lnTo>
                <a:lnTo>
                  <a:pt x="80634" y="309212"/>
                </a:lnTo>
                <a:lnTo>
                  <a:pt x="97985" y="260942"/>
                </a:lnTo>
                <a:lnTo>
                  <a:pt x="114127" y="212454"/>
                </a:lnTo>
                <a:lnTo>
                  <a:pt x="127452" y="163514"/>
                </a:lnTo>
                <a:lnTo>
                  <a:pt x="136354" y="113892"/>
                </a:lnTo>
                <a:lnTo>
                  <a:pt x="139224" y="63355"/>
                </a:lnTo>
                <a:lnTo>
                  <a:pt x="135253" y="20308"/>
                </a:lnTo>
                <a:close/>
              </a:path>
              <a:path w="139700" h="571500">
                <a:moveTo>
                  <a:pt x="120284" y="460329"/>
                </a:moveTo>
                <a:lnTo>
                  <a:pt x="109196" y="467374"/>
                </a:lnTo>
                <a:lnTo>
                  <a:pt x="96944" y="483557"/>
                </a:lnTo>
                <a:lnTo>
                  <a:pt x="74481" y="510514"/>
                </a:lnTo>
                <a:lnTo>
                  <a:pt x="51246" y="533059"/>
                </a:lnTo>
                <a:lnTo>
                  <a:pt x="36679" y="536005"/>
                </a:lnTo>
                <a:lnTo>
                  <a:pt x="98128" y="536005"/>
                </a:lnTo>
                <a:lnTo>
                  <a:pt x="119243" y="509586"/>
                </a:lnTo>
                <a:lnTo>
                  <a:pt x="137251" y="483769"/>
                </a:lnTo>
                <a:lnTo>
                  <a:pt x="139607" y="471548"/>
                </a:lnTo>
                <a:lnTo>
                  <a:pt x="132186" y="462727"/>
                </a:lnTo>
                <a:lnTo>
                  <a:pt x="120284" y="460329"/>
                </a:lnTo>
                <a:close/>
              </a:path>
              <a:path w="139700" h="571500">
                <a:moveTo>
                  <a:pt x="118726" y="0"/>
                </a:moveTo>
                <a:lnTo>
                  <a:pt x="108709" y="2887"/>
                </a:lnTo>
                <a:lnTo>
                  <a:pt x="103138" y="11672"/>
                </a:lnTo>
                <a:lnTo>
                  <a:pt x="98789" y="35163"/>
                </a:lnTo>
                <a:lnTo>
                  <a:pt x="93480" y="58396"/>
                </a:lnTo>
                <a:lnTo>
                  <a:pt x="87476" y="81467"/>
                </a:lnTo>
                <a:lnTo>
                  <a:pt x="81040" y="104471"/>
                </a:lnTo>
                <a:lnTo>
                  <a:pt x="82707" y="117167"/>
                </a:lnTo>
                <a:lnTo>
                  <a:pt x="92401" y="123901"/>
                </a:lnTo>
                <a:lnTo>
                  <a:pt x="103397" y="123138"/>
                </a:lnTo>
                <a:lnTo>
                  <a:pt x="105005" y="113892"/>
                </a:lnTo>
                <a:lnTo>
                  <a:pt x="105093" y="113107"/>
                </a:lnTo>
                <a:lnTo>
                  <a:pt x="107526" y="67275"/>
                </a:lnTo>
                <a:lnTo>
                  <a:pt x="103138" y="20308"/>
                </a:lnTo>
                <a:lnTo>
                  <a:pt x="135253" y="20308"/>
                </a:lnTo>
                <a:lnTo>
                  <a:pt x="134457" y="11672"/>
                </a:lnTo>
                <a:lnTo>
                  <a:pt x="128779" y="2948"/>
                </a:lnTo>
                <a:lnTo>
                  <a:pt x="118726" y="0"/>
                </a:lnTo>
                <a:close/>
              </a:path>
              <a:path w="139700" h="571500">
                <a:moveTo>
                  <a:pt x="134457" y="20308"/>
                </a:moveTo>
                <a:lnTo>
                  <a:pt x="103138" y="20308"/>
                </a:lnTo>
                <a:lnTo>
                  <a:pt x="107526" y="67275"/>
                </a:lnTo>
                <a:lnTo>
                  <a:pt x="105093" y="113107"/>
                </a:lnTo>
                <a:lnTo>
                  <a:pt x="105005" y="113892"/>
                </a:lnTo>
                <a:lnTo>
                  <a:pt x="103397" y="123138"/>
                </a:lnTo>
                <a:lnTo>
                  <a:pt x="104247" y="123079"/>
                </a:lnTo>
                <a:lnTo>
                  <a:pt x="112371" y="113107"/>
                </a:lnTo>
                <a:lnTo>
                  <a:pt x="118799" y="90103"/>
                </a:lnTo>
                <a:lnTo>
                  <a:pt x="124800" y="67032"/>
                </a:lnTo>
                <a:lnTo>
                  <a:pt x="130107" y="43799"/>
                </a:lnTo>
                <a:lnTo>
                  <a:pt x="134457" y="20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9362184" y="3038436"/>
            <a:ext cx="207883" cy="1598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8924688" y="2982138"/>
            <a:ext cx="45720" cy="71120"/>
          </a:xfrm>
          <a:custGeom>
            <a:avLst/>
            <a:gdLst/>
            <a:ahLst/>
            <a:cxnLst/>
            <a:rect l="l" t="t" r="r" b="b"/>
            <a:pathLst>
              <a:path w="45720" h="71119">
                <a:moveTo>
                  <a:pt x="26240" y="0"/>
                </a:moveTo>
                <a:lnTo>
                  <a:pt x="1254" y="42500"/>
                </a:lnTo>
                <a:lnTo>
                  <a:pt x="0" y="55282"/>
                </a:lnTo>
                <a:lnTo>
                  <a:pt x="4831" y="67064"/>
                </a:lnTo>
                <a:lnTo>
                  <a:pt x="15914" y="70984"/>
                </a:lnTo>
                <a:lnTo>
                  <a:pt x="27162" y="67053"/>
                </a:lnTo>
                <a:lnTo>
                  <a:pt x="32486" y="55282"/>
                </a:lnTo>
                <a:lnTo>
                  <a:pt x="33425" y="46761"/>
                </a:lnTo>
                <a:lnTo>
                  <a:pt x="35728" y="38748"/>
                </a:lnTo>
                <a:lnTo>
                  <a:pt x="39169" y="31109"/>
                </a:lnTo>
                <a:lnTo>
                  <a:pt x="43522" y="23710"/>
                </a:lnTo>
                <a:lnTo>
                  <a:pt x="45543" y="11236"/>
                </a:lnTo>
                <a:lnTo>
                  <a:pt x="38022" y="2320"/>
                </a:lnTo>
                <a:lnTo>
                  <a:pt x="262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6477" y="676861"/>
            <a:ext cx="725932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40" dirty="0"/>
              <a:t>Στη </a:t>
            </a:r>
            <a:r>
              <a:rPr spc="-375" dirty="0"/>
              <a:t>χώρα </a:t>
            </a:r>
            <a:r>
              <a:rPr spc="-330" dirty="0"/>
              <a:t>μας</a:t>
            </a:r>
            <a:r>
              <a:rPr spc="530" dirty="0"/>
              <a:t> </a:t>
            </a:r>
            <a:r>
              <a:rPr spc="-250" dirty="0"/>
              <a:t>συλλέχθηκαν:</a:t>
            </a:r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286" y="2271509"/>
            <a:ext cx="298212" cy="19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1115" y="2491922"/>
            <a:ext cx="298230" cy="190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6730" y="3254178"/>
            <a:ext cx="298225" cy="190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2141" y="3910217"/>
            <a:ext cx="298225" cy="190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9699" y="4523531"/>
            <a:ext cx="298231" cy="190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9859" y="5675955"/>
            <a:ext cx="298239" cy="190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8487" y="4613704"/>
            <a:ext cx="298234" cy="190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9763" y="3653091"/>
            <a:ext cx="214306" cy="35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5199" y="3651359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64" y="311708"/>
                </a:moveTo>
                <a:lnTo>
                  <a:pt x="73126" y="344677"/>
                </a:lnTo>
                <a:lnTo>
                  <a:pt x="109602" y="357540"/>
                </a:lnTo>
                <a:lnTo>
                  <a:pt x="122504" y="358546"/>
                </a:lnTo>
                <a:lnTo>
                  <a:pt x="129692" y="358546"/>
                </a:lnTo>
                <a:lnTo>
                  <a:pt x="136931" y="357581"/>
                </a:lnTo>
                <a:lnTo>
                  <a:pt x="144081" y="355460"/>
                </a:lnTo>
                <a:lnTo>
                  <a:pt x="155100" y="351078"/>
                </a:lnTo>
                <a:lnTo>
                  <a:pt x="122504" y="351078"/>
                </a:lnTo>
                <a:lnTo>
                  <a:pt x="110732" y="350160"/>
                </a:lnTo>
                <a:lnTo>
                  <a:pt x="67347" y="332407"/>
                </a:lnTo>
                <a:lnTo>
                  <a:pt x="50415" y="319138"/>
                </a:lnTo>
                <a:lnTo>
                  <a:pt x="42164" y="311708"/>
                </a:lnTo>
                <a:close/>
              </a:path>
              <a:path w="222885" h="358775">
                <a:moveTo>
                  <a:pt x="163105" y="151688"/>
                </a:moveTo>
                <a:lnTo>
                  <a:pt x="156527" y="151688"/>
                </a:lnTo>
                <a:lnTo>
                  <a:pt x="154927" y="155054"/>
                </a:lnTo>
                <a:lnTo>
                  <a:pt x="194782" y="190781"/>
                </a:lnTo>
                <a:lnTo>
                  <a:pt x="212612" y="228114"/>
                </a:lnTo>
                <a:lnTo>
                  <a:pt x="215377" y="252039"/>
                </a:lnTo>
                <a:lnTo>
                  <a:pt x="215210" y="257511"/>
                </a:lnTo>
                <a:lnTo>
                  <a:pt x="200655" y="302701"/>
                </a:lnTo>
                <a:lnTo>
                  <a:pt x="171637" y="333503"/>
                </a:lnTo>
                <a:lnTo>
                  <a:pt x="135534" y="350202"/>
                </a:lnTo>
                <a:lnTo>
                  <a:pt x="129019" y="351078"/>
                </a:lnTo>
                <a:lnTo>
                  <a:pt x="155100" y="351078"/>
                </a:lnTo>
                <a:lnTo>
                  <a:pt x="189763" y="327996"/>
                </a:lnTo>
                <a:lnTo>
                  <a:pt x="216645" y="288484"/>
                </a:lnTo>
                <a:lnTo>
                  <a:pt x="222845" y="252039"/>
                </a:lnTo>
                <a:lnTo>
                  <a:pt x="222841" y="250636"/>
                </a:lnTo>
                <a:lnTo>
                  <a:pt x="210439" y="201701"/>
                </a:lnTo>
                <a:lnTo>
                  <a:pt x="175527" y="160740"/>
                </a:lnTo>
                <a:lnTo>
                  <a:pt x="163105" y="151688"/>
                </a:lnTo>
                <a:close/>
              </a:path>
              <a:path w="222885" h="358775">
                <a:moveTo>
                  <a:pt x="124002" y="0"/>
                </a:moveTo>
                <a:lnTo>
                  <a:pt x="123812" y="190"/>
                </a:lnTo>
                <a:lnTo>
                  <a:pt x="123126" y="774"/>
                </a:lnTo>
                <a:lnTo>
                  <a:pt x="121005" y="2298"/>
                </a:lnTo>
                <a:lnTo>
                  <a:pt x="116319" y="5219"/>
                </a:lnTo>
                <a:lnTo>
                  <a:pt x="114020" y="6819"/>
                </a:lnTo>
                <a:lnTo>
                  <a:pt x="69065" y="51821"/>
                </a:lnTo>
                <a:lnTo>
                  <a:pt x="35454" y="100000"/>
                </a:lnTo>
                <a:lnTo>
                  <a:pt x="13971" y="150655"/>
                </a:lnTo>
                <a:lnTo>
                  <a:pt x="1820" y="199584"/>
                </a:lnTo>
                <a:lnTo>
                  <a:pt x="0" y="224535"/>
                </a:lnTo>
                <a:lnTo>
                  <a:pt x="581" y="237616"/>
                </a:lnTo>
                <a:lnTo>
                  <a:pt x="10820" y="279361"/>
                </a:lnTo>
                <a:lnTo>
                  <a:pt x="37109" y="317195"/>
                </a:lnTo>
                <a:lnTo>
                  <a:pt x="42164" y="311708"/>
                </a:lnTo>
                <a:lnTo>
                  <a:pt x="34725" y="303999"/>
                </a:lnTo>
                <a:lnTo>
                  <a:pt x="28100" y="295384"/>
                </a:lnTo>
                <a:lnTo>
                  <a:pt x="9866" y="250636"/>
                </a:lnTo>
                <a:lnTo>
                  <a:pt x="7467" y="224535"/>
                </a:lnTo>
                <a:lnTo>
                  <a:pt x="9211" y="200624"/>
                </a:lnTo>
                <a:lnTo>
                  <a:pt x="21047" y="153019"/>
                </a:lnTo>
                <a:lnTo>
                  <a:pt x="42000" y="103590"/>
                </a:lnTo>
                <a:lnTo>
                  <a:pt x="74750" y="56665"/>
                </a:lnTo>
                <a:lnTo>
                  <a:pt x="106403" y="23634"/>
                </a:lnTo>
                <a:lnTo>
                  <a:pt x="120677" y="11305"/>
                </a:lnTo>
                <a:lnTo>
                  <a:pt x="123710" y="596"/>
                </a:lnTo>
                <a:lnTo>
                  <a:pt x="124002" y="0"/>
                </a:lnTo>
                <a:close/>
              </a:path>
              <a:path w="222885" h="358775">
                <a:moveTo>
                  <a:pt x="154519" y="154833"/>
                </a:moveTo>
                <a:lnTo>
                  <a:pt x="154857" y="155054"/>
                </a:lnTo>
                <a:lnTo>
                  <a:pt x="154519" y="154833"/>
                </a:lnTo>
                <a:close/>
              </a:path>
              <a:path w="222885" h="358775">
                <a:moveTo>
                  <a:pt x="156527" y="151688"/>
                </a:moveTo>
                <a:lnTo>
                  <a:pt x="154508" y="154825"/>
                </a:lnTo>
                <a:lnTo>
                  <a:pt x="154927" y="155054"/>
                </a:lnTo>
                <a:lnTo>
                  <a:pt x="156527" y="151688"/>
                </a:lnTo>
                <a:close/>
              </a:path>
              <a:path w="222885" h="358775">
                <a:moveTo>
                  <a:pt x="130822" y="2870"/>
                </a:moveTo>
                <a:lnTo>
                  <a:pt x="120677" y="11305"/>
                </a:lnTo>
                <a:lnTo>
                  <a:pt x="118346" y="19536"/>
                </a:lnTo>
                <a:lnTo>
                  <a:pt x="114719" y="36996"/>
                </a:lnTo>
                <a:lnTo>
                  <a:pt x="112662" y="53030"/>
                </a:lnTo>
                <a:lnTo>
                  <a:pt x="112014" y="67690"/>
                </a:lnTo>
                <a:lnTo>
                  <a:pt x="113818" y="90464"/>
                </a:lnTo>
                <a:lnTo>
                  <a:pt x="133210" y="136245"/>
                </a:lnTo>
                <a:lnTo>
                  <a:pt x="154519" y="154833"/>
                </a:lnTo>
                <a:lnTo>
                  <a:pt x="156527" y="151688"/>
                </a:lnTo>
                <a:lnTo>
                  <a:pt x="163105" y="151688"/>
                </a:lnTo>
                <a:lnTo>
                  <a:pt x="161048" y="150190"/>
                </a:lnTo>
                <a:lnTo>
                  <a:pt x="158356" y="148424"/>
                </a:lnTo>
                <a:lnTo>
                  <a:pt x="155945" y="147070"/>
                </a:lnTo>
                <a:lnTo>
                  <a:pt x="151341" y="143864"/>
                </a:lnTo>
                <a:lnTo>
                  <a:pt x="125298" y="105857"/>
                </a:lnTo>
                <a:lnTo>
                  <a:pt x="119481" y="67690"/>
                </a:lnTo>
                <a:lnTo>
                  <a:pt x="120101" y="53674"/>
                </a:lnTo>
                <a:lnTo>
                  <a:pt x="122080" y="38238"/>
                </a:lnTo>
                <a:lnTo>
                  <a:pt x="125594" y="21322"/>
                </a:lnTo>
                <a:lnTo>
                  <a:pt x="130822" y="2870"/>
                </a:lnTo>
                <a:close/>
              </a:path>
              <a:path w="222885" h="358775">
                <a:moveTo>
                  <a:pt x="123710" y="596"/>
                </a:moveTo>
                <a:lnTo>
                  <a:pt x="120677" y="11305"/>
                </a:lnTo>
                <a:lnTo>
                  <a:pt x="124320" y="9055"/>
                </a:lnTo>
                <a:lnTo>
                  <a:pt x="127038" y="7162"/>
                </a:lnTo>
                <a:lnTo>
                  <a:pt x="130822" y="2870"/>
                </a:lnTo>
                <a:lnTo>
                  <a:pt x="123710" y="596"/>
                </a:lnTo>
                <a:close/>
              </a:path>
              <a:path w="222885" h="358775">
                <a:moveTo>
                  <a:pt x="124002" y="0"/>
                </a:moveTo>
                <a:lnTo>
                  <a:pt x="123710" y="596"/>
                </a:lnTo>
                <a:lnTo>
                  <a:pt x="125844" y="1269"/>
                </a:lnTo>
                <a:lnTo>
                  <a:pt x="1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5970" y="3800713"/>
            <a:ext cx="121532" cy="888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0919" y="4298518"/>
            <a:ext cx="214313" cy="3530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6367" y="4296767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51" y="311721"/>
                </a:moveTo>
                <a:lnTo>
                  <a:pt x="73126" y="344690"/>
                </a:lnTo>
                <a:lnTo>
                  <a:pt x="109595" y="357553"/>
                </a:lnTo>
                <a:lnTo>
                  <a:pt x="122491" y="358559"/>
                </a:lnTo>
                <a:lnTo>
                  <a:pt x="129679" y="358559"/>
                </a:lnTo>
                <a:lnTo>
                  <a:pt x="136918" y="357593"/>
                </a:lnTo>
                <a:lnTo>
                  <a:pt x="144068" y="355473"/>
                </a:lnTo>
                <a:lnTo>
                  <a:pt x="155085" y="351091"/>
                </a:lnTo>
                <a:lnTo>
                  <a:pt x="122491" y="351091"/>
                </a:lnTo>
                <a:lnTo>
                  <a:pt x="110721" y="350173"/>
                </a:lnTo>
                <a:lnTo>
                  <a:pt x="67334" y="332420"/>
                </a:lnTo>
                <a:lnTo>
                  <a:pt x="50402" y="319151"/>
                </a:lnTo>
                <a:lnTo>
                  <a:pt x="42151" y="311721"/>
                </a:lnTo>
                <a:close/>
              </a:path>
              <a:path w="222885" h="358775">
                <a:moveTo>
                  <a:pt x="163093" y="151701"/>
                </a:moveTo>
                <a:lnTo>
                  <a:pt x="156527" y="151701"/>
                </a:lnTo>
                <a:lnTo>
                  <a:pt x="154927" y="155079"/>
                </a:lnTo>
                <a:lnTo>
                  <a:pt x="194770" y="190794"/>
                </a:lnTo>
                <a:lnTo>
                  <a:pt x="212604" y="228126"/>
                </a:lnTo>
                <a:lnTo>
                  <a:pt x="215365" y="252052"/>
                </a:lnTo>
                <a:lnTo>
                  <a:pt x="215198" y="257524"/>
                </a:lnTo>
                <a:lnTo>
                  <a:pt x="200650" y="302708"/>
                </a:lnTo>
                <a:lnTo>
                  <a:pt x="171629" y="333514"/>
                </a:lnTo>
                <a:lnTo>
                  <a:pt x="135521" y="350215"/>
                </a:lnTo>
                <a:lnTo>
                  <a:pt x="129019" y="351091"/>
                </a:lnTo>
                <a:lnTo>
                  <a:pt x="155085" y="351091"/>
                </a:lnTo>
                <a:lnTo>
                  <a:pt x="189754" y="328008"/>
                </a:lnTo>
                <a:lnTo>
                  <a:pt x="216639" y="288498"/>
                </a:lnTo>
                <a:lnTo>
                  <a:pt x="222832" y="252052"/>
                </a:lnTo>
                <a:lnTo>
                  <a:pt x="222828" y="250648"/>
                </a:lnTo>
                <a:lnTo>
                  <a:pt x="210439" y="201714"/>
                </a:lnTo>
                <a:lnTo>
                  <a:pt x="175522" y="160753"/>
                </a:lnTo>
                <a:lnTo>
                  <a:pt x="163093" y="151701"/>
                </a:lnTo>
                <a:close/>
              </a:path>
              <a:path w="222885" h="358775">
                <a:moveTo>
                  <a:pt x="123990" y="12"/>
                </a:moveTo>
                <a:lnTo>
                  <a:pt x="123812" y="203"/>
                </a:lnTo>
                <a:lnTo>
                  <a:pt x="123126" y="787"/>
                </a:lnTo>
                <a:lnTo>
                  <a:pt x="120992" y="2311"/>
                </a:lnTo>
                <a:lnTo>
                  <a:pt x="116319" y="5232"/>
                </a:lnTo>
                <a:lnTo>
                  <a:pt x="115684" y="5651"/>
                </a:lnTo>
                <a:lnTo>
                  <a:pt x="69055" y="51828"/>
                </a:lnTo>
                <a:lnTo>
                  <a:pt x="35446" y="100011"/>
                </a:lnTo>
                <a:lnTo>
                  <a:pt x="13957" y="150669"/>
                </a:lnTo>
                <a:lnTo>
                  <a:pt x="1812" y="199592"/>
                </a:lnTo>
                <a:lnTo>
                  <a:pt x="0" y="224548"/>
                </a:lnTo>
                <a:lnTo>
                  <a:pt x="575" y="237629"/>
                </a:lnTo>
                <a:lnTo>
                  <a:pt x="10820" y="279374"/>
                </a:lnTo>
                <a:lnTo>
                  <a:pt x="37096" y="317207"/>
                </a:lnTo>
                <a:lnTo>
                  <a:pt x="42151" y="311721"/>
                </a:lnTo>
                <a:lnTo>
                  <a:pt x="34718" y="304012"/>
                </a:lnTo>
                <a:lnTo>
                  <a:pt x="28092" y="295397"/>
                </a:lnTo>
                <a:lnTo>
                  <a:pt x="9853" y="250648"/>
                </a:lnTo>
                <a:lnTo>
                  <a:pt x="7454" y="224548"/>
                </a:lnTo>
                <a:lnTo>
                  <a:pt x="9198" y="200636"/>
                </a:lnTo>
                <a:lnTo>
                  <a:pt x="21035" y="153032"/>
                </a:lnTo>
                <a:lnTo>
                  <a:pt x="41987" y="103603"/>
                </a:lnTo>
                <a:lnTo>
                  <a:pt x="74737" y="56677"/>
                </a:lnTo>
                <a:lnTo>
                  <a:pt x="106395" y="23647"/>
                </a:lnTo>
                <a:lnTo>
                  <a:pt x="118795" y="12560"/>
                </a:lnTo>
                <a:lnTo>
                  <a:pt x="119710" y="11925"/>
                </a:lnTo>
                <a:lnTo>
                  <a:pt x="120678" y="11314"/>
                </a:lnTo>
                <a:lnTo>
                  <a:pt x="123660" y="787"/>
                </a:lnTo>
                <a:lnTo>
                  <a:pt x="123749" y="609"/>
                </a:lnTo>
                <a:lnTo>
                  <a:pt x="123990" y="12"/>
                </a:lnTo>
                <a:close/>
              </a:path>
              <a:path w="222885" h="358775">
                <a:moveTo>
                  <a:pt x="154593" y="154897"/>
                </a:moveTo>
                <a:lnTo>
                  <a:pt x="154874" y="155079"/>
                </a:lnTo>
                <a:lnTo>
                  <a:pt x="154593" y="154897"/>
                </a:lnTo>
                <a:close/>
              </a:path>
              <a:path w="222885" h="358775">
                <a:moveTo>
                  <a:pt x="156527" y="151701"/>
                </a:moveTo>
                <a:lnTo>
                  <a:pt x="154482" y="154825"/>
                </a:lnTo>
                <a:lnTo>
                  <a:pt x="154927" y="155079"/>
                </a:lnTo>
                <a:lnTo>
                  <a:pt x="156527" y="151701"/>
                </a:lnTo>
                <a:close/>
              </a:path>
              <a:path w="222885" h="358775">
                <a:moveTo>
                  <a:pt x="125844" y="1282"/>
                </a:moveTo>
                <a:lnTo>
                  <a:pt x="130810" y="2882"/>
                </a:lnTo>
                <a:lnTo>
                  <a:pt x="130505" y="3797"/>
                </a:lnTo>
                <a:lnTo>
                  <a:pt x="122250" y="10325"/>
                </a:lnTo>
                <a:lnTo>
                  <a:pt x="120678" y="11314"/>
                </a:lnTo>
                <a:lnTo>
                  <a:pt x="118346" y="19549"/>
                </a:lnTo>
                <a:lnTo>
                  <a:pt x="114719" y="37009"/>
                </a:lnTo>
                <a:lnTo>
                  <a:pt x="112662" y="53042"/>
                </a:lnTo>
                <a:lnTo>
                  <a:pt x="112014" y="67703"/>
                </a:lnTo>
                <a:lnTo>
                  <a:pt x="113813" y="90484"/>
                </a:lnTo>
                <a:lnTo>
                  <a:pt x="133210" y="136258"/>
                </a:lnTo>
                <a:lnTo>
                  <a:pt x="154593" y="154897"/>
                </a:lnTo>
                <a:lnTo>
                  <a:pt x="156527" y="151701"/>
                </a:lnTo>
                <a:lnTo>
                  <a:pt x="163093" y="151701"/>
                </a:lnTo>
                <a:lnTo>
                  <a:pt x="161036" y="150202"/>
                </a:lnTo>
                <a:lnTo>
                  <a:pt x="158356" y="148437"/>
                </a:lnTo>
                <a:lnTo>
                  <a:pt x="158076" y="148297"/>
                </a:lnTo>
                <a:lnTo>
                  <a:pt x="155933" y="147083"/>
                </a:lnTo>
                <a:lnTo>
                  <a:pt x="125296" y="105870"/>
                </a:lnTo>
                <a:lnTo>
                  <a:pt x="119481" y="67703"/>
                </a:lnTo>
                <a:lnTo>
                  <a:pt x="120101" y="53685"/>
                </a:lnTo>
                <a:lnTo>
                  <a:pt x="122080" y="38246"/>
                </a:lnTo>
                <a:lnTo>
                  <a:pt x="125594" y="21330"/>
                </a:lnTo>
                <a:lnTo>
                  <a:pt x="130822" y="2882"/>
                </a:lnTo>
                <a:lnTo>
                  <a:pt x="125844" y="1282"/>
                </a:lnTo>
                <a:close/>
              </a:path>
              <a:path w="222885" h="358775">
                <a:moveTo>
                  <a:pt x="123710" y="609"/>
                </a:moveTo>
                <a:lnTo>
                  <a:pt x="120678" y="11314"/>
                </a:lnTo>
                <a:lnTo>
                  <a:pt x="122250" y="10325"/>
                </a:lnTo>
                <a:lnTo>
                  <a:pt x="124307" y="9067"/>
                </a:lnTo>
                <a:lnTo>
                  <a:pt x="130810" y="2882"/>
                </a:lnTo>
                <a:lnTo>
                  <a:pt x="123710" y="609"/>
                </a:lnTo>
                <a:close/>
              </a:path>
              <a:path w="222885" h="358775">
                <a:moveTo>
                  <a:pt x="123749" y="609"/>
                </a:moveTo>
                <a:lnTo>
                  <a:pt x="125812" y="1282"/>
                </a:lnTo>
                <a:lnTo>
                  <a:pt x="123749" y="609"/>
                </a:lnTo>
                <a:close/>
              </a:path>
              <a:path w="222885" h="358775">
                <a:moveTo>
                  <a:pt x="125820" y="1275"/>
                </a:moveTo>
                <a:close/>
              </a:path>
              <a:path w="222885" h="358775">
                <a:moveTo>
                  <a:pt x="123995" y="12"/>
                </a:moveTo>
                <a:lnTo>
                  <a:pt x="125820" y="1275"/>
                </a:lnTo>
                <a:lnTo>
                  <a:pt x="123995" y="12"/>
                </a:lnTo>
                <a:close/>
              </a:path>
              <a:path w="222885" h="358775">
                <a:moveTo>
                  <a:pt x="123990" y="12"/>
                </a:moveTo>
                <a:lnTo>
                  <a:pt x="123710" y="596"/>
                </a:lnTo>
                <a:lnTo>
                  <a:pt x="125820" y="1275"/>
                </a:lnTo>
                <a:lnTo>
                  <a:pt x="123990" y="12"/>
                </a:lnTo>
                <a:close/>
              </a:path>
              <a:path w="222885" h="358775">
                <a:moveTo>
                  <a:pt x="123977" y="0"/>
                </a:move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7128" y="4446135"/>
            <a:ext cx="121533" cy="88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0924" y="2997047"/>
            <a:ext cx="214308" cy="3530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6359" y="2995315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64" y="311708"/>
                </a:moveTo>
                <a:lnTo>
                  <a:pt x="73126" y="344677"/>
                </a:lnTo>
                <a:lnTo>
                  <a:pt x="109602" y="357534"/>
                </a:lnTo>
                <a:lnTo>
                  <a:pt x="122504" y="358533"/>
                </a:lnTo>
                <a:lnTo>
                  <a:pt x="129692" y="358533"/>
                </a:lnTo>
                <a:lnTo>
                  <a:pt x="136931" y="357581"/>
                </a:lnTo>
                <a:lnTo>
                  <a:pt x="144081" y="355460"/>
                </a:lnTo>
                <a:lnTo>
                  <a:pt x="155100" y="351078"/>
                </a:lnTo>
                <a:lnTo>
                  <a:pt x="122504" y="351078"/>
                </a:lnTo>
                <a:lnTo>
                  <a:pt x="110732" y="350160"/>
                </a:lnTo>
                <a:lnTo>
                  <a:pt x="67347" y="332413"/>
                </a:lnTo>
                <a:lnTo>
                  <a:pt x="50415" y="319140"/>
                </a:lnTo>
                <a:lnTo>
                  <a:pt x="42164" y="311708"/>
                </a:lnTo>
                <a:close/>
              </a:path>
              <a:path w="222885" h="358775">
                <a:moveTo>
                  <a:pt x="163105" y="151688"/>
                </a:moveTo>
                <a:lnTo>
                  <a:pt x="156527" y="151688"/>
                </a:lnTo>
                <a:lnTo>
                  <a:pt x="154927" y="155054"/>
                </a:lnTo>
                <a:lnTo>
                  <a:pt x="194782" y="190781"/>
                </a:lnTo>
                <a:lnTo>
                  <a:pt x="212612" y="228114"/>
                </a:lnTo>
                <a:lnTo>
                  <a:pt x="215377" y="252039"/>
                </a:lnTo>
                <a:lnTo>
                  <a:pt x="215210" y="257511"/>
                </a:lnTo>
                <a:lnTo>
                  <a:pt x="200655" y="302701"/>
                </a:lnTo>
                <a:lnTo>
                  <a:pt x="171637" y="333503"/>
                </a:lnTo>
                <a:lnTo>
                  <a:pt x="135534" y="350202"/>
                </a:lnTo>
                <a:lnTo>
                  <a:pt x="129019" y="351078"/>
                </a:lnTo>
                <a:lnTo>
                  <a:pt x="155100" y="351078"/>
                </a:lnTo>
                <a:lnTo>
                  <a:pt x="189763" y="327996"/>
                </a:lnTo>
                <a:lnTo>
                  <a:pt x="216645" y="288491"/>
                </a:lnTo>
                <a:lnTo>
                  <a:pt x="222845" y="252039"/>
                </a:lnTo>
                <a:lnTo>
                  <a:pt x="222841" y="250636"/>
                </a:lnTo>
                <a:lnTo>
                  <a:pt x="210439" y="201701"/>
                </a:lnTo>
                <a:lnTo>
                  <a:pt x="175527" y="160740"/>
                </a:lnTo>
                <a:lnTo>
                  <a:pt x="163105" y="151688"/>
                </a:lnTo>
                <a:close/>
              </a:path>
              <a:path w="222885" h="358775">
                <a:moveTo>
                  <a:pt x="124002" y="0"/>
                </a:moveTo>
                <a:lnTo>
                  <a:pt x="123812" y="190"/>
                </a:lnTo>
                <a:lnTo>
                  <a:pt x="123139" y="774"/>
                </a:lnTo>
                <a:lnTo>
                  <a:pt x="120992" y="2298"/>
                </a:lnTo>
                <a:lnTo>
                  <a:pt x="116319" y="5219"/>
                </a:lnTo>
                <a:lnTo>
                  <a:pt x="114020" y="6819"/>
                </a:lnTo>
                <a:lnTo>
                  <a:pt x="69065" y="51826"/>
                </a:lnTo>
                <a:lnTo>
                  <a:pt x="35454" y="100000"/>
                </a:lnTo>
                <a:lnTo>
                  <a:pt x="13972" y="150655"/>
                </a:lnTo>
                <a:lnTo>
                  <a:pt x="1820" y="199581"/>
                </a:lnTo>
                <a:lnTo>
                  <a:pt x="0" y="224535"/>
                </a:lnTo>
                <a:lnTo>
                  <a:pt x="581" y="237616"/>
                </a:lnTo>
                <a:lnTo>
                  <a:pt x="10820" y="279361"/>
                </a:lnTo>
                <a:lnTo>
                  <a:pt x="37109" y="317195"/>
                </a:lnTo>
                <a:lnTo>
                  <a:pt x="42164" y="311708"/>
                </a:lnTo>
                <a:lnTo>
                  <a:pt x="34725" y="303997"/>
                </a:lnTo>
                <a:lnTo>
                  <a:pt x="28100" y="295379"/>
                </a:lnTo>
                <a:lnTo>
                  <a:pt x="9866" y="250636"/>
                </a:lnTo>
                <a:lnTo>
                  <a:pt x="7467" y="224535"/>
                </a:lnTo>
                <a:lnTo>
                  <a:pt x="9211" y="200626"/>
                </a:lnTo>
                <a:lnTo>
                  <a:pt x="21047" y="153025"/>
                </a:lnTo>
                <a:lnTo>
                  <a:pt x="42000" y="103590"/>
                </a:lnTo>
                <a:lnTo>
                  <a:pt x="74750" y="56665"/>
                </a:lnTo>
                <a:lnTo>
                  <a:pt x="106403" y="23636"/>
                </a:lnTo>
                <a:lnTo>
                  <a:pt x="118808" y="12560"/>
                </a:lnTo>
                <a:lnTo>
                  <a:pt x="119710" y="11912"/>
                </a:lnTo>
                <a:lnTo>
                  <a:pt x="120677" y="11305"/>
                </a:lnTo>
                <a:lnTo>
                  <a:pt x="123710" y="596"/>
                </a:lnTo>
                <a:lnTo>
                  <a:pt x="124002" y="0"/>
                </a:lnTo>
                <a:close/>
              </a:path>
              <a:path w="222885" h="358775">
                <a:moveTo>
                  <a:pt x="154518" y="154832"/>
                </a:moveTo>
                <a:lnTo>
                  <a:pt x="154854" y="155054"/>
                </a:lnTo>
                <a:lnTo>
                  <a:pt x="154518" y="154832"/>
                </a:lnTo>
                <a:close/>
              </a:path>
              <a:path w="222885" h="358775">
                <a:moveTo>
                  <a:pt x="156527" y="151688"/>
                </a:moveTo>
                <a:lnTo>
                  <a:pt x="154508" y="154825"/>
                </a:lnTo>
                <a:lnTo>
                  <a:pt x="154927" y="155054"/>
                </a:lnTo>
                <a:lnTo>
                  <a:pt x="156527" y="151688"/>
                </a:lnTo>
                <a:close/>
              </a:path>
              <a:path w="222885" h="358775">
                <a:moveTo>
                  <a:pt x="130822" y="2870"/>
                </a:moveTo>
                <a:lnTo>
                  <a:pt x="120677" y="11305"/>
                </a:lnTo>
                <a:lnTo>
                  <a:pt x="118346" y="19536"/>
                </a:lnTo>
                <a:lnTo>
                  <a:pt x="114719" y="36996"/>
                </a:lnTo>
                <a:lnTo>
                  <a:pt x="112662" y="53030"/>
                </a:lnTo>
                <a:lnTo>
                  <a:pt x="112014" y="67690"/>
                </a:lnTo>
                <a:lnTo>
                  <a:pt x="113818" y="90464"/>
                </a:lnTo>
                <a:lnTo>
                  <a:pt x="133210" y="136245"/>
                </a:lnTo>
                <a:lnTo>
                  <a:pt x="154518" y="154832"/>
                </a:lnTo>
                <a:lnTo>
                  <a:pt x="156527" y="151688"/>
                </a:lnTo>
                <a:lnTo>
                  <a:pt x="163105" y="151688"/>
                </a:lnTo>
                <a:lnTo>
                  <a:pt x="161048" y="150190"/>
                </a:lnTo>
                <a:lnTo>
                  <a:pt x="158356" y="148424"/>
                </a:lnTo>
                <a:lnTo>
                  <a:pt x="158127" y="148323"/>
                </a:lnTo>
                <a:lnTo>
                  <a:pt x="131270" y="119686"/>
                </a:lnTo>
                <a:lnTo>
                  <a:pt x="119481" y="67690"/>
                </a:lnTo>
                <a:lnTo>
                  <a:pt x="120101" y="53674"/>
                </a:lnTo>
                <a:lnTo>
                  <a:pt x="122080" y="38238"/>
                </a:lnTo>
                <a:lnTo>
                  <a:pt x="125594" y="21322"/>
                </a:lnTo>
                <a:lnTo>
                  <a:pt x="130822" y="2870"/>
                </a:lnTo>
                <a:close/>
              </a:path>
              <a:path w="222885" h="358775">
                <a:moveTo>
                  <a:pt x="123710" y="596"/>
                </a:moveTo>
                <a:lnTo>
                  <a:pt x="120677" y="11305"/>
                </a:lnTo>
                <a:lnTo>
                  <a:pt x="124320" y="9055"/>
                </a:lnTo>
                <a:lnTo>
                  <a:pt x="127038" y="7162"/>
                </a:lnTo>
                <a:lnTo>
                  <a:pt x="130822" y="2870"/>
                </a:lnTo>
                <a:lnTo>
                  <a:pt x="123710" y="596"/>
                </a:lnTo>
                <a:close/>
              </a:path>
              <a:path w="222885" h="358775">
                <a:moveTo>
                  <a:pt x="124002" y="0"/>
                </a:moveTo>
                <a:lnTo>
                  <a:pt x="123710" y="596"/>
                </a:lnTo>
                <a:lnTo>
                  <a:pt x="125844" y="1269"/>
                </a:lnTo>
                <a:lnTo>
                  <a:pt x="1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7131" y="3144671"/>
            <a:ext cx="121532" cy="88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356" y="2036825"/>
            <a:ext cx="214306" cy="3530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2788" y="2035089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63" y="311708"/>
                </a:moveTo>
                <a:lnTo>
                  <a:pt x="73139" y="344677"/>
                </a:lnTo>
                <a:lnTo>
                  <a:pt x="109602" y="357534"/>
                </a:lnTo>
                <a:lnTo>
                  <a:pt x="122504" y="358533"/>
                </a:lnTo>
                <a:lnTo>
                  <a:pt x="129679" y="358533"/>
                </a:lnTo>
                <a:lnTo>
                  <a:pt x="136918" y="357581"/>
                </a:lnTo>
                <a:lnTo>
                  <a:pt x="144081" y="355460"/>
                </a:lnTo>
                <a:lnTo>
                  <a:pt x="155096" y="351078"/>
                </a:lnTo>
                <a:lnTo>
                  <a:pt x="122504" y="351078"/>
                </a:lnTo>
                <a:lnTo>
                  <a:pt x="110732" y="350160"/>
                </a:lnTo>
                <a:lnTo>
                  <a:pt x="67347" y="332413"/>
                </a:lnTo>
                <a:lnTo>
                  <a:pt x="50415" y="319140"/>
                </a:lnTo>
                <a:lnTo>
                  <a:pt x="42163" y="311708"/>
                </a:lnTo>
                <a:close/>
              </a:path>
              <a:path w="222885" h="358775">
                <a:moveTo>
                  <a:pt x="163106" y="151688"/>
                </a:moveTo>
                <a:lnTo>
                  <a:pt x="156527" y="151688"/>
                </a:lnTo>
                <a:lnTo>
                  <a:pt x="154927" y="155054"/>
                </a:lnTo>
                <a:lnTo>
                  <a:pt x="194782" y="190781"/>
                </a:lnTo>
                <a:lnTo>
                  <a:pt x="212612" y="228114"/>
                </a:lnTo>
                <a:lnTo>
                  <a:pt x="215377" y="252039"/>
                </a:lnTo>
                <a:lnTo>
                  <a:pt x="215209" y="257511"/>
                </a:lnTo>
                <a:lnTo>
                  <a:pt x="200657" y="302701"/>
                </a:lnTo>
                <a:lnTo>
                  <a:pt x="171637" y="333503"/>
                </a:lnTo>
                <a:lnTo>
                  <a:pt x="135534" y="350202"/>
                </a:lnTo>
                <a:lnTo>
                  <a:pt x="129019" y="351078"/>
                </a:lnTo>
                <a:lnTo>
                  <a:pt x="155096" y="351078"/>
                </a:lnTo>
                <a:lnTo>
                  <a:pt x="189762" y="328001"/>
                </a:lnTo>
                <a:lnTo>
                  <a:pt x="216639" y="288489"/>
                </a:lnTo>
                <a:lnTo>
                  <a:pt x="222832" y="252039"/>
                </a:lnTo>
                <a:lnTo>
                  <a:pt x="222828" y="250636"/>
                </a:lnTo>
                <a:lnTo>
                  <a:pt x="210438" y="201701"/>
                </a:lnTo>
                <a:lnTo>
                  <a:pt x="175534" y="160740"/>
                </a:lnTo>
                <a:lnTo>
                  <a:pt x="163106" y="151688"/>
                </a:lnTo>
                <a:close/>
              </a:path>
              <a:path w="222885" h="358775">
                <a:moveTo>
                  <a:pt x="124002" y="0"/>
                </a:moveTo>
                <a:lnTo>
                  <a:pt x="123824" y="190"/>
                </a:lnTo>
                <a:lnTo>
                  <a:pt x="123139" y="774"/>
                </a:lnTo>
                <a:lnTo>
                  <a:pt x="121005" y="2298"/>
                </a:lnTo>
                <a:lnTo>
                  <a:pt x="116319" y="5219"/>
                </a:lnTo>
                <a:lnTo>
                  <a:pt x="115696" y="5626"/>
                </a:lnTo>
                <a:lnTo>
                  <a:pt x="69065" y="51826"/>
                </a:lnTo>
                <a:lnTo>
                  <a:pt x="35454" y="100000"/>
                </a:lnTo>
                <a:lnTo>
                  <a:pt x="13972" y="150655"/>
                </a:lnTo>
                <a:lnTo>
                  <a:pt x="1820" y="199581"/>
                </a:lnTo>
                <a:lnTo>
                  <a:pt x="0" y="224535"/>
                </a:lnTo>
                <a:lnTo>
                  <a:pt x="582" y="237616"/>
                </a:lnTo>
                <a:lnTo>
                  <a:pt x="10833" y="279361"/>
                </a:lnTo>
                <a:lnTo>
                  <a:pt x="37109" y="317195"/>
                </a:lnTo>
                <a:lnTo>
                  <a:pt x="42163" y="311708"/>
                </a:lnTo>
                <a:lnTo>
                  <a:pt x="34725" y="303997"/>
                </a:lnTo>
                <a:lnTo>
                  <a:pt x="28098" y="295379"/>
                </a:lnTo>
                <a:lnTo>
                  <a:pt x="9864" y="250636"/>
                </a:lnTo>
                <a:lnTo>
                  <a:pt x="7467" y="224535"/>
                </a:lnTo>
                <a:lnTo>
                  <a:pt x="9211" y="200624"/>
                </a:lnTo>
                <a:lnTo>
                  <a:pt x="21047" y="153019"/>
                </a:lnTo>
                <a:lnTo>
                  <a:pt x="41998" y="103590"/>
                </a:lnTo>
                <a:lnTo>
                  <a:pt x="74744" y="56665"/>
                </a:lnTo>
                <a:lnTo>
                  <a:pt x="106402" y="23634"/>
                </a:lnTo>
                <a:lnTo>
                  <a:pt x="118795" y="12547"/>
                </a:lnTo>
                <a:lnTo>
                  <a:pt x="119697" y="11912"/>
                </a:lnTo>
                <a:lnTo>
                  <a:pt x="120680" y="11296"/>
                </a:lnTo>
                <a:lnTo>
                  <a:pt x="123710" y="596"/>
                </a:lnTo>
                <a:lnTo>
                  <a:pt x="124002" y="0"/>
                </a:lnTo>
                <a:close/>
              </a:path>
              <a:path w="222885" h="358775">
                <a:moveTo>
                  <a:pt x="154514" y="154829"/>
                </a:moveTo>
                <a:lnTo>
                  <a:pt x="154856" y="155054"/>
                </a:lnTo>
                <a:lnTo>
                  <a:pt x="154514" y="154829"/>
                </a:lnTo>
                <a:close/>
              </a:path>
              <a:path w="222885" h="358775">
                <a:moveTo>
                  <a:pt x="156527" y="151688"/>
                </a:moveTo>
                <a:lnTo>
                  <a:pt x="154514" y="154829"/>
                </a:lnTo>
                <a:lnTo>
                  <a:pt x="154927" y="155054"/>
                </a:lnTo>
                <a:lnTo>
                  <a:pt x="156527" y="151688"/>
                </a:lnTo>
                <a:close/>
              </a:path>
              <a:path w="222885" h="358775">
                <a:moveTo>
                  <a:pt x="130818" y="2868"/>
                </a:moveTo>
                <a:lnTo>
                  <a:pt x="122250" y="10312"/>
                </a:lnTo>
                <a:lnTo>
                  <a:pt x="120680" y="11296"/>
                </a:lnTo>
                <a:lnTo>
                  <a:pt x="118346" y="19536"/>
                </a:lnTo>
                <a:lnTo>
                  <a:pt x="114719" y="36996"/>
                </a:lnTo>
                <a:lnTo>
                  <a:pt x="112662" y="53030"/>
                </a:lnTo>
                <a:lnTo>
                  <a:pt x="112013" y="67690"/>
                </a:lnTo>
                <a:lnTo>
                  <a:pt x="113818" y="90464"/>
                </a:lnTo>
                <a:lnTo>
                  <a:pt x="133210" y="136245"/>
                </a:lnTo>
                <a:lnTo>
                  <a:pt x="154514" y="154829"/>
                </a:lnTo>
                <a:lnTo>
                  <a:pt x="156527" y="151688"/>
                </a:lnTo>
                <a:lnTo>
                  <a:pt x="163106" y="151688"/>
                </a:lnTo>
                <a:lnTo>
                  <a:pt x="161048" y="150190"/>
                </a:lnTo>
                <a:lnTo>
                  <a:pt x="158356" y="148424"/>
                </a:lnTo>
                <a:lnTo>
                  <a:pt x="155944" y="147070"/>
                </a:lnTo>
                <a:lnTo>
                  <a:pt x="151336" y="143864"/>
                </a:lnTo>
                <a:lnTo>
                  <a:pt x="125298" y="105857"/>
                </a:lnTo>
                <a:lnTo>
                  <a:pt x="119481" y="67690"/>
                </a:lnTo>
                <a:lnTo>
                  <a:pt x="120101" y="53674"/>
                </a:lnTo>
                <a:lnTo>
                  <a:pt x="122080" y="38238"/>
                </a:lnTo>
                <a:lnTo>
                  <a:pt x="125594" y="21322"/>
                </a:lnTo>
                <a:lnTo>
                  <a:pt x="130818" y="2868"/>
                </a:lnTo>
                <a:close/>
              </a:path>
              <a:path w="222885" h="358775">
                <a:moveTo>
                  <a:pt x="123710" y="596"/>
                </a:moveTo>
                <a:lnTo>
                  <a:pt x="120680" y="11296"/>
                </a:lnTo>
                <a:lnTo>
                  <a:pt x="122250" y="10312"/>
                </a:lnTo>
                <a:lnTo>
                  <a:pt x="124320" y="9055"/>
                </a:lnTo>
                <a:lnTo>
                  <a:pt x="130818" y="2870"/>
                </a:lnTo>
                <a:lnTo>
                  <a:pt x="123710" y="596"/>
                </a:lnTo>
                <a:close/>
              </a:path>
              <a:path w="222885" h="358775">
                <a:moveTo>
                  <a:pt x="125834" y="1275"/>
                </a:moveTo>
                <a:close/>
              </a:path>
              <a:path w="222885" h="358775">
                <a:moveTo>
                  <a:pt x="124002" y="0"/>
                </a:moveTo>
                <a:lnTo>
                  <a:pt x="123710" y="596"/>
                </a:lnTo>
                <a:lnTo>
                  <a:pt x="125824" y="1268"/>
                </a:lnTo>
                <a:lnTo>
                  <a:pt x="1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3556" y="2184444"/>
            <a:ext cx="121540" cy="888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0925" y="2234805"/>
            <a:ext cx="214308" cy="3530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6361" y="2233065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64" y="311708"/>
                </a:moveTo>
                <a:lnTo>
                  <a:pt x="73139" y="344677"/>
                </a:lnTo>
                <a:lnTo>
                  <a:pt x="109602" y="357534"/>
                </a:lnTo>
                <a:lnTo>
                  <a:pt x="122504" y="358533"/>
                </a:lnTo>
                <a:lnTo>
                  <a:pt x="129679" y="358533"/>
                </a:lnTo>
                <a:lnTo>
                  <a:pt x="136918" y="357581"/>
                </a:lnTo>
                <a:lnTo>
                  <a:pt x="144081" y="355460"/>
                </a:lnTo>
                <a:lnTo>
                  <a:pt x="155100" y="351078"/>
                </a:lnTo>
                <a:lnTo>
                  <a:pt x="122504" y="351078"/>
                </a:lnTo>
                <a:lnTo>
                  <a:pt x="110733" y="350160"/>
                </a:lnTo>
                <a:lnTo>
                  <a:pt x="67347" y="332413"/>
                </a:lnTo>
                <a:lnTo>
                  <a:pt x="50415" y="319140"/>
                </a:lnTo>
                <a:lnTo>
                  <a:pt x="42164" y="311708"/>
                </a:lnTo>
                <a:close/>
              </a:path>
              <a:path w="222885" h="358775">
                <a:moveTo>
                  <a:pt x="163106" y="151688"/>
                </a:moveTo>
                <a:lnTo>
                  <a:pt x="156527" y="151688"/>
                </a:lnTo>
                <a:lnTo>
                  <a:pt x="154927" y="155054"/>
                </a:lnTo>
                <a:lnTo>
                  <a:pt x="194782" y="190781"/>
                </a:lnTo>
                <a:lnTo>
                  <a:pt x="212612" y="228114"/>
                </a:lnTo>
                <a:lnTo>
                  <a:pt x="215377" y="252039"/>
                </a:lnTo>
                <a:lnTo>
                  <a:pt x="215210" y="257511"/>
                </a:lnTo>
                <a:lnTo>
                  <a:pt x="200657" y="302701"/>
                </a:lnTo>
                <a:lnTo>
                  <a:pt x="171637" y="333503"/>
                </a:lnTo>
                <a:lnTo>
                  <a:pt x="135534" y="350202"/>
                </a:lnTo>
                <a:lnTo>
                  <a:pt x="129019" y="351078"/>
                </a:lnTo>
                <a:lnTo>
                  <a:pt x="155100" y="351078"/>
                </a:lnTo>
                <a:lnTo>
                  <a:pt x="189763" y="327996"/>
                </a:lnTo>
                <a:lnTo>
                  <a:pt x="216639" y="288489"/>
                </a:lnTo>
                <a:lnTo>
                  <a:pt x="222832" y="252039"/>
                </a:lnTo>
                <a:lnTo>
                  <a:pt x="222829" y="250636"/>
                </a:lnTo>
                <a:lnTo>
                  <a:pt x="210439" y="201701"/>
                </a:lnTo>
                <a:lnTo>
                  <a:pt x="175534" y="160740"/>
                </a:lnTo>
                <a:lnTo>
                  <a:pt x="163106" y="151688"/>
                </a:lnTo>
                <a:close/>
              </a:path>
              <a:path w="222885" h="358775">
                <a:moveTo>
                  <a:pt x="124002" y="0"/>
                </a:moveTo>
                <a:lnTo>
                  <a:pt x="123825" y="190"/>
                </a:lnTo>
                <a:lnTo>
                  <a:pt x="123139" y="774"/>
                </a:lnTo>
                <a:lnTo>
                  <a:pt x="121005" y="2298"/>
                </a:lnTo>
                <a:lnTo>
                  <a:pt x="116319" y="5219"/>
                </a:lnTo>
                <a:lnTo>
                  <a:pt x="115697" y="5626"/>
                </a:lnTo>
                <a:lnTo>
                  <a:pt x="69065" y="51821"/>
                </a:lnTo>
                <a:lnTo>
                  <a:pt x="35454" y="100000"/>
                </a:lnTo>
                <a:lnTo>
                  <a:pt x="13972" y="150655"/>
                </a:lnTo>
                <a:lnTo>
                  <a:pt x="1820" y="199581"/>
                </a:lnTo>
                <a:lnTo>
                  <a:pt x="0" y="224535"/>
                </a:lnTo>
                <a:lnTo>
                  <a:pt x="582" y="237616"/>
                </a:lnTo>
                <a:lnTo>
                  <a:pt x="10833" y="279361"/>
                </a:lnTo>
                <a:lnTo>
                  <a:pt x="37109" y="317195"/>
                </a:lnTo>
                <a:lnTo>
                  <a:pt x="42164" y="311708"/>
                </a:lnTo>
                <a:lnTo>
                  <a:pt x="34730" y="303997"/>
                </a:lnTo>
                <a:lnTo>
                  <a:pt x="28103" y="295379"/>
                </a:lnTo>
                <a:lnTo>
                  <a:pt x="9864" y="250636"/>
                </a:lnTo>
                <a:lnTo>
                  <a:pt x="7467" y="224535"/>
                </a:lnTo>
                <a:lnTo>
                  <a:pt x="9211" y="200624"/>
                </a:lnTo>
                <a:lnTo>
                  <a:pt x="21047" y="153019"/>
                </a:lnTo>
                <a:lnTo>
                  <a:pt x="41998" y="103590"/>
                </a:lnTo>
                <a:lnTo>
                  <a:pt x="74744" y="56665"/>
                </a:lnTo>
                <a:lnTo>
                  <a:pt x="106402" y="23634"/>
                </a:lnTo>
                <a:lnTo>
                  <a:pt x="118795" y="12547"/>
                </a:lnTo>
                <a:lnTo>
                  <a:pt x="119710" y="11912"/>
                </a:lnTo>
                <a:lnTo>
                  <a:pt x="120678" y="11302"/>
                </a:lnTo>
                <a:lnTo>
                  <a:pt x="123710" y="596"/>
                </a:lnTo>
                <a:lnTo>
                  <a:pt x="124002" y="0"/>
                </a:lnTo>
                <a:close/>
              </a:path>
              <a:path w="222885" h="358775">
                <a:moveTo>
                  <a:pt x="154514" y="154829"/>
                </a:moveTo>
                <a:lnTo>
                  <a:pt x="154856" y="155054"/>
                </a:lnTo>
                <a:lnTo>
                  <a:pt x="154514" y="154829"/>
                </a:lnTo>
                <a:close/>
              </a:path>
              <a:path w="222885" h="358775">
                <a:moveTo>
                  <a:pt x="156527" y="151688"/>
                </a:moveTo>
                <a:lnTo>
                  <a:pt x="154514" y="154829"/>
                </a:lnTo>
                <a:lnTo>
                  <a:pt x="154927" y="155054"/>
                </a:lnTo>
                <a:lnTo>
                  <a:pt x="156527" y="151688"/>
                </a:lnTo>
                <a:close/>
              </a:path>
              <a:path w="222885" h="358775">
                <a:moveTo>
                  <a:pt x="130818" y="2868"/>
                </a:moveTo>
                <a:lnTo>
                  <a:pt x="122250" y="10312"/>
                </a:lnTo>
                <a:lnTo>
                  <a:pt x="120678" y="11302"/>
                </a:lnTo>
                <a:lnTo>
                  <a:pt x="118346" y="19536"/>
                </a:lnTo>
                <a:lnTo>
                  <a:pt x="114719" y="36995"/>
                </a:lnTo>
                <a:lnTo>
                  <a:pt x="112662" y="53024"/>
                </a:lnTo>
                <a:lnTo>
                  <a:pt x="112014" y="67678"/>
                </a:lnTo>
                <a:lnTo>
                  <a:pt x="113818" y="90459"/>
                </a:lnTo>
                <a:lnTo>
                  <a:pt x="133210" y="136245"/>
                </a:lnTo>
                <a:lnTo>
                  <a:pt x="154514" y="154829"/>
                </a:lnTo>
                <a:lnTo>
                  <a:pt x="156527" y="151688"/>
                </a:lnTo>
                <a:lnTo>
                  <a:pt x="163106" y="151688"/>
                </a:lnTo>
                <a:lnTo>
                  <a:pt x="161048" y="150190"/>
                </a:lnTo>
                <a:lnTo>
                  <a:pt x="158356" y="148424"/>
                </a:lnTo>
                <a:lnTo>
                  <a:pt x="155944" y="147070"/>
                </a:lnTo>
                <a:lnTo>
                  <a:pt x="151336" y="143864"/>
                </a:lnTo>
                <a:lnTo>
                  <a:pt x="125298" y="105856"/>
                </a:lnTo>
                <a:lnTo>
                  <a:pt x="119481" y="67678"/>
                </a:lnTo>
                <a:lnTo>
                  <a:pt x="120101" y="53669"/>
                </a:lnTo>
                <a:lnTo>
                  <a:pt x="122080" y="38236"/>
                </a:lnTo>
                <a:lnTo>
                  <a:pt x="125594" y="21322"/>
                </a:lnTo>
                <a:lnTo>
                  <a:pt x="130818" y="2868"/>
                </a:lnTo>
                <a:close/>
              </a:path>
              <a:path w="222885" h="358775">
                <a:moveTo>
                  <a:pt x="123710" y="596"/>
                </a:moveTo>
                <a:lnTo>
                  <a:pt x="120678" y="11302"/>
                </a:lnTo>
                <a:lnTo>
                  <a:pt x="122250" y="10312"/>
                </a:lnTo>
                <a:lnTo>
                  <a:pt x="124320" y="9055"/>
                </a:lnTo>
                <a:lnTo>
                  <a:pt x="130818" y="2870"/>
                </a:lnTo>
                <a:lnTo>
                  <a:pt x="123710" y="596"/>
                </a:lnTo>
                <a:close/>
              </a:path>
              <a:path w="222885" h="358775">
                <a:moveTo>
                  <a:pt x="125834" y="1275"/>
                </a:moveTo>
                <a:close/>
              </a:path>
              <a:path w="222885" h="358775">
                <a:moveTo>
                  <a:pt x="124002" y="0"/>
                </a:moveTo>
                <a:lnTo>
                  <a:pt x="123710" y="596"/>
                </a:lnTo>
                <a:lnTo>
                  <a:pt x="125824" y="1268"/>
                </a:lnTo>
                <a:lnTo>
                  <a:pt x="1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97141" y="2382419"/>
            <a:ext cx="121528" cy="88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4432" y="4348695"/>
            <a:ext cx="214302" cy="3530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9867" y="4346964"/>
            <a:ext cx="222885" cy="358775"/>
          </a:xfrm>
          <a:custGeom>
            <a:avLst/>
            <a:gdLst/>
            <a:ahLst/>
            <a:cxnLst/>
            <a:rect l="l" t="t" r="r" b="b"/>
            <a:pathLst>
              <a:path w="222885" h="358775">
                <a:moveTo>
                  <a:pt x="42164" y="311708"/>
                </a:moveTo>
                <a:lnTo>
                  <a:pt x="73139" y="344677"/>
                </a:lnTo>
                <a:lnTo>
                  <a:pt x="109601" y="357540"/>
                </a:lnTo>
                <a:lnTo>
                  <a:pt x="122504" y="358546"/>
                </a:lnTo>
                <a:lnTo>
                  <a:pt x="129679" y="358546"/>
                </a:lnTo>
                <a:lnTo>
                  <a:pt x="136918" y="357581"/>
                </a:lnTo>
                <a:lnTo>
                  <a:pt x="144081" y="355460"/>
                </a:lnTo>
                <a:lnTo>
                  <a:pt x="155096" y="351078"/>
                </a:lnTo>
                <a:lnTo>
                  <a:pt x="122504" y="351078"/>
                </a:lnTo>
                <a:lnTo>
                  <a:pt x="110732" y="350160"/>
                </a:lnTo>
                <a:lnTo>
                  <a:pt x="67347" y="332407"/>
                </a:lnTo>
                <a:lnTo>
                  <a:pt x="50415" y="319138"/>
                </a:lnTo>
                <a:lnTo>
                  <a:pt x="42164" y="311708"/>
                </a:lnTo>
                <a:close/>
              </a:path>
              <a:path w="222885" h="358775">
                <a:moveTo>
                  <a:pt x="163105" y="151688"/>
                </a:moveTo>
                <a:lnTo>
                  <a:pt x="156527" y="151688"/>
                </a:lnTo>
                <a:lnTo>
                  <a:pt x="154927" y="155066"/>
                </a:lnTo>
                <a:lnTo>
                  <a:pt x="194782" y="190781"/>
                </a:lnTo>
                <a:lnTo>
                  <a:pt x="212612" y="228114"/>
                </a:lnTo>
                <a:lnTo>
                  <a:pt x="215377" y="252039"/>
                </a:lnTo>
                <a:lnTo>
                  <a:pt x="215210" y="257511"/>
                </a:lnTo>
                <a:lnTo>
                  <a:pt x="200655" y="302706"/>
                </a:lnTo>
                <a:lnTo>
                  <a:pt x="171637" y="333503"/>
                </a:lnTo>
                <a:lnTo>
                  <a:pt x="135534" y="350202"/>
                </a:lnTo>
                <a:lnTo>
                  <a:pt x="129019" y="351078"/>
                </a:lnTo>
                <a:lnTo>
                  <a:pt x="155096" y="351078"/>
                </a:lnTo>
                <a:lnTo>
                  <a:pt x="189762" y="327996"/>
                </a:lnTo>
                <a:lnTo>
                  <a:pt x="216645" y="288484"/>
                </a:lnTo>
                <a:lnTo>
                  <a:pt x="222845" y="252039"/>
                </a:lnTo>
                <a:lnTo>
                  <a:pt x="222841" y="250636"/>
                </a:lnTo>
                <a:lnTo>
                  <a:pt x="210439" y="201701"/>
                </a:lnTo>
                <a:lnTo>
                  <a:pt x="175529" y="160740"/>
                </a:lnTo>
                <a:lnTo>
                  <a:pt x="163105" y="151688"/>
                </a:lnTo>
                <a:close/>
              </a:path>
              <a:path w="222885" h="358775">
                <a:moveTo>
                  <a:pt x="124002" y="0"/>
                </a:moveTo>
                <a:lnTo>
                  <a:pt x="123812" y="190"/>
                </a:lnTo>
                <a:lnTo>
                  <a:pt x="123126" y="774"/>
                </a:lnTo>
                <a:lnTo>
                  <a:pt x="121005" y="2298"/>
                </a:lnTo>
                <a:lnTo>
                  <a:pt x="116319" y="5219"/>
                </a:lnTo>
                <a:lnTo>
                  <a:pt x="115697" y="5626"/>
                </a:lnTo>
                <a:lnTo>
                  <a:pt x="69065" y="51816"/>
                </a:lnTo>
                <a:lnTo>
                  <a:pt x="35454" y="99998"/>
                </a:lnTo>
                <a:lnTo>
                  <a:pt x="13970" y="150656"/>
                </a:lnTo>
                <a:lnTo>
                  <a:pt x="1820" y="199584"/>
                </a:lnTo>
                <a:lnTo>
                  <a:pt x="0" y="224535"/>
                </a:lnTo>
                <a:lnTo>
                  <a:pt x="581" y="237616"/>
                </a:lnTo>
                <a:lnTo>
                  <a:pt x="10820" y="279361"/>
                </a:lnTo>
                <a:lnTo>
                  <a:pt x="37109" y="317195"/>
                </a:lnTo>
                <a:lnTo>
                  <a:pt x="42164" y="311708"/>
                </a:lnTo>
                <a:lnTo>
                  <a:pt x="34730" y="303999"/>
                </a:lnTo>
                <a:lnTo>
                  <a:pt x="28103" y="295384"/>
                </a:lnTo>
                <a:lnTo>
                  <a:pt x="9864" y="250636"/>
                </a:lnTo>
                <a:lnTo>
                  <a:pt x="7467" y="224535"/>
                </a:lnTo>
                <a:lnTo>
                  <a:pt x="9211" y="200624"/>
                </a:lnTo>
                <a:lnTo>
                  <a:pt x="21047" y="153019"/>
                </a:lnTo>
                <a:lnTo>
                  <a:pt x="42000" y="103590"/>
                </a:lnTo>
                <a:lnTo>
                  <a:pt x="74750" y="56665"/>
                </a:lnTo>
                <a:lnTo>
                  <a:pt x="106402" y="23634"/>
                </a:lnTo>
                <a:lnTo>
                  <a:pt x="118795" y="12547"/>
                </a:lnTo>
                <a:lnTo>
                  <a:pt x="119710" y="11912"/>
                </a:lnTo>
                <a:lnTo>
                  <a:pt x="120678" y="11302"/>
                </a:lnTo>
                <a:lnTo>
                  <a:pt x="123710" y="596"/>
                </a:lnTo>
                <a:lnTo>
                  <a:pt x="124002" y="0"/>
                </a:lnTo>
                <a:close/>
              </a:path>
              <a:path w="222885" h="358775">
                <a:moveTo>
                  <a:pt x="154621" y="154899"/>
                </a:moveTo>
                <a:lnTo>
                  <a:pt x="154875" y="155066"/>
                </a:lnTo>
                <a:lnTo>
                  <a:pt x="154621" y="154899"/>
                </a:lnTo>
                <a:close/>
              </a:path>
              <a:path w="222885" h="358775">
                <a:moveTo>
                  <a:pt x="156527" y="151688"/>
                </a:moveTo>
                <a:lnTo>
                  <a:pt x="154508" y="154825"/>
                </a:lnTo>
                <a:lnTo>
                  <a:pt x="154927" y="155066"/>
                </a:lnTo>
                <a:lnTo>
                  <a:pt x="156527" y="151688"/>
                </a:lnTo>
                <a:close/>
              </a:path>
              <a:path w="222885" h="358775">
                <a:moveTo>
                  <a:pt x="130818" y="2868"/>
                </a:moveTo>
                <a:lnTo>
                  <a:pt x="122250" y="10312"/>
                </a:lnTo>
                <a:lnTo>
                  <a:pt x="120678" y="11302"/>
                </a:lnTo>
                <a:lnTo>
                  <a:pt x="118346" y="19536"/>
                </a:lnTo>
                <a:lnTo>
                  <a:pt x="114719" y="36995"/>
                </a:lnTo>
                <a:lnTo>
                  <a:pt x="112662" y="53024"/>
                </a:lnTo>
                <a:lnTo>
                  <a:pt x="112014" y="67678"/>
                </a:lnTo>
                <a:lnTo>
                  <a:pt x="113818" y="90464"/>
                </a:lnTo>
                <a:lnTo>
                  <a:pt x="133210" y="136245"/>
                </a:lnTo>
                <a:lnTo>
                  <a:pt x="154621" y="154899"/>
                </a:lnTo>
                <a:lnTo>
                  <a:pt x="156527" y="151688"/>
                </a:lnTo>
                <a:lnTo>
                  <a:pt x="163105" y="151688"/>
                </a:lnTo>
                <a:lnTo>
                  <a:pt x="161048" y="150190"/>
                </a:lnTo>
                <a:lnTo>
                  <a:pt x="158356" y="148424"/>
                </a:lnTo>
                <a:lnTo>
                  <a:pt x="155945" y="147070"/>
                </a:lnTo>
                <a:lnTo>
                  <a:pt x="151341" y="143864"/>
                </a:lnTo>
                <a:lnTo>
                  <a:pt x="125298" y="105856"/>
                </a:lnTo>
                <a:lnTo>
                  <a:pt x="119481" y="67678"/>
                </a:lnTo>
                <a:lnTo>
                  <a:pt x="120101" y="53667"/>
                </a:lnTo>
                <a:lnTo>
                  <a:pt x="122080" y="38231"/>
                </a:lnTo>
                <a:lnTo>
                  <a:pt x="125594" y="21317"/>
                </a:lnTo>
                <a:lnTo>
                  <a:pt x="130818" y="2868"/>
                </a:lnTo>
                <a:close/>
              </a:path>
              <a:path w="222885" h="358775">
                <a:moveTo>
                  <a:pt x="123710" y="596"/>
                </a:moveTo>
                <a:lnTo>
                  <a:pt x="120678" y="11302"/>
                </a:lnTo>
                <a:lnTo>
                  <a:pt x="122250" y="10312"/>
                </a:lnTo>
                <a:lnTo>
                  <a:pt x="124307" y="9055"/>
                </a:lnTo>
                <a:lnTo>
                  <a:pt x="130818" y="2870"/>
                </a:lnTo>
                <a:lnTo>
                  <a:pt x="123710" y="596"/>
                </a:lnTo>
                <a:close/>
              </a:path>
              <a:path w="222885" h="358775">
                <a:moveTo>
                  <a:pt x="125834" y="1275"/>
                </a:moveTo>
                <a:close/>
              </a:path>
              <a:path w="222885" h="358775">
                <a:moveTo>
                  <a:pt x="124002" y="0"/>
                </a:moveTo>
                <a:lnTo>
                  <a:pt x="123710" y="596"/>
                </a:lnTo>
                <a:lnTo>
                  <a:pt x="125824" y="1268"/>
                </a:lnTo>
                <a:lnTo>
                  <a:pt x="1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0636" y="4496319"/>
            <a:ext cx="121540" cy="88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9174" y="5443563"/>
            <a:ext cx="214306" cy="3530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926" y="1620478"/>
            <a:ext cx="3795125" cy="37656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7627" y="5441830"/>
            <a:ext cx="1517701" cy="511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6692" y="5266083"/>
            <a:ext cx="106668" cy="1561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6436" y="3423599"/>
            <a:ext cx="190500" cy="387985"/>
          </a:xfrm>
          <a:custGeom>
            <a:avLst/>
            <a:gdLst/>
            <a:ahLst/>
            <a:cxnLst/>
            <a:rect l="l" t="t" r="r" b="b"/>
            <a:pathLst>
              <a:path w="190500" h="387985">
                <a:moveTo>
                  <a:pt x="59287" y="210395"/>
                </a:moveTo>
                <a:lnTo>
                  <a:pt x="48488" y="219672"/>
                </a:lnTo>
                <a:lnTo>
                  <a:pt x="33806" y="247768"/>
                </a:lnTo>
                <a:lnTo>
                  <a:pt x="18591" y="276133"/>
                </a:lnTo>
                <a:lnTo>
                  <a:pt x="6202" y="305464"/>
                </a:lnTo>
                <a:lnTo>
                  <a:pt x="0" y="336461"/>
                </a:lnTo>
                <a:lnTo>
                  <a:pt x="9182" y="366798"/>
                </a:lnTo>
                <a:lnTo>
                  <a:pt x="35178" y="382748"/>
                </a:lnTo>
                <a:lnTo>
                  <a:pt x="68433" y="387812"/>
                </a:lnTo>
                <a:lnTo>
                  <a:pt x="99390" y="385495"/>
                </a:lnTo>
                <a:lnTo>
                  <a:pt x="142292" y="367743"/>
                </a:lnTo>
                <a:lnTo>
                  <a:pt x="155680" y="351879"/>
                </a:lnTo>
                <a:lnTo>
                  <a:pt x="74518" y="351879"/>
                </a:lnTo>
                <a:lnTo>
                  <a:pt x="46675" y="347422"/>
                </a:lnTo>
                <a:lnTo>
                  <a:pt x="39154" y="325132"/>
                </a:lnTo>
                <a:lnTo>
                  <a:pt x="46802" y="302596"/>
                </a:lnTo>
                <a:lnTo>
                  <a:pt x="57621" y="280895"/>
                </a:lnTo>
                <a:lnTo>
                  <a:pt x="69595" y="259656"/>
                </a:lnTo>
                <a:lnTo>
                  <a:pt x="74890" y="249579"/>
                </a:lnTo>
                <a:lnTo>
                  <a:pt x="73380" y="248462"/>
                </a:lnTo>
                <a:lnTo>
                  <a:pt x="67228" y="234022"/>
                </a:lnTo>
                <a:lnTo>
                  <a:pt x="65685" y="219362"/>
                </a:lnTo>
                <a:lnTo>
                  <a:pt x="67777" y="211980"/>
                </a:lnTo>
                <a:lnTo>
                  <a:pt x="59287" y="210395"/>
                </a:lnTo>
                <a:close/>
              </a:path>
              <a:path w="190500" h="387985">
                <a:moveTo>
                  <a:pt x="179260" y="32435"/>
                </a:moveTo>
                <a:lnTo>
                  <a:pt x="139661" y="32435"/>
                </a:lnTo>
                <a:lnTo>
                  <a:pt x="148310" y="33642"/>
                </a:lnTo>
                <a:lnTo>
                  <a:pt x="142786" y="37390"/>
                </a:lnTo>
                <a:lnTo>
                  <a:pt x="152193" y="88379"/>
                </a:lnTo>
                <a:lnTo>
                  <a:pt x="152957" y="110306"/>
                </a:lnTo>
                <a:lnTo>
                  <a:pt x="152870" y="132260"/>
                </a:lnTo>
                <a:lnTo>
                  <a:pt x="152367" y="153352"/>
                </a:lnTo>
                <a:lnTo>
                  <a:pt x="152436" y="159918"/>
                </a:lnTo>
                <a:lnTo>
                  <a:pt x="153006" y="197875"/>
                </a:lnTo>
                <a:lnTo>
                  <a:pt x="153347" y="245573"/>
                </a:lnTo>
                <a:lnTo>
                  <a:pt x="147614" y="291433"/>
                </a:lnTo>
                <a:lnTo>
                  <a:pt x="130047" y="329666"/>
                </a:lnTo>
                <a:lnTo>
                  <a:pt x="107403" y="344095"/>
                </a:lnTo>
                <a:lnTo>
                  <a:pt x="74518" y="351879"/>
                </a:lnTo>
                <a:lnTo>
                  <a:pt x="155680" y="351879"/>
                </a:lnTo>
                <a:lnTo>
                  <a:pt x="182699" y="295724"/>
                </a:lnTo>
                <a:lnTo>
                  <a:pt x="188159" y="249925"/>
                </a:lnTo>
                <a:lnTo>
                  <a:pt x="189066" y="204681"/>
                </a:lnTo>
                <a:lnTo>
                  <a:pt x="189483" y="159918"/>
                </a:lnTo>
                <a:lnTo>
                  <a:pt x="190291" y="135922"/>
                </a:lnTo>
                <a:lnTo>
                  <a:pt x="190350" y="132260"/>
                </a:lnTo>
                <a:lnTo>
                  <a:pt x="190043" y="95670"/>
                </a:lnTo>
                <a:lnTo>
                  <a:pt x="185934" y="54643"/>
                </a:lnTo>
                <a:lnTo>
                  <a:pt x="179260" y="32435"/>
                </a:lnTo>
                <a:close/>
              </a:path>
              <a:path w="190500" h="387985">
                <a:moveTo>
                  <a:pt x="155986" y="0"/>
                </a:moveTo>
                <a:lnTo>
                  <a:pt x="124967" y="4470"/>
                </a:lnTo>
                <a:lnTo>
                  <a:pt x="98027" y="29772"/>
                </a:lnTo>
                <a:lnTo>
                  <a:pt x="90293" y="62431"/>
                </a:lnTo>
                <a:lnTo>
                  <a:pt x="95014" y="98126"/>
                </a:lnTo>
                <a:lnTo>
                  <a:pt x="105435" y="132537"/>
                </a:lnTo>
                <a:lnTo>
                  <a:pt x="109730" y="153352"/>
                </a:lnTo>
                <a:lnTo>
                  <a:pt x="106211" y="168000"/>
                </a:lnTo>
                <a:lnTo>
                  <a:pt x="95932" y="180084"/>
                </a:lnTo>
                <a:lnTo>
                  <a:pt x="79946" y="193205"/>
                </a:lnTo>
                <a:lnTo>
                  <a:pt x="69631" y="205437"/>
                </a:lnTo>
                <a:lnTo>
                  <a:pt x="67777" y="211980"/>
                </a:lnTo>
                <a:lnTo>
                  <a:pt x="72275" y="212820"/>
                </a:lnTo>
                <a:lnTo>
                  <a:pt x="81424" y="223379"/>
                </a:lnTo>
                <a:lnTo>
                  <a:pt x="80708" y="238506"/>
                </a:lnTo>
                <a:lnTo>
                  <a:pt x="74890" y="249579"/>
                </a:lnTo>
                <a:lnTo>
                  <a:pt x="85221" y="257221"/>
                </a:lnTo>
                <a:lnTo>
                  <a:pt x="98572" y="254657"/>
                </a:lnTo>
                <a:lnTo>
                  <a:pt x="107383" y="244287"/>
                </a:lnTo>
                <a:lnTo>
                  <a:pt x="105600" y="229628"/>
                </a:lnTo>
                <a:lnTo>
                  <a:pt x="106259" y="221052"/>
                </a:lnTo>
                <a:lnTo>
                  <a:pt x="114422" y="212406"/>
                </a:lnTo>
                <a:lnTo>
                  <a:pt x="133121" y="198869"/>
                </a:lnTo>
                <a:lnTo>
                  <a:pt x="139556" y="191643"/>
                </a:lnTo>
                <a:lnTo>
                  <a:pt x="144575" y="182892"/>
                </a:lnTo>
                <a:lnTo>
                  <a:pt x="147867" y="173352"/>
                </a:lnTo>
                <a:lnTo>
                  <a:pt x="149123" y="163753"/>
                </a:lnTo>
                <a:lnTo>
                  <a:pt x="143510" y="135922"/>
                </a:lnTo>
                <a:lnTo>
                  <a:pt x="132397" y="103867"/>
                </a:lnTo>
                <a:lnTo>
                  <a:pt x="125370" y="72764"/>
                </a:lnTo>
                <a:lnTo>
                  <a:pt x="132016" y="47790"/>
                </a:lnTo>
                <a:lnTo>
                  <a:pt x="135458" y="43637"/>
                </a:lnTo>
                <a:lnTo>
                  <a:pt x="139344" y="39725"/>
                </a:lnTo>
                <a:lnTo>
                  <a:pt x="142786" y="37390"/>
                </a:lnTo>
                <a:lnTo>
                  <a:pt x="141744" y="35382"/>
                </a:lnTo>
                <a:lnTo>
                  <a:pt x="139661" y="32435"/>
                </a:lnTo>
                <a:lnTo>
                  <a:pt x="179260" y="32435"/>
                </a:lnTo>
                <a:lnTo>
                  <a:pt x="175445" y="19738"/>
                </a:lnTo>
                <a:lnTo>
                  <a:pt x="155986" y="0"/>
                </a:lnTo>
                <a:close/>
              </a:path>
              <a:path w="190500" h="387985">
                <a:moveTo>
                  <a:pt x="67777" y="211980"/>
                </a:moveTo>
                <a:lnTo>
                  <a:pt x="65685" y="219362"/>
                </a:lnTo>
                <a:lnTo>
                  <a:pt x="67228" y="234022"/>
                </a:lnTo>
                <a:lnTo>
                  <a:pt x="73380" y="248462"/>
                </a:lnTo>
                <a:lnTo>
                  <a:pt x="74890" y="249579"/>
                </a:lnTo>
                <a:lnTo>
                  <a:pt x="80708" y="238506"/>
                </a:lnTo>
                <a:lnTo>
                  <a:pt x="81424" y="223379"/>
                </a:lnTo>
                <a:lnTo>
                  <a:pt x="72275" y="212820"/>
                </a:lnTo>
                <a:lnTo>
                  <a:pt x="67777" y="211980"/>
                </a:lnTo>
                <a:close/>
              </a:path>
              <a:path w="190500" h="387985">
                <a:moveTo>
                  <a:pt x="139661" y="32435"/>
                </a:moveTo>
                <a:lnTo>
                  <a:pt x="141744" y="35382"/>
                </a:lnTo>
                <a:lnTo>
                  <a:pt x="142786" y="37390"/>
                </a:lnTo>
                <a:lnTo>
                  <a:pt x="148310" y="33642"/>
                </a:lnTo>
                <a:lnTo>
                  <a:pt x="139661" y="324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72389" y="4334765"/>
            <a:ext cx="90706" cy="1259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1676" y="2993887"/>
            <a:ext cx="81210" cy="14644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7365" y="3274410"/>
            <a:ext cx="136046" cy="2043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599" y="3422608"/>
            <a:ext cx="181462" cy="24276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6071" y="3755983"/>
            <a:ext cx="188667" cy="2215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99157" y="5561502"/>
            <a:ext cx="280670" cy="313055"/>
          </a:xfrm>
          <a:custGeom>
            <a:avLst/>
            <a:gdLst/>
            <a:ahLst/>
            <a:cxnLst/>
            <a:rect l="l" t="t" r="r" b="b"/>
            <a:pathLst>
              <a:path w="280670" h="313054">
                <a:moveTo>
                  <a:pt x="226687" y="32407"/>
                </a:moveTo>
                <a:lnTo>
                  <a:pt x="226449" y="32653"/>
                </a:lnTo>
                <a:lnTo>
                  <a:pt x="204314" y="53283"/>
                </a:lnTo>
                <a:lnTo>
                  <a:pt x="183067" y="74721"/>
                </a:lnTo>
                <a:lnTo>
                  <a:pt x="164193" y="99481"/>
                </a:lnTo>
                <a:lnTo>
                  <a:pt x="154965" y="113893"/>
                </a:lnTo>
                <a:lnTo>
                  <a:pt x="145181" y="127709"/>
                </a:lnTo>
                <a:lnTo>
                  <a:pt x="104512" y="159806"/>
                </a:lnTo>
                <a:lnTo>
                  <a:pt x="65732" y="166657"/>
                </a:lnTo>
                <a:lnTo>
                  <a:pt x="47252" y="169763"/>
                </a:lnTo>
                <a:lnTo>
                  <a:pt x="14058" y="190093"/>
                </a:lnTo>
                <a:lnTo>
                  <a:pt x="0" y="224151"/>
                </a:lnTo>
                <a:lnTo>
                  <a:pt x="3516" y="262327"/>
                </a:lnTo>
                <a:lnTo>
                  <a:pt x="23046" y="295013"/>
                </a:lnTo>
                <a:lnTo>
                  <a:pt x="57031" y="312600"/>
                </a:lnTo>
                <a:lnTo>
                  <a:pt x="104103" y="308356"/>
                </a:lnTo>
                <a:lnTo>
                  <a:pt x="150852" y="286085"/>
                </a:lnTo>
                <a:lnTo>
                  <a:pt x="164952" y="275744"/>
                </a:lnTo>
                <a:lnTo>
                  <a:pt x="61844" y="275744"/>
                </a:lnTo>
                <a:lnTo>
                  <a:pt x="50988" y="270019"/>
                </a:lnTo>
                <a:lnTo>
                  <a:pt x="43250" y="259138"/>
                </a:lnTo>
                <a:lnTo>
                  <a:pt x="38328" y="246225"/>
                </a:lnTo>
                <a:lnTo>
                  <a:pt x="35923" y="234406"/>
                </a:lnTo>
                <a:lnTo>
                  <a:pt x="38252" y="219159"/>
                </a:lnTo>
                <a:lnTo>
                  <a:pt x="47820" y="209920"/>
                </a:lnTo>
                <a:lnTo>
                  <a:pt x="61555" y="204777"/>
                </a:lnTo>
                <a:lnTo>
                  <a:pt x="76385" y="201818"/>
                </a:lnTo>
                <a:lnTo>
                  <a:pt x="96651" y="198364"/>
                </a:lnTo>
                <a:lnTo>
                  <a:pt x="116203" y="193942"/>
                </a:lnTo>
                <a:lnTo>
                  <a:pt x="151773" y="175199"/>
                </a:lnTo>
                <a:lnTo>
                  <a:pt x="178930" y="144557"/>
                </a:lnTo>
                <a:lnTo>
                  <a:pt x="201506" y="110238"/>
                </a:lnTo>
                <a:lnTo>
                  <a:pt x="217595" y="89921"/>
                </a:lnTo>
                <a:lnTo>
                  <a:pt x="236413" y="72238"/>
                </a:lnTo>
                <a:lnTo>
                  <a:pt x="239405" y="69631"/>
                </a:lnTo>
                <a:lnTo>
                  <a:pt x="226687" y="32407"/>
                </a:lnTo>
                <a:close/>
              </a:path>
              <a:path w="280670" h="313054">
                <a:moveTo>
                  <a:pt x="269663" y="41442"/>
                </a:moveTo>
                <a:lnTo>
                  <a:pt x="255997" y="55172"/>
                </a:lnTo>
                <a:lnTo>
                  <a:pt x="239405" y="69631"/>
                </a:lnTo>
                <a:lnTo>
                  <a:pt x="241202" y="74894"/>
                </a:lnTo>
                <a:lnTo>
                  <a:pt x="241739" y="120662"/>
                </a:lnTo>
                <a:lnTo>
                  <a:pt x="226970" y="163557"/>
                </a:lnTo>
                <a:lnTo>
                  <a:pt x="197086" y="201881"/>
                </a:lnTo>
                <a:lnTo>
                  <a:pt x="135285" y="252172"/>
                </a:lnTo>
                <a:lnTo>
                  <a:pt x="97838" y="271342"/>
                </a:lnTo>
                <a:lnTo>
                  <a:pt x="61844" y="275744"/>
                </a:lnTo>
                <a:lnTo>
                  <a:pt x="164952" y="275744"/>
                </a:lnTo>
                <a:lnTo>
                  <a:pt x="229090" y="222938"/>
                </a:lnTo>
                <a:lnTo>
                  <a:pt x="258586" y="185774"/>
                </a:lnTo>
                <a:lnTo>
                  <a:pt x="275522" y="143868"/>
                </a:lnTo>
                <a:lnTo>
                  <a:pt x="280540" y="99163"/>
                </a:lnTo>
                <a:lnTo>
                  <a:pt x="274281" y="53600"/>
                </a:lnTo>
                <a:lnTo>
                  <a:pt x="269663" y="41442"/>
                </a:lnTo>
                <a:close/>
              </a:path>
              <a:path w="280670" h="313054">
                <a:moveTo>
                  <a:pt x="254869" y="7064"/>
                </a:moveTo>
                <a:lnTo>
                  <a:pt x="247988" y="10314"/>
                </a:lnTo>
                <a:lnTo>
                  <a:pt x="226687" y="32407"/>
                </a:lnTo>
                <a:lnTo>
                  <a:pt x="239405" y="69631"/>
                </a:lnTo>
                <a:lnTo>
                  <a:pt x="255997" y="55172"/>
                </a:lnTo>
                <a:lnTo>
                  <a:pt x="269663" y="41442"/>
                </a:lnTo>
                <a:lnTo>
                  <a:pt x="257386" y="9121"/>
                </a:lnTo>
                <a:lnTo>
                  <a:pt x="254869" y="7064"/>
                </a:lnTo>
                <a:close/>
              </a:path>
              <a:path w="280670" h="313054">
                <a:moveTo>
                  <a:pt x="260954" y="4190"/>
                </a:moveTo>
                <a:lnTo>
                  <a:pt x="254869" y="7064"/>
                </a:lnTo>
                <a:lnTo>
                  <a:pt x="257386" y="9121"/>
                </a:lnTo>
                <a:lnTo>
                  <a:pt x="269663" y="41442"/>
                </a:lnTo>
                <a:lnTo>
                  <a:pt x="274378" y="36705"/>
                </a:lnTo>
                <a:lnTo>
                  <a:pt x="279065" y="22370"/>
                </a:lnTo>
                <a:lnTo>
                  <a:pt x="272951" y="9870"/>
                </a:lnTo>
                <a:lnTo>
                  <a:pt x="260954" y="4190"/>
                </a:lnTo>
                <a:close/>
              </a:path>
              <a:path w="280670" h="313054">
                <a:moveTo>
                  <a:pt x="246226" y="0"/>
                </a:moveTo>
                <a:lnTo>
                  <a:pt x="233113" y="2464"/>
                </a:lnTo>
                <a:lnTo>
                  <a:pt x="224082" y="12966"/>
                </a:lnTo>
                <a:lnTo>
                  <a:pt x="225166" y="27955"/>
                </a:lnTo>
                <a:lnTo>
                  <a:pt x="226687" y="32407"/>
                </a:lnTo>
                <a:lnTo>
                  <a:pt x="247988" y="10314"/>
                </a:lnTo>
                <a:lnTo>
                  <a:pt x="254869" y="7064"/>
                </a:lnTo>
                <a:lnTo>
                  <a:pt x="2462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41519" y="2114010"/>
            <a:ext cx="2842260" cy="34855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680"/>
              </a:spcBef>
            </a:pPr>
            <a:r>
              <a:rPr sz="3200" b="1" spc="-5" dirty="0">
                <a:solidFill>
                  <a:srgbClr val="2F6C2A"/>
                </a:solidFill>
                <a:latin typeface="Palatino Linotype"/>
                <a:cs typeface="Palatino Linotype"/>
              </a:rPr>
              <a:t>581.11</a:t>
            </a:r>
            <a:r>
              <a:rPr sz="3200" spc="-5" dirty="0">
                <a:solidFill>
                  <a:srgbClr val="2F6C2A"/>
                </a:solidFill>
                <a:latin typeface="Eras Medium ITC"/>
                <a:cs typeface="Eras Medium ITC"/>
              </a:rPr>
              <a:t>9</a:t>
            </a:r>
            <a:endParaRPr sz="3200">
              <a:latin typeface="Eras Medium ITC"/>
              <a:cs typeface="Eras Medium ITC"/>
            </a:endParaRPr>
          </a:p>
          <a:p>
            <a:pPr marL="12700" marR="5080" algn="ctr">
              <a:lnSpc>
                <a:spcPts val="3579"/>
              </a:lnSpc>
              <a:spcBef>
                <a:spcPts val="920"/>
              </a:spcBef>
            </a:pP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μονάδες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  </a:t>
            </a:r>
            <a:r>
              <a:rPr sz="3200" b="1" dirty="0">
                <a:solidFill>
                  <a:srgbClr val="2F6C2A"/>
                </a:solidFill>
                <a:latin typeface="Palatino Linotype"/>
                <a:cs typeface="Palatino Linotype"/>
              </a:rPr>
              <a:t>2016</a:t>
            </a:r>
            <a:endParaRPr sz="3200">
              <a:latin typeface="Palatino Linotype"/>
              <a:cs typeface="Palatino Linotype"/>
            </a:endParaRPr>
          </a:p>
          <a:p>
            <a:pPr marL="15875" algn="ctr">
              <a:lnSpc>
                <a:spcPct val="100000"/>
              </a:lnSpc>
              <a:spcBef>
                <a:spcPts val="3279"/>
              </a:spcBef>
            </a:pPr>
            <a:r>
              <a:rPr sz="3200" b="1" spc="-10" dirty="0">
                <a:solidFill>
                  <a:srgbClr val="2F6C2A"/>
                </a:solidFill>
                <a:latin typeface="Palatino Linotype"/>
                <a:cs typeface="Palatino Linotype"/>
              </a:rPr>
              <a:t>1.5</a:t>
            </a:r>
            <a:r>
              <a:rPr sz="3200" spc="-10" dirty="0">
                <a:solidFill>
                  <a:srgbClr val="2F6C2A"/>
                </a:solidFill>
                <a:latin typeface="Eras Medium ITC"/>
                <a:cs typeface="Eras Medium ITC"/>
              </a:rPr>
              <a:t>9</a:t>
            </a:r>
            <a:r>
              <a:rPr sz="3200" b="1" spc="-10" dirty="0">
                <a:solidFill>
                  <a:srgbClr val="2F6C2A"/>
                </a:solidFill>
                <a:latin typeface="Palatino Linotype"/>
                <a:cs typeface="Palatino Linotype"/>
              </a:rPr>
              <a:t>2</a:t>
            </a:r>
            <a:endParaRPr sz="3200">
              <a:latin typeface="Palatino Linotype"/>
              <a:cs typeface="Palatino Linotype"/>
            </a:endParaRPr>
          </a:p>
          <a:p>
            <a:pPr marL="12700" marR="5080" algn="ctr">
              <a:lnSpc>
                <a:spcPts val="3600"/>
              </a:lnSpc>
              <a:spcBef>
                <a:spcPts val="500"/>
              </a:spcBef>
            </a:pP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μονάδες </a:t>
            </a:r>
            <a:r>
              <a:rPr sz="32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  </a:t>
            </a:r>
            <a:r>
              <a:rPr sz="3200" b="1" spc="-409" dirty="0">
                <a:solidFill>
                  <a:srgbClr val="2D6E2E"/>
                </a:solidFill>
                <a:latin typeface="Palatino Linotype"/>
                <a:cs typeface="Palatino Linotype"/>
              </a:rPr>
              <a:t>ανά</a:t>
            </a:r>
            <a:r>
              <a:rPr sz="3200" b="1" spc="-12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2355" y="613361"/>
            <a:ext cx="5748689" cy="1513235"/>
          </a:xfrm>
          <a:prstGeom prst="rect">
            <a:avLst/>
          </a:prstGeom>
        </p:spPr>
        <p:txBody>
          <a:bodyPr vert="horz" wrap="none" lIns="0" tIns="142240" rIns="0" bIns="0" rtlCol="0">
            <a:spAutoFit/>
          </a:bodyPr>
          <a:lstStyle/>
          <a:p>
            <a:pPr marR="5080" algn="ctr">
              <a:spcBef>
                <a:spcPts val="600"/>
              </a:spcBef>
            </a:pPr>
            <a:r>
              <a:rPr dirty="0"/>
              <a:t>Οι ανάγκες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 smtClean="0"/>
              <a:t>αίμα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dirty="0" err="1" smtClean="0"/>
              <a:t>συνεχώς</a:t>
            </a:r>
            <a:r>
              <a:rPr lang="el-GR" dirty="0" smtClean="0"/>
              <a:t> </a:t>
            </a:r>
            <a:r>
              <a:rPr dirty="0" err="1" smtClean="0"/>
              <a:t>αυξάνονται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399161" y="6189484"/>
            <a:ext cx="739152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300" y="2334277"/>
            <a:ext cx="8740715" cy="4248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570" indent="-332105">
              <a:lnSpc>
                <a:spcPts val="3890"/>
              </a:lnSpc>
              <a:buClr>
                <a:srgbClr val="2D6E2E"/>
              </a:buClr>
              <a:buSzPct val="121875"/>
              <a:buFont typeface="Segoe UI Black"/>
              <a:buChar char="*"/>
              <a:tabLst>
                <a:tab pos="370205" algn="l"/>
              </a:tabLst>
            </a:pPr>
            <a:r>
              <a:rPr sz="3200" b="1" kern="0" dirty="0">
                <a:solidFill>
                  <a:srgbClr val="C1353B"/>
                </a:solidFill>
                <a:latin typeface="Palatino Linotype"/>
                <a:cs typeface="Palatino Linotype"/>
              </a:rPr>
              <a:t>Ο μέσος όρος </a:t>
            </a:r>
            <a:r>
              <a:rPr sz="3200" b="1" kern="0" dirty="0" err="1">
                <a:solidFill>
                  <a:srgbClr val="C1353B"/>
                </a:solidFill>
                <a:latin typeface="Palatino Linotype"/>
                <a:cs typeface="Palatino Linotype"/>
              </a:rPr>
              <a:t>ζωής</a:t>
            </a:r>
            <a:r>
              <a:rPr sz="3200" b="1" kern="0" dirty="0">
                <a:solidFill>
                  <a:srgbClr val="C1353B"/>
                </a:solidFill>
                <a:latin typeface="Palatino Linotype"/>
                <a:cs typeface="Palatino Linotype"/>
              </a:rPr>
              <a:t> </a:t>
            </a:r>
            <a:r>
              <a:rPr sz="3200" b="1" kern="0" dirty="0" err="1" smtClean="0">
                <a:solidFill>
                  <a:srgbClr val="2D6E2E"/>
                </a:solidFill>
                <a:latin typeface="Palatino Linotype"/>
                <a:cs typeface="Palatino Linotype"/>
              </a:rPr>
              <a:t>του</a:t>
            </a:r>
            <a:r>
              <a:rPr sz="3200" b="1" kern="0" dirty="0" smtClean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kern="0" dirty="0">
                <a:solidFill>
                  <a:srgbClr val="2D6E2E"/>
                </a:solidFill>
                <a:latin typeface="Palatino Linotype"/>
                <a:cs typeface="Palatino Linotype"/>
              </a:rPr>
              <a:t>πληθυσμού</a:t>
            </a:r>
            <a:endParaRPr sz="3200" b="1" kern="0" dirty="0">
              <a:latin typeface="Palatino Linotype"/>
              <a:cs typeface="Palatino Linotype"/>
            </a:endParaRPr>
          </a:p>
          <a:p>
            <a:pPr marL="390525" marR="1045210">
              <a:lnSpc>
                <a:spcPts val="3600"/>
              </a:lnSpc>
              <a:spcBef>
                <a:spcPts val="130"/>
              </a:spcBef>
            </a:pPr>
            <a:r>
              <a:rPr sz="3200" b="1" kern="0" dirty="0">
                <a:solidFill>
                  <a:srgbClr val="2D6E2E"/>
                </a:solidFill>
                <a:latin typeface="Palatino Linotype"/>
                <a:cs typeface="Palatino Linotype"/>
              </a:rPr>
              <a:t>έχει αυξηθεί, </a:t>
            </a:r>
            <a:r>
              <a:rPr sz="3200" b="1" kern="0" dirty="0" err="1">
                <a:solidFill>
                  <a:srgbClr val="2D6E2E"/>
                </a:solidFill>
                <a:latin typeface="Palatino Linotype"/>
                <a:cs typeface="Palatino Linotype"/>
              </a:rPr>
              <a:t>συνεπώς</a:t>
            </a:r>
            <a:r>
              <a:rPr sz="3200" b="1" kern="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kern="0" dirty="0" err="1" smtClean="0">
                <a:solidFill>
                  <a:srgbClr val="2D6E2E"/>
                </a:solidFill>
                <a:latin typeface="Palatino Linotype"/>
                <a:cs typeface="Palatino Linotype"/>
              </a:rPr>
              <a:t>αυξάνονται</a:t>
            </a:r>
            <a:r>
              <a:rPr sz="3200" b="1" kern="0" dirty="0" smtClean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kern="0" dirty="0">
                <a:solidFill>
                  <a:srgbClr val="2D6E2E"/>
                </a:solidFill>
                <a:latin typeface="Palatino Linotype"/>
                <a:cs typeface="Palatino Linotype"/>
              </a:rPr>
              <a:t>και οι  πιθανότητες για μετάγγιση</a:t>
            </a:r>
            <a:endParaRPr sz="3200" b="1" kern="0" dirty="0">
              <a:latin typeface="Palatino Linotype"/>
              <a:cs typeface="Palatino Linotype"/>
            </a:endParaRPr>
          </a:p>
          <a:p>
            <a:pPr marL="302260" marR="17780" indent="-264795">
              <a:lnSpc>
                <a:spcPct val="92900"/>
              </a:lnSpc>
              <a:spcBef>
                <a:spcPts val="509"/>
              </a:spcBef>
              <a:buClr>
                <a:srgbClr val="2D6E2E"/>
              </a:buClr>
              <a:buSzPct val="121875"/>
              <a:buFont typeface="Segoe UI Black"/>
              <a:buChar char="*"/>
              <a:tabLst>
                <a:tab pos="370205" algn="l"/>
              </a:tabLst>
            </a:pPr>
            <a:r>
              <a:rPr sz="3200" b="1" kern="0" dirty="0">
                <a:solidFill>
                  <a:srgbClr val="C1353B"/>
                </a:solidFill>
                <a:latin typeface="Palatino Linotype"/>
                <a:cs typeface="Palatino Linotype"/>
              </a:rPr>
              <a:t>Η εξέλιξη της ιατρικής </a:t>
            </a:r>
            <a:r>
              <a:rPr sz="3200" b="1" kern="0" dirty="0">
                <a:solidFill>
                  <a:srgbClr val="2D6E2E"/>
                </a:solidFill>
                <a:latin typeface="Palatino Linotype"/>
                <a:cs typeface="Palatino Linotype"/>
              </a:rPr>
              <a:t>με την εφαρμογή  σύγχρονων χειρουργικών επεμβάσεων  (καρδιοχειρουργικές, μεταμοσχεύσεις κλπ)  και θεραπευτικών μεθόδων (χημειοθεραπείες) </a:t>
            </a:r>
            <a:r>
              <a:rPr sz="3200" b="1" kern="0" dirty="0">
                <a:solidFill>
                  <a:srgbClr val="C1353B"/>
                </a:solidFill>
                <a:latin typeface="Palatino Linotype"/>
                <a:cs typeface="Palatino Linotype"/>
              </a:rPr>
              <a:t> απαιτεί μεγάλες ποσότητες αίματος</a:t>
            </a:r>
            <a:endParaRPr sz="3200" b="1" kern="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1244" y="676861"/>
            <a:ext cx="910971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/>
              <a:t>Δεν </a:t>
            </a:r>
            <a:r>
              <a:rPr spc="-355" dirty="0"/>
              <a:t>υπάρχουν </a:t>
            </a:r>
            <a:r>
              <a:rPr spc="-200" dirty="0"/>
              <a:t>εναλλακτικές</a:t>
            </a:r>
            <a:r>
              <a:rPr spc="-580" dirty="0"/>
              <a:t> </a:t>
            </a:r>
            <a:r>
              <a:rPr spc="-160" dirty="0"/>
              <a:t>λύσεις;</a:t>
            </a:r>
          </a:p>
        </p:txBody>
      </p:sp>
      <p:sp>
        <p:nvSpPr>
          <p:cNvPr id="5" name="object 5"/>
          <p:cNvSpPr/>
          <p:nvPr/>
        </p:nvSpPr>
        <p:spPr>
          <a:xfrm>
            <a:off x="9291161" y="6189484"/>
            <a:ext cx="739146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1396" y="1529986"/>
            <a:ext cx="8143240" cy="19310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59155">
              <a:lnSpc>
                <a:spcPts val="3600"/>
              </a:lnSpc>
              <a:spcBef>
                <a:spcPts val="520"/>
              </a:spcBef>
            </a:pPr>
            <a:r>
              <a:rPr sz="3300" b="1" spc="-340" dirty="0">
                <a:solidFill>
                  <a:srgbClr val="2D6E2E"/>
                </a:solidFill>
                <a:latin typeface="Palatino Linotype"/>
                <a:cs typeface="Palatino Linotype"/>
              </a:rPr>
              <a:t>Δυστυχώς </a:t>
            </a:r>
            <a:r>
              <a:rPr sz="33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μέχρι </a:t>
            </a:r>
            <a:r>
              <a:rPr sz="33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στιγμής </a:t>
            </a:r>
            <a:r>
              <a:rPr sz="33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ο </a:t>
            </a:r>
            <a:r>
              <a:rPr sz="33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άνθρωπος  </a:t>
            </a:r>
            <a:r>
              <a:rPr sz="3300" b="1" spc="-160" dirty="0">
                <a:solidFill>
                  <a:srgbClr val="2D6E2E"/>
                </a:solidFill>
                <a:latin typeface="Palatino Linotype"/>
                <a:cs typeface="Palatino Linotype"/>
              </a:rPr>
              <a:t>ΔΕΝ </a:t>
            </a:r>
            <a:r>
              <a:rPr sz="33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κατάφερε </a:t>
            </a:r>
            <a:r>
              <a:rPr sz="33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3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κατασκευάσει</a:t>
            </a:r>
            <a:r>
              <a:rPr sz="33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3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τεχνητό </a:t>
            </a:r>
            <a:r>
              <a:rPr sz="33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αίμα.</a:t>
            </a:r>
            <a:endParaRPr sz="3300" dirty="0">
              <a:latin typeface="Palatino Linotype"/>
              <a:cs typeface="Palatino Linotype"/>
            </a:endParaRPr>
          </a:p>
          <a:p>
            <a:pPr marL="798830">
              <a:lnSpc>
                <a:spcPts val="3479"/>
              </a:lnSpc>
            </a:pPr>
            <a:r>
              <a:rPr sz="33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Έτσι, </a:t>
            </a:r>
            <a:r>
              <a:rPr sz="3300" b="1" spc="-509" dirty="0">
                <a:solidFill>
                  <a:srgbClr val="2D6E2E"/>
                </a:solidFill>
                <a:latin typeface="Palatino Linotype"/>
                <a:cs typeface="Palatino Linotype"/>
              </a:rPr>
              <a:t>η </a:t>
            </a:r>
            <a:r>
              <a:rPr sz="3300" b="1" spc="-380" dirty="0">
                <a:solidFill>
                  <a:srgbClr val="2D6E2E"/>
                </a:solidFill>
                <a:latin typeface="Palatino Linotype"/>
                <a:cs typeface="Palatino Linotype"/>
              </a:rPr>
              <a:t>ανθρώπινη </a:t>
            </a:r>
            <a:r>
              <a:rPr sz="3300" b="1" spc="-360" dirty="0">
                <a:solidFill>
                  <a:srgbClr val="2D6E2E"/>
                </a:solidFill>
                <a:latin typeface="Palatino Linotype"/>
                <a:cs typeface="Palatino Linotype"/>
              </a:rPr>
              <a:t>προσφορά</a:t>
            </a:r>
            <a:r>
              <a:rPr sz="3300" b="1" spc="-51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300" b="1" spc="-350" dirty="0">
                <a:solidFill>
                  <a:srgbClr val="2D6E2E"/>
                </a:solidFill>
                <a:latin typeface="Palatino Linotype"/>
                <a:cs typeface="Palatino Linotype"/>
              </a:rPr>
              <a:t>αίματος</a:t>
            </a:r>
            <a:endParaRPr sz="3300" dirty="0">
              <a:latin typeface="Palatino Linotype"/>
              <a:cs typeface="Palatino Linotype"/>
            </a:endParaRPr>
          </a:p>
          <a:p>
            <a:pPr marL="2748280">
              <a:lnSpc>
                <a:spcPts val="3900"/>
              </a:lnSpc>
            </a:pPr>
            <a:r>
              <a:rPr sz="3300" b="1" spc="-265" dirty="0">
                <a:solidFill>
                  <a:srgbClr val="2D6E2E"/>
                </a:solidFill>
                <a:latin typeface="Palatino Linotype"/>
                <a:cs typeface="Palatino Linotype"/>
              </a:rPr>
              <a:t>είναι</a:t>
            </a:r>
            <a:r>
              <a:rPr sz="3300" b="1" spc="-114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3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πολύτιμη!</a:t>
            </a:r>
            <a:endParaRPr sz="33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8500" y="4052760"/>
            <a:ext cx="1396846" cy="1985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0362" y="3094192"/>
            <a:ext cx="5050866" cy="3782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136650" marR="5080" indent="-726440">
              <a:lnSpc>
                <a:spcPct val="74900"/>
              </a:lnSpc>
              <a:spcBef>
                <a:spcPts val="1450"/>
              </a:spcBef>
            </a:pPr>
            <a:r>
              <a:rPr spc="-45" dirty="0"/>
              <a:t>Στην </a:t>
            </a:r>
            <a:r>
              <a:rPr spc="-140" dirty="0"/>
              <a:t>Ελλάδα </a:t>
            </a:r>
            <a:r>
              <a:rPr spc="-315" dirty="0"/>
              <a:t>η </a:t>
            </a:r>
            <a:r>
              <a:rPr spc="-160" dirty="0"/>
              <a:t>Αιμοδοσία  </a:t>
            </a:r>
            <a:r>
              <a:rPr spc="-90" dirty="0"/>
              <a:t>είναι </a:t>
            </a:r>
            <a:r>
              <a:rPr spc="-254" dirty="0"/>
              <a:t>Μη</a:t>
            </a:r>
            <a:r>
              <a:rPr spc="254" dirty="0"/>
              <a:t> </a:t>
            </a:r>
            <a:r>
              <a:rPr spc="-155" dirty="0"/>
              <a:t>αμειβόμενη</a:t>
            </a:r>
          </a:p>
        </p:txBody>
      </p:sp>
      <p:sp>
        <p:nvSpPr>
          <p:cNvPr id="5" name="object 5"/>
          <p:cNvSpPr/>
          <p:nvPr/>
        </p:nvSpPr>
        <p:spPr>
          <a:xfrm>
            <a:off x="4978996" y="6189484"/>
            <a:ext cx="739139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4500" y="2171330"/>
            <a:ext cx="807212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3370"/>
              </a:lnSpc>
              <a:spcBef>
                <a:spcPts val="100"/>
              </a:spcBef>
            </a:pPr>
            <a:r>
              <a:rPr sz="32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Υπάρχουν:</a:t>
            </a:r>
            <a:endParaRPr sz="3200">
              <a:latin typeface="Palatino Linotype"/>
              <a:cs typeface="Palatino Linotype"/>
            </a:endParaRPr>
          </a:p>
          <a:p>
            <a:pPr marL="394970" indent="-331470">
              <a:lnSpc>
                <a:spcPts val="4020"/>
              </a:lnSpc>
              <a:buClr>
                <a:srgbClr val="2D6E2E"/>
              </a:buClr>
              <a:buSzPct val="121875"/>
              <a:buFont typeface="Segoe UI Black"/>
              <a:buChar char="*"/>
              <a:tabLst>
                <a:tab pos="394970" algn="l"/>
              </a:tabLst>
            </a:pPr>
            <a:r>
              <a:rPr sz="3200" b="1" u="heavy" spc="-229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Palatino Linotype"/>
                <a:cs typeface="Palatino Linotype"/>
              </a:rPr>
              <a:t>Εθελοντές </a:t>
            </a:r>
            <a:r>
              <a:rPr sz="3200" b="1" u="heavy" spc="-275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Palatino Linotype"/>
                <a:cs typeface="Palatino Linotype"/>
              </a:rPr>
              <a:t>αιμοδότες</a:t>
            </a:r>
            <a:r>
              <a:rPr sz="3200" b="1" spc="5" dirty="0">
                <a:solidFill>
                  <a:srgbClr val="C1353B"/>
                </a:solidFill>
                <a:latin typeface="Palatino Linotype"/>
                <a:cs typeface="Palatino Linotype"/>
              </a:rPr>
              <a:t>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προσφέρουν</a:t>
            </a:r>
            <a:endParaRPr sz="3200">
              <a:latin typeface="Palatino Linotype"/>
              <a:cs typeface="Palatino Linotype"/>
            </a:endParaRPr>
          </a:p>
          <a:p>
            <a:pPr marL="415925" marR="1771650">
              <a:lnSpc>
                <a:spcPts val="3600"/>
              </a:lnSpc>
              <a:spcBef>
                <a:spcPts val="130"/>
              </a:spcBef>
            </a:pP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αίμα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σε </a:t>
            </a:r>
            <a:r>
              <a:rPr sz="3200" b="1" spc="-380" dirty="0">
                <a:solidFill>
                  <a:srgbClr val="2D6E2E"/>
                </a:solidFill>
                <a:latin typeface="Palatino Linotype"/>
                <a:cs typeface="Palatino Linotype"/>
              </a:rPr>
              <a:t>τακτά </a:t>
            </a:r>
            <a:r>
              <a:rPr sz="3200" b="1" spc="-305" dirty="0">
                <a:solidFill>
                  <a:srgbClr val="2D6E2E"/>
                </a:solidFill>
                <a:latin typeface="Palatino Linotype"/>
                <a:cs typeface="Palatino Linotype"/>
              </a:rPr>
              <a:t>χρονικά </a:t>
            </a:r>
            <a:r>
              <a:rPr sz="32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διαστήματα 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για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οποιονδήποτε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άγνωστο  </a:t>
            </a:r>
            <a:r>
              <a:rPr sz="3200" b="1" spc="-365" dirty="0">
                <a:solidFill>
                  <a:srgbClr val="2D6E2E"/>
                </a:solidFill>
                <a:latin typeface="Palatino Linotype"/>
                <a:cs typeface="Palatino Linotype"/>
              </a:rPr>
              <a:t>συνάνθρωπο </a:t>
            </a:r>
            <a:r>
              <a:rPr sz="3200" b="1" spc="-235" dirty="0">
                <a:solidFill>
                  <a:srgbClr val="2D6E2E"/>
                </a:solidFill>
                <a:latin typeface="Palatino Linotype"/>
                <a:cs typeface="Palatino Linotype"/>
              </a:rPr>
              <a:t>το </a:t>
            </a:r>
            <a:r>
              <a:rPr sz="320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έχει</a:t>
            </a:r>
            <a:r>
              <a:rPr sz="3200" b="1" spc="-17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420" dirty="0">
                <a:solidFill>
                  <a:srgbClr val="2D6E2E"/>
                </a:solidFill>
                <a:latin typeface="Palatino Linotype"/>
                <a:cs typeface="Palatino Linotype"/>
              </a:rPr>
              <a:t>ανάγκη</a:t>
            </a:r>
            <a:endParaRPr sz="3200">
              <a:latin typeface="Palatino Linotype"/>
              <a:cs typeface="Palatino Linotype"/>
            </a:endParaRPr>
          </a:p>
          <a:p>
            <a:pPr marL="327660" marR="17780" indent="-264795">
              <a:lnSpc>
                <a:spcPct val="92100"/>
              </a:lnSpc>
              <a:spcBef>
                <a:spcPts val="550"/>
              </a:spcBef>
              <a:buClr>
                <a:srgbClr val="2D6E2E"/>
              </a:buClr>
              <a:buSzPct val="121875"/>
              <a:buFont typeface="Segoe UI Black"/>
              <a:buChar char="*"/>
              <a:tabLst>
                <a:tab pos="394970" algn="l"/>
              </a:tabLst>
            </a:pPr>
            <a:r>
              <a:rPr sz="3200" b="1" u="heavy" spc="-254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Palatino Linotype"/>
                <a:cs typeface="Palatino Linotype"/>
              </a:rPr>
              <a:t>Αιμοδότες </a:t>
            </a:r>
            <a:r>
              <a:rPr sz="3200" b="1" u="heavy" spc="-300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Palatino Linotype"/>
                <a:cs typeface="Palatino Linotype"/>
              </a:rPr>
              <a:t>συγγενικού </a:t>
            </a:r>
            <a:r>
              <a:rPr sz="3200" b="1" u="heavy" spc="-260" dirty="0">
                <a:solidFill>
                  <a:srgbClr val="C1353B"/>
                </a:solidFill>
                <a:uFill>
                  <a:solidFill>
                    <a:srgbClr val="C1353B"/>
                  </a:solidFill>
                </a:uFill>
                <a:latin typeface="Palatino Linotype"/>
                <a:cs typeface="Palatino Linotype"/>
              </a:rPr>
              <a:t>περιβάλλοντος </a:t>
            </a:r>
            <a:r>
              <a:rPr sz="3200" b="1" spc="-26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245" dirty="0">
                <a:solidFill>
                  <a:srgbClr val="2D6E2E"/>
                </a:solidFill>
                <a:latin typeface="Palatino Linotype"/>
                <a:cs typeface="Palatino Linotype"/>
              </a:rPr>
              <a:t>Δίνουν </a:t>
            </a:r>
            <a:r>
              <a:rPr sz="3200" b="1" spc="-395" dirty="0">
                <a:solidFill>
                  <a:srgbClr val="2D6E2E"/>
                </a:solidFill>
                <a:latin typeface="Palatino Linotype"/>
                <a:cs typeface="Palatino Linotype"/>
              </a:rPr>
              <a:t>αίμα </a:t>
            </a:r>
            <a:r>
              <a:rPr sz="32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μόνο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σε </a:t>
            </a:r>
            <a:r>
              <a:rPr sz="3200" b="1" spc="-420" dirty="0">
                <a:solidFill>
                  <a:srgbClr val="2D6E2E"/>
                </a:solidFill>
                <a:latin typeface="Palatino Linotype"/>
                <a:cs typeface="Palatino Linotype"/>
              </a:rPr>
              <a:t>ανάγκη </a:t>
            </a:r>
            <a:r>
              <a:rPr sz="3200" b="1" spc="-315" dirty="0">
                <a:solidFill>
                  <a:srgbClr val="2D6E2E"/>
                </a:solidFill>
                <a:latin typeface="Palatino Linotype"/>
                <a:cs typeface="Palatino Linotype"/>
              </a:rPr>
              <a:t>για </a:t>
            </a:r>
            <a:r>
              <a:rPr sz="320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κάποιον </a:t>
            </a:r>
            <a:r>
              <a:rPr sz="32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δικό  </a:t>
            </a:r>
            <a:r>
              <a:rPr sz="3200" b="1" spc="-275" dirty="0">
                <a:solidFill>
                  <a:srgbClr val="2D6E2E"/>
                </a:solidFill>
                <a:latin typeface="Palatino Linotype"/>
                <a:cs typeface="Palatino Linotype"/>
              </a:rPr>
              <a:t>τους </a:t>
            </a:r>
            <a:r>
              <a:rPr sz="32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συγγενή </a:t>
            </a:r>
            <a:r>
              <a:rPr sz="3200" b="1" spc="-495" dirty="0">
                <a:solidFill>
                  <a:srgbClr val="2D6E2E"/>
                </a:solidFill>
                <a:latin typeface="Palatino Linotype"/>
                <a:cs typeface="Palatino Linotype"/>
              </a:rPr>
              <a:t>ή</a:t>
            </a:r>
            <a:r>
              <a:rPr sz="3200" b="1" spc="-21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φίλο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8996" y="6189484"/>
            <a:ext cx="739139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ts val="3310"/>
              </a:lnSpc>
              <a:spcBef>
                <a:spcPts val="595"/>
              </a:spcBef>
            </a:pPr>
            <a:r>
              <a:rPr spc="-409" dirty="0"/>
              <a:t>Αν </a:t>
            </a:r>
            <a:r>
              <a:rPr spc="-220" dirty="0"/>
              <a:t>δίνει </a:t>
            </a:r>
            <a:r>
              <a:rPr spc="-390" dirty="0"/>
              <a:t>αίμα </a:t>
            </a:r>
            <a:r>
              <a:rPr spc="-370" dirty="0"/>
              <a:t>συστηματικά </a:t>
            </a:r>
            <a:r>
              <a:rPr spc="-235" dirty="0"/>
              <a:t>το </a:t>
            </a:r>
            <a:r>
              <a:rPr spc="-204" dirty="0"/>
              <a:t>2% </a:t>
            </a:r>
            <a:r>
              <a:rPr spc="-275" dirty="0"/>
              <a:t>του  </a:t>
            </a:r>
            <a:r>
              <a:rPr spc="-370" dirty="0"/>
              <a:t>πληθυσμού </a:t>
            </a:r>
            <a:r>
              <a:rPr spc="-340" dirty="0"/>
              <a:t>μιας </a:t>
            </a:r>
            <a:r>
              <a:rPr spc="-320" dirty="0"/>
              <a:t>χώρας, </a:t>
            </a:r>
            <a:r>
              <a:rPr spc="-210" dirty="0"/>
              <a:t>τότε </a:t>
            </a:r>
            <a:r>
              <a:rPr spc="-490" dirty="0"/>
              <a:t>η </a:t>
            </a:r>
            <a:r>
              <a:rPr spc="-405" dirty="0"/>
              <a:t>χώρα </a:t>
            </a:r>
            <a:r>
              <a:rPr spc="-390" dirty="0"/>
              <a:t>αυτή  </a:t>
            </a:r>
            <a:r>
              <a:rPr spc="-215" dirty="0"/>
              <a:t>έχει </a:t>
            </a:r>
            <a:r>
              <a:rPr spc="-340" dirty="0"/>
              <a:t>αυτάρκεια </a:t>
            </a:r>
            <a:r>
              <a:rPr spc="-270" dirty="0"/>
              <a:t>σε</a:t>
            </a:r>
            <a:r>
              <a:rPr spc="-215" dirty="0"/>
              <a:t> </a:t>
            </a:r>
            <a:r>
              <a:rPr spc="-310" dirty="0"/>
              <a:t>αίμα</a:t>
            </a:r>
            <a:r>
              <a:rPr sz="3300" spc="-310" dirty="0"/>
              <a:t>.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1229300" y="4638455"/>
            <a:ext cx="8124825" cy="13093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ts val="3310"/>
              </a:lnSpc>
              <a:spcBef>
                <a:spcPts val="350"/>
              </a:spcBef>
            </a:pPr>
            <a:r>
              <a:rPr sz="2900" b="1" spc="-330" dirty="0">
                <a:solidFill>
                  <a:srgbClr val="2D6E2E"/>
                </a:solidFill>
                <a:latin typeface="Palatino Linotype"/>
                <a:cs typeface="Palatino Linotype"/>
              </a:rPr>
              <a:t>Δηλαδή </a:t>
            </a:r>
            <a:r>
              <a:rPr sz="2900" b="1" spc="-335" dirty="0">
                <a:solidFill>
                  <a:srgbClr val="2D6E2E"/>
                </a:solidFill>
                <a:latin typeface="Palatino Linotype"/>
                <a:cs typeface="Palatino Linotype"/>
              </a:rPr>
              <a:t>στη </a:t>
            </a:r>
            <a:r>
              <a:rPr sz="2900" b="1" spc="-375" dirty="0">
                <a:solidFill>
                  <a:srgbClr val="2D6E2E"/>
                </a:solidFill>
                <a:latin typeface="Palatino Linotype"/>
                <a:cs typeface="Palatino Linotype"/>
              </a:rPr>
              <a:t>χώρα </a:t>
            </a:r>
            <a:r>
              <a:rPr sz="2900" b="1" spc="-370" dirty="0">
                <a:solidFill>
                  <a:srgbClr val="2D6E2E"/>
                </a:solidFill>
                <a:latin typeface="Palatino Linotype"/>
                <a:cs typeface="Palatino Linotype"/>
              </a:rPr>
              <a:t>μας </a:t>
            </a:r>
            <a:r>
              <a:rPr sz="2900" b="1" spc="-280" dirty="0">
                <a:solidFill>
                  <a:srgbClr val="2D6E2E"/>
                </a:solidFill>
                <a:latin typeface="Palatino Linotype"/>
                <a:cs typeface="Palatino Linotype"/>
              </a:rPr>
              <a:t>χρειαζόμαστε </a:t>
            </a:r>
            <a:r>
              <a:rPr sz="29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περίπου </a:t>
            </a:r>
            <a:r>
              <a:rPr sz="2900" b="1" dirty="0">
                <a:solidFill>
                  <a:srgbClr val="2D6E2E"/>
                </a:solidFill>
                <a:latin typeface="Palatino Linotype"/>
                <a:cs typeface="Palatino Linotype"/>
              </a:rPr>
              <a:t>200.000  </a:t>
            </a:r>
            <a:r>
              <a:rPr sz="2900" b="1" spc="-295" dirty="0">
                <a:solidFill>
                  <a:srgbClr val="2D6E2E"/>
                </a:solidFill>
                <a:latin typeface="Palatino Linotype"/>
                <a:cs typeface="Palatino Linotype"/>
              </a:rPr>
              <a:t>τακτικούς </a:t>
            </a:r>
            <a:r>
              <a:rPr sz="2900" b="1" spc="-215" dirty="0">
                <a:solidFill>
                  <a:srgbClr val="2D6E2E"/>
                </a:solidFill>
                <a:latin typeface="Palatino Linotype"/>
                <a:cs typeface="Palatino Linotype"/>
              </a:rPr>
              <a:t>εθελοντές </a:t>
            </a:r>
            <a:r>
              <a:rPr sz="2900" b="1" spc="-225" dirty="0">
                <a:solidFill>
                  <a:srgbClr val="2D6E2E"/>
                </a:solidFill>
                <a:latin typeface="Palatino Linotype"/>
                <a:cs typeface="Palatino Linotype"/>
              </a:rPr>
              <a:t>αιμοδότες, </a:t>
            </a:r>
            <a:r>
              <a:rPr sz="2900" b="1" spc="-310" dirty="0">
                <a:solidFill>
                  <a:srgbClr val="2D6E2E"/>
                </a:solidFill>
                <a:latin typeface="Palatino Linotype"/>
                <a:cs typeface="Palatino Linotype"/>
              </a:rPr>
              <a:t>που </a:t>
            </a:r>
            <a:r>
              <a:rPr sz="29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2900" b="1" spc="-290" dirty="0">
                <a:solidFill>
                  <a:srgbClr val="2D6E2E"/>
                </a:solidFill>
                <a:latin typeface="Palatino Linotype"/>
                <a:cs typeface="Palatino Linotype"/>
              </a:rPr>
              <a:t>προσφέρουν  </a:t>
            </a:r>
            <a:r>
              <a:rPr sz="29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προγραμματισμένα </a:t>
            </a:r>
            <a:r>
              <a:rPr sz="29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αίμα </a:t>
            </a:r>
            <a:r>
              <a:rPr sz="2900" b="1" spc="5" dirty="0">
                <a:solidFill>
                  <a:srgbClr val="2D6E2E"/>
                </a:solidFill>
                <a:latin typeface="Palatino Linotype"/>
                <a:cs typeface="Palatino Linotype"/>
              </a:rPr>
              <a:t>2-3 </a:t>
            </a:r>
            <a:r>
              <a:rPr sz="2900" b="1" spc="-270" dirty="0">
                <a:solidFill>
                  <a:srgbClr val="2D6E2E"/>
                </a:solidFill>
                <a:latin typeface="Palatino Linotype"/>
                <a:cs typeface="Palatino Linotype"/>
              </a:rPr>
              <a:t>φορές </a:t>
            </a:r>
            <a:r>
              <a:rPr sz="2900" b="1" spc="-210" dirty="0">
                <a:solidFill>
                  <a:srgbClr val="2D6E2E"/>
                </a:solidFill>
                <a:latin typeface="Palatino Linotype"/>
                <a:cs typeface="Palatino Linotype"/>
              </a:rPr>
              <a:t>το</a:t>
            </a:r>
            <a:r>
              <a:rPr sz="2900" b="1" spc="-32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2900" b="1" spc="-200" dirty="0">
                <a:solidFill>
                  <a:srgbClr val="2D6E2E"/>
                </a:solidFill>
                <a:latin typeface="Palatino Linotype"/>
                <a:cs typeface="Palatino Linotype"/>
              </a:rPr>
              <a:t>χρόνο.</a:t>
            </a:r>
            <a:endParaRPr sz="2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76659" y="2279649"/>
            <a:ext cx="1440815" cy="2283460"/>
          </a:xfrm>
          <a:custGeom>
            <a:avLst/>
            <a:gdLst/>
            <a:ahLst/>
            <a:cxnLst/>
            <a:rect l="l" t="t" r="r" b="b"/>
            <a:pathLst>
              <a:path w="1440814" h="2283460">
                <a:moveTo>
                  <a:pt x="67233" y="510977"/>
                </a:moveTo>
                <a:lnTo>
                  <a:pt x="89603" y="464302"/>
                </a:lnTo>
                <a:lnTo>
                  <a:pt x="112454" y="418841"/>
                </a:lnTo>
                <a:lnTo>
                  <a:pt x="136491" y="374477"/>
                </a:lnTo>
                <a:lnTo>
                  <a:pt x="162419" y="331096"/>
                </a:lnTo>
                <a:lnTo>
                  <a:pt x="190944" y="288581"/>
                </a:lnTo>
                <a:lnTo>
                  <a:pt x="222770" y="246817"/>
                </a:lnTo>
                <a:lnTo>
                  <a:pt x="254828" y="209561"/>
                </a:lnTo>
                <a:lnTo>
                  <a:pt x="288961" y="174241"/>
                </a:lnTo>
                <a:lnTo>
                  <a:pt x="325120" y="141201"/>
                </a:lnTo>
                <a:lnTo>
                  <a:pt x="363259" y="110788"/>
                </a:lnTo>
                <a:lnTo>
                  <a:pt x="403331" y="83349"/>
                </a:lnTo>
                <a:lnTo>
                  <a:pt x="445289" y="59229"/>
                </a:lnTo>
                <a:lnTo>
                  <a:pt x="489087" y="38774"/>
                </a:lnTo>
                <a:lnTo>
                  <a:pt x="534678" y="22330"/>
                </a:lnTo>
                <a:lnTo>
                  <a:pt x="582015" y="10245"/>
                </a:lnTo>
                <a:lnTo>
                  <a:pt x="631050" y="2863"/>
                </a:lnTo>
                <a:lnTo>
                  <a:pt x="677964" y="0"/>
                </a:lnTo>
                <a:lnTo>
                  <a:pt x="725398" y="497"/>
                </a:lnTo>
                <a:lnTo>
                  <a:pt x="773054" y="4234"/>
                </a:lnTo>
                <a:lnTo>
                  <a:pt x="820635" y="11090"/>
                </a:lnTo>
                <a:lnTo>
                  <a:pt x="867841" y="20944"/>
                </a:lnTo>
                <a:lnTo>
                  <a:pt x="914376" y="33677"/>
                </a:lnTo>
                <a:lnTo>
                  <a:pt x="959940" y="49167"/>
                </a:lnTo>
                <a:lnTo>
                  <a:pt x="1004236" y="67294"/>
                </a:lnTo>
                <a:lnTo>
                  <a:pt x="1046966" y="87938"/>
                </a:lnTo>
                <a:lnTo>
                  <a:pt x="1087831" y="110978"/>
                </a:lnTo>
                <a:lnTo>
                  <a:pt x="1131088" y="138757"/>
                </a:lnTo>
                <a:lnTo>
                  <a:pt x="1175487" y="170793"/>
                </a:lnTo>
                <a:lnTo>
                  <a:pt x="1218422" y="206306"/>
                </a:lnTo>
                <a:lnTo>
                  <a:pt x="1257288" y="244514"/>
                </a:lnTo>
                <a:lnTo>
                  <a:pt x="1289481" y="284638"/>
                </a:lnTo>
                <a:lnTo>
                  <a:pt x="1317124" y="327086"/>
                </a:lnTo>
                <a:lnTo>
                  <a:pt x="1341825" y="369656"/>
                </a:lnTo>
                <a:lnTo>
                  <a:pt x="1363553" y="412512"/>
                </a:lnTo>
                <a:lnTo>
                  <a:pt x="1382281" y="455820"/>
                </a:lnTo>
                <a:lnTo>
                  <a:pt x="1397979" y="499746"/>
                </a:lnTo>
                <a:lnTo>
                  <a:pt x="1410619" y="544456"/>
                </a:lnTo>
                <a:lnTo>
                  <a:pt x="1420170" y="590114"/>
                </a:lnTo>
                <a:lnTo>
                  <a:pt x="1426605" y="636887"/>
                </a:lnTo>
                <a:lnTo>
                  <a:pt x="1429895" y="684941"/>
                </a:lnTo>
                <a:lnTo>
                  <a:pt x="1430009" y="734440"/>
                </a:lnTo>
                <a:lnTo>
                  <a:pt x="1426921" y="785551"/>
                </a:lnTo>
                <a:lnTo>
                  <a:pt x="1420815" y="833955"/>
                </a:lnTo>
                <a:lnTo>
                  <a:pt x="1411504" y="881533"/>
                </a:lnTo>
                <a:lnTo>
                  <a:pt x="1399220" y="928276"/>
                </a:lnTo>
                <a:lnTo>
                  <a:pt x="1384192" y="974174"/>
                </a:lnTo>
                <a:lnTo>
                  <a:pt x="1366650" y="1019217"/>
                </a:lnTo>
                <a:lnTo>
                  <a:pt x="1346824" y="1063395"/>
                </a:lnTo>
                <a:lnTo>
                  <a:pt x="1324944" y="1106699"/>
                </a:lnTo>
                <a:lnTo>
                  <a:pt x="1301241" y="1149120"/>
                </a:lnTo>
                <a:lnTo>
                  <a:pt x="1275945" y="1190646"/>
                </a:lnTo>
                <a:lnTo>
                  <a:pt x="1249286" y="1231270"/>
                </a:lnTo>
                <a:lnTo>
                  <a:pt x="1046579" y="1476365"/>
                </a:lnTo>
                <a:lnTo>
                  <a:pt x="1003942" y="1660335"/>
                </a:lnTo>
                <a:lnTo>
                  <a:pt x="1128938" y="1896818"/>
                </a:lnTo>
                <a:lnTo>
                  <a:pt x="1440573" y="2282843"/>
                </a:lnTo>
                <a:lnTo>
                  <a:pt x="1424713" y="2275420"/>
                </a:lnTo>
                <a:lnTo>
                  <a:pt x="1397484" y="2269200"/>
                </a:lnTo>
                <a:lnTo>
                  <a:pt x="1369266" y="2264137"/>
                </a:lnTo>
                <a:lnTo>
                  <a:pt x="1350441" y="2260186"/>
                </a:lnTo>
                <a:lnTo>
                  <a:pt x="1306325" y="2245391"/>
                </a:lnTo>
                <a:lnTo>
                  <a:pt x="1262553" y="2229391"/>
                </a:lnTo>
                <a:lnTo>
                  <a:pt x="1219101" y="2212452"/>
                </a:lnTo>
                <a:lnTo>
                  <a:pt x="1175947" y="2194836"/>
                </a:lnTo>
                <a:lnTo>
                  <a:pt x="1133068" y="2176811"/>
                </a:lnTo>
                <a:lnTo>
                  <a:pt x="1086530" y="2156574"/>
                </a:lnTo>
                <a:lnTo>
                  <a:pt x="1040490" y="2135546"/>
                </a:lnTo>
                <a:lnTo>
                  <a:pt x="994979" y="2113690"/>
                </a:lnTo>
                <a:lnTo>
                  <a:pt x="950028" y="2090964"/>
                </a:lnTo>
                <a:lnTo>
                  <a:pt x="905667" y="2067330"/>
                </a:lnTo>
                <a:lnTo>
                  <a:pt x="861926" y="2042748"/>
                </a:lnTo>
                <a:lnTo>
                  <a:pt x="818836" y="2017179"/>
                </a:lnTo>
                <a:lnTo>
                  <a:pt x="776428" y="1990584"/>
                </a:lnTo>
                <a:lnTo>
                  <a:pt x="734732" y="1962923"/>
                </a:lnTo>
                <a:lnTo>
                  <a:pt x="693779" y="1934158"/>
                </a:lnTo>
                <a:lnTo>
                  <a:pt x="653599" y="1904248"/>
                </a:lnTo>
                <a:lnTo>
                  <a:pt x="614223" y="1873155"/>
                </a:lnTo>
                <a:lnTo>
                  <a:pt x="575681" y="1840838"/>
                </a:lnTo>
                <a:lnTo>
                  <a:pt x="538004" y="1807260"/>
                </a:lnTo>
                <a:lnTo>
                  <a:pt x="501222" y="1772380"/>
                </a:lnTo>
                <a:lnTo>
                  <a:pt x="465366" y="1736159"/>
                </a:lnTo>
                <a:lnTo>
                  <a:pt x="431880" y="1700827"/>
                </a:lnTo>
                <a:lnTo>
                  <a:pt x="398790" y="1664991"/>
                </a:lnTo>
                <a:lnTo>
                  <a:pt x="366211" y="1628630"/>
                </a:lnTo>
                <a:lnTo>
                  <a:pt x="334261" y="1591724"/>
                </a:lnTo>
                <a:lnTo>
                  <a:pt x="303057" y="1554252"/>
                </a:lnTo>
                <a:lnTo>
                  <a:pt x="272716" y="1516194"/>
                </a:lnTo>
                <a:lnTo>
                  <a:pt x="243354" y="1477528"/>
                </a:lnTo>
                <a:lnTo>
                  <a:pt x="215089" y="1438235"/>
                </a:lnTo>
                <a:lnTo>
                  <a:pt x="188037" y="1398293"/>
                </a:lnTo>
                <a:lnTo>
                  <a:pt x="162316" y="1357683"/>
                </a:lnTo>
                <a:lnTo>
                  <a:pt x="138042" y="1316382"/>
                </a:lnTo>
                <a:lnTo>
                  <a:pt x="115333" y="1274372"/>
                </a:lnTo>
                <a:lnTo>
                  <a:pt x="94304" y="1231631"/>
                </a:lnTo>
                <a:lnTo>
                  <a:pt x="75074" y="1188138"/>
                </a:lnTo>
                <a:lnTo>
                  <a:pt x="57759" y="1143873"/>
                </a:lnTo>
                <a:lnTo>
                  <a:pt x="42476" y="1098816"/>
                </a:lnTo>
                <a:lnTo>
                  <a:pt x="29342" y="1052945"/>
                </a:lnTo>
                <a:lnTo>
                  <a:pt x="18474" y="1006240"/>
                </a:lnTo>
                <a:lnTo>
                  <a:pt x="9989" y="958681"/>
                </a:lnTo>
                <a:lnTo>
                  <a:pt x="4003" y="910247"/>
                </a:lnTo>
                <a:lnTo>
                  <a:pt x="635" y="860918"/>
                </a:lnTo>
                <a:lnTo>
                  <a:pt x="0" y="810672"/>
                </a:lnTo>
                <a:lnTo>
                  <a:pt x="2497" y="759686"/>
                </a:lnTo>
                <a:lnTo>
                  <a:pt x="8453" y="708397"/>
                </a:lnTo>
                <a:lnTo>
                  <a:pt x="17886" y="657343"/>
                </a:lnTo>
                <a:lnTo>
                  <a:pt x="30814" y="607062"/>
                </a:lnTo>
                <a:lnTo>
                  <a:pt x="47257" y="558094"/>
                </a:lnTo>
                <a:lnTo>
                  <a:pt x="67233" y="510977"/>
                </a:lnTo>
                <a:close/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1569" y="2850939"/>
            <a:ext cx="266700" cy="439420"/>
          </a:xfrm>
          <a:custGeom>
            <a:avLst/>
            <a:gdLst/>
            <a:ahLst/>
            <a:cxnLst/>
            <a:rect l="l" t="t" r="r" b="b"/>
            <a:pathLst>
              <a:path w="266700" h="439420">
                <a:moveTo>
                  <a:pt x="180937" y="0"/>
                </a:moveTo>
                <a:lnTo>
                  <a:pt x="111406" y="16253"/>
                </a:lnTo>
                <a:lnTo>
                  <a:pt x="78662" y="45088"/>
                </a:lnTo>
                <a:lnTo>
                  <a:pt x="49461" y="85282"/>
                </a:lnTo>
                <a:lnTo>
                  <a:pt x="25447" y="135003"/>
                </a:lnTo>
                <a:lnTo>
                  <a:pt x="8268" y="192417"/>
                </a:lnTo>
                <a:lnTo>
                  <a:pt x="0" y="251781"/>
                </a:lnTo>
                <a:lnTo>
                  <a:pt x="1148" y="306992"/>
                </a:lnTo>
                <a:lnTo>
                  <a:pt x="10981" y="355700"/>
                </a:lnTo>
                <a:lnTo>
                  <a:pt x="28764" y="395549"/>
                </a:lnTo>
                <a:lnTo>
                  <a:pt x="53767" y="424190"/>
                </a:lnTo>
                <a:lnTo>
                  <a:pt x="85255" y="439267"/>
                </a:lnTo>
                <a:lnTo>
                  <a:pt x="120151" y="438653"/>
                </a:lnTo>
                <a:lnTo>
                  <a:pt x="187544" y="394169"/>
                </a:lnTo>
                <a:lnTo>
                  <a:pt x="216751" y="353967"/>
                </a:lnTo>
                <a:lnTo>
                  <a:pt x="240772" y="304237"/>
                </a:lnTo>
                <a:lnTo>
                  <a:pt x="257962" y="246811"/>
                </a:lnTo>
                <a:lnTo>
                  <a:pt x="266222" y="187459"/>
                </a:lnTo>
                <a:lnTo>
                  <a:pt x="265063" y="132257"/>
                </a:lnTo>
                <a:lnTo>
                  <a:pt x="255221" y="83558"/>
                </a:lnTo>
                <a:lnTo>
                  <a:pt x="237429" y="43713"/>
                </a:lnTo>
                <a:lnTo>
                  <a:pt x="212423" y="15076"/>
                </a:lnTo>
                <a:lnTo>
                  <a:pt x="1809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1569" y="2850939"/>
            <a:ext cx="266700" cy="439420"/>
          </a:xfrm>
          <a:custGeom>
            <a:avLst/>
            <a:gdLst/>
            <a:ahLst/>
            <a:cxnLst/>
            <a:rect l="l" t="t" r="r" b="b"/>
            <a:pathLst>
              <a:path w="266700" h="439420">
                <a:moveTo>
                  <a:pt x="257962" y="246811"/>
                </a:moveTo>
                <a:lnTo>
                  <a:pt x="266222" y="187459"/>
                </a:lnTo>
                <a:lnTo>
                  <a:pt x="265063" y="132257"/>
                </a:lnTo>
                <a:lnTo>
                  <a:pt x="255221" y="83558"/>
                </a:lnTo>
                <a:lnTo>
                  <a:pt x="237429" y="43713"/>
                </a:lnTo>
                <a:lnTo>
                  <a:pt x="212423" y="15076"/>
                </a:lnTo>
                <a:lnTo>
                  <a:pt x="180937" y="0"/>
                </a:lnTo>
                <a:lnTo>
                  <a:pt x="146046" y="613"/>
                </a:lnTo>
                <a:lnTo>
                  <a:pt x="78662" y="45088"/>
                </a:lnTo>
                <a:lnTo>
                  <a:pt x="49461" y="85282"/>
                </a:lnTo>
                <a:lnTo>
                  <a:pt x="25447" y="135003"/>
                </a:lnTo>
                <a:lnTo>
                  <a:pt x="8268" y="192417"/>
                </a:lnTo>
                <a:lnTo>
                  <a:pt x="0" y="251781"/>
                </a:lnTo>
                <a:lnTo>
                  <a:pt x="1148" y="306992"/>
                </a:lnTo>
                <a:lnTo>
                  <a:pt x="10981" y="355700"/>
                </a:lnTo>
                <a:lnTo>
                  <a:pt x="28764" y="395549"/>
                </a:lnTo>
                <a:lnTo>
                  <a:pt x="53767" y="424190"/>
                </a:lnTo>
                <a:lnTo>
                  <a:pt x="85255" y="439267"/>
                </a:lnTo>
                <a:lnTo>
                  <a:pt x="120151" y="438653"/>
                </a:lnTo>
                <a:lnTo>
                  <a:pt x="187544" y="394169"/>
                </a:lnTo>
                <a:lnTo>
                  <a:pt x="216751" y="353967"/>
                </a:lnTo>
                <a:lnTo>
                  <a:pt x="240772" y="304237"/>
                </a:lnTo>
                <a:lnTo>
                  <a:pt x="257962" y="246811"/>
                </a:lnTo>
                <a:close/>
              </a:path>
            </a:pathLst>
          </a:custGeom>
          <a:ln w="22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2932" y="2882328"/>
            <a:ext cx="267335" cy="438784"/>
          </a:xfrm>
          <a:custGeom>
            <a:avLst/>
            <a:gdLst/>
            <a:ahLst/>
            <a:cxnLst/>
            <a:rect l="l" t="t" r="r" b="b"/>
            <a:pathLst>
              <a:path w="267335" h="438785">
                <a:moveTo>
                  <a:pt x="183586" y="0"/>
                </a:moveTo>
                <a:lnTo>
                  <a:pt x="113872" y="15526"/>
                </a:lnTo>
                <a:lnTo>
                  <a:pt x="80822" y="44021"/>
                </a:lnTo>
                <a:lnTo>
                  <a:pt x="51196" y="83914"/>
                </a:lnTo>
                <a:lnTo>
                  <a:pt x="26658" y="133388"/>
                </a:lnTo>
                <a:lnTo>
                  <a:pt x="8872" y="190627"/>
                </a:lnTo>
                <a:lnTo>
                  <a:pt x="0" y="249901"/>
                </a:lnTo>
                <a:lnTo>
                  <a:pt x="583" y="305121"/>
                </a:lnTo>
                <a:lnTo>
                  <a:pt x="9913" y="353928"/>
                </a:lnTo>
                <a:lnTo>
                  <a:pt x="27283" y="393962"/>
                </a:lnTo>
                <a:lnTo>
                  <a:pt x="51984" y="422865"/>
                </a:lnTo>
                <a:lnTo>
                  <a:pt x="83307" y="438277"/>
                </a:lnTo>
                <a:lnTo>
                  <a:pt x="118217" y="438024"/>
                </a:lnTo>
                <a:lnTo>
                  <a:pt x="186080" y="394244"/>
                </a:lnTo>
                <a:lnTo>
                  <a:pt x="215705" y="354350"/>
                </a:lnTo>
                <a:lnTo>
                  <a:pt x="240240" y="304876"/>
                </a:lnTo>
                <a:lnTo>
                  <a:pt x="258021" y="247637"/>
                </a:lnTo>
                <a:lnTo>
                  <a:pt x="266898" y="188358"/>
                </a:lnTo>
                <a:lnTo>
                  <a:pt x="266316" y="133137"/>
                </a:lnTo>
                <a:lnTo>
                  <a:pt x="256984" y="84332"/>
                </a:lnTo>
                <a:lnTo>
                  <a:pt x="239612" y="44302"/>
                </a:lnTo>
                <a:lnTo>
                  <a:pt x="214910" y="15405"/>
                </a:lnTo>
                <a:lnTo>
                  <a:pt x="1835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2932" y="2882328"/>
            <a:ext cx="267335" cy="438784"/>
          </a:xfrm>
          <a:custGeom>
            <a:avLst/>
            <a:gdLst/>
            <a:ahLst/>
            <a:cxnLst/>
            <a:rect l="l" t="t" r="r" b="b"/>
            <a:pathLst>
              <a:path w="267335" h="438785">
                <a:moveTo>
                  <a:pt x="258021" y="247637"/>
                </a:moveTo>
                <a:lnTo>
                  <a:pt x="266898" y="188358"/>
                </a:lnTo>
                <a:lnTo>
                  <a:pt x="266316" y="133137"/>
                </a:lnTo>
                <a:lnTo>
                  <a:pt x="256984" y="84332"/>
                </a:lnTo>
                <a:lnTo>
                  <a:pt x="239612" y="44302"/>
                </a:lnTo>
                <a:lnTo>
                  <a:pt x="214910" y="15405"/>
                </a:lnTo>
                <a:lnTo>
                  <a:pt x="183586" y="0"/>
                </a:lnTo>
                <a:lnTo>
                  <a:pt x="148681" y="247"/>
                </a:lnTo>
                <a:lnTo>
                  <a:pt x="80822" y="44021"/>
                </a:lnTo>
                <a:lnTo>
                  <a:pt x="51196" y="83914"/>
                </a:lnTo>
                <a:lnTo>
                  <a:pt x="26658" y="133388"/>
                </a:lnTo>
                <a:lnTo>
                  <a:pt x="8872" y="190627"/>
                </a:lnTo>
                <a:lnTo>
                  <a:pt x="0" y="249901"/>
                </a:lnTo>
                <a:lnTo>
                  <a:pt x="583" y="305121"/>
                </a:lnTo>
                <a:lnTo>
                  <a:pt x="9913" y="353928"/>
                </a:lnTo>
                <a:lnTo>
                  <a:pt x="27283" y="393962"/>
                </a:lnTo>
                <a:lnTo>
                  <a:pt x="51984" y="422865"/>
                </a:lnTo>
                <a:lnTo>
                  <a:pt x="83307" y="438277"/>
                </a:lnTo>
                <a:lnTo>
                  <a:pt x="118217" y="438024"/>
                </a:lnTo>
                <a:lnTo>
                  <a:pt x="186080" y="394244"/>
                </a:lnTo>
                <a:lnTo>
                  <a:pt x="215705" y="354350"/>
                </a:lnTo>
                <a:lnTo>
                  <a:pt x="240240" y="304876"/>
                </a:lnTo>
                <a:lnTo>
                  <a:pt x="258021" y="247637"/>
                </a:lnTo>
                <a:close/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5615" y="2895032"/>
            <a:ext cx="255270" cy="448309"/>
          </a:xfrm>
          <a:custGeom>
            <a:avLst/>
            <a:gdLst/>
            <a:ahLst/>
            <a:cxnLst/>
            <a:rect l="l" t="t" r="r" b="b"/>
            <a:pathLst>
              <a:path w="255270" h="448310">
                <a:moveTo>
                  <a:pt x="110617" y="0"/>
                </a:moveTo>
                <a:lnTo>
                  <a:pt x="48591" y="35426"/>
                </a:lnTo>
                <a:lnTo>
                  <a:pt x="25428" y="72407"/>
                </a:lnTo>
                <a:lnTo>
                  <a:pt x="8905" y="119263"/>
                </a:lnTo>
                <a:lnTo>
                  <a:pt x="78" y="173767"/>
                </a:lnTo>
                <a:lnTo>
                  <a:pt x="0" y="233692"/>
                </a:lnTo>
                <a:lnTo>
                  <a:pt x="9025" y="292951"/>
                </a:lnTo>
                <a:lnTo>
                  <a:pt x="25887" y="345541"/>
                </a:lnTo>
                <a:lnTo>
                  <a:pt x="49214" y="389416"/>
                </a:lnTo>
                <a:lnTo>
                  <a:pt x="77629" y="422533"/>
                </a:lnTo>
                <a:lnTo>
                  <a:pt x="144233" y="448310"/>
                </a:lnTo>
                <a:lnTo>
                  <a:pt x="177515" y="437764"/>
                </a:lnTo>
                <a:lnTo>
                  <a:pt x="229419" y="375897"/>
                </a:lnTo>
                <a:lnTo>
                  <a:pt x="245934" y="329032"/>
                </a:lnTo>
                <a:lnTo>
                  <a:pt x="254754" y="274516"/>
                </a:lnTo>
                <a:lnTo>
                  <a:pt x="254825" y="214579"/>
                </a:lnTo>
                <a:lnTo>
                  <a:pt x="245805" y="155335"/>
                </a:lnTo>
                <a:lnTo>
                  <a:pt x="228947" y="102757"/>
                </a:lnTo>
                <a:lnTo>
                  <a:pt x="205624" y="58888"/>
                </a:lnTo>
                <a:lnTo>
                  <a:pt x="177211" y="25775"/>
                </a:lnTo>
                <a:lnTo>
                  <a:pt x="1106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5615" y="2895032"/>
            <a:ext cx="255270" cy="448309"/>
          </a:xfrm>
          <a:custGeom>
            <a:avLst/>
            <a:gdLst/>
            <a:ahLst/>
            <a:cxnLst/>
            <a:rect l="l" t="t" r="r" b="b"/>
            <a:pathLst>
              <a:path w="255270" h="448310">
                <a:moveTo>
                  <a:pt x="0" y="233692"/>
                </a:moveTo>
                <a:lnTo>
                  <a:pt x="78" y="173767"/>
                </a:lnTo>
                <a:lnTo>
                  <a:pt x="8905" y="119263"/>
                </a:lnTo>
                <a:lnTo>
                  <a:pt x="25428" y="72407"/>
                </a:lnTo>
                <a:lnTo>
                  <a:pt x="48591" y="35426"/>
                </a:lnTo>
                <a:lnTo>
                  <a:pt x="110617" y="0"/>
                </a:lnTo>
                <a:lnTo>
                  <a:pt x="145084" y="5463"/>
                </a:lnTo>
                <a:lnTo>
                  <a:pt x="205624" y="58888"/>
                </a:lnTo>
                <a:lnTo>
                  <a:pt x="228947" y="102757"/>
                </a:lnTo>
                <a:lnTo>
                  <a:pt x="245805" y="155335"/>
                </a:lnTo>
                <a:lnTo>
                  <a:pt x="254825" y="214579"/>
                </a:lnTo>
                <a:lnTo>
                  <a:pt x="254754" y="274516"/>
                </a:lnTo>
                <a:lnTo>
                  <a:pt x="245934" y="329032"/>
                </a:lnTo>
                <a:lnTo>
                  <a:pt x="229419" y="375897"/>
                </a:lnTo>
                <a:lnTo>
                  <a:pt x="206261" y="412884"/>
                </a:lnTo>
                <a:lnTo>
                  <a:pt x="144233" y="448310"/>
                </a:lnTo>
                <a:lnTo>
                  <a:pt x="109761" y="442845"/>
                </a:lnTo>
                <a:lnTo>
                  <a:pt x="49214" y="389416"/>
                </a:lnTo>
                <a:lnTo>
                  <a:pt x="25887" y="345541"/>
                </a:lnTo>
                <a:lnTo>
                  <a:pt x="9025" y="292951"/>
                </a:lnTo>
                <a:lnTo>
                  <a:pt x="0" y="233692"/>
                </a:lnTo>
                <a:close/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3457" y="2864318"/>
            <a:ext cx="255904" cy="448309"/>
          </a:xfrm>
          <a:custGeom>
            <a:avLst/>
            <a:gdLst/>
            <a:ahLst/>
            <a:cxnLst/>
            <a:rect l="l" t="t" r="r" b="b"/>
            <a:pathLst>
              <a:path w="255904" h="448310">
                <a:moveTo>
                  <a:pt x="108721" y="0"/>
                </a:moveTo>
                <a:lnTo>
                  <a:pt x="47071" y="36077"/>
                </a:lnTo>
                <a:lnTo>
                  <a:pt x="24295" y="73302"/>
                </a:lnTo>
                <a:lnTo>
                  <a:pt x="8261" y="120335"/>
                </a:lnTo>
                <a:lnTo>
                  <a:pt x="0" y="174938"/>
                </a:lnTo>
                <a:lnTo>
                  <a:pt x="543" y="234873"/>
                </a:lnTo>
                <a:lnTo>
                  <a:pt x="10183" y="294030"/>
                </a:lnTo>
                <a:lnTo>
                  <a:pt x="27594" y="346437"/>
                </a:lnTo>
                <a:lnTo>
                  <a:pt x="51379" y="390064"/>
                </a:lnTo>
                <a:lnTo>
                  <a:pt x="80142" y="422881"/>
                </a:lnTo>
                <a:lnTo>
                  <a:pt x="147012" y="447967"/>
                </a:lnTo>
                <a:lnTo>
                  <a:pt x="180181" y="437065"/>
                </a:lnTo>
                <a:lnTo>
                  <a:pt x="208668" y="411884"/>
                </a:lnTo>
                <a:lnTo>
                  <a:pt x="231443" y="374659"/>
                </a:lnTo>
                <a:lnTo>
                  <a:pt x="247476" y="327628"/>
                </a:lnTo>
                <a:lnTo>
                  <a:pt x="255735" y="273027"/>
                </a:lnTo>
                <a:lnTo>
                  <a:pt x="255191" y="213093"/>
                </a:lnTo>
                <a:lnTo>
                  <a:pt x="245551" y="153935"/>
                </a:lnTo>
                <a:lnTo>
                  <a:pt x="228142" y="101526"/>
                </a:lnTo>
                <a:lnTo>
                  <a:pt x="204359" y="57897"/>
                </a:lnTo>
                <a:lnTo>
                  <a:pt x="175597" y="25079"/>
                </a:lnTo>
                <a:lnTo>
                  <a:pt x="1087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3457" y="2864318"/>
            <a:ext cx="255904" cy="448309"/>
          </a:xfrm>
          <a:custGeom>
            <a:avLst/>
            <a:gdLst/>
            <a:ahLst/>
            <a:cxnLst/>
            <a:rect l="l" t="t" r="r" b="b"/>
            <a:pathLst>
              <a:path w="255904" h="448310">
                <a:moveTo>
                  <a:pt x="543" y="234873"/>
                </a:moveTo>
                <a:lnTo>
                  <a:pt x="0" y="174938"/>
                </a:lnTo>
                <a:lnTo>
                  <a:pt x="8261" y="120335"/>
                </a:lnTo>
                <a:lnTo>
                  <a:pt x="24295" y="73302"/>
                </a:lnTo>
                <a:lnTo>
                  <a:pt x="47071" y="36077"/>
                </a:lnTo>
                <a:lnTo>
                  <a:pt x="108721" y="0"/>
                </a:lnTo>
                <a:lnTo>
                  <a:pt x="143253" y="5103"/>
                </a:lnTo>
                <a:lnTo>
                  <a:pt x="204359" y="57897"/>
                </a:lnTo>
                <a:lnTo>
                  <a:pt x="228142" y="101526"/>
                </a:lnTo>
                <a:lnTo>
                  <a:pt x="245551" y="153935"/>
                </a:lnTo>
                <a:lnTo>
                  <a:pt x="255191" y="213093"/>
                </a:lnTo>
                <a:lnTo>
                  <a:pt x="255735" y="273027"/>
                </a:lnTo>
                <a:lnTo>
                  <a:pt x="247476" y="327628"/>
                </a:lnTo>
                <a:lnTo>
                  <a:pt x="231443" y="374659"/>
                </a:lnTo>
                <a:lnTo>
                  <a:pt x="208668" y="411884"/>
                </a:lnTo>
                <a:lnTo>
                  <a:pt x="180181" y="437065"/>
                </a:lnTo>
                <a:lnTo>
                  <a:pt x="147012" y="447967"/>
                </a:lnTo>
                <a:lnTo>
                  <a:pt x="112485" y="442859"/>
                </a:lnTo>
                <a:lnTo>
                  <a:pt x="51379" y="390064"/>
                </a:lnTo>
                <a:lnTo>
                  <a:pt x="27594" y="346437"/>
                </a:lnTo>
                <a:lnTo>
                  <a:pt x="10183" y="294030"/>
                </a:lnTo>
                <a:lnTo>
                  <a:pt x="543" y="234873"/>
                </a:lnTo>
                <a:close/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5204" y="3263892"/>
            <a:ext cx="199771" cy="94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7105" y="3305550"/>
            <a:ext cx="199758" cy="94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9665" y="3335723"/>
            <a:ext cx="228937" cy="139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3365" y="3371161"/>
            <a:ext cx="265882" cy="128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7708" y="3376879"/>
            <a:ext cx="1393964" cy="1179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7713" y="3376876"/>
            <a:ext cx="1111250" cy="329565"/>
          </a:xfrm>
          <a:custGeom>
            <a:avLst/>
            <a:gdLst/>
            <a:ahLst/>
            <a:cxnLst/>
            <a:rect l="l" t="t" r="r" b="b"/>
            <a:pathLst>
              <a:path w="1111250" h="329564">
                <a:moveTo>
                  <a:pt x="0" y="0"/>
                </a:moveTo>
                <a:lnTo>
                  <a:pt x="185933" y="225260"/>
                </a:lnTo>
                <a:lnTo>
                  <a:pt x="314609" y="326998"/>
                </a:lnTo>
                <a:lnTo>
                  <a:pt x="446053" y="329196"/>
                </a:lnTo>
                <a:lnTo>
                  <a:pt x="640295" y="255841"/>
                </a:lnTo>
                <a:lnTo>
                  <a:pt x="654885" y="249858"/>
                </a:lnTo>
                <a:lnTo>
                  <a:pt x="669202" y="244270"/>
                </a:lnTo>
                <a:lnTo>
                  <a:pt x="683245" y="239069"/>
                </a:lnTo>
                <a:lnTo>
                  <a:pt x="697014" y="234251"/>
                </a:lnTo>
                <a:lnTo>
                  <a:pt x="777293" y="212195"/>
                </a:lnTo>
                <a:lnTo>
                  <a:pt x="847504" y="202685"/>
                </a:lnTo>
                <a:lnTo>
                  <a:pt x="908181" y="203643"/>
                </a:lnTo>
                <a:lnTo>
                  <a:pt x="959862" y="212992"/>
                </a:lnTo>
                <a:lnTo>
                  <a:pt x="1003080" y="228653"/>
                </a:lnTo>
                <a:lnTo>
                  <a:pt x="1038374" y="248551"/>
                </a:lnTo>
                <a:lnTo>
                  <a:pt x="1087327" y="292745"/>
                </a:lnTo>
                <a:lnTo>
                  <a:pt x="1111008" y="328955"/>
                </a:lnTo>
                <a:lnTo>
                  <a:pt x="1037861" y="219255"/>
                </a:lnTo>
                <a:lnTo>
                  <a:pt x="981986" y="167400"/>
                </a:lnTo>
                <a:lnTo>
                  <a:pt x="915037" y="159628"/>
                </a:lnTo>
                <a:lnTo>
                  <a:pt x="808672" y="182181"/>
                </a:lnTo>
                <a:lnTo>
                  <a:pt x="767433" y="192780"/>
                </a:lnTo>
                <a:lnTo>
                  <a:pt x="727192" y="203258"/>
                </a:lnTo>
                <a:lnTo>
                  <a:pt x="686617" y="212563"/>
                </a:lnTo>
                <a:lnTo>
                  <a:pt x="644378" y="219642"/>
                </a:lnTo>
                <a:lnTo>
                  <a:pt x="599144" y="223442"/>
                </a:lnTo>
                <a:lnTo>
                  <a:pt x="549583" y="222910"/>
                </a:lnTo>
                <a:lnTo>
                  <a:pt x="494364" y="216994"/>
                </a:lnTo>
                <a:lnTo>
                  <a:pt x="432158" y="204641"/>
                </a:lnTo>
                <a:lnTo>
                  <a:pt x="361632" y="184797"/>
                </a:lnTo>
                <a:lnTo>
                  <a:pt x="325704" y="170032"/>
                </a:lnTo>
                <a:lnTo>
                  <a:pt x="289464" y="149813"/>
                </a:lnTo>
                <a:lnTo>
                  <a:pt x="251743" y="125675"/>
                </a:lnTo>
                <a:lnTo>
                  <a:pt x="211372" y="99156"/>
                </a:lnTo>
                <a:lnTo>
                  <a:pt x="167181" y="71793"/>
                </a:lnTo>
                <a:lnTo>
                  <a:pt x="118002" y="45121"/>
                </a:lnTo>
                <a:lnTo>
                  <a:pt x="62664" y="20678"/>
                </a:lnTo>
                <a:lnTo>
                  <a:pt x="0" y="0"/>
                </a:lnTo>
                <a:close/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9029" y="4071010"/>
            <a:ext cx="613847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5301" y="4071706"/>
            <a:ext cx="358775" cy="219075"/>
          </a:xfrm>
          <a:custGeom>
            <a:avLst/>
            <a:gdLst/>
            <a:ahLst/>
            <a:cxnLst/>
            <a:rect l="l" t="t" r="r" b="b"/>
            <a:pathLst>
              <a:path w="358775" h="219075">
                <a:moveTo>
                  <a:pt x="0" y="31565"/>
                </a:moveTo>
                <a:lnTo>
                  <a:pt x="162982" y="68270"/>
                </a:lnTo>
                <a:lnTo>
                  <a:pt x="253064" y="98126"/>
                </a:lnTo>
                <a:lnTo>
                  <a:pt x="302425" y="136993"/>
                </a:lnTo>
                <a:lnTo>
                  <a:pt x="343242" y="200729"/>
                </a:lnTo>
                <a:lnTo>
                  <a:pt x="352341" y="214552"/>
                </a:lnTo>
                <a:lnTo>
                  <a:pt x="357443" y="218600"/>
                </a:lnTo>
                <a:lnTo>
                  <a:pt x="358616" y="214233"/>
                </a:lnTo>
                <a:lnTo>
                  <a:pt x="355928" y="202813"/>
                </a:lnTo>
                <a:lnTo>
                  <a:pt x="339232" y="164253"/>
                </a:lnTo>
                <a:lnTo>
                  <a:pt x="307892" y="113805"/>
                </a:lnTo>
                <a:lnTo>
                  <a:pt x="262444" y="62357"/>
                </a:lnTo>
                <a:lnTo>
                  <a:pt x="203422" y="20793"/>
                </a:lnTo>
                <a:lnTo>
                  <a:pt x="131362" y="0"/>
                </a:lnTo>
                <a:lnTo>
                  <a:pt x="90611" y="793"/>
                </a:lnTo>
                <a:lnTo>
                  <a:pt x="46801" y="10862"/>
                </a:lnTo>
                <a:lnTo>
                  <a:pt x="0" y="31565"/>
                </a:lnTo>
                <a:close/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14229" y="2258527"/>
            <a:ext cx="1433195" cy="2299335"/>
          </a:xfrm>
          <a:custGeom>
            <a:avLst/>
            <a:gdLst/>
            <a:ahLst/>
            <a:cxnLst/>
            <a:rect l="l" t="t" r="r" b="b"/>
            <a:pathLst>
              <a:path w="1433195" h="2299335">
                <a:moveTo>
                  <a:pt x="1358450" y="497287"/>
                </a:moveTo>
                <a:lnTo>
                  <a:pt x="1335041" y="451116"/>
                </a:lnTo>
                <a:lnTo>
                  <a:pt x="1311181" y="406173"/>
                </a:lnTo>
                <a:lnTo>
                  <a:pt x="1286161" y="362356"/>
                </a:lnTo>
                <a:lnTo>
                  <a:pt x="1259275" y="319563"/>
                </a:lnTo>
                <a:lnTo>
                  <a:pt x="1229814" y="277693"/>
                </a:lnTo>
                <a:lnTo>
                  <a:pt x="1197071" y="236645"/>
                </a:lnTo>
                <a:lnTo>
                  <a:pt x="1164191" y="200110"/>
                </a:lnTo>
                <a:lnTo>
                  <a:pt x="1129281" y="165556"/>
                </a:lnTo>
                <a:lnTo>
                  <a:pt x="1092397" y="133328"/>
                </a:lnTo>
                <a:lnTo>
                  <a:pt x="1053593" y="103770"/>
                </a:lnTo>
                <a:lnTo>
                  <a:pt x="1012923" y="77228"/>
                </a:lnTo>
                <a:lnTo>
                  <a:pt x="970441" y="54046"/>
                </a:lnTo>
                <a:lnTo>
                  <a:pt x="926201" y="34570"/>
                </a:lnTo>
                <a:lnTo>
                  <a:pt x="880259" y="19144"/>
                </a:lnTo>
                <a:lnTo>
                  <a:pt x="832668" y="8113"/>
                </a:lnTo>
                <a:lnTo>
                  <a:pt x="783483" y="1822"/>
                </a:lnTo>
                <a:lnTo>
                  <a:pt x="736515" y="0"/>
                </a:lnTo>
                <a:lnTo>
                  <a:pt x="689102" y="1550"/>
                </a:lnTo>
                <a:lnTo>
                  <a:pt x="641539" y="6345"/>
                </a:lnTo>
                <a:lnTo>
                  <a:pt x="594120" y="14257"/>
                </a:lnTo>
                <a:lnTo>
                  <a:pt x="547142" y="25160"/>
                </a:lnTo>
                <a:lnTo>
                  <a:pt x="500900" y="38924"/>
                </a:lnTo>
                <a:lnTo>
                  <a:pt x="455690" y="55424"/>
                </a:lnTo>
                <a:lnTo>
                  <a:pt x="411807" y="74532"/>
                </a:lnTo>
                <a:lnTo>
                  <a:pt x="369546" y="96119"/>
                </a:lnTo>
                <a:lnTo>
                  <a:pt x="329204" y="120059"/>
                </a:lnTo>
                <a:lnTo>
                  <a:pt x="286579" y="148792"/>
                </a:lnTo>
                <a:lnTo>
                  <a:pt x="242906" y="181810"/>
                </a:lnTo>
                <a:lnTo>
                  <a:pt x="200770" y="218271"/>
                </a:lnTo>
                <a:lnTo>
                  <a:pt x="162757" y="257335"/>
                </a:lnTo>
                <a:lnTo>
                  <a:pt x="131452" y="298164"/>
                </a:lnTo>
                <a:lnTo>
                  <a:pt x="104764" y="341217"/>
                </a:lnTo>
                <a:lnTo>
                  <a:pt x="81020" y="384326"/>
                </a:lnTo>
                <a:lnTo>
                  <a:pt x="60254" y="427655"/>
                </a:lnTo>
                <a:lnTo>
                  <a:pt x="42496" y="471370"/>
                </a:lnTo>
                <a:lnTo>
                  <a:pt x="27781" y="515635"/>
                </a:lnTo>
                <a:lnTo>
                  <a:pt x="16141" y="560615"/>
                </a:lnTo>
                <a:lnTo>
                  <a:pt x="7609" y="606476"/>
                </a:lnTo>
                <a:lnTo>
                  <a:pt x="2218" y="653382"/>
                </a:lnTo>
                <a:lnTo>
                  <a:pt x="0" y="701499"/>
                </a:lnTo>
                <a:lnTo>
                  <a:pt x="987" y="750991"/>
                </a:lnTo>
                <a:lnTo>
                  <a:pt x="5214" y="802023"/>
                </a:lnTo>
                <a:lnTo>
                  <a:pt x="12389" y="850277"/>
                </a:lnTo>
                <a:lnTo>
                  <a:pt x="22751" y="897634"/>
                </a:lnTo>
                <a:lnTo>
                  <a:pt x="36069" y="944091"/>
                </a:lnTo>
                <a:lnTo>
                  <a:pt x="52112" y="989643"/>
                </a:lnTo>
                <a:lnTo>
                  <a:pt x="70649" y="1034284"/>
                </a:lnTo>
                <a:lnTo>
                  <a:pt x="91451" y="1078010"/>
                </a:lnTo>
                <a:lnTo>
                  <a:pt x="114287" y="1120816"/>
                </a:lnTo>
                <a:lnTo>
                  <a:pt x="138926" y="1162698"/>
                </a:lnTo>
                <a:lnTo>
                  <a:pt x="165137" y="1203649"/>
                </a:lnTo>
                <a:lnTo>
                  <a:pt x="192691" y="1243666"/>
                </a:lnTo>
                <a:lnTo>
                  <a:pt x="400798" y="1484201"/>
                </a:lnTo>
                <a:lnTo>
                  <a:pt x="447512" y="1667177"/>
                </a:lnTo>
                <a:lnTo>
                  <a:pt x="327798" y="1906377"/>
                </a:lnTo>
                <a:lnTo>
                  <a:pt x="24810" y="2299226"/>
                </a:lnTo>
                <a:lnTo>
                  <a:pt x="40501" y="2291462"/>
                </a:lnTo>
                <a:lnTo>
                  <a:pt x="67585" y="2284640"/>
                </a:lnTo>
                <a:lnTo>
                  <a:pt x="95682" y="2278952"/>
                </a:lnTo>
                <a:lnTo>
                  <a:pt x="114409" y="2274588"/>
                </a:lnTo>
                <a:lnTo>
                  <a:pt x="158195" y="2258810"/>
                </a:lnTo>
                <a:lnTo>
                  <a:pt x="201607" y="2241839"/>
                </a:lnTo>
                <a:lnTo>
                  <a:pt x="244675" y="2223937"/>
                </a:lnTo>
                <a:lnTo>
                  <a:pt x="287426" y="2205366"/>
                </a:lnTo>
                <a:lnTo>
                  <a:pt x="329890" y="2186387"/>
                </a:lnTo>
                <a:lnTo>
                  <a:pt x="375965" y="2165124"/>
                </a:lnTo>
                <a:lnTo>
                  <a:pt x="421525" y="2143081"/>
                </a:lnTo>
                <a:lnTo>
                  <a:pt x="466537" y="2120219"/>
                </a:lnTo>
                <a:lnTo>
                  <a:pt x="510972" y="2096501"/>
                </a:lnTo>
                <a:lnTo>
                  <a:pt x="554797" y="2071887"/>
                </a:lnTo>
                <a:lnTo>
                  <a:pt x="597981" y="2046339"/>
                </a:lnTo>
                <a:lnTo>
                  <a:pt x="640492" y="2019819"/>
                </a:lnTo>
                <a:lnTo>
                  <a:pt x="682299" y="1992288"/>
                </a:lnTo>
                <a:lnTo>
                  <a:pt x="723370" y="1963708"/>
                </a:lnTo>
                <a:lnTo>
                  <a:pt x="763675" y="1934039"/>
                </a:lnTo>
                <a:lnTo>
                  <a:pt x="803181" y="1903245"/>
                </a:lnTo>
                <a:lnTo>
                  <a:pt x="841857" y="1871285"/>
                </a:lnTo>
                <a:lnTo>
                  <a:pt x="879672" y="1838122"/>
                </a:lnTo>
                <a:lnTo>
                  <a:pt x="916594" y="1803717"/>
                </a:lnTo>
                <a:lnTo>
                  <a:pt x="952593" y="1768032"/>
                </a:lnTo>
                <a:lnTo>
                  <a:pt x="987635" y="1731028"/>
                </a:lnTo>
                <a:lnTo>
                  <a:pt x="1020326" y="1694959"/>
                </a:lnTo>
                <a:lnTo>
                  <a:pt x="1052611" y="1658395"/>
                </a:lnTo>
                <a:lnTo>
                  <a:pt x="1084372" y="1621317"/>
                </a:lnTo>
                <a:lnTo>
                  <a:pt x="1115493" y="1583709"/>
                </a:lnTo>
                <a:lnTo>
                  <a:pt x="1145856" y="1545551"/>
                </a:lnTo>
                <a:lnTo>
                  <a:pt x="1175344" y="1506826"/>
                </a:lnTo>
                <a:lnTo>
                  <a:pt x="1203839" y="1467517"/>
                </a:lnTo>
                <a:lnTo>
                  <a:pt x="1231223" y="1427604"/>
                </a:lnTo>
                <a:lnTo>
                  <a:pt x="1257381" y="1387070"/>
                </a:lnTo>
                <a:lnTo>
                  <a:pt x="1282193" y="1345897"/>
                </a:lnTo>
                <a:lnTo>
                  <a:pt x="1305543" y="1304067"/>
                </a:lnTo>
                <a:lnTo>
                  <a:pt x="1327314" y="1261562"/>
                </a:lnTo>
                <a:lnTo>
                  <a:pt x="1347387" y="1218364"/>
                </a:lnTo>
                <a:lnTo>
                  <a:pt x="1365646" y="1174454"/>
                </a:lnTo>
                <a:lnTo>
                  <a:pt x="1381973" y="1129816"/>
                </a:lnTo>
                <a:lnTo>
                  <a:pt x="1396251" y="1084430"/>
                </a:lnTo>
                <a:lnTo>
                  <a:pt x="1408363" y="1038280"/>
                </a:lnTo>
                <a:lnTo>
                  <a:pt x="1418190" y="991346"/>
                </a:lnTo>
                <a:lnTo>
                  <a:pt x="1425617" y="943611"/>
                </a:lnTo>
                <a:lnTo>
                  <a:pt x="1430524" y="895057"/>
                </a:lnTo>
                <a:lnTo>
                  <a:pt x="1432795" y="845666"/>
                </a:lnTo>
                <a:lnTo>
                  <a:pt x="1432313" y="795419"/>
                </a:lnTo>
                <a:lnTo>
                  <a:pt x="1428685" y="744499"/>
                </a:lnTo>
                <a:lnTo>
                  <a:pt x="1421593" y="693352"/>
                </a:lnTo>
                <a:lnTo>
                  <a:pt x="1411031" y="642519"/>
                </a:lnTo>
                <a:lnTo>
                  <a:pt x="1396991" y="592538"/>
                </a:lnTo>
                <a:lnTo>
                  <a:pt x="1379466" y="543948"/>
                </a:lnTo>
                <a:lnTo>
                  <a:pt x="1358450" y="497287"/>
                </a:lnTo>
                <a:close/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00" y="2030276"/>
            <a:ext cx="554418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</a:pPr>
            <a:r>
              <a:rPr sz="5850" b="1" spc="-7" baseline="-18518" dirty="0">
                <a:solidFill>
                  <a:srgbClr val="2D6E2E"/>
                </a:solidFill>
                <a:latin typeface="Segoe UI Black"/>
                <a:cs typeface="Segoe UI Black"/>
              </a:rPr>
              <a:t>*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Να </a:t>
            </a:r>
            <a:r>
              <a:rPr sz="3200" b="1" spc="-320" dirty="0">
                <a:solidFill>
                  <a:srgbClr val="2D6E2E"/>
                </a:solidFill>
                <a:latin typeface="Palatino Linotype"/>
                <a:cs typeface="Palatino Linotype"/>
              </a:rPr>
              <a:t>αισθάνεται </a:t>
            </a:r>
            <a:r>
              <a:rPr sz="3200" b="1" spc="-415" dirty="0">
                <a:solidFill>
                  <a:srgbClr val="2D6E2E"/>
                </a:solidFill>
                <a:latin typeface="Palatino Linotype"/>
                <a:cs typeface="Palatino Linotype"/>
              </a:rPr>
              <a:t>καλά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την</a:t>
            </a:r>
            <a:r>
              <a:rPr sz="3200" b="1" spc="-465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3200" b="1" spc="-355" dirty="0">
                <a:solidFill>
                  <a:srgbClr val="2D6E2E"/>
                </a:solidFill>
                <a:latin typeface="Palatino Linotype"/>
                <a:cs typeface="Palatino Linotype"/>
              </a:rPr>
              <a:t>ημέρα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5"/>
            <a:ext cx="1069200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6599" y="676861"/>
            <a:ext cx="8319134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50" b="1" spc="-120" dirty="0">
                <a:solidFill>
                  <a:srgbClr val="C1353B"/>
                </a:solidFill>
                <a:latin typeface="Century Gothic"/>
                <a:cs typeface="Century Gothic"/>
              </a:rPr>
              <a:t>Εμένα </a:t>
            </a:r>
            <a:r>
              <a:rPr sz="4450" b="1" spc="-55" dirty="0">
                <a:solidFill>
                  <a:srgbClr val="C1353B"/>
                </a:solidFill>
                <a:latin typeface="Century Gothic"/>
                <a:cs typeface="Century Gothic"/>
              </a:rPr>
              <a:t>με </a:t>
            </a:r>
            <a:r>
              <a:rPr sz="4450" b="1" spc="-335" dirty="0">
                <a:solidFill>
                  <a:srgbClr val="C1353B"/>
                </a:solidFill>
                <a:latin typeface="Century Gothic"/>
                <a:cs typeface="Century Gothic"/>
              </a:rPr>
              <a:t>αφορά </a:t>
            </a:r>
            <a:r>
              <a:rPr sz="4450" b="1" spc="-315" dirty="0">
                <a:solidFill>
                  <a:srgbClr val="C1353B"/>
                </a:solidFill>
                <a:latin typeface="Century Gothic"/>
                <a:cs typeface="Century Gothic"/>
              </a:rPr>
              <a:t>η</a:t>
            </a:r>
            <a:r>
              <a:rPr sz="4450" b="1" spc="-105" dirty="0">
                <a:solidFill>
                  <a:srgbClr val="C1353B"/>
                </a:solidFill>
                <a:latin typeface="Century Gothic"/>
                <a:cs typeface="Century Gothic"/>
              </a:rPr>
              <a:t> </a:t>
            </a:r>
            <a:r>
              <a:rPr sz="4450" b="1" spc="-65" dirty="0">
                <a:solidFill>
                  <a:srgbClr val="C1353B"/>
                </a:solidFill>
                <a:latin typeface="Century Gothic"/>
                <a:cs typeface="Century Gothic"/>
              </a:rPr>
              <a:t>ΑΙΜΟΔΟΣΙΑ;</a:t>
            </a:r>
            <a:endParaRPr sz="44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8996" y="6189484"/>
            <a:ext cx="739139" cy="89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6721" y="4759010"/>
            <a:ext cx="50907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455" dirty="0">
                <a:solidFill>
                  <a:srgbClr val="2D6E2E"/>
                </a:solidFill>
                <a:latin typeface="Palatino Linotype"/>
                <a:cs typeface="Palatino Linotype"/>
              </a:rPr>
              <a:t>Τι </a:t>
            </a:r>
            <a:r>
              <a:rPr sz="5200" b="1" spc="-430" dirty="0">
                <a:solidFill>
                  <a:srgbClr val="2D6E2E"/>
                </a:solidFill>
                <a:latin typeface="Palatino Linotype"/>
                <a:cs typeface="Palatino Linotype"/>
              </a:rPr>
              <a:t>πρέπει </a:t>
            </a:r>
            <a:r>
              <a:rPr sz="5200" b="1" spc="-580" dirty="0">
                <a:solidFill>
                  <a:srgbClr val="2D6E2E"/>
                </a:solidFill>
                <a:latin typeface="Palatino Linotype"/>
                <a:cs typeface="Palatino Linotype"/>
              </a:rPr>
              <a:t>να</a:t>
            </a:r>
            <a:r>
              <a:rPr sz="5200" b="1" spc="-540" dirty="0">
                <a:solidFill>
                  <a:srgbClr val="2D6E2E"/>
                </a:solidFill>
                <a:latin typeface="Palatino Linotype"/>
                <a:cs typeface="Palatino Linotype"/>
              </a:rPr>
              <a:t> </a:t>
            </a:r>
            <a:r>
              <a:rPr sz="5200" b="1" spc="-565" dirty="0">
                <a:solidFill>
                  <a:srgbClr val="2D6E2E"/>
                </a:solidFill>
                <a:latin typeface="Palatino Linotype"/>
                <a:cs typeface="Palatino Linotype"/>
              </a:rPr>
              <a:t>κάνω;</a:t>
            </a:r>
            <a:endParaRPr sz="5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8325" y="4478971"/>
            <a:ext cx="176250" cy="63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2531" y="4091152"/>
            <a:ext cx="556260" cy="189230"/>
          </a:xfrm>
          <a:custGeom>
            <a:avLst/>
            <a:gdLst/>
            <a:ahLst/>
            <a:cxnLst/>
            <a:rect l="l" t="t" r="r" b="b"/>
            <a:pathLst>
              <a:path w="556259" h="189229">
                <a:moveTo>
                  <a:pt x="248665" y="105562"/>
                </a:moveTo>
                <a:lnTo>
                  <a:pt x="245465" y="105562"/>
                </a:lnTo>
                <a:lnTo>
                  <a:pt x="244309" y="105727"/>
                </a:lnTo>
                <a:lnTo>
                  <a:pt x="222456" y="121823"/>
                </a:lnTo>
                <a:lnTo>
                  <a:pt x="212303" y="129062"/>
                </a:lnTo>
                <a:lnTo>
                  <a:pt x="168804" y="150308"/>
                </a:lnTo>
                <a:lnTo>
                  <a:pt x="132859" y="157299"/>
                </a:lnTo>
                <a:lnTo>
                  <a:pt x="108216" y="160159"/>
                </a:lnTo>
                <a:lnTo>
                  <a:pt x="71139" y="167548"/>
                </a:lnTo>
                <a:lnTo>
                  <a:pt x="45216" y="173369"/>
                </a:lnTo>
                <a:lnTo>
                  <a:pt x="23740" y="179706"/>
                </a:lnTo>
                <a:lnTo>
                  <a:pt x="0" y="188645"/>
                </a:lnTo>
                <a:lnTo>
                  <a:pt x="20835" y="184711"/>
                </a:lnTo>
                <a:lnTo>
                  <a:pt x="41898" y="181657"/>
                </a:lnTo>
                <a:lnTo>
                  <a:pt x="63145" y="179380"/>
                </a:lnTo>
                <a:lnTo>
                  <a:pt x="84531" y="177774"/>
                </a:lnTo>
                <a:lnTo>
                  <a:pt x="94718" y="175833"/>
                </a:lnTo>
                <a:lnTo>
                  <a:pt x="104916" y="174026"/>
                </a:lnTo>
                <a:lnTo>
                  <a:pt x="115126" y="172350"/>
                </a:lnTo>
                <a:lnTo>
                  <a:pt x="125348" y="170802"/>
                </a:lnTo>
                <a:lnTo>
                  <a:pt x="143522" y="162725"/>
                </a:lnTo>
                <a:lnTo>
                  <a:pt x="170313" y="152834"/>
                </a:lnTo>
                <a:lnTo>
                  <a:pt x="197218" y="143306"/>
                </a:lnTo>
                <a:lnTo>
                  <a:pt x="202890" y="139770"/>
                </a:lnTo>
                <a:lnTo>
                  <a:pt x="208437" y="135983"/>
                </a:lnTo>
                <a:lnTo>
                  <a:pt x="213857" y="131946"/>
                </a:lnTo>
                <a:lnTo>
                  <a:pt x="219151" y="127660"/>
                </a:lnTo>
                <a:lnTo>
                  <a:pt x="221780" y="126517"/>
                </a:lnTo>
                <a:lnTo>
                  <a:pt x="224320" y="125971"/>
                </a:lnTo>
                <a:lnTo>
                  <a:pt x="233868" y="125971"/>
                </a:lnTo>
                <a:lnTo>
                  <a:pt x="237903" y="122059"/>
                </a:lnTo>
                <a:lnTo>
                  <a:pt x="242995" y="116836"/>
                </a:lnTo>
                <a:lnTo>
                  <a:pt x="247953" y="111457"/>
                </a:lnTo>
                <a:lnTo>
                  <a:pt x="252780" y="105918"/>
                </a:lnTo>
                <a:lnTo>
                  <a:pt x="250545" y="105689"/>
                </a:lnTo>
                <a:lnTo>
                  <a:pt x="248665" y="105562"/>
                </a:lnTo>
                <a:close/>
              </a:path>
              <a:path w="556259" h="189229">
                <a:moveTo>
                  <a:pt x="233868" y="125971"/>
                </a:moveTo>
                <a:lnTo>
                  <a:pt x="228803" y="125971"/>
                </a:lnTo>
                <a:lnTo>
                  <a:pt x="230771" y="126352"/>
                </a:lnTo>
                <a:lnTo>
                  <a:pt x="232676" y="127127"/>
                </a:lnTo>
                <a:lnTo>
                  <a:pt x="233868" y="125971"/>
                </a:lnTo>
                <a:close/>
              </a:path>
              <a:path w="556259" h="189229">
                <a:moveTo>
                  <a:pt x="402259" y="36461"/>
                </a:moveTo>
                <a:lnTo>
                  <a:pt x="365493" y="47828"/>
                </a:lnTo>
                <a:lnTo>
                  <a:pt x="344245" y="61069"/>
                </a:lnTo>
                <a:lnTo>
                  <a:pt x="322776" y="73875"/>
                </a:lnTo>
                <a:lnTo>
                  <a:pt x="301088" y="86243"/>
                </a:lnTo>
                <a:lnTo>
                  <a:pt x="279184" y="98171"/>
                </a:lnTo>
                <a:lnTo>
                  <a:pt x="297192" y="111277"/>
                </a:lnTo>
                <a:lnTo>
                  <a:pt x="363194" y="93035"/>
                </a:lnTo>
                <a:lnTo>
                  <a:pt x="479339" y="65367"/>
                </a:lnTo>
                <a:lnTo>
                  <a:pt x="495884" y="61734"/>
                </a:lnTo>
                <a:lnTo>
                  <a:pt x="491017" y="47632"/>
                </a:lnTo>
                <a:lnTo>
                  <a:pt x="494219" y="44081"/>
                </a:lnTo>
                <a:lnTo>
                  <a:pt x="436600" y="44081"/>
                </a:lnTo>
                <a:lnTo>
                  <a:pt x="427661" y="40742"/>
                </a:lnTo>
                <a:lnTo>
                  <a:pt x="418958" y="38361"/>
                </a:lnTo>
                <a:lnTo>
                  <a:pt x="410491" y="36936"/>
                </a:lnTo>
                <a:lnTo>
                  <a:pt x="402259" y="36461"/>
                </a:lnTo>
                <a:close/>
              </a:path>
              <a:path w="556259" h="189229">
                <a:moveTo>
                  <a:pt x="528684" y="16459"/>
                </a:moveTo>
                <a:lnTo>
                  <a:pt x="477712" y="16471"/>
                </a:lnTo>
                <a:lnTo>
                  <a:pt x="436600" y="44081"/>
                </a:lnTo>
                <a:lnTo>
                  <a:pt x="494219" y="44081"/>
                </a:lnTo>
                <a:lnTo>
                  <a:pt x="507215" y="29668"/>
                </a:lnTo>
                <a:lnTo>
                  <a:pt x="528684" y="16459"/>
                </a:lnTo>
                <a:close/>
              </a:path>
              <a:path w="556259" h="189229">
                <a:moveTo>
                  <a:pt x="513740" y="0"/>
                </a:moveTo>
                <a:lnTo>
                  <a:pt x="504675" y="4004"/>
                </a:lnTo>
                <a:lnTo>
                  <a:pt x="495639" y="8088"/>
                </a:lnTo>
                <a:lnTo>
                  <a:pt x="477672" y="16471"/>
                </a:lnTo>
                <a:lnTo>
                  <a:pt x="528684" y="16459"/>
                </a:lnTo>
                <a:lnTo>
                  <a:pt x="532753" y="13955"/>
                </a:lnTo>
                <a:lnTo>
                  <a:pt x="555904" y="6604"/>
                </a:lnTo>
                <a:lnTo>
                  <a:pt x="524277" y="1742"/>
                </a:lnTo>
                <a:lnTo>
                  <a:pt x="51374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5321" y="4184124"/>
            <a:ext cx="572770" cy="412750"/>
          </a:xfrm>
          <a:custGeom>
            <a:avLst/>
            <a:gdLst/>
            <a:ahLst/>
            <a:cxnLst/>
            <a:rect l="l" t="t" r="r" b="b"/>
            <a:pathLst>
              <a:path w="572770" h="412750">
                <a:moveTo>
                  <a:pt x="572427" y="347027"/>
                </a:moveTo>
                <a:lnTo>
                  <a:pt x="548071" y="351568"/>
                </a:lnTo>
                <a:lnTo>
                  <a:pt x="522724" y="355906"/>
                </a:lnTo>
                <a:lnTo>
                  <a:pt x="472249" y="363918"/>
                </a:lnTo>
                <a:lnTo>
                  <a:pt x="530732" y="411226"/>
                </a:lnTo>
                <a:lnTo>
                  <a:pt x="532917" y="412216"/>
                </a:lnTo>
                <a:lnTo>
                  <a:pt x="534962" y="412724"/>
                </a:lnTo>
                <a:lnTo>
                  <a:pt x="540689" y="412724"/>
                </a:lnTo>
                <a:lnTo>
                  <a:pt x="543953" y="410743"/>
                </a:lnTo>
                <a:lnTo>
                  <a:pt x="546633" y="406755"/>
                </a:lnTo>
                <a:lnTo>
                  <a:pt x="552346" y="391440"/>
                </a:lnTo>
                <a:lnTo>
                  <a:pt x="558549" y="376377"/>
                </a:lnTo>
                <a:lnTo>
                  <a:pt x="565242" y="361571"/>
                </a:lnTo>
                <a:lnTo>
                  <a:pt x="572427" y="347027"/>
                </a:lnTo>
                <a:close/>
              </a:path>
              <a:path w="572770" h="412750">
                <a:moveTo>
                  <a:pt x="18122" y="0"/>
                </a:moveTo>
                <a:lnTo>
                  <a:pt x="12598" y="0"/>
                </a:lnTo>
                <a:lnTo>
                  <a:pt x="9690" y="1473"/>
                </a:lnTo>
                <a:lnTo>
                  <a:pt x="6921" y="4406"/>
                </a:lnTo>
                <a:lnTo>
                  <a:pt x="4660" y="7302"/>
                </a:lnTo>
                <a:lnTo>
                  <a:pt x="2349" y="10147"/>
                </a:lnTo>
                <a:lnTo>
                  <a:pt x="0" y="12941"/>
                </a:lnTo>
                <a:lnTo>
                  <a:pt x="2641" y="13220"/>
                </a:lnTo>
                <a:lnTo>
                  <a:pt x="5753" y="13639"/>
                </a:lnTo>
                <a:lnTo>
                  <a:pt x="9232" y="14173"/>
                </a:lnTo>
                <a:lnTo>
                  <a:pt x="20688" y="8229"/>
                </a:lnTo>
                <a:lnTo>
                  <a:pt x="26390" y="5207"/>
                </a:lnTo>
                <a:lnTo>
                  <a:pt x="23380" y="3009"/>
                </a:lnTo>
                <a:lnTo>
                  <a:pt x="20713" y="990"/>
                </a:lnTo>
                <a:lnTo>
                  <a:pt x="1812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7072" y="4189327"/>
            <a:ext cx="212648" cy="79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0855" y="4447430"/>
            <a:ext cx="128221" cy="67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3477" y="4467730"/>
            <a:ext cx="349885" cy="80010"/>
          </a:xfrm>
          <a:custGeom>
            <a:avLst/>
            <a:gdLst/>
            <a:ahLst/>
            <a:cxnLst/>
            <a:rect l="l" t="t" r="r" b="b"/>
            <a:pathLst>
              <a:path w="349884" h="80010">
                <a:moveTo>
                  <a:pt x="349482" y="53047"/>
                </a:moveTo>
                <a:lnTo>
                  <a:pt x="305275" y="56657"/>
                </a:lnTo>
                <a:lnTo>
                  <a:pt x="261153" y="60934"/>
                </a:lnTo>
                <a:lnTo>
                  <a:pt x="262698" y="67889"/>
                </a:lnTo>
                <a:lnTo>
                  <a:pt x="266284" y="73977"/>
                </a:lnTo>
                <a:lnTo>
                  <a:pt x="271537" y="78293"/>
                </a:lnTo>
                <a:lnTo>
                  <a:pt x="278082" y="79933"/>
                </a:lnTo>
                <a:lnTo>
                  <a:pt x="279619" y="79933"/>
                </a:lnTo>
                <a:lnTo>
                  <a:pt x="281219" y="79679"/>
                </a:lnTo>
                <a:lnTo>
                  <a:pt x="326272" y="65003"/>
                </a:lnTo>
                <a:lnTo>
                  <a:pt x="339131" y="60959"/>
                </a:lnTo>
                <a:lnTo>
                  <a:pt x="341913" y="57861"/>
                </a:lnTo>
                <a:lnTo>
                  <a:pt x="345519" y="55232"/>
                </a:lnTo>
                <a:lnTo>
                  <a:pt x="349482" y="53047"/>
                </a:lnTo>
                <a:close/>
              </a:path>
              <a:path w="349884" h="80010">
                <a:moveTo>
                  <a:pt x="76864" y="0"/>
                </a:moveTo>
                <a:lnTo>
                  <a:pt x="38599" y="9575"/>
                </a:lnTo>
                <a:lnTo>
                  <a:pt x="3153" y="42125"/>
                </a:lnTo>
                <a:lnTo>
                  <a:pt x="0" y="50856"/>
                </a:lnTo>
                <a:lnTo>
                  <a:pt x="2186" y="58200"/>
                </a:lnTo>
                <a:lnTo>
                  <a:pt x="8209" y="63264"/>
                </a:lnTo>
                <a:lnTo>
                  <a:pt x="16564" y="65150"/>
                </a:lnTo>
                <a:lnTo>
                  <a:pt x="17542" y="65150"/>
                </a:lnTo>
                <a:lnTo>
                  <a:pt x="18533" y="65087"/>
                </a:lnTo>
                <a:lnTo>
                  <a:pt x="74209" y="57238"/>
                </a:lnTo>
                <a:lnTo>
                  <a:pt x="82221" y="50705"/>
                </a:lnTo>
                <a:lnTo>
                  <a:pt x="91286" y="44881"/>
                </a:lnTo>
                <a:lnTo>
                  <a:pt x="101097" y="39743"/>
                </a:lnTo>
                <a:lnTo>
                  <a:pt x="111344" y="35267"/>
                </a:lnTo>
                <a:lnTo>
                  <a:pt x="119684" y="27981"/>
                </a:lnTo>
                <a:lnTo>
                  <a:pt x="129427" y="21266"/>
                </a:lnTo>
                <a:lnTo>
                  <a:pt x="140150" y="15208"/>
                </a:lnTo>
                <a:lnTo>
                  <a:pt x="146872" y="12039"/>
                </a:lnTo>
                <a:lnTo>
                  <a:pt x="99546" y="12039"/>
                </a:lnTo>
                <a:lnTo>
                  <a:pt x="98212" y="7937"/>
                </a:lnTo>
                <a:lnTo>
                  <a:pt x="99051" y="2946"/>
                </a:lnTo>
                <a:lnTo>
                  <a:pt x="76864" y="0"/>
                </a:lnTo>
                <a:close/>
              </a:path>
              <a:path w="349884" h="80010">
                <a:moveTo>
                  <a:pt x="126533" y="9690"/>
                </a:moveTo>
                <a:lnTo>
                  <a:pt x="120463" y="10375"/>
                </a:lnTo>
                <a:lnTo>
                  <a:pt x="107458" y="12001"/>
                </a:lnTo>
                <a:lnTo>
                  <a:pt x="106671" y="12039"/>
                </a:lnTo>
                <a:lnTo>
                  <a:pt x="146872" y="12039"/>
                </a:lnTo>
                <a:lnTo>
                  <a:pt x="147411" y="11785"/>
                </a:lnTo>
                <a:lnTo>
                  <a:pt x="131715" y="11785"/>
                </a:lnTo>
                <a:lnTo>
                  <a:pt x="128908" y="11010"/>
                </a:lnTo>
                <a:lnTo>
                  <a:pt x="126533" y="9690"/>
                </a:lnTo>
                <a:close/>
              </a:path>
              <a:path w="349884" h="80010">
                <a:moveTo>
                  <a:pt x="149736" y="9690"/>
                </a:moveTo>
                <a:lnTo>
                  <a:pt x="136643" y="11709"/>
                </a:lnTo>
                <a:lnTo>
                  <a:pt x="135690" y="11785"/>
                </a:lnTo>
                <a:lnTo>
                  <a:pt x="147411" y="11785"/>
                </a:lnTo>
                <a:lnTo>
                  <a:pt x="151425" y="9893"/>
                </a:lnTo>
                <a:lnTo>
                  <a:pt x="150295" y="9740"/>
                </a:lnTo>
                <a:lnTo>
                  <a:pt x="149736" y="969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1684" y="4470680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838" y="0"/>
                </a:moveTo>
                <a:lnTo>
                  <a:pt x="0" y="4991"/>
                </a:lnTo>
                <a:lnTo>
                  <a:pt x="1346" y="9093"/>
                </a:lnTo>
                <a:lnTo>
                  <a:pt x="8470" y="9093"/>
                </a:lnTo>
                <a:lnTo>
                  <a:pt x="9245" y="9042"/>
                </a:lnTo>
                <a:lnTo>
                  <a:pt x="28333" y="6731"/>
                </a:lnTo>
                <a:lnTo>
                  <a:pt x="26619" y="5765"/>
                </a:lnTo>
                <a:lnTo>
                  <a:pt x="25133" y="4521"/>
                </a:lnTo>
                <a:lnTo>
                  <a:pt x="23952" y="3073"/>
                </a:lnTo>
                <a:lnTo>
                  <a:pt x="83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0340" y="4462057"/>
            <a:ext cx="76835" cy="15875"/>
          </a:xfrm>
          <a:custGeom>
            <a:avLst/>
            <a:gdLst/>
            <a:ahLst/>
            <a:cxnLst/>
            <a:rect l="l" t="t" r="r" b="b"/>
            <a:pathLst>
              <a:path w="76834" h="15875">
                <a:moveTo>
                  <a:pt x="76352" y="14833"/>
                </a:moveTo>
                <a:lnTo>
                  <a:pt x="72872" y="15354"/>
                </a:lnTo>
                <a:lnTo>
                  <a:pt x="74002" y="15506"/>
                </a:lnTo>
                <a:lnTo>
                  <a:pt x="74561" y="15557"/>
                </a:lnTo>
                <a:lnTo>
                  <a:pt x="76352" y="14833"/>
                </a:lnTo>
                <a:close/>
              </a:path>
              <a:path w="76834" h="15875">
                <a:moveTo>
                  <a:pt x="25069" y="0"/>
                </a:moveTo>
                <a:lnTo>
                  <a:pt x="19608" y="774"/>
                </a:lnTo>
                <a:lnTo>
                  <a:pt x="0" y="5676"/>
                </a:lnTo>
                <a:lnTo>
                  <a:pt x="22186" y="8623"/>
                </a:lnTo>
                <a:lnTo>
                  <a:pt x="22631" y="5829"/>
                </a:lnTo>
                <a:lnTo>
                  <a:pt x="23774" y="2768"/>
                </a:lnTo>
                <a:lnTo>
                  <a:pt x="2506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2520" y="4421292"/>
            <a:ext cx="551815" cy="52705"/>
          </a:xfrm>
          <a:custGeom>
            <a:avLst/>
            <a:gdLst/>
            <a:ahLst/>
            <a:cxnLst/>
            <a:rect l="l" t="t" r="r" b="b"/>
            <a:pathLst>
              <a:path w="551815" h="52704">
                <a:moveTo>
                  <a:pt x="9271" y="39877"/>
                </a:moveTo>
                <a:lnTo>
                  <a:pt x="2895" y="40766"/>
                </a:lnTo>
                <a:lnTo>
                  <a:pt x="1587" y="43535"/>
                </a:lnTo>
                <a:lnTo>
                  <a:pt x="457" y="46583"/>
                </a:lnTo>
                <a:lnTo>
                  <a:pt x="0" y="49390"/>
                </a:lnTo>
                <a:lnTo>
                  <a:pt x="23114" y="52463"/>
                </a:lnTo>
                <a:lnTo>
                  <a:pt x="21717" y="50736"/>
                </a:lnTo>
                <a:lnTo>
                  <a:pt x="20726" y="48742"/>
                </a:lnTo>
                <a:lnTo>
                  <a:pt x="20269" y="46570"/>
                </a:lnTo>
                <a:lnTo>
                  <a:pt x="15265" y="46570"/>
                </a:lnTo>
                <a:lnTo>
                  <a:pt x="11607" y="43853"/>
                </a:lnTo>
                <a:lnTo>
                  <a:pt x="9271" y="39877"/>
                </a:lnTo>
                <a:close/>
              </a:path>
              <a:path w="551815" h="52704">
                <a:moveTo>
                  <a:pt x="456819" y="10172"/>
                </a:moveTo>
                <a:lnTo>
                  <a:pt x="453110" y="10820"/>
                </a:lnTo>
                <a:lnTo>
                  <a:pt x="445719" y="12204"/>
                </a:lnTo>
                <a:lnTo>
                  <a:pt x="454647" y="11531"/>
                </a:lnTo>
                <a:lnTo>
                  <a:pt x="456095" y="10604"/>
                </a:lnTo>
                <a:lnTo>
                  <a:pt x="456819" y="10172"/>
                </a:lnTo>
                <a:close/>
              </a:path>
              <a:path w="551815" h="52704">
                <a:moveTo>
                  <a:pt x="551599" y="0"/>
                </a:moveTo>
                <a:lnTo>
                  <a:pt x="544588" y="495"/>
                </a:lnTo>
                <a:lnTo>
                  <a:pt x="542925" y="1600"/>
                </a:lnTo>
                <a:lnTo>
                  <a:pt x="545820" y="1104"/>
                </a:lnTo>
                <a:lnTo>
                  <a:pt x="55159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3554" y="4097758"/>
            <a:ext cx="114300" cy="55244"/>
          </a:xfrm>
          <a:custGeom>
            <a:avLst/>
            <a:gdLst/>
            <a:ahLst/>
            <a:cxnLst/>
            <a:rect l="l" t="t" r="r" b="b"/>
            <a:pathLst>
              <a:path w="114300" h="55245">
                <a:moveTo>
                  <a:pt x="64886" y="0"/>
                </a:moveTo>
                <a:lnTo>
                  <a:pt x="41735" y="7351"/>
                </a:lnTo>
                <a:lnTo>
                  <a:pt x="16198" y="23064"/>
                </a:lnTo>
                <a:lnTo>
                  <a:pt x="0" y="41028"/>
                </a:lnTo>
                <a:lnTo>
                  <a:pt x="4866" y="55130"/>
                </a:lnTo>
                <a:lnTo>
                  <a:pt x="5679" y="54965"/>
                </a:lnTo>
                <a:lnTo>
                  <a:pt x="6085" y="54851"/>
                </a:lnTo>
                <a:lnTo>
                  <a:pt x="16515" y="49177"/>
                </a:lnTo>
                <a:lnTo>
                  <a:pt x="27005" y="43605"/>
                </a:lnTo>
                <a:lnTo>
                  <a:pt x="37557" y="38138"/>
                </a:lnTo>
                <a:lnTo>
                  <a:pt x="48173" y="32778"/>
                </a:lnTo>
                <a:lnTo>
                  <a:pt x="58957" y="26562"/>
                </a:lnTo>
                <a:lnTo>
                  <a:pt x="70198" y="21917"/>
                </a:lnTo>
                <a:lnTo>
                  <a:pt x="81891" y="18848"/>
                </a:lnTo>
                <a:lnTo>
                  <a:pt x="94033" y="17360"/>
                </a:lnTo>
                <a:lnTo>
                  <a:pt x="111284" y="17360"/>
                </a:lnTo>
                <a:lnTo>
                  <a:pt x="113959" y="15189"/>
                </a:lnTo>
                <a:lnTo>
                  <a:pt x="68810" y="7010"/>
                </a:lnTo>
                <a:lnTo>
                  <a:pt x="66436" y="4000"/>
                </a:lnTo>
                <a:lnTo>
                  <a:pt x="66956" y="292"/>
                </a:lnTo>
                <a:lnTo>
                  <a:pt x="64886" y="0"/>
                </a:lnTo>
                <a:close/>
              </a:path>
              <a:path w="114300" h="55245">
                <a:moveTo>
                  <a:pt x="111284" y="17360"/>
                </a:moveTo>
                <a:lnTo>
                  <a:pt x="94033" y="17360"/>
                </a:lnTo>
                <a:lnTo>
                  <a:pt x="108206" y="20027"/>
                </a:lnTo>
                <a:lnTo>
                  <a:pt x="110390" y="18097"/>
                </a:lnTo>
                <a:lnTo>
                  <a:pt x="111284" y="1736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643" y="4115116"/>
            <a:ext cx="102235" cy="38100"/>
          </a:xfrm>
          <a:custGeom>
            <a:avLst/>
            <a:gdLst/>
            <a:ahLst/>
            <a:cxnLst/>
            <a:rect l="l" t="t" r="r" b="b"/>
            <a:pathLst>
              <a:path w="102234" h="38100">
                <a:moveTo>
                  <a:pt x="87947" y="0"/>
                </a:moveTo>
                <a:lnTo>
                  <a:pt x="75806" y="1487"/>
                </a:lnTo>
                <a:lnTo>
                  <a:pt x="64111" y="4556"/>
                </a:lnTo>
                <a:lnTo>
                  <a:pt x="52866" y="9201"/>
                </a:lnTo>
                <a:lnTo>
                  <a:pt x="42075" y="15417"/>
                </a:lnTo>
                <a:lnTo>
                  <a:pt x="31466" y="20777"/>
                </a:lnTo>
                <a:lnTo>
                  <a:pt x="20918" y="26244"/>
                </a:lnTo>
                <a:lnTo>
                  <a:pt x="10430" y="31816"/>
                </a:lnTo>
                <a:lnTo>
                  <a:pt x="0" y="37490"/>
                </a:lnTo>
                <a:lnTo>
                  <a:pt x="37931" y="29579"/>
                </a:lnTo>
                <a:lnTo>
                  <a:pt x="75958" y="22174"/>
                </a:lnTo>
                <a:lnTo>
                  <a:pt x="79628" y="19697"/>
                </a:lnTo>
                <a:lnTo>
                  <a:pt x="83807" y="18122"/>
                </a:lnTo>
                <a:lnTo>
                  <a:pt x="88163" y="18034"/>
                </a:lnTo>
                <a:lnTo>
                  <a:pt x="91566" y="12649"/>
                </a:lnTo>
                <a:lnTo>
                  <a:pt x="97269" y="6985"/>
                </a:lnTo>
                <a:lnTo>
                  <a:pt x="102120" y="2667"/>
                </a:lnTo>
                <a:lnTo>
                  <a:pt x="8794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51688" y="4400847"/>
            <a:ext cx="78740" cy="60325"/>
          </a:xfrm>
          <a:custGeom>
            <a:avLst/>
            <a:gdLst/>
            <a:ahLst/>
            <a:cxnLst/>
            <a:rect l="l" t="t" r="r" b="b"/>
            <a:pathLst>
              <a:path w="78740" h="60325">
                <a:moveTo>
                  <a:pt x="72941" y="0"/>
                </a:moveTo>
                <a:lnTo>
                  <a:pt x="26484" y="4356"/>
                </a:lnTo>
                <a:lnTo>
                  <a:pt x="22204" y="9931"/>
                </a:lnTo>
                <a:lnTo>
                  <a:pt x="20134" y="12560"/>
                </a:lnTo>
                <a:lnTo>
                  <a:pt x="14585" y="20325"/>
                </a:lnTo>
                <a:lnTo>
                  <a:pt x="4923" y="36504"/>
                </a:lnTo>
                <a:lnTo>
                  <a:pt x="0" y="52509"/>
                </a:lnTo>
                <a:lnTo>
                  <a:pt x="8666" y="59753"/>
                </a:lnTo>
                <a:lnTo>
                  <a:pt x="9796" y="59753"/>
                </a:lnTo>
                <a:lnTo>
                  <a:pt x="11066" y="59651"/>
                </a:lnTo>
                <a:lnTo>
                  <a:pt x="12476" y="59436"/>
                </a:lnTo>
                <a:lnTo>
                  <a:pt x="32085" y="57150"/>
                </a:lnTo>
                <a:lnTo>
                  <a:pt x="34663" y="54660"/>
                </a:lnTo>
                <a:lnTo>
                  <a:pt x="37266" y="52247"/>
                </a:lnTo>
                <a:lnTo>
                  <a:pt x="39933" y="49847"/>
                </a:lnTo>
                <a:lnTo>
                  <a:pt x="44937" y="44856"/>
                </a:lnTo>
                <a:lnTo>
                  <a:pt x="50093" y="40055"/>
                </a:lnTo>
                <a:lnTo>
                  <a:pt x="55402" y="35458"/>
                </a:lnTo>
                <a:lnTo>
                  <a:pt x="57129" y="30886"/>
                </a:lnTo>
                <a:lnTo>
                  <a:pt x="60279" y="25539"/>
                </a:lnTo>
                <a:lnTo>
                  <a:pt x="68674" y="13271"/>
                </a:lnTo>
                <a:lnTo>
                  <a:pt x="74249" y="6350"/>
                </a:lnTo>
                <a:lnTo>
                  <a:pt x="78647" y="1155"/>
                </a:lnTo>
                <a:lnTo>
                  <a:pt x="75951" y="1155"/>
                </a:lnTo>
                <a:lnTo>
                  <a:pt x="74287" y="736"/>
                </a:lnTo>
                <a:lnTo>
                  <a:pt x="72941" y="0"/>
                </a:lnTo>
                <a:close/>
              </a:path>
              <a:path w="78740" h="60325">
                <a:moveTo>
                  <a:pt x="78668" y="1130"/>
                </a:moveTo>
                <a:lnTo>
                  <a:pt x="78427" y="1155"/>
                </a:lnTo>
                <a:lnTo>
                  <a:pt x="78647" y="115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4631" y="44001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984" y="0"/>
                </a:moveTo>
                <a:lnTo>
                  <a:pt x="0" y="698"/>
                </a:lnTo>
                <a:lnTo>
                  <a:pt x="1346" y="1435"/>
                </a:lnTo>
                <a:lnTo>
                  <a:pt x="3009" y="1854"/>
                </a:lnTo>
                <a:lnTo>
                  <a:pt x="5486" y="1854"/>
                </a:lnTo>
                <a:lnTo>
                  <a:pt x="5727" y="1828"/>
                </a:lnTo>
                <a:lnTo>
                  <a:pt x="6896" y="457"/>
                </a:lnTo>
                <a:lnTo>
                  <a:pt x="698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097" y="4401924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24244" y="0"/>
                </a:moveTo>
                <a:lnTo>
                  <a:pt x="23914" y="12"/>
                </a:lnTo>
                <a:lnTo>
                  <a:pt x="23571" y="63"/>
                </a:lnTo>
                <a:lnTo>
                  <a:pt x="23253" y="63"/>
                </a:lnTo>
                <a:lnTo>
                  <a:pt x="0" y="34378"/>
                </a:lnTo>
                <a:lnTo>
                  <a:pt x="6527" y="28887"/>
                </a:lnTo>
                <a:lnTo>
                  <a:pt x="13211" y="23593"/>
                </a:lnTo>
                <a:lnTo>
                  <a:pt x="20052" y="18494"/>
                </a:lnTo>
                <a:lnTo>
                  <a:pt x="27050" y="13589"/>
                </a:lnTo>
                <a:lnTo>
                  <a:pt x="27228" y="13525"/>
                </a:lnTo>
                <a:lnTo>
                  <a:pt x="24764" y="9613"/>
                </a:lnTo>
                <a:lnTo>
                  <a:pt x="23723" y="4749"/>
                </a:lnTo>
                <a:lnTo>
                  <a:pt x="2424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0350" y="4264992"/>
            <a:ext cx="364490" cy="137160"/>
          </a:xfrm>
          <a:custGeom>
            <a:avLst/>
            <a:gdLst/>
            <a:ahLst/>
            <a:cxnLst/>
            <a:rect l="l" t="t" r="r" b="b"/>
            <a:pathLst>
              <a:path w="364490" h="137160">
                <a:moveTo>
                  <a:pt x="1181" y="135623"/>
                </a:moveTo>
                <a:lnTo>
                  <a:pt x="0" y="136994"/>
                </a:lnTo>
                <a:lnTo>
                  <a:pt x="317" y="136994"/>
                </a:lnTo>
                <a:lnTo>
                  <a:pt x="660" y="136944"/>
                </a:lnTo>
                <a:lnTo>
                  <a:pt x="990" y="136931"/>
                </a:lnTo>
                <a:lnTo>
                  <a:pt x="1041" y="136486"/>
                </a:lnTo>
                <a:lnTo>
                  <a:pt x="1181" y="135623"/>
                </a:lnTo>
                <a:close/>
              </a:path>
              <a:path w="364490" h="137160">
                <a:moveTo>
                  <a:pt x="364451" y="0"/>
                </a:moveTo>
                <a:lnTo>
                  <a:pt x="357568" y="2311"/>
                </a:lnTo>
                <a:lnTo>
                  <a:pt x="359854" y="2273"/>
                </a:lnTo>
                <a:lnTo>
                  <a:pt x="36445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0215" y="4256364"/>
            <a:ext cx="31115" cy="11430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31102" y="0"/>
                </a:moveTo>
                <a:lnTo>
                  <a:pt x="18694" y="3949"/>
                </a:lnTo>
                <a:lnTo>
                  <a:pt x="4597" y="8623"/>
                </a:lnTo>
                <a:lnTo>
                  <a:pt x="0" y="10896"/>
                </a:lnTo>
                <a:lnTo>
                  <a:pt x="4952" y="10795"/>
                </a:lnTo>
                <a:lnTo>
                  <a:pt x="12103" y="8521"/>
                </a:lnTo>
                <a:lnTo>
                  <a:pt x="18465" y="5765"/>
                </a:lnTo>
                <a:lnTo>
                  <a:pt x="24803" y="2921"/>
                </a:lnTo>
                <a:lnTo>
                  <a:pt x="3110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5597" y="4133150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204" y="0"/>
                </a:moveTo>
                <a:lnTo>
                  <a:pt x="7861" y="76"/>
                </a:lnTo>
                <a:lnTo>
                  <a:pt x="3670" y="1663"/>
                </a:lnTo>
                <a:lnTo>
                  <a:pt x="0" y="4140"/>
                </a:lnTo>
                <a:lnTo>
                  <a:pt x="10972" y="2120"/>
                </a:lnTo>
                <a:lnTo>
                  <a:pt x="11341" y="1409"/>
                </a:lnTo>
                <a:lnTo>
                  <a:pt x="11747" y="711"/>
                </a:lnTo>
                <a:lnTo>
                  <a:pt x="122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83775" y="4436301"/>
            <a:ext cx="64135" cy="22225"/>
          </a:xfrm>
          <a:custGeom>
            <a:avLst/>
            <a:gdLst/>
            <a:ahLst/>
            <a:cxnLst/>
            <a:rect l="l" t="t" r="r" b="b"/>
            <a:pathLst>
              <a:path w="64134" h="22225">
                <a:moveTo>
                  <a:pt x="23317" y="0"/>
                </a:moveTo>
                <a:lnTo>
                  <a:pt x="18008" y="4610"/>
                </a:lnTo>
                <a:lnTo>
                  <a:pt x="12852" y="9398"/>
                </a:lnTo>
                <a:lnTo>
                  <a:pt x="7848" y="14389"/>
                </a:lnTo>
                <a:lnTo>
                  <a:pt x="5181" y="16789"/>
                </a:lnTo>
                <a:lnTo>
                  <a:pt x="2578" y="19215"/>
                </a:lnTo>
                <a:lnTo>
                  <a:pt x="0" y="21691"/>
                </a:lnTo>
                <a:lnTo>
                  <a:pt x="30773" y="17638"/>
                </a:lnTo>
                <a:lnTo>
                  <a:pt x="61442" y="13004"/>
                </a:lnTo>
                <a:lnTo>
                  <a:pt x="61626" y="12623"/>
                </a:lnTo>
                <a:lnTo>
                  <a:pt x="21488" y="12623"/>
                </a:lnTo>
                <a:lnTo>
                  <a:pt x="20561" y="7327"/>
                </a:lnTo>
                <a:lnTo>
                  <a:pt x="23317" y="0"/>
                </a:lnTo>
                <a:close/>
              </a:path>
              <a:path w="64134" h="22225">
                <a:moveTo>
                  <a:pt x="63830" y="8686"/>
                </a:moveTo>
                <a:lnTo>
                  <a:pt x="56453" y="9633"/>
                </a:lnTo>
                <a:lnTo>
                  <a:pt x="34264" y="12242"/>
                </a:lnTo>
                <a:lnTo>
                  <a:pt x="32651" y="12496"/>
                </a:lnTo>
                <a:lnTo>
                  <a:pt x="31203" y="12623"/>
                </a:lnTo>
                <a:lnTo>
                  <a:pt x="61626" y="12623"/>
                </a:lnTo>
                <a:lnTo>
                  <a:pt x="62222" y="11417"/>
                </a:lnTo>
                <a:lnTo>
                  <a:pt x="62928" y="10160"/>
                </a:lnTo>
                <a:lnTo>
                  <a:pt x="63830" y="8686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45225" y="4443981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9956" y="0"/>
                </a:moveTo>
                <a:lnTo>
                  <a:pt x="2387" y="1003"/>
                </a:lnTo>
                <a:lnTo>
                  <a:pt x="1473" y="2489"/>
                </a:lnTo>
                <a:lnTo>
                  <a:pt x="660" y="3937"/>
                </a:lnTo>
                <a:lnTo>
                  <a:pt x="0" y="5321"/>
                </a:lnTo>
                <a:lnTo>
                  <a:pt x="11391" y="3454"/>
                </a:lnTo>
                <a:lnTo>
                  <a:pt x="10782" y="2374"/>
                </a:lnTo>
                <a:lnTo>
                  <a:pt x="10312" y="1219"/>
                </a:lnTo>
                <a:lnTo>
                  <a:pt x="995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04333" y="4415449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5" h="33654">
                <a:moveTo>
                  <a:pt x="29997" y="0"/>
                </a:moveTo>
                <a:lnTo>
                  <a:pt x="0" y="28168"/>
                </a:lnTo>
                <a:lnTo>
                  <a:pt x="927" y="33477"/>
                </a:lnTo>
                <a:lnTo>
                  <a:pt x="10655" y="33477"/>
                </a:lnTo>
                <a:lnTo>
                  <a:pt x="12090" y="33350"/>
                </a:lnTo>
                <a:lnTo>
                  <a:pt x="13715" y="33096"/>
                </a:lnTo>
                <a:lnTo>
                  <a:pt x="35891" y="30485"/>
                </a:lnTo>
                <a:lnTo>
                  <a:pt x="43268" y="29540"/>
                </a:lnTo>
                <a:lnTo>
                  <a:pt x="44627" y="27305"/>
                </a:lnTo>
                <a:lnTo>
                  <a:pt x="46202" y="24993"/>
                </a:lnTo>
                <a:lnTo>
                  <a:pt x="48691" y="21653"/>
                </a:lnTo>
                <a:lnTo>
                  <a:pt x="50317" y="19532"/>
                </a:lnTo>
                <a:lnTo>
                  <a:pt x="50883" y="15361"/>
                </a:lnTo>
                <a:lnTo>
                  <a:pt x="52374" y="11252"/>
                </a:lnTo>
                <a:lnTo>
                  <a:pt x="54478" y="8039"/>
                </a:lnTo>
                <a:lnTo>
                  <a:pt x="38061" y="8039"/>
                </a:lnTo>
                <a:lnTo>
                  <a:pt x="32981" y="4737"/>
                </a:lnTo>
                <a:lnTo>
                  <a:pt x="29997" y="0"/>
                </a:lnTo>
                <a:close/>
              </a:path>
              <a:path w="55245" h="33654">
                <a:moveTo>
                  <a:pt x="54711" y="7683"/>
                </a:moveTo>
                <a:lnTo>
                  <a:pt x="46939" y="7950"/>
                </a:lnTo>
                <a:lnTo>
                  <a:pt x="46278" y="8013"/>
                </a:lnTo>
                <a:lnTo>
                  <a:pt x="45618" y="8039"/>
                </a:lnTo>
                <a:lnTo>
                  <a:pt x="54478" y="8039"/>
                </a:lnTo>
                <a:lnTo>
                  <a:pt x="54711" y="7683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7609" y="4434977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035" y="0"/>
                </a:moveTo>
                <a:lnTo>
                  <a:pt x="5410" y="2120"/>
                </a:lnTo>
                <a:lnTo>
                  <a:pt x="2933" y="5473"/>
                </a:lnTo>
                <a:lnTo>
                  <a:pt x="1358" y="7785"/>
                </a:lnTo>
                <a:lnTo>
                  <a:pt x="0" y="10007"/>
                </a:lnTo>
                <a:lnTo>
                  <a:pt x="7569" y="9004"/>
                </a:lnTo>
                <a:lnTo>
                  <a:pt x="6781" y="6223"/>
                </a:lnTo>
                <a:lnTo>
                  <a:pt x="6629" y="3136"/>
                </a:lnTo>
                <a:lnTo>
                  <a:pt x="703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9940" y="446140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5791" y="0"/>
                </a:moveTo>
                <a:lnTo>
                  <a:pt x="0" y="1435"/>
                </a:lnTo>
                <a:lnTo>
                  <a:pt x="3657" y="927"/>
                </a:lnTo>
                <a:lnTo>
                  <a:pt x="5473" y="647"/>
                </a:lnTo>
                <a:lnTo>
                  <a:pt x="5588" y="444"/>
                </a:lnTo>
                <a:lnTo>
                  <a:pt x="579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5416" y="4460055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5765" y="0"/>
                </a:moveTo>
                <a:lnTo>
                  <a:pt x="317" y="1346"/>
                </a:lnTo>
                <a:lnTo>
                  <a:pt x="0" y="1993"/>
                </a:lnTo>
                <a:lnTo>
                  <a:pt x="6375" y="1117"/>
                </a:lnTo>
                <a:lnTo>
                  <a:pt x="6159" y="762"/>
                </a:lnTo>
                <a:lnTo>
                  <a:pt x="57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96117" y="4013111"/>
            <a:ext cx="112395" cy="40640"/>
          </a:xfrm>
          <a:custGeom>
            <a:avLst/>
            <a:gdLst/>
            <a:ahLst/>
            <a:cxnLst/>
            <a:rect l="l" t="t" r="r" b="b"/>
            <a:pathLst>
              <a:path w="112395" h="40639">
                <a:moveTo>
                  <a:pt x="107406" y="22834"/>
                </a:moveTo>
                <a:lnTo>
                  <a:pt x="42049" y="22834"/>
                </a:lnTo>
                <a:lnTo>
                  <a:pt x="51303" y="23355"/>
                </a:lnTo>
                <a:lnTo>
                  <a:pt x="54305" y="27914"/>
                </a:lnTo>
                <a:lnTo>
                  <a:pt x="51104" y="36626"/>
                </a:lnTo>
                <a:lnTo>
                  <a:pt x="50317" y="37858"/>
                </a:lnTo>
                <a:lnTo>
                  <a:pt x="48691" y="40208"/>
                </a:lnTo>
                <a:lnTo>
                  <a:pt x="98170" y="31889"/>
                </a:lnTo>
                <a:lnTo>
                  <a:pt x="101104" y="29273"/>
                </a:lnTo>
                <a:lnTo>
                  <a:pt x="104000" y="26581"/>
                </a:lnTo>
                <a:lnTo>
                  <a:pt x="106845" y="23812"/>
                </a:lnTo>
                <a:lnTo>
                  <a:pt x="107406" y="22834"/>
                </a:lnTo>
                <a:close/>
              </a:path>
              <a:path w="112395" h="40639">
                <a:moveTo>
                  <a:pt x="97599" y="0"/>
                </a:moveTo>
                <a:lnTo>
                  <a:pt x="95415" y="0"/>
                </a:lnTo>
                <a:lnTo>
                  <a:pt x="93103" y="279"/>
                </a:lnTo>
                <a:lnTo>
                  <a:pt x="90716" y="825"/>
                </a:lnTo>
                <a:lnTo>
                  <a:pt x="21729" y="11988"/>
                </a:lnTo>
                <a:lnTo>
                  <a:pt x="17640" y="14795"/>
                </a:lnTo>
                <a:lnTo>
                  <a:pt x="13246" y="17564"/>
                </a:lnTo>
                <a:lnTo>
                  <a:pt x="8674" y="20193"/>
                </a:lnTo>
                <a:lnTo>
                  <a:pt x="7797" y="21793"/>
                </a:lnTo>
                <a:lnTo>
                  <a:pt x="6603" y="23355"/>
                </a:lnTo>
                <a:lnTo>
                  <a:pt x="3517" y="26365"/>
                </a:lnTo>
                <a:lnTo>
                  <a:pt x="1828" y="27914"/>
                </a:lnTo>
                <a:lnTo>
                  <a:pt x="0" y="29476"/>
                </a:lnTo>
                <a:lnTo>
                  <a:pt x="42049" y="22834"/>
                </a:lnTo>
                <a:lnTo>
                  <a:pt x="107406" y="22834"/>
                </a:lnTo>
                <a:lnTo>
                  <a:pt x="112383" y="14166"/>
                </a:lnTo>
                <a:lnTo>
                  <a:pt x="111737" y="6638"/>
                </a:lnTo>
                <a:lnTo>
                  <a:pt x="106334" y="1745"/>
                </a:lnTo>
                <a:lnTo>
                  <a:pt x="97599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9918" y="4035940"/>
            <a:ext cx="750570" cy="72390"/>
          </a:xfrm>
          <a:custGeom>
            <a:avLst/>
            <a:gdLst/>
            <a:ahLst/>
            <a:cxnLst/>
            <a:rect l="l" t="t" r="r" b="b"/>
            <a:pathLst>
              <a:path w="750570" h="72389">
                <a:moveTo>
                  <a:pt x="0" y="63436"/>
                </a:moveTo>
                <a:lnTo>
                  <a:pt x="44335" y="72059"/>
                </a:lnTo>
                <a:lnTo>
                  <a:pt x="47993" y="69418"/>
                </a:lnTo>
                <a:lnTo>
                  <a:pt x="23982" y="66589"/>
                </a:lnTo>
                <a:lnTo>
                  <a:pt x="0" y="63436"/>
                </a:lnTo>
                <a:close/>
              </a:path>
              <a:path w="750570" h="72389">
                <a:moveTo>
                  <a:pt x="738251" y="0"/>
                </a:moveTo>
                <a:lnTo>
                  <a:pt x="696201" y="6642"/>
                </a:lnTo>
                <a:lnTo>
                  <a:pt x="688063" y="13122"/>
                </a:lnTo>
                <a:lnTo>
                  <a:pt x="678832" y="19543"/>
                </a:lnTo>
                <a:lnTo>
                  <a:pt x="668817" y="25696"/>
                </a:lnTo>
                <a:lnTo>
                  <a:pt x="658329" y="31369"/>
                </a:lnTo>
                <a:lnTo>
                  <a:pt x="744893" y="17373"/>
                </a:lnTo>
                <a:lnTo>
                  <a:pt x="745718" y="16205"/>
                </a:lnTo>
                <a:lnTo>
                  <a:pt x="746518" y="15024"/>
                </a:lnTo>
                <a:lnTo>
                  <a:pt x="747306" y="13804"/>
                </a:lnTo>
                <a:lnTo>
                  <a:pt x="750506" y="5092"/>
                </a:lnTo>
                <a:lnTo>
                  <a:pt x="747483" y="508"/>
                </a:lnTo>
                <a:lnTo>
                  <a:pt x="73825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9992" y="4098054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09" h="15239">
                <a:moveTo>
                  <a:pt x="520" y="0"/>
                </a:moveTo>
                <a:lnTo>
                  <a:pt x="0" y="3695"/>
                </a:lnTo>
                <a:lnTo>
                  <a:pt x="2374" y="6705"/>
                </a:lnTo>
                <a:lnTo>
                  <a:pt x="47523" y="14897"/>
                </a:lnTo>
                <a:lnTo>
                  <a:pt x="49072" y="13652"/>
                </a:lnTo>
                <a:lnTo>
                  <a:pt x="50177" y="12839"/>
                </a:lnTo>
                <a:lnTo>
                  <a:pt x="51727" y="11760"/>
                </a:lnTo>
                <a:lnTo>
                  <a:pt x="54254" y="9944"/>
                </a:lnTo>
                <a:lnTo>
                  <a:pt x="9931" y="1320"/>
                </a:lnTo>
                <a:lnTo>
                  <a:pt x="52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1531" y="44001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1" y="0"/>
                </a:moveTo>
                <a:lnTo>
                  <a:pt x="0" y="508"/>
                </a:lnTo>
                <a:lnTo>
                  <a:pt x="88" y="38"/>
                </a:lnTo>
                <a:lnTo>
                  <a:pt x="31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30811" y="4397333"/>
            <a:ext cx="53340" cy="18415"/>
          </a:xfrm>
          <a:custGeom>
            <a:avLst/>
            <a:gdLst/>
            <a:ahLst/>
            <a:cxnLst/>
            <a:rect l="l" t="t" r="r" b="b"/>
            <a:pathLst>
              <a:path w="53340" h="18414">
                <a:moveTo>
                  <a:pt x="53238" y="0"/>
                </a:moveTo>
                <a:lnTo>
                  <a:pt x="40146" y="1366"/>
                </a:lnTo>
                <a:lnTo>
                  <a:pt x="27027" y="2586"/>
                </a:lnTo>
                <a:lnTo>
                  <a:pt x="13881" y="3655"/>
                </a:lnTo>
                <a:lnTo>
                  <a:pt x="533" y="4584"/>
                </a:lnTo>
                <a:lnTo>
                  <a:pt x="0" y="9347"/>
                </a:lnTo>
                <a:lnTo>
                  <a:pt x="1054" y="14198"/>
                </a:lnTo>
                <a:lnTo>
                  <a:pt x="3517" y="18122"/>
                </a:lnTo>
                <a:lnTo>
                  <a:pt x="32002" y="7299"/>
                </a:lnTo>
                <a:lnTo>
                  <a:pt x="43238" y="3288"/>
                </a:lnTo>
                <a:lnTo>
                  <a:pt x="5323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31343" y="4393272"/>
            <a:ext cx="64135" cy="8890"/>
          </a:xfrm>
          <a:custGeom>
            <a:avLst/>
            <a:gdLst/>
            <a:ahLst/>
            <a:cxnLst/>
            <a:rect l="l" t="t" r="r" b="b"/>
            <a:pathLst>
              <a:path w="64134" h="8889">
                <a:moveTo>
                  <a:pt x="63626" y="0"/>
                </a:moveTo>
                <a:lnTo>
                  <a:pt x="622" y="6832"/>
                </a:lnTo>
                <a:lnTo>
                  <a:pt x="190" y="7340"/>
                </a:lnTo>
                <a:lnTo>
                  <a:pt x="0" y="8648"/>
                </a:lnTo>
                <a:lnTo>
                  <a:pt x="177" y="8623"/>
                </a:lnTo>
                <a:lnTo>
                  <a:pt x="13348" y="7709"/>
                </a:lnTo>
                <a:lnTo>
                  <a:pt x="26493" y="6643"/>
                </a:lnTo>
                <a:lnTo>
                  <a:pt x="39613" y="5428"/>
                </a:lnTo>
                <a:lnTo>
                  <a:pt x="52704" y="4064"/>
                </a:lnTo>
                <a:lnTo>
                  <a:pt x="55994" y="3035"/>
                </a:lnTo>
                <a:lnTo>
                  <a:pt x="59181" y="2082"/>
                </a:lnTo>
                <a:lnTo>
                  <a:pt x="62331" y="1219"/>
                </a:lnTo>
                <a:lnTo>
                  <a:pt x="6362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3669" y="4392518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632" y="0"/>
                </a:moveTo>
                <a:lnTo>
                  <a:pt x="1295" y="749"/>
                </a:lnTo>
                <a:lnTo>
                  <a:pt x="431" y="1549"/>
                </a:lnTo>
                <a:lnTo>
                  <a:pt x="0" y="1981"/>
                </a:lnTo>
                <a:lnTo>
                  <a:pt x="2539" y="1282"/>
                </a:lnTo>
                <a:lnTo>
                  <a:pt x="763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34336" y="4396449"/>
            <a:ext cx="57785" cy="27305"/>
          </a:xfrm>
          <a:custGeom>
            <a:avLst/>
            <a:gdLst/>
            <a:ahLst/>
            <a:cxnLst/>
            <a:rect l="l" t="t" r="r" b="b"/>
            <a:pathLst>
              <a:path w="57784" h="27304">
                <a:moveTo>
                  <a:pt x="57276" y="0"/>
                </a:moveTo>
                <a:lnTo>
                  <a:pt x="54749" y="317"/>
                </a:lnTo>
                <a:lnTo>
                  <a:pt x="52235" y="584"/>
                </a:lnTo>
                <a:lnTo>
                  <a:pt x="49707" y="888"/>
                </a:lnTo>
                <a:lnTo>
                  <a:pt x="39715" y="4177"/>
                </a:lnTo>
                <a:lnTo>
                  <a:pt x="28482" y="8186"/>
                </a:lnTo>
                <a:lnTo>
                  <a:pt x="0" y="18999"/>
                </a:lnTo>
                <a:lnTo>
                  <a:pt x="2984" y="23736"/>
                </a:lnTo>
                <a:lnTo>
                  <a:pt x="8064" y="27038"/>
                </a:lnTo>
                <a:lnTo>
                  <a:pt x="15620" y="27038"/>
                </a:lnTo>
                <a:lnTo>
                  <a:pt x="16268" y="27012"/>
                </a:lnTo>
                <a:lnTo>
                  <a:pt x="16929" y="26949"/>
                </a:lnTo>
                <a:lnTo>
                  <a:pt x="24701" y="26682"/>
                </a:lnTo>
                <a:lnTo>
                  <a:pt x="26860" y="23367"/>
                </a:lnTo>
                <a:lnTo>
                  <a:pt x="29730" y="20573"/>
                </a:lnTo>
                <a:lnTo>
                  <a:pt x="42710" y="13906"/>
                </a:lnTo>
                <a:lnTo>
                  <a:pt x="5727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7046" y="4394367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31178" y="0"/>
                </a:moveTo>
                <a:lnTo>
                  <a:pt x="25654" y="736"/>
                </a:lnTo>
                <a:lnTo>
                  <a:pt x="14566" y="2082"/>
                </a:lnTo>
                <a:lnTo>
                  <a:pt x="0" y="15989"/>
                </a:lnTo>
                <a:lnTo>
                  <a:pt x="24942" y="3141"/>
                </a:lnTo>
                <a:lnTo>
                  <a:pt x="3117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84049" y="439449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626" y="0"/>
                </a:moveTo>
                <a:lnTo>
                  <a:pt x="6464" y="863"/>
                </a:lnTo>
                <a:lnTo>
                  <a:pt x="3289" y="1803"/>
                </a:lnTo>
                <a:lnTo>
                  <a:pt x="0" y="2844"/>
                </a:lnTo>
                <a:lnTo>
                  <a:pt x="2527" y="2540"/>
                </a:lnTo>
                <a:lnTo>
                  <a:pt x="5041" y="2273"/>
                </a:lnTo>
                <a:lnTo>
                  <a:pt x="7569" y="1955"/>
                </a:lnTo>
                <a:lnTo>
                  <a:pt x="962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1610" y="4390788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4">
                <a:moveTo>
                  <a:pt x="23990" y="0"/>
                </a:moveTo>
                <a:lnTo>
                  <a:pt x="9690" y="1727"/>
                </a:lnTo>
                <a:lnTo>
                  <a:pt x="4597" y="3009"/>
                </a:lnTo>
                <a:lnTo>
                  <a:pt x="2070" y="3708"/>
                </a:lnTo>
                <a:lnTo>
                  <a:pt x="0" y="5664"/>
                </a:lnTo>
                <a:lnTo>
                  <a:pt x="11087" y="4318"/>
                </a:lnTo>
                <a:lnTo>
                  <a:pt x="16611" y="3581"/>
                </a:lnTo>
                <a:lnTo>
                  <a:pt x="19278" y="2247"/>
                </a:lnTo>
                <a:lnTo>
                  <a:pt x="2399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88048" y="4229034"/>
            <a:ext cx="111125" cy="51435"/>
          </a:xfrm>
          <a:custGeom>
            <a:avLst/>
            <a:gdLst/>
            <a:ahLst/>
            <a:cxnLst/>
            <a:rect l="l" t="t" r="r" b="b"/>
            <a:pathLst>
              <a:path w="111125" h="51435">
                <a:moveTo>
                  <a:pt x="105912" y="24104"/>
                </a:moveTo>
                <a:lnTo>
                  <a:pt x="16827" y="24104"/>
                </a:lnTo>
                <a:lnTo>
                  <a:pt x="26711" y="26106"/>
                </a:lnTo>
                <a:lnTo>
                  <a:pt x="32110" y="31546"/>
                </a:lnTo>
                <a:lnTo>
                  <a:pt x="31591" y="39577"/>
                </a:lnTo>
                <a:lnTo>
                  <a:pt x="23723" y="49352"/>
                </a:lnTo>
                <a:lnTo>
                  <a:pt x="22974" y="49923"/>
                </a:lnTo>
                <a:lnTo>
                  <a:pt x="22199" y="50469"/>
                </a:lnTo>
                <a:lnTo>
                  <a:pt x="21437" y="51041"/>
                </a:lnTo>
                <a:lnTo>
                  <a:pt x="41173" y="45619"/>
                </a:lnTo>
                <a:lnTo>
                  <a:pt x="60967" y="40403"/>
                </a:lnTo>
                <a:lnTo>
                  <a:pt x="80821" y="35394"/>
                </a:lnTo>
                <a:lnTo>
                  <a:pt x="100736" y="30594"/>
                </a:lnTo>
                <a:lnTo>
                  <a:pt x="103987" y="26949"/>
                </a:lnTo>
                <a:lnTo>
                  <a:pt x="105912" y="24104"/>
                </a:lnTo>
                <a:close/>
              </a:path>
              <a:path w="111125" h="51435">
                <a:moveTo>
                  <a:pt x="100190" y="0"/>
                </a:moveTo>
                <a:lnTo>
                  <a:pt x="70005" y="5946"/>
                </a:lnTo>
                <a:lnTo>
                  <a:pt x="39763" y="11493"/>
                </a:lnTo>
                <a:lnTo>
                  <a:pt x="35648" y="13398"/>
                </a:lnTo>
                <a:lnTo>
                  <a:pt x="31381" y="15024"/>
                </a:lnTo>
                <a:lnTo>
                  <a:pt x="26962" y="16370"/>
                </a:lnTo>
                <a:lnTo>
                  <a:pt x="2387" y="22301"/>
                </a:lnTo>
                <a:lnTo>
                  <a:pt x="1790" y="23710"/>
                </a:lnTo>
                <a:lnTo>
                  <a:pt x="977" y="25082"/>
                </a:lnTo>
                <a:lnTo>
                  <a:pt x="0" y="26428"/>
                </a:lnTo>
                <a:lnTo>
                  <a:pt x="10287" y="24714"/>
                </a:lnTo>
                <a:lnTo>
                  <a:pt x="12585" y="24295"/>
                </a:lnTo>
                <a:lnTo>
                  <a:pt x="14770" y="24104"/>
                </a:lnTo>
                <a:lnTo>
                  <a:pt x="105912" y="24104"/>
                </a:lnTo>
                <a:lnTo>
                  <a:pt x="106591" y="23101"/>
                </a:lnTo>
                <a:lnTo>
                  <a:pt x="110629" y="12763"/>
                </a:lnTo>
                <a:lnTo>
                  <a:pt x="106387" y="4229"/>
                </a:lnTo>
                <a:lnTo>
                  <a:pt x="10019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0447" y="4240521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5" h="11429">
                <a:moveTo>
                  <a:pt x="37363" y="0"/>
                </a:moveTo>
                <a:lnTo>
                  <a:pt x="1168" y="6083"/>
                </a:lnTo>
                <a:lnTo>
                  <a:pt x="1066" y="7696"/>
                </a:lnTo>
                <a:lnTo>
                  <a:pt x="660" y="9283"/>
                </a:lnTo>
                <a:lnTo>
                  <a:pt x="0" y="10807"/>
                </a:lnTo>
                <a:lnTo>
                  <a:pt x="24561" y="4876"/>
                </a:lnTo>
                <a:lnTo>
                  <a:pt x="28981" y="3530"/>
                </a:lnTo>
                <a:lnTo>
                  <a:pt x="33248" y="1905"/>
                </a:lnTo>
                <a:lnTo>
                  <a:pt x="37363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3005" y="4253142"/>
            <a:ext cx="157480" cy="58419"/>
          </a:xfrm>
          <a:custGeom>
            <a:avLst/>
            <a:gdLst/>
            <a:ahLst/>
            <a:cxnLst/>
            <a:rect l="l" t="t" r="r" b="b"/>
            <a:pathLst>
              <a:path w="157479" h="58420">
                <a:moveTo>
                  <a:pt x="141871" y="0"/>
                </a:moveTo>
                <a:lnTo>
                  <a:pt x="139814" y="0"/>
                </a:lnTo>
                <a:lnTo>
                  <a:pt x="137629" y="190"/>
                </a:lnTo>
                <a:lnTo>
                  <a:pt x="135331" y="609"/>
                </a:lnTo>
                <a:lnTo>
                  <a:pt x="125044" y="2311"/>
                </a:lnTo>
                <a:lnTo>
                  <a:pt x="84768" y="26936"/>
                </a:lnTo>
                <a:lnTo>
                  <a:pt x="41322" y="43232"/>
                </a:lnTo>
                <a:lnTo>
                  <a:pt x="0" y="58115"/>
                </a:lnTo>
                <a:lnTo>
                  <a:pt x="23510" y="53524"/>
                </a:lnTo>
                <a:lnTo>
                  <a:pt x="47102" y="49355"/>
                </a:lnTo>
                <a:lnTo>
                  <a:pt x="70778" y="45610"/>
                </a:lnTo>
                <a:lnTo>
                  <a:pt x="94538" y="42291"/>
                </a:lnTo>
                <a:lnTo>
                  <a:pt x="120457" y="34432"/>
                </a:lnTo>
                <a:lnTo>
                  <a:pt x="146481" y="26936"/>
                </a:lnTo>
                <a:lnTo>
                  <a:pt x="147243" y="26365"/>
                </a:lnTo>
                <a:lnTo>
                  <a:pt x="148018" y="25819"/>
                </a:lnTo>
                <a:lnTo>
                  <a:pt x="148767" y="25247"/>
                </a:lnTo>
                <a:lnTo>
                  <a:pt x="156636" y="15473"/>
                </a:lnTo>
                <a:lnTo>
                  <a:pt x="157154" y="7442"/>
                </a:lnTo>
                <a:lnTo>
                  <a:pt x="151755" y="2001"/>
                </a:lnTo>
                <a:lnTo>
                  <a:pt x="14187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60465" y="4295433"/>
            <a:ext cx="97155" cy="22860"/>
          </a:xfrm>
          <a:custGeom>
            <a:avLst/>
            <a:gdLst/>
            <a:ahLst/>
            <a:cxnLst/>
            <a:rect l="l" t="t" r="r" b="b"/>
            <a:pathLst>
              <a:path w="97154" h="22860">
                <a:moveTo>
                  <a:pt x="97078" y="0"/>
                </a:moveTo>
                <a:lnTo>
                  <a:pt x="49642" y="7064"/>
                </a:lnTo>
                <a:lnTo>
                  <a:pt x="2540" y="15824"/>
                </a:lnTo>
                <a:lnTo>
                  <a:pt x="0" y="16725"/>
                </a:lnTo>
                <a:lnTo>
                  <a:pt x="6680" y="20701"/>
                </a:lnTo>
                <a:lnTo>
                  <a:pt x="8509" y="21818"/>
                </a:lnTo>
                <a:lnTo>
                  <a:pt x="9448" y="22479"/>
                </a:lnTo>
                <a:lnTo>
                  <a:pt x="23948" y="18961"/>
                </a:lnTo>
                <a:lnTo>
                  <a:pt x="38493" y="15611"/>
                </a:lnTo>
                <a:lnTo>
                  <a:pt x="53086" y="12427"/>
                </a:lnTo>
                <a:lnTo>
                  <a:pt x="67729" y="9410"/>
                </a:lnTo>
                <a:lnTo>
                  <a:pt x="9707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46583" y="4312164"/>
            <a:ext cx="23495" cy="12065"/>
          </a:xfrm>
          <a:custGeom>
            <a:avLst/>
            <a:gdLst/>
            <a:ahLst/>
            <a:cxnLst/>
            <a:rect l="l" t="t" r="r" b="b"/>
            <a:pathLst>
              <a:path w="23495" h="12064">
                <a:moveTo>
                  <a:pt x="13881" y="0"/>
                </a:moveTo>
                <a:lnTo>
                  <a:pt x="253" y="4749"/>
                </a:lnTo>
                <a:lnTo>
                  <a:pt x="939" y="6896"/>
                </a:lnTo>
                <a:lnTo>
                  <a:pt x="787" y="9271"/>
                </a:lnTo>
                <a:lnTo>
                  <a:pt x="0" y="11734"/>
                </a:lnTo>
                <a:lnTo>
                  <a:pt x="15532" y="7658"/>
                </a:lnTo>
                <a:lnTo>
                  <a:pt x="23329" y="5740"/>
                </a:lnTo>
                <a:lnTo>
                  <a:pt x="22390" y="5092"/>
                </a:lnTo>
                <a:lnTo>
                  <a:pt x="21462" y="4521"/>
                </a:lnTo>
                <a:lnTo>
                  <a:pt x="1388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54764" y="4088587"/>
            <a:ext cx="48895" cy="40640"/>
          </a:xfrm>
          <a:custGeom>
            <a:avLst/>
            <a:gdLst/>
            <a:ahLst/>
            <a:cxnLst/>
            <a:rect l="l" t="t" r="r" b="b"/>
            <a:pathLst>
              <a:path w="48895" h="40639">
                <a:moveTo>
                  <a:pt x="48514" y="0"/>
                </a:moveTo>
                <a:lnTo>
                  <a:pt x="43154" y="5092"/>
                </a:lnTo>
                <a:lnTo>
                  <a:pt x="37617" y="9994"/>
                </a:lnTo>
                <a:lnTo>
                  <a:pt x="31864" y="14681"/>
                </a:lnTo>
                <a:lnTo>
                  <a:pt x="16613" y="27920"/>
                </a:lnTo>
                <a:lnTo>
                  <a:pt x="8498" y="34437"/>
                </a:lnTo>
                <a:lnTo>
                  <a:pt x="0" y="40360"/>
                </a:lnTo>
                <a:lnTo>
                  <a:pt x="25336" y="36055"/>
                </a:lnTo>
                <a:lnTo>
                  <a:pt x="29438" y="31292"/>
                </a:lnTo>
                <a:lnTo>
                  <a:pt x="35242" y="24206"/>
                </a:lnTo>
                <a:lnTo>
                  <a:pt x="44259" y="10922"/>
                </a:lnTo>
                <a:lnTo>
                  <a:pt x="47688" y="4673"/>
                </a:lnTo>
                <a:lnTo>
                  <a:pt x="4851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47959" y="4161429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4" h="5714">
                <a:moveTo>
                  <a:pt x="19392" y="0"/>
                </a:moveTo>
                <a:lnTo>
                  <a:pt x="12915" y="1714"/>
                </a:lnTo>
                <a:lnTo>
                  <a:pt x="0" y="5321"/>
                </a:lnTo>
                <a:lnTo>
                  <a:pt x="2197" y="5257"/>
                </a:lnTo>
                <a:lnTo>
                  <a:pt x="17462" y="1714"/>
                </a:lnTo>
                <a:lnTo>
                  <a:pt x="18097" y="1130"/>
                </a:lnTo>
                <a:lnTo>
                  <a:pt x="1939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6897" y="429714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2971" y="0"/>
                </a:moveTo>
                <a:lnTo>
                  <a:pt x="990" y="1574"/>
                </a:lnTo>
                <a:lnTo>
                  <a:pt x="0" y="2311"/>
                </a:lnTo>
                <a:lnTo>
                  <a:pt x="812" y="2413"/>
                </a:lnTo>
                <a:lnTo>
                  <a:pt x="4406" y="190"/>
                </a:lnTo>
                <a:lnTo>
                  <a:pt x="297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05621" y="4299451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282" y="0"/>
                </a:moveTo>
                <a:lnTo>
                  <a:pt x="2095" y="101"/>
                </a:lnTo>
                <a:lnTo>
                  <a:pt x="1574" y="419"/>
                </a:lnTo>
                <a:lnTo>
                  <a:pt x="0" y="927"/>
                </a:lnTo>
                <a:lnTo>
                  <a:pt x="128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70346" y="4453596"/>
            <a:ext cx="19685" cy="6350"/>
          </a:xfrm>
          <a:custGeom>
            <a:avLst/>
            <a:gdLst/>
            <a:ahLst/>
            <a:cxnLst/>
            <a:rect l="l" t="t" r="r" b="b"/>
            <a:pathLst>
              <a:path w="19684" h="6350">
                <a:moveTo>
                  <a:pt x="19646" y="0"/>
                </a:moveTo>
                <a:lnTo>
                  <a:pt x="7835" y="508"/>
                </a:lnTo>
                <a:lnTo>
                  <a:pt x="1905" y="685"/>
                </a:lnTo>
                <a:lnTo>
                  <a:pt x="1257" y="762"/>
                </a:lnTo>
                <a:lnTo>
                  <a:pt x="0" y="800"/>
                </a:lnTo>
                <a:lnTo>
                  <a:pt x="1206" y="3898"/>
                </a:lnTo>
                <a:lnTo>
                  <a:pt x="3568" y="6083"/>
                </a:lnTo>
                <a:lnTo>
                  <a:pt x="8356" y="6083"/>
                </a:lnTo>
                <a:lnTo>
                  <a:pt x="8724" y="6032"/>
                </a:lnTo>
                <a:lnTo>
                  <a:pt x="12382" y="3873"/>
                </a:lnTo>
                <a:lnTo>
                  <a:pt x="16040" y="1854"/>
                </a:lnTo>
                <a:lnTo>
                  <a:pt x="1964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7121" y="4313633"/>
            <a:ext cx="46990" cy="38735"/>
          </a:xfrm>
          <a:custGeom>
            <a:avLst/>
            <a:gdLst/>
            <a:ahLst/>
            <a:cxnLst/>
            <a:rect l="l" t="t" r="r" b="b"/>
            <a:pathLst>
              <a:path w="46990" h="38735">
                <a:moveTo>
                  <a:pt x="46951" y="0"/>
                </a:moveTo>
                <a:lnTo>
                  <a:pt x="35238" y="4119"/>
                </a:lnTo>
                <a:lnTo>
                  <a:pt x="0" y="16090"/>
                </a:lnTo>
                <a:lnTo>
                  <a:pt x="3340" y="17843"/>
                </a:lnTo>
                <a:lnTo>
                  <a:pt x="4927" y="21336"/>
                </a:lnTo>
                <a:lnTo>
                  <a:pt x="4775" y="26530"/>
                </a:lnTo>
                <a:lnTo>
                  <a:pt x="3606" y="30784"/>
                </a:lnTo>
                <a:lnTo>
                  <a:pt x="2070" y="34798"/>
                </a:lnTo>
                <a:lnTo>
                  <a:pt x="177" y="38633"/>
                </a:lnTo>
                <a:lnTo>
                  <a:pt x="6273" y="36817"/>
                </a:lnTo>
                <a:lnTo>
                  <a:pt x="7099" y="36588"/>
                </a:lnTo>
                <a:lnTo>
                  <a:pt x="7988" y="36461"/>
                </a:lnTo>
                <a:lnTo>
                  <a:pt x="11638" y="36461"/>
                </a:lnTo>
                <a:lnTo>
                  <a:pt x="21361" y="33820"/>
                </a:lnTo>
                <a:lnTo>
                  <a:pt x="28409" y="31978"/>
                </a:lnTo>
                <a:lnTo>
                  <a:pt x="30124" y="31623"/>
                </a:lnTo>
                <a:lnTo>
                  <a:pt x="31699" y="31419"/>
                </a:lnTo>
                <a:lnTo>
                  <a:pt x="32092" y="30937"/>
                </a:lnTo>
                <a:lnTo>
                  <a:pt x="38823" y="20688"/>
                </a:lnTo>
                <a:lnTo>
                  <a:pt x="44970" y="6794"/>
                </a:lnTo>
                <a:lnTo>
                  <a:pt x="46304" y="3175"/>
                </a:lnTo>
                <a:lnTo>
                  <a:pt x="46951" y="0"/>
                </a:lnTo>
                <a:close/>
              </a:path>
              <a:path w="46990" h="38735">
                <a:moveTo>
                  <a:pt x="11638" y="36461"/>
                </a:moveTo>
                <a:lnTo>
                  <a:pt x="9575" y="36461"/>
                </a:lnTo>
                <a:lnTo>
                  <a:pt x="10261" y="36525"/>
                </a:lnTo>
                <a:lnTo>
                  <a:pt x="10947" y="36652"/>
                </a:lnTo>
                <a:lnTo>
                  <a:pt x="11638" y="36461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82778" y="4329731"/>
            <a:ext cx="59690" cy="38735"/>
          </a:xfrm>
          <a:custGeom>
            <a:avLst/>
            <a:gdLst/>
            <a:ahLst/>
            <a:cxnLst/>
            <a:rect l="l" t="t" r="r" b="b"/>
            <a:pathLst>
              <a:path w="59690" h="38735">
                <a:moveTo>
                  <a:pt x="54343" y="0"/>
                </a:moveTo>
                <a:lnTo>
                  <a:pt x="25336" y="9448"/>
                </a:lnTo>
                <a:lnTo>
                  <a:pt x="27711" y="17132"/>
                </a:lnTo>
                <a:lnTo>
                  <a:pt x="26250" y="25819"/>
                </a:lnTo>
                <a:lnTo>
                  <a:pt x="17818" y="29705"/>
                </a:lnTo>
                <a:lnTo>
                  <a:pt x="11899" y="32677"/>
                </a:lnTo>
                <a:lnTo>
                  <a:pt x="0" y="38506"/>
                </a:lnTo>
                <a:lnTo>
                  <a:pt x="54521" y="22529"/>
                </a:lnTo>
                <a:lnTo>
                  <a:pt x="59270" y="5245"/>
                </a:lnTo>
                <a:lnTo>
                  <a:pt x="57683" y="1739"/>
                </a:lnTo>
                <a:lnTo>
                  <a:pt x="54343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55271" y="4339179"/>
            <a:ext cx="55244" cy="37465"/>
          </a:xfrm>
          <a:custGeom>
            <a:avLst/>
            <a:gdLst/>
            <a:ahLst/>
            <a:cxnLst/>
            <a:rect l="l" t="t" r="r" b="b"/>
            <a:pathLst>
              <a:path w="55245" h="37464">
                <a:moveTo>
                  <a:pt x="52844" y="0"/>
                </a:moveTo>
                <a:lnTo>
                  <a:pt x="34213" y="5867"/>
                </a:lnTo>
                <a:lnTo>
                  <a:pt x="29578" y="11658"/>
                </a:lnTo>
                <a:lnTo>
                  <a:pt x="23964" y="16725"/>
                </a:lnTo>
                <a:lnTo>
                  <a:pt x="17386" y="21056"/>
                </a:lnTo>
                <a:lnTo>
                  <a:pt x="12064" y="25768"/>
                </a:lnTo>
                <a:lnTo>
                  <a:pt x="6222" y="31241"/>
                </a:lnTo>
                <a:lnTo>
                  <a:pt x="0" y="36995"/>
                </a:lnTo>
                <a:lnTo>
                  <a:pt x="27508" y="29057"/>
                </a:lnTo>
                <a:lnTo>
                  <a:pt x="39395" y="23228"/>
                </a:lnTo>
                <a:lnTo>
                  <a:pt x="45326" y="20256"/>
                </a:lnTo>
                <a:lnTo>
                  <a:pt x="53759" y="16370"/>
                </a:lnTo>
                <a:lnTo>
                  <a:pt x="55206" y="7670"/>
                </a:lnTo>
                <a:lnTo>
                  <a:pt x="5284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9505" y="4376125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4985" y="0"/>
                </a:moveTo>
                <a:lnTo>
                  <a:pt x="0" y="4229"/>
                </a:lnTo>
                <a:lnTo>
                  <a:pt x="3975" y="3289"/>
                </a:lnTo>
                <a:lnTo>
                  <a:pt x="11925" y="1308"/>
                </a:lnTo>
                <a:lnTo>
                  <a:pt x="1498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71350" y="4345042"/>
            <a:ext cx="318135" cy="90170"/>
          </a:xfrm>
          <a:custGeom>
            <a:avLst/>
            <a:gdLst/>
            <a:ahLst/>
            <a:cxnLst/>
            <a:rect l="l" t="t" r="r" b="b"/>
            <a:pathLst>
              <a:path w="318134" h="90170">
                <a:moveTo>
                  <a:pt x="40093" y="78676"/>
                </a:moveTo>
                <a:lnTo>
                  <a:pt x="0" y="89763"/>
                </a:lnTo>
                <a:lnTo>
                  <a:pt x="16891" y="88455"/>
                </a:lnTo>
                <a:lnTo>
                  <a:pt x="24282" y="87071"/>
                </a:lnTo>
                <a:lnTo>
                  <a:pt x="27990" y="86423"/>
                </a:lnTo>
                <a:lnTo>
                  <a:pt x="40093" y="78676"/>
                </a:lnTo>
                <a:close/>
              </a:path>
              <a:path w="318134" h="90170">
                <a:moveTo>
                  <a:pt x="318135" y="0"/>
                </a:moveTo>
                <a:lnTo>
                  <a:pt x="265734" y="15900"/>
                </a:lnTo>
                <a:lnTo>
                  <a:pt x="213144" y="31076"/>
                </a:lnTo>
                <a:lnTo>
                  <a:pt x="210083" y="32385"/>
                </a:lnTo>
                <a:lnTo>
                  <a:pt x="202133" y="34366"/>
                </a:lnTo>
                <a:lnTo>
                  <a:pt x="198145" y="35306"/>
                </a:lnTo>
                <a:lnTo>
                  <a:pt x="167881" y="43726"/>
                </a:lnTo>
                <a:lnTo>
                  <a:pt x="162039" y="45707"/>
                </a:lnTo>
                <a:lnTo>
                  <a:pt x="156337" y="47510"/>
                </a:lnTo>
                <a:lnTo>
                  <a:pt x="150393" y="49276"/>
                </a:lnTo>
                <a:lnTo>
                  <a:pt x="140976" y="57566"/>
                </a:lnTo>
                <a:lnTo>
                  <a:pt x="131538" y="65168"/>
                </a:lnTo>
                <a:lnTo>
                  <a:pt x="122870" y="71691"/>
                </a:lnTo>
                <a:lnTo>
                  <a:pt x="115760" y="76746"/>
                </a:lnTo>
                <a:lnTo>
                  <a:pt x="122770" y="76250"/>
                </a:lnTo>
                <a:lnTo>
                  <a:pt x="162547" y="67627"/>
                </a:lnTo>
                <a:lnTo>
                  <a:pt x="205257" y="53467"/>
                </a:lnTo>
                <a:lnTo>
                  <a:pt x="283921" y="31127"/>
                </a:lnTo>
                <a:lnTo>
                  <a:pt x="290144" y="25387"/>
                </a:lnTo>
                <a:lnTo>
                  <a:pt x="295986" y="19913"/>
                </a:lnTo>
                <a:lnTo>
                  <a:pt x="301307" y="15201"/>
                </a:lnTo>
                <a:lnTo>
                  <a:pt x="307886" y="10858"/>
                </a:lnTo>
                <a:lnTo>
                  <a:pt x="313499" y="5791"/>
                </a:lnTo>
                <a:lnTo>
                  <a:pt x="31813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70014" y="4476027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12865" y="0"/>
                </a:moveTo>
                <a:lnTo>
                  <a:pt x="0" y="1384"/>
                </a:lnTo>
                <a:lnTo>
                  <a:pt x="2374" y="2717"/>
                </a:lnTo>
                <a:lnTo>
                  <a:pt x="5168" y="3492"/>
                </a:lnTo>
                <a:lnTo>
                  <a:pt x="9156" y="3492"/>
                </a:lnTo>
                <a:lnTo>
                  <a:pt x="10109" y="3403"/>
                </a:lnTo>
                <a:lnTo>
                  <a:pt x="23190" y="1384"/>
                </a:lnTo>
                <a:lnTo>
                  <a:pt x="1286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65637" y="447375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0" y="0"/>
                </a:moveTo>
                <a:lnTo>
                  <a:pt x="1181" y="1447"/>
                </a:lnTo>
                <a:lnTo>
                  <a:pt x="2667" y="2692"/>
                </a:lnTo>
                <a:lnTo>
                  <a:pt x="4381" y="3657"/>
                </a:lnTo>
                <a:lnTo>
                  <a:pt x="17246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2886" y="4474131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802" y="0"/>
                </a:moveTo>
                <a:lnTo>
                  <a:pt x="6934" y="1193"/>
                </a:lnTo>
                <a:lnTo>
                  <a:pt x="0" y="1892"/>
                </a:lnTo>
                <a:lnTo>
                  <a:pt x="10325" y="3289"/>
                </a:lnTo>
                <a:lnTo>
                  <a:pt x="13804" y="2755"/>
                </a:lnTo>
                <a:lnTo>
                  <a:pt x="16141" y="1765"/>
                </a:lnTo>
                <a:lnTo>
                  <a:pt x="18478" y="863"/>
                </a:lnTo>
                <a:lnTo>
                  <a:pt x="2080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62792" y="4449616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09" h="26670">
                <a:moveTo>
                  <a:pt x="130771" y="0"/>
                </a:moveTo>
                <a:lnTo>
                  <a:pt x="98501" y="4265"/>
                </a:lnTo>
                <a:lnTo>
                  <a:pt x="1181" y="18186"/>
                </a:lnTo>
                <a:lnTo>
                  <a:pt x="0" y="18249"/>
                </a:lnTo>
                <a:lnTo>
                  <a:pt x="457" y="20408"/>
                </a:lnTo>
                <a:lnTo>
                  <a:pt x="1447" y="22415"/>
                </a:lnTo>
                <a:lnTo>
                  <a:pt x="2844" y="24142"/>
                </a:lnTo>
                <a:lnTo>
                  <a:pt x="20091" y="26416"/>
                </a:lnTo>
                <a:lnTo>
                  <a:pt x="33972" y="25082"/>
                </a:lnTo>
                <a:lnTo>
                  <a:pt x="40894" y="24511"/>
                </a:lnTo>
                <a:lnTo>
                  <a:pt x="48514" y="21691"/>
                </a:lnTo>
                <a:lnTo>
                  <a:pt x="55994" y="19481"/>
                </a:lnTo>
                <a:lnTo>
                  <a:pt x="62763" y="18008"/>
                </a:lnTo>
                <a:lnTo>
                  <a:pt x="79775" y="14884"/>
                </a:lnTo>
                <a:lnTo>
                  <a:pt x="96715" y="11509"/>
                </a:lnTo>
                <a:lnTo>
                  <a:pt x="113585" y="7882"/>
                </a:lnTo>
                <a:lnTo>
                  <a:pt x="130390" y="4000"/>
                </a:lnTo>
                <a:lnTo>
                  <a:pt x="130479" y="2692"/>
                </a:lnTo>
                <a:lnTo>
                  <a:pt x="130606" y="1346"/>
                </a:lnTo>
                <a:lnTo>
                  <a:pt x="13077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09100" y="444574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14960" y="0"/>
                </a:moveTo>
                <a:lnTo>
                  <a:pt x="0" y="1892"/>
                </a:lnTo>
                <a:lnTo>
                  <a:pt x="8877" y="1625"/>
                </a:lnTo>
                <a:lnTo>
                  <a:pt x="1496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178" y="4388772"/>
            <a:ext cx="446405" cy="65405"/>
          </a:xfrm>
          <a:custGeom>
            <a:avLst/>
            <a:gdLst/>
            <a:ahLst/>
            <a:cxnLst/>
            <a:rect l="l" t="t" r="r" b="b"/>
            <a:pathLst>
              <a:path w="446404" h="65404">
                <a:moveTo>
                  <a:pt x="24803" y="58597"/>
                </a:moveTo>
                <a:lnTo>
                  <a:pt x="0" y="64846"/>
                </a:lnTo>
                <a:lnTo>
                  <a:pt x="18616" y="60208"/>
                </a:lnTo>
                <a:lnTo>
                  <a:pt x="24803" y="58597"/>
                </a:lnTo>
                <a:close/>
              </a:path>
              <a:path w="446404" h="65404">
                <a:moveTo>
                  <a:pt x="446049" y="0"/>
                </a:moveTo>
                <a:lnTo>
                  <a:pt x="429653" y="4521"/>
                </a:lnTo>
                <a:lnTo>
                  <a:pt x="428561" y="5549"/>
                </a:lnTo>
                <a:lnTo>
                  <a:pt x="434505" y="3784"/>
                </a:lnTo>
                <a:lnTo>
                  <a:pt x="440220" y="1981"/>
                </a:lnTo>
                <a:lnTo>
                  <a:pt x="44604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0865" y="4316919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15976" y="0"/>
                </a:moveTo>
                <a:lnTo>
                  <a:pt x="11595" y="1511"/>
                </a:lnTo>
                <a:lnTo>
                  <a:pt x="7797" y="4851"/>
                </a:lnTo>
                <a:lnTo>
                  <a:pt x="3937" y="8127"/>
                </a:lnTo>
                <a:lnTo>
                  <a:pt x="0" y="11290"/>
                </a:lnTo>
                <a:lnTo>
                  <a:pt x="5232" y="9817"/>
                </a:lnTo>
                <a:lnTo>
                  <a:pt x="15709" y="6984"/>
                </a:lnTo>
                <a:lnTo>
                  <a:pt x="16497" y="4521"/>
                </a:lnTo>
                <a:lnTo>
                  <a:pt x="16662" y="2146"/>
                </a:lnTo>
                <a:lnTo>
                  <a:pt x="1597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50149" y="4163148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15278" y="0"/>
                </a:moveTo>
                <a:lnTo>
                  <a:pt x="0" y="3543"/>
                </a:lnTo>
                <a:lnTo>
                  <a:pt x="10553" y="3314"/>
                </a:lnTo>
                <a:lnTo>
                  <a:pt x="11087" y="3048"/>
                </a:lnTo>
                <a:lnTo>
                  <a:pt x="12153" y="2578"/>
                </a:lnTo>
                <a:lnTo>
                  <a:pt x="14020" y="1206"/>
                </a:lnTo>
                <a:lnTo>
                  <a:pt x="1527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03721" y="4332927"/>
            <a:ext cx="34925" cy="13970"/>
          </a:xfrm>
          <a:custGeom>
            <a:avLst/>
            <a:gdLst/>
            <a:ahLst/>
            <a:cxnLst/>
            <a:rect l="l" t="t" r="r" b="b"/>
            <a:pathLst>
              <a:path w="34925" h="13970">
                <a:moveTo>
                  <a:pt x="34493" y="0"/>
                </a:moveTo>
                <a:lnTo>
                  <a:pt x="17198" y="6880"/>
                </a:lnTo>
                <a:lnTo>
                  <a:pt x="0" y="13970"/>
                </a:lnTo>
                <a:lnTo>
                  <a:pt x="8572" y="13766"/>
                </a:lnTo>
                <a:lnTo>
                  <a:pt x="14999" y="10192"/>
                </a:lnTo>
                <a:lnTo>
                  <a:pt x="21461" y="6707"/>
                </a:lnTo>
                <a:lnTo>
                  <a:pt x="27958" y="3310"/>
                </a:lnTo>
                <a:lnTo>
                  <a:pt x="3449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0703" y="41657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600" y="0"/>
                </a:moveTo>
                <a:lnTo>
                  <a:pt x="0" y="736"/>
                </a:lnTo>
                <a:lnTo>
                  <a:pt x="609" y="736"/>
                </a:lnTo>
                <a:lnTo>
                  <a:pt x="16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36687" y="4350096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0007" y="0"/>
                </a:moveTo>
                <a:lnTo>
                  <a:pt x="8420" y="0"/>
                </a:lnTo>
                <a:lnTo>
                  <a:pt x="7531" y="126"/>
                </a:lnTo>
                <a:lnTo>
                  <a:pt x="6705" y="355"/>
                </a:lnTo>
                <a:lnTo>
                  <a:pt x="609" y="2171"/>
                </a:lnTo>
                <a:lnTo>
                  <a:pt x="215" y="2971"/>
                </a:lnTo>
                <a:lnTo>
                  <a:pt x="0" y="3365"/>
                </a:lnTo>
                <a:lnTo>
                  <a:pt x="3810" y="2273"/>
                </a:lnTo>
                <a:lnTo>
                  <a:pt x="11379" y="190"/>
                </a:lnTo>
                <a:lnTo>
                  <a:pt x="10693" y="63"/>
                </a:lnTo>
                <a:lnTo>
                  <a:pt x="1000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75539" y="4352264"/>
            <a:ext cx="62230" cy="19685"/>
          </a:xfrm>
          <a:custGeom>
            <a:avLst/>
            <a:gdLst/>
            <a:ahLst/>
            <a:cxnLst/>
            <a:rect l="l" t="t" r="r" b="b"/>
            <a:pathLst>
              <a:path w="62229" h="19685">
                <a:moveTo>
                  <a:pt x="61760" y="0"/>
                </a:moveTo>
                <a:lnTo>
                  <a:pt x="7238" y="15963"/>
                </a:lnTo>
                <a:lnTo>
                  <a:pt x="4825" y="17144"/>
                </a:lnTo>
                <a:lnTo>
                  <a:pt x="0" y="19456"/>
                </a:lnTo>
                <a:lnTo>
                  <a:pt x="45923" y="5576"/>
                </a:lnTo>
                <a:lnTo>
                  <a:pt x="61150" y="1193"/>
                </a:lnTo>
                <a:lnTo>
                  <a:pt x="6176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52302" y="436823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30479" y="0"/>
                </a:moveTo>
                <a:lnTo>
                  <a:pt x="2971" y="7937"/>
                </a:lnTo>
                <a:lnTo>
                  <a:pt x="1993" y="8864"/>
                </a:lnTo>
                <a:lnTo>
                  <a:pt x="0" y="10693"/>
                </a:lnTo>
                <a:lnTo>
                  <a:pt x="23228" y="3492"/>
                </a:lnTo>
                <a:lnTo>
                  <a:pt x="304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33899" y="4376169"/>
            <a:ext cx="121920" cy="36830"/>
          </a:xfrm>
          <a:custGeom>
            <a:avLst/>
            <a:gdLst/>
            <a:ahLst/>
            <a:cxnLst/>
            <a:rect l="l" t="t" r="r" b="b"/>
            <a:pathLst>
              <a:path w="121920" h="36829">
                <a:moveTo>
                  <a:pt x="121373" y="0"/>
                </a:moveTo>
                <a:lnTo>
                  <a:pt x="42697" y="22339"/>
                </a:lnTo>
                <a:lnTo>
                  <a:pt x="0" y="36499"/>
                </a:lnTo>
                <a:lnTo>
                  <a:pt x="29730" y="28902"/>
                </a:lnTo>
                <a:lnTo>
                  <a:pt x="59382" y="20589"/>
                </a:lnTo>
                <a:lnTo>
                  <a:pt x="118402" y="2755"/>
                </a:lnTo>
                <a:lnTo>
                  <a:pt x="120396" y="927"/>
                </a:lnTo>
                <a:lnTo>
                  <a:pt x="12137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7174" y="442982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1493" y="0"/>
                </a:moveTo>
                <a:lnTo>
                  <a:pt x="11328" y="12"/>
                </a:lnTo>
                <a:lnTo>
                  <a:pt x="2158" y="1638"/>
                </a:lnTo>
                <a:lnTo>
                  <a:pt x="0" y="3009"/>
                </a:lnTo>
                <a:lnTo>
                  <a:pt x="6769" y="2476"/>
                </a:lnTo>
                <a:lnTo>
                  <a:pt x="8390" y="1638"/>
                </a:lnTo>
                <a:lnTo>
                  <a:pt x="9918" y="812"/>
                </a:lnTo>
                <a:lnTo>
                  <a:pt x="114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99339" y="442273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15659" y="0"/>
                </a:moveTo>
                <a:lnTo>
                  <a:pt x="12103" y="990"/>
                </a:lnTo>
                <a:lnTo>
                  <a:pt x="0" y="8737"/>
                </a:lnTo>
                <a:lnTo>
                  <a:pt x="2946" y="8178"/>
                </a:lnTo>
                <a:lnTo>
                  <a:pt x="8851" y="7150"/>
                </a:lnTo>
                <a:lnTo>
                  <a:pt x="9321" y="7086"/>
                </a:lnTo>
                <a:lnTo>
                  <a:pt x="12814" y="5219"/>
                </a:lnTo>
                <a:lnTo>
                  <a:pt x="16255" y="3327"/>
                </a:lnTo>
                <a:lnTo>
                  <a:pt x="19697" y="1384"/>
                </a:lnTo>
                <a:lnTo>
                  <a:pt x="1565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16497" y="4453133"/>
            <a:ext cx="479425" cy="78740"/>
          </a:xfrm>
          <a:custGeom>
            <a:avLst/>
            <a:gdLst/>
            <a:ahLst/>
            <a:cxnLst/>
            <a:rect l="l" t="t" r="r" b="b"/>
            <a:pathLst>
              <a:path w="479425" h="78739">
                <a:moveTo>
                  <a:pt x="42402" y="53276"/>
                </a:moveTo>
                <a:lnTo>
                  <a:pt x="2968" y="57150"/>
                </a:lnTo>
                <a:lnTo>
                  <a:pt x="718" y="63487"/>
                </a:lnTo>
                <a:lnTo>
                  <a:pt x="0" y="70519"/>
                </a:lnTo>
                <a:lnTo>
                  <a:pt x="2057" y="76223"/>
                </a:lnTo>
                <a:lnTo>
                  <a:pt x="8137" y="78574"/>
                </a:lnTo>
                <a:lnTo>
                  <a:pt x="8467" y="78574"/>
                </a:lnTo>
                <a:lnTo>
                  <a:pt x="8810" y="78536"/>
                </a:lnTo>
                <a:lnTo>
                  <a:pt x="57729" y="76024"/>
                </a:lnTo>
                <a:lnTo>
                  <a:pt x="106193" y="72487"/>
                </a:lnTo>
                <a:lnTo>
                  <a:pt x="154546" y="67912"/>
                </a:lnTo>
                <a:lnTo>
                  <a:pt x="202787" y="62301"/>
                </a:lnTo>
                <a:lnTo>
                  <a:pt x="250918" y="55652"/>
                </a:lnTo>
                <a:lnTo>
                  <a:pt x="257510" y="54597"/>
                </a:lnTo>
                <a:lnTo>
                  <a:pt x="45129" y="54584"/>
                </a:lnTo>
                <a:lnTo>
                  <a:pt x="43595" y="54114"/>
                </a:lnTo>
                <a:lnTo>
                  <a:pt x="42402" y="53276"/>
                </a:lnTo>
                <a:close/>
              </a:path>
              <a:path w="479425" h="78739">
                <a:moveTo>
                  <a:pt x="435098" y="0"/>
                </a:moveTo>
                <a:lnTo>
                  <a:pt x="422200" y="744"/>
                </a:lnTo>
                <a:lnTo>
                  <a:pt x="409330" y="1727"/>
                </a:lnTo>
                <a:lnTo>
                  <a:pt x="379864" y="7266"/>
                </a:lnTo>
                <a:lnTo>
                  <a:pt x="350351" y="12492"/>
                </a:lnTo>
                <a:lnTo>
                  <a:pt x="320790" y="17405"/>
                </a:lnTo>
                <a:lnTo>
                  <a:pt x="291182" y="22009"/>
                </a:lnTo>
                <a:lnTo>
                  <a:pt x="243254" y="33255"/>
                </a:lnTo>
                <a:lnTo>
                  <a:pt x="194995" y="42127"/>
                </a:lnTo>
                <a:lnTo>
                  <a:pt x="146406" y="48631"/>
                </a:lnTo>
                <a:lnTo>
                  <a:pt x="97488" y="52773"/>
                </a:lnTo>
                <a:lnTo>
                  <a:pt x="47875" y="54584"/>
                </a:lnTo>
                <a:lnTo>
                  <a:pt x="45170" y="54597"/>
                </a:lnTo>
                <a:lnTo>
                  <a:pt x="257589" y="54584"/>
                </a:lnTo>
                <a:lnTo>
                  <a:pt x="298937" y="47966"/>
                </a:lnTo>
                <a:lnTo>
                  <a:pt x="346846" y="39243"/>
                </a:lnTo>
                <a:lnTo>
                  <a:pt x="400767" y="33489"/>
                </a:lnTo>
                <a:lnTo>
                  <a:pt x="454593" y="26936"/>
                </a:lnTo>
                <a:lnTo>
                  <a:pt x="465578" y="24180"/>
                </a:lnTo>
                <a:lnTo>
                  <a:pt x="467540" y="22872"/>
                </a:lnTo>
                <a:lnTo>
                  <a:pt x="436851" y="22872"/>
                </a:lnTo>
                <a:lnTo>
                  <a:pt x="430814" y="20852"/>
                </a:lnTo>
                <a:lnTo>
                  <a:pt x="429331" y="15579"/>
                </a:lnTo>
                <a:lnTo>
                  <a:pt x="431170" y="8235"/>
                </a:lnTo>
                <a:lnTo>
                  <a:pt x="435098" y="0"/>
                </a:lnTo>
                <a:close/>
              </a:path>
              <a:path w="479425" h="78739">
                <a:moveTo>
                  <a:pt x="478939" y="16344"/>
                </a:moveTo>
                <a:lnTo>
                  <a:pt x="439327" y="22745"/>
                </a:lnTo>
                <a:lnTo>
                  <a:pt x="438019" y="22872"/>
                </a:lnTo>
                <a:lnTo>
                  <a:pt x="467540" y="22872"/>
                </a:lnTo>
                <a:lnTo>
                  <a:pt x="470036" y="21209"/>
                </a:lnTo>
                <a:lnTo>
                  <a:pt x="474557" y="18542"/>
                </a:lnTo>
                <a:lnTo>
                  <a:pt x="478939" y="16344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19470" y="4454862"/>
            <a:ext cx="406400" cy="55880"/>
          </a:xfrm>
          <a:custGeom>
            <a:avLst/>
            <a:gdLst/>
            <a:ahLst/>
            <a:cxnLst/>
            <a:rect l="l" t="t" r="r" b="b"/>
            <a:pathLst>
              <a:path w="406400" h="55879">
                <a:moveTo>
                  <a:pt x="64096" y="5676"/>
                </a:moveTo>
                <a:lnTo>
                  <a:pt x="26423" y="28286"/>
                </a:lnTo>
                <a:lnTo>
                  <a:pt x="0" y="55422"/>
                </a:lnTo>
                <a:lnTo>
                  <a:pt x="39433" y="51549"/>
                </a:lnTo>
                <a:lnTo>
                  <a:pt x="36504" y="46649"/>
                </a:lnTo>
                <a:lnTo>
                  <a:pt x="36479" y="39936"/>
                </a:lnTo>
                <a:lnTo>
                  <a:pt x="57498" y="11386"/>
                </a:lnTo>
                <a:lnTo>
                  <a:pt x="64096" y="5676"/>
                </a:lnTo>
                <a:close/>
              </a:path>
              <a:path w="406400" h="55879">
                <a:moveTo>
                  <a:pt x="406361" y="0"/>
                </a:moveTo>
                <a:lnTo>
                  <a:pt x="349877" y="7108"/>
                </a:lnTo>
                <a:lnTo>
                  <a:pt x="293992" y="18770"/>
                </a:lnTo>
                <a:lnTo>
                  <a:pt x="288213" y="20281"/>
                </a:lnTo>
                <a:lnTo>
                  <a:pt x="317822" y="15678"/>
                </a:lnTo>
                <a:lnTo>
                  <a:pt x="347383" y="10764"/>
                </a:lnTo>
                <a:lnTo>
                  <a:pt x="376896" y="5538"/>
                </a:lnTo>
                <a:lnTo>
                  <a:pt x="40636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76584" y="445908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737" y="0"/>
                </a:moveTo>
                <a:lnTo>
                  <a:pt x="2489" y="546"/>
                </a:lnTo>
                <a:lnTo>
                  <a:pt x="1663" y="1054"/>
                </a:lnTo>
                <a:lnTo>
                  <a:pt x="825" y="1536"/>
                </a:lnTo>
                <a:lnTo>
                  <a:pt x="0" y="2057"/>
                </a:lnTo>
                <a:lnTo>
                  <a:pt x="6984" y="1447"/>
                </a:lnTo>
                <a:lnTo>
                  <a:pt x="873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82069" y="4466748"/>
            <a:ext cx="38735" cy="10795"/>
          </a:xfrm>
          <a:custGeom>
            <a:avLst/>
            <a:gdLst/>
            <a:ahLst/>
            <a:cxnLst/>
            <a:rect l="l" t="t" r="r" b="b"/>
            <a:pathLst>
              <a:path w="38734" h="10795">
                <a:moveTo>
                  <a:pt x="31280" y="0"/>
                </a:moveTo>
                <a:lnTo>
                  <a:pt x="13360" y="2730"/>
                </a:lnTo>
                <a:lnTo>
                  <a:pt x="8991" y="4914"/>
                </a:lnTo>
                <a:lnTo>
                  <a:pt x="4470" y="7594"/>
                </a:lnTo>
                <a:lnTo>
                  <a:pt x="0" y="10566"/>
                </a:lnTo>
                <a:lnTo>
                  <a:pt x="38277" y="990"/>
                </a:lnTo>
                <a:lnTo>
                  <a:pt x="36398" y="736"/>
                </a:lnTo>
                <a:lnTo>
                  <a:pt x="34328" y="711"/>
                </a:lnTo>
                <a:lnTo>
                  <a:pt x="32651" y="444"/>
                </a:lnTo>
                <a:lnTo>
                  <a:pt x="3128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13352" y="4462833"/>
            <a:ext cx="26670" cy="5080"/>
          </a:xfrm>
          <a:custGeom>
            <a:avLst/>
            <a:gdLst/>
            <a:ahLst/>
            <a:cxnLst/>
            <a:rect l="l" t="t" r="r" b="b"/>
            <a:pathLst>
              <a:path w="26670" h="5079">
                <a:moveTo>
                  <a:pt x="26593" y="0"/>
                </a:moveTo>
                <a:lnTo>
                  <a:pt x="0" y="3911"/>
                </a:lnTo>
                <a:lnTo>
                  <a:pt x="1371" y="4356"/>
                </a:lnTo>
                <a:lnTo>
                  <a:pt x="3048" y="4635"/>
                </a:lnTo>
                <a:lnTo>
                  <a:pt x="5118" y="4648"/>
                </a:lnTo>
                <a:lnTo>
                  <a:pt x="6997" y="4902"/>
                </a:lnTo>
                <a:lnTo>
                  <a:pt x="2659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45830" y="4450125"/>
            <a:ext cx="66040" cy="26034"/>
          </a:xfrm>
          <a:custGeom>
            <a:avLst/>
            <a:gdLst/>
            <a:ahLst/>
            <a:cxnLst/>
            <a:rect l="l" t="t" r="r" b="b"/>
            <a:pathLst>
              <a:path w="66040" h="26035">
                <a:moveTo>
                  <a:pt x="66005" y="0"/>
                </a:moveTo>
                <a:lnTo>
                  <a:pt x="33010" y="2209"/>
                </a:lnTo>
                <a:lnTo>
                  <a:pt x="26185" y="2315"/>
                </a:lnTo>
                <a:lnTo>
                  <a:pt x="12565" y="2711"/>
                </a:lnTo>
                <a:lnTo>
                  <a:pt x="5768" y="3009"/>
                </a:lnTo>
                <a:lnTo>
                  <a:pt x="1840" y="11245"/>
                </a:lnTo>
                <a:lnTo>
                  <a:pt x="0" y="18589"/>
                </a:lnTo>
                <a:lnTo>
                  <a:pt x="1479" y="23862"/>
                </a:lnTo>
                <a:lnTo>
                  <a:pt x="7508" y="25882"/>
                </a:lnTo>
                <a:lnTo>
                  <a:pt x="8677" y="25882"/>
                </a:lnTo>
                <a:lnTo>
                  <a:pt x="9998" y="25755"/>
                </a:lnTo>
                <a:lnTo>
                  <a:pt x="49609" y="19354"/>
                </a:lnTo>
                <a:lnTo>
                  <a:pt x="54575" y="16878"/>
                </a:lnTo>
                <a:lnTo>
                  <a:pt x="59388" y="14998"/>
                </a:lnTo>
                <a:lnTo>
                  <a:pt x="63731" y="13969"/>
                </a:lnTo>
                <a:lnTo>
                  <a:pt x="61394" y="10540"/>
                </a:lnTo>
                <a:lnTo>
                  <a:pt x="63211" y="4991"/>
                </a:lnTo>
                <a:lnTo>
                  <a:pt x="6600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07226" y="4447750"/>
            <a:ext cx="42545" cy="16510"/>
          </a:xfrm>
          <a:custGeom>
            <a:avLst/>
            <a:gdLst/>
            <a:ahLst/>
            <a:cxnLst/>
            <a:rect l="l" t="t" r="r" b="b"/>
            <a:pathLst>
              <a:path w="42545" h="16510">
                <a:moveTo>
                  <a:pt x="41694" y="0"/>
                </a:moveTo>
                <a:lnTo>
                  <a:pt x="4610" y="2374"/>
                </a:lnTo>
                <a:lnTo>
                  <a:pt x="1816" y="7365"/>
                </a:lnTo>
                <a:lnTo>
                  <a:pt x="0" y="12915"/>
                </a:lnTo>
                <a:lnTo>
                  <a:pt x="2336" y="16344"/>
                </a:lnTo>
                <a:lnTo>
                  <a:pt x="41338" y="8559"/>
                </a:lnTo>
                <a:lnTo>
                  <a:pt x="42202" y="7251"/>
                </a:lnTo>
                <a:lnTo>
                  <a:pt x="41681" y="4914"/>
                </a:lnTo>
                <a:lnTo>
                  <a:pt x="41508" y="2374"/>
                </a:lnTo>
                <a:lnTo>
                  <a:pt x="4169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48561" y="445500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63" y="0"/>
                </a:moveTo>
                <a:lnTo>
                  <a:pt x="0" y="1308"/>
                </a:lnTo>
                <a:lnTo>
                  <a:pt x="1130" y="1066"/>
                </a:lnTo>
                <a:lnTo>
                  <a:pt x="86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95440" y="4464094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4122" y="0"/>
                </a:moveTo>
                <a:lnTo>
                  <a:pt x="9778" y="1028"/>
                </a:lnTo>
                <a:lnTo>
                  <a:pt x="4965" y="2908"/>
                </a:lnTo>
                <a:lnTo>
                  <a:pt x="0" y="5384"/>
                </a:lnTo>
                <a:lnTo>
                  <a:pt x="17906" y="2654"/>
                </a:lnTo>
                <a:lnTo>
                  <a:pt x="16116" y="2057"/>
                </a:lnTo>
                <a:lnTo>
                  <a:pt x="14897" y="1155"/>
                </a:lnTo>
                <a:lnTo>
                  <a:pt x="1412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09560" y="4456310"/>
            <a:ext cx="39370" cy="10795"/>
          </a:xfrm>
          <a:custGeom>
            <a:avLst/>
            <a:gdLst/>
            <a:ahLst/>
            <a:cxnLst/>
            <a:rect l="l" t="t" r="r" b="b"/>
            <a:pathLst>
              <a:path w="39370" h="10795">
                <a:moveTo>
                  <a:pt x="39001" y="0"/>
                </a:moveTo>
                <a:lnTo>
                  <a:pt x="0" y="7785"/>
                </a:lnTo>
                <a:lnTo>
                  <a:pt x="787" y="8940"/>
                </a:lnTo>
                <a:lnTo>
                  <a:pt x="2006" y="9842"/>
                </a:lnTo>
                <a:lnTo>
                  <a:pt x="3784" y="10439"/>
                </a:lnTo>
                <a:lnTo>
                  <a:pt x="30391" y="6527"/>
                </a:lnTo>
                <a:lnTo>
                  <a:pt x="36169" y="5092"/>
                </a:lnTo>
                <a:lnTo>
                  <a:pt x="37109" y="3149"/>
                </a:lnTo>
                <a:lnTo>
                  <a:pt x="38112" y="1384"/>
                </a:lnTo>
                <a:lnTo>
                  <a:pt x="3900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45736" y="445607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3949" y="0"/>
                </a:moveTo>
                <a:lnTo>
                  <a:pt x="2819" y="228"/>
                </a:lnTo>
                <a:lnTo>
                  <a:pt x="1943" y="1612"/>
                </a:lnTo>
                <a:lnTo>
                  <a:pt x="927" y="3390"/>
                </a:lnTo>
                <a:lnTo>
                  <a:pt x="0" y="5321"/>
                </a:lnTo>
                <a:lnTo>
                  <a:pt x="5448" y="3975"/>
                </a:lnTo>
                <a:lnTo>
                  <a:pt x="4826" y="2730"/>
                </a:lnTo>
                <a:lnTo>
                  <a:pt x="4330" y="1396"/>
                </a:lnTo>
                <a:lnTo>
                  <a:pt x="394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9091" y="4453491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3373" y="0"/>
                </a:moveTo>
                <a:lnTo>
                  <a:pt x="10896" y="101"/>
                </a:lnTo>
                <a:lnTo>
                  <a:pt x="7289" y="1955"/>
                </a:lnTo>
                <a:lnTo>
                  <a:pt x="3632" y="3975"/>
                </a:lnTo>
                <a:lnTo>
                  <a:pt x="0" y="6146"/>
                </a:lnTo>
                <a:lnTo>
                  <a:pt x="6235" y="5600"/>
                </a:lnTo>
                <a:lnTo>
                  <a:pt x="8572" y="3708"/>
                </a:lnTo>
                <a:lnTo>
                  <a:pt x="10947" y="1828"/>
                </a:lnTo>
                <a:lnTo>
                  <a:pt x="1337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7611" y="4463464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4">
                <a:moveTo>
                  <a:pt x="36550" y="0"/>
                </a:moveTo>
                <a:lnTo>
                  <a:pt x="5359" y="5867"/>
                </a:lnTo>
                <a:lnTo>
                  <a:pt x="3568" y="6591"/>
                </a:lnTo>
                <a:lnTo>
                  <a:pt x="1790" y="7277"/>
                </a:lnTo>
                <a:lnTo>
                  <a:pt x="0" y="8000"/>
                </a:lnTo>
                <a:lnTo>
                  <a:pt x="9157" y="6184"/>
                </a:lnTo>
                <a:lnTo>
                  <a:pt x="18303" y="4243"/>
                </a:lnTo>
                <a:lnTo>
                  <a:pt x="27435" y="2180"/>
                </a:lnTo>
                <a:lnTo>
                  <a:pt x="3655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15964" y="4469336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7005" y="0"/>
                </a:moveTo>
                <a:lnTo>
                  <a:pt x="7975" y="1612"/>
                </a:lnTo>
                <a:lnTo>
                  <a:pt x="0" y="4267"/>
                </a:lnTo>
                <a:lnTo>
                  <a:pt x="7772" y="2882"/>
                </a:lnTo>
                <a:lnTo>
                  <a:pt x="11645" y="2120"/>
                </a:lnTo>
                <a:lnTo>
                  <a:pt x="1700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85693" y="4470955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4" h="7620">
                <a:moveTo>
                  <a:pt x="38239" y="0"/>
                </a:moveTo>
                <a:lnTo>
                  <a:pt x="3162" y="5829"/>
                </a:lnTo>
                <a:lnTo>
                  <a:pt x="1054" y="6769"/>
                </a:lnTo>
                <a:lnTo>
                  <a:pt x="0" y="7264"/>
                </a:lnTo>
                <a:lnTo>
                  <a:pt x="7582" y="6226"/>
                </a:lnTo>
                <a:lnTo>
                  <a:pt x="15151" y="5111"/>
                </a:lnTo>
                <a:lnTo>
                  <a:pt x="22709" y="3921"/>
                </a:lnTo>
                <a:lnTo>
                  <a:pt x="30264" y="2654"/>
                </a:lnTo>
                <a:lnTo>
                  <a:pt x="382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11096" y="4509017"/>
            <a:ext cx="497840" cy="49530"/>
          </a:xfrm>
          <a:custGeom>
            <a:avLst/>
            <a:gdLst/>
            <a:ahLst/>
            <a:cxnLst/>
            <a:rect l="l" t="t" r="r" b="b"/>
            <a:pathLst>
              <a:path w="497840" h="49529">
                <a:moveTo>
                  <a:pt x="297338" y="11785"/>
                </a:moveTo>
                <a:lnTo>
                  <a:pt x="267150" y="31664"/>
                </a:lnTo>
                <a:lnTo>
                  <a:pt x="269617" y="39728"/>
                </a:lnTo>
                <a:lnTo>
                  <a:pt x="274422" y="46521"/>
                </a:lnTo>
                <a:lnTo>
                  <a:pt x="280752" y="49377"/>
                </a:lnTo>
                <a:lnTo>
                  <a:pt x="281146" y="49377"/>
                </a:lnTo>
                <a:lnTo>
                  <a:pt x="281552" y="49339"/>
                </a:lnTo>
                <a:lnTo>
                  <a:pt x="346474" y="39027"/>
                </a:lnTo>
                <a:lnTo>
                  <a:pt x="328450" y="24434"/>
                </a:lnTo>
                <a:lnTo>
                  <a:pt x="305834" y="24434"/>
                </a:lnTo>
                <a:lnTo>
                  <a:pt x="299776" y="18364"/>
                </a:lnTo>
                <a:lnTo>
                  <a:pt x="297338" y="11785"/>
                </a:lnTo>
                <a:close/>
              </a:path>
              <a:path w="497840" h="49529">
                <a:moveTo>
                  <a:pt x="326332" y="22720"/>
                </a:moveTo>
                <a:lnTo>
                  <a:pt x="312540" y="24434"/>
                </a:lnTo>
                <a:lnTo>
                  <a:pt x="328450" y="24434"/>
                </a:lnTo>
                <a:lnTo>
                  <a:pt x="326332" y="22720"/>
                </a:lnTo>
                <a:close/>
              </a:path>
              <a:path w="497840" h="49529">
                <a:moveTo>
                  <a:pt x="479850" y="4927"/>
                </a:moveTo>
                <a:lnTo>
                  <a:pt x="454158" y="8140"/>
                </a:lnTo>
                <a:lnTo>
                  <a:pt x="451592" y="12776"/>
                </a:lnTo>
                <a:lnTo>
                  <a:pt x="449078" y="17424"/>
                </a:lnTo>
                <a:lnTo>
                  <a:pt x="446652" y="22136"/>
                </a:lnTo>
                <a:lnTo>
                  <a:pt x="460776" y="19255"/>
                </a:lnTo>
                <a:lnTo>
                  <a:pt x="474033" y="16311"/>
                </a:lnTo>
                <a:lnTo>
                  <a:pt x="486243" y="13308"/>
                </a:lnTo>
                <a:lnTo>
                  <a:pt x="497223" y="10248"/>
                </a:lnTo>
                <a:lnTo>
                  <a:pt x="485641" y="6654"/>
                </a:lnTo>
                <a:lnTo>
                  <a:pt x="479850" y="4927"/>
                </a:lnTo>
                <a:close/>
              </a:path>
              <a:path w="497840" h="49529">
                <a:moveTo>
                  <a:pt x="39807" y="11671"/>
                </a:moveTo>
                <a:lnTo>
                  <a:pt x="6584" y="15951"/>
                </a:lnTo>
                <a:lnTo>
                  <a:pt x="5708" y="16763"/>
                </a:lnTo>
                <a:lnTo>
                  <a:pt x="4006" y="18491"/>
                </a:lnTo>
                <a:lnTo>
                  <a:pt x="0" y="26415"/>
                </a:lnTo>
                <a:lnTo>
                  <a:pt x="909" y="34697"/>
                </a:lnTo>
                <a:lnTo>
                  <a:pt x="5897" y="41220"/>
                </a:lnTo>
                <a:lnTo>
                  <a:pt x="14128" y="43865"/>
                </a:lnTo>
                <a:lnTo>
                  <a:pt x="14865" y="43865"/>
                </a:lnTo>
                <a:lnTo>
                  <a:pt x="15639" y="43802"/>
                </a:lnTo>
                <a:lnTo>
                  <a:pt x="16414" y="43700"/>
                </a:lnTo>
                <a:lnTo>
                  <a:pt x="60565" y="36661"/>
                </a:lnTo>
                <a:lnTo>
                  <a:pt x="104800" y="30308"/>
                </a:lnTo>
                <a:lnTo>
                  <a:pt x="149120" y="24641"/>
                </a:lnTo>
                <a:lnTo>
                  <a:pt x="190019" y="20053"/>
                </a:lnTo>
                <a:lnTo>
                  <a:pt x="46792" y="20053"/>
                </a:lnTo>
                <a:lnTo>
                  <a:pt x="42030" y="16471"/>
                </a:lnTo>
                <a:lnTo>
                  <a:pt x="39807" y="11671"/>
                </a:lnTo>
                <a:close/>
              </a:path>
              <a:path w="497840" h="49529">
                <a:moveTo>
                  <a:pt x="214572" y="0"/>
                </a:moveTo>
                <a:lnTo>
                  <a:pt x="174779" y="4473"/>
                </a:lnTo>
                <a:lnTo>
                  <a:pt x="95261" y="14282"/>
                </a:lnTo>
                <a:lnTo>
                  <a:pt x="54692" y="19989"/>
                </a:lnTo>
                <a:lnTo>
                  <a:pt x="53841" y="20053"/>
                </a:lnTo>
                <a:lnTo>
                  <a:pt x="190019" y="20053"/>
                </a:lnTo>
                <a:lnTo>
                  <a:pt x="193528" y="19659"/>
                </a:lnTo>
                <a:lnTo>
                  <a:pt x="194206" y="13334"/>
                </a:lnTo>
                <a:lnTo>
                  <a:pt x="197151" y="7729"/>
                </a:lnTo>
                <a:lnTo>
                  <a:pt x="202644" y="3527"/>
                </a:lnTo>
                <a:lnTo>
                  <a:pt x="210965" y="1409"/>
                </a:lnTo>
                <a:lnTo>
                  <a:pt x="21457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90942" y="4503820"/>
            <a:ext cx="67310" cy="15875"/>
          </a:xfrm>
          <a:custGeom>
            <a:avLst/>
            <a:gdLst/>
            <a:ahLst/>
            <a:cxnLst/>
            <a:rect l="l" t="t" r="r" b="b"/>
            <a:pathLst>
              <a:path w="67309" h="15875">
                <a:moveTo>
                  <a:pt x="67170" y="0"/>
                </a:moveTo>
                <a:lnTo>
                  <a:pt x="51054" y="2745"/>
                </a:lnTo>
                <a:lnTo>
                  <a:pt x="34428" y="5337"/>
                </a:lnTo>
                <a:lnTo>
                  <a:pt x="0" y="10121"/>
                </a:lnTo>
                <a:lnTo>
                  <a:pt x="5791" y="11849"/>
                </a:lnTo>
                <a:lnTo>
                  <a:pt x="17373" y="15443"/>
                </a:lnTo>
                <a:lnTo>
                  <a:pt x="6717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37433" y="4517160"/>
            <a:ext cx="128270" cy="31115"/>
          </a:xfrm>
          <a:custGeom>
            <a:avLst/>
            <a:gdLst/>
            <a:ahLst/>
            <a:cxnLst/>
            <a:rect l="l" t="t" r="r" b="b"/>
            <a:pathLst>
              <a:path w="128270" h="31114">
                <a:moveTo>
                  <a:pt x="127825" y="0"/>
                </a:moveTo>
                <a:lnTo>
                  <a:pt x="0" y="14579"/>
                </a:lnTo>
                <a:lnTo>
                  <a:pt x="20129" y="30886"/>
                </a:lnTo>
                <a:lnTo>
                  <a:pt x="70615" y="22874"/>
                </a:lnTo>
                <a:lnTo>
                  <a:pt x="95963" y="18536"/>
                </a:lnTo>
                <a:lnTo>
                  <a:pt x="120319" y="13995"/>
                </a:lnTo>
                <a:lnTo>
                  <a:pt x="122745" y="9283"/>
                </a:lnTo>
                <a:lnTo>
                  <a:pt x="125247" y="4635"/>
                </a:lnTo>
                <a:lnTo>
                  <a:pt x="12782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17686" y="4502682"/>
            <a:ext cx="291465" cy="26034"/>
          </a:xfrm>
          <a:custGeom>
            <a:avLst/>
            <a:gdLst/>
            <a:ahLst/>
            <a:cxnLst/>
            <a:rect l="l" t="t" r="r" b="b"/>
            <a:pathLst>
              <a:path w="291465" h="26035">
                <a:moveTo>
                  <a:pt x="37134" y="317"/>
                </a:moveTo>
                <a:lnTo>
                  <a:pt x="26887" y="4793"/>
                </a:lnTo>
                <a:lnTo>
                  <a:pt x="17076" y="9931"/>
                </a:lnTo>
                <a:lnTo>
                  <a:pt x="8011" y="15755"/>
                </a:lnTo>
                <a:lnTo>
                  <a:pt x="0" y="22288"/>
                </a:lnTo>
                <a:lnTo>
                  <a:pt x="33223" y="18008"/>
                </a:lnTo>
                <a:lnTo>
                  <a:pt x="30848" y="12839"/>
                </a:lnTo>
                <a:lnTo>
                  <a:pt x="31419" y="6248"/>
                </a:lnTo>
                <a:lnTo>
                  <a:pt x="36309" y="1155"/>
                </a:lnTo>
                <a:lnTo>
                  <a:pt x="37134" y="317"/>
                </a:lnTo>
                <a:close/>
              </a:path>
              <a:path w="291465" h="26035">
                <a:moveTo>
                  <a:pt x="290744" y="18097"/>
                </a:moveTo>
                <a:lnTo>
                  <a:pt x="275272" y="18097"/>
                </a:lnTo>
                <a:lnTo>
                  <a:pt x="271322" y="20281"/>
                </a:lnTo>
                <a:lnTo>
                  <a:pt x="267703" y="22910"/>
                </a:lnTo>
                <a:lnTo>
                  <a:pt x="264921" y="26009"/>
                </a:lnTo>
                <a:lnTo>
                  <a:pt x="290753" y="18122"/>
                </a:lnTo>
                <a:close/>
              </a:path>
              <a:path w="291465" h="26035">
                <a:moveTo>
                  <a:pt x="266039" y="0"/>
                </a:moveTo>
                <a:lnTo>
                  <a:pt x="207987" y="6337"/>
                </a:lnTo>
                <a:lnTo>
                  <a:pt x="206781" y="6794"/>
                </a:lnTo>
                <a:lnTo>
                  <a:pt x="204381" y="7747"/>
                </a:lnTo>
                <a:lnTo>
                  <a:pt x="196052" y="9864"/>
                </a:lnTo>
                <a:lnTo>
                  <a:pt x="190557" y="14065"/>
                </a:lnTo>
                <a:lnTo>
                  <a:pt x="187614" y="19666"/>
                </a:lnTo>
                <a:lnTo>
                  <a:pt x="186943" y="25984"/>
                </a:lnTo>
                <a:lnTo>
                  <a:pt x="231065" y="21707"/>
                </a:lnTo>
                <a:lnTo>
                  <a:pt x="275272" y="18097"/>
                </a:lnTo>
                <a:lnTo>
                  <a:pt x="290744" y="18097"/>
                </a:lnTo>
                <a:lnTo>
                  <a:pt x="289420" y="14516"/>
                </a:lnTo>
                <a:lnTo>
                  <a:pt x="289166" y="10795"/>
                </a:lnTo>
                <a:lnTo>
                  <a:pt x="290753" y="7264"/>
                </a:lnTo>
                <a:lnTo>
                  <a:pt x="291401" y="6146"/>
                </a:lnTo>
                <a:lnTo>
                  <a:pt x="287312" y="2819"/>
                </a:lnTo>
                <a:lnTo>
                  <a:pt x="26603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83736" y="4498982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33756" y="0"/>
                </a:moveTo>
                <a:lnTo>
                  <a:pt x="0" y="3695"/>
                </a:lnTo>
                <a:lnTo>
                  <a:pt x="21272" y="6515"/>
                </a:lnTo>
                <a:lnTo>
                  <a:pt x="25349" y="9842"/>
                </a:lnTo>
                <a:lnTo>
                  <a:pt x="27038" y="7048"/>
                </a:lnTo>
                <a:lnTo>
                  <a:pt x="30048" y="3530"/>
                </a:lnTo>
                <a:lnTo>
                  <a:pt x="3375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55050" y="4033305"/>
            <a:ext cx="250190" cy="43180"/>
          </a:xfrm>
          <a:custGeom>
            <a:avLst/>
            <a:gdLst/>
            <a:ahLst/>
            <a:cxnLst/>
            <a:rect l="l" t="t" r="r" b="b"/>
            <a:pathLst>
              <a:path w="250190" h="43179">
                <a:moveTo>
                  <a:pt x="76415" y="34239"/>
                </a:moveTo>
                <a:lnTo>
                  <a:pt x="20612" y="39903"/>
                </a:lnTo>
                <a:lnTo>
                  <a:pt x="0" y="42964"/>
                </a:lnTo>
                <a:lnTo>
                  <a:pt x="19106" y="41052"/>
                </a:lnTo>
                <a:lnTo>
                  <a:pt x="57316" y="36672"/>
                </a:lnTo>
                <a:lnTo>
                  <a:pt x="76415" y="34239"/>
                </a:lnTo>
                <a:close/>
              </a:path>
              <a:path w="250190" h="43179">
                <a:moveTo>
                  <a:pt x="249732" y="0"/>
                </a:moveTo>
                <a:lnTo>
                  <a:pt x="243906" y="3240"/>
                </a:lnTo>
                <a:lnTo>
                  <a:pt x="237956" y="6305"/>
                </a:lnTo>
                <a:lnTo>
                  <a:pt x="231944" y="9151"/>
                </a:lnTo>
                <a:lnTo>
                  <a:pt x="225933" y="11734"/>
                </a:lnTo>
                <a:lnTo>
                  <a:pt x="241071" y="9283"/>
                </a:lnTo>
                <a:lnTo>
                  <a:pt x="242887" y="7721"/>
                </a:lnTo>
                <a:lnTo>
                  <a:pt x="244576" y="6172"/>
                </a:lnTo>
                <a:lnTo>
                  <a:pt x="247675" y="3162"/>
                </a:lnTo>
                <a:lnTo>
                  <a:pt x="248869" y="1600"/>
                </a:lnTo>
                <a:lnTo>
                  <a:pt x="24973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61155" y="4042587"/>
            <a:ext cx="335280" cy="49530"/>
          </a:xfrm>
          <a:custGeom>
            <a:avLst/>
            <a:gdLst/>
            <a:ahLst/>
            <a:cxnLst/>
            <a:rect l="l" t="t" r="r" b="b"/>
            <a:pathLst>
              <a:path w="335279" h="49529">
                <a:moveTo>
                  <a:pt x="334962" y="0"/>
                </a:moveTo>
                <a:lnTo>
                  <a:pt x="319824" y="2451"/>
                </a:lnTo>
                <a:lnTo>
                  <a:pt x="312547" y="5171"/>
                </a:lnTo>
                <a:lnTo>
                  <a:pt x="305482" y="7356"/>
                </a:lnTo>
                <a:lnTo>
                  <a:pt x="298746" y="8926"/>
                </a:lnTo>
                <a:lnTo>
                  <a:pt x="231357" y="17894"/>
                </a:lnTo>
                <a:lnTo>
                  <a:pt x="170307" y="24955"/>
                </a:lnTo>
                <a:lnTo>
                  <a:pt x="132108" y="29671"/>
                </a:lnTo>
                <a:lnTo>
                  <a:pt x="93891" y="33693"/>
                </a:lnTo>
                <a:lnTo>
                  <a:pt x="70383" y="37360"/>
                </a:lnTo>
                <a:lnTo>
                  <a:pt x="0" y="49199"/>
                </a:lnTo>
                <a:lnTo>
                  <a:pt x="15739" y="49004"/>
                </a:lnTo>
                <a:lnTo>
                  <a:pt x="31486" y="48609"/>
                </a:lnTo>
                <a:lnTo>
                  <a:pt x="47238" y="48013"/>
                </a:lnTo>
                <a:lnTo>
                  <a:pt x="62992" y="47218"/>
                </a:lnTo>
                <a:lnTo>
                  <a:pt x="109759" y="45540"/>
                </a:lnTo>
                <a:lnTo>
                  <a:pt x="156605" y="42180"/>
                </a:lnTo>
                <a:lnTo>
                  <a:pt x="203477" y="37409"/>
                </a:lnTo>
                <a:lnTo>
                  <a:pt x="250323" y="31501"/>
                </a:lnTo>
                <a:lnTo>
                  <a:pt x="297091" y="24726"/>
                </a:lnTo>
                <a:lnTo>
                  <a:pt x="326825" y="6479"/>
                </a:lnTo>
                <a:lnTo>
                  <a:pt x="33496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16512" y="4044000"/>
            <a:ext cx="93345" cy="47625"/>
          </a:xfrm>
          <a:custGeom>
            <a:avLst/>
            <a:gdLst/>
            <a:ahLst/>
            <a:cxnLst/>
            <a:rect l="l" t="t" r="r" b="b"/>
            <a:pathLst>
              <a:path w="93345" h="47625">
                <a:moveTo>
                  <a:pt x="40756" y="0"/>
                </a:moveTo>
                <a:lnTo>
                  <a:pt x="6225" y="18008"/>
                </a:lnTo>
                <a:lnTo>
                  <a:pt x="0" y="26212"/>
                </a:lnTo>
                <a:lnTo>
                  <a:pt x="578" y="34323"/>
                </a:lnTo>
                <a:lnTo>
                  <a:pt x="6213" y="40931"/>
                </a:lnTo>
                <a:lnTo>
                  <a:pt x="15153" y="44627"/>
                </a:lnTo>
                <a:lnTo>
                  <a:pt x="29758" y="47155"/>
                </a:lnTo>
                <a:lnTo>
                  <a:pt x="42303" y="41746"/>
                </a:lnTo>
                <a:lnTo>
                  <a:pt x="54906" y="36477"/>
                </a:lnTo>
                <a:lnTo>
                  <a:pt x="67568" y="31356"/>
                </a:lnTo>
                <a:lnTo>
                  <a:pt x="80291" y="26390"/>
                </a:lnTo>
                <a:lnTo>
                  <a:pt x="84444" y="24180"/>
                </a:lnTo>
                <a:lnTo>
                  <a:pt x="88661" y="22288"/>
                </a:lnTo>
                <a:lnTo>
                  <a:pt x="92953" y="20701"/>
                </a:lnTo>
                <a:lnTo>
                  <a:pt x="64473" y="15630"/>
                </a:lnTo>
                <a:lnTo>
                  <a:pt x="47335" y="12357"/>
                </a:lnTo>
                <a:lnTo>
                  <a:pt x="41607" y="6464"/>
                </a:lnTo>
                <a:lnTo>
                  <a:pt x="4075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46276" y="4064703"/>
            <a:ext cx="78105" cy="33655"/>
          </a:xfrm>
          <a:custGeom>
            <a:avLst/>
            <a:gdLst/>
            <a:ahLst/>
            <a:cxnLst/>
            <a:rect l="l" t="t" r="r" b="b"/>
            <a:pathLst>
              <a:path w="78104" h="33654">
                <a:moveTo>
                  <a:pt x="63182" y="0"/>
                </a:moveTo>
                <a:lnTo>
                  <a:pt x="58789" y="1625"/>
                </a:lnTo>
                <a:lnTo>
                  <a:pt x="54686" y="3467"/>
                </a:lnTo>
                <a:lnTo>
                  <a:pt x="50520" y="5676"/>
                </a:lnTo>
                <a:lnTo>
                  <a:pt x="37804" y="10650"/>
                </a:lnTo>
                <a:lnTo>
                  <a:pt x="25146" y="15774"/>
                </a:lnTo>
                <a:lnTo>
                  <a:pt x="12544" y="21044"/>
                </a:lnTo>
                <a:lnTo>
                  <a:pt x="0" y="26454"/>
                </a:lnTo>
                <a:lnTo>
                  <a:pt x="10535" y="28189"/>
                </a:lnTo>
                <a:lnTo>
                  <a:pt x="42164" y="33058"/>
                </a:lnTo>
                <a:lnTo>
                  <a:pt x="42633" y="33007"/>
                </a:lnTo>
                <a:lnTo>
                  <a:pt x="43789" y="32994"/>
                </a:lnTo>
                <a:lnTo>
                  <a:pt x="44292" y="32994"/>
                </a:lnTo>
                <a:lnTo>
                  <a:pt x="49531" y="24071"/>
                </a:lnTo>
                <a:lnTo>
                  <a:pt x="59137" y="15035"/>
                </a:lnTo>
                <a:lnTo>
                  <a:pt x="68448" y="8005"/>
                </a:lnTo>
                <a:lnTo>
                  <a:pt x="72809" y="5092"/>
                </a:lnTo>
                <a:lnTo>
                  <a:pt x="74383" y="4254"/>
                </a:lnTo>
                <a:lnTo>
                  <a:pt x="77736" y="2400"/>
                </a:lnTo>
                <a:lnTo>
                  <a:pt x="63182" y="0"/>
                </a:lnTo>
                <a:close/>
              </a:path>
              <a:path w="78104" h="33654">
                <a:moveTo>
                  <a:pt x="44292" y="32994"/>
                </a:moveTo>
                <a:lnTo>
                  <a:pt x="43789" y="32994"/>
                </a:lnTo>
                <a:lnTo>
                  <a:pt x="44284" y="33007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88436" y="4097695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638" y="0"/>
                </a:moveTo>
                <a:lnTo>
                  <a:pt x="927" y="0"/>
                </a:lnTo>
                <a:lnTo>
                  <a:pt x="0" y="63"/>
                </a:lnTo>
                <a:lnTo>
                  <a:pt x="2070" y="355"/>
                </a:lnTo>
                <a:lnTo>
                  <a:pt x="2133" y="25"/>
                </a:lnTo>
                <a:lnTo>
                  <a:pt x="163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90565" y="4067098"/>
            <a:ext cx="101600" cy="38735"/>
          </a:xfrm>
          <a:custGeom>
            <a:avLst/>
            <a:gdLst/>
            <a:ahLst/>
            <a:cxnLst/>
            <a:rect l="l" t="t" r="r" b="b"/>
            <a:pathLst>
              <a:path w="101600" h="38735">
                <a:moveTo>
                  <a:pt x="33451" y="0"/>
                </a:moveTo>
                <a:lnTo>
                  <a:pt x="31750" y="952"/>
                </a:lnTo>
                <a:lnTo>
                  <a:pt x="28524" y="2692"/>
                </a:lnTo>
                <a:lnTo>
                  <a:pt x="24163" y="5611"/>
                </a:lnTo>
                <a:lnTo>
                  <a:pt x="14852" y="12641"/>
                </a:lnTo>
                <a:lnTo>
                  <a:pt x="5246" y="21678"/>
                </a:lnTo>
                <a:lnTo>
                  <a:pt x="0" y="30619"/>
                </a:lnTo>
                <a:lnTo>
                  <a:pt x="711" y="30657"/>
                </a:lnTo>
                <a:lnTo>
                  <a:pt x="1384" y="30721"/>
                </a:lnTo>
                <a:lnTo>
                  <a:pt x="9347" y="32283"/>
                </a:lnTo>
                <a:lnTo>
                  <a:pt x="33339" y="35434"/>
                </a:lnTo>
                <a:lnTo>
                  <a:pt x="57340" y="38252"/>
                </a:lnTo>
                <a:lnTo>
                  <a:pt x="66915" y="31275"/>
                </a:lnTo>
                <a:lnTo>
                  <a:pt x="77635" y="23707"/>
                </a:lnTo>
                <a:lnTo>
                  <a:pt x="89126" y="16192"/>
                </a:lnTo>
                <a:lnTo>
                  <a:pt x="101015" y="9372"/>
                </a:lnTo>
                <a:lnTo>
                  <a:pt x="84118" y="7302"/>
                </a:lnTo>
                <a:lnTo>
                  <a:pt x="67224" y="5053"/>
                </a:lnTo>
                <a:lnTo>
                  <a:pt x="50334" y="2619"/>
                </a:lnTo>
                <a:lnTo>
                  <a:pt x="3345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90513" y="409771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50" y="0"/>
                </a:moveTo>
                <a:lnTo>
                  <a:pt x="0" y="342"/>
                </a:lnTo>
                <a:lnTo>
                  <a:pt x="9410" y="1663"/>
                </a:lnTo>
                <a:lnTo>
                  <a:pt x="1435" y="101"/>
                </a:lnTo>
                <a:lnTo>
                  <a:pt x="762" y="38"/>
                </a:lnTo>
                <a:lnTo>
                  <a:pt x="5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35404" y="4086188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70">
                <a:moveTo>
                  <a:pt x="0" y="0"/>
                </a:moveTo>
                <a:lnTo>
                  <a:pt x="13525" y="1193"/>
                </a:lnTo>
                <a:lnTo>
                  <a:pt x="1790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74779" y="4279800"/>
            <a:ext cx="157746" cy="74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78080" y="4152882"/>
            <a:ext cx="551180" cy="159385"/>
          </a:xfrm>
          <a:custGeom>
            <a:avLst/>
            <a:gdLst/>
            <a:ahLst/>
            <a:cxnLst/>
            <a:rect l="l" t="t" r="r" b="b"/>
            <a:pathLst>
              <a:path w="551179" h="159385">
                <a:moveTo>
                  <a:pt x="138988" y="116039"/>
                </a:moveTo>
                <a:lnTo>
                  <a:pt x="96350" y="119929"/>
                </a:lnTo>
                <a:lnTo>
                  <a:pt x="54444" y="126923"/>
                </a:lnTo>
                <a:lnTo>
                  <a:pt x="14607" y="145622"/>
                </a:lnTo>
                <a:lnTo>
                  <a:pt x="0" y="158915"/>
                </a:lnTo>
                <a:lnTo>
                  <a:pt x="13722" y="155712"/>
                </a:lnTo>
                <a:lnTo>
                  <a:pt x="27512" y="152807"/>
                </a:lnTo>
                <a:lnTo>
                  <a:pt x="41367" y="150201"/>
                </a:lnTo>
                <a:lnTo>
                  <a:pt x="55283" y="147891"/>
                </a:lnTo>
                <a:lnTo>
                  <a:pt x="61760" y="143560"/>
                </a:lnTo>
                <a:lnTo>
                  <a:pt x="68706" y="139915"/>
                </a:lnTo>
                <a:lnTo>
                  <a:pt x="76098" y="136982"/>
                </a:lnTo>
                <a:lnTo>
                  <a:pt x="136905" y="116459"/>
                </a:lnTo>
                <a:lnTo>
                  <a:pt x="138988" y="116039"/>
                </a:lnTo>
                <a:close/>
              </a:path>
              <a:path w="551179" h="159385">
                <a:moveTo>
                  <a:pt x="251675" y="81572"/>
                </a:moveTo>
                <a:lnTo>
                  <a:pt x="224770" y="91105"/>
                </a:lnTo>
                <a:lnTo>
                  <a:pt x="197980" y="100990"/>
                </a:lnTo>
                <a:lnTo>
                  <a:pt x="179793" y="109080"/>
                </a:lnTo>
                <a:lnTo>
                  <a:pt x="186753" y="108089"/>
                </a:lnTo>
                <a:lnTo>
                  <a:pt x="190245" y="107645"/>
                </a:lnTo>
                <a:lnTo>
                  <a:pt x="194830" y="105308"/>
                </a:lnTo>
                <a:lnTo>
                  <a:pt x="199389" y="102857"/>
                </a:lnTo>
                <a:lnTo>
                  <a:pt x="203911" y="100241"/>
                </a:lnTo>
                <a:lnTo>
                  <a:pt x="216555" y="96977"/>
                </a:lnTo>
                <a:lnTo>
                  <a:pt x="228731" y="92773"/>
                </a:lnTo>
                <a:lnTo>
                  <a:pt x="240438" y="87635"/>
                </a:lnTo>
                <a:lnTo>
                  <a:pt x="251675" y="81572"/>
                </a:lnTo>
                <a:close/>
              </a:path>
              <a:path w="551179" h="159385">
                <a:moveTo>
                  <a:pt x="550341" y="0"/>
                </a:moveTo>
                <a:lnTo>
                  <a:pt x="450878" y="22962"/>
                </a:lnTo>
                <a:lnTo>
                  <a:pt x="384570" y="40175"/>
                </a:lnTo>
                <a:lnTo>
                  <a:pt x="351650" y="49555"/>
                </a:lnTo>
                <a:lnTo>
                  <a:pt x="362254" y="57289"/>
                </a:lnTo>
                <a:lnTo>
                  <a:pt x="390813" y="48710"/>
                </a:lnTo>
                <a:lnTo>
                  <a:pt x="419496" y="40535"/>
                </a:lnTo>
                <a:lnTo>
                  <a:pt x="448308" y="32765"/>
                </a:lnTo>
                <a:lnTo>
                  <a:pt x="477253" y="25400"/>
                </a:lnTo>
                <a:lnTo>
                  <a:pt x="525157" y="14770"/>
                </a:lnTo>
                <a:lnTo>
                  <a:pt x="537950" y="7367"/>
                </a:lnTo>
                <a:lnTo>
                  <a:pt x="550735" y="190"/>
                </a:lnTo>
                <a:lnTo>
                  <a:pt x="55034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33358" y="4153070"/>
            <a:ext cx="514350" cy="147955"/>
          </a:xfrm>
          <a:custGeom>
            <a:avLst/>
            <a:gdLst/>
            <a:ahLst/>
            <a:cxnLst/>
            <a:rect l="l" t="t" r="r" b="b"/>
            <a:pathLst>
              <a:path w="514350" h="147954">
                <a:moveTo>
                  <a:pt x="296367" y="49364"/>
                </a:moveTo>
                <a:lnTo>
                  <a:pt x="246199" y="64770"/>
                </a:lnTo>
                <a:lnTo>
                  <a:pt x="196392" y="81394"/>
                </a:lnTo>
                <a:lnTo>
                  <a:pt x="185155" y="87450"/>
                </a:lnTo>
                <a:lnTo>
                  <a:pt x="173448" y="92584"/>
                </a:lnTo>
                <a:lnTo>
                  <a:pt x="161272" y="96787"/>
                </a:lnTo>
                <a:lnTo>
                  <a:pt x="148628" y="100050"/>
                </a:lnTo>
                <a:lnTo>
                  <a:pt x="144106" y="102666"/>
                </a:lnTo>
                <a:lnTo>
                  <a:pt x="139547" y="105117"/>
                </a:lnTo>
                <a:lnTo>
                  <a:pt x="134962" y="107454"/>
                </a:lnTo>
                <a:lnTo>
                  <a:pt x="131483" y="107899"/>
                </a:lnTo>
                <a:lnTo>
                  <a:pt x="124523" y="108889"/>
                </a:lnTo>
                <a:lnTo>
                  <a:pt x="111671" y="114617"/>
                </a:lnTo>
                <a:lnTo>
                  <a:pt x="97674" y="115123"/>
                </a:lnTo>
                <a:lnTo>
                  <a:pt x="83705" y="115849"/>
                </a:lnTo>
                <a:lnTo>
                  <a:pt x="20815" y="136791"/>
                </a:lnTo>
                <a:lnTo>
                  <a:pt x="0" y="147701"/>
                </a:lnTo>
                <a:lnTo>
                  <a:pt x="11639" y="146014"/>
                </a:lnTo>
                <a:lnTo>
                  <a:pt x="23318" y="144537"/>
                </a:lnTo>
                <a:lnTo>
                  <a:pt x="35038" y="143266"/>
                </a:lnTo>
                <a:lnTo>
                  <a:pt x="46799" y="142201"/>
                </a:lnTo>
                <a:lnTo>
                  <a:pt x="58895" y="140626"/>
                </a:lnTo>
                <a:lnTo>
                  <a:pt x="71062" y="139295"/>
                </a:lnTo>
                <a:lnTo>
                  <a:pt x="83296" y="138185"/>
                </a:lnTo>
                <a:lnTo>
                  <a:pt x="95592" y="137274"/>
                </a:lnTo>
                <a:lnTo>
                  <a:pt x="135813" y="118059"/>
                </a:lnTo>
                <a:lnTo>
                  <a:pt x="178152" y="101419"/>
                </a:lnTo>
                <a:lnTo>
                  <a:pt x="220794" y="85713"/>
                </a:lnTo>
                <a:lnTo>
                  <a:pt x="263738" y="70944"/>
                </a:lnTo>
                <a:lnTo>
                  <a:pt x="306984" y="57111"/>
                </a:lnTo>
                <a:lnTo>
                  <a:pt x="296367" y="49364"/>
                </a:lnTo>
                <a:close/>
              </a:path>
              <a:path w="514350" h="147954">
                <a:moveTo>
                  <a:pt x="495452" y="0"/>
                </a:moveTo>
                <a:lnTo>
                  <a:pt x="482611" y="7218"/>
                </a:lnTo>
                <a:lnTo>
                  <a:pt x="469874" y="14579"/>
                </a:lnTo>
                <a:lnTo>
                  <a:pt x="514197" y="4635"/>
                </a:lnTo>
                <a:lnTo>
                  <a:pt x="500710" y="2108"/>
                </a:lnTo>
                <a:lnTo>
                  <a:pt x="497751" y="1168"/>
                </a:lnTo>
                <a:lnTo>
                  <a:pt x="49545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28423" y="415261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19" y="0"/>
                </a:moveTo>
                <a:lnTo>
                  <a:pt x="393" y="457"/>
                </a:lnTo>
                <a:lnTo>
                  <a:pt x="0" y="279"/>
                </a:lnTo>
                <a:lnTo>
                  <a:pt x="812" y="114"/>
                </a:lnTo>
                <a:lnTo>
                  <a:pt x="121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28814" y="4137296"/>
            <a:ext cx="76835" cy="20955"/>
          </a:xfrm>
          <a:custGeom>
            <a:avLst/>
            <a:gdLst/>
            <a:ahLst/>
            <a:cxnLst/>
            <a:rect l="l" t="t" r="r" b="b"/>
            <a:pathLst>
              <a:path w="76834" h="20954">
                <a:moveTo>
                  <a:pt x="76784" y="0"/>
                </a:moveTo>
                <a:lnTo>
                  <a:pt x="38757" y="7405"/>
                </a:lnTo>
                <a:lnTo>
                  <a:pt x="825" y="15316"/>
                </a:lnTo>
                <a:lnTo>
                  <a:pt x="0" y="15773"/>
                </a:lnTo>
                <a:lnTo>
                  <a:pt x="2286" y="16941"/>
                </a:lnTo>
                <a:lnTo>
                  <a:pt x="5257" y="17881"/>
                </a:lnTo>
                <a:lnTo>
                  <a:pt x="18745" y="20408"/>
                </a:lnTo>
                <a:lnTo>
                  <a:pt x="67906" y="9232"/>
                </a:lnTo>
                <a:lnTo>
                  <a:pt x="70192" y="5638"/>
                </a:lnTo>
                <a:lnTo>
                  <a:pt x="73253" y="2400"/>
                </a:lnTo>
                <a:lnTo>
                  <a:pt x="7678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96720" y="4135273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20" h="11429">
                <a:moveTo>
                  <a:pt x="19850" y="0"/>
                </a:moveTo>
                <a:lnTo>
                  <a:pt x="8877" y="2019"/>
                </a:lnTo>
                <a:lnTo>
                  <a:pt x="5359" y="4419"/>
                </a:lnTo>
                <a:lnTo>
                  <a:pt x="2298" y="7658"/>
                </a:lnTo>
                <a:lnTo>
                  <a:pt x="0" y="11264"/>
                </a:lnTo>
                <a:lnTo>
                  <a:pt x="18110" y="7099"/>
                </a:lnTo>
                <a:lnTo>
                  <a:pt x="17830" y="4965"/>
                </a:lnTo>
                <a:lnTo>
                  <a:pt x="18529" y="2552"/>
                </a:lnTo>
                <a:lnTo>
                  <a:pt x="1985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84082" y="416891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756" y="0"/>
                </a:moveTo>
                <a:lnTo>
                  <a:pt x="0" y="1765"/>
                </a:lnTo>
                <a:lnTo>
                  <a:pt x="5092" y="1193"/>
                </a:lnTo>
                <a:lnTo>
                  <a:pt x="675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89176" y="4168078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4902" y="0"/>
                </a:moveTo>
                <a:lnTo>
                  <a:pt x="1663" y="838"/>
                </a:lnTo>
                <a:lnTo>
                  <a:pt x="0" y="2032"/>
                </a:lnTo>
                <a:lnTo>
                  <a:pt x="5841" y="1473"/>
                </a:lnTo>
                <a:lnTo>
                  <a:pt x="5181" y="508"/>
                </a:lnTo>
                <a:lnTo>
                  <a:pt x="490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94072" y="4166476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6159" y="0"/>
                </a:moveTo>
                <a:lnTo>
                  <a:pt x="0" y="1600"/>
                </a:lnTo>
                <a:lnTo>
                  <a:pt x="292" y="2108"/>
                </a:lnTo>
                <a:lnTo>
                  <a:pt x="952" y="3073"/>
                </a:lnTo>
                <a:lnTo>
                  <a:pt x="6667" y="2552"/>
                </a:lnTo>
                <a:lnTo>
                  <a:pt x="12446" y="2108"/>
                </a:lnTo>
                <a:lnTo>
                  <a:pt x="18224" y="1752"/>
                </a:lnTo>
                <a:lnTo>
                  <a:pt x="615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00227" y="4154040"/>
            <a:ext cx="73025" cy="14604"/>
          </a:xfrm>
          <a:custGeom>
            <a:avLst/>
            <a:gdLst/>
            <a:ahLst/>
            <a:cxnLst/>
            <a:rect l="l" t="t" r="r" b="b"/>
            <a:pathLst>
              <a:path w="73025" h="14604">
                <a:moveTo>
                  <a:pt x="50787" y="0"/>
                </a:moveTo>
                <a:lnTo>
                  <a:pt x="39700" y="2374"/>
                </a:lnTo>
                <a:lnTo>
                  <a:pt x="0" y="12433"/>
                </a:lnTo>
                <a:lnTo>
                  <a:pt x="12077" y="14185"/>
                </a:lnTo>
                <a:lnTo>
                  <a:pt x="21023" y="13675"/>
                </a:lnTo>
                <a:lnTo>
                  <a:pt x="38886" y="12958"/>
                </a:lnTo>
                <a:lnTo>
                  <a:pt x="47739" y="12712"/>
                </a:lnTo>
                <a:lnTo>
                  <a:pt x="60655" y="9105"/>
                </a:lnTo>
                <a:lnTo>
                  <a:pt x="67119" y="7391"/>
                </a:lnTo>
                <a:lnTo>
                  <a:pt x="68846" y="5918"/>
                </a:lnTo>
                <a:lnTo>
                  <a:pt x="70624" y="4584"/>
                </a:lnTo>
                <a:lnTo>
                  <a:pt x="72453" y="3390"/>
                </a:lnTo>
                <a:lnTo>
                  <a:pt x="58013" y="1181"/>
                </a:lnTo>
                <a:lnTo>
                  <a:pt x="5078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20530" y="4212936"/>
            <a:ext cx="383533" cy="74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85999" y="424699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86" y="0"/>
                </a:moveTo>
                <a:lnTo>
                  <a:pt x="1193" y="317"/>
                </a:lnTo>
                <a:lnTo>
                  <a:pt x="0" y="800"/>
                </a:lnTo>
                <a:lnTo>
                  <a:pt x="308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49218" y="4251332"/>
            <a:ext cx="41275" cy="1143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41224" y="0"/>
                </a:moveTo>
                <a:lnTo>
                  <a:pt x="6553" y="8369"/>
                </a:lnTo>
                <a:lnTo>
                  <a:pt x="0" y="10896"/>
                </a:lnTo>
                <a:lnTo>
                  <a:pt x="38823" y="4127"/>
                </a:lnTo>
                <a:lnTo>
                  <a:pt x="39814" y="2781"/>
                </a:lnTo>
                <a:lnTo>
                  <a:pt x="40627" y="1409"/>
                </a:lnTo>
                <a:lnTo>
                  <a:pt x="4122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55769" y="4246599"/>
            <a:ext cx="36195" cy="13335"/>
          </a:xfrm>
          <a:custGeom>
            <a:avLst/>
            <a:gdLst/>
            <a:ahLst/>
            <a:cxnLst/>
            <a:rect l="l" t="t" r="r" b="b"/>
            <a:pathLst>
              <a:path w="36195" h="13335">
                <a:moveTo>
                  <a:pt x="35852" y="0"/>
                </a:moveTo>
                <a:lnTo>
                  <a:pt x="35013" y="152"/>
                </a:lnTo>
                <a:lnTo>
                  <a:pt x="33312" y="393"/>
                </a:lnTo>
                <a:lnTo>
                  <a:pt x="30225" y="1193"/>
                </a:lnTo>
                <a:lnTo>
                  <a:pt x="0" y="13106"/>
                </a:lnTo>
                <a:lnTo>
                  <a:pt x="34670" y="4737"/>
                </a:lnTo>
                <a:lnTo>
                  <a:pt x="35331" y="3200"/>
                </a:lnTo>
                <a:lnTo>
                  <a:pt x="35750" y="1625"/>
                </a:lnTo>
                <a:lnTo>
                  <a:pt x="3585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3704" y="4255456"/>
            <a:ext cx="134620" cy="56515"/>
          </a:xfrm>
          <a:custGeom>
            <a:avLst/>
            <a:gdLst/>
            <a:ahLst/>
            <a:cxnLst/>
            <a:rect l="l" t="t" r="r" b="b"/>
            <a:pathLst>
              <a:path w="134620" h="56514">
                <a:moveTo>
                  <a:pt x="134340" y="0"/>
                </a:moveTo>
                <a:lnTo>
                  <a:pt x="95516" y="6781"/>
                </a:lnTo>
                <a:lnTo>
                  <a:pt x="56845" y="21288"/>
                </a:lnTo>
                <a:lnTo>
                  <a:pt x="18021" y="35204"/>
                </a:lnTo>
                <a:lnTo>
                  <a:pt x="13144" y="41656"/>
                </a:lnTo>
                <a:lnTo>
                  <a:pt x="6095" y="47510"/>
                </a:lnTo>
                <a:lnTo>
                  <a:pt x="3009" y="49758"/>
                </a:lnTo>
                <a:lnTo>
                  <a:pt x="0" y="52666"/>
                </a:lnTo>
                <a:lnTo>
                  <a:pt x="2133" y="53924"/>
                </a:lnTo>
                <a:lnTo>
                  <a:pt x="6286" y="56438"/>
                </a:lnTo>
                <a:lnTo>
                  <a:pt x="9309" y="55803"/>
                </a:lnTo>
                <a:lnTo>
                  <a:pt x="50622" y="40916"/>
                </a:lnTo>
                <a:lnTo>
                  <a:pt x="94145" y="24599"/>
                </a:lnTo>
                <a:lnTo>
                  <a:pt x="125738" y="8333"/>
                </a:lnTo>
                <a:lnTo>
                  <a:pt x="13434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46625" y="4308124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7073" y="0"/>
                </a:moveTo>
                <a:lnTo>
                  <a:pt x="4737" y="2222"/>
                </a:lnTo>
                <a:lnTo>
                  <a:pt x="2374" y="4432"/>
                </a:lnTo>
                <a:lnTo>
                  <a:pt x="0" y="6604"/>
                </a:lnTo>
                <a:lnTo>
                  <a:pt x="8902" y="4686"/>
                </a:lnTo>
                <a:lnTo>
                  <a:pt x="13360" y="3771"/>
                </a:lnTo>
                <a:lnTo>
                  <a:pt x="11315" y="2527"/>
                </a:lnTo>
                <a:lnTo>
                  <a:pt x="707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9985" y="431125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22" y="0"/>
                </a:moveTo>
                <a:lnTo>
                  <a:pt x="0" y="635"/>
                </a:lnTo>
                <a:lnTo>
                  <a:pt x="165" y="711"/>
                </a:lnTo>
                <a:lnTo>
                  <a:pt x="482" y="901"/>
                </a:lnTo>
                <a:lnTo>
                  <a:pt x="1333" y="584"/>
                </a:lnTo>
                <a:lnTo>
                  <a:pt x="302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46084" y="4311889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3906" y="0"/>
                </a:moveTo>
                <a:lnTo>
                  <a:pt x="4978" y="1866"/>
                </a:lnTo>
                <a:lnTo>
                  <a:pt x="533" y="2844"/>
                </a:lnTo>
                <a:lnTo>
                  <a:pt x="355" y="2984"/>
                </a:lnTo>
                <a:lnTo>
                  <a:pt x="0" y="3327"/>
                </a:lnTo>
                <a:lnTo>
                  <a:pt x="317" y="3873"/>
                </a:lnTo>
                <a:lnTo>
                  <a:pt x="571" y="4445"/>
                </a:lnTo>
                <a:lnTo>
                  <a:pt x="762" y="5029"/>
                </a:lnTo>
                <a:lnTo>
                  <a:pt x="14376" y="279"/>
                </a:lnTo>
                <a:lnTo>
                  <a:pt x="14224" y="165"/>
                </a:lnTo>
                <a:lnTo>
                  <a:pt x="1390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42463" y="431521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619" y="0"/>
                </a:moveTo>
                <a:lnTo>
                  <a:pt x="0" y="3213"/>
                </a:lnTo>
                <a:lnTo>
                  <a:pt x="4381" y="1701"/>
                </a:lnTo>
                <a:lnTo>
                  <a:pt x="4190" y="1117"/>
                </a:lnTo>
                <a:lnTo>
                  <a:pt x="3936" y="546"/>
                </a:lnTo>
                <a:lnTo>
                  <a:pt x="361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07719" y="4297328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3581" y="0"/>
                </a:moveTo>
                <a:lnTo>
                  <a:pt x="0" y="2235"/>
                </a:lnTo>
                <a:lnTo>
                  <a:pt x="215" y="2273"/>
                </a:lnTo>
                <a:lnTo>
                  <a:pt x="2336" y="1638"/>
                </a:lnTo>
                <a:lnTo>
                  <a:pt x="6337" y="330"/>
                </a:lnTo>
                <a:lnTo>
                  <a:pt x="358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07192" y="42995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20" y="0"/>
                </a:moveTo>
                <a:lnTo>
                  <a:pt x="736" y="50"/>
                </a:lnTo>
                <a:lnTo>
                  <a:pt x="0" y="317"/>
                </a:lnTo>
                <a:lnTo>
                  <a:pt x="52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08719" y="434917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641" y="0"/>
                </a:moveTo>
                <a:lnTo>
                  <a:pt x="1752" y="228"/>
                </a:lnTo>
                <a:lnTo>
                  <a:pt x="888" y="482"/>
                </a:lnTo>
                <a:lnTo>
                  <a:pt x="0" y="711"/>
                </a:lnTo>
                <a:lnTo>
                  <a:pt x="1295" y="647"/>
                </a:lnTo>
                <a:lnTo>
                  <a:pt x="264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79585" y="4334738"/>
            <a:ext cx="62865" cy="17780"/>
          </a:xfrm>
          <a:custGeom>
            <a:avLst/>
            <a:gdLst/>
            <a:ahLst/>
            <a:cxnLst/>
            <a:rect l="l" t="t" r="r" b="b"/>
            <a:pathLst>
              <a:path w="62865" h="17779">
                <a:moveTo>
                  <a:pt x="62801" y="0"/>
                </a:moveTo>
                <a:lnTo>
                  <a:pt x="47032" y="4089"/>
                </a:lnTo>
                <a:lnTo>
                  <a:pt x="31310" y="8339"/>
                </a:lnTo>
                <a:lnTo>
                  <a:pt x="15633" y="12753"/>
                </a:lnTo>
                <a:lnTo>
                  <a:pt x="0" y="17335"/>
                </a:lnTo>
                <a:lnTo>
                  <a:pt x="14543" y="16124"/>
                </a:lnTo>
                <a:lnTo>
                  <a:pt x="29133" y="15151"/>
                </a:lnTo>
                <a:lnTo>
                  <a:pt x="30022" y="14922"/>
                </a:lnTo>
                <a:lnTo>
                  <a:pt x="31775" y="14427"/>
                </a:lnTo>
                <a:lnTo>
                  <a:pt x="55012" y="3545"/>
                </a:lnTo>
                <a:lnTo>
                  <a:pt x="6280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96585" y="4349108"/>
            <a:ext cx="24765" cy="4445"/>
          </a:xfrm>
          <a:custGeom>
            <a:avLst/>
            <a:gdLst/>
            <a:ahLst/>
            <a:cxnLst/>
            <a:rect l="l" t="t" r="r" b="b"/>
            <a:pathLst>
              <a:path w="24765" h="4445">
                <a:moveTo>
                  <a:pt x="24422" y="0"/>
                </a:moveTo>
                <a:lnTo>
                  <a:pt x="13322" y="1930"/>
                </a:lnTo>
                <a:lnTo>
                  <a:pt x="7785" y="2971"/>
                </a:lnTo>
                <a:lnTo>
                  <a:pt x="5181" y="3340"/>
                </a:lnTo>
                <a:lnTo>
                  <a:pt x="2578" y="3771"/>
                </a:lnTo>
                <a:lnTo>
                  <a:pt x="0" y="4229"/>
                </a:lnTo>
                <a:lnTo>
                  <a:pt x="9232" y="3644"/>
                </a:lnTo>
                <a:lnTo>
                  <a:pt x="13766" y="3302"/>
                </a:lnTo>
                <a:lnTo>
                  <a:pt x="17005" y="2209"/>
                </a:lnTo>
                <a:lnTo>
                  <a:pt x="20459" y="1130"/>
                </a:lnTo>
                <a:lnTo>
                  <a:pt x="2442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10347" y="4347425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90" h="5079">
                <a:moveTo>
                  <a:pt x="20853" y="0"/>
                </a:moveTo>
                <a:lnTo>
                  <a:pt x="0" y="4991"/>
                </a:lnTo>
                <a:lnTo>
                  <a:pt x="14541" y="3873"/>
                </a:lnTo>
                <a:lnTo>
                  <a:pt x="21590" y="3213"/>
                </a:lnTo>
                <a:lnTo>
                  <a:pt x="21234" y="2146"/>
                </a:lnTo>
                <a:lnTo>
                  <a:pt x="20980" y="1066"/>
                </a:lnTo>
                <a:lnTo>
                  <a:pt x="2085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54208" y="4387763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39" h="18414">
                <a:moveTo>
                  <a:pt x="3238" y="0"/>
                </a:moveTo>
                <a:lnTo>
                  <a:pt x="0" y="10680"/>
                </a:lnTo>
                <a:lnTo>
                  <a:pt x="1511" y="18389"/>
                </a:lnTo>
                <a:lnTo>
                  <a:pt x="12763" y="18389"/>
                </a:lnTo>
                <a:lnTo>
                  <a:pt x="13512" y="18338"/>
                </a:lnTo>
                <a:lnTo>
                  <a:pt x="23964" y="17437"/>
                </a:lnTo>
                <a:lnTo>
                  <a:pt x="27174" y="13233"/>
                </a:lnTo>
                <a:lnTo>
                  <a:pt x="11353" y="13233"/>
                </a:lnTo>
                <a:lnTo>
                  <a:pt x="5206" y="7531"/>
                </a:lnTo>
                <a:lnTo>
                  <a:pt x="3238" y="0"/>
                </a:lnTo>
                <a:close/>
              </a:path>
              <a:path w="27939" h="18414">
                <a:moveTo>
                  <a:pt x="27368" y="12979"/>
                </a:moveTo>
                <a:lnTo>
                  <a:pt x="25755" y="13068"/>
                </a:lnTo>
                <a:lnTo>
                  <a:pt x="24561" y="13195"/>
                </a:lnTo>
                <a:lnTo>
                  <a:pt x="23431" y="13233"/>
                </a:lnTo>
                <a:lnTo>
                  <a:pt x="27174" y="13233"/>
                </a:lnTo>
                <a:lnTo>
                  <a:pt x="27368" y="1297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78173" y="4398088"/>
            <a:ext cx="46990" cy="7620"/>
          </a:xfrm>
          <a:custGeom>
            <a:avLst/>
            <a:gdLst/>
            <a:ahLst/>
            <a:cxnLst/>
            <a:rect l="l" t="t" r="r" b="b"/>
            <a:pathLst>
              <a:path w="46990" h="7620">
                <a:moveTo>
                  <a:pt x="43522" y="0"/>
                </a:moveTo>
                <a:lnTo>
                  <a:pt x="23482" y="1470"/>
                </a:lnTo>
                <a:lnTo>
                  <a:pt x="3403" y="2654"/>
                </a:lnTo>
                <a:lnTo>
                  <a:pt x="0" y="7111"/>
                </a:lnTo>
                <a:lnTo>
                  <a:pt x="46456" y="2755"/>
                </a:lnTo>
                <a:lnTo>
                  <a:pt x="45224" y="2082"/>
                </a:lnTo>
                <a:lnTo>
                  <a:pt x="44259" y="1142"/>
                </a:lnTo>
                <a:lnTo>
                  <a:pt x="4352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21696" y="4397207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718" y="0"/>
                </a:moveTo>
                <a:lnTo>
                  <a:pt x="3581" y="609"/>
                </a:lnTo>
                <a:lnTo>
                  <a:pt x="0" y="876"/>
                </a:lnTo>
                <a:lnTo>
                  <a:pt x="736" y="2019"/>
                </a:lnTo>
                <a:lnTo>
                  <a:pt x="1701" y="2971"/>
                </a:lnTo>
                <a:lnTo>
                  <a:pt x="2933" y="3644"/>
                </a:lnTo>
                <a:lnTo>
                  <a:pt x="9918" y="2946"/>
                </a:lnTo>
                <a:lnTo>
                  <a:pt x="10109" y="1943"/>
                </a:lnTo>
                <a:lnTo>
                  <a:pt x="10388" y="952"/>
                </a:lnTo>
                <a:lnTo>
                  <a:pt x="1071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31617" y="439700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800" y="203"/>
                </a:lnTo>
                <a:lnTo>
                  <a:pt x="457" y="1155"/>
                </a:lnTo>
                <a:lnTo>
                  <a:pt x="190" y="2146"/>
                </a:lnTo>
                <a:lnTo>
                  <a:pt x="0" y="3149"/>
                </a:lnTo>
                <a:lnTo>
                  <a:pt x="342" y="3111"/>
                </a:lnTo>
                <a:lnTo>
                  <a:pt x="304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31960" y="4389885"/>
            <a:ext cx="66675" cy="10795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586" y="0"/>
                </a:moveTo>
                <a:lnTo>
                  <a:pt x="50655" y="2045"/>
                </a:lnTo>
                <a:lnTo>
                  <a:pt x="34697" y="3913"/>
                </a:lnTo>
                <a:lnTo>
                  <a:pt x="18714" y="5602"/>
                </a:lnTo>
                <a:lnTo>
                  <a:pt x="2705" y="7112"/>
                </a:lnTo>
                <a:lnTo>
                  <a:pt x="0" y="10223"/>
                </a:lnTo>
                <a:lnTo>
                  <a:pt x="63004" y="3390"/>
                </a:lnTo>
                <a:lnTo>
                  <a:pt x="6658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94971" y="4385740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4" h="7620">
                <a:moveTo>
                  <a:pt x="32232" y="0"/>
                </a:moveTo>
                <a:lnTo>
                  <a:pt x="25074" y="1088"/>
                </a:lnTo>
                <a:lnTo>
                  <a:pt x="3568" y="4140"/>
                </a:lnTo>
                <a:lnTo>
                  <a:pt x="0" y="7531"/>
                </a:lnTo>
                <a:lnTo>
                  <a:pt x="6324" y="6781"/>
                </a:lnTo>
                <a:lnTo>
                  <a:pt x="12395" y="5295"/>
                </a:lnTo>
                <a:lnTo>
                  <a:pt x="18694" y="3975"/>
                </a:lnTo>
                <a:lnTo>
                  <a:pt x="25958" y="2603"/>
                </a:lnTo>
                <a:lnTo>
                  <a:pt x="28117" y="1663"/>
                </a:lnTo>
                <a:lnTo>
                  <a:pt x="30175" y="800"/>
                </a:lnTo>
                <a:lnTo>
                  <a:pt x="3223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01298" y="4388349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4" h="4445">
                <a:moveTo>
                  <a:pt x="19634" y="0"/>
                </a:moveTo>
                <a:lnTo>
                  <a:pt x="12369" y="1371"/>
                </a:lnTo>
                <a:lnTo>
                  <a:pt x="6070" y="2692"/>
                </a:lnTo>
                <a:lnTo>
                  <a:pt x="0" y="4165"/>
                </a:lnTo>
                <a:lnTo>
                  <a:pt x="14300" y="2438"/>
                </a:lnTo>
                <a:lnTo>
                  <a:pt x="16167" y="1562"/>
                </a:lnTo>
                <a:lnTo>
                  <a:pt x="1963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837270" y="4123406"/>
            <a:ext cx="160020" cy="112395"/>
          </a:xfrm>
          <a:custGeom>
            <a:avLst/>
            <a:gdLst/>
            <a:ahLst/>
            <a:cxnLst/>
            <a:rect l="l" t="t" r="r" b="b"/>
            <a:pathLst>
              <a:path w="160020" h="112395">
                <a:moveTo>
                  <a:pt x="159546" y="7086"/>
                </a:moveTo>
                <a:lnTo>
                  <a:pt x="137744" y="7086"/>
                </a:lnTo>
                <a:lnTo>
                  <a:pt x="131419" y="13360"/>
                </a:lnTo>
                <a:lnTo>
                  <a:pt x="136791" y="16954"/>
                </a:lnTo>
                <a:lnTo>
                  <a:pt x="140080" y="23190"/>
                </a:lnTo>
                <a:lnTo>
                  <a:pt x="119143" y="55591"/>
                </a:lnTo>
                <a:lnTo>
                  <a:pt x="59054" y="78841"/>
                </a:lnTo>
                <a:lnTo>
                  <a:pt x="53165" y="82637"/>
                </a:lnTo>
                <a:lnTo>
                  <a:pt x="46983" y="85910"/>
                </a:lnTo>
                <a:lnTo>
                  <a:pt x="40506" y="88662"/>
                </a:lnTo>
                <a:lnTo>
                  <a:pt x="33731" y="90893"/>
                </a:lnTo>
                <a:lnTo>
                  <a:pt x="24168" y="92557"/>
                </a:lnTo>
                <a:lnTo>
                  <a:pt x="20650" y="95465"/>
                </a:lnTo>
                <a:lnTo>
                  <a:pt x="15816" y="100199"/>
                </a:lnTo>
                <a:lnTo>
                  <a:pt x="10763" y="104551"/>
                </a:lnTo>
                <a:lnTo>
                  <a:pt x="5491" y="108519"/>
                </a:lnTo>
                <a:lnTo>
                  <a:pt x="0" y="112102"/>
                </a:lnTo>
                <a:lnTo>
                  <a:pt x="30621" y="105434"/>
                </a:lnTo>
                <a:lnTo>
                  <a:pt x="40855" y="103314"/>
                </a:lnTo>
                <a:lnTo>
                  <a:pt x="41655" y="103123"/>
                </a:lnTo>
                <a:lnTo>
                  <a:pt x="42468" y="103035"/>
                </a:lnTo>
                <a:lnTo>
                  <a:pt x="63550" y="103035"/>
                </a:lnTo>
                <a:lnTo>
                  <a:pt x="73278" y="100952"/>
                </a:lnTo>
                <a:lnTo>
                  <a:pt x="112691" y="76358"/>
                </a:lnTo>
                <a:lnTo>
                  <a:pt x="144017" y="40525"/>
                </a:lnTo>
                <a:lnTo>
                  <a:pt x="156283" y="19834"/>
                </a:lnTo>
                <a:lnTo>
                  <a:pt x="159546" y="7086"/>
                </a:lnTo>
                <a:close/>
              </a:path>
              <a:path w="160020" h="112395">
                <a:moveTo>
                  <a:pt x="63550" y="103035"/>
                </a:moveTo>
                <a:lnTo>
                  <a:pt x="45935" y="103035"/>
                </a:lnTo>
                <a:lnTo>
                  <a:pt x="48602" y="104025"/>
                </a:lnTo>
                <a:lnTo>
                  <a:pt x="50965" y="105625"/>
                </a:lnTo>
                <a:lnTo>
                  <a:pt x="63550" y="103035"/>
                </a:lnTo>
                <a:close/>
              </a:path>
              <a:path w="160020" h="112395">
                <a:moveTo>
                  <a:pt x="151993" y="0"/>
                </a:moveTo>
                <a:lnTo>
                  <a:pt x="150863" y="0"/>
                </a:lnTo>
                <a:lnTo>
                  <a:pt x="149580" y="101"/>
                </a:lnTo>
                <a:lnTo>
                  <a:pt x="142836" y="1244"/>
                </a:lnTo>
                <a:lnTo>
                  <a:pt x="139699" y="4902"/>
                </a:lnTo>
                <a:lnTo>
                  <a:pt x="137553" y="7238"/>
                </a:lnTo>
                <a:lnTo>
                  <a:pt x="137744" y="7086"/>
                </a:lnTo>
                <a:lnTo>
                  <a:pt x="159546" y="7086"/>
                </a:lnTo>
                <a:lnTo>
                  <a:pt x="159780" y="6171"/>
                </a:lnTo>
                <a:lnTo>
                  <a:pt x="15199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91644" y="4215965"/>
            <a:ext cx="69850" cy="30480"/>
          </a:xfrm>
          <a:custGeom>
            <a:avLst/>
            <a:gdLst/>
            <a:ahLst/>
            <a:cxnLst/>
            <a:rect l="l" t="t" r="r" b="b"/>
            <a:pathLst>
              <a:path w="69850" h="30479">
                <a:moveTo>
                  <a:pt x="69799" y="0"/>
                </a:moveTo>
                <a:lnTo>
                  <a:pt x="33680" y="6629"/>
                </a:lnTo>
                <a:lnTo>
                  <a:pt x="28450" y="14536"/>
                </a:lnTo>
                <a:lnTo>
                  <a:pt x="19635" y="20804"/>
                </a:lnTo>
                <a:lnTo>
                  <a:pt x="9775" y="25569"/>
                </a:lnTo>
                <a:lnTo>
                  <a:pt x="12" y="29540"/>
                </a:lnTo>
                <a:lnTo>
                  <a:pt x="0" y="30403"/>
                </a:lnTo>
                <a:lnTo>
                  <a:pt x="34188" y="22152"/>
                </a:lnTo>
                <a:lnTo>
                  <a:pt x="45618" y="19545"/>
                </a:lnTo>
                <a:lnTo>
                  <a:pt x="51115" y="15961"/>
                </a:lnTo>
                <a:lnTo>
                  <a:pt x="56387" y="11993"/>
                </a:lnTo>
                <a:lnTo>
                  <a:pt x="61441" y="7642"/>
                </a:lnTo>
                <a:lnTo>
                  <a:pt x="66281" y="2908"/>
                </a:lnTo>
                <a:lnTo>
                  <a:pt x="6979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7805" y="4226443"/>
            <a:ext cx="60960" cy="14604"/>
          </a:xfrm>
          <a:custGeom>
            <a:avLst/>
            <a:gdLst/>
            <a:ahLst/>
            <a:cxnLst/>
            <a:rect l="l" t="t" r="r" b="b"/>
            <a:pathLst>
              <a:path w="60959" h="14604">
                <a:moveTo>
                  <a:pt x="55410" y="0"/>
                </a:moveTo>
                <a:lnTo>
                  <a:pt x="51930" y="0"/>
                </a:lnTo>
                <a:lnTo>
                  <a:pt x="51117" y="88"/>
                </a:lnTo>
                <a:lnTo>
                  <a:pt x="9461" y="9067"/>
                </a:lnTo>
                <a:lnTo>
                  <a:pt x="6413" y="10896"/>
                </a:lnTo>
                <a:lnTo>
                  <a:pt x="3251" y="12585"/>
                </a:lnTo>
                <a:lnTo>
                  <a:pt x="0" y="14084"/>
                </a:lnTo>
                <a:lnTo>
                  <a:pt x="30252" y="8537"/>
                </a:lnTo>
                <a:lnTo>
                  <a:pt x="60439" y="2590"/>
                </a:lnTo>
                <a:lnTo>
                  <a:pt x="58064" y="990"/>
                </a:lnTo>
                <a:lnTo>
                  <a:pt x="5541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91623" y="4235506"/>
            <a:ext cx="45720" cy="11430"/>
          </a:xfrm>
          <a:custGeom>
            <a:avLst/>
            <a:gdLst/>
            <a:ahLst/>
            <a:cxnLst/>
            <a:rect l="l" t="t" r="r" b="b"/>
            <a:pathLst>
              <a:path w="45720" h="11429">
                <a:moveTo>
                  <a:pt x="45643" y="0"/>
                </a:moveTo>
                <a:lnTo>
                  <a:pt x="34213" y="2612"/>
                </a:lnTo>
                <a:lnTo>
                  <a:pt x="25" y="10858"/>
                </a:lnTo>
                <a:lnTo>
                  <a:pt x="0" y="11087"/>
                </a:lnTo>
                <a:lnTo>
                  <a:pt x="36182" y="5016"/>
                </a:lnTo>
                <a:lnTo>
                  <a:pt x="39433" y="3517"/>
                </a:lnTo>
                <a:lnTo>
                  <a:pt x="42595" y="1828"/>
                </a:lnTo>
                <a:lnTo>
                  <a:pt x="4564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861441" y="4124649"/>
            <a:ext cx="118745" cy="91440"/>
          </a:xfrm>
          <a:custGeom>
            <a:avLst/>
            <a:gdLst/>
            <a:ahLst/>
            <a:cxnLst/>
            <a:rect l="l" t="t" r="r" b="b"/>
            <a:pathLst>
              <a:path w="118745" h="91439">
                <a:moveTo>
                  <a:pt x="34886" y="77597"/>
                </a:moveTo>
                <a:lnTo>
                  <a:pt x="11810" y="81470"/>
                </a:lnTo>
                <a:lnTo>
                  <a:pt x="7899" y="84772"/>
                </a:lnTo>
                <a:lnTo>
                  <a:pt x="3975" y="88049"/>
                </a:lnTo>
                <a:lnTo>
                  <a:pt x="0" y="91313"/>
                </a:lnTo>
                <a:lnTo>
                  <a:pt x="9563" y="89649"/>
                </a:lnTo>
                <a:lnTo>
                  <a:pt x="16338" y="87417"/>
                </a:lnTo>
                <a:lnTo>
                  <a:pt x="22815" y="84666"/>
                </a:lnTo>
                <a:lnTo>
                  <a:pt x="28997" y="81392"/>
                </a:lnTo>
                <a:lnTo>
                  <a:pt x="34886" y="77597"/>
                </a:lnTo>
                <a:close/>
              </a:path>
              <a:path w="118745" h="91439">
                <a:moveTo>
                  <a:pt x="110619" y="8775"/>
                </a:moveTo>
                <a:lnTo>
                  <a:pt x="100202" y="8775"/>
                </a:lnTo>
                <a:lnTo>
                  <a:pt x="104089" y="9994"/>
                </a:lnTo>
                <a:lnTo>
                  <a:pt x="107238" y="12115"/>
                </a:lnTo>
                <a:lnTo>
                  <a:pt x="110619" y="8775"/>
                </a:lnTo>
                <a:close/>
              </a:path>
              <a:path w="118745" h="91439">
                <a:moveTo>
                  <a:pt x="118656" y="0"/>
                </a:moveTo>
                <a:lnTo>
                  <a:pt x="93332" y="4292"/>
                </a:lnTo>
                <a:lnTo>
                  <a:pt x="91782" y="5283"/>
                </a:lnTo>
                <a:lnTo>
                  <a:pt x="90208" y="6210"/>
                </a:lnTo>
                <a:lnTo>
                  <a:pt x="88620" y="7086"/>
                </a:lnTo>
                <a:lnTo>
                  <a:pt x="86105" y="10312"/>
                </a:lnTo>
                <a:lnTo>
                  <a:pt x="88569" y="9867"/>
                </a:lnTo>
                <a:lnTo>
                  <a:pt x="91058" y="9448"/>
                </a:lnTo>
                <a:lnTo>
                  <a:pt x="94475" y="8839"/>
                </a:lnTo>
                <a:lnTo>
                  <a:pt x="95427" y="8775"/>
                </a:lnTo>
                <a:lnTo>
                  <a:pt x="110619" y="8775"/>
                </a:lnTo>
                <a:lnTo>
                  <a:pt x="113435" y="5994"/>
                </a:lnTo>
                <a:lnTo>
                  <a:pt x="115519" y="3657"/>
                </a:lnTo>
                <a:lnTo>
                  <a:pt x="11865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24971" y="4131736"/>
            <a:ext cx="125095" cy="91440"/>
          </a:xfrm>
          <a:custGeom>
            <a:avLst/>
            <a:gdLst/>
            <a:ahLst/>
            <a:cxnLst/>
            <a:rect l="l" t="t" r="r" b="b"/>
            <a:pathLst>
              <a:path w="125095" h="91439">
                <a:moveTo>
                  <a:pt x="48285" y="74383"/>
                </a:moveTo>
                <a:lnTo>
                  <a:pt x="0" y="82435"/>
                </a:lnTo>
                <a:lnTo>
                  <a:pt x="431" y="83807"/>
                </a:lnTo>
                <a:lnTo>
                  <a:pt x="698" y="85064"/>
                </a:lnTo>
                <a:lnTo>
                  <a:pt x="952" y="87744"/>
                </a:lnTo>
                <a:lnTo>
                  <a:pt x="787" y="89344"/>
                </a:lnTo>
                <a:lnTo>
                  <a:pt x="342" y="90855"/>
                </a:lnTo>
                <a:lnTo>
                  <a:pt x="36474" y="84226"/>
                </a:lnTo>
                <a:lnTo>
                  <a:pt x="44373" y="77685"/>
                </a:lnTo>
                <a:lnTo>
                  <a:pt x="48285" y="74383"/>
                </a:lnTo>
                <a:close/>
              </a:path>
              <a:path w="125095" h="91439">
                <a:moveTo>
                  <a:pt x="125082" y="0"/>
                </a:moveTo>
                <a:lnTo>
                  <a:pt x="121856" y="1778"/>
                </a:lnTo>
                <a:lnTo>
                  <a:pt x="118541" y="3327"/>
                </a:lnTo>
                <a:lnTo>
                  <a:pt x="115125" y="4546"/>
                </a:lnTo>
                <a:lnTo>
                  <a:pt x="122567" y="3225"/>
                </a:lnTo>
                <a:lnTo>
                  <a:pt x="123405" y="2171"/>
                </a:lnTo>
                <a:lnTo>
                  <a:pt x="12508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12957" y="4146740"/>
            <a:ext cx="168275" cy="25400"/>
          </a:xfrm>
          <a:custGeom>
            <a:avLst/>
            <a:gdLst/>
            <a:ahLst/>
            <a:cxnLst/>
            <a:rect l="l" t="t" r="r" b="b"/>
            <a:pathLst>
              <a:path w="168275" h="25400">
                <a:moveTo>
                  <a:pt x="168021" y="0"/>
                </a:moveTo>
                <a:lnTo>
                  <a:pt x="117976" y="7151"/>
                </a:lnTo>
                <a:lnTo>
                  <a:pt x="67779" y="13398"/>
                </a:lnTo>
                <a:lnTo>
                  <a:pt x="0" y="25273"/>
                </a:lnTo>
                <a:lnTo>
                  <a:pt x="42114" y="20041"/>
                </a:lnTo>
                <a:lnTo>
                  <a:pt x="84167" y="13931"/>
                </a:lnTo>
                <a:lnTo>
                  <a:pt x="126142" y="7174"/>
                </a:lnTo>
                <a:lnTo>
                  <a:pt x="16802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42312" y="4160142"/>
            <a:ext cx="138430" cy="19050"/>
          </a:xfrm>
          <a:custGeom>
            <a:avLst/>
            <a:gdLst/>
            <a:ahLst/>
            <a:cxnLst/>
            <a:rect l="l" t="t" r="r" b="b"/>
            <a:pathLst>
              <a:path w="138429" h="19050">
                <a:moveTo>
                  <a:pt x="138429" y="0"/>
                </a:moveTo>
                <a:lnTo>
                  <a:pt x="94038" y="4700"/>
                </a:lnTo>
                <a:lnTo>
                  <a:pt x="49580" y="8610"/>
                </a:lnTo>
                <a:lnTo>
                  <a:pt x="0" y="18745"/>
                </a:lnTo>
                <a:lnTo>
                  <a:pt x="20421" y="16662"/>
                </a:lnTo>
                <a:lnTo>
                  <a:pt x="45540" y="14485"/>
                </a:lnTo>
                <a:lnTo>
                  <a:pt x="70650" y="11861"/>
                </a:lnTo>
                <a:lnTo>
                  <a:pt x="1384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91456" y="4168752"/>
            <a:ext cx="200660" cy="18415"/>
          </a:xfrm>
          <a:custGeom>
            <a:avLst/>
            <a:gdLst/>
            <a:ahLst/>
            <a:cxnLst/>
            <a:rect l="l" t="t" r="r" b="b"/>
            <a:pathLst>
              <a:path w="200659" h="18414">
                <a:moveTo>
                  <a:pt x="17703" y="6578"/>
                </a:moveTo>
                <a:lnTo>
                  <a:pt x="0" y="10452"/>
                </a:lnTo>
                <a:lnTo>
                  <a:pt x="431" y="11887"/>
                </a:lnTo>
                <a:lnTo>
                  <a:pt x="762" y="13385"/>
                </a:lnTo>
                <a:lnTo>
                  <a:pt x="1003" y="14859"/>
                </a:lnTo>
                <a:lnTo>
                  <a:pt x="8674" y="16764"/>
                </a:lnTo>
                <a:lnTo>
                  <a:pt x="12484" y="17805"/>
                </a:lnTo>
                <a:lnTo>
                  <a:pt x="81735" y="15351"/>
                </a:lnTo>
                <a:lnTo>
                  <a:pt x="150863" y="10134"/>
                </a:lnTo>
                <a:lnTo>
                  <a:pt x="167918" y="6667"/>
                </a:lnTo>
                <a:lnTo>
                  <a:pt x="28968" y="6667"/>
                </a:lnTo>
                <a:lnTo>
                  <a:pt x="17703" y="6578"/>
                </a:lnTo>
                <a:close/>
              </a:path>
              <a:path w="200659" h="18414">
                <a:moveTo>
                  <a:pt x="200431" y="0"/>
                </a:moveTo>
                <a:lnTo>
                  <a:pt x="159003" y="2858"/>
                </a:lnTo>
                <a:lnTo>
                  <a:pt x="117541" y="4948"/>
                </a:lnTo>
                <a:lnTo>
                  <a:pt x="76065" y="6231"/>
                </a:lnTo>
                <a:lnTo>
                  <a:pt x="34594" y="6667"/>
                </a:lnTo>
                <a:lnTo>
                  <a:pt x="167918" y="6667"/>
                </a:lnTo>
                <a:lnTo>
                  <a:pt x="20043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04955" y="4239740"/>
            <a:ext cx="41275" cy="10795"/>
          </a:xfrm>
          <a:custGeom>
            <a:avLst/>
            <a:gdLst/>
            <a:ahLst/>
            <a:cxnLst/>
            <a:rect l="l" t="t" r="r" b="b"/>
            <a:pathLst>
              <a:path w="41275" h="10795">
                <a:moveTo>
                  <a:pt x="40970" y="0"/>
                </a:moveTo>
                <a:lnTo>
                  <a:pt x="0" y="7391"/>
                </a:lnTo>
                <a:lnTo>
                  <a:pt x="3187" y="8293"/>
                </a:lnTo>
                <a:lnTo>
                  <a:pt x="6349" y="9232"/>
                </a:lnTo>
                <a:lnTo>
                  <a:pt x="9512" y="10210"/>
                </a:lnTo>
                <a:lnTo>
                  <a:pt x="4097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6334" y="4136764"/>
            <a:ext cx="81280" cy="66040"/>
          </a:xfrm>
          <a:custGeom>
            <a:avLst/>
            <a:gdLst/>
            <a:ahLst/>
            <a:cxnLst/>
            <a:rect l="l" t="t" r="r" b="b"/>
            <a:pathLst>
              <a:path w="81279" h="66039">
                <a:moveTo>
                  <a:pt x="72351" y="0"/>
                </a:moveTo>
                <a:lnTo>
                  <a:pt x="58151" y="13675"/>
                </a:lnTo>
                <a:lnTo>
                  <a:pt x="43703" y="27076"/>
                </a:lnTo>
                <a:lnTo>
                  <a:pt x="29003" y="40201"/>
                </a:lnTo>
                <a:lnTo>
                  <a:pt x="14046" y="53047"/>
                </a:lnTo>
                <a:lnTo>
                  <a:pt x="9690" y="57785"/>
                </a:lnTo>
                <a:lnTo>
                  <a:pt x="5016" y="61925"/>
                </a:lnTo>
                <a:lnTo>
                  <a:pt x="0" y="65481"/>
                </a:lnTo>
                <a:lnTo>
                  <a:pt x="34734" y="59385"/>
                </a:lnTo>
                <a:lnTo>
                  <a:pt x="71367" y="28876"/>
                </a:lnTo>
                <a:lnTo>
                  <a:pt x="81013" y="9829"/>
                </a:lnTo>
                <a:lnTo>
                  <a:pt x="77736" y="3606"/>
                </a:lnTo>
                <a:lnTo>
                  <a:pt x="7235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73259" y="4133422"/>
            <a:ext cx="95885" cy="73025"/>
          </a:xfrm>
          <a:custGeom>
            <a:avLst/>
            <a:gdLst/>
            <a:ahLst/>
            <a:cxnLst/>
            <a:rect l="l" t="t" r="r" b="b"/>
            <a:pathLst>
              <a:path w="95884" h="73025">
                <a:moveTo>
                  <a:pt x="75870" y="21983"/>
                </a:moveTo>
                <a:lnTo>
                  <a:pt x="56349" y="21983"/>
                </a:lnTo>
                <a:lnTo>
                  <a:pt x="42435" y="35097"/>
                </a:lnTo>
                <a:lnTo>
                  <a:pt x="28484" y="47844"/>
                </a:lnTo>
                <a:lnTo>
                  <a:pt x="14340" y="60376"/>
                </a:lnTo>
                <a:lnTo>
                  <a:pt x="0" y="72694"/>
                </a:lnTo>
                <a:lnTo>
                  <a:pt x="23063" y="68821"/>
                </a:lnTo>
                <a:lnTo>
                  <a:pt x="28092" y="65265"/>
                </a:lnTo>
                <a:lnTo>
                  <a:pt x="32765" y="61125"/>
                </a:lnTo>
                <a:lnTo>
                  <a:pt x="37109" y="56388"/>
                </a:lnTo>
                <a:lnTo>
                  <a:pt x="52074" y="43541"/>
                </a:lnTo>
                <a:lnTo>
                  <a:pt x="66778" y="30416"/>
                </a:lnTo>
                <a:lnTo>
                  <a:pt x="75870" y="21983"/>
                </a:lnTo>
                <a:close/>
              </a:path>
              <a:path w="95884" h="73025">
                <a:moveTo>
                  <a:pt x="88391" y="0"/>
                </a:moveTo>
                <a:lnTo>
                  <a:pt x="83616" y="0"/>
                </a:lnTo>
                <a:lnTo>
                  <a:pt x="82664" y="63"/>
                </a:lnTo>
                <a:lnTo>
                  <a:pt x="74282" y="1536"/>
                </a:lnTo>
                <a:lnTo>
                  <a:pt x="67718" y="9427"/>
                </a:lnTo>
                <a:lnTo>
                  <a:pt x="61852" y="16025"/>
                </a:lnTo>
                <a:lnTo>
                  <a:pt x="56070" y="22237"/>
                </a:lnTo>
                <a:lnTo>
                  <a:pt x="56349" y="21983"/>
                </a:lnTo>
                <a:lnTo>
                  <a:pt x="75870" y="21983"/>
                </a:lnTo>
                <a:lnTo>
                  <a:pt x="81227" y="17015"/>
                </a:lnTo>
                <a:lnTo>
                  <a:pt x="95427" y="3340"/>
                </a:lnTo>
                <a:lnTo>
                  <a:pt x="92278" y="1219"/>
                </a:lnTo>
                <a:lnTo>
                  <a:pt x="8839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14213" y="4134962"/>
            <a:ext cx="133350" cy="79375"/>
          </a:xfrm>
          <a:custGeom>
            <a:avLst/>
            <a:gdLst/>
            <a:ahLst/>
            <a:cxnLst/>
            <a:rect l="l" t="t" r="r" b="b"/>
            <a:pathLst>
              <a:path w="133350" h="79375">
                <a:moveTo>
                  <a:pt x="133324" y="0"/>
                </a:moveTo>
                <a:lnTo>
                  <a:pt x="125882" y="1320"/>
                </a:lnTo>
                <a:lnTo>
                  <a:pt x="122885" y="2387"/>
                </a:lnTo>
                <a:lnTo>
                  <a:pt x="119799" y="3238"/>
                </a:lnTo>
                <a:lnTo>
                  <a:pt x="104775" y="5740"/>
                </a:lnTo>
                <a:lnTo>
                  <a:pt x="99326" y="11226"/>
                </a:lnTo>
                <a:lnTo>
                  <a:pt x="92125" y="15633"/>
                </a:lnTo>
                <a:lnTo>
                  <a:pt x="53594" y="23291"/>
                </a:lnTo>
                <a:lnTo>
                  <a:pt x="40930" y="34173"/>
                </a:lnTo>
                <a:lnTo>
                  <a:pt x="27730" y="45105"/>
                </a:lnTo>
                <a:lnTo>
                  <a:pt x="14064" y="55669"/>
                </a:lnTo>
                <a:lnTo>
                  <a:pt x="0" y="65443"/>
                </a:lnTo>
                <a:lnTo>
                  <a:pt x="5080" y="66814"/>
                </a:lnTo>
                <a:lnTo>
                  <a:pt x="9080" y="73939"/>
                </a:lnTo>
                <a:lnTo>
                  <a:pt x="10756" y="79209"/>
                </a:lnTo>
                <a:lnTo>
                  <a:pt x="59042" y="71158"/>
                </a:lnTo>
                <a:lnTo>
                  <a:pt x="73384" y="58838"/>
                </a:lnTo>
                <a:lnTo>
                  <a:pt x="87531" y="46302"/>
                </a:lnTo>
                <a:lnTo>
                  <a:pt x="101483" y="33555"/>
                </a:lnTo>
                <a:lnTo>
                  <a:pt x="115131" y="20701"/>
                </a:lnTo>
                <a:lnTo>
                  <a:pt x="120904" y="14489"/>
                </a:lnTo>
                <a:lnTo>
                  <a:pt x="126767" y="7890"/>
                </a:lnTo>
                <a:lnTo>
                  <a:pt x="13332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86554" y="4158250"/>
            <a:ext cx="281305" cy="81280"/>
          </a:xfrm>
          <a:custGeom>
            <a:avLst/>
            <a:gdLst/>
            <a:ahLst/>
            <a:cxnLst/>
            <a:rect l="l" t="t" r="r" b="b"/>
            <a:pathLst>
              <a:path w="281304" h="81279">
                <a:moveTo>
                  <a:pt x="281254" y="0"/>
                </a:moveTo>
                <a:lnTo>
                  <a:pt x="187330" y="19168"/>
                </a:lnTo>
                <a:lnTo>
                  <a:pt x="0" y="59880"/>
                </a:lnTo>
                <a:lnTo>
                  <a:pt x="15196" y="64550"/>
                </a:lnTo>
                <a:lnTo>
                  <a:pt x="30287" y="69665"/>
                </a:lnTo>
                <a:lnTo>
                  <a:pt x="45271" y="75228"/>
                </a:lnTo>
                <a:lnTo>
                  <a:pt x="60147" y="81241"/>
                </a:lnTo>
                <a:lnTo>
                  <a:pt x="116827" y="62852"/>
                </a:lnTo>
                <a:lnTo>
                  <a:pt x="143595" y="56778"/>
                </a:lnTo>
                <a:lnTo>
                  <a:pt x="170487" y="51282"/>
                </a:lnTo>
                <a:lnTo>
                  <a:pt x="197508" y="46368"/>
                </a:lnTo>
                <a:lnTo>
                  <a:pt x="224662" y="42037"/>
                </a:lnTo>
                <a:lnTo>
                  <a:pt x="225082" y="41948"/>
                </a:lnTo>
                <a:lnTo>
                  <a:pt x="225501" y="41910"/>
                </a:lnTo>
                <a:lnTo>
                  <a:pt x="228025" y="41910"/>
                </a:lnTo>
                <a:lnTo>
                  <a:pt x="241724" y="32382"/>
                </a:lnTo>
                <a:lnTo>
                  <a:pt x="255390" y="21815"/>
                </a:lnTo>
                <a:lnTo>
                  <a:pt x="268590" y="10881"/>
                </a:lnTo>
                <a:lnTo>
                  <a:pt x="281254" y="0"/>
                </a:lnTo>
                <a:close/>
              </a:path>
              <a:path w="281304" h="81279">
                <a:moveTo>
                  <a:pt x="228025" y="41910"/>
                </a:moveTo>
                <a:lnTo>
                  <a:pt x="226504" y="41910"/>
                </a:lnTo>
                <a:lnTo>
                  <a:pt x="227101" y="41998"/>
                </a:lnTo>
                <a:lnTo>
                  <a:pt x="227660" y="42164"/>
                </a:lnTo>
                <a:lnTo>
                  <a:pt x="228025" y="4191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67808" y="4140704"/>
            <a:ext cx="51435" cy="17780"/>
          </a:xfrm>
          <a:custGeom>
            <a:avLst/>
            <a:gdLst/>
            <a:ahLst/>
            <a:cxnLst/>
            <a:rect l="l" t="t" r="r" b="b"/>
            <a:pathLst>
              <a:path w="51434" h="17779">
                <a:moveTo>
                  <a:pt x="51180" y="0"/>
                </a:moveTo>
                <a:lnTo>
                  <a:pt x="13411" y="5994"/>
                </a:lnTo>
                <a:lnTo>
                  <a:pt x="9080" y="9677"/>
                </a:lnTo>
                <a:lnTo>
                  <a:pt x="0" y="17551"/>
                </a:lnTo>
                <a:lnTo>
                  <a:pt x="38531" y="9893"/>
                </a:lnTo>
                <a:lnTo>
                  <a:pt x="45732" y="5486"/>
                </a:lnTo>
                <a:lnTo>
                  <a:pt x="5118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61208" y="4146698"/>
            <a:ext cx="320040" cy="71755"/>
          </a:xfrm>
          <a:custGeom>
            <a:avLst/>
            <a:gdLst/>
            <a:ahLst/>
            <a:cxnLst/>
            <a:rect l="l" t="t" r="r" b="b"/>
            <a:pathLst>
              <a:path w="320040" h="71754">
                <a:moveTo>
                  <a:pt x="320014" y="0"/>
                </a:moveTo>
                <a:lnTo>
                  <a:pt x="319862" y="25"/>
                </a:lnTo>
                <a:lnTo>
                  <a:pt x="277893" y="7212"/>
                </a:lnTo>
                <a:lnTo>
                  <a:pt x="235915" y="13970"/>
                </a:lnTo>
                <a:lnTo>
                  <a:pt x="193861" y="20079"/>
                </a:lnTo>
                <a:lnTo>
                  <a:pt x="151752" y="25311"/>
                </a:lnTo>
                <a:lnTo>
                  <a:pt x="0" y="51930"/>
                </a:lnTo>
                <a:lnTo>
                  <a:pt x="4800" y="55079"/>
                </a:lnTo>
                <a:lnTo>
                  <a:pt x="9359" y="59105"/>
                </a:lnTo>
                <a:lnTo>
                  <a:pt x="11391" y="62865"/>
                </a:lnTo>
                <a:lnTo>
                  <a:pt x="13398" y="63690"/>
                </a:lnTo>
                <a:lnTo>
                  <a:pt x="17132" y="64884"/>
                </a:lnTo>
                <a:lnTo>
                  <a:pt x="20777" y="67564"/>
                </a:lnTo>
                <a:lnTo>
                  <a:pt x="23355" y="70866"/>
                </a:lnTo>
                <a:lnTo>
                  <a:pt x="25349" y="71437"/>
                </a:lnTo>
                <a:lnTo>
                  <a:pt x="212679" y="30719"/>
                </a:lnTo>
                <a:lnTo>
                  <a:pt x="306603" y="11557"/>
                </a:lnTo>
                <a:lnTo>
                  <a:pt x="315683" y="3682"/>
                </a:lnTo>
                <a:lnTo>
                  <a:pt x="32001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03937" y="4172010"/>
            <a:ext cx="209022" cy="75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87195" y="424550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57" y="0"/>
                </a:moveTo>
                <a:lnTo>
                  <a:pt x="0" y="1803"/>
                </a:lnTo>
                <a:lnTo>
                  <a:pt x="1892" y="1485"/>
                </a:lnTo>
                <a:lnTo>
                  <a:pt x="4444" y="863"/>
                </a:lnTo>
                <a:lnTo>
                  <a:pt x="445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89090" y="42463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552" y="0"/>
                </a:moveTo>
                <a:lnTo>
                  <a:pt x="2527" y="228"/>
                </a:lnTo>
                <a:lnTo>
                  <a:pt x="1689" y="381"/>
                </a:lnTo>
                <a:lnTo>
                  <a:pt x="0" y="622"/>
                </a:lnTo>
                <a:lnTo>
                  <a:pt x="255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65428" y="4158355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13665" y="0"/>
                </a:moveTo>
                <a:lnTo>
                  <a:pt x="1930" y="3073"/>
                </a:lnTo>
                <a:lnTo>
                  <a:pt x="0" y="4787"/>
                </a:lnTo>
                <a:lnTo>
                  <a:pt x="18313" y="673"/>
                </a:lnTo>
                <a:lnTo>
                  <a:pt x="1366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262305" y="4159027"/>
            <a:ext cx="89535" cy="8255"/>
          </a:xfrm>
          <a:custGeom>
            <a:avLst/>
            <a:gdLst/>
            <a:ahLst/>
            <a:cxnLst/>
            <a:rect l="l" t="t" r="r" b="b"/>
            <a:pathLst>
              <a:path w="89534" h="8254">
                <a:moveTo>
                  <a:pt x="74918" y="6604"/>
                </a:moveTo>
                <a:lnTo>
                  <a:pt x="38671" y="6604"/>
                </a:lnTo>
                <a:lnTo>
                  <a:pt x="89382" y="8102"/>
                </a:lnTo>
                <a:lnTo>
                  <a:pt x="74918" y="6604"/>
                </a:lnTo>
                <a:close/>
              </a:path>
              <a:path w="89534" h="8254">
                <a:moveTo>
                  <a:pt x="21437" y="0"/>
                </a:moveTo>
                <a:lnTo>
                  <a:pt x="3124" y="4114"/>
                </a:lnTo>
                <a:lnTo>
                  <a:pt x="1866" y="5321"/>
                </a:lnTo>
                <a:lnTo>
                  <a:pt x="1244" y="5791"/>
                </a:lnTo>
                <a:lnTo>
                  <a:pt x="622" y="6223"/>
                </a:lnTo>
                <a:lnTo>
                  <a:pt x="0" y="6692"/>
                </a:lnTo>
                <a:lnTo>
                  <a:pt x="4292" y="4800"/>
                </a:lnTo>
                <a:lnTo>
                  <a:pt x="8293" y="3682"/>
                </a:lnTo>
                <a:lnTo>
                  <a:pt x="49584" y="3682"/>
                </a:lnTo>
                <a:lnTo>
                  <a:pt x="38399" y="2291"/>
                </a:lnTo>
                <a:lnTo>
                  <a:pt x="21437" y="0"/>
                </a:lnTo>
                <a:close/>
              </a:path>
              <a:path w="89534" h="8254">
                <a:moveTo>
                  <a:pt x="49584" y="3682"/>
                </a:moveTo>
                <a:lnTo>
                  <a:pt x="12522" y="3682"/>
                </a:lnTo>
                <a:lnTo>
                  <a:pt x="13347" y="3759"/>
                </a:lnTo>
                <a:lnTo>
                  <a:pt x="14122" y="3911"/>
                </a:lnTo>
                <a:lnTo>
                  <a:pt x="35471" y="6692"/>
                </a:lnTo>
                <a:lnTo>
                  <a:pt x="38671" y="6604"/>
                </a:lnTo>
                <a:lnTo>
                  <a:pt x="74918" y="6604"/>
                </a:lnTo>
                <a:lnTo>
                  <a:pt x="72370" y="6340"/>
                </a:lnTo>
                <a:lnTo>
                  <a:pt x="55376" y="4403"/>
                </a:lnTo>
                <a:lnTo>
                  <a:pt x="49584" y="3682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61307" y="4162710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13525" y="0"/>
                </a:moveTo>
                <a:lnTo>
                  <a:pt x="9283" y="0"/>
                </a:lnTo>
                <a:lnTo>
                  <a:pt x="5283" y="1117"/>
                </a:lnTo>
                <a:lnTo>
                  <a:pt x="990" y="3009"/>
                </a:lnTo>
                <a:lnTo>
                  <a:pt x="673" y="3263"/>
                </a:lnTo>
                <a:lnTo>
                  <a:pt x="330" y="3492"/>
                </a:lnTo>
                <a:lnTo>
                  <a:pt x="0" y="3746"/>
                </a:lnTo>
                <a:lnTo>
                  <a:pt x="36474" y="3009"/>
                </a:lnTo>
                <a:lnTo>
                  <a:pt x="15125" y="228"/>
                </a:lnTo>
                <a:lnTo>
                  <a:pt x="14350" y="76"/>
                </a:lnTo>
                <a:lnTo>
                  <a:pt x="1352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67351" y="4157428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5333" y="0"/>
                </a:moveTo>
                <a:lnTo>
                  <a:pt x="3505" y="1193"/>
                </a:lnTo>
                <a:lnTo>
                  <a:pt x="1727" y="2527"/>
                </a:lnTo>
                <a:lnTo>
                  <a:pt x="0" y="4000"/>
                </a:lnTo>
                <a:lnTo>
                  <a:pt x="11747" y="927"/>
                </a:lnTo>
                <a:lnTo>
                  <a:pt x="9613" y="635"/>
                </a:lnTo>
                <a:lnTo>
                  <a:pt x="533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334363" y="4216471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5537" y="0"/>
                </a:moveTo>
                <a:lnTo>
                  <a:pt x="4254" y="2222"/>
                </a:lnTo>
                <a:lnTo>
                  <a:pt x="2324" y="4241"/>
                </a:lnTo>
                <a:lnTo>
                  <a:pt x="0" y="6057"/>
                </a:lnTo>
                <a:lnTo>
                  <a:pt x="5511" y="5892"/>
                </a:lnTo>
                <a:lnTo>
                  <a:pt x="11023" y="5803"/>
                </a:lnTo>
                <a:lnTo>
                  <a:pt x="25323" y="5803"/>
                </a:lnTo>
                <a:lnTo>
                  <a:pt x="31813" y="2844"/>
                </a:lnTo>
                <a:lnTo>
                  <a:pt x="18684" y="1308"/>
                </a:lnTo>
                <a:lnTo>
                  <a:pt x="5537" y="0"/>
                </a:lnTo>
                <a:close/>
              </a:path>
              <a:path w="32384" h="6350">
                <a:moveTo>
                  <a:pt x="25323" y="5803"/>
                </a:moveTo>
                <a:lnTo>
                  <a:pt x="19431" y="5803"/>
                </a:lnTo>
                <a:lnTo>
                  <a:pt x="25184" y="5867"/>
                </a:lnTo>
                <a:lnTo>
                  <a:pt x="25323" y="5803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48189" y="4313552"/>
            <a:ext cx="62230" cy="15875"/>
          </a:xfrm>
          <a:custGeom>
            <a:avLst/>
            <a:gdLst/>
            <a:ahLst/>
            <a:cxnLst/>
            <a:rect l="l" t="t" r="r" b="b"/>
            <a:pathLst>
              <a:path w="62229" h="15875">
                <a:moveTo>
                  <a:pt x="52743" y="0"/>
                </a:moveTo>
                <a:lnTo>
                  <a:pt x="0" y="15849"/>
                </a:lnTo>
                <a:lnTo>
                  <a:pt x="62141" y="1638"/>
                </a:lnTo>
                <a:lnTo>
                  <a:pt x="5274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00939" y="4291898"/>
            <a:ext cx="94615" cy="23495"/>
          </a:xfrm>
          <a:custGeom>
            <a:avLst/>
            <a:gdLst/>
            <a:ahLst/>
            <a:cxnLst/>
            <a:rect l="l" t="t" r="r" b="b"/>
            <a:pathLst>
              <a:path w="94615" h="23495">
                <a:moveTo>
                  <a:pt x="94106" y="0"/>
                </a:moveTo>
                <a:lnTo>
                  <a:pt x="81070" y="1400"/>
                </a:lnTo>
                <a:lnTo>
                  <a:pt x="67919" y="3009"/>
                </a:lnTo>
                <a:lnTo>
                  <a:pt x="16662" y="16662"/>
                </a:lnTo>
                <a:lnTo>
                  <a:pt x="0" y="21653"/>
                </a:lnTo>
                <a:lnTo>
                  <a:pt x="9385" y="23291"/>
                </a:lnTo>
                <a:lnTo>
                  <a:pt x="70053" y="9359"/>
                </a:lnTo>
                <a:lnTo>
                  <a:pt x="9410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84572" y="4344734"/>
            <a:ext cx="200025" cy="134620"/>
          </a:xfrm>
          <a:custGeom>
            <a:avLst/>
            <a:gdLst/>
            <a:ahLst/>
            <a:cxnLst/>
            <a:rect l="l" t="t" r="r" b="b"/>
            <a:pathLst>
              <a:path w="200025" h="134620">
                <a:moveTo>
                  <a:pt x="188264" y="0"/>
                </a:moveTo>
                <a:lnTo>
                  <a:pt x="187045" y="0"/>
                </a:lnTo>
                <a:lnTo>
                  <a:pt x="185699" y="101"/>
                </a:lnTo>
                <a:lnTo>
                  <a:pt x="184251" y="317"/>
                </a:lnTo>
                <a:lnTo>
                  <a:pt x="181394" y="3721"/>
                </a:lnTo>
                <a:lnTo>
                  <a:pt x="178307" y="7569"/>
                </a:lnTo>
                <a:lnTo>
                  <a:pt x="174980" y="11633"/>
                </a:lnTo>
                <a:lnTo>
                  <a:pt x="178574" y="14960"/>
                </a:lnTo>
                <a:lnTo>
                  <a:pt x="181127" y="19100"/>
                </a:lnTo>
                <a:lnTo>
                  <a:pt x="181101" y="22847"/>
                </a:lnTo>
                <a:lnTo>
                  <a:pt x="139087" y="60891"/>
                </a:lnTo>
                <a:lnTo>
                  <a:pt x="100369" y="77415"/>
                </a:lnTo>
                <a:lnTo>
                  <a:pt x="80975" y="85356"/>
                </a:lnTo>
                <a:lnTo>
                  <a:pt x="72500" y="91831"/>
                </a:lnTo>
                <a:lnTo>
                  <a:pt x="63766" y="97548"/>
                </a:lnTo>
                <a:lnTo>
                  <a:pt x="54775" y="102351"/>
                </a:lnTo>
                <a:lnTo>
                  <a:pt x="45529" y="106083"/>
                </a:lnTo>
                <a:lnTo>
                  <a:pt x="0" y="134238"/>
                </a:lnTo>
                <a:lnTo>
                  <a:pt x="50986" y="119615"/>
                </a:lnTo>
                <a:lnTo>
                  <a:pt x="160959" y="72923"/>
                </a:lnTo>
                <a:lnTo>
                  <a:pt x="192909" y="33589"/>
                </a:lnTo>
                <a:lnTo>
                  <a:pt x="199693" y="10317"/>
                </a:lnTo>
                <a:lnTo>
                  <a:pt x="18826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58109" y="4430093"/>
            <a:ext cx="207645" cy="74295"/>
          </a:xfrm>
          <a:custGeom>
            <a:avLst/>
            <a:gdLst/>
            <a:ahLst/>
            <a:cxnLst/>
            <a:rect l="l" t="t" r="r" b="b"/>
            <a:pathLst>
              <a:path w="207645" h="74295">
                <a:moveTo>
                  <a:pt x="207441" y="0"/>
                </a:moveTo>
                <a:lnTo>
                  <a:pt x="156169" y="19998"/>
                </a:lnTo>
                <a:lnTo>
                  <a:pt x="104578" y="38814"/>
                </a:lnTo>
                <a:lnTo>
                  <a:pt x="52558" y="56653"/>
                </a:lnTo>
                <a:lnTo>
                  <a:pt x="0" y="73723"/>
                </a:lnTo>
                <a:lnTo>
                  <a:pt x="5168" y="72783"/>
                </a:lnTo>
                <a:lnTo>
                  <a:pt x="66232" y="62628"/>
                </a:lnTo>
                <a:lnTo>
                  <a:pt x="126466" y="48882"/>
                </a:lnTo>
                <a:lnTo>
                  <a:pt x="171983" y="20726"/>
                </a:lnTo>
                <a:lnTo>
                  <a:pt x="181236" y="16994"/>
                </a:lnTo>
                <a:lnTo>
                  <a:pt x="190231" y="12192"/>
                </a:lnTo>
                <a:lnTo>
                  <a:pt x="198967" y="6474"/>
                </a:lnTo>
                <a:lnTo>
                  <a:pt x="20744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48066" y="4345048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20751" y="0"/>
                </a:moveTo>
                <a:lnTo>
                  <a:pt x="19177" y="215"/>
                </a:lnTo>
                <a:lnTo>
                  <a:pt x="17462" y="571"/>
                </a:lnTo>
                <a:lnTo>
                  <a:pt x="10426" y="2400"/>
                </a:lnTo>
                <a:lnTo>
                  <a:pt x="0" y="5245"/>
                </a:lnTo>
                <a:lnTo>
                  <a:pt x="3911" y="5867"/>
                </a:lnTo>
                <a:lnTo>
                  <a:pt x="8153" y="8229"/>
                </a:lnTo>
                <a:lnTo>
                  <a:pt x="11480" y="11315"/>
                </a:lnTo>
                <a:lnTo>
                  <a:pt x="14808" y="7264"/>
                </a:lnTo>
                <a:lnTo>
                  <a:pt x="17907" y="3403"/>
                </a:lnTo>
                <a:lnTo>
                  <a:pt x="2075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56377" y="4387254"/>
            <a:ext cx="41275" cy="8890"/>
          </a:xfrm>
          <a:custGeom>
            <a:avLst/>
            <a:gdLst/>
            <a:ahLst/>
            <a:cxnLst/>
            <a:rect l="l" t="t" r="r" b="b"/>
            <a:pathLst>
              <a:path w="41275" h="8889">
                <a:moveTo>
                  <a:pt x="40690" y="0"/>
                </a:moveTo>
                <a:lnTo>
                  <a:pt x="0" y="8864"/>
                </a:lnTo>
                <a:lnTo>
                  <a:pt x="27089" y="6311"/>
                </a:lnTo>
                <a:lnTo>
                  <a:pt x="4069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59002" y="4420351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10">
                <a:moveTo>
                  <a:pt x="28105" y="1435"/>
                </a:moveTo>
                <a:lnTo>
                  <a:pt x="25514" y="1600"/>
                </a:lnTo>
                <a:lnTo>
                  <a:pt x="20345" y="1993"/>
                </a:lnTo>
                <a:lnTo>
                  <a:pt x="13639" y="6946"/>
                </a:lnTo>
                <a:lnTo>
                  <a:pt x="6858" y="11747"/>
                </a:lnTo>
                <a:lnTo>
                  <a:pt x="0" y="16433"/>
                </a:lnTo>
                <a:lnTo>
                  <a:pt x="43483" y="2540"/>
                </a:lnTo>
                <a:lnTo>
                  <a:pt x="26441" y="2540"/>
                </a:lnTo>
                <a:lnTo>
                  <a:pt x="28105" y="1435"/>
                </a:lnTo>
                <a:close/>
              </a:path>
              <a:path w="51434" h="16510">
                <a:moveTo>
                  <a:pt x="51320" y="0"/>
                </a:moveTo>
                <a:lnTo>
                  <a:pt x="35115" y="952"/>
                </a:lnTo>
                <a:lnTo>
                  <a:pt x="29337" y="2044"/>
                </a:lnTo>
                <a:lnTo>
                  <a:pt x="26441" y="2540"/>
                </a:lnTo>
                <a:lnTo>
                  <a:pt x="43483" y="2540"/>
                </a:lnTo>
                <a:lnTo>
                  <a:pt x="5132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79355" y="4394320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09" h="28575">
                <a:moveTo>
                  <a:pt x="42379" y="0"/>
                </a:moveTo>
                <a:lnTo>
                  <a:pt x="35204" y="2108"/>
                </a:lnTo>
                <a:lnTo>
                  <a:pt x="31407" y="3162"/>
                </a:lnTo>
                <a:lnTo>
                  <a:pt x="28524" y="6045"/>
                </a:lnTo>
                <a:lnTo>
                  <a:pt x="25704" y="8394"/>
                </a:lnTo>
                <a:lnTo>
                  <a:pt x="23647" y="9855"/>
                </a:lnTo>
                <a:lnTo>
                  <a:pt x="17795" y="14491"/>
                </a:lnTo>
                <a:lnTo>
                  <a:pt x="11899" y="19065"/>
                </a:lnTo>
                <a:lnTo>
                  <a:pt x="5966" y="23578"/>
                </a:lnTo>
                <a:lnTo>
                  <a:pt x="0" y="28028"/>
                </a:lnTo>
                <a:lnTo>
                  <a:pt x="7746" y="27457"/>
                </a:lnTo>
                <a:lnTo>
                  <a:pt x="14858" y="22409"/>
                </a:lnTo>
                <a:lnTo>
                  <a:pt x="23529" y="15890"/>
                </a:lnTo>
                <a:lnTo>
                  <a:pt x="32968" y="8290"/>
                </a:lnTo>
                <a:lnTo>
                  <a:pt x="42379" y="0"/>
                </a:lnTo>
                <a:close/>
              </a:path>
              <a:path w="54609" h="28575">
                <a:moveTo>
                  <a:pt x="54546" y="18351"/>
                </a:moveTo>
                <a:lnTo>
                  <a:pt x="44609" y="20682"/>
                </a:lnTo>
                <a:lnTo>
                  <a:pt x="34667" y="22906"/>
                </a:lnTo>
                <a:lnTo>
                  <a:pt x="24721" y="25007"/>
                </a:lnTo>
                <a:lnTo>
                  <a:pt x="14770" y="26974"/>
                </a:lnTo>
                <a:lnTo>
                  <a:pt x="30962" y="26034"/>
                </a:lnTo>
                <a:lnTo>
                  <a:pt x="54546" y="18351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10755" y="4393294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077" y="0"/>
                </a:moveTo>
                <a:lnTo>
                  <a:pt x="8385" y="1028"/>
                </a:lnTo>
                <a:lnTo>
                  <a:pt x="1155" y="2984"/>
                </a:lnTo>
                <a:lnTo>
                  <a:pt x="0" y="4191"/>
                </a:lnTo>
                <a:lnTo>
                  <a:pt x="3797" y="3136"/>
                </a:lnTo>
                <a:lnTo>
                  <a:pt x="10999" y="1016"/>
                </a:lnTo>
                <a:lnTo>
                  <a:pt x="11353" y="698"/>
                </a:lnTo>
                <a:lnTo>
                  <a:pt x="11709" y="330"/>
                </a:lnTo>
                <a:lnTo>
                  <a:pt x="120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30581" y="4407414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5" h="635">
                <a:moveTo>
                  <a:pt x="152" y="0"/>
                </a:moveTo>
                <a:lnTo>
                  <a:pt x="0" y="63"/>
                </a:lnTo>
                <a:lnTo>
                  <a:pt x="15252" y="63"/>
                </a:lnTo>
                <a:lnTo>
                  <a:pt x="18084" y="38"/>
                </a:lnTo>
                <a:lnTo>
                  <a:pt x="15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30732" y="4400741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84" y="0"/>
                </a:moveTo>
                <a:lnTo>
                  <a:pt x="13106" y="2184"/>
                </a:lnTo>
                <a:lnTo>
                  <a:pt x="0" y="6667"/>
                </a:lnTo>
                <a:lnTo>
                  <a:pt x="11963" y="6692"/>
                </a:lnTo>
                <a:lnTo>
                  <a:pt x="17945" y="6692"/>
                </a:lnTo>
                <a:lnTo>
                  <a:pt x="18275" y="4584"/>
                </a:lnTo>
                <a:lnTo>
                  <a:pt x="18925" y="2184"/>
                </a:lnTo>
                <a:lnTo>
                  <a:pt x="1968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94780" y="4401078"/>
            <a:ext cx="37465" cy="8255"/>
          </a:xfrm>
          <a:custGeom>
            <a:avLst/>
            <a:gdLst/>
            <a:ahLst/>
            <a:cxnLst/>
            <a:rect l="l" t="t" r="r" b="b"/>
            <a:pathLst>
              <a:path w="37465" h="8254">
                <a:moveTo>
                  <a:pt x="36626" y="0"/>
                </a:moveTo>
                <a:lnTo>
                  <a:pt x="27432" y="1734"/>
                </a:lnTo>
                <a:lnTo>
                  <a:pt x="18265" y="3590"/>
                </a:lnTo>
                <a:lnTo>
                  <a:pt x="9123" y="5575"/>
                </a:lnTo>
                <a:lnTo>
                  <a:pt x="0" y="7696"/>
                </a:lnTo>
                <a:lnTo>
                  <a:pt x="9297" y="6680"/>
                </a:lnTo>
                <a:lnTo>
                  <a:pt x="18580" y="5557"/>
                </a:lnTo>
                <a:lnTo>
                  <a:pt x="27853" y="4333"/>
                </a:lnTo>
                <a:lnTo>
                  <a:pt x="37122" y="3009"/>
                </a:lnTo>
                <a:lnTo>
                  <a:pt x="36847" y="1734"/>
                </a:lnTo>
                <a:lnTo>
                  <a:pt x="36715" y="990"/>
                </a:lnTo>
                <a:lnTo>
                  <a:pt x="3662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379051" y="4453575"/>
            <a:ext cx="45085" cy="13335"/>
          </a:xfrm>
          <a:custGeom>
            <a:avLst/>
            <a:gdLst/>
            <a:ahLst/>
            <a:cxnLst/>
            <a:rect l="l" t="t" r="r" b="b"/>
            <a:pathLst>
              <a:path w="45084" h="13335">
                <a:moveTo>
                  <a:pt x="45021" y="0"/>
                </a:moveTo>
                <a:lnTo>
                  <a:pt x="33863" y="3668"/>
                </a:lnTo>
                <a:lnTo>
                  <a:pt x="22648" y="7119"/>
                </a:lnTo>
                <a:lnTo>
                  <a:pt x="11365" y="10335"/>
                </a:lnTo>
                <a:lnTo>
                  <a:pt x="0" y="13296"/>
                </a:lnTo>
                <a:lnTo>
                  <a:pt x="18618" y="11366"/>
                </a:lnTo>
                <a:lnTo>
                  <a:pt x="25283" y="8642"/>
                </a:lnTo>
                <a:lnTo>
                  <a:pt x="31905" y="5840"/>
                </a:lnTo>
                <a:lnTo>
                  <a:pt x="38484" y="2960"/>
                </a:lnTo>
                <a:lnTo>
                  <a:pt x="4502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97663" y="4432827"/>
            <a:ext cx="99695" cy="32384"/>
          </a:xfrm>
          <a:custGeom>
            <a:avLst/>
            <a:gdLst/>
            <a:ahLst/>
            <a:cxnLst/>
            <a:rect l="l" t="t" r="r" b="b"/>
            <a:pathLst>
              <a:path w="99695" h="32385">
                <a:moveTo>
                  <a:pt x="99504" y="0"/>
                </a:moveTo>
                <a:lnTo>
                  <a:pt x="90576" y="673"/>
                </a:lnTo>
                <a:lnTo>
                  <a:pt x="83540" y="2006"/>
                </a:lnTo>
                <a:lnTo>
                  <a:pt x="69481" y="4826"/>
                </a:lnTo>
                <a:lnTo>
                  <a:pt x="58750" y="9009"/>
                </a:lnTo>
                <a:lnTo>
                  <a:pt x="47999" y="13069"/>
                </a:lnTo>
                <a:lnTo>
                  <a:pt x="37220" y="16990"/>
                </a:lnTo>
                <a:lnTo>
                  <a:pt x="26403" y="20751"/>
                </a:lnTo>
                <a:lnTo>
                  <a:pt x="19868" y="23706"/>
                </a:lnTo>
                <a:lnTo>
                  <a:pt x="13292" y="26585"/>
                </a:lnTo>
                <a:lnTo>
                  <a:pt x="6670" y="29386"/>
                </a:lnTo>
                <a:lnTo>
                  <a:pt x="0" y="32105"/>
                </a:lnTo>
                <a:lnTo>
                  <a:pt x="56057" y="25717"/>
                </a:lnTo>
                <a:lnTo>
                  <a:pt x="67052" y="19522"/>
                </a:lnTo>
                <a:lnTo>
                  <a:pt x="77957" y="13158"/>
                </a:lnTo>
                <a:lnTo>
                  <a:pt x="88774" y="6645"/>
                </a:lnTo>
                <a:lnTo>
                  <a:pt x="995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72678" y="4440886"/>
            <a:ext cx="77470" cy="26670"/>
          </a:xfrm>
          <a:custGeom>
            <a:avLst/>
            <a:gdLst/>
            <a:ahLst/>
            <a:cxnLst/>
            <a:rect l="l" t="t" r="r" b="b"/>
            <a:pathLst>
              <a:path w="77470" h="26670">
                <a:moveTo>
                  <a:pt x="77127" y="0"/>
                </a:moveTo>
                <a:lnTo>
                  <a:pt x="0" y="22555"/>
                </a:lnTo>
                <a:lnTo>
                  <a:pt x="1358" y="25654"/>
                </a:lnTo>
                <a:lnTo>
                  <a:pt x="5168" y="26111"/>
                </a:lnTo>
                <a:lnTo>
                  <a:pt x="51396" y="12687"/>
                </a:lnTo>
                <a:lnTo>
                  <a:pt x="7712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53148" y="4433497"/>
            <a:ext cx="135255" cy="36195"/>
          </a:xfrm>
          <a:custGeom>
            <a:avLst/>
            <a:gdLst/>
            <a:ahLst/>
            <a:cxnLst/>
            <a:rect l="l" t="t" r="r" b="b"/>
            <a:pathLst>
              <a:path w="135254" h="36195">
                <a:moveTo>
                  <a:pt x="19532" y="29946"/>
                </a:moveTo>
                <a:lnTo>
                  <a:pt x="0" y="35915"/>
                </a:lnTo>
                <a:lnTo>
                  <a:pt x="24701" y="33502"/>
                </a:lnTo>
                <a:lnTo>
                  <a:pt x="20891" y="33045"/>
                </a:lnTo>
                <a:lnTo>
                  <a:pt x="19989" y="30949"/>
                </a:lnTo>
                <a:lnTo>
                  <a:pt x="19532" y="29946"/>
                </a:lnTo>
                <a:close/>
              </a:path>
              <a:path w="135254" h="36195">
                <a:moveTo>
                  <a:pt x="135089" y="0"/>
                </a:moveTo>
                <a:lnTo>
                  <a:pt x="118198" y="1308"/>
                </a:lnTo>
                <a:lnTo>
                  <a:pt x="96659" y="7391"/>
                </a:lnTo>
                <a:lnTo>
                  <a:pt x="90287" y="10677"/>
                </a:lnTo>
                <a:lnTo>
                  <a:pt x="83875" y="13887"/>
                </a:lnTo>
                <a:lnTo>
                  <a:pt x="77423" y="17021"/>
                </a:lnTo>
                <a:lnTo>
                  <a:pt x="70929" y="20078"/>
                </a:lnTo>
                <a:lnTo>
                  <a:pt x="81739" y="16316"/>
                </a:lnTo>
                <a:lnTo>
                  <a:pt x="92514" y="12396"/>
                </a:lnTo>
                <a:lnTo>
                  <a:pt x="103263" y="8336"/>
                </a:lnTo>
                <a:lnTo>
                  <a:pt x="113995" y="4152"/>
                </a:lnTo>
                <a:lnTo>
                  <a:pt x="128054" y="1333"/>
                </a:lnTo>
                <a:lnTo>
                  <a:pt x="13508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54823" y="4477621"/>
            <a:ext cx="74295" cy="25400"/>
          </a:xfrm>
          <a:custGeom>
            <a:avLst/>
            <a:gdLst/>
            <a:ahLst/>
            <a:cxnLst/>
            <a:rect l="l" t="t" r="r" b="b"/>
            <a:pathLst>
              <a:path w="74295" h="25400">
                <a:moveTo>
                  <a:pt x="40081" y="0"/>
                </a:moveTo>
                <a:lnTo>
                  <a:pt x="28805" y="5316"/>
                </a:lnTo>
                <a:lnTo>
                  <a:pt x="18083" y="11377"/>
                </a:lnTo>
                <a:lnTo>
                  <a:pt x="8339" y="18093"/>
                </a:lnTo>
                <a:lnTo>
                  <a:pt x="0" y="25374"/>
                </a:lnTo>
                <a:lnTo>
                  <a:pt x="7539" y="22517"/>
                </a:lnTo>
                <a:lnTo>
                  <a:pt x="15027" y="19992"/>
                </a:lnTo>
                <a:lnTo>
                  <a:pt x="22338" y="17787"/>
                </a:lnTo>
                <a:lnTo>
                  <a:pt x="29349" y="15887"/>
                </a:lnTo>
                <a:lnTo>
                  <a:pt x="73913" y="4508"/>
                </a:lnTo>
                <a:lnTo>
                  <a:pt x="4008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94901" y="4471396"/>
            <a:ext cx="58419" cy="10795"/>
          </a:xfrm>
          <a:custGeom>
            <a:avLst/>
            <a:gdLst/>
            <a:ahLst/>
            <a:cxnLst/>
            <a:rect l="l" t="t" r="r" b="b"/>
            <a:pathLst>
              <a:path w="58420" h="10795">
                <a:moveTo>
                  <a:pt x="52717" y="0"/>
                </a:moveTo>
                <a:lnTo>
                  <a:pt x="45872" y="266"/>
                </a:lnTo>
                <a:lnTo>
                  <a:pt x="32156" y="1054"/>
                </a:lnTo>
                <a:lnTo>
                  <a:pt x="1790" y="5499"/>
                </a:lnTo>
                <a:lnTo>
                  <a:pt x="0" y="6223"/>
                </a:lnTo>
                <a:lnTo>
                  <a:pt x="33832" y="10731"/>
                </a:lnTo>
                <a:lnTo>
                  <a:pt x="58089" y="4521"/>
                </a:lnTo>
                <a:lnTo>
                  <a:pt x="56172" y="3111"/>
                </a:lnTo>
                <a:lnTo>
                  <a:pt x="54355" y="1574"/>
                </a:lnTo>
                <a:lnTo>
                  <a:pt x="5271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127061" y="4463757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09" h="12700">
                <a:moveTo>
                  <a:pt x="43177" y="7632"/>
                </a:moveTo>
                <a:lnTo>
                  <a:pt x="20561" y="7632"/>
                </a:lnTo>
                <a:lnTo>
                  <a:pt x="22199" y="9220"/>
                </a:lnTo>
                <a:lnTo>
                  <a:pt x="24015" y="10756"/>
                </a:lnTo>
                <a:lnTo>
                  <a:pt x="25920" y="12166"/>
                </a:lnTo>
                <a:lnTo>
                  <a:pt x="36906" y="9359"/>
                </a:lnTo>
                <a:lnTo>
                  <a:pt x="43177" y="7632"/>
                </a:lnTo>
                <a:close/>
              </a:path>
              <a:path w="67309" h="12700">
                <a:moveTo>
                  <a:pt x="66649" y="0"/>
                </a:moveTo>
                <a:lnTo>
                  <a:pt x="0" y="8686"/>
                </a:lnTo>
                <a:lnTo>
                  <a:pt x="13716" y="7912"/>
                </a:lnTo>
                <a:lnTo>
                  <a:pt x="20561" y="7632"/>
                </a:lnTo>
                <a:lnTo>
                  <a:pt x="43177" y="7632"/>
                </a:lnTo>
                <a:lnTo>
                  <a:pt x="66827" y="863"/>
                </a:lnTo>
                <a:lnTo>
                  <a:pt x="6664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93714" y="4463150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5130" y="0"/>
                </a:moveTo>
                <a:lnTo>
                  <a:pt x="0" y="609"/>
                </a:lnTo>
                <a:lnTo>
                  <a:pt x="177" y="1473"/>
                </a:lnTo>
                <a:lnTo>
                  <a:pt x="513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96688" y="4472448"/>
            <a:ext cx="30480" cy="4445"/>
          </a:xfrm>
          <a:custGeom>
            <a:avLst/>
            <a:gdLst/>
            <a:ahLst/>
            <a:cxnLst/>
            <a:rect l="l" t="t" r="r" b="b"/>
            <a:pathLst>
              <a:path w="30479" h="4445">
                <a:moveTo>
                  <a:pt x="30365" y="0"/>
                </a:moveTo>
                <a:lnTo>
                  <a:pt x="0" y="4444"/>
                </a:lnTo>
                <a:lnTo>
                  <a:pt x="303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103688" y="4453616"/>
            <a:ext cx="90170" cy="20955"/>
          </a:xfrm>
          <a:custGeom>
            <a:avLst/>
            <a:gdLst/>
            <a:ahLst/>
            <a:cxnLst/>
            <a:rect l="l" t="t" r="r" b="b"/>
            <a:pathLst>
              <a:path w="90170" h="20954">
                <a:moveTo>
                  <a:pt x="89496" y="0"/>
                </a:moveTo>
                <a:lnTo>
                  <a:pt x="72690" y="3881"/>
                </a:lnTo>
                <a:lnTo>
                  <a:pt x="55816" y="7508"/>
                </a:lnTo>
                <a:lnTo>
                  <a:pt x="38876" y="10883"/>
                </a:lnTo>
                <a:lnTo>
                  <a:pt x="21869" y="14008"/>
                </a:lnTo>
                <a:lnTo>
                  <a:pt x="15100" y="15481"/>
                </a:lnTo>
                <a:lnTo>
                  <a:pt x="7620" y="17691"/>
                </a:lnTo>
                <a:lnTo>
                  <a:pt x="0" y="20510"/>
                </a:lnTo>
                <a:lnTo>
                  <a:pt x="7797" y="19862"/>
                </a:lnTo>
                <a:lnTo>
                  <a:pt x="23368" y="18834"/>
                </a:lnTo>
                <a:lnTo>
                  <a:pt x="90017" y="10147"/>
                </a:lnTo>
                <a:lnTo>
                  <a:pt x="89420" y="7086"/>
                </a:lnTo>
                <a:lnTo>
                  <a:pt x="89268" y="3644"/>
                </a:lnTo>
                <a:lnTo>
                  <a:pt x="8949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17984" y="4440428"/>
            <a:ext cx="50800" cy="6985"/>
          </a:xfrm>
          <a:custGeom>
            <a:avLst/>
            <a:gdLst/>
            <a:ahLst/>
            <a:cxnLst/>
            <a:rect l="l" t="t" r="r" b="b"/>
            <a:pathLst>
              <a:path w="50800" h="6985">
                <a:moveTo>
                  <a:pt x="50190" y="0"/>
                </a:moveTo>
                <a:lnTo>
                  <a:pt x="6083" y="5321"/>
                </a:lnTo>
                <a:lnTo>
                  <a:pt x="0" y="6946"/>
                </a:lnTo>
                <a:lnTo>
                  <a:pt x="32003" y="6324"/>
                </a:lnTo>
                <a:lnTo>
                  <a:pt x="38087" y="4267"/>
                </a:lnTo>
                <a:lnTo>
                  <a:pt x="5019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193045" y="4446757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56948" y="0"/>
                </a:moveTo>
                <a:lnTo>
                  <a:pt x="24931" y="609"/>
                </a:lnTo>
                <a:lnTo>
                  <a:pt x="18752" y="2221"/>
                </a:lnTo>
                <a:lnTo>
                  <a:pt x="141" y="6858"/>
                </a:lnTo>
                <a:lnTo>
                  <a:pt x="43" y="8426"/>
                </a:lnTo>
                <a:lnTo>
                  <a:pt x="0" y="12469"/>
                </a:lnTo>
                <a:lnTo>
                  <a:pt x="65" y="13944"/>
                </a:lnTo>
                <a:lnTo>
                  <a:pt x="662" y="17005"/>
                </a:lnTo>
                <a:lnTo>
                  <a:pt x="2364" y="16789"/>
                </a:lnTo>
                <a:lnTo>
                  <a:pt x="5805" y="16395"/>
                </a:lnTo>
                <a:lnTo>
                  <a:pt x="18667" y="12469"/>
                </a:lnTo>
                <a:lnTo>
                  <a:pt x="31477" y="8426"/>
                </a:lnTo>
                <a:lnTo>
                  <a:pt x="44237" y="4269"/>
                </a:lnTo>
                <a:lnTo>
                  <a:pt x="5694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40961" y="4459490"/>
            <a:ext cx="59055" cy="19050"/>
          </a:xfrm>
          <a:custGeom>
            <a:avLst/>
            <a:gdLst/>
            <a:ahLst/>
            <a:cxnLst/>
            <a:rect l="l" t="t" r="r" b="b"/>
            <a:pathLst>
              <a:path w="59054" h="19050">
                <a:moveTo>
                  <a:pt x="52628" y="0"/>
                </a:moveTo>
                <a:lnTo>
                  <a:pt x="37122" y="2692"/>
                </a:lnTo>
                <a:lnTo>
                  <a:pt x="0" y="18897"/>
                </a:lnTo>
                <a:lnTo>
                  <a:pt x="58839" y="14617"/>
                </a:lnTo>
                <a:lnTo>
                  <a:pt x="54889" y="11277"/>
                </a:lnTo>
                <a:lnTo>
                  <a:pt x="52959" y="5969"/>
                </a:lnTo>
                <a:lnTo>
                  <a:pt x="526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78078" y="4456036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481" y="0"/>
                </a:moveTo>
                <a:lnTo>
                  <a:pt x="10642" y="1511"/>
                </a:lnTo>
                <a:lnTo>
                  <a:pt x="0" y="6146"/>
                </a:lnTo>
                <a:lnTo>
                  <a:pt x="15519" y="3454"/>
                </a:lnTo>
                <a:lnTo>
                  <a:pt x="1548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93591" y="4455005"/>
            <a:ext cx="40640" cy="19685"/>
          </a:xfrm>
          <a:custGeom>
            <a:avLst/>
            <a:gdLst/>
            <a:ahLst/>
            <a:cxnLst/>
            <a:rect l="l" t="t" r="r" b="b"/>
            <a:pathLst>
              <a:path w="40640" h="19685">
                <a:moveTo>
                  <a:pt x="27520" y="0"/>
                </a:moveTo>
                <a:lnTo>
                  <a:pt x="0" y="4483"/>
                </a:lnTo>
                <a:lnTo>
                  <a:pt x="330" y="10452"/>
                </a:lnTo>
                <a:lnTo>
                  <a:pt x="2260" y="15760"/>
                </a:lnTo>
                <a:lnTo>
                  <a:pt x="6210" y="19113"/>
                </a:lnTo>
                <a:lnTo>
                  <a:pt x="40271" y="16205"/>
                </a:lnTo>
                <a:lnTo>
                  <a:pt x="34658" y="13017"/>
                </a:lnTo>
                <a:lnTo>
                  <a:pt x="29260" y="6400"/>
                </a:lnTo>
                <a:lnTo>
                  <a:pt x="2752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314569" y="444690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6730" y="0"/>
                </a:moveTo>
                <a:lnTo>
                  <a:pt x="4495" y="774"/>
                </a:lnTo>
                <a:lnTo>
                  <a:pt x="0" y="2273"/>
                </a:lnTo>
                <a:lnTo>
                  <a:pt x="2031" y="2273"/>
                </a:lnTo>
                <a:lnTo>
                  <a:pt x="6108" y="2209"/>
                </a:lnTo>
                <a:lnTo>
                  <a:pt x="6235" y="1460"/>
                </a:lnTo>
                <a:lnTo>
                  <a:pt x="6451" y="723"/>
                </a:lnTo>
                <a:lnTo>
                  <a:pt x="673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93554" y="4449114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27127" y="0"/>
                </a:moveTo>
                <a:lnTo>
                  <a:pt x="23050" y="63"/>
                </a:lnTo>
                <a:lnTo>
                  <a:pt x="21018" y="63"/>
                </a:lnTo>
                <a:lnTo>
                  <a:pt x="7035" y="4699"/>
                </a:lnTo>
                <a:lnTo>
                  <a:pt x="0" y="6921"/>
                </a:lnTo>
                <a:lnTo>
                  <a:pt x="38" y="10375"/>
                </a:lnTo>
                <a:lnTo>
                  <a:pt x="13941" y="8062"/>
                </a:lnTo>
                <a:lnTo>
                  <a:pt x="27558" y="5892"/>
                </a:lnTo>
                <a:lnTo>
                  <a:pt x="27000" y="3873"/>
                </a:lnTo>
                <a:lnTo>
                  <a:pt x="26822" y="1854"/>
                </a:lnTo>
                <a:lnTo>
                  <a:pt x="2712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50905" y="4356367"/>
            <a:ext cx="815340" cy="177165"/>
          </a:xfrm>
          <a:custGeom>
            <a:avLst/>
            <a:gdLst/>
            <a:ahLst/>
            <a:cxnLst/>
            <a:rect l="l" t="t" r="r" b="b"/>
            <a:pathLst>
              <a:path w="815340" h="177164">
                <a:moveTo>
                  <a:pt x="268858" y="161086"/>
                </a:moveTo>
                <a:lnTo>
                  <a:pt x="257530" y="164439"/>
                </a:lnTo>
                <a:lnTo>
                  <a:pt x="259968" y="171018"/>
                </a:lnTo>
                <a:lnTo>
                  <a:pt x="266026" y="177076"/>
                </a:lnTo>
                <a:lnTo>
                  <a:pt x="272732" y="177076"/>
                </a:lnTo>
                <a:lnTo>
                  <a:pt x="286524" y="175374"/>
                </a:lnTo>
                <a:lnTo>
                  <a:pt x="268858" y="161086"/>
                </a:lnTo>
                <a:close/>
              </a:path>
              <a:path w="815340" h="177164">
                <a:moveTo>
                  <a:pt x="419557" y="151726"/>
                </a:moveTo>
                <a:lnTo>
                  <a:pt x="417791" y="154736"/>
                </a:lnTo>
                <a:lnTo>
                  <a:pt x="414350" y="160794"/>
                </a:lnTo>
                <a:lnTo>
                  <a:pt x="440029" y="157568"/>
                </a:lnTo>
                <a:lnTo>
                  <a:pt x="426402" y="153593"/>
                </a:lnTo>
                <a:lnTo>
                  <a:pt x="419557" y="151726"/>
                </a:lnTo>
                <a:close/>
              </a:path>
              <a:path w="815340" h="177164">
                <a:moveTo>
                  <a:pt x="156959" y="147447"/>
                </a:moveTo>
                <a:lnTo>
                  <a:pt x="78455" y="155295"/>
                </a:lnTo>
                <a:lnTo>
                  <a:pt x="0" y="164325"/>
                </a:lnTo>
                <a:lnTo>
                  <a:pt x="2222" y="169125"/>
                </a:lnTo>
                <a:lnTo>
                  <a:pt x="6972" y="172707"/>
                </a:lnTo>
                <a:lnTo>
                  <a:pt x="14033" y="172707"/>
                </a:lnTo>
                <a:lnTo>
                  <a:pt x="14884" y="172643"/>
                </a:lnTo>
                <a:lnTo>
                  <a:pt x="55453" y="166928"/>
                </a:lnTo>
                <a:lnTo>
                  <a:pt x="134972" y="157120"/>
                </a:lnTo>
                <a:lnTo>
                  <a:pt x="174764" y="152654"/>
                </a:lnTo>
                <a:lnTo>
                  <a:pt x="180918" y="150253"/>
                </a:lnTo>
                <a:lnTo>
                  <a:pt x="169227" y="150253"/>
                </a:lnTo>
                <a:lnTo>
                  <a:pt x="163093" y="149199"/>
                </a:lnTo>
                <a:lnTo>
                  <a:pt x="156959" y="147447"/>
                </a:lnTo>
                <a:close/>
              </a:path>
              <a:path w="815340" h="177164">
                <a:moveTo>
                  <a:pt x="182156" y="149771"/>
                </a:moveTo>
                <a:lnTo>
                  <a:pt x="179870" y="150101"/>
                </a:lnTo>
                <a:lnTo>
                  <a:pt x="177558" y="150253"/>
                </a:lnTo>
                <a:lnTo>
                  <a:pt x="180918" y="150253"/>
                </a:lnTo>
                <a:lnTo>
                  <a:pt x="182156" y="149771"/>
                </a:lnTo>
                <a:close/>
              </a:path>
              <a:path w="815340" h="177164">
                <a:moveTo>
                  <a:pt x="808647" y="0"/>
                </a:moveTo>
                <a:lnTo>
                  <a:pt x="780810" y="30475"/>
                </a:lnTo>
                <a:lnTo>
                  <a:pt x="741413" y="50876"/>
                </a:lnTo>
                <a:lnTo>
                  <a:pt x="738111" y="51714"/>
                </a:lnTo>
                <a:lnTo>
                  <a:pt x="732458" y="57491"/>
                </a:lnTo>
                <a:lnTo>
                  <a:pt x="726662" y="63123"/>
                </a:lnTo>
                <a:lnTo>
                  <a:pt x="720723" y="68554"/>
                </a:lnTo>
                <a:lnTo>
                  <a:pt x="714641" y="73723"/>
                </a:lnTo>
                <a:lnTo>
                  <a:pt x="734036" y="65782"/>
                </a:lnTo>
                <a:lnTo>
                  <a:pt x="772754" y="49257"/>
                </a:lnTo>
                <a:lnTo>
                  <a:pt x="806953" y="28505"/>
                </a:lnTo>
                <a:lnTo>
                  <a:pt x="814793" y="7467"/>
                </a:lnTo>
                <a:lnTo>
                  <a:pt x="812241" y="3327"/>
                </a:lnTo>
                <a:lnTo>
                  <a:pt x="80864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07870" y="4408084"/>
            <a:ext cx="581660" cy="106045"/>
          </a:xfrm>
          <a:custGeom>
            <a:avLst/>
            <a:gdLst/>
            <a:ahLst/>
            <a:cxnLst/>
            <a:rect l="l" t="t" r="r" b="b"/>
            <a:pathLst>
              <a:path w="581659" h="106045">
                <a:moveTo>
                  <a:pt x="40652" y="92011"/>
                </a:moveTo>
                <a:lnTo>
                  <a:pt x="0" y="95732"/>
                </a:lnTo>
                <a:lnTo>
                  <a:pt x="6121" y="97485"/>
                </a:lnTo>
                <a:lnTo>
                  <a:pt x="12255" y="98539"/>
                </a:lnTo>
                <a:lnTo>
                  <a:pt x="20599" y="98539"/>
                </a:lnTo>
                <a:lnTo>
                  <a:pt x="22898" y="98386"/>
                </a:lnTo>
                <a:lnTo>
                  <a:pt x="25184" y="98044"/>
                </a:lnTo>
                <a:lnTo>
                  <a:pt x="40652" y="92011"/>
                </a:lnTo>
                <a:close/>
              </a:path>
              <a:path w="581659" h="106045">
                <a:moveTo>
                  <a:pt x="469727" y="55384"/>
                </a:moveTo>
                <a:lnTo>
                  <a:pt x="356298" y="55384"/>
                </a:lnTo>
                <a:lnTo>
                  <a:pt x="347181" y="57563"/>
                </a:lnTo>
                <a:lnTo>
                  <a:pt x="338047" y="59621"/>
                </a:lnTo>
                <a:lnTo>
                  <a:pt x="328900" y="61558"/>
                </a:lnTo>
                <a:lnTo>
                  <a:pt x="319747" y="63373"/>
                </a:lnTo>
                <a:lnTo>
                  <a:pt x="307808" y="68253"/>
                </a:lnTo>
                <a:lnTo>
                  <a:pt x="272402" y="84061"/>
                </a:lnTo>
                <a:lnTo>
                  <a:pt x="262597" y="100012"/>
                </a:lnTo>
                <a:lnTo>
                  <a:pt x="269430" y="101879"/>
                </a:lnTo>
                <a:lnTo>
                  <a:pt x="283070" y="105854"/>
                </a:lnTo>
                <a:lnTo>
                  <a:pt x="334124" y="98480"/>
                </a:lnTo>
                <a:lnTo>
                  <a:pt x="402793" y="78662"/>
                </a:lnTo>
                <a:lnTo>
                  <a:pt x="454813" y="60823"/>
                </a:lnTo>
                <a:lnTo>
                  <a:pt x="469727" y="55384"/>
                </a:lnTo>
                <a:close/>
              </a:path>
              <a:path w="581659" h="106045">
                <a:moveTo>
                  <a:pt x="485127" y="14605"/>
                </a:moveTo>
                <a:lnTo>
                  <a:pt x="478383" y="17653"/>
                </a:lnTo>
                <a:lnTo>
                  <a:pt x="471639" y="19824"/>
                </a:lnTo>
                <a:lnTo>
                  <a:pt x="464947" y="20751"/>
                </a:lnTo>
                <a:lnTo>
                  <a:pt x="429154" y="28548"/>
                </a:lnTo>
                <a:lnTo>
                  <a:pt x="393915" y="37896"/>
                </a:lnTo>
                <a:lnTo>
                  <a:pt x="359230" y="48798"/>
                </a:lnTo>
                <a:lnTo>
                  <a:pt x="325094" y="61252"/>
                </a:lnTo>
                <a:lnTo>
                  <a:pt x="356298" y="55384"/>
                </a:lnTo>
                <a:lnTo>
                  <a:pt x="469727" y="55384"/>
                </a:lnTo>
                <a:lnTo>
                  <a:pt x="506408" y="42008"/>
                </a:lnTo>
                <a:lnTo>
                  <a:pt x="557682" y="22009"/>
                </a:lnTo>
                <a:lnTo>
                  <a:pt x="563763" y="16837"/>
                </a:lnTo>
                <a:lnTo>
                  <a:pt x="565981" y="14808"/>
                </a:lnTo>
                <a:lnTo>
                  <a:pt x="486473" y="14808"/>
                </a:lnTo>
                <a:lnTo>
                  <a:pt x="486029" y="14757"/>
                </a:lnTo>
                <a:lnTo>
                  <a:pt x="485127" y="14605"/>
                </a:lnTo>
                <a:close/>
              </a:path>
              <a:path w="581659" h="106045">
                <a:moveTo>
                  <a:pt x="581139" y="0"/>
                </a:moveTo>
                <a:lnTo>
                  <a:pt x="557685" y="5448"/>
                </a:lnTo>
                <a:lnTo>
                  <a:pt x="534092" y="9732"/>
                </a:lnTo>
                <a:lnTo>
                  <a:pt x="510355" y="12853"/>
                </a:lnTo>
                <a:lnTo>
                  <a:pt x="486473" y="14808"/>
                </a:lnTo>
                <a:lnTo>
                  <a:pt x="565981" y="14808"/>
                </a:lnTo>
                <a:lnTo>
                  <a:pt x="569701" y="11404"/>
                </a:lnTo>
                <a:lnTo>
                  <a:pt x="575493" y="5771"/>
                </a:lnTo>
                <a:lnTo>
                  <a:pt x="58113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319767" y="4494961"/>
            <a:ext cx="151130" cy="36830"/>
          </a:xfrm>
          <a:custGeom>
            <a:avLst/>
            <a:gdLst/>
            <a:ahLst/>
            <a:cxnLst/>
            <a:rect l="l" t="t" r="r" b="b"/>
            <a:pathLst>
              <a:path w="151129" h="36829">
                <a:moveTo>
                  <a:pt x="97802" y="0"/>
                </a:moveTo>
                <a:lnTo>
                  <a:pt x="81163" y="2614"/>
                </a:lnTo>
                <a:lnTo>
                  <a:pt x="60436" y="6750"/>
                </a:lnTo>
                <a:lnTo>
                  <a:pt x="33941" y="13133"/>
                </a:lnTo>
                <a:lnTo>
                  <a:pt x="0" y="22491"/>
                </a:lnTo>
                <a:lnTo>
                  <a:pt x="17665" y="36779"/>
                </a:lnTo>
                <a:lnTo>
                  <a:pt x="145491" y="22199"/>
                </a:lnTo>
                <a:lnTo>
                  <a:pt x="147193" y="19164"/>
                </a:lnTo>
                <a:lnTo>
                  <a:pt x="148932" y="16141"/>
                </a:lnTo>
                <a:lnTo>
                  <a:pt x="150698" y="13131"/>
                </a:lnTo>
                <a:lnTo>
                  <a:pt x="137509" y="9588"/>
                </a:lnTo>
                <a:lnTo>
                  <a:pt x="124293" y="6218"/>
                </a:lnTo>
                <a:lnTo>
                  <a:pt x="111055" y="3021"/>
                </a:lnTo>
                <a:lnTo>
                  <a:pt x="9780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417568" y="4418907"/>
            <a:ext cx="275590" cy="89535"/>
          </a:xfrm>
          <a:custGeom>
            <a:avLst/>
            <a:gdLst/>
            <a:ahLst/>
            <a:cxnLst/>
            <a:rect l="l" t="t" r="r" b="b"/>
            <a:pathLst>
              <a:path w="275590" h="89535">
                <a:moveTo>
                  <a:pt x="110045" y="52552"/>
                </a:moveTo>
                <a:lnTo>
                  <a:pt x="106159" y="53314"/>
                </a:lnTo>
                <a:lnTo>
                  <a:pt x="98386" y="54698"/>
                </a:lnTo>
                <a:lnTo>
                  <a:pt x="64270" y="64942"/>
                </a:lnTo>
                <a:lnTo>
                  <a:pt x="39701" y="70526"/>
                </a:lnTo>
                <a:lnTo>
                  <a:pt x="19878" y="73533"/>
                </a:lnTo>
                <a:lnTo>
                  <a:pt x="0" y="76047"/>
                </a:lnTo>
                <a:lnTo>
                  <a:pt x="13258" y="79074"/>
                </a:lnTo>
                <a:lnTo>
                  <a:pt x="26495" y="82272"/>
                </a:lnTo>
                <a:lnTo>
                  <a:pt x="39708" y="85643"/>
                </a:lnTo>
                <a:lnTo>
                  <a:pt x="52895" y="89192"/>
                </a:lnTo>
                <a:lnTo>
                  <a:pt x="56057" y="83820"/>
                </a:lnTo>
                <a:lnTo>
                  <a:pt x="98106" y="57433"/>
                </a:lnTo>
                <a:lnTo>
                  <a:pt x="110045" y="52552"/>
                </a:lnTo>
                <a:close/>
              </a:path>
              <a:path w="275590" h="89535">
                <a:moveTo>
                  <a:pt x="250139" y="0"/>
                </a:moveTo>
                <a:lnTo>
                  <a:pt x="228200" y="8506"/>
                </a:lnTo>
                <a:lnTo>
                  <a:pt x="206138" y="16708"/>
                </a:lnTo>
                <a:lnTo>
                  <a:pt x="183950" y="24608"/>
                </a:lnTo>
                <a:lnTo>
                  <a:pt x="161632" y="32207"/>
                </a:lnTo>
                <a:lnTo>
                  <a:pt x="145912" y="38042"/>
                </a:lnTo>
                <a:lnTo>
                  <a:pt x="118361" y="47923"/>
                </a:lnTo>
                <a:lnTo>
                  <a:pt x="106362" y="52044"/>
                </a:lnTo>
                <a:lnTo>
                  <a:pt x="115404" y="50431"/>
                </a:lnTo>
                <a:lnTo>
                  <a:pt x="184219" y="27074"/>
                </a:lnTo>
                <a:lnTo>
                  <a:pt x="255244" y="9918"/>
                </a:lnTo>
                <a:lnTo>
                  <a:pt x="261937" y="8991"/>
                </a:lnTo>
                <a:lnTo>
                  <a:pt x="268693" y="6832"/>
                </a:lnTo>
                <a:lnTo>
                  <a:pt x="275424" y="3784"/>
                </a:lnTo>
                <a:lnTo>
                  <a:pt x="2501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48534" y="4482132"/>
            <a:ext cx="271780" cy="38735"/>
          </a:xfrm>
          <a:custGeom>
            <a:avLst/>
            <a:gdLst/>
            <a:ahLst/>
            <a:cxnLst/>
            <a:rect l="l" t="t" r="r" b="b"/>
            <a:pathLst>
              <a:path w="271779" h="38735">
                <a:moveTo>
                  <a:pt x="260553" y="26695"/>
                </a:moveTo>
                <a:lnTo>
                  <a:pt x="259905" y="27813"/>
                </a:lnTo>
                <a:lnTo>
                  <a:pt x="258317" y="31343"/>
                </a:lnTo>
                <a:lnTo>
                  <a:pt x="258571" y="35064"/>
                </a:lnTo>
                <a:lnTo>
                  <a:pt x="259905" y="38671"/>
                </a:lnTo>
                <a:lnTo>
                  <a:pt x="271233" y="35318"/>
                </a:lnTo>
                <a:lnTo>
                  <a:pt x="260553" y="26695"/>
                </a:lnTo>
                <a:close/>
              </a:path>
              <a:path w="271779" h="38735">
                <a:moveTo>
                  <a:pt x="220370" y="18592"/>
                </a:moveTo>
                <a:lnTo>
                  <a:pt x="211519" y="20006"/>
                </a:lnTo>
                <a:lnTo>
                  <a:pt x="184518" y="24003"/>
                </a:lnTo>
                <a:lnTo>
                  <a:pt x="177139" y="26885"/>
                </a:lnTo>
                <a:lnTo>
                  <a:pt x="235203" y="20548"/>
                </a:lnTo>
                <a:lnTo>
                  <a:pt x="220370" y="18592"/>
                </a:lnTo>
                <a:close/>
              </a:path>
              <a:path w="271779" h="38735">
                <a:moveTo>
                  <a:pt x="80200" y="0"/>
                </a:moveTo>
                <a:lnTo>
                  <a:pt x="35636" y="11379"/>
                </a:lnTo>
                <a:lnTo>
                  <a:pt x="571" y="26797"/>
                </a:lnTo>
                <a:lnTo>
                  <a:pt x="0" y="33388"/>
                </a:lnTo>
                <a:lnTo>
                  <a:pt x="2374" y="38557"/>
                </a:lnTo>
                <a:lnTo>
                  <a:pt x="80830" y="29529"/>
                </a:lnTo>
                <a:lnTo>
                  <a:pt x="159334" y="21691"/>
                </a:lnTo>
                <a:lnTo>
                  <a:pt x="150328" y="18617"/>
                </a:lnTo>
                <a:lnTo>
                  <a:pt x="141438" y="14784"/>
                </a:lnTo>
                <a:lnTo>
                  <a:pt x="132764" y="10449"/>
                </a:lnTo>
                <a:lnTo>
                  <a:pt x="124409" y="5867"/>
                </a:lnTo>
                <a:lnTo>
                  <a:pt x="8020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72942" y="4464934"/>
            <a:ext cx="224790" cy="41275"/>
          </a:xfrm>
          <a:custGeom>
            <a:avLst/>
            <a:gdLst/>
            <a:ahLst/>
            <a:cxnLst/>
            <a:rect l="l" t="t" r="r" b="b"/>
            <a:pathLst>
              <a:path w="224790" h="41275">
                <a:moveTo>
                  <a:pt x="91268" y="35166"/>
                </a:moveTo>
                <a:lnTo>
                  <a:pt x="75577" y="35166"/>
                </a:lnTo>
                <a:lnTo>
                  <a:pt x="70313" y="37202"/>
                </a:lnTo>
                <a:lnTo>
                  <a:pt x="60109" y="41198"/>
                </a:lnTo>
                <a:lnTo>
                  <a:pt x="87109" y="37202"/>
                </a:lnTo>
                <a:lnTo>
                  <a:pt x="95961" y="35788"/>
                </a:lnTo>
                <a:lnTo>
                  <a:pt x="91268" y="35166"/>
                </a:lnTo>
                <a:close/>
              </a:path>
              <a:path w="224790" h="41275">
                <a:moveTo>
                  <a:pt x="0" y="23063"/>
                </a:moveTo>
                <a:lnTo>
                  <a:pt x="8355" y="27644"/>
                </a:lnTo>
                <a:lnTo>
                  <a:pt x="17029" y="31980"/>
                </a:lnTo>
                <a:lnTo>
                  <a:pt x="25919" y="35813"/>
                </a:lnTo>
                <a:lnTo>
                  <a:pt x="34925" y="38887"/>
                </a:lnTo>
                <a:lnTo>
                  <a:pt x="75577" y="35166"/>
                </a:lnTo>
                <a:lnTo>
                  <a:pt x="91268" y="35166"/>
                </a:lnTo>
                <a:lnTo>
                  <a:pt x="0" y="23063"/>
                </a:lnTo>
                <a:close/>
              </a:path>
              <a:path w="224790" h="41275">
                <a:moveTo>
                  <a:pt x="224726" y="0"/>
                </a:moveTo>
                <a:lnTo>
                  <a:pt x="206108" y="1943"/>
                </a:lnTo>
                <a:lnTo>
                  <a:pt x="205384" y="2133"/>
                </a:lnTo>
                <a:lnTo>
                  <a:pt x="216001" y="3416"/>
                </a:lnTo>
                <a:lnTo>
                  <a:pt x="218922" y="2298"/>
                </a:lnTo>
                <a:lnTo>
                  <a:pt x="22472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28740" y="4456139"/>
            <a:ext cx="362585" cy="61594"/>
          </a:xfrm>
          <a:custGeom>
            <a:avLst/>
            <a:gdLst/>
            <a:ahLst/>
            <a:cxnLst/>
            <a:rect l="l" t="t" r="r" b="b"/>
            <a:pathLst>
              <a:path w="362584" h="61595">
                <a:moveTo>
                  <a:pt x="265117" y="42849"/>
                </a:moveTo>
                <a:lnTo>
                  <a:pt x="188747" y="42849"/>
                </a:lnTo>
                <a:lnTo>
                  <a:pt x="185051" y="46380"/>
                </a:lnTo>
                <a:lnTo>
                  <a:pt x="182029" y="49885"/>
                </a:lnTo>
                <a:lnTo>
                  <a:pt x="180339" y="52692"/>
                </a:lnTo>
                <a:lnTo>
                  <a:pt x="191020" y="61315"/>
                </a:lnTo>
                <a:lnTo>
                  <a:pt x="224968" y="51957"/>
                </a:lnTo>
                <a:lnTo>
                  <a:pt x="251466" y="45573"/>
                </a:lnTo>
                <a:lnTo>
                  <a:pt x="265117" y="42849"/>
                </a:lnTo>
                <a:close/>
              </a:path>
              <a:path w="362584" h="61595">
                <a:moveTo>
                  <a:pt x="215798" y="25400"/>
                </a:moveTo>
                <a:lnTo>
                  <a:pt x="179273" y="37642"/>
                </a:lnTo>
                <a:lnTo>
                  <a:pt x="159734" y="41244"/>
                </a:lnTo>
                <a:lnTo>
                  <a:pt x="140157" y="44589"/>
                </a:lnTo>
                <a:lnTo>
                  <a:pt x="154990" y="46545"/>
                </a:lnTo>
                <a:lnTo>
                  <a:pt x="188747" y="42849"/>
                </a:lnTo>
                <a:lnTo>
                  <a:pt x="265117" y="42849"/>
                </a:lnTo>
                <a:lnTo>
                  <a:pt x="272191" y="41438"/>
                </a:lnTo>
                <a:lnTo>
                  <a:pt x="288823" y="38823"/>
                </a:lnTo>
                <a:lnTo>
                  <a:pt x="270630" y="34970"/>
                </a:lnTo>
                <a:lnTo>
                  <a:pt x="252396" y="31449"/>
                </a:lnTo>
                <a:lnTo>
                  <a:pt x="234120" y="28260"/>
                </a:lnTo>
                <a:lnTo>
                  <a:pt x="215798" y="25400"/>
                </a:lnTo>
                <a:close/>
              </a:path>
              <a:path w="362584" h="61595">
                <a:moveTo>
                  <a:pt x="24244" y="19786"/>
                </a:moveTo>
                <a:lnTo>
                  <a:pt x="0" y="25984"/>
                </a:lnTo>
                <a:lnTo>
                  <a:pt x="44195" y="31864"/>
                </a:lnTo>
                <a:lnTo>
                  <a:pt x="39154" y="28981"/>
                </a:lnTo>
                <a:lnTo>
                  <a:pt x="34328" y="26111"/>
                </a:lnTo>
                <a:lnTo>
                  <a:pt x="27939" y="22390"/>
                </a:lnTo>
                <a:lnTo>
                  <a:pt x="26047" y="21120"/>
                </a:lnTo>
                <a:lnTo>
                  <a:pt x="24244" y="19786"/>
                </a:lnTo>
                <a:close/>
              </a:path>
              <a:path w="362584" h="61595">
                <a:moveTo>
                  <a:pt x="341960" y="0"/>
                </a:moveTo>
                <a:lnTo>
                  <a:pt x="353504" y="6146"/>
                </a:lnTo>
                <a:lnTo>
                  <a:pt x="362546" y="2654"/>
                </a:lnTo>
                <a:lnTo>
                  <a:pt x="34196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52984" y="4418623"/>
            <a:ext cx="514984" cy="82550"/>
          </a:xfrm>
          <a:custGeom>
            <a:avLst/>
            <a:gdLst/>
            <a:ahLst/>
            <a:cxnLst/>
            <a:rect l="l" t="t" r="r" b="b"/>
            <a:pathLst>
              <a:path w="514984" h="82550">
                <a:moveTo>
                  <a:pt x="40906" y="45999"/>
                </a:moveTo>
                <a:lnTo>
                  <a:pt x="28065" y="49720"/>
                </a:lnTo>
                <a:lnTo>
                  <a:pt x="10985" y="54495"/>
                </a:lnTo>
                <a:lnTo>
                  <a:pt x="0" y="57302"/>
                </a:lnTo>
                <a:lnTo>
                  <a:pt x="1803" y="58635"/>
                </a:lnTo>
                <a:lnTo>
                  <a:pt x="3695" y="59905"/>
                </a:lnTo>
                <a:lnTo>
                  <a:pt x="10083" y="63626"/>
                </a:lnTo>
                <a:lnTo>
                  <a:pt x="14909" y="66497"/>
                </a:lnTo>
                <a:lnTo>
                  <a:pt x="19964" y="69380"/>
                </a:lnTo>
                <a:lnTo>
                  <a:pt x="115912" y="82105"/>
                </a:lnTo>
                <a:lnTo>
                  <a:pt x="135489" y="78760"/>
                </a:lnTo>
                <a:lnTo>
                  <a:pt x="155028" y="75158"/>
                </a:lnTo>
                <a:lnTo>
                  <a:pt x="191554" y="62915"/>
                </a:lnTo>
                <a:lnTo>
                  <a:pt x="336551" y="62915"/>
                </a:lnTo>
                <a:lnTo>
                  <a:pt x="347080" y="59753"/>
                </a:lnTo>
                <a:lnTo>
                  <a:pt x="87972" y="59753"/>
                </a:lnTo>
                <a:lnTo>
                  <a:pt x="92893" y="57607"/>
                </a:lnTo>
                <a:lnTo>
                  <a:pt x="46469" y="57607"/>
                </a:lnTo>
                <a:lnTo>
                  <a:pt x="42481" y="52920"/>
                </a:lnTo>
                <a:lnTo>
                  <a:pt x="40906" y="45999"/>
                </a:lnTo>
                <a:close/>
              </a:path>
              <a:path w="514984" h="82550">
                <a:moveTo>
                  <a:pt x="336551" y="62915"/>
                </a:moveTo>
                <a:lnTo>
                  <a:pt x="191554" y="62915"/>
                </a:lnTo>
                <a:lnTo>
                  <a:pt x="209876" y="65775"/>
                </a:lnTo>
                <a:lnTo>
                  <a:pt x="228153" y="68965"/>
                </a:lnTo>
                <a:lnTo>
                  <a:pt x="246391" y="72486"/>
                </a:lnTo>
                <a:lnTo>
                  <a:pt x="264591" y="76339"/>
                </a:lnTo>
                <a:lnTo>
                  <a:pt x="284463" y="73819"/>
                </a:lnTo>
                <a:lnTo>
                  <a:pt x="304284" y="70812"/>
                </a:lnTo>
                <a:lnTo>
                  <a:pt x="328855" y="65227"/>
                </a:lnTo>
                <a:lnTo>
                  <a:pt x="336551" y="62915"/>
                </a:lnTo>
                <a:close/>
              </a:path>
              <a:path w="514984" h="82550">
                <a:moveTo>
                  <a:pt x="146824" y="55486"/>
                </a:moveTo>
                <a:lnTo>
                  <a:pt x="121173" y="57445"/>
                </a:lnTo>
                <a:lnTo>
                  <a:pt x="87972" y="59753"/>
                </a:lnTo>
                <a:lnTo>
                  <a:pt x="347080" y="59753"/>
                </a:lnTo>
                <a:lnTo>
                  <a:pt x="347630" y="59588"/>
                </a:lnTo>
                <a:lnTo>
                  <a:pt x="332701" y="59588"/>
                </a:lnTo>
                <a:lnTo>
                  <a:pt x="333694" y="59143"/>
                </a:lnTo>
                <a:lnTo>
                  <a:pt x="153276" y="59143"/>
                </a:lnTo>
                <a:lnTo>
                  <a:pt x="149555" y="57784"/>
                </a:lnTo>
                <a:lnTo>
                  <a:pt x="146824" y="55486"/>
                </a:lnTo>
                <a:close/>
              </a:path>
              <a:path w="514984" h="82550">
                <a:moveTo>
                  <a:pt x="362978" y="54978"/>
                </a:moveTo>
                <a:lnTo>
                  <a:pt x="355422" y="56252"/>
                </a:lnTo>
                <a:lnTo>
                  <a:pt x="347859" y="57445"/>
                </a:lnTo>
                <a:lnTo>
                  <a:pt x="340286" y="58557"/>
                </a:lnTo>
                <a:lnTo>
                  <a:pt x="332701" y="59588"/>
                </a:lnTo>
                <a:lnTo>
                  <a:pt x="347630" y="59588"/>
                </a:lnTo>
                <a:lnTo>
                  <a:pt x="362978" y="54978"/>
                </a:lnTo>
                <a:close/>
              </a:path>
              <a:path w="514984" h="82550">
                <a:moveTo>
                  <a:pt x="225336" y="48437"/>
                </a:moveTo>
                <a:lnTo>
                  <a:pt x="176611" y="57445"/>
                </a:lnTo>
                <a:lnTo>
                  <a:pt x="158750" y="59143"/>
                </a:lnTo>
                <a:lnTo>
                  <a:pt x="333694" y="59143"/>
                </a:lnTo>
                <a:lnTo>
                  <a:pt x="335876" y="58165"/>
                </a:lnTo>
                <a:lnTo>
                  <a:pt x="340503" y="57424"/>
                </a:lnTo>
                <a:lnTo>
                  <a:pt x="370954" y="52336"/>
                </a:lnTo>
                <a:lnTo>
                  <a:pt x="378566" y="49720"/>
                </a:lnTo>
                <a:lnTo>
                  <a:pt x="235966" y="49720"/>
                </a:lnTo>
                <a:lnTo>
                  <a:pt x="225336" y="48437"/>
                </a:lnTo>
                <a:close/>
              </a:path>
              <a:path w="514984" h="82550">
                <a:moveTo>
                  <a:pt x="125095" y="43560"/>
                </a:moveTo>
                <a:lnTo>
                  <a:pt x="109239" y="46491"/>
                </a:lnTo>
                <a:lnTo>
                  <a:pt x="92871" y="49691"/>
                </a:lnTo>
                <a:lnTo>
                  <a:pt x="75928" y="53201"/>
                </a:lnTo>
                <a:lnTo>
                  <a:pt x="56650" y="57445"/>
                </a:lnTo>
                <a:lnTo>
                  <a:pt x="55143" y="57607"/>
                </a:lnTo>
                <a:lnTo>
                  <a:pt x="92893" y="57607"/>
                </a:lnTo>
                <a:lnTo>
                  <a:pt x="125095" y="43560"/>
                </a:lnTo>
                <a:close/>
              </a:path>
              <a:path w="514984" h="82550">
                <a:moveTo>
                  <a:pt x="426364" y="3721"/>
                </a:moveTo>
                <a:lnTo>
                  <a:pt x="373323" y="8953"/>
                </a:lnTo>
                <a:lnTo>
                  <a:pt x="352539" y="12865"/>
                </a:lnTo>
                <a:lnTo>
                  <a:pt x="350964" y="13677"/>
                </a:lnTo>
                <a:lnTo>
                  <a:pt x="344182" y="14198"/>
                </a:lnTo>
                <a:lnTo>
                  <a:pt x="333452" y="20849"/>
                </a:lnTo>
                <a:lnTo>
                  <a:pt x="322635" y="27362"/>
                </a:lnTo>
                <a:lnTo>
                  <a:pt x="286731" y="41593"/>
                </a:lnTo>
                <a:lnTo>
                  <a:pt x="244678" y="46316"/>
                </a:lnTo>
                <a:lnTo>
                  <a:pt x="241795" y="47472"/>
                </a:lnTo>
                <a:lnTo>
                  <a:pt x="235966" y="49720"/>
                </a:lnTo>
                <a:lnTo>
                  <a:pt x="378566" y="49720"/>
                </a:lnTo>
                <a:lnTo>
                  <a:pt x="383059" y="48175"/>
                </a:lnTo>
                <a:lnTo>
                  <a:pt x="395798" y="43662"/>
                </a:lnTo>
                <a:lnTo>
                  <a:pt x="329260" y="43662"/>
                </a:lnTo>
                <a:lnTo>
                  <a:pt x="325399" y="41592"/>
                </a:lnTo>
                <a:lnTo>
                  <a:pt x="317715" y="37515"/>
                </a:lnTo>
                <a:lnTo>
                  <a:pt x="412676" y="37515"/>
                </a:lnTo>
                <a:lnTo>
                  <a:pt x="426224" y="32486"/>
                </a:lnTo>
                <a:lnTo>
                  <a:pt x="448537" y="24889"/>
                </a:lnTo>
                <a:lnTo>
                  <a:pt x="467442" y="18160"/>
                </a:lnTo>
                <a:lnTo>
                  <a:pt x="406019" y="18160"/>
                </a:lnTo>
                <a:lnTo>
                  <a:pt x="412877" y="13474"/>
                </a:lnTo>
                <a:lnTo>
                  <a:pt x="419658" y="8674"/>
                </a:lnTo>
                <a:lnTo>
                  <a:pt x="426364" y="3721"/>
                </a:lnTo>
                <a:close/>
              </a:path>
              <a:path w="514984" h="82550">
                <a:moveTo>
                  <a:pt x="412676" y="37515"/>
                </a:moveTo>
                <a:lnTo>
                  <a:pt x="317715" y="37515"/>
                </a:lnTo>
                <a:lnTo>
                  <a:pt x="338302" y="40170"/>
                </a:lnTo>
                <a:lnTo>
                  <a:pt x="329260" y="43662"/>
                </a:lnTo>
                <a:lnTo>
                  <a:pt x="395798" y="43662"/>
                </a:lnTo>
                <a:lnTo>
                  <a:pt x="412676" y="37515"/>
                </a:lnTo>
                <a:close/>
              </a:path>
              <a:path w="514984" h="82550">
                <a:moveTo>
                  <a:pt x="512876" y="0"/>
                </a:moveTo>
                <a:lnTo>
                  <a:pt x="512521" y="50"/>
                </a:lnTo>
                <a:lnTo>
                  <a:pt x="512165" y="63"/>
                </a:lnTo>
                <a:lnTo>
                  <a:pt x="511810" y="114"/>
                </a:lnTo>
                <a:lnTo>
                  <a:pt x="470938" y="1103"/>
                </a:lnTo>
                <a:lnTo>
                  <a:pt x="406019" y="18160"/>
                </a:lnTo>
                <a:lnTo>
                  <a:pt x="467442" y="18160"/>
                </a:lnTo>
                <a:lnTo>
                  <a:pt x="470725" y="16992"/>
                </a:lnTo>
                <a:lnTo>
                  <a:pt x="492790" y="8790"/>
                </a:lnTo>
                <a:lnTo>
                  <a:pt x="514731" y="279"/>
                </a:lnTo>
                <a:lnTo>
                  <a:pt x="51287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93891" y="4452585"/>
            <a:ext cx="100330" cy="24130"/>
          </a:xfrm>
          <a:custGeom>
            <a:avLst/>
            <a:gdLst/>
            <a:ahLst/>
            <a:cxnLst/>
            <a:rect l="l" t="t" r="r" b="b"/>
            <a:pathLst>
              <a:path w="100329" h="24129">
                <a:moveTo>
                  <a:pt x="99961" y="0"/>
                </a:moveTo>
                <a:lnTo>
                  <a:pt x="4952" y="10566"/>
                </a:lnTo>
                <a:lnTo>
                  <a:pt x="0" y="12039"/>
                </a:lnTo>
                <a:lnTo>
                  <a:pt x="1574" y="18961"/>
                </a:lnTo>
                <a:lnTo>
                  <a:pt x="5562" y="23647"/>
                </a:lnTo>
                <a:lnTo>
                  <a:pt x="14236" y="23647"/>
                </a:lnTo>
                <a:lnTo>
                  <a:pt x="15773" y="23482"/>
                </a:lnTo>
                <a:lnTo>
                  <a:pt x="35016" y="19236"/>
                </a:lnTo>
                <a:lnTo>
                  <a:pt x="51960" y="15725"/>
                </a:lnTo>
                <a:lnTo>
                  <a:pt x="68330" y="12524"/>
                </a:lnTo>
                <a:lnTo>
                  <a:pt x="84188" y="9588"/>
                </a:lnTo>
                <a:lnTo>
                  <a:pt x="87731" y="8064"/>
                </a:lnTo>
                <a:lnTo>
                  <a:pt x="94830" y="4965"/>
                </a:lnTo>
                <a:lnTo>
                  <a:pt x="99669" y="3454"/>
                </a:lnTo>
                <a:lnTo>
                  <a:pt x="99720" y="2311"/>
                </a:lnTo>
                <a:lnTo>
                  <a:pt x="99809" y="1155"/>
                </a:lnTo>
                <a:lnTo>
                  <a:pt x="9996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67707" y="4350289"/>
            <a:ext cx="191846" cy="726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77852" y="4371725"/>
            <a:ext cx="398145" cy="95885"/>
          </a:xfrm>
          <a:custGeom>
            <a:avLst/>
            <a:gdLst/>
            <a:ahLst/>
            <a:cxnLst/>
            <a:rect l="l" t="t" r="r" b="b"/>
            <a:pathLst>
              <a:path w="398145" h="95885">
                <a:moveTo>
                  <a:pt x="1193" y="95148"/>
                </a:moveTo>
                <a:lnTo>
                  <a:pt x="0" y="95275"/>
                </a:lnTo>
                <a:lnTo>
                  <a:pt x="469" y="95338"/>
                </a:lnTo>
                <a:lnTo>
                  <a:pt x="1193" y="95148"/>
                </a:lnTo>
                <a:close/>
              </a:path>
              <a:path w="398145" h="95885">
                <a:moveTo>
                  <a:pt x="397675" y="0"/>
                </a:moveTo>
                <a:lnTo>
                  <a:pt x="374459" y="7200"/>
                </a:lnTo>
                <a:lnTo>
                  <a:pt x="366128" y="14757"/>
                </a:lnTo>
                <a:lnTo>
                  <a:pt x="389816" y="3752"/>
                </a:lnTo>
                <a:lnTo>
                  <a:pt x="39767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99806" y="4378924"/>
            <a:ext cx="452755" cy="99060"/>
          </a:xfrm>
          <a:custGeom>
            <a:avLst/>
            <a:gdLst/>
            <a:ahLst/>
            <a:cxnLst/>
            <a:rect l="l" t="t" r="r" b="b"/>
            <a:pathLst>
              <a:path w="452754" h="99060">
                <a:moveTo>
                  <a:pt x="34061" y="92278"/>
                </a:moveTo>
                <a:lnTo>
                  <a:pt x="0" y="95186"/>
                </a:lnTo>
                <a:lnTo>
                  <a:pt x="2743" y="97485"/>
                </a:lnTo>
                <a:lnTo>
                  <a:pt x="6451" y="98844"/>
                </a:lnTo>
                <a:lnTo>
                  <a:pt x="11925" y="98844"/>
                </a:lnTo>
                <a:lnTo>
                  <a:pt x="13334" y="98767"/>
                </a:lnTo>
                <a:lnTo>
                  <a:pt x="29996" y="97124"/>
                </a:lnTo>
                <a:lnTo>
                  <a:pt x="46394" y="94767"/>
                </a:lnTo>
                <a:lnTo>
                  <a:pt x="49458" y="94195"/>
                </a:lnTo>
                <a:lnTo>
                  <a:pt x="38341" y="94195"/>
                </a:lnTo>
                <a:lnTo>
                  <a:pt x="36182" y="93484"/>
                </a:lnTo>
                <a:lnTo>
                  <a:pt x="34061" y="92278"/>
                </a:lnTo>
                <a:close/>
              </a:path>
              <a:path w="452754" h="99060">
                <a:moveTo>
                  <a:pt x="78041" y="88074"/>
                </a:moveTo>
                <a:lnTo>
                  <a:pt x="53339" y="90500"/>
                </a:lnTo>
                <a:lnTo>
                  <a:pt x="41846" y="94094"/>
                </a:lnTo>
                <a:lnTo>
                  <a:pt x="41109" y="94195"/>
                </a:lnTo>
                <a:lnTo>
                  <a:pt x="49458" y="94195"/>
                </a:lnTo>
                <a:lnTo>
                  <a:pt x="62557" y="91752"/>
                </a:lnTo>
                <a:lnTo>
                  <a:pt x="78511" y="88137"/>
                </a:lnTo>
                <a:lnTo>
                  <a:pt x="78041" y="88074"/>
                </a:lnTo>
                <a:close/>
              </a:path>
              <a:path w="452754" h="99060">
                <a:moveTo>
                  <a:pt x="310946" y="18554"/>
                </a:moveTo>
                <a:lnTo>
                  <a:pt x="300212" y="21447"/>
                </a:lnTo>
                <a:lnTo>
                  <a:pt x="259575" y="31686"/>
                </a:lnTo>
                <a:lnTo>
                  <a:pt x="215188" y="43802"/>
                </a:lnTo>
                <a:lnTo>
                  <a:pt x="219227" y="45199"/>
                </a:lnTo>
                <a:lnTo>
                  <a:pt x="215798" y="47129"/>
                </a:lnTo>
                <a:lnTo>
                  <a:pt x="208864" y="50901"/>
                </a:lnTo>
                <a:lnTo>
                  <a:pt x="226499" y="48654"/>
                </a:lnTo>
                <a:lnTo>
                  <a:pt x="244160" y="46656"/>
                </a:lnTo>
                <a:lnTo>
                  <a:pt x="261845" y="44911"/>
                </a:lnTo>
                <a:lnTo>
                  <a:pt x="279552" y="43421"/>
                </a:lnTo>
                <a:lnTo>
                  <a:pt x="285635" y="38887"/>
                </a:lnTo>
                <a:lnTo>
                  <a:pt x="291452" y="34463"/>
                </a:lnTo>
                <a:lnTo>
                  <a:pt x="297347" y="29885"/>
                </a:lnTo>
                <a:lnTo>
                  <a:pt x="303199" y="25247"/>
                </a:lnTo>
                <a:lnTo>
                  <a:pt x="305257" y="23799"/>
                </a:lnTo>
                <a:lnTo>
                  <a:pt x="308063" y="21437"/>
                </a:lnTo>
                <a:lnTo>
                  <a:pt x="310946" y="18554"/>
                </a:lnTo>
                <a:close/>
              </a:path>
              <a:path w="452754" h="99060">
                <a:moveTo>
                  <a:pt x="452500" y="0"/>
                </a:moveTo>
                <a:lnTo>
                  <a:pt x="393476" y="17833"/>
                </a:lnTo>
                <a:lnTo>
                  <a:pt x="363823" y="26146"/>
                </a:lnTo>
                <a:lnTo>
                  <a:pt x="334098" y="33743"/>
                </a:lnTo>
                <a:lnTo>
                  <a:pt x="310514" y="41427"/>
                </a:lnTo>
                <a:lnTo>
                  <a:pt x="324114" y="40803"/>
                </a:lnTo>
                <a:lnTo>
                  <a:pt x="337726" y="40324"/>
                </a:lnTo>
                <a:lnTo>
                  <a:pt x="351350" y="39989"/>
                </a:lnTo>
                <a:lnTo>
                  <a:pt x="364985" y="39801"/>
                </a:lnTo>
                <a:lnTo>
                  <a:pt x="366052" y="39700"/>
                </a:lnTo>
                <a:lnTo>
                  <a:pt x="368598" y="39700"/>
                </a:lnTo>
                <a:lnTo>
                  <a:pt x="387118" y="32225"/>
                </a:lnTo>
                <a:lnTo>
                  <a:pt x="406234" y="24239"/>
                </a:lnTo>
                <a:lnTo>
                  <a:pt x="425256" y="16017"/>
                </a:lnTo>
                <a:lnTo>
                  <a:pt x="444182" y="7556"/>
                </a:lnTo>
                <a:lnTo>
                  <a:pt x="447014" y="5003"/>
                </a:lnTo>
                <a:lnTo>
                  <a:pt x="452500" y="0"/>
                </a:lnTo>
                <a:close/>
              </a:path>
              <a:path w="452754" h="99060">
                <a:moveTo>
                  <a:pt x="368598" y="39700"/>
                </a:moveTo>
                <a:lnTo>
                  <a:pt x="366052" y="39700"/>
                </a:lnTo>
                <a:lnTo>
                  <a:pt x="367906" y="39979"/>
                </a:lnTo>
                <a:lnTo>
                  <a:pt x="368598" y="3970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249991" y="4431545"/>
            <a:ext cx="98425" cy="17780"/>
          </a:xfrm>
          <a:custGeom>
            <a:avLst/>
            <a:gdLst/>
            <a:ahLst/>
            <a:cxnLst/>
            <a:rect l="l" t="t" r="r" b="b"/>
            <a:pathLst>
              <a:path w="98425" h="17779">
                <a:moveTo>
                  <a:pt x="71404" y="15125"/>
                </a:moveTo>
                <a:lnTo>
                  <a:pt x="9855" y="15125"/>
                </a:lnTo>
                <a:lnTo>
                  <a:pt x="22666" y="16233"/>
                </a:lnTo>
                <a:lnTo>
                  <a:pt x="35437" y="17022"/>
                </a:lnTo>
                <a:lnTo>
                  <a:pt x="48168" y="17495"/>
                </a:lnTo>
                <a:lnTo>
                  <a:pt x="60858" y="17653"/>
                </a:lnTo>
                <a:lnTo>
                  <a:pt x="63347" y="17653"/>
                </a:lnTo>
                <a:lnTo>
                  <a:pt x="71404" y="15125"/>
                </a:lnTo>
                <a:close/>
              </a:path>
              <a:path w="98425" h="17779">
                <a:moveTo>
                  <a:pt x="56413" y="4521"/>
                </a:moveTo>
                <a:lnTo>
                  <a:pt x="18186" y="8877"/>
                </a:lnTo>
                <a:lnTo>
                  <a:pt x="6083" y="13157"/>
                </a:lnTo>
                <a:lnTo>
                  <a:pt x="0" y="15214"/>
                </a:lnTo>
                <a:lnTo>
                  <a:pt x="71404" y="15125"/>
                </a:lnTo>
                <a:lnTo>
                  <a:pt x="72237" y="13106"/>
                </a:lnTo>
                <a:lnTo>
                  <a:pt x="74091" y="11188"/>
                </a:lnTo>
                <a:lnTo>
                  <a:pt x="75555" y="10541"/>
                </a:lnTo>
                <a:lnTo>
                  <a:pt x="65976" y="10541"/>
                </a:lnTo>
                <a:lnTo>
                  <a:pt x="60832" y="8077"/>
                </a:lnTo>
                <a:lnTo>
                  <a:pt x="56413" y="4521"/>
                </a:lnTo>
                <a:close/>
              </a:path>
              <a:path w="98425" h="17779">
                <a:moveTo>
                  <a:pt x="98386" y="0"/>
                </a:moveTo>
                <a:lnTo>
                  <a:pt x="96875" y="177"/>
                </a:lnTo>
                <a:lnTo>
                  <a:pt x="84685" y="5081"/>
                </a:lnTo>
                <a:lnTo>
                  <a:pt x="72542" y="10147"/>
                </a:lnTo>
                <a:lnTo>
                  <a:pt x="71767" y="10414"/>
                </a:lnTo>
                <a:lnTo>
                  <a:pt x="70904" y="10541"/>
                </a:lnTo>
                <a:lnTo>
                  <a:pt x="75555" y="10541"/>
                </a:lnTo>
                <a:lnTo>
                  <a:pt x="77076" y="9867"/>
                </a:lnTo>
                <a:lnTo>
                  <a:pt x="91262" y="3238"/>
                </a:lnTo>
                <a:lnTo>
                  <a:pt x="9838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98840" y="4396280"/>
            <a:ext cx="413384" cy="67310"/>
          </a:xfrm>
          <a:custGeom>
            <a:avLst/>
            <a:gdLst/>
            <a:ahLst/>
            <a:cxnLst/>
            <a:rect l="l" t="t" r="r" b="b"/>
            <a:pathLst>
              <a:path w="413384" h="67310">
                <a:moveTo>
                  <a:pt x="61010" y="50393"/>
                </a:moveTo>
                <a:lnTo>
                  <a:pt x="51155" y="50482"/>
                </a:lnTo>
                <a:lnTo>
                  <a:pt x="38444" y="54749"/>
                </a:lnTo>
                <a:lnTo>
                  <a:pt x="25682" y="58902"/>
                </a:lnTo>
                <a:lnTo>
                  <a:pt x="12868" y="62941"/>
                </a:lnTo>
                <a:lnTo>
                  <a:pt x="0" y="66865"/>
                </a:lnTo>
                <a:lnTo>
                  <a:pt x="95008" y="56299"/>
                </a:lnTo>
                <a:lnTo>
                  <a:pt x="105502" y="56299"/>
                </a:lnTo>
                <a:lnTo>
                  <a:pt x="115646" y="52920"/>
                </a:lnTo>
                <a:lnTo>
                  <a:pt x="112013" y="52920"/>
                </a:lnTo>
                <a:lnTo>
                  <a:pt x="99324" y="52763"/>
                </a:lnTo>
                <a:lnTo>
                  <a:pt x="86593" y="52290"/>
                </a:lnTo>
                <a:lnTo>
                  <a:pt x="73821" y="51501"/>
                </a:lnTo>
                <a:lnTo>
                  <a:pt x="61010" y="50393"/>
                </a:lnTo>
                <a:close/>
              </a:path>
              <a:path w="413384" h="67310">
                <a:moveTo>
                  <a:pt x="105502" y="56299"/>
                </a:moveTo>
                <a:lnTo>
                  <a:pt x="95008" y="56299"/>
                </a:lnTo>
                <a:lnTo>
                  <a:pt x="94868" y="57467"/>
                </a:lnTo>
                <a:lnTo>
                  <a:pt x="94767" y="58623"/>
                </a:lnTo>
                <a:lnTo>
                  <a:pt x="94716" y="59753"/>
                </a:lnTo>
                <a:lnTo>
                  <a:pt x="101752" y="57531"/>
                </a:lnTo>
                <a:lnTo>
                  <a:pt x="105502" y="56299"/>
                </a:lnTo>
                <a:close/>
              </a:path>
              <a:path w="413384" h="67310">
                <a:moveTo>
                  <a:pt x="115722" y="52895"/>
                </a:moveTo>
                <a:lnTo>
                  <a:pt x="114490" y="52920"/>
                </a:lnTo>
                <a:lnTo>
                  <a:pt x="115646" y="52920"/>
                </a:lnTo>
                <a:close/>
              </a:path>
              <a:path w="413384" h="67310">
                <a:moveTo>
                  <a:pt x="413067" y="0"/>
                </a:moveTo>
                <a:lnTo>
                  <a:pt x="360540" y="14325"/>
                </a:lnTo>
                <a:lnTo>
                  <a:pt x="401177" y="4093"/>
                </a:lnTo>
                <a:lnTo>
                  <a:pt x="411911" y="1193"/>
                </a:lnTo>
                <a:lnTo>
                  <a:pt x="412686" y="419"/>
                </a:lnTo>
                <a:lnTo>
                  <a:pt x="41306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306402" y="4359944"/>
            <a:ext cx="206071" cy="8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58898" y="4446276"/>
            <a:ext cx="396875" cy="61594"/>
          </a:xfrm>
          <a:custGeom>
            <a:avLst/>
            <a:gdLst/>
            <a:ahLst/>
            <a:cxnLst/>
            <a:rect l="l" t="t" r="r" b="b"/>
            <a:pathLst>
              <a:path w="396875" h="61595">
                <a:moveTo>
                  <a:pt x="248780" y="28867"/>
                </a:moveTo>
                <a:lnTo>
                  <a:pt x="215288" y="33694"/>
                </a:lnTo>
                <a:lnTo>
                  <a:pt x="181735" y="38120"/>
                </a:lnTo>
                <a:lnTo>
                  <a:pt x="148123" y="42149"/>
                </a:lnTo>
                <a:lnTo>
                  <a:pt x="114452" y="45783"/>
                </a:lnTo>
                <a:lnTo>
                  <a:pt x="85889" y="49802"/>
                </a:lnTo>
                <a:lnTo>
                  <a:pt x="57292" y="53535"/>
                </a:lnTo>
                <a:lnTo>
                  <a:pt x="28663" y="56979"/>
                </a:lnTo>
                <a:lnTo>
                  <a:pt x="0" y="60134"/>
                </a:lnTo>
                <a:lnTo>
                  <a:pt x="1193" y="60972"/>
                </a:lnTo>
                <a:lnTo>
                  <a:pt x="2768" y="61455"/>
                </a:lnTo>
                <a:lnTo>
                  <a:pt x="5118" y="61455"/>
                </a:lnTo>
                <a:lnTo>
                  <a:pt x="55086" y="59631"/>
                </a:lnTo>
                <a:lnTo>
                  <a:pt x="104004" y="55489"/>
                </a:lnTo>
                <a:lnTo>
                  <a:pt x="152593" y="48985"/>
                </a:lnTo>
                <a:lnTo>
                  <a:pt x="200852" y="40113"/>
                </a:lnTo>
                <a:lnTo>
                  <a:pt x="248780" y="28867"/>
                </a:lnTo>
                <a:close/>
              </a:path>
              <a:path w="396875" h="61595">
                <a:moveTo>
                  <a:pt x="396786" y="0"/>
                </a:moveTo>
                <a:lnTo>
                  <a:pt x="367487" y="8470"/>
                </a:lnTo>
                <a:lnTo>
                  <a:pt x="366928" y="8585"/>
                </a:lnTo>
                <a:lnTo>
                  <a:pt x="379798" y="7602"/>
                </a:lnTo>
                <a:lnTo>
                  <a:pt x="392696" y="6857"/>
                </a:lnTo>
                <a:lnTo>
                  <a:pt x="394004" y="4508"/>
                </a:lnTo>
                <a:lnTo>
                  <a:pt x="395401" y="2171"/>
                </a:lnTo>
                <a:lnTo>
                  <a:pt x="39678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55946" y="4407369"/>
            <a:ext cx="420370" cy="99060"/>
          </a:xfrm>
          <a:custGeom>
            <a:avLst/>
            <a:gdLst/>
            <a:ahLst/>
            <a:cxnLst/>
            <a:rect l="l" t="t" r="r" b="b"/>
            <a:pathLst>
              <a:path w="420370" h="99060">
                <a:moveTo>
                  <a:pt x="316390" y="0"/>
                </a:moveTo>
                <a:lnTo>
                  <a:pt x="298877" y="4267"/>
                </a:lnTo>
                <a:lnTo>
                  <a:pt x="289452" y="7043"/>
                </a:lnTo>
                <a:lnTo>
                  <a:pt x="261234" y="15659"/>
                </a:lnTo>
                <a:lnTo>
                  <a:pt x="208395" y="29377"/>
                </a:lnTo>
                <a:lnTo>
                  <a:pt x="164142" y="38061"/>
                </a:lnTo>
                <a:lnTo>
                  <a:pt x="122424" y="43555"/>
                </a:lnTo>
                <a:lnTo>
                  <a:pt x="77185" y="47701"/>
                </a:lnTo>
                <a:lnTo>
                  <a:pt x="64824" y="49265"/>
                </a:lnTo>
                <a:lnTo>
                  <a:pt x="52444" y="50699"/>
                </a:lnTo>
                <a:lnTo>
                  <a:pt x="40043" y="52003"/>
                </a:lnTo>
                <a:lnTo>
                  <a:pt x="27617" y="53174"/>
                </a:lnTo>
                <a:lnTo>
                  <a:pt x="21018" y="58884"/>
                </a:lnTo>
                <a:lnTo>
                  <a:pt x="0" y="87433"/>
                </a:lnTo>
                <a:lnTo>
                  <a:pt x="25" y="94142"/>
                </a:lnTo>
                <a:lnTo>
                  <a:pt x="2954" y="99034"/>
                </a:lnTo>
                <a:lnTo>
                  <a:pt x="31617" y="95881"/>
                </a:lnTo>
                <a:lnTo>
                  <a:pt x="60247" y="92441"/>
                </a:lnTo>
                <a:lnTo>
                  <a:pt x="88843" y="88713"/>
                </a:lnTo>
                <a:lnTo>
                  <a:pt x="117406" y="84696"/>
                </a:lnTo>
                <a:lnTo>
                  <a:pt x="151072" y="81056"/>
                </a:lnTo>
                <a:lnTo>
                  <a:pt x="184684" y="77028"/>
                </a:lnTo>
                <a:lnTo>
                  <a:pt x="218240" y="72605"/>
                </a:lnTo>
                <a:lnTo>
                  <a:pt x="251734" y="67779"/>
                </a:lnTo>
                <a:lnTo>
                  <a:pt x="257513" y="66255"/>
                </a:lnTo>
                <a:lnTo>
                  <a:pt x="285381" y="59860"/>
                </a:lnTo>
                <a:lnTo>
                  <a:pt x="313397" y="54598"/>
                </a:lnTo>
                <a:lnTo>
                  <a:pt x="341564" y="50473"/>
                </a:lnTo>
                <a:lnTo>
                  <a:pt x="369882" y="47485"/>
                </a:lnTo>
                <a:lnTo>
                  <a:pt x="370441" y="47383"/>
                </a:lnTo>
                <a:lnTo>
                  <a:pt x="399740" y="38900"/>
                </a:lnTo>
                <a:lnTo>
                  <a:pt x="404020" y="32194"/>
                </a:lnTo>
                <a:lnTo>
                  <a:pt x="408071" y="26974"/>
                </a:lnTo>
                <a:lnTo>
                  <a:pt x="411868" y="22809"/>
                </a:lnTo>
                <a:lnTo>
                  <a:pt x="415945" y="18199"/>
                </a:lnTo>
                <a:lnTo>
                  <a:pt x="418610" y="15227"/>
                </a:lnTo>
                <a:lnTo>
                  <a:pt x="394622" y="15227"/>
                </a:lnTo>
                <a:lnTo>
                  <a:pt x="391371" y="8902"/>
                </a:lnTo>
                <a:lnTo>
                  <a:pt x="392726" y="114"/>
                </a:lnTo>
                <a:lnTo>
                  <a:pt x="374645" y="114"/>
                </a:lnTo>
                <a:lnTo>
                  <a:pt x="374784" y="50"/>
                </a:lnTo>
                <a:lnTo>
                  <a:pt x="316390" y="0"/>
                </a:lnTo>
                <a:close/>
              </a:path>
              <a:path w="420370" h="99060">
                <a:moveTo>
                  <a:pt x="420250" y="13398"/>
                </a:moveTo>
                <a:lnTo>
                  <a:pt x="412224" y="14643"/>
                </a:lnTo>
                <a:lnTo>
                  <a:pt x="409811" y="15049"/>
                </a:lnTo>
                <a:lnTo>
                  <a:pt x="407652" y="15227"/>
                </a:lnTo>
                <a:lnTo>
                  <a:pt x="418610" y="15227"/>
                </a:lnTo>
                <a:lnTo>
                  <a:pt x="420250" y="13398"/>
                </a:lnTo>
                <a:close/>
              </a:path>
              <a:path w="420370" h="99060">
                <a:moveTo>
                  <a:pt x="392730" y="88"/>
                </a:moveTo>
                <a:lnTo>
                  <a:pt x="389885" y="114"/>
                </a:lnTo>
                <a:lnTo>
                  <a:pt x="392726" y="11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83567" y="4455072"/>
            <a:ext cx="50165" cy="5715"/>
          </a:xfrm>
          <a:custGeom>
            <a:avLst/>
            <a:gdLst/>
            <a:ahLst/>
            <a:cxnLst/>
            <a:rect l="l" t="t" r="r" b="b"/>
            <a:pathLst>
              <a:path w="50165" h="5714">
                <a:moveTo>
                  <a:pt x="49568" y="0"/>
                </a:moveTo>
                <a:lnTo>
                  <a:pt x="1752" y="4013"/>
                </a:lnTo>
                <a:lnTo>
                  <a:pt x="571" y="4978"/>
                </a:lnTo>
                <a:lnTo>
                  <a:pt x="0" y="5473"/>
                </a:lnTo>
                <a:lnTo>
                  <a:pt x="12420" y="4300"/>
                </a:lnTo>
                <a:lnTo>
                  <a:pt x="24822" y="2994"/>
                </a:lnTo>
                <a:lnTo>
                  <a:pt x="37204" y="1558"/>
                </a:lnTo>
                <a:lnTo>
                  <a:pt x="4956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72343" y="4397691"/>
            <a:ext cx="78740" cy="10160"/>
          </a:xfrm>
          <a:custGeom>
            <a:avLst/>
            <a:gdLst/>
            <a:ahLst/>
            <a:cxnLst/>
            <a:rect l="l" t="t" r="r" b="b"/>
            <a:pathLst>
              <a:path w="78740" h="10160">
                <a:moveTo>
                  <a:pt x="77939" y="0"/>
                </a:moveTo>
                <a:lnTo>
                  <a:pt x="65859" y="726"/>
                </a:lnTo>
                <a:lnTo>
                  <a:pt x="29540" y="2463"/>
                </a:lnTo>
                <a:lnTo>
                  <a:pt x="0" y="9677"/>
                </a:lnTo>
                <a:lnTo>
                  <a:pt x="58394" y="9728"/>
                </a:lnTo>
                <a:lnTo>
                  <a:pt x="78079" y="3048"/>
                </a:lnTo>
                <a:lnTo>
                  <a:pt x="78288" y="2463"/>
                </a:lnTo>
                <a:lnTo>
                  <a:pt x="78243" y="1944"/>
                </a:lnTo>
                <a:lnTo>
                  <a:pt x="78124" y="1370"/>
                </a:lnTo>
                <a:lnTo>
                  <a:pt x="78023" y="726"/>
                </a:lnTo>
                <a:lnTo>
                  <a:pt x="779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51600" y="4426035"/>
            <a:ext cx="79375" cy="27305"/>
          </a:xfrm>
          <a:custGeom>
            <a:avLst/>
            <a:gdLst/>
            <a:ahLst/>
            <a:cxnLst/>
            <a:rect l="l" t="t" r="r" b="b"/>
            <a:pathLst>
              <a:path w="79375" h="27304">
                <a:moveTo>
                  <a:pt x="75869" y="0"/>
                </a:moveTo>
                <a:lnTo>
                  <a:pt x="4089" y="20243"/>
                </a:lnTo>
                <a:lnTo>
                  <a:pt x="0" y="27101"/>
                </a:lnTo>
                <a:lnTo>
                  <a:pt x="6796" y="26803"/>
                </a:lnTo>
                <a:lnTo>
                  <a:pt x="20416" y="26407"/>
                </a:lnTo>
                <a:lnTo>
                  <a:pt x="27241" y="26301"/>
                </a:lnTo>
                <a:lnTo>
                  <a:pt x="60236" y="24091"/>
                </a:lnTo>
                <a:lnTo>
                  <a:pt x="62636" y="19812"/>
                </a:lnTo>
                <a:lnTo>
                  <a:pt x="65760" y="15951"/>
                </a:lnTo>
                <a:lnTo>
                  <a:pt x="67627" y="14160"/>
                </a:lnTo>
                <a:lnTo>
                  <a:pt x="71361" y="11023"/>
                </a:lnTo>
                <a:lnTo>
                  <a:pt x="75120" y="7924"/>
                </a:lnTo>
                <a:lnTo>
                  <a:pt x="78930" y="4902"/>
                </a:lnTo>
                <a:lnTo>
                  <a:pt x="77736" y="3429"/>
                </a:lnTo>
                <a:lnTo>
                  <a:pt x="76695" y="1765"/>
                </a:lnTo>
                <a:lnTo>
                  <a:pt x="7586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11836" y="4430938"/>
            <a:ext cx="43180" cy="19685"/>
          </a:xfrm>
          <a:custGeom>
            <a:avLst/>
            <a:gdLst/>
            <a:ahLst/>
            <a:cxnLst/>
            <a:rect l="l" t="t" r="r" b="b"/>
            <a:pathLst>
              <a:path w="43179" h="19685">
                <a:moveTo>
                  <a:pt x="18694" y="0"/>
                </a:moveTo>
                <a:lnTo>
                  <a:pt x="0" y="19189"/>
                </a:lnTo>
                <a:lnTo>
                  <a:pt x="37083" y="16814"/>
                </a:lnTo>
                <a:lnTo>
                  <a:pt x="37477" y="11849"/>
                </a:lnTo>
                <a:lnTo>
                  <a:pt x="39382" y="7023"/>
                </a:lnTo>
                <a:lnTo>
                  <a:pt x="40535" y="5994"/>
                </a:lnTo>
                <a:lnTo>
                  <a:pt x="25590" y="5994"/>
                </a:lnTo>
                <a:lnTo>
                  <a:pt x="21628" y="3568"/>
                </a:lnTo>
                <a:lnTo>
                  <a:pt x="18694" y="0"/>
                </a:lnTo>
                <a:close/>
              </a:path>
              <a:path w="43179" h="19685">
                <a:moveTo>
                  <a:pt x="43052" y="3746"/>
                </a:moveTo>
                <a:lnTo>
                  <a:pt x="39357" y="4406"/>
                </a:lnTo>
                <a:lnTo>
                  <a:pt x="31965" y="5829"/>
                </a:lnTo>
                <a:lnTo>
                  <a:pt x="31292" y="5930"/>
                </a:lnTo>
                <a:lnTo>
                  <a:pt x="30632" y="5994"/>
                </a:lnTo>
                <a:lnTo>
                  <a:pt x="40535" y="5994"/>
                </a:lnTo>
                <a:lnTo>
                  <a:pt x="43052" y="374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55690" y="4414673"/>
            <a:ext cx="72390" cy="31750"/>
          </a:xfrm>
          <a:custGeom>
            <a:avLst/>
            <a:gdLst/>
            <a:ahLst/>
            <a:cxnLst/>
            <a:rect l="l" t="t" r="r" b="b"/>
            <a:pathLst>
              <a:path w="72390" h="31750">
                <a:moveTo>
                  <a:pt x="61531" y="0"/>
                </a:moveTo>
                <a:lnTo>
                  <a:pt x="36061" y="3759"/>
                </a:lnTo>
                <a:lnTo>
                  <a:pt x="20510" y="6096"/>
                </a:lnTo>
                <a:lnTo>
                  <a:pt x="16205" y="10896"/>
                </a:lnTo>
                <a:lnTo>
                  <a:pt x="12128" y="15506"/>
                </a:lnTo>
                <a:lnTo>
                  <a:pt x="8331" y="19697"/>
                </a:lnTo>
                <a:lnTo>
                  <a:pt x="4279" y="24892"/>
                </a:lnTo>
                <a:lnTo>
                  <a:pt x="0" y="31597"/>
                </a:lnTo>
                <a:lnTo>
                  <a:pt x="65747" y="12788"/>
                </a:lnTo>
                <a:lnTo>
                  <a:pt x="67754" y="12306"/>
                </a:lnTo>
                <a:lnTo>
                  <a:pt x="69773" y="11849"/>
                </a:lnTo>
                <a:lnTo>
                  <a:pt x="71780" y="11366"/>
                </a:lnTo>
                <a:lnTo>
                  <a:pt x="70650" y="8940"/>
                </a:lnTo>
                <a:lnTo>
                  <a:pt x="69900" y="6286"/>
                </a:lnTo>
                <a:lnTo>
                  <a:pt x="69654" y="3759"/>
                </a:lnTo>
                <a:lnTo>
                  <a:pt x="64922" y="3759"/>
                </a:lnTo>
                <a:lnTo>
                  <a:pt x="62814" y="2273"/>
                </a:lnTo>
                <a:lnTo>
                  <a:pt x="61531" y="0"/>
                </a:lnTo>
                <a:close/>
              </a:path>
              <a:path w="72390" h="31750">
                <a:moveTo>
                  <a:pt x="69646" y="3682"/>
                </a:moveTo>
                <a:lnTo>
                  <a:pt x="69126" y="3746"/>
                </a:lnTo>
                <a:lnTo>
                  <a:pt x="64922" y="3759"/>
                </a:lnTo>
                <a:lnTo>
                  <a:pt x="69654" y="3759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017222" y="4413472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8216" y="0"/>
                </a:moveTo>
                <a:lnTo>
                  <a:pt x="0" y="1206"/>
                </a:lnTo>
                <a:lnTo>
                  <a:pt x="1282" y="3467"/>
                </a:lnTo>
                <a:lnTo>
                  <a:pt x="3390" y="4965"/>
                </a:lnTo>
                <a:lnTo>
                  <a:pt x="7112" y="4965"/>
                </a:lnTo>
                <a:lnTo>
                  <a:pt x="7594" y="4940"/>
                </a:lnTo>
                <a:lnTo>
                  <a:pt x="8115" y="4876"/>
                </a:lnTo>
                <a:lnTo>
                  <a:pt x="7973" y="3467"/>
                </a:lnTo>
                <a:lnTo>
                  <a:pt x="8034" y="1206"/>
                </a:lnTo>
                <a:lnTo>
                  <a:pt x="821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027468" y="4422644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13677" y="0"/>
                </a:moveTo>
                <a:lnTo>
                  <a:pt x="4571" y="2298"/>
                </a:lnTo>
                <a:lnTo>
                  <a:pt x="0" y="3390"/>
                </a:lnTo>
                <a:lnTo>
                  <a:pt x="838" y="5156"/>
                </a:lnTo>
                <a:lnTo>
                  <a:pt x="1866" y="6819"/>
                </a:lnTo>
                <a:lnTo>
                  <a:pt x="3060" y="8293"/>
                </a:lnTo>
                <a:lnTo>
                  <a:pt x="6565" y="5473"/>
                </a:lnTo>
                <a:lnTo>
                  <a:pt x="10109" y="2717"/>
                </a:lnTo>
                <a:lnTo>
                  <a:pt x="1367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30525" y="4402993"/>
            <a:ext cx="89535" cy="34290"/>
          </a:xfrm>
          <a:custGeom>
            <a:avLst/>
            <a:gdLst/>
            <a:ahLst/>
            <a:cxnLst/>
            <a:rect l="l" t="t" r="r" b="b"/>
            <a:pathLst>
              <a:path w="89534" h="34289">
                <a:moveTo>
                  <a:pt x="89026" y="0"/>
                </a:moveTo>
                <a:lnTo>
                  <a:pt x="10617" y="19646"/>
                </a:lnTo>
                <a:lnTo>
                  <a:pt x="7048" y="22364"/>
                </a:lnTo>
                <a:lnTo>
                  <a:pt x="3505" y="25120"/>
                </a:lnTo>
                <a:lnTo>
                  <a:pt x="0" y="27940"/>
                </a:lnTo>
                <a:lnTo>
                  <a:pt x="2933" y="31521"/>
                </a:lnTo>
                <a:lnTo>
                  <a:pt x="6896" y="33934"/>
                </a:lnTo>
                <a:lnTo>
                  <a:pt x="11950" y="33934"/>
                </a:lnTo>
                <a:lnTo>
                  <a:pt x="12611" y="33870"/>
                </a:lnTo>
                <a:lnTo>
                  <a:pt x="13271" y="33769"/>
                </a:lnTo>
                <a:lnTo>
                  <a:pt x="24371" y="31686"/>
                </a:lnTo>
                <a:lnTo>
                  <a:pt x="25742" y="30454"/>
                </a:lnTo>
                <a:lnTo>
                  <a:pt x="27393" y="29413"/>
                </a:lnTo>
                <a:lnTo>
                  <a:pt x="29286" y="28701"/>
                </a:lnTo>
                <a:lnTo>
                  <a:pt x="65925" y="15354"/>
                </a:lnTo>
                <a:lnTo>
                  <a:pt x="71475" y="11684"/>
                </a:lnTo>
                <a:lnTo>
                  <a:pt x="74282" y="9893"/>
                </a:lnTo>
                <a:lnTo>
                  <a:pt x="79133" y="6502"/>
                </a:lnTo>
                <a:lnTo>
                  <a:pt x="84048" y="3200"/>
                </a:lnTo>
                <a:lnTo>
                  <a:pt x="8902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96446" y="4396343"/>
            <a:ext cx="58419" cy="22225"/>
          </a:xfrm>
          <a:custGeom>
            <a:avLst/>
            <a:gdLst/>
            <a:ahLst/>
            <a:cxnLst/>
            <a:rect l="l" t="t" r="r" b="b"/>
            <a:pathLst>
              <a:path w="58420" h="22225">
                <a:moveTo>
                  <a:pt x="58191" y="0"/>
                </a:moveTo>
                <a:lnTo>
                  <a:pt x="18135" y="9842"/>
                </a:lnTo>
                <a:lnTo>
                  <a:pt x="8282" y="16582"/>
                </a:lnTo>
                <a:lnTo>
                  <a:pt x="5549" y="18326"/>
                </a:lnTo>
                <a:lnTo>
                  <a:pt x="2768" y="20154"/>
                </a:lnTo>
                <a:lnTo>
                  <a:pt x="0" y="22009"/>
                </a:lnTo>
                <a:lnTo>
                  <a:pt x="14707" y="16535"/>
                </a:lnTo>
                <a:lnTo>
                  <a:pt x="5819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25338" y="4413830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24066" y="0"/>
                </a:moveTo>
                <a:lnTo>
                  <a:pt x="774" y="4394"/>
                </a:lnTo>
                <a:lnTo>
                  <a:pt x="0" y="4521"/>
                </a:lnTo>
                <a:lnTo>
                  <a:pt x="253" y="7137"/>
                </a:lnTo>
                <a:lnTo>
                  <a:pt x="1003" y="9779"/>
                </a:lnTo>
                <a:lnTo>
                  <a:pt x="2133" y="12204"/>
                </a:lnTo>
                <a:lnTo>
                  <a:pt x="6692" y="11112"/>
                </a:lnTo>
                <a:lnTo>
                  <a:pt x="15811" y="8813"/>
                </a:lnTo>
                <a:lnTo>
                  <a:pt x="19113" y="6273"/>
                </a:lnTo>
                <a:lnTo>
                  <a:pt x="22453" y="3784"/>
                </a:lnTo>
                <a:lnTo>
                  <a:pt x="25806" y="1320"/>
                </a:lnTo>
                <a:lnTo>
                  <a:pt x="2406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25171" y="441067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20015" y="0"/>
                </a:moveTo>
                <a:lnTo>
                  <a:pt x="266" y="2794"/>
                </a:lnTo>
                <a:lnTo>
                  <a:pt x="25" y="4394"/>
                </a:lnTo>
                <a:lnTo>
                  <a:pt x="0" y="6032"/>
                </a:lnTo>
                <a:lnTo>
                  <a:pt x="165" y="7683"/>
                </a:lnTo>
                <a:lnTo>
                  <a:pt x="24231" y="3162"/>
                </a:lnTo>
                <a:lnTo>
                  <a:pt x="2001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41146" y="4400257"/>
            <a:ext cx="83185" cy="22860"/>
          </a:xfrm>
          <a:custGeom>
            <a:avLst/>
            <a:gdLst/>
            <a:ahLst/>
            <a:cxnLst/>
            <a:rect l="l" t="t" r="r" b="b"/>
            <a:pathLst>
              <a:path w="83184" h="22860">
                <a:moveTo>
                  <a:pt x="82740" y="0"/>
                </a:moveTo>
                <a:lnTo>
                  <a:pt x="8254" y="13576"/>
                </a:lnTo>
                <a:lnTo>
                  <a:pt x="8851" y="14008"/>
                </a:lnTo>
                <a:lnTo>
                  <a:pt x="10007" y="14897"/>
                </a:lnTo>
                <a:lnTo>
                  <a:pt x="3301" y="19837"/>
                </a:lnTo>
                <a:lnTo>
                  <a:pt x="0" y="22390"/>
                </a:lnTo>
                <a:lnTo>
                  <a:pt x="78409" y="2730"/>
                </a:lnTo>
                <a:lnTo>
                  <a:pt x="8274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19555" y="4398174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20091" y="0"/>
                </a:moveTo>
                <a:lnTo>
                  <a:pt x="5689" y="1828"/>
                </a:lnTo>
                <a:lnTo>
                  <a:pt x="4330" y="2082"/>
                </a:lnTo>
                <a:lnTo>
                  <a:pt x="0" y="4813"/>
                </a:lnTo>
                <a:lnTo>
                  <a:pt x="2009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45180" y="4400134"/>
            <a:ext cx="79375" cy="13970"/>
          </a:xfrm>
          <a:custGeom>
            <a:avLst/>
            <a:gdLst/>
            <a:ahLst/>
            <a:cxnLst/>
            <a:rect l="l" t="t" r="r" b="b"/>
            <a:pathLst>
              <a:path w="79375" h="13970">
                <a:moveTo>
                  <a:pt x="78917" y="0"/>
                </a:moveTo>
                <a:lnTo>
                  <a:pt x="0" y="10541"/>
                </a:lnTo>
                <a:lnTo>
                  <a:pt x="4229" y="13690"/>
                </a:lnTo>
                <a:lnTo>
                  <a:pt x="78701" y="127"/>
                </a:lnTo>
                <a:lnTo>
                  <a:pt x="7891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123884" y="439990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031" y="0"/>
                </a:moveTo>
                <a:lnTo>
                  <a:pt x="0" y="355"/>
                </a:lnTo>
                <a:lnTo>
                  <a:pt x="215" y="228"/>
                </a:lnTo>
                <a:lnTo>
                  <a:pt x="1422" y="63"/>
                </a:lnTo>
                <a:lnTo>
                  <a:pt x="203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01882" y="4395776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5">
                <a:moveTo>
                  <a:pt x="48272" y="0"/>
                </a:moveTo>
                <a:lnTo>
                  <a:pt x="16243" y="1346"/>
                </a:lnTo>
                <a:lnTo>
                  <a:pt x="1384" y="4013"/>
                </a:lnTo>
                <a:lnTo>
                  <a:pt x="0" y="4381"/>
                </a:lnTo>
                <a:lnTo>
                  <a:pt x="36318" y="2643"/>
                </a:lnTo>
                <a:lnTo>
                  <a:pt x="48399" y="1917"/>
                </a:lnTo>
                <a:lnTo>
                  <a:pt x="4827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18116" y="4391294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32384" y="0"/>
                </a:moveTo>
                <a:lnTo>
                  <a:pt x="0" y="5829"/>
                </a:lnTo>
                <a:lnTo>
                  <a:pt x="32042" y="4483"/>
                </a:lnTo>
                <a:lnTo>
                  <a:pt x="32105" y="1485"/>
                </a:lnTo>
                <a:lnTo>
                  <a:pt x="3238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33141" y="4411640"/>
            <a:ext cx="222250" cy="43815"/>
          </a:xfrm>
          <a:custGeom>
            <a:avLst/>
            <a:gdLst/>
            <a:ahLst/>
            <a:cxnLst/>
            <a:rect l="l" t="t" r="r" b="b"/>
            <a:pathLst>
              <a:path w="222250" h="43814">
                <a:moveTo>
                  <a:pt x="221678" y="0"/>
                </a:moveTo>
                <a:lnTo>
                  <a:pt x="176072" y="11307"/>
                </a:lnTo>
                <a:lnTo>
                  <a:pt x="145859" y="18022"/>
                </a:lnTo>
                <a:lnTo>
                  <a:pt x="115531" y="23950"/>
                </a:lnTo>
                <a:lnTo>
                  <a:pt x="85090" y="29082"/>
                </a:lnTo>
                <a:lnTo>
                  <a:pt x="63911" y="33247"/>
                </a:lnTo>
                <a:lnTo>
                  <a:pt x="42668" y="37030"/>
                </a:lnTo>
                <a:lnTo>
                  <a:pt x="21364" y="40427"/>
                </a:lnTo>
                <a:lnTo>
                  <a:pt x="0" y="43433"/>
                </a:lnTo>
                <a:lnTo>
                  <a:pt x="45230" y="39282"/>
                </a:lnTo>
                <a:lnTo>
                  <a:pt x="86945" y="33788"/>
                </a:lnTo>
                <a:lnTo>
                  <a:pt x="131196" y="25103"/>
                </a:lnTo>
                <a:lnTo>
                  <a:pt x="184035" y="11379"/>
                </a:lnTo>
                <a:lnTo>
                  <a:pt x="212253" y="2776"/>
                </a:lnTo>
                <a:lnTo>
                  <a:pt x="22167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585316" y="4440720"/>
            <a:ext cx="133350" cy="18415"/>
          </a:xfrm>
          <a:custGeom>
            <a:avLst/>
            <a:gdLst/>
            <a:ahLst/>
            <a:cxnLst/>
            <a:rect l="l" t="t" r="r" b="b"/>
            <a:pathLst>
              <a:path w="133350" h="18414">
                <a:moveTo>
                  <a:pt x="132918" y="0"/>
                </a:moveTo>
                <a:lnTo>
                  <a:pt x="101656" y="4432"/>
                </a:lnTo>
                <a:lnTo>
                  <a:pt x="70277" y="8035"/>
                </a:lnTo>
                <a:lnTo>
                  <a:pt x="38776" y="10815"/>
                </a:lnTo>
                <a:lnTo>
                  <a:pt x="7150" y="12776"/>
                </a:lnTo>
                <a:lnTo>
                  <a:pt x="4724" y="14604"/>
                </a:lnTo>
                <a:lnTo>
                  <a:pt x="2336" y="16471"/>
                </a:lnTo>
                <a:lnTo>
                  <a:pt x="0" y="18364"/>
                </a:lnTo>
                <a:lnTo>
                  <a:pt x="47815" y="14350"/>
                </a:lnTo>
                <a:lnTo>
                  <a:pt x="69187" y="11344"/>
                </a:lnTo>
                <a:lnTo>
                  <a:pt x="90495" y="7947"/>
                </a:lnTo>
                <a:lnTo>
                  <a:pt x="111739" y="4164"/>
                </a:lnTo>
                <a:lnTo>
                  <a:pt x="13291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03261" y="439712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4858" y="0"/>
                </a:moveTo>
                <a:lnTo>
                  <a:pt x="10299" y="165"/>
                </a:lnTo>
                <a:lnTo>
                  <a:pt x="0" y="2667"/>
                </a:lnTo>
                <a:lnTo>
                  <a:pt x="1485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13556" y="4388075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7820" y="0"/>
                </a:moveTo>
                <a:lnTo>
                  <a:pt x="0" y="9220"/>
                </a:lnTo>
                <a:lnTo>
                  <a:pt x="4559" y="9055"/>
                </a:lnTo>
                <a:lnTo>
                  <a:pt x="36944" y="3213"/>
                </a:lnTo>
                <a:lnTo>
                  <a:pt x="37147" y="2120"/>
                </a:lnTo>
                <a:lnTo>
                  <a:pt x="37439" y="1054"/>
                </a:lnTo>
                <a:lnTo>
                  <a:pt x="3782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06571" y="44114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93" y="0"/>
                </a:moveTo>
                <a:lnTo>
                  <a:pt x="1219" y="165"/>
                </a:lnTo>
                <a:lnTo>
                  <a:pt x="0" y="317"/>
                </a:lnTo>
                <a:lnTo>
                  <a:pt x="571" y="63"/>
                </a:lnTo>
                <a:lnTo>
                  <a:pt x="11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07148" y="44113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96" y="0"/>
                </a:moveTo>
                <a:lnTo>
                  <a:pt x="0" y="228"/>
                </a:lnTo>
                <a:lnTo>
                  <a:pt x="622" y="165"/>
                </a:lnTo>
                <a:lnTo>
                  <a:pt x="59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40909" y="4330129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1112" y="0"/>
                </a:moveTo>
                <a:lnTo>
                  <a:pt x="0" y="3429"/>
                </a:lnTo>
                <a:lnTo>
                  <a:pt x="2870" y="4508"/>
                </a:lnTo>
                <a:lnTo>
                  <a:pt x="8559" y="6718"/>
                </a:lnTo>
                <a:lnTo>
                  <a:pt x="11023" y="5054"/>
                </a:lnTo>
                <a:lnTo>
                  <a:pt x="15925" y="1663"/>
                </a:lnTo>
                <a:lnTo>
                  <a:pt x="14325" y="1092"/>
                </a:lnTo>
                <a:lnTo>
                  <a:pt x="1111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36797" y="4333559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4114" y="0"/>
                </a:moveTo>
                <a:lnTo>
                  <a:pt x="0" y="1257"/>
                </a:lnTo>
                <a:lnTo>
                  <a:pt x="1435" y="2717"/>
                </a:lnTo>
                <a:lnTo>
                  <a:pt x="2603" y="4267"/>
                </a:lnTo>
                <a:lnTo>
                  <a:pt x="3403" y="5867"/>
                </a:lnTo>
                <a:lnTo>
                  <a:pt x="7086" y="7010"/>
                </a:lnTo>
                <a:lnTo>
                  <a:pt x="8953" y="5791"/>
                </a:lnTo>
                <a:lnTo>
                  <a:pt x="12661" y="3289"/>
                </a:lnTo>
                <a:lnTo>
                  <a:pt x="9817" y="2171"/>
                </a:lnTo>
                <a:lnTo>
                  <a:pt x="411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89420" y="438540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3060" y="0"/>
                </a:moveTo>
                <a:lnTo>
                  <a:pt x="0" y="736"/>
                </a:lnTo>
                <a:lnTo>
                  <a:pt x="5232" y="330"/>
                </a:lnTo>
                <a:lnTo>
                  <a:pt x="4495" y="203"/>
                </a:lnTo>
                <a:lnTo>
                  <a:pt x="306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342744" y="4376316"/>
            <a:ext cx="74295" cy="21590"/>
          </a:xfrm>
          <a:custGeom>
            <a:avLst/>
            <a:gdLst/>
            <a:ahLst/>
            <a:cxnLst/>
            <a:rect l="l" t="t" r="r" b="b"/>
            <a:pathLst>
              <a:path w="74295" h="21589">
                <a:moveTo>
                  <a:pt x="59651" y="0"/>
                </a:moveTo>
                <a:lnTo>
                  <a:pt x="44907" y="5700"/>
                </a:lnTo>
                <a:lnTo>
                  <a:pt x="30049" y="11120"/>
                </a:lnTo>
                <a:lnTo>
                  <a:pt x="15080" y="16257"/>
                </a:lnTo>
                <a:lnTo>
                  <a:pt x="0" y="21107"/>
                </a:lnTo>
                <a:lnTo>
                  <a:pt x="13627" y="19799"/>
                </a:lnTo>
                <a:lnTo>
                  <a:pt x="54317" y="10934"/>
                </a:lnTo>
                <a:lnTo>
                  <a:pt x="56664" y="9829"/>
                </a:lnTo>
                <a:lnTo>
                  <a:pt x="46672" y="9829"/>
                </a:lnTo>
                <a:lnTo>
                  <a:pt x="49733" y="9093"/>
                </a:lnTo>
                <a:lnTo>
                  <a:pt x="58229" y="9093"/>
                </a:lnTo>
                <a:lnTo>
                  <a:pt x="60845" y="7861"/>
                </a:lnTo>
                <a:lnTo>
                  <a:pt x="73825" y="1562"/>
                </a:lnTo>
                <a:lnTo>
                  <a:pt x="64376" y="482"/>
                </a:lnTo>
                <a:lnTo>
                  <a:pt x="59651" y="0"/>
                </a:lnTo>
                <a:close/>
              </a:path>
              <a:path w="74295" h="21589">
                <a:moveTo>
                  <a:pt x="58229" y="9093"/>
                </a:moveTo>
                <a:lnTo>
                  <a:pt x="49733" y="9093"/>
                </a:lnTo>
                <a:lnTo>
                  <a:pt x="51904" y="9423"/>
                </a:lnTo>
                <a:lnTo>
                  <a:pt x="46672" y="9829"/>
                </a:lnTo>
                <a:lnTo>
                  <a:pt x="56664" y="9829"/>
                </a:lnTo>
                <a:lnTo>
                  <a:pt x="58229" y="9093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25144" y="4375727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70" h="23495">
                <a:moveTo>
                  <a:pt x="71577" y="0"/>
                </a:moveTo>
                <a:lnTo>
                  <a:pt x="39623" y="8902"/>
                </a:lnTo>
                <a:lnTo>
                  <a:pt x="34772" y="13144"/>
                </a:lnTo>
                <a:lnTo>
                  <a:pt x="29527" y="16370"/>
                </a:lnTo>
                <a:lnTo>
                  <a:pt x="5587" y="20916"/>
                </a:lnTo>
                <a:lnTo>
                  <a:pt x="3721" y="21729"/>
                </a:lnTo>
                <a:lnTo>
                  <a:pt x="0" y="23393"/>
                </a:lnTo>
                <a:lnTo>
                  <a:pt x="17602" y="21691"/>
                </a:lnTo>
                <a:lnTo>
                  <a:pt x="32677" y="16841"/>
                </a:lnTo>
                <a:lnTo>
                  <a:pt x="47647" y="11704"/>
                </a:lnTo>
                <a:lnTo>
                  <a:pt x="62507" y="6284"/>
                </a:lnTo>
                <a:lnTo>
                  <a:pt x="77254" y="584"/>
                </a:lnTo>
                <a:lnTo>
                  <a:pt x="7157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310902" y="4396639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5">
                <a:moveTo>
                  <a:pt x="19824" y="0"/>
                </a:moveTo>
                <a:lnTo>
                  <a:pt x="0" y="3898"/>
                </a:lnTo>
                <a:lnTo>
                  <a:pt x="14236" y="2476"/>
                </a:lnTo>
                <a:lnTo>
                  <a:pt x="16103" y="1663"/>
                </a:lnTo>
                <a:lnTo>
                  <a:pt x="17957" y="812"/>
                </a:lnTo>
                <a:lnTo>
                  <a:pt x="1982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98357" y="4388389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45656" y="0"/>
                </a:moveTo>
                <a:lnTo>
                  <a:pt x="36449" y="1092"/>
                </a:lnTo>
                <a:lnTo>
                  <a:pt x="0" y="12433"/>
                </a:lnTo>
                <a:lnTo>
                  <a:pt x="16038" y="10277"/>
                </a:lnTo>
                <a:lnTo>
                  <a:pt x="32029" y="7874"/>
                </a:lnTo>
                <a:lnTo>
                  <a:pt x="36525" y="5181"/>
                </a:lnTo>
                <a:lnTo>
                  <a:pt x="41071" y="2552"/>
                </a:lnTo>
                <a:lnTo>
                  <a:pt x="4565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30391" y="4387132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24688" y="0"/>
                </a:moveTo>
                <a:lnTo>
                  <a:pt x="13627" y="1257"/>
                </a:lnTo>
                <a:lnTo>
                  <a:pt x="9042" y="3809"/>
                </a:lnTo>
                <a:lnTo>
                  <a:pt x="4495" y="6438"/>
                </a:lnTo>
                <a:lnTo>
                  <a:pt x="0" y="9131"/>
                </a:lnTo>
                <a:lnTo>
                  <a:pt x="19883" y="5802"/>
                </a:lnTo>
                <a:lnTo>
                  <a:pt x="39814" y="2158"/>
                </a:lnTo>
                <a:lnTo>
                  <a:pt x="46151" y="520"/>
                </a:lnTo>
                <a:lnTo>
                  <a:pt x="2468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55075" y="4383889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343" y="0"/>
                </a:moveTo>
                <a:lnTo>
                  <a:pt x="0" y="3238"/>
                </a:lnTo>
                <a:lnTo>
                  <a:pt x="21462" y="3771"/>
                </a:lnTo>
                <a:lnTo>
                  <a:pt x="22440" y="3517"/>
                </a:lnTo>
                <a:lnTo>
                  <a:pt x="3134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948670" y="4407429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12" y="0"/>
                </a:moveTo>
                <a:lnTo>
                  <a:pt x="5232" y="0"/>
                </a:lnTo>
                <a:lnTo>
                  <a:pt x="0" y="25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948686" y="4400615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120" y="0"/>
                </a:moveTo>
                <a:lnTo>
                  <a:pt x="1727" y="127"/>
                </a:lnTo>
                <a:lnTo>
                  <a:pt x="927" y="2463"/>
                </a:lnTo>
                <a:lnTo>
                  <a:pt x="307" y="4775"/>
                </a:lnTo>
                <a:lnTo>
                  <a:pt x="0" y="6807"/>
                </a:lnTo>
                <a:lnTo>
                  <a:pt x="5207" y="6807"/>
                </a:lnTo>
                <a:lnTo>
                  <a:pt x="3755" y="4711"/>
                </a:lnTo>
                <a:lnTo>
                  <a:pt x="2743" y="2463"/>
                </a:lnTo>
                <a:lnTo>
                  <a:pt x="212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497452" y="4334822"/>
            <a:ext cx="46990" cy="18415"/>
          </a:xfrm>
          <a:custGeom>
            <a:avLst/>
            <a:gdLst/>
            <a:ahLst/>
            <a:cxnLst/>
            <a:rect l="l" t="t" r="r" b="b"/>
            <a:pathLst>
              <a:path w="46990" h="18414">
                <a:moveTo>
                  <a:pt x="39344" y="0"/>
                </a:moveTo>
                <a:lnTo>
                  <a:pt x="17424" y="6692"/>
                </a:lnTo>
                <a:lnTo>
                  <a:pt x="11658" y="10604"/>
                </a:lnTo>
                <a:lnTo>
                  <a:pt x="5841" y="14452"/>
                </a:lnTo>
                <a:lnTo>
                  <a:pt x="0" y="18199"/>
                </a:lnTo>
                <a:lnTo>
                  <a:pt x="8601" y="17618"/>
                </a:lnTo>
                <a:lnTo>
                  <a:pt x="17165" y="16659"/>
                </a:lnTo>
                <a:lnTo>
                  <a:pt x="46431" y="5753"/>
                </a:lnTo>
                <a:lnTo>
                  <a:pt x="42748" y="4610"/>
                </a:lnTo>
                <a:lnTo>
                  <a:pt x="41948" y="3009"/>
                </a:lnTo>
                <a:lnTo>
                  <a:pt x="40779" y="1460"/>
                </a:lnTo>
                <a:lnTo>
                  <a:pt x="3934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97061" y="4355715"/>
            <a:ext cx="100330" cy="31750"/>
          </a:xfrm>
          <a:custGeom>
            <a:avLst/>
            <a:gdLst/>
            <a:ahLst/>
            <a:cxnLst/>
            <a:rect l="l" t="t" r="r" b="b"/>
            <a:pathLst>
              <a:path w="100329" h="31750">
                <a:moveTo>
                  <a:pt x="69850" y="0"/>
                </a:moveTo>
                <a:lnTo>
                  <a:pt x="22186" y="13677"/>
                </a:lnTo>
                <a:lnTo>
                  <a:pt x="16598" y="16052"/>
                </a:lnTo>
                <a:lnTo>
                  <a:pt x="10985" y="18351"/>
                </a:lnTo>
                <a:lnTo>
                  <a:pt x="5333" y="20599"/>
                </a:lnTo>
                <a:lnTo>
                  <a:pt x="10058" y="21081"/>
                </a:lnTo>
                <a:lnTo>
                  <a:pt x="19507" y="22161"/>
                </a:lnTo>
                <a:lnTo>
                  <a:pt x="6527" y="28473"/>
                </a:lnTo>
                <a:lnTo>
                  <a:pt x="0" y="31534"/>
                </a:lnTo>
                <a:lnTo>
                  <a:pt x="49899" y="20461"/>
                </a:lnTo>
                <a:lnTo>
                  <a:pt x="74832" y="14594"/>
                </a:lnTo>
                <a:lnTo>
                  <a:pt x="99771" y="8369"/>
                </a:lnTo>
                <a:lnTo>
                  <a:pt x="81546" y="2247"/>
                </a:lnTo>
                <a:lnTo>
                  <a:pt x="77622" y="1612"/>
                </a:lnTo>
                <a:lnTo>
                  <a:pt x="73723" y="863"/>
                </a:lnTo>
                <a:lnTo>
                  <a:pt x="6985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396715" y="4354939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22529" y="14452"/>
                </a:moveTo>
                <a:lnTo>
                  <a:pt x="0" y="20789"/>
                </a:lnTo>
                <a:lnTo>
                  <a:pt x="3797" y="21158"/>
                </a:lnTo>
                <a:lnTo>
                  <a:pt x="5689" y="21374"/>
                </a:lnTo>
                <a:lnTo>
                  <a:pt x="11341" y="19126"/>
                </a:lnTo>
                <a:lnTo>
                  <a:pt x="16941" y="16827"/>
                </a:lnTo>
                <a:lnTo>
                  <a:pt x="22529" y="14452"/>
                </a:lnTo>
                <a:close/>
              </a:path>
              <a:path w="81915" h="21589">
                <a:moveTo>
                  <a:pt x="72859" y="0"/>
                </a:moveTo>
                <a:lnTo>
                  <a:pt x="71970" y="241"/>
                </a:lnTo>
                <a:lnTo>
                  <a:pt x="70192" y="774"/>
                </a:lnTo>
                <a:lnTo>
                  <a:pt x="74066" y="1638"/>
                </a:lnTo>
                <a:lnTo>
                  <a:pt x="77965" y="2387"/>
                </a:lnTo>
                <a:lnTo>
                  <a:pt x="81889" y="3022"/>
                </a:lnTo>
                <a:lnTo>
                  <a:pt x="7285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478614" y="4352833"/>
            <a:ext cx="46355" cy="11430"/>
          </a:xfrm>
          <a:custGeom>
            <a:avLst/>
            <a:gdLst/>
            <a:ahLst/>
            <a:cxnLst/>
            <a:rect l="l" t="t" r="r" b="b"/>
            <a:pathLst>
              <a:path w="46354" h="11429">
                <a:moveTo>
                  <a:pt x="0" y="5130"/>
                </a:moveTo>
                <a:lnTo>
                  <a:pt x="18211" y="11252"/>
                </a:lnTo>
                <a:lnTo>
                  <a:pt x="28638" y="8534"/>
                </a:lnTo>
                <a:lnTo>
                  <a:pt x="33858" y="7111"/>
                </a:lnTo>
                <a:lnTo>
                  <a:pt x="36202" y="5765"/>
                </a:lnTo>
                <a:lnTo>
                  <a:pt x="8013" y="5765"/>
                </a:lnTo>
                <a:lnTo>
                  <a:pt x="5346" y="5702"/>
                </a:lnTo>
                <a:lnTo>
                  <a:pt x="2692" y="5549"/>
                </a:lnTo>
                <a:lnTo>
                  <a:pt x="1790" y="5422"/>
                </a:lnTo>
                <a:lnTo>
                  <a:pt x="0" y="5130"/>
                </a:lnTo>
                <a:close/>
              </a:path>
              <a:path w="46354" h="11429">
                <a:moveTo>
                  <a:pt x="45885" y="0"/>
                </a:moveTo>
                <a:lnTo>
                  <a:pt x="42418" y="1130"/>
                </a:lnTo>
                <a:lnTo>
                  <a:pt x="38976" y="2336"/>
                </a:lnTo>
                <a:lnTo>
                  <a:pt x="35521" y="3594"/>
                </a:lnTo>
                <a:lnTo>
                  <a:pt x="27292" y="5054"/>
                </a:lnTo>
                <a:lnTo>
                  <a:pt x="18999" y="5765"/>
                </a:lnTo>
                <a:lnTo>
                  <a:pt x="36202" y="5765"/>
                </a:lnTo>
                <a:lnTo>
                  <a:pt x="37884" y="4800"/>
                </a:lnTo>
                <a:lnTo>
                  <a:pt x="42023" y="2336"/>
                </a:lnTo>
                <a:lnTo>
                  <a:pt x="4588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9575" y="4341516"/>
            <a:ext cx="62230" cy="17145"/>
          </a:xfrm>
          <a:custGeom>
            <a:avLst/>
            <a:gdLst/>
            <a:ahLst/>
            <a:cxnLst/>
            <a:rect l="l" t="t" r="r" b="b"/>
            <a:pathLst>
              <a:path w="62229" h="17145">
                <a:moveTo>
                  <a:pt x="45300" y="0"/>
                </a:moveTo>
                <a:lnTo>
                  <a:pt x="0" y="13423"/>
                </a:lnTo>
                <a:lnTo>
                  <a:pt x="9042" y="16446"/>
                </a:lnTo>
                <a:lnTo>
                  <a:pt x="9931" y="16598"/>
                </a:lnTo>
                <a:lnTo>
                  <a:pt x="11734" y="16865"/>
                </a:lnTo>
                <a:lnTo>
                  <a:pt x="14389" y="17018"/>
                </a:lnTo>
                <a:lnTo>
                  <a:pt x="17056" y="17081"/>
                </a:lnTo>
                <a:lnTo>
                  <a:pt x="28041" y="17081"/>
                </a:lnTo>
                <a:lnTo>
                  <a:pt x="36322" y="16370"/>
                </a:lnTo>
                <a:lnTo>
                  <a:pt x="44564" y="14909"/>
                </a:lnTo>
                <a:lnTo>
                  <a:pt x="48018" y="13652"/>
                </a:lnTo>
                <a:lnTo>
                  <a:pt x="51460" y="12446"/>
                </a:lnTo>
                <a:lnTo>
                  <a:pt x="54343" y="11506"/>
                </a:lnTo>
                <a:lnTo>
                  <a:pt x="27876" y="11506"/>
                </a:lnTo>
                <a:lnTo>
                  <a:pt x="33731" y="7759"/>
                </a:lnTo>
                <a:lnTo>
                  <a:pt x="39535" y="3911"/>
                </a:lnTo>
                <a:lnTo>
                  <a:pt x="45300" y="0"/>
                </a:lnTo>
                <a:close/>
              </a:path>
              <a:path w="62229" h="17145">
                <a:moveTo>
                  <a:pt x="62064" y="6921"/>
                </a:moveTo>
                <a:lnTo>
                  <a:pt x="53570" y="8630"/>
                </a:lnTo>
                <a:lnTo>
                  <a:pt x="45042" y="9966"/>
                </a:lnTo>
                <a:lnTo>
                  <a:pt x="36477" y="10925"/>
                </a:lnTo>
                <a:lnTo>
                  <a:pt x="27876" y="11506"/>
                </a:lnTo>
                <a:lnTo>
                  <a:pt x="54343" y="11506"/>
                </a:lnTo>
                <a:lnTo>
                  <a:pt x="54927" y="11315"/>
                </a:lnTo>
                <a:lnTo>
                  <a:pt x="57315" y="9867"/>
                </a:lnTo>
                <a:lnTo>
                  <a:pt x="62064" y="6921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30723" y="4384625"/>
            <a:ext cx="34290" cy="12065"/>
          </a:xfrm>
          <a:custGeom>
            <a:avLst/>
            <a:gdLst/>
            <a:ahLst/>
            <a:cxnLst/>
            <a:rect l="l" t="t" r="r" b="b"/>
            <a:pathLst>
              <a:path w="34290" h="12064">
                <a:moveTo>
                  <a:pt x="34048" y="0"/>
                </a:moveTo>
                <a:lnTo>
                  <a:pt x="14846" y="5283"/>
                </a:lnTo>
                <a:lnTo>
                  <a:pt x="0" y="12014"/>
                </a:lnTo>
                <a:lnTo>
                  <a:pt x="23952" y="7467"/>
                </a:lnTo>
                <a:lnTo>
                  <a:pt x="29197" y="4254"/>
                </a:lnTo>
                <a:lnTo>
                  <a:pt x="3404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04092" y="4389908"/>
            <a:ext cx="41910" cy="11430"/>
          </a:xfrm>
          <a:custGeom>
            <a:avLst/>
            <a:gdLst/>
            <a:ahLst/>
            <a:cxnLst/>
            <a:rect l="l" t="t" r="r" b="b"/>
            <a:pathLst>
              <a:path w="41909" h="11429">
                <a:moveTo>
                  <a:pt x="41478" y="0"/>
                </a:moveTo>
                <a:lnTo>
                  <a:pt x="0" y="11315"/>
                </a:lnTo>
                <a:lnTo>
                  <a:pt x="6819" y="10629"/>
                </a:lnTo>
                <a:lnTo>
                  <a:pt x="26631" y="6731"/>
                </a:lnTo>
                <a:lnTo>
                  <a:pt x="4147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47319" y="4407455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29" h="15239">
                <a:moveTo>
                  <a:pt x="6591" y="0"/>
                </a:moveTo>
                <a:lnTo>
                  <a:pt x="1358" y="0"/>
                </a:lnTo>
                <a:lnTo>
                  <a:pt x="0" y="8813"/>
                </a:lnTo>
                <a:lnTo>
                  <a:pt x="3251" y="15151"/>
                </a:lnTo>
                <a:lnTo>
                  <a:pt x="16281" y="15151"/>
                </a:lnTo>
                <a:lnTo>
                  <a:pt x="18440" y="14960"/>
                </a:lnTo>
                <a:lnTo>
                  <a:pt x="20840" y="14554"/>
                </a:lnTo>
                <a:lnTo>
                  <a:pt x="28879" y="13322"/>
                </a:lnTo>
                <a:lnTo>
                  <a:pt x="34117" y="7556"/>
                </a:lnTo>
                <a:lnTo>
                  <a:pt x="14782" y="7556"/>
                </a:lnTo>
                <a:lnTo>
                  <a:pt x="9753" y="4457"/>
                </a:lnTo>
                <a:lnTo>
                  <a:pt x="6591" y="0"/>
                </a:lnTo>
                <a:close/>
              </a:path>
              <a:path w="36829" h="15239">
                <a:moveTo>
                  <a:pt x="36398" y="5118"/>
                </a:moveTo>
                <a:lnTo>
                  <a:pt x="25171" y="7238"/>
                </a:lnTo>
                <a:lnTo>
                  <a:pt x="23863" y="7442"/>
                </a:lnTo>
                <a:lnTo>
                  <a:pt x="22618" y="7556"/>
                </a:lnTo>
                <a:lnTo>
                  <a:pt x="34117" y="7556"/>
                </a:lnTo>
                <a:lnTo>
                  <a:pt x="36398" y="511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976203" y="4407477"/>
            <a:ext cx="41275" cy="13335"/>
          </a:xfrm>
          <a:custGeom>
            <a:avLst/>
            <a:gdLst/>
            <a:ahLst/>
            <a:cxnLst/>
            <a:rect l="l" t="t" r="r" b="b"/>
            <a:pathLst>
              <a:path w="41275" h="13335">
                <a:moveTo>
                  <a:pt x="35788" y="0"/>
                </a:moveTo>
                <a:lnTo>
                  <a:pt x="7505" y="5092"/>
                </a:lnTo>
                <a:lnTo>
                  <a:pt x="4927" y="7848"/>
                </a:lnTo>
                <a:lnTo>
                  <a:pt x="0" y="13296"/>
                </a:lnTo>
                <a:lnTo>
                  <a:pt x="41020" y="7200"/>
                </a:lnTo>
                <a:lnTo>
                  <a:pt x="39903" y="5219"/>
                </a:lnTo>
                <a:lnTo>
                  <a:pt x="39420" y="2667"/>
                </a:lnTo>
                <a:lnTo>
                  <a:pt x="39357" y="12"/>
                </a:lnTo>
                <a:lnTo>
                  <a:pt x="3578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015560" y="4407496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077" y="0"/>
                </a:moveTo>
                <a:lnTo>
                  <a:pt x="0" y="0"/>
                </a:lnTo>
                <a:lnTo>
                  <a:pt x="63" y="2654"/>
                </a:lnTo>
                <a:lnTo>
                  <a:pt x="546" y="5194"/>
                </a:lnTo>
                <a:lnTo>
                  <a:pt x="1663" y="7175"/>
                </a:lnTo>
                <a:lnTo>
                  <a:pt x="9880" y="5969"/>
                </a:lnTo>
                <a:lnTo>
                  <a:pt x="10198" y="3848"/>
                </a:lnTo>
                <a:lnTo>
                  <a:pt x="10922" y="1816"/>
                </a:lnTo>
                <a:lnTo>
                  <a:pt x="120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1992" y="4406864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568" y="0"/>
                </a:moveTo>
                <a:lnTo>
                  <a:pt x="1193" y="419"/>
                </a:lnTo>
                <a:lnTo>
                  <a:pt x="0" y="609"/>
                </a:lnTo>
                <a:lnTo>
                  <a:pt x="1193" y="635"/>
                </a:lnTo>
                <a:lnTo>
                  <a:pt x="3568" y="635"/>
                </a:lnTo>
                <a:lnTo>
                  <a:pt x="356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015562" y="4404359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4884" y="0"/>
                </a:moveTo>
                <a:lnTo>
                  <a:pt x="0" y="2501"/>
                </a:lnTo>
                <a:lnTo>
                  <a:pt x="0" y="3136"/>
                </a:lnTo>
                <a:lnTo>
                  <a:pt x="12077" y="3136"/>
                </a:lnTo>
                <a:lnTo>
                  <a:pt x="12827" y="1981"/>
                </a:lnTo>
                <a:lnTo>
                  <a:pt x="13741" y="927"/>
                </a:lnTo>
                <a:lnTo>
                  <a:pt x="1488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39647" y="4393651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1882" y="0"/>
                </a:moveTo>
                <a:lnTo>
                  <a:pt x="11290" y="1854"/>
                </a:lnTo>
                <a:lnTo>
                  <a:pt x="0" y="4521"/>
                </a:lnTo>
                <a:lnTo>
                  <a:pt x="14985" y="2692"/>
                </a:lnTo>
                <a:lnTo>
                  <a:pt x="2188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150937" y="439203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14757" y="0"/>
                </a:moveTo>
                <a:lnTo>
                  <a:pt x="0" y="3467"/>
                </a:lnTo>
                <a:lnTo>
                  <a:pt x="10591" y="1625"/>
                </a:lnTo>
                <a:lnTo>
                  <a:pt x="1475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25440" y="4407496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11074" y="0"/>
                </a:moveTo>
                <a:lnTo>
                  <a:pt x="2197" y="0"/>
                </a:lnTo>
                <a:lnTo>
                  <a:pt x="1041" y="1816"/>
                </a:lnTo>
                <a:lnTo>
                  <a:pt x="330" y="3848"/>
                </a:lnTo>
                <a:lnTo>
                  <a:pt x="0" y="5969"/>
                </a:lnTo>
                <a:lnTo>
                  <a:pt x="19748" y="3175"/>
                </a:lnTo>
                <a:lnTo>
                  <a:pt x="15532" y="25"/>
                </a:lnTo>
                <a:lnTo>
                  <a:pt x="1107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25917" y="4395504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5019" y="0"/>
                </a:moveTo>
                <a:lnTo>
                  <a:pt x="0" y="4394"/>
                </a:lnTo>
                <a:lnTo>
                  <a:pt x="13728" y="2667"/>
                </a:lnTo>
                <a:lnTo>
                  <a:pt x="2501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027631" y="4389485"/>
            <a:ext cx="107314" cy="21590"/>
          </a:xfrm>
          <a:custGeom>
            <a:avLst/>
            <a:gdLst/>
            <a:ahLst/>
            <a:cxnLst/>
            <a:rect l="l" t="t" r="r" b="b"/>
            <a:pathLst>
              <a:path w="107315" h="21589">
                <a:moveTo>
                  <a:pt x="107175" y="0"/>
                </a:moveTo>
                <a:lnTo>
                  <a:pt x="54921" y="6845"/>
                </a:lnTo>
                <a:lnTo>
                  <a:pt x="2819" y="14871"/>
                </a:lnTo>
                <a:lnTo>
                  <a:pt x="0" y="18008"/>
                </a:lnTo>
                <a:lnTo>
                  <a:pt x="13334" y="18034"/>
                </a:lnTo>
                <a:lnTo>
                  <a:pt x="17551" y="21183"/>
                </a:lnTo>
                <a:lnTo>
                  <a:pt x="91102" y="11341"/>
                </a:lnTo>
                <a:lnTo>
                  <a:pt x="70726" y="11341"/>
                </a:lnTo>
                <a:lnTo>
                  <a:pt x="97911" y="2811"/>
                </a:lnTo>
                <a:lnTo>
                  <a:pt x="107175" y="0"/>
                </a:lnTo>
                <a:close/>
              </a:path>
              <a:path w="107315" h="21589">
                <a:moveTo>
                  <a:pt x="102755" y="6769"/>
                </a:moveTo>
                <a:lnTo>
                  <a:pt x="86764" y="9183"/>
                </a:lnTo>
                <a:lnTo>
                  <a:pt x="70726" y="11341"/>
                </a:lnTo>
                <a:lnTo>
                  <a:pt x="91102" y="11341"/>
                </a:lnTo>
                <a:lnTo>
                  <a:pt x="96469" y="10655"/>
                </a:lnTo>
                <a:lnTo>
                  <a:pt x="98551" y="9347"/>
                </a:lnTo>
                <a:lnTo>
                  <a:pt x="102755" y="6769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124103" y="4387658"/>
            <a:ext cx="53340" cy="12700"/>
          </a:xfrm>
          <a:custGeom>
            <a:avLst/>
            <a:gdLst/>
            <a:ahLst/>
            <a:cxnLst/>
            <a:rect l="l" t="t" r="r" b="b"/>
            <a:pathLst>
              <a:path w="53340" h="12700">
                <a:moveTo>
                  <a:pt x="52743" y="0"/>
                </a:moveTo>
                <a:lnTo>
                  <a:pt x="52438" y="0"/>
                </a:lnTo>
                <a:lnTo>
                  <a:pt x="46101" y="1638"/>
                </a:lnTo>
                <a:lnTo>
                  <a:pt x="26174" y="5280"/>
                </a:lnTo>
                <a:lnTo>
                  <a:pt x="6286" y="8597"/>
                </a:lnTo>
                <a:lnTo>
                  <a:pt x="4178" y="9880"/>
                </a:lnTo>
                <a:lnTo>
                  <a:pt x="0" y="12471"/>
                </a:lnTo>
                <a:lnTo>
                  <a:pt x="1206" y="12306"/>
                </a:lnTo>
                <a:lnTo>
                  <a:pt x="1816" y="12242"/>
                </a:lnTo>
                <a:lnTo>
                  <a:pt x="26835" y="7848"/>
                </a:lnTo>
                <a:lnTo>
                  <a:pt x="41592" y="4368"/>
                </a:lnTo>
                <a:lnTo>
                  <a:pt x="5274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176541" y="438740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77" y="0"/>
                </a:moveTo>
                <a:lnTo>
                  <a:pt x="0" y="253"/>
                </a:lnTo>
                <a:lnTo>
                  <a:pt x="304" y="253"/>
                </a:lnTo>
                <a:lnTo>
                  <a:pt x="97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50416" y="440002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3" y="0"/>
                </a:moveTo>
                <a:lnTo>
                  <a:pt x="0" y="711"/>
                </a:lnTo>
                <a:lnTo>
                  <a:pt x="393" y="584"/>
                </a:lnTo>
                <a:lnTo>
                  <a:pt x="25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207771" y="441098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127" y="0"/>
                </a:moveTo>
                <a:lnTo>
                  <a:pt x="0" y="482"/>
                </a:lnTo>
                <a:lnTo>
                  <a:pt x="12" y="647"/>
                </a:lnTo>
                <a:lnTo>
                  <a:pt x="4318" y="152"/>
                </a:lnTo>
                <a:lnTo>
                  <a:pt x="412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07743" y="440997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187" y="0"/>
                </a:moveTo>
                <a:lnTo>
                  <a:pt x="0" y="1320"/>
                </a:lnTo>
                <a:lnTo>
                  <a:pt x="25" y="1485"/>
                </a:lnTo>
                <a:lnTo>
                  <a:pt x="1396" y="1320"/>
                </a:lnTo>
                <a:lnTo>
                  <a:pt x="2781" y="1181"/>
                </a:lnTo>
                <a:lnTo>
                  <a:pt x="4152" y="1015"/>
                </a:lnTo>
                <a:lnTo>
                  <a:pt x="3771" y="673"/>
                </a:lnTo>
                <a:lnTo>
                  <a:pt x="3441" y="330"/>
                </a:lnTo>
                <a:lnTo>
                  <a:pt x="318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355179" y="4310270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6154" y="0"/>
                </a:moveTo>
                <a:lnTo>
                  <a:pt x="7721" y="863"/>
                </a:lnTo>
                <a:lnTo>
                  <a:pt x="0" y="4063"/>
                </a:lnTo>
                <a:lnTo>
                  <a:pt x="5410" y="2781"/>
                </a:lnTo>
                <a:lnTo>
                  <a:pt x="1615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325914" y="4311130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5" h="5079">
                <a:moveTo>
                  <a:pt x="36982" y="0"/>
                </a:moveTo>
                <a:lnTo>
                  <a:pt x="27724" y="970"/>
                </a:lnTo>
                <a:lnTo>
                  <a:pt x="0" y="4191"/>
                </a:lnTo>
                <a:lnTo>
                  <a:pt x="7416" y="4356"/>
                </a:lnTo>
                <a:lnTo>
                  <a:pt x="22250" y="4864"/>
                </a:lnTo>
                <a:lnTo>
                  <a:pt x="26936" y="3771"/>
                </a:lnTo>
                <a:lnTo>
                  <a:pt x="29273" y="3200"/>
                </a:lnTo>
                <a:lnTo>
                  <a:pt x="3698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35752" y="432187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07" y="0"/>
                </a:lnTo>
              </a:path>
            </a:pathLst>
          </a:custGeom>
          <a:ln w="13106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75639" y="4338548"/>
            <a:ext cx="20955" cy="8255"/>
          </a:xfrm>
          <a:custGeom>
            <a:avLst/>
            <a:gdLst/>
            <a:ahLst/>
            <a:cxnLst/>
            <a:rect l="l" t="t" r="r" b="b"/>
            <a:pathLst>
              <a:path w="20954" h="8254">
                <a:moveTo>
                  <a:pt x="20434" y="0"/>
                </a:moveTo>
                <a:lnTo>
                  <a:pt x="0" y="8229"/>
                </a:lnTo>
                <a:lnTo>
                  <a:pt x="1270" y="8178"/>
                </a:lnTo>
                <a:lnTo>
                  <a:pt x="2043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58725" y="4335329"/>
            <a:ext cx="50800" cy="15240"/>
          </a:xfrm>
          <a:custGeom>
            <a:avLst/>
            <a:gdLst/>
            <a:ahLst/>
            <a:cxnLst/>
            <a:rect l="l" t="t" r="r" b="b"/>
            <a:pathLst>
              <a:path w="50800" h="15239">
                <a:moveTo>
                  <a:pt x="50292" y="0"/>
                </a:moveTo>
                <a:lnTo>
                  <a:pt x="0" y="14808"/>
                </a:lnTo>
                <a:lnTo>
                  <a:pt x="15417" y="13563"/>
                </a:lnTo>
                <a:lnTo>
                  <a:pt x="5029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74137" y="4333138"/>
            <a:ext cx="70485" cy="15875"/>
          </a:xfrm>
          <a:custGeom>
            <a:avLst/>
            <a:gdLst/>
            <a:ahLst/>
            <a:cxnLst/>
            <a:rect l="l" t="t" r="r" b="b"/>
            <a:pathLst>
              <a:path w="70484" h="15875">
                <a:moveTo>
                  <a:pt x="70091" y="0"/>
                </a:moveTo>
                <a:lnTo>
                  <a:pt x="41211" y="317"/>
                </a:lnTo>
                <a:lnTo>
                  <a:pt x="34886" y="2184"/>
                </a:lnTo>
                <a:lnTo>
                  <a:pt x="0" y="15760"/>
                </a:lnTo>
                <a:lnTo>
                  <a:pt x="3568" y="15481"/>
                </a:lnTo>
                <a:lnTo>
                  <a:pt x="66154" y="1092"/>
                </a:lnTo>
                <a:lnTo>
                  <a:pt x="67475" y="711"/>
                </a:lnTo>
                <a:lnTo>
                  <a:pt x="7009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177710" y="4320536"/>
            <a:ext cx="160020" cy="28575"/>
          </a:xfrm>
          <a:custGeom>
            <a:avLst/>
            <a:gdLst/>
            <a:ahLst/>
            <a:cxnLst/>
            <a:rect l="l" t="t" r="r" b="b"/>
            <a:pathLst>
              <a:path w="160020" h="28575">
                <a:moveTo>
                  <a:pt x="130854" y="12598"/>
                </a:moveTo>
                <a:lnTo>
                  <a:pt x="66522" y="12598"/>
                </a:lnTo>
                <a:lnTo>
                  <a:pt x="62585" y="13690"/>
                </a:lnTo>
                <a:lnTo>
                  <a:pt x="7338" y="26347"/>
                </a:lnTo>
                <a:lnTo>
                  <a:pt x="0" y="28092"/>
                </a:lnTo>
                <a:lnTo>
                  <a:pt x="38528" y="25590"/>
                </a:lnTo>
                <a:lnTo>
                  <a:pt x="51384" y="24917"/>
                </a:lnTo>
                <a:lnTo>
                  <a:pt x="101222" y="24917"/>
                </a:lnTo>
                <a:lnTo>
                  <a:pt x="118364" y="18008"/>
                </a:lnTo>
                <a:lnTo>
                  <a:pt x="130854" y="12598"/>
                </a:lnTo>
                <a:close/>
              </a:path>
              <a:path w="160020" h="28575">
                <a:moveTo>
                  <a:pt x="101222" y="24917"/>
                </a:moveTo>
                <a:lnTo>
                  <a:pt x="51384" y="24917"/>
                </a:lnTo>
                <a:lnTo>
                  <a:pt x="60602" y="25536"/>
                </a:lnTo>
                <a:lnTo>
                  <a:pt x="69778" y="25981"/>
                </a:lnTo>
                <a:lnTo>
                  <a:pt x="78914" y="26249"/>
                </a:lnTo>
                <a:lnTo>
                  <a:pt x="88011" y="26339"/>
                </a:lnTo>
                <a:lnTo>
                  <a:pt x="91325" y="26339"/>
                </a:lnTo>
                <a:lnTo>
                  <a:pt x="97917" y="26238"/>
                </a:lnTo>
                <a:lnTo>
                  <a:pt x="101222" y="24917"/>
                </a:lnTo>
                <a:close/>
              </a:path>
              <a:path w="160020" h="28575">
                <a:moveTo>
                  <a:pt x="159537" y="0"/>
                </a:moveTo>
                <a:lnTo>
                  <a:pt x="58039" y="7886"/>
                </a:lnTo>
                <a:lnTo>
                  <a:pt x="50177" y="9194"/>
                </a:lnTo>
                <a:lnTo>
                  <a:pt x="37642" y="12915"/>
                </a:lnTo>
                <a:lnTo>
                  <a:pt x="66522" y="12598"/>
                </a:lnTo>
                <a:lnTo>
                  <a:pt x="130854" y="12598"/>
                </a:lnTo>
                <a:lnTo>
                  <a:pt x="15953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56674" y="3987147"/>
            <a:ext cx="782320" cy="72390"/>
          </a:xfrm>
          <a:custGeom>
            <a:avLst/>
            <a:gdLst/>
            <a:ahLst/>
            <a:cxnLst/>
            <a:rect l="l" t="t" r="r" b="b"/>
            <a:pathLst>
              <a:path w="782320" h="72389">
                <a:moveTo>
                  <a:pt x="578162" y="50114"/>
                </a:moveTo>
                <a:lnTo>
                  <a:pt x="147332" y="50114"/>
                </a:lnTo>
                <a:lnTo>
                  <a:pt x="150240" y="50368"/>
                </a:lnTo>
                <a:lnTo>
                  <a:pt x="153060" y="50914"/>
                </a:lnTo>
                <a:lnTo>
                  <a:pt x="317220" y="72339"/>
                </a:lnTo>
                <a:lnTo>
                  <a:pt x="388354" y="70227"/>
                </a:lnTo>
                <a:lnTo>
                  <a:pt x="437599" y="66966"/>
                </a:lnTo>
                <a:lnTo>
                  <a:pt x="486876" y="62143"/>
                </a:lnTo>
                <a:lnTo>
                  <a:pt x="536122" y="56081"/>
                </a:lnTo>
                <a:lnTo>
                  <a:pt x="578162" y="50114"/>
                </a:lnTo>
                <a:close/>
              </a:path>
              <a:path w="782320" h="72389">
                <a:moveTo>
                  <a:pt x="592305" y="48018"/>
                </a:moveTo>
                <a:lnTo>
                  <a:pt x="40551" y="48018"/>
                </a:lnTo>
                <a:lnTo>
                  <a:pt x="42608" y="48183"/>
                </a:lnTo>
                <a:lnTo>
                  <a:pt x="106121" y="59867"/>
                </a:lnTo>
                <a:lnTo>
                  <a:pt x="115824" y="55981"/>
                </a:lnTo>
                <a:lnTo>
                  <a:pt x="125525" y="52890"/>
                </a:lnTo>
                <a:lnTo>
                  <a:pt x="135080" y="50850"/>
                </a:lnTo>
                <a:lnTo>
                  <a:pt x="144348" y="50114"/>
                </a:lnTo>
                <a:lnTo>
                  <a:pt x="578162" y="50114"/>
                </a:lnTo>
                <a:lnTo>
                  <a:pt x="585275" y="49104"/>
                </a:lnTo>
                <a:lnTo>
                  <a:pt x="592305" y="48018"/>
                </a:lnTo>
                <a:close/>
              </a:path>
              <a:path w="782320" h="72389">
                <a:moveTo>
                  <a:pt x="75539" y="21564"/>
                </a:moveTo>
                <a:lnTo>
                  <a:pt x="72885" y="21564"/>
                </a:lnTo>
                <a:lnTo>
                  <a:pt x="55832" y="23604"/>
                </a:lnTo>
                <a:lnTo>
                  <a:pt x="6883" y="43751"/>
                </a:lnTo>
                <a:lnTo>
                  <a:pt x="0" y="52349"/>
                </a:lnTo>
                <a:lnTo>
                  <a:pt x="596" y="56857"/>
                </a:lnTo>
                <a:lnTo>
                  <a:pt x="10579" y="53317"/>
                </a:lnTo>
                <a:lnTo>
                  <a:pt x="20456" y="50519"/>
                </a:lnTo>
                <a:lnTo>
                  <a:pt x="29843" y="48680"/>
                </a:lnTo>
                <a:lnTo>
                  <a:pt x="38353" y="48018"/>
                </a:lnTo>
                <a:lnTo>
                  <a:pt x="592305" y="48018"/>
                </a:lnTo>
                <a:lnTo>
                  <a:pt x="593538" y="47828"/>
                </a:lnTo>
                <a:lnTo>
                  <a:pt x="311378" y="47828"/>
                </a:lnTo>
                <a:lnTo>
                  <a:pt x="276988" y="47361"/>
                </a:lnTo>
                <a:lnTo>
                  <a:pt x="242628" y="45962"/>
                </a:lnTo>
                <a:lnTo>
                  <a:pt x="208299" y="43633"/>
                </a:lnTo>
                <a:lnTo>
                  <a:pt x="174002" y="40373"/>
                </a:lnTo>
                <a:lnTo>
                  <a:pt x="78003" y="21780"/>
                </a:lnTo>
                <a:lnTo>
                  <a:pt x="75539" y="21564"/>
                </a:lnTo>
                <a:close/>
              </a:path>
              <a:path w="782320" h="72389">
                <a:moveTo>
                  <a:pt x="767511" y="0"/>
                </a:moveTo>
                <a:lnTo>
                  <a:pt x="766508" y="0"/>
                </a:lnTo>
                <a:lnTo>
                  <a:pt x="765467" y="88"/>
                </a:lnTo>
                <a:lnTo>
                  <a:pt x="618152" y="23487"/>
                </a:lnTo>
                <a:lnTo>
                  <a:pt x="569009" y="30526"/>
                </a:lnTo>
                <a:lnTo>
                  <a:pt x="519772" y="36662"/>
                </a:lnTo>
                <a:lnTo>
                  <a:pt x="470504" y="41568"/>
                </a:lnTo>
                <a:lnTo>
                  <a:pt x="421267" y="44912"/>
                </a:lnTo>
                <a:lnTo>
                  <a:pt x="372122" y="46367"/>
                </a:lnTo>
                <a:lnTo>
                  <a:pt x="356930" y="47008"/>
                </a:lnTo>
                <a:lnTo>
                  <a:pt x="341741" y="47464"/>
                </a:lnTo>
                <a:lnTo>
                  <a:pt x="326556" y="47737"/>
                </a:lnTo>
                <a:lnTo>
                  <a:pt x="311378" y="47828"/>
                </a:lnTo>
                <a:lnTo>
                  <a:pt x="593538" y="47828"/>
                </a:lnTo>
                <a:lnTo>
                  <a:pt x="732688" y="25730"/>
                </a:lnTo>
                <a:lnTo>
                  <a:pt x="733805" y="25654"/>
                </a:lnTo>
                <a:lnTo>
                  <a:pt x="776633" y="25654"/>
                </a:lnTo>
                <a:lnTo>
                  <a:pt x="776922" y="25374"/>
                </a:lnTo>
                <a:lnTo>
                  <a:pt x="781886" y="17059"/>
                </a:lnTo>
                <a:lnTo>
                  <a:pt x="781346" y="8820"/>
                </a:lnTo>
                <a:lnTo>
                  <a:pt x="776242" y="2514"/>
                </a:lnTo>
                <a:lnTo>
                  <a:pt x="767511" y="0"/>
                </a:lnTo>
                <a:close/>
              </a:path>
              <a:path w="782320" h="72389">
                <a:moveTo>
                  <a:pt x="776633" y="25654"/>
                </a:moveTo>
                <a:lnTo>
                  <a:pt x="744194" y="25654"/>
                </a:lnTo>
                <a:lnTo>
                  <a:pt x="750430" y="32143"/>
                </a:lnTo>
                <a:lnTo>
                  <a:pt x="750036" y="39751"/>
                </a:lnTo>
                <a:lnTo>
                  <a:pt x="761174" y="37960"/>
                </a:lnTo>
                <a:lnTo>
                  <a:pt x="767308" y="33743"/>
                </a:lnTo>
                <a:lnTo>
                  <a:pt x="772718" y="29438"/>
                </a:lnTo>
                <a:lnTo>
                  <a:pt x="776633" y="25654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262802" y="4025100"/>
            <a:ext cx="655320" cy="34925"/>
          </a:xfrm>
          <a:custGeom>
            <a:avLst/>
            <a:gdLst/>
            <a:ahLst/>
            <a:cxnLst/>
            <a:rect l="l" t="t" r="r" b="b"/>
            <a:pathLst>
              <a:path w="655320" h="34925">
                <a:moveTo>
                  <a:pt x="41198" y="12166"/>
                </a:moveTo>
                <a:lnTo>
                  <a:pt x="38226" y="12166"/>
                </a:lnTo>
                <a:lnTo>
                  <a:pt x="28958" y="12901"/>
                </a:lnTo>
                <a:lnTo>
                  <a:pt x="19404" y="14936"/>
                </a:lnTo>
                <a:lnTo>
                  <a:pt x="9703" y="18022"/>
                </a:lnTo>
                <a:lnTo>
                  <a:pt x="0" y="21907"/>
                </a:lnTo>
                <a:lnTo>
                  <a:pt x="33400" y="28054"/>
                </a:lnTo>
                <a:lnTo>
                  <a:pt x="68355" y="31045"/>
                </a:lnTo>
                <a:lnTo>
                  <a:pt x="103328" y="33180"/>
                </a:lnTo>
                <a:lnTo>
                  <a:pt x="138323" y="34460"/>
                </a:lnTo>
                <a:lnTo>
                  <a:pt x="173342" y="34886"/>
                </a:lnTo>
                <a:lnTo>
                  <a:pt x="201647" y="34608"/>
                </a:lnTo>
                <a:lnTo>
                  <a:pt x="211099" y="34391"/>
                </a:lnTo>
                <a:lnTo>
                  <a:pt x="46939" y="12966"/>
                </a:lnTo>
                <a:lnTo>
                  <a:pt x="44119" y="12420"/>
                </a:lnTo>
                <a:lnTo>
                  <a:pt x="41198" y="12166"/>
                </a:lnTo>
                <a:close/>
              </a:path>
              <a:path w="655320" h="34925">
                <a:moveTo>
                  <a:pt x="655040" y="0"/>
                </a:moveTo>
                <a:lnTo>
                  <a:pt x="643915" y="1790"/>
                </a:lnTo>
                <a:lnTo>
                  <a:pt x="643788" y="3873"/>
                </a:lnTo>
                <a:lnTo>
                  <a:pt x="643191" y="6070"/>
                </a:lnTo>
                <a:lnTo>
                  <a:pt x="641984" y="8204"/>
                </a:lnTo>
                <a:lnTo>
                  <a:pt x="646556" y="5575"/>
                </a:lnTo>
                <a:lnTo>
                  <a:pt x="650963" y="2806"/>
                </a:lnTo>
                <a:lnTo>
                  <a:pt x="65504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26446" y="4194924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39">
                <a:moveTo>
                  <a:pt x="9550" y="0"/>
                </a:moveTo>
                <a:lnTo>
                  <a:pt x="0" y="2463"/>
                </a:lnTo>
                <a:lnTo>
                  <a:pt x="1320" y="2374"/>
                </a:lnTo>
                <a:lnTo>
                  <a:pt x="3962" y="2247"/>
                </a:lnTo>
                <a:lnTo>
                  <a:pt x="7873" y="1181"/>
                </a:lnTo>
                <a:lnTo>
                  <a:pt x="8420" y="774"/>
                </a:lnTo>
                <a:lnTo>
                  <a:pt x="955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134318" y="4187120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32880" y="0"/>
                </a:moveTo>
                <a:lnTo>
                  <a:pt x="1676" y="7810"/>
                </a:lnTo>
                <a:lnTo>
                  <a:pt x="0" y="8978"/>
                </a:lnTo>
                <a:lnTo>
                  <a:pt x="32613" y="228"/>
                </a:lnTo>
                <a:lnTo>
                  <a:pt x="328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92219" y="4216784"/>
            <a:ext cx="64769" cy="19050"/>
          </a:xfrm>
          <a:custGeom>
            <a:avLst/>
            <a:gdLst/>
            <a:ahLst/>
            <a:cxnLst/>
            <a:rect l="l" t="t" r="r" b="b"/>
            <a:pathLst>
              <a:path w="64770" h="19050">
                <a:moveTo>
                  <a:pt x="61823" y="0"/>
                </a:moveTo>
                <a:lnTo>
                  <a:pt x="0" y="17780"/>
                </a:lnTo>
                <a:lnTo>
                  <a:pt x="4991" y="18897"/>
                </a:lnTo>
                <a:lnTo>
                  <a:pt x="39433" y="9347"/>
                </a:lnTo>
                <a:lnTo>
                  <a:pt x="64731" y="1574"/>
                </a:lnTo>
                <a:lnTo>
                  <a:pt x="63563" y="1117"/>
                </a:lnTo>
                <a:lnTo>
                  <a:pt x="62585" y="584"/>
                </a:lnTo>
                <a:lnTo>
                  <a:pt x="6182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979194" y="4234563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13030" y="0"/>
                </a:moveTo>
                <a:lnTo>
                  <a:pt x="0" y="3898"/>
                </a:lnTo>
                <a:lnTo>
                  <a:pt x="1066" y="4699"/>
                </a:lnTo>
                <a:lnTo>
                  <a:pt x="3568" y="5245"/>
                </a:lnTo>
                <a:lnTo>
                  <a:pt x="18021" y="1117"/>
                </a:lnTo>
                <a:lnTo>
                  <a:pt x="16357" y="762"/>
                </a:lnTo>
                <a:lnTo>
                  <a:pt x="1303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054044" y="4197174"/>
            <a:ext cx="76835" cy="21590"/>
          </a:xfrm>
          <a:custGeom>
            <a:avLst/>
            <a:gdLst/>
            <a:ahLst/>
            <a:cxnLst/>
            <a:rect l="l" t="t" r="r" b="b"/>
            <a:pathLst>
              <a:path w="76834" h="21589">
                <a:moveTo>
                  <a:pt x="76365" y="0"/>
                </a:moveTo>
                <a:lnTo>
                  <a:pt x="72402" y="215"/>
                </a:lnTo>
                <a:lnTo>
                  <a:pt x="54262" y="4928"/>
                </a:lnTo>
                <a:lnTo>
                  <a:pt x="0" y="19608"/>
                </a:lnTo>
                <a:lnTo>
                  <a:pt x="762" y="20193"/>
                </a:lnTo>
                <a:lnTo>
                  <a:pt x="1739" y="20726"/>
                </a:lnTo>
                <a:lnTo>
                  <a:pt x="2908" y="21183"/>
                </a:lnTo>
                <a:lnTo>
                  <a:pt x="57956" y="5133"/>
                </a:lnTo>
                <a:lnTo>
                  <a:pt x="763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902319" y="4238456"/>
            <a:ext cx="80645" cy="26670"/>
          </a:xfrm>
          <a:custGeom>
            <a:avLst/>
            <a:gdLst/>
            <a:ahLst/>
            <a:cxnLst/>
            <a:rect l="l" t="t" r="r" b="b"/>
            <a:pathLst>
              <a:path w="80645" h="26670">
                <a:moveTo>
                  <a:pt x="76873" y="0"/>
                </a:moveTo>
                <a:lnTo>
                  <a:pt x="18999" y="17907"/>
                </a:lnTo>
                <a:lnTo>
                  <a:pt x="12699" y="20828"/>
                </a:lnTo>
                <a:lnTo>
                  <a:pt x="6362" y="23672"/>
                </a:lnTo>
                <a:lnTo>
                  <a:pt x="0" y="26428"/>
                </a:lnTo>
                <a:lnTo>
                  <a:pt x="61616" y="6954"/>
                </a:lnTo>
                <a:lnTo>
                  <a:pt x="80454" y="1346"/>
                </a:lnTo>
                <a:lnTo>
                  <a:pt x="79616" y="1181"/>
                </a:lnTo>
                <a:lnTo>
                  <a:pt x="77939" y="800"/>
                </a:lnTo>
                <a:lnTo>
                  <a:pt x="7687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30415" y="419609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898" y="0"/>
                </a:moveTo>
                <a:lnTo>
                  <a:pt x="0" y="1079"/>
                </a:lnTo>
                <a:lnTo>
                  <a:pt x="2540" y="952"/>
                </a:lnTo>
                <a:lnTo>
                  <a:pt x="389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132951" y="4187348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33985" y="0"/>
                </a:moveTo>
                <a:lnTo>
                  <a:pt x="1358" y="8750"/>
                </a:lnTo>
                <a:lnTo>
                  <a:pt x="0" y="9702"/>
                </a:lnTo>
                <a:lnTo>
                  <a:pt x="16535" y="8978"/>
                </a:lnTo>
                <a:lnTo>
                  <a:pt x="24803" y="8737"/>
                </a:lnTo>
                <a:lnTo>
                  <a:pt x="27673" y="5702"/>
                </a:lnTo>
                <a:lnTo>
                  <a:pt x="30873" y="2717"/>
                </a:lnTo>
                <a:lnTo>
                  <a:pt x="3398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031649" y="4218362"/>
            <a:ext cx="27305" cy="825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25298" y="0"/>
                </a:moveTo>
                <a:lnTo>
                  <a:pt x="0" y="7759"/>
                </a:lnTo>
                <a:lnTo>
                  <a:pt x="26911" y="571"/>
                </a:lnTo>
                <a:lnTo>
                  <a:pt x="25806" y="215"/>
                </a:lnTo>
                <a:lnTo>
                  <a:pt x="2529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056946" y="4197048"/>
            <a:ext cx="76200" cy="22225"/>
          </a:xfrm>
          <a:custGeom>
            <a:avLst/>
            <a:gdLst/>
            <a:ahLst/>
            <a:cxnLst/>
            <a:rect l="l" t="t" r="r" b="b"/>
            <a:pathLst>
              <a:path w="76200" h="22225">
                <a:moveTo>
                  <a:pt x="76009" y="0"/>
                </a:moveTo>
                <a:lnTo>
                  <a:pt x="73456" y="127"/>
                </a:lnTo>
                <a:lnTo>
                  <a:pt x="55049" y="5260"/>
                </a:lnTo>
                <a:lnTo>
                  <a:pt x="0" y="21310"/>
                </a:lnTo>
                <a:lnTo>
                  <a:pt x="508" y="21526"/>
                </a:lnTo>
                <a:lnTo>
                  <a:pt x="1028" y="21717"/>
                </a:lnTo>
                <a:lnTo>
                  <a:pt x="1612" y="21882"/>
                </a:lnTo>
                <a:lnTo>
                  <a:pt x="60159" y="7023"/>
                </a:lnTo>
                <a:lnTo>
                  <a:pt x="64363" y="6083"/>
                </a:lnTo>
                <a:lnTo>
                  <a:pt x="68592" y="5194"/>
                </a:lnTo>
                <a:lnTo>
                  <a:pt x="70967" y="3492"/>
                </a:lnTo>
                <a:lnTo>
                  <a:pt x="72491" y="2476"/>
                </a:lnTo>
                <a:lnTo>
                  <a:pt x="7600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25534" y="4196083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32219" y="0"/>
                </a:moveTo>
                <a:lnTo>
                  <a:pt x="23952" y="254"/>
                </a:lnTo>
                <a:lnTo>
                  <a:pt x="7416" y="965"/>
                </a:lnTo>
                <a:lnTo>
                  <a:pt x="4025" y="3365"/>
                </a:lnTo>
                <a:lnTo>
                  <a:pt x="2387" y="4457"/>
                </a:lnTo>
                <a:lnTo>
                  <a:pt x="0" y="6159"/>
                </a:lnTo>
                <a:lnTo>
                  <a:pt x="7824" y="4598"/>
                </a:lnTo>
                <a:lnTo>
                  <a:pt x="15676" y="3189"/>
                </a:lnTo>
                <a:lnTo>
                  <a:pt x="23554" y="1925"/>
                </a:lnTo>
                <a:lnTo>
                  <a:pt x="31457" y="800"/>
                </a:lnTo>
                <a:lnTo>
                  <a:pt x="3221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66937" y="4184718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10109" y="0"/>
                </a:moveTo>
                <a:lnTo>
                  <a:pt x="266" y="2400"/>
                </a:lnTo>
                <a:lnTo>
                  <a:pt x="0" y="2628"/>
                </a:lnTo>
                <a:lnTo>
                  <a:pt x="1010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238658" y="416668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1493" y="0"/>
                </a:moveTo>
                <a:lnTo>
                  <a:pt x="9309" y="63"/>
                </a:lnTo>
                <a:lnTo>
                  <a:pt x="6197" y="927"/>
                </a:lnTo>
                <a:lnTo>
                  <a:pt x="0" y="2717"/>
                </a:lnTo>
                <a:lnTo>
                  <a:pt x="114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157756" y="4176957"/>
            <a:ext cx="79375" cy="19685"/>
          </a:xfrm>
          <a:custGeom>
            <a:avLst/>
            <a:gdLst/>
            <a:ahLst/>
            <a:cxnLst/>
            <a:rect l="l" t="t" r="r" b="b"/>
            <a:pathLst>
              <a:path w="79375" h="19685">
                <a:moveTo>
                  <a:pt x="51828" y="0"/>
                </a:moveTo>
                <a:lnTo>
                  <a:pt x="9182" y="10388"/>
                </a:lnTo>
                <a:lnTo>
                  <a:pt x="0" y="19126"/>
                </a:lnTo>
                <a:lnTo>
                  <a:pt x="7391" y="18897"/>
                </a:lnTo>
                <a:lnTo>
                  <a:pt x="23142" y="17298"/>
                </a:lnTo>
                <a:lnTo>
                  <a:pt x="38971" y="16143"/>
                </a:lnTo>
                <a:lnTo>
                  <a:pt x="54859" y="15381"/>
                </a:lnTo>
                <a:lnTo>
                  <a:pt x="70789" y="14960"/>
                </a:lnTo>
                <a:lnTo>
                  <a:pt x="73279" y="12090"/>
                </a:lnTo>
                <a:lnTo>
                  <a:pt x="76034" y="9258"/>
                </a:lnTo>
                <a:lnTo>
                  <a:pt x="78943" y="6540"/>
                </a:lnTo>
                <a:lnTo>
                  <a:pt x="65376" y="3379"/>
                </a:lnTo>
                <a:lnTo>
                  <a:pt x="5182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209581" y="4171000"/>
            <a:ext cx="40640" cy="12700"/>
          </a:xfrm>
          <a:custGeom>
            <a:avLst/>
            <a:gdLst/>
            <a:ahLst/>
            <a:cxnLst/>
            <a:rect l="l" t="t" r="r" b="b"/>
            <a:pathLst>
              <a:path w="40640" h="12700">
                <a:moveTo>
                  <a:pt x="23558" y="0"/>
                </a:moveTo>
                <a:lnTo>
                  <a:pt x="16052" y="2235"/>
                </a:lnTo>
                <a:lnTo>
                  <a:pt x="0" y="5956"/>
                </a:lnTo>
                <a:lnTo>
                  <a:pt x="13554" y="9340"/>
                </a:lnTo>
                <a:lnTo>
                  <a:pt x="27127" y="12496"/>
                </a:lnTo>
                <a:lnTo>
                  <a:pt x="31229" y="8674"/>
                </a:lnTo>
                <a:lnTo>
                  <a:pt x="35661" y="5092"/>
                </a:lnTo>
                <a:lnTo>
                  <a:pt x="40081" y="1993"/>
                </a:lnTo>
                <a:lnTo>
                  <a:pt x="29070" y="711"/>
                </a:lnTo>
                <a:lnTo>
                  <a:pt x="2355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156993" y="419584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8153" y="0"/>
                </a:moveTo>
                <a:lnTo>
                  <a:pt x="762" y="228"/>
                </a:lnTo>
                <a:lnTo>
                  <a:pt x="0" y="1028"/>
                </a:lnTo>
                <a:lnTo>
                  <a:pt x="5435" y="317"/>
                </a:lnTo>
                <a:lnTo>
                  <a:pt x="815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233145" y="4166458"/>
            <a:ext cx="27940" cy="6985"/>
          </a:xfrm>
          <a:custGeom>
            <a:avLst/>
            <a:gdLst/>
            <a:ahLst/>
            <a:cxnLst/>
            <a:rect l="l" t="t" r="r" b="b"/>
            <a:pathLst>
              <a:path w="27940" h="6985">
                <a:moveTo>
                  <a:pt x="27558" y="0"/>
                </a:moveTo>
                <a:lnTo>
                  <a:pt x="17005" y="228"/>
                </a:lnTo>
                <a:lnTo>
                  <a:pt x="5511" y="2946"/>
                </a:lnTo>
                <a:lnTo>
                  <a:pt x="3670" y="3467"/>
                </a:lnTo>
                <a:lnTo>
                  <a:pt x="0" y="4546"/>
                </a:lnTo>
                <a:lnTo>
                  <a:pt x="5511" y="5257"/>
                </a:lnTo>
                <a:lnTo>
                  <a:pt x="16522" y="6540"/>
                </a:lnTo>
                <a:lnTo>
                  <a:pt x="20243" y="3949"/>
                </a:lnTo>
                <a:lnTo>
                  <a:pt x="23990" y="1727"/>
                </a:lnTo>
                <a:lnTo>
                  <a:pt x="2755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456922" y="4354789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4" h="33020">
                <a:moveTo>
                  <a:pt x="17862" y="0"/>
                </a:moveTo>
                <a:lnTo>
                  <a:pt x="16148" y="888"/>
                </a:lnTo>
                <a:lnTo>
                  <a:pt x="8003" y="7137"/>
                </a:lnTo>
                <a:lnTo>
                  <a:pt x="2556" y="15309"/>
                </a:lnTo>
                <a:lnTo>
                  <a:pt x="0" y="24291"/>
                </a:lnTo>
                <a:lnTo>
                  <a:pt x="527" y="32969"/>
                </a:lnTo>
                <a:lnTo>
                  <a:pt x="3416" y="25299"/>
                </a:lnTo>
                <a:lnTo>
                  <a:pt x="7466" y="17027"/>
                </a:lnTo>
                <a:lnTo>
                  <a:pt x="12380" y="8483"/>
                </a:lnTo>
                <a:lnTo>
                  <a:pt x="1786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28540" y="418349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166" y="0"/>
                </a:moveTo>
                <a:lnTo>
                  <a:pt x="5257" y="2717"/>
                </a:lnTo>
                <a:lnTo>
                  <a:pt x="2501" y="5549"/>
                </a:lnTo>
                <a:lnTo>
                  <a:pt x="0" y="8420"/>
                </a:lnTo>
                <a:lnTo>
                  <a:pt x="215" y="8394"/>
                </a:lnTo>
                <a:lnTo>
                  <a:pt x="635" y="8394"/>
                </a:lnTo>
                <a:lnTo>
                  <a:pt x="3784" y="5702"/>
                </a:lnTo>
                <a:lnTo>
                  <a:pt x="6972" y="3048"/>
                </a:lnTo>
                <a:lnTo>
                  <a:pt x="10185" y="444"/>
                </a:lnTo>
                <a:lnTo>
                  <a:pt x="816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236702" y="4172999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2966" y="0"/>
                </a:moveTo>
                <a:lnTo>
                  <a:pt x="8534" y="3098"/>
                </a:lnTo>
                <a:lnTo>
                  <a:pt x="4102" y="6667"/>
                </a:lnTo>
                <a:lnTo>
                  <a:pt x="0" y="10502"/>
                </a:lnTo>
                <a:lnTo>
                  <a:pt x="2019" y="10934"/>
                </a:lnTo>
                <a:lnTo>
                  <a:pt x="6464" y="7327"/>
                </a:lnTo>
                <a:lnTo>
                  <a:pt x="10960" y="3784"/>
                </a:lnTo>
                <a:lnTo>
                  <a:pt x="15506" y="292"/>
                </a:lnTo>
                <a:lnTo>
                  <a:pt x="1296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249668" y="4166458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11645" y="0"/>
                </a:moveTo>
                <a:lnTo>
                  <a:pt x="11036" y="0"/>
                </a:lnTo>
                <a:lnTo>
                  <a:pt x="7467" y="1727"/>
                </a:lnTo>
                <a:lnTo>
                  <a:pt x="3721" y="3949"/>
                </a:lnTo>
                <a:lnTo>
                  <a:pt x="0" y="6540"/>
                </a:lnTo>
                <a:lnTo>
                  <a:pt x="2540" y="6832"/>
                </a:lnTo>
                <a:lnTo>
                  <a:pt x="5549" y="4521"/>
                </a:lnTo>
                <a:lnTo>
                  <a:pt x="8585" y="2247"/>
                </a:lnTo>
                <a:lnTo>
                  <a:pt x="1164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157267" y="4012798"/>
            <a:ext cx="749935" cy="52069"/>
          </a:xfrm>
          <a:custGeom>
            <a:avLst/>
            <a:gdLst/>
            <a:ahLst/>
            <a:cxnLst/>
            <a:rect l="l" t="t" r="r" b="b"/>
            <a:pathLst>
              <a:path w="749934" h="52070">
                <a:moveTo>
                  <a:pt x="39954" y="22364"/>
                </a:moveTo>
                <a:lnTo>
                  <a:pt x="37757" y="22364"/>
                </a:lnTo>
                <a:lnTo>
                  <a:pt x="29248" y="23026"/>
                </a:lnTo>
                <a:lnTo>
                  <a:pt x="19864" y="24865"/>
                </a:lnTo>
                <a:lnTo>
                  <a:pt x="9987" y="27663"/>
                </a:lnTo>
                <a:lnTo>
                  <a:pt x="0" y="31203"/>
                </a:lnTo>
                <a:lnTo>
                  <a:pt x="850" y="37668"/>
                </a:lnTo>
                <a:lnTo>
                  <a:pt x="6578" y="43548"/>
                </a:lnTo>
                <a:lnTo>
                  <a:pt x="23716" y="46829"/>
                </a:lnTo>
                <a:lnTo>
                  <a:pt x="52196" y="51904"/>
                </a:lnTo>
                <a:lnTo>
                  <a:pt x="59378" y="49578"/>
                </a:lnTo>
                <a:lnTo>
                  <a:pt x="66674" y="47836"/>
                </a:lnTo>
                <a:lnTo>
                  <a:pt x="74085" y="46677"/>
                </a:lnTo>
                <a:lnTo>
                  <a:pt x="81610" y="46101"/>
                </a:lnTo>
                <a:lnTo>
                  <a:pt x="87374" y="43014"/>
                </a:lnTo>
                <a:lnTo>
                  <a:pt x="93306" y="39957"/>
                </a:lnTo>
                <a:lnTo>
                  <a:pt x="99373" y="36999"/>
                </a:lnTo>
                <a:lnTo>
                  <a:pt x="105536" y="34213"/>
                </a:lnTo>
                <a:lnTo>
                  <a:pt x="42024" y="22529"/>
                </a:lnTo>
                <a:lnTo>
                  <a:pt x="39954" y="22364"/>
                </a:lnTo>
                <a:close/>
              </a:path>
              <a:path w="749934" h="52070">
                <a:moveTo>
                  <a:pt x="743610" y="0"/>
                </a:moveTo>
                <a:lnTo>
                  <a:pt x="733209" y="0"/>
                </a:lnTo>
                <a:lnTo>
                  <a:pt x="732091" y="76"/>
                </a:lnTo>
                <a:lnTo>
                  <a:pt x="584678" y="23456"/>
                </a:lnTo>
                <a:lnTo>
                  <a:pt x="535527" y="30432"/>
                </a:lnTo>
                <a:lnTo>
                  <a:pt x="486282" y="36492"/>
                </a:lnTo>
                <a:lnTo>
                  <a:pt x="437008" y="41314"/>
                </a:lnTo>
                <a:lnTo>
                  <a:pt x="387766" y="44574"/>
                </a:lnTo>
                <a:lnTo>
                  <a:pt x="316623" y="46685"/>
                </a:lnTo>
                <a:lnTo>
                  <a:pt x="333794" y="48933"/>
                </a:lnTo>
                <a:lnTo>
                  <a:pt x="409644" y="48735"/>
                </a:lnTo>
                <a:lnTo>
                  <a:pt x="452072" y="47115"/>
                </a:lnTo>
                <a:lnTo>
                  <a:pt x="494457" y="44416"/>
                </a:lnTo>
                <a:lnTo>
                  <a:pt x="590094" y="35956"/>
                </a:lnTo>
                <a:lnTo>
                  <a:pt x="643312" y="29702"/>
                </a:lnTo>
                <a:lnTo>
                  <a:pt x="696434" y="22280"/>
                </a:lnTo>
                <a:lnTo>
                  <a:pt x="749439" y="14097"/>
                </a:lnTo>
                <a:lnTo>
                  <a:pt x="749833" y="6502"/>
                </a:lnTo>
                <a:lnTo>
                  <a:pt x="74361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209460" y="4058896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5" h="8254">
                <a:moveTo>
                  <a:pt x="29413" y="0"/>
                </a:moveTo>
                <a:lnTo>
                  <a:pt x="21888" y="576"/>
                </a:lnTo>
                <a:lnTo>
                  <a:pt x="14478" y="1735"/>
                </a:lnTo>
                <a:lnTo>
                  <a:pt x="7181" y="3477"/>
                </a:lnTo>
                <a:lnTo>
                  <a:pt x="0" y="5803"/>
                </a:lnTo>
                <a:lnTo>
                  <a:pt x="14554" y="8204"/>
                </a:lnTo>
                <a:lnTo>
                  <a:pt x="19138" y="5689"/>
                </a:lnTo>
                <a:lnTo>
                  <a:pt x="24142" y="2857"/>
                </a:lnTo>
                <a:lnTo>
                  <a:pt x="2941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238870" y="4026892"/>
            <a:ext cx="668020" cy="57785"/>
          </a:xfrm>
          <a:custGeom>
            <a:avLst/>
            <a:gdLst/>
            <a:ahLst/>
            <a:cxnLst/>
            <a:rect l="l" t="t" r="r" b="b"/>
            <a:pathLst>
              <a:path w="668020" h="57785">
                <a:moveTo>
                  <a:pt x="500039" y="39624"/>
                </a:moveTo>
                <a:lnTo>
                  <a:pt x="86868" y="39624"/>
                </a:lnTo>
                <a:lnTo>
                  <a:pt x="88811" y="39789"/>
                </a:lnTo>
                <a:lnTo>
                  <a:pt x="173405" y="55867"/>
                </a:lnTo>
                <a:lnTo>
                  <a:pt x="189217" y="56552"/>
                </a:lnTo>
                <a:lnTo>
                  <a:pt x="205031" y="57045"/>
                </a:lnTo>
                <a:lnTo>
                  <a:pt x="220851" y="57342"/>
                </a:lnTo>
                <a:lnTo>
                  <a:pt x="236677" y="57442"/>
                </a:lnTo>
                <a:lnTo>
                  <a:pt x="253020" y="57335"/>
                </a:lnTo>
                <a:lnTo>
                  <a:pt x="269363" y="57019"/>
                </a:lnTo>
                <a:lnTo>
                  <a:pt x="285711" y="56499"/>
                </a:lnTo>
                <a:lnTo>
                  <a:pt x="302069" y="55778"/>
                </a:lnTo>
                <a:lnTo>
                  <a:pt x="330545" y="55099"/>
                </a:lnTo>
                <a:lnTo>
                  <a:pt x="359062" y="53768"/>
                </a:lnTo>
                <a:lnTo>
                  <a:pt x="387610" y="51842"/>
                </a:lnTo>
                <a:lnTo>
                  <a:pt x="416179" y="49377"/>
                </a:lnTo>
                <a:lnTo>
                  <a:pt x="436791" y="46304"/>
                </a:lnTo>
                <a:lnTo>
                  <a:pt x="492594" y="40652"/>
                </a:lnTo>
                <a:lnTo>
                  <a:pt x="500039" y="39624"/>
                </a:lnTo>
                <a:close/>
              </a:path>
              <a:path w="668020" h="57785">
                <a:moveTo>
                  <a:pt x="142314" y="31940"/>
                </a:moveTo>
                <a:lnTo>
                  <a:pt x="4533" y="31940"/>
                </a:lnTo>
                <a:lnTo>
                  <a:pt x="6426" y="31978"/>
                </a:lnTo>
                <a:lnTo>
                  <a:pt x="66167" y="43484"/>
                </a:lnTo>
                <a:lnTo>
                  <a:pt x="72682" y="41071"/>
                </a:lnTo>
                <a:lnTo>
                  <a:pt x="79032" y="39624"/>
                </a:lnTo>
                <a:lnTo>
                  <a:pt x="500039" y="39624"/>
                </a:lnTo>
                <a:lnTo>
                  <a:pt x="530101" y="35469"/>
                </a:lnTo>
                <a:lnTo>
                  <a:pt x="532056" y="35179"/>
                </a:lnTo>
                <a:lnTo>
                  <a:pt x="285572" y="35179"/>
                </a:lnTo>
                <a:lnTo>
                  <a:pt x="252183" y="34848"/>
                </a:lnTo>
                <a:lnTo>
                  <a:pt x="238836" y="33096"/>
                </a:lnTo>
                <a:lnTo>
                  <a:pt x="197269" y="33096"/>
                </a:lnTo>
                <a:lnTo>
                  <a:pt x="162249" y="32669"/>
                </a:lnTo>
                <a:lnTo>
                  <a:pt x="142314" y="31940"/>
                </a:lnTo>
                <a:close/>
              </a:path>
              <a:path w="668020" h="57785">
                <a:moveTo>
                  <a:pt x="667842" y="0"/>
                </a:moveTo>
                <a:lnTo>
                  <a:pt x="614834" y="8183"/>
                </a:lnTo>
                <a:lnTo>
                  <a:pt x="561709" y="15606"/>
                </a:lnTo>
                <a:lnTo>
                  <a:pt x="508491" y="21865"/>
                </a:lnTo>
                <a:lnTo>
                  <a:pt x="412857" y="30324"/>
                </a:lnTo>
                <a:lnTo>
                  <a:pt x="370470" y="33020"/>
                </a:lnTo>
                <a:lnTo>
                  <a:pt x="328041" y="34638"/>
                </a:lnTo>
                <a:lnTo>
                  <a:pt x="285572" y="35179"/>
                </a:lnTo>
                <a:lnTo>
                  <a:pt x="532056" y="35179"/>
                </a:lnTo>
                <a:lnTo>
                  <a:pt x="642112" y="18135"/>
                </a:lnTo>
                <a:lnTo>
                  <a:pt x="667727" y="2082"/>
                </a:lnTo>
                <a:lnTo>
                  <a:pt x="667842" y="0"/>
                </a:lnTo>
                <a:close/>
              </a:path>
              <a:path w="668020" h="57785">
                <a:moveTo>
                  <a:pt x="235026" y="32588"/>
                </a:moveTo>
                <a:lnTo>
                  <a:pt x="216142" y="32970"/>
                </a:lnTo>
                <a:lnTo>
                  <a:pt x="197269" y="33096"/>
                </a:lnTo>
                <a:lnTo>
                  <a:pt x="238836" y="33096"/>
                </a:lnTo>
                <a:lnTo>
                  <a:pt x="235026" y="32588"/>
                </a:lnTo>
                <a:close/>
              </a:path>
              <a:path w="668020" h="57785">
                <a:moveTo>
                  <a:pt x="23926" y="20116"/>
                </a:moveTo>
                <a:lnTo>
                  <a:pt x="17768" y="22902"/>
                </a:lnTo>
                <a:lnTo>
                  <a:pt x="11701" y="25860"/>
                </a:lnTo>
                <a:lnTo>
                  <a:pt x="5765" y="28917"/>
                </a:lnTo>
                <a:lnTo>
                  <a:pt x="0" y="32004"/>
                </a:lnTo>
                <a:lnTo>
                  <a:pt x="2387" y="31940"/>
                </a:lnTo>
                <a:lnTo>
                  <a:pt x="142314" y="31940"/>
                </a:lnTo>
                <a:lnTo>
                  <a:pt x="127255" y="31389"/>
                </a:lnTo>
                <a:lnTo>
                  <a:pt x="92282" y="29254"/>
                </a:lnTo>
                <a:lnTo>
                  <a:pt x="57327" y="26263"/>
                </a:lnTo>
                <a:lnTo>
                  <a:pt x="23926" y="20116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224020" y="4045033"/>
            <a:ext cx="657225" cy="46990"/>
          </a:xfrm>
          <a:custGeom>
            <a:avLst/>
            <a:gdLst/>
            <a:ahLst/>
            <a:cxnLst/>
            <a:rect l="l" t="t" r="r" b="b"/>
            <a:pathLst>
              <a:path w="657225" h="46989">
                <a:moveTo>
                  <a:pt x="188252" y="37718"/>
                </a:moveTo>
                <a:lnTo>
                  <a:pt x="200444" y="40055"/>
                </a:lnTo>
                <a:lnTo>
                  <a:pt x="211378" y="41160"/>
                </a:lnTo>
                <a:lnTo>
                  <a:pt x="229285" y="41363"/>
                </a:lnTo>
                <a:lnTo>
                  <a:pt x="227825" y="41681"/>
                </a:lnTo>
                <a:lnTo>
                  <a:pt x="277266" y="45669"/>
                </a:lnTo>
                <a:lnTo>
                  <a:pt x="329653" y="46774"/>
                </a:lnTo>
                <a:lnTo>
                  <a:pt x="334644" y="46774"/>
                </a:lnTo>
                <a:lnTo>
                  <a:pt x="337134" y="46748"/>
                </a:lnTo>
                <a:lnTo>
                  <a:pt x="380597" y="39306"/>
                </a:lnTo>
                <a:lnTo>
                  <a:pt x="251523" y="39306"/>
                </a:lnTo>
                <a:lnTo>
                  <a:pt x="235697" y="39206"/>
                </a:lnTo>
                <a:lnTo>
                  <a:pt x="219878" y="38908"/>
                </a:lnTo>
                <a:lnTo>
                  <a:pt x="204063" y="38411"/>
                </a:lnTo>
                <a:lnTo>
                  <a:pt x="188252" y="37718"/>
                </a:lnTo>
                <a:close/>
              </a:path>
              <a:path w="657225" h="46989">
                <a:moveTo>
                  <a:pt x="431025" y="31241"/>
                </a:moveTo>
                <a:lnTo>
                  <a:pt x="402464" y="33706"/>
                </a:lnTo>
                <a:lnTo>
                  <a:pt x="373919" y="35633"/>
                </a:lnTo>
                <a:lnTo>
                  <a:pt x="345403" y="36964"/>
                </a:lnTo>
                <a:lnTo>
                  <a:pt x="316928" y="37642"/>
                </a:lnTo>
                <a:lnTo>
                  <a:pt x="300563" y="38363"/>
                </a:lnTo>
                <a:lnTo>
                  <a:pt x="284211" y="38884"/>
                </a:lnTo>
                <a:lnTo>
                  <a:pt x="267867" y="39200"/>
                </a:lnTo>
                <a:lnTo>
                  <a:pt x="251523" y="39306"/>
                </a:lnTo>
                <a:lnTo>
                  <a:pt x="380597" y="39306"/>
                </a:lnTo>
                <a:lnTo>
                  <a:pt x="431025" y="31241"/>
                </a:lnTo>
                <a:close/>
              </a:path>
              <a:path w="657225" h="46989">
                <a:moveTo>
                  <a:pt x="18427" y="13804"/>
                </a:moveTo>
                <a:lnTo>
                  <a:pt x="16040" y="13817"/>
                </a:lnTo>
                <a:lnTo>
                  <a:pt x="14858" y="13868"/>
                </a:lnTo>
                <a:lnTo>
                  <a:pt x="9588" y="16725"/>
                </a:lnTo>
                <a:lnTo>
                  <a:pt x="4584" y="19545"/>
                </a:lnTo>
                <a:lnTo>
                  <a:pt x="0" y="22059"/>
                </a:lnTo>
                <a:lnTo>
                  <a:pt x="16880" y="24687"/>
                </a:lnTo>
                <a:lnTo>
                  <a:pt x="33767" y="27122"/>
                </a:lnTo>
                <a:lnTo>
                  <a:pt x="50661" y="29369"/>
                </a:lnTo>
                <a:lnTo>
                  <a:pt x="67563" y="31432"/>
                </a:lnTo>
                <a:lnTo>
                  <a:pt x="72072" y="29057"/>
                </a:lnTo>
                <a:lnTo>
                  <a:pt x="76580" y="27000"/>
                </a:lnTo>
                <a:lnTo>
                  <a:pt x="81013" y="25349"/>
                </a:lnTo>
                <a:lnTo>
                  <a:pt x="21272" y="13842"/>
                </a:lnTo>
                <a:lnTo>
                  <a:pt x="18427" y="13804"/>
                </a:lnTo>
                <a:close/>
              </a:path>
              <a:path w="657225" h="46989">
                <a:moveTo>
                  <a:pt x="656958" y="0"/>
                </a:moveTo>
                <a:lnTo>
                  <a:pt x="544953" y="17332"/>
                </a:lnTo>
                <a:lnTo>
                  <a:pt x="507441" y="22517"/>
                </a:lnTo>
                <a:lnTo>
                  <a:pt x="568491" y="15451"/>
                </a:lnTo>
                <a:lnTo>
                  <a:pt x="635880" y="6486"/>
                </a:lnTo>
                <a:lnTo>
                  <a:pt x="642616" y="4911"/>
                </a:lnTo>
                <a:lnTo>
                  <a:pt x="649681" y="2722"/>
                </a:lnTo>
                <a:lnTo>
                  <a:pt x="65695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57449" y="4311803"/>
            <a:ext cx="120624" cy="89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62897" y="4167654"/>
            <a:ext cx="540385" cy="160020"/>
          </a:xfrm>
          <a:custGeom>
            <a:avLst/>
            <a:gdLst/>
            <a:ahLst/>
            <a:cxnLst/>
            <a:rect l="l" t="t" r="r" b="b"/>
            <a:pathLst>
              <a:path w="540384" h="160020">
                <a:moveTo>
                  <a:pt x="70459" y="133121"/>
                </a:moveTo>
                <a:lnTo>
                  <a:pt x="28904" y="140942"/>
                </a:lnTo>
                <a:lnTo>
                  <a:pt x="0" y="159931"/>
                </a:lnTo>
                <a:lnTo>
                  <a:pt x="51358" y="139598"/>
                </a:lnTo>
                <a:lnTo>
                  <a:pt x="60883" y="137502"/>
                </a:lnTo>
                <a:lnTo>
                  <a:pt x="65659" y="136524"/>
                </a:lnTo>
                <a:lnTo>
                  <a:pt x="67233" y="135356"/>
                </a:lnTo>
                <a:lnTo>
                  <a:pt x="68834" y="134213"/>
                </a:lnTo>
                <a:lnTo>
                  <a:pt x="70459" y="133121"/>
                </a:lnTo>
                <a:close/>
              </a:path>
              <a:path w="540384" h="160020">
                <a:moveTo>
                  <a:pt x="540334" y="0"/>
                </a:moveTo>
                <a:lnTo>
                  <a:pt x="492442" y="10629"/>
                </a:lnTo>
                <a:lnTo>
                  <a:pt x="434681" y="25760"/>
                </a:lnTo>
                <a:lnTo>
                  <a:pt x="377444" y="42519"/>
                </a:lnTo>
                <a:lnTo>
                  <a:pt x="394665" y="55067"/>
                </a:lnTo>
                <a:lnTo>
                  <a:pt x="395973" y="54013"/>
                </a:lnTo>
                <a:lnTo>
                  <a:pt x="407246" y="54013"/>
                </a:lnTo>
                <a:lnTo>
                  <a:pt x="424857" y="50027"/>
                </a:lnTo>
                <a:lnTo>
                  <a:pt x="446930" y="45424"/>
                </a:lnTo>
                <a:lnTo>
                  <a:pt x="469086" y="41198"/>
                </a:lnTo>
                <a:lnTo>
                  <a:pt x="491324" y="37350"/>
                </a:lnTo>
                <a:lnTo>
                  <a:pt x="500903" y="27000"/>
                </a:lnTo>
                <a:lnTo>
                  <a:pt x="513257" y="17208"/>
                </a:lnTo>
                <a:lnTo>
                  <a:pt x="523936" y="9911"/>
                </a:lnTo>
                <a:lnTo>
                  <a:pt x="528501" y="7048"/>
                </a:lnTo>
                <a:lnTo>
                  <a:pt x="532409" y="4686"/>
                </a:lnTo>
                <a:lnTo>
                  <a:pt x="540334" y="0"/>
                </a:lnTo>
                <a:close/>
              </a:path>
              <a:path w="540384" h="160020">
                <a:moveTo>
                  <a:pt x="407246" y="54013"/>
                </a:moveTo>
                <a:lnTo>
                  <a:pt x="395973" y="54013"/>
                </a:lnTo>
                <a:lnTo>
                  <a:pt x="402869" y="55003"/>
                </a:lnTo>
                <a:lnTo>
                  <a:pt x="407246" y="54013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957559" y="4221666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1308" y="0"/>
                </a:moveTo>
                <a:lnTo>
                  <a:pt x="0" y="1054"/>
                </a:lnTo>
                <a:lnTo>
                  <a:pt x="660" y="1511"/>
                </a:lnTo>
                <a:lnTo>
                  <a:pt x="1968" y="2476"/>
                </a:lnTo>
                <a:lnTo>
                  <a:pt x="8204" y="990"/>
                </a:lnTo>
                <a:lnTo>
                  <a:pt x="13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28554" y="4157700"/>
            <a:ext cx="554355" cy="146685"/>
          </a:xfrm>
          <a:custGeom>
            <a:avLst/>
            <a:gdLst/>
            <a:ahLst/>
            <a:cxnLst/>
            <a:rect l="l" t="t" r="r" b="b"/>
            <a:pathLst>
              <a:path w="554354" h="146685">
                <a:moveTo>
                  <a:pt x="311784" y="52476"/>
                </a:moveTo>
                <a:lnTo>
                  <a:pt x="268539" y="66310"/>
                </a:lnTo>
                <a:lnTo>
                  <a:pt x="225594" y="81084"/>
                </a:lnTo>
                <a:lnTo>
                  <a:pt x="182952" y="96794"/>
                </a:lnTo>
                <a:lnTo>
                  <a:pt x="140614" y="113436"/>
                </a:lnTo>
                <a:lnTo>
                  <a:pt x="100406" y="132638"/>
                </a:lnTo>
                <a:lnTo>
                  <a:pt x="88110" y="133549"/>
                </a:lnTo>
                <a:lnTo>
                  <a:pt x="75874" y="134659"/>
                </a:lnTo>
                <a:lnTo>
                  <a:pt x="63703" y="135991"/>
                </a:lnTo>
                <a:lnTo>
                  <a:pt x="51600" y="137566"/>
                </a:lnTo>
                <a:lnTo>
                  <a:pt x="39838" y="138631"/>
                </a:lnTo>
                <a:lnTo>
                  <a:pt x="1574" y="145313"/>
                </a:lnTo>
                <a:lnTo>
                  <a:pt x="0" y="146481"/>
                </a:lnTo>
                <a:lnTo>
                  <a:pt x="27651" y="141409"/>
                </a:lnTo>
                <a:lnTo>
                  <a:pt x="55422" y="137412"/>
                </a:lnTo>
                <a:lnTo>
                  <a:pt x="83317" y="134489"/>
                </a:lnTo>
                <a:lnTo>
                  <a:pt x="111340" y="132638"/>
                </a:lnTo>
                <a:lnTo>
                  <a:pt x="161659" y="114291"/>
                </a:lnTo>
                <a:lnTo>
                  <a:pt x="212564" y="97751"/>
                </a:lnTo>
                <a:lnTo>
                  <a:pt x="264058" y="83021"/>
                </a:lnTo>
                <a:lnTo>
                  <a:pt x="325500" y="67767"/>
                </a:lnTo>
                <a:lnTo>
                  <a:pt x="326669" y="66865"/>
                </a:lnTo>
                <a:lnTo>
                  <a:pt x="329006" y="65011"/>
                </a:lnTo>
                <a:lnTo>
                  <a:pt x="311784" y="52476"/>
                </a:lnTo>
                <a:close/>
              </a:path>
              <a:path w="554354" h="146685">
                <a:moveTo>
                  <a:pt x="518998" y="0"/>
                </a:moveTo>
                <a:lnTo>
                  <a:pt x="474687" y="9956"/>
                </a:lnTo>
                <a:lnTo>
                  <a:pt x="435242" y="36957"/>
                </a:lnTo>
                <a:lnTo>
                  <a:pt x="425665" y="47307"/>
                </a:lnTo>
                <a:lnTo>
                  <a:pt x="451458" y="43319"/>
                </a:lnTo>
                <a:lnTo>
                  <a:pt x="460082" y="42100"/>
                </a:lnTo>
                <a:lnTo>
                  <a:pt x="488440" y="40202"/>
                </a:lnTo>
                <a:lnTo>
                  <a:pt x="497890" y="39687"/>
                </a:lnTo>
                <a:lnTo>
                  <a:pt x="507441" y="37223"/>
                </a:lnTo>
                <a:lnTo>
                  <a:pt x="519033" y="29241"/>
                </a:lnTo>
                <a:lnTo>
                  <a:pt x="530706" y="21391"/>
                </a:lnTo>
                <a:lnTo>
                  <a:pt x="542461" y="13672"/>
                </a:lnTo>
                <a:lnTo>
                  <a:pt x="554304" y="6083"/>
                </a:lnTo>
                <a:lnTo>
                  <a:pt x="527820" y="1600"/>
                </a:lnTo>
                <a:lnTo>
                  <a:pt x="518998" y="0"/>
                </a:lnTo>
                <a:close/>
              </a:path>
              <a:path w="554354" h="146685">
                <a:moveTo>
                  <a:pt x="462813" y="17010"/>
                </a:move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54057" y="4146533"/>
            <a:ext cx="242662" cy="78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81575" y="4327583"/>
            <a:ext cx="81318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518285" y="4204996"/>
            <a:ext cx="535940" cy="193675"/>
          </a:xfrm>
          <a:custGeom>
            <a:avLst/>
            <a:gdLst/>
            <a:ahLst/>
            <a:cxnLst/>
            <a:rect l="l" t="t" r="r" b="b"/>
            <a:pathLst>
              <a:path w="535940" h="193675">
                <a:moveTo>
                  <a:pt x="110274" y="99187"/>
                </a:moveTo>
                <a:lnTo>
                  <a:pt x="44602" y="122593"/>
                </a:lnTo>
                <a:lnTo>
                  <a:pt x="39001" y="129006"/>
                </a:lnTo>
                <a:lnTo>
                  <a:pt x="29507" y="139566"/>
                </a:lnTo>
                <a:lnTo>
                  <a:pt x="4114" y="173647"/>
                </a:lnTo>
                <a:lnTo>
                  <a:pt x="0" y="187921"/>
                </a:lnTo>
                <a:lnTo>
                  <a:pt x="3416" y="193090"/>
                </a:lnTo>
                <a:lnTo>
                  <a:pt x="6984" y="192824"/>
                </a:lnTo>
                <a:lnTo>
                  <a:pt x="14135" y="192214"/>
                </a:lnTo>
                <a:lnTo>
                  <a:pt x="15735" y="187629"/>
                </a:lnTo>
                <a:lnTo>
                  <a:pt x="18948" y="183502"/>
                </a:lnTo>
                <a:lnTo>
                  <a:pt x="29438" y="178028"/>
                </a:lnTo>
                <a:lnTo>
                  <a:pt x="44759" y="162214"/>
                </a:lnTo>
                <a:lnTo>
                  <a:pt x="60321" y="146642"/>
                </a:lnTo>
                <a:lnTo>
                  <a:pt x="76126" y="131310"/>
                </a:lnTo>
                <a:lnTo>
                  <a:pt x="92176" y="116217"/>
                </a:lnTo>
                <a:lnTo>
                  <a:pt x="97701" y="109778"/>
                </a:lnTo>
                <a:lnTo>
                  <a:pt x="103733" y="104089"/>
                </a:lnTo>
                <a:lnTo>
                  <a:pt x="110274" y="99187"/>
                </a:lnTo>
                <a:close/>
              </a:path>
              <a:path w="535940" h="193675">
                <a:moveTo>
                  <a:pt x="513372" y="21132"/>
                </a:moveTo>
                <a:lnTo>
                  <a:pt x="478929" y="30683"/>
                </a:lnTo>
                <a:lnTo>
                  <a:pt x="481406" y="31254"/>
                </a:lnTo>
                <a:lnTo>
                  <a:pt x="513372" y="21132"/>
                </a:lnTo>
                <a:close/>
              </a:path>
              <a:path w="535940" h="193675">
                <a:moveTo>
                  <a:pt x="535940" y="0"/>
                </a:moveTo>
                <a:lnTo>
                  <a:pt x="513694" y="3855"/>
                </a:lnTo>
                <a:lnTo>
                  <a:pt x="491536" y="8085"/>
                </a:lnTo>
                <a:lnTo>
                  <a:pt x="469465" y="12689"/>
                </a:lnTo>
                <a:lnTo>
                  <a:pt x="447484" y="17665"/>
                </a:lnTo>
                <a:lnTo>
                  <a:pt x="448817" y="17843"/>
                </a:lnTo>
                <a:lnTo>
                  <a:pt x="449491" y="17957"/>
                </a:lnTo>
                <a:lnTo>
                  <a:pt x="459320" y="26225"/>
                </a:lnTo>
                <a:lnTo>
                  <a:pt x="473938" y="29565"/>
                </a:lnTo>
                <a:lnTo>
                  <a:pt x="535762" y="11785"/>
                </a:lnTo>
                <a:lnTo>
                  <a:pt x="532015" y="8928"/>
                </a:lnTo>
                <a:lnTo>
                  <a:pt x="532765" y="4699"/>
                </a:lnTo>
                <a:lnTo>
                  <a:pt x="53594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959532" y="4222662"/>
            <a:ext cx="40640" cy="18415"/>
          </a:xfrm>
          <a:custGeom>
            <a:avLst/>
            <a:gdLst/>
            <a:ahLst/>
            <a:cxnLst/>
            <a:rect l="l" t="t" r="r" b="b"/>
            <a:pathLst>
              <a:path w="40640" h="18414">
                <a:moveTo>
                  <a:pt x="37680" y="13017"/>
                </a:moveTo>
                <a:lnTo>
                  <a:pt x="23431" y="17094"/>
                </a:lnTo>
                <a:lnTo>
                  <a:pt x="23304" y="17144"/>
                </a:lnTo>
                <a:lnTo>
                  <a:pt x="26733" y="17945"/>
                </a:lnTo>
                <a:lnTo>
                  <a:pt x="40157" y="13588"/>
                </a:lnTo>
                <a:lnTo>
                  <a:pt x="37680" y="13017"/>
                </a:lnTo>
                <a:close/>
              </a:path>
              <a:path w="40640" h="18414">
                <a:moveTo>
                  <a:pt x="6235" y="0"/>
                </a:moveTo>
                <a:lnTo>
                  <a:pt x="0" y="1485"/>
                </a:lnTo>
                <a:lnTo>
                  <a:pt x="19659" y="15798"/>
                </a:lnTo>
                <a:lnTo>
                  <a:pt x="32689" y="11899"/>
                </a:lnTo>
                <a:lnTo>
                  <a:pt x="18072" y="8559"/>
                </a:lnTo>
                <a:lnTo>
                  <a:pt x="8242" y="292"/>
                </a:lnTo>
                <a:lnTo>
                  <a:pt x="623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47722" y="4197381"/>
            <a:ext cx="579120" cy="186055"/>
          </a:xfrm>
          <a:custGeom>
            <a:avLst/>
            <a:gdLst/>
            <a:ahLst/>
            <a:cxnLst/>
            <a:rect l="l" t="t" r="r" b="b"/>
            <a:pathLst>
              <a:path w="579120" h="186054">
                <a:moveTo>
                  <a:pt x="406336" y="28092"/>
                </a:moveTo>
                <a:lnTo>
                  <a:pt x="344888" y="43347"/>
                </a:lnTo>
                <a:lnTo>
                  <a:pt x="293395" y="58077"/>
                </a:lnTo>
                <a:lnTo>
                  <a:pt x="242493" y="74616"/>
                </a:lnTo>
                <a:lnTo>
                  <a:pt x="192176" y="92963"/>
                </a:lnTo>
                <a:lnTo>
                  <a:pt x="164151" y="94807"/>
                </a:lnTo>
                <a:lnTo>
                  <a:pt x="108482" y="101727"/>
                </a:lnTo>
                <a:lnTo>
                  <a:pt x="68262" y="117386"/>
                </a:lnTo>
                <a:lnTo>
                  <a:pt x="62738" y="123824"/>
                </a:lnTo>
                <a:lnTo>
                  <a:pt x="46687" y="138919"/>
                </a:lnTo>
                <a:lnTo>
                  <a:pt x="30883" y="154255"/>
                </a:lnTo>
                <a:lnTo>
                  <a:pt x="15321" y="169832"/>
                </a:lnTo>
                <a:lnTo>
                  <a:pt x="0" y="185648"/>
                </a:lnTo>
                <a:lnTo>
                  <a:pt x="39384" y="165085"/>
                </a:lnTo>
                <a:lnTo>
                  <a:pt x="51558" y="159318"/>
                </a:lnTo>
                <a:lnTo>
                  <a:pt x="60232" y="155955"/>
                </a:lnTo>
                <a:lnTo>
                  <a:pt x="48869" y="155955"/>
                </a:lnTo>
                <a:lnTo>
                  <a:pt x="51447" y="155498"/>
                </a:lnTo>
                <a:lnTo>
                  <a:pt x="54038" y="155066"/>
                </a:lnTo>
                <a:lnTo>
                  <a:pt x="56654" y="154698"/>
                </a:lnTo>
                <a:lnTo>
                  <a:pt x="62179" y="153657"/>
                </a:lnTo>
                <a:lnTo>
                  <a:pt x="73291" y="151726"/>
                </a:lnTo>
                <a:lnTo>
                  <a:pt x="82666" y="149120"/>
                </a:lnTo>
                <a:lnTo>
                  <a:pt x="126606" y="137375"/>
                </a:lnTo>
                <a:lnTo>
                  <a:pt x="168432" y="124046"/>
                </a:lnTo>
                <a:lnTo>
                  <a:pt x="235541" y="109791"/>
                </a:lnTo>
                <a:lnTo>
                  <a:pt x="269367" y="105168"/>
                </a:lnTo>
                <a:lnTo>
                  <a:pt x="274015" y="102666"/>
                </a:lnTo>
                <a:lnTo>
                  <a:pt x="278752" y="100596"/>
                </a:lnTo>
                <a:lnTo>
                  <a:pt x="283565" y="99123"/>
                </a:lnTo>
                <a:lnTo>
                  <a:pt x="301714" y="90119"/>
                </a:lnTo>
                <a:lnTo>
                  <a:pt x="272796" y="90119"/>
                </a:lnTo>
                <a:lnTo>
                  <a:pt x="297641" y="80127"/>
                </a:lnTo>
                <a:lnTo>
                  <a:pt x="322665" y="70537"/>
                </a:lnTo>
                <a:lnTo>
                  <a:pt x="347866" y="61349"/>
                </a:lnTo>
                <a:lnTo>
                  <a:pt x="373240" y="52565"/>
                </a:lnTo>
                <a:lnTo>
                  <a:pt x="381636" y="46642"/>
                </a:lnTo>
                <a:lnTo>
                  <a:pt x="389950" y="40590"/>
                </a:lnTo>
                <a:lnTo>
                  <a:pt x="398182" y="34407"/>
                </a:lnTo>
                <a:lnTo>
                  <a:pt x="406336" y="28092"/>
                </a:lnTo>
                <a:close/>
              </a:path>
              <a:path w="579120" h="186054">
                <a:moveTo>
                  <a:pt x="62623" y="155028"/>
                </a:moveTo>
                <a:lnTo>
                  <a:pt x="58089" y="155371"/>
                </a:lnTo>
                <a:lnTo>
                  <a:pt x="48869" y="155955"/>
                </a:lnTo>
                <a:lnTo>
                  <a:pt x="60232" y="155955"/>
                </a:lnTo>
                <a:lnTo>
                  <a:pt x="62623" y="155028"/>
                </a:lnTo>
                <a:close/>
              </a:path>
              <a:path w="579120" h="186054">
                <a:moveTo>
                  <a:pt x="314744" y="83654"/>
                </a:moveTo>
                <a:lnTo>
                  <a:pt x="309130" y="85763"/>
                </a:lnTo>
                <a:lnTo>
                  <a:pt x="297815" y="89827"/>
                </a:lnTo>
                <a:lnTo>
                  <a:pt x="272796" y="90119"/>
                </a:lnTo>
                <a:lnTo>
                  <a:pt x="301714" y="90119"/>
                </a:lnTo>
                <a:lnTo>
                  <a:pt x="314744" y="83654"/>
                </a:lnTo>
                <a:close/>
              </a:path>
              <a:path w="579120" h="186054">
                <a:moveTo>
                  <a:pt x="578726" y="0"/>
                </a:moveTo>
                <a:lnTo>
                  <a:pt x="532293" y="3639"/>
                </a:lnTo>
                <a:lnTo>
                  <a:pt x="502577" y="16535"/>
                </a:lnTo>
                <a:lnTo>
                  <a:pt x="506323" y="19405"/>
                </a:lnTo>
                <a:lnTo>
                  <a:pt x="560585" y="4718"/>
                </a:lnTo>
                <a:lnTo>
                  <a:pt x="57872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674336" y="4224147"/>
            <a:ext cx="312420" cy="111125"/>
          </a:xfrm>
          <a:custGeom>
            <a:avLst/>
            <a:gdLst/>
            <a:ahLst/>
            <a:cxnLst/>
            <a:rect l="l" t="t" r="r" b="b"/>
            <a:pathLst>
              <a:path w="312420" h="111125">
                <a:moveTo>
                  <a:pt x="308432" y="15659"/>
                </a:moveTo>
                <a:lnTo>
                  <a:pt x="289594" y="21265"/>
                </a:lnTo>
                <a:lnTo>
                  <a:pt x="269802" y="27416"/>
                </a:lnTo>
                <a:lnTo>
                  <a:pt x="227977" y="40741"/>
                </a:lnTo>
                <a:lnTo>
                  <a:pt x="218079" y="44965"/>
                </a:lnTo>
                <a:lnTo>
                  <a:pt x="208138" y="49066"/>
                </a:lnTo>
                <a:lnTo>
                  <a:pt x="198157" y="53043"/>
                </a:lnTo>
                <a:lnTo>
                  <a:pt x="188137" y="56896"/>
                </a:lnTo>
                <a:lnTo>
                  <a:pt x="156946" y="72364"/>
                </a:lnTo>
                <a:lnTo>
                  <a:pt x="152146" y="73837"/>
                </a:lnTo>
                <a:lnTo>
                  <a:pt x="147408" y="75895"/>
                </a:lnTo>
                <a:lnTo>
                  <a:pt x="142760" y="78397"/>
                </a:lnTo>
                <a:lnTo>
                  <a:pt x="108933" y="83019"/>
                </a:lnTo>
                <a:lnTo>
                  <a:pt x="41815" y="97279"/>
                </a:lnTo>
                <a:lnTo>
                  <a:pt x="2832" y="109410"/>
                </a:lnTo>
                <a:lnTo>
                  <a:pt x="0" y="110617"/>
                </a:lnTo>
                <a:lnTo>
                  <a:pt x="1130" y="110299"/>
                </a:lnTo>
                <a:lnTo>
                  <a:pt x="28925" y="103879"/>
                </a:lnTo>
                <a:lnTo>
                  <a:pt x="57426" y="99288"/>
                </a:lnTo>
                <a:lnTo>
                  <a:pt x="86426" y="96183"/>
                </a:lnTo>
                <a:lnTo>
                  <a:pt x="115722" y="94221"/>
                </a:lnTo>
                <a:lnTo>
                  <a:pt x="162887" y="72694"/>
                </a:lnTo>
                <a:lnTo>
                  <a:pt x="210734" y="52747"/>
                </a:lnTo>
                <a:lnTo>
                  <a:pt x="259261" y="34379"/>
                </a:lnTo>
                <a:lnTo>
                  <a:pt x="308470" y="17589"/>
                </a:lnTo>
                <a:lnTo>
                  <a:pt x="311937" y="16459"/>
                </a:lnTo>
                <a:lnTo>
                  <a:pt x="308432" y="15659"/>
                </a:lnTo>
                <a:close/>
              </a:path>
              <a:path w="312420" h="111125">
                <a:moveTo>
                  <a:pt x="301907" y="12179"/>
                </a:moveTo>
                <a:lnTo>
                  <a:pt x="287502" y="12179"/>
                </a:lnTo>
                <a:lnTo>
                  <a:pt x="277439" y="17396"/>
                </a:lnTo>
                <a:lnTo>
                  <a:pt x="267330" y="22475"/>
                </a:lnTo>
                <a:lnTo>
                  <a:pt x="257175" y="27416"/>
                </a:lnTo>
                <a:lnTo>
                  <a:pt x="246976" y="32219"/>
                </a:lnTo>
                <a:lnTo>
                  <a:pt x="262209" y="27414"/>
                </a:lnTo>
                <a:lnTo>
                  <a:pt x="304850" y="14312"/>
                </a:lnTo>
                <a:lnTo>
                  <a:pt x="301907" y="12179"/>
                </a:lnTo>
                <a:close/>
              </a:path>
              <a:path w="312420" h="111125">
                <a:moveTo>
                  <a:pt x="285191" y="0"/>
                </a:moveTo>
                <a:lnTo>
                  <a:pt x="279717" y="1320"/>
                </a:lnTo>
                <a:lnTo>
                  <a:pt x="271570" y="7637"/>
                </a:lnTo>
                <a:lnTo>
                  <a:pt x="263340" y="13823"/>
                </a:lnTo>
                <a:lnTo>
                  <a:pt x="255025" y="19876"/>
                </a:lnTo>
                <a:lnTo>
                  <a:pt x="246621" y="25793"/>
                </a:lnTo>
                <a:lnTo>
                  <a:pt x="248691" y="25095"/>
                </a:lnTo>
                <a:lnTo>
                  <a:pt x="250736" y="24434"/>
                </a:lnTo>
                <a:lnTo>
                  <a:pt x="287502" y="12179"/>
                </a:lnTo>
                <a:lnTo>
                  <a:pt x="301907" y="12179"/>
                </a:lnTo>
                <a:lnTo>
                  <a:pt x="28519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92409" y="4142368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22415" y="0"/>
                </a:moveTo>
                <a:lnTo>
                  <a:pt x="4305" y="4165"/>
                </a:lnTo>
                <a:lnTo>
                  <a:pt x="2031" y="7721"/>
                </a:lnTo>
                <a:lnTo>
                  <a:pt x="507" y="11633"/>
                </a:lnTo>
                <a:lnTo>
                  <a:pt x="0" y="15417"/>
                </a:lnTo>
                <a:lnTo>
                  <a:pt x="12776" y="7543"/>
                </a:lnTo>
                <a:lnTo>
                  <a:pt x="19215" y="3695"/>
                </a:lnTo>
                <a:lnTo>
                  <a:pt x="20358" y="2819"/>
                </a:lnTo>
                <a:lnTo>
                  <a:pt x="22669" y="1155"/>
                </a:lnTo>
                <a:lnTo>
                  <a:pt x="22542" y="774"/>
                </a:lnTo>
                <a:lnTo>
                  <a:pt x="2241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192051" y="414352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3025" y="0"/>
                </a:moveTo>
                <a:lnTo>
                  <a:pt x="20713" y="1663"/>
                </a:lnTo>
                <a:lnTo>
                  <a:pt x="19570" y="2552"/>
                </a:lnTo>
                <a:lnTo>
                  <a:pt x="13131" y="6400"/>
                </a:lnTo>
                <a:lnTo>
                  <a:pt x="355" y="14262"/>
                </a:lnTo>
                <a:lnTo>
                  <a:pt x="0" y="16903"/>
                </a:lnTo>
                <a:lnTo>
                  <a:pt x="139" y="19481"/>
                </a:lnTo>
                <a:lnTo>
                  <a:pt x="876" y="21844"/>
                </a:lnTo>
                <a:lnTo>
                  <a:pt x="2438" y="22098"/>
                </a:lnTo>
                <a:lnTo>
                  <a:pt x="3225" y="22199"/>
                </a:lnTo>
                <a:lnTo>
                  <a:pt x="9441" y="17786"/>
                </a:lnTo>
                <a:lnTo>
                  <a:pt x="21962" y="9092"/>
                </a:lnTo>
                <a:lnTo>
                  <a:pt x="28270" y="4800"/>
                </a:lnTo>
                <a:lnTo>
                  <a:pt x="25285" y="3644"/>
                </a:lnTo>
                <a:lnTo>
                  <a:pt x="23660" y="1981"/>
                </a:lnTo>
                <a:lnTo>
                  <a:pt x="2302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32419" y="4218928"/>
            <a:ext cx="563880" cy="178435"/>
          </a:xfrm>
          <a:custGeom>
            <a:avLst/>
            <a:gdLst/>
            <a:ahLst/>
            <a:cxnLst/>
            <a:rect l="l" t="t" r="r" b="b"/>
            <a:pathLst>
              <a:path w="563879" h="178435">
                <a:moveTo>
                  <a:pt x="15303" y="164096"/>
                </a:moveTo>
                <a:lnTo>
                  <a:pt x="4813" y="169570"/>
                </a:lnTo>
                <a:lnTo>
                  <a:pt x="1600" y="173685"/>
                </a:lnTo>
                <a:lnTo>
                  <a:pt x="0" y="178282"/>
                </a:lnTo>
                <a:lnTo>
                  <a:pt x="736" y="178193"/>
                </a:lnTo>
                <a:lnTo>
                  <a:pt x="2247" y="178066"/>
                </a:lnTo>
                <a:lnTo>
                  <a:pt x="4368" y="175666"/>
                </a:lnTo>
                <a:lnTo>
                  <a:pt x="5582" y="174383"/>
                </a:lnTo>
                <a:lnTo>
                  <a:pt x="8801" y="170929"/>
                </a:lnTo>
                <a:lnTo>
                  <a:pt x="12039" y="167500"/>
                </a:lnTo>
                <a:lnTo>
                  <a:pt x="15303" y="164096"/>
                </a:lnTo>
                <a:close/>
              </a:path>
              <a:path w="563879" h="178435">
                <a:moveTo>
                  <a:pt x="557936" y="22771"/>
                </a:moveTo>
                <a:lnTo>
                  <a:pt x="534670" y="28549"/>
                </a:lnTo>
                <a:lnTo>
                  <a:pt x="553694" y="27216"/>
                </a:lnTo>
                <a:lnTo>
                  <a:pt x="559473" y="25463"/>
                </a:lnTo>
                <a:lnTo>
                  <a:pt x="558711" y="24638"/>
                </a:lnTo>
                <a:lnTo>
                  <a:pt x="558203" y="23761"/>
                </a:lnTo>
                <a:lnTo>
                  <a:pt x="557936" y="22771"/>
                </a:lnTo>
                <a:close/>
              </a:path>
              <a:path w="563879" h="178435">
                <a:moveTo>
                  <a:pt x="526135" y="0"/>
                </a:moveTo>
                <a:lnTo>
                  <a:pt x="499237" y="7200"/>
                </a:lnTo>
                <a:lnTo>
                  <a:pt x="467271" y="17322"/>
                </a:lnTo>
                <a:lnTo>
                  <a:pt x="506272" y="25628"/>
                </a:lnTo>
                <a:lnTo>
                  <a:pt x="563410" y="6629"/>
                </a:lnTo>
                <a:lnTo>
                  <a:pt x="528116" y="533"/>
                </a:lnTo>
                <a:lnTo>
                  <a:pt x="527075" y="279"/>
                </a:lnTo>
                <a:lnTo>
                  <a:pt x="52613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986275" y="4231280"/>
            <a:ext cx="149860" cy="23495"/>
          </a:xfrm>
          <a:custGeom>
            <a:avLst/>
            <a:gdLst/>
            <a:ahLst/>
            <a:cxnLst/>
            <a:rect l="l" t="t" r="r" b="b"/>
            <a:pathLst>
              <a:path w="149859" h="23495">
                <a:moveTo>
                  <a:pt x="99834" y="14859"/>
                </a:moveTo>
                <a:lnTo>
                  <a:pt x="80810" y="16205"/>
                </a:lnTo>
                <a:lnTo>
                  <a:pt x="58458" y="21907"/>
                </a:lnTo>
                <a:lnTo>
                  <a:pt x="71627" y="23291"/>
                </a:lnTo>
                <a:lnTo>
                  <a:pt x="77762" y="21615"/>
                </a:lnTo>
                <a:lnTo>
                  <a:pt x="99834" y="14859"/>
                </a:lnTo>
                <a:close/>
              </a:path>
              <a:path w="149859" h="23495">
                <a:moveTo>
                  <a:pt x="13423" y="4965"/>
                </a:moveTo>
                <a:lnTo>
                  <a:pt x="0" y="9321"/>
                </a:lnTo>
                <a:lnTo>
                  <a:pt x="38392" y="17995"/>
                </a:lnTo>
                <a:lnTo>
                  <a:pt x="52412" y="13284"/>
                </a:lnTo>
                <a:lnTo>
                  <a:pt x="13423" y="4965"/>
                </a:lnTo>
                <a:close/>
              </a:path>
              <a:path w="149859" h="23495">
                <a:moveTo>
                  <a:pt x="147459" y="0"/>
                </a:moveTo>
                <a:lnTo>
                  <a:pt x="104089" y="10414"/>
                </a:lnTo>
                <a:lnTo>
                  <a:pt x="104343" y="11404"/>
                </a:lnTo>
                <a:lnTo>
                  <a:pt x="104851" y="12293"/>
                </a:lnTo>
                <a:lnTo>
                  <a:pt x="105625" y="13106"/>
                </a:lnTo>
                <a:lnTo>
                  <a:pt x="149504" y="279"/>
                </a:lnTo>
                <a:lnTo>
                  <a:pt x="14745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534660" y="4202249"/>
            <a:ext cx="591185" cy="194945"/>
          </a:xfrm>
          <a:custGeom>
            <a:avLst/>
            <a:gdLst/>
            <a:ahLst/>
            <a:cxnLst/>
            <a:rect l="l" t="t" r="r" b="b"/>
            <a:pathLst>
              <a:path w="591184" h="194945">
                <a:moveTo>
                  <a:pt x="37341" y="190919"/>
                </a:moveTo>
                <a:lnTo>
                  <a:pt x="3479" y="190919"/>
                </a:lnTo>
                <a:lnTo>
                  <a:pt x="2133" y="192354"/>
                </a:lnTo>
                <a:lnTo>
                  <a:pt x="0" y="194754"/>
                </a:lnTo>
                <a:lnTo>
                  <a:pt x="16016" y="193237"/>
                </a:lnTo>
                <a:lnTo>
                  <a:pt x="32002" y="191544"/>
                </a:lnTo>
                <a:lnTo>
                  <a:pt x="37341" y="190919"/>
                </a:lnTo>
                <a:close/>
              </a:path>
              <a:path w="591184" h="194945">
                <a:moveTo>
                  <a:pt x="116266" y="145173"/>
                </a:moveTo>
                <a:lnTo>
                  <a:pt x="96545" y="145173"/>
                </a:lnTo>
                <a:lnTo>
                  <a:pt x="96675" y="146265"/>
                </a:lnTo>
                <a:lnTo>
                  <a:pt x="96913" y="147319"/>
                </a:lnTo>
                <a:lnTo>
                  <a:pt x="97282" y="148399"/>
                </a:lnTo>
                <a:lnTo>
                  <a:pt x="90233" y="149047"/>
                </a:lnTo>
                <a:lnTo>
                  <a:pt x="52447" y="160215"/>
                </a:lnTo>
                <a:lnTo>
                  <a:pt x="13068" y="180771"/>
                </a:lnTo>
                <a:lnTo>
                  <a:pt x="3327" y="191071"/>
                </a:lnTo>
                <a:lnTo>
                  <a:pt x="3479" y="190919"/>
                </a:lnTo>
                <a:lnTo>
                  <a:pt x="37341" y="190919"/>
                </a:lnTo>
                <a:lnTo>
                  <a:pt x="47957" y="189675"/>
                </a:lnTo>
                <a:lnTo>
                  <a:pt x="63881" y="187629"/>
                </a:lnTo>
                <a:lnTo>
                  <a:pt x="81510" y="171561"/>
                </a:lnTo>
                <a:lnTo>
                  <a:pt x="100015" y="156360"/>
                </a:lnTo>
                <a:lnTo>
                  <a:pt x="116266" y="145173"/>
                </a:lnTo>
                <a:close/>
              </a:path>
              <a:path w="591184" h="194945">
                <a:moveTo>
                  <a:pt x="139674" y="132511"/>
                </a:moveTo>
                <a:lnTo>
                  <a:pt x="95724" y="144256"/>
                </a:lnTo>
                <a:lnTo>
                  <a:pt x="86347" y="146862"/>
                </a:lnTo>
                <a:lnTo>
                  <a:pt x="89829" y="146253"/>
                </a:lnTo>
                <a:lnTo>
                  <a:pt x="96545" y="145173"/>
                </a:lnTo>
                <a:lnTo>
                  <a:pt x="116266" y="145173"/>
                </a:lnTo>
                <a:lnTo>
                  <a:pt x="119402" y="143015"/>
                </a:lnTo>
                <a:lnTo>
                  <a:pt x="139674" y="132511"/>
                </a:lnTo>
                <a:close/>
              </a:path>
              <a:path w="591184" h="194945">
                <a:moveTo>
                  <a:pt x="590880" y="0"/>
                </a:moveTo>
                <a:lnTo>
                  <a:pt x="586651" y="876"/>
                </a:lnTo>
                <a:lnTo>
                  <a:pt x="582447" y="1828"/>
                </a:lnTo>
                <a:lnTo>
                  <a:pt x="523900" y="16675"/>
                </a:lnTo>
                <a:lnTo>
                  <a:pt x="524827" y="16954"/>
                </a:lnTo>
                <a:lnTo>
                  <a:pt x="525868" y="17208"/>
                </a:lnTo>
                <a:lnTo>
                  <a:pt x="561162" y="23304"/>
                </a:lnTo>
                <a:lnTo>
                  <a:pt x="561886" y="23075"/>
                </a:lnTo>
                <a:lnTo>
                  <a:pt x="563943" y="22656"/>
                </a:lnTo>
                <a:lnTo>
                  <a:pt x="570775" y="15928"/>
                </a:lnTo>
                <a:lnTo>
                  <a:pt x="578169" y="9609"/>
                </a:lnTo>
                <a:lnTo>
                  <a:pt x="585183" y="4149"/>
                </a:lnTo>
                <a:lnTo>
                  <a:pt x="59088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98541" y="4196877"/>
            <a:ext cx="558800" cy="193040"/>
          </a:xfrm>
          <a:custGeom>
            <a:avLst/>
            <a:gdLst/>
            <a:ahLst/>
            <a:cxnLst/>
            <a:rect l="l" t="t" r="r" b="b"/>
            <a:pathLst>
              <a:path w="558800" h="193039">
                <a:moveTo>
                  <a:pt x="387730" y="43726"/>
                </a:moveTo>
                <a:lnTo>
                  <a:pt x="335055" y="61648"/>
                </a:lnTo>
                <a:lnTo>
                  <a:pt x="286527" y="80019"/>
                </a:lnTo>
                <a:lnTo>
                  <a:pt x="238681" y="99966"/>
                </a:lnTo>
                <a:lnTo>
                  <a:pt x="191515" y="121488"/>
                </a:lnTo>
                <a:lnTo>
                  <a:pt x="162220" y="123450"/>
                </a:lnTo>
                <a:lnTo>
                  <a:pt x="104724" y="131146"/>
                </a:lnTo>
                <a:lnTo>
                  <a:pt x="55521" y="148387"/>
                </a:lnTo>
                <a:lnTo>
                  <a:pt x="17629" y="176938"/>
                </a:lnTo>
                <a:lnTo>
                  <a:pt x="0" y="193014"/>
                </a:lnTo>
                <a:lnTo>
                  <a:pt x="28663" y="188861"/>
                </a:lnTo>
                <a:lnTo>
                  <a:pt x="30111" y="188315"/>
                </a:lnTo>
                <a:lnTo>
                  <a:pt x="35928" y="184823"/>
                </a:lnTo>
                <a:lnTo>
                  <a:pt x="41655" y="181940"/>
                </a:lnTo>
                <a:lnTo>
                  <a:pt x="101142" y="159105"/>
                </a:lnTo>
                <a:lnTo>
                  <a:pt x="165074" y="146313"/>
                </a:lnTo>
                <a:lnTo>
                  <a:pt x="229844" y="139484"/>
                </a:lnTo>
                <a:lnTo>
                  <a:pt x="335102" y="96900"/>
                </a:lnTo>
                <a:lnTo>
                  <a:pt x="360826" y="88036"/>
                </a:lnTo>
                <a:lnTo>
                  <a:pt x="317271" y="88036"/>
                </a:lnTo>
                <a:lnTo>
                  <a:pt x="426123" y="52387"/>
                </a:lnTo>
                <a:lnTo>
                  <a:pt x="387730" y="43726"/>
                </a:lnTo>
                <a:close/>
              </a:path>
              <a:path w="558800" h="193039">
                <a:moveTo>
                  <a:pt x="446189" y="56311"/>
                </a:moveTo>
                <a:lnTo>
                  <a:pt x="423833" y="62110"/>
                </a:lnTo>
                <a:lnTo>
                  <a:pt x="332739" y="86817"/>
                </a:lnTo>
                <a:lnTo>
                  <a:pt x="327609" y="87299"/>
                </a:lnTo>
                <a:lnTo>
                  <a:pt x="322465" y="87706"/>
                </a:lnTo>
                <a:lnTo>
                  <a:pt x="317271" y="88036"/>
                </a:lnTo>
                <a:lnTo>
                  <a:pt x="360826" y="88036"/>
                </a:lnTo>
                <a:lnTo>
                  <a:pt x="365949" y="86271"/>
                </a:lnTo>
                <a:lnTo>
                  <a:pt x="396940" y="76193"/>
                </a:lnTo>
                <a:lnTo>
                  <a:pt x="428076" y="66668"/>
                </a:lnTo>
                <a:lnTo>
                  <a:pt x="459358" y="57696"/>
                </a:lnTo>
                <a:lnTo>
                  <a:pt x="446189" y="56311"/>
                </a:lnTo>
                <a:close/>
              </a:path>
              <a:path w="558800" h="193039">
                <a:moveTo>
                  <a:pt x="552653" y="30340"/>
                </a:moveTo>
                <a:lnTo>
                  <a:pt x="535190" y="34404"/>
                </a:lnTo>
                <a:lnTo>
                  <a:pt x="537248" y="34683"/>
                </a:lnTo>
                <a:lnTo>
                  <a:pt x="552653" y="30340"/>
                </a:lnTo>
                <a:close/>
              </a:path>
              <a:path w="558800" h="193039">
                <a:moveTo>
                  <a:pt x="558457" y="0"/>
                </a:moveTo>
                <a:lnTo>
                  <a:pt x="521302" y="9521"/>
                </a:lnTo>
                <a:lnTo>
                  <a:pt x="500062" y="28028"/>
                </a:lnTo>
                <a:lnTo>
                  <a:pt x="512883" y="25511"/>
                </a:lnTo>
                <a:lnTo>
                  <a:pt x="525392" y="23321"/>
                </a:lnTo>
                <a:lnTo>
                  <a:pt x="537663" y="21444"/>
                </a:lnTo>
                <a:lnTo>
                  <a:pt x="549770" y="19862"/>
                </a:lnTo>
                <a:lnTo>
                  <a:pt x="546938" y="14884"/>
                </a:lnTo>
                <a:lnTo>
                  <a:pt x="551675" y="7327"/>
                </a:lnTo>
                <a:lnTo>
                  <a:pt x="55845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67198" y="4166982"/>
            <a:ext cx="41910" cy="20320"/>
          </a:xfrm>
          <a:custGeom>
            <a:avLst/>
            <a:gdLst/>
            <a:ahLst/>
            <a:cxnLst/>
            <a:rect l="l" t="t" r="r" b="b"/>
            <a:pathLst>
              <a:path w="41909" h="20320">
                <a:moveTo>
                  <a:pt x="27825" y="2565"/>
                </a:moveTo>
                <a:lnTo>
                  <a:pt x="21983" y="3136"/>
                </a:lnTo>
                <a:lnTo>
                  <a:pt x="17754" y="6210"/>
                </a:lnTo>
                <a:lnTo>
                  <a:pt x="15036" y="8229"/>
                </a:lnTo>
                <a:lnTo>
                  <a:pt x="7785" y="13385"/>
                </a:lnTo>
                <a:lnTo>
                  <a:pt x="0" y="20142"/>
                </a:lnTo>
                <a:lnTo>
                  <a:pt x="9842" y="17729"/>
                </a:lnTo>
                <a:lnTo>
                  <a:pt x="41427" y="9715"/>
                </a:lnTo>
                <a:lnTo>
                  <a:pt x="39497" y="9220"/>
                </a:lnTo>
                <a:lnTo>
                  <a:pt x="33896" y="8077"/>
                </a:lnTo>
                <a:lnTo>
                  <a:pt x="30111" y="5676"/>
                </a:lnTo>
                <a:lnTo>
                  <a:pt x="27825" y="2565"/>
                </a:lnTo>
                <a:close/>
              </a:path>
              <a:path w="41909" h="20320">
                <a:moveTo>
                  <a:pt x="26327" y="0"/>
                </a:moveTo>
                <a:lnTo>
                  <a:pt x="23634" y="1930"/>
                </a:lnTo>
                <a:lnTo>
                  <a:pt x="24726" y="1663"/>
                </a:lnTo>
                <a:lnTo>
                  <a:pt x="26885" y="1092"/>
                </a:lnTo>
                <a:lnTo>
                  <a:pt x="26682" y="736"/>
                </a:lnTo>
                <a:lnTo>
                  <a:pt x="2632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93529" y="4165720"/>
            <a:ext cx="39370" cy="11430"/>
          </a:xfrm>
          <a:custGeom>
            <a:avLst/>
            <a:gdLst/>
            <a:ahLst/>
            <a:cxnLst/>
            <a:rect l="l" t="t" r="r" b="b"/>
            <a:pathLst>
              <a:path w="39370" h="11429">
                <a:moveTo>
                  <a:pt x="18770" y="2501"/>
                </a:moveTo>
                <a:lnTo>
                  <a:pt x="12979" y="2857"/>
                </a:lnTo>
                <a:lnTo>
                  <a:pt x="7213" y="3302"/>
                </a:lnTo>
                <a:lnTo>
                  <a:pt x="1498" y="3822"/>
                </a:lnTo>
                <a:lnTo>
                  <a:pt x="3784" y="6946"/>
                </a:lnTo>
                <a:lnTo>
                  <a:pt x="7569" y="9347"/>
                </a:lnTo>
                <a:lnTo>
                  <a:pt x="13169" y="10477"/>
                </a:lnTo>
                <a:lnTo>
                  <a:pt x="15100" y="10985"/>
                </a:lnTo>
                <a:lnTo>
                  <a:pt x="38823" y="5194"/>
                </a:lnTo>
                <a:lnTo>
                  <a:pt x="25450" y="3454"/>
                </a:lnTo>
                <a:lnTo>
                  <a:pt x="18770" y="2501"/>
                </a:lnTo>
                <a:close/>
              </a:path>
              <a:path w="39370" h="11429">
                <a:moveTo>
                  <a:pt x="1752" y="0"/>
                </a:moveTo>
                <a:lnTo>
                  <a:pt x="0" y="1257"/>
                </a:lnTo>
                <a:lnTo>
                  <a:pt x="251" y="1803"/>
                </a:lnTo>
                <a:lnTo>
                  <a:pt x="546" y="2362"/>
                </a:lnTo>
                <a:lnTo>
                  <a:pt x="2603" y="1803"/>
                </a:lnTo>
                <a:lnTo>
                  <a:pt x="6705" y="749"/>
                </a:lnTo>
                <a:lnTo>
                  <a:pt x="175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95285" y="4148322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52679" y="18427"/>
                </a:moveTo>
                <a:lnTo>
                  <a:pt x="43832" y="18673"/>
                </a:lnTo>
                <a:lnTo>
                  <a:pt x="25965" y="19390"/>
                </a:lnTo>
                <a:lnTo>
                  <a:pt x="17018" y="19900"/>
                </a:lnTo>
                <a:lnTo>
                  <a:pt x="23698" y="20853"/>
                </a:lnTo>
                <a:lnTo>
                  <a:pt x="37071" y="22593"/>
                </a:lnTo>
                <a:lnTo>
                  <a:pt x="43370" y="21082"/>
                </a:lnTo>
                <a:lnTo>
                  <a:pt x="52679" y="18427"/>
                </a:lnTo>
                <a:close/>
              </a:path>
              <a:path w="55879" h="22860">
                <a:moveTo>
                  <a:pt x="25031" y="0"/>
                </a:moveTo>
                <a:lnTo>
                  <a:pt x="18725" y="4292"/>
                </a:lnTo>
                <a:lnTo>
                  <a:pt x="6090" y="13073"/>
                </a:lnTo>
                <a:lnTo>
                  <a:pt x="0" y="17399"/>
                </a:lnTo>
                <a:lnTo>
                  <a:pt x="4953" y="18148"/>
                </a:lnTo>
                <a:lnTo>
                  <a:pt x="44640" y="8102"/>
                </a:lnTo>
                <a:lnTo>
                  <a:pt x="55727" y="5715"/>
                </a:lnTo>
                <a:lnTo>
                  <a:pt x="35912" y="2359"/>
                </a:lnTo>
                <a:lnTo>
                  <a:pt x="27647" y="876"/>
                </a:lnTo>
                <a:lnTo>
                  <a:pt x="26225" y="482"/>
                </a:lnTo>
                <a:lnTo>
                  <a:pt x="2503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81295" y="4282197"/>
            <a:ext cx="87630" cy="34290"/>
          </a:xfrm>
          <a:custGeom>
            <a:avLst/>
            <a:gdLst/>
            <a:ahLst/>
            <a:cxnLst/>
            <a:rect l="l" t="t" r="r" b="b"/>
            <a:pathLst>
              <a:path w="87629" h="34289">
                <a:moveTo>
                  <a:pt x="87553" y="0"/>
                </a:moveTo>
                <a:lnTo>
                  <a:pt x="65452" y="7956"/>
                </a:lnTo>
                <a:lnTo>
                  <a:pt x="43495" y="16230"/>
                </a:lnTo>
                <a:lnTo>
                  <a:pt x="21679" y="24828"/>
                </a:lnTo>
                <a:lnTo>
                  <a:pt x="0" y="33756"/>
                </a:lnTo>
                <a:lnTo>
                  <a:pt x="1536" y="33705"/>
                </a:lnTo>
                <a:lnTo>
                  <a:pt x="3060" y="33693"/>
                </a:lnTo>
                <a:lnTo>
                  <a:pt x="4597" y="33642"/>
                </a:lnTo>
                <a:lnTo>
                  <a:pt x="27489" y="24323"/>
                </a:lnTo>
                <a:lnTo>
                  <a:pt x="50533" y="15367"/>
                </a:lnTo>
                <a:lnTo>
                  <a:pt x="58725" y="11706"/>
                </a:lnTo>
                <a:lnTo>
                  <a:pt x="67586" y="7926"/>
                </a:lnTo>
                <a:lnTo>
                  <a:pt x="77175" y="4024"/>
                </a:lnTo>
                <a:lnTo>
                  <a:pt x="8755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65144" y="4176699"/>
            <a:ext cx="63500" cy="19685"/>
          </a:xfrm>
          <a:custGeom>
            <a:avLst/>
            <a:gdLst/>
            <a:ahLst/>
            <a:cxnLst/>
            <a:rect l="l" t="t" r="r" b="b"/>
            <a:pathLst>
              <a:path w="63500" h="19685">
                <a:moveTo>
                  <a:pt x="63398" y="15214"/>
                </a:moveTo>
                <a:lnTo>
                  <a:pt x="47475" y="15636"/>
                </a:lnTo>
                <a:lnTo>
                  <a:pt x="31589" y="16402"/>
                </a:lnTo>
                <a:lnTo>
                  <a:pt x="15758" y="17557"/>
                </a:lnTo>
                <a:lnTo>
                  <a:pt x="0" y="19151"/>
                </a:lnTo>
                <a:lnTo>
                  <a:pt x="31123" y="18640"/>
                </a:lnTo>
                <a:lnTo>
                  <a:pt x="57532" y="18605"/>
                </a:lnTo>
                <a:lnTo>
                  <a:pt x="60147" y="18516"/>
                </a:lnTo>
                <a:lnTo>
                  <a:pt x="61252" y="17557"/>
                </a:lnTo>
                <a:lnTo>
                  <a:pt x="61772" y="17132"/>
                </a:lnTo>
                <a:lnTo>
                  <a:pt x="62354" y="16402"/>
                </a:lnTo>
                <a:lnTo>
                  <a:pt x="63398" y="15214"/>
                </a:lnTo>
                <a:close/>
              </a:path>
              <a:path w="63500" h="19685">
                <a:moveTo>
                  <a:pt x="57532" y="18605"/>
                </a:moveTo>
                <a:lnTo>
                  <a:pt x="46215" y="18605"/>
                </a:lnTo>
                <a:lnTo>
                  <a:pt x="55664" y="18668"/>
                </a:lnTo>
                <a:lnTo>
                  <a:pt x="57532" y="18605"/>
                </a:lnTo>
                <a:close/>
              </a:path>
              <a:path w="63500" h="19685">
                <a:moveTo>
                  <a:pt x="43484" y="0"/>
                </a:moveTo>
                <a:lnTo>
                  <a:pt x="11899" y="8013"/>
                </a:lnTo>
                <a:lnTo>
                  <a:pt x="44437" y="253"/>
                </a:lnTo>
                <a:lnTo>
                  <a:pt x="4348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208628" y="4170916"/>
            <a:ext cx="24765" cy="6350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23723" y="0"/>
                </a:moveTo>
                <a:lnTo>
                  <a:pt x="0" y="5791"/>
                </a:lnTo>
                <a:lnTo>
                  <a:pt x="952" y="6045"/>
                </a:lnTo>
                <a:lnTo>
                  <a:pt x="17005" y="2311"/>
                </a:lnTo>
                <a:lnTo>
                  <a:pt x="24511" y="88"/>
                </a:lnTo>
                <a:lnTo>
                  <a:pt x="2372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57904" y="425289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134" y="0"/>
                </a:moveTo>
                <a:lnTo>
                  <a:pt x="4076" y="546"/>
                </a:lnTo>
                <a:lnTo>
                  <a:pt x="0" y="1676"/>
                </a:lnTo>
                <a:lnTo>
                  <a:pt x="507" y="1739"/>
                </a:lnTo>
                <a:lnTo>
                  <a:pt x="613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628657" y="4195212"/>
            <a:ext cx="596900" cy="190500"/>
          </a:xfrm>
          <a:custGeom>
            <a:avLst/>
            <a:gdLst/>
            <a:ahLst/>
            <a:cxnLst/>
            <a:rect l="l" t="t" r="r" b="b"/>
            <a:pathLst>
              <a:path w="596900" h="190500">
                <a:moveTo>
                  <a:pt x="429247" y="59359"/>
                </a:moveTo>
                <a:lnTo>
                  <a:pt x="366822" y="77857"/>
                </a:lnTo>
                <a:lnTo>
                  <a:pt x="304977" y="98564"/>
                </a:lnTo>
                <a:lnTo>
                  <a:pt x="199720" y="141147"/>
                </a:lnTo>
                <a:lnTo>
                  <a:pt x="167237" y="143817"/>
                </a:lnTo>
                <a:lnTo>
                  <a:pt x="102892" y="153627"/>
                </a:lnTo>
                <a:lnTo>
                  <a:pt x="11544" y="183603"/>
                </a:lnTo>
                <a:lnTo>
                  <a:pt x="0" y="189979"/>
                </a:lnTo>
                <a:lnTo>
                  <a:pt x="10538" y="186392"/>
                </a:lnTo>
                <a:lnTo>
                  <a:pt x="23531" y="182691"/>
                </a:lnTo>
                <a:lnTo>
                  <a:pt x="65722" y="171449"/>
                </a:lnTo>
                <a:lnTo>
                  <a:pt x="107757" y="162367"/>
                </a:lnTo>
                <a:lnTo>
                  <a:pt x="150926" y="156857"/>
                </a:lnTo>
                <a:lnTo>
                  <a:pt x="166559" y="152275"/>
                </a:lnTo>
                <a:lnTo>
                  <a:pt x="182237" y="147861"/>
                </a:lnTo>
                <a:lnTo>
                  <a:pt x="197959" y="143611"/>
                </a:lnTo>
                <a:lnTo>
                  <a:pt x="213728" y="139522"/>
                </a:lnTo>
                <a:lnTo>
                  <a:pt x="235411" y="129911"/>
                </a:lnTo>
                <a:lnTo>
                  <a:pt x="256967" y="120738"/>
                </a:lnTo>
                <a:lnTo>
                  <a:pt x="252641" y="120738"/>
                </a:lnTo>
                <a:lnTo>
                  <a:pt x="274320" y="111810"/>
                </a:lnTo>
                <a:lnTo>
                  <a:pt x="296137" y="103212"/>
                </a:lnTo>
                <a:lnTo>
                  <a:pt x="318165" y="94913"/>
                </a:lnTo>
                <a:lnTo>
                  <a:pt x="340194" y="86982"/>
                </a:lnTo>
                <a:lnTo>
                  <a:pt x="345425" y="86982"/>
                </a:lnTo>
                <a:lnTo>
                  <a:pt x="359951" y="81982"/>
                </a:lnTo>
                <a:lnTo>
                  <a:pt x="417065" y="63398"/>
                </a:lnTo>
                <a:lnTo>
                  <a:pt x="429755" y="59423"/>
                </a:lnTo>
                <a:lnTo>
                  <a:pt x="429247" y="59359"/>
                </a:lnTo>
                <a:close/>
              </a:path>
              <a:path w="596900" h="190500">
                <a:moveTo>
                  <a:pt x="257238" y="120624"/>
                </a:moveTo>
                <a:lnTo>
                  <a:pt x="255701" y="120675"/>
                </a:lnTo>
                <a:lnTo>
                  <a:pt x="254177" y="120688"/>
                </a:lnTo>
                <a:lnTo>
                  <a:pt x="252641" y="120738"/>
                </a:lnTo>
                <a:lnTo>
                  <a:pt x="256967" y="120738"/>
                </a:lnTo>
                <a:lnTo>
                  <a:pt x="257238" y="120624"/>
                </a:lnTo>
                <a:close/>
              </a:path>
              <a:path w="596900" h="190500">
                <a:moveTo>
                  <a:pt x="345425" y="86982"/>
                </a:moveTo>
                <a:lnTo>
                  <a:pt x="340194" y="86982"/>
                </a:lnTo>
                <a:lnTo>
                  <a:pt x="329817" y="91012"/>
                </a:lnTo>
                <a:lnTo>
                  <a:pt x="320166" y="94939"/>
                </a:lnTo>
                <a:lnTo>
                  <a:pt x="311366" y="98690"/>
                </a:lnTo>
                <a:lnTo>
                  <a:pt x="303174" y="102349"/>
                </a:lnTo>
                <a:lnTo>
                  <a:pt x="321998" y="95319"/>
                </a:lnTo>
                <a:lnTo>
                  <a:pt x="340923" y="88531"/>
                </a:lnTo>
                <a:lnTo>
                  <a:pt x="345425" y="86982"/>
                </a:lnTo>
                <a:close/>
              </a:path>
              <a:path w="596900" h="190500">
                <a:moveTo>
                  <a:pt x="577989" y="88"/>
                </a:moveTo>
                <a:lnTo>
                  <a:pt x="536486" y="634"/>
                </a:lnTo>
                <a:lnTo>
                  <a:pt x="516813" y="16548"/>
                </a:lnTo>
                <a:lnTo>
                  <a:pt x="519658" y="21526"/>
                </a:lnTo>
                <a:lnTo>
                  <a:pt x="533488" y="20056"/>
                </a:lnTo>
                <a:lnTo>
                  <a:pt x="547316" y="18946"/>
                </a:lnTo>
                <a:lnTo>
                  <a:pt x="561253" y="18177"/>
                </a:lnTo>
                <a:lnTo>
                  <a:pt x="575411" y="17729"/>
                </a:lnTo>
                <a:lnTo>
                  <a:pt x="577380" y="17221"/>
                </a:lnTo>
                <a:lnTo>
                  <a:pt x="578357" y="16941"/>
                </a:lnTo>
                <a:lnTo>
                  <a:pt x="581088" y="14058"/>
                </a:lnTo>
                <a:lnTo>
                  <a:pt x="583425" y="11810"/>
                </a:lnTo>
                <a:lnTo>
                  <a:pt x="588568" y="7099"/>
                </a:lnTo>
                <a:lnTo>
                  <a:pt x="592569" y="3517"/>
                </a:lnTo>
                <a:lnTo>
                  <a:pt x="596457" y="152"/>
                </a:lnTo>
                <a:lnTo>
                  <a:pt x="592150" y="152"/>
                </a:lnTo>
                <a:lnTo>
                  <a:pt x="577989" y="88"/>
                </a:lnTo>
                <a:close/>
              </a:path>
              <a:path w="596900" h="190500">
                <a:moveTo>
                  <a:pt x="596633" y="0"/>
                </a:moveTo>
                <a:lnTo>
                  <a:pt x="595147" y="63"/>
                </a:lnTo>
                <a:lnTo>
                  <a:pt x="592150" y="152"/>
                </a:lnTo>
                <a:lnTo>
                  <a:pt x="596457" y="152"/>
                </a:lnTo>
                <a:lnTo>
                  <a:pt x="59663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232353" y="41694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299" y="0"/>
                </a:moveTo>
                <a:lnTo>
                  <a:pt x="0" y="1511"/>
                </a:lnTo>
                <a:lnTo>
                  <a:pt x="787" y="1600"/>
                </a:lnTo>
                <a:lnTo>
                  <a:pt x="629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226913" y="419189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60" y="0"/>
                </a:moveTo>
                <a:lnTo>
                  <a:pt x="1841" y="0"/>
                </a:lnTo>
                <a:lnTo>
                  <a:pt x="1625" y="25"/>
                </a:lnTo>
                <a:lnTo>
                  <a:pt x="520" y="1282"/>
                </a:lnTo>
                <a:lnTo>
                  <a:pt x="0" y="1930"/>
                </a:lnTo>
                <a:lnTo>
                  <a:pt x="226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5086" y="4247314"/>
            <a:ext cx="132715" cy="29209"/>
          </a:xfrm>
          <a:custGeom>
            <a:avLst/>
            <a:gdLst/>
            <a:ahLst/>
            <a:cxnLst/>
            <a:rect l="l" t="t" r="r" b="b"/>
            <a:pathLst>
              <a:path w="132715" h="29210">
                <a:moveTo>
                  <a:pt x="132105" y="0"/>
                </a:moveTo>
                <a:lnTo>
                  <a:pt x="67898" y="9166"/>
                </a:lnTo>
                <a:lnTo>
                  <a:pt x="3416" y="16522"/>
                </a:lnTo>
                <a:lnTo>
                  <a:pt x="0" y="16814"/>
                </a:lnTo>
                <a:lnTo>
                  <a:pt x="8382" y="20180"/>
                </a:lnTo>
                <a:lnTo>
                  <a:pt x="12547" y="21932"/>
                </a:lnTo>
                <a:lnTo>
                  <a:pt x="17792" y="23647"/>
                </a:lnTo>
                <a:lnTo>
                  <a:pt x="20459" y="26174"/>
                </a:lnTo>
                <a:lnTo>
                  <a:pt x="21374" y="29121"/>
                </a:lnTo>
                <a:lnTo>
                  <a:pt x="43510" y="24599"/>
                </a:lnTo>
                <a:lnTo>
                  <a:pt x="45580" y="24091"/>
                </a:lnTo>
                <a:lnTo>
                  <a:pt x="66821" y="17836"/>
                </a:lnTo>
                <a:lnTo>
                  <a:pt x="88122" y="11815"/>
                </a:lnTo>
                <a:lnTo>
                  <a:pt x="109484" y="6030"/>
                </a:lnTo>
                <a:lnTo>
                  <a:pt x="130911" y="482"/>
                </a:lnTo>
                <a:lnTo>
                  <a:pt x="13210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76451" y="4271911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4">
                <a:moveTo>
                  <a:pt x="22148" y="0"/>
                </a:moveTo>
                <a:lnTo>
                  <a:pt x="0" y="4521"/>
                </a:lnTo>
                <a:lnTo>
                  <a:pt x="177" y="5156"/>
                </a:lnTo>
                <a:lnTo>
                  <a:pt x="228" y="5486"/>
                </a:lnTo>
                <a:lnTo>
                  <a:pt x="7518" y="3581"/>
                </a:lnTo>
                <a:lnTo>
                  <a:pt x="14833" y="1752"/>
                </a:lnTo>
                <a:lnTo>
                  <a:pt x="2214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732690" y="4259707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3075" y="0"/>
                </a:moveTo>
                <a:lnTo>
                  <a:pt x="0" y="5575"/>
                </a:lnTo>
                <a:lnTo>
                  <a:pt x="16535" y="2527"/>
                </a:lnTo>
                <a:lnTo>
                  <a:pt x="2307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98605" y="4247798"/>
            <a:ext cx="87630" cy="24130"/>
          </a:xfrm>
          <a:custGeom>
            <a:avLst/>
            <a:gdLst/>
            <a:ahLst/>
            <a:cxnLst/>
            <a:rect l="l" t="t" r="r" b="b"/>
            <a:pathLst>
              <a:path w="87629" h="24129">
                <a:moveTo>
                  <a:pt x="87388" y="0"/>
                </a:moveTo>
                <a:lnTo>
                  <a:pt x="65961" y="5548"/>
                </a:lnTo>
                <a:lnTo>
                  <a:pt x="44599" y="11333"/>
                </a:lnTo>
                <a:lnTo>
                  <a:pt x="23298" y="17353"/>
                </a:lnTo>
                <a:lnTo>
                  <a:pt x="2057" y="23609"/>
                </a:lnTo>
                <a:lnTo>
                  <a:pt x="0" y="24117"/>
                </a:lnTo>
                <a:lnTo>
                  <a:pt x="34086" y="17487"/>
                </a:lnTo>
                <a:lnTo>
                  <a:pt x="57162" y="11912"/>
                </a:lnTo>
                <a:lnTo>
                  <a:pt x="8738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71715" y="4262232"/>
            <a:ext cx="78105" cy="28575"/>
          </a:xfrm>
          <a:custGeom>
            <a:avLst/>
            <a:gdLst/>
            <a:ahLst/>
            <a:cxnLst/>
            <a:rect l="l" t="t" r="r" b="b"/>
            <a:pathLst>
              <a:path w="78104" h="28575">
                <a:moveTo>
                  <a:pt x="77508" y="0"/>
                </a:moveTo>
                <a:lnTo>
                  <a:pt x="60972" y="3048"/>
                </a:lnTo>
                <a:lnTo>
                  <a:pt x="6642" y="16179"/>
                </a:lnTo>
                <a:lnTo>
                  <a:pt x="5092" y="16751"/>
                </a:lnTo>
                <a:lnTo>
                  <a:pt x="5079" y="20434"/>
                </a:lnTo>
                <a:lnTo>
                  <a:pt x="2946" y="24561"/>
                </a:lnTo>
                <a:lnTo>
                  <a:pt x="0" y="28422"/>
                </a:lnTo>
                <a:lnTo>
                  <a:pt x="38830" y="14511"/>
                </a:lnTo>
                <a:lnTo>
                  <a:pt x="775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676691" y="4265283"/>
            <a:ext cx="56515" cy="13970"/>
          </a:xfrm>
          <a:custGeom>
            <a:avLst/>
            <a:gdLst/>
            <a:ahLst/>
            <a:cxnLst/>
            <a:rect l="l" t="t" r="r" b="b"/>
            <a:pathLst>
              <a:path w="56515" h="13970">
                <a:moveTo>
                  <a:pt x="55994" y="0"/>
                </a:moveTo>
                <a:lnTo>
                  <a:pt x="21907" y="6629"/>
                </a:lnTo>
                <a:lnTo>
                  <a:pt x="7277" y="10198"/>
                </a:lnTo>
                <a:lnTo>
                  <a:pt x="0" y="12115"/>
                </a:lnTo>
                <a:lnTo>
                  <a:pt x="126" y="13690"/>
                </a:lnTo>
                <a:lnTo>
                  <a:pt x="1663" y="13131"/>
                </a:lnTo>
                <a:lnTo>
                  <a:pt x="5599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458789" y="4304480"/>
            <a:ext cx="46990" cy="12065"/>
          </a:xfrm>
          <a:custGeom>
            <a:avLst/>
            <a:gdLst/>
            <a:ahLst/>
            <a:cxnLst/>
            <a:rect l="l" t="t" r="r" b="b"/>
            <a:pathLst>
              <a:path w="46990" h="12064">
                <a:moveTo>
                  <a:pt x="0" y="0"/>
                </a:moveTo>
                <a:lnTo>
                  <a:pt x="3314" y="1701"/>
                </a:lnTo>
                <a:lnTo>
                  <a:pt x="6858" y="4102"/>
                </a:lnTo>
                <a:lnTo>
                  <a:pt x="9779" y="6756"/>
                </a:lnTo>
                <a:lnTo>
                  <a:pt x="11988" y="7302"/>
                </a:lnTo>
                <a:lnTo>
                  <a:pt x="20166" y="8176"/>
                </a:lnTo>
                <a:lnTo>
                  <a:pt x="28316" y="9161"/>
                </a:lnTo>
                <a:lnTo>
                  <a:pt x="36440" y="10258"/>
                </a:lnTo>
                <a:lnTo>
                  <a:pt x="44538" y="11468"/>
                </a:lnTo>
                <a:lnTo>
                  <a:pt x="46939" y="9740"/>
                </a:lnTo>
                <a:lnTo>
                  <a:pt x="45478" y="9232"/>
                </a:lnTo>
                <a:lnTo>
                  <a:pt x="34141" y="6706"/>
                </a:lnTo>
                <a:lnTo>
                  <a:pt x="22782" y="4325"/>
                </a:lnTo>
                <a:lnTo>
                  <a:pt x="11401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44976" y="4304398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4" h="7620">
                <a:moveTo>
                  <a:pt x="13309" y="0"/>
                </a:moveTo>
                <a:lnTo>
                  <a:pt x="0" y="5765"/>
                </a:lnTo>
                <a:lnTo>
                  <a:pt x="10210" y="6032"/>
                </a:lnTo>
                <a:lnTo>
                  <a:pt x="15417" y="6413"/>
                </a:lnTo>
                <a:lnTo>
                  <a:pt x="20624" y="6858"/>
                </a:lnTo>
                <a:lnTo>
                  <a:pt x="25806" y="7391"/>
                </a:lnTo>
                <a:lnTo>
                  <a:pt x="23583" y="6832"/>
                </a:lnTo>
                <a:lnTo>
                  <a:pt x="20675" y="4178"/>
                </a:lnTo>
                <a:lnTo>
                  <a:pt x="17132" y="1790"/>
                </a:lnTo>
                <a:lnTo>
                  <a:pt x="13817" y="88"/>
                </a:lnTo>
                <a:lnTo>
                  <a:pt x="133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03330" y="4314223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2400" y="0"/>
                </a:moveTo>
                <a:lnTo>
                  <a:pt x="0" y="1727"/>
                </a:lnTo>
                <a:lnTo>
                  <a:pt x="4889" y="2489"/>
                </a:lnTo>
                <a:lnTo>
                  <a:pt x="9753" y="3302"/>
                </a:lnTo>
                <a:lnTo>
                  <a:pt x="14617" y="4191"/>
                </a:lnTo>
                <a:lnTo>
                  <a:pt x="24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49280" y="4168201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13703" y="0"/>
                </a:moveTo>
                <a:lnTo>
                  <a:pt x="4559" y="2794"/>
                </a:lnTo>
                <a:lnTo>
                  <a:pt x="0" y="4254"/>
                </a:lnTo>
                <a:lnTo>
                  <a:pt x="13919" y="6057"/>
                </a:lnTo>
                <a:lnTo>
                  <a:pt x="32588" y="1600"/>
                </a:lnTo>
                <a:lnTo>
                  <a:pt x="26288" y="1117"/>
                </a:lnTo>
                <a:lnTo>
                  <a:pt x="1370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297774" y="4165635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3200" y="0"/>
                </a:moveTo>
                <a:lnTo>
                  <a:pt x="0" y="88"/>
                </a:lnTo>
                <a:lnTo>
                  <a:pt x="51498" y="6819"/>
                </a:lnTo>
                <a:lnTo>
                  <a:pt x="56057" y="5359"/>
                </a:lnTo>
                <a:lnTo>
                  <a:pt x="65214" y="2565"/>
                </a:lnTo>
                <a:lnTo>
                  <a:pt x="53924" y="1498"/>
                </a:lnTo>
                <a:lnTo>
                  <a:pt x="320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58027" y="4179208"/>
            <a:ext cx="46355" cy="7620"/>
          </a:xfrm>
          <a:custGeom>
            <a:avLst/>
            <a:gdLst/>
            <a:ahLst/>
            <a:cxnLst/>
            <a:rect l="l" t="t" r="r" b="b"/>
            <a:pathLst>
              <a:path w="46354" h="7620">
                <a:moveTo>
                  <a:pt x="33426" y="0"/>
                </a:moveTo>
                <a:lnTo>
                  <a:pt x="0" y="7454"/>
                </a:lnTo>
                <a:lnTo>
                  <a:pt x="12674" y="7543"/>
                </a:lnTo>
                <a:lnTo>
                  <a:pt x="18986" y="7543"/>
                </a:lnTo>
                <a:lnTo>
                  <a:pt x="45910" y="7340"/>
                </a:lnTo>
                <a:lnTo>
                  <a:pt x="42100" y="6311"/>
                </a:lnTo>
                <a:lnTo>
                  <a:pt x="34429" y="4394"/>
                </a:lnTo>
                <a:lnTo>
                  <a:pt x="34201" y="2921"/>
                </a:lnTo>
                <a:lnTo>
                  <a:pt x="33858" y="1422"/>
                </a:lnTo>
                <a:lnTo>
                  <a:pt x="3342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170997" y="4290216"/>
            <a:ext cx="43815" cy="11430"/>
          </a:xfrm>
          <a:custGeom>
            <a:avLst/>
            <a:gdLst/>
            <a:ahLst/>
            <a:cxnLst/>
            <a:rect l="l" t="t" r="r" b="b"/>
            <a:pathLst>
              <a:path w="43815" h="11429">
                <a:moveTo>
                  <a:pt x="43510" y="0"/>
                </a:moveTo>
                <a:lnTo>
                  <a:pt x="37045" y="482"/>
                </a:lnTo>
                <a:lnTo>
                  <a:pt x="24053" y="1689"/>
                </a:lnTo>
                <a:lnTo>
                  <a:pt x="0" y="11049"/>
                </a:lnTo>
                <a:lnTo>
                  <a:pt x="33274" y="3492"/>
                </a:lnTo>
                <a:lnTo>
                  <a:pt x="41465" y="825"/>
                </a:lnTo>
                <a:lnTo>
                  <a:pt x="4351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278709" y="419196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016" y="0"/>
                </a:moveTo>
                <a:lnTo>
                  <a:pt x="685" y="88"/>
                </a:lnTo>
                <a:lnTo>
                  <a:pt x="0" y="228"/>
                </a:lnTo>
                <a:lnTo>
                  <a:pt x="2641" y="317"/>
                </a:lnTo>
                <a:lnTo>
                  <a:pt x="2768" y="292"/>
                </a:lnTo>
                <a:lnTo>
                  <a:pt x="101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279718" y="4179816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46863" y="0"/>
                </a:moveTo>
                <a:lnTo>
                  <a:pt x="37604" y="3098"/>
                </a:lnTo>
                <a:lnTo>
                  <a:pt x="32981" y="4699"/>
                </a:lnTo>
                <a:lnTo>
                  <a:pt x="0" y="12141"/>
                </a:lnTo>
                <a:lnTo>
                  <a:pt x="1752" y="12433"/>
                </a:lnTo>
                <a:lnTo>
                  <a:pt x="4851" y="12230"/>
                </a:lnTo>
                <a:lnTo>
                  <a:pt x="11036" y="11734"/>
                </a:lnTo>
                <a:lnTo>
                  <a:pt x="38912" y="5410"/>
                </a:lnTo>
                <a:lnTo>
                  <a:pt x="58102" y="635"/>
                </a:lnTo>
                <a:lnTo>
                  <a:pt x="4686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281344" y="41922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0"/>
                </a:move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281466" y="4172455"/>
            <a:ext cx="81915" cy="20320"/>
          </a:xfrm>
          <a:custGeom>
            <a:avLst/>
            <a:gdLst/>
            <a:ahLst/>
            <a:cxnLst/>
            <a:rect l="l" t="t" r="r" b="b"/>
            <a:pathLst>
              <a:path w="81915" h="20320">
                <a:moveTo>
                  <a:pt x="9283" y="19100"/>
                </a:moveTo>
                <a:lnTo>
                  <a:pt x="6197" y="19354"/>
                </a:lnTo>
                <a:lnTo>
                  <a:pt x="0" y="19799"/>
                </a:lnTo>
                <a:lnTo>
                  <a:pt x="5638" y="19964"/>
                </a:lnTo>
                <a:lnTo>
                  <a:pt x="9283" y="19100"/>
                </a:lnTo>
                <a:close/>
              </a:path>
              <a:path w="81915" h="20320">
                <a:moveTo>
                  <a:pt x="67805" y="0"/>
                </a:moveTo>
                <a:lnTo>
                  <a:pt x="52666" y="4838"/>
                </a:lnTo>
                <a:lnTo>
                  <a:pt x="45110" y="7366"/>
                </a:lnTo>
                <a:lnTo>
                  <a:pt x="56349" y="7988"/>
                </a:lnTo>
                <a:lnTo>
                  <a:pt x="81737" y="1803"/>
                </a:lnTo>
                <a:lnTo>
                  <a:pt x="6780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229178" y="4183939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4">
                <a:moveTo>
                  <a:pt x="49467" y="7823"/>
                </a:moveTo>
                <a:lnTo>
                  <a:pt x="16255" y="7823"/>
                </a:lnTo>
                <a:lnTo>
                  <a:pt x="24575" y="7854"/>
                </a:lnTo>
                <a:lnTo>
                  <a:pt x="49529" y="8242"/>
                </a:lnTo>
                <a:lnTo>
                  <a:pt x="49860" y="8191"/>
                </a:lnTo>
                <a:lnTo>
                  <a:pt x="50545" y="8013"/>
                </a:lnTo>
                <a:lnTo>
                  <a:pt x="49467" y="7823"/>
                </a:lnTo>
                <a:close/>
              </a:path>
              <a:path w="50800" h="8254">
                <a:moveTo>
                  <a:pt x="9550" y="0"/>
                </a:moveTo>
                <a:lnTo>
                  <a:pt x="6337" y="2616"/>
                </a:lnTo>
                <a:lnTo>
                  <a:pt x="3149" y="5257"/>
                </a:lnTo>
                <a:lnTo>
                  <a:pt x="0" y="7950"/>
                </a:lnTo>
                <a:lnTo>
                  <a:pt x="10833" y="7823"/>
                </a:lnTo>
                <a:lnTo>
                  <a:pt x="49467" y="7823"/>
                </a:lnTo>
                <a:lnTo>
                  <a:pt x="40273" y="6198"/>
                </a:lnTo>
                <a:lnTo>
                  <a:pt x="30014" y="4259"/>
                </a:lnTo>
                <a:lnTo>
                  <a:pt x="19772" y="2193"/>
                </a:lnTo>
                <a:lnTo>
                  <a:pt x="955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238729" y="418262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858" y="0"/>
                </a:lnTo>
              </a:path>
            </a:pathLst>
          </a:custGeom>
          <a:ln w="18669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252197" y="417277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14097">
            <a:solidFill>
              <a:srgbClr val="C1C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72599" y="4209567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939" y="1739"/>
                </a:lnTo>
                <a:lnTo>
                  <a:pt x="1333" y="3429"/>
                </a:lnTo>
                <a:lnTo>
                  <a:pt x="977" y="4965"/>
                </a:lnTo>
                <a:lnTo>
                  <a:pt x="4648" y="5930"/>
                </a:lnTo>
                <a:lnTo>
                  <a:pt x="11963" y="7988"/>
                </a:lnTo>
                <a:lnTo>
                  <a:pt x="9385" y="4686"/>
                </a:lnTo>
                <a:lnTo>
                  <a:pt x="5740" y="2019"/>
                </a:lnTo>
                <a:lnTo>
                  <a:pt x="2006" y="825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426052" y="4186552"/>
            <a:ext cx="99695" cy="10795"/>
          </a:xfrm>
          <a:custGeom>
            <a:avLst/>
            <a:gdLst/>
            <a:ahLst/>
            <a:cxnLst/>
            <a:rect l="l" t="t" r="r" b="b"/>
            <a:pathLst>
              <a:path w="99695" h="10795">
                <a:moveTo>
                  <a:pt x="31965" y="101"/>
                </a:moveTo>
                <a:lnTo>
                  <a:pt x="0" y="7442"/>
                </a:lnTo>
                <a:lnTo>
                  <a:pt x="9844" y="8037"/>
                </a:lnTo>
                <a:lnTo>
                  <a:pt x="19678" y="8737"/>
                </a:lnTo>
                <a:lnTo>
                  <a:pt x="29503" y="9542"/>
                </a:lnTo>
                <a:lnTo>
                  <a:pt x="39319" y="10452"/>
                </a:lnTo>
                <a:lnTo>
                  <a:pt x="54332" y="8868"/>
                </a:lnTo>
                <a:lnTo>
                  <a:pt x="69389" y="7643"/>
                </a:lnTo>
                <a:lnTo>
                  <a:pt x="84489" y="6778"/>
                </a:lnTo>
                <a:lnTo>
                  <a:pt x="99631" y="6273"/>
                </a:lnTo>
                <a:lnTo>
                  <a:pt x="92417" y="4038"/>
                </a:lnTo>
                <a:lnTo>
                  <a:pt x="85166" y="1930"/>
                </a:lnTo>
                <a:lnTo>
                  <a:pt x="78655" y="203"/>
                </a:lnTo>
                <a:lnTo>
                  <a:pt x="44640" y="203"/>
                </a:lnTo>
                <a:lnTo>
                  <a:pt x="31965" y="101"/>
                </a:lnTo>
                <a:close/>
              </a:path>
              <a:path w="99695" h="10795">
                <a:moveTo>
                  <a:pt x="77889" y="0"/>
                </a:moveTo>
                <a:lnTo>
                  <a:pt x="44640" y="203"/>
                </a:lnTo>
                <a:lnTo>
                  <a:pt x="78655" y="203"/>
                </a:lnTo>
                <a:lnTo>
                  <a:pt x="7788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460145" y="4202687"/>
            <a:ext cx="50800" cy="12065"/>
          </a:xfrm>
          <a:custGeom>
            <a:avLst/>
            <a:gdLst/>
            <a:ahLst/>
            <a:cxnLst/>
            <a:rect l="l" t="t" r="r" b="b"/>
            <a:pathLst>
              <a:path w="50800" h="12064">
                <a:moveTo>
                  <a:pt x="50457" y="0"/>
                </a:moveTo>
                <a:lnTo>
                  <a:pt x="0" y="7747"/>
                </a:lnTo>
                <a:lnTo>
                  <a:pt x="4896" y="9120"/>
                </a:lnTo>
                <a:lnTo>
                  <a:pt x="14630" y="12014"/>
                </a:lnTo>
                <a:lnTo>
                  <a:pt x="23613" y="9118"/>
                </a:lnTo>
                <a:lnTo>
                  <a:pt x="41523" y="3114"/>
                </a:lnTo>
                <a:lnTo>
                  <a:pt x="5045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556561" y="4218449"/>
            <a:ext cx="33020" cy="12700"/>
          </a:xfrm>
          <a:custGeom>
            <a:avLst/>
            <a:gdLst/>
            <a:ahLst/>
            <a:cxnLst/>
            <a:rect l="l" t="t" r="r" b="b"/>
            <a:pathLst>
              <a:path w="33020" h="12700">
                <a:moveTo>
                  <a:pt x="28651" y="0"/>
                </a:moveTo>
                <a:lnTo>
                  <a:pt x="0" y="6515"/>
                </a:lnTo>
                <a:lnTo>
                  <a:pt x="4851" y="6578"/>
                </a:lnTo>
                <a:lnTo>
                  <a:pt x="9702" y="6692"/>
                </a:lnTo>
                <a:lnTo>
                  <a:pt x="14579" y="6883"/>
                </a:lnTo>
                <a:lnTo>
                  <a:pt x="16459" y="6883"/>
                </a:lnTo>
                <a:lnTo>
                  <a:pt x="24117" y="9080"/>
                </a:lnTo>
                <a:lnTo>
                  <a:pt x="31203" y="12115"/>
                </a:lnTo>
                <a:lnTo>
                  <a:pt x="32486" y="8051"/>
                </a:lnTo>
                <a:lnTo>
                  <a:pt x="31229" y="3682"/>
                </a:lnTo>
                <a:lnTo>
                  <a:pt x="2865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486538" y="4200709"/>
            <a:ext cx="99060" cy="26034"/>
          </a:xfrm>
          <a:custGeom>
            <a:avLst/>
            <a:gdLst/>
            <a:ahLst/>
            <a:cxnLst/>
            <a:rect l="l" t="t" r="r" b="b"/>
            <a:pathLst>
              <a:path w="99059" h="26035">
                <a:moveTo>
                  <a:pt x="62801" y="0"/>
                </a:moveTo>
                <a:lnTo>
                  <a:pt x="17526" y="7937"/>
                </a:lnTo>
                <a:lnTo>
                  <a:pt x="0" y="17653"/>
                </a:lnTo>
                <a:lnTo>
                  <a:pt x="24409" y="25539"/>
                </a:lnTo>
                <a:lnTo>
                  <a:pt x="34075" y="24963"/>
                </a:lnTo>
                <a:lnTo>
                  <a:pt x="43757" y="24550"/>
                </a:lnTo>
                <a:lnTo>
                  <a:pt x="53459" y="24302"/>
                </a:lnTo>
                <a:lnTo>
                  <a:pt x="70195" y="24218"/>
                </a:lnTo>
                <a:lnTo>
                  <a:pt x="98679" y="17741"/>
                </a:lnTo>
                <a:lnTo>
                  <a:pt x="87045" y="13830"/>
                </a:lnTo>
                <a:lnTo>
                  <a:pt x="87401" y="12293"/>
                </a:lnTo>
                <a:lnTo>
                  <a:pt x="86995" y="10604"/>
                </a:lnTo>
                <a:lnTo>
                  <a:pt x="86067" y="8864"/>
                </a:lnTo>
                <a:lnTo>
                  <a:pt x="78346" y="5727"/>
                </a:lnTo>
                <a:lnTo>
                  <a:pt x="70599" y="2781"/>
                </a:lnTo>
                <a:lnTo>
                  <a:pt x="62801" y="0"/>
                </a:lnTo>
                <a:close/>
              </a:path>
              <a:path w="99059" h="26035">
                <a:moveTo>
                  <a:pt x="70195" y="24218"/>
                </a:moveTo>
                <a:lnTo>
                  <a:pt x="65468" y="24218"/>
                </a:lnTo>
                <a:lnTo>
                  <a:pt x="70027" y="24257"/>
                </a:lnTo>
                <a:lnTo>
                  <a:pt x="70195" y="24218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474771" y="4197700"/>
            <a:ext cx="74930" cy="20955"/>
          </a:xfrm>
          <a:custGeom>
            <a:avLst/>
            <a:gdLst/>
            <a:ahLst/>
            <a:cxnLst/>
            <a:rect l="l" t="t" r="r" b="b"/>
            <a:pathLst>
              <a:path w="74929" h="20954">
                <a:moveTo>
                  <a:pt x="65951" y="0"/>
                </a:moveTo>
                <a:lnTo>
                  <a:pt x="35826" y="4991"/>
                </a:lnTo>
                <a:lnTo>
                  <a:pt x="17946" y="11145"/>
                </a:lnTo>
                <a:lnTo>
                  <a:pt x="0" y="17005"/>
                </a:lnTo>
                <a:lnTo>
                  <a:pt x="3911" y="18173"/>
                </a:lnTo>
                <a:lnTo>
                  <a:pt x="11772" y="20662"/>
                </a:lnTo>
                <a:lnTo>
                  <a:pt x="29298" y="10947"/>
                </a:lnTo>
                <a:lnTo>
                  <a:pt x="74561" y="3009"/>
                </a:lnTo>
                <a:lnTo>
                  <a:pt x="68821" y="965"/>
                </a:lnTo>
                <a:lnTo>
                  <a:pt x="6595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450631" y="4200056"/>
            <a:ext cx="67945" cy="10795"/>
          </a:xfrm>
          <a:custGeom>
            <a:avLst/>
            <a:gdLst/>
            <a:ahLst/>
            <a:cxnLst/>
            <a:rect l="l" t="t" r="r" b="b"/>
            <a:pathLst>
              <a:path w="67945" h="10795">
                <a:moveTo>
                  <a:pt x="67335" y="0"/>
                </a:moveTo>
                <a:lnTo>
                  <a:pt x="33686" y="1797"/>
                </a:lnTo>
                <a:lnTo>
                  <a:pt x="0" y="2946"/>
                </a:lnTo>
                <a:lnTo>
                  <a:pt x="1270" y="4648"/>
                </a:lnTo>
                <a:lnTo>
                  <a:pt x="2349" y="6654"/>
                </a:lnTo>
                <a:lnTo>
                  <a:pt x="3225" y="8648"/>
                </a:lnTo>
                <a:lnTo>
                  <a:pt x="7416" y="9779"/>
                </a:lnTo>
                <a:lnTo>
                  <a:pt x="9512" y="10375"/>
                </a:lnTo>
                <a:lnTo>
                  <a:pt x="47367" y="4628"/>
                </a:lnTo>
                <a:lnTo>
                  <a:pt x="59969" y="2628"/>
                </a:lnTo>
                <a:lnTo>
                  <a:pt x="6733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413255" y="4192820"/>
            <a:ext cx="127635" cy="10795"/>
          </a:xfrm>
          <a:custGeom>
            <a:avLst/>
            <a:gdLst/>
            <a:ahLst/>
            <a:cxnLst/>
            <a:rect l="l" t="t" r="r" b="b"/>
            <a:pathLst>
              <a:path w="127634" h="10795">
                <a:moveTo>
                  <a:pt x="12801" y="1181"/>
                </a:moveTo>
                <a:lnTo>
                  <a:pt x="4160" y="3175"/>
                </a:lnTo>
                <a:lnTo>
                  <a:pt x="0" y="4165"/>
                </a:lnTo>
                <a:lnTo>
                  <a:pt x="7508" y="4394"/>
                </a:lnTo>
                <a:lnTo>
                  <a:pt x="15020" y="4700"/>
                </a:lnTo>
                <a:lnTo>
                  <a:pt x="22538" y="5085"/>
                </a:lnTo>
                <a:lnTo>
                  <a:pt x="30060" y="5549"/>
                </a:lnTo>
                <a:lnTo>
                  <a:pt x="32880" y="5575"/>
                </a:lnTo>
                <a:lnTo>
                  <a:pt x="35356" y="7505"/>
                </a:lnTo>
                <a:lnTo>
                  <a:pt x="37376" y="10185"/>
                </a:lnTo>
                <a:lnTo>
                  <a:pt x="71062" y="9036"/>
                </a:lnTo>
                <a:lnTo>
                  <a:pt x="104711" y="7238"/>
                </a:lnTo>
                <a:lnTo>
                  <a:pt x="113426" y="7238"/>
                </a:lnTo>
                <a:lnTo>
                  <a:pt x="127469" y="4876"/>
                </a:lnTo>
                <a:lnTo>
                  <a:pt x="125416" y="4178"/>
                </a:lnTo>
                <a:lnTo>
                  <a:pt x="52120" y="4178"/>
                </a:lnTo>
                <a:lnTo>
                  <a:pt x="42303" y="3274"/>
                </a:lnTo>
                <a:lnTo>
                  <a:pt x="32475" y="2470"/>
                </a:lnTo>
                <a:lnTo>
                  <a:pt x="22640" y="1770"/>
                </a:lnTo>
                <a:lnTo>
                  <a:pt x="12801" y="1181"/>
                </a:lnTo>
                <a:close/>
              </a:path>
              <a:path w="127634" h="10795">
                <a:moveTo>
                  <a:pt x="113426" y="7238"/>
                </a:moveTo>
                <a:lnTo>
                  <a:pt x="104711" y="7238"/>
                </a:lnTo>
                <a:lnTo>
                  <a:pt x="102260" y="8128"/>
                </a:lnTo>
                <a:lnTo>
                  <a:pt x="99796" y="8978"/>
                </a:lnTo>
                <a:lnTo>
                  <a:pt x="97345" y="9867"/>
                </a:lnTo>
                <a:lnTo>
                  <a:pt x="113426" y="7238"/>
                </a:lnTo>
                <a:close/>
              </a:path>
              <a:path w="127634" h="10795">
                <a:moveTo>
                  <a:pt x="112433" y="0"/>
                </a:moveTo>
                <a:lnTo>
                  <a:pt x="97290" y="509"/>
                </a:lnTo>
                <a:lnTo>
                  <a:pt x="82191" y="1374"/>
                </a:lnTo>
                <a:lnTo>
                  <a:pt x="67134" y="2596"/>
                </a:lnTo>
                <a:lnTo>
                  <a:pt x="52120" y="4178"/>
                </a:lnTo>
                <a:lnTo>
                  <a:pt x="125416" y="4178"/>
                </a:lnTo>
                <a:lnTo>
                  <a:pt x="122387" y="3149"/>
                </a:lnTo>
                <a:lnTo>
                  <a:pt x="117462" y="1562"/>
                </a:lnTo>
                <a:lnTo>
                  <a:pt x="11243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950284" y="439760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333" y="0"/>
                </a:moveTo>
                <a:lnTo>
                  <a:pt x="0" y="88"/>
                </a:lnTo>
                <a:lnTo>
                  <a:pt x="76" y="863"/>
                </a:lnTo>
                <a:lnTo>
                  <a:pt x="381" y="2425"/>
                </a:lnTo>
                <a:lnTo>
                  <a:pt x="133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950160" y="439567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98" y="0"/>
                </a:moveTo>
                <a:lnTo>
                  <a:pt x="762" y="88"/>
                </a:lnTo>
                <a:lnTo>
                  <a:pt x="0" y="101"/>
                </a:lnTo>
                <a:lnTo>
                  <a:pt x="127" y="2019"/>
                </a:lnTo>
                <a:lnTo>
                  <a:pt x="1460" y="1930"/>
                </a:lnTo>
                <a:lnTo>
                  <a:pt x="1727" y="1282"/>
                </a:lnTo>
                <a:lnTo>
                  <a:pt x="229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950158" y="439049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89" y="0"/>
                </a:moveTo>
                <a:lnTo>
                  <a:pt x="3378" y="279"/>
                </a:lnTo>
                <a:lnTo>
                  <a:pt x="342" y="800"/>
                </a:lnTo>
                <a:lnTo>
                  <a:pt x="63" y="2286"/>
                </a:lnTo>
                <a:lnTo>
                  <a:pt x="0" y="5283"/>
                </a:lnTo>
                <a:lnTo>
                  <a:pt x="2298" y="5181"/>
                </a:lnTo>
                <a:lnTo>
                  <a:pt x="3073" y="3467"/>
                </a:lnTo>
                <a:lnTo>
                  <a:pt x="3936" y="1727"/>
                </a:lnTo>
                <a:lnTo>
                  <a:pt x="488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950500" y="4386647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756" y="0"/>
                </a:moveTo>
                <a:lnTo>
                  <a:pt x="0" y="4648"/>
                </a:lnTo>
                <a:lnTo>
                  <a:pt x="1511" y="4368"/>
                </a:lnTo>
                <a:lnTo>
                  <a:pt x="3035" y="4127"/>
                </a:lnTo>
                <a:lnTo>
                  <a:pt x="4546" y="3848"/>
                </a:lnTo>
                <a:lnTo>
                  <a:pt x="5296" y="2476"/>
                </a:lnTo>
                <a:lnTo>
                  <a:pt x="5981" y="1282"/>
                </a:lnTo>
                <a:lnTo>
                  <a:pt x="675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225286" y="419382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625" y="0"/>
                </a:moveTo>
                <a:lnTo>
                  <a:pt x="0" y="1384"/>
                </a:lnTo>
                <a:lnTo>
                  <a:pt x="495" y="1371"/>
                </a:lnTo>
                <a:lnTo>
                  <a:pt x="863" y="901"/>
                </a:lnTo>
                <a:lnTo>
                  <a:pt x="162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207017" y="4195199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18770" y="0"/>
                </a:moveTo>
                <a:lnTo>
                  <a:pt x="0" y="16954"/>
                </a:lnTo>
                <a:lnTo>
                  <a:pt x="10274" y="14300"/>
                </a:lnTo>
                <a:lnTo>
                  <a:pt x="11798" y="9906"/>
                </a:lnTo>
                <a:lnTo>
                  <a:pt x="14820" y="4991"/>
                </a:lnTo>
                <a:lnTo>
                  <a:pt x="1877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204268" y="4289692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5" h="4445">
                <a:moveTo>
                  <a:pt x="17932" y="0"/>
                </a:moveTo>
                <a:lnTo>
                  <a:pt x="10236" y="520"/>
                </a:lnTo>
                <a:lnTo>
                  <a:pt x="8204" y="1346"/>
                </a:lnTo>
                <a:lnTo>
                  <a:pt x="0" y="4013"/>
                </a:lnTo>
                <a:lnTo>
                  <a:pt x="11950" y="1320"/>
                </a:lnTo>
                <a:lnTo>
                  <a:pt x="1793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470783" y="431178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0" y="0"/>
                </a:moveTo>
                <a:lnTo>
                  <a:pt x="6964" y="1770"/>
                </a:lnTo>
                <a:lnTo>
                  <a:pt x="13914" y="3616"/>
                </a:lnTo>
                <a:lnTo>
                  <a:pt x="20847" y="5543"/>
                </a:lnTo>
                <a:lnTo>
                  <a:pt x="27762" y="7556"/>
                </a:lnTo>
                <a:lnTo>
                  <a:pt x="29362" y="6438"/>
                </a:lnTo>
                <a:lnTo>
                  <a:pt x="32550" y="4165"/>
                </a:lnTo>
                <a:lnTo>
                  <a:pt x="24451" y="2955"/>
                </a:lnTo>
                <a:lnTo>
                  <a:pt x="16327" y="1858"/>
                </a:lnTo>
                <a:lnTo>
                  <a:pt x="8177" y="874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424300" y="4310162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5" h="16510">
                <a:moveTo>
                  <a:pt x="20675" y="0"/>
                </a:moveTo>
                <a:lnTo>
                  <a:pt x="0" y="8978"/>
                </a:lnTo>
                <a:lnTo>
                  <a:pt x="3238" y="9067"/>
                </a:lnTo>
                <a:lnTo>
                  <a:pt x="19035" y="9808"/>
                </a:lnTo>
                <a:lnTo>
                  <a:pt x="34442" y="11260"/>
                </a:lnTo>
                <a:lnTo>
                  <a:pt x="49515" y="13352"/>
                </a:lnTo>
                <a:lnTo>
                  <a:pt x="64312" y="16014"/>
                </a:lnTo>
                <a:lnTo>
                  <a:pt x="70954" y="11493"/>
                </a:lnTo>
                <a:lnTo>
                  <a:pt x="30886" y="266"/>
                </a:lnTo>
                <a:lnTo>
                  <a:pt x="2067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30861" y="4324617"/>
            <a:ext cx="21590" cy="9525"/>
          </a:xfrm>
          <a:custGeom>
            <a:avLst/>
            <a:gdLst/>
            <a:ahLst/>
            <a:cxnLst/>
            <a:rect l="l" t="t" r="r" b="b"/>
            <a:pathLst>
              <a:path w="21590" h="9525">
                <a:moveTo>
                  <a:pt x="5118" y="0"/>
                </a:moveTo>
                <a:lnTo>
                  <a:pt x="3429" y="1955"/>
                </a:lnTo>
                <a:lnTo>
                  <a:pt x="1651" y="3771"/>
                </a:lnTo>
                <a:lnTo>
                  <a:pt x="0" y="5257"/>
                </a:lnTo>
                <a:lnTo>
                  <a:pt x="3365" y="6464"/>
                </a:lnTo>
                <a:lnTo>
                  <a:pt x="10045" y="8940"/>
                </a:lnTo>
                <a:lnTo>
                  <a:pt x="21158" y="5511"/>
                </a:lnTo>
                <a:lnTo>
                  <a:pt x="511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30634" y="4329878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228" y="0"/>
                </a:moveTo>
                <a:lnTo>
                  <a:pt x="0" y="228"/>
                </a:lnTo>
                <a:lnTo>
                  <a:pt x="2286" y="1562"/>
                </a:lnTo>
                <a:lnTo>
                  <a:pt x="4419" y="3174"/>
                </a:lnTo>
                <a:lnTo>
                  <a:pt x="6159" y="4940"/>
                </a:lnTo>
                <a:lnTo>
                  <a:pt x="10274" y="3682"/>
                </a:lnTo>
                <a:lnTo>
                  <a:pt x="3581" y="1193"/>
                </a:lnTo>
                <a:lnTo>
                  <a:pt x="22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498544" y="4315948"/>
            <a:ext cx="37465" cy="13970"/>
          </a:xfrm>
          <a:custGeom>
            <a:avLst/>
            <a:gdLst/>
            <a:ahLst/>
            <a:cxnLst/>
            <a:rect l="l" t="t" r="r" b="b"/>
            <a:pathLst>
              <a:path w="37465" h="13970">
                <a:moveTo>
                  <a:pt x="4787" y="0"/>
                </a:moveTo>
                <a:lnTo>
                  <a:pt x="3200" y="1143"/>
                </a:lnTo>
                <a:lnTo>
                  <a:pt x="0" y="3390"/>
                </a:lnTo>
                <a:lnTo>
                  <a:pt x="7607" y="5638"/>
                </a:lnTo>
                <a:lnTo>
                  <a:pt x="15176" y="8064"/>
                </a:lnTo>
                <a:lnTo>
                  <a:pt x="22720" y="10604"/>
                </a:lnTo>
                <a:lnTo>
                  <a:pt x="25298" y="11049"/>
                </a:lnTo>
                <a:lnTo>
                  <a:pt x="28003" y="12001"/>
                </a:lnTo>
                <a:lnTo>
                  <a:pt x="30568" y="13322"/>
                </a:lnTo>
                <a:lnTo>
                  <a:pt x="32321" y="13931"/>
                </a:lnTo>
                <a:lnTo>
                  <a:pt x="33959" y="12433"/>
                </a:lnTo>
                <a:lnTo>
                  <a:pt x="35772" y="10604"/>
                </a:lnTo>
                <a:lnTo>
                  <a:pt x="37439" y="8674"/>
                </a:lnTo>
                <a:lnTo>
                  <a:pt x="19405" y="2463"/>
                </a:lnTo>
                <a:lnTo>
                  <a:pt x="14541" y="1574"/>
                </a:lnTo>
                <a:lnTo>
                  <a:pt x="9677" y="762"/>
                </a:lnTo>
                <a:lnTo>
                  <a:pt x="478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488619" y="4319335"/>
            <a:ext cx="42545" cy="10795"/>
          </a:xfrm>
          <a:custGeom>
            <a:avLst/>
            <a:gdLst/>
            <a:ahLst/>
            <a:cxnLst/>
            <a:rect l="l" t="t" r="r" b="b"/>
            <a:pathLst>
              <a:path w="42545" h="10795">
                <a:moveTo>
                  <a:pt x="40487" y="9931"/>
                </a:moveTo>
                <a:lnTo>
                  <a:pt x="41008" y="10185"/>
                </a:lnTo>
                <a:lnTo>
                  <a:pt x="42011" y="10769"/>
                </a:lnTo>
                <a:lnTo>
                  <a:pt x="42240" y="10540"/>
                </a:lnTo>
                <a:lnTo>
                  <a:pt x="40487" y="9931"/>
                </a:lnTo>
                <a:close/>
              </a:path>
              <a:path w="42545" h="10795">
                <a:moveTo>
                  <a:pt x="9931" y="0"/>
                </a:moveTo>
                <a:lnTo>
                  <a:pt x="6629" y="2311"/>
                </a:lnTo>
                <a:lnTo>
                  <a:pt x="0" y="6845"/>
                </a:lnTo>
                <a:lnTo>
                  <a:pt x="1079" y="7048"/>
                </a:lnTo>
                <a:lnTo>
                  <a:pt x="2146" y="7289"/>
                </a:lnTo>
                <a:lnTo>
                  <a:pt x="3238" y="7492"/>
                </a:lnTo>
                <a:lnTo>
                  <a:pt x="16076" y="7127"/>
                </a:lnTo>
                <a:lnTo>
                  <a:pt x="28943" y="6972"/>
                </a:lnTo>
                <a:lnTo>
                  <a:pt x="29171" y="6946"/>
                </a:lnTo>
                <a:lnTo>
                  <a:pt x="31859" y="6946"/>
                </a:lnTo>
                <a:lnTo>
                  <a:pt x="25107" y="4673"/>
                </a:lnTo>
                <a:lnTo>
                  <a:pt x="17538" y="2260"/>
                </a:lnTo>
                <a:lnTo>
                  <a:pt x="9931" y="0"/>
                </a:lnTo>
                <a:close/>
              </a:path>
              <a:path w="42545" h="10795">
                <a:moveTo>
                  <a:pt x="31859" y="6946"/>
                </a:moveTo>
                <a:lnTo>
                  <a:pt x="30606" y="6946"/>
                </a:lnTo>
                <a:lnTo>
                  <a:pt x="31622" y="7048"/>
                </a:lnTo>
                <a:lnTo>
                  <a:pt x="32651" y="7213"/>
                </a:lnTo>
                <a:lnTo>
                  <a:pt x="31859" y="6946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953898" y="44074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55" y="0"/>
                </a:lnTo>
                <a:lnTo>
                  <a:pt x="12" y="2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950809" y="4394727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766" y="0"/>
                </a:moveTo>
                <a:lnTo>
                  <a:pt x="30418" y="592"/>
                </a:lnTo>
                <a:lnTo>
                  <a:pt x="11328" y="2146"/>
                </a:lnTo>
                <a:lnTo>
                  <a:pt x="3759" y="4622"/>
                </a:lnTo>
                <a:lnTo>
                  <a:pt x="0" y="5892"/>
                </a:lnTo>
                <a:lnTo>
                  <a:pt x="622" y="8356"/>
                </a:lnTo>
                <a:lnTo>
                  <a:pt x="1663" y="10668"/>
                </a:lnTo>
                <a:lnTo>
                  <a:pt x="3086" y="12700"/>
                </a:lnTo>
                <a:lnTo>
                  <a:pt x="3454" y="12700"/>
                </a:lnTo>
                <a:lnTo>
                  <a:pt x="11829" y="9783"/>
                </a:lnTo>
                <a:lnTo>
                  <a:pt x="20172" y="6692"/>
                </a:lnTo>
                <a:lnTo>
                  <a:pt x="28484" y="3430"/>
                </a:lnTo>
                <a:lnTo>
                  <a:pt x="3676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962140" y="4393401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9400" y="0"/>
                </a:moveTo>
                <a:lnTo>
                  <a:pt x="21666" y="546"/>
                </a:lnTo>
                <a:lnTo>
                  <a:pt x="6223" y="1447"/>
                </a:lnTo>
                <a:lnTo>
                  <a:pt x="0" y="3467"/>
                </a:lnTo>
                <a:lnTo>
                  <a:pt x="19089" y="1918"/>
                </a:lnTo>
                <a:lnTo>
                  <a:pt x="25438" y="1320"/>
                </a:lnTo>
                <a:lnTo>
                  <a:pt x="25654" y="1244"/>
                </a:lnTo>
                <a:lnTo>
                  <a:pt x="25869" y="1130"/>
                </a:lnTo>
                <a:lnTo>
                  <a:pt x="2940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68360" y="4377850"/>
            <a:ext cx="57785" cy="17145"/>
          </a:xfrm>
          <a:custGeom>
            <a:avLst/>
            <a:gdLst/>
            <a:ahLst/>
            <a:cxnLst/>
            <a:rect l="l" t="t" r="r" b="b"/>
            <a:pathLst>
              <a:path w="57784" h="17145">
                <a:moveTo>
                  <a:pt x="57708" y="0"/>
                </a:moveTo>
                <a:lnTo>
                  <a:pt x="50952" y="1206"/>
                </a:lnTo>
                <a:lnTo>
                  <a:pt x="25428" y="8943"/>
                </a:lnTo>
                <a:lnTo>
                  <a:pt x="0" y="17005"/>
                </a:lnTo>
                <a:lnTo>
                  <a:pt x="15443" y="16103"/>
                </a:lnTo>
                <a:lnTo>
                  <a:pt x="23177" y="15544"/>
                </a:lnTo>
                <a:lnTo>
                  <a:pt x="42875" y="9258"/>
                </a:lnTo>
                <a:lnTo>
                  <a:pt x="47688" y="5676"/>
                </a:lnTo>
                <a:lnTo>
                  <a:pt x="52654" y="2527"/>
                </a:lnTo>
                <a:lnTo>
                  <a:pt x="5770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036100" y="4370548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27000" y="0"/>
                </a:moveTo>
                <a:lnTo>
                  <a:pt x="20396" y="935"/>
                </a:lnTo>
                <a:lnTo>
                  <a:pt x="13789" y="1819"/>
                </a:lnTo>
                <a:lnTo>
                  <a:pt x="558" y="3428"/>
                </a:lnTo>
                <a:lnTo>
                  <a:pt x="380" y="3492"/>
                </a:lnTo>
                <a:lnTo>
                  <a:pt x="177" y="3530"/>
                </a:lnTo>
                <a:lnTo>
                  <a:pt x="0" y="3606"/>
                </a:lnTo>
                <a:lnTo>
                  <a:pt x="16116" y="1917"/>
                </a:lnTo>
                <a:lnTo>
                  <a:pt x="24155" y="927"/>
                </a:lnTo>
                <a:lnTo>
                  <a:pt x="270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011237" y="4375113"/>
            <a:ext cx="21590" cy="12065"/>
          </a:xfrm>
          <a:custGeom>
            <a:avLst/>
            <a:gdLst/>
            <a:ahLst/>
            <a:cxnLst/>
            <a:rect l="l" t="t" r="r" b="b"/>
            <a:pathLst>
              <a:path w="21590" h="12064">
                <a:moveTo>
                  <a:pt x="19265" y="2743"/>
                </a:moveTo>
                <a:lnTo>
                  <a:pt x="14833" y="2743"/>
                </a:lnTo>
                <a:lnTo>
                  <a:pt x="9778" y="5257"/>
                </a:lnTo>
                <a:lnTo>
                  <a:pt x="4813" y="8420"/>
                </a:lnTo>
                <a:lnTo>
                  <a:pt x="0" y="11988"/>
                </a:lnTo>
                <a:lnTo>
                  <a:pt x="16078" y="6870"/>
                </a:lnTo>
                <a:lnTo>
                  <a:pt x="17792" y="4610"/>
                </a:lnTo>
                <a:lnTo>
                  <a:pt x="19265" y="2743"/>
                </a:lnTo>
                <a:close/>
              </a:path>
              <a:path w="21590" h="12064">
                <a:moveTo>
                  <a:pt x="21513" y="0"/>
                </a:moveTo>
                <a:lnTo>
                  <a:pt x="8077" y="3937"/>
                </a:lnTo>
                <a:lnTo>
                  <a:pt x="14833" y="2743"/>
                </a:lnTo>
                <a:lnTo>
                  <a:pt x="19265" y="2743"/>
                </a:lnTo>
                <a:lnTo>
                  <a:pt x="2151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27317" y="4371474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20" h="10795">
                <a:moveTo>
                  <a:pt x="32943" y="0"/>
                </a:moveTo>
                <a:lnTo>
                  <a:pt x="24904" y="990"/>
                </a:lnTo>
                <a:lnTo>
                  <a:pt x="8775" y="2679"/>
                </a:lnTo>
                <a:lnTo>
                  <a:pt x="7658" y="2984"/>
                </a:lnTo>
                <a:lnTo>
                  <a:pt x="5435" y="3632"/>
                </a:lnTo>
                <a:lnTo>
                  <a:pt x="3517" y="5956"/>
                </a:lnTo>
                <a:lnTo>
                  <a:pt x="1714" y="8255"/>
                </a:lnTo>
                <a:lnTo>
                  <a:pt x="0" y="10502"/>
                </a:lnTo>
                <a:lnTo>
                  <a:pt x="3294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134804" y="438693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8597" y="0"/>
                </a:moveTo>
                <a:lnTo>
                  <a:pt x="0" y="2540"/>
                </a:lnTo>
                <a:lnTo>
                  <a:pt x="9207" y="1447"/>
                </a:lnTo>
                <a:lnTo>
                  <a:pt x="11747" y="63"/>
                </a:lnTo>
                <a:lnTo>
                  <a:pt x="859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144008" y="4387002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2540" y="0"/>
                </a:moveTo>
                <a:lnTo>
                  <a:pt x="0" y="1384"/>
                </a:lnTo>
                <a:lnTo>
                  <a:pt x="11074" y="127"/>
                </a:lnTo>
                <a:lnTo>
                  <a:pt x="254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195733" y="4372760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4">
                <a:moveTo>
                  <a:pt x="18427" y="0"/>
                </a:moveTo>
                <a:lnTo>
                  <a:pt x="15011" y="254"/>
                </a:lnTo>
                <a:lnTo>
                  <a:pt x="13284" y="419"/>
                </a:lnTo>
                <a:lnTo>
                  <a:pt x="0" y="5638"/>
                </a:lnTo>
                <a:lnTo>
                  <a:pt x="1803" y="5486"/>
                </a:lnTo>
                <a:lnTo>
                  <a:pt x="5448" y="5232"/>
                </a:lnTo>
                <a:lnTo>
                  <a:pt x="1842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143397" y="438572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318" y="0"/>
                </a:moveTo>
                <a:lnTo>
                  <a:pt x="2882" y="393"/>
                </a:lnTo>
                <a:lnTo>
                  <a:pt x="1435" y="825"/>
                </a:lnTo>
                <a:lnTo>
                  <a:pt x="0" y="1219"/>
                </a:lnTo>
                <a:lnTo>
                  <a:pt x="3149" y="1282"/>
                </a:lnTo>
                <a:lnTo>
                  <a:pt x="3746" y="939"/>
                </a:lnTo>
                <a:lnTo>
                  <a:pt x="4927" y="317"/>
                </a:lnTo>
                <a:lnTo>
                  <a:pt x="431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146546" y="4373178"/>
            <a:ext cx="62865" cy="13970"/>
          </a:xfrm>
          <a:custGeom>
            <a:avLst/>
            <a:gdLst/>
            <a:ahLst/>
            <a:cxnLst/>
            <a:rect l="l" t="t" r="r" b="b"/>
            <a:pathLst>
              <a:path w="62865" h="13970">
                <a:moveTo>
                  <a:pt x="62471" y="0"/>
                </a:moveTo>
                <a:lnTo>
                  <a:pt x="47493" y="1924"/>
                </a:lnTo>
                <a:lnTo>
                  <a:pt x="32205" y="4776"/>
                </a:lnTo>
                <a:lnTo>
                  <a:pt x="16724" y="8374"/>
                </a:lnTo>
                <a:lnTo>
                  <a:pt x="1168" y="12534"/>
                </a:lnTo>
                <a:lnTo>
                  <a:pt x="1777" y="12852"/>
                </a:lnTo>
                <a:lnTo>
                  <a:pt x="0" y="13830"/>
                </a:lnTo>
                <a:lnTo>
                  <a:pt x="8534" y="13957"/>
                </a:lnTo>
                <a:lnTo>
                  <a:pt x="39877" y="10706"/>
                </a:lnTo>
                <a:lnTo>
                  <a:pt x="53617" y="5219"/>
                </a:lnTo>
                <a:lnTo>
                  <a:pt x="49187" y="5219"/>
                </a:lnTo>
                <a:lnTo>
                  <a:pt x="62471" y="0"/>
                </a:lnTo>
                <a:close/>
              </a:path>
              <a:path w="62865" h="13970">
                <a:moveTo>
                  <a:pt x="54635" y="4813"/>
                </a:moveTo>
                <a:lnTo>
                  <a:pt x="50990" y="5067"/>
                </a:lnTo>
                <a:lnTo>
                  <a:pt x="49187" y="5219"/>
                </a:lnTo>
                <a:lnTo>
                  <a:pt x="53617" y="5219"/>
                </a:lnTo>
                <a:lnTo>
                  <a:pt x="54635" y="4813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364765" y="4374504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18719" y="0"/>
                </a:moveTo>
                <a:lnTo>
                  <a:pt x="7861" y="2781"/>
                </a:lnTo>
                <a:lnTo>
                  <a:pt x="6616" y="3365"/>
                </a:lnTo>
                <a:lnTo>
                  <a:pt x="4610" y="5740"/>
                </a:lnTo>
                <a:lnTo>
                  <a:pt x="2349" y="8051"/>
                </a:lnTo>
                <a:lnTo>
                  <a:pt x="0" y="10121"/>
                </a:lnTo>
                <a:lnTo>
                  <a:pt x="31953" y="1219"/>
                </a:lnTo>
                <a:lnTo>
                  <a:pt x="1871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371384" y="437728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44" y="0"/>
                </a:moveTo>
                <a:lnTo>
                  <a:pt x="419" y="381"/>
                </a:lnTo>
                <a:lnTo>
                  <a:pt x="0" y="596"/>
                </a:lnTo>
                <a:lnTo>
                  <a:pt x="292" y="228"/>
                </a:lnTo>
                <a:lnTo>
                  <a:pt x="124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277167" y="4192187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1536" y="0"/>
                </a:moveTo>
                <a:lnTo>
                  <a:pt x="0" y="355"/>
                </a:lnTo>
                <a:lnTo>
                  <a:pt x="4178" y="88"/>
                </a:lnTo>
                <a:lnTo>
                  <a:pt x="153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255639" y="4192272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5920" y="0"/>
                </a:moveTo>
                <a:lnTo>
                  <a:pt x="25704" y="0"/>
                </a:lnTo>
                <a:lnTo>
                  <a:pt x="21526" y="266"/>
                </a:lnTo>
                <a:lnTo>
                  <a:pt x="0" y="5384"/>
                </a:lnTo>
                <a:lnTo>
                  <a:pt x="4953" y="4889"/>
                </a:lnTo>
                <a:lnTo>
                  <a:pt x="9893" y="4445"/>
                </a:lnTo>
                <a:lnTo>
                  <a:pt x="14846" y="4064"/>
                </a:lnTo>
                <a:lnTo>
                  <a:pt x="29527" y="596"/>
                </a:lnTo>
                <a:lnTo>
                  <a:pt x="28321" y="406"/>
                </a:lnTo>
                <a:lnTo>
                  <a:pt x="27127" y="190"/>
                </a:lnTo>
                <a:lnTo>
                  <a:pt x="2592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281565" y="419227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0"/>
                </a:moveTo>
                <a:lnTo>
                  <a:pt x="3606" y="596"/>
                </a:lnTo>
                <a:lnTo>
                  <a:pt x="5537" y="152"/>
                </a:lnTo>
                <a:lnTo>
                  <a:pt x="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225782" y="4191767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40" h="3810">
                <a:moveTo>
                  <a:pt x="19646" y="0"/>
                </a:moveTo>
                <a:lnTo>
                  <a:pt x="14224" y="0"/>
                </a:lnTo>
                <a:lnTo>
                  <a:pt x="3390" y="127"/>
                </a:lnTo>
                <a:lnTo>
                  <a:pt x="1130" y="2057"/>
                </a:lnTo>
                <a:lnTo>
                  <a:pt x="0" y="3429"/>
                </a:lnTo>
                <a:lnTo>
                  <a:pt x="25763" y="2325"/>
                </a:lnTo>
                <a:lnTo>
                  <a:pt x="51384" y="774"/>
                </a:lnTo>
                <a:lnTo>
                  <a:pt x="51892" y="673"/>
                </a:lnTo>
                <a:lnTo>
                  <a:pt x="52920" y="419"/>
                </a:lnTo>
                <a:lnTo>
                  <a:pt x="27971" y="29"/>
                </a:lnTo>
                <a:lnTo>
                  <a:pt x="1964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217285" y="4192545"/>
            <a:ext cx="60325" cy="17145"/>
          </a:xfrm>
          <a:custGeom>
            <a:avLst/>
            <a:gdLst/>
            <a:ahLst/>
            <a:cxnLst/>
            <a:rect l="l" t="t" r="r" b="b"/>
            <a:pathLst>
              <a:path w="60325" h="17145">
                <a:moveTo>
                  <a:pt x="59880" y="0"/>
                </a:moveTo>
                <a:lnTo>
                  <a:pt x="34255" y="1546"/>
                </a:lnTo>
                <a:lnTo>
                  <a:pt x="8496" y="2654"/>
                </a:lnTo>
                <a:lnTo>
                  <a:pt x="4559" y="7645"/>
                </a:lnTo>
                <a:lnTo>
                  <a:pt x="1536" y="12560"/>
                </a:lnTo>
                <a:lnTo>
                  <a:pt x="0" y="16954"/>
                </a:lnTo>
                <a:lnTo>
                  <a:pt x="47673" y="5118"/>
                </a:lnTo>
                <a:lnTo>
                  <a:pt x="38354" y="5118"/>
                </a:lnTo>
                <a:lnTo>
                  <a:pt x="59880" y="0"/>
                </a:lnTo>
                <a:close/>
              </a:path>
              <a:path w="60325" h="17145">
                <a:moveTo>
                  <a:pt x="53200" y="3784"/>
                </a:moveTo>
                <a:lnTo>
                  <a:pt x="48247" y="4165"/>
                </a:lnTo>
                <a:lnTo>
                  <a:pt x="43307" y="4610"/>
                </a:lnTo>
                <a:lnTo>
                  <a:pt x="38354" y="5118"/>
                </a:lnTo>
                <a:lnTo>
                  <a:pt x="47673" y="5118"/>
                </a:lnTo>
                <a:lnTo>
                  <a:pt x="53200" y="3784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368706" y="4210429"/>
            <a:ext cx="106680" cy="14604"/>
          </a:xfrm>
          <a:custGeom>
            <a:avLst/>
            <a:gdLst/>
            <a:ahLst/>
            <a:cxnLst/>
            <a:rect l="l" t="t" r="r" b="b"/>
            <a:pathLst>
              <a:path w="106679" h="14604">
                <a:moveTo>
                  <a:pt x="91440" y="0"/>
                </a:moveTo>
                <a:lnTo>
                  <a:pt x="45767" y="6370"/>
                </a:lnTo>
                <a:lnTo>
                  <a:pt x="0" y="12141"/>
                </a:lnTo>
                <a:lnTo>
                  <a:pt x="5524" y="12331"/>
                </a:lnTo>
                <a:lnTo>
                  <a:pt x="11061" y="12585"/>
                </a:lnTo>
                <a:lnTo>
                  <a:pt x="16598" y="12941"/>
                </a:lnTo>
                <a:lnTo>
                  <a:pt x="72161" y="14478"/>
                </a:lnTo>
                <a:lnTo>
                  <a:pt x="89142" y="9507"/>
                </a:lnTo>
                <a:lnTo>
                  <a:pt x="106057" y="4279"/>
                </a:lnTo>
                <a:lnTo>
                  <a:pt x="101180" y="2794"/>
                </a:lnTo>
                <a:lnTo>
                  <a:pt x="96316" y="1371"/>
                </a:lnTo>
                <a:lnTo>
                  <a:pt x="9144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472254" y="4218362"/>
            <a:ext cx="38735" cy="9525"/>
          </a:xfrm>
          <a:custGeom>
            <a:avLst/>
            <a:gdLst/>
            <a:ahLst/>
            <a:cxnLst/>
            <a:rect l="l" t="t" r="r" b="b"/>
            <a:pathLst>
              <a:path w="38734" h="9525">
                <a:moveTo>
                  <a:pt x="14287" y="0"/>
                </a:moveTo>
                <a:lnTo>
                  <a:pt x="0" y="7759"/>
                </a:lnTo>
                <a:lnTo>
                  <a:pt x="16865" y="8521"/>
                </a:lnTo>
                <a:lnTo>
                  <a:pt x="19316" y="8686"/>
                </a:lnTo>
                <a:lnTo>
                  <a:pt x="24218" y="9067"/>
                </a:lnTo>
                <a:lnTo>
                  <a:pt x="29032" y="8610"/>
                </a:lnTo>
                <a:lnTo>
                  <a:pt x="38696" y="7886"/>
                </a:lnTo>
                <a:lnTo>
                  <a:pt x="1428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440861" y="4214704"/>
            <a:ext cx="45720" cy="11430"/>
          </a:xfrm>
          <a:custGeom>
            <a:avLst/>
            <a:gdLst/>
            <a:ahLst/>
            <a:cxnLst/>
            <a:rect l="l" t="t" r="r" b="b"/>
            <a:pathLst>
              <a:path w="45720" h="11429">
                <a:moveTo>
                  <a:pt x="33908" y="0"/>
                </a:moveTo>
                <a:lnTo>
                  <a:pt x="16987" y="5233"/>
                </a:lnTo>
                <a:lnTo>
                  <a:pt x="0" y="10210"/>
                </a:lnTo>
                <a:lnTo>
                  <a:pt x="31394" y="11417"/>
                </a:lnTo>
                <a:lnTo>
                  <a:pt x="45681" y="3657"/>
                </a:lnTo>
                <a:lnTo>
                  <a:pt x="37820" y="1181"/>
                </a:lnTo>
                <a:lnTo>
                  <a:pt x="3390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295216" y="4203002"/>
            <a:ext cx="165100" cy="22225"/>
          </a:xfrm>
          <a:custGeom>
            <a:avLst/>
            <a:gdLst/>
            <a:ahLst/>
            <a:cxnLst/>
            <a:rect l="l" t="t" r="r" b="b"/>
            <a:pathLst>
              <a:path w="165100" h="22225">
                <a:moveTo>
                  <a:pt x="92062" y="177"/>
                </a:moveTo>
                <a:lnTo>
                  <a:pt x="35928" y="14033"/>
                </a:lnTo>
                <a:lnTo>
                  <a:pt x="0" y="22174"/>
                </a:lnTo>
                <a:lnTo>
                  <a:pt x="9762" y="21243"/>
                </a:lnTo>
                <a:lnTo>
                  <a:pt x="19543" y="20491"/>
                </a:lnTo>
                <a:lnTo>
                  <a:pt x="29341" y="19920"/>
                </a:lnTo>
                <a:lnTo>
                  <a:pt x="39154" y="19532"/>
                </a:lnTo>
                <a:lnTo>
                  <a:pt x="41478" y="17716"/>
                </a:lnTo>
                <a:lnTo>
                  <a:pt x="43395" y="15697"/>
                </a:lnTo>
                <a:lnTo>
                  <a:pt x="44691" y="13474"/>
                </a:lnTo>
                <a:lnTo>
                  <a:pt x="121612" y="13474"/>
                </a:lnTo>
                <a:lnTo>
                  <a:pt x="164934" y="7429"/>
                </a:lnTo>
                <a:lnTo>
                  <a:pt x="162839" y="6832"/>
                </a:lnTo>
                <a:lnTo>
                  <a:pt x="158635" y="5702"/>
                </a:lnTo>
                <a:lnTo>
                  <a:pt x="157705" y="3585"/>
                </a:lnTo>
                <a:lnTo>
                  <a:pt x="156679" y="1701"/>
                </a:lnTo>
                <a:lnTo>
                  <a:pt x="155817" y="546"/>
                </a:lnTo>
                <a:lnTo>
                  <a:pt x="102527" y="533"/>
                </a:lnTo>
                <a:lnTo>
                  <a:pt x="92062" y="177"/>
                </a:lnTo>
                <a:close/>
              </a:path>
              <a:path w="165100" h="22225">
                <a:moveTo>
                  <a:pt x="121612" y="13474"/>
                </a:moveTo>
                <a:lnTo>
                  <a:pt x="44691" y="13474"/>
                </a:lnTo>
                <a:lnTo>
                  <a:pt x="57829" y="14776"/>
                </a:lnTo>
                <a:lnTo>
                  <a:pt x="70967" y="16306"/>
                </a:lnTo>
                <a:lnTo>
                  <a:pt x="64338" y="19342"/>
                </a:lnTo>
                <a:lnTo>
                  <a:pt x="70434" y="19456"/>
                </a:lnTo>
                <a:lnTo>
                  <a:pt x="73494" y="19570"/>
                </a:lnTo>
                <a:lnTo>
                  <a:pt x="121612" y="13474"/>
                </a:lnTo>
                <a:close/>
              </a:path>
              <a:path w="165100" h="22225">
                <a:moveTo>
                  <a:pt x="155409" y="0"/>
                </a:moveTo>
                <a:lnTo>
                  <a:pt x="144511" y="235"/>
                </a:lnTo>
                <a:lnTo>
                  <a:pt x="111798" y="546"/>
                </a:lnTo>
                <a:lnTo>
                  <a:pt x="155817" y="546"/>
                </a:lnTo>
                <a:lnTo>
                  <a:pt x="15540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387288" y="4196986"/>
            <a:ext cx="63500" cy="6985"/>
          </a:xfrm>
          <a:custGeom>
            <a:avLst/>
            <a:gdLst/>
            <a:ahLst/>
            <a:cxnLst/>
            <a:rect l="l" t="t" r="r" b="b"/>
            <a:pathLst>
              <a:path w="63500" h="6985">
                <a:moveTo>
                  <a:pt x="25971" y="0"/>
                </a:moveTo>
                <a:lnTo>
                  <a:pt x="0" y="6184"/>
                </a:lnTo>
                <a:lnTo>
                  <a:pt x="3479" y="6337"/>
                </a:lnTo>
                <a:lnTo>
                  <a:pt x="10452" y="6540"/>
                </a:lnTo>
                <a:lnTo>
                  <a:pt x="13550" y="6565"/>
                </a:lnTo>
                <a:lnTo>
                  <a:pt x="19735" y="6565"/>
                </a:lnTo>
                <a:lnTo>
                  <a:pt x="52436" y="6255"/>
                </a:lnTo>
                <a:lnTo>
                  <a:pt x="63334" y="6019"/>
                </a:lnTo>
                <a:lnTo>
                  <a:pt x="61328" y="3340"/>
                </a:lnTo>
                <a:lnTo>
                  <a:pt x="58851" y="1409"/>
                </a:lnTo>
                <a:lnTo>
                  <a:pt x="56032" y="1384"/>
                </a:lnTo>
                <a:lnTo>
                  <a:pt x="48504" y="919"/>
                </a:lnTo>
                <a:lnTo>
                  <a:pt x="40987" y="534"/>
                </a:lnTo>
                <a:lnTo>
                  <a:pt x="33477" y="228"/>
                </a:lnTo>
                <a:lnTo>
                  <a:pt x="25971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356933" y="434782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77" y="0"/>
                </a:moveTo>
                <a:lnTo>
                  <a:pt x="393" y="292"/>
                </a:lnTo>
                <a:lnTo>
                  <a:pt x="88" y="419"/>
                </a:lnTo>
                <a:lnTo>
                  <a:pt x="97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357026" y="4331858"/>
            <a:ext cx="81915" cy="16510"/>
          </a:xfrm>
          <a:custGeom>
            <a:avLst/>
            <a:gdLst/>
            <a:ahLst/>
            <a:cxnLst/>
            <a:rect l="l" t="t" r="r" b="b"/>
            <a:pathLst>
              <a:path w="81915" h="16510">
                <a:moveTo>
                  <a:pt x="37947" y="0"/>
                </a:moveTo>
                <a:lnTo>
                  <a:pt x="889" y="15963"/>
                </a:lnTo>
                <a:lnTo>
                  <a:pt x="0" y="16395"/>
                </a:lnTo>
                <a:lnTo>
                  <a:pt x="75819" y="13982"/>
                </a:lnTo>
                <a:lnTo>
                  <a:pt x="77625" y="13982"/>
                </a:lnTo>
                <a:lnTo>
                  <a:pt x="81419" y="11976"/>
                </a:lnTo>
                <a:lnTo>
                  <a:pt x="70587" y="8690"/>
                </a:lnTo>
                <a:lnTo>
                  <a:pt x="59731" y="5597"/>
                </a:lnTo>
                <a:lnTo>
                  <a:pt x="48851" y="2699"/>
                </a:lnTo>
                <a:lnTo>
                  <a:pt x="37947" y="0"/>
                </a:lnTo>
                <a:close/>
              </a:path>
              <a:path w="81915" h="16510">
                <a:moveTo>
                  <a:pt x="77625" y="13982"/>
                </a:moveTo>
                <a:lnTo>
                  <a:pt x="75819" y="13982"/>
                </a:lnTo>
                <a:lnTo>
                  <a:pt x="77025" y="14300"/>
                </a:lnTo>
                <a:lnTo>
                  <a:pt x="77625" y="13982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314012" y="4346432"/>
            <a:ext cx="124460" cy="20320"/>
          </a:xfrm>
          <a:custGeom>
            <a:avLst/>
            <a:gdLst/>
            <a:ahLst/>
            <a:cxnLst/>
            <a:rect l="l" t="t" r="r" b="b"/>
            <a:pathLst>
              <a:path w="124459" h="20320">
                <a:moveTo>
                  <a:pt x="43014" y="1816"/>
                </a:moveTo>
                <a:lnTo>
                  <a:pt x="0" y="20205"/>
                </a:lnTo>
                <a:lnTo>
                  <a:pt x="4076" y="19672"/>
                </a:lnTo>
                <a:lnTo>
                  <a:pt x="23602" y="10863"/>
                </a:lnTo>
                <a:lnTo>
                  <a:pt x="43014" y="1816"/>
                </a:lnTo>
                <a:close/>
              </a:path>
              <a:path w="124459" h="20320">
                <a:moveTo>
                  <a:pt x="120827" y="0"/>
                </a:moveTo>
                <a:lnTo>
                  <a:pt x="116941" y="2006"/>
                </a:lnTo>
                <a:lnTo>
                  <a:pt x="124117" y="673"/>
                </a:lnTo>
                <a:lnTo>
                  <a:pt x="12082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318092" y="4319146"/>
            <a:ext cx="170815" cy="46990"/>
          </a:xfrm>
          <a:custGeom>
            <a:avLst/>
            <a:gdLst/>
            <a:ahLst/>
            <a:cxnLst/>
            <a:rect l="l" t="t" r="r" b="b"/>
            <a:pathLst>
              <a:path w="170815" h="46989">
                <a:moveTo>
                  <a:pt x="114757" y="26695"/>
                </a:moveTo>
                <a:lnTo>
                  <a:pt x="38938" y="29108"/>
                </a:lnTo>
                <a:lnTo>
                  <a:pt x="19521" y="38150"/>
                </a:lnTo>
                <a:lnTo>
                  <a:pt x="0" y="46964"/>
                </a:lnTo>
                <a:lnTo>
                  <a:pt x="56532" y="38877"/>
                </a:lnTo>
                <a:lnTo>
                  <a:pt x="112864" y="29286"/>
                </a:lnTo>
                <a:lnTo>
                  <a:pt x="116751" y="27292"/>
                </a:lnTo>
                <a:lnTo>
                  <a:pt x="123580" y="27292"/>
                </a:lnTo>
                <a:lnTo>
                  <a:pt x="125049" y="27012"/>
                </a:lnTo>
                <a:lnTo>
                  <a:pt x="115951" y="27012"/>
                </a:lnTo>
                <a:lnTo>
                  <a:pt x="114757" y="26695"/>
                </a:lnTo>
                <a:close/>
              </a:path>
              <a:path w="170815" h="46989">
                <a:moveTo>
                  <a:pt x="123580" y="27292"/>
                </a:moveTo>
                <a:lnTo>
                  <a:pt x="116751" y="27292"/>
                </a:lnTo>
                <a:lnTo>
                  <a:pt x="120040" y="27965"/>
                </a:lnTo>
                <a:lnTo>
                  <a:pt x="123580" y="27292"/>
                </a:lnTo>
                <a:close/>
              </a:path>
              <a:path w="170815" h="46989">
                <a:moveTo>
                  <a:pt x="106210" y="0"/>
                </a:moveTo>
                <a:lnTo>
                  <a:pt x="76885" y="12712"/>
                </a:lnTo>
                <a:lnTo>
                  <a:pt x="87783" y="15412"/>
                </a:lnTo>
                <a:lnTo>
                  <a:pt x="98663" y="18308"/>
                </a:lnTo>
                <a:lnTo>
                  <a:pt x="109518" y="21397"/>
                </a:lnTo>
                <a:lnTo>
                  <a:pt x="120345" y="24676"/>
                </a:lnTo>
                <a:lnTo>
                  <a:pt x="118805" y="25517"/>
                </a:lnTo>
                <a:lnTo>
                  <a:pt x="115951" y="27012"/>
                </a:lnTo>
                <a:lnTo>
                  <a:pt x="125049" y="27012"/>
                </a:lnTo>
                <a:lnTo>
                  <a:pt x="164405" y="11119"/>
                </a:lnTo>
                <a:lnTo>
                  <a:pt x="170522" y="7035"/>
                </a:lnTo>
                <a:lnTo>
                  <a:pt x="155725" y="4373"/>
                </a:lnTo>
                <a:lnTo>
                  <a:pt x="140650" y="2281"/>
                </a:lnTo>
                <a:lnTo>
                  <a:pt x="125240" y="829"/>
                </a:lnTo>
                <a:lnTo>
                  <a:pt x="109435" y="88"/>
                </a:lnTo>
                <a:lnTo>
                  <a:pt x="10621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211905" y="4410083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7937" y="0"/>
                </a:moveTo>
                <a:lnTo>
                  <a:pt x="0" y="901"/>
                </a:lnTo>
                <a:lnTo>
                  <a:pt x="177" y="1054"/>
                </a:lnTo>
                <a:lnTo>
                  <a:pt x="8089" y="152"/>
                </a:lnTo>
                <a:lnTo>
                  <a:pt x="793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219842" y="4406886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30035" y="0"/>
                </a:moveTo>
                <a:lnTo>
                  <a:pt x="0" y="3200"/>
                </a:lnTo>
                <a:lnTo>
                  <a:pt x="152" y="3340"/>
                </a:lnTo>
                <a:lnTo>
                  <a:pt x="3003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514873" y="4330109"/>
            <a:ext cx="22225" cy="11430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15760" y="0"/>
                </a:moveTo>
                <a:lnTo>
                  <a:pt x="13893" y="1689"/>
                </a:lnTo>
                <a:lnTo>
                  <a:pt x="12217" y="2971"/>
                </a:lnTo>
                <a:lnTo>
                  <a:pt x="11099" y="3657"/>
                </a:lnTo>
                <a:lnTo>
                  <a:pt x="3721" y="8864"/>
                </a:lnTo>
                <a:lnTo>
                  <a:pt x="0" y="11404"/>
                </a:lnTo>
                <a:lnTo>
                  <a:pt x="21920" y="4711"/>
                </a:lnTo>
                <a:lnTo>
                  <a:pt x="20180" y="2946"/>
                </a:lnTo>
                <a:lnTo>
                  <a:pt x="18046" y="1320"/>
                </a:lnTo>
                <a:lnTo>
                  <a:pt x="1576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21270" y="4326556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2616" y="876"/>
                </a:lnTo>
                <a:lnTo>
                  <a:pt x="7835" y="2717"/>
                </a:lnTo>
                <a:lnTo>
                  <a:pt x="5270" y="1384"/>
                </a:lnTo>
                <a:lnTo>
                  <a:pt x="2565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419242" y="4355466"/>
            <a:ext cx="48260" cy="13970"/>
          </a:xfrm>
          <a:custGeom>
            <a:avLst/>
            <a:gdLst/>
            <a:ahLst/>
            <a:cxnLst/>
            <a:rect l="l" t="t" r="r" b="b"/>
            <a:pathLst>
              <a:path w="48259" h="13970">
                <a:moveTo>
                  <a:pt x="46596" y="0"/>
                </a:moveTo>
                <a:lnTo>
                  <a:pt x="7607" y="10668"/>
                </a:lnTo>
                <a:lnTo>
                  <a:pt x="0" y="13931"/>
                </a:lnTo>
                <a:lnTo>
                  <a:pt x="47663" y="254"/>
                </a:lnTo>
                <a:lnTo>
                  <a:pt x="4659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345569" y="4347102"/>
            <a:ext cx="124460" cy="43180"/>
          </a:xfrm>
          <a:custGeom>
            <a:avLst/>
            <a:gdLst/>
            <a:ahLst/>
            <a:cxnLst/>
            <a:rect l="l" t="t" r="r" b="b"/>
            <a:pathLst>
              <a:path w="124459" h="43179">
                <a:moveTo>
                  <a:pt x="25819" y="30772"/>
                </a:moveTo>
                <a:lnTo>
                  <a:pt x="0" y="42811"/>
                </a:lnTo>
                <a:lnTo>
                  <a:pt x="19202" y="37528"/>
                </a:lnTo>
                <a:lnTo>
                  <a:pt x="21551" y="35458"/>
                </a:lnTo>
                <a:lnTo>
                  <a:pt x="23812" y="33147"/>
                </a:lnTo>
                <a:lnTo>
                  <a:pt x="25819" y="30772"/>
                </a:lnTo>
                <a:close/>
              </a:path>
              <a:path w="124459" h="43179">
                <a:moveTo>
                  <a:pt x="92557" y="0"/>
                </a:moveTo>
                <a:lnTo>
                  <a:pt x="85382" y="1333"/>
                </a:lnTo>
                <a:lnTo>
                  <a:pt x="56327" y="15978"/>
                </a:lnTo>
                <a:lnTo>
                  <a:pt x="27063" y="30175"/>
                </a:lnTo>
                <a:lnTo>
                  <a:pt x="37922" y="27406"/>
                </a:lnTo>
                <a:lnTo>
                  <a:pt x="55513" y="27406"/>
                </a:lnTo>
                <a:lnTo>
                  <a:pt x="73672" y="22288"/>
                </a:lnTo>
                <a:lnTo>
                  <a:pt x="76212" y="21221"/>
                </a:lnTo>
                <a:lnTo>
                  <a:pt x="81280" y="19024"/>
                </a:lnTo>
                <a:lnTo>
                  <a:pt x="120269" y="8369"/>
                </a:lnTo>
                <a:lnTo>
                  <a:pt x="122175" y="8369"/>
                </a:lnTo>
                <a:lnTo>
                  <a:pt x="124002" y="7835"/>
                </a:lnTo>
                <a:lnTo>
                  <a:pt x="117868" y="5778"/>
                </a:lnTo>
                <a:lnTo>
                  <a:pt x="105227" y="2774"/>
                </a:lnTo>
                <a:lnTo>
                  <a:pt x="98772" y="1333"/>
                </a:lnTo>
                <a:lnTo>
                  <a:pt x="92557" y="0"/>
                </a:lnTo>
                <a:close/>
              </a:path>
              <a:path w="124459" h="43179">
                <a:moveTo>
                  <a:pt x="55513" y="27406"/>
                </a:moveTo>
                <a:lnTo>
                  <a:pt x="37922" y="27406"/>
                </a:lnTo>
                <a:lnTo>
                  <a:pt x="51155" y="28625"/>
                </a:lnTo>
                <a:lnTo>
                  <a:pt x="55513" y="27406"/>
                </a:lnTo>
                <a:close/>
              </a:path>
              <a:path w="124459" h="43179">
                <a:moveTo>
                  <a:pt x="122175" y="8369"/>
                </a:moveTo>
                <a:lnTo>
                  <a:pt x="120269" y="8369"/>
                </a:lnTo>
                <a:lnTo>
                  <a:pt x="121348" y="8610"/>
                </a:lnTo>
                <a:lnTo>
                  <a:pt x="122175" y="8369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223783" y="4366110"/>
            <a:ext cx="94615" cy="38735"/>
          </a:xfrm>
          <a:custGeom>
            <a:avLst/>
            <a:gdLst/>
            <a:ahLst/>
            <a:cxnLst/>
            <a:rect l="l" t="t" r="r" b="b"/>
            <a:pathLst>
              <a:path w="94615" h="38735">
                <a:moveTo>
                  <a:pt x="94310" y="0"/>
                </a:moveTo>
                <a:lnTo>
                  <a:pt x="90233" y="520"/>
                </a:lnTo>
                <a:lnTo>
                  <a:pt x="0" y="38531"/>
                </a:lnTo>
                <a:lnTo>
                  <a:pt x="23803" y="29419"/>
                </a:lnTo>
                <a:lnTo>
                  <a:pt x="47455" y="19956"/>
                </a:lnTo>
                <a:lnTo>
                  <a:pt x="70957" y="10147"/>
                </a:lnTo>
                <a:lnTo>
                  <a:pt x="9431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438133" y="4326177"/>
            <a:ext cx="92710" cy="29209"/>
          </a:xfrm>
          <a:custGeom>
            <a:avLst/>
            <a:gdLst/>
            <a:ahLst/>
            <a:cxnLst/>
            <a:rect l="l" t="t" r="r" b="b"/>
            <a:pathLst>
              <a:path w="92709" h="29210">
                <a:moveTo>
                  <a:pt x="50482" y="0"/>
                </a:moveTo>
                <a:lnTo>
                  <a:pt x="0" y="20929"/>
                </a:lnTo>
                <a:lnTo>
                  <a:pt x="6339" y="22287"/>
                </a:lnTo>
                <a:lnTo>
                  <a:pt x="18993" y="25165"/>
                </a:lnTo>
                <a:lnTo>
                  <a:pt x="25311" y="26695"/>
                </a:lnTo>
                <a:lnTo>
                  <a:pt x="27343" y="27393"/>
                </a:lnTo>
                <a:lnTo>
                  <a:pt x="29400" y="28067"/>
                </a:lnTo>
                <a:lnTo>
                  <a:pt x="31445" y="28765"/>
                </a:lnTo>
                <a:lnTo>
                  <a:pt x="76746" y="15341"/>
                </a:lnTo>
                <a:lnTo>
                  <a:pt x="80454" y="12788"/>
                </a:lnTo>
                <a:lnTo>
                  <a:pt x="87845" y="7594"/>
                </a:lnTo>
                <a:lnTo>
                  <a:pt x="88950" y="6896"/>
                </a:lnTo>
                <a:lnTo>
                  <a:pt x="90627" y="5613"/>
                </a:lnTo>
                <a:lnTo>
                  <a:pt x="92494" y="3937"/>
                </a:lnTo>
                <a:lnTo>
                  <a:pt x="91490" y="3340"/>
                </a:lnTo>
                <a:lnTo>
                  <a:pt x="90970" y="3086"/>
                </a:lnTo>
                <a:lnTo>
                  <a:pt x="88366" y="2159"/>
                </a:lnTo>
                <a:lnTo>
                  <a:pt x="83919" y="647"/>
                </a:lnTo>
                <a:lnTo>
                  <a:pt x="53721" y="647"/>
                </a:lnTo>
                <a:lnTo>
                  <a:pt x="52611" y="437"/>
                </a:lnTo>
                <a:lnTo>
                  <a:pt x="51437" y="179"/>
                </a:lnTo>
                <a:lnTo>
                  <a:pt x="50482" y="0"/>
                </a:lnTo>
                <a:close/>
              </a:path>
              <a:path w="92709" h="29210">
                <a:moveTo>
                  <a:pt x="81102" y="101"/>
                </a:moveTo>
                <a:lnTo>
                  <a:pt x="79667" y="101"/>
                </a:lnTo>
                <a:lnTo>
                  <a:pt x="79438" y="127"/>
                </a:lnTo>
                <a:lnTo>
                  <a:pt x="66570" y="282"/>
                </a:lnTo>
                <a:lnTo>
                  <a:pt x="53721" y="647"/>
                </a:lnTo>
                <a:lnTo>
                  <a:pt x="83919" y="647"/>
                </a:lnTo>
                <a:lnTo>
                  <a:pt x="83134" y="381"/>
                </a:lnTo>
                <a:lnTo>
                  <a:pt x="82105" y="203"/>
                </a:lnTo>
                <a:lnTo>
                  <a:pt x="81102" y="101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210934" y="4407391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6248" y="0"/>
                </a:moveTo>
                <a:lnTo>
                  <a:pt x="0" y="2590"/>
                </a:lnTo>
                <a:lnTo>
                  <a:pt x="253" y="2921"/>
                </a:lnTo>
                <a:lnTo>
                  <a:pt x="586" y="3276"/>
                </a:lnTo>
                <a:lnTo>
                  <a:pt x="965" y="3594"/>
                </a:lnTo>
                <a:lnTo>
                  <a:pt x="3734" y="3263"/>
                </a:lnTo>
                <a:lnTo>
                  <a:pt x="8902" y="2692"/>
                </a:lnTo>
                <a:lnTo>
                  <a:pt x="8013" y="1854"/>
                </a:lnTo>
                <a:lnTo>
                  <a:pt x="7137" y="965"/>
                </a:lnTo>
                <a:lnTo>
                  <a:pt x="624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217186" y="4348435"/>
            <a:ext cx="213995" cy="62230"/>
          </a:xfrm>
          <a:custGeom>
            <a:avLst/>
            <a:gdLst/>
            <a:ahLst/>
            <a:cxnLst/>
            <a:rect l="l" t="t" r="r" b="b"/>
            <a:pathLst>
              <a:path w="213995" h="62229">
                <a:moveTo>
                  <a:pt x="213766" y="0"/>
                </a:moveTo>
                <a:lnTo>
                  <a:pt x="185629" y="4987"/>
                </a:lnTo>
                <a:lnTo>
                  <a:pt x="157438" y="9591"/>
                </a:lnTo>
                <a:lnTo>
                  <a:pt x="129195" y="13819"/>
                </a:lnTo>
                <a:lnTo>
                  <a:pt x="100901" y="17678"/>
                </a:lnTo>
                <a:lnTo>
                  <a:pt x="77553" y="27824"/>
                </a:lnTo>
                <a:lnTo>
                  <a:pt x="54052" y="37628"/>
                </a:lnTo>
                <a:lnTo>
                  <a:pt x="30401" y="47087"/>
                </a:lnTo>
                <a:lnTo>
                  <a:pt x="6603" y="56197"/>
                </a:lnTo>
                <a:lnTo>
                  <a:pt x="0" y="58953"/>
                </a:lnTo>
                <a:lnTo>
                  <a:pt x="948" y="60002"/>
                </a:lnTo>
                <a:lnTo>
                  <a:pt x="1765" y="60807"/>
                </a:lnTo>
                <a:lnTo>
                  <a:pt x="2654" y="61645"/>
                </a:lnTo>
                <a:lnTo>
                  <a:pt x="86906" y="52793"/>
                </a:lnTo>
                <a:lnTo>
                  <a:pt x="128384" y="41478"/>
                </a:lnTo>
                <a:lnTo>
                  <a:pt x="154203" y="29438"/>
                </a:lnTo>
                <a:lnTo>
                  <a:pt x="154292" y="29311"/>
                </a:lnTo>
                <a:lnTo>
                  <a:pt x="154482" y="29083"/>
                </a:lnTo>
                <a:lnTo>
                  <a:pt x="155447" y="28841"/>
                </a:lnTo>
                <a:lnTo>
                  <a:pt x="184711" y="14644"/>
                </a:lnTo>
                <a:lnTo>
                  <a:pt x="21376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953914" y="4407429"/>
            <a:ext cx="34925" cy="7620"/>
          </a:xfrm>
          <a:custGeom>
            <a:avLst/>
            <a:gdLst/>
            <a:ahLst/>
            <a:cxnLst/>
            <a:rect l="l" t="t" r="r" b="b"/>
            <a:pathLst>
              <a:path w="34925" h="7620">
                <a:moveTo>
                  <a:pt x="342" y="0"/>
                </a:moveTo>
                <a:lnTo>
                  <a:pt x="0" y="25"/>
                </a:lnTo>
                <a:lnTo>
                  <a:pt x="3149" y="4483"/>
                </a:lnTo>
                <a:lnTo>
                  <a:pt x="8191" y="7581"/>
                </a:lnTo>
                <a:lnTo>
                  <a:pt x="16014" y="7581"/>
                </a:lnTo>
                <a:lnTo>
                  <a:pt x="17272" y="7467"/>
                </a:lnTo>
                <a:lnTo>
                  <a:pt x="18580" y="7264"/>
                </a:lnTo>
                <a:lnTo>
                  <a:pt x="29794" y="5143"/>
                </a:lnTo>
                <a:lnTo>
                  <a:pt x="31394" y="3428"/>
                </a:lnTo>
                <a:lnTo>
                  <a:pt x="34671" y="25"/>
                </a:lnTo>
                <a:lnTo>
                  <a:pt x="34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954258" y="4393020"/>
            <a:ext cx="50165" cy="14604"/>
          </a:xfrm>
          <a:custGeom>
            <a:avLst/>
            <a:gdLst/>
            <a:ahLst/>
            <a:cxnLst/>
            <a:rect l="l" t="t" r="r" b="b"/>
            <a:pathLst>
              <a:path w="50165" h="14604">
                <a:moveTo>
                  <a:pt x="49593" y="0"/>
                </a:moveTo>
                <a:lnTo>
                  <a:pt x="44183" y="609"/>
                </a:lnTo>
                <a:lnTo>
                  <a:pt x="33312" y="1701"/>
                </a:lnTo>
                <a:lnTo>
                  <a:pt x="25029" y="5138"/>
                </a:lnTo>
                <a:lnTo>
                  <a:pt x="16717" y="8401"/>
                </a:lnTo>
                <a:lnTo>
                  <a:pt x="8375" y="11492"/>
                </a:lnTo>
                <a:lnTo>
                  <a:pt x="0" y="14414"/>
                </a:lnTo>
                <a:lnTo>
                  <a:pt x="34328" y="14439"/>
                </a:lnTo>
                <a:lnTo>
                  <a:pt x="39204" y="9423"/>
                </a:lnTo>
                <a:lnTo>
                  <a:pt x="44297" y="4508"/>
                </a:lnTo>
                <a:lnTo>
                  <a:pt x="4959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983708" y="4407455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4876" y="0"/>
                </a:moveTo>
                <a:lnTo>
                  <a:pt x="1600" y="3403"/>
                </a:lnTo>
                <a:lnTo>
                  <a:pt x="0" y="5118"/>
                </a:lnTo>
                <a:lnTo>
                  <a:pt x="28282" y="25"/>
                </a:lnTo>
                <a:lnTo>
                  <a:pt x="12674" y="25"/>
                </a:lnTo>
                <a:lnTo>
                  <a:pt x="487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988588" y="4390980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4" h="16510">
                <a:moveTo>
                  <a:pt x="32283" y="0"/>
                </a:moveTo>
                <a:lnTo>
                  <a:pt x="29845" y="228"/>
                </a:lnTo>
                <a:lnTo>
                  <a:pt x="24993" y="888"/>
                </a:lnTo>
                <a:lnTo>
                  <a:pt x="15265" y="2044"/>
                </a:lnTo>
                <a:lnTo>
                  <a:pt x="9969" y="6540"/>
                </a:lnTo>
                <a:lnTo>
                  <a:pt x="4864" y="11468"/>
                </a:lnTo>
                <a:lnTo>
                  <a:pt x="0" y="16471"/>
                </a:lnTo>
                <a:lnTo>
                  <a:pt x="7797" y="16497"/>
                </a:lnTo>
                <a:lnTo>
                  <a:pt x="23406" y="16497"/>
                </a:lnTo>
                <a:lnTo>
                  <a:pt x="24599" y="16306"/>
                </a:lnTo>
                <a:lnTo>
                  <a:pt x="26974" y="15887"/>
                </a:lnTo>
                <a:lnTo>
                  <a:pt x="26974" y="11175"/>
                </a:lnTo>
                <a:lnTo>
                  <a:pt x="28270" y="6311"/>
                </a:lnTo>
                <a:lnTo>
                  <a:pt x="31369" y="1371"/>
                </a:lnTo>
                <a:lnTo>
                  <a:pt x="3228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018432" y="4390875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514" y="0"/>
                </a:moveTo>
                <a:lnTo>
                  <a:pt x="1676" y="126"/>
                </a:lnTo>
                <a:lnTo>
                  <a:pt x="0" y="330"/>
                </a:lnTo>
                <a:lnTo>
                  <a:pt x="825" y="266"/>
                </a:lnTo>
                <a:lnTo>
                  <a:pt x="2463" y="88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015558" y="4382163"/>
            <a:ext cx="71755" cy="24765"/>
          </a:xfrm>
          <a:custGeom>
            <a:avLst/>
            <a:gdLst/>
            <a:ahLst/>
            <a:cxnLst/>
            <a:rect l="l" t="t" r="r" b="b"/>
            <a:pathLst>
              <a:path w="71754" h="24764">
                <a:moveTo>
                  <a:pt x="71602" y="0"/>
                </a:moveTo>
                <a:lnTo>
                  <a:pt x="55096" y="2725"/>
                </a:lnTo>
                <a:lnTo>
                  <a:pt x="38541" y="5078"/>
                </a:lnTo>
                <a:lnTo>
                  <a:pt x="21942" y="7095"/>
                </a:lnTo>
                <a:lnTo>
                  <a:pt x="5308" y="8813"/>
                </a:lnTo>
                <a:lnTo>
                  <a:pt x="4394" y="10185"/>
                </a:lnTo>
                <a:lnTo>
                  <a:pt x="1308" y="15125"/>
                </a:lnTo>
                <a:lnTo>
                  <a:pt x="12" y="19989"/>
                </a:lnTo>
                <a:lnTo>
                  <a:pt x="0" y="24701"/>
                </a:lnTo>
                <a:lnTo>
                  <a:pt x="14884" y="22199"/>
                </a:lnTo>
                <a:lnTo>
                  <a:pt x="16141" y="21170"/>
                </a:lnTo>
                <a:lnTo>
                  <a:pt x="17627" y="20307"/>
                </a:lnTo>
                <a:lnTo>
                  <a:pt x="7160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020867" y="4380480"/>
            <a:ext cx="67945" cy="10795"/>
          </a:xfrm>
          <a:custGeom>
            <a:avLst/>
            <a:gdLst/>
            <a:ahLst/>
            <a:cxnLst/>
            <a:rect l="l" t="t" r="r" b="b"/>
            <a:pathLst>
              <a:path w="67945" h="10795">
                <a:moveTo>
                  <a:pt x="62242" y="0"/>
                </a:moveTo>
                <a:lnTo>
                  <a:pt x="49151" y="2430"/>
                </a:lnTo>
                <a:lnTo>
                  <a:pt x="22864" y="6963"/>
                </a:lnTo>
                <a:lnTo>
                  <a:pt x="6464" y="9512"/>
                </a:lnTo>
                <a:lnTo>
                  <a:pt x="76" y="10388"/>
                </a:lnTo>
                <a:lnTo>
                  <a:pt x="49788" y="4409"/>
                </a:lnTo>
                <a:lnTo>
                  <a:pt x="67690" y="1155"/>
                </a:lnTo>
                <a:lnTo>
                  <a:pt x="6224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030448" y="4381785"/>
            <a:ext cx="113030" cy="22860"/>
          </a:xfrm>
          <a:custGeom>
            <a:avLst/>
            <a:gdLst/>
            <a:ahLst/>
            <a:cxnLst/>
            <a:rect l="l" t="t" r="r" b="b"/>
            <a:pathLst>
              <a:path w="113029" h="22860">
                <a:moveTo>
                  <a:pt x="58826" y="0"/>
                </a:moveTo>
                <a:lnTo>
                  <a:pt x="56718" y="381"/>
                </a:lnTo>
                <a:lnTo>
                  <a:pt x="44506" y="4991"/>
                </a:lnTo>
                <a:lnTo>
                  <a:pt x="2730" y="20688"/>
                </a:lnTo>
                <a:lnTo>
                  <a:pt x="1244" y="21539"/>
                </a:lnTo>
                <a:lnTo>
                  <a:pt x="0" y="22580"/>
                </a:lnTo>
                <a:lnTo>
                  <a:pt x="26031" y="18418"/>
                </a:lnTo>
                <a:lnTo>
                  <a:pt x="52101" y="14547"/>
                </a:lnTo>
                <a:lnTo>
                  <a:pt x="78209" y="10972"/>
                </a:lnTo>
                <a:lnTo>
                  <a:pt x="104355" y="7696"/>
                </a:lnTo>
                <a:lnTo>
                  <a:pt x="107213" y="6832"/>
                </a:lnTo>
                <a:lnTo>
                  <a:pt x="112953" y="5156"/>
                </a:lnTo>
                <a:lnTo>
                  <a:pt x="87782" y="4965"/>
                </a:lnTo>
                <a:lnTo>
                  <a:pt x="80507" y="3911"/>
                </a:lnTo>
                <a:lnTo>
                  <a:pt x="73256" y="2730"/>
                </a:lnTo>
                <a:lnTo>
                  <a:pt x="66029" y="1425"/>
                </a:lnTo>
                <a:lnTo>
                  <a:pt x="5882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087162" y="4381638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397" y="0"/>
                </a:moveTo>
                <a:lnTo>
                  <a:pt x="2108" y="152"/>
                </a:lnTo>
                <a:lnTo>
                  <a:pt x="0" y="520"/>
                </a:lnTo>
                <a:lnTo>
                  <a:pt x="939" y="190"/>
                </a:lnTo>
                <a:lnTo>
                  <a:pt x="139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209022" y="4346733"/>
            <a:ext cx="67945" cy="26670"/>
          </a:xfrm>
          <a:custGeom>
            <a:avLst/>
            <a:gdLst/>
            <a:ahLst/>
            <a:cxnLst/>
            <a:rect l="l" t="t" r="r" b="b"/>
            <a:pathLst>
              <a:path w="67945" h="26670">
                <a:moveTo>
                  <a:pt x="67881" y="0"/>
                </a:moveTo>
                <a:lnTo>
                  <a:pt x="66611" y="38"/>
                </a:lnTo>
                <a:lnTo>
                  <a:pt x="0" y="26441"/>
                </a:lnTo>
                <a:lnTo>
                  <a:pt x="1714" y="26276"/>
                </a:lnTo>
                <a:lnTo>
                  <a:pt x="5143" y="26022"/>
                </a:lnTo>
                <a:lnTo>
                  <a:pt x="52236" y="6610"/>
                </a:lnTo>
                <a:lnTo>
                  <a:pt x="6788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987575" y="4392410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6979" y="0"/>
                </a:moveTo>
                <a:lnTo>
                  <a:pt x="3962" y="990"/>
                </a:lnTo>
                <a:lnTo>
                  <a:pt x="444" y="2120"/>
                </a:lnTo>
                <a:lnTo>
                  <a:pt x="215" y="2235"/>
                </a:lnTo>
                <a:lnTo>
                  <a:pt x="0" y="2311"/>
                </a:lnTo>
                <a:lnTo>
                  <a:pt x="10871" y="1219"/>
                </a:lnTo>
                <a:lnTo>
                  <a:pt x="16281" y="609"/>
                </a:lnTo>
                <a:lnTo>
                  <a:pt x="1697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991539" y="4387107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19697" y="0"/>
                </a:moveTo>
                <a:lnTo>
                  <a:pt x="0" y="6299"/>
                </a:lnTo>
                <a:lnTo>
                  <a:pt x="13017" y="5308"/>
                </a:lnTo>
                <a:lnTo>
                  <a:pt x="15214" y="3454"/>
                </a:lnTo>
                <a:lnTo>
                  <a:pt x="17449" y="1689"/>
                </a:lnTo>
                <a:lnTo>
                  <a:pt x="1969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60261" y="4348899"/>
            <a:ext cx="114300" cy="22860"/>
          </a:xfrm>
          <a:custGeom>
            <a:avLst/>
            <a:gdLst/>
            <a:ahLst/>
            <a:cxnLst/>
            <a:rect l="l" t="t" r="r" b="b"/>
            <a:pathLst>
              <a:path w="114300" h="22860">
                <a:moveTo>
                  <a:pt x="113880" y="0"/>
                </a:moveTo>
                <a:lnTo>
                  <a:pt x="98463" y="1244"/>
                </a:lnTo>
                <a:lnTo>
                  <a:pt x="96278" y="1879"/>
                </a:lnTo>
                <a:lnTo>
                  <a:pt x="72285" y="8339"/>
                </a:lnTo>
                <a:lnTo>
                  <a:pt x="49253" y="13571"/>
                </a:lnTo>
                <a:lnTo>
                  <a:pt x="26102" y="17977"/>
                </a:lnTo>
                <a:lnTo>
                  <a:pt x="2844" y="21653"/>
                </a:lnTo>
                <a:lnTo>
                  <a:pt x="0" y="22580"/>
                </a:lnTo>
                <a:lnTo>
                  <a:pt x="16216" y="20454"/>
                </a:lnTo>
                <a:lnTo>
                  <a:pt x="32405" y="18113"/>
                </a:lnTo>
                <a:lnTo>
                  <a:pt x="64706" y="12903"/>
                </a:lnTo>
                <a:lnTo>
                  <a:pt x="109791" y="1574"/>
                </a:lnTo>
                <a:lnTo>
                  <a:pt x="11388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03853" y="439121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579" y="0"/>
                </a:moveTo>
                <a:lnTo>
                  <a:pt x="5334" y="850"/>
                </a:lnTo>
                <a:lnTo>
                  <a:pt x="698" y="1193"/>
                </a:lnTo>
                <a:lnTo>
                  <a:pt x="0" y="1803"/>
                </a:lnTo>
                <a:lnTo>
                  <a:pt x="9728" y="647"/>
                </a:lnTo>
                <a:lnTo>
                  <a:pt x="1457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004553" y="4381977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5">
                <a:moveTo>
                  <a:pt x="22758" y="0"/>
                </a:moveTo>
                <a:lnTo>
                  <a:pt x="6680" y="5130"/>
                </a:lnTo>
                <a:lnTo>
                  <a:pt x="4432" y="6819"/>
                </a:lnTo>
                <a:lnTo>
                  <a:pt x="2197" y="8585"/>
                </a:lnTo>
                <a:lnTo>
                  <a:pt x="0" y="10439"/>
                </a:lnTo>
                <a:lnTo>
                  <a:pt x="4635" y="10083"/>
                </a:lnTo>
                <a:lnTo>
                  <a:pt x="13881" y="9232"/>
                </a:lnTo>
                <a:lnTo>
                  <a:pt x="16395" y="8902"/>
                </a:lnTo>
                <a:lnTo>
                  <a:pt x="18275" y="6083"/>
                </a:lnTo>
                <a:lnTo>
                  <a:pt x="20408" y="3098"/>
                </a:lnTo>
                <a:lnTo>
                  <a:pt x="2275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020953" y="4350477"/>
            <a:ext cx="149225" cy="40640"/>
          </a:xfrm>
          <a:custGeom>
            <a:avLst/>
            <a:gdLst/>
            <a:ahLst/>
            <a:cxnLst/>
            <a:rect l="l" t="t" r="r" b="b"/>
            <a:pathLst>
              <a:path w="149225" h="40639">
                <a:moveTo>
                  <a:pt x="149098" y="0"/>
                </a:moveTo>
                <a:lnTo>
                  <a:pt x="104013" y="11315"/>
                </a:lnTo>
                <a:lnTo>
                  <a:pt x="55523" y="18873"/>
                </a:lnTo>
                <a:lnTo>
                  <a:pt x="39306" y="20993"/>
                </a:lnTo>
                <a:lnTo>
                  <a:pt x="6362" y="31496"/>
                </a:lnTo>
                <a:lnTo>
                  <a:pt x="3891" y="34764"/>
                </a:lnTo>
                <a:lnTo>
                  <a:pt x="1879" y="37579"/>
                </a:lnTo>
                <a:lnTo>
                  <a:pt x="0" y="40398"/>
                </a:lnTo>
                <a:lnTo>
                  <a:pt x="6375" y="39509"/>
                </a:lnTo>
                <a:lnTo>
                  <a:pt x="22777" y="36967"/>
                </a:lnTo>
                <a:lnTo>
                  <a:pt x="35944" y="34764"/>
                </a:lnTo>
                <a:lnTo>
                  <a:pt x="62153" y="29997"/>
                </a:lnTo>
                <a:lnTo>
                  <a:pt x="70680" y="29997"/>
                </a:lnTo>
                <a:lnTo>
                  <a:pt x="149098" y="0"/>
                </a:lnTo>
                <a:close/>
              </a:path>
              <a:path w="149225" h="40639">
                <a:moveTo>
                  <a:pt x="70680" y="29997"/>
                </a:moveTo>
                <a:lnTo>
                  <a:pt x="62153" y="29997"/>
                </a:lnTo>
                <a:lnTo>
                  <a:pt x="63969" y="30403"/>
                </a:lnTo>
                <a:lnTo>
                  <a:pt x="67602" y="31165"/>
                </a:lnTo>
                <a:lnTo>
                  <a:pt x="70680" y="29997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170050" y="434862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658" y="0"/>
                </a:moveTo>
                <a:lnTo>
                  <a:pt x="4089" y="279"/>
                </a:lnTo>
                <a:lnTo>
                  <a:pt x="0" y="1854"/>
                </a:lnTo>
                <a:lnTo>
                  <a:pt x="765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089271" y="4376336"/>
            <a:ext cx="59055" cy="10795"/>
          </a:xfrm>
          <a:custGeom>
            <a:avLst/>
            <a:gdLst/>
            <a:ahLst/>
            <a:cxnLst/>
            <a:rect l="l" t="t" r="r" b="b"/>
            <a:pathLst>
              <a:path w="59054" h="10795">
                <a:moveTo>
                  <a:pt x="27000" y="0"/>
                </a:moveTo>
                <a:lnTo>
                  <a:pt x="18872" y="1549"/>
                </a:lnTo>
                <a:lnTo>
                  <a:pt x="10769" y="3213"/>
                </a:lnTo>
                <a:lnTo>
                  <a:pt x="2692" y="4965"/>
                </a:lnTo>
                <a:lnTo>
                  <a:pt x="0" y="5448"/>
                </a:lnTo>
                <a:lnTo>
                  <a:pt x="54127" y="10604"/>
                </a:lnTo>
                <a:lnTo>
                  <a:pt x="56997" y="9778"/>
                </a:lnTo>
                <a:lnTo>
                  <a:pt x="58445" y="9385"/>
                </a:lnTo>
                <a:lnTo>
                  <a:pt x="45910" y="3009"/>
                </a:lnTo>
                <a:lnTo>
                  <a:pt x="39420" y="2362"/>
                </a:lnTo>
                <a:lnTo>
                  <a:pt x="33121" y="1346"/>
                </a:lnTo>
                <a:lnTo>
                  <a:pt x="2700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088563" y="4345448"/>
            <a:ext cx="187325" cy="40640"/>
          </a:xfrm>
          <a:custGeom>
            <a:avLst/>
            <a:gdLst/>
            <a:ahLst/>
            <a:cxnLst/>
            <a:rect l="l" t="t" r="r" b="b"/>
            <a:pathLst>
              <a:path w="187325" h="40639">
                <a:moveTo>
                  <a:pt x="98896" y="30886"/>
                </a:moveTo>
                <a:lnTo>
                  <a:pt x="27711" y="30886"/>
                </a:lnTo>
                <a:lnTo>
                  <a:pt x="33832" y="32232"/>
                </a:lnTo>
                <a:lnTo>
                  <a:pt x="40132" y="33248"/>
                </a:lnTo>
                <a:lnTo>
                  <a:pt x="46621" y="33896"/>
                </a:lnTo>
                <a:lnTo>
                  <a:pt x="59156" y="40271"/>
                </a:lnTo>
                <a:lnTo>
                  <a:pt x="74707" y="36105"/>
                </a:lnTo>
                <a:lnTo>
                  <a:pt x="90189" y="32508"/>
                </a:lnTo>
                <a:lnTo>
                  <a:pt x="98896" y="30886"/>
                </a:lnTo>
                <a:close/>
              </a:path>
              <a:path w="187325" h="40639">
                <a:moveTo>
                  <a:pt x="140538" y="0"/>
                </a:moveTo>
                <a:lnTo>
                  <a:pt x="114752" y="1435"/>
                </a:lnTo>
                <a:lnTo>
                  <a:pt x="89141" y="3174"/>
                </a:lnTo>
                <a:lnTo>
                  <a:pt x="81483" y="5029"/>
                </a:lnTo>
                <a:lnTo>
                  <a:pt x="0" y="36194"/>
                </a:lnTo>
                <a:lnTo>
                  <a:pt x="711" y="36334"/>
                </a:lnTo>
                <a:lnTo>
                  <a:pt x="2501" y="36029"/>
                </a:lnTo>
                <a:lnTo>
                  <a:pt x="19583" y="32435"/>
                </a:lnTo>
                <a:lnTo>
                  <a:pt x="27711" y="30886"/>
                </a:lnTo>
                <a:lnTo>
                  <a:pt x="98896" y="30886"/>
                </a:lnTo>
                <a:lnTo>
                  <a:pt x="105480" y="29659"/>
                </a:lnTo>
                <a:lnTo>
                  <a:pt x="120459" y="27736"/>
                </a:lnTo>
                <a:lnTo>
                  <a:pt x="186784" y="1435"/>
                </a:lnTo>
                <a:lnTo>
                  <a:pt x="177165" y="1435"/>
                </a:lnTo>
                <a:lnTo>
                  <a:pt x="168061" y="1344"/>
                </a:lnTo>
                <a:lnTo>
                  <a:pt x="158923" y="1074"/>
                </a:lnTo>
                <a:lnTo>
                  <a:pt x="149749" y="626"/>
                </a:lnTo>
                <a:lnTo>
                  <a:pt x="140538" y="0"/>
                </a:lnTo>
                <a:close/>
              </a:path>
              <a:path w="187325" h="40639">
                <a:moveTo>
                  <a:pt x="187071" y="1320"/>
                </a:moveTo>
                <a:lnTo>
                  <a:pt x="180467" y="1435"/>
                </a:lnTo>
                <a:lnTo>
                  <a:pt x="186796" y="1430"/>
                </a:lnTo>
                <a:lnTo>
                  <a:pt x="187071" y="132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950671" y="4396871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11468" y="0"/>
                </a:moveTo>
                <a:lnTo>
                  <a:pt x="952" y="736"/>
                </a:lnTo>
                <a:lnTo>
                  <a:pt x="246" y="2476"/>
                </a:lnTo>
                <a:lnTo>
                  <a:pt x="0" y="3162"/>
                </a:lnTo>
                <a:lnTo>
                  <a:pt x="139" y="3746"/>
                </a:lnTo>
                <a:lnTo>
                  <a:pt x="3898" y="2476"/>
                </a:lnTo>
                <a:lnTo>
                  <a:pt x="1146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951614" y="4394854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6751" y="0"/>
                </a:moveTo>
                <a:lnTo>
                  <a:pt x="838" y="812"/>
                </a:lnTo>
                <a:lnTo>
                  <a:pt x="0" y="2755"/>
                </a:lnTo>
                <a:lnTo>
                  <a:pt x="10528" y="2019"/>
                </a:lnTo>
                <a:lnTo>
                  <a:pt x="1675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952464" y="4379052"/>
            <a:ext cx="67310" cy="17145"/>
          </a:xfrm>
          <a:custGeom>
            <a:avLst/>
            <a:gdLst/>
            <a:ahLst/>
            <a:cxnLst/>
            <a:rect l="l" t="t" r="r" b="b"/>
            <a:pathLst>
              <a:path w="67309" h="17145">
                <a:moveTo>
                  <a:pt x="66852" y="0"/>
                </a:moveTo>
                <a:lnTo>
                  <a:pt x="2590" y="11442"/>
                </a:lnTo>
                <a:lnTo>
                  <a:pt x="1638" y="13169"/>
                </a:lnTo>
                <a:lnTo>
                  <a:pt x="762" y="14909"/>
                </a:lnTo>
                <a:lnTo>
                  <a:pt x="0" y="16624"/>
                </a:lnTo>
                <a:lnTo>
                  <a:pt x="15900" y="15798"/>
                </a:lnTo>
                <a:lnTo>
                  <a:pt x="41324" y="7737"/>
                </a:lnTo>
                <a:lnTo>
                  <a:pt x="6685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034431" y="4373977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222" y="0"/>
                </a:moveTo>
                <a:lnTo>
                  <a:pt x="1574" y="88"/>
                </a:lnTo>
                <a:lnTo>
                  <a:pt x="914" y="139"/>
                </a:lnTo>
                <a:lnTo>
                  <a:pt x="279" y="228"/>
                </a:lnTo>
                <a:lnTo>
                  <a:pt x="0" y="317"/>
                </a:lnTo>
                <a:lnTo>
                  <a:pt x="1663" y="177"/>
                </a:lnTo>
                <a:lnTo>
                  <a:pt x="222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955049" y="4374357"/>
            <a:ext cx="78740" cy="16510"/>
          </a:xfrm>
          <a:custGeom>
            <a:avLst/>
            <a:gdLst/>
            <a:ahLst/>
            <a:cxnLst/>
            <a:rect l="l" t="t" r="r" b="b"/>
            <a:pathLst>
              <a:path w="78740" h="16510">
                <a:moveTo>
                  <a:pt x="78320" y="0"/>
                </a:moveTo>
                <a:lnTo>
                  <a:pt x="57238" y="2178"/>
                </a:lnTo>
                <a:lnTo>
                  <a:pt x="36118" y="4013"/>
                </a:lnTo>
                <a:lnTo>
                  <a:pt x="2209" y="12293"/>
                </a:lnTo>
                <a:lnTo>
                  <a:pt x="1435" y="13576"/>
                </a:lnTo>
                <a:lnTo>
                  <a:pt x="698" y="14858"/>
                </a:lnTo>
                <a:lnTo>
                  <a:pt x="0" y="16141"/>
                </a:lnTo>
                <a:lnTo>
                  <a:pt x="64262" y="4698"/>
                </a:lnTo>
                <a:lnTo>
                  <a:pt x="77698" y="749"/>
                </a:lnTo>
                <a:lnTo>
                  <a:pt x="7832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032755" y="43741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1955" y="63"/>
                </a:moveTo>
                <a:lnTo>
                  <a:pt x="1498" y="101"/>
                </a:lnTo>
                <a:lnTo>
                  <a:pt x="1066" y="165"/>
                </a:lnTo>
                <a:lnTo>
                  <a:pt x="609" y="203"/>
                </a:lnTo>
                <a:lnTo>
                  <a:pt x="0" y="965"/>
                </a:lnTo>
                <a:lnTo>
                  <a:pt x="2856" y="139"/>
                </a:lnTo>
                <a:lnTo>
                  <a:pt x="1676" y="139"/>
                </a:lnTo>
                <a:lnTo>
                  <a:pt x="1955" y="63"/>
                </a:lnTo>
                <a:close/>
              </a:path>
              <a:path w="3809" h="1270">
                <a:moveTo>
                  <a:pt x="3340" y="0"/>
                </a:moveTo>
                <a:lnTo>
                  <a:pt x="2781" y="38"/>
                </a:lnTo>
                <a:lnTo>
                  <a:pt x="2235" y="101"/>
                </a:lnTo>
                <a:lnTo>
                  <a:pt x="1676" y="139"/>
                </a:lnTo>
                <a:lnTo>
                  <a:pt x="2856" y="139"/>
                </a:lnTo>
                <a:lnTo>
                  <a:pt x="334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783255" y="4222591"/>
            <a:ext cx="42545" cy="23495"/>
          </a:xfrm>
          <a:custGeom>
            <a:avLst/>
            <a:gdLst/>
            <a:ahLst/>
            <a:cxnLst/>
            <a:rect l="l" t="t" r="r" b="b"/>
            <a:pathLst>
              <a:path w="42545" h="23495">
                <a:moveTo>
                  <a:pt x="42062" y="0"/>
                </a:moveTo>
                <a:lnTo>
                  <a:pt x="0" y="8293"/>
                </a:lnTo>
                <a:lnTo>
                  <a:pt x="4940" y="11303"/>
                </a:lnTo>
                <a:lnTo>
                  <a:pt x="8293" y="17526"/>
                </a:lnTo>
                <a:lnTo>
                  <a:pt x="8394" y="22910"/>
                </a:lnTo>
                <a:lnTo>
                  <a:pt x="18162" y="18939"/>
                </a:lnTo>
                <a:lnTo>
                  <a:pt x="28022" y="14174"/>
                </a:lnTo>
                <a:lnTo>
                  <a:pt x="36834" y="7907"/>
                </a:lnTo>
                <a:lnTo>
                  <a:pt x="4206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676049" y="4214174"/>
            <a:ext cx="149860" cy="30480"/>
          </a:xfrm>
          <a:custGeom>
            <a:avLst/>
            <a:gdLst/>
            <a:ahLst/>
            <a:cxnLst/>
            <a:rect l="l" t="t" r="r" b="b"/>
            <a:pathLst>
              <a:path w="149859" h="30479">
                <a:moveTo>
                  <a:pt x="148920" y="0"/>
                </a:moveTo>
                <a:lnTo>
                  <a:pt x="121323" y="4699"/>
                </a:lnTo>
                <a:lnTo>
                  <a:pt x="84696" y="8839"/>
                </a:lnTo>
                <a:lnTo>
                  <a:pt x="63472" y="13968"/>
                </a:lnTo>
                <a:lnTo>
                  <a:pt x="0" y="30010"/>
                </a:lnTo>
                <a:lnTo>
                  <a:pt x="99313" y="14998"/>
                </a:lnTo>
                <a:lnTo>
                  <a:pt x="100431" y="14871"/>
                </a:lnTo>
                <a:lnTo>
                  <a:pt x="116211" y="14871"/>
                </a:lnTo>
                <a:lnTo>
                  <a:pt x="149275" y="8420"/>
                </a:lnTo>
                <a:lnTo>
                  <a:pt x="149707" y="6896"/>
                </a:lnTo>
                <a:lnTo>
                  <a:pt x="149842" y="5679"/>
                </a:lnTo>
                <a:lnTo>
                  <a:pt x="149828" y="4699"/>
                </a:lnTo>
                <a:lnTo>
                  <a:pt x="149631" y="2628"/>
                </a:lnTo>
                <a:lnTo>
                  <a:pt x="149352" y="1371"/>
                </a:lnTo>
                <a:lnTo>
                  <a:pt x="148920" y="0"/>
                </a:lnTo>
                <a:close/>
              </a:path>
              <a:path w="149859" h="30479">
                <a:moveTo>
                  <a:pt x="116211" y="14871"/>
                </a:moveTo>
                <a:lnTo>
                  <a:pt x="103225" y="14871"/>
                </a:lnTo>
                <a:lnTo>
                  <a:pt x="105333" y="15557"/>
                </a:lnTo>
                <a:lnTo>
                  <a:pt x="107213" y="16700"/>
                </a:lnTo>
                <a:lnTo>
                  <a:pt x="116211" y="1487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646901" y="4223015"/>
            <a:ext cx="114300" cy="24765"/>
          </a:xfrm>
          <a:custGeom>
            <a:avLst/>
            <a:gdLst/>
            <a:ahLst/>
            <a:cxnLst/>
            <a:rect l="l" t="t" r="r" b="b"/>
            <a:pathLst>
              <a:path w="114300" h="24764">
                <a:moveTo>
                  <a:pt x="113842" y="0"/>
                </a:moveTo>
                <a:lnTo>
                  <a:pt x="110413" y="393"/>
                </a:lnTo>
                <a:lnTo>
                  <a:pt x="80289" y="4292"/>
                </a:lnTo>
                <a:lnTo>
                  <a:pt x="40082" y="10079"/>
                </a:lnTo>
                <a:lnTo>
                  <a:pt x="0" y="16560"/>
                </a:lnTo>
                <a:lnTo>
                  <a:pt x="393" y="16725"/>
                </a:lnTo>
                <a:lnTo>
                  <a:pt x="4635" y="18135"/>
                </a:lnTo>
                <a:lnTo>
                  <a:pt x="6781" y="21209"/>
                </a:lnTo>
                <a:lnTo>
                  <a:pt x="7505" y="24765"/>
                </a:lnTo>
                <a:lnTo>
                  <a:pt x="29146" y="21170"/>
                </a:lnTo>
                <a:lnTo>
                  <a:pt x="92618" y="5129"/>
                </a:lnTo>
                <a:lnTo>
                  <a:pt x="11384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614467" y="4239573"/>
            <a:ext cx="40005" cy="13970"/>
          </a:xfrm>
          <a:custGeom>
            <a:avLst/>
            <a:gdLst/>
            <a:ahLst/>
            <a:cxnLst/>
            <a:rect l="l" t="t" r="r" b="b"/>
            <a:pathLst>
              <a:path w="40004" h="13970">
                <a:moveTo>
                  <a:pt x="32435" y="0"/>
                </a:moveTo>
                <a:lnTo>
                  <a:pt x="31457" y="165"/>
                </a:lnTo>
                <a:lnTo>
                  <a:pt x="0" y="10375"/>
                </a:lnTo>
                <a:lnTo>
                  <a:pt x="3327" y="11379"/>
                </a:lnTo>
                <a:lnTo>
                  <a:pt x="6629" y="12433"/>
                </a:lnTo>
                <a:lnTo>
                  <a:pt x="9931" y="13525"/>
                </a:lnTo>
                <a:lnTo>
                  <a:pt x="39941" y="8204"/>
                </a:lnTo>
                <a:lnTo>
                  <a:pt x="39204" y="4648"/>
                </a:lnTo>
                <a:lnTo>
                  <a:pt x="37058" y="1574"/>
                </a:lnTo>
                <a:lnTo>
                  <a:pt x="33019" y="254"/>
                </a:lnTo>
                <a:lnTo>
                  <a:pt x="3243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760737" y="4200411"/>
            <a:ext cx="64769" cy="22860"/>
          </a:xfrm>
          <a:custGeom>
            <a:avLst/>
            <a:gdLst/>
            <a:ahLst/>
            <a:cxnLst/>
            <a:rect l="l" t="t" r="r" b="b"/>
            <a:pathLst>
              <a:path w="64770" h="22860">
                <a:moveTo>
                  <a:pt x="53479" y="0"/>
                </a:moveTo>
                <a:lnTo>
                  <a:pt x="19334" y="17396"/>
                </a:lnTo>
                <a:lnTo>
                  <a:pt x="0" y="22606"/>
                </a:lnTo>
                <a:lnTo>
                  <a:pt x="36639" y="18453"/>
                </a:lnTo>
                <a:lnTo>
                  <a:pt x="64236" y="13766"/>
                </a:lnTo>
                <a:lnTo>
                  <a:pt x="62560" y="8483"/>
                </a:lnTo>
                <a:lnTo>
                  <a:pt x="58547" y="1371"/>
                </a:lnTo>
                <a:lnTo>
                  <a:pt x="5347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646701" y="4200161"/>
            <a:ext cx="167640" cy="40005"/>
          </a:xfrm>
          <a:custGeom>
            <a:avLst/>
            <a:gdLst/>
            <a:ahLst/>
            <a:cxnLst/>
            <a:rect l="l" t="t" r="r" b="b"/>
            <a:pathLst>
              <a:path w="167640" h="40004">
                <a:moveTo>
                  <a:pt x="166357" y="0"/>
                </a:moveTo>
                <a:lnTo>
                  <a:pt x="165354" y="0"/>
                </a:lnTo>
                <a:lnTo>
                  <a:pt x="164934" y="38"/>
                </a:lnTo>
                <a:lnTo>
                  <a:pt x="164515" y="127"/>
                </a:lnTo>
                <a:lnTo>
                  <a:pt x="137361" y="4457"/>
                </a:lnTo>
                <a:lnTo>
                  <a:pt x="110340" y="9371"/>
                </a:lnTo>
                <a:lnTo>
                  <a:pt x="83448" y="14862"/>
                </a:lnTo>
                <a:lnTo>
                  <a:pt x="56680" y="20929"/>
                </a:lnTo>
                <a:lnTo>
                  <a:pt x="0" y="39319"/>
                </a:lnTo>
                <a:lnTo>
                  <a:pt x="203" y="39408"/>
                </a:lnTo>
                <a:lnTo>
                  <a:pt x="40285" y="32926"/>
                </a:lnTo>
                <a:lnTo>
                  <a:pt x="80492" y="27139"/>
                </a:lnTo>
                <a:lnTo>
                  <a:pt x="108902" y="23456"/>
                </a:lnTo>
                <a:lnTo>
                  <a:pt x="114046" y="22847"/>
                </a:lnTo>
                <a:lnTo>
                  <a:pt x="121780" y="20993"/>
                </a:lnTo>
                <a:lnTo>
                  <a:pt x="133380" y="17645"/>
                </a:lnTo>
                <a:lnTo>
                  <a:pt x="144894" y="12938"/>
                </a:lnTo>
                <a:lnTo>
                  <a:pt x="156284" y="7073"/>
                </a:lnTo>
                <a:lnTo>
                  <a:pt x="167513" y="254"/>
                </a:lnTo>
                <a:lnTo>
                  <a:pt x="166954" y="88"/>
                </a:lnTo>
                <a:lnTo>
                  <a:pt x="16635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645929" y="423948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74" y="0"/>
                </a:moveTo>
                <a:lnTo>
                  <a:pt x="0" y="254"/>
                </a:lnTo>
                <a:lnTo>
                  <a:pt x="977" y="88"/>
                </a:lnTo>
                <a:lnTo>
                  <a:pt x="77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650313" y="4230881"/>
            <a:ext cx="141605" cy="33655"/>
          </a:xfrm>
          <a:custGeom>
            <a:avLst/>
            <a:gdLst/>
            <a:ahLst/>
            <a:cxnLst/>
            <a:rect l="l" t="t" r="r" b="b"/>
            <a:pathLst>
              <a:path w="141604" h="33654">
                <a:moveTo>
                  <a:pt x="132943" y="0"/>
                </a:moveTo>
                <a:lnTo>
                  <a:pt x="66782" y="14339"/>
                </a:lnTo>
                <a:lnTo>
                  <a:pt x="965" y="30213"/>
                </a:lnTo>
                <a:lnTo>
                  <a:pt x="660" y="30632"/>
                </a:lnTo>
                <a:lnTo>
                  <a:pt x="330" y="31038"/>
                </a:lnTo>
                <a:lnTo>
                  <a:pt x="0" y="31394"/>
                </a:lnTo>
                <a:lnTo>
                  <a:pt x="4775" y="33248"/>
                </a:lnTo>
                <a:lnTo>
                  <a:pt x="7048" y="33058"/>
                </a:lnTo>
                <a:lnTo>
                  <a:pt x="72672" y="25593"/>
                </a:lnTo>
                <a:lnTo>
                  <a:pt x="136880" y="16433"/>
                </a:lnTo>
                <a:lnTo>
                  <a:pt x="141338" y="14630"/>
                </a:lnTo>
                <a:lnTo>
                  <a:pt x="141236" y="9232"/>
                </a:lnTo>
                <a:lnTo>
                  <a:pt x="137883" y="3009"/>
                </a:lnTo>
                <a:lnTo>
                  <a:pt x="13294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648854" y="426109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425" y="0"/>
                </a:moveTo>
                <a:lnTo>
                  <a:pt x="0" y="635"/>
                </a:lnTo>
                <a:lnTo>
                  <a:pt x="1460" y="1181"/>
                </a:lnTo>
                <a:lnTo>
                  <a:pt x="1790" y="825"/>
                </a:lnTo>
                <a:lnTo>
                  <a:pt x="2120" y="419"/>
                </a:lnTo>
                <a:lnTo>
                  <a:pt x="242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651284" y="4229049"/>
            <a:ext cx="132080" cy="32384"/>
          </a:xfrm>
          <a:custGeom>
            <a:avLst/>
            <a:gdLst/>
            <a:ahLst/>
            <a:cxnLst/>
            <a:rect l="l" t="t" r="r" b="b"/>
            <a:pathLst>
              <a:path w="132079" h="32385">
                <a:moveTo>
                  <a:pt x="127990" y="0"/>
                </a:moveTo>
                <a:lnTo>
                  <a:pt x="125196" y="0"/>
                </a:lnTo>
                <a:lnTo>
                  <a:pt x="124637" y="50"/>
                </a:lnTo>
                <a:lnTo>
                  <a:pt x="24752" y="15125"/>
                </a:lnTo>
                <a:lnTo>
                  <a:pt x="3378" y="20789"/>
                </a:lnTo>
                <a:lnTo>
                  <a:pt x="3594" y="24726"/>
                </a:lnTo>
                <a:lnTo>
                  <a:pt x="2273" y="28968"/>
                </a:lnTo>
                <a:lnTo>
                  <a:pt x="0" y="32042"/>
                </a:lnTo>
                <a:lnTo>
                  <a:pt x="32865" y="23917"/>
                </a:lnTo>
                <a:lnTo>
                  <a:pt x="65816" y="16173"/>
                </a:lnTo>
                <a:lnTo>
                  <a:pt x="98849" y="8810"/>
                </a:lnTo>
                <a:lnTo>
                  <a:pt x="131965" y="1828"/>
                </a:lnTo>
                <a:lnTo>
                  <a:pt x="130098" y="673"/>
                </a:lnTo>
                <a:lnTo>
                  <a:pt x="12799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654403" y="4244180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4">
                <a:moveTo>
                  <a:pt x="21640" y="0"/>
                </a:moveTo>
                <a:lnTo>
                  <a:pt x="0" y="3594"/>
                </a:lnTo>
                <a:lnTo>
                  <a:pt x="139" y="4267"/>
                </a:lnTo>
                <a:lnTo>
                  <a:pt x="253" y="5664"/>
                </a:lnTo>
                <a:lnTo>
                  <a:pt x="2164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632509" y="4249840"/>
            <a:ext cx="22860" cy="12065"/>
          </a:xfrm>
          <a:custGeom>
            <a:avLst/>
            <a:gdLst/>
            <a:ahLst/>
            <a:cxnLst/>
            <a:rect l="l" t="t" r="r" b="b"/>
            <a:pathLst>
              <a:path w="22859" h="12064">
                <a:moveTo>
                  <a:pt x="22148" y="0"/>
                </a:moveTo>
                <a:lnTo>
                  <a:pt x="7378" y="3949"/>
                </a:lnTo>
                <a:lnTo>
                  <a:pt x="0" y="5969"/>
                </a:lnTo>
                <a:lnTo>
                  <a:pt x="5473" y="7848"/>
                </a:lnTo>
                <a:lnTo>
                  <a:pt x="10909" y="9829"/>
                </a:lnTo>
                <a:lnTo>
                  <a:pt x="16344" y="11887"/>
                </a:lnTo>
                <a:lnTo>
                  <a:pt x="18770" y="11252"/>
                </a:lnTo>
                <a:lnTo>
                  <a:pt x="21056" y="8178"/>
                </a:lnTo>
                <a:lnTo>
                  <a:pt x="22364" y="3937"/>
                </a:lnTo>
                <a:lnTo>
                  <a:pt x="2214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624406" y="4247779"/>
            <a:ext cx="30480" cy="8255"/>
          </a:xfrm>
          <a:custGeom>
            <a:avLst/>
            <a:gdLst/>
            <a:ahLst/>
            <a:cxnLst/>
            <a:rect l="l" t="t" r="r" b="b"/>
            <a:pathLst>
              <a:path w="30479" h="8254">
                <a:moveTo>
                  <a:pt x="29997" y="0"/>
                </a:moveTo>
                <a:lnTo>
                  <a:pt x="0" y="5321"/>
                </a:lnTo>
                <a:lnTo>
                  <a:pt x="5410" y="7112"/>
                </a:lnTo>
                <a:lnTo>
                  <a:pt x="8102" y="8039"/>
                </a:lnTo>
                <a:lnTo>
                  <a:pt x="30251" y="2057"/>
                </a:lnTo>
                <a:lnTo>
                  <a:pt x="30137" y="673"/>
                </a:lnTo>
                <a:lnTo>
                  <a:pt x="2999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929967" y="4040884"/>
            <a:ext cx="100330" cy="50800"/>
          </a:xfrm>
          <a:custGeom>
            <a:avLst/>
            <a:gdLst/>
            <a:ahLst/>
            <a:cxnLst/>
            <a:rect l="l" t="t" r="r" b="b"/>
            <a:pathLst>
              <a:path w="100329" h="50800">
                <a:moveTo>
                  <a:pt x="89217" y="0"/>
                </a:moveTo>
                <a:lnTo>
                  <a:pt x="64312" y="4127"/>
                </a:lnTo>
                <a:lnTo>
                  <a:pt x="55947" y="11369"/>
                </a:lnTo>
                <a:lnTo>
                  <a:pt x="47329" y="18297"/>
                </a:lnTo>
                <a:lnTo>
                  <a:pt x="38459" y="24915"/>
                </a:lnTo>
                <a:lnTo>
                  <a:pt x="29336" y="31229"/>
                </a:lnTo>
                <a:lnTo>
                  <a:pt x="22188" y="36360"/>
                </a:lnTo>
                <a:lnTo>
                  <a:pt x="14916" y="41273"/>
                </a:lnTo>
                <a:lnTo>
                  <a:pt x="7519" y="45965"/>
                </a:lnTo>
                <a:lnTo>
                  <a:pt x="0" y="50431"/>
                </a:lnTo>
                <a:lnTo>
                  <a:pt x="63284" y="40043"/>
                </a:lnTo>
                <a:lnTo>
                  <a:pt x="64744" y="39916"/>
                </a:lnTo>
                <a:lnTo>
                  <a:pt x="81137" y="39916"/>
                </a:lnTo>
                <a:lnTo>
                  <a:pt x="84751" y="36169"/>
                </a:lnTo>
                <a:lnTo>
                  <a:pt x="90229" y="30159"/>
                </a:lnTo>
                <a:lnTo>
                  <a:pt x="95542" y="23990"/>
                </a:lnTo>
                <a:lnTo>
                  <a:pt x="99974" y="14671"/>
                </a:lnTo>
                <a:lnTo>
                  <a:pt x="99334" y="7874"/>
                </a:lnTo>
                <a:lnTo>
                  <a:pt x="94829" y="3562"/>
                </a:lnTo>
                <a:lnTo>
                  <a:pt x="87668" y="1701"/>
                </a:lnTo>
                <a:lnTo>
                  <a:pt x="89217" y="0"/>
                </a:lnTo>
                <a:close/>
              </a:path>
              <a:path w="100329" h="50800">
                <a:moveTo>
                  <a:pt x="81137" y="39916"/>
                </a:moveTo>
                <a:lnTo>
                  <a:pt x="72313" y="39916"/>
                </a:lnTo>
                <a:lnTo>
                  <a:pt x="74117" y="43027"/>
                </a:lnTo>
                <a:lnTo>
                  <a:pt x="73304" y="47701"/>
                </a:lnTo>
                <a:lnTo>
                  <a:pt x="79109" y="42017"/>
                </a:lnTo>
                <a:lnTo>
                  <a:pt x="81137" y="3991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894486" y="4045006"/>
            <a:ext cx="100330" cy="50800"/>
          </a:xfrm>
          <a:custGeom>
            <a:avLst/>
            <a:gdLst/>
            <a:ahLst/>
            <a:cxnLst/>
            <a:rect l="l" t="t" r="r" b="b"/>
            <a:pathLst>
              <a:path w="100329" h="50800">
                <a:moveTo>
                  <a:pt x="99796" y="0"/>
                </a:moveTo>
                <a:lnTo>
                  <a:pt x="50317" y="8318"/>
                </a:lnTo>
                <a:lnTo>
                  <a:pt x="42844" y="17739"/>
                </a:lnTo>
                <a:lnTo>
                  <a:pt x="34386" y="26184"/>
                </a:lnTo>
                <a:lnTo>
                  <a:pt x="24941" y="33643"/>
                </a:lnTo>
                <a:lnTo>
                  <a:pt x="14503" y="40106"/>
                </a:lnTo>
                <a:lnTo>
                  <a:pt x="4864" y="46926"/>
                </a:lnTo>
                <a:lnTo>
                  <a:pt x="0" y="50292"/>
                </a:lnTo>
                <a:lnTo>
                  <a:pt x="17271" y="47548"/>
                </a:lnTo>
                <a:lnTo>
                  <a:pt x="18795" y="47421"/>
                </a:lnTo>
                <a:lnTo>
                  <a:pt x="28764" y="47421"/>
                </a:lnTo>
                <a:lnTo>
                  <a:pt x="35471" y="46316"/>
                </a:lnTo>
                <a:lnTo>
                  <a:pt x="42998" y="41842"/>
                </a:lnTo>
                <a:lnTo>
                  <a:pt x="50398" y="37147"/>
                </a:lnTo>
                <a:lnTo>
                  <a:pt x="57672" y="32232"/>
                </a:lnTo>
                <a:lnTo>
                  <a:pt x="64820" y="27101"/>
                </a:lnTo>
                <a:lnTo>
                  <a:pt x="73941" y="20793"/>
                </a:lnTo>
                <a:lnTo>
                  <a:pt x="82808" y="14174"/>
                </a:lnTo>
                <a:lnTo>
                  <a:pt x="91425" y="7243"/>
                </a:lnTo>
                <a:lnTo>
                  <a:pt x="99796" y="0"/>
                </a:lnTo>
                <a:close/>
              </a:path>
              <a:path w="100329" h="50800">
                <a:moveTo>
                  <a:pt x="28764" y="47421"/>
                </a:moveTo>
                <a:lnTo>
                  <a:pt x="21907" y="47421"/>
                </a:lnTo>
                <a:lnTo>
                  <a:pt x="23317" y="47675"/>
                </a:lnTo>
                <a:lnTo>
                  <a:pt x="24371" y="48145"/>
                </a:lnTo>
                <a:lnTo>
                  <a:pt x="28764" y="47421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482120" y="4053320"/>
            <a:ext cx="462915" cy="69215"/>
          </a:xfrm>
          <a:custGeom>
            <a:avLst/>
            <a:gdLst/>
            <a:ahLst/>
            <a:cxnLst/>
            <a:rect l="l" t="t" r="r" b="b"/>
            <a:pathLst>
              <a:path w="462915" h="69214">
                <a:moveTo>
                  <a:pt x="462686" y="0"/>
                </a:moveTo>
                <a:lnTo>
                  <a:pt x="376123" y="13995"/>
                </a:lnTo>
                <a:lnTo>
                  <a:pt x="365835" y="18817"/>
                </a:lnTo>
                <a:lnTo>
                  <a:pt x="355674" y="22812"/>
                </a:lnTo>
                <a:lnTo>
                  <a:pt x="345921" y="25793"/>
                </a:lnTo>
                <a:lnTo>
                  <a:pt x="336854" y="27571"/>
                </a:lnTo>
                <a:lnTo>
                  <a:pt x="279900" y="35261"/>
                </a:lnTo>
                <a:lnTo>
                  <a:pt x="223012" y="41998"/>
                </a:lnTo>
                <a:lnTo>
                  <a:pt x="62699" y="63601"/>
                </a:lnTo>
                <a:lnTo>
                  <a:pt x="46979" y="64603"/>
                </a:lnTo>
                <a:lnTo>
                  <a:pt x="31288" y="65781"/>
                </a:lnTo>
                <a:lnTo>
                  <a:pt x="15627" y="67132"/>
                </a:lnTo>
                <a:lnTo>
                  <a:pt x="0" y="68656"/>
                </a:lnTo>
                <a:lnTo>
                  <a:pt x="49161" y="67167"/>
                </a:lnTo>
                <a:lnTo>
                  <a:pt x="98410" y="63796"/>
                </a:lnTo>
                <a:lnTo>
                  <a:pt x="147684" y="58857"/>
                </a:lnTo>
                <a:lnTo>
                  <a:pt x="196921" y="52665"/>
                </a:lnTo>
                <a:lnTo>
                  <a:pt x="246059" y="45534"/>
                </a:lnTo>
                <a:lnTo>
                  <a:pt x="393306" y="21488"/>
                </a:lnTo>
                <a:lnTo>
                  <a:pt x="394347" y="21399"/>
                </a:lnTo>
                <a:lnTo>
                  <a:pt x="442280" y="21399"/>
                </a:lnTo>
                <a:lnTo>
                  <a:pt x="446755" y="17865"/>
                </a:lnTo>
                <a:lnTo>
                  <a:pt x="455213" y="9421"/>
                </a:lnTo>
                <a:lnTo>
                  <a:pt x="462686" y="0"/>
                </a:lnTo>
                <a:close/>
              </a:path>
              <a:path w="462915" h="69214">
                <a:moveTo>
                  <a:pt x="442280" y="21399"/>
                </a:moveTo>
                <a:lnTo>
                  <a:pt x="395351" y="21399"/>
                </a:lnTo>
                <a:lnTo>
                  <a:pt x="403122" y="23202"/>
                </a:lnTo>
                <a:lnTo>
                  <a:pt x="408724" y="27962"/>
                </a:lnTo>
                <a:lnTo>
                  <a:pt x="411135" y="34708"/>
                </a:lnTo>
                <a:lnTo>
                  <a:pt x="409333" y="42468"/>
                </a:lnTo>
                <a:lnTo>
                  <a:pt x="410362" y="42316"/>
                </a:lnTo>
                <a:lnTo>
                  <a:pt x="412369" y="41973"/>
                </a:lnTo>
                <a:lnTo>
                  <a:pt x="422059" y="35229"/>
                </a:lnTo>
                <a:lnTo>
                  <a:pt x="426872" y="31788"/>
                </a:lnTo>
                <a:lnTo>
                  <a:pt x="437310" y="25324"/>
                </a:lnTo>
                <a:lnTo>
                  <a:pt x="442280" y="21399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891074" y="4092435"/>
            <a:ext cx="27940" cy="5715"/>
          </a:xfrm>
          <a:custGeom>
            <a:avLst/>
            <a:gdLst/>
            <a:ahLst/>
            <a:cxnLst/>
            <a:rect l="l" t="t" r="r" b="b"/>
            <a:pathLst>
              <a:path w="27940" h="5714">
                <a:moveTo>
                  <a:pt x="25323" y="0"/>
                </a:moveTo>
                <a:lnTo>
                  <a:pt x="22199" y="0"/>
                </a:lnTo>
                <a:lnTo>
                  <a:pt x="20675" y="127"/>
                </a:lnTo>
                <a:lnTo>
                  <a:pt x="3416" y="2857"/>
                </a:lnTo>
                <a:lnTo>
                  <a:pt x="0" y="5219"/>
                </a:lnTo>
                <a:lnTo>
                  <a:pt x="27774" y="711"/>
                </a:lnTo>
                <a:lnTo>
                  <a:pt x="26720" y="254"/>
                </a:lnTo>
                <a:lnTo>
                  <a:pt x="2532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90220" y="409529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267" y="0"/>
                </a:moveTo>
                <a:lnTo>
                  <a:pt x="2260" y="342"/>
                </a:lnTo>
                <a:lnTo>
                  <a:pt x="1231" y="482"/>
                </a:lnTo>
                <a:lnTo>
                  <a:pt x="876" y="1155"/>
                </a:lnTo>
                <a:lnTo>
                  <a:pt x="469" y="1828"/>
                </a:lnTo>
                <a:lnTo>
                  <a:pt x="0" y="2501"/>
                </a:lnTo>
                <a:lnTo>
                  <a:pt x="863" y="2362"/>
                </a:lnTo>
                <a:lnTo>
                  <a:pt x="3136" y="800"/>
                </a:lnTo>
                <a:lnTo>
                  <a:pt x="426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440264" y="4074718"/>
            <a:ext cx="453390" cy="55880"/>
          </a:xfrm>
          <a:custGeom>
            <a:avLst/>
            <a:gdLst/>
            <a:ahLst/>
            <a:cxnLst/>
            <a:rect l="l" t="t" r="r" b="b"/>
            <a:pathLst>
              <a:path w="453390" h="55879">
                <a:moveTo>
                  <a:pt x="437210" y="0"/>
                </a:moveTo>
                <a:lnTo>
                  <a:pt x="436206" y="0"/>
                </a:lnTo>
                <a:lnTo>
                  <a:pt x="435165" y="88"/>
                </a:lnTo>
                <a:lnTo>
                  <a:pt x="287912" y="24134"/>
                </a:lnTo>
                <a:lnTo>
                  <a:pt x="238774" y="31265"/>
                </a:lnTo>
                <a:lnTo>
                  <a:pt x="189537" y="37457"/>
                </a:lnTo>
                <a:lnTo>
                  <a:pt x="140262" y="42396"/>
                </a:lnTo>
                <a:lnTo>
                  <a:pt x="91011" y="45767"/>
                </a:lnTo>
                <a:lnTo>
                  <a:pt x="41846" y="47256"/>
                </a:lnTo>
                <a:lnTo>
                  <a:pt x="20894" y="49587"/>
                </a:lnTo>
                <a:lnTo>
                  <a:pt x="67170" y="55187"/>
                </a:lnTo>
                <a:lnTo>
                  <a:pt x="89585" y="55384"/>
                </a:lnTo>
                <a:lnTo>
                  <a:pt x="106040" y="55277"/>
                </a:lnTo>
                <a:lnTo>
                  <a:pt x="122504" y="54956"/>
                </a:lnTo>
                <a:lnTo>
                  <a:pt x="138977" y="54420"/>
                </a:lnTo>
                <a:lnTo>
                  <a:pt x="155460" y="53670"/>
                </a:lnTo>
                <a:lnTo>
                  <a:pt x="195105" y="52541"/>
                </a:lnTo>
                <a:lnTo>
                  <a:pt x="234824" y="50193"/>
                </a:lnTo>
                <a:lnTo>
                  <a:pt x="274584" y="46783"/>
                </a:lnTo>
                <a:lnTo>
                  <a:pt x="314350" y="42468"/>
                </a:lnTo>
                <a:lnTo>
                  <a:pt x="451192" y="21069"/>
                </a:lnTo>
                <a:lnTo>
                  <a:pt x="452994" y="13308"/>
                </a:lnTo>
                <a:lnTo>
                  <a:pt x="450583" y="6562"/>
                </a:lnTo>
                <a:lnTo>
                  <a:pt x="444981" y="1802"/>
                </a:lnTo>
                <a:lnTo>
                  <a:pt x="43721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754615" y="4095782"/>
            <a:ext cx="137160" cy="21590"/>
          </a:xfrm>
          <a:custGeom>
            <a:avLst/>
            <a:gdLst/>
            <a:ahLst/>
            <a:cxnLst/>
            <a:rect l="l" t="t" r="r" b="b"/>
            <a:pathLst>
              <a:path w="137159" h="21589">
                <a:moveTo>
                  <a:pt x="136842" y="0"/>
                </a:moveTo>
                <a:lnTo>
                  <a:pt x="0" y="21399"/>
                </a:lnTo>
                <a:lnTo>
                  <a:pt x="33985" y="17130"/>
                </a:lnTo>
                <a:lnTo>
                  <a:pt x="67922" y="12409"/>
                </a:lnTo>
                <a:lnTo>
                  <a:pt x="135597" y="2019"/>
                </a:lnTo>
                <a:lnTo>
                  <a:pt x="136067" y="1346"/>
                </a:lnTo>
                <a:lnTo>
                  <a:pt x="136486" y="673"/>
                </a:lnTo>
                <a:lnTo>
                  <a:pt x="13684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916066" y="4080799"/>
            <a:ext cx="88265" cy="48895"/>
          </a:xfrm>
          <a:custGeom>
            <a:avLst/>
            <a:gdLst/>
            <a:ahLst/>
            <a:cxnLst/>
            <a:rect l="l" t="t" r="r" b="b"/>
            <a:pathLst>
              <a:path w="88265" h="48895">
                <a:moveTo>
                  <a:pt x="70561" y="22466"/>
                </a:moveTo>
                <a:lnTo>
                  <a:pt x="38646" y="22466"/>
                </a:lnTo>
                <a:lnTo>
                  <a:pt x="45052" y="24716"/>
                </a:lnTo>
                <a:lnTo>
                  <a:pt x="45683" y="30651"/>
                </a:lnTo>
                <a:lnTo>
                  <a:pt x="42059" y="39043"/>
                </a:lnTo>
                <a:lnTo>
                  <a:pt x="35699" y="48666"/>
                </a:lnTo>
                <a:lnTo>
                  <a:pt x="37706" y="48336"/>
                </a:lnTo>
                <a:lnTo>
                  <a:pt x="38709" y="48145"/>
                </a:lnTo>
                <a:lnTo>
                  <a:pt x="47201" y="42222"/>
                </a:lnTo>
                <a:lnTo>
                  <a:pt x="55311" y="35706"/>
                </a:lnTo>
                <a:lnTo>
                  <a:pt x="70561" y="22466"/>
                </a:lnTo>
                <a:close/>
              </a:path>
              <a:path w="88265" h="48895">
                <a:moveTo>
                  <a:pt x="86207" y="0"/>
                </a:moveTo>
                <a:lnTo>
                  <a:pt x="78651" y="0"/>
                </a:lnTo>
                <a:lnTo>
                  <a:pt x="77190" y="127"/>
                </a:lnTo>
                <a:lnTo>
                  <a:pt x="13893" y="10528"/>
                </a:lnTo>
                <a:lnTo>
                  <a:pt x="11036" y="12179"/>
                </a:lnTo>
                <a:lnTo>
                  <a:pt x="8153" y="13779"/>
                </a:lnTo>
                <a:lnTo>
                  <a:pt x="5232" y="15341"/>
                </a:lnTo>
                <a:lnTo>
                  <a:pt x="5816" y="18415"/>
                </a:lnTo>
                <a:lnTo>
                  <a:pt x="3594" y="23101"/>
                </a:lnTo>
                <a:lnTo>
                  <a:pt x="0" y="28371"/>
                </a:lnTo>
                <a:lnTo>
                  <a:pt x="35852" y="22593"/>
                </a:lnTo>
                <a:lnTo>
                  <a:pt x="37350" y="22466"/>
                </a:lnTo>
                <a:lnTo>
                  <a:pt x="70561" y="22466"/>
                </a:lnTo>
                <a:lnTo>
                  <a:pt x="76314" y="17780"/>
                </a:lnTo>
                <a:lnTo>
                  <a:pt x="81864" y="12877"/>
                </a:lnTo>
                <a:lnTo>
                  <a:pt x="87210" y="7785"/>
                </a:lnTo>
                <a:lnTo>
                  <a:pt x="88023" y="3111"/>
                </a:lnTo>
                <a:lnTo>
                  <a:pt x="8620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916007" y="4103270"/>
            <a:ext cx="46355" cy="31115"/>
          </a:xfrm>
          <a:custGeom>
            <a:avLst/>
            <a:gdLst/>
            <a:ahLst/>
            <a:cxnLst/>
            <a:rect l="l" t="t" r="r" b="b"/>
            <a:pathLst>
              <a:path w="46354" h="31114">
                <a:moveTo>
                  <a:pt x="38709" y="0"/>
                </a:moveTo>
                <a:lnTo>
                  <a:pt x="37401" y="0"/>
                </a:lnTo>
                <a:lnTo>
                  <a:pt x="35915" y="127"/>
                </a:lnTo>
                <a:lnTo>
                  <a:pt x="63" y="5892"/>
                </a:lnTo>
                <a:lnTo>
                  <a:pt x="6311" y="10083"/>
                </a:lnTo>
                <a:lnTo>
                  <a:pt x="11772" y="18478"/>
                </a:lnTo>
                <a:lnTo>
                  <a:pt x="10541" y="26339"/>
                </a:lnTo>
                <a:lnTo>
                  <a:pt x="9601" y="28613"/>
                </a:lnTo>
                <a:lnTo>
                  <a:pt x="8242" y="30873"/>
                </a:lnTo>
                <a:lnTo>
                  <a:pt x="35750" y="26200"/>
                </a:lnTo>
                <a:lnTo>
                  <a:pt x="42111" y="16577"/>
                </a:lnTo>
                <a:lnTo>
                  <a:pt x="45740" y="8185"/>
                </a:lnTo>
                <a:lnTo>
                  <a:pt x="45114" y="2250"/>
                </a:lnTo>
                <a:lnTo>
                  <a:pt x="3870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877006" y="4096137"/>
            <a:ext cx="45085" cy="15875"/>
          </a:xfrm>
          <a:custGeom>
            <a:avLst/>
            <a:gdLst/>
            <a:ahLst/>
            <a:cxnLst/>
            <a:rect l="l" t="t" r="r" b="b"/>
            <a:pathLst>
              <a:path w="45084" h="15875">
                <a:moveTo>
                  <a:pt x="44297" y="0"/>
                </a:moveTo>
                <a:lnTo>
                  <a:pt x="41021" y="1739"/>
                </a:lnTo>
                <a:lnTo>
                  <a:pt x="37706" y="3429"/>
                </a:lnTo>
                <a:lnTo>
                  <a:pt x="34340" y="5067"/>
                </a:lnTo>
                <a:lnTo>
                  <a:pt x="6756" y="9131"/>
                </a:lnTo>
                <a:lnTo>
                  <a:pt x="4686" y="11264"/>
                </a:lnTo>
                <a:lnTo>
                  <a:pt x="2425" y="13411"/>
                </a:lnTo>
                <a:lnTo>
                  <a:pt x="0" y="15557"/>
                </a:lnTo>
                <a:lnTo>
                  <a:pt x="15973" y="13030"/>
                </a:lnTo>
                <a:lnTo>
                  <a:pt x="31165" y="10693"/>
                </a:lnTo>
                <a:lnTo>
                  <a:pt x="31559" y="10668"/>
                </a:lnTo>
                <a:lnTo>
                  <a:pt x="40670" y="10668"/>
                </a:lnTo>
                <a:lnTo>
                  <a:pt x="42646" y="7759"/>
                </a:lnTo>
                <a:lnTo>
                  <a:pt x="44881" y="3073"/>
                </a:lnTo>
                <a:lnTo>
                  <a:pt x="44297" y="0"/>
                </a:lnTo>
                <a:close/>
              </a:path>
              <a:path w="45084" h="15875">
                <a:moveTo>
                  <a:pt x="40670" y="10668"/>
                </a:moveTo>
                <a:lnTo>
                  <a:pt x="34201" y="10668"/>
                </a:lnTo>
                <a:lnTo>
                  <a:pt x="36614" y="11569"/>
                </a:lnTo>
                <a:lnTo>
                  <a:pt x="38900" y="13042"/>
                </a:lnTo>
                <a:lnTo>
                  <a:pt x="39065" y="13030"/>
                </a:lnTo>
                <a:lnTo>
                  <a:pt x="40670" y="10668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916015" y="4109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" y="0"/>
                </a:move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888503" y="4109246"/>
            <a:ext cx="39370" cy="31115"/>
          </a:xfrm>
          <a:custGeom>
            <a:avLst/>
            <a:gdLst/>
            <a:ahLst/>
            <a:cxnLst/>
            <a:rect l="l" t="t" r="r" b="b"/>
            <a:pathLst>
              <a:path w="39370" h="31114">
                <a:moveTo>
                  <a:pt x="27508" y="0"/>
                </a:moveTo>
                <a:lnTo>
                  <a:pt x="0" y="30861"/>
                </a:lnTo>
                <a:lnTo>
                  <a:pt x="35750" y="24892"/>
                </a:lnTo>
                <a:lnTo>
                  <a:pt x="37096" y="22644"/>
                </a:lnTo>
                <a:lnTo>
                  <a:pt x="38036" y="20370"/>
                </a:lnTo>
                <a:lnTo>
                  <a:pt x="39281" y="12496"/>
                </a:lnTo>
                <a:lnTo>
                  <a:pt x="33807" y="4102"/>
                </a:lnTo>
                <a:lnTo>
                  <a:pt x="275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871461" y="4106805"/>
            <a:ext cx="44450" cy="9525"/>
          </a:xfrm>
          <a:custGeom>
            <a:avLst/>
            <a:gdLst/>
            <a:ahLst/>
            <a:cxnLst/>
            <a:rect l="l" t="t" r="r" b="b"/>
            <a:pathLst>
              <a:path w="44450" h="9525">
                <a:moveTo>
                  <a:pt x="39738" y="0"/>
                </a:moveTo>
                <a:lnTo>
                  <a:pt x="37096" y="0"/>
                </a:lnTo>
                <a:lnTo>
                  <a:pt x="36702" y="25"/>
                </a:lnTo>
                <a:lnTo>
                  <a:pt x="5537" y="4889"/>
                </a:lnTo>
                <a:lnTo>
                  <a:pt x="3771" y="6438"/>
                </a:lnTo>
                <a:lnTo>
                  <a:pt x="1917" y="8001"/>
                </a:lnTo>
                <a:lnTo>
                  <a:pt x="0" y="9525"/>
                </a:lnTo>
                <a:lnTo>
                  <a:pt x="44449" y="2374"/>
                </a:lnTo>
                <a:lnTo>
                  <a:pt x="42151" y="901"/>
                </a:lnTo>
                <a:lnTo>
                  <a:pt x="3973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802558" y="4109182"/>
            <a:ext cx="113664" cy="44450"/>
          </a:xfrm>
          <a:custGeom>
            <a:avLst/>
            <a:gdLst/>
            <a:ahLst/>
            <a:cxnLst/>
            <a:rect l="l" t="t" r="r" b="b"/>
            <a:pathLst>
              <a:path w="113665" h="44450">
                <a:moveTo>
                  <a:pt x="113347" y="0"/>
                </a:moveTo>
                <a:lnTo>
                  <a:pt x="68897" y="7150"/>
                </a:lnTo>
                <a:lnTo>
                  <a:pt x="56847" y="15959"/>
                </a:lnTo>
                <a:lnTo>
                  <a:pt x="44076" y="23675"/>
                </a:lnTo>
                <a:lnTo>
                  <a:pt x="31423" y="29663"/>
                </a:lnTo>
                <a:lnTo>
                  <a:pt x="19697" y="33286"/>
                </a:lnTo>
                <a:lnTo>
                  <a:pt x="13423" y="37719"/>
                </a:lnTo>
                <a:lnTo>
                  <a:pt x="6857" y="41427"/>
                </a:lnTo>
                <a:lnTo>
                  <a:pt x="0" y="44361"/>
                </a:lnTo>
                <a:lnTo>
                  <a:pt x="64513" y="34442"/>
                </a:lnTo>
                <a:lnTo>
                  <a:pt x="101237" y="15135"/>
                </a:lnTo>
                <a:lnTo>
                  <a:pt x="113449" y="63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710292" y="4142469"/>
            <a:ext cx="112395" cy="22860"/>
          </a:xfrm>
          <a:custGeom>
            <a:avLst/>
            <a:gdLst/>
            <a:ahLst/>
            <a:cxnLst/>
            <a:rect l="l" t="t" r="r" b="b"/>
            <a:pathLst>
              <a:path w="112395" h="22860">
                <a:moveTo>
                  <a:pt x="111963" y="0"/>
                </a:moveTo>
                <a:lnTo>
                  <a:pt x="0" y="22555"/>
                </a:lnTo>
                <a:lnTo>
                  <a:pt x="23087" y="20071"/>
                </a:lnTo>
                <a:lnTo>
                  <a:pt x="46166" y="17310"/>
                </a:lnTo>
                <a:lnTo>
                  <a:pt x="92265" y="11074"/>
                </a:lnTo>
                <a:lnTo>
                  <a:pt x="99123" y="8140"/>
                </a:lnTo>
                <a:lnTo>
                  <a:pt x="105689" y="4432"/>
                </a:lnTo>
                <a:lnTo>
                  <a:pt x="11196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469275" y="4132843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088" y="0"/>
                </a:lnTo>
              </a:path>
            </a:pathLst>
          </a:custGeom>
          <a:ln w="14452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868087" y="4105268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5671" y="0"/>
                </a:moveTo>
                <a:lnTo>
                  <a:pt x="10744" y="698"/>
                </a:lnTo>
                <a:lnTo>
                  <a:pt x="3606" y="5473"/>
                </a:lnTo>
                <a:lnTo>
                  <a:pt x="0" y="7823"/>
                </a:lnTo>
                <a:lnTo>
                  <a:pt x="8915" y="6426"/>
                </a:lnTo>
                <a:lnTo>
                  <a:pt x="11341" y="4279"/>
                </a:lnTo>
                <a:lnTo>
                  <a:pt x="13601" y="2133"/>
                </a:lnTo>
                <a:lnTo>
                  <a:pt x="1567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429329" y="4105962"/>
            <a:ext cx="449580" cy="45720"/>
          </a:xfrm>
          <a:custGeom>
            <a:avLst/>
            <a:gdLst/>
            <a:ahLst/>
            <a:cxnLst/>
            <a:rect l="l" t="t" r="r" b="b"/>
            <a:pathLst>
              <a:path w="449579" h="45720">
                <a:moveTo>
                  <a:pt x="449503" y="0"/>
                </a:moveTo>
                <a:lnTo>
                  <a:pt x="402863" y="6098"/>
                </a:lnTo>
                <a:lnTo>
                  <a:pt x="356261" y="11368"/>
                </a:lnTo>
                <a:lnTo>
                  <a:pt x="309663" y="15868"/>
                </a:lnTo>
                <a:lnTo>
                  <a:pt x="263029" y="19659"/>
                </a:lnTo>
                <a:lnTo>
                  <a:pt x="218112" y="24756"/>
                </a:lnTo>
                <a:lnTo>
                  <a:pt x="173193" y="28789"/>
                </a:lnTo>
                <a:lnTo>
                  <a:pt x="128316" y="31534"/>
                </a:lnTo>
                <a:lnTo>
                  <a:pt x="83527" y="32766"/>
                </a:lnTo>
                <a:lnTo>
                  <a:pt x="61729" y="33615"/>
                </a:lnTo>
                <a:lnTo>
                  <a:pt x="39941" y="34112"/>
                </a:lnTo>
                <a:lnTo>
                  <a:pt x="19951" y="38747"/>
                </a:lnTo>
                <a:lnTo>
                  <a:pt x="0" y="43688"/>
                </a:lnTo>
                <a:lnTo>
                  <a:pt x="15434" y="44332"/>
                </a:lnTo>
                <a:lnTo>
                  <a:pt x="30876" y="44797"/>
                </a:lnTo>
                <a:lnTo>
                  <a:pt x="46323" y="45079"/>
                </a:lnTo>
                <a:lnTo>
                  <a:pt x="61772" y="45173"/>
                </a:lnTo>
                <a:lnTo>
                  <a:pt x="77339" y="45078"/>
                </a:lnTo>
                <a:lnTo>
                  <a:pt x="92911" y="44794"/>
                </a:lnTo>
                <a:lnTo>
                  <a:pt x="108491" y="44322"/>
                </a:lnTo>
                <a:lnTo>
                  <a:pt x="124079" y="43662"/>
                </a:lnTo>
                <a:lnTo>
                  <a:pt x="157355" y="42894"/>
                </a:lnTo>
                <a:lnTo>
                  <a:pt x="224057" y="38858"/>
                </a:lnTo>
                <a:lnTo>
                  <a:pt x="302930" y="29106"/>
                </a:lnTo>
                <a:lnTo>
                  <a:pt x="438759" y="7137"/>
                </a:lnTo>
                <a:lnTo>
                  <a:pt x="442366" y="4775"/>
                </a:lnTo>
                <a:lnTo>
                  <a:pt x="44950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393293" y="4141734"/>
            <a:ext cx="294005" cy="19050"/>
          </a:xfrm>
          <a:custGeom>
            <a:avLst/>
            <a:gdLst/>
            <a:ahLst/>
            <a:cxnLst/>
            <a:rect l="l" t="t" r="r" b="b"/>
            <a:pathLst>
              <a:path w="294004" h="19050">
                <a:moveTo>
                  <a:pt x="36042" y="7912"/>
                </a:moveTo>
                <a:lnTo>
                  <a:pt x="26968" y="10245"/>
                </a:lnTo>
                <a:lnTo>
                  <a:pt x="18002" y="12619"/>
                </a:lnTo>
                <a:lnTo>
                  <a:pt x="0" y="17564"/>
                </a:lnTo>
                <a:lnTo>
                  <a:pt x="11249" y="18045"/>
                </a:lnTo>
                <a:lnTo>
                  <a:pt x="22499" y="18386"/>
                </a:lnTo>
                <a:lnTo>
                  <a:pt x="33752" y="18589"/>
                </a:lnTo>
                <a:lnTo>
                  <a:pt x="45008" y="18656"/>
                </a:lnTo>
                <a:lnTo>
                  <a:pt x="63754" y="18467"/>
                </a:lnTo>
                <a:lnTo>
                  <a:pt x="82505" y="17902"/>
                </a:lnTo>
                <a:lnTo>
                  <a:pt x="101265" y="16957"/>
                </a:lnTo>
                <a:lnTo>
                  <a:pt x="120040" y="15633"/>
                </a:lnTo>
                <a:lnTo>
                  <a:pt x="163376" y="13669"/>
                </a:lnTo>
                <a:lnTo>
                  <a:pt x="206867" y="10232"/>
                </a:lnTo>
                <a:lnTo>
                  <a:pt x="214673" y="9398"/>
                </a:lnTo>
                <a:lnTo>
                  <a:pt x="97815" y="9398"/>
                </a:lnTo>
                <a:lnTo>
                  <a:pt x="82337" y="9304"/>
                </a:lnTo>
                <a:lnTo>
                  <a:pt x="66804" y="9023"/>
                </a:lnTo>
                <a:lnTo>
                  <a:pt x="51470" y="8562"/>
                </a:lnTo>
                <a:lnTo>
                  <a:pt x="36042" y="7912"/>
                </a:lnTo>
                <a:close/>
              </a:path>
              <a:path w="294004" h="19050">
                <a:moveTo>
                  <a:pt x="293471" y="0"/>
                </a:moveTo>
                <a:lnTo>
                  <a:pt x="260089" y="3084"/>
                </a:lnTo>
                <a:lnTo>
                  <a:pt x="226725" y="5491"/>
                </a:lnTo>
                <a:lnTo>
                  <a:pt x="193396" y="7124"/>
                </a:lnTo>
                <a:lnTo>
                  <a:pt x="160121" y="7886"/>
                </a:lnTo>
                <a:lnTo>
                  <a:pt x="144531" y="8551"/>
                </a:lnTo>
                <a:lnTo>
                  <a:pt x="128949" y="9023"/>
                </a:lnTo>
                <a:lnTo>
                  <a:pt x="113310" y="9305"/>
                </a:lnTo>
                <a:lnTo>
                  <a:pt x="97815" y="9398"/>
                </a:lnTo>
                <a:lnTo>
                  <a:pt x="214673" y="9398"/>
                </a:lnTo>
                <a:lnTo>
                  <a:pt x="250120" y="5607"/>
                </a:lnTo>
                <a:lnTo>
                  <a:pt x="29347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860442" y="4111689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560" y="0"/>
                </a:moveTo>
                <a:lnTo>
                  <a:pt x="7645" y="1409"/>
                </a:lnTo>
                <a:lnTo>
                  <a:pt x="0" y="6413"/>
                </a:lnTo>
                <a:lnTo>
                  <a:pt x="11023" y="4648"/>
                </a:lnTo>
                <a:lnTo>
                  <a:pt x="12941" y="3111"/>
                </a:lnTo>
                <a:lnTo>
                  <a:pt x="14795" y="1549"/>
                </a:lnTo>
                <a:lnTo>
                  <a:pt x="1656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822260" y="4116336"/>
            <a:ext cx="49530" cy="26670"/>
          </a:xfrm>
          <a:custGeom>
            <a:avLst/>
            <a:gdLst/>
            <a:ahLst/>
            <a:cxnLst/>
            <a:rect l="l" t="t" r="r" b="b"/>
            <a:pathLst>
              <a:path w="49529" h="26670">
                <a:moveTo>
                  <a:pt x="49199" y="0"/>
                </a:moveTo>
                <a:lnTo>
                  <a:pt x="38188" y="1765"/>
                </a:lnTo>
                <a:lnTo>
                  <a:pt x="21182" y="12573"/>
                </a:lnTo>
                <a:lnTo>
                  <a:pt x="4013" y="23152"/>
                </a:lnTo>
                <a:lnTo>
                  <a:pt x="2692" y="24180"/>
                </a:lnTo>
                <a:lnTo>
                  <a:pt x="0" y="26136"/>
                </a:lnTo>
                <a:lnTo>
                  <a:pt x="11720" y="22511"/>
                </a:lnTo>
                <a:lnTo>
                  <a:pt x="24377" y="16521"/>
                </a:lnTo>
                <a:lnTo>
                  <a:pt x="37149" y="8804"/>
                </a:lnTo>
                <a:lnTo>
                  <a:pt x="4919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686762" y="4113095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181330" y="0"/>
                </a:moveTo>
                <a:lnTo>
                  <a:pt x="45495" y="21968"/>
                </a:lnTo>
                <a:lnTo>
                  <a:pt x="0" y="28638"/>
                </a:lnTo>
                <a:lnTo>
                  <a:pt x="43540" y="23731"/>
                </a:lnTo>
                <a:lnTo>
                  <a:pt x="87033" y="18021"/>
                </a:lnTo>
                <a:lnTo>
                  <a:pt x="173685" y="5003"/>
                </a:lnTo>
                <a:lnTo>
                  <a:pt x="18133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375431" y="4118103"/>
            <a:ext cx="485140" cy="56515"/>
          </a:xfrm>
          <a:custGeom>
            <a:avLst/>
            <a:gdLst/>
            <a:ahLst/>
            <a:cxnLst/>
            <a:rect l="l" t="t" r="r" b="b"/>
            <a:pathLst>
              <a:path w="485140" h="56514">
                <a:moveTo>
                  <a:pt x="324065" y="47929"/>
                </a:moveTo>
                <a:lnTo>
                  <a:pt x="107962" y="47929"/>
                </a:lnTo>
                <a:lnTo>
                  <a:pt x="111467" y="51257"/>
                </a:lnTo>
                <a:lnTo>
                  <a:pt x="113893" y="55867"/>
                </a:lnTo>
                <a:lnTo>
                  <a:pt x="121811" y="56041"/>
                </a:lnTo>
                <a:lnTo>
                  <a:pt x="145580" y="56261"/>
                </a:lnTo>
                <a:lnTo>
                  <a:pt x="162739" y="56143"/>
                </a:lnTo>
                <a:lnTo>
                  <a:pt x="179908" y="55786"/>
                </a:lnTo>
                <a:lnTo>
                  <a:pt x="197086" y="55184"/>
                </a:lnTo>
                <a:lnTo>
                  <a:pt x="214274" y="54330"/>
                </a:lnTo>
                <a:lnTo>
                  <a:pt x="244378" y="53493"/>
                </a:lnTo>
                <a:lnTo>
                  <a:pt x="274521" y="51938"/>
                </a:lnTo>
                <a:lnTo>
                  <a:pt x="304691" y="49728"/>
                </a:lnTo>
                <a:lnTo>
                  <a:pt x="324065" y="47929"/>
                </a:lnTo>
                <a:close/>
              </a:path>
              <a:path w="485140" h="56514">
                <a:moveTo>
                  <a:pt x="17856" y="41198"/>
                </a:moveTo>
                <a:lnTo>
                  <a:pt x="0" y="46355"/>
                </a:lnTo>
                <a:lnTo>
                  <a:pt x="14795" y="49174"/>
                </a:lnTo>
                <a:lnTo>
                  <a:pt x="37182" y="51393"/>
                </a:lnTo>
                <a:lnTo>
                  <a:pt x="59588" y="53213"/>
                </a:lnTo>
                <a:lnTo>
                  <a:pt x="81373" y="50404"/>
                </a:lnTo>
                <a:lnTo>
                  <a:pt x="103301" y="47967"/>
                </a:lnTo>
                <a:lnTo>
                  <a:pt x="103784" y="47929"/>
                </a:lnTo>
                <a:lnTo>
                  <a:pt x="324065" y="47929"/>
                </a:lnTo>
                <a:lnTo>
                  <a:pt x="334873" y="46926"/>
                </a:lnTo>
                <a:lnTo>
                  <a:pt x="357881" y="42291"/>
                </a:lnTo>
                <a:lnTo>
                  <a:pt x="62877" y="42291"/>
                </a:lnTo>
                <a:lnTo>
                  <a:pt x="51621" y="42223"/>
                </a:lnTo>
                <a:lnTo>
                  <a:pt x="40366" y="42021"/>
                </a:lnTo>
                <a:lnTo>
                  <a:pt x="29112" y="41680"/>
                </a:lnTo>
                <a:lnTo>
                  <a:pt x="17856" y="41198"/>
                </a:lnTo>
                <a:close/>
              </a:path>
              <a:path w="485140" h="56514">
                <a:moveTo>
                  <a:pt x="485012" y="0"/>
                </a:moveTo>
                <a:lnTo>
                  <a:pt x="398362" y="13017"/>
                </a:lnTo>
                <a:lnTo>
                  <a:pt x="354873" y="18727"/>
                </a:lnTo>
                <a:lnTo>
                  <a:pt x="311340" y="23634"/>
                </a:lnTo>
                <a:lnTo>
                  <a:pt x="267989" y="29242"/>
                </a:lnTo>
                <a:lnTo>
                  <a:pt x="224613" y="33880"/>
                </a:lnTo>
                <a:lnTo>
                  <a:pt x="181240" y="37304"/>
                </a:lnTo>
                <a:lnTo>
                  <a:pt x="137896" y="39268"/>
                </a:lnTo>
                <a:lnTo>
                  <a:pt x="119122" y="40587"/>
                </a:lnTo>
                <a:lnTo>
                  <a:pt x="100363" y="41532"/>
                </a:lnTo>
                <a:lnTo>
                  <a:pt x="81616" y="42100"/>
                </a:lnTo>
                <a:lnTo>
                  <a:pt x="62877" y="42291"/>
                </a:lnTo>
                <a:lnTo>
                  <a:pt x="357881" y="42291"/>
                </a:lnTo>
                <a:lnTo>
                  <a:pt x="446824" y="24371"/>
                </a:lnTo>
                <a:lnTo>
                  <a:pt x="449516" y="22415"/>
                </a:lnTo>
                <a:lnTo>
                  <a:pt x="450849" y="21374"/>
                </a:lnTo>
                <a:lnTo>
                  <a:pt x="459450" y="16121"/>
                </a:lnTo>
                <a:lnTo>
                  <a:pt x="476533" y="5431"/>
                </a:lnTo>
                <a:lnTo>
                  <a:pt x="48501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371679" y="4132874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28701" y="0"/>
                </a:moveTo>
                <a:lnTo>
                  <a:pt x="21515" y="1197"/>
                </a:lnTo>
                <a:lnTo>
                  <a:pt x="0" y="5003"/>
                </a:lnTo>
                <a:lnTo>
                  <a:pt x="19642" y="6032"/>
                </a:lnTo>
                <a:lnTo>
                  <a:pt x="39293" y="6756"/>
                </a:lnTo>
                <a:lnTo>
                  <a:pt x="45881" y="5556"/>
                </a:lnTo>
                <a:lnTo>
                  <a:pt x="65404" y="1854"/>
                </a:lnTo>
                <a:lnTo>
                  <a:pt x="47043" y="1069"/>
                </a:lnTo>
                <a:lnTo>
                  <a:pt x="2870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347680" y="4137882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4">
                <a:moveTo>
                  <a:pt x="24002" y="0"/>
                </a:moveTo>
                <a:lnTo>
                  <a:pt x="7975" y="3048"/>
                </a:lnTo>
                <a:lnTo>
                  <a:pt x="0" y="4673"/>
                </a:lnTo>
                <a:lnTo>
                  <a:pt x="5867" y="5803"/>
                </a:lnTo>
                <a:lnTo>
                  <a:pt x="12928" y="6565"/>
                </a:lnTo>
                <a:lnTo>
                  <a:pt x="27050" y="7937"/>
                </a:lnTo>
                <a:lnTo>
                  <a:pt x="54247" y="3367"/>
                </a:lnTo>
                <a:lnTo>
                  <a:pt x="63296" y="1752"/>
                </a:lnTo>
                <a:lnTo>
                  <a:pt x="43640" y="1023"/>
                </a:lnTo>
                <a:lnTo>
                  <a:pt x="2400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309181" y="4142553"/>
            <a:ext cx="66040" cy="10795"/>
          </a:xfrm>
          <a:custGeom>
            <a:avLst/>
            <a:gdLst/>
            <a:ahLst/>
            <a:cxnLst/>
            <a:rect l="l" t="t" r="r" b="b"/>
            <a:pathLst>
              <a:path w="66040" h="10795">
                <a:moveTo>
                  <a:pt x="38493" y="0"/>
                </a:moveTo>
                <a:lnTo>
                  <a:pt x="19223" y="4071"/>
                </a:lnTo>
                <a:lnTo>
                  <a:pt x="0" y="8420"/>
                </a:lnTo>
                <a:lnTo>
                  <a:pt x="6261" y="9677"/>
                </a:lnTo>
                <a:lnTo>
                  <a:pt x="14414" y="10731"/>
                </a:lnTo>
                <a:lnTo>
                  <a:pt x="40014" y="7164"/>
                </a:lnTo>
                <a:lnTo>
                  <a:pt x="65557" y="3263"/>
                </a:lnTo>
                <a:lnTo>
                  <a:pt x="51422" y="1892"/>
                </a:lnTo>
                <a:lnTo>
                  <a:pt x="44361" y="1130"/>
                </a:lnTo>
                <a:lnTo>
                  <a:pt x="3849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306997" y="4150969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2184" y="0"/>
                </a:moveTo>
                <a:lnTo>
                  <a:pt x="0" y="520"/>
                </a:lnTo>
                <a:lnTo>
                  <a:pt x="12382" y="2857"/>
                </a:lnTo>
                <a:lnTo>
                  <a:pt x="16598" y="2311"/>
                </a:lnTo>
                <a:lnTo>
                  <a:pt x="13868" y="1981"/>
                </a:lnTo>
                <a:lnTo>
                  <a:pt x="8445" y="1257"/>
                </a:lnTo>
                <a:lnTo>
                  <a:pt x="218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918849" y="4091322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29" h="5079">
                <a:moveTo>
                  <a:pt x="11112" y="0"/>
                </a:moveTo>
                <a:lnTo>
                  <a:pt x="0" y="1828"/>
                </a:lnTo>
                <a:lnTo>
                  <a:pt x="1422" y="2463"/>
                </a:lnTo>
                <a:lnTo>
                  <a:pt x="2197" y="3467"/>
                </a:lnTo>
                <a:lnTo>
                  <a:pt x="2451" y="4813"/>
                </a:lnTo>
                <a:lnTo>
                  <a:pt x="5372" y="3263"/>
                </a:lnTo>
                <a:lnTo>
                  <a:pt x="8255" y="1663"/>
                </a:lnTo>
                <a:lnTo>
                  <a:pt x="1111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883763" y="409315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35090" y="0"/>
                </a:moveTo>
                <a:lnTo>
                  <a:pt x="7315" y="4495"/>
                </a:lnTo>
                <a:lnTo>
                  <a:pt x="5753" y="5575"/>
                </a:lnTo>
                <a:lnTo>
                  <a:pt x="4102" y="7696"/>
                </a:lnTo>
                <a:lnTo>
                  <a:pt x="2159" y="9906"/>
                </a:lnTo>
                <a:lnTo>
                  <a:pt x="37541" y="2984"/>
                </a:lnTo>
                <a:lnTo>
                  <a:pt x="37287" y="1638"/>
                </a:lnTo>
                <a:lnTo>
                  <a:pt x="36512" y="635"/>
                </a:lnTo>
                <a:lnTo>
                  <a:pt x="3509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889516" y="40976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62" y="0"/>
                </a:moveTo>
                <a:lnTo>
                  <a:pt x="698" y="152"/>
                </a:lnTo>
                <a:lnTo>
                  <a:pt x="0" y="1079"/>
                </a:lnTo>
                <a:lnTo>
                  <a:pt x="156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400381" y="4117181"/>
            <a:ext cx="354330" cy="23495"/>
          </a:xfrm>
          <a:custGeom>
            <a:avLst/>
            <a:gdLst/>
            <a:ahLst/>
            <a:cxnLst/>
            <a:rect l="l" t="t" r="r" b="b"/>
            <a:pathLst>
              <a:path w="354329" h="23495">
                <a:moveTo>
                  <a:pt x="39878" y="9766"/>
                </a:moveTo>
                <a:lnTo>
                  <a:pt x="29893" y="11143"/>
                </a:lnTo>
                <a:lnTo>
                  <a:pt x="9943" y="14108"/>
                </a:lnTo>
                <a:lnTo>
                  <a:pt x="0" y="15697"/>
                </a:lnTo>
                <a:lnTo>
                  <a:pt x="18341" y="16760"/>
                </a:lnTo>
                <a:lnTo>
                  <a:pt x="36703" y="17538"/>
                </a:lnTo>
                <a:lnTo>
                  <a:pt x="10591" y="22453"/>
                </a:lnTo>
                <a:lnTo>
                  <a:pt x="30137" y="22893"/>
                </a:lnTo>
                <a:lnTo>
                  <a:pt x="49682" y="23037"/>
                </a:lnTo>
                <a:lnTo>
                  <a:pt x="56083" y="23037"/>
                </a:lnTo>
                <a:lnTo>
                  <a:pt x="68884" y="22885"/>
                </a:lnTo>
                <a:lnTo>
                  <a:pt x="76250" y="21221"/>
                </a:lnTo>
                <a:lnTo>
                  <a:pt x="90995" y="18110"/>
                </a:lnTo>
                <a:lnTo>
                  <a:pt x="96189" y="18034"/>
                </a:lnTo>
                <a:lnTo>
                  <a:pt x="153166" y="16153"/>
                </a:lnTo>
                <a:lnTo>
                  <a:pt x="199611" y="14106"/>
                </a:lnTo>
                <a:lnTo>
                  <a:pt x="221182" y="12915"/>
                </a:lnTo>
                <a:lnTo>
                  <a:pt x="129463" y="12915"/>
                </a:lnTo>
                <a:lnTo>
                  <a:pt x="107056" y="12718"/>
                </a:lnTo>
                <a:lnTo>
                  <a:pt x="84656" y="12126"/>
                </a:lnTo>
                <a:lnTo>
                  <a:pt x="62264" y="11142"/>
                </a:lnTo>
                <a:lnTo>
                  <a:pt x="39878" y="9766"/>
                </a:lnTo>
                <a:close/>
              </a:path>
              <a:path w="354329" h="23495">
                <a:moveTo>
                  <a:pt x="354228" y="0"/>
                </a:moveTo>
                <a:lnTo>
                  <a:pt x="314469" y="4315"/>
                </a:lnTo>
                <a:lnTo>
                  <a:pt x="274712" y="7726"/>
                </a:lnTo>
                <a:lnTo>
                  <a:pt x="234990" y="10078"/>
                </a:lnTo>
                <a:lnTo>
                  <a:pt x="195338" y="11214"/>
                </a:lnTo>
                <a:lnTo>
                  <a:pt x="178862" y="11956"/>
                </a:lnTo>
                <a:lnTo>
                  <a:pt x="162391" y="12488"/>
                </a:lnTo>
                <a:lnTo>
                  <a:pt x="145925" y="12808"/>
                </a:lnTo>
                <a:lnTo>
                  <a:pt x="129463" y="12915"/>
                </a:lnTo>
                <a:lnTo>
                  <a:pt x="221182" y="12915"/>
                </a:lnTo>
                <a:lnTo>
                  <a:pt x="245834" y="11555"/>
                </a:lnTo>
                <a:lnTo>
                  <a:pt x="291985" y="8432"/>
                </a:lnTo>
                <a:lnTo>
                  <a:pt x="338684" y="2232"/>
                </a:lnTo>
                <a:lnTo>
                  <a:pt x="35422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878828" y="4098726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693" y="0"/>
                </a:moveTo>
                <a:lnTo>
                  <a:pt x="7137" y="2438"/>
                </a:lnTo>
                <a:lnTo>
                  <a:pt x="0" y="7238"/>
                </a:lnTo>
                <a:lnTo>
                  <a:pt x="4927" y="6540"/>
                </a:lnTo>
                <a:lnTo>
                  <a:pt x="7099" y="4330"/>
                </a:lnTo>
                <a:lnTo>
                  <a:pt x="9029" y="2120"/>
                </a:lnTo>
                <a:lnTo>
                  <a:pt x="1069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374729" y="4097795"/>
            <a:ext cx="515620" cy="52069"/>
          </a:xfrm>
          <a:custGeom>
            <a:avLst/>
            <a:gdLst/>
            <a:ahLst/>
            <a:cxnLst/>
            <a:rect l="l" t="t" r="r" b="b"/>
            <a:pathLst>
              <a:path w="515620" h="52070">
                <a:moveTo>
                  <a:pt x="36245" y="41833"/>
                </a:moveTo>
                <a:lnTo>
                  <a:pt x="27196" y="43450"/>
                </a:lnTo>
                <a:lnTo>
                  <a:pt x="0" y="48018"/>
                </a:lnTo>
                <a:lnTo>
                  <a:pt x="13642" y="49194"/>
                </a:lnTo>
                <a:lnTo>
                  <a:pt x="27289" y="50226"/>
                </a:lnTo>
                <a:lnTo>
                  <a:pt x="40940" y="51113"/>
                </a:lnTo>
                <a:lnTo>
                  <a:pt x="54597" y="51854"/>
                </a:lnTo>
                <a:lnTo>
                  <a:pt x="74549" y="46913"/>
                </a:lnTo>
                <a:lnTo>
                  <a:pt x="93869" y="42430"/>
                </a:lnTo>
                <a:lnTo>
                  <a:pt x="75336" y="42430"/>
                </a:lnTo>
                <a:lnTo>
                  <a:pt x="55708" y="42278"/>
                </a:lnTo>
                <a:lnTo>
                  <a:pt x="36245" y="41833"/>
                </a:lnTo>
                <a:close/>
              </a:path>
              <a:path w="515620" h="52070">
                <a:moveTo>
                  <a:pt x="94538" y="42278"/>
                </a:moveTo>
                <a:lnTo>
                  <a:pt x="81737" y="42430"/>
                </a:lnTo>
                <a:lnTo>
                  <a:pt x="93869" y="42430"/>
                </a:lnTo>
                <a:lnTo>
                  <a:pt x="94538" y="42278"/>
                </a:lnTo>
                <a:close/>
              </a:path>
              <a:path w="515620" h="52070">
                <a:moveTo>
                  <a:pt x="515493" y="0"/>
                </a:moveTo>
                <a:lnTo>
                  <a:pt x="447811" y="10394"/>
                </a:lnTo>
                <a:lnTo>
                  <a:pt x="413869" y="15112"/>
                </a:lnTo>
                <a:lnTo>
                  <a:pt x="379882" y="19380"/>
                </a:lnTo>
                <a:lnTo>
                  <a:pt x="364338" y="21619"/>
                </a:lnTo>
                <a:lnTo>
                  <a:pt x="317627" y="27825"/>
                </a:lnTo>
                <a:lnTo>
                  <a:pt x="364260" y="24034"/>
                </a:lnTo>
                <a:lnTo>
                  <a:pt x="410859" y="19534"/>
                </a:lnTo>
                <a:lnTo>
                  <a:pt x="457460" y="14265"/>
                </a:lnTo>
                <a:lnTo>
                  <a:pt x="504101" y="8166"/>
                </a:lnTo>
                <a:lnTo>
                  <a:pt x="511238" y="3365"/>
                </a:lnTo>
                <a:lnTo>
                  <a:pt x="514794" y="927"/>
                </a:lnTo>
                <a:lnTo>
                  <a:pt x="51549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323590" y="415255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40" y="0"/>
                </a:lnTo>
              </a:path>
            </a:pathLst>
          </a:custGeom>
          <a:ln w="13487">
            <a:solidFill>
              <a:srgbClr val="CCC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319377" y="4153284"/>
            <a:ext cx="74295" cy="11430"/>
          </a:xfrm>
          <a:custGeom>
            <a:avLst/>
            <a:gdLst/>
            <a:ahLst/>
            <a:cxnLst/>
            <a:rect l="l" t="t" r="r" b="b"/>
            <a:pathLst>
              <a:path w="74295" h="11429">
                <a:moveTo>
                  <a:pt x="4216" y="0"/>
                </a:moveTo>
                <a:lnTo>
                  <a:pt x="0" y="546"/>
                </a:lnTo>
                <a:lnTo>
                  <a:pt x="56045" y="11176"/>
                </a:lnTo>
                <a:lnTo>
                  <a:pt x="73913" y="6019"/>
                </a:lnTo>
                <a:lnTo>
                  <a:pt x="56478" y="5002"/>
                </a:lnTo>
                <a:lnTo>
                  <a:pt x="39050" y="3662"/>
                </a:lnTo>
                <a:lnTo>
                  <a:pt x="21630" y="1996"/>
                </a:lnTo>
                <a:lnTo>
                  <a:pt x="42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231763" y="4112952"/>
            <a:ext cx="35560" cy="10160"/>
          </a:xfrm>
          <a:custGeom>
            <a:avLst/>
            <a:gdLst/>
            <a:ahLst/>
            <a:cxnLst/>
            <a:rect l="l" t="t" r="r" b="b"/>
            <a:pathLst>
              <a:path w="35559" h="10160">
                <a:moveTo>
                  <a:pt x="5753" y="0"/>
                </a:moveTo>
                <a:lnTo>
                  <a:pt x="4190" y="1244"/>
                </a:lnTo>
                <a:lnTo>
                  <a:pt x="2184" y="2895"/>
                </a:lnTo>
                <a:lnTo>
                  <a:pt x="0" y="4838"/>
                </a:lnTo>
                <a:lnTo>
                  <a:pt x="27457" y="10033"/>
                </a:lnTo>
                <a:lnTo>
                  <a:pt x="29908" y="8140"/>
                </a:lnTo>
                <a:lnTo>
                  <a:pt x="32410" y="6375"/>
                </a:lnTo>
                <a:lnTo>
                  <a:pt x="34963" y="4775"/>
                </a:lnTo>
                <a:lnTo>
                  <a:pt x="13051" y="1233"/>
                </a:lnTo>
                <a:lnTo>
                  <a:pt x="575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17805" y="4117789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09" h="16510">
                <a:moveTo>
                  <a:pt x="13957" y="0"/>
                </a:moveTo>
                <a:lnTo>
                  <a:pt x="9105" y="4318"/>
                </a:lnTo>
                <a:lnTo>
                  <a:pt x="3403" y="9969"/>
                </a:lnTo>
                <a:lnTo>
                  <a:pt x="0" y="15367"/>
                </a:lnTo>
                <a:lnTo>
                  <a:pt x="1651" y="15367"/>
                </a:lnTo>
                <a:lnTo>
                  <a:pt x="2895" y="15468"/>
                </a:lnTo>
                <a:lnTo>
                  <a:pt x="6197" y="16141"/>
                </a:lnTo>
                <a:lnTo>
                  <a:pt x="18859" y="13868"/>
                </a:lnTo>
                <a:lnTo>
                  <a:pt x="24472" y="11620"/>
                </a:lnTo>
                <a:lnTo>
                  <a:pt x="30276" y="9867"/>
                </a:lnTo>
                <a:lnTo>
                  <a:pt x="36271" y="8648"/>
                </a:lnTo>
                <a:lnTo>
                  <a:pt x="38696" y="7124"/>
                </a:lnTo>
                <a:lnTo>
                  <a:pt x="39903" y="6400"/>
                </a:lnTo>
                <a:lnTo>
                  <a:pt x="41414" y="5194"/>
                </a:lnTo>
                <a:lnTo>
                  <a:pt x="1395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236664" y="4126433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7411" y="0"/>
                </a:moveTo>
                <a:lnTo>
                  <a:pt x="11417" y="1219"/>
                </a:lnTo>
                <a:lnTo>
                  <a:pt x="5600" y="2971"/>
                </a:lnTo>
                <a:lnTo>
                  <a:pt x="0" y="5219"/>
                </a:lnTo>
                <a:lnTo>
                  <a:pt x="12547" y="3048"/>
                </a:lnTo>
                <a:lnTo>
                  <a:pt x="1741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216570" y="413315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2882" y="0"/>
                </a:moveTo>
                <a:lnTo>
                  <a:pt x="1231" y="0"/>
                </a:lnTo>
                <a:lnTo>
                  <a:pt x="737" y="774"/>
                </a:lnTo>
                <a:lnTo>
                  <a:pt x="368" y="1409"/>
                </a:lnTo>
                <a:lnTo>
                  <a:pt x="0" y="2120"/>
                </a:lnTo>
                <a:lnTo>
                  <a:pt x="7429" y="774"/>
                </a:lnTo>
                <a:lnTo>
                  <a:pt x="4127" y="101"/>
                </a:lnTo>
                <a:lnTo>
                  <a:pt x="288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244252" y="4105353"/>
            <a:ext cx="40640" cy="8890"/>
          </a:xfrm>
          <a:custGeom>
            <a:avLst/>
            <a:gdLst/>
            <a:ahLst/>
            <a:cxnLst/>
            <a:rect l="l" t="t" r="r" b="b"/>
            <a:pathLst>
              <a:path w="40640" h="8889">
                <a:moveTo>
                  <a:pt x="3657" y="0"/>
                </a:moveTo>
                <a:lnTo>
                  <a:pt x="0" y="2654"/>
                </a:lnTo>
                <a:lnTo>
                  <a:pt x="29476" y="8369"/>
                </a:lnTo>
                <a:lnTo>
                  <a:pt x="33070" y="6540"/>
                </a:lnTo>
                <a:lnTo>
                  <a:pt x="36766" y="4965"/>
                </a:lnTo>
                <a:lnTo>
                  <a:pt x="40576" y="3657"/>
                </a:lnTo>
                <a:lnTo>
                  <a:pt x="12880" y="985"/>
                </a:lnTo>
                <a:lnTo>
                  <a:pt x="365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237517" y="4108005"/>
            <a:ext cx="36830" cy="10160"/>
          </a:xfrm>
          <a:custGeom>
            <a:avLst/>
            <a:gdLst/>
            <a:ahLst/>
            <a:cxnLst/>
            <a:rect l="l" t="t" r="r" b="b"/>
            <a:pathLst>
              <a:path w="36829" h="10160">
                <a:moveTo>
                  <a:pt x="6730" y="0"/>
                </a:moveTo>
                <a:lnTo>
                  <a:pt x="3035" y="2616"/>
                </a:lnTo>
                <a:lnTo>
                  <a:pt x="1549" y="3708"/>
                </a:lnTo>
                <a:lnTo>
                  <a:pt x="0" y="4953"/>
                </a:lnTo>
                <a:lnTo>
                  <a:pt x="29209" y="9715"/>
                </a:lnTo>
                <a:lnTo>
                  <a:pt x="31495" y="8267"/>
                </a:lnTo>
                <a:lnTo>
                  <a:pt x="33832" y="6946"/>
                </a:lnTo>
                <a:lnTo>
                  <a:pt x="36207" y="5727"/>
                </a:lnTo>
                <a:lnTo>
                  <a:pt x="673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259214" y="4117722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4">
                <a:moveTo>
                  <a:pt x="7518" y="0"/>
                </a:moveTo>
                <a:lnTo>
                  <a:pt x="4965" y="1600"/>
                </a:lnTo>
                <a:lnTo>
                  <a:pt x="2463" y="3365"/>
                </a:lnTo>
                <a:lnTo>
                  <a:pt x="0" y="5257"/>
                </a:lnTo>
                <a:lnTo>
                  <a:pt x="13550" y="7835"/>
                </a:lnTo>
                <a:lnTo>
                  <a:pt x="36233" y="4229"/>
                </a:lnTo>
                <a:lnTo>
                  <a:pt x="751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254075" y="4122985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694" y="2565"/>
                </a:moveTo>
                <a:lnTo>
                  <a:pt x="4851" y="2565"/>
                </a:lnTo>
                <a:lnTo>
                  <a:pt x="11214" y="3784"/>
                </a:lnTo>
                <a:lnTo>
                  <a:pt x="18694" y="2565"/>
                </a:lnTo>
                <a:close/>
              </a:path>
              <a:path w="19050" h="3810">
                <a:moveTo>
                  <a:pt x="5143" y="0"/>
                </a:moveTo>
                <a:lnTo>
                  <a:pt x="3632" y="1206"/>
                </a:lnTo>
                <a:lnTo>
                  <a:pt x="2425" y="1930"/>
                </a:lnTo>
                <a:lnTo>
                  <a:pt x="0" y="3441"/>
                </a:lnTo>
                <a:lnTo>
                  <a:pt x="1612" y="3111"/>
                </a:lnTo>
                <a:lnTo>
                  <a:pt x="3225" y="2819"/>
                </a:lnTo>
                <a:lnTo>
                  <a:pt x="4851" y="2565"/>
                </a:lnTo>
                <a:lnTo>
                  <a:pt x="18694" y="2565"/>
                </a:lnTo>
                <a:lnTo>
                  <a:pt x="514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249211" y="4125553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9715" y="0"/>
                </a:moveTo>
                <a:lnTo>
                  <a:pt x="8089" y="254"/>
                </a:lnTo>
                <a:lnTo>
                  <a:pt x="6476" y="546"/>
                </a:lnTo>
                <a:lnTo>
                  <a:pt x="4864" y="876"/>
                </a:lnTo>
                <a:lnTo>
                  <a:pt x="0" y="3937"/>
                </a:lnTo>
                <a:lnTo>
                  <a:pt x="16078" y="1219"/>
                </a:lnTo>
                <a:lnTo>
                  <a:pt x="971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273726" y="4109017"/>
            <a:ext cx="67310" cy="10160"/>
          </a:xfrm>
          <a:custGeom>
            <a:avLst/>
            <a:gdLst/>
            <a:ahLst/>
            <a:cxnLst/>
            <a:rect l="l" t="t" r="r" b="b"/>
            <a:pathLst>
              <a:path w="67309" h="10160">
                <a:moveTo>
                  <a:pt x="11099" y="0"/>
                </a:moveTo>
                <a:lnTo>
                  <a:pt x="7289" y="1308"/>
                </a:lnTo>
                <a:lnTo>
                  <a:pt x="3594" y="2882"/>
                </a:lnTo>
                <a:lnTo>
                  <a:pt x="0" y="4711"/>
                </a:lnTo>
                <a:lnTo>
                  <a:pt x="11176" y="6896"/>
                </a:lnTo>
                <a:lnTo>
                  <a:pt x="18779" y="7727"/>
                </a:lnTo>
                <a:lnTo>
                  <a:pt x="41605" y="9931"/>
                </a:lnTo>
                <a:lnTo>
                  <a:pt x="66840" y="3949"/>
                </a:lnTo>
                <a:lnTo>
                  <a:pt x="38950" y="2217"/>
                </a:lnTo>
                <a:lnTo>
                  <a:pt x="1109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266730" y="4113726"/>
            <a:ext cx="48895" cy="8255"/>
          </a:xfrm>
          <a:custGeom>
            <a:avLst/>
            <a:gdLst/>
            <a:ahLst/>
            <a:cxnLst/>
            <a:rect l="l" t="t" r="r" b="b"/>
            <a:pathLst>
              <a:path w="48895" h="8254">
                <a:moveTo>
                  <a:pt x="6997" y="0"/>
                </a:moveTo>
                <a:lnTo>
                  <a:pt x="4622" y="1219"/>
                </a:lnTo>
                <a:lnTo>
                  <a:pt x="2286" y="2552"/>
                </a:lnTo>
                <a:lnTo>
                  <a:pt x="0" y="4000"/>
                </a:lnTo>
                <a:lnTo>
                  <a:pt x="21529" y="7215"/>
                </a:lnTo>
                <a:lnTo>
                  <a:pt x="28714" y="8229"/>
                </a:lnTo>
                <a:lnTo>
                  <a:pt x="35280" y="7213"/>
                </a:lnTo>
                <a:lnTo>
                  <a:pt x="48463" y="5257"/>
                </a:lnTo>
                <a:lnTo>
                  <a:pt x="48602" y="5219"/>
                </a:lnTo>
                <a:lnTo>
                  <a:pt x="25776" y="3021"/>
                </a:lnTo>
                <a:lnTo>
                  <a:pt x="18173" y="2197"/>
                </a:lnTo>
                <a:lnTo>
                  <a:pt x="699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89668" y="4256679"/>
            <a:ext cx="331139" cy="1366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556625" y="4445203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12915" y="0"/>
                </a:moveTo>
                <a:lnTo>
                  <a:pt x="4305" y="1511"/>
                </a:lnTo>
                <a:lnTo>
                  <a:pt x="0" y="2222"/>
                </a:lnTo>
                <a:lnTo>
                  <a:pt x="2349" y="6375"/>
                </a:lnTo>
                <a:lnTo>
                  <a:pt x="6680" y="9194"/>
                </a:lnTo>
                <a:lnTo>
                  <a:pt x="13728" y="9194"/>
                </a:lnTo>
                <a:lnTo>
                  <a:pt x="12700" y="6502"/>
                </a:lnTo>
                <a:lnTo>
                  <a:pt x="12733" y="1511"/>
                </a:lnTo>
                <a:lnTo>
                  <a:pt x="12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555175" y="4441855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14985" y="0"/>
                </a:moveTo>
                <a:lnTo>
                  <a:pt x="0" y="2120"/>
                </a:lnTo>
                <a:lnTo>
                  <a:pt x="368" y="3352"/>
                </a:lnTo>
                <a:lnTo>
                  <a:pt x="838" y="4508"/>
                </a:lnTo>
                <a:lnTo>
                  <a:pt x="1447" y="5575"/>
                </a:lnTo>
                <a:lnTo>
                  <a:pt x="5753" y="4864"/>
                </a:lnTo>
                <a:lnTo>
                  <a:pt x="14363" y="3352"/>
                </a:lnTo>
                <a:lnTo>
                  <a:pt x="14527" y="2120"/>
                </a:lnTo>
                <a:lnTo>
                  <a:pt x="14719" y="1054"/>
                </a:lnTo>
                <a:lnTo>
                  <a:pt x="149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554646" y="442289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223" y="0"/>
                </a:moveTo>
                <a:lnTo>
                  <a:pt x="4394" y="228"/>
                </a:lnTo>
                <a:lnTo>
                  <a:pt x="2057" y="3809"/>
                </a:lnTo>
                <a:lnTo>
                  <a:pt x="546" y="7975"/>
                </a:lnTo>
                <a:lnTo>
                  <a:pt x="0" y="12077"/>
                </a:lnTo>
                <a:lnTo>
                  <a:pt x="3390" y="7746"/>
                </a:lnTo>
                <a:lnTo>
                  <a:pt x="7023" y="3530"/>
                </a:lnTo>
                <a:lnTo>
                  <a:pt x="1022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554279" y="4421930"/>
            <a:ext cx="29845" cy="22225"/>
          </a:xfrm>
          <a:custGeom>
            <a:avLst/>
            <a:gdLst/>
            <a:ahLst/>
            <a:cxnLst/>
            <a:rect l="l" t="t" r="r" b="b"/>
            <a:pathLst>
              <a:path w="29845" h="22225">
                <a:moveTo>
                  <a:pt x="29716" y="0"/>
                </a:moveTo>
                <a:lnTo>
                  <a:pt x="23340" y="380"/>
                </a:lnTo>
                <a:lnTo>
                  <a:pt x="10590" y="965"/>
                </a:lnTo>
                <a:lnTo>
                  <a:pt x="7389" y="4495"/>
                </a:lnTo>
                <a:lnTo>
                  <a:pt x="3757" y="8712"/>
                </a:lnTo>
                <a:lnTo>
                  <a:pt x="366" y="13042"/>
                </a:lnTo>
                <a:lnTo>
                  <a:pt x="0" y="15786"/>
                </a:lnTo>
                <a:lnTo>
                  <a:pt x="27" y="17691"/>
                </a:lnTo>
                <a:lnTo>
                  <a:pt x="112" y="19278"/>
                </a:lnTo>
                <a:lnTo>
                  <a:pt x="899" y="22047"/>
                </a:lnTo>
                <a:lnTo>
                  <a:pt x="15885" y="19926"/>
                </a:lnTo>
                <a:lnTo>
                  <a:pt x="16432" y="17691"/>
                </a:lnTo>
                <a:lnTo>
                  <a:pt x="17206" y="15786"/>
                </a:lnTo>
                <a:lnTo>
                  <a:pt x="21245" y="9842"/>
                </a:lnTo>
                <a:lnTo>
                  <a:pt x="25207" y="4940"/>
                </a:lnTo>
                <a:lnTo>
                  <a:pt x="2971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559046" y="4410356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5" h="13335">
                <a:moveTo>
                  <a:pt x="17995" y="0"/>
                </a:moveTo>
                <a:lnTo>
                  <a:pt x="5016" y="6667"/>
                </a:lnTo>
                <a:lnTo>
                  <a:pt x="2159" y="9461"/>
                </a:lnTo>
                <a:lnTo>
                  <a:pt x="0" y="12776"/>
                </a:lnTo>
                <a:lnTo>
                  <a:pt x="1943" y="12712"/>
                </a:lnTo>
                <a:lnTo>
                  <a:pt x="5829" y="12534"/>
                </a:lnTo>
                <a:lnTo>
                  <a:pt x="10922" y="6883"/>
                </a:lnTo>
                <a:lnTo>
                  <a:pt x="14743" y="3098"/>
                </a:lnTo>
                <a:lnTo>
                  <a:pt x="17995" y="0"/>
                </a:lnTo>
                <a:close/>
              </a:path>
              <a:path w="18415" h="13335">
                <a:moveTo>
                  <a:pt x="14897" y="2946"/>
                </a:moveTo>
                <a:lnTo>
                  <a:pt x="14706" y="3098"/>
                </a:lnTo>
                <a:lnTo>
                  <a:pt x="14897" y="2946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564873" y="4393246"/>
            <a:ext cx="52069" cy="29845"/>
          </a:xfrm>
          <a:custGeom>
            <a:avLst/>
            <a:gdLst/>
            <a:ahLst/>
            <a:cxnLst/>
            <a:rect l="l" t="t" r="r" b="b"/>
            <a:pathLst>
              <a:path w="52070" h="29845">
                <a:moveTo>
                  <a:pt x="27584" y="20053"/>
                </a:moveTo>
                <a:lnTo>
                  <a:pt x="9067" y="20053"/>
                </a:lnTo>
                <a:lnTo>
                  <a:pt x="5105" y="23990"/>
                </a:lnTo>
                <a:lnTo>
                  <a:pt x="0" y="29654"/>
                </a:lnTo>
                <a:lnTo>
                  <a:pt x="12750" y="29070"/>
                </a:lnTo>
                <a:lnTo>
                  <a:pt x="19126" y="28689"/>
                </a:lnTo>
                <a:lnTo>
                  <a:pt x="26417" y="21140"/>
                </a:lnTo>
                <a:lnTo>
                  <a:pt x="27584" y="20053"/>
                </a:lnTo>
                <a:close/>
              </a:path>
              <a:path w="52070" h="29845">
                <a:moveTo>
                  <a:pt x="51536" y="0"/>
                </a:moveTo>
                <a:lnTo>
                  <a:pt x="43357" y="1117"/>
                </a:lnTo>
                <a:lnTo>
                  <a:pt x="37119" y="4260"/>
                </a:lnTo>
                <a:lnTo>
                  <a:pt x="12166" y="17106"/>
                </a:lnTo>
                <a:lnTo>
                  <a:pt x="8928" y="20142"/>
                </a:lnTo>
                <a:lnTo>
                  <a:pt x="27584" y="20053"/>
                </a:lnTo>
                <a:lnTo>
                  <a:pt x="34374" y="13730"/>
                </a:lnTo>
                <a:lnTo>
                  <a:pt x="42809" y="6627"/>
                </a:lnTo>
                <a:lnTo>
                  <a:pt x="5153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608219" y="4390138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661" y="0"/>
                </a:moveTo>
                <a:lnTo>
                  <a:pt x="10909" y="203"/>
                </a:lnTo>
                <a:lnTo>
                  <a:pt x="9131" y="444"/>
                </a:lnTo>
                <a:lnTo>
                  <a:pt x="7378" y="647"/>
                </a:lnTo>
                <a:lnTo>
                  <a:pt x="5092" y="1727"/>
                </a:lnTo>
                <a:lnTo>
                  <a:pt x="0" y="4229"/>
                </a:lnTo>
                <a:lnTo>
                  <a:pt x="2743" y="3873"/>
                </a:lnTo>
                <a:lnTo>
                  <a:pt x="8191" y="3111"/>
                </a:lnTo>
                <a:lnTo>
                  <a:pt x="11175" y="1003"/>
                </a:lnTo>
                <a:lnTo>
                  <a:pt x="1266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238080" y="4268627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4744" y="0"/>
                </a:moveTo>
                <a:lnTo>
                  <a:pt x="12928" y="342"/>
                </a:lnTo>
                <a:lnTo>
                  <a:pt x="0" y="2247"/>
                </a:lnTo>
                <a:lnTo>
                  <a:pt x="11683" y="1257"/>
                </a:lnTo>
                <a:lnTo>
                  <a:pt x="1474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569161" y="4435543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698" y="0"/>
                </a:moveTo>
                <a:lnTo>
                  <a:pt x="25573" y="5022"/>
                </a:lnTo>
                <a:lnTo>
                  <a:pt x="380" y="9664"/>
                </a:lnTo>
                <a:lnTo>
                  <a:pt x="0" y="12814"/>
                </a:lnTo>
                <a:lnTo>
                  <a:pt x="165" y="16154"/>
                </a:lnTo>
                <a:lnTo>
                  <a:pt x="1193" y="18846"/>
                </a:lnTo>
                <a:lnTo>
                  <a:pt x="2438" y="18808"/>
                </a:lnTo>
                <a:lnTo>
                  <a:pt x="3098" y="18745"/>
                </a:lnTo>
                <a:lnTo>
                  <a:pt x="20827" y="18059"/>
                </a:lnTo>
                <a:lnTo>
                  <a:pt x="23101" y="16891"/>
                </a:lnTo>
                <a:lnTo>
                  <a:pt x="25361" y="15798"/>
                </a:lnTo>
                <a:lnTo>
                  <a:pt x="27584" y="14795"/>
                </a:lnTo>
                <a:lnTo>
                  <a:pt x="33276" y="10799"/>
                </a:lnTo>
                <a:lnTo>
                  <a:pt x="39050" y="6983"/>
                </a:lnTo>
                <a:lnTo>
                  <a:pt x="44870" y="3374"/>
                </a:lnTo>
                <a:lnTo>
                  <a:pt x="5069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569540" y="4432601"/>
            <a:ext cx="55880" cy="12700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55778" y="0"/>
                </a:moveTo>
                <a:lnTo>
                  <a:pt x="42029" y="2512"/>
                </a:lnTo>
                <a:lnTo>
                  <a:pt x="28252" y="4891"/>
                </a:lnTo>
                <a:lnTo>
                  <a:pt x="622" y="9258"/>
                </a:lnTo>
                <a:lnTo>
                  <a:pt x="352" y="10329"/>
                </a:lnTo>
                <a:lnTo>
                  <a:pt x="152" y="11442"/>
                </a:lnTo>
                <a:lnTo>
                  <a:pt x="0" y="12598"/>
                </a:lnTo>
                <a:lnTo>
                  <a:pt x="12694" y="10312"/>
                </a:lnTo>
                <a:lnTo>
                  <a:pt x="37763" y="5501"/>
                </a:lnTo>
                <a:lnTo>
                  <a:pt x="50317" y="2946"/>
                </a:lnTo>
                <a:lnTo>
                  <a:pt x="52133" y="1917"/>
                </a:lnTo>
                <a:lnTo>
                  <a:pt x="53975" y="927"/>
                </a:lnTo>
                <a:lnTo>
                  <a:pt x="5577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70165" y="4376608"/>
            <a:ext cx="281940" cy="65405"/>
          </a:xfrm>
          <a:custGeom>
            <a:avLst/>
            <a:gdLst/>
            <a:ahLst/>
            <a:cxnLst/>
            <a:rect l="l" t="t" r="r" b="b"/>
            <a:pathLst>
              <a:path w="281940" h="65404">
                <a:moveTo>
                  <a:pt x="104736" y="36677"/>
                </a:moveTo>
                <a:lnTo>
                  <a:pt x="82101" y="39468"/>
                </a:lnTo>
                <a:lnTo>
                  <a:pt x="59402" y="41840"/>
                </a:lnTo>
                <a:lnTo>
                  <a:pt x="36644" y="43792"/>
                </a:lnTo>
                <a:lnTo>
                  <a:pt x="13830" y="45326"/>
                </a:lnTo>
                <a:lnTo>
                  <a:pt x="9321" y="50266"/>
                </a:lnTo>
                <a:lnTo>
                  <a:pt x="5359" y="55168"/>
                </a:lnTo>
                <a:lnTo>
                  <a:pt x="1320" y="61099"/>
                </a:lnTo>
                <a:lnTo>
                  <a:pt x="546" y="63017"/>
                </a:lnTo>
                <a:lnTo>
                  <a:pt x="0" y="65252"/>
                </a:lnTo>
                <a:lnTo>
                  <a:pt x="27630" y="60885"/>
                </a:lnTo>
                <a:lnTo>
                  <a:pt x="41406" y="58507"/>
                </a:lnTo>
                <a:lnTo>
                  <a:pt x="55156" y="55994"/>
                </a:lnTo>
                <a:lnTo>
                  <a:pt x="61455" y="52705"/>
                </a:lnTo>
                <a:lnTo>
                  <a:pt x="67652" y="49949"/>
                </a:lnTo>
                <a:lnTo>
                  <a:pt x="104736" y="36677"/>
                </a:lnTo>
                <a:close/>
              </a:path>
              <a:path w="281940" h="65404">
                <a:moveTo>
                  <a:pt x="281368" y="0"/>
                </a:moveTo>
                <a:lnTo>
                  <a:pt x="249402" y="8636"/>
                </a:lnTo>
                <a:lnTo>
                  <a:pt x="239356" y="11176"/>
                </a:lnTo>
                <a:lnTo>
                  <a:pt x="234314" y="12395"/>
                </a:lnTo>
                <a:lnTo>
                  <a:pt x="240550" y="11950"/>
                </a:lnTo>
                <a:lnTo>
                  <a:pt x="246799" y="11595"/>
                </a:lnTo>
                <a:lnTo>
                  <a:pt x="253047" y="11315"/>
                </a:lnTo>
                <a:lnTo>
                  <a:pt x="274271" y="2777"/>
                </a:lnTo>
                <a:lnTo>
                  <a:pt x="28136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732889" y="4368381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4518" y="0"/>
                </a:moveTo>
                <a:lnTo>
                  <a:pt x="0" y="5803"/>
                </a:lnTo>
                <a:lnTo>
                  <a:pt x="6451" y="5511"/>
                </a:lnTo>
                <a:lnTo>
                  <a:pt x="12928" y="5295"/>
                </a:lnTo>
                <a:lnTo>
                  <a:pt x="19418" y="5181"/>
                </a:lnTo>
                <a:lnTo>
                  <a:pt x="24434" y="3403"/>
                </a:lnTo>
                <a:lnTo>
                  <a:pt x="3451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83997" y="4322698"/>
            <a:ext cx="432434" cy="99695"/>
          </a:xfrm>
          <a:custGeom>
            <a:avLst/>
            <a:gdLst/>
            <a:ahLst/>
            <a:cxnLst/>
            <a:rect l="l" t="t" r="r" b="b"/>
            <a:pathLst>
              <a:path w="432434" h="99695">
                <a:moveTo>
                  <a:pt x="432206" y="0"/>
                </a:moveTo>
                <a:lnTo>
                  <a:pt x="397373" y="4098"/>
                </a:lnTo>
                <a:lnTo>
                  <a:pt x="362597" y="7607"/>
                </a:lnTo>
                <a:lnTo>
                  <a:pt x="290839" y="24441"/>
                </a:lnTo>
                <a:lnTo>
                  <a:pt x="255141" y="32062"/>
                </a:lnTo>
                <a:lnTo>
                  <a:pt x="219326" y="39133"/>
                </a:lnTo>
                <a:lnTo>
                  <a:pt x="183413" y="45681"/>
                </a:lnTo>
                <a:lnTo>
                  <a:pt x="173329" y="49085"/>
                </a:lnTo>
                <a:lnTo>
                  <a:pt x="168313" y="50863"/>
                </a:lnTo>
                <a:lnTo>
                  <a:pt x="161823" y="50977"/>
                </a:lnTo>
                <a:lnTo>
                  <a:pt x="155346" y="51193"/>
                </a:lnTo>
                <a:lnTo>
                  <a:pt x="148894" y="51485"/>
                </a:lnTo>
                <a:lnTo>
                  <a:pt x="98501" y="59194"/>
                </a:lnTo>
                <a:lnTo>
                  <a:pt x="82046" y="62401"/>
                </a:lnTo>
                <a:lnTo>
                  <a:pt x="65546" y="65366"/>
                </a:lnTo>
                <a:lnTo>
                  <a:pt x="49000" y="68085"/>
                </a:lnTo>
                <a:lnTo>
                  <a:pt x="32410" y="70548"/>
                </a:lnTo>
                <a:lnTo>
                  <a:pt x="23683" y="77175"/>
                </a:lnTo>
                <a:lnTo>
                  <a:pt x="15247" y="84277"/>
                </a:lnTo>
                <a:lnTo>
                  <a:pt x="7291" y="91683"/>
                </a:lnTo>
                <a:lnTo>
                  <a:pt x="0" y="99225"/>
                </a:lnTo>
                <a:lnTo>
                  <a:pt x="22814" y="97697"/>
                </a:lnTo>
                <a:lnTo>
                  <a:pt x="45572" y="95745"/>
                </a:lnTo>
                <a:lnTo>
                  <a:pt x="68271" y="93374"/>
                </a:lnTo>
                <a:lnTo>
                  <a:pt x="90906" y="90589"/>
                </a:lnTo>
                <a:lnTo>
                  <a:pt x="113309" y="82575"/>
                </a:lnTo>
                <a:lnTo>
                  <a:pt x="139903" y="76895"/>
                </a:lnTo>
                <a:lnTo>
                  <a:pt x="166630" y="72293"/>
                </a:lnTo>
                <a:lnTo>
                  <a:pt x="193490" y="68764"/>
                </a:lnTo>
                <a:lnTo>
                  <a:pt x="220484" y="66306"/>
                </a:lnTo>
                <a:lnTo>
                  <a:pt x="225526" y="65087"/>
                </a:lnTo>
                <a:lnTo>
                  <a:pt x="235572" y="62534"/>
                </a:lnTo>
                <a:lnTo>
                  <a:pt x="267525" y="53911"/>
                </a:lnTo>
                <a:lnTo>
                  <a:pt x="308135" y="38754"/>
                </a:lnTo>
                <a:lnTo>
                  <a:pt x="349118" y="24717"/>
                </a:lnTo>
                <a:lnTo>
                  <a:pt x="350795" y="24193"/>
                </a:lnTo>
                <a:lnTo>
                  <a:pt x="319722" y="24193"/>
                </a:lnTo>
                <a:lnTo>
                  <a:pt x="336921" y="17113"/>
                </a:lnTo>
                <a:lnTo>
                  <a:pt x="354215" y="10223"/>
                </a:lnTo>
                <a:lnTo>
                  <a:pt x="396047" y="10223"/>
                </a:lnTo>
                <a:lnTo>
                  <a:pt x="432206" y="0"/>
                </a:lnTo>
                <a:close/>
              </a:path>
              <a:path w="432434" h="99695">
                <a:moveTo>
                  <a:pt x="396047" y="10223"/>
                </a:moveTo>
                <a:lnTo>
                  <a:pt x="354215" y="10223"/>
                </a:lnTo>
                <a:lnTo>
                  <a:pt x="347681" y="13540"/>
                </a:lnTo>
                <a:lnTo>
                  <a:pt x="341183" y="16940"/>
                </a:lnTo>
                <a:lnTo>
                  <a:pt x="334722" y="20422"/>
                </a:lnTo>
                <a:lnTo>
                  <a:pt x="328295" y="23990"/>
                </a:lnTo>
                <a:lnTo>
                  <a:pt x="325450" y="24079"/>
                </a:lnTo>
                <a:lnTo>
                  <a:pt x="319722" y="24193"/>
                </a:lnTo>
                <a:lnTo>
                  <a:pt x="350795" y="24193"/>
                </a:lnTo>
                <a:lnTo>
                  <a:pt x="390474" y="11799"/>
                </a:lnTo>
                <a:lnTo>
                  <a:pt x="396047" y="10223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215930" y="4269891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90" h="6985">
                <a:moveTo>
                  <a:pt x="33832" y="0"/>
                </a:moveTo>
                <a:lnTo>
                  <a:pt x="22161" y="990"/>
                </a:lnTo>
                <a:lnTo>
                  <a:pt x="0" y="4394"/>
                </a:lnTo>
                <a:lnTo>
                  <a:pt x="3898" y="6019"/>
                </a:lnTo>
                <a:lnTo>
                  <a:pt x="7150" y="6400"/>
                </a:lnTo>
                <a:lnTo>
                  <a:pt x="13461" y="5295"/>
                </a:lnTo>
                <a:lnTo>
                  <a:pt x="26085" y="3175"/>
                </a:lnTo>
                <a:lnTo>
                  <a:pt x="31241" y="1079"/>
                </a:lnTo>
                <a:lnTo>
                  <a:pt x="3383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616407" y="4274284"/>
            <a:ext cx="607060" cy="119380"/>
          </a:xfrm>
          <a:custGeom>
            <a:avLst/>
            <a:gdLst/>
            <a:ahLst/>
            <a:cxnLst/>
            <a:rect l="l" t="t" r="r" b="b"/>
            <a:pathLst>
              <a:path w="607059" h="119379">
                <a:moveTo>
                  <a:pt x="66090" y="107607"/>
                </a:moveTo>
                <a:lnTo>
                  <a:pt x="4470" y="115849"/>
                </a:lnTo>
                <a:lnTo>
                  <a:pt x="1498" y="117894"/>
                </a:lnTo>
                <a:lnTo>
                  <a:pt x="0" y="118973"/>
                </a:lnTo>
                <a:lnTo>
                  <a:pt x="16589" y="116502"/>
                </a:lnTo>
                <a:lnTo>
                  <a:pt x="33135" y="113780"/>
                </a:lnTo>
                <a:lnTo>
                  <a:pt x="49636" y="110813"/>
                </a:lnTo>
                <a:lnTo>
                  <a:pt x="66090" y="107607"/>
                </a:lnTo>
                <a:close/>
              </a:path>
              <a:path w="607059" h="119379">
                <a:moveTo>
                  <a:pt x="599516" y="0"/>
                </a:moveTo>
                <a:lnTo>
                  <a:pt x="561409" y="6442"/>
                </a:lnTo>
                <a:lnTo>
                  <a:pt x="523443" y="13484"/>
                </a:lnTo>
                <a:lnTo>
                  <a:pt x="485591" y="21045"/>
                </a:lnTo>
                <a:lnTo>
                  <a:pt x="447827" y="29044"/>
                </a:lnTo>
                <a:lnTo>
                  <a:pt x="439318" y="31648"/>
                </a:lnTo>
                <a:lnTo>
                  <a:pt x="416811" y="38037"/>
                </a:lnTo>
                <a:lnTo>
                  <a:pt x="394128" y="43443"/>
                </a:lnTo>
                <a:lnTo>
                  <a:pt x="371288" y="47968"/>
                </a:lnTo>
                <a:lnTo>
                  <a:pt x="348310" y="51714"/>
                </a:lnTo>
                <a:lnTo>
                  <a:pt x="330187" y="56019"/>
                </a:lnTo>
                <a:lnTo>
                  <a:pt x="364963" y="52511"/>
                </a:lnTo>
                <a:lnTo>
                  <a:pt x="399795" y="48412"/>
                </a:lnTo>
                <a:lnTo>
                  <a:pt x="423531" y="42258"/>
                </a:lnTo>
                <a:lnTo>
                  <a:pt x="431469" y="40284"/>
                </a:lnTo>
                <a:lnTo>
                  <a:pt x="474837" y="28683"/>
                </a:lnTo>
                <a:lnTo>
                  <a:pt x="518550" y="18673"/>
                </a:lnTo>
                <a:lnTo>
                  <a:pt x="562525" y="9900"/>
                </a:lnTo>
                <a:lnTo>
                  <a:pt x="606678" y="2006"/>
                </a:lnTo>
                <a:lnTo>
                  <a:pt x="603427" y="1625"/>
                </a:lnTo>
                <a:lnTo>
                  <a:pt x="5995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394491" y="4287269"/>
            <a:ext cx="33020" cy="12700"/>
          </a:xfrm>
          <a:custGeom>
            <a:avLst/>
            <a:gdLst/>
            <a:ahLst/>
            <a:cxnLst/>
            <a:rect l="l" t="t" r="r" b="b"/>
            <a:pathLst>
              <a:path w="33020" h="12700">
                <a:moveTo>
                  <a:pt x="32600" y="0"/>
                </a:moveTo>
                <a:lnTo>
                  <a:pt x="16459" y="3543"/>
                </a:lnTo>
                <a:lnTo>
                  <a:pt x="0" y="10566"/>
                </a:lnTo>
                <a:lnTo>
                  <a:pt x="8280" y="11595"/>
                </a:lnTo>
                <a:lnTo>
                  <a:pt x="12407" y="12179"/>
                </a:lnTo>
                <a:lnTo>
                  <a:pt x="13398" y="11442"/>
                </a:lnTo>
                <a:lnTo>
                  <a:pt x="15379" y="9867"/>
                </a:lnTo>
                <a:lnTo>
                  <a:pt x="17118" y="9867"/>
                </a:lnTo>
                <a:lnTo>
                  <a:pt x="22085" y="6756"/>
                </a:lnTo>
                <a:lnTo>
                  <a:pt x="32600" y="0"/>
                </a:lnTo>
                <a:close/>
              </a:path>
              <a:path w="33020" h="12700">
                <a:moveTo>
                  <a:pt x="17118" y="9867"/>
                </a:moveTo>
                <a:lnTo>
                  <a:pt x="15379" y="9867"/>
                </a:lnTo>
                <a:lnTo>
                  <a:pt x="16814" y="10058"/>
                </a:lnTo>
                <a:lnTo>
                  <a:pt x="17118" y="9867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369891" y="4297832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5" h="11429">
                <a:moveTo>
                  <a:pt x="24599" y="0"/>
                </a:moveTo>
                <a:lnTo>
                  <a:pt x="0" y="10375"/>
                </a:lnTo>
                <a:lnTo>
                  <a:pt x="22669" y="10960"/>
                </a:lnTo>
                <a:lnTo>
                  <a:pt x="27571" y="8039"/>
                </a:lnTo>
                <a:lnTo>
                  <a:pt x="36492" y="2552"/>
                </a:lnTo>
                <a:lnTo>
                  <a:pt x="35725" y="2552"/>
                </a:lnTo>
                <a:lnTo>
                  <a:pt x="37007" y="1625"/>
                </a:lnTo>
                <a:lnTo>
                  <a:pt x="32880" y="1028"/>
                </a:lnTo>
                <a:lnTo>
                  <a:pt x="24599" y="0"/>
                </a:lnTo>
                <a:close/>
              </a:path>
              <a:path w="37465" h="11429">
                <a:moveTo>
                  <a:pt x="37312" y="2044"/>
                </a:moveTo>
                <a:lnTo>
                  <a:pt x="35725" y="2552"/>
                </a:lnTo>
                <a:lnTo>
                  <a:pt x="36492" y="2552"/>
                </a:lnTo>
                <a:lnTo>
                  <a:pt x="37312" y="2044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384170" y="4290807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6784" y="0"/>
                </a:moveTo>
                <a:lnTo>
                  <a:pt x="0" y="5867"/>
                </a:lnTo>
                <a:lnTo>
                  <a:pt x="6896" y="6604"/>
                </a:lnTo>
                <a:lnTo>
                  <a:pt x="10325" y="7023"/>
                </a:lnTo>
                <a:lnTo>
                  <a:pt x="2678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329929" y="4296675"/>
            <a:ext cx="64769" cy="12065"/>
          </a:xfrm>
          <a:custGeom>
            <a:avLst/>
            <a:gdLst/>
            <a:ahLst/>
            <a:cxnLst/>
            <a:rect l="l" t="t" r="r" b="b"/>
            <a:pathLst>
              <a:path w="64770" h="12064">
                <a:moveTo>
                  <a:pt x="54241" y="0"/>
                </a:moveTo>
                <a:lnTo>
                  <a:pt x="0" y="11887"/>
                </a:lnTo>
                <a:lnTo>
                  <a:pt x="29679" y="11252"/>
                </a:lnTo>
                <a:lnTo>
                  <a:pt x="40633" y="11252"/>
                </a:lnTo>
                <a:lnTo>
                  <a:pt x="64566" y="1155"/>
                </a:lnTo>
                <a:lnTo>
                  <a:pt x="61137" y="736"/>
                </a:lnTo>
                <a:lnTo>
                  <a:pt x="54241" y="0"/>
                </a:lnTo>
                <a:close/>
              </a:path>
              <a:path w="64770" h="12064">
                <a:moveTo>
                  <a:pt x="40633" y="11252"/>
                </a:moveTo>
                <a:lnTo>
                  <a:pt x="29679" y="11252"/>
                </a:lnTo>
                <a:lnTo>
                  <a:pt x="39966" y="11531"/>
                </a:lnTo>
                <a:lnTo>
                  <a:pt x="40633" y="11252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361186" y="4394727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9905" y="0"/>
                </a:moveTo>
                <a:lnTo>
                  <a:pt x="6705" y="3009"/>
                </a:lnTo>
                <a:lnTo>
                  <a:pt x="3378" y="5803"/>
                </a:lnTo>
                <a:lnTo>
                  <a:pt x="0" y="8293"/>
                </a:lnTo>
                <a:lnTo>
                  <a:pt x="3873" y="7124"/>
                </a:lnTo>
                <a:lnTo>
                  <a:pt x="13779" y="2730"/>
                </a:lnTo>
                <a:lnTo>
                  <a:pt x="18707" y="482"/>
                </a:lnTo>
                <a:lnTo>
                  <a:pt x="990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434777" y="4432050"/>
            <a:ext cx="31750" cy="5715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31178" y="0"/>
                </a:moveTo>
                <a:lnTo>
                  <a:pt x="23263" y="1511"/>
                </a:lnTo>
                <a:lnTo>
                  <a:pt x="0" y="5664"/>
                </a:lnTo>
                <a:lnTo>
                  <a:pt x="24549" y="3708"/>
                </a:lnTo>
                <a:lnTo>
                  <a:pt x="26771" y="2489"/>
                </a:lnTo>
                <a:lnTo>
                  <a:pt x="3117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459326" y="4422014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09" h="13970">
                <a:moveTo>
                  <a:pt x="53505" y="0"/>
                </a:moveTo>
                <a:lnTo>
                  <a:pt x="41403" y="2783"/>
                </a:lnTo>
                <a:lnTo>
                  <a:pt x="29576" y="5373"/>
                </a:lnTo>
                <a:lnTo>
                  <a:pt x="17995" y="7784"/>
                </a:lnTo>
                <a:lnTo>
                  <a:pt x="6629" y="10033"/>
                </a:lnTo>
                <a:lnTo>
                  <a:pt x="2222" y="12522"/>
                </a:lnTo>
                <a:lnTo>
                  <a:pt x="0" y="13741"/>
                </a:lnTo>
                <a:lnTo>
                  <a:pt x="12026" y="12788"/>
                </a:lnTo>
                <a:lnTo>
                  <a:pt x="52120" y="1701"/>
                </a:lnTo>
                <a:lnTo>
                  <a:pt x="53581" y="736"/>
                </a:lnTo>
                <a:lnTo>
                  <a:pt x="54317" y="279"/>
                </a:lnTo>
                <a:lnTo>
                  <a:pt x="54038" y="165"/>
                </a:lnTo>
                <a:lnTo>
                  <a:pt x="5350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362138" y="4420751"/>
            <a:ext cx="67310" cy="22860"/>
          </a:xfrm>
          <a:custGeom>
            <a:avLst/>
            <a:gdLst/>
            <a:ahLst/>
            <a:cxnLst/>
            <a:rect l="l" t="t" r="r" b="b"/>
            <a:pathLst>
              <a:path w="67309" h="22860">
                <a:moveTo>
                  <a:pt x="62839" y="0"/>
                </a:moveTo>
                <a:lnTo>
                  <a:pt x="31457" y="8839"/>
                </a:lnTo>
                <a:lnTo>
                  <a:pt x="0" y="19049"/>
                </a:lnTo>
                <a:lnTo>
                  <a:pt x="571" y="20256"/>
                </a:lnTo>
                <a:lnTo>
                  <a:pt x="1727" y="22809"/>
                </a:lnTo>
                <a:lnTo>
                  <a:pt x="40644" y="15489"/>
                </a:lnTo>
                <a:lnTo>
                  <a:pt x="66903" y="698"/>
                </a:lnTo>
                <a:lnTo>
                  <a:pt x="628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346767" y="4405876"/>
            <a:ext cx="108585" cy="39370"/>
          </a:xfrm>
          <a:custGeom>
            <a:avLst/>
            <a:gdLst/>
            <a:ahLst/>
            <a:cxnLst/>
            <a:rect l="l" t="t" r="r" b="b"/>
            <a:pathLst>
              <a:path w="108584" h="39370">
                <a:moveTo>
                  <a:pt x="107340" y="0"/>
                </a:moveTo>
                <a:lnTo>
                  <a:pt x="80442" y="9605"/>
                </a:lnTo>
                <a:lnTo>
                  <a:pt x="0" y="39154"/>
                </a:lnTo>
                <a:lnTo>
                  <a:pt x="17094" y="37680"/>
                </a:lnTo>
                <a:lnTo>
                  <a:pt x="16522" y="36398"/>
                </a:lnTo>
                <a:lnTo>
                  <a:pt x="15366" y="33921"/>
                </a:lnTo>
                <a:lnTo>
                  <a:pt x="46824" y="23710"/>
                </a:lnTo>
                <a:lnTo>
                  <a:pt x="78206" y="14871"/>
                </a:lnTo>
                <a:lnTo>
                  <a:pt x="83464" y="14871"/>
                </a:lnTo>
                <a:lnTo>
                  <a:pt x="95207" y="7947"/>
                </a:lnTo>
                <a:lnTo>
                  <a:pt x="108038" y="152"/>
                </a:lnTo>
                <a:lnTo>
                  <a:pt x="107340" y="0"/>
                </a:lnTo>
                <a:close/>
              </a:path>
              <a:path w="108584" h="39370">
                <a:moveTo>
                  <a:pt x="83464" y="14871"/>
                </a:moveTo>
                <a:lnTo>
                  <a:pt x="78206" y="14871"/>
                </a:lnTo>
                <a:lnTo>
                  <a:pt x="82270" y="15570"/>
                </a:lnTo>
                <a:lnTo>
                  <a:pt x="83464" y="14871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393948" y="4421446"/>
            <a:ext cx="77470" cy="19685"/>
          </a:xfrm>
          <a:custGeom>
            <a:avLst/>
            <a:gdLst/>
            <a:ahLst/>
            <a:cxnLst/>
            <a:rect l="l" t="t" r="r" b="b"/>
            <a:pathLst>
              <a:path w="77470" h="19685">
                <a:moveTo>
                  <a:pt x="35090" y="0"/>
                </a:moveTo>
                <a:lnTo>
                  <a:pt x="26383" y="5009"/>
                </a:lnTo>
                <a:lnTo>
                  <a:pt x="17635" y="9942"/>
                </a:lnTo>
                <a:lnTo>
                  <a:pt x="8842" y="14796"/>
                </a:lnTo>
                <a:lnTo>
                  <a:pt x="0" y="19570"/>
                </a:lnTo>
                <a:lnTo>
                  <a:pt x="40830" y="16268"/>
                </a:lnTo>
                <a:lnTo>
                  <a:pt x="64094" y="12116"/>
                </a:lnTo>
                <a:lnTo>
                  <a:pt x="72009" y="10604"/>
                </a:lnTo>
                <a:lnTo>
                  <a:pt x="75539" y="8585"/>
                </a:lnTo>
                <a:lnTo>
                  <a:pt x="77292" y="7556"/>
                </a:lnTo>
                <a:lnTo>
                  <a:pt x="3509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429034" y="4406023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25768" y="0"/>
                </a:moveTo>
                <a:lnTo>
                  <a:pt x="12936" y="7794"/>
                </a:lnTo>
                <a:lnTo>
                  <a:pt x="0" y="15417"/>
                </a:lnTo>
                <a:lnTo>
                  <a:pt x="42214" y="22974"/>
                </a:lnTo>
                <a:lnTo>
                  <a:pt x="40449" y="24015"/>
                </a:lnTo>
                <a:lnTo>
                  <a:pt x="36918" y="26022"/>
                </a:lnTo>
                <a:lnTo>
                  <a:pt x="48286" y="23774"/>
                </a:lnTo>
                <a:lnTo>
                  <a:pt x="59870" y="21362"/>
                </a:lnTo>
                <a:lnTo>
                  <a:pt x="71698" y="18773"/>
                </a:lnTo>
                <a:lnTo>
                  <a:pt x="83794" y="15989"/>
                </a:lnTo>
                <a:lnTo>
                  <a:pt x="69438" y="11404"/>
                </a:lnTo>
                <a:lnTo>
                  <a:pt x="54981" y="7213"/>
                </a:lnTo>
                <a:lnTo>
                  <a:pt x="40424" y="3412"/>
                </a:lnTo>
                <a:lnTo>
                  <a:pt x="2576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051795" y="4459509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938" y="0"/>
                </a:moveTo>
                <a:lnTo>
                  <a:pt x="0" y="1663"/>
                </a:lnTo>
                <a:lnTo>
                  <a:pt x="2336" y="5638"/>
                </a:lnTo>
                <a:lnTo>
                  <a:pt x="5994" y="8356"/>
                </a:lnTo>
                <a:lnTo>
                  <a:pt x="10998" y="8356"/>
                </a:lnTo>
                <a:lnTo>
                  <a:pt x="10464" y="5727"/>
                </a:lnTo>
                <a:lnTo>
                  <a:pt x="10693" y="2857"/>
                </a:lnTo>
                <a:lnTo>
                  <a:pt x="1193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051181" y="4456522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14224" y="0"/>
                </a:moveTo>
                <a:lnTo>
                  <a:pt x="0" y="3530"/>
                </a:lnTo>
                <a:lnTo>
                  <a:pt x="609" y="4648"/>
                </a:lnTo>
                <a:lnTo>
                  <a:pt x="12547" y="2984"/>
                </a:lnTo>
                <a:lnTo>
                  <a:pt x="12979" y="1993"/>
                </a:lnTo>
                <a:lnTo>
                  <a:pt x="13538" y="990"/>
                </a:lnTo>
                <a:lnTo>
                  <a:pt x="1422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62256" y="4443329"/>
            <a:ext cx="132715" cy="24765"/>
          </a:xfrm>
          <a:custGeom>
            <a:avLst/>
            <a:gdLst/>
            <a:ahLst/>
            <a:cxnLst/>
            <a:rect l="l" t="t" r="r" b="b"/>
            <a:pathLst>
              <a:path w="132715" h="24764">
                <a:moveTo>
                  <a:pt x="132410" y="0"/>
                </a:moveTo>
                <a:lnTo>
                  <a:pt x="99655" y="3755"/>
                </a:lnTo>
                <a:lnTo>
                  <a:pt x="1473" y="16179"/>
                </a:lnTo>
                <a:lnTo>
                  <a:pt x="228" y="19037"/>
                </a:lnTo>
                <a:lnTo>
                  <a:pt x="0" y="21907"/>
                </a:lnTo>
                <a:lnTo>
                  <a:pt x="533" y="24536"/>
                </a:lnTo>
                <a:lnTo>
                  <a:pt x="1714" y="24472"/>
                </a:lnTo>
                <a:lnTo>
                  <a:pt x="99034" y="10551"/>
                </a:lnTo>
                <a:lnTo>
                  <a:pt x="131305" y="6286"/>
                </a:lnTo>
                <a:lnTo>
                  <a:pt x="131572" y="4229"/>
                </a:lnTo>
                <a:lnTo>
                  <a:pt x="131953" y="2120"/>
                </a:lnTo>
                <a:lnTo>
                  <a:pt x="13241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204649" y="4419362"/>
            <a:ext cx="92710" cy="28575"/>
          </a:xfrm>
          <a:custGeom>
            <a:avLst/>
            <a:gdLst/>
            <a:ahLst/>
            <a:cxnLst/>
            <a:rect l="l" t="t" r="r" b="b"/>
            <a:pathLst>
              <a:path w="92709" h="28575">
                <a:moveTo>
                  <a:pt x="92328" y="0"/>
                </a:moveTo>
                <a:lnTo>
                  <a:pt x="62915" y="4381"/>
                </a:lnTo>
                <a:lnTo>
                  <a:pt x="51919" y="8859"/>
                </a:lnTo>
                <a:lnTo>
                  <a:pt x="18757" y="21894"/>
                </a:lnTo>
                <a:lnTo>
                  <a:pt x="0" y="28422"/>
                </a:lnTo>
                <a:lnTo>
                  <a:pt x="4457" y="28282"/>
                </a:lnTo>
                <a:lnTo>
                  <a:pt x="19405" y="26390"/>
                </a:lnTo>
                <a:lnTo>
                  <a:pt x="37803" y="21272"/>
                </a:lnTo>
                <a:lnTo>
                  <a:pt x="56114" y="15843"/>
                </a:lnTo>
                <a:lnTo>
                  <a:pt x="74341" y="10099"/>
                </a:lnTo>
                <a:lnTo>
                  <a:pt x="92481" y="4038"/>
                </a:lnTo>
                <a:lnTo>
                  <a:pt x="92151" y="2654"/>
                </a:lnTo>
                <a:lnTo>
                  <a:pt x="92074" y="1282"/>
                </a:lnTo>
                <a:lnTo>
                  <a:pt x="9232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063726" y="4423738"/>
            <a:ext cx="203835" cy="36195"/>
          </a:xfrm>
          <a:custGeom>
            <a:avLst/>
            <a:gdLst/>
            <a:ahLst/>
            <a:cxnLst/>
            <a:rect l="l" t="t" r="r" b="b"/>
            <a:pathLst>
              <a:path w="203834" h="36195">
                <a:moveTo>
                  <a:pt x="203834" y="0"/>
                </a:moveTo>
                <a:lnTo>
                  <a:pt x="155076" y="8001"/>
                </a:lnTo>
                <a:lnTo>
                  <a:pt x="106451" y="16878"/>
                </a:lnTo>
                <a:lnTo>
                  <a:pt x="54825" y="19799"/>
                </a:lnTo>
                <a:lnTo>
                  <a:pt x="1676" y="32778"/>
                </a:lnTo>
                <a:lnTo>
                  <a:pt x="990" y="33769"/>
                </a:lnTo>
                <a:lnTo>
                  <a:pt x="431" y="34785"/>
                </a:lnTo>
                <a:lnTo>
                  <a:pt x="0" y="35775"/>
                </a:lnTo>
                <a:lnTo>
                  <a:pt x="98181" y="23345"/>
                </a:lnTo>
                <a:lnTo>
                  <a:pt x="130936" y="19596"/>
                </a:lnTo>
                <a:lnTo>
                  <a:pt x="153728" y="19596"/>
                </a:lnTo>
                <a:lnTo>
                  <a:pt x="159677" y="17526"/>
                </a:lnTo>
                <a:lnTo>
                  <a:pt x="181813" y="8891"/>
                </a:lnTo>
                <a:lnTo>
                  <a:pt x="203834" y="0"/>
                </a:lnTo>
                <a:close/>
              </a:path>
              <a:path w="203834" h="36195">
                <a:moveTo>
                  <a:pt x="153728" y="19596"/>
                </a:moveTo>
                <a:lnTo>
                  <a:pt x="130936" y="19596"/>
                </a:lnTo>
                <a:lnTo>
                  <a:pt x="130479" y="21717"/>
                </a:lnTo>
                <a:lnTo>
                  <a:pt x="130098" y="23812"/>
                </a:lnTo>
                <a:lnTo>
                  <a:pt x="129832" y="25882"/>
                </a:lnTo>
                <a:lnTo>
                  <a:pt x="144154" y="24053"/>
                </a:lnTo>
                <a:lnTo>
                  <a:pt x="140919" y="24053"/>
                </a:lnTo>
                <a:lnTo>
                  <a:pt x="153728" y="19596"/>
                </a:lnTo>
                <a:close/>
              </a:path>
              <a:path w="203834" h="36195">
                <a:moveTo>
                  <a:pt x="145376" y="23901"/>
                </a:moveTo>
                <a:lnTo>
                  <a:pt x="140919" y="24053"/>
                </a:lnTo>
                <a:lnTo>
                  <a:pt x="144154" y="24053"/>
                </a:lnTo>
                <a:lnTo>
                  <a:pt x="145376" y="23901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296732" y="4416666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507" y="0"/>
                </a:moveTo>
                <a:lnTo>
                  <a:pt x="241" y="2692"/>
                </a:lnTo>
                <a:lnTo>
                  <a:pt x="0" y="3975"/>
                </a:lnTo>
                <a:lnTo>
                  <a:pt x="63" y="5346"/>
                </a:lnTo>
                <a:lnTo>
                  <a:pt x="406" y="6731"/>
                </a:lnTo>
                <a:lnTo>
                  <a:pt x="6794" y="4546"/>
                </a:lnTo>
                <a:lnTo>
                  <a:pt x="1950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410951" y="4282683"/>
            <a:ext cx="23495" cy="8255"/>
          </a:xfrm>
          <a:custGeom>
            <a:avLst/>
            <a:gdLst/>
            <a:ahLst/>
            <a:cxnLst/>
            <a:rect l="l" t="t" r="r" b="b"/>
            <a:pathLst>
              <a:path w="23495" h="8254">
                <a:moveTo>
                  <a:pt x="23190" y="0"/>
                </a:moveTo>
                <a:lnTo>
                  <a:pt x="21323" y="165"/>
                </a:lnTo>
                <a:lnTo>
                  <a:pt x="19481" y="355"/>
                </a:lnTo>
                <a:lnTo>
                  <a:pt x="17614" y="520"/>
                </a:lnTo>
                <a:lnTo>
                  <a:pt x="0" y="8128"/>
                </a:lnTo>
                <a:lnTo>
                  <a:pt x="16141" y="4584"/>
                </a:lnTo>
                <a:lnTo>
                  <a:pt x="18491" y="3073"/>
                </a:lnTo>
                <a:lnTo>
                  <a:pt x="2319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194000" y="4299937"/>
            <a:ext cx="104139" cy="24765"/>
          </a:xfrm>
          <a:custGeom>
            <a:avLst/>
            <a:gdLst/>
            <a:ahLst/>
            <a:cxnLst/>
            <a:rect l="l" t="t" r="r" b="b"/>
            <a:pathLst>
              <a:path w="104140" h="24764">
                <a:moveTo>
                  <a:pt x="103924" y="0"/>
                </a:moveTo>
                <a:lnTo>
                  <a:pt x="68807" y="5994"/>
                </a:lnTo>
                <a:lnTo>
                  <a:pt x="33832" y="12598"/>
                </a:lnTo>
                <a:lnTo>
                  <a:pt x="27647" y="14122"/>
                </a:lnTo>
                <a:lnTo>
                  <a:pt x="21424" y="15570"/>
                </a:lnTo>
                <a:lnTo>
                  <a:pt x="15189" y="16954"/>
                </a:lnTo>
                <a:lnTo>
                  <a:pt x="0" y="24549"/>
                </a:lnTo>
                <a:lnTo>
                  <a:pt x="12522" y="21082"/>
                </a:lnTo>
                <a:lnTo>
                  <a:pt x="28716" y="17177"/>
                </a:lnTo>
                <a:lnTo>
                  <a:pt x="44937" y="14238"/>
                </a:lnTo>
                <a:lnTo>
                  <a:pt x="61194" y="12111"/>
                </a:lnTo>
                <a:lnTo>
                  <a:pt x="77495" y="10642"/>
                </a:lnTo>
                <a:lnTo>
                  <a:pt x="10392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333545" y="428994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21" y="0"/>
                </a:lnTo>
              </a:path>
            </a:pathLst>
          </a:custGeom>
          <a:ln w="13462">
            <a:solidFill>
              <a:srgbClr val="C8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271492" y="4294530"/>
            <a:ext cx="113030" cy="16510"/>
          </a:xfrm>
          <a:custGeom>
            <a:avLst/>
            <a:gdLst/>
            <a:ahLst/>
            <a:cxnLst/>
            <a:rect l="l" t="t" r="r" b="b"/>
            <a:pathLst>
              <a:path w="113029" h="16510">
                <a:moveTo>
                  <a:pt x="62052" y="0"/>
                </a:moveTo>
                <a:lnTo>
                  <a:pt x="26428" y="5410"/>
                </a:lnTo>
                <a:lnTo>
                  <a:pt x="0" y="16052"/>
                </a:lnTo>
                <a:lnTo>
                  <a:pt x="14537" y="15199"/>
                </a:lnTo>
                <a:lnTo>
                  <a:pt x="29121" y="14647"/>
                </a:lnTo>
                <a:lnTo>
                  <a:pt x="58432" y="14033"/>
                </a:lnTo>
                <a:lnTo>
                  <a:pt x="112674" y="2146"/>
                </a:lnTo>
                <a:lnTo>
                  <a:pt x="109994" y="1866"/>
                </a:lnTo>
                <a:lnTo>
                  <a:pt x="104622" y="1371"/>
                </a:lnTo>
                <a:lnTo>
                  <a:pt x="6205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365065" y="4395210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4833" y="0"/>
                </a:moveTo>
                <a:lnTo>
                  <a:pt x="9906" y="2247"/>
                </a:lnTo>
                <a:lnTo>
                  <a:pt x="0" y="6642"/>
                </a:lnTo>
                <a:lnTo>
                  <a:pt x="6667" y="4610"/>
                </a:lnTo>
                <a:lnTo>
                  <a:pt x="13296" y="2476"/>
                </a:lnTo>
                <a:lnTo>
                  <a:pt x="19888" y="266"/>
                </a:lnTo>
                <a:lnTo>
                  <a:pt x="1483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511445" y="4422288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2197" y="0"/>
                </a:moveTo>
                <a:lnTo>
                  <a:pt x="0" y="1435"/>
                </a:lnTo>
                <a:lnTo>
                  <a:pt x="1181" y="1092"/>
                </a:lnTo>
                <a:lnTo>
                  <a:pt x="3556" y="444"/>
                </a:lnTo>
                <a:lnTo>
                  <a:pt x="219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048820" y="4447182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4">
                <a:moveTo>
                  <a:pt x="9208" y="0"/>
                </a:moveTo>
                <a:lnTo>
                  <a:pt x="102" y="571"/>
                </a:lnTo>
                <a:lnTo>
                  <a:pt x="0" y="4229"/>
                </a:lnTo>
                <a:lnTo>
                  <a:pt x="90" y="5486"/>
                </a:lnTo>
                <a:lnTo>
                  <a:pt x="598" y="7823"/>
                </a:lnTo>
                <a:lnTo>
                  <a:pt x="1055" y="7188"/>
                </a:lnTo>
                <a:lnTo>
                  <a:pt x="1449" y="6692"/>
                </a:lnTo>
                <a:lnTo>
                  <a:pt x="1741" y="6388"/>
                </a:lnTo>
                <a:lnTo>
                  <a:pt x="4217" y="4229"/>
                </a:lnTo>
                <a:lnTo>
                  <a:pt x="6694" y="2108"/>
                </a:lnTo>
                <a:lnTo>
                  <a:pt x="92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49425" y="4446126"/>
            <a:ext cx="26034" cy="10160"/>
          </a:xfrm>
          <a:custGeom>
            <a:avLst/>
            <a:gdLst/>
            <a:ahLst/>
            <a:cxnLst/>
            <a:rect l="l" t="t" r="r" b="b"/>
            <a:pathLst>
              <a:path w="26034" h="10160">
                <a:moveTo>
                  <a:pt x="25615" y="0"/>
                </a:moveTo>
                <a:lnTo>
                  <a:pt x="0" y="8877"/>
                </a:lnTo>
                <a:lnTo>
                  <a:pt x="76" y="9258"/>
                </a:lnTo>
                <a:lnTo>
                  <a:pt x="266" y="9956"/>
                </a:lnTo>
                <a:lnTo>
                  <a:pt x="19532" y="6096"/>
                </a:lnTo>
                <a:lnTo>
                  <a:pt x="21374" y="4064"/>
                </a:lnTo>
                <a:lnTo>
                  <a:pt x="23418" y="2019"/>
                </a:lnTo>
                <a:lnTo>
                  <a:pt x="2561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049682" y="4452229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19278" y="0"/>
                </a:moveTo>
                <a:lnTo>
                  <a:pt x="0" y="3848"/>
                </a:lnTo>
                <a:lnTo>
                  <a:pt x="381" y="5245"/>
                </a:lnTo>
                <a:lnTo>
                  <a:pt x="876" y="6591"/>
                </a:lnTo>
                <a:lnTo>
                  <a:pt x="1498" y="7823"/>
                </a:lnTo>
                <a:lnTo>
                  <a:pt x="15722" y="4292"/>
                </a:lnTo>
                <a:lnTo>
                  <a:pt x="16230" y="3594"/>
                </a:lnTo>
                <a:lnTo>
                  <a:pt x="18300" y="1066"/>
                </a:lnTo>
                <a:lnTo>
                  <a:pt x="1927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068962" y="4444319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35979" y="0"/>
                </a:moveTo>
                <a:lnTo>
                  <a:pt x="6083" y="1803"/>
                </a:lnTo>
                <a:lnTo>
                  <a:pt x="3886" y="3822"/>
                </a:lnTo>
                <a:lnTo>
                  <a:pt x="1841" y="5867"/>
                </a:lnTo>
                <a:lnTo>
                  <a:pt x="0" y="7912"/>
                </a:lnTo>
                <a:lnTo>
                  <a:pt x="28295" y="2247"/>
                </a:lnTo>
                <a:lnTo>
                  <a:pt x="3597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065403" y="4443538"/>
            <a:ext cx="53340" cy="13335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3149" y="0"/>
                </a:moveTo>
                <a:lnTo>
                  <a:pt x="39535" y="787"/>
                </a:lnTo>
                <a:lnTo>
                  <a:pt x="34429" y="2298"/>
                </a:lnTo>
                <a:lnTo>
                  <a:pt x="31851" y="3022"/>
                </a:lnTo>
                <a:lnTo>
                  <a:pt x="0" y="12979"/>
                </a:lnTo>
                <a:lnTo>
                  <a:pt x="5314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589991" y="4450334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756" y="0"/>
                </a:moveTo>
                <a:lnTo>
                  <a:pt x="4495" y="1028"/>
                </a:lnTo>
                <a:lnTo>
                  <a:pt x="2273" y="2108"/>
                </a:lnTo>
                <a:lnTo>
                  <a:pt x="0" y="3263"/>
                </a:lnTo>
                <a:lnTo>
                  <a:pt x="2476" y="3162"/>
                </a:lnTo>
                <a:lnTo>
                  <a:pt x="5339" y="1016"/>
                </a:lnTo>
                <a:lnTo>
                  <a:pt x="675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397565" y="4067313"/>
            <a:ext cx="461009" cy="56515"/>
          </a:xfrm>
          <a:custGeom>
            <a:avLst/>
            <a:gdLst/>
            <a:ahLst/>
            <a:cxnLst/>
            <a:rect l="l" t="t" r="r" b="b"/>
            <a:pathLst>
              <a:path w="461009" h="56514">
                <a:moveTo>
                  <a:pt x="460679" y="0"/>
                </a:moveTo>
                <a:lnTo>
                  <a:pt x="413912" y="6774"/>
                </a:lnTo>
                <a:lnTo>
                  <a:pt x="367066" y="12682"/>
                </a:lnTo>
                <a:lnTo>
                  <a:pt x="320194" y="17453"/>
                </a:lnTo>
                <a:lnTo>
                  <a:pt x="273348" y="20813"/>
                </a:lnTo>
                <a:lnTo>
                  <a:pt x="226580" y="22491"/>
                </a:lnTo>
                <a:lnTo>
                  <a:pt x="210826" y="23287"/>
                </a:lnTo>
                <a:lnTo>
                  <a:pt x="195075" y="23882"/>
                </a:lnTo>
                <a:lnTo>
                  <a:pt x="179328" y="24277"/>
                </a:lnTo>
                <a:lnTo>
                  <a:pt x="163588" y="24472"/>
                </a:lnTo>
                <a:lnTo>
                  <a:pt x="122622" y="31887"/>
                </a:lnTo>
                <a:lnTo>
                  <a:pt x="0" y="55880"/>
                </a:lnTo>
                <a:lnTo>
                  <a:pt x="1104" y="56007"/>
                </a:lnTo>
                <a:lnTo>
                  <a:pt x="15722" y="56197"/>
                </a:lnTo>
                <a:lnTo>
                  <a:pt x="23037" y="56197"/>
                </a:lnTo>
                <a:lnTo>
                  <a:pt x="38373" y="56102"/>
                </a:lnTo>
                <a:lnTo>
                  <a:pt x="53713" y="55814"/>
                </a:lnTo>
                <a:lnTo>
                  <a:pt x="69059" y="55334"/>
                </a:lnTo>
                <a:lnTo>
                  <a:pt x="84543" y="54660"/>
                </a:lnTo>
                <a:lnTo>
                  <a:pt x="100179" y="53138"/>
                </a:lnTo>
                <a:lnTo>
                  <a:pt x="115843" y="51790"/>
                </a:lnTo>
                <a:lnTo>
                  <a:pt x="131535" y="50613"/>
                </a:lnTo>
                <a:lnTo>
                  <a:pt x="147256" y="49606"/>
                </a:lnTo>
                <a:lnTo>
                  <a:pt x="307568" y="28003"/>
                </a:lnTo>
                <a:lnTo>
                  <a:pt x="364456" y="21266"/>
                </a:lnTo>
                <a:lnTo>
                  <a:pt x="421411" y="13576"/>
                </a:lnTo>
                <a:lnTo>
                  <a:pt x="450391" y="4823"/>
                </a:lnTo>
                <a:lnTo>
                  <a:pt x="4606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214550" y="4076467"/>
            <a:ext cx="267564" cy="80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151183" y="4223162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4668" y="0"/>
                </a:moveTo>
                <a:lnTo>
                  <a:pt x="0" y="4064"/>
                </a:lnTo>
                <a:lnTo>
                  <a:pt x="16484" y="317"/>
                </a:lnTo>
                <a:lnTo>
                  <a:pt x="1466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165857" y="4212889"/>
            <a:ext cx="40640" cy="10795"/>
          </a:xfrm>
          <a:custGeom>
            <a:avLst/>
            <a:gdLst/>
            <a:ahLst/>
            <a:cxnLst/>
            <a:rect l="l" t="t" r="r" b="b"/>
            <a:pathLst>
              <a:path w="40640" h="10795">
                <a:moveTo>
                  <a:pt x="40487" y="0"/>
                </a:moveTo>
                <a:lnTo>
                  <a:pt x="38201" y="50"/>
                </a:lnTo>
                <a:lnTo>
                  <a:pt x="0" y="10274"/>
                </a:lnTo>
                <a:lnTo>
                  <a:pt x="1803" y="10591"/>
                </a:lnTo>
                <a:lnTo>
                  <a:pt x="38201" y="2552"/>
                </a:lnTo>
                <a:lnTo>
                  <a:pt x="38976" y="1663"/>
                </a:lnTo>
                <a:lnTo>
                  <a:pt x="4048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620936" y="438563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972" y="0"/>
                </a:moveTo>
                <a:lnTo>
                  <a:pt x="6273" y="101"/>
                </a:lnTo>
                <a:lnTo>
                  <a:pt x="4216" y="901"/>
                </a:lnTo>
                <a:lnTo>
                  <a:pt x="2146" y="1765"/>
                </a:lnTo>
                <a:lnTo>
                  <a:pt x="0" y="2717"/>
                </a:lnTo>
                <a:lnTo>
                  <a:pt x="3721" y="2019"/>
                </a:lnTo>
                <a:lnTo>
                  <a:pt x="4800" y="1320"/>
                </a:lnTo>
                <a:lnTo>
                  <a:pt x="697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615602" y="4387658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055" y="0"/>
                </a:moveTo>
                <a:lnTo>
                  <a:pt x="5333" y="685"/>
                </a:lnTo>
                <a:lnTo>
                  <a:pt x="1854" y="2247"/>
                </a:lnTo>
                <a:lnTo>
                  <a:pt x="0" y="3136"/>
                </a:lnTo>
                <a:lnTo>
                  <a:pt x="5283" y="2476"/>
                </a:lnTo>
                <a:lnTo>
                  <a:pt x="7797" y="800"/>
                </a:lnTo>
                <a:lnTo>
                  <a:pt x="905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255404" y="425615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7150" y="0"/>
                </a:moveTo>
                <a:lnTo>
                  <a:pt x="0" y="1155"/>
                </a:lnTo>
                <a:lnTo>
                  <a:pt x="10007" y="1054"/>
                </a:lnTo>
                <a:lnTo>
                  <a:pt x="15024" y="1054"/>
                </a:lnTo>
                <a:lnTo>
                  <a:pt x="715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207473" y="4264676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6730" y="0"/>
                </a:moveTo>
                <a:lnTo>
                  <a:pt x="4483" y="419"/>
                </a:lnTo>
                <a:lnTo>
                  <a:pt x="0" y="1320"/>
                </a:lnTo>
                <a:lnTo>
                  <a:pt x="10985" y="457"/>
                </a:lnTo>
                <a:lnTo>
                  <a:pt x="673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214203" y="4257203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4" h="8254">
                <a:moveTo>
                  <a:pt x="56222" y="0"/>
                </a:moveTo>
                <a:lnTo>
                  <a:pt x="51219" y="0"/>
                </a:lnTo>
                <a:lnTo>
                  <a:pt x="41198" y="101"/>
                </a:lnTo>
                <a:lnTo>
                  <a:pt x="30873" y="1831"/>
                </a:lnTo>
                <a:lnTo>
                  <a:pt x="20566" y="3632"/>
                </a:lnTo>
                <a:lnTo>
                  <a:pt x="0" y="7467"/>
                </a:lnTo>
                <a:lnTo>
                  <a:pt x="4267" y="7937"/>
                </a:lnTo>
                <a:lnTo>
                  <a:pt x="47402" y="3604"/>
                </a:lnTo>
                <a:lnTo>
                  <a:pt x="62382" y="1511"/>
                </a:lnTo>
                <a:lnTo>
                  <a:pt x="63068" y="1244"/>
                </a:lnTo>
                <a:lnTo>
                  <a:pt x="63741" y="952"/>
                </a:lnTo>
                <a:lnTo>
                  <a:pt x="5622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199553" y="4265136"/>
            <a:ext cx="53975" cy="8255"/>
          </a:xfrm>
          <a:custGeom>
            <a:avLst/>
            <a:gdLst/>
            <a:ahLst/>
            <a:cxnLst/>
            <a:rect l="l" t="t" r="r" b="b"/>
            <a:pathLst>
              <a:path w="53975" h="8254">
                <a:moveTo>
                  <a:pt x="18910" y="0"/>
                </a:moveTo>
                <a:lnTo>
                  <a:pt x="7912" y="863"/>
                </a:lnTo>
                <a:lnTo>
                  <a:pt x="0" y="2463"/>
                </a:lnTo>
                <a:lnTo>
                  <a:pt x="14160" y="8255"/>
                </a:lnTo>
                <a:lnTo>
                  <a:pt x="22301" y="7302"/>
                </a:lnTo>
                <a:lnTo>
                  <a:pt x="30403" y="6451"/>
                </a:lnTo>
                <a:lnTo>
                  <a:pt x="38531" y="5740"/>
                </a:lnTo>
                <a:lnTo>
                  <a:pt x="51460" y="3835"/>
                </a:lnTo>
                <a:lnTo>
                  <a:pt x="53301" y="3492"/>
                </a:lnTo>
                <a:lnTo>
                  <a:pt x="1891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071063" y="4259014"/>
            <a:ext cx="205104" cy="41910"/>
          </a:xfrm>
          <a:custGeom>
            <a:avLst/>
            <a:gdLst/>
            <a:ahLst/>
            <a:cxnLst/>
            <a:rect l="l" t="t" r="r" b="b"/>
            <a:pathLst>
              <a:path w="205104" h="41910">
                <a:moveTo>
                  <a:pt x="128485" y="8585"/>
                </a:moveTo>
                <a:lnTo>
                  <a:pt x="96128" y="15626"/>
                </a:lnTo>
                <a:lnTo>
                  <a:pt x="63923" y="23436"/>
                </a:lnTo>
                <a:lnTo>
                  <a:pt x="31879" y="32014"/>
                </a:lnTo>
                <a:lnTo>
                  <a:pt x="0" y="41363"/>
                </a:lnTo>
                <a:lnTo>
                  <a:pt x="18923" y="38075"/>
                </a:lnTo>
                <a:lnTo>
                  <a:pt x="37768" y="34326"/>
                </a:lnTo>
                <a:lnTo>
                  <a:pt x="56533" y="30117"/>
                </a:lnTo>
                <a:lnTo>
                  <a:pt x="75222" y="25450"/>
                </a:lnTo>
                <a:lnTo>
                  <a:pt x="92184" y="22025"/>
                </a:lnTo>
                <a:lnTo>
                  <a:pt x="109064" y="19061"/>
                </a:lnTo>
                <a:lnTo>
                  <a:pt x="125882" y="16522"/>
                </a:lnTo>
                <a:lnTo>
                  <a:pt x="142659" y="14376"/>
                </a:lnTo>
                <a:lnTo>
                  <a:pt x="128485" y="8585"/>
                </a:lnTo>
                <a:close/>
              </a:path>
              <a:path w="205104" h="41910">
                <a:moveTo>
                  <a:pt x="204838" y="0"/>
                </a:moveTo>
                <a:lnTo>
                  <a:pt x="190539" y="1790"/>
                </a:lnTo>
                <a:lnTo>
                  <a:pt x="176198" y="3408"/>
                </a:lnTo>
                <a:lnTo>
                  <a:pt x="161816" y="4852"/>
                </a:lnTo>
                <a:lnTo>
                  <a:pt x="147396" y="6121"/>
                </a:lnTo>
                <a:lnTo>
                  <a:pt x="181851" y="9575"/>
                </a:lnTo>
                <a:lnTo>
                  <a:pt x="20483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181744" y="4252974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32639" y="0"/>
                </a:moveTo>
                <a:lnTo>
                  <a:pt x="28498" y="228"/>
                </a:lnTo>
                <a:lnTo>
                  <a:pt x="20243" y="825"/>
                </a:lnTo>
                <a:lnTo>
                  <a:pt x="0" y="6794"/>
                </a:lnTo>
                <a:lnTo>
                  <a:pt x="5880" y="6477"/>
                </a:lnTo>
                <a:lnTo>
                  <a:pt x="3263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162358" y="4259454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5260" y="0"/>
                </a:moveTo>
                <a:lnTo>
                  <a:pt x="19392" y="317"/>
                </a:lnTo>
                <a:lnTo>
                  <a:pt x="0" y="6146"/>
                </a:lnTo>
                <a:lnTo>
                  <a:pt x="2526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661032" y="4370928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46799" y="0"/>
                </a:moveTo>
                <a:lnTo>
                  <a:pt x="23433" y="4784"/>
                </a:lnTo>
                <a:lnTo>
                  <a:pt x="0" y="9169"/>
                </a:lnTo>
                <a:lnTo>
                  <a:pt x="9220" y="8940"/>
                </a:lnTo>
                <a:lnTo>
                  <a:pt x="47624" y="2730"/>
                </a:lnTo>
                <a:lnTo>
                  <a:pt x="47282" y="1828"/>
                </a:lnTo>
                <a:lnTo>
                  <a:pt x="47002" y="901"/>
                </a:lnTo>
                <a:lnTo>
                  <a:pt x="4679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203509" y="4249587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14858" y="0"/>
                </a:moveTo>
                <a:lnTo>
                  <a:pt x="8762" y="1219"/>
                </a:lnTo>
                <a:lnTo>
                  <a:pt x="0" y="3771"/>
                </a:lnTo>
                <a:lnTo>
                  <a:pt x="26060" y="1790"/>
                </a:lnTo>
                <a:lnTo>
                  <a:pt x="1485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187614" y="4251374"/>
            <a:ext cx="75565" cy="8255"/>
          </a:xfrm>
          <a:custGeom>
            <a:avLst/>
            <a:gdLst/>
            <a:ahLst/>
            <a:cxnLst/>
            <a:rect l="l" t="t" r="r" b="b"/>
            <a:pathLst>
              <a:path w="75565" h="8254">
                <a:moveTo>
                  <a:pt x="52531" y="1600"/>
                </a:moveTo>
                <a:lnTo>
                  <a:pt x="26771" y="1600"/>
                </a:lnTo>
                <a:lnTo>
                  <a:pt x="0" y="8077"/>
                </a:lnTo>
                <a:lnTo>
                  <a:pt x="33886" y="6665"/>
                </a:lnTo>
                <a:lnTo>
                  <a:pt x="50834" y="6210"/>
                </a:lnTo>
                <a:lnTo>
                  <a:pt x="67792" y="5930"/>
                </a:lnTo>
                <a:lnTo>
                  <a:pt x="74942" y="4775"/>
                </a:lnTo>
                <a:lnTo>
                  <a:pt x="52531" y="1600"/>
                </a:lnTo>
                <a:close/>
              </a:path>
              <a:path w="75565" h="8254">
                <a:moveTo>
                  <a:pt x="41960" y="0"/>
                </a:moveTo>
                <a:lnTo>
                  <a:pt x="15900" y="1981"/>
                </a:lnTo>
                <a:lnTo>
                  <a:pt x="14376" y="2425"/>
                </a:lnTo>
                <a:lnTo>
                  <a:pt x="22631" y="1828"/>
                </a:lnTo>
                <a:lnTo>
                  <a:pt x="26771" y="1600"/>
                </a:lnTo>
                <a:lnTo>
                  <a:pt x="52531" y="1600"/>
                </a:lnTo>
                <a:lnTo>
                  <a:pt x="4196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712314" y="4335537"/>
            <a:ext cx="168275" cy="40005"/>
          </a:xfrm>
          <a:custGeom>
            <a:avLst/>
            <a:gdLst/>
            <a:ahLst/>
            <a:cxnLst/>
            <a:rect l="l" t="t" r="r" b="b"/>
            <a:pathLst>
              <a:path w="168275" h="40004">
                <a:moveTo>
                  <a:pt x="167944" y="0"/>
                </a:moveTo>
                <a:lnTo>
                  <a:pt x="143814" y="1447"/>
                </a:lnTo>
                <a:lnTo>
                  <a:pt x="99047" y="13639"/>
                </a:lnTo>
                <a:lnTo>
                  <a:pt x="97701" y="14287"/>
                </a:lnTo>
                <a:lnTo>
                  <a:pt x="96405" y="14350"/>
                </a:lnTo>
                <a:lnTo>
                  <a:pt x="38967" y="30053"/>
                </a:lnTo>
                <a:lnTo>
                  <a:pt x="26004" y="33478"/>
                </a:lnTo>
                <a:lnTo>
                  <a:pt x="13016" y="36744"/>
                </a:lnTo>
                <a:lnTo>
                  <a:pt x="0" y="39852"/>
                </a:lnTo>
                <a:lnTo>
                  <a:pt x="6819" y="39344"/>
                </a:lnTo>
                <a:lnTo>
                  <a:pt x="20574" y="38646"/>
                </a:lnTo>
                <a:lnTo>
                  <a:pt x="55092" y="32842"/>
                </a:lnTo>
                <a:lnTo>
                  <a:pt x="83034" y="23770"/>
                </a:lnTo>
                <a:lnTo>
                  <a:pt x="111156" y="15268"/>
                </a:lnTo>
                <a:lnTo>
                  <a:pt x="139460" y="7342"/>
                </a:lnTo>
                <a:lnTo>
                  <a:pt x="16794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182810" y="4260863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0" y="0"/>
                </a:moveTo>
                <a:lnTo>
                  <a:pt x="4711" y="1854"/>
                </a:lnTo>
                <a:lnTo>
                  <a:pt x="15303" y="6146"/>
                </a:lnTo>
                <a:lnTo>
                  <a:pt x="17932" y="5600"/>
                </a:lnTo>
                <a:lnTo>
                  <a:pt x="24663" y="5130"/>
                </a:lnTo>
                <a:lnTo>
                  <a:pt x="26898" y="4673"/>
                </a:lnTo>
                <a:lnTo>
                  <a:pt x="31394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624659" y="4257314"/>
            <a:ext cx="631190" cy="130810"/>
          </a:xfrm>
          <a:custGeom>
            <a:avLst/>
            <a:gdLst/>
            <a:ahLst/>
            <a:cxnLst/>
            <a:rect l="l" t="t" r="r" b="b"/>
            <a:pathLst>
              <a:path w="631190" h="130810">
                <a:moveTo>
                  <a:pt x="184061" y="92570"/>
                </a:moveTo>
                <a:lnTo>
                  <a:pt x="169464" y="93548"/>
                </a:lnTo>
                <a:lnTo>
                  <a:pt x="154914" y="94754"/>
                </a:lnTo>
                <a:lnTo>
                  <a:pt x="124701" y="104127"/>
                </a:lnTo>
                <a:lnTo>
                  <a:pt x="103960" y="109027"/>
                </a:lnTo>
                <a:lnTo>
                  <a:pt x="83172" y="113614"/>
                </a:lnTo>
                <a:lnTo>
                  <a:pt x="83375" y="114515"/>
                </a:lnTo>
                <a:lnTo>
                  <a:pt x="83654" y="115442"/>
                </a:lnTo>
                <a:lnTo>
                  <a:pt x="83997" y="116344"/>
                </a:lnTo>
                <a:lnTo>
                  <a:pt x="45593" y="122554"/>
                </a:lnTo>
                <a:lnTo>
                  <a:pt x="36372" y="122783"/>
                </a:lnTo>
                <a:lnTo>
                  <a:pt x="28100" y="124245"/>
                </a:lnTo>
                <a:lnTo>
                  <a:pt x="3251" y="128320"/>
                </a:lnTo>
                <a:lnTo>
                  <a:pt x="2138" y="128981"/>
                </a:lnTo>
                <a:lnTo>
                  <a:pt x="0" y="130340"/>
                </a:lnTo>
                <a:lnTo>
                  <a:pt x="7662" y="128968"/>
                </a:lnTo>
                <a:lnTo>
                  <a:pt x="35623" y="124193"/>
                </a:lnTo>
                <a:lnTo>
                  <a:pt x="48461" y="122200"/>
                </a:lnTo>
                <a:lnTo>
                  <a:pt x="61420" y="120532"/>
                </a:lnTo>
                <a:lnTo>
                  <a:pt x="74489" y="119164"/>
                </a:lnTo>
                <a:lnTo>
                  <a:pt x="87655" y="118071"/>
                </a:lnTo>
                <a:lnTo>
                  <a:pt x="100671" y="114964"/>
                </a:lnTo>
                <a:lnTo>
                  <a:pt x="113660" y="111698"/>
                </a:lnTo>
                <a:lnTo>
                  <a:pt x="126622" y="108272"/>
                </a:lnTo>
                <a:lnTo>
                  <a:pt x="184061" y="92570"/>
                </a:lnTo>
                <a:close/>
              </a:path>
              <a:path w="631190" h="130810">
                <a:moveTo>
                  <a:pt x="288658" y="70459"/>
                </a:moveTo>
                <a:lnTo>
                  <a:pt x="274145" y="71721"/>
                </a:lnTo>
                <a:lnTo>
                  <a:pt x="259578" y="72750"/>
                </a:lnTo>
                <a:lnTo>
                  <a:pt x="244977" y="73586"/>
                </a:lnTo>
                <a:lnTo>
                  <a:pt x="230365" y="74269"/>
                </a:lnTo>
                <a:lnTo>
                  <a:pt x="217728" y="77419"/>
                </a:lnTo>
                <a:lnTo>
                  <a:pt x="202172" y="84553"/>
                </a:lnTo>
                <a:lnTo>
                  <a:pt x="186702" y="91859"/>
                </a:lnTo>
                <a:lnTo>
                  <a:pt x="231470" y="79679"/>
                </a:lnTo>
                <a:lnTo>
                  <a:pt x="255600" y="78219"/>
                </a:lnTo>
                <a:lnTo>
                  <a:pt x="272100" y="74239"/>
                </a:lnTo>
                <a:lnTo>
                  <a:pt x="288658" y="70459"/>
                </a:lnTo>
                <a:close/>
              </a:path>
              <a:path w="631190" h="130810">
                <a:moveTo>
                  <a:pt x="630745" y="0"/>
                </a:moveTo>
                <a:lnTo>
                  <a:pt x="562952" y="2146"/>
                </a:lnTo>
                <a:lnTo>
                  <a:pt x="435902" y="38811"/>
                </a:lnTo>
                <a:lnTo>
                  <a:pt x="573455" y="9690"/>
                </a:lnTo>
                <a:lnTo>
                  <a:pt x="562864" y="5397"/>
                </a:lnTo>
                <a:lnTo>
                  <a:pt x="558152" y="3543"/>
                </a:lnTo>
                <a:lnTo>
                  <a:pt x="609981" y="3543"/>
                </a:lnTo>
                <a:lnTo>
                  <a:pt x="630745" y="0"/>
                </a:lnTo>
                <a:close/>
              </a:path>
              <a:path w="631190" h="130810">
                <a:moveTo>
                  <a:pt x="609981" y="3543"/>
                </a:moveTo>
                <a:lnTo>
                  <a:pt x="558152" y="3543"/>
                </a:lnTo>
                <a:lnTo>
                  <a:pt x="572828" y="5400"/>
                </a:lnTo>
                <a:lnTo>
                  <a:pt x="589546" y="7365"/>
                </a:lnTo>
                <a:lnTo>
                  <a:pt x="599832" y="5397"/>
                </a:lnTo>
                <a:lnTo>
                  <a:pt x="609981" y="3543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682495" y="4330297"/>
            <a:ext cx="264160" cy="52069"/>
          </a:xfrm>
          <a:custGeom>
            <a:avLst/>
            <a:gdLst/>
            <a:ahLst/>
            <a:cxnLst/>
            <a:rect l="l" t="t" r="r" b="b"/>
            <a:pathLst>
              <a:path w="264159" h="52070">
                <a:moveTo>
                  <a:pt x="50393" y="43891"/>
                </a:moveTo>
                <a:lnTo>
                  <a:pt x="36639" y="44589"/>
                </a:lnTo>
                <a:lnTo>
                  <a:pt x="29819" y="45084"/>
                </a:lnTo>
                <a:lnTo>
                  <a:pt x="14928" y="48436"/>
                </a:lnTo>
                <a:lnTo>
                  <a:pt x="0" y="51587"/>
                </a:lnTo>
                <a:lnTo>
                  <a:pt x="50393" y="43891"/>
                </a:lnTo>
                <a:close/>
              </a:path>
              <a:path w="264159" h="52070">
                <a:moveTo>
                  <a:pt x="264109" y="0"/>
                </a:moveTo>
                <a:lnTo>
                  <a:pt x="230974" y="2851"/>
                </a:lnTo>
                <a:lnTo>
                  <a:pt x="197764" y="5245"/>
                </a:lnTo>
                <a:lnTo>
                  <a:pt x="169274" y="12585"/>
                </a:lnTo>
                <a:lnTo>
                  <a:pt x="140971" y="20508"/>
                </a:lnTo>
                <a:lnTo>
                  <a:pt x="112852" y="29010"/>
                </a:lnTo>
                <a:lnTo>
                  <a:pt x="84912" y="38087"/>
                </a:lnTo>
                <a:lnTo>
                  <a:pt x="120830" y="31537"/>
                </a:lnTo>
                <a:lnTo>
                  <a:pt x="156644" y="24463"/>
                </a:lnTo>
                <a:lnTo>
                  <a:pt x="192339" y="16841"/>
                </a:lnTo>
                <a:lnTo>
                  <a:pt x="2641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198118" y="4266003"/>
            <a:ext cx="40005" cy="8890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39966" y="4876"/>
                </a:moveTo>
                <a:lnTo>
                  <a:pt x="31838" y="5588"/>
                </a:lnTo>
                <a:lnTo>
                  <a:pt x="23736" y="6438"/>
                </a:lnTo>
                <a:lnTo>
                  <a:pt x="15595" y="7378"/>
                </a:lnTo>
                <a:lnTo>
                  <a:pt x="17805" y="8280"/>
                </a:lnTo>
                <a:lnTo>
                  <a:pt x="39966" y="4876"/>
                </a:lnTo>
                <a:close/>
              </a:path>
              <a:path w="40004" h="8889">
                <a:moveTo>
                  <a:pt x="9347" y="0"/>
                </a:moveTo>
                <a:lnTo>
                  <a:pt x="2616" y="457"/>
                </a:lnTo>
                <a:lnTo>
                  <a:pt x="0" y="1003"/>
                </a:lnTo>
                <a:lnTo>
                  <a:pt x="1435" y="1600"/>
                </a:lnTo>
                <a:lnTo>
                  <a:pt x="4076" y="1041"/>
                </a:lnTo>
                <a:lnTo>
                  <a:pt x="934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620885" y="4267004"/>
            <a:ext cx="595630" cy="123189"/>
          </a:xfrm>
          <a:custGeom>
            <a:avLst/>
            <a:gdLst/>
            <a:ahLst/>
            <a:cxnLst/>
            <a:rect l="l" t="t" r="r" b="b"/>
            <a:pathLst>
              <a:path w="595629" h="123189">
                <a:moveTo>
                  <a:pt x="91427" y="108381"/>
                </a:moveTo>
                <a:lnTo>
                  <a:pt x="52238" y="112510"/>
                </a:lnTo>
                <a:lnTo>
                  <a:pt x="3771" y="120650"/>
                </a:lnTo>
                <a:lnTo>
                  <a:pt x="0" y="123139"/>
                </a:lnTo>
                <a:lnTo>
                  <a:pt x="61620" y="114884"/>
                </a:lnTo>
                <a:lnTo>
                  <a:pt x="83992" y="110080"/>
                </a:lnTo>
                <a:lnTo>
                  <a:pt x="91427" y="108381"/>
                </a:lnTo>
                <a:close/>
              </a:path>
              <a:path w="595629" h="123189">
                <a:moveTo>
                  <a:pt x="577240" y="0"/>
                </a:moveTo>
                <a:lnTo>
                  <a:pt x="439686" y="29133"/>
                </a:lnTo>
                <a:lnTo>
                  <a:pt x="422685" y="33982"/>
                </a:lnTo>
                <a:lnTo>
                  <a:pt x="388539" y="43323"/>
                </a:lnTo>
                <a:lnTo>
                  <a:pt x="332454" y="55710"/>
                </a:lnTo>
                <a:lnTo>
                  <a:pt x="292430" y="60769"/>
                </a:lnTo>
                <a:lnTo>
                  <a:pt x="275872" y="64549"/>
                </a:lnTo>
                <a:lnTo>
                  <a:pt x="259372" y="68529"/>
                </a:lnTo>
                <a:lnTo>
                  <a:pt x="292582" y="66141"/>
                </a:lnTo>
                <a:lnTo>
                  <a:pt x="325716" y="63296"/>
                </a:lnTo>
                <a:lnTo>
                  <a:pt x="343827" y="59004"/>
                </a:lnTo>
                <a:lnTo>
                  <a:pt x="366810" y="55256"/>
                </a:lnTo>
                <a:lnTo>
                  <a:pt x="389650" y="50726"/>
                </a:lnTo>
                <a:lnTo>
                  <a:pt x="412330" y="45316"/>
                </a:lnTo>
                <a:lnTo>
                  <a:pt x="434835" y="38925"/>
                </a:lnTo>
                <a:lnTo>
                  <a:pt x="443356" y="36322"/>
                </a:lnTo>
                <a:lnTo>
                  <a:pt x="457264" y="33375"/>
                </a:lnTo>
                <a:lnTo>
                  <a:pt x="450176" y="33375"/>
                </a:lnTo>
                <a:lnTo>
                  <a:pt x="482061" y="24026"/>
                </a:lnTo>
                <a:lnTo>
                  <a:pt x="514105" y="15447"/>
                </a:lnTo>
                <a:lnTo>
                  <a:pt x="546306" y="7638"/>
                </a:lnTo>
                <a:lnTo>
                  <a:pt x="578662" y="596"/>
                </a:lnTo>
                <a:lnTo>
                  <a:pt x="577240" y="0"/>
                </a:lnTo>
                <a:close/>
              </a:path>
              <a:path w="595629" h="123189">
                <a:moveTo>
                  <a:pt x="592835" y="6388"/>
                </a:moveTo>
                <a:lnTo>
                  <a:pt x="542361" y="14037"/>
                </a:lnTo>
                <a:lnTo>
                  <a:pt x="506716" y="22129"/>
                </a:lnTo>
                <a:lnTo>
                  <a:pt x="487949" y="26338"/>
                </a:lnTo>
                <a:lnTo>
                  <a:pt x="469102" y="30087"/>
                </a:lnTo>
                <a:lnTo>
                  <a:pt x="450176" y="33375"/>
                </a:lnTo>
                <a:lnTo>
                  <a:pt x="457264" y="33375"/>
                </a:lnTo>
                <a:lnTo>
                  <a:pt x="481115" y="28322"/>
                </a:lnTo>
                <a:lnTo>
                  <a:pt x="518968" y="20762"/>
                </a:lnTo>
                <a:lnTo>
                  <a:pt x="556937" y="13724"/>
                </a:lnTo>
                <a:lnTo>
                  <a:pt x="595045" y="7289"/>
                </a:lnTo>
                <a:lnTo>
                  <a:pt x="592835" y="6388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527758" y="4274542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0807" y="0"/>
                </a:moveTo>
                <a:lnTo>
                  <a:pt x="3149" y="685"/>
                </a:lnTo>
                <a:lnTo>
                  <a:pt x="0" y="2819"/>
                </a:lnTo>
                <a:lnTo>
                  <a:pt x="533" y="2921"/>
                </a:lnTo>
                <a:lnTo>
                  <a:pt x="4927" y="1739"/>
                </a:lnTo>
                <a:lnTo>
                  <a:pt x="7137" y="1193"/>
                </a:lnTo>
                <a:lnTo>
                  <a:pt x="1080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527176" y="42773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84" y="0"/>
                </a:moveTo>
                <a:lnTo>
                  <a:pt x="0" y="393"/>
                </a:lnTo>
                <a:lnTo>
                  <a:pt x="355" y="292"/>
                </a:lnTo>
                <a:lnTo>
                  <a:pt x="736" y="215"/>
                </a:lnTo>
                <a:lnTo>
                  <a:pt x="1104" y="101"/>
                </a:lnTo>
                <a:lnTo>
                  <a:pt x="58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408050" y="4285103"/>
            <a:ext cx="29209" cy="15875"/>
          </a:xfrm>
          <a:custGeom>
            <a:avLst/>
            <a:gdLst/>
            <a:ahLst/>
            <a:cxnLst/>
            <a:rect l="l" t="t" r="r" b="b"/>
            <a:pathLst>
              <a:path w="29209" h="15875">
                <a:moveTo>
                  <a:pt x="28930" y="0"/>
                </a:moveTo>
                <a:lnTo>
                  <a:pt x="19037" y="2171"/>
                </a:lnTo>
                <a:lnTo>
                  <a:pt x="8521" y="8928"/>
                </a:lnTo>
                <a:lnTo>
                  <a:pt x="3251" y="12230"/>
                </a:lnTo>
                <a:lnTo>
                  <a:pt x="6007" y="12560"/>
                </a:lnTo>
                <a:lnTo>
                  <a:pt x="4013" y="13220"/>
                </a:lnTo>
                <a:lnTo>
                  <a:pt x="0" y="14503"/>
                </a:lnTo>
                <a:lnTo>
                  <a:pt x="6680" y="15481"/>
                </a:lnTo>
                <a:lnTo>
                  <a:pt x="12260" y="11690"/>
                </a:lnTo>
                <a:lnTo>
                  <a:pt x="17824" y="7845"/>
                </a:lnTo>
                <a:lnTo>
                  <a:pt x="2893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392571" y="4299602"/>
            <a:ext cx="22225" cy="9525"/>
          </a:xfrm>
          <a:custGeom>
            <a:avLst/>
            <a:gdLst/>
            <a:ahLst/>
            <a:cxnLst/>
            <a:rect l="l" t="t" r="r" b="b"/>
            <a:pathLst>
              <a:path w="22225" h="9525">
                <a:moveTo>
                  <a:pt x="15481" y="0"/>
                </a:moveTo>
                <a:lnTo>
                  <a:pt x="15201" y="101"/>
                </a:lnTo>
                <a:lnTo>
                  <a:pt x="14630" y="266"/>
                </a:lnTo>
                <a:lnTo>
                  <a:pt x="9753" y="3302"/>
                </a:lnTo>
                <a:lnTo>
                  <a:pt x="4889" y="6273"/>
                </a:lnTo>
                <a:lnTo>
                  <a:pt x="0" y="9194"/>
                </a:lnTo>
                <a:lnTo>
                  <a:pt x="9448" y="9448"/>
                </a:lnTo>
                <a:lnTo>
                  <a:pt x="13703" y="6667"/>
                </a:lnTo>
                <a:lnTo>
                  <a:pt x="17945" y="3848"/>
                </a:lnTo>
                <a:lnTo>
                  <a:pt x="22161" y="990"/>
                </a:lnTo>
                <a:lnTo>
                  <a:pt x="1548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641480" y="4290657"/>
            <a:ext cx="30480" cy="17780"/>
          </a:xfrm>
          <a:custGeom>
            <a:avLst/>
            <a:gdLst/>
            <a:ahLst/>
            <a:cxnLst/>
            <a:rect l="l" t="t" r="r" b="b"/>
            <a:pathLst>
              <a:path w="30479" h="17779">
                <a:moveTo>
                  <a:pt x="30238" y="0"/>
                </a:moveTo>
                <a:lnTo>
                  <a:pt x="0" y="10439"/>
                </a:lnTo>
                <a:lnTo>
                  <a:pt x="4178" y="12750"/>
                </a:lnTo>
                <a:lnTo>
                  <a:pt x="8267" y="15125"/>
                </a:lnTo>
                <a:lnTo>
                  <a:pt x="12217" y="17462"/>
                </a:lnTo>
                <a:lnTo>
                  <a:pt x="15227" y="14566"/>
                </a:lnTo>
                <a:lnTo>
                  <a:pt x="18313" y="12306"/>
                </a:lnTo>
                <a:lnTo>
                  <a:pt x="25374" y="6464"/>
                </a:lnTo>
                <a:lnTo>
                  <a:pt x="3023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628023" y="4301093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13461" y="0"/>
                </a:moveTo>
                <a:lnTo>
                  <a:pt x="0" y="4521"/>
                </a:lnTo>
                <a:lnTo>
                  <a:pt x="9601" y="8305"/>
                </a:lnTo>
                <a:lnTo>
                  <a:pt x="13766" y="9613"/>
                </a:lnTo>
                <a:lnTo>
                  <a:pt x="16421" y="11506"/>
                </a:lnTo>
                <a:lnTo>
                  <a:pt x="17856" y="13779"/>
                </a:lnTo>
                <a:lnTo>
                  <a:pt x="18592" y="13639"/>
                </a:lnTo>
                <a:lnTo>
                  <a:pt x="20980" y="11468"/>
                </a:lnTo>
                <a:lnTo>
                  <a:pt x="23342" y="9258"/>
                </a:lnTo>
                <a:lnTo>
                  <a:pt x="25679" y="7035"/>
                </a:lnTo>
                <a:lnTo>
                  <a:pt x="17640" y="2311"/>
                </a:lnTo>
                <a:lnTo>
                  <a:pt x="1346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645883" y="431472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36" y="0"/>
                </a:moveTo>
                <a:lnTo>
                  <a:pt x="0" y="152"/>
                </a:lnTo>
                <a:lnTo>
                  <a:pt x="203" y="482"/>
                </a:lnTo>
                <a:lnTo>
                  <a:pt x="73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562436" y="4305617"/>
            <a:ext cx="83820" cy="27305"/>
          </a:xfrm>
          <a:custGeom>
            <a:avLst/>
            <a:gdLst/>
            <a:ahLst/>
            <a:cxnLst/>
            <a:rect l="l" t="t" r="r" b="b"/>
            <a:pathLst>
              <a:path w="83820" h="27304">
                <a:moveTo>
                  <a:pt x="65582" y="0"/>
                </a:moveTo>
                <a:lnTo>
                  <a:pt x="49224" y="5434"/>
                </a:lnTo>
                <a:lnTo>
                  <a:pt x="0" y="21247"/>
                </a:lnTo>
                <a:lnTo>
                  <a:pt x="126" y="21755"/>
                </a:lnTo>
                <a:lnTo>
                  <a:pt x="241" y="22809"/>
                </a:lnTo>
                <a:lnTo>
                  <a:pt x="5168" y="24117"/>
                </a:lnTo>
                <a:lnTo>
                  <a:pt x="10083" y="25476"/>
                </a:lnTo>
                <a:lnTo>
                  <a:pt x="14973" y="26911"/>
                </a:lnTo>
                <a:lnTo>
                  <a:pt x="17335" y="25780"/>
                </a:lnTo>
                <a:lnTo>
                  <a:pt x="18529" y="25184"/>
                </a:lnTo>
                <a:lnTo>
                  <a:pt x="34695" y="20888"/>
                </a:lnTo>
                <a:lnTo>
                  <a:pt x="50904" y="16802"/>
                </a:lnTo>
                <a:lnTo>
                  <a:pt x="67156" y="12925"/>
                </a:lnTo>
                <a:lnTo>
                  <a:pt x="83451" y="9258"/>
                </a:lnTo>
                <a:lnTo>
                  <a:pt x="82003" y="6985"/>
                </a:lnTo>
                <a:lnTo>
                  <a:pt x="79349" y="5092"/>
                </a:lnTo>
                <a:lnTo>
                  <a:pt x="75183" y="3784"/>
                </a:lnTo>
                <a:lnTo>
                  <a:pt x="71996" y="2501"/>
                </a:lnTo>
                <a:lnTo>
                  <a:pt x="6558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560036" y="432686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400" y="0"/>
                </a:moveTo>
                <a:lnTo>
                  <a:pt x="0" y="761"/>
                </a:lnTo>
                <a:lnTo>
                  <a:pt x="2641" y="1549"/>
                </a:lnTo>
                <a:lnTo>
                  <a:pt x="2527" y="507"/>
                </a:lnTo>
                <a:lnTo>
                  <a:pt x="240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577404" y="4314875"/>
            <a:ext cx="69215" cy="21590"/>
          </a:xfrm>
          <a:custGeom>
            <a:avLst/>
            <a:gdLst/>
            <a:ahLst/>
            <a:cxnLst/>
            <a:rect l="l" t="t" r="r" b="b"/>
            <a:pathLst>
              <a:path w="69215" h="21589">
                <a:moveTo>
                  <a:pt x="68478" y="0"/>
                </a:moveTo>
                <a:lnTo>
                  <a:pt x="19729" y="11630"/>
                </a:lnTo>
                <a:lnTo>
                  <a:pt x="2374" y="16522"/>
                </a:lnTo>
                <a:lnTo>
                  <a:pt x="0" y="17653"/>
                </a:lnTo>
                <a:lnTo>
                  <a:pt x="4089" y="18846"/>
                </a:lnTo>
                <a:lnTo>
                  <a:pt x="12255" y="21399"/>
                </a:lnTo>
                <a:lnTo>
                  <a:pt x="65062" y="3556"/>
                </a:lnTo>
                <a:lnTo>
                  <a:pt x="68681" y="330"/>
                </a:lnTo>
                <a:lnTo>
                  <a:pt x="6847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427086" y="4282051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14135" y="0"/>
                </a:moveTo>
                <a:lnTo>
                  <a:pt x="7061" y="634"/>
                </a:lnTo>
                <a:lnTo>
                  <a:pt x="2362" y="3708"/>
                </a:lnTo>
                <a:lnTo>
                  <a:pt x="0" y="5219"/>
                </a:lnTo>
                <a:lnTo>
                  <a:pt x="9893" y="3048"/>
                </a:lnTo>
                <a:lnTo>
                  <a:pt x="1413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185027" y="4312540"/>
            <a:ext cx="43180" cy="14604"/>
          </a:xfrm>
          <a:custGeom>
            <a:avLst/>
            <a:gdLst/>
            <a:ahLst/>
            <a:cxnLst/>
            <a:rect l="l" t="t" r="r" b="b"/>
            <a:pathLst>
              <a:path w="43179" h="14604">
                <a:moveTo>
                  <a:pt x="42811" y="0"/>
                </a:moveTo>
                <a:lnTo>
                  <a:pt x="24764" y="3683"/>
                </a:lnTo>
                <a:lnTo>
                  <a:pt x="0" y="14452"/>
                </a:lnTo>
                <a:lnTo>
                  <a:pt x="8978" y="11950"/>
                </a:lnTo>
                <a:lnTo>
                  <a:pt x="24155" y="4356"/>
                </a:lnTo>
                <a:lnTo>
                  <a:pt x="30391" y="2971"/>
                </a:lnTo>
                <a:lnTo>
                  <a:pt x="36614" y="1524"/>
                </a:lnTo>
                <a:lnTo>
                  <a:pt x="4281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950058" y="412894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711" y="0"/>
                </a:moveTo>
                <a:lnTo>
                  <a:pt x="3708" y="190"/>
                </a:lnTo>
                <a:lnTo>
                  <a:pt x="1689" y="520"/>
                </a:lnTo>
                <a:lnTo>
                  <a:pt x="0" y="2794"/>
                </a:lnTo>
                <a:lnTo>
                  <a:pt x="1587" y="1917"/>
                </a:lnTo>
                <a:lnTo>
                  <a:pt x="3162" y="990"/>
                </a:lnTo>
                <a:lnTo>
                  <a:pt x="471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919794" y="4129468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31965" y="0"/>
                </a:moveTo>
                <a:lnTo>
                  <a:pt x="4457" y="4673"/>
                </a:lnTo>
                <a:lnTo>
                  <a:pt x="3251" y="6629"/>
                </a:lnTo>
                <a:lnTo>
                  <a:pt x="1727" y="8585"/>
                </a:lnTo>
                <a:lnTo>
                  <a:pt x="30264" y="2260"/>
                </a:lnTo>
                <a:lnTo>
                  <a:pt x="319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881232" y="4134139"/>
            <a:ext cx="43180" cy="12700"/>
          </a:xfrm>
          <a:custGeom>
            <a:avLst/>
            <a:gdLst/>
            <a:ahLst/>
            <a:cxnLst/>
            <a:rect l="l" t="t" r="r" b="b"/>
            <a:pathLst>
              <a:path w="43179" h="12700">
                <a:moveTo>
                  <a:pt x="25707" y="8013"/>
                </a:moveTo>
                <a:lnTo>
                  <a:pt x="5372" y="8013"/>
                </a:lnTo>
                <a:lnTo>
                  <a:pt x="0" y="12534"/>
                </a:lnTo>
                <a:lnTo>
                  <a:pt x="25707" y="8013"/>
                </a:lnTo>
                <a:close/>
              </a:path>
              <a:path w="43179" h="12700">
                <a:moveTo>
                  <a:pt x="43014" y="0"/>
                </a:moveTo>
                <a:lnTo>
                  <a:pt x="7264" y="5969"/>
                </a:lnTo>
                <a:lnTo>
                  <a:pt x="4813" y="8394"/>
                </a:lnTo>
                <a:lnTo>
                  <a:pt x="5372" y="8013"/>
                </a:lnTo>
                <a:lnTo>
                  <a:pt x="25707" y="8013"/>
                </a:lnTo>
                <a:lnTo>
                  <a:pt x="38557" y="5740"/>
                </a:lnTo>
                <a:lnTo>
                  <a:pt x="40297" y="3911"/>
                </a:lnTo>
                <a:lnTo>
                  <a:pt x="41821" y="1955"/>
                </a:lnTo>
                <a:lnTo>
                  <a:pt x="4301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780743" y="4140113"/>
            <a:ext cx="107950" cy="20320"/>
          </a:xfrm>
          <a:custGeom>
            <a:avLst/>
            <a:gdLst/>
            <a:ahLst/>
            <a:cxnLst/>
            <a:rect l="l" t="t" r="r" b="b"/>
            <a:pathLst>
              <a:path w="107950" h="20320">
                <a:moveTo>
                  <a:pt x="107759" y="0"/>
                </a:moveTo>
                <a:lnTo>
                  <a:pt x="86330" y="3515"/>
                </a:lnTo>
                <a:lnTo>
                  <a:pt x="21818" y="13423"/>
                </a:lnTo>
                <a:lnTo>
                  <a:pt x="14859" y="16408"/>
                </a:lnTo>
                <a:lnTo>
                  <a:pt x="7581" y="18618"/>
                </a:lnTo>
                <a:lnTo>
                  <a:pt x="0" y="20027"/>
                </a:lnTo>
                <a:lnTo>
                  <a:pt x="50191" y="13776"/>
                </a:lnTo>
                <a:lnTo>
                  <a:pt x="100241" y="6629"/>
                </a:lnTo>
                <a:lnTo>
                  <a:pt x="100495" y="6565"/>
                </a:lnTo>
                <a:lnTo>
                  <a:pt x="105429" y="2413"/>
                </a:lnTo>
                <a:lnTo>
                  <a:pt x="105295" y="2413"/>
                </a:lnTo>
                <a:lnTo>
                  <a:pt x="107759" y="0"/>
                </a:lnTo>
                <a:close/>
              </a:path>
              <a:path w="107950" h="20320">
                <a:moveTo>
                  <a:pt x="105867" y="2044"/>
                </a:moveTo>
                <a:lnTo>
                  <a:pt x="105549" y="2311"/>
                </a:lnTo>
                <a:lnTo>
                  <a:pt x="105397" y="2413"/>
                </a:lnTo>
                <a:lnTo>
                  <a:pt x="105867" y="2044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691894" y="416114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67" y="0"/>
                </a:lnTo>
              </a:path>
            </a:pathLst>
          </a:custGeom>
          <a:ln w="15214">
            <a:solidFill>
              <a:srgbClr val="CCC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489319" y="4165028"/>
            <a:ext cx="220979" cy="14604"/>
          </a:xfrm>
          <a:custGeom>
            <a:avLst/>
            <a:gdLst/>
            <a:ahLst/>
            <a:cxnLst/>
            <a:rect l="l" t="t" r="r" b="b"/>
            <a:pathLst>
              <a:path w="220979" h="14604">
                <a:moveTo>
                  <a:pt x="0" y="8940"/>
                </a:moveTo>
                <a:lnTo>
                  <a:pt x="850" y="10541"/>
                </a:lnTo>
                <a:lnTo>
                  <a:pt x="1574" y="12331"/>
                </a:lnTo>
                <a:lnTo>
                  <a:pt x="2133" y="14185"/>
                </a:lnTo>
                <a:lnTo>
                  <a:pt x="19837" y="10312"/>
                </a:lnTo>
                <a:lnTo>
                  <a:pt x="44012" y="10312"/>
                </a:lnTo>
                <a:lnTo>
                  <a:pt x="78210" y="9954"/>
                </a:lnTo>
                <a:lnTo>
                  <a:pt x="97872" y="9347"/>
                </a:lnTo>
                <a:lnTo>
                  <a:pt x="31686" y="9347"/>
                </a:lnTo>
                <a:lnTo>
                  <a:pt x="7922" y="9116"/>
                </a:lnTo>
                <a:lnTo>
                  <a:pt x="0" y="8940"/>
                </a:lnTo>
                <a:close/>
              </a:path>
              <a:path w="220979" h="14604">
                <a:moveTo>
                  <a:pt x="44012" y="10312"/>
                </a:moveTo>
                <a:lnTo>
                  <a:pt x="19837" y="10312"/>
                </a:lnTo>
                <a:lnTo>
                  <a:pt x="25476" y="10375"/>
                </a:lnTo>
                <a:lnTo>
                  <a:pt x="36741" y="10388"/>
                </a:lnTo>
                <a:lnTo>
                  <a:pt x="44012" y="10312"/>
                </a:lnTo>
                <a:close/>
              </a:path>
              <a:path w="220979" h="14604">
                <a:moveTo>
                  <a:pt x="220979" y="0"/>
                </a:moveTo>
                <a:lnTo>
                  <a:pt x="190797" y="2801"/>
                </a:lnTo>
                <a:lnTo>
                  <a:pt x="160628" y="5011"/>
                </a:lnTo>
                <a:lnTo>
                  <a:pt x="130484" y="6566"/>
                </a:lnTo>
                <a:lnTo>
                  <a:pt x="100380" y="7404"/>
                </a:lnTo>
                <a:lnTo>
                  <a:pt x="83194" y="8259"/>
                </a:lnTo>
                <a:lnTo>
                  <a:pt x="66019" y="8866"/>
                </a:lnTo>
                <a:lnTo>
                  <a:pt x="48851" y="9227"/>
                </a:lnTo>
                <a:lnTo>
                  <a:pt x="31686" y="9347"/>
                </a:lnTo>
                <a:lnTo>
                  <a:pt x="97872" y="9347"/>
                </a:lnTo>
                <a:lnTo>
                  <a:pt x="119681" y="8674"/>
                </a:lnTo>
                <a:lnTo>
                  <a:pt x="161138" y="6584"/>
                </a:lnTo>
                <a:lnTo>
                  <a:pt x="202564" y="3721"/>
                </a:lnTo>
                <a:lnTo>
                  <a:pt x="22097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532645" y="4265725"/>
            <a:ext cx="27940" cy="8890"/>
          </a:xfrm>
          <a:custGeom>
            <a:avLst/>
            <a:gdLst/>
            <a:ahLst/>
            <a:cxnLst/>
            <a:rect l="l" t="t" r="r" b="b"/>
            <a:pathLst>
              <a:path w="27940" h="8889">
                <a:moveTo>
                  <a:pt x="12128" y="0"/>
                </a:moveTo>
                <a:lnTo>
                  <a:pt x="8661" y="2311"/>
                </a:lnTo>
                <a:lnTo>
                  <a:pt x="2799" y="6403"/>
                </a:lnTo>
                <a:lnTo>
                  <a:pt x="0" y="8318"/>
                </a:lnTo>
                <a:lnTo>
                  <a:pt x="6580" y="6403"/>
                </a:lnTo>
                <a:lnTo>
                  <a:pt x="13412" y="4521"/>
                </a:lnTo>
                <a:lnTo>
                  <a:pt x="20475" y="2667"/>
                </a:lnTo>
                <a:lnTo>
                  <a:pt x="27749" y="838"/>
                </a:lnTo>
                <a:lnTo>
                  <a:pt x="17399" y="330"/>
                </a:lnTo>
                <a:lnTo>
                  <a:pt x="1212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560916" y="4247125"/>
            <a:ext cx="53975" cy="15240"/>
          </a:xfrm>
          <a:custGeom>
            <a:avLst/>
            <a:gdLst/>
            <a:ahLst/>
            <a:cxnLst/>
            <a:rect l="l" t="t" r="r" b="b"/>
            <a:pathLst>
              <a:path w="53975" h="15239">
                <a:moveTo>
                  <a:pt x="44043" y="0"/>
                </a:moveTo>
                <a:lnTo>
                  <a:pt x="33013" y="2112"/>
                </a:lnTo>
                <a:lnTo>
                  <a:pt x="0" y="8775"/>
                </a:lnTo>
                <a:lnTo>
                  <a:pt x="5397" y="10756"/>
                </a:lnTo>
                <a:lnTo>
                  <a:pt x="10756" y="12814"/>
                </a:lnTo>
                <a:lnTo>
                  <a:pt x="16116" y="14960"/>
                </a:lnTo>
                <a:lnTo>
                  <a:pt x="53555" y="2819"/>
                </a:lnTo>
                <a:lnTo>
                  <a:pt x="47218" y="901"/>
                </a:lnTo>
                <a:lnTo>
                  <a:pt x="4404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544770" y="4255898"/>
            <a:ext cx="32384" cy="10795"/>
          </a:xfrm>
          <a:custGeom>
            <a:avLst/>
            <a:gdLst/>
            <a:ahLst/>
            <a:cxnLst/>
            <a:rect l="l" t="t" r="r" b="b"/>
            <a:pathLst>
              <a:path w="32384" h="10795">
                <a:moveTo>
                  <a:pt x="16141" y="0"/>
                </a:moveTo>
                <a:lnTo>
                  <a:pt x="12268" y="825"/>
                </a:lnTo>
                <a:lnTo>
                  <a:pt x="8204" y="3784"/>
                </a:lnTo>
                <a:lnTo>
                  <a:pt x="7277" y="4800"/>
                </a:lnTo>
                <a:lnTo>
                  <a:pt x="6121" y="5765"/>
                </a:lnTo>
                <a:lnTo>
                  <a:pt x="0" y="9829"/>
                </a:lnTo>
                <a:lnTo>
                  <a:pt x="5270" y="10160"/>
                </a:lnTo>
                <a:lnTo>
                  <a:pt x="15620" y="10668"/>
                </a:lnTo>
                <a:lnTo>
                  <a:pt x="22529" y="9004"/>
                </a:lnTo>
                <a:lnTo>
                  <a:pt x="26073" y="8191"/>
                </a:lnTo>
                <a:lnTo>
                  <a:pt x="32257" y="6184"/>
                </a:lnTo>
                <a:lnTo>
                  <a:pt x="26898" y="4038"/>
                </a:lnTo>
                <a:lnTo>
                  <a:pt x="21539" y="1981"/>
                </a:lnTo>
                <a:lnTo>
                  <a:pt x="1614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918985" y="4136283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90" h="4445">
                <a:moveTo>
                  <a:pt x="21107" y="0"/>
                </a:moveTo>
                <a:lnTo>
                  <a:pt x="800" y="3594"/>
                </a:lnTo>
                <a:lnTo>
                  <a:pt x="279" y="4152"/>
                </a:lnTo>
                <a:lnTo>
                  <a:pt x="0" y="4419"/>
                </a:lnTo>
                <a:lnTo>
                  <a:pt x="15024" y="1917"/>
                </a:lnTo>
                <a:lnTo>
                  <a:pt x="18110" y="1066"/>
                </a:lnTo>
                <a:lnTo>
                  <a:pt x="2110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881219" y="4139881"/>
            <a:ext cx="38735" cy="6985"/>
          </a:xfrm>
          <a:custGeom>
            <a:avLst/>
            <a:gdLst/>
            <a:ahLst/>
            <a:cxnLst/>
            <a:rect l="l" t="t" r="r" b="b"/>
            <a:pathLst>
              <a:path w="38734" h="6985">
                <a:moveTo>
                  <a:pt x="12" y="6817"/>
                </a:moveTo>
                <a:close/>
              </a:path>
              <a:path w="38734" h="6985">
                <a:moveTo>
                  <a:pt x="38569" y="0"/>
                </a:moveTo>
                <a:lnTo>
                  <a:pt x="12" y="6794"/>
                </a:lnTo>
                <a:lnTo>
                  <a:pt x="37769" y="825"/>
                </a:lnTo>
                <a:lnTo>
                  <a:pt x="3856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880978" y="41466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63"/>
                </a:lnTo>
                <a:lnTo>
                  <a:pt x="25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559057" y="4230568"/>
            <a:ext cx="46355" cy="25400"/>
          </a:xfrm>
          <a:custGeom>
            <a:avLst/>
            <a:gdLst/>
            <a:ahLst/>
            <a:cxnLst/>
            <a:rect l="l" t="t" r="r" b="b"/>
            <a:pathLst>
              <a:path w="46354" h="25400">
                <a:moveTo>
                  <a:pt x="28701" y="0"/>
                </a:moveTo>
                <a:lnTo>
                  <a:pt x="27927" y="2463"/>
                </a:lnTo>
                <a:lnTo>
                  <a:pt x="26212" y="4813"/>
                </a:lnTo>
                <a:lnTo>
                  <a:pt x="23279" y="6832"/>
                </a:lnTo>
                <a:lnTo>
                  <a:pt x="17509" y="11367"/>
                </a:lnTo>
                <a:lnTo>
                  <a:pt x="11706" y="15848"/>
                </a:lnTo>
                <a:lnTo>
                  <a:pt x="5869" y="20278"/>
                </a:lnTo>
                <a:lnTo>
                  <a:pt x="0" y="24663"/>
                </a:lnTo>
                <a:lnTo>
                  <a:pt x="609" y="24892"/>
                </a:lnTo>
                <a:lnTo>
                  <a:pt x="1231" y="25095"/>
                </a:lnTo>
                <a:lnTo>
                  <a:pt x="1854" y="25336"/>
                </a:lnTo>
                <a:lnTo>
                  <a:pt x="34867" y="18667"/>
                </a:lnTo>
                <a:lnTo>
                  <a:pt x="45897" y="16560"/>
                </a:lnTo>
                <a:lnTo>
                  <a:pt x="42837" y="15671"/>
                </a:lnTo>
                <a:lnTo>
                  <a:pt x="36690" y="13995"/>
                </a:lnTo>
                <a:lnTo>
                  <a:pt x="37312" y="13741"/>
                </a:lnTo>
                <a:lnTo>
                  <a:pt x="38544" y="13195"/>
                </a:lnTo>
                <a:lnTo>
                  <a:pt x="41823" y="10195"/>
                </a:lnTo>
                <a:lnTo>
                  <a:pt x="40295" y="6783"/>
                </a:lnTo>
                <a:lnTo>
                  <a:pt x="35431" y="3277"/>
                </a:lnTo>
                <a:lnTo>
                  <a:pt x="2870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557039" y="425522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2019" y="0"/>
                </a:moveTo>
                <a:lnTo>
                  <a:pt x="0" y="1485"/>
                </a:lnTo>
                <a:lnTo>
                  <a:pt x="3873" y="673"/>
                </a:lnTo>
                <a:lnTo>
                  <a:pt x="201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541297" y="426572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479" y="0"/>
                </a:moveTo>
                <a:lnTo>
                  <a:pt x="3276" y="0"/>
                </a:lnTo>
                <a:lnTo>
                  <a:pt x="0" y="2311"/>
                </a:lnTo>
                <a:lnTo>
                  <a:pt x="347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544571" y="4259685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07" y="0"/>
                </a:moveTo>
                <a:lnTo>
                  <a:pt x="0" y="6045"/>
                </a:lnTo>
                <a:lnTo>
                  <a:pt x="203" y="6045"/>
                </a:lnTo>
                <a:lnTo>
                  <a:pt x="6324" y="1981"/>
                </a:lnTo>
                <a:lnTo>
                  <a:pt x="7480" y="1016"/>
                </a:lnTo>
                <a:lnTo>
                  <a:pt x="840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530906" y="4266568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89">
                <a:moveTo>
                  <a:pt x="29489" y="0"/>
                </a:moveTo>
                <a:lnTo>
                  <a:pt x="0" y="8661"/>
                </a:lnTo>
                <a:lnTo>
                  <a:pt x="7658" y="7975"/>
                </a:lnTo>
                <a:lnTo>
                  <a:pt x="31940" y="101"/>
                </a:lnTo>
                <a:lnTo>
                  <a:pt x="31127" y="88"/>
                </a:lnTo>
                <a:lnTo>
                  <a:pt x="2948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560389" y="426408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452" y="0"/>
                </a:moveTo>
                <a:lnTo>
                  <a:pt x="3428" y="1638"/>
                </a:lnTo>
                <a:lnTo>
                  <a:pt x="0" y="2489"/>
                </a:lnTo>
                <a:lnTo>
                  <a:pt x="2451" y="2590"/>
                </a:lnTo>
                <a:lnTo>
                  <a:pt x="1045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365192" y="4164459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20">
                <a:moveTo>
                  <a:pt x="10236" y="0"/>
                </a:moveTo>
                <a:lnTo>
                  <a:pt x="0" y="3073"/>
                </a:lnTo>
                <a:lnTo>
                  <a:pt x="30048" y="3949"/>
                </a:lnTo>
                <a:lnTo>
                  <a:pt x="38872" y="4648"/>
                </a:lnTo>
                <a:lnTo>
                  <a:pt x="47666" y="5468"/>
                </a:lnTo>
                <a:lnTo>
                  <a:pt x="56426" y="6416"/>
                </a:lnTo>
                <a:lnTo>
                  <a:pt x="65151" y="7493"/>
                </a:lnTo>
                <a:lnTo>
                  <a:pt x="69824" y="6858"/>
                </a:lnTo>
                <a:lnTo>
                  <a:pt x="47423" y="5038"/>
                </a:lnTo>
                <a:lnTo>
                  <a:pt x="25031" y="2819"/>
                </a:lnTo>
                <a:lnTo>
                  <a:pt x="1023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279089" y="4151495"/>
            <a:ext cx="40640" cy="7620"/>
          </a:xfrm>
          <a:custGeom>
            <a:avLst/>
            <a:gdLst/>
            <a:ahLst/>
            <a:cxnLst/>
            <a:rect l="l" t="t" r="r" b="b"/>
            <a:pathLst>
              <a:path w="40640" h="7620">
                <a:moveTo>
                  <a:pt x="27914" y="0"/>
                </a:moveTo>
                <a:lnTo>
                  <a:pt x="20927" y="1659"/>
                </a:lnTo>
                <a:lnTo>
                  <a:pt x="0" y="6858"/>
                </a:lnTo>
                <a:lnTo>
                  <a:pt x="4648" y="7531"/>
                </a:lnTo>
                <a:lnTo>
                  <a:pt x="13093" y="5664"/>
                </a:lnTo>
                <a:lnTo>
                  <a:pt x="40284" y="2336"/>
                </a:lnTo>
                <a:lnTo>
                  <a:pt x="2791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283738" y="416067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94" y="0"/>
                </a:lnTo>
              </a:path>
            </a:pathLst>
          </a:custGeom>
          <a:ln w="13690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272683" y="4149414"/>
            <a:ext cx="34925" cy="9525"/>
          </a:xfrm>
          <a:custGeom>
            <a:avLst/>
            <a:gdLst/>
            <a:ahLst/>
            <a:cxnLst/>
            <a:rect l="l" t="t" r="r" b="b"/>
            <a:pathLst>
              <a:path w="34925" h="9525">
                <a:moveTo>
                  <a:pt x="23368" y="0"/>
                </a:moveTo>
                <a:lnTo>
                  <a:pt x="14795" y="711"/>
                </a:lnTo>
                <a:lnTo>
                  <a:pt x="6997" y="3390"/>
                </a:lnTo>
                <a:lnTo>
                  <a:pt x="0" y="8013"/>
                </a:lnTo>
                <a:lnTo>
                  <a:pt x="6413" y="8940"/>
                </a:lnTo>
                <a:lnTo>
                  <a:pt x="27328" y="3740"/>
                </a:lnTo>
                <a:lnTo>
                  <a:pt x="34315" y="2082"/>
                </a:lnTo>
                <a:lnTo>
                  <a:pt x="2336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204055" y="4212789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357" y="0"/>
                </a:moveTo>
                <a:lnTo>
                  <a:pt x="5613" y="38"/>
                </a:lnTo>
                <a:lnTo>
                  <a:pt x="2285" y="101"/>
                </a:lnTo>
                <a:lnTo>
                  <a:pt x="0" y="2641"/>
                </a:lnTo>
                <a:lnTo>
                  <a:pt x="1235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216411" y="421278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2" y="0"/>
                </a:moveTo>
                <a:lnTo>
                  <a:pt x="0" y="0"/>
                </a:lnTo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262561" y="4251652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5" h="5714">
                <a:moveTo>
                  <a:pt x="30670" y="0"/>
                </a:moveTo>
                <a:lnTo>
                  <a:pt x="22983" y="1059"/>
                </a:lnTo>
                <a:lnTo>
                  <a:pt x="0" y="4495"/>
                </a:lnTo>
                <a:lnTo>
                  <a:pt x="7861" y="5549"/>
                </a:lnTo>
                <a:lnTo>
                  <a:pt x="9550" y="5524"/>
                </a:lnTo>
                <a:lnTo>
                  <a:pt x="17652" y="5524"/>
                </a:lnTo>
                <a:lnTo>
                  <a:pt x="3067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270431" y="4257182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9779" y="0"/>
                </a:moveTo>
                <a:lnTo>
                  <a:pt x="1676" y="0"/>
                </a:lnTo>
                <a:lnTo>
                  <a:pt x="0" y="25"/>
                </a:lnTo>
                <a:lnTo>
                  <a:pt x="7518" y="965"/>
                </a:lnTo>
                <a:lnTo>
                  <a:pt x="977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218364" y="4243652"/>
            <a:ext cx="76200" cy="8255"/>
          </a:xfrm>
          <a:custGeom>
            <a:avLst/>
            <a:gdLst/>
            <a:ahLst/>
            <a:cxnLst/>
            <a:rect l="l" t="t" r="r" b="b"/>
            <a:pathLst>
              <a:path w="76200" h="8254">
                <a:moveTo>
                  <a:pt x="30924" y="0"/>
                </a:moveTo>
                <a:lnTo>
                  <a:pt x="0" y="5930"/>
                </a:lnTo>
                <a:lnTo>
                  <a:pt x="11214" y="7721"/>
                </a:lnTo>
                <a:lnTo>
                  <a:pt x="75666" y="2870"/>
                </a:lnTo>
                <a:lnTo>
                  <a:pt x="42101" y="805"/>
                </a:lnTo>
                <a:lnTo>
                  <a:pt x="3092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229578" y="4235974"/>
            <a:ext cx="91440" cy="20320"/>
          </a:xfrm>
          <a:custGeom>
            <a:avLst/>
            <a:gdLst/>
            <a:ahLst/>
            <a:cxnLst/>
            <a:rect l="l" t="t" r="r" b="b"/>
            <a:pathLst>
              <a:path w="91440" h="20320">
                <a:moveTo>
                  <a:pt x="63919" y="0"/>
                </a:moveTo>
                <a:lnTo>
                  <a:pt x="52834" y="1830"/>
                </a:lnTo>
                <a:lnTo>
                  <a:pt x="19710" y="7683"/>
                </a:lnTo>
                <a:lnTo>
                  <a:pt x="30887" y="8488"/>
                </a:lnTo>
                <a:lnTo>
                  <a:pt x="64452" y="10541"/>
                </a:lnTo>
                <a:lnTo>
                  <a:pt x="0" y="15405"/>
                </a:lnTo>
                <a:lnTo>
                  <a:pt x="8239" y="16662"/>
                </a:lnTo>
                <a:lnTo>
                  <a:pt x="32981" y="20180"/>
                </a:lnTo>
                <a:lnTo>
                  <a:pt x="55970" y="16737"/>
                </a:lnTo>
                <a:lnTo>
                  <a:pt x="63652" y="15671"/>
                </a:lnTo>
                <a:lnTo>
                  <a:pt x="91300" y="3682"/>
                </a:lnTo>
                <a:lnTo>
                  <a:pt x="6391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293498" y="4224106"/>
            <a:ext cx="62230" cy="15875"/>
          </a:xfrm>
          <a:custGeom>
            <a:avLst/>
            <a:gdLst/>
            <a:ahLst/>
            <a:cxnLst/>
            <a:rect l="l" t="t" r="r" b="b"/>
            <a:pathLst>
              <a:path w="62229" h="15875">
                <a:moveTo>
                  <a:pt x="62204" y="0"/>
                </a:moveTo>
                <a:lnTo>
                  <a:pt x="32867" y="3263"/>
                </a:lnTo>
                <a:lnTo>
                  <a:pt x="24955" y="7073"/>
                </a:lnTo>
                <a:lnTo>
                  <a:pt x="15875" y="9347"/>
                </a:lnTo>
                <a:lnTo>
                  <a:pt x="0" y="11861"/>
                </a:lnTo>
                <a:lnTo>
                  <a:pt x="27381" y="15544"/>
                </a:lnTo>
                <a:lnTo>
                  <a:pt x="6220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326363" y="4222278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24561" y="0"/>
                </a:moveTo>
                <a:lnTo>
                  <a:pt x="19024" y="0"/>
                </a:lnTo>
                <a:lnTo>
                  <a:pt x="13512" y="76"/>
                </a:lnTo>
                <a:lnTo>
                  <a:pt x="8000" y="253"/>
                </a:lnTo>
                <a:lnTo>
                  <a:pt x="5651" y="2082"/>
                </a:lnTo>
                <a:lnTo>
                  <a:pt x="2908" y="3682"/>
                </a:lnTo>
                <a:lnTo>
                  <a:pt x="0" y="5092"/>
                </a:lnTo>
                <a:lnTo>
                  <a:pt x="29336" y="1828"/>
                </a:lnTo>
                <a:lnTo>
                  <a:pt x="33185" y="63"/>
                </a:lnTo>
                <a:lnTo>
                  <a:pt x="30302" y="12"/>
                </a:lnTo>
                <a:lnTo>
                  <a:pt x="2456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387037" y="426054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1803" y="0"/>
                </a:moveTo>
                <a:lnTo>
                  <a:pt x="609" y="800"/>
                </a:lnTo>
                <a:lnTo>
                  <a:pt x="0" y="1181"/>
                </a:lnTo>
                <a:lnTo>
                  <a:pt x="2527" y="1536"/>
                </a:lnTo>
                <a:lnTo>
                  <a:pt x="4686" y="635"/>
                </a:lnTo>
                <a:lnTo>
                  <a:pt x="180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384670" y="426172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2362" y="0"/>
                </a:moveTo>
                <a:lnTo>
                  <a:pt x="1587" y="507"/>
                </a:lnTo>
                <a:lnTo>
                  <a:pt x="0" y="1473"/>
                </a:lnTo>
                <a:lnTo>
                  <a:pt x="1333" y="1219"/>
                </a:lnTo>
                <a:lnTo>
                  <a:pt x="3962" y="762"/>
                </a:lnTo>
                <a:lnTo>
                  <a:pt x="4902" y="355"/>
                </a:lnTo>
                <a:lnTo>
                  <a:pt x="236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383176" y="4259986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8547" y="1193"/>
                </a:moveTo>
                <a:lnTo>
                  <a:pt x="6388" y="2095"/>
                </a:lnTo>
                <a:lnTo>
                  <a:pt x="6629" y="2146"/>
                </a:lnTo>
                <a:lnTo>
                  <a:pt x="7099" y="2197"/>
                </a:lnTo>
                <a:lnTo>
                  <a:pt x="10426" y="1612"/>
                </a:lnTo>
                <a:lnTo>
                  <a:pt x="9804" y="1460"/>
                </a:lnTo>
                <a:lnTo>
                  <a:pt x="8547" y="1193"/>
                </a:lnTo>
                <a:close/>
              </a:path>
              <a:path w="10795" h="2539">
                <a:moveTo>
                  <a:pt x="2946" y="0"/>
                </a:moveTo>
                <a:lnTo>
                  <a:pt x="0" y="1231"/>
                </a:lnTo>
                <a:lnTo>
                  <a:pt x="3860" y="1739"/>
                </a:lnTo>
                <a:lnTo>
                  <a:pt x="4470" y="1358"/>
                </a:lnTo>
                <a:lnTo>
                  <a:pt x="5664" y="558"/>
                </a:lnTo>
                <a:lnTo>
                  <a:pt x="294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373665" y="4261222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5900" y="863"/>
                </a:moveTo>
                <a:lnTo>
                  <a:pt x="14960" y="1257"/>
                </a:lnTo>
                <a:lnTo>
                  <a:pt x="15506" y="1155"/>
                </a:lnTo>
                <a:lnTo>
                  <a:pt x="16065" y="1079"/>
                </a:lnTo>
                <a:lnTo>
                  <a:pt x="16611" y="965"/>
                </a:lnTo>
                <a:lnTo>
                  <a:pt x="15900" y="863"/>
                </a:lnTo>
                <a:close/>
              </a:path>
              <a:path w="17145" h="4445">
                <a:moveTo>
                  <a:pt x="9512" y="0"/>
                </a:moveTo>
                <a:lnTo>
                  <a:pt x="6349" y="1346"/>
                </a:lnTo>
                <a:lnTo>
                  <a:pt x="0" y="3975"/>
                </a:lnTo>
                <a:lnTo>
                  <a:pt x="11010" y="1981"/>
                </a:lnTo>
                <a:lnTo>
                  <a:pt x="11810" y="1498"/>
                </a:lnTo>
                <a:lnTo>
                  <a:pt x="13360" y="507"/>
                </a:lnTo>
                <a:lnTo>
                  <a:pt x="951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379843" y="4262484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788" y="0"/>
                </a:moveTo>
                <a:lnTo>
                  <a:pt x="4838" y="711"/>
                </a:lnTo>
                <a:lnTo>
                  <a:pt x="3238" y="1689"/>
                </a:lnTo>
                <a:lnTo>
                  <a:pt x="0" y="3479"/>
                </a:lnTo>
                <a:lnTo>
                  <a:pt x="508" y="3492"/>
                </a:lnTo>
                <a:lnTo>
                  <a:pt x="878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390278" y="4261600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59" h="5079">
                <a:moveTo>
                  <a:pt x="3327" y="0"/>
                </a:moveTo>
                <a:lnTo>
                  <a:pt x="0" y="584"/>
                </a:lnTo>
                <a:lnTo>
                  <a:pt x="7518" y="1689"/>
                </a:lnTo>
                <a:lnTo>
                  <a:pt x="14947" y="2984"/>
                </a:lnTo>
                <a:lnTo>
                  <a:pt x="22326" y="4483"/>
                </a:lnTo>
                <a:lnTo>
                  <a:pt x="9677" y="1384"/>
                </a:lnTo>
                <a:lnTo>
                  <a:pt x="332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372495" y="4262184"/>
            <a:ext cx="45085" cy="5715"/>
          </a:xfrm>
          <a:custGeom>
            <a:avLst/>
            <a:gdLst/>
            <a:ahLst/>
            <a:cxnLst/>
            <a:rect l="l" t="t" r="r" b="b"/>
            <a:pathLst>
              <a:path w="45084" h="5714">
                <a:moveTo>
                  <a:pt x="17779" y="0"/>
                </a:moveTo>
                <a:lnTo>
                  <a:pt x="17233" y="114"/>
                </a:lnTo>
                <a:lnTo>
                  <a:pt x="16687" y="190"/>
                </a:lnTo>
                <a:lnTo>
                  <a:pt x="16128" y="304"/>
                </a:lnTo>
                <a:lnTo>
                  <a:pt x="7848" y="3797"/>
                </a:lnTo>
                <a:lnTo>
                  <a:pt x="44996" y="5168"/>
                </a:lnTo>
                <a:lnTo>
                  <a:pt x="40106" y="3898"/>
                </a:lnTo>
                <a:lnTo>
                  <a:pt x="32740" y="2400"/>
                </a:lnTo>
                <a:lnTo>
                  <a:pt x="25298" y="1104"/>
                </a:lnTo>
                <a:lnTo>
                  <a:pt x="17779" y="0"/>
                </a:lnTo>
                <a:close/>
              </a:path>
              <a:path w="45084" h="5714">
                <a:moveTo>
                  <a:pt x="12179" y="1015"/>
                </a:moveTo>
                <a:lnTo>
                  <a:pt x="1168" y="3022"/>
                </a:lnTo>
                <a:lnTo>
                  <a:pt x="0" y="3492"/>
                </a:lnTo>
                <a:lnTo>
                  <a:pt x="7353" y="3771"/>
                </a:lnTo>
                <a:lnTo>
                  <a:pt x="8966" y="2895"/>
                </a:lnTo>
                <a:lnTo>
                  <a:pt x="10591" y="1981"/>
                </a:lnTo>
                <a:lnTo>
                  <a:pt x="12179" y="1015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377496" y="426595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349" y="0"/>
                </a:moveTo>
                <a:lnTo>
                  <a:pt x="1562" y="419"/>
                </a:lnTo>
                <a:lnTo>
                  <a:pt x="0" y="1193"/>
                </a:lnTo>
                <a:lnTo>
                  <a:pt x="2857" y="12"/>
                </a:lnTo>
                <a:lnTo>
                  <a:pt x="234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428561" y="4277069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14122" y="0"/>
                </a:moveTo>
                <a:lnTo>
                  <a:pt x="0" y="6146"/>
                </a:lnTo>
                <a:lnTo>
                  <a:pt x="3708" y="5778"/>
                </a:lnTo>
                <a:lnTo>
                  <a:pt x="5575" y="5613"/>
                </a:lnTo>
                <a:lnTo>
                  <a:pt x="8432" y="3771"/>
                </a:lnTo>
                <a:lnTo>
                  <a:pt x="11264" y="1866"/>
                </a:lnTo>
                <a:lnTo>
                  <a:pt x="1412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96436" y="4271826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4" h="22225">
                <a:moveTo>
                  <a:pt x="69900" y="0"/>
                </a:moveTo>
                <a:lnTo>
                  <a:pt x="66700" y="1054"/>
                </a:lnTo>
                <a:lnTo>
                  <a:pt x="63665" y="1752"/>
                </a:lnTo>
                <a:lnTo>
                  <a:pt x="60921" y="1993"/>
                </a:lnTo>
                <a:lnTo>
                  <a:pt x="58534" y="2235"/>
                </a:lnTo>
                <a:lnTo>
                  <a:pt x="56134" y="2438"/>
                </a:lnTo>
                <a:lnTo>
                  <a:pt x="53759" y="2666"/>
                </a:lnTo>
                <a:lnTo>
                  <a:pt x="40422" y="7658"/>
                </a:lnTo>
                <a:lnTo>
                  <a:pt x="27012" y="12460"/>
                </a:lnTo>
                <a:lnTo>
                  <a:pt x="13536" y="17074"/>
                </a:lnTo>
                <a:lnTo>
                  <a:pt x="0" y="21501"/>
                </a:lnTo>
                <a:lnTo>
                  <a:pt x="16484" y="22034"/>
                </a:lnTo>
                <a:lnTo>
                  <a:pt x="699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27839" y="4293327"/>
            <a:ext cx="85090" cy="19685"/>
          </a:xfrm>
          <a:custGeom>
            <a:avLst/>
            <a:gdLst/>
            <a:ahLst/>
            <a:cxnLst/>
            <a:rect l="l" t="t" r="r" b="b"/>
            <a:pathLst>
              <a:path w="85090" h="19685">
                <a:moveTo>
                  <a:pt x="68592" y="0"/>
                </a:moveTo>
                <a:lnTo>
                  <a:pt x="51597" y="5249"/>
                </a:lnTo>
                <a:lnTo>
                  <a:pt x="34501" y="10198"/>
                </a:lnTo>
                <a:lnTo>
                  <a:pt x="17302" y="14851"/>
                </a:lnTo>
                <a:lnTo>
                  <a:pt x="0" y="19215"/>
                </a:lnTo>
                <a:lnTo>
                  <a:pt x="34969" y="12606"/>
                </a:lnTo>
                <a:lnTo>
                  <a:pt x="70091" y="6616"/>
                </a:lnTo>
                <a:lnTo>
                  <a:pt x="85089" y="533"/>
                </a:lnTo>
                <a:lnTo>
                  <a:pt x="6859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312930" y="4265681"/>
            <a:ext cx="132715" cy="29209"/>
          </a:xfrm>
          <a:custGeom>
            <a:avLst/>
            <a:gdLst/>
            <a:ahLst/>
            <a:cxnLst/>
            <a:rect l="l" t="t" r="r" b="b"/>
            <a:pathLst>
              <a:path w="132715" h="29210">
                <a:moveTo>
                  <a:pt x="120800" y="6146"/>
                </a:moveTo>
                <a:lnTo>
                  <a:pt x="53403" y="6146"/>
                </a:lnTo>
                <a:lnTo>
                  <a:pt x="0" y="28181"/>
                </a:lnTo>
                <a:lnTo>
                  <a:pt x="20612" y="28854"/>
                </a:lnTo>
                <a:lnTo>
                  <a:pt x="44272" y="25598"/>
                </a:lnTo>
                <a:lnTo>
                  <a:pt x="67994" y="22628"/>
                </a:lnTo>
                <a:lnTo>
                  <a:pt x="91779" y="19938"/>
                </a:lnTo>
                <a:lnTo>
                  <a:pt x="115633" y="17526"/>
                </a:lnTo>
                <a:lnTo>
                  <a:pt x="129755" y="11391"/>
                </a:lnTo>
                <a:lnTo>
                  <a:pt x="132410" y="9613"/>
                </a:lnTo>
                <a:lnTo>
                  <a:pt x="125470" y="7509"/>
                </a:lnTo>
                <a:lnTo>
                  <a:pt x="120800" y="6146"/>
                </a:lnTo>
                <a:close/>
              </a:path>
              <a:path w="132715" h="29210">
                <a:moveTo>
                  <a:pt x="59563" y="0"/>
                </a:moveTo>
                <a:lnTo>
                  <a:pt x="52158" y="3035"/>
                </a:lnTo>
                <a:lnTo>
                  <a:pt x="44729" y="5981"/>
                </a:lnTo>
                <a:lnTo>
                  <a:pt x="37274" y="8813"/>
                </a:lnTo>
                <a:lnTo>
                  <a:pt x="39649" y="8585"/>
                </a:lnTo>
                <a:lnTo>
                  <a:pt x="42037" y="8382"/>
                </a:lnTo>
                <a:lnTo>
                  <a:pt x="47167" y="7886"/>
                </a:lnTo>
                <a:lnTo>
                  <a:pt x="50215" y="7200"/>
                </a:lnTo>
                <a:lnTo>
                  <a:pt x="53403" y="6146"/>
                </a:lnTo>
                <a:lnTo>
                  <a:pt x="120800" y="6146"/>
                </a:lnTo>
                <a:lnTo>
                  <a:pt x="118519" y="5481"/>
                </a:lnTo>
                <a:lnTo>
                  <a:pt x="111554" y="3532"/>
                </a:lnTo>
                <a:lnTo>
                  <a:pt x="104571" y="1663"/>
                </a:lnTo>
                <a:lnTo>
                  <a:pt x="99412" y="1473"/>
                </a:lnTo>
                <a:lnTo>
                  <a:pt x="64566" y="1473"/>
                </a:lnTo>
                <a:lnTo>
                  <a:pt x="65354" y="1092"/>
                </a:lnTo>
                <a:lnTo>
                  <a:pt x="66916" y="279"/>
                </a:lnTo>
                <a:lnTo>
                  <a:pt x="64452" y="165"/>
                </a:lnTo>
                <a:lnTo>
                  <a:pt x="59563" y="0"/>
                </a:lnTo>
                <a:close/>
              </a:path>
              <a:path w="132715" h="29210">
                <a:moveTo>
                  <a:pt x="67424" y="292"/>
                </a:moveTo>
                <a:lnTo>
                  <a:pt x="64566" y="1473"/>
                </a:lnTo>
                <a:lnTo>
                  <a:pt x="99412" y="1473"/>
                </a:lnTo>
                <a:lnTo>
                  <a:pt x="67424" y="292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97926" y="4293858"/>
            <a:ext cx="36195" cy="6350"/>
          </a:xfrm>
          <a:custGeom>
            <a:avLst/>
            <a:gdLst/>
            <a:ahLst/>
            <a:cxnLst/>
            <a:rect l="l" t="t" r="r" b="b"/>
            <a:pathLst>
              <a:path w="36195" h="6350">
                <a:moveTo>
                  <a:pt x="14998" y="0"/>
                </a:moveTo>
                <a:lnTo>
                  <a:pt x="0" y="6083"/>
                </a:lnTo>
                <a:lnTo>
                  <a:pt x="35623" y="673"/>
                </a:lnTo>
                <a:lnTo>
                  <a:pt x="1499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388841" y="425934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1777" y="0"/>
                </a:moveTo>
                <a:lnTo>
                  <a:pt x="0" y="1193"/>
                </a:lnTo>
                <a:lnTo>
                  <a:pt x="2882" y="1828"/>
                </a:lnTo>
                <a:lnTo>
                  <a:pt x="6032" y="508"/>
                </a:lnTo>
                <a:lnTo>
                  <a:pt x="4622" y="317"/>
                </a:lnTo>
                <a:lnTo>
                  <a:pt x="17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355854" y="4249547"/>
            <a:ext cx="77470" cy="12065"/>
          </a:xfrm>
          <a:custGeom>
            <a:avLst/>
            <a:gdLst/>
            <a:ahLst/>
            <a:cxnLst/>
            <a:rect l="l" t="t" r="r" b="b"/>
            <a:pathLst>
              <a:path w="77470" h="12064">
                <a:moveTo>
                  <a:pt x="50413" y="9804"/>
                </a:moveTo>
                <a:lnTo>
                  <a:pt x="34759" y="9804"/>
                </a:lnTo>
                <a:lnTo>
                  <a:pt x="36182" y="9944"/>
                </a:lnTo>
                <a:lnTo>
                  <a:pt x="39027" y="10312"/>
                </a:lnTo>
                <a:lnTo>
                  <a:pt x="37960" y="10744"/>
                </a:lnTo>
                <a:lnTo>
                  <a:pt x="35864" y="11633"/>
                </a:lnTo>
                <a:lnTo>
                  <a:pt x="36499" y="11760"/>
                </a:lnTo>
                <a:lnTo>
                  <a:pt x="37757" y="12052"/>
                </a:lnTo>
                <a:lnTo>
                  <a:pt x="50413" y="9804"/>
                </a:lnTo>
                <a:close/>
              </a:path>
              <a:path w="77470" h="12064">
                <a:moveTo>
                  <a:pt x="36804" y="0"/>
                </a:moveTo>
                <a:lnTo>
                  <a:pt x="29654" y="1459"/>
                </a:lnTo>
                <a:lnTo>
                  <a:pt x="8255" y="6083"/>
                </a:lnTo>
                <a:lnTo>
                  <a:pt x="5511" y="7200"/>
                </a:lnTo>
                <a:lnTo>
                  <a:pt x="0" y="9385"/>
                </a:lnTo>
                <a:lnTo>
                  <a:pt x="6920" y="9751"/>
                </a:lnTo>
                <a:lnTo>
                  <a:pt x="13779" y="10256"/>
                </a:lnTo>
                <a:lnTo>
                  <a:pt x="20581" y="10897"/>
                </a:lnTo>
                <a:lnTo>
                  <a:pt x="27330" y="11671"/>
                </a:lnTo>
                <a:lnTo>
                  <a:pt x="28308" y="11277"/>
                </a:lnTo>
                <a:lnTo>
                  <a:pt x="30264" y="10439"/>
                </a:lnTo>
                <a:lnTo>
                  <a:pt x="33832" y="10439"/>
                </a:lnTo>
                <a:lnTo>
                  <a:pt x="34759" y="9804"/>
                </a:lnTo>
                <a:lnTo>
                  <a:pt x="50413" y="9804"/>
                </a:lnTo>
                <a:lnTo>
                  <a:pt x="76962" y="5168"/>
                </a:lnTo>
                <a:lnTo>
                  <a:pt x="36804" y="0"/>
                </a:lnTo>
                <a:close/>
              </a:path>
              <a:path w="77470" h="12064">
                <a:moveTo>
                  <a:pt x="33832" y="10439"/>
                </a:moveTo>
                <a:lnTo>
                  <a:pt x="30264" y="10439"/>
                </a:lnTo>
                <a:lnTo>
                  <a:pt x="32981" y="10998"/>
                </a:lnTo>
                <a:lnTo>
                  <a:pt x="33832" y="10439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364103" y="4248158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18224" y="0"/>
                </a:moveTo>
                <a:lnTo>
                  <a:pt x="6095" y="5029"/>
                </a:lnTo>
                <a:lnTo>
                  <a:pt x="0" y="7467"/>
                </a:lnTo>
                <a:lnTo>
                  <a:pt x="21399" y="2845"/>
                </a:lnTo>
                <a:lnTo>
                  <a:pt x="28549" y="1384"/>
                </a:lnTo>
                <a:lnTo>
                  <a:pt x="1822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338107" y="4258929"/>
            <a:ext cx="45085" cy="6985"/>
          </a:xfrm>
          <a:custGeom>
            <a:avLst/>
            <a:gdLst/>
            <a:ahLst/>
            <a:cxnLst/>
            <a:rect l="l" t="t" r="r" b="b"/>
            <a:pathLst>
              <a:path w="45084" h="6985">
                <a:moveTo>
                  <a:pt x="17741" y="0"/>
                </a:moveTo>
                <a:lnTo>
                  <a:pt x="11849" y="2336"/>
                </a:lnTo>
                <a:lnTo>
                  <a:pt x="0" y="6921"/>
                </a:lnTo>
                <a:lnTo>
                  <a:pt x="24155" y="6375"/>
                </a:lnTo>
                <a:lnTo>
                  <a:pt x="34995" y="6375"/>
                </a:lnTo>
                <a:lnTo>
                  <a:pt x="35560" y="6273"/>
                </a:lnTo>
                <a:lnTo>
                  <a:pt x="41910" y="3644"/>
                </a:lnTo>
                <a:lnTo>
                  <a:pt x="45072" y="2298"/>
                </a:lnTo>
                <a:lnTo>
                  <a:pt x="38324" y="1523"/>
                </a:lnTo>
                <a:lnTo>
                  <a:pt x="31526" y="877"/>
                </a:lnTo>
                <a:lnTo>
                  <a:pt x="24667" y="368"/>
                </a:lnTo>
                <a:lnTo>
                  <a:pt x="17741" y="0"/>
                </a:lnTo>
                <a:close/>
              </a:path>
              <a:path w="45084" h="6985">
                <a:moveTo>
                  <a:pt x="34995" y="6375"/>
                </a:moveTo>
                <a:lnTo>
                  <a:pt x="24155" y="6375"/>
                </a:lnTo>
                <a:lnTo>
                  <a:pt x="33159" y="6705"/>
                </a:lnTo>
                <a:lnTo>
                  <a:pt x="34995" y="6375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392662" y="4247377"/>
            <a:ext cx="73025" cy="7620"/>
          </a:xfrm>
          <a:custGeom>
            <a:avLst/>
            <a:gdLst/>
            <a:ahLst/>
            <a:cxnLst/>
            <a:rect l="l" t="t" r="r" b="b"/>
            <a:pathLst>
              <a:path w="73025" h="7620">
                <a:moveTo>
                  <a:pt x="11010" y="0"/>
                </a:moveTo>
                <a:lnTo>
                  <a:pt x="7327" y="698"/>
                </a:lnTo>
                <a:lnTo>
                  <a:pt x="0" y="2171"/>
                </a:lnTo>
                <a:lnTo>
                  <a:pt x="40157" y="7340"/>
                </a:lnTo>
                <a:lnTo>
                  <a:pt x="72402" y="1727"/>
                </a:lnTo>
                <a:lnTo>
                  <a:pt x="69875" y="1727"/>
                </a:lnTo>
                <a:lnTo>
                  <a:pt x="55091" y="1614"/>
                </a:lnTo>
                <a:lnTo>
                  <a:pt x="40357" y="1282"/>
                </a:lnTo>
                <a:lnTo>
                  <a:pt x="25666" y="741"/>
                </a:lnTo>
                <a:lnTo>
                  <a:pt x="1101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382332" y="4246265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90" h="3810">
                <a:moveTo>
                  <a:pt x="4521" y="0"/>
                </a:moveTo>
                <a:lnTo>
                  <a:pt x="1498" y="1282"/>
                </a:lnTo>
                <a:lnTo>
                  <a:pt x="0" y="1892"/>
                </a:lnTo>
                <a:lnTo>
                  <a:pt x="10325" y="3276"/>
                </a:lnTo>
                <a:lnTo>
                  <a:pt x="17665" y="1803"/>
                </a:lnTo>
                <a:lnTo>
                  <a:pt x="21335" y="1117"/>
                </a:lnTo>
                <a:lnTo>
                  <a:pt x="10121" y="419"/>
                </a:lnTo>
                <a:lnTo>
                  <a:pt x="452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304561" y="4265307"/>
            <a:ext cx="67310" cy="13335"/>
          </a:xfrm>
          <a:custGeom>
            <a:avLst/>
            <a:gdLst/>
            <a:ahLst/>
            <a:cxnLst/>
            <a:rect l="l" t="t" r="r" b="b"/>
            <a:pathLst>
              <a:path w="67309" h="13335">
                <a:moveTo>
                  <a:pt x="57696" y="0"/>
                </a:moveTo>
                <a:lnTo>
                  <a:pt x="33553" y="546"/>
                </a:lnTo>
                <a:lnTo>
                  <a:pt x="25197" y="3709"/>
                </a:lnTo>
                <a:lnTo>
                  <a:pt x="0" y="12941"/>
                </a:lnTo>
                <a:lnTo>
                  <a:pt x="66700" y="330"/>
                </a:lnTo>
                <a:lnTo>
                  <a:pt x="5769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393610" y="4254719"/>
            <a:ext cx="78105" cy="14604"/>
          </a:xfrm>
          <a:custGeom>
            <a:avLst/>
            <a:gdLst/>
            <a:ahLst/>
            <a:cxnLst/>
            <a:rect l="l" t="t" r="r" b="b"/>
            <a:pathLst>
              <a:path w="78104" h="14604">
                <a:moveTo>
                  <a:pt x="39204" y="0"/>
                </a:moveTo>
                <a:lnTo>
                  <a:pt x="0" y="6883"/>
                </a:lnTo>
                <a:lnTo>
                  <a:pt x="6349" y="8267"/>
                </a:lnTo>
                <a:lnTo>
                  <a:pt x="12687" y="9779"/>
                </a:lnTo>
                <a:lnTo>
                  <a:pt x="18999" y="11366"/>
                </a:lnTo>
                <a:lnTo>
                  <a:pt x="21069" y="11785"/>
                </a:lnTo>
                <a:lnTo>
                  <a:pt x="25196" y="12687"/>
                </a:lnTo>
                <a:lnTo>
                  <a:pt x="65062" y="14160"/>
                </a:lnTo>
                <a:lnTo>
                  <a:pt x="65366" y="14185"/>
                </a:lnTo>
                <a:lnTo>
                  <a:pt x="69570" y="11023"/>
                </a:lnTo>
                <a:lnTo>
                  <a:pt x="73774" y="7810"/>
                </a:lnTo>
                <a:lnTo>
                  <a:pt x="77965" y="4546"/>
                </a:lnTo>
                <a:lnTo>
                  <a:pt x="3920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12606" y="4266084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4889" y="1257"/>
                </a:lnTo>
                <a:lnTo>
                  <a:pt x="6210" y="1320"/>
                </a:lnTo>
                <a:lnTo>
                  <a:pt x="4140" y="863"/>
                </a:lnTo>
                <a:lnTo>
                  <a:pt x="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448094" y="4271261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759" y="0"/>
                </a:moveTo>
                <a:lnTo>
                  <a:pt x="0" y="3429"/>
                </a:lnTo>
                <a:lnTo>
                  <a:pt x="2311" y="4051"/>
                </a:lnTo>
                <a:lnTo>
                  <a:pt x="4127" y="2717"/>
                </a:lnTo>
                <a:lnTo>
                  <a:pt x="775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434144" y="4274687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13957" y="0"/>
                </a:moveTo>
                <a:lnTo>
                  <a:pt x="8534" y="2374"/>
                </a:lnTo>
                <a:lnTo>
                  <a:pt x="2844" y="6146"/>
                </a:lnTo>
                <a:lnTo>
                  <a:pt x="0" y="8001"/>
                </a:lnTo>
                <a:lnTo>
                  <a:pt x="7073" y="7365"/>
                </a:lnTo>
                <a:lnTo>
                  <a:pt x="10134" y="5156"/>
                </a:lnTo>
                <a:lnTo>
                  <a:pt x="16268" y="635"/>
                </a:lnTo>
                <a:lnTo>
                  <a:pt x="1395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403675" y="423818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4" h="21589">
                <a:moveTo>
                  <a:pt x="53809" y="0"/>
                </a:moveTo>
                <a:lnTo>
                  <a:pt x="40310" y="2086"/>
                </a:lnTo>
                <a:lnTo>
                  <a:pt x="26843" y="4311"/>
                </a:lnTo>
                <a:lnTo>
                  <a:pt x="13406" y="6679"/>
                </a:lnTo>
                <a:lnTo>
                  <a:pt x="0" y="9194"/>
                </a:lnTo>
                <a:lnTo>
                  <a:pt x="14655" y="9936"/>
                </a:lnTo>
                <a:lnTo>
                  <a:pt x="29346" y="10477"/>
                </a:lnTo>
                <a:lnTo>
                  <a:pt x="44080" y="10809"/>
                </a:lnTo>
                <a:lnTo>
                  <a:pt x="58864" y="10922"/>
                </a:lnTo>
                <a:lnTo>
                  <a:pt x="61379" y="10922"/>
                </a:lnTo>
                <a:lnTo>
                  <a:pt x="29133" y="16535"/>
                </a:lnTo>
                <a:lnTo>
                  <a:pt x="67906" y="21082"/>
                </a:lnTo>
                <a:lnTo>
                  <a:pt x="78066" y="13131"/>
                </a:lnTo>
                <a:lnTo>
                  <a:pt x="83184" y="9029"/>
                </a:lnTo>
                <a:lnTo>
                  <a:pt x="5380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418814" y="4267408"/>
            <a:ext cx="40640" cy="7620"/>
          </a:xfrm>
          <a:custGeom>
            <a:avLst/>
            <a:gdLst/>
            <a:ahLst/>
            <a:cxnLst/>
            <a:rect l="l" t="t" r="r" b="b"/>
            <a:pathLst>
              <a:path w="40640" h="7620">
                <a:moveTo>
                  <a:pt x="0" y="0"/>
                </a:moveTo>
                <a:lnTo>
                  <a:pt x="3771" y="825"/>
                </a:lnTo>
                <a:lnTo>
                  <a:pt x="5689" y="838"/>
                </a:lnTo>
                <a:lnTo>
                  <a:pt x="7620" y="1308"/>
                </a:lnTo>
                <a:lnTo>
                  <a:pt x="9448" y="2146"/>
                </a:lnTo>
                <a:lnTo>
                  <a:pt x="16090" y="3746"/>
                </a:lnTo>
                <a:lnTo>
                  <a:pt x="22707" y="5448"/>
                </a:lnTo>
                <a:lnTo>
                  <a:pt x="29286" y="7277"/>
                </a:lnTo>
                <a:lnTo>
                  <a:pt x="37045" y="3848"/>
                </a:lnTo>
                <a:lnTo>
                  <a:pt x="40170" y="1498"/>
                </a:lnTo>
                <a:lnTo>
                  <a:pt x="39865" y="1473"/>
                </a:lnTo>
                <a:lnTo>
                  <a:pt x="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386852" y="4229222"/>
            <a:ext cx="71120" cy="18415"/>
          </a:xfrm>
          <a:custGeom>
            <a:avLst/>
            <a:gdLst/>
            <a:ahLst/>
            <a:cxnLst/>
            <a:rect l="l" t="t" r="r" b="b"/>
            <a:pathLst>
              <a:path w="71120" h="18414">
                <a:moveTo>
                  <a:pt x="39052" y="0"/>
                </a:moveTo>
                <a:lnTo>
                  <a:pt x="19578" y="8645"/>
                </a:lnTo>
                <a:lnTo>
                  <a:pt x="0" y="17043"/>
                </a:lnTo>
                <a:lnTo>
                  <a:pt x="5600" y="17462"/>
                </a:lnTo>
                <a:lnTo>
                  <a:pt x="16827" y="18161"/>
                </a:lnTo>
                <a:lnTo>
                  <a:pt x="30228" y="15645"/>
                </a:lnTo>
                <a:lnTo>
                  <a:pt x="43665" y="13277"/>
                </a:lnTo>
                <a:lnTo>
                  <a:pt x="57136" y="11052"/>
                </a:lnTo>
                <a:lnTo>
                  <a:pt x="70637" y="8966"/>
                </a:lnTo>
                <a:lnTo>
                  <a:pt x="46736" y="1612"/>
                </a:lnTo>
                <a:lnTo>
                  <a:pt x="3905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417496" y="4267347"/>
            <a:ext cx="31115" cy="10160"/>
          </a:xfrm>
          <a:custGeom>
            <a:avLst/>
            <a:gdLst/>
            <a:ahLst/>
            <a:cxnLst/>
            <a:rect l="l" t="t" r="r" b="b"/>
            <a:pathLst>
              <a:path w="31115" h="10160">
                <a:moveTo>
                  <a:pt x="0" y="0"/>
                </a:moveTo>
                <a:lnTo>
                  <a:pt x="6989" y="1869"/>
                </a:lnTo>
                <a:lnTo>
                  <a:pt x="13957" y="3817"/>
                </a:lnTo>
                <a:lnTo>
                  <a:pt x="20906" y="5845"/>
                </a:lnTo>
                <a:lnTo>
                  <a:pt x="27838" y="7950"/>
                </a:lnTo>
                <a:lnTo>
                  <a:pt x="25184" y="9728"/>
                </a:lnTo>
                <a:lnTo>
                  <a:pt x="30607" y="7340"/>
                </a:lnTo>
                <a:lnTo>
                  <a:pt x="24015" y="5511"/>
                </a:lnTo>
                <a:lnTo>
                  <a:pt x="17411" y="3810"/>
                </a:lnTo>
                <a:lnTo>
                  <a:pt x="10756" y="2209"/>
                </a:lnTo>
                <a:lnTo>
                  <a:pt x="8928" y="1371"/>
                </a:lnTo>
                <a:lnTo>
                  <a:pt x="7010" y="901"/>
                </a:lnTo>
                <a:lnTo>
                  <a:pt x="5092" y="889"/>
                </a:lnTo>
                <a:lnTo>
                  <a:pt x="1320" y="63"/>
                </a:lnTo>
                <a:lnTo>
                  <a:pt x="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371256" y="426520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413" y="0"/>
                </a:moveTo>
                <a:lnTo>
                  <a:pt x="0" y="444"/>
                </a:lnTo>
                <a:lnTo>
                  <a:pt x="419" y="444"/>
                </a:lnTo>
                <a:lnTo>
                  <a:pt x="1231" y="482"/>
                </a:lnTo>
                <a:lnTo>
                  <a:pt x="2019" y="139"/>
                </a:lnTo>
                <a:lnTo>
                  <a:pt x="241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264982" y="4274498"/>
            <a:ext cx="85725" cy="19050"/>
          </a:xfrm>
          <a:custGeom>
            <a:avLst/>
            <a:gdLst/>
            <a:ahLst/>
            <a:cxnLst/>
            <a:rect l="l" t="t" r="r" b="b"/>
            <a:pathLst>
              <a:path w="85725" h="19050">
                <a:moveTo>
                  <a:pt x="85217" y="0"/>
                </a:moveTo>
                <a:lnTo>
                  <a:pt x="59663" y="2630"/>
                </a:lnTo>
                <a:lnTo>
                  <a:pt x="34442" y="5575"/>
                </a:lnTo>
                <a:lnTo>
                  <a:pt x="8639" y="14442"/>
                </a:lnTo>
                <a:lnTo>
                  <a:pt x="0" y="17297"/>
                </a:lnTo>
                <a:lnTo>
                  <a:pt x="5562" y="17551"/>
                </a:lnTo>
                <a:lnTo>
                  <a:pt x="11150" y="17881"/>
                </a:lnTo>
                <a:lnTo>
                  <a:pt x="16751" y="18351"/>
                </a:lnTo>
                <a:lnTo>
                  <a:pt x="31445" y="18834"/>
                </a:lnTo>
                <a:lnTo>
                  <a:pt x="44986" y="14400"/>
                </a:lnTo>
                <a:lnTo>
                  <a:pt x="58464" y="9783"/>
                </a:lnTo>
                <a:lnTo>
                  <a:pt x="71875" y="4984"/>
                </a:lnTo>
                <a:lnTo>
                  <a:pt x="8521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209790" y="4291792"/>
            <a:ext cx="86995" cy="24765"/>
          </a:xfrm>
          <a:custGeom>
            <a:avLst/>
            <a:gdLst/>
            <a:ahLst/>
            <a:cxnLst/>
            <a:rect l="l" t="t" r="r" b="b"/>
            <a:pathLst>
              <a:path w="86995" h="24764">
                <a:moveTo>
                  <a:pt x="55194" y="0"/>
                </a:moveTo>
                <a:lnTo>
                  <a:pt x="54825" y="127"/>
                </a:lnTo>
                <a:lnTo>
                  <a:pt x="0" y="24434"/>
                </a:lnTo>
                <a:lnTo>
                  <a:pt x="18046" y="20751"/>
                </a:lnTo>
                <a:lnTo>
                  <a:pt x="35349" y="16388"/>
                </a:lnTo>
                <a:lnTo>
                  <a:pt x="52547" y="11734"/>
                </a:lnTo>
                <a:lnTo>
                  <a:pt x="69644" y="6785"/>
                </a:lnTo>
                <a:lnTo>
                  <a:pt x="86639" y="1536"/>
                </a:lnTo>
                <a:lnTo>
                  <a:pt x="71945" y="1054"/>
                </a:lnTo>
                <a:lnTo>
                  <a:pt x="66344" y="596"/>
                </a:lnTo>
                <a:lnTo>
                  <a:pt x="60756" y="254"/>
                </a:lnTo>
                <a:lnTo>
                  <a:pt x="5519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299428" y="4265640"/>
            <a:ext cx="73660" cy="14604"/>
          </a:xfrm>
          <a:custGeom>
            <a:avLst/>
            <a:gdLst/>
            <a:ahLst/>
            <a:cxnLst/>
            <a:rect l="l" t="t" r="r" b="b"/>
            <a:pathLst>
              <a:path w="73659" h="14604">
                <a:moveTo>
                  <a:pt x="71831" y="0"/>
                </a:moveTo>
                <a:lnTo>
                  <a:pt x="55145" y="3073"/>
                </a:lnTo>
                <a:lnTo>
                  <a:pt x="5130" y="12598"/>
                </a:lnTo>
                <a:lnTo>
                  <a:pt x="0" y="14439"/>
                </a:lnTo>
                <a:lnTo>
                  <a:pt x="25220" y="11495"/>
                </a:lnTo>
                <a:lnTo>
                  <a:pt x="50774" y="8864"/>
                </a:lnTo>
                <a:lnTo>
                  <a:pt x="58229" y="6019"/>
                </a:lnTo>
                <a:lnTo>
                  <a:pt x="65658" y="3073"/>
                </a:lnTo>
                <a:lnTo>
                  <a:pt x="73063" y="38"/>
                </a:lnTo>
                <a:lnTo>
                  <a:pt x="7183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596750" y="4418752"/>
            <a:ext cx="106045" cy="31750"/>
          </a:xfrm>
          <a:custGeom>
            <a:avLst/>
            <a:gdLst/>
            <a:ahLst/>
            <a:cxnLst/>
            <a:rect l="l" t="t" r="r" b="b"/>
            <a:pathLst>
              <a:path w="106045" h="31750">
                <a:moveTo>
                  <a:pt x="105841" y="0"/>
                </a:moveTo>
                <a:lnTo>
                  <a:pt x="88734" y="1701"/>
                </a:lnTo>
                <a:lnTo>
                  <a:pt x="72373" y="5723"/>
                </a:lnTo>
                <a:lnTo>
                  <a:pt x="55981" y="9578"/>
                </a:lnTo>
                <a:lnTo>
                  <a:pt x="39560" y="13267"/>
                </a:lnTo>
                <a:lnTo>
                  <a:pt x="23113" y="16789"/>
                </a:lnTo>
                <a:lnTo>
                  <a:pt x="17278" y="20163"/>
                </a:lnTo>
                <a:lnTo>
                  <a:pt x="11456" y="23772"/>
                </a:lnTo>
                <a:lnTo>
                  <a:pt x="5685" y="27588"/>
                </a:lnTo>
                <a:lnTo>
                  <a:pt x="0" y="31584"/>
                </a:lnTo>
                <a:lnTo>
                  <a:pt x="3568" y="29946"/>
                </a:lnTo>
                <a:lnTo>
                  <a:pt x="7086" y="28486"/>
                </a:lnTo>
                <a:lnTo>
                  <a:pt x="64681" y="8064"/>
                </a:lnTo>
                <a:lnTo>
                  <a:pt x="74939" y="5795"/>
                </a:lnTo>
                <a:lnTo>
                  <a:pt x="85218" y="3694"/>
                </a:lnTo>
                <a:lnTo>
                  <a:pt x="95518" y="1761"/>
                </a:lnTo>
                <a:lnTo>
                  <a:pt x="10584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19855" y="4407244"/>
            <a:ext cx="182245" cy="28575"/>
          </a:xfrm>
          <a:custGeom>
            <a:avLst/>
            <a:gdLst/>
            <a:ahLst/>
            <a:cxnLst/>
            <a:rect l="l" t="t" r="r" b="b"/>
            <a:pathLst>
              <a:path w="182245" h="28575">
                <a:moveTo>
                  <a:pt x="115570" y="0"/>
                </a:moveTo>
                <a:lnTo>
                  <a:pt x="88207" y="7172"/>
                </a:lnTo>
                <a:lnTo>
                  <a:pt x="60734" y="13790"/>
                </a:lnTo>
                <a:lnTo>
                  <a:pt x="33152" y="19854"/>
                </a:lnTo>
                <a:lnTo>
                  <a:pt x="5461" y="25361"/>
                </a:lnTo>
                <a:lnTo>
                  <a:pt x="3657" y="26276"/>
                </a:lnTo>
                <a:lnTo>
                  <a:pt x="1828" y="27266"/>
                </a:lnTo>
                <a:lnTo>
                  <a:pt x="0" y="28295"/>
                </a:lnTo>
                <a:lnTo>
                  <a:pt x="16452" y="24773"/>
                </a:lnTo>
                <a:lnTo>
                  <a:pt x="32873" y="21085"/>
                </a:lnTo>
                <a:lnTo>
                  <a:pt x="49266" y="17229"/>
                </a:lnTo>
                <a:lnTo>
                  <a:pt x="65633" y="13208"/>
                </a:lnTo>
                <a:lnTo>
                  <a:pt x="82740" y="11506"/>
                </a:lnTo>
                <a:lnTo>
                  <a:pt x="105501" y="8199"/>
                </a:lnTo>
                <a:lnTo>
                  <a:pt x="128366" y="5689"/>
                </a:lnTo>
                <a:lnTo>
                  <a:pt x="151329" y="3980"/>
                </a:lnTo>
                <a:lnTo>
                  <a:pt x="174383" y="3073"/>
                </a:lnTo>
                <a:lnTo>
                  <a:pt x="179603" y="1054"/>
                </a:lnTo>
                <a:lnTo>
                  <a:pt x="182232" y="63"/>
                </a:lnTo>
                <a:lnTo>
                  <a:pt x="11557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625317" y="4346920"/>
            <a:ext cx="368935" cy="85725"/>
          </a:xfrm>
          <a:custGeom>
            <a:avLst/>
            <a:gdLst/>
            <a:ahLst/>
            <a:cxnLst/>
            <a:rect l="l" t="t" r="r" b="b"/>
            <a:pathLst>
              <a:path w="368934" h="85725">
                <a:moveTo>
                  <a:pt x="368655" y="0"/>
                </a:moveTo>
                <a:lnTo>
                  <a:pt x="359173" y="811"/>
                </a:lnTo>
                <a:lnTo>
                  <a:pt x="330898" y="2908"/>
                </a:lnTo>
                <a:lnTo>
                  <a:pt x="304682" y="9398"/>
                </a:lnTo>
                <a:lnTo>
                  <a:pt x="226212" y="29692"/>
                </a:lnTo>
                <a:lnTo>
                  <a:pt x="219115" y="32469"/>
                </a:lnTo>
                <a:lnTo>
                  <a:pt x="197904" y="41008"/>
                </a:lnTo>
                <a:lnTo>
                  <a:pt x="191655" y="41274"/>
                </a:lnTo>
                <a:lnTo>
                  <a:pt x="185407" y="41643"/>
                </a:lnTo>
                <a:lnTo>
                  <a:pt x="179158" y="42087"/>
                </a:lnTo>
                <a:lnTo>
                  <a:pt x="146955" y="49462"/>
                </a:lnTo>
                <a:lnTo>
                  <a:pt x="114622" y="55967"/>
                </a:lnTo>
                <a:lnTo>
                  <a:pt x="82162" y="61602"/>
                </a:lnTo>
                <a:lnTo>
                  <a:pt x="49580" y="66370"/>
                </a:lnTo>
                <a:lnTo>
                  <a:pt x="12496" y="79641"/>
                </a:lnTo>
                <a:lnTo>
                  <a:pt x="6299" y="82397"/>
                </a:lnTo>
                <a:lnTo>
                  <a:pt x="0" y="85674"/>
                </a:lnTo>
                <a:lnTo>
                  <a:pt x="27691" y="80173"/>
                </a:lnTo>
                <a:lnTo>
                  <a:pt x="55273" y="74114"/>
                </a:lnTo>
                <a:lnTo>
                  <a:pt x="82746" y="67496"/>
                </a:lnTo>
                <a:lnTo>
                  <a:pt x="110109" y="60324"/>
                </a:lnTo>
                <a:lnTo>
                  <a:pt x="176945" y="60324"/>
                </a:lnTo>
                <a:lnTo>
                  <a:pt x="224032" y="43155"/>
                </a:lnTo>
                <a:lnTo>
                  <a:pt x="271765" y="27346"/>
                </a:lnTo>
                <a:lnTo>
                  <a:pt x="319973" y="12961"/>
                </a:lnTo>
                <a:lnTo>
                  <a:pt x="368655" y="0"/>
                </a:lnTo>
                <a:close/>
              </a:path>
              <a:path w="368934" h="85725">
                <a:moveTo>
                  <a:pt x="176945" y="60324"/>
                </a:moveTo>
                <a:lnTo>
                  <a:pt x="110109" y="60324"/>
                </a:lnTo>
                <a:lnTo>
                  <a:pt x="176771" y="60388"/>
                </a:lnTo>
                <a:lnTo>
                  <a:pt x="176945" y="60324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674902" y="4310882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129578" y="78117"/>
                </a:moveTo>
                <a:lnTo>
                  <a:pt x="75723" y="84104"/>
                </a:lnTo>
                <a:lnTo>
                  <a:pt x="22402" y="94386"/>
                </a:lnTo>
                <a:lnTo>
                  <a:pt x="0" y="102400"/>
                </a:lnTo>
                <a:lnTo>
                  <a:pt x="30758" y="97904"/>
                </a:lnTo>
                <a:lnTo>
                  <a:pt x="19875" y="97904"/>
                </a:lnTo>
                <a:lnTo>
                  <a:pt x="29100" y="95754"/>
                </a:lnTo>
                <a:lnTo>
                  <a:pt x="38146" y="93787"/>
                </a:lnTo>
                <a:lnTo>
                  <a:pt x="47312" y="91930"/>
                </a:lnTo>
                <a:lnTo>
                  <a:pt x="56502" y="90195"/>
                </a:lnTo>
                <a:lnTo>
                  <a:pt x="74012" y="90195"/>
                </a:lnTo>
                <a:lnTo>
                  <a:pt x="97369" y="85494"/>
                </a:lnTo>
                <a:lnTo>
                  <a:pt x="129578" y="78117"/>
                </a:lnTo>
                <a:close/>
              </a:path>
              <a:path w="442595" h="102870">
                <a:moveTo>
                  <a:pt x="74012" y="90195"/>
                </a:moveTo>
                <a:lnTo>
                  <a:pt x="56502" y="90195"/>
                </a:lnTo>
                <a:lnTo>
                  <a:pt x="56603" y="91186"/>
                </a:lnTo>
                <a:lnTo>
                  <a:pt x="56768" y="92202"/>
                </a:lnTo>
                <a:lnTo>
                  <a:pt x="56997" y="93205"/>
                </a:lnTo>
                <a:lnTo>
                  <a:pt x="47734" y="94528"/>
                </a:lnTo>
                <a:lnTo>
                  <a:pt x="38460" y="95754"/>
                </a:lnTo>
                <a:lnTo>
                  <a:pt x="29174" y="96880"/>
                </a:lnTo>
                <a:lnTo>
                  <a:pt x="19875" y="97904"/>
                </a:lnTo>
                <a:lnTo>
                  <a:pt x="30758" y="97904"/>
                </a:lnTo>
                <a:lnTo>
                  <a:pt x="32580" y="97637"/>
                </a:lnTo>
                <a:lnTo>
                  <a:pt x="65036" y="92001"/>
                </a:lnTo>
                <a:lnTo>
                  <a:pt x="74012" y="90195"/>
                </a:lnTo>
                <a:close/>
              </a:path>
              <a:path w="442595" h="102870">
                <a:moveTo>
                  <a:pt x="410565" y="0"/>
                </a:moveTo>
                <a:lnTo>
                  <a:pt x="358935" y="9520"/>
                </a:lnTo>
                <a:lnTo>
                  <a:pt x="341299" y="11823"/>
                </a:lnTo>
                <a:lnTo>
                  <a:pt x="299568" y="23615"/>
                </a:lnTo>
                <a:lnTo>
                  <a:pt x="258211" y="36529"/>
                </a:lnTo>
                <a:lnTo>
                  <a:pt x="217228" y="50566"/>
                </a:lnTo>
                <a:lnTo>
                  <a:pt x="176618" y="65722"/>
                </a:lnTo>
                <a:lnTo>
                  <a:pt x="255100" y="45436"/>
                </a:lnTo>
                <a:lnTo>
                  <a:pt x="281317" y="38938"/>
                </a:lnTo>
                <a:lnTo>
                  <a:pt x="309592" y="36854"/>
                </a:lnTo>
                <a:lnTo>
                  <a:pt x="319074" y="36042"/>
                </a:lnTo>
                <a:lnTo>
                  <a:pt x="376094" y="22088"/>
                </a:lnTo>
                <a:lnTo>
                  <a:pt x="391387" y="18516"/>
                </a:lnTo>
                <a:lnTo>
                  <a:pt x="373291" y="18516"/>
                </a:lnTo>
                <a:lnTo>
                  <a:pt x="426034" y="2667"/>
                </a:lnTo>
                <a:lnTo>
                  <a:pt x="410565" y="0"/>
                </a:lnTo>
                <a:close/>
              </a:path>
              <a:path w="442595" h="102870">
                <a:moveTo>
                  <a:pt x="435419" y="4305"/>
                </a:moveTo>
                <a:lnTo>
                  <a:pt x="373291" y="18516"/>
                </a:lnTo>
                <a:lnTo>
                  <a:pt x="391387" y="18516"/>
                </a:lnTo>
                <a:lnTo>
                  <a:pt x="430758" y="9512"/>
                </a:lnTo>
                <a:lnTo>
                  <a:pt x="442328" y="5511"/>
                </a:lnTo>
                <a:lnTo>
                  <a:pt x="435419" y="4305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223084" y="4273067"/>
            <a:ext cx="19050" cy="4445"/>
          </a:xfrm>
          <a:custGeom>
            <a:avLst/>
            <a:gdLst/>
            <a:ahLst/>
            <a:cxnLst/>
            <a:rect l="l" t="t" r="r" b="b"/>
            <a:pathLst>
              <a:path w="19050" h="4445">
                <a:moveTo>
                  <a:pt x="18935" y="0"/>
                </a:moveTo>
                <a:lnTo>
                  <a:pt x="0" y="3225"/>
                </a:lnTo>
                <a:lnTo>
                  <a:pt x="8724" y="4165"/>
                </a:lnTo>
                <a:lnTo>
                  <a:pt x="1893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016196" y="4276281"/>
            <a:ext cx="215900" cy="46990"/>
          </a:xfrm>
          <a:custGeom>
            <a:avLst/>
            <a:gdLst/>
            <a:ahLst/>
            <a:cxnLst/>
            <a:rect l="l" t="t" r="r" b="b"/>
            <a:pathLst>
              <a:path w="215900" h="46989">
                <a:moveTo>
                  <a:pt x="206882" y="0"/>
                </a:moveTo>
                <a:lnTo>
                  <a:pt x="162736" y="7899"/>
                </a:lnTo>
                <a:lnTo>
                  <a:pt x="118765" y="16671"/>
                </a:lnTo>
                <a:lnTo>
                  <a:pt x="75054" y="26678"/>
                </a:lnTo>
                <a:lnTo>
                  <a:pt x="31686" y="38277"/>
                </a:lnTo>
                <a:lnTo>
                  <a:pt x="23661" y="40272"/>
                </a:lnTo>
                <a:lnTo>
                  <a:pt x="8696" y="44116"/>
                </a:lnTo>
                <a:lnTo>
                  <a:pt x="0" y="46418"/>
                </a:lnTo>
                <a:lnTo>
                  <a:pt x="17714" y="44107"/>
                </a:lnTo>
                <a:lnTo>
                  <a:pt x="60796" y="36730"/>
                </a:lnTo>
                <a:lnTo>
                  <a:pt x="69265" y="34594"/>
                </a:lnTo>
                <a:lnTo>
                  <a:pt x="93687" y="34594"/>
                </a:lnTo>
                <a:lnTo>
                  <a:pt x="101409" y="32283"/>
                </a:lnTo>
                <a:lnTo>
                  <a:pt x="152666" y="18630"/>
                </a:lnTo>
                <a:lnTo>
                  <a:pt x="165808" y="17021"/>
                </a:lnTo>
                <a:lnTo>
                  <a:pt x="178854" y="15620"/>
                </a:lnTo>
                <a:lnTo>
                  <a:pt x="215607" y="952"/>
                </a:lnTo>
                <a:lnTo>
                  <a:pt x="212699" y="660"/>
                </a:lnTo>
                <a:lnTo>
                  <a:pt x="206882" y="0"/>
                </a:lnTo>
                <a:close/>
              </a:path>
              <a:path w="215900" h="46989">
                <a:moveTo>
                  <a:pt x="154800" y="24980"/>
                </a:moveTo>
                <a:lnTo>
                  <a:pt x="94132" y="38912"/>
                </a:lnTo>
                <a:lnTo>
                  <a:pt x="101028" y="40106"/>
                </a:lnTo>
                <a:lnTo>
                  <a:pt x="89471" y="44107"/>
                </a:lnTo>
                <a:lnTo>
                  <a:pt x="106882" y="40251"/>
                </a:lnTo>
                <a:lnTo>
                  <a:pt x="122186" y="36931"/>
                </a:lnTo>
                <a:lnTo>
                  <a:pt x="125412" y="36194"/>
                </a:lnTo>
                <a:lnTo>
                  <a:pt x="154800" y="24980"/>
                </a:lnTo>
                <a:close/>
              </a:path>
              <a:path w="215900" h="46989">
                <a:moveTo>
                  <a:pt x="93687" y="34594"/>
                </a:moveTo>
                <a:lnTo>
                  <a:pt x="69265" y="34594"/>
                </a:lnTo>
                <a:lnTo>
                  <a:pt x="84734" y="37274"/>
                </a:lnTo>
                <a:lnTo>
                  <a:pt x="93687" y="34594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609635" y="4354789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29324" y="0"/>
                </a:moveTo>
                <a:lnTo>
                  <a:pt x="9728" y="1155"/>
                </a:lnTo>
                <a:lnTo>
                  <a:pt x="6718" y="1917"/>
                </a:lnTo>
                <a:lnTo>
                  <a:pt x="4521" y="3784"/>
                </a:lnTo>
                <a:lnTo>
                  <a:pt x="2273" y="5638"/>
                </a:lnTo>
                <a:lnTo>
                  <a:pt x="0" y="7467"/>
                </a:lnTo>
                <a:lnTo>
                  <a:pt x="4178" y="8864"/>
                </a:lnTo>
                <a:lnTo>
                  <a:pt x="5638" y="9448"/>
                </a:lnTo>
                <a:lnTo>
                  <a:pt x="30137" y="634"/>
                </a:lnTo>
                <a:lnTo>
                  <a:pt x="2932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619358" y="4352244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14604" y="0"/>
                </a:moveTo>
                <a:lnTo>
                  <a:pt x="0" y="3708"/>
                </a:lnTo>
                <a:lnTo>
                  <a:pt x="19596" y="2540"/>
                </a:lnTo>
                <a:lnTo>
                  <a:pt x="18287" y="1574"/>
                </a:lnTo>
                <a:lnTo>
                  <a:pt x="16624" y="736"/>
                </a:lnTo>
                <a:lnTo>
                  <a:pt x="146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615284" y="4355420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24485" y="0"/>
                </a:moveTo>
                <a:lnTo>
                  <a:pt x="0" y="8813"/>
                </a:lnTo>
                <a:lnTo>
                  <a:pt x="4978" y="10960"/>
                </a:lnTo>
                <a:lnTo>
                  <a:pt x="7416" y="13970"/>
                </a:lnTo>
                <a:lnTo>
                  <a:pt x="8102" y="17424"/>
                </a:lnTo>
                <a:lnTo>
                  <a:pt x="27266" y="11849"/>
                </a:lnTo>
                <a:lnTo>
                  <a:pt x="28676" y="7175"/>
                </a:lnTo>
                <a:lnTo>
                  <a:pt x="28054" y="3073"/>
                </a:lnTo>
                <a:lnTo>
                  <a:pt x="244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623394" y="4367267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4" h="5714">
                <a:moveTo>
                  <a:pt x="19151" y="0"/>
                </a:moveTo>
                <a:lnTo>
                  <a:pt x="0" y="5588"/>
                </a:lnTo>
                <a:lnTo>
                  <a:pt x="1915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616352" y="435594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09" y="0"/>
                </a:moveTo>
                <a:lnTo>
                  <a:pt x="2235" y="38"/>
                </a:lnTo>
                <a:lnTo>
                  <a:pt x="711" y="152"/>
                </a:lnTo>
                <a:lnTo>
                  <a:pt x="0" y="749"/>
                </a:lnTo>
                <a:lnTo>
                  <a:pt x="300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617067" y="4348855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8216" y="0"/>
                </a:moveTo>
                <a:lnTo>
                  <a:pt x="5549" y="2425"/>
                </a:lnTo>
                <a:lnTo>
                  <a:pt x="2819" y="4838"/>
                </a:lnTo>
                <a:lnTo>
                  <a:pt x="0" y="7239"/>
                </a:lnTo>
                <a:lnTo>
                  <a:pt x="2298" y="7086"/>
                </a:lnTo>
                <a:lnTo>
                  <a:pt x="16891" y="3390"/>
                </a:lnTo>
                <a:lnTo>
                  <a:pt x="15938" y="3073"/>
                </a:lnTo>
                <a:lnTo>
                  <a:pt x="821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03030" y="4356701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13322" y="0"/>
                </a:moveTo>
                <a:lnTo>
                  <a:pt x="0" y="3365"/>
                </a:lnTo>
                <a:lnTo>
                  <a:pt x="6603" y="5562"/>
                </a:lnTo>
                <a:lnTo>
                  <a:pt x="11125" y="1879"/>
                </a:lnTo>
                <a:lnTo>
                  <a:pt x="1332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615852" y="4370843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4">
                <a:moveTo>
                  <a:pt x="25285" y="0"/>
                </a:moveTo>
                <a:lnTo>
                  <a:pt x="19380" y="761"/>
                </a:lnTo>
                <a:lnTo>
                  <a:pt x="7543" y="2082"/>
                </a:lnTo>
                <a:lnTo>
                  <a:pt x="8674" y="7886"/>
                </a:lnTo>
                <a:lnTo>
                  <a:pt x="4876" y="14897"/>
                </a:lnTo>
                <a:lnTo>
                  <a:pt x="0" y="20954"/>
                </a:lnTo>
                <a:lnTo>
                  <a:pt x="10617" y="18910"/>
                </a:lnTo>
                <a:lnTo>
                  <a:pt x="17068" y="12433"/>
                </a:lnTo>
                <a:lnTo>
                  <a:pt x="22453" y="5892"/>
                </a:lnTo>
                <a:lnTo>
                  <a:pt x="2528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611909" y="4389758"/>
            <a:ext cx="14604" cy="6985"/>
          </a:xfrm>
          <a:custGeom>
            <a:avLst/>
            <a:gdLst/>
            <a:ahLst/>
            <a:cxnLst/>
            <a:rect l="l" t="t" r="r" b="b"/>
            <a:pathLst>
              <a:path w="14604" h="6985">
                <a:moveTo>
                  <a:pt x="14554" y="0"/>
                </a:moveTo>
                <a:lnTo>
                  <a:pt x="3949" y="2044"/>
                </a:lnTo>
                <a:lnTo>
                  <a:pt x="2692" y="3619"/>
                </a:lnTo>
                <a:lnTo>
                  <a:pt x="1346" y="5118"/>
                </a:lnTo>
                <a:lnTo>
                  <a:pt x="0" y="6527"/>
                </a:lnTo>
                <a:lnTo>
                  <a:pt x="10921" y="3530"/>
                </a:lnTo>
                <a:lnTo>
                  <a:pt x="12166" y="2362"/>
                </a:lnTo>
                <a:lnTo>
                  <a:pt x="1455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595642" y="4356097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90" h="4445">
                <a:moveTo>
                  <a:pt x="21424" y="0"/>
                </a:moveTo>
                <a:lnTo>
                  <a:pt x="0" y="1511"/>
                </a:lnTo>
                <a:lnTo>
                  <a:pt x="7378" y="3975"/>
                </a:lnTo>
                <a:lnTo>
                  <a:pt x="20713" y="609"/>
                </a:lnTo>
                <a:lnTo>
                  <a:pt x="20942" y="393"/>
                </a:lnTo>
                <a:lnTo>
                  <a:pt x="2142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568107" y="4344711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4" h="13335">
                <a:moveTo>
                  <a:pt x="46215" y="0"/>
                </a:moveTo>
                <a:lnTo>
                  <a:pt x="0" y="2146"/>
                </a:lnTo>
                <a:lnTo>
                  <a:pt x="584" y="2806"/>
                </a:lnTo>
                <a:lnTo>
                  <a:pt x="1130" y="3492"/>
                </a:lnTo>
                <a:lnTo>
                  <a:pt x="1625" y="4190"/>
                </a:lnTo>
                <a:lnTo>
                  <a:pt x="27533" y="12903"/>
                </a:lnTo>
                <a:lnTo>
                  <a:pt x="48958" y="11379"/>
                </a:lnTo>
                <a:lnTo>
                  <a:pt x="51777" y="8991"/>
                </a:lnTo>
                <a:lnTo>
                  <a:pt x="54521" y="6565"/>
                </a:lnTo>
                <a:lnTo>
                  <a:pt x="57175" y="4140"/>
                </a:lnTo>
                <a:lnTo>
                  <a:pt x="49872" y="1346"/>
                </a:lnTo>
                <a:lnTo>
                  <a:pt x="4621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565356" y="4336276"/>
            <a:ext cx="49530" cy="10795"/>
          </a:xfrm>
          <a:custGeom>
            <a:avLst/>
            <a:gdLst/>
            <a:ahLst/>
            <a:cxnLst/>
            <a:rect l="l" t="t" r="r" b="b"/>
            <a:pathLst>
              <a:path w="49529" h="10795">
                <a:moveTo>
                  <a:pt x="24307" y="0"/>
                </a:moveTo>
                <a:lnTo>
                  <a:pt x="0" y="7988"/>
                </a:lnTo>
                <a:lnTo>
                  <a:pt x="1003" y="8788"/>
                </a:lnTo>
                <a:lnTo>
                  <a:pt x="1930" y="9652"/>
                </a:lnTo>
                <a:lnTo>
                  <a:pt x="2755" y="10579"/>
                </a:lnTo>
                <a:lnTo>
                  <a:pt x="48971" y="8432"/>
                </a:lnTo>
                <a:lnTo>
                  <a:pt x="42829" y="6225"/>
                </a:lnTo>
                <a:lnTo>
                  <a:pt x="36672" y="4083"/>
                </a:lnTo>
                <a:lnTo>
                  <a:pt x="30499" y="2006"/>
                </a:lnTo>
                <a:lnTo>
                  <a:pt x="2430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564094" y="4346856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4013" y="0"/>
                </a:moveTo>
                <a:lnTo>
                  <a:pt x="0" y="190"/>
                </a:lnTo>
                <a:lnTo>
                  <a:pt x="5638" y="2044"/>
                </a:lnTo>
                <a:lnTo>
                  <a:pt x="5143" y="1346"/>
                </a:lnTo>
                <a:lnTo>
                  <a:pt x="4597" y="660"/>
                </a:lnTo>
                <a:lnTo>
                  <a:pt x="401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560471" y="434427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4889" y="0"/>
                </a:moveTo>
                <a:lnTo>
                  <a:pt x="0" y="1574"/>
                </a:lnTo>
                <a:lnTo>
                  <a:pt x="3632" y="2781"/>
                </a:lnTo>
                <a:lnTo>
                  <a:pt x="7632" y="2590"/>
                </a:lnTo>
                <a:lnTo>
                  <a:pt x="6724" y="1574"/>
                </a:lnTo>
                <a:lnTo>
                  <a:pt x="5892" y="800"/>
                </a:lnTo>
                <a:lnTo>
                  <a:pt x="488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366006" y="4435756"/>
            <a:ext cx="93345" cy="27940"/>
          </a:xfrm>
          <a:custGeom>
            <a:avLst/>
            <a:gdLst/>
            <a:ahLst/>
            <a:cxnLst/>
            <a:rect l="l" t="t" r="r" b="b"/>
            <a:pathLst>
              <a:path w="93345" h="27939">
                <a:moveTo>
                  <a:pt x="93319" y="0"/>
                </a:moveTo>
                <a:lnTo>
                  <a:pt x="68783" y="1955"/>
                </a:lnTo>
                <a:lnTo>
                  <a:pt x="51409" y="4805"/>
                </a:lnTo>
                <a:lnTo>
                  <a:pt x="0" y="12534"/>
                </a:lnTo>
                <a:lnTo>
                  <a:pt x="2070" y="17145"/>
                </a:lnTo>
                <a:lnTo>
                  <a:pt x="6680" y="27686"/>
                </a:lnTo>
                <a:lnTo>
                  <a:pt x="83794" y="5130"/>
                </a:lnTo>
                <a:lnTo>
                  <a:pt x="90157" y="1739"/>
                </a:lnTo>
                <a:lnTo>
                  <a:pt x="9331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321118" y="4421548"/>
            <a:ext cx="193675" cy="50165"/>
          </a:xfrm>
          <a:custGeom>
            <a:avLst/>
            <a:gdLst/>
            <a:ahLst/>
            <a:cxnLst/>
            <a:rect l="l" t="t" r="r" b="b"/>
            <a:pathLst>
              <a:path w="193675" h="50164">
                <a:moveTo>
                  <a:pt x="44894" y="26746"/>
                </a:moveTo>
                <a:lnTo>
                  <a:pt x="0" y="33451"/>
                </a:lnTo>
                <a:lnTo>
                  <a:pt x="1727" y="39852"/>
                </a:lnTo>
                <a:lnTo>
                  <a:pt x="7137" y="46482"/>
                </a:lnTo>
                <a:lnTo>
                  <a:pt x="12750" y="49657"/>
                </a:lnTo>
                <a:lnTo>
                  <a:pt x="32029" y="47866"/>
                </a:lnTo>
                <a:lnTo>
                  <a:pt x="51561" y="41897"/>
                </a:lnTo>
                <a:lnTo>
                  <a:pt x="46951" y="31356"/>
                </a:lnTo>
                <a:lnTo>
                  <a:pt x="44894" y="26746"/>
                </a:lnTo>
                <a:close/>
              </a:path>
              <a:path w="193675" h="50164">
                <a:moveTo>
                  <a:pt x="150228" y="13258"/>
                </a:moveTo>
                <a:lnTo>
                  <a:pt x="138214" y="14211"/>
                </a:lnTo>
                <a:lnTo>
                  <a:pt x="135051" y="15951"/>
                </a:lnTo>
                <a:lnTo>
                  <a:pt x="128689" y="19342"/>
                </a:lnTo>
                <a:lnTo>
                  <a:pt x="150228" y="13258"/>
                </a:lnTo>
                <a:close/>
              </a:path>
              <a:path w="193675" h="50164">
                <a:moveTo>
                  <a:pt x="193649" y="0"/>
                </a:moveTo>
                <a:lnTo>
                  <a:pt x="192354" y="292"/>
                </a:lnTo>
                <a:lnTo>
                  <a:pt x="191719" y="469"/>
                </a:lnTo>
                <a:lnTo>
                  <a:pt x="192519" y="736"/>
                </a:lnTo>
                <a:lnTo>
                  <a:pt x="19364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514318" y="4401709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4" h="8889">
                <a:moveTo>
                  <a:pt x="12611" y="0"/>
                </a:moveTo>
                <a:lnTo>
                  <a:pt x="8432" y="2882"/>
                </a:lnTo>
                <a:lnTo>
                  <a:pt x="4229" y="5740"/>
                </a:lnTo>
                <a:lnTo>
                  <a:pt x="0" y="8559"/>
                </a:lnTo>
                <a:lnTo>
                  <a:pt x="19329" y="2311"/>
                </a:lnTo>
                <a:lnTo>
                  <a:pt x="1261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363869" y="4441014"/>
            <a:ext cx="30480" cy="5715"/>
          </a:xfrm>
          <a:custGeom>
            <a:avLst/>
            <a:gdLst/>
            <a:ahLst/>
            <a:cxnLst/>
            <a:rect l="l" t="t" r="r" b="b"/>
            <a:pathLst>
              <a:path w="30479" h="5714">
                <a:moveTo>
                  <a:pt x="30073" y="0"/>
                </a:moveTo>
                <a:lnTo>
                  <a:pt x="0" y="2539"/>
                </a:lnTo>
                <a:lnTo>
                  <a:pt x="1231" y="5232"/>
                </a:lnTo>
                <a:lnTo>
                  <a:pt x="7620" y="4501"/>
                </a:lnTo>
                <a:lnTo>
                  <a:pt x="14001" y="3682"/>
                </a:lnTo>
                <a:lnTo>
                  <a:pt x="20373" y="2778"/>
                </a:lnTo>
                <a:lnTo>
                  <a:pt x="26733" y="1790"/>
                </a:lnTo>
                <a:lnTo>
                  <a:pt x="3007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320677" y="4387739"/>
            <a:ext cx="163195" cy="61594"/>
          </a:xfrm>
          <a:custGeom>
            <a:avLst/>
            <a:gdLst/>
            <a:ahLst/>
            <a:cxnLst/>
            <a:rect l="l" t="t" r="r" b="b"/>
            <a:pathLst>
              <a:path w="163195" h="61595">
                <a:moveTo>
                  <a:pt x="162445" y="0"/>
                </a:moveTo>
                <a:lnTo>
                  <a:pt x="152660" y="2506"/>
                </a:lnTo>
                <a:lnTo>
                  <a:pt x="142906" y="5108"/>
                </a:lnTo>
                <a:lnTo>
                  <a:pt x="123482" y="10579"/>
                </a:lnTo>
                <a:lnTo>
                  <a:pt x="93237" y="23832"/>
                </a:lnTo>
                <a:lnTo>
                  <a:pt x="62680" y="36350"/>
                </a:lnTo>
                <a:lnTo>
                  <a:pt x="31809" y="48130"/>
                </a:lnTo>
                <a:lnTo>
                  <a:pt x="622" y="59169"/>
                </a:lnTo>
                <a:lnTo>
                  <a:pt x="342" y="59880"/>
                </a:lnTo>
                <a:lnTo>
                  <a:pt x="127" y="60617"/>
                </a:lnTo>
                <a:lnTo>
                  <a:pt x="0" y="61379"/>
                </a:lnTo>
                <a:lnTo>
                  <a:pt x="11156" y="61030"/>
                </a:lnTo>
                <a:lnTo>
                  <a:pt x="22278" y="60439"/>
                </a:lnTo>
                <a:lnTo>
                  <a:pt x="33368" y="59600"/>
                </a:lnTo>
                <a:lnTo>
                  <a:pt x="44424" y="58508"/>
                </a:lnTo>
                <a:lnTo>
                  <a:pt x="43866" y="57289"/>
                </a:lnTo>
                <a:lnTo>
                  <a:pt x="26098" y="57289"/>
                </a:lnTo>
                <a:lnTo>
                  <a:pt x="106529" y="27741"/>
                </a:lnTo>
                <a:lnTo>
                  <a:pt x="133426" y="18135"/>
                </a:lnTo>
                <a:lnTo>
                  <a:pt x="134369" y="18135"/>
                </a:lnTo>
                <a:lnTo>
                  <a:pt x="148512" y="9275"/>
                </a:lnTo>
                <a:lnTo>
                  <a:pt x="162775" y="63"/>
                </a:lnTo>
                <a:lnTo>
                  <a:pt x="162445" y="0"/>
                </a:lnTo>
                <a:close/>
              </a:path>
              <a:path w="163195" h="61595">
                <a:moveTo>
                  <a:pt x="43192" y="55816"/>
                </a:moveTo>
                <a:lnTo>
                  <a:pt x="26098" y="57289"/>
                </a:lnTo>
                <a:lnTo>
                  <a:pt x="43866" y="57289"/>
                </a:lnTo>
                <a:lnTo>
                  <a:pt x="43192" y="55816"/>
                </a:lnTo>
                <a:close/>
              </a:path>
              <a:path w="163195" h="61595">
                <a:moveTo>
                  <a:pt x="134369" y="18135"/>
                </a:moveTo>
                <a:lnTo>
                  <a:pt x="133426" y="18135"/>
                </a:lnTo>
                <a:lnTo>
                  <a:pt x="133667" y="18173"/>
                </a:lnTo>
                <a:lnTo>
                  <a:pt x="134124" y="18288"/>
                </a:lnTo>
                <a:lnTo>
                  <a:pt x="134369" y="18135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365098" y="4437710"/>
            <a:ext cx="69850" cy="10795"/>
          </a:xfrm>
          <a:custGeom>
            <a:avLst/>
            <a:gdLst/>
            <a:ahLst/>
            <a:cxnLst/>
            <a:rect l="l" t="t" r="r" b="b"/>
            <a:pathLst>
              <a:path w="69850" h="10795">
                <a:moveTo>
                  <a:pt x="69684" y="0"/>
                </a:moveTo>
                <a:lnTo>
                  <a:pt x="28841" y="3302"/>
                </a:lnTo>
                <a:lnTo>
                  <a:pt x="25501" y="5092"/>
                </a:lnTo>
                <a:lnTo>
                  <a:pt x="19143" y="6080"/>
                </a:lnTo>
                <a:lnTo>
                  <a:pt x="12774" y="6986"/>
                </a:lnTo>
                <a:lnTo>
                  <a:pt x="6393" y="7809"/>
                </a:lnTo>
                <a:lnTo>
                  <a:pt x="0" y="8547"/>
                </a:lnTo>
                <a:lnTo>
                  <a:pt x="914" y="10579"/>
                </a:lnTo>
                <a:lnTo>
                  <a:pt x="52317" y="2854"/>
                </a:lnTo>
                <a:lnTo>
                  <a:pt x="6968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320380" y="4387806"/>
            <a:ext cx="218440" cy="67310"/>
          </a:xfrm>
          <a:custGeom>
            <a:avLst/>
            <a:gdLst/>
            <a:ahLst/>
            <a:cxnLst/>
            <a:rect l="l" t="t" r="r" b="b"/>
            <a:pathLst>
              <a:path w="218440" h="67310">
                <a:moveTo>
                  <a:pt x="44716" y="58445"/>
                </a:moveTo>
                <a:lnTo>
                  <a:pt x="33662" y="59536"/>
                </a:lnTo>
                <a:lnTo>
                  <a:pt x="22577" y="60374"/>
                </a:lnTo>
                <a:lnTo>
                  <a:pt x="11458" y="60961"/>
                </a:lnTo>
                <a:lnTo>
                  <a:pt x="304" y="61302"/>
                </a:lnTo>
                <a:lnTo>
                  <a:pt x="0" y="63157"/>
                </a:lnTo>
                <a:lnTo>
                  <a:pt x="177" y="65176"/>
                </a:lnTo>
                <a:lnTo>
                  <a:pt x="736" y="67195"/>
                </a:lnTo>
                <a:lnTo>
                  <a:pt x="45631" y="60490"/>
                </a:lnTo>
                <a:lnTo>
                  <a:pt x="44716" y="58445"/>
                </a:lnTo>
                <a:close/>
              </a:path>
              <a:path w="218440" h="67310">
                <a:moveTo>
                  <a:pt x="163067" y="0"/>
                </a:moveTo>
                <a:lnTo>
                  <a:pt x="155955" y="4626"/>
                </a:lnTo>
                <a:lnTo>
                  <a:pt x="141634" y="13735"/>
                </a:lnTo>
                <a:lnTo>
                  <a:pt x="134429" y="18211"/>
                </a:lnTo>
                <a:lnTo>
                  <a:pt x="149080" y="21624"/>
                </a:lnTo>
                <a:lnTo>
                  <a:pt x="163637" y="25425"/>
                </a:lnTo>
                <a:lnTo>
                  <a:pt x="178097" y="29616"/>
                </a:lnTo>
                <a:lnTo>
                  <a:pt x="192455" y="34201"/>
                </a:lnTo>
                <a:lnTo>
                  <a:pt x="193090" y="34036"/>
                </a:lnTo>
                <a:lnTo>
                  <a:pt x="194386" y="33743"/>
                </a:lnTo>
                <a:lnTo>
                  <a:pt x="211403" y="22466"/>
                </a:lnTo>
                <a:lnTo>
                  <a:pt x="193941" y="22466"/>
                </a:lnTo>
                <a:lnTo>
                  <a:pt x="198170" y="19646"/>
                </a:lnTo>
                <a:lnTo>
                  <a:pt x="202411" y="16764"/>
                </a:lnTo>
                <a:lnTo>
                  <a:pt x="206552" y="13906"/>
                </a:lnTo>
                <a:lnTo>
                  <a:pt x="169684" y="1193"/>
                </a:lnTo>
                <a:lnTo>
                  <a:pt x="167474" y="800"/>
                </a:lnTo>
                <a:lnTo>
                  <a:pt x="165265" y="368"/>
                </a:lnTo>
                <a:lnTo>
                  <a:pt x="163067" y="0"/>
                </a:lnTo>
                <a:close/>
              </a:path>
              <a:path w="218440" h="67310">
                <a:moveTo>
                  <a:pt x="213258" y="16217"/>
                </a:moveTo>
                <a:lnTo>
                  <a:pt x="193941" y="22466"/>
                </a:lnTo>
                <a:lnTo>
                  <a:pt x="211403" y="22466"/>
                </a:lnTo>
                <a:lnTo>
                  <a:pt x="218160" y="17907"/>
                </a:lnTo>
                <a:lnTo>
                  <a:pt x="214896" y="16764"/>
                </a:lnTo>
                <a:lnTo>
                  <a:pt x="213258" y="16217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444158" y="4385676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27089" y="0"/>
                </a:moveTo>
                <a:lnTo>
                  <a:pt x="20343" y="3217"/>
                </a:lnTo>
                <a:lnTo>
                  <a:pt x="0" y="12649"/>
                </a:lnTo>
                <a:lnTo>
                  <a:pt x="9699" y="9865"/>
                </a:lnTo>
                <a:lnTo>
                  <a:pt x="19424" y="7172"/>
                </a:lnTo>
                <a:lnTo>
                  <a:pt x="29178" y="4569"/>
                </a:lnTo>
                <a:lnTo>
                  <a:pt x="38963" y="2057"/>
                </a:lnTo>
                <a:lnTo>
                  <a:pt x="2708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224059" y="4404238"/>
            <a:ext cx="96520" cy="41910"/>
          </a:xfrm>
          <a:custGeom>
            <a:avLst/>
            <a:gdLst/>
            <a:ahLst/>
            <a:cxnLst/>
            <a:rect l="l" t="t" r="r" b="b"/>
            <a:pathLst>
              <a:path w="96520" h="41910">
                <a:moveTo>
                  <a:pt x="73075" y="19164"/>
                </a:moveTo>
                <a:lnTo>
                  <a:pt x="54935" y="25224"/>
                </a:lnTo>
                <a:lnTo>
                  <a:pt x="36709" y="30968"/>
                </a:lnTo>
                <a:lnTo>
                  <a:pt x="18397" y="36398"/>
                </a:lnTo>
                <a:lnTo>
                  <a:pt x="0" y="41516"/>
                </a:lnTo>
                <a:lnTo>
                  <a:pt x="44119" y="36194"/>
                </a:lnTo>
                <a:lnTo>
                  <a:pt x="67733" y="27538"/>
                </a:lnTo>
                <a:lnTo>
                  <a:pt x="75565" y="24574"/>
                </a:lnTo>
                <a:lnTo>
                  <a:pt x="74383" y="22783"/>
                </a:lnTo>
                <a:lnTo>
                  <a:pt x="73520" y="20954"/>
                </a:lnTo>
                <a:lnTo>
                  <a:pt x="73075" y="19164"/>
                </a:lnTo>
                <a:close/>
              </a:path>
              <a:path w="96520" h="41910">
                <a:moveTo>
                  <a:pt x="96342" y="0"/>
                </a:moveTo>
                <a:lnTo>
                  <a:pt x="93294" y="685"/>
                </a:lnTo>
                <a:lnTo>
                  <a:pt x="91770" y="1054"/>
                </a:lnTo>
                <a:lnTo>
                  <a:pt x="83731" y="3238"/>
                </a:lnTo>
                <a:lnTo>
                  <a:pt x="79692" y="4267"/>
                </a:lnTo>
                <a:lnTo>
                  <a:pt x="70679" y="8139"/>
                </a:lnTo>
                <a:lnTo>
                  <a:pt x="43497" y="19494"/>
                </a:lnTo>
                <a:lnTo>
                  <a:pt x="72923" y="15125"/>
                </a:lnTo>
                <a:lnTo>
                  <a:pt x="73406" y="12699"/>
                </a:lnTo>
                <a:lnTo>
                  <a:pt x="75082" y="10553"/>
                </a:lnTo>
                <a:lnTo>
                  <a:pt x="78346" y="9016"/>
                </a:lnTo>
                <a:lnTo>
                  <a:pt x="90335" y="2959"/>
                </a:lnTo>
                <a:lnTo>
                  <a:pt x="9634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303753" y="4405286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077" y="0"/>
                </a:moveTo>
                <a:lnTo>
                  <a:pt x="1816" y="2438"/>
                </a:lnTo>
                <a:lnTo>
                  <a:pt x="609" y="2971"/>
                </a:lnTo>
                <a:lnTo>
                  <a:pt x="0" y="3213"/>
                </a:lnTo>
                <a:lnTo>
                  <a:pt x="4038" y="2184"/>
                </a:lnTo>
                <a:lnTo>
                  <a:pt x="8064" y="1117"/>
                </a:lnTo>
                <a:lnTo>
                  <a:pt x="1207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118548" y="4408506"/>
            <a:ext cx="185420" cy="35560"/>
          </a:xfrm>
          <a:custGeom>
            <a:avLst/>
            <a:gdLst/>
            <a:ahLst/>
            <a:cxnLst/>
            <a:rect l="l" t="t" r="r" b="b"/>
            <a:pathLst>
              <a:path w="185420" h="35560">
                <a:moveTo>
                  <a:pt x="93052" y="13233"/>
                </a:moveTo>
                <a:lnTo>
                  <a:pt x="0" y="35026"/>
                </a:lnTo>
                <a:lnTo>
                  <a:pt x="51625" y="32105"/>
                </a:lnTo>
                <a:lnTo>
                  <a:pt x="100250" y="23233"/>
                </a:lnTo>
                <a:lnTo>
                  <a:pt x="119703" y="19951"/>
                </a:lnTo>
                <a:lnTo>
                  <a:pt x="100215" y="19951"/>
                </a:lnTo>
                <a:lnTo>
                  <a:pt x="95884" y="17297"/>
                </a:lnTo>
                <a:lnTo>
                  <a:pt x="93052" y="13233"/>
                </a:lnTo>
                <a:close/>
              </a:path>
              <a:path w="185420" h="35560">
                <a:moveTo>
                  <a:pt x="185204" y="0"/>
                </a:moveTo>
                <a:lnTo>
                  <a:pt x="180098" y="1308"/>
                </a:lnTo>
                <a:lnTo>
                  <a:pt x="175132" y="2108"/>
                </a:lnTo>
                <a:lnTo>
                  <a:pt x="159620" y="6006"/>
                </a:lnTo>
                <a:lnTo>
                  <a:pt x="144070" y="10083"/>
                </a:lnTo>
                <a:lnTo>
                  <a:pt x="128475" y="14370"/>
                </a:lnTo>
                <a:lnTo>
                  <a:pt x="110375" y="19608"/>
                </a:lnTo>
                <a:lnTo>
                  <a:pt x="108127" y="19951"/>
                </a:lnTo>
                <a:lnTo>
                  <a:pt x="119703" y="19951"/>
                </a:lnTo>
                <a:lnTo>
                  <a:pt x="149009" y="15227"/>
                </a:lnTo>
                <a:lnTo>
                  <a:pt x="176191" y="3872"/>
                </a:lnTo>
                <a:lnTo>
                  <a:pt x="18520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293685" y="440773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1887" y="0"/>
                </a:moveTo>
                <a:lnTo>
                  <a:pt x="0" y="2882"/>
                </a:lnTo>
                <a:lnTo>
                  <a:pt x="4965" y="2082"/>
                </a:lnTo>
                <a:lnTo>
                  <a:pt x="6667" y="1663"/>
                </a:lnTo>
                <a:lnTo>
                  <a:pt x="10071" y="774"/>
                </a:lnTo>
                <a:lnTo>
                  <a:pt x="1188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296977" y="4393567"/>
            <a:ext cx="86995" cy="35560"/>
          </a:xfrm>
          <a:custGeom>
            <a:avLst/>
            <a:gdLst/>
            <a:ahLst/>
            <a:cxnLst/>
            <a:rect l="l" t="t" r="r" b="b"/>
            <a:pathLst>
              <a:path w="86995" h="35560">
                <a:moveTo>
                  <a:pt x="33231" y="23101"/>
                </a:moveTo>
                <a:lnTo>
                  <a:pt x="19265" y="23101"/>
                </a:lnTo>
                <a:lnTo>
                  <a:pt x="6540" y="27647"/>
                </a:lnTo>
                <a:lnTo>
                  <a:pt x="165" y="29832"/>
                </a:lnTo>
                <a:lnTo>
                  <a:pt x="596" y="31622"/>
                </a:lnTo>
                <a:lnTo>
                  <a:pt x="1473" y="33451"/>
                </a:lnTo>
                <a:lnTo>
                  <a:pt x="2654" y="35242"/>
                </a:lnTo>
                <a:lnTo>
                  <a:pt x="19146" y="28801"/>
                </a:lnTo>
                <a:lnTo>
                  <a:pt x="33231" y="23101"/>
                </a:lnTo>
                <a:close/>
              </a:path>
              <a:path w="86995" h="35560">
                <a:moveTo>
                  <a:pt x="74112" y="1160"/>
                </a:moveTo>
                <a:lnTo>
                  <a:pt x="59397" y="2539"/>
                </a:lnTo>
                <a:lnTo>
                  <a:pt x="23431" y="10667"/>
                </a:lnTo>
                <a:lnTo>
                  <a:pt x="11417" y="16636"/>
                </a:lnTo>
                <a:lnTo>
                  <a:pt x="5422" y="19697"/>
                </a:lnTo>
                <a:lnTo>
                  <a:pt x="2171" y="21234"/>
                </a:lnTo>
                <a:lnTo>
                  <a:pt x="495" y="23380"/>
                </a:lnTo>
                <a:lnTo>
                  <a:pt x="0" y="25793"/>
                </a:lnTo>
                <a:lnTo>
                  <a:pt x="19265" y="23101"/>
                </a:lnTo>
                <a:lnTo>
                  <a:pt x="33231" y="23101"/>
                </a:lnTo>
                <a:lnTo>
                  <a:pt x="35550" y="22163"/>
                </a:lnTo>
                <a:lnTo>
                  <a:pt x="51864" y="15327"/>
                </a:lnTo>
                <a:lnTo>
                  <a:pt x="65419" y="9448"/>
                </a:lnTo>
                <a:lnTo>
                  <a:pt x="64211" y="9448"/>
                </a:lnTo>
                <a:lnTo>
                  <a:pt x="67589" y="6972"/>
                </a:lnTo>
                <a:lnTo>
                  <a:pt x="70916" y="4165"/>
                </a:lnTo>
                <a:lnTo>
                  <a:pt x="74112" y="1160"/>
                </a:lnTo>
                <a:close/>
              </a:path>
              <a:path w="86995" h="35560">
                <a:moveTo>
                  <a:pt x="68084" y="8293"/>
                </a:moveTo>
                <a:lnTo>
                  <a:pt x="64211" y="9448"/>
                </a:lnTo>
                <a:lnTo>
                  <a:pt x="65419" y="9448"/>
                </a:lnTo>
                <a:lnTo>
                  <a:pt x="68084" y="8293"/>
                </a:lnTo>
                <a:close/>
              </a:path>
              <a:path w="86995" h="35560">
                <a:moveTo>
                  <a:pt x="86486" y="0"/>
                </a:moveTo>
                <a:lnTo>
                  <a:pt x="74161" y="1155"/>
                </a:lnTo>
                <a:lnTo>
                  <a:pt x="82918" y="1638"/>
                </a:lnTo>
                <a:lnTo>
                  <a:pt x="8648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854816" y="4407369"/>
            <a:ext cx="17780" cy="4445"/>
          </a:xfrm>
          <a:custGeom>
            <a:avLst/>
            <a:gdLst/>
            <a:ahLst/>
            <a:cxnLst/>
            <a:rect l="l" t="t" r="r" b="b"/>
            <a:pathLst>
              <a:path w="17779" h="4445">
                <a:moveTo>
                  <a:pt x="17525" y="0"/>
                </a:moveTo>
                <a:lnTo>
                  <a:pt x="14973" y="0"/>
                </a:lnTo>
                <a:lnTo>
                  <a:pt x="0" y="4267"/>
                </a:lnTo>
                <a:lnTo>
                  <a:pt x="1752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869785" y="4400152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4" h="7620">
                <a:moveTo>
                  <a:pt x="32092" y="0"/>
                </a:moveTo>
                <a:lnTo>
                  <a:pt x="31673" y="0"/>
                </a:lnTo>
                <a:lnTo>
                  <a:pt x="31457" y="25"/>
                </a:lnTo>
                <a:lnTo>
                  <a:pt x="15468" y="2921"/>
                </a:lnTo>
                <a:lnTo>
                  <a:pt x="5156" y="5740"/>
                </a:lnTo>
                <a:lnTo>
                  <a:pt x="0" y="7213"/>
                </a:lnTo>
                <a:lnTo>
                  <a:pt x="2552" y="7213"/>
                </a:lnTo>
                <a:lnTo>
                  <a:pt x="3209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885258" y="4400175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09" h="3175">
                <a:moveTo>
                  <a:pt x="15989" y="0"/>
                </a:moveTo>
                <a:lnTo>
                  <a:pt x="9817" y="228"/>
                </a:lnTo>
                <a:lnTo>
                  <a:pt x="0" y="2908"/>
                </a:lnTo>
                <a:lnTo>
                  <a:pt x="1598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901246" y="4399795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019" y="0"/>
                </a:moveTo>
                <a:lnTo>
                  <a:pt x="0" y="381"/>
                </a:lnTo>
                <a:lnTo>
                  <a:pt x="215" y="355"/>
                </a:lnTo>
                <a:lnTo>
                  <a:pt x="634" y="355"/>
                </a:lnTo>
                <a:lnTo>
                  <a:pt x="1092" y="228"/>
                </a:lnTo>
                <a:lnTo>
                  <a:pt x="1562" y="127"/>
                </a:lnTo>
                <a:lnTo>
                  <a:pt x="201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718232" y="4407350"/>
            <a:ext cx="151765" cy="33655"/>
          </a:xfrm>
          <a:custGeom>
            <a:avLst/>
            <a:gdLst/>
            <a:ahLst/>
            <a:cxnLst/>
            <a:rect l="l" t="t" r="r" b="b"/>
            <a:pathLst>
              <a:path w="151765" h="33654">
                <a:moveTo>
                  <a:pt x="129540" y="0"/>
                </a:moveTo>
                <a:lnTo>
                  <a:pt x="117602" y="990"/>
                </a:lnTo>
                <a:lnTo>
                  <a:pt x="77241" y="14770"/>
                </a:lnTo>
                <a:lnTo>
                  <a:pt x="58012" y="19911"/>
                </a:lnTo>
                <a:lnTo>
                  <a:pt x="38730" y="24723"/>
                </a:lnTo>
                <a:lnTo>
                  <a:pt x="19393" y="29207"/>
                </a:lnTo>
                <a:lnTo>
                  <a:pt x="0" y="33362"/>
                </a:lnTo>
                <a:lnTo>
                  <a:pt x="30441" y="28231"/>
                </a:lnTo>
                <a:lnTo>
                  <a:pt x="60769" y="22309"/>
                </a:lnTo>
                <a:lnTo>
                  <a:pt x="90982" y="15598"/>
                </a:lnTo>
                <a:lnTo>
                  <a:pt x="136588" y="4292"/>
                </a:lnTo>
                <a:lnTo>
                  <a:pt x="151561" y="12"/>
                </a:lnTo>
                <a:lnTo>
                  <a:pt x="12954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592471" y="4408339"/>
            <a:ext cx="243840" cy="45720"/>
          </a:xfrm>
          <a:custGeom>
            <a:avLst/>
            <a:gdLst/>
            <a:ahLst/>
            <a:cxnLst/>
            <a:rect l="l" t="t" r="r" b="b"/>
            <a:pathLst>
              <a:path w="243840" h="45720">
                <a:moveTo>
                  <a:pt x="243370" y="0"/>
                </a:moveTo>
                <a:lnTo>
                  <a:pt x="229749" y="932"/>
                </a:lnTo>
                <a:lnTo>
                  <a:pt x="216111" y="1671"/>
                </a:lnTo>
                <a:lnTo>
                  <a:pt x="202456" y="2212"/>
                </a:lnTo>
                <a:lnTo>
                  <a:pt x="188785" y="2552"/>
                </a:lnTo>
                <a:lnTo>
                  <a:pt x="110121" y="10413"/>
                </a:lnTo>
                <a:lnTo>
                  <a:pt x="68961" y="18478"/>
                </a:lnTo>
                <a:lnTo>
                  <a:pt x="11366" y="38900"/>
                </a:lnTo>
                <a:lnTo>
                  <a:pt x="0" y="45148"/>
                </a:lnTo>
                <a:lnTo>
                  <a:pt x="31620" y="43193"/>
                </a:lnTo>
                <a:lnTo>
                  <a:pt x="94504" y="36811"/>
                </a:lnTo>
                <a:lnTo>
                  <a:pt x="145154" y="28222"/>
                </a:lnTo>
                <a:lnTo>
                  <a:pt x="183773" y="18920"/>
                </a:lnTo>
                <a:lnTo>
                  <a:pt x="203009" y="13779"/>
                </a:lnTo>
                <a:lnTo>
                  <a:pt x="24337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847778" y="4403078"/>
            <a:ext cx="38100" cy="4445"/>
          </a:xfrm>
          <a:custGeom>
            <a:avLst/>
            <a:gdLst/>
            <a:ahLst/>
            <a:cxnLst/>
            <a:rect l="l" t="t" r="r" b="b"/>
            <a:pathLst>
              <a:path w="38100" h="4445">
                <a:moveTo>
                  <a:pt x="37477" y="0"/>
                </a:moveTo>
                <a:lnTo>
                  <a:pt x="36461" y="165"/>
                </a:lnTo>
                <a:lnTo>
                  <a:pt x="34417" y="546"/>
                </a:lnTo>
                <a:lnTo>
                  <a:pt x="17218" y="2568"/>
                </a:lnTo>
                <a:lnTo>
                  <a:pt x="0" y="4267"/>
                </a:lnTo>
                <a:lnTo>
                  <a:pt x="22009" y="4292"/>
                </a:lnTo>
                <a:lnTo>
                  <a:pt x="27152" y="2819"/>
                </a:lnTo>
                <a:lnTo>
                  <a:pt x="374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895626" y="4344987"/>
            <a:ext cx="117475" cy="33020"/>
          </a:xfrm>
          <a:custGeom>
            <a:avLst/>
            <a:gdLst/>
            <a:ahLst/>
            <a:cxnLst/>
            <a:rect l="l" t="t" r="r" b="b"/>
            <a:pathLst>
              <a:path w="117475" h="33020">
                <a:moveTo>
                  <a:pt x="117335" y="0"/>
                </a:moveTo>
                <a:lnTo>
                  <a:pt x="115963" y="165"/>
                </a:lnTo>
                <a:lnTo>
                  <a:pt x="115265" y="228"/>
                </a:lnTo>
                <a:lnTo>
                  <a:pt x="63355" y="13830"/>
                </a:lnTo>
                <a:lnTo>
                  <a:pt x="11645" y="28232"/>
                </a:lnTo>
                <a:lnTo>
                  <a:pt x="0" y="31699"/>
                </a:lnTo>
                <a:lnTo>
                  <a:pt x="27254" y="32550"/>
                </a:lnTo>
                <a:lnTo>
                  <a:pt x="11733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835834" y="4407330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5930" y="0"/>
                </a:moveTo>
                <a:lnTo>
                  <a:pt x="2921" y="0"/>
                </a:lnTo>
                <a:lnTo>
                  <a:pt x="0" y="1003"/>
                </a:lnTo>
                <a:lnTo>
                  <a:pt x="11938" y="25"/>
                </a:lnTo>
                <a:lnTo>
                  <a:pt x="8928" y="25"/>
                </a:lnTo>
                <a:lnTo>
                  <a:pt x="593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702591" y="4413029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69" y="0"/>
                </a:lnTo>
              </a:path>
            </a:pathLst>
          </a:custGeom>
          <a:ln w="11442">
            <a:solidFill>
              <a:srgbClr val="CCC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838753" y="4397291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29" h="10160">
                <a:moveTo>
                  <a:pt x="74802" y="0"/>
                </a:moveTo>
                <a:lnTo>
                  <a:pt x="23850" y="1917"/>
                </a:lnTo>
                <a:lnTo>
                  <a:pt x="0" y="10045"/>
                </a:lnTo>
                <a:lnTo>
                  <a:pt x="9016" y="10058"/>
                </a:lnTo>
                <a:lnTo>
                  <a:pt x="26246" y="8355"/>
                </a:lnTo>
                <a:lnTo>
                  <a:pt x="43446" y="6337"/>
                </a:lnTo>
                <a:lnTo>
                  <a:pt x="45478" y="5956"/>
                </a:lnTo>
                <a:lnTo>
                  <a:pt x="46507" y="5791"/>
                </a:lnTo>
                <a:lnTo>
                  <a:pt x="56324" y="3111"/>
                </a:lnTo>
                <a:lnTo>
                  <a:pt x="62496" y="2882"/>
                </a:lnTo>
                <a:lnTo>
                  <a:pt x="64515" y="2501"/>
                </a:lnTo>
                <a:lnTo>
                  <a:pt x="7480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802081" y="4339619"/>
            <a:ext cx="248285" cy="67945"/>
          </a:xfrm>
          <a:custGeom>
            <a:avLst/>
            <a:gdLst/>
            <a:ahLst/>
            <a:cxnLst/>
            <a:rect l="l" t="t" r="r" b="b"/>
            <a:pathLst>
              <a:path w="248284" h="67945">
                <a:moveTo>
                  <a:pt x="208813" y="5600"/>
                </a:moveTo>
                <a:lnTo>
                  <a:pt x="203200" y="6223"/>
                </a:lnTo>
                <a:lnTo>
                  <a:pt x="191884" y="7302"/>
                </a:lnTo>
                <a:lnTo>
                  <a:pt x="143207" y="20263"/>
                </a:lnTo>
                <a:lnTo>
                  <a:pt x="94999" y="34648"/>
                </a:lnTo>
                <a:lnTo>
                  <a:pt x="47262" y="50457"/>
                </a:lnTo>
                <a:lnTo>
                  <a:pt x="0" y="67691"/>
                </a:lnTo>
                <a:lnTo>
                  <a:pt x="36677" y="67716"/>
                </a:lnTo>
                <a:lnTo>
                  <a:pt x="60528" y="59588"/>
                </a:lnTo>
                <a:lnTo>
                  <a:pt x="111467" y="57670"/>
                </a:lnTo>
                <a:lnTo>
                  <a:pt x="149301" y="48463"/>
                </a:lnTo>
                <a:lnTo>
                  <a:pt x="151180" y="43154"/>
                </a:lnTo>
                <a:lnTo>
                  <a:pt x="155321" y="38531"/>
                </a:lnTo>
                <a:lnTo>
                  <a:pt x="157144" y="37909"/>
                </a:lnTo>
                <a:lnTo>
                  <a:pt x="120789" y="37909"/>
                </a:lnTo>
                <a:lnTo>
                  <a:pt x="93548" y="37071"/>
                </a:lnTo>
                <a:lnTo>
                  <a:pt x="101295" y="34734"/>
                </a:lnTo>
                <a:lnTo>
                  <a:pt x="156903" y="19197"/>
                </a:lnTo>
                <a:lnTo>
                  <a:pt x="208813" y="5600"/>
                </a:lnTo>
                <a:close/>
              </a:path>
              <a:path w="248284" h="67945">
                <a:moveTo>
                  <a:pt x="247878" y="0"/>
                </a:moveTo>
                <a:lnTo>
                  <a:pt x="238856" y="1559"/>
                </a:lnTo>
                <a:lnTo>
                  <a:pt x="229662" y="2967"/>
                </a:lnTo>
                <a:lnTo>
                  <a:pt x="220326" y="4234"/>
                </a:lnTo>
                <a:lnTo>
                  <a:pt x="210883" y="5372"/>
                </a:lnTo>
                <a:lnTo>
                  <a:pt x="120789" y="37909"/>
                </a:lnTo>
                <a:lnTo>
                  <a:pt x="157144" y="37909"/>
                </a:lnTo>
                <a:lnTo>
                  <a:pt x="162801" y="35979"/>
                </a:lnTo>
                <a:lnTo>
                  <a:pt x="168913" y="28814"/>
                </a:lnTo>
                <a:lnTo>
                  <a:pt x="175142" y="22790"/>
                </a:lnTo>
                <a:lnTo>
                  <a:pt x="181128" y="18337"/>
                </a:lnTo>
                <a:lnTo>
                  <a:pt x="186512" y="15887"/>
                </a:lnTo>
                <a:lnTo>
                  <a:pt x="232569" y="4086"/>
                </a:lnTo>
                <a:lnTo>
                  <a:pt x="24787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010889" y="434395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29" y="0"/>
                </a:moveTo>
                <a:lnTo>
                  <a:pt x="0" y="1257"/>
                </a:lnTo>
                <a:lnTo>
                  <a:pt x="698" y="1206"/>
                </a:lnTo>
                <a:lnTo>
                  <a:pt x="2070" y="1041"/>
                </a:lnTo>
                <a:lnTo>
                  <a:pt x="502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993969" y="4320389"/>
            <a:ext cx="111760" cy="26670"/>
          </a:xfrm>
          <a:custGeom>
            <a:avLst/>
            <a:gdLst/>
            <a:ahLst/>
            <a:cxnLst/>
            <a:rect l="l" t="t" r="r" b="b"/>
            <a:pathLst>
              <a:path w="111759" h="26670">
                <a:moveTo>
                  <a:pt x="111696" y="0"/>
                </a:moveTo>
                <a:lnTo>
                  <a:pt x="57026" y="12580"/>
                </a:lnTo>
                <a:lnTo>
                  <a:pt x="0" y="26530"/>
                </a:lnTo>
                <a:lnTo>
                  <a:pt x="11315" y="25450"/>
                </a:lnTo>
                <a:lnTo>
                  <a:pt x="16916" y="24828"/>
                </a:lnTo>
                <a:lnTo>
                  <a:pt x="21945" y="23558"/>
                </a:lnTo>
                <a:lnTo>
                  <a:pt x="27637" y="23558"/>
                </a:lnTo>
                <a:lnTo>
                  <a:pt x="86029" y="10960"/>
                </a:lnTo>
                <a:lnTo>
                  <a:pt x="90639" y="8064"/>
                </a:lnTo>
                <a:lnTo>
                  <a:pt x="95135" y="5740"/>
                </a:lnTo>
                <a:lnTo>
                  <a:pt x="99390" y="4191"/>
                </a:lnTo>
                <a:lnTo>
                  <a:pt x="111696" y="0"/>
                </a:lnTo>
                <a:close/>
              </a:path>
              <a:path w="111759" h="26670">
                <a:moveTo>
                  <a:pt x="27637" y="23558"/>
                </a:moveTo>
                <a:lnTo>
                  <a:pt x="21945" y="23558"/>
                </a:lnTo>
                <a:lnTo>
                  <a:pt x="18986" y="24599"/>
                </a:lnTo>
                <a:lnTo>
                  <a:pt x="27637" y="23558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079993" y="4312478"/>
            <a:ext cx="62230" cy="19050"/>
          </a:xfrm>
          <a:custGeom>
            <a:avLst/>
            <a:gdLst/>
            <a:ahLst/>
            <a:cxnLst/>
            <a:rect l="l" t="t" r="r" b="b"/>
            <a:pathLst>
              <a:path w="62229" h="19050">
                <a:moveTo>
                  <a:pt x="61620" y="0"/>
                </a:moveTo>
                <a:lnTo>
                  <a:pt x="13360" y="12103"/>
                </a:lnTo>
                <a:lnTo>
                  <a:pt x="0" y="18872"/>
                </a:lnTo>
                <a:lnTo>
                  <a:pt x="49707" y="4483"/>
                </a:lnTo>
                <a:lnTo>
                  <a:pt x="6162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599788" y="4362262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9842" y="0"/>
                </a:moveTo>
                <a:lnTo>
                  <a:pt x="6629" y="2603"/>
                </a:lnTo>
                <a:lnTo>
                  <a:pt x="3340" y="5168"/>
                </a:lnTo>
                <a:lnTo>
                  <a:pt x="0" y="7696"/>
                </a:lnTo>
                <a:lnTo>
                  <a:pt x="15493" y="1981"/>
                </a:lnTo>
                <a:lnTo>
                  <a:pt x="14782" y="1676"/>
                </a:lnTo>
                <a:lnTo>
                  <a:pt x="14020" y="1384"/>
                </a:lnTo>
                <a:lnTo>
                  <a:pt x="984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592178" y="4364239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23101" y="0"/>
                </a:moveTo>
                <a:lnTo>
                  <a:pt x="7607" y="5714"/>
                </a:lnTo>
                <a:lnTo>
                  <a:pt x="5105" y="7619"/>
                </a:lnTo>
                <a:lnTo>
                  <a:pt x="0" y="11341"/>
                </a:lnTo>
                <a:lnTo>
                  <a:pt x="15449" y="10185"/>
                </a:lnTo>
                <a:lnTo>
                  <a:pt x="23145" y="9494"/>
                </a:lnTo>
                <a:lnTo>
                  <a:pt x="30822" y="8724"/>
                </a:lnTo>
                <a:lnTo>
                  <a:pt x="31216" y="8610"/>
                </a:lnTo>
                <a:lnTo>
                  <a:pt x="30518" y="5156"/>
                </a:lnTo>
                <a:lnTo>
                  <a:pt x="28092" y="2146"/>
                </a:lnTo>
                <a:lnTo>
                  <a:pt x="2310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622997" y="43728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0" y="126"/>
                </a:lnTo>
                <a:lnTo>
                  <a:pt x="266" y="76"/>
                </a:lnTo>
                <a:lnTo>
                  <a:pt x="406" y="7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513639" y="4410609"/>
            <a:ext cx="46355" cy="12700"/>
          </a:xfrm>
          <a:custGeom>
            <a:avLst/>
            <a:gdLst/>
            <a:ahLst/>
            <a:cxnLst/>
            <a:rect l="l" t="t" r="r" b="b"/>
            <a:pathLst>
              <a:path w="46354" h="12700">
                <a:moveTo>
                  <a:pt x="45745" y="0"/>
                </a:moveTo>
                <a:lnTo>
                  <a:pt x="1130" y="10947"/>
                </a:lnTo>
                <a:lnTo>
                  <a:pt x="749" y="11176"/>
                </a:lnTo>
                <a:lnTo>
                  <a:pt x="0" y="11684"/>
                </a:lnTo>
                <a:lnTo>
                  <a:pt x="1358" y="12115"/>
                </a:lnTo>
                <a:lnTo>
                  <a:pt x="4574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574119" y="4360069"/>
            <a:ext cx="35560" cy="15875"/>
          </a:xfrm>
          <a:custGeom>
            <a:avLst/>
            <a:gdLst/>
            <a:ahLst/>
            <a:cxnLst/>
            <a:rect l="l" t="t" r="r" b="b"/>
            <a:pathLst>
              <a:path w="35559" h="15875">
                <a:moveTo>
                  <a:pt x="28905" y="0"/>
                </a:moveTo>
                <a:lnTo>
                  <a:pt x="14439" y="3657"/>
                </a:lnTo>
                <a:lnTo>
                  <a:pt x="9690" y="7683"/>
                </a:lnTo>
                <a:lnTo>
                  <a:pt x="4889" y="11620"/>
                </a:lnTo>
                <a:lnTo>
                  <a:pt x="0" y="15481"/>
                </a:lnTo>
                <a:lnTo>
                  <a:pt x="11823" y="13830"/>
                </a:lnTo>
                <a:lnTo>
                  <a:pt x="17691" y="12903"/>
                </a:lnTo>
                <a:lnTo>
                  <a:pt x="25666" y="9893"/>
                </a:lnTo>
                <a:lnTo>
                  <a:pt x="29006" y="7365"/>
                </a:lnTo>
                <a:lnTo>
                  <a:pt x="32296" y="4800"/>
                </a:lnTo>
                <a:lnTo>
                  <a:pt x="35509" y="2197"/>
                </a:lnTo>
                <a:lnTo>
                  <a:pt x="2890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560453" y="4363732"/>
            <a:ext cx="28575" cy="13970"/>
          </a:xfrm>
          <a:custGeom>
            <a:avLst/>
            <a:gdLst/>
            <a:ahLst/>
            <a:cxnLst/>
            <a:rect l="l" t="t" r="r" b="b"/>
            <a:pathLst>
              <a:path w="28575" h="13970">
                <a:moveTo>
                  <a:pt x="28105" y="0"/>
                </a:moveTo>
                <a:lnTo>
                  <a:pt x="9715" y="4648"/>
                </a:lnTo>
                <a:lnTo>
                  <a:pt x="8204" y="6946"/>
                </a:lnTo>
                <a:lnTo>
                  <a:pt x="6070" y="9093"/>
                </a:lnTo>
                <a:lnTo>
                  <a:pt x="3276" y="11010"/>
                </a:lnTo>
                <a:lnTo>
                  <a:pt x="0" y="13525"/>
                </a:lnTo>
                <a:lnTo>
                  <a:pt x="4571" y="13004"/>
                </a:lnTo>
                <a:lnTo>
                  <a:pt x="13677" y="11823"/>
                </a:lnTo>
                <a:lnTo>
                  <a:pt x="18554" y="7950"/>
                </a:lnTo>
                <a:lnTo>
                  <a:pt x="23355" y="4013"/>
                </a:lnTo>
                <a:lnTo>
                  <a:pt x="2810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536043" y="4369959"/>
            <a:ext cx="86995" cy="33655"/>
          </a:xfrm>
          <a:custGeom>
            <a:avLst/>
            <a:gdLst/>
            <a:ahLst/>
            <a:cxnLst/>
            <a:rect l="l" t="t" r="r" b="b"/>
            <a:pathLst>
              <a:path w="86995" h="33654">
                <a:moveTo>
                  <a:pt x="63741" y="0"/>
                </a:moveTo>
                <a:lnTo>
                  <a:pt x="55765" y="3009"/>
                </a:lnTo>
                <a:lnTo>
                  <a:pt x="49898" y="3937"/>
                </a:lnTo>
                <a:lnTo>
                  <a:pt x="43992" y="4800"/>
                </a:lnTo>
                <a:lnTo>
                  <a:pt x="38070" y="5613"/>
                </a:lnTo>
                <a:lnTo>
                  <a:pt x="28783" y="12796"/>
                </a:lnTo>
                <a:lnTo>
                  <a:pt x="19334" y="19807"/>
                </a:lnTo>
                <a:lnTo>
                  <a:pt x="9739" y="26630"/>
                </a:lnTo>
                <a:lnTo>
                  <a:pt x="0" y="33261"/>
                </a:lnTo>
                <a:lnTo>
                  <a:pt x="19294" y="26755"/>
                </a:lnTo>
                <a:lnTo>
                  <a:pt x="38523" y="20040"/>
                </a:lnTo>
                <a:lnTo>
                  <a:pt x="57683" y="13115"/>
                </a:lnTo>
                <a:lnTo>
                  <a:pt x="76771" y="5981"/>
                </a:lnTo>
                <a:lnTo>
                  <a:pt x="78033" y="5613"/>
                </a:lnTo>
                <a:lnTo>
                  <a:pt x="56134" y="5613"/>
                </a:lnTo>
                <a:lnTo>
                  <a:pt x="58686" y="3771"/>
                </a:lnTo>
                <a:lnTo>
                  <a:pt x="61239" y="1892"/>
                </a:lnTo>
                <a:lnTo>
                  <a:pt x="63741" y="0"/>
                </a:lnTo>
                <a:close/>
              </a:path>
              <a:path w="86995" h="33654">
                <a:moveTo>
                  <a:pt x="86956" y="3009"/>
                </a:moveTo>
                <a:lnTo>
                  <a:pt x="79279" y="3773"/>
                </a:lnTo>
                <a:lnTo>
                  <a:pt x="71583" y="4464"/>
                </a:lnTo>
                <a:lnTo>
                  <a:pt x="63868" y="5078"/>
                </a:lnTo>
                <a:lnTo>
                  <a:pt x="56134" y="5613"/>
                </a:lnTo>
                <a:lnTo>
                  <a:pt x="78077" y="5600"/>
                </a:lnTo>
                <a:lnTo>
                  <a:pt x="86956" y="300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526932" y="4375556"/>
            <a:ext cx="47625" cy="28575"/>
          </a:xfrm>
          <a:custGeom>
            <a:avLst/>
            <a:gdLst/>
            <a:ahLst/>
            <a:cxnLst/>
            <a:rect l="l" t="t" r="r" b="b"/>
            <a:pathLst>
              <a:path w="47625" h="28575">
                <a:moveTo>
                  <a:pt x="47193" y="0"/>
                </a:moveTo>
                <a:lnTo>
                  <a:pt x="38087" y="1181"/>
                </a:lnTo>
                <a:lnTo>
                  <a:pt x="33528" y="1701"/>
                </a:lnTo>
                <a:lnTo>
                  <a:pt x="25240" y="7979"/>
                </a:lnTo>
                <a:lnTo>
                  <a:pt x="16791" y="14217"/>
                </a:lnTo>
                <a:lnTo>
                  <a:pt x="8480" y="20200"/>
                </a:lnTo>
                <a:lnTo>
                  <a:pt x="0" y="26149"/>
                </a:lnTo>
                <a:lnTo>
                  <a:pt x="6705" y="28460"/>
                </a:lnTo>
                <a:lnTo>
                  <a:pt x="8305" y="27914"/>
                </a:lnTo>
                <a:lnTo>
                  <a:pt x="9105" y="27673"/>
                </a:lnTo>
                <a:lnTo>
                  <a:pt x="18852" y="21041"/>
                </a:lnTo>
                <a:lnTo>
                  <a:pt x="28547" y="14144"/>
                </a:lnTo>
                <a:lnTo>
                  <a:pt x="37896" y="7202"/>
                </a:lnTo>
                <a:lnTo>
                  <a:pt x="471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268170" y="4387577"/>
            <a:ext cx="215900" cy="59690"/>
          </a:xfrm>
          <a:custGeom>
            <a:avLst/>
            <a:gdLst/>
            <a:ahLst/>
            <a:cxnLst/>
            <a:rect l="l" t="t" r="r" b="b"/>
            <a:pathLst>
              <a:path w="215900" h="59689">
                <a:moveTo>
                  <a:pt x="31457" y="41236"/>
                </a:moveTo>
                <a:lnTo>
                  <a:pt x="23626" y="44200"/>
                </a:lnTo>
                <a:lnTo>
                  <a:pt x="0" y="52857"/>
                </a:lnTo>
                <a:lnTo>
                  <a:pt x="38239" y="48488"/>
                </a:lnTo>
                <a:lnTo>
                  <a:pt x="35585" y="46342"/>
                </a:lnTo>
                <a:lnTo>
                  <a:pt x="33197" y="43840"/>
                </a:lnTo>
                <a:lnTo>
                  <a:pt x="31457" y="41236"/>
                </a:lnTo>
                <a:close/>
              </a:path>
              <a:path w="215900" h="59689">
                <a:moveTo>
                  <a:pt x="95665" y="43967"/>
                </a:moveTo>
                <a:lnTo>
                  <a:pt x="80213" y="43967"/>
                </a:lnTo>
                <a:lnTo>
                  <a:pt x="73088" y="47205"/>
                </a:lnTo>
                <a:lnTo>
                  <a:pt x="58902" y="53835"/>
                </a:lnTo>
                <a:lnTo>
                  <a:pt x="55905" y="55168"/>
                </a:lnTo>
                <a:lnTo>
                  <a:pt x="54063" y="57073"/>
                </a:lnTo>
                <a:lnTo>
                  <a:pt x="53136" y="59334"/>
                </a:lnTo>
                <a:lnTo>
                  <a:pt x="84324" y="48295"/>
                </a:lnTo>
                <a:lnTo>
                  <a:pt x="95665" y="43967"/>
                </a:lnTo>
                <a:close/>
              </a:path>
              <a:path w="215900" h="59689">
                <a:moveTo>
                  <a:pt x="175983" y="10744"/>
                </a:moveTo>
                <a:lnTo>
                  <a:pt x="151407" y="18216"/>
                </a:lnTo>
                <a:lnTo>
                  <a:pt x="126998" y="26273"/>
                </a:lnTo>
                <a:lnTo>
                  <a:pt x="102758" y="34915"/>
                </a:lnTo>
                <a:lnTo>
                  <a:pt x="78689" y="44145"/>
                </a:lnTo>
                <a:lnTo>
                  <a:pt x="80213" y="43967"/>
                </a:lnTo>
                <a:lnTo>
                  <a:pt x="95665" y="43967"/>
                </a:lnTo>
                <a:lnTo>
                  <a:pt x="115193" y="36515"/>
                </a:lnTo>
                <a:lnTo>
                  <a:pt x="145746" y="23997"/>
                </a:lnTo>
                <a:lnTo>
                  <a:pt x="175983" y="10744"/>
                </a:lnTo>
                <a:close/>
              </a:path>
              <a:path w="215900" h="59689">
                <a:moveTo>
                  <a:pt x="215620" y="0"/>
                </a:moveTo>
                <a:lnTo>
                  <a:pt x="214947" y="165"/>
                </a:lnTo>
                <a:lnTo>
                  <a:pt x="215277" y="228"/>
                </a:lnTo>
                <a:lnTo>
                  <a:pt x="21562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509629" y="4368381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59" h="13335">
                <a:moveTo>
                  <a:pt x="60540" y="0"/>
                </a:moveTo>
                <a:lnTo>
                  <a:pt x="45847" y="3708"/>
                </a:lnTo>
                <a:lnTo>
                  <a:pt x="32715" y="6159"/>
                </a:lnTo>
                <a:lnTo>
                  <a:pt x="40055" y="6896"/>
                </a:lnTo>
                <a:lnTo>
                  <a:pt x="43713" y="7302"/>
                </a:lnTo>
                <a:lnTo>
                  <a:pt x="9436" y="10947"/>
                </a:lnTo>
                <a:lnTo>
                  <a:pt x="0" y="13030"/>
                </a:lnTo>
                <a:lnTo>
                  <a:pt x="38197" y="10229"/>
                </a:lnTo>
                <a:lnTo>
                  <a:pt x="54102" y="6362"/>
                </a:lnTo>
                <a:lnTo>
                  <a:pt x="56896" y="4444"/>
                </a:lnTo>
                <a:lnTo>
                  <a:pt x="59029" y="2298"/>
                </a:lnTo>
                <a:lnTo>
                  <a:pt x="6054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535339" y="4372927"/>
            <a:ext cx="89535" cy="31115"/>
          </a:xfrm>
          <a:custGeom>
            <a:avLst/>
            <a:gdLst/>
            <a:ahLst/>
            <a:cxnLst/>
            <a:rect l="l" t="t" r="r" b="b"/>
            <a:pathLst>
              <a:path w="89534" h="31114">
                <a:moveTo>
                  <a:pt x="88061" y="0"/>
                </a:moveTo>
                <a:lnTo>
                  <a:pt x="87922" y="0"/>
                </a:lnTo>
                <a:lnTo>
                  <a:pt x="87668" y="38"/>
                </a:lnTo>
                <a:lnTo>
                  <a:pt x="77482" y="3009"/>
                </a:lnTo>
                <a:lnTo>
                  <a:pt x="58389" y="10149"/>
                </a:lnTo>
                <a:lnTo>
                  <a:pt x="39228" y="17075"/>
                </a:lnTo>
                <a:lnTo>
                  <a:pt x="19998" y="23791"/>
                </a:lnTo>
                <a:lnTo>
                  <a:pt x="698" y="30302"/>
                </a:lnTo>
                <a:lnTo>
                  <a:pt x="0" y="30759"/>
                </a:lnTo>
                <a:lnTo>
                  <a:pt x="40387" y="25573"/>
                </a:lnTo>
                <a:lnTo>
                  <a:pt x="80517" y="18872"/>
                </a:lnTo>
                <a:lnTo>
                  <a:pt x="89192" y="5803"/>
                </a:lnTo>
                <a:lnTo>
                  <a:pt x="8806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483448" y="4374544"/>
            <a:ext cx="132715" cy="47625"/>
          </a:xfrm>
          <a:custGeom>
            <a:avLst/>
            <a:gdLst/>
            <a:ahLst/>
            <a:cxnLst/>
            <a:rect l="l" t="t" r="r" b="b"/>
            <a:pathLst>
              <a:path w="132715" h="47625">
                <a:moveTo>
                  <a:pt x="52590" y="28676"/>
                </a:moveTo>
                <a:lnTo>
                  <a:pt x="50190" y="29476"/>
                </a:lnTo>
                <a:lnTo>
                  <a:pt x="55092" y="31165"/>
                </a:lnTo>
                <a:lnTo>
                  <a:pt x="43253" y="39136"/>
                </a:lnTo>
                <a:lnTo>
                  <a:pt x="31318" y="47002"/>
                </a:lnTo>
                <a:lnTo>
                  <a:pt x="37490" y="45542"/>
                </a:lnTo>
                <a:lnTo>
                  <a:pt x="75933" y="36068"/>
                </a:lnTo>
                <a:lnTo>
                  <a:pt x="101312" y="29146"/>
                </a:lnTo>
                <a:lnTo>
                  <a:pt x="51892" y="29146"/>
                </a:lnTo>
                <a:lnTo>
                  <a:pt x="52590" y="28676"/>
                </a:lnTo>
                <a:close/>
              </a:path>
              <a:path w="132715" h="47625">
                <a:moveTo>
                  <a:pt x="132410" y="17259"/>
                </a:moveTo>
                <a:lnTo>
                  <a:pt x="112376" y="20797"/>
                </a:lnTo>
                <a:lnTo>
                  <a:pt x="92279" y="23960"/>
                </a:lnTo>
                <a:lnTo>
                  <a:pt x="72118" y="26744"/>
                </a:lnTo>
                <a:lnTo>
                  <a:pt x="51892" y="29146"/>
                </a:lnTo>
                <a:lnTo>
                  <a:pt x="101312" y="29146"/>
                </a:lnTo>
                <a:lnTo>
                  <a:pt x="128460" y="21742"/>
                </a:lnTo>
                <a:lnTo>
                  <a:pt x="129806" y="20332"/>
                </a:lnTo>
                <a:lnTo>
                  <a:pt x="131152" y="18834"/>
                </a:lnTo>
                <a:lnTo>
                  <a:pt x="132410" y="17259"/>
                </a:lnTo>
                <a:close/>
              </a:path>
              <a:path w="132715" h="47625">
                <a:moveTo>
                  <a:pt x="77012" y="2717"/>
                </a:moveTo>
                <a:lnTo>
                  <a:pt x="64377" y="4070"/>
                </a:lnTo>
                <a:lnTo>
                  <a:pt x="51693" y="5211"/>
                </a:lnTo>
                <a:lnTo>
                  <a:pt x="38959" y="6141"/>
                </a:lnTo>
                <a:lnTo>
                  <a:pt x="26174" y="6858"/>
                </a:lnTo>
                <a:lnTo>
                  <a:pt x="13234" y="9863"/>
                </a:lnTo>
                <a:lnTo>
                  <a:pt x="342" y="13030"/>
                </a:lnTo>
                <a:lnTo>
                  <a:pt x="0" y="13258"/>
                </a:lnTo>
                <a:lnTo>
                  <a:pt x="2197" y="13639"/>
                </a:lnTo>
                <a:lnTo>
                  <a:pt x="6616" y="14465"/>
                </a:lnTo>
                <a:lnTo>
                  <a:pt x="43484" y="27165"/>
                </a:lnTo>
                <a:lnTo>
                  <a:pt x="51965" y="21214"/>
                </a:lnTo>
                <a:lnTo>
                  <a:pt x="60377" y="15155"/>
                </a:lnTo>
                <a:lnTo>
                  <a:pt x="68725" y="8989"/>
                </a:lnTo>
                <a:lnTo>
                  <a:pt x="77012" y="2717"/>
                </a:lnTo>
                <a:close/>
              </a:path>
              <a:path w="132715" h="47625">
                <a:moveTo>
                  <a:pt x="58889" y="0"/>
                </a:moveTo>
                <a:lnTo>
                  <a:pt x="51104" y="1511"/>
                </a:lnTo>
                <a:lnTo>
                  <a:pt x="35610" y="4775"/>
                </a:lnTo>
                <a:lnTo>
                  <a:pt x="69900" y="1143"/>
                </a:lnTo>
                <a:lnTo>
                  <a:pt x="66243" y="736"/>
                </a:lnTo>
                <a:lnTo>
                  <a:pt x="5888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588564" y="4357608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7073" y="0"/>
                </a:moveTo>
                <a:lnTo>
                  <a:pt x="6083" y="889"/>
                </a:lnTo>
                <a:lnTo>
                  <a:pt x="4064" y="2654"/>
                </a:lnTo>
                <a:lnTo>
                  <a:pt x="0" y="6121"/>
                </a:lnTo>
                <a:lnTo>
                  <a:pt x="14465" y="2463"/>
                </a:lnTo>
                <a:lnTo>
                  <a:pt x="707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569728" y="4348899"/>
            <a:ext cx="26034" cy="19685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0" y="0"/>
                </a:moveTo>
                <a:lnTo>
                  <a:pt x="4064" y="5854"/>
                </a:lnTo>
                <a:lnTo>
                  <a:pt x="4572" y="13169"/>
                </a:lnTo>
                <a:lnTo>
                  <a:pt x="444" y="19481"/>
                </a:lnTo>
                <a:lnTo>
                  <a:pt x="18834" y="14833"/>
                </a:lnTo>
                <a:lnTo>
                  <a:pt x="22898" y="11366"/>
                </a:lnTo>
                <a:lnTo>
                  <a:pt x="24917" y="9601"/>
                </a:lnTo>
                <a:lnTo>
                  <a:pt x="25793" y="8712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299629" y="4365835"/>
            <a:ext cx="212090" cy="70485"/>
          </a:xfrm>
          <a:custGeom>
            <a:avLst/>
            <a:gdLst/>
            <a:ahLst/>
            <a:cxnLst/>
            <a:rect l="l" t="t" r="r" b="b"/>
            <a:pathLst>
              <a:path w="212090" h="70485">
                <a:moveTo>
                  <a:pt x="202399" y="0"/>
                </a:moveTo>
                <a:lnTo>
                  <a:pt x="153212" y="21424"/>
                </a:lnTo>
                <a:lnTo>
                  <a:pt x="83832" y="27736"/>
                </a:lnTo>
                <a:lnTo>
                  <a:pt x="80264" y="29375"/>
                </a:lnTo>
                <a:lnTo>
                  <a:pt x="83642" y="29540"/>
                </a:lnTo>
                <a:lnTo>
                  <a:pt x="85318" y="29641"/>
                </a:lnTo>
                <a:lnTo>
                  <a:pt x="78727" y="31851"/>
                </a:lnTo>
                <a:lnTo>
                  <a:pt x="72110" y="33985"/>
                </a:lnTo>
                <a:lnTo>
                  <a:pt x="65430" y="36017"/>
                </a:lnTo>
                <a:lnTo>
                  <a:pt x="49209" y="43053"/>
                </a:lnTo>
                <a:lnTo>
                  <a:pt x="32896" y="49893"/>
                </a:lnTo>
                <a:lnTo>
                  <a:pt x="16492" y="56535"/>
                </a:lnTo>
                <a:lnTo>
                  <a:pt x="0" y="62979"/>
                </a:lnTo>
                <a:lnTo>
                  <a:pt x="1739" y="65582"/>
                </a:lnTo>
                <a:lnTo>
                  <a:pt x="4127" y="68084"/>
                </a:lnTo>
                <a:lnTo>
                  <a:pt x="6769" y="70231"/>
                </a:lnTo>
                <a:lnTo>
                  <a:pt x="47231" y="65874"/>
                </a:lnTo>
                <a:lnTo>
                  <a:pt x="71300" y="56652"/>
                </a:lnTo>
                <a:lnTo>
                  <a:pt x="95540" y="48013"/>
                </a:lnTo>
                <a:lnTo>
                  <a:pt x="119949" y="39959"/>
                </a:lnTo>
                <a:lnTo>
                  <a:pt x="144526" y="32486"/>
                </a:lnTo>
                <a:lnTo>
                  <a:pt x="151323" y="29375"/>
                </a:lnTo>
                <a:lnTo>
                  <a:pt x="164869" y="23055"/>
                </a:lnTo>
                <a:lnTo>
                  <a:pt x="171615" y="19837"/>
                </a:lnTo>
                <a:lnTo>
                  <a:pt x="187017" y="19837"/>
                </a:lnTo>
                <a:lnTo>
                  <a:pt x="191070" y="17150"/>
                </a:lnTo>
                <a:lnTo>
                  <a:pt x="197946" y="12519"/>
                </a:lnTo>
                <a:lnTo>
                  <a:pt x="204792" y="7835"/>
                </a:lnTo>
                <a:lnTo>
                  <a:pt x="211607" y="3098"/>
                </a:lnTo>
                <a:lnTo>
                  <a:pt x="202399" y="0"/>
                </a:lnTo>
                <a:close/>
              </a:path>
              <a:path w="212090" h="70485">
                <a:moveTo>
                  <a:pt x="187017" y="19837"/>
                </a:moveTo>
                <a:lnTo>
                  <a:pt x="171615" y="19837"/>
                </a:lnTo>
                <a:lnTo>
                  <a:pt x="183489" y="21907"/>
                </a:lnTo>
                <a:lnTo>
                  <a:pt x="184162" y="21729"/>
                </a:lnTo>
                <a:lnTo>
                  <a:pt x="187017" y="19837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502932" y="4347039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16128" y="32283"/>
                </a:moveTo>
                <a:lnTo>
                  <a:pt x="1295" y="33858"/>
                </a:lnTo>
                <a:lnTo>
                  <a:pt x="876" y="34137"/>
                </a:lnTo>
                <a:lnTo>
                  <a:pt x="0" y="34658"/>
                </a:lnTo>
                <a:lnTo>
                  <a:pt x="2235" y="34582"/>
                </a:lnTo>
                <a:lnTo>
                  <a:pt x="6692" y="34366"/>
                </a:lnTo>
                <a:lnTo>
                  <a:pt x="16128" y="32283"/>
                </a:lnTo>
                <a:close/>
              </a:path>
              <a:path w="71754" h="34925">
                <a:moveTo>
                  <a:pt x="61163" y="0"/>
                </a:moveTo>
                <a:lnTo>
                  <a:pt x="52514" y="406"/>
                </a:lnTo>
                <a:lnTo>
                  <a:pt x="44780" y="2781"/>
                </a:lnTo>
                <a:lnTo>
                  <a:pt x="37702" y="8466"/>
                </a:lnTo>
                <a:lnTo>
                  <a:pt x="30286" y="14117"/>
                </a:lnTo>
                <a:lnTo>
                  <a:pt x="22570" y="19713"/>
                </a:lnTo>
                <a:lnTo>
                  <a:pt x="14592" y="25234"/>
                </a:lnTo>
                <a:lnTo>
                  <a:pt x="22872" y="25933"/>
                </a:lnTo>
                <a:lnTo>
                  <a:pt x="39408" y="27508"/>
                </a:lnTo>
                <a:lnTo>
                  <a:pt x="52539" y="25044"/>
                </a:lnTo>
                <a:lnTo>
                  <a:pt x="67233" y="21336"/>
                </a:lnTo>
                <a:lnTo>
                  <a:pt x="71373" y="15024"/>
                </a:lnTo>
                <a:lnTo>
                  <a:pt x="70865" y="7708"/>
                </a:lnTo>
                <a:lnTo>
                  <a:pt x="66801" y="1854"/>
                </a:lnTo>
                <a:lnTo>
                  <a:pt x="6116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555453" y="4345844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5016" y="0"/>
                </a:moveTo>
                <a:lnTo>
                  <a:pt x="0" y="1600"/>
                </a:lnTo>
                <a:lnTo>
                  <a:pt x="8648" y="1206"/>
                </a:lnTo>
                <a:lnTo>
                  <a:pt x="501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483788" y="4349824"/>
            <a:ext cx="64135" cy="38100"/>
          </a:xfrm>
          <a:custGeom>
            <a:avLst/>
            <a:gdLst/>
            <a:ahLst/>
            <a:cxnLst/>
            <a:rect l="l" t="t" r="r" b="b"/>
            <a:pathLst>
              <a:path w="64134" h="38100">
                <a:moveTo>
                  <a:pt x="63919" y="0"/>
                </a:moveTo>
                <a:lnTo>
                  <a:pt x="46289" y="5227"/>
                </a:lnTo>
                <a:lnTo>
                  <a:pt x="28689" y="10121"/>
                </a:lnTo>
                <a:lnTo>
                  <a:pt x="21742" y="14097"/>
                </a:lnTo>
                <a:lnTo>
                  <a:pt x="18237" y="16014"/>
                </a:lnTo>
                <a:lnTo>
                  <a:pt x="27444" y="19100"/>
                </a:lnTo>
                <a:lnTo>
                  <a:pt x="20543" y="23901"/>
                </a:lnTo>
                <a:lnTo>
                  <a:pt x="13784" y="28527"/>
                </a:lnTo>
                <a:lnTo>
                  <a:pt x="6908" y="33159"/>
                </a:lnTo>
                <a:lnTo>
                  <a:pt x="0" y="37744"/>
                </a:lnTo>
                <a:lnTo>
                  <a:pt x="19354" y="33068"/>
                </a:lnTo>
                <a:lnTo>
                  <a:pt x="24556" y="31876"/>
                </a:lnTo>
                <a:lnTo>
                  <a:pt x="19138" y="31876"/>
                </a:lnTo>
                <a:lnTo>
                  <a:pt x="19642" y="31584"/>
                </a:lnTo>
                <a:lnTo>
                  <a:pt x="20434" y="31076"/>
                </a:lnTo>
                <a:lnTo>
                  <a:pt x="35267" y="29502"/>
                </a:lnTo>
                <a:lnTo>
                  <a:pt x="50761" y="26238"/>
                </a:lnTo>
                <a:lnTo>
                  <a:pt x="58559" y="24726"/>
                </a:lnTo>
                <a:lnTo>
                  <a:pt x="42011" y="23139"/>
                </a:lnTo>
                <a:lnTo>
                  <a:pt x="33731" y="22453"/>
                </a:lnTo>
                <a:lnTo>
                  <a:pt x="41709" y="16932"/>
                </a:lnTo>
                <a:lnTo>
                  <a:pt x="49425" y="11336"/>
                </a:lnTo>
                <a:lnTo>
                  <a:pt x="56841" y="5685"/>
                </a:lnTo>
                <a:lnTo>
                  <a:pt x="63919" y="0"/>
                </a:lnTo>
                <a:close/>
              </a:path>
              <a:path w="64134" h="38100">
                <a:moveTo>
                  <a:pt x="25831" y="31584"/>
                </a:moveTo>
                <a:lnTo>
                  <a:pt x="19138" y="31876"/>
                </a:lnTo>
                <a:lnTo>
                  <a:pt x="24556" y="31876"/>
                </a:lnTo>
                <a:lnTo>
                  <a:pt x="25831" y="31584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048917" y="4430219"/>
            <a:ext cx="31115" cy="17780"/>
          </a:xfrm>
          <a:custGeom>
            <a:avLst/>
            <a:gdLst/>
            <a:ahLst/>
            <a:cxnLst/>
            <a:rect l="l" t="t" r="r" b="b"/>
            <a:pathLst>
              <a:path w="31115" h="17779">
                <a:moveTo>
                  <a:pt x="30657" y="0"/>
                </a:moveTo>
                <a:lnTo>
                  <a:pt x="5981" y="4457"/>
                </a:lnTo>
                <a:lnTo>
                  <a:pt x="2311" y="7747"/>
                </a:lnTo>
                <a:lnTo>
                  <a:pt x="390" y="12598"/>
                </a:lnTo>
                <a:lnTo>
                  <a:pt x="0" y="17526"/>
                </a:lnTo>
                <a:lnTo>
                  <a:pt x="9105" y="16967"/>
                </a:lnTo>
                <a:lnTo>
                  <a:pt x="14449" y="12560"/>
                </a:lnTo>
                <a:lnTo>
                  <a:pt x="19758" y="8312"/>
                </a:lnTo>
                <a:lnTo>
                  <a:pt x="25175" y="4112"/>
                </a:lnTo>
                <a:lnTo>
                  <a:pt x="3065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58035" y="4426306"/>
            <a:ext cx="45085" cy="20955"/>
          </a:xfrm>
          <a:custGeom>
            <a:avLst/>
            <a:gdLst/>
            <a:ahLst/>
            <a:cxnLst/>
            <a:rect l="l" t="t" r="r" b="b"/>
            <a:pathLst>
              <a:path w="45084" h="20954">
                <a:moveTo>
                  <a:pt x="44653" y="0"/>
                </a:moveTo>
                <a:lnTo>
                  <a:pt x="5288" y="16516"/>
                </a:lnTo>
                <a:lnTo>
                  <a:pt x="0" y="20878"/>
                </a:lnTo>
                <a:lnTo>
                  <a:pt x="17005" y="19824"/>
                </a:lnTo>
                <a:lnTo>
                  <a:pt x="23186" y="14512"/>
                </a:lnTo>
                <a:lnTo>
                  <a:pt x="29962" y="9378"/>
                </a:lnTo>
                <a:lnTo>
                  <a:pt x="37172" y="4512"/>
                </a:lnTo>
                <a:lnTo>
                  <a:pt x="4465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054894" y="4418353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09" h="16510">
                <a:moveTo>
                  <a:pt x="41554" y="0"/>
                </a:moveTo>
                <a:lnTo>
                  <a:pt x="4914" y="13335"/>
                </a:lnTo>
                <a:lnTo>
                  <a:pt x="3022" y="14058"/>
                </a:lnTo>
                <a:lnTo>
                  <a:pt x="1384" y="15087"/>
                </a:lnTo>
                <a:lnTo>
                  <a:pt x="0" y="16332"/>
                </a:lnTo>
                <a:lnTo>
                  <a:pt x="24676" y="11861"/>
                </a:lnTo>
                <a:lnTo>
                  <a:pt x="30200" y="7785"/>
                </a:lnTo>
                <a:lnTo>
                  <a:pt x="35826" y="3835"/>
                </a:lnTo>
                <a:lnTo>
                  <a:pt x="4155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079581" y="4390327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40" h="40004">
                <a:moveTo>
                  <a:pt x="126301" y="0"/>
                </a:moveTo>
                <a:lnTo>
                  <a:pt x="75057" y="6019"/>
                </a:lnTo>
                <a:lnTo>
                  <a:pt x="16865" y="28028"/>
                </a:lnTo>
                <a:lnTo>
                  <a:pt x="0" y="39890"/>
                </a:lnTo>
                <a:lnTo>
                  <a:pt x="23101" y="35979"/>
                </a:lnTo>
                <a:lnTo>
                  <a:pt x="31137" y="31698"/>
                </a:lnTo>
                <a:lnTo>
                  <a:pt x="39120" y="28016"/>
                </a:lnTo>
                <a:lnTo>
                  <a:pt x="46863" y="25038"/>
                </a:lnTo>
                <a:lnTo>
                  <a:pt x="54178" y="22872"/>
                </a:lnTo>
                <a:lnTo>
                  <a:pt x="73083" y="18946"/>
                </a:lnTo>
                <a:lnTo>
                  <a:pt x="91909" y="14749"/>
                </a:lnTo>
                <a:lnTo>
                  <a:pt x="110660" y="10283"/>
                </a:lnTo>
                <a:lnTo>
                  <a:pt x="129336" y="5549"/>
                </a:lnTo>
                <a:lnTo>
                  <a:pt x="128282" y="3771"/>
                </a:lnTo>
                <a:lnTo>
                  <a:pt x="127266" y="1917"/>
                </a:lnTo>
                <a:lnTo>
                  <a:pt x="12630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205887" y="4389507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7327" y="0"/>
                </a:moveTo>
                <a:lnTo>
                  <a:pt x="0" y="825"/>
                </a:lnTo>
                <a:lnTo>
                  <a:pt x="965" y="2730"/>
                </a:lnTo>
                <a:lnTo>
                  <a:pt x="1968" y="4584"/>
                </a:lnTo>
                <a:lnTo>
                  <a:pt x="3022" y="6375"/>
                </a:lnTo>
                <a:lnTo>
                  <a:pt x="3784" y="6184"/>
                </a:lnTo>
                <a:lnTo>
                  <a:pt x="4686" y="3936"/>
                </a:lnTo>
                <a:lnTo>
                  <a:pt x="5880" y="1828"/>
                </a:lnTo>
                <a:lnTo>
                  <a:pt x="732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075046" y="4411915"/>
            <a:ext cx="129539" cy="34290"/>
          </a:xfrm>
          <a:custGeom>
            <a:avLst/>
            <a:gdLst/>
            <a:ahLst/>
            <a:cxnLst/>
            <a:rect l="l" t="t" r="r" b="b"/>
            <a:pathLst>
              <a:path w="129540" h="34289">
                <a:moveTo>
                  <a:pt x="128943" y="0"/>
                </a:moveTo>
                <a:lnTo>
                  <a:pt x="78214" y="6646"/>
                </a:lnTo>
                <a:lnTo>
                  <a:pt x="27647" y="14389"/>
                </a:lnTo>
                <a:lnTo>
                  <a:pt x="0" y="34213"/>
                </a:lnTo>
                <a:lnTo>
                  <a:pt x="29895" y="32410"/>
                </a:lnTo>
                <a:lnTo>
                  <a:pt x="54889" y="24853"/>
                </a:lnTo>
                <a:lnTo>
                  <a:pt x="79729" y="16929"/>
                </a:lnTo>
                <a:lnTo>
                  <a:pt x="104414" y="8643"/>
                </a:lnTo>
                <a:lnTo>
                  <a:pt x="12894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104935" y="4411535"/>
            <a:ext cx="106680" cy="33020"/>
          </a:xfrm>
          <a:custGeom>
            <a:avLst/>
            <a:gdLst/>
            <a:ahLst/>
            <a:cxnLst/>
            <a:rect l="l" t="t" r="r" b="b"/>
            <a:pathLst>
              <a:path w="106679" h="33020">
                <a:moveTo>
                  <a:pt x="102209" y="0"/>
                </a:moveTo>
                <a:lnTo>
                  <a:pt x="99060" y="381"/>
                </a:lnTo>
                <a:lnTo>
                  <a:pt x="74523" y="9023"/>
                </a:lnTo>
                <a:lnTo>
                  <a:pt x="49834" y="17308"/>
                </a:lnTo>
                <a:lnTo>
                  <a:pt x="24993" y="25228"/>
                </a:lnTo>
                <a:lnTo>
                  <a:pt x="0" y="32778"/>
                </a:lnTo>
                <a:lnTo>
                  <a:pt x="13614" y="32004"/>
                </a:lnTo>
                <a:lnTo>
                  <a:pt x="106654" y="10210"/>
                </a:lnTo>
                <a:lnTo>
                  <a:pt x="104660" y="7365"/>
                </a:lnTo>
                <a:lnTo>
                  <a:pt x="103403" y="3848"/>
                </a:lnTo>
                <a:lnTo>
                  <a:pt x="102879" y="253"/>
                </a:lnTo>
                <a:lnTo>
                  <a:pt x="101638" y="254"/>
                </a:lnTo>
                <a:lnTo>
                  <a:pt x="102209" y="0"/>
                </a:lnTo>
                <a:close/>
              </a:path>
              <a:path w="106679" h="33020">
                <a:moveTo>
                  <a:pt x="102857" y="101"/>
                </a:moveTo>
                <a:lnTo>
                  <a:pt x="101638" y="254"/>
                </a:lnTo>
                <a:lnTo>
                  <a:pt x="102879" y="253"/>
                </a:lnTo>
                <a:lnTo>
                  <a:pt x="102857" y="101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102689" y="4395881"/>
            <a:ext cx="106680" cy="30480"/>
          </a:xfrm>
          <a:custGeom>
            <a:avLst/>
            <a:gdLst/>
            <a:ahLst/>
            <a:cxnLst/>
            <a:rect l="l" t="t" r="r" b="b"/>
            <a:pathLst>
              <a:path w="106679" h="30479">
                <a:moveTo>
                  <a:pt x="106222" y="0"/>
                </a:moveTo>
                <a:lnTo>
                  <a:pt x="87546" y="4728"/>
                </a:lnTo>
                <a:lnTo>
                  <a:pt x="68797" y="9194"/>
                </a:lnTo>
                <a:lnTo>
                  <a:pt x="49974" y="13394"/>
                </a:lnTo>
                <a:lnTo>
                  <a:pt x="31076" y="17322"/>
                </a:lnTo>
                <a:lnTo>
                  <a:pt x="23756" y="19481"/>
                </a:lnTo>
                <a:lnTo>
                  <a:pt x="16014" y="22456"/>
                </a:lnTo>
                <a:lnTo>
                  <a:pt x="8034" y="26141"/>
                </a:lnTo>
                <a:lnTo>
                  <a:pt x="0" y="30429"/>
                </a:lnTo>
                <a:lnTo>
                  <a:pt x="25269" y="26414"/>
                </a:lnTo>
                <a:lnTo>
                  <a:pt x="50576" y="22675"/>
                </a:lnTo>
                <a:lnTo>
                  <a:pt x="75918" y="19213"/>
                </a:lnTo>
                <a:lnTo>
                  <a:pt x="101295" y="16027"/>
                </a:lnTo>
                <a:lnTo>
                  <a:pt x="104965" y="14706"/>
                </a:lnTo>
                <a:lnTo>
                  <a:pt x="104457" y="10058"/>
                </a:lnTo>
                <a:lnTo>
                  <a:pt x="105029" y="5130"/>
                </a:lnTo>
                <a:lnTo>
                  <a:pt x="106629" y="698"/>
                </a:lnTo>
                <a:lnTo>
                  <a:pt x="10622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208907" y="43956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520" y="584"/>
                </a:lnTo>
                <a:lnTo>
                  <a:pt x="419" y="889"/>
                </a:lnTo>
                <a:lnTo>
                  <a:pt x="0" y="190"/>
                </a:lnTo>
                <a:lnTo>
                  <a:pt x="76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203991" y="4410589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670" y="0"/>
                </a:moveTo>
                <a:lnTo>
                  <a:pt x="0" y="1320"/>
                </a:lnTo>
                <a:lnTo>
                  <a:pt x="3149" y="939"/>
                </a:lnTo>
                <a:lnTo>
                  <a:pt x="3759" y="711"/>
                </a:lnTo>
                <a:lnTo>
                  <a:pt x="367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333866" y="4469418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19278" y="0"/>
                </a:moveTo>
                <a:lnTo>
                  <a:pt x="0" y="1790"/>
                </a:lnTo>
                <a:lnTo>
                  <a:pt x="2120" y="2984"/>
                </a:lnTo>
                <a:lnTo>
                  <a:pt x="4279" y="3708"/>
                </a:lnTo>
                <a:lnTo>
                  <a:pt x="7048" y="3708"/>
                </a:lnTo>
                <a:lnTo>
                  <a:pt x="7785" y="3594"/>
                </a:lnTo>
                <a:lnTo>
                  <a:pt x="1927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557878" y="4328423"/>
            <a:ext cx="19685" cy="12065"/>
          </a:xfrm>
          <a:custGeom>
            <a:avLst/>
            <a:gdLst/>
            <a:ahLst/>
            <a:cxnLst/>
            <a:rect l="l" t="t" r="r" b="b"/>
            <a:pathLst>
              <a:path w="19684" h="12064">
                <a:moveTo>
                  <a:pt x="4800" y="0"/>
                </a:moveTo>
                <a:lnTo>
                  <a:pt x="5054" y="3721"/>
                </a:lnTo>
                <a:lnTo>
                  <a:pt x="2959" y="7912"/>
                </a:lnTo>
                <a:lnTo>
                  <a:pt x="0" y="11722"/>
                </a:lnTo>
                <a:lnTo>
                  <a:pt x="774" y="12014"/>
                </a:lnTo>
                <a:lnTo>
                  <a:pt x="7048" y="9702"/>
                </a:lnTo>
                <a:lnTo>
                  <a:pt x="13296" y="7048"/>
                </a:lnTo>
                <a:lnTo>
                  <a:pt x="19532" y="4102"/>
                </a:lnTo>
                <a:lnTo>
                  <a:pt x="14643" y="2679"/>
                </a:lnTo>
                <a:lnTo>
                  <a:pt x="9728" y="1308"/>
                </a:lnTo>
                <a:lnTo>
                  <a:pt x="480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549459" y="432762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0579" y="0"/>
                </a:moveTo>
                <a:lnTo>
                  <a:pt x="2565" y="2501"/>
                </a:lnTo>
                <a:lnTo>
                  <a:pt x="7378" y="4165"/>
                </a:lnTo>
                <a:lnTo>
                  <a:pt x="4927" y="5880"/>
                </a:lnTo>
                <a:lnTo>
                  <a:pt x="0" y="9220"/>
                </a:lnTo>
                <a:lnTo>
                  <a:pt x="2489" y="10185"/>
                </a:lnTo>
                <a:lnTo>
                  <a:pt x="7442" y="12179"/>
                </a:lnTo>
                <a:lnTo>
                  <a:pt x="7772" y="12280"/>
                </a:lnTo>
                <a:lnTo>
                  <a:pt x="8407" y="12522"/>
                </a:lnTo>
                <a:lnTo>
                  <a:pt x="11379" y="8712"/>
                </a:lnTo>
                <a:lnTo>
                  <a:pt x="13474" y="4521"/>
                </a:lnTo>
                <a:lnTo>
                  <a:pt x="13220" y="800"/>
                </a:lnTo>
                <a:lnTo>
                  <a:pt x="10629" y="88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557198" y="43401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673" y="0"/>
                </a:moveTo>
                <a:lnTo>
                  <a:pt x="0" y="825"/>
                </a:lnTo>
                <a:lnTo>
                  <a:pt x="482" y="660"/>
                </a:lnTo>
                <a:lnTo>
                  <a:pt x="965" y="457"/>
                </a:lnTo>
                <a:lnTo>
                  <a:pt x="1447" y="292"/>
                </a:lnTo>
                <a:lnTo>
                  <a:pt x="67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543875" y="4336845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5588" y="0"/>
                </a:moveTo>
                <a:lnTo>
                  <a:pt x="1879" y="2501"/>
                </a:lnTo>
                <a:lnTo>
                  <a:pt x="0" y="3721"/>
                </a:lnTo>
                <a:lnTo>
                  <a:pt x="2540" y="4495"/>
                </a:lnTo>
                <a:lnTo>
                  <a:pt x="7594" y="6096"/>
                </a:lnTo>
                <a:lnTo>
                  <a:pt x="9512" y="5473"/>
                </a:lnTo>
                <a:lnTo>
                  <a:pt x="11417" y="4813"/>
                </a:lnTo>
                <a:lnTo>
                  <a:pt x="13322" y="4114"/>
                </a:lnTo>
                <a:lnTo>
                  <a:pt x="13995" y="3302"/>
                </a:lnTo>
                <a:lnTo>
                  <a:pt x="13665" y="3175"/>
                </a:lnTo>
                <a:lnTo>
                  <a:pt x="13030" y="2971"/>
                </a:lnTo>
                <a:lnTo>
                  <a:pt x="8077" y="965"/>
                </a:lnTo>
                <a:lnTo>
                  <a:pt x="558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558648" y="4332528"/>
            <a:ext cx="31115" cy="12065"/>
          </a:xfrm>
          <a:custGeom>
            <a:avLst/>
            <a:gdLst/>
            <a:ahLst/>
            <a:cxnLst/>
            <a:rect l="l" t="t" r="r" b="b"/>
            <a:pathLst>
              <a:path w="31115" h="12064">
                <a:moveTo>
                  <a:pt x="18757" y="0"/>
                </a:moveTo>
                <a:lnTo>
                  <a:pt x="12534" y="2946"/>
                </a:lnTo>
                <a:lnTo>
                  <a:pt x="6286" y="5588"/>
                </a:lnTo>
                <a:lnTo>
                  <a:pt x="0" y="7912"/>
                </a:lnTo>
                <a:lnTo>
                  <a:pt x="2552" y="8915"/>
                </a:lnTo>
                <a:lnTo>
                  <a:pt x="4787" y="10223"/>
                </a:lnTo>
                <a:lnTo>
                  <a:pt x="6718" y="11734"/>
                </a:lnTo>
                <a:lnTo>
                  <a:pt x="31013" y="3746"/>
                </a:lnTo>
                <a:lnTo>
                  <a:pt x="22847" y="1193"/>
                </a:lnTo>
                <a:lnTo>
                  <a:pt x="1875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554508" y="4340442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4140" y="0"/>
                </a:moveTo>
                <a:lnTo>
                  <a:pt x="2692" y="520"/>
                </a:lnTo>
                <a:lnTo>
                  <a:pt x="1841" y="1549"/>
                </a:lnTo>
                <a:lnTo>
                  <a:pt x="927" y="2540"/>
                </a:lnTo>
                <a:lnTo>
                  <a:pt x="0" y="3467"/>
                </a:lnTo>
                <a:lnTo>
                  <a:pt x="1981" y="4127"/>
                </a:lnTo>
                <a:lnTo>
                  <a:pt x="5956" y="5397"/>
                </a:lnTo>
                <a:lnTo>
                  <a:pt x="10858" y="3822"/>
                </a:lnTo>
                <a:lnTo>
                  <a:pt x="8928" y="2311"/>
                </a:lnTo>
                <a:lnTo>
                  <a:pt x="6692" y="1003"/>
                </a:lnTo>
                <a:lnTo>
                  <a:pt x="414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551469" y="434096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5727" y="0"/>
                </a:moveTo>
                <a:lnTo>
                  <a:pt x="3822" y="698"/>
                </a:lnTo>
                <a:lnTo>
                  <a:pt x="0" y="1981"/>
                </a:lnTo>
                <a:lnTo>
                  <a:pt x="3035" y="2946"/>
                </a:lnTo>
                <a:lnTo>
                  <a:pt x="4009" y="1981"/>
                </a:lnTo>
                <a:lnTo>
                  <a:pt x="4876" y="1028"/>
                </a:lnTo>
                <a:lnTo>
                  <a:pt x="572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177514" y="4383176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6395" y="0"/>
                </a:moveTo>
                <a:lnTo>
                  <a:pt x="8902" y="711"/>
                </a:lnTo>
                <a:lnTo>
                  <a:pt x="0" y="4229"/>
                </a:lnTo>
                <a:lnTo>
                  <a:pt x="1639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315828" y="440375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5524" y="0"/>
                </a:moveTo>
                <a:lnTo>
                  <a:pt x="3682" y="533"/>
                </a:lnTo>
                <a:lnTo>
                  <a:pt x="0" y="1536"/>
                </a:lnTo>
                <a:lnTo>
                  <a:pt x="4571" y="482"/>
                </a:lnTo>
                <a:lnTo>
                  <a:pt x="552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305569" y="4399903"/>
            <a:ext cx="24130" cy="8255"/>
          </a:xfrm>
          <a:custGeom>
            <a:avLst/>
            <a:gdLst/>
            <a:ahLst/>
            <a:cxnLst/>
            <a:rect l="l" t="t" r="r" b="b"/>
            <a:pathLst>
              <a:path w="24129" h="8254">
                <a:moveTo>
                  <a:pt x="23672" y="0"/>
                </a:moveTo>
                <a:lnTo>
                  <a:pt x="21183" y="254"/>
                </a:lnTo>
                <a:lnTo>
                  <a:pt x="18681" y="482"/>
                </a:lnTo>
                <a:lnTo>
                  <a:pt x="16192" y="736"/>
                </a:lnTo>
                <a:lnTo>
                  <a:pt x="0" y="7823"/>
                </a:lnTo>
                <a:lnTo>
                  <a:pt x="10261" y="5384"/>
                </a:lnTo>
                <a:lnTo>
                  <a:pt x="13944" y="4381"/>
                </a:lnTo>
                <a:lnTo>
                  <a:pt x="15786" y="3848"/>
                </a:lnTo>
                <a:lnTo>
                  <a:pt x="2367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211590" y="4410609"/>
            <a:ext cx="82550" cy="18415"/>
          </a:xfrm>
          <a:custGeom>
            <a:avLst/>
            <a:gdLst/>
            <a:ahLst/>
            <a:cxnLst/>
            <a:rect l="l" t="t" r="r" b="b"/>
            <a:pathLst>
              <a:path w="82550" h="18414">
                <a:moveTo>
                  <a:pt x="19253" y="6819"/>
                </a:moveTo>
                <a:lnTo>
                  <a:pt x="0" y="11137"/>
                </a:lnTo>
                <a:lnTo>
                  <a:pt x="2844" y="15189"/>
                </a:lnTo>
                <a:lnTo>
                  <a:pt x="7162" y="17843"/>
                </a:lnTo>
                <a:lnTo>
                  <a:pt x="15074" y="17843"/>
                </a:lnTo>
                <a:lnTo>
                  <a:pt x="17335" y="17500"/>
                </a:lnTo>
                <a:lnTo>
                  <a:pt x="35435" y="12262"/>
                </a:lnTo>
                <a:lnTo>
                  <a:pt x="51030" y="7975"/>
                </a:lnTo>
                <a:lnTo>
                  <a:pt x="52337" y="7632"/>
                </a:lnTo>
                <a:lnTo>
                  <a:pt x="25323" y="7632"/>
                </a:lnTo>
                <a:lnTo>
                  <a:pt x="22390" y="7340"/>
                </a:lnTo>
                <a:lnTo>
                  <a:pt x="19253" y="6819"/>
                </a:lnTo>
                <a:close/>
              </a:path>
              <a:path w="82550" h="18414">
                <a:moveTo>
                  <a:pt x="82092" y="0"/>
                </a:moveTo>
                <a:lnTo>
                  <a:pt x="71565" y="1533"/>
                </a:lnTo>
                <a:lnTo>
                  <a:pt x="61013" y="2855"/>
                </a:lnTo>
                <a:lnTo>
                  <a:pt x="50438" y="3966"/>
                </a:lnTo>
                <a:lnTo>
                  <a:pt x="39839" y="4864"/>
                </a:lnTo>
                <a:lnTo>
                  <a:pt x="29908" y="7556"/>
                </a:lnTo>
                <a:lnTo>
                  <a:pt x="28854" y="7632"/>
                </a:lnTo>
                <a:lnTo>
                  <a:pt x="52337" y="7632"/>
                </a:lnTo>
                <a:lnTo>
                  <a:pt x="66579" y="3898"/>
                </a:lnTo>
                <a:lnTo>
                  <a:pt x="8209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251431" y="4400636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4" h="15239">
                <a:moveTo>
                  <a:pt x="70332" y="0"/>
                </a:moveTo>
                <a:lnTo>
                  <a:pt x="62090" y="800"/>
                </a:lnTo>
                <a:lnTo>
                  <a:pt x="50863" y="1638"/>
                </a:lnTo>
                <a:lnTo>
                  <a:pt x="42532" y="3327"/>
                </a:lnTo>
                <a:lnTo>
                  <a:pt x="0" y="14833"/>
                </a:lnTo>
                <a:lnTo>
                  <a:pt x="10598" y="13937"/>
                </a:lnTo>
                <a:lnTo>
                  <a:pt x="21174" y="12830"/>
                </a:lnTo>
                <a:lnTo>
                  <a:pt x="31725" y="11508"/>
                </a:lnTo>
                <a:lnTo>
                  <a:pt x="42252" y="9969"/>
                </a:lnTo>
                <a:lnTo>
                  <a:pt x="54140" y="7099"/>
                </a:lnTo>
                <a:lnTo>
                  <a:pt x="7033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320408" y="4396112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35966" y="0"/>
                </a:moveTo>
                <a:lnTo>
                  <a:pt x="22326" y="1308"/>
                </a:lnTo>
                <a:lnTo>
                  <a:pt x="15239" y="3505"/>
                </a:lnTo>
                <a:lnTo>
                  <a:pt x="8115" y="5613"/>
                </a:lnTo>
                <a:lnTo>
                  <a:pt x="939" y="7632"/>
                </a:lnTo>
                <a:lnTo>
                  <a:pt x="634" y="7810"/>
                </a:lnTo>
                <a:lnTo>
                  <a:pt x="317" y="7950"/>
                </a:lnTo>
                <a:lnTo>
                  <a:pt x="0" y="8128"/>
                </a:lnTo>
                <a:lnTo>
                  <a:pt x="3596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321354" y="43974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90" h="6350">
                <a:moveTo>
                  <a:pt x="13355" y="2489"/>
                </a:moveTo>
                <a:lnTo>
                  <a:pt x="7886" y="2489"/>
                </a:lnTo>
                <a:lnTo>
                  <a:pt x="0" y="6337"/>
                </a:lnTo>
                <a:lnTo>
                  <a:pt x="7175" y="4318"/>
                </a:lnTo>
                <a:lnTo>
                  <a:pt x="13355" y="2489"/>
                </a:lnTo>
                <a:close/>
              </a:path>
              <a:path w="21590" h="6350">
                <a:moveTo>
                  <a:pt x="21386" y="0"/>
                </a:moveTo>
                <a:lnTo>
                  <a:pt x="3784" y="1701"/>
                </a:lnTo>
                <a:lnTo>
                  <a:pt x="406" y="3213"/>
                </a:lnTo>
                <a:lnTo>
                  <a:pt x="7886" y="2489"/>
                </a:lnTo>
                <a:lnTo>
                  <a:pt x="13355" y="2489"/>
                </a:lnTo>
                <a:lnTo>
                  <a:pt x="2138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302305" y="4399122"/>
            <a:ext cx="22860" cy="3175"/>
          </a:xfrm>
          <a:custGeom>
            <a:avLst/>
            <a:gdLst/>
            <a:ahLst/>
            <a:cxnLst/>
            <a:rect l="l" t="t" r="r" b="b"/>
            <a:pathLst>
              <a:path w="22859" h="3175">
                <a:moveTo>
                  <a:pt x="22834" y="0"/>
                </a:moveTo>
                <a:lnTo>
                  <a:pt x="8597" y="1409"/>
                </a:lnTo>
                <a:lnTo>
                  <a:pt x="5740" y="2006"/>
                </a:lnTo>
                <a:lnTo>
                  <a:pt x="2870" y="2565"/>
                </a:lnTo>
                <a:lnTo>
                  <a:pt x="0" y="3162"/>
                </a:lnTo>
                <a:lnTo>
                  <a:pt x="11214" y="2311"/>
                </a:lnTo>
                <a:lnTo>
                  <a:pt x="19456" y="1511"/>
                </a:lnTo>
                <a:lnTo>
                  <a:pt x="2283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964884" y="4333708"/>
            <a:ext cx="111760" cy="41910"/>
          </a:xfrm>
          <a:custGeom>
            <a:avLst/>
            <a:gdLst/>
            <a:ahLst/>
            <a:cxnLst/>
            <a:rect l="l" t="t" r="r" b="b"/>
            <a:pathLst>
              <a:path w="111759" h="41910">
                <a:moveTo>
                  <a:pt x="111493" y="0"/>
                </a:moveTo>
                <a:lnTo>
                  <a:pt x="97675" y="3403"/>
                </a:lnTo>
                <a:lnTo>
                  <a:pt x="91452" y="4711"/>
                </a:lnTo>
                <a:lnTo>
                  <a:pt x="85077" y="5905"/>
                </a:lnTo>
                <a:lnTo>
                  <a:pt x="69768" y="9993"/>
                </a:lnTo>
                <a:lnTo>
                  <a:pt x="23710" y="21793"/>
                </a:lnTo>
                <a:lnTo>
                  <a:pt x="0" y="41884"/>
                </a:lnTo>
                <a:lnTo>
                  <a:pt x="103898" y="5600"/>
                </a:lnTo>
                <a:lnTo>
                  <a:pt x="106438" y="3594"/>
                </a:lnTo>
                <a:lnTo>
                  <a:pt x="108978" y="1727"/>
                </a:lnTo>
                <a:lnTo>
                  <a:pt x="11149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068785" y="4326595"/>
            <a:ext cx="34925" cy="13335"/>
          </a:xfrm>
          <a:custGeom>
            <a:avLst/>
            <a:gdLst/>
            <a:ahLst/>
            <a:cxnLst/>
            <a:rect l="l" t="t" r="r" b="b"/>
            <a:pathLst>
              <a:path w="34925" h="13335">
                <a:moveTo>
                  <a:pt x="34925" y="0"/>
                </a:moveTo>
                <a:lnTo>
                  <a:pt x="28109" y="1830"/>
                </a:lnTo>
                <a:lnTo>
                  <a:pt x="7594" y="7112"/>
                </a:lnTo>
                <a:lnTo>
                  <a:pt x="5079" y="8839"/>
                </a:lnTo>
                <a:lnTo>
                  <a:pt x="2540" y="10706"/>
                </a:lnTo>
                <a:lnTo>
                  <a:pt x="0" y="12712"/>
                </a:lnTo>
                <a:lnTo>
                  <a:pt x="3492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049961" y="4331352"/>
            <a:ext cx="30480" cy="8890"/>
          </a:xfrm>
          <a:custGeom>
            <a:avLst/>
            <a:gdLst/>
            <a:ahLst/>
            <a:cxnLst/>
            <a:rect l="l" t="t" r="r" b="b"/>
            <a:pathLst>
              <a:path w="30479" h="8889">
                <a:moveTo>
                  <a:pt x="30035" y="0"/>
                </a:moveTo>
                <a:lnTo>
                  <a:pt x="0" y="8267"/>
                </a:lnTo>
                <a:lnTo>
                  <a:pt x="6375" y="7073"/>
                </a:lnTo>
                <a:lnTo>
                  <a:pt x="12598" y="5765"/>
                </a:lnTo>
                <a:lnTo>
                  <a:pt x="26416" y="2362"/>
                </a:lnTo>
                <a:lnTo>
                  <a:pt x="28841" y="736"/>
                </a:lnTo>
                <a:lnTo>
                  <a:pt x="3003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076378" y="4316961"/>
            <a:ext cx="53340" cy="17145"/>
          </a:xfrm>
          <a:custGeom>
            <a:avLst/>
            <a:gdLst/>
            <a:ahLst/>
            <a:cxnLst/>
            <a:rect l="l" t="t" r="r" b="b"/>
            <a:pathLst>
              <a:path w="53340" h="17145">
                <a:moveTo>
                  <a:pt x="53327" y="0"/>
                </a:moveTo>
                <a:lnTo>
                  <a:pt x="3619" y="14389"/>
                </a:lnTo>
                <a:lnTo>
                  <a:pt x="2425" y="15125"/>
                </a:lnTo>
                <a:lnTo>
                  <a:pt x="0" y="16751"/>
                </a:lnTo>
                <a:lnTo>
                  <a:pt x="20515" y="11464"/>
                </a:lnTo>
                <a:lnTo>
                  <a:pt x="27330" y="9639"/>
                </a:lnTo>
                <a:lnTo>
                  <a:pt x="33840" y="7243"/>
                </a:lnTo>
                <a:lnTo>
                  <a:pt x="53327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531637" y="4340569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12242" y="0"/>
                </a:moveTo>
                <a:lnTo>
                  <a:pt x="8191" y="2667"/>
                </a:lnTo>
                <a:lnTo>
                  <a:pt x="4114" y="5295"/>
                </a:lnTo>
                <a:lnTo>
                  <a:pt x="0" y="7861"/>
                </a:lnTo>
                <a:lnTo>
                  <a:pt x="6642" y="6375"/>
                </a:lnTo>
                <a:lnTo>
                  <a:pt x="13258" y="4546"/>
                </a:lnTo>
                <a:lnTo>
                  <a:pt x="19837" y="2374"/>
                </a:lnTo>
                <a:lnTo>
                  <a:pt x="1224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547705" y="4347448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747" y="0"/>
                </a:moveTo>
                <a:lnTo>
                  <a:pt x="2590" y="228"/>
                </a:lnTo>
                <a:lnTo>
                  <a:pt x="1739" y="952"/>
                </a:lnTo>
                <a:lnTo>
                  <a:pt x="0" y="2374"/>
                </a:lnTo>
                <a:lnTo>
                  <a:pt x="2590" y="1600"/>
                </a:lnTo>
                <a:lnTo>
                  <a:pt x="774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550299" y="434391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4203" y="0"/>
                </a:moveTo>
                <a:lnTo>
                  <a:pt x="2489" y="1663"/>
                </a:lnTo>
                <a:lnTo>
                  <a:pt x="0" y="3771"/>
                </a:lnTo>
                <a:lnTo>
                  <a:pt x="1714" y="3682"/>
                </a:lnTo>
                <a:lnTo>
                  <a:pt x="5156" y="3543"/>
                </a:lnTo>
                <a:lnTo>
                  <a:pt x="8496" y="2489"/>
                </a:lnTo>
                <a:lnTo>
                  <a:pt x="10172" y="1930"/>
                </a:lnTo>
                <a:lnTo>
                  <a:pt x="6197" y="660"/>
                </a:lnTo>
                <a:lnTo>
                  <a:pt x="420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512475" y="4347677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37820" y="0"/>
                </a:moveTo>
                <a:lnTo>
                  <a:pt x="8039" y="7569"/>
                </a:lnTo>
                <a:lnTo>
                  <a:pt x="4025" y="9956"/>
                </a:lnTo>
                <a:lnTo>
                  <a:pt x="0" y="12268"/>
                </a:lnTo>
                <a:lnTo>
                  <a:pt x="17605" y="7373"/>
                </a:lnTo>
                <a:lnTo>
                  <a:pt x="35229" y="2146"/>
                </a:lnTo>
                <a:lnTo>
                  <a:pt x="3782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524499" y="4342944"/>
            <a:ext cx="30480" cy="10160"/>
          </a:xfrm>
          <a:custGeom>
            <a:avLst/>
            <a:gdLst/>
            <a:ahLst/>
            <a:cxnLst/>
            <a:rect l="l" t="t" r="r" b="b"/>
            <a:pathLst>
              <a:path w="30479" h="10160">
                <a:moveTo>
                  <a:pt x="26974" y="0"/>
                </a:moveTo>
                <a:lnTo>
                  <a:pt x="20396" y="2171"/>
                </a:lnTo>
                <a:lnTo>
                  <a:pt x="13779" y="4000"/>
                </a:lnTo>
                <a:lnTo>
                  <a:pt x="7137" y="5486"/>
                </a:lnTo>
                <a:lnTo>
                  <a:pt x="4762" y="6985"/>
                </a:lnTo>
                <a:lnTo>
                  <a:pt x="0" y="9893"/>
                </a:lnTo>
                <a:lnTo>
                  <a:pt x="5118" y="8204"/>
                </a:lnTo>
                <a:lnTo>
                  <a:pt x="10261" y="6654"/>
                </a:lnTo>
                <a:lnTo>
                  <a:pt x="15392" y="5219"/>
                </a:lnTo>
                <a:lnTo>
                  <a:pt x="18846" y="5041"/>
                </a:lnTo>
                <a:lnTo>
                  <a:pt x="25793" y="4737"/>
                </a:lnTo>
                <a:lnTo>
                  <a:pt x="28282" y="2628"/>
                </a:lnTo>
                <a:lnTo>
                  <a:pt x="29159" y="1803"/>
                </a:lnTo>
                <a:lnTo>
                  <a:pt x="30010" y="965"/>
                </a:lnTo>
                <a:lnTo>
                  <a:pt x="26974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154640" y="4388201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38785" y="0"/>
                </a:moveTo>
                <a:lnTo>
                  <a:pt x="6883" y="5448"/>
                </a:lnTo>
                <a:lnTo>
                  <a:pt x="0" y="8140"/>
                </a:lnTo>
                <a:lnTo>
                  <a:pt x="51244" y="2120"/>
                </a:lnTo>
                <a:lnTo>
                  <a:pt x="50418" y="457"/>
                </a:lnTo>
                <a:lnTo>
                  <a:pt x="3878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161527" y="4387865"/>
            <a:ext cx="69850" cy="8255"/>
          </a:xfrm>
          <a:custGeom>
            <a:avLst/>
            <a:gdLst/>
            <a:ahLst/>
            <a:cxnLst/>
            <a:rect l="l" t="t" r="r" b="b"/>
            <a:pathLst>
              <a:path w="69850" h="8254">
                <a:moveTo>
                  <a:pt x="61537" y="1638"/>
                </a:moveTo>
                <a:lnTo>
                  <a:pt x="51688" y="1638"/>
                </a:lnTo>
                <a:lnTo>
                  <a:pt x="50241" y="3467"/>
                </a:lnTo>
                <a:lnTo>
                  <a:pt x="49047" y="5575"/>
                </a:lnTo>
                <a:lnTo>
                  <a:pt x="48145" y="7823"/>
                </a:lnTo>
                <a:lnTo>
                  <a:pt x="62369" y="4025"/>
                </a:lnTo>
                <a:lnTo>
                  <a:pt x="69456" y="2044"/>
                </a:lnTo>
                <a:lnTo>
                  <a:pt x="61537" y="1638"/>
                </a:lnTo>
                <a:close/>
              </a:path>
              <a:path w="69850" h="8254">
                <a:moveTo>
                  <a:pt x="43535" y="800"/>
                </a:moveTo>
                <a:lnTo>
                  <a:pt x="43806" y="1379"/>
                </a:lnTo>
                <a:lnTo>
                  <a:pt x="44361" y="2463"/>
                </a:lnTo>
                <a:lnTo>
                  <a:pt x="51688" y="1638"/>
                </a:lnTo>
                <a:lnTo>
                  <a:pt x="61537" y="1638"/>
                </a:lnTo>
                <a:lnTo>
                  <a:pt x="43535" y="800"/>
                </a:lnTo>
                <a:close/>
              </a:path>
              <a:path w="69850" h="8254">
                <a:moveTo>
                  <a:pt x="22161" y="0"/>
                </a:moveTo>
                <a:lnTo>
                  <a:pt x="4165" y="4165"/>
                </a:lnTo>
                <a:lnTo>
                  <a:pt x="0" y="5791"/>
                </a:lnTo>
                <a:lnTo>
                  <a:pt x="31902" y="342"/>
                </a:lnTo>
                <a:lnTo>
                  <a:pt x="2216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165696" y="4387658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5" h="4445">
                <a:moveTo>
                  <a:pt x="11150" y="0"/>
                </a:moveTo>
                <a:lnTo>
                  <a:pt x="0" y="4368"/>
                </a:lnTo>
                <a:lnTo>
                  <a:pt x="17983" y="203"/>
                </a:lnTo>
                <a:lnTo>
                  <a:pt x="1115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193422" y="4386428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90" h="24764">
                <a:moveTo>
                  <a:pt x="15900" y="10147"/>
                </a:moveTo>
                <a:lnTo>
                  <a:pt x="14287" y="14579"/>
                </a:lnTo>
                <a:lnTo>
                  <a:pt x="13715" y="19507"/>
                </a:lnTo>
                <a:lnTo>
                  <a:pt x="14236" y="24155"/>
                </a:lnTo>
                <a:lnTo>
                  <a:pt x="17221" y="23088"/>
                </a:lnTo>
                <a:lnTo>
                  <a:pt x="16370" y="21450"/>
                </a:lnTo>
                <a:lnTo>
                  <a:pt x="17398" y="19723"/>
                </a:lnTo>
                <a:lnTo>
                  <a:pt x="21310" y="18059"/>
                </a:lnTo>
                <a:lnTo>
                  <a:pt x="19430" y="15684"/>
                </a:lnTo>
                <a:lnTo>
                  <a:pt x="17614" y="13004"/>
                </a:lnTo>
                <a:lnTo>
                  <a:pt x="15900" y="10147"/>
                </a:lnTo>
                <a:close/>
              </a:path>
              <a:path w="21590" h="24764">
                <a:moveTo>
                  <a:pt x="10579" y="0"/>
                </a:moveTo>
                <a:lnTo>
                  <a:pt x="0" y="1778"/>
                </a:lnTo>
                <a:lnTo>
                  <a:pt x="11645" y="2235"/>
                </a:lnTo>
                <a:lnTo>
                  <a:pt x="11277" y="1498"/>
                </a:lnTo>
                <a:lnTo>
                  <a:pt x="1057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183687" y="4379175"/>
            <a:ext cx="90805" cy="25400"/>
          </a:xfrm>
          <a:custGeom>
            <a:avLst/>
            <a:gdLst/>
            <a:ahLst/>
            <a:cxnLst/>
            <a:rect l="l" t="t" r="r" b="b"/>
            <a:pathLst>
              <a:path w="90804" h="25400">
                <a:moveTo>
                  <a:pt x="74168" y="7264"/>
                </a:moveTo>
                <a:lnTo>
                  <a:pt x="20307" y="7264"/>
                </a:lnTo>
                <a:lnTo>
                  <a:pt x="21374" y="9486"/>
                </a:lnTo>
                <a:lnTo>
                  <a:pt x="47294" y="10731"/>
                </a:lnTo>
                <a:lnTo>
                  <a:pt x="40208" y="12712"/>
                </a:lnTo>
                <a:lnTo>
                  <a:pt x="25984" y="16522"/>
                </a:lnTo>
                <a:lnTo>
                  <a:pt x="25628" y="17399"/>
                </a:lnTo>
                <a:lnTo>
                  <a:pt x="27355" y="20256"/>
                </a:lnTo>
                <a:lnTo>
                  <a:pt x="29159" y="22936"/>
                </a:lnTo>
                <a:lnTo>
                  <a:pt x="31038" y="25311"/>
                </a:lnTo>
                <a:lnTo>
                  <a:pt x="46766" y="18931"/>
                </a:lnTo>
                <a:lnTo>
                  <a:pt x="61636" y="12698"/>
                </a:lnTo>
                <a:lnTo>
                  <a:pt x="74168" y="7264"/>
                </a:lnTo>
                <a:close/>
              </a:path>
              <a:path w="90804" h="25400">
                <a:moveTo>
                  <a:pt x="57911" y="0"/>
                </a:moveTo>
                <a:lnTo>
                  <a:pt x="25209" y="2628"/>
                </a:lnTo>
                <a:lnTo>
                  <a:pt x="21945" y="3708"/>
                </a:lnTo>
                <a:lnTo>
                  <a:pt x="0" y="8686"/>
                </a:lnTo>
                <a:lnTo>
                  <a:pt x="9740" y="9029"/>
                </a:lnTo>
                <a:lnTo>
                  <a:pt x="20307" y="7264"/>
                </a:lnTo>
                <a:lnTo>
                  <a:pt x="74168" y="7264"/>
                </a:lnTo>
                <a:lnTo>
                  <a:pt x="76148" y="6405"/>
                </a:lnTo>
                <a:lnTo>
                  <a:pt x="89785" y="279"/>
                </a:lnTo>
                <a:lnTo>
                  <a:pt x="69227" y="279"/>
                </a:lnTo>
                <a:lnTo>
                  <a:pt x="57911" y="0"/>
                </a:lnTo>
                <a:close/>
              </a:path>
              <a:path w="90804" h="25400">
                <a:moveTo>
                  <a:pt x="90322" y="38"/>
                </a:moveTo>
                <a:lnTo>
                  <a:pt x="85191" y="190"/>
                </a:lnTo>
                <a:lnTo>
                  <a:pt x="80048" y="279"/>
                </a:lnTo>
                <a:lnTo>
                  <a:pt x="89785" y="279"/>
                </a:lnTo>
                <a:lnTo>
                  <a:pt x="90322" y="38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176850" y="4381804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32042" y="0"/>
                </a:moveTo>
                <a:lnTo>
                  <a:pt x="17056" y="1371"/>
                </a:lnTo>
                <a:lnTo>
                  <a:pt x="673" y="5600"/>
                </a:lnTo>
                <a:lnTo>
                  <a:pt x="0" y="5854"/>
                </a:lnTo>
                <a:lnTo>
                  <a:pt x="6832" y="6057"/>
                </a:lnTo>
                <a:lnTo>
                  <a:pt x="28778" y="1066"/>
                </a:lnTo>
                <a:lnTo>
                  <a:pt x="3204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207666" y="440951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2971" y="0"/>
                </a:moveTo>
                <a:lnTo>
                  <a:pt x="0" y="1066"/>
                </a:lnTo>
                <a:lnTo>
                  <a:pt x="76" y="1790"/>
                </a:lnTo>
                <a:lnTo>
                  <a:pt x="3263" y="457"/>
                </a:lnTo>
                <a:lnTo>
                  <a:pt x="3149" y="317"/>
                </a:lnTo>
                <a:lnTo>
                  <a:pt x="297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293969" y="4402278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8331" y="0"/>
                </a:moveTo>
                <a:lnTo>
                  <a:pt x="5422" y="215"/>
                </a:lnTo>
                <a:lnTo>
                  <a:pt x="0" y="1689"/>
                </a:lnTo>
                <a:lnTo>
                  <a:pt x="833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299400" y="4400534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11506" y="0"/>
                </a:moveTo>
                <a:lnTo>
                  <a:pt x="4686" y="698"/>
                </a:lnTo>
                <a:lnTo>
                  <a:pt x="0" y="1955"/>
                </a:lnTo>
                <a:lnTo>
                  <a:pt x="2895" y="1739"/>
                </a:lnTo>
                <a:lnTo>
                  <a:pt x="1150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207783" y="4411138"/>
            <a:ext cx="23495" cy="10795"/>
          </a:xfrm>
          <a:custGeom>
            <a:avLst/>
            <a:gdLst/>
            <a:ahLst/>
            <a:cxnLst/>
            <a:rect l="l" t="t" r="r" b="b"/>
            <a:pathLst>
              <a:path w="23495" h="10795">
                <a:moveTo>
                  <a:pt x="4305" y="0"/>
                </a:moveTo>
                <a:lnTo>
                  <a:pt x="0" y="507"/>
                </a:lnTo>
                <a:lnTo>
                  <a:pt x="546" y="4241"/>
                </a:lnTo>
                <a:lnTo>
                  <a:pt x="1816" y="7759"/>
                </a:lnTo>
                <a:lnTo>
                  <a:pt x="3810" y="10604"/>
                </a:lnTo>
                <a:lnTo>
                  <a:pt x="23063" y="6286"/>
                </a:lnTo>
                <a:lnTo>
                  <a:pt x="15951" y="5105"/>
                </a:lnTo>
                <a:lnTo>
                  <a:pt x="7785" y="2755"/>
                </a:lnTo>
                <a:lnTo>
                  <a:pt x="430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350945" y="4308208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09" h="9525">
                <a:moveTo>
                  <a:pt x="39164" y="2057"/>
                </a:moveTo>
                <a:lnTo>
                  <a:pt x="20383" y="2057"/>
                </a:lnTo>
                <a:lnTo>
                  <a:pt x="9651" y="4838"/>
                </a:lnTo>
                <a:lnTo>
                  <a:pt x="4241" y="6121"/>
                </a:lnTo>
                <a:lnTo>
                  <a:pt x="0" y="7886"/>
                </a:lnTo>
                <a:lnTo>
                  <a:pt x="27152" y="9080"/>
                </a:lnTo>
                <a:lnTo>
                  <a:pt x="31991" y="6311"/>
                </a:lnTo>
                <a:lnTo>
                  <a:pt x="36817" y="3467"/>
                </a:lnTo>
                <a:lnTo>
                  <a:pt x="39164" y="2057"/>
                </a:lnTo>
                <a:close/>
              </a:path>
              <a:path w="41909" h="9525">
                <a:moveTo>
                  <a:pt x="18948" y="0"/>
                </a:moveTo>
                <a:lnTo>
                  <a:pt x="16598" y="965"/>
                </a:lnTo>
                <a:lnTo>
                  <a:pt x="14287" y="1955"/>
                </a:lnTo>
                <a:lnTo>
                  <a:pt x="11950" y="2921"/>
                </a:lnTo>
                <a:lnTo>
                  <a:pt x="20383" y="2057"/>
                </a:lnTo>
                <a:lnTo>
                  <a:pt x="39164" y="2057"/>
                </a:lnTo>
                <a:lnTo>
                  <a:pt x="41617" y="584"/>
                </a:lnTo>
                <a:lnTo>
                  <a:pt x="1894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299776" y="4307927"/>
            <a:ext cx="70485" cy="8255"/>
          </a:xfrm>
          <a:custGeom>
            <a:avLst/>
            <a:gdLst/>
            <a:ahLst/>
            <a:cxnLst/>
            <a:rect l="l" t="t" r="r" b="b"/>
            <a:pathLst>
              <a:path w="70484" h="8254">
                <a:moveTo>
                  <a:pt x="55410" y="6400"/>
                </a:moveTo>
                <a:lnTo>
                  <a:pt x="52037" y="7213"/>
                </a:lnTo>
                <a:lnTo>
                  <a:pt x="48387" y="8064"/>
                </a:lnTo>
                <a:lnTo>
                  <a:pt x="51168" y="8166"/>
                </a:lnTo>
                <a:lnTo>
                  <a:pt x="55410" y="6400"/>
                </a:lnTo>
                <a:close/>
              </a:path>
              <a:path w="70484" h="8254">
                <a:moveTo>
                  <a:pt x="27715" y="7200"/>
                </a:moveTo>
                <a:lnTo>
                  <a:pt x="14338" y="7200"/>
                </a:lnTo>
                <a:lnTo>
                  <a:pt x="26136" y="7391"/>
                </a:lnTo>
                <a:lnTo>
                  <a:pt x="27715" y="7200"/>
                </a:lnTo>
                <a:close/>
              </a:path>
              <a:path w="70484" h="8254">
                <a:moveTo>
                  <a:pt x="59829" y="0"/>
                </a:moveTo>
                <a:lnTo>
                  <a:pt x="30149" y="634"/>
                </a:lnTo>
                <a:lnTo>
                  <a:pt x="0" y="7264"/>
                </a:lnTo>
                <a:lnTo>
                  <a:pt x="2806" y="7213"/>
                </a:lnTo>
                <a:lnTo>
                  <a:pt x="27715" y="7200"/>
                </a:lnTo>
                <a:lnTo>
                  <a:pt x="63119" y="3200"/>
                </a:lnTo>
                <a:lnTo>
                  <a:pt x="65455" y="2235"/>
                </a:lnTo>
                <a:lnTo>
                  <a:pt x="67767" y="1244"/>
                </a:lnTo>
                <a:lnTo>
                  <a:pt x="70116" y="279"/>
                </a:lnTo>
                <a:lnTo>
                  <a:pt x="5982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175080" y="4310583"/>
            <a:ext cx="96520" cy="23495"/>
          </a:xfrm>
          <a:custGeom>
            <a:avLst/>
            <a:gdLst/>
            <a:ahLst/>
            <a:cxnLst/>
            <a:rect l="l" t="t" r="r" b="b"/>
            <a:pathLst>
              <a:path w="96520" h="23495">
                <a:moveTo>
                  <a:pt x="96418" y="0"/>
                </a:moveTo>
                <a:lnTo>
                  <a:pt x="47639" y="6534"/>
                </a:lnTo>
                <a:lnTo>
                  <a:pt x="6324" y="20116"/>
                </a:lnTo>
                <a:lnTo>
                  <a:pt x="0" y="23164"/>
                </a:lnTo>
                <a:lnTo>
                  <a:pt x="49047" y="18808"/>
                </a:lnTo>
                <a:lnTo>
                  <a:pt x="9641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224124" y="4308566"/>
            <a:ext cx="106045" cy="20955"/>
          </a:xfrm>
          <a:custGeom>
            <a:avLst/>
            <a:gdLst/>
            <a:ahLst/>
            <a:cxnLst/>
            <a:rect l="l" t="t" r="r" b="b"/>
            <a:pathLst>
              <a:path w="106045" h="20954">
                <a:moveTo>
                  <a:pt x="105803" y="0"/>
                </a:moveTo>
                <a:lnTo>
                  <a:pt x="76492" y="614"/>
                </a:lnTo>
                <a:lnTo>
                  <a:pt x="61908" y="1166"/>
                </a:lnTo>
                <a:lnTo>
                  <a:pt x="47371" y="2019"/>
                </a:lnTo>
                <a:lnTo>
                  <a:pt x="35773" y="6642"/>
                </a:lnTo>
                <a:lnTo>
                  <a:pt x="0" y="20828"/>
                </a:lnTo>
                <a:lnTo>
                  <a:pt x="11620" y="19850"/>
                </a:lnTo>
                <a:lnTo>
                  <a:pt x="56619" y="12850"/>
                </a:lnTo>
                <a:lnTo>
                  <a:pt x="79178" y="9679"/>
                </a:lnTo>
                <a:lnTo>
                  <a:pt x="101790" y="6756"/>
                </a:lnTo>
                <a:lnTo>
                  <a:pt x="94902" y="6629"/>
                </a:lnTo>
                <a:lnTo>
                  <a:pt x="75653" y="6629"/>
                </a:lnTo>
                <a:lnTo>
                  <a:pt x="105803" y="0"/>
                </a:lnTo>
                <a:close/>
              </a:path>
              <a:path w="106045" h="20954">
                <a:moveTo>
                  <a:pt x="89992" y="6565"/>
                </a:moveTo>
                <a:lnTo>
                  <a:pt x="78460" y="6578"/>
                </a:lnTo>
                <a:lnTo>
                  <a:pt x="75653" y="6629"/>
                </a:lnTo>
                <a:lnTo>
                  <a:pt x="94902" y="6629"/>
                </a:lnTo>
                <a:lnTo>
                  <a:pt x="89992" y="6565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340813" y="4316096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5">
                <a:moveTo>
                  <a:pt x="10134" y="0"/>
                </a:moveTo>
                <a:lnTo>
                  <a:pt x="0" y="4191"/>
                </a:lnTo>
                <a:lnTo>
                  <a:pt x="36728" y="1511"/>
                </a:lnTo>
                <a:lnTo>
                  <a:pt x="37287" y="1193"/>
                </a:lnTo>
                <a:lnTo>
                  <a:pt x="1013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337251" y="4315990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0909" y="0"/>
                </a:moveTo>
                <a:lnTo>
                  <a:pt x="10706" y="38"/>
                </a:lnTo>
                <a:lnTo>
                  <a:pt x="6692" y="1574"/>
                </a:lnTo>
                <a:lnTo>
                  <a:pt x="0" y="4546"/>
                </a:lnTo>
                <a:lnTo>
                  <a:pt x="3568" y="4292"/>
                </a:lnTo>
                <a:lnTo>
                  <a:pt x="6959" y="2908"/>
                </a:lnTo>
                <a:lnTo>
                  <a:pt x="13703" y="101"/>
                </a:lnTo>
                <a:lnTo>
                  <a:pt x="1090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378099" y="4308793"/>
            <a:ext cx="24130" cy="9525"/>
          </a:xfrm>
          <a:custGeom>
            <a:avLst/>
            <a:gdLst/>
            <a:ahLst/>
            <a:cxnLst/>
            <a:rect l="l" t="t" r="r" b="b"/>
            <a:pathLst>
              <a:path w="24129" h="9525">
                <a:moveTo>
                  <a:pt x="14465" y="0"/>
                </a:moveTo>
                <a:lnTo>
                  <a:pt x="9664" y="2882"/>
                </a:lnTo>
                <a:lnTo>
                  <a:pt x="4838" y="5715"/>
                </a:lnTo>
                <a:lnTo>
                  <a:pt x="0" y="8496"/>
                </a:lnTo>
                <a:lnTo>
                  <a:pt x="10312" y="8991"/>
                </a:lnTo>
                <a:lnTo>
                  <a:pt x="14871" y="6121"/>
                </a:lnTo>
                <a:lnTo>
                  <a:pt x="23914" y="254"/>
                </a:lnTo>
                <a:lnTo>
                  <a:pt x="1446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310228" y="4327100"/>
            <a:ext cx="63500" cy="17780"/>
          </a:xfrm>
          <a:custGeom>
            <a:avLst/>
            <a:gdLst/>
            <a:ahLst/>
            <a:cxnLst/>
            <a:rect l="l" t="t" r="r" b="b"/>
            <a:pathLst>
              <a:path w="63500" h="17779">
                <a:moveTo>
                  <a:pt x="63042" y="0"/>
                </a:moveTo>
                <a:lnTo>
                  <a:pt x="0" y="17589"/>
                </a:lnTo>
                <a:lnTo>
                  <a:pt x="11218" y="16328"/>
                </a:lnTo>
                <a:lnTo>
                  <a:pt x="22375" y="14790"/>
                </a:lnTo>
                <a:lnTo>
                  <a:pt x="6304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276905" y="4317292"/>
            <a:ext cx="111760" cy="29845"/>
          </a:xfrm>
          <a:custGeom>
            <a:avLst/>
            <a:gdLst/>
            <a:ahLst/>
            <a:cxnLst/>
            <a:rect l="l" t="t" r="r" b="b"/>
            <a:pathLst>
              <a:path w="111759" h="29845">
                <a:moveTo>
                  <a:pt x="101193" y="0"/>
                </a:moveTo>
                <a:lnTo>
                  <a:pt x="100634" y="317"/>
                </a:lnTo>
                <a:lnTo>
                  <a:pt x="63906" y="2984"/>
                </a:lnTo>
                <a:lnTo>
                  <a:pt x="19164" y="21259"/>
                </a:lnTo>
                <a:lnTo>
                  <a:pt x="0" y="29438"/>
                </a:lnTo>
                <a:lnTo>
                  <a:pt x="8377" y="29160"/>
                </a:lnTo>
                <a:lnTo>
                  <a:pt x="16724" y="28725"/>
                </a:lnTo>
                <a:lnTo>
                  <a:pt x="96367" y="9804"/>
                </a:lnTo>
                <a:lnTo>
                  <a:pt x="111505" y="482"/>
                </a:lnTo>
                <a:lnTo>
                  <a:pt x="10119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296072" y="4320283"/>
            <a:ext cx="45085" cy="18415"/>
          </a:xfrm>
          <a:custGeom>
            <a:avLst/>
            <a:gdLst/>
            <a:ahLst/>
            <a:cxnLst/>
            <a:rect l="l" t="t" r="r" b="b"/>
            <a:pathLst>
              <a:path w="45084" h="18414">
                <a:moveTo>
                  <a:pt x="44742" y="0"/>
                </a:moveTo>
                <a:lnTo>
                  <a:pt x="41173" y="254"/>
                </a:lnTo>
                <a:lnTo>
                  <a:pt x="0" y="18262"/>
                </a:lnTo>
                <a:lnTo>
                  <a:pt x="4474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123110" y="4333452"/>
            <a:ext cx="90805" cy="20320"/>
          </a:xfrm>
          <a:custGeom>
            <a:avLst/>
            <a:gdLst/>
            <a:ahLst/>
            <a:cxnLst/>
            <a:rect l="l" t="t" r="r" b="b"/>
            <a:pathLst>
              <a:path w="90804" h="20320">
                <a:moveTo>
                  <a:pt x="90652" y="0"/>
                </a:moveTo>
                <a:lnTo>
                  <a:pt x="62547" y="317"/>
                </a:lnTo>
                <a:lnTo>
                  <a:pt x="47229" y="3251"/>
                </a:lnTo>
                <a:lnTo>
                  <a:pt x="31978" y="6413"/>
                </a:lnTo>
                <a:lnTo>
                  <a:pt x="0" y="19989"/>
                </a:lnTo>
                <a:lnTo>
                  <a:pt x="35610" y="16687"/>
                </a:lnTo>
                <a:lnTo>
                  <a:pt x="85902" y="1879"/>
                </a:lnTo>
                <a:lnTo>
                  <a:pt x="9065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155092" y="4324491"/>
            <a:ext cx="69215" cy="15875"/>
          </a:xfrm>
          <a:custGeom>
            <a:avLst/>
            <a:gdLst/>
            <a:ahLst/>
            <a:cxnLst/>
            <a:rect l="l" t="t" r="r" b="b"/>
            <a:pathLst>
              <a:path w="69215" h="15875">
                <a:moveTo>
                  <a:pt x="38912" y="0"/>
                </a:moveTo>
                <a:lnTo>
                  <a:pt x="29933" y="2501"/>
                </a:lnTo>
                <a:lnTo>
                  <a:pt x="0" y="15379"/>
                </a:lnTo>
                <a:lnTo>
                  <a:pt x="15239" y="12212"/>
                </a:lnTo>
                <a:lnTo>
                  <a:pt x="30556" y="9283"/>
                </a:lnTo>
                <a:lnTo>
                  <a:pt x="32805" y="9258"/>
                </a:lnTo>
                <a:lnTo>
                  <a:pt x="19989" y="9258"/>
                </a:lnTo>
                <a:lnTo>
                  <a:pt x="26314" y="6210"/>
                </a:lnTo>
                <a:lnTo>
                  <a:pt x="38912" y="0"/>
                </a:lnTo>
                <a:close/>
              </a:path>
              <a:path w="69215" h="15875">
                <a:moveTo>
                  <a:pt x="69037" y="4902"/>
                </a:moveTo>
                <a:lnTo>
                  <a:pt x="19989" y="9258"/>
                </a:lnTo>
                <a:lnTo>
                  <a:pt x="32805" y="9258"/>
                </a:lnTo>
                <a:lnTo>
                  <a:pt x="58673" y="8966"/>
                </a:lnTo>
                <a:lnTo>
                  <a:pt x="69037" y="4902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209012" y="43334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337" y="0"/>
                </a:moveTo>
                <a:lnTo>
                  <a:pt x="4749" y="0"/>
                </a:lnTo>
                <a:lnTo>
                  <a:pt x="0" y="1879"/>
                </a:lnTo>
                <a:lnTo>
                  <a:pt x="633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213766" y="4328423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1983" y="0"/>
                </a:moveTo>
                <a:lnTo>
                  <a:pt x="10363" y="977"/>
                </a:lnTo>
                <a:lnTo>
                  <a:pt x="0" y="5029"/>
                </a:lnTo>
                <a:lnTo>
                  <a:pt x="1587" y="5029"/>
                </a:lnTo>
                <a:lnTo>
                  <a:pt x="14122" y="1308"/>
                </a:lnTo>
                <a:lnTo>
                  <a:pt x="21983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214830" y="4066513"/>
            <a:ext cx="346320" cy="875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204059" y="421215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59" y="0"/>
                </a:moveTo>
                <a:lnTo>
                  <a:pt x="0" y="774"/>
                </a:lnTo>
                <a:lnTo>
                  <a:pt x="2285" y="736"/>
                </a:lnTo>
                <a:lnTo>
                  <a:pt x="2501" y="482"/>
                </a:lnTo>
                <a:lnTo>
                  <a:pt x="2743" y="254"/>
                </a:lnTo>
                <a:lnTo>
                  <a:pt x="295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086103" y="424439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5791" y="0"/>
                </a:moveTo>
                <a:lnTo>
                  <a:pt x="0" y="1752"/>
                </a:lnTo>
                <a:lnTo>
                  <a:pt x="1498" y="1638"/>
                </a:lnTo>
                <a:lnTo>
                  <a:pt x="4356" y="1473"/>
                </a:lnTo>
                <a:lnTo>
                  <a:pt x="6756" y="838"/>
                </a:lnTo>
                <a:lnTo>
                  <a:pt x="6388" y="584"/>
                </a:lnTo>
                <a:lnTo>
                  <a:pt x="6070" y="292"/>
                </a:lnTo>
                <a:lnTo>
                  <a:pt x="579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064036" y="4231562"/>
            <a:ext cx="80645" cy="21590"/>
          </a:xfrm>
          <a:custGeom>
            <a:avLst/>
            <a:gdLst/>
            <a:ahLst/>
            <a:cxnLst/>
            <a:rect l="l" t="t" r="r" b="b"/>
            <a:pathLst>
              <a:path w="80645" h="21589">
                <a:moveTo>
                  <a:pt x="26428" y="14300"/>
                </a:moveTo>
                <a:lnTo>
                  <a:pt x="23571" y="14465"/>
                </a:lnTo>
                <a:lnTo>
                  <a:pt x="22072" y="14579"/>
                </a:lnTo>
                <a:lnTo>
                  <a:pt x="14706" y="16776"/>
                </a:lnTo>
                <a:lnTo>
                  <a:pt x="0" y="21323"/>
                </a:lnTo>
                <a:lnTo>
                  <a:pt x="26428" y="14300"/>
                </a:lnTo>
                <a:close/>
              </a:path>
              <a:path w="80645" h="21589">
                <a:moveTo>
                  <a:pt x="71755" y="0"/>
                </a:moveTo>
                <a:lnTo>
                  <a:pt x="27863" y="12826"/>
                </a:lnTo>
                <a:lnTo>
                  <a:pt x="28143" y="13119"/>
                </a:lnTo>
                <a:lnTo>
                  <a:pt x="28460" y="13411"/>
                </a:lnTo>
                <a:lnTo>
                  <a:pt x="28816" y="13665"/>
                </a:lnTo>
                <a:lnTo>
                  <a:pt x="54614" y="7248"/>
                </a:lnTo>
                <a:lnTo>
                  <a:pt x="80518" y="1193"/>
                </a:lnTo>
                <a:lnTo>
                  <a:pt x="7175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135786" y="4223479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31876" y="0"/>
                </a:moveTo>
                <a:lnTo>
                  <a:pt x="15405" y="3746"/>
                </a:lnTo>
                <a:lnTo>
                  <a:pt x="0" y="8077"/>
                </a:lnTo>
                <a:lnTo>
                  <a:pt x="8762" y="9283"/>
                </a:lnTo>
                <a:lnTo>
                  <a:pt x="34494" y="3641"/>
                </a:lnTo>
                <a:lnTo>
                  <a:pt x="43091" y="1854"/>
                </a:lnTo>
                <a:lnTo>
                  <a:pt x="3187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103285" y="4253795"/>
            <a:ext cx="99060" cy="19050"/>
          </a:xfrm>
          <a:custGeom>
            <a:avLst/>
            <a:gdLst/>
            <a:ahLst/>
            <a:cxnLst/>
            <a:rect l="l" t="t" r="r" b="b"/>
            <a:pathLst>
              <a:path w="99059" h="19050">
                <a:moveTo>
                  <a:pt x="98704" y="0"/>
                </a:moveTo>
                <a:lnTo>
                  <a:pt x="74695" y="2504"/>
                </a:lnTo>
                <a:lnTo>
                  <a:pt x="50447" y="6357"/>
                </a:lnTo>
                <a:lnTo>
                  <a:pt x="25652" y="11699"/>
                </a:lnTo>
                <a:lnTo>
                  <a:pt x="0" y="18669"/>
                </a:lnTo>
                <a:lnTo>
                  <a:pt x="26754" y="12857"/>
                </a:lnTo>
                <a:lnTo>
                  <a:pt x="40160" y="10123"/>
                </a:lnTo>
                <a:lnTo>
                  <a:pt x="53594" y="7531"/>
                </a:lnTo>
                <a:lnTo>
                  <a:pt x="70180" y="6438"/>
                </a:lnTo>
                <a:lnTo>
                  <a:pt x="78460" y="5981"/>
                </a:lnTo>
                <a:lnTo>
                  <a:pt x="9870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987832" y="4259772"/>
            <a:ext cx="194310" cy="49530"/>
          </a:xfrm>
          <a:custGeom>
            <a:avLst/>
            <a:gdLst/>
            <a:ahLst/>
            <a:cxnLst/>
            <a:rect l="l" t="t" r="r" b="b"/>
            <a:pathLst>
              <a:path w="194309" h="49529">
                <a:moveTo>
                  <a:pt x="193916" y="0"/>
                </a:moveTo>
                <a:lnTo>
                  <a:pt x="155608" y="4141"/>
                </a:lnTo>
                <a:lnTo>
                  <a:pt x="115417" y="12687"/>
                </a:lnTo>
                <a:lnTo>
                  <a:pt x="0" y="49187"/>
                </a:lnTo>
                <a:lnTo>
                  <a:pt x="6108" y="48437"/>
                </a:lnTo>
                <a:lnTo>
                  <a:pt x="33388" y="40335"/>
                </a:lnTo>
                <a:lnTo>
                  <a:pt x="174523" y="5829"/>
                </a:lnTo>
                <a:lnTo>
                  <a:pt x="1939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885892" y="4297559"/>
            <a:ext cx="46355" cy="18415"/>
          </a:xfrm>
          <a:custGeom>
            <a:avLst/>
            <a:gdLst/>
            <a:ahLst/>
            <a:cxnLst/>
            <a:rect l="l" t="t" r="r" b="b"/>
            <a:pathLst>
              <a:path w="46354" h="18414">
                <a:moveTo>
                  <a:pt x="45935" y="0"/>
                </a:moveTo>
                <a:lnTo>
                  <a:pt x="22891" y="8963"/>
                </a:lnTo>
                <a:lnTo>
                  <a:pt x="0" y="18288"/>
                </a:lnTo>
                <a:lnTo>
                  <a:pt x="9740" y="18034"/>
                </a:lnTo>
                <a:lnTo>
                  <a:pt x="17634" y="13866"/>
                </a:lnTo>
                <a:lnTo>
                  <a:pt x="26185" y="9474"/>
                </a:lnTo>
                <a:lnTo>
                  <a:pt x="35563" y="4853"/>
                </a:lnTo>
                <a:lnTo>
                  <a:pt x="4593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113569" y="4241633"/>
            <a:ext cx="105410" cy="14604"/>
          </a:xfrm>
          <a:custGeom>
            <a:avLst/>
            <a:gdLst/>
            <a:ahLst/>
            <a:cxnLst/>
            <a:rect l="l" t="t" r="r" b="b"/>
            <a:pathLst>
              <a:path w="105409" h="14604">
                <a:moveTo>
                  <a:pt x="79425" y="0"/>
                </a:moveTo>
                <a:lnTo>
                  <a:pt x="0" y="14604"/>
                </a:lnTo>
                <a:lnTo>
                  <a:pt x="76327" y="12750"/>
                </a:lnTo>
                <a:lnTo>
                  <a:pt x="89941" y="11722"/>
                </a:lnTo>
                <a:lnTo>
                  <a:pt x="98704" y="9182"/>
                </a:lnTo>
                <a:lnTo>
                  <a:pt x="100736" y="8750"/>
                </a:lnTo>
                <a:lnTo>
                  <a:pt x="104800" y="7950"/>
                </a:lnTo>
                <a:lnTo>
                  <a:pt x="83883" y="4419"/>
                </a:lnTo>
                <a:lnTo>
                  <a:pt x="80860" y="2501"/>
                </a:lnTo>
                <a:lnTo>
                  <a:pt x="7942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971106" y="4253353"/>
            <a:ext cx="232410" cy="36830"/>
          </a:xfrm>
          <a:custGeom>
            <a:avLst/>
            <a:gdLst/>
            <a:ahLst/>
            <a:cxnLst/>
            <a:rect l="l" t="t" r="r" b="b"/>
            <a:pathLst>
              <a:path w="232409" h="36829">
                <a:moveTo>
                  <a:pt x="232409" y="0"/>
                </a:moveTo>
                <a:lnTo>
                  <a:pt x="218782" y="1028"/>
                </a:lnTo>
                <a:lnTo>
                  <a:pt x="142455" y="2882"/>
                </a:lnTo>
                <a:lnTo>
                  <a:pt x="95173" y="11569"/>
                </a:lnTo>
                <a:lnTo>
                  <a:pt x="71223" y="17287"/>
                </a:lnTo>
                <a:lnTo>
                  <a:pt x="47377" y="23301"/>
                </a:lnTo>
                <a:lnTo>
                  <a:pt x="23636" y="29614"/>
                </a:lnTo>
                <a:lnTo>
                  <a:pt x="0" y="36233"/>
                </a:lnTo>
                <a:lnTo>
                  <a:pt x="4724" y="36233"/>
                </a:lnTo>
                <a:lnTo>
                  <a:pt x="49807" y="35437"/>
                </a:lnTo>
                <a:lnTo>
                  <a:pt x="132181" y="19100"/>
                </a:lnTo>
                <a:lnTo>
                  <a:pt x="157834" y="12138"/>
                </a:lnTo>
                <a:lnTo>
                  <a:pt x="182629" y="6800"/>
                </a:lnTo>
                <a:lnTo>
                  <a:pt x="206876" y="2948"/>
                </a:lnTo>
                <a:lnTo>
                  <a:pt x="230885" y="444"/>
                </a:lnTo>
                <a:lnTo>
                  <a:pt x="2324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090465" y="424523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387" y="0"/>
                </a:moveTo>
                <a:lnTo>
                  <a:pt x="0" y="635"/>
                </a:lnTo>
                <a:lnTo>
                  <a:pt x="3009" y="444"/>
                </a:lnTo>
                <a:lnTo>
                  <a:pt x="238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058418" y="4232757"/>
            <a:ext cx="134620" cy="23495"/>
          </a:xfrm>
          <a:custGeom>
            <a:avLst/>
            <a:gdLst/>
            <a:ahLst/>
            <a:cxnLst/>
            <a:rect l="l" t="t" r="r" b="b"/>
            <a:pathLst>
              <a:path w="134620" h="23495">
                <a:moveTo>
                  <a:pt x="86131" y="0"/>
                </a:moveTo>
                <a:lnTo>
                  <a:pt x="73103" y="2995"/>
                </a:lnTo>
                <a:lnTo>
                  <a:pt x="60228" y="6054"/>
                </a:lnTo>
                <a:lnTo>
                  <a:pt x="34429" y="12471"/>
                </a:lnTo>
                <a:lnTo>
                  <a:pt x="34620" y="12623"/>
                </a:lnTo>
                <a:lnTo>
                  <a:pt x="35052" y="12915"/>
                </a:lnTo>
                <a:lnTo>
                  <a:pt x="32042" y="13106"/>
                </a:lnTo>
                <a:lnTo>
                  <a:pt x="5626" y="20129"/>
                </a:lnTo>
                <a:lnTo>
                  <a:pt x="3746" y="20701"/>
                </a:lnTo>
                <a:lnTo>
                  <a:pt x="0" y="21882"/>
                </a:lnTo>
                <a:lnTo>
                  <a:pt x="4279" y="22313"/>
                </a:lnTo>
                <a:lnTo>
                  <a:pt x="55143" y="23482"/>
                </a:lnTo>
                <a:lnTo>
                  <a:pt x="134581" y="8877"/>
                </a:lnTo>
                <a:lnTo>
                  <a:pt x="134023" y="7886"/>
                </a:lnTo>
                <a:lnTo>
                  <a:pt x="133705" y="6832"/>
                </a:lnTo>
                <a:lnTo>
                  <a:pt x="133604" y="5676"/>
                </a:lnTo>
                <a:lnTo>
                  <a:pt x="109724" y="2980"/>
                </a:lnTo>
                <a:lnTo>
                  <a:pt x="8613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842391" y="4215431"/>
            <a:ext cx="361950" cy="119380"/>
          </a:xfrm>
          <a:custGeom>
            <a:avLst/>
            <a:gdLst/>
            <a:ahLst/>
            <a:cxnLst/>
            <a:rect l="l" t="t" r="r" b="b"/>
            <a:pathLst>
              <a:path w="361950" h="119379">
                <a:moveTo>
                  <a:pt x="216026" y="39204"/>
                </a:moveTo>
                <a:lnTo>
                  <a:pt x="146222" y="61764"/>
                </a:lnTo>
                <a:lnTo>
                  <a:pt x="108264" y="75100"/>
                </a:lnTo>
                <a:lnTo>
                  <a:pt x="69684" y="91600"/>
                </a:lnTo>
                <a:lnTo>
                  <a:pt x="53251" y="100164"/>
                </a:lnTo>
                <a:lnTo>
                  <a:pt x="43510" y="100406"/>
                </a:lnTo>
                <a:lnTo>
                  <a:pt x="21678" y="109693"/>
                </a:lnTo>
                <a:lnTo>
                  <a:pt x="0" y="119303"/>
                </a:lnTo>
                <a:lnTo>
                  <a:pt x="12623" y="116154"/>
                </a:lnTo>
                <a:lnTo>
                  <a:pt x="27241" y="115471"/>
                </a:lnTo>
                <a:lnTo>
                  <a:pt x="41841" y="114634"/>
                </a:lnTo>
                <a:lnTo>
                  <a:pt x="56406" y="113605"/>
                </a:lnTo>
                <a:lnTo>
                  <a:pt x="70916" y="112344"/>
                </a:lnTo>
                <a:lnTo>
                  <a:pt x="158111" y="93535"/>
                </a:lnTo>
                <a:lnTo>
                  <a:pt x="145440" y="93535"/>
                </a:lnTo>
                <a:lnTo>
                  <a:pt x="205456" y="74155"/>
                </a:lnTo>
                <a:lnTo>
                  <a:pt x="128714" y="74155"/>
                </a:lnTo>
                <a:lnTo>
                  <a:pt x="152350" y="67537"/>
                </a:lnTo>
                <a:lnTo>
                  <a:pt x="176091" y="61223"/>
                </a:lnTo>
                <a:lnTo>
                  <a:pt x="199937" y="55210"/>
                </a:lnTo>
                <a:lnTo>
                  <a:pt x="223888" y="49491"/>
                </a:lnTo>
                <a:lnTo>
                  <a:pt x="271170" y="40805"/>
                </a:lnTo>
                <a:lnTo>
                  <a:pt x="220306" y="39649"/>
                </a:lnTo>
                <a:lnTo>
                  <a:pt x="216026" y="39204"/>
                </a:lnTo>
                <a:close/>
              </a:path>
              <a:path w="361950" h="119379">
                <a:moveTo>
                  <a:pt x="319963" y="50164"/>
                </a:moveTo>
                <a:lnTo>
                  <a:pt x="221726" y="74155"/>
                </a:lnTo>
                <a:lnTo>
                  <a:pt x="178828" y="84670"/>
                </a:lnTo>
                <a:lnTo>
                  <a:pt x="151549" y="92773"/>
                </a:lnTo>
                <a:lnTo>
                  <a:pt x="145440" y="93535"/>
                </a:lnTo>
                <a:lnTo>
                  <a:pt x="158111" y="93535"/>
                </a:lnTo>
                <a:lnTo>
                  <a:pt x="218173" y="80695"/>
                </a:lnTo>
                <a:lnTo>
                  <a:pt x="240472" y="74138"/>
                </a:lnTo>
                <a:lnTo>
                  <a:pt x="319963" y="50164"/>
                </a:lnTo>
                <a:close/>
              </a:path>
              <a:path w="361950" h="119379">
                <a:moveTo>
                  <a:pt x="260896" y="57022"/>
                </a:moveTo>
                <a:lnTo>
                  <a:pt x="194297" y="72580"/>
                </a:lnTo>
                <a:lnTo>
                  <a:pt x="153534" y="74010"/>
                </a:lnTo>
                <a:lnTo>
                  <a:pt x="128714" y="74155"/>
                </a:lnTo>
                <a:lnTo>
                  <a:pt x="205456" y="74155"/>
                </a:lnTo>
                <a:lnTo>
                  <a:pt x="260896" y="57022"/>
                </a:lnTo>
                <a:close/>
              </a:path>
              <a:path w="361950" h="119379">
                <a:moveTo>
                  <a:pt x="361657" y="0"/>
                </a:moveTo>
                <a:lnTo>
                  <a:pt x="325272" y="8051"/>
                </a:lnTo>
                <a:lnTo>
                  <a:pt x="336486" y="9893"/>
                </a:lnTo>
                <a:lnTo>
                  <a:pt x="327890" y="11686"/>
                </a:lnTo>
                <a:lnTo>
                  <a:pt x="302158" y="17322"/>
                </a:lnTo>
                <a:lnTo>
                  <a:pt x="325870" y="20323"/>
                </a:lnTo>
                <a:lnTo>
                  <a:pt x="349630" y="22999"/>
                </a:lnTo>
                <a:lnTo>
                  <a:pt x="350368" y="17550"/>
                </a:lnTo>
                <a:lnTo>
                  <a:pt x="353096" y="11609"/>
                </a:lnTo>
                <a:lnTo>
                  <a:pt x="357098" y="5613"/>
                </a:lnTo>
                <a:lnTo>
                  <a:pt x="36165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913308" y="4296131"/>
            <a:ext cx="147320" cy="31750"/>
          </a:xfrm>
          <a:custGeom>
            <a:avLst/>
            <a:gdLst/>
            <a:ahLst/>
            <a:cxnLst/>
            <a:rect l="l" t="t" r="r" b="b"/>
            <a:pathLst>
              <a:path w="147320" h="31750">
                <a:moveTo>
                  <a:pt x="147256" y="0"/>
                </a:moveTo>
                <a:lnTo>
                  <a:pt x="0" y="31635"/>
                </a:lnTo>
                <a:lnTo>
                  <a:pt x="20123" y="29423"/>
                </a:lnTo>
                <a:lnTo>
                  <a:pt x="40028" y="26587"/>
                </a:lnTo>
                <a:lnTo>
                  <a:pt x="78943" y="18643"/>
                </a:lnTo>
                <a:lnTo>
                  <a:pt x="130254" y="4854"/>
                </a:lnTo>
                <a:lnTo>
                  <a:pt x="14725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627206" y="43851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447" y="0"/>
                </a:moveTo>
                <a:lnTo>
                  <a:pt x="698" y="444"/>
                </a:lnTo>
                <a:lnTo>
                  <a:pt x="0" y="546"/>
                </a:lnTo>
                <a:lnTo>
                  <a:pt x="965" y="165"/>
                </a:lnTo>
                <a:lnTo>
                  <a:pt x="144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652540" y="4367687"/>
            <a:ext cx="55880" cy="12700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54902" y="0"/>
                </a:moveTo>
                <a:lnTo>
                  <a:pt x="41005" y="2531"/>
                </a:lnTo>
                <a:lnTo>
                  <a:pt x="27222" y="5478"/>
                </a:lnTo>
                <a:lnTo>
                  <a:pt x="13554" y="8842"/>
                </a:lnTo>
                <a:lnTo>
                  <a:pt x="0" y="12623"/>
                </a:lnTo>
                <a:lnTo>
                  <a:pt x="8496" y="12420"/>
                </a:lnTo>
                <a:lnTo>
                  <a:pt x="31919" y="8024"/>
                </a:lnTo>
                <a:lnTo>
                  <a:pt x="55295" y="3238"/>
                </a:lnTo>
                <a:lnTo>
                  <a:pt x="55041" y="2171"/>
                </a:lnTo>
                <a:lnTo>
                  <a:pt x="54914" y="1079"/>
                </a:lnTo>
                <a:lnTo>
                  <a:pt x="5490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627902" y="4352075"/>
            <a:ext cx="151765" cy="33655"/>
          </a:xfrm>
          <a:custGeom>
            <a:avLst/>
            <a:gdLst/>
            <a:ahLst/>
            <a:cxnLst/>
            <a:rect l="l" t="t" r="r" b="b"/>
            <a:pathLst>
              <a:path w="151765" h="33654">
                <a:moveTo>
                  <a:pt x="151676" y="0"/>
                </a:moveTo>
                <a:lnTo>
                  <a:pt x="108511" y="5508"/>
                </a:lnTo>
                <a:lnTo>
                  <a:pt x="66471" y="14579"/>
                </a:lnTo>
                <a:lnTo>
                  <a:pt x="24290" y="25831"/>
                </a:lnTo>
                <a:lnTo>
                  <a:pt x="0" y="33566"/>
                </a:lnTo>
                <a:lnTo>
                  <a:pt x="24862" y="29488"/>
                </a:lnTo>
                <a:lnTo>
                  <a:pt x="31982" y="28232"/>
                </a:lnTo>
                <a:lnTo>
                  <a:pt x="24637" y="28232"/>
                </a:lnTo>
                <a:lnTo>
                  <a:pt x="38192" y="24450"/>
                </a:lnTo>
                <a:lnTo>
                  <a:pt x="51860" y="21086"/>
                </a:lnTo>
                <a:lnTo>
                  <a:pt x="65643" y="18139"/>
                </a:lnTo>
                <a:lnTo>
                  <a:pt x="79540" y="15608"/>
                </a:lnTo>
                <a:lnTo>
                  <a:pt x="94733" y="15608"/>
                </a:lnTo>
                <a:lnTo>
                  <a:pt x="111094" y="11853"/>
                </a:lnTo>
                <a:lnTo>
                  <a:pt x="121462" y="9359"/>
                </a:lnTo>
                <a:lnTo>
                  <a:pt x="151676" y="0"/>
                </a:lnTo>
                <a:close/>
              </a:path>
              <a:path w="151765" h="33654">
                <a:moveTo>
                  <a:pt x="33134" y="28028"/>
                </a:moveTo>
                <a:lnTo>
                  <a:pt x="24637" y="28232"/>
                </a:lnTo>
                <a:lnTo>
                  <a:pt x="31982" y="28232"/>
                </a:lnTo>
                <a:lnTo>
                  <a:pt x="33134" y="28028"/>
                </a:lnTo>
                <a:close/>
              </a:path>
              <a:path w="151765" h="33654">
                <a:moveTo>
                  <a:pt x="94733" y="15608"/>
                </a:moveTo>
                <a:lnTo>
                  <a:pt x="79540" y="15608"/>
                </a:lnTo>
                <a:lnTo>
                  <a:pt x="79552" y="16687"/>
                </a:lnTo>
                <a:lnTo>
                  <a:pt x="79679" y="17780"/>
                </a:lnTo>
                <a:lnTo>
                  <a:pt x="79933" y="18846"/>
                </a:lnTo>
                <a:lnTo>
                  <a:pt x="94733" y="15608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435014" y="4166034"/>
            <a:ext cx="54610" cy="8255"/>
          </a:xfrm>
          <a:custGeom>
            <a:avLst/>
            <a:gdLst/>
            <a:ahLst/>
            <a:cxnLst/>
            <a:rect l="l" t="t" r="r" b="b"/>
            <a:pathLst>
              <a:path w="54609" h="8254">
                <a:moveTo>
                  <a:pt x="48387" y="0"/>
                </a:moveTo>
                <a:lnTo>
                  <a:pt x="44208" y="0"/>
                </a:lnTo>
                <a:lnTo>
                  <a:pt x="32743" y="1209"/>
                </a:lnTo>
                <a:lnTo>
                  <a:pt x="21796" y="2474"/>
                </a:lnTo>
                <a:lnTo>
                  <a:pt x="0" y="5283"/>
                </a:lnTo>
                <a:lnTo>
                  <a:pt x="13573" y="6171"/>
                </a:lnTo>
                <a:lnTo>
                  <a:pt x="27147" y="6910"/>
                </a:lnTo>
                <a:lnTo>
                  <a:pt x="40724" y="7499"/>
                </a:lnTo>
                <a:lnTo>
                  <a:pt x="54305" y="7937"/>
                </a:lnTo>
                <a:lnTo>
                  <a:pt x="51879" y="3327"/>
                </a:lnTo>
                <a:lnTo>
                  <a:pt x="4838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619994" y="4280537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90" h="5714">
                <a:moveTo>
                  <a:pt x="21069" y="0"/>
                </a:moveTo>
                <a:lnTo>
                  <a:pt x="11252" y="393"/>
                </a:lnTo>
                <a:lnTo>
                  <a:pt x="6349" y="698"/>
                </a:lnTo>
                <a:lnTo>
                  <a:pt x="0" y="5448"/>
                </a:lnTo>
                <a:lnTo>
                  <a:pt x="6070" y="5283"/>
                </a:lnTo>
                <a:lnTo>
                  <a:pt x="2106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615115" y="4285819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0947" y="0"/>
                </a:moveTo>
                <a:lnTo>
                  <a:pt x="4876" y="165"/>
                </a:lnTo>
                <a:lnTo>
                  <a:pt x="1638" y="2590"/>
                </a:lnTo>
                <a:lnTo>
                  <a:pt x="0" y="3771"/>
                </a:lnTo>
                <a:lnTo>
                  <a:pt x="1094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599690" y="4281234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4">
                <a:moveTo>
                  <a:pt x="26657" y="0"/>
                </a:moveTo>
                <a:lnTo>
                  <a:pt x="20624" y="330"/>
                </a:lnTo>
                <a:lnTo>
                  <a:pt x="14579" y="762"/>
                </a:lnTo>
                <a:lnTo>
                  <a:pt x="8547" y="1257"/>
                </a:lnTo>
                <a:lnTo>
                  <a:pt x="0" y="5321"/>
                </a:lnTo>
                <a:lnTo>
                  <a:pt x="20307" y="4749"/>
                </a:lnTo>
                <a:lnTo>
                  <a:pt x="2665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588091" y="4285985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1902" y="0"/>
                </a:moveTo>
                <a:lnTo>
                  <a:pt x="11595" y="571"/>
                </a:lnTo>
                <a:lnTo>
                  <a:pt x="3873" y="4216"/>
                </a:lnTo>
                <a:lnTo>
                  <a:pt x="0" y="5994"/>
                </a:lnTo>
                <a:lnTo>
                  <a:pt x="3467" y="7023"/>
                </a:lnTo>
                <a:lnTo>
                  <a:pt x="6921" y="8102"/>
                </a:lnTo>
                <a:lnTo>
                  <a:pt x="10350" y="9220"/>
                </a:lnTo>
                <a:lnTo>
                  <a:pt x="27025" y="3594"/>
                </a:lnTo>
                <a:lnTo>
                  <a:pt x="28663" y="2425"/>
                </a:lnTo>
                <a:lnTo>
                  <a:pt x="30276" y="1193"/>
                </a:lnTo>
                <a:lnTo>
                  <a:pt x="3190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542654" y="4291982"/>
            <a:ext cx="55880" cy="20955"/>
          </a:xfrm>
          <a:custGeom>
            <a:avLst/>
            <a:gdLst/>
            <a:ahLst/>
            <a:cxnLst/>
            <a:rect l="l" t="t" r="r" b="b"/>
            <a:pathLst>
              <a:path w="55879" h="20954">
                <a:moveTo>
                  <a:pt x="45440" y="0"/>
                </a:moveTo>
                <a:lnTo>
                  <a:pt x="22844" y="10288"/>
                </a:lnTo>
                <a:lnTo>
                  <a:pt x="114" y="20281"/>
                </a:lnTo>
                <a:lnTo>
                  <a:pt x="0" y="20916"/>
                </a:lnTo>
                <a:lnTo>
                  <a:pt x="27947" y="12266"/>
                </a:lnTo>
                <a:lnTo>
                  <a:pt x="55791" y="3225"/>
                </a:lnTo>
                <a:lnTo>
                  <a:pt x="52349" y="2108"/>
                </a:lnTo>
                <a:lnTo>
                  <a:pt x="48894" y="1028"/>
                </a:lnTo>
                <a:lnTo>
                  <a:pt x="4544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538736" y="4312263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038" y="0"/>
                </a:moveTo>
                <a:lnTo>
                  <a:pt x="2692" y="571"/>
                </a:lnTo>
                <a:lnTo>
                  <a:pt x="1358" y="1168"/>
                </a:lnTo>
                <a:lnTo>
                  <a:pt x="0" y="1727"/>
                </a:lnTo>
                <a:lnTo>
                  <a:pt x="3924" y="635"/>
                </a:lnTo>
                <a:lnTo>
                  <a:pt x="403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538187" y="43139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46" y="0"/>
                </a:moveTo>
                <a:lnTo>
                  <a:pt x="368" y="88"/>
                </a:lnTo>
                <a:lnTo>
                  <a:pt x="0" y="228"/>
                </a:lnTo>
                <a:lnTo>
                  <a:pt x="647" y="38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626069" y="4264129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31011" y="16408"/>
                </a:moveTo>
                <a:lnTo>
                  <a:pt x="14998" y="16408"/>
                </a:lnTo>
                <a:lnTo>
                  <a:pt x="0" y="21691"/>
                </a:lnTo>
                <a:lnTo>
                  <a:pt x="7975" y="21463"/>
                </a:lnTo>
                <a:lnTo>
                  <a:pt x="31011" y="16408"/>
                </a:lnTo>
                <a:close/>
              </a:path>
              <a:path w="50800" h="22225">
                <a:moveTo>
                  <a:pt x="29019" y="0"/>
                </a:moveTo>
                <a:lnTo>
                  <a:pt x="21259" y="698"/>
                </a:lnTo>
                <a:lnTo>
                  <a:pt x="16056" y="4864"/>
                </a:lnTo>
                <a:lnTo>
                  <a:pt x="10826" y="8983"/>
                </a:lnTo>
                <a:lnTo>
                  <a:pt x="5568" y="13062"/>
                </a:lnTo>
                <a:lnTo>
                  <a:pt x="279" y="17106"/>
                </a:lnTo>
                <a:lnTo>
                  <a:pt x="5181" y="16802"/>
                </a:lnTo>
                <a:lnTo>
                  <a:pt x="14998" y="16408"/>
                </a:lnTo>
                <a:lnTo>
                  <a:pt x="31011" y="16408"/>
                </a:lnTo>
                <a:lnTo>
                  <a:pt x="50380" y="12306"/>
                </a:lnTo>
                <a:lnTo>
                  <a:pt x="49479" y="9359"/>
                </a:lnTo>
                <a:lnTo>
                  <a:pt x="46812" y="6832"/>
                </a:lnTo>
                <a:lnTo>
                  <a:pt x="41554" y="5118"/>
                </a:lnTo>
                <a:lnTo>
                  <a:pt x="37388" y="3365"/>
                </a:lnTo>
                <a:lnTo>
                  <a:pt x="33210" y="1663"/>
                </a:lnTo>
                <a:lnTo>
                  <a:pt x="2901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604548" y="4276436"/>
            <a:ext cx="72390" cy="21590"/>
          </a:xfrm>
          <a:custGeom>
            <a:avLst/>
            <a:gdLst/>
            <a:ahLst/>
            <a:cxnLst/>
            <a:rect l="l" t="t" r="r" b="b"/>
            <a:pathLst>
              <a:path w="72390" h="21589">
                <a:moveTo>
                  <a:pt x="71907" y="0"/>
                </a:moveTo>
                <a:lnTo>
                  <a:pt x="29502" y="9156"/>
                </a:lnTo>
                <a:lnTo>
                  <a:pt x="21513" y="9385"/>
                </a:lnTo>
                <a:lnTo>
                  <a:pt x="10566" y="13144"/>
                </a:lnTo>
                <a:lnTo>
                  <a:pt x="7061" y="15722"/>
                </a:lnTo>
                <a:lnTo>
                  <a:pt x="3543" y="18262"/>
                </a:lnTo>
                <a:lnTo>
                  <a:pt x="0" y="20764"/>
                </a:lnTo>
                <a:lnTo>
                  <a:pt x="2286" y="21551"/>
                </a:lnTo>
                <a:lnTo>
                  <a:pt x="19618" y="15997"/>
                </a:lnTo>
                <a:lnTo>
                  <a:pt x="37039" y="10710"/>
                </a:lnTo>
                <a:lnTo>
                  <a:pt x="54546" y="5698"/>
                </a:lnTo>
                <a:lnTo>
                  <a:pt x="72136" y="965"/>
                </a:lnTo>
                <a:lnTo>
                  <a:pt x="72085" y="635"/>
                </a:lnTo>
                <a:lnTo>
                  <a:pt x="7190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31500" y="4278980"/>
            <a:ext cx="45720" cy="22225"/>
          </a:xfrm>
          <a:custGeom>
            <a:avLst/>
            <a:gdLst/>
            <a:ahLst/>
            <a:cxnLst/>
            <a:rect l="l" t="t" r="r" b="b"/>
            <a:pathLst>
              <a:path w="45720" h="22225">
                <a:moveTo>
                  <a:pt x="45313" y="0"/>
                </a:moveTo>
                <a:lnTo>
                  <a:pt x="0" y="16827"/>
                </a:lnTo>
                <a:lnTo>
                  <a:pt x="3378" y="18516"/>
                </a:lnTo>
                <a:lnTo>
                  <a:pt x="6718" y="20281"/>
                </a:lnTo>
                <a:lnTo>
                  <a:pt x="9982" y="22110"/>
                </a:lnTo>
                <a:lnTo>
                  <a:pt x="40220" y="11671"/>
                </a:lnTo>
                <a:lnTo>
                  <a:pt x="43154" y="7810"/>
                </a:lnTo>
                <a:lnTo>
                  <a:pt x="45288" y="3682"/>
                </a:lnTo>
                <a:lnTo>
                  <a:pt x="4531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06836" y="4277402"/>
            <a:ext cx="70485" cy="28575"/>
          </a:xfrm>
          <a:custGeom>
            <a:avLst/>
            <a:gdLst/>
            <a:ahLst/>
            <a:cxnLst/>
            <a:rect l="l" t="t" r="r" b="b"/>
            <a:pathLst>
              <a:path w="70484" h="28575">
                <a:moveTo>
                  <a:pt x="69850" y="0"/>
                </a:moveTo>
                <a:lnTo>
                  <a:pt x="52260" y="4732"/>
                </a:lnTo>
                <a:lnTo>
                  <a:pt x="34753" y="9744"/>
                </a:lnTo>
                <a:lnTo>
                  <a:pt x="17332" y="15026"/>
                </a:lnTo>
                <a:lnTo>
                  <a:pt x="0" y="20574"/>
                </a:lnTo>
                <a:lnTo>
                  <a:pt x="7099" y="22974"/>
                </a:lnTo>
                <a:lnTo>
                  <a:pt x="14160" y="25526"/>
                </a:lnTo>
                <a:lnTo>
                  <a:pt x="21183" y="28219"/>
                </a:lnTo>
                <a:lnTo>
                  <a:pt x="34645" y="23685"/>
                </a:lnTo>
                <a:lnTo>
                  <a:pt x="31381" y="21856"/>
                </a:lnTo>
                <a:lnTo>
                  <a:pt x="28041" y="20091"/>
                </a:lnTo>
                <a:lnTo>
                  <a:pt x="24663" y="18415"/>
                </a:lnTo>
                <a:lnTo>
                  <a:pt x="69977" y="1574"/>
                </a:lnTo>
                <a:lnTo>
                  <a:pt x="6985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579011" y="4264823"/>
            <a:ext cx="68580" cy="22860"/>
          </a:xfrm>
          <a:custGeom>
            <a:avLst/>
            <a:gdLst/>
            <a:ahLst/>
            <a:cxnLst/>
            <a:rect l="l" t="t" r="r" b="b"/>
            <a:pathLst>
              <a:path w="68579" h="22860">
                <a:moveTo>
                  <a:pt x="68313" y="0"/>
                </a:moveTo>
                <a:lnTo>
                  <a:pt x="9931" y="5232"/>
                </a:lnTo>
                <a:lnTo>
                  <a:pt x="10985" y="9550"/>
                </a:lnTo>
                <a:lnTo>
                  <a:pt x="6870" y="14973"/>
                </a:lnTo>
                <a:lnTo>
                  <a:pt x="0" y="20739"/>
                </a:lnTo>
                <a:lnTo>
                  <a:pt x="698" y="21183"/>
                </a:lnTo>
                <a:lnTo>
                  <a:pt x="1414" y="21729"/>
                </a:lnTo>
                <a:lnTo>
                  <a:pt x="2019" y="22263"/>
                </a:lnTo>
                <a:lnTo>
                  <a:pt x="20675" y="21729"/>
                </a:lnTo>
                <a:lnTo>
                  <a:pt x="29222" y="17678"/>
                </a:lnTo>
                <a:lnTo>
                  <a:pt x="35255" y="17170"/>
                </a:lnTo>
                <a:lnTo>
                  <a:pt x="41300" y="16738"/>
                </a:lnTo>
                <a:lnTo>
                  <a:pt x="47332" y="16408"/>
                </a:lnTo>
                <a:lnTo>
                  <a:pt x="52622" y="12369"/>
                </a:lnTo>
                <a:lnTo>
                  <a:pt x="57880" y="8289"/>
                </a:lnTo>
                <a:lnTo>
                  <a:pt x="63109" y="4167"/>
                </a:lnTo>
                <a:lnTo>
                  <a:pt x="6831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544753" y="4270064"/>
            <a:ext cx="70485" cy="27305"/>
          </a:xfrm>
          <a:custGeom>
            <a:avLst/>
            <a:gdLst/>
            <a:ahLst/>
            <a:cxnLst/>
            <a:rect l="l" t="t" r="r" b="b"/>
            <a:pathLst>
              <a:path w="70484" h="27304">
                <a:moveTo>
                  <a:pt x="70357" y="19519"/>
                </a:moveTo>
                <a:lnTo>
                  <a:pt x="53695" y="25145"/>
                </a:lnTo>
                <a:lnTo>
                  <a:pt x="55740" y="25793"/>
                </a:lnTo>
                <a:lnTo>
                  <a:pt x="59791" y="27139"/>
                </a:lnTo>
                <a:lnTo>
                  <a:pt x="63334" y="24637"/>
                </a:lnTo>
                <a:lnTo>
                  <a:pt x="70357" y="19519"/>
                </a:lnTo>
                <a:close/>
              </a:path>
              <a:path w="70484" h="27304">
                <a:moveTo>
                  <a:pt x="54940" y="16484"/>
                </a:moveTo>
                <a:lnTo>
                  <a:pt x="36271" y="17017"/>
                </a:lnTo>
                <a:lnTo>
                  <a:pt x="37503" y="18084"/>
                </a:lnTo>
                <a:lnTo>
                  <a:pt x="38633" y="19380"/>
                </a:lnTo>
                <a:lnTo>
                  <a:pt x="39662" y="20827"/>
                </a:lnTo>
                <a:lnTo>
                  <a:pt x="42125" y="21539"/>
                </a:lnTo>
                <a:lnTo>
                  <a:pt x="43345" y="21920"/>
                </a:lnTo>
                <a:lnTo>
                  <a:pt x="54940" y="16484"/>
                </a:lnTo>
                <a:close/>
              </a:path>
              <a:path w="70484" h="27304">
                <a:moveTo>
                  <a:pt x="36998" y="13207"/>
                </a:moveTo>
                <a:lnTo>
                  <a:pt x="29413" y="13207"/>
                </a:lnTo>
                <a:lnTo>
                  <a:pt x="31978" y="14033"/>
                </a:lnTo>
                <a:lnTo>
                  <a:pt x="34264" y="15506"/>
                </a:lnTo>
                <a:lnTo>
                  <a:pt x="36998" y="13207"/>
                </a:lnTo>
                <a:close/>
              </a:path>
              <a:path w="70484" h="27304">
                <a:moveTo>
                  <a:pt x="44195" y="0"/>
                </a:moveTo>
                <a:lnTo>
                  <a:pt x="33489" y="939"/>
                </a:lnTo>
                <a:lnTo>
                  <a:pt x="0" y="10706"/>
                </a:lnTo>
                <a:lnTo>
                  <a:pt x="8585" y="12623"/>
                </a:lnTo>
                <a:lnTo>
                  <a:pt x="12852" y="13652"/>
                </a:lnTo>
                <a:lnTo>
                  <a:pt x="26098" y="13207"/>
                </a:lnTo>
                <a:lnTo>
                  <a:pt x="36998" y="13207"/>
                </a:lnTo>
                <a:lnTo>
                  <a:pt x="41122" y="9740"/>
                </a:lnTo>
                <a:lnTo>
                  <a:pt x="45250" y="4305"/>
                </a:lnTo>
                <a:lnTo>
                  <a:pt x="4419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520835" y="4271006"/>
            <a:ext cx="57785" cy="10160"/>
          </a:xfrm>
          <a:custGeom>
            <a:avLst/>
            <a:gdLst/>
            <a:ahLst/>
            <a:cxnLst/>
            <a:rect l="l" t="t" r="r" b="b"/>
            <a:pathLst>
              <a:path w="57784" h="10160">
                <a:moveTo>
                  <a:pt x="57404" y="0"/>
                </a:moveTo>
                <a:lnTo>
                  <a:pt x="17729" y="3543"/>
                </a:lnTo>
                <a:lnTo>
                  <a:pt x="14058" y="4737"/>
                </a:lnTo>
                <a:lnTo>
                  <a:pt x="11849" y="5283"/>
                </a:lnTo>
                <a:lnTo>
                  <a:pt x="7454" y="6464"/>
                </a:lnTo>
                <a:lnTo>
                  <a:pt x="12954" y="7467"/>
                </a:lnTo>
                <a:lnTo>
                  <a:pt x="18440" y="8585"/>
                </a:lnTo>
                <a:lnTo>
                  <a:pt x="23914" y="9766"/>
                </a:lnTo>
                <a:lnTo>
                  <a:pt x="57404" y="0"/>
                </a:lnTo>
                <a:close/>
              </a:path>
              <a:path w="57784" h="10160">
                <a:moveTo>
                  <a:pt x="10071" y="4229"/>
                </a:moveTo>
                <a:lnTo>
                  <a:pt x="0" y="5118"/>
                </a:lnTo>
                <a:lnTo>
                  <a:pt x="2311" y="5511"/>
                </a:lnTo>
                <a:lnTo>
                  <a:pt x="6921" y="6350"/>
                </a:lnTo>
                <a:lnTo>
                  <a:pt x="7975" y="5664"/>
                </a:lnTo>
                <a:lnTo>
                  <a:pt x="10071" y="4229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505810" y="4288070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4554" y="0"/>
                </a:moveTo>
                <a:lnTo>
                  <a:pt x="0" y="4445"/>
                </a:lnTo>
                <a:lnTo>
                  <a:pt x="20154" y="10998"/>
                </a:lnTo>
                <a:lnTo>
                  <a:pt x="22821" y="8928"/>
                </a:lnTo>
                <a:lnTo>
                  <a:pt x="25488" y="6819"/>
                </a:lnTo>
                <a:lnTo>
                  <a:pt x="28130" y="4699"/>
                </a:lnTo>
                <a:lnTo>
                  <a:pt x="23609" y="3073"/>
                </a:lnTo>
                <a:lnTo>
                  <a:pt x="19100" y="1511"/>
                </a:lnTo>
                <a:lnTo>
                  <a:pt x="1455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466317" y="4278391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09" h="14604">
                <a:moveTo>
                  <a:pt x="22225" y="0"/>
                </a:moveTo>
                <a:lnTo>
                  <a:pt x="0" y="1574"/>
                </a:lnTo>
                <a:lnTo>
                  <a:pt x="9954" y="4633"/>
                </a:lnTo>
                <a:lnTo>
                  <a:pt x="39484" y="14122"/>
                </a:lnTo>
                <a:lnTo>
                  <a:pt x="54051" y="9677"/>
                </a:lnTo>
                <a:lnTo>
                  <a:pt x="46131" y="7106"/>
                </a:lnTo>
                <a:lnTo>
                  <a:pt x="38070" y="4599"/>
                </a:lnTo>
                <a:lnTo>
                  <a:pt x="30216" y="2263"/>
                </a:lnTo>
                <a:lnTo>
                  <a:pt x="2222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487620" y="4292509"/>
            <a:ext cx="38735" cy="13970"/>
          </a:xfrm>
          <a:custGeom>
            <a:avLst/>
            <a:gdLst/>
            <a:ahLst/>
            <a:cxnLst/>
            <a:rect l="l" t="t" r="r" b="b"/>
            <a:pathLst>
              <a:path w="38734" h="13970">
                <a:moveTo>
                  <a:pt x="18186" y="0"/>
                </a:moveTo>
                <a:lnTo>
                  <a:pt x="0" y="5638"/>
                </a:lnTo>
                <a:lnTo>
                  <a:pt x="7210" y="7562"/>
                </a:lnTo>
                <a:lnTo>
                  <a:pt x="14401" y="9582"/>
                </a:lnTo>
                <a:lnTo>
                  <a:pt x="21574" y="11696"/>
                </a:lnTo>
                <a:lnTo>
                  <a:pt x="28727" y="13906"/>
                </a:lnTo>
                <a:lnTo>
                  <a:pt x="31953" y="11493"/>
                </a:lnTo>
                <a:lnTo>
                  <a:pt x="38341" y="6565"/>
                </a:lnTo>
                <a:lnTo>
                  <a:pt x="1818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414735" y="4279971"/>
            <a:ext cx="102235" cy="34290"/>
          </a:xfrm>
          <a:custGeom>
            <a:avLst/>
            <a:gdLst/>
            <a:ahLst/>
            <a:cxnLst/>
            <a:rect l="l" t="t" r="r" b="b"/>
            <a:pathLst>
              <a:path w="102234" h="34289">
                <a:moveTo>
                  <a:pt x="86352" y="21856"/>
                </a:moveTo>
                <a:lnTo>
                  <a:pt x="37871" y="21856"/>
                </a:lnTo>
                <a:lnTo>
                  <a:pt x="40855" y="22872"/>
                </a:lnTo>
                <a:lnTo>
                  <a:pt x="44056" y="24511"/>
                </a:lnTo>
                <a:lnTo>
                  <a:pt x="89535" y="33743"/>
                </a:lnTo>
                <a:lnTo>
                  <a:pt x="90995" y="34251"/>
                </a:lnTo>
                <a:lnTo>
                  <a:pt x="94564" y="31686"/>
                </a:lnTo>
                <a:lnTo>
                  <a:pt x="101612" y="26454"/>
                </a:lnTo>
                <a:lnTo>
                  <a:pt x="94461" y="24237"/>
                </a:lnTo>
                <a:lnTo>
                  <a:pt x="86352" y="21856"/>
                </a:lnTo>
                <a:close/>
              </a:path>
              <a:path w="102234" h="34289">
                <a:moveTo>
                  <a:pt x="51587" y="0"/>
                </a:moveTo>
                <a:lnTo>
                  <a:pt x="43141" y="647"/>
                </a:lnTo>
                <a:lnTo>
                  <a:pt x="38925" y="1015"/>
                </a:lnTo>
                <a:lnTo>
                  <a:pt x="27736" y="3937"/>
                </a:lnTo>
                <a:lnTo>
                  <a:pt x="22250" y="5130"/>
                </a:lnTo>
                <a:lnTo>
                  <a:pt x="16696" y="9083"/>
                </a:lnTo>
                <a:lnTo>
                  <a:pt x="11139" y="12980"/>
                </a:lnTo>
                <a:lnTo>
                  <a:pt x="5575" y="16823"/>
                </a:lnTo>
                <a:lnTo>
                  <a:pt x="0" y="20612"/>
                </a:lnTo>
                <a:lnTo>
                  <a:pt x="5905" y="21526"/>
                </a:lnTo>
                <a:lnTo>
                  <a:pt x="11798" y="22517"/>
                </a:lnTo>
                <a:lnTo>
                  <a:pt x="17665" y="23583"/>
                </a:lnTo>
                <a:lnTo>
                  <a:pt x="35483" y="21856"/>
                </a:lnTo>
                <a:lnTo>
                  <a:pt x="86352" y="21856"/>
                </a:lnTo>
                <a:lnTo>
                  <a:pt x="80101" y="20103"/>
                </a:lnTo>
                <a:lnTo>
                  <a:pt x="72885" y="18186"/>
                </a:lnTo>
                <a:lnTo>
                  <a:pt x="91071" y="12534"/>
                </a:lnTo>
                <a:lnTo>
                  <a:pt x="61434" y="3019"/>
                </a:lnTo>
                <a:lnTo>
                  <a:pt x="5158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402018" y="4300588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12712" y="0"/>
                </a:moveTo>
                <a:lnTo>
                  <a:pt x="8496" y="2870"/>
                </a:lnTo>
                <a:lnTo>
                  <a:pt x="0" y="8458"/>
                </a:lnTo>
                <a:lnTo>
                  <a:pt x="42964" y="9575"/>
                </a:lnTo>
                <a:lnTo>
                  <a:pt x="56273" y="3810"/>
                </a:lnTo>
                <a:lnTo>
                  <a:pt x="56596" y="3810"/>
                </a:lnTo>
                <a:lnTo>
                  <a:pt x="54947" y="2959"/>
                </a:lnTo>
                <a:lnTo>
                  <a:pt x="30378" y="2959"/>
                </a:lnTo>
                <a:lnTo>
                  <a:pt x="24523" y="1892"/>
                </a:lnTo>
                <a:lnTo>
                  <a:pt x="18630" y="901"/>
                </a:lnTo>
                <a:lnTo>
                  <a:pt x="12712" y="0"/>
                </a:lnTo>
                <a:close/>
              </a:path>
              <a:path w="57150" h="10160">
                <a:moveTo>
                  <a:pt x="56596" y="3810"/>
                </a:moveTo>
                <a:lnTo>
                  <a:pt x="56273" y="3810"/>
                </a:lnTo>
                <a:lnTo>
                  <a:pt x="56603" y="3848"/>
                </a:lnTo>
                <a:lnTo>
                  <a:pt x="56768" y="3898"/>
                </a:lnTo>
                <a:lnTo>
                  <a:pt x="56596" y="3810"/>
                </a:lnTo>
                <a:close/>
              </a:path>
              <a:path w="57150" h="10160">
                <a:moveTo>
                  <a:pt x="50584" y="1244"/>
                </a:moveTo>
                <a:lnTo>
                  <a:pt x="48196" y="1244"/>
                </a:lnTo>
                <a:lnTo>
                  <a:pt x="30378" y="2959"/>
                </a:lnTo>
                <a:lnTo>
                  <a:pt x="54947" y="2959"/>
                </a:lnTo>
                <a:lnTo>
                  <a:pt x="53568" y="2247"/>
                </a:lnTo>
                <a:lnTo>
                  <a:pt x="50584" y="1244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00460" y="4297201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4089" y="0"/>
                </a:moveTo>
                <a:lnTo>
                  <a:pt x="0" y="2908"/>
                </a:lnTo>
                <a:lnTo>
                  <a:pt x="4241" y="1473"/>
                </a:lnTo>
                <a:lnTo>
                  <a:pt x="6375" y="787"/>
                </a:lnTo>
                <a:lnTo>
                  <a:pt x="408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576996" y="4285566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2019" y="0"/>
                </a:moveTo>
                <a:lnTo>
                  <a:pt x="0" y="1638"/>
                </a:lnTo>
                <a:lnTo>
                  <a:pt x="4025" y="1511"/>
                </a:lnTo>
                <a:lnTo>
                  <a:pt x="3390" y="939"/>
                </a:lnTo>
                <a:lnTo>
                  <a:pt x="2717" y="444"/>
                </a:lnTo>
                <a:lnTo>
                  <a:pt x="201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520368" y="4280766"/>
            <a:ext cx="107950" cy="46355"/>
          </a:xfrm>
          <a:custGeom>
            <a:avLst/>
            <a:gdLst/>
            <a:ahLst/>
            <a:cxnLst/>
            <a:rect l="l" t="t" r="r" b="b"/>
            <a:pathLst>
              <a:path w="107950" h="46354">
                <a:moveTo>
                  <a:pt x="78079" y="14439"/>
                </a:moveTo>
                <a:lnTo>
                  <a:pt x="72010" y="16433"/>
                </a:lnTo>
                <a:lnTo>
                  <a:pt x="50236" y="23480"/>
                </a:lnTo>
                <a:lnTo>
                  <a:pt x="22288" y="32131"/>
                </a:lnTo>
                <a:lnTo>
                  <a:pt x="22136" y="32867"/>
                </a:lnTo>
                <a:lnTo>
                  <a:pt x="21894" y="33655"/>
                </a:lnTo>
                <a:lnTo>
                  <a:pt x="21602" y="34404"/>
                </a:lnTo>
                <a:lnTo>
                  <a:pt x="29425" y="37325"/>
                </a:lnTo>
                <a:lnTo>
                  <a:pt x="33312" y="38862"/>
                </a:lnTo>
                <a:lnTo>
                  <a:pt x="38646" y="40487"/>
                </a:lnTo>
                <a:lnTo>
                  <a:pt x="41275" y="43078"/>
                </a:lnTo>
                <a:lnTo>
                  <a:pt x="42062" y="46101"/>
                </a:lnTo>
                <a:lnTo>
                  <a:pt x="91286" y="30286"/>
                </a:lnTo>
                <a:lnTo>
                  <a:pt x="107645" y="24853"/>
                </a:lnTo>
                <a:lnTo>
                  <a:pt x="100622" y="22161"/>
                </a:lnTo>
                <a:lnTo>
                  <a:pt x="93560" y="19608"/>
                </a:lnTo>
                <a:lnTo>
                  <a:pt x="92767" y="19342"/>
                </a:lnTo>
                <a:lnTo>
                  <a:pt x="80086" y="19342"/>
                </a:lnTo>
                <a:lnTo>
                  <a:pt x="84175" y="16433"/>
                </a:lnTo>
                <a:lnTo>
                  <a:pt x="80124" y="15087"/>
                </a:lnTo>
                <a:lnTo>
                  <a:pt x="78079" y="14439"/>
                </a:lnTo>
                <a:close/>
              </a:path>
              <a:path w="107950" h="46354">
                <a:moveTo>
                  <a:pt x="24384" y="0"/>
                </a:moveTo>
                <a:lnTo>
                  <a:pt x="0" y="7302"/>
                </a:lnTo>
                <a:lnTo>
                  <a:pt x="4546" y="8813"/>
                </a:lnTo>
                <a:lnTo>
                  <a:pt x="9055" y="10375"/>
                </a:lnTo>
                <a:lnTo>
                  <a:pt x="13576" y="12001"/>
                </a:lnTo>
                <a:lnTo>
                  <a:pt x="10934" y="14122"/>
                </a:lnTo>
                <a:lnTo>
                  <a:pt x="5588" y="18313"/>
                </a:lnTo>
                <a:lnTo>
                  <a:pt x="21196" y="23253"/>
                </a:lnTo>
                <a:lnTo>
                  <a:pt x="23088" y="27139"/>
                </a:lnTo>
                <a:lnTo>
                  <a:pt x="22402" y="31496"/>
                </a:lnTo>
                <a:lnTo>
                  <a:pt x="45127" y="21512"/>
                </a:lnTo>
                <a:lnTo>
                  <a:pt x="56444" y="16403"/>
                </a:lnTo>
                <a:lnTo>
                  <a:pt x="67729" y="11214"/>
                </a:lnTo>
                <a:lnTo>
                  <a:pt x="66509" y="10833"/>
                </a:lnTo>
                <a:lnTo>
                  <a:pt x="64046" y="10121"/>
                </a:lnTo>
                <a:lnTo>
                  <a:pt x="63017" y="8674"/>
                </a:lnTo>
                <a:lnTo>
                  <a:pt x="61887" y="7391"/>
                </a:lnTo>
                <a:lnTo>
                  <a:pt x="60800" y="6438"/>
                </a:lnTo>
                <a:lnTo>
                  <a:pt x="56629" y="6438"/>
                </a:lnTo>
                <a:lnTo>
                  <a:pt x="58648" y="4800"/>
                </a:lnTo>
                <a:lnTo>
                  <a:pt x="56362" y="3327"/>
                </a:lnTo>
                <a:lnTo>
                  <a:pt x="55178" y="2946"/>
                </a:lnTo>
                <a:lnTo>
                  <a:pt x="37236" y="2946"/>
                </a:lnTo>
                <a:lnTo>
                  <a:pt x="32969" y="1917"/>
                </a:lnTo>
                <a:lnTo>
                  <a:pt x="24384" y="0"/>
                </a:lnTo>
                <a:close/>
              </a:path>
              <a:path w="107950" h="46354">
                <a:moveTo>
                  <a:pt x="86461" y="17221"/>
                </a:moveTo>
                <a:lnTo>
                  <a:pt x="84340" y="17907"/>
                </a:lnTo>
                <a:lnTo>
                  <a:pt x="80086" y="19342"/>
                </a:lnTo>
                <a:lnTo>
                  <a:pt x="92767" y="19342"/>
                </a:lnTo>
                <a:lnTo>
                  <a:pt x="86461" y="17221"/>
                </a:lnTo>
                <a:close/>
              </a:path>
              <a:path w="107950" h="46354">
                <a:moveTo>
                  <a:pt x="60655" y="6311"/>
                </a:moveTo>
                <a:lnTo>
                  <a:pt x="56629" y="6438"/>
                </a:lnTo>
                <a:lnTo>
                  <a:pt x="60800" y="6438"/>
                </a:lnTo>
                <a:lnTo>
                  <a:pt x="60655" y="6311"/>
                </a:lnTo>
                <a:close/>
              </a:path>
              <a:path w="107950" h="46354">
                <a:moveTo>
                  <a:pt x="53797" y="2501"/>
                </a:moveTo>
                <a:lnTo>
                  <a:pt x="50482" y="2501"/>
                </a:lnTo>
                <a:lnTo>
                  <a:pt x="37236" y="2946"/>
                </a:lnTo>
                <a:lnTo>
                  <a:pt x="55178" y="2946"/>
                </a:lnTo>
                <a:lnTo>
                  <a:pt x="53797" y="2501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488546" y="4276118"/>
            <a:ext cx="74295" cy="52069"/>
          </a:xfrm>
          <a:custGeom>
            <a:avLst/>
            <a:gdLst/>
            <a:ahLst/>
            <a:cxnLst/>
            <a:rect l="l" t="t" r="r" b="b"/>
            <a:pathLst>
              <a:path w="74295" h="52070">
                <a:moveTo>
                  <a:pt x="67096" y="44107"/>
                </a:moveTo>
                <a:lnTo>
                  <a:pt x="63855" y="44107"/>
                </a:lnTo>
                <a:lnTo>
                  <a:pt x="68694" y="47002"/>
                </a:lnTo>
                <a:lnTo>
                  <a:pt x="71488" y="51511"/>
                </a:lnTo>
                <a:lnTo>
                  <a:pt x="73888" y="50749"/>
                </a:lnTo>
                <a:lnTo>
                  <a:pt x="73088" y="47726"/>
                </a:lnTo>
                <a:lnTo>
                  <a:pt x="70472" y="45135"/>
                </a:lnTo>
                <a:lnTo>
                  <a:pt x="67096" y="44107"/>
                </a:lnTo>
                <a:close/>
              </a:path>
              <a:path w="74295" h="52070">
                <a:moveTo>
                  <a:pt x="53428" y="39052"/>
                </a:moveTo>
                <a:lnTo>
                  <a:pt x="52743" y="40855"/>
                </a:lnTo>
                <a:lnTo>
                  <a:pt x="51727" y="42672"/>
                </a:lnTo>
                <a:lnTo>
                  <a:pt x="50520" y="44462"/>
                </a:lnTo>
                <a:lnTo>
                  <a:pt x="55003" y="44119"/>
                </a:lnTo>
                <a:lnTo>
                  <a:pt x="67096" y="44107"/>
                </a:lnTo>
                <a:lnTo>
                  <a:pt x="65138" y="43510"/>
                </a:lnTo>
                <a:lnTo>
                  <a:pt x="61252" y="41973"/>
                </a:lnTo>
                <a:lnTo>
                  <a:pt x="53428" y="39052"/>
                </a:lnTo>
                <a:close/>
              </a:path>
              <a:path w="74295" h="52070">
                <a:moveTo>
                  <a:pt x="32296" y="0"/>
                </a:moveTo>
                <a:lnTo>
                  <a:pt x="21767" y="952"/>
                </a:lnTo>
                <a:lnTo>
                  <a:pt x="0" y="2273"/>
                </a:lnTo>
                <a:lnTo>
                  <a:pt x="7990" y="4537"/>
                </a:lnTo>
                <a:lnTo>
                  <a:pt x="15959" y="6907"/>
                </a:lnTo>
                <a:lnTo>
                  <a:pt x="23901" y="9379"/>
                </a:lnTo>
                <a:lnTo>
                  <a:pt x="31813" y="11950"/>
                </a:lnTo>
                <a:lnTo>
                  <a:pt x="56210" y="4648"/>
                </a:lnTo>
                <a:lnTo>
                  <a:pt x="50736" y="3467"/>
                </a:lnTo>
                <a:lnTo>
                  <a:pt x="45250" y="2362"/>
                </a:lnTo>
                <a:lnTo>
                  <a:pt x="41322" y="1638"/>
                </a:lnTo>
                <a:lnTo>
                  <a:pt x="38633" y="1638"/>
                </a:lnTo>
                <a:lnTo>
                  <a:pt x="39217" y="1244"/>
                </a:lnTo>
                <a:lnTo>
                  <a:pt x="32296" y="0"/>
                </a:lnTo>
                <a:close/>
              </a:path>
              <a:path w="74295" h="52070">
                <a:moveTo>
                  <a:pt x="39738" y="1346"/>
                </a:moveTo>
                <a:lnTo>
                  <a:pt x="39369" y="1460"/>
                </a:lnTo>
                <a:lnTo>
                  <a:pt x="38988" y="1536"/>
                </a:lnTo>
                <a:lnTo>
                  <a:pt x="38633" y="1638"/>
                </a:lnTo>
                <a:lnTo>
                  <a:pt x="41322" y="1638"/>
                </a:lnTo>
                <a:lnTo>
                  <a:pt x="39738" y="1346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516342" y="4299077"/>
            <a:ext cx="27305" cy="16510"/>
          </a:xfrm>
          <a:custGeom>
            <a:avLst/>
            <a:gdLst/>
            <a:ahLst/>
            <a:cxnLst/>
            <a:rect l="l" t="t" r="r" b="b"/>
            <a:pathLst>
              <a:path w="27304" h="16510">
                <a:moveTo>
                  <a:pt x="26314" y="13817"/>
                </a:moveTo>
                <a:lnTo>
                  <a:pt x="22491" y="14960"/>
                </a:lnTo>
                <a:lnTo>
                  <a:pt x="25628" y="16090"/>
                </a:lnTo>
                <a:lnTo>
                  <a:pt x="25920" y="15341"/>
                </a:lnTo>
                <a:lnTo>
                  <a:pt x="26162" y="14554"/>
                </a:lnTo>
                <a:lnTo>
                  <a:pt x="26314" y="13817"/>
                </a:lnTo>
                <a:close/>
              </a:path>
              <a:path w="27304" h="16510">
                <a:moveTo>
                  <a:pt x="9613" y="0"/>
                </a:moveTo>
                <a:lnTo>
                  <a:pt x="6438" y="2463"/>
                </a:lnTo>
                <a:lnTo>
                  <a:pt x="3204" y="4940"/>
                </a:lnTo>
                <a:lnTo>
                  <a:pt x="0" y="7340"/>
                </a:lnTo>
                <a:lnTo>
                  <a:pt x="7505" y="9715"/>
                </a:lnTo>
                <a:lnTo>
                  <a:pt x="14960" y="12242"/>
                </a:lnTo>
                <a:lnTo>
                  <a:pt x="22390" y="14909"/>
                </a:lnTo>
                <a:lnTo>
                  <a:pt x="23749" y="14351"/>
                </a:lnTo>
                <a:lnTo>
                  <a:pt x="25082" y="13754"/>
                </a:lnTo>
                <a:lnTo>
                  <a:pt x="26428" y="13182"/>
                </a:lnTo>
                <a:lnTo>
                  <a:pt x="27114" y="8839"/>
                </a:lnTo>
                <a:lnTo>
                  <a:pt x="25222" y="4940"/>
                </a:lnTo>
                <a:lnTo>
                  <a:pt x="961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505729" y="4306418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29" h="15239">
                <a:moveTo>
                  <a:pt x="10617" y="0"/>
                </a:moveTo>
                <a:lnTo>
                  <a:pt x="3568" y="5245"/>
                </a:lnTo>
                <a:lnTo>
                  <a:pt x="0" y="7810"/>
                </a:lnTo>
                <a:lnTo>
                  <a:pt x="12217" y="11988"/>
                </a:lnTo>
                <a:lnTo>
                  <a:pt x="16827" y="12827"/>
                </a:lnTo>
                <a:lnTo>
                  <a:pt x="26009" y="14681"/>
                </a:lnTo>
                <a:lnTo>
                  <a:pt x="33337" y="14160"/>
                </a:lnTo>
                <a:lnTo>
                  <a:pt x="34544" y="12369"/>
                </a:lnTo>
                <a:lnTo>
                  <a:pt x="35560" y="10566"/>
                </a:lnTo>
                <a:lnTo>
                  <a:pt x="36245" y="8750"/>
                </a:lnTo>
                <a:lnTo>
                  <a:pt x="33637" y="7810"/>
                </a:lnTo>
                <a:lnTo>
                  <a:pt x="32461" y="7810"/>
                </a:lnTo>
                <a:lnTo>
                  <a:pt x="33007" y="7569"/>
                </a:lnTo>
                <a:lnTo>
                  <a:pt x="25577" y="4902"/>
                </a:lnTo>
                <a:lnTo>
                  <a:pt x="18122" y="2374"/>
                </a:lnTo>
                <a:lnTo>
                  <a:pt x="10617" y="0"/>
                </a:lnTo>
                <a:close/>
              </a:path>
              <a:path w="36829" h="15239">
                <a:moveTo>
                  <a:pt x="33108" y="7620"/>
                </a:moveTo>
                <a:lnTo>
                  <a:pt x="32664" y="7734"/>
                </a:lnTo>
                <a:lnTo>
                  <a:pt x="32461" y="7810"/>
                </a:lnTo>
                <a:lnTo>
                  <a:pt x="33637" y="7810"/>
                </a:lnTo>
                <a:lnTo>
                  <a:pt x="33108" y="762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436977" y="4280982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6687" y="0"/>
                </a:moveTo>
                <a:lnTo>
                  <a:pt x="4241" y="1066"/>
                </a:lnTo>
                <a:lnTo>
                  <a:pt x="0" y="4114"/>
                </a:lnTo>
                <a:lnTo>
                  <a:pt x="5499" y="2921"/>
                </a:lnTo>
                <a:lnTo>
                  <a:pt x="1668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249766" y="426861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3238" y="0"/>
                </a:moveTo>
                <a:lnTo>
                  <a:pt x="3060" y="12"/>
                </a:lnTo>
                <a:lnTo>
                  <a:pt x="0" y="1282"/>
                </a:lnTo>
                <a:lnTo>
                  <a:pt x="9766" y="558"/>
                </a:lnTo>
                <a:lnTo>
                  <a:pt x="323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253005" y="4258948"/>
            <a:ext cx="37465" cy="10795"/>
          </a:xfrm>
          <a:custGeom>
            <a:avLst/>
            <a:gdLst/>
            <a:ahLst/>
            <a:cxnLst/>
            <a:rect l="l" t="t" r="r" b="b"/>
            <a:pathLst>
              <a:path w="37465" h="10795">
                <a:moveTo>
                  <a:pt x="31496" y="0"/>
                </a:moveTo>
                <a:lnTo>
                  <a:pt x="23690" y="3233"/>
                </a:lnTo>
                <a:lnTo>
                  <a:pt x="15667" y="5903"/>
                </a:lnTo>
                <a:lnTo>
                  <a:pt x="7684" y="8038"/>
                </a:lnTo>
                <a:lnTo>
                  <a:pt x="0" y="9664"/>
                </a:lnTo>
                <a:lnTo>
                  <a:pt x="6515" y="10223"/>
                </a:lnTo>
                <a:lnTo>
                  <a:pt x="14808" y="9702"/>
                </a:lnTo>
                <a:lnTo>
                  <a:pt x="36918" y="647"/>
                </a:lnTo>
                <a:lnTo>
                  <a:pt x="35102" y="444"/>
                </a:lnTo>
                <a:lnTo>
                  <a:pt x="3149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242025" y="4269174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90" h="4445">
                <a:moveTo>
                  <a:pt x="17500" y="0"/>
                </a:moveTo>
                <a:lnTo>
                  <a:pt x="7734" y="711"/>
                </a:lnTo>
                <a:lnTo>
                  <a:pt x="0" y="3898"/>
                </a:lnTo>
                <a:lnTo>
                  <a:pt x="21450" y="355"/>
                </a:lnTo>
                <a:lnTo>
                  <a:pt x="175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259523" y="4268649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293" y="0"/>
                </a:moveTo>
                <a:lnTo>
                  <a:pt x="0" y="520"/>
                </a:lnTo>
                <a:lnTo>
                  <a:pt x="3949" y="889"/>
                </a:lnTo>
                <a:lnTo>
                  <a:pt x="7594" y="266"/>
                </a:lnTo>
                <a:lnTo>
                  <a:pt x="7835" y="190"/>
                </a:lnTo>
                <a:lnTo>
                  <a:pt x="829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275902" y="4258151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2044" y="0"/>
                </a:moveTo>
                <a:lnTo>
                  <a:pt x="0" y="863"/>
                </a:lnTo>
                <a:lnTo>
                  <a:pt x="2895" y="482"/>
                </a:lnTo>
                <a:lnTo>
                  <a:pt x="4330" y="266"/>
                </a:lnTo>
                <a:lnTo>
                  <a:pt x="3568" y="190"/>
                </a:lnTo>
                <a:lnTo>
                  <a:pt x="2806" y="76"/>
                </a:lnTo>
                <a:lnTo>
                  <a:pt x="204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252818" y="42685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252923" y="4258420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4" h="10795">
                <a:moveTo>
                  <a:pt x="36995" y="1181"/>
                </a:moveTo>
                <a:lnTo>
                  <a:pt x="14897" y="10223"/>
                </a:lnTo>
                <a:lnTo>
                  <a:pt x="16560" y="10121"/>
                </a:lnTo>
                <a:lnTo>
                  <a:pt x="57505" y="3429"/>
                </a:lnTo>
                <a:lnTo>
                  <a:pt x="36995" y="1181"/>
                </a:lnTo>
                <a:close/>
              </a:path>
              <a:path w="57784" h="10795">
                <a:moveTo>
                  <a:pt x="27317" y="0"/>
                </a:moveTo>
                <a:lnTo>
                  <a:pt x="25869" y="215"/>
                </a:lnTo>
                <a:lnTo>
                  <a:pt x="22987" y="596"/>
                </a:lnTo>
                <a:lnTo>
                  <a:pt x="0" y="10160"/>
                </a:lnTo>
                <a:lnTo>
                  <a:pt x="31572" y="533"/>
                </a:lnTo>
                <a:lnTo>
                  <a:pt x="2731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267115" y="426854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362" y="0"/>
                </a:moveTo>
                <a:lnTo>
                  <a:pt x="698" y="101"/>
                </a:lnTo>
                <a:lnTo>
                  <a:pt x="0" y="381"/>
                </a:lnTo>
                <a:lnTo>
                  <a:pt x="236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969659" y="4356577"/>
            <a:ext cx="80010" cy="26034"/>
          </a:xfrm>
          <a:custGeom>
            <a:avLst/>
            <a:gdLst/>
            <a:ahLst/>
            <a:cxnLst/>
            <a:rect l="l" t="t" r="r" b="b"/>
            <a:pathLst>
              <a:path w="80009" h="26035">
                <a:moveTo>
                  <a:pt x="79870" y="0"/>
                </a:moveTo>
                <a:lnTo>
                  <a:pt x="59825" y="6053"/>
                </a:lnTo>
                <a:lnTo>
                  <a:pt x="39830" y="12325"/>
                </a:lnTo>
                <a:lnTo>
                  <a:pt x="19887" y="18816"/>
                </a:lnTo>
                <a:lnTo>
                  <a:pt x="0" y="25526"/>
                </a:lnTo>
                <a:lnTo>
                  <a:pt x="12168" y="23016"/>
                </a:lnTo>
                <a:lnTo>
                  <a:pt x="24309" y="20342"/>
                </a:lnTo>
                <a:lnTo>
                  <a:pt x="36424" y="17500"/>
                </a:lnTo>
                <a:lnTo>
                  <a:pt x="48513" y="14490"/>
                </a:lnTo>
                <a:lnTo>
                  <a:pt x="55994" y="12877"/>
                </a:lnTo>
                <a:lnTo>
                  <a:pt x="70954" y="9410"/>
                </a:lnTo>
                <a:lnTo>
                  <a:pt x="73812" y="6223"/>
                </a:lnTo>
                <a:lnTo>
                  <a:pt x="76796" y="3073"/>
                </a:lnTo>
                <a:lnTo>
                  <a:pt x="7987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040606" y="4316222"/>
            <a:ext cx="169545" cy="50165"/>
          </a:xfrm>
          <a:custGeom>
            <a:avLst/>
            <a:gdLst/>
            <a:ahLst/>
            <a:cxnLst/>
            <a:rect l="l" t="t" r="r" b="b"/>
            <a:pathLst>
              <a:path w="169545" h="50164">
                <a:moveTo>
                  <a:pt x="169189" y="0"/>
                </a:moveTo>
                <a:lnTo>
                  <a:pt x="128819" y="8829"/>
                </a:lnTo>
                <a:lnTo>
                  <a:pt x="88653" y="18499"/>
                </a:lnTo>
                <a:lnTo>
                  <a:pt x="48690" y="29008"/>
                </a:lnTo>
                <a:lnTo>
                  <a:pt x="8928" y="40360"/>
                </a:lnTo>
                <a:lnTo>
                  <a:pt x="0" y="49758"/>
                </a:lnTo>
                <a:lnTo>
                  <a:pt x="36239" y="40732"/>
                </a:lnTo>
                <a:lnTo>
                  <a:pt x="72402" y="31011"/>
                </a:lnTo>
                <a:lnTo>
                  <a:pt x="144424" y="10769"/>
                </a:lnTo>
                <a:lnTo>
                  <a:pt x="16918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362981" y="4167528"/>
            <a:ext cx="128905" cy="19685"/>
          </a:xfrm>
          <a:custGeom>
            <a:avLst/>
            <a:gdLst/>
            <a:ahLst/>
            <a:cxnLst/>
            <a:rect l="l" t="t" r="r" b="b"/>
            <a:pathLst>
              <a:path w="128904" h="19685">
                <a:moveTo>
                  <a:pt x="2209" y="0"/>
                </a:moveTo>
                <a:lnTo>
                  <a:pt x="0" y="673"/>
                </a:lnTo>
                <a:lnTo>
                  <a:pt x="18884" y="2273"/>
                </a:lnTo>
                <a:lnTo>
                  <a:pt x="215" y="6731"/>
                </a:lnTo>
                <a:lnTo>
                  <a:pt x="95046" y="19126"/>
                </a:lnTo>
                <a:lnTo>
                  <a:pt x="128473" y="11684"/>
                </a:lnTo>
                <a:lnTo>
                  <a:pt x="127914" y="9829"/>
                </a:lnTo>
                <a:lnTo>
                  <a:pt x="127190" y="8039"/>
                </a:lnTo>
                <a:lnTo>
                  <a:pt x="126339" y="6438"/>
                </a:lnTo>
                <a:lnTo>
                  <a:pt x="112753" y="6000"/>
                </a:lnTo>
                <a:lnTo>
                  <a:pt x="99177" y="5411"/>
                </a:lnTo>
                <a:lnTo>
                  <a:pt x="85605" y="4672"/>
                </a:lnTo>
                <a:lnTo>
                  <a:pt x="81739" y="4419"/>
                </a:lnTo>
                <a:lnTo>
                  <a:pt x="67360" y="4419"/>
                </a:lnTo>
                <a:lnTo>
                  <a:pt x="58636" y="3348"/>
                </a:lnTo>
                <a:lnTo>
                  <a:pt x="49876" y="2401"/>
                </a:lnTo>
                <a:lnTo>
                  <a:pt x="41082" y="1581"/>
                </a:lnTo>
                <a:lnTo>
                  <a:pt x="32257" y="889"/>
                </a:lnTo>
                <a:lnTo>
                  <a:pt x="2209" y="0"/>
                </a:lnTo>
                <a:close/>
              </a:path>
              <a:path w="128904" h="19685">
                <a:moveTo>
                  <a:pt x="72034" y="3784"/>
                </a:moveTo>
                <a:lnTo>
                  <a:pt x="67360" y="4419"/>
                </a:lnTo>
                <a:lnTo>
                  <a:pt x="81739" y="4419"/>
                </a:lnTo>
                <a:lnTo>
                  <a:pt x="72034" y="3784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351693" y="416712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3759" y="381"/>
                </a:lnTo>
                <a:lnTo>
                  <a:pt x="11290" y="1066"/>
                </a:lnTo>
                <a:lnTo>
                  <a:pt x="13500" y="393"/>
                </a:lnTo>
                <a:lnTo>
                  <a:pt x="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288027" y="4249103"/>
            <a:ext cx="27305" cy="825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24993" y="0"/>
                </a:moveTo>
                <a:lnTo>
                  <a:pt x="10083" y="1892"/>
                </a:lnTo>
                <a:lnTo>
                  <a:pt x="7023" y="4178"/>
                </a:lnTo>
                <a:lnTo>
                  <a:pt x="3619" y="6273"/>
                </a:lnTo>
                <a:lnTo>
                  <a:pt x="0" y="8128"/>
                </a:lnTo>
                <a:lnTo>
                  <a:pt x="774" y="8140"/>
                </a:lnTo>
                <a:lnTo>
                  <a:pt x="11455" y="6565"/>
                </a:lnTo>
                <a:lnTo>
                  <a:pt x="26873" y="190"/>
                </a:lnTo>
                <a:lnTo>
                  <a:pt x="249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288800" y="4255666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680" y="0"/>
                </a:moveTo>
                <a:lnTo>
                  <a:pt x="0" y="1574"/>
                </a:lnTo>
                <a:lnTo>
                  <a:pt x="4457" y="1600"/>
                </a:lnTo>
                <a:lnTo>
                  <a:pt x="6680" y="1638"/>
                </a:lnTo>
                <a:lnTo>
                  <a:pt x="1068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287708" y="42572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317" y="0"/>
                </a:moveTo>
                <a:lnTo>
                  <a:pt x="0" y="165"/>
                </a:lnTo>
                <a:lnTo>
                  <a:pt x="368" y="127"/>
                </a:lnTo>
                <a:lnTo>
                  <a:pt x="1092" y="12"/>
                </a:lnTo>
                <a:lnTo>
                  <a:pt x="31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284498" y="4257245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4305" y="0"/>
                </a:moveTo>
                <a:lnTo>
                  <a:pt x="3213" y="152"/>
                </a:lnTo>
                <a:lnTo>
                  <a:pt x="2159" y="698"/>
                </a:lnTo>
                <a:lnTo>
                  <a:pt x="0" y="1701"/>
                </a:lnTo>
                <a:lnTo>
                  <a:pt x="5422" y="2362"/>
                </a:lnTo>
                <a:lnTo>
                  <a:pt x="7277" y="1574"/>
                </a:lnTo>
                <a:lnTo>
                  <a:pt x="10985" y="63"/>
                </a:lnTo>
                <a:lnTo>
                  <a:pt x="8750" y="25"/>
                </a:lnTo>
                <a:lnTo>
                  <a:pt x="430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298115" y="424824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3365" y="0"/>
                </a:moveTo>
                <a:lnTo>
                  <a:pt x="2298" y="939"/>
                </a:lnTo>
                <a:lnTo>
                  <a:pt x="1181" y="1866"/>
                </a:lnTo>
                <a:lnTo>
                  <a:pt x="0" y="2755"/>
                </a:lnTo>
                <a:lnTo>
                  <a:pt x="14909" y="863"/>
                </a:lnTo>
                <a:lnTo>
                  <a:pt x="6261" y="139"/>
                </a:lnTo>
                <a:lnTo>
                  <a:pt x="336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552975" y="425672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064" y="0"/>
                </a:moveTo>
                <a:lnTo>
                  <a:pt x="1816" y="457"/>
                </a:lnTo>
                <a:lnTo>
                  <a:pt x="1346" y="1308"/>
                </a:lnTo>
                <a:lnTo>
                  <a:pt x="749" y="2146"/>
                </a:lnTo>
                <a:lnTo>
                  <a:pt x="0" y="2971"/>
                </a:lnTo>
                <a:lnTo>
                  <a:pt x="406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531902" y="4268038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398" y="0"/>
                </a:moveTo>
                <a:lnTo>
                  <a:pt x="0" y="6223"/>
                </a:lnTo>
                <a:lnTo>
                  <a:pt x="736" y="5994"/>
                </a:lnTo>
                <a:lnTo>
                  <a:pt x="3632" y="4025"/>
                </a:lnTo>
                <a:lnTo>
                  <a:pt x="939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231808" y="426953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31661" y="0"/>
                </a:moveTo>
                <a:lnTo>
                  <a:pt x="10210" y="3530"/>
                </a:lnTo>
                <a:lnTo>
                  <a:pt x="0" y="7696"/>
                </a:lnTo>
                <a:lnTo>
                  <a:pt x="4013" y="8128"/>
                </a:lnTo>
                <a:lnTo>
                  <a:pt x="12052" y="8864"/>
                </a:lnTo>
                <a:lnTo>
                  <a:pt x="33477" y="152"/>
                </a:lnTo>
                <a:lnTo>
                  <a:pt x="3166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141609" y="4268918"/>
            <a:ext cx="125730" cy="43815"/>
          </a:xfrm>
          <a:custGeom>
            <a:avLst/>
            <a:gdLst/>
            <a:ahLst/>
            <a:cxnLst/>
            <a:rect l="l" t="t" r="r" b="b"/>
            <a:pathLst>
              <a:path w="125729" h="43814">
                <a:moveTo>
                  <a:pt x="62661" y="24790"/>
                </a:moveTo>
                <a:lnTo>
                  <a:pt x="29387" y="32346"/>
                </a:lnTo>
                <a:lnTo>
                  <a:pt x="0" y="43560"/>
                </a:lnTo>
                <a:lnTo>
                  <a:pt x="11150" y="41071"/>
                </a:lnTo>
                <a:lnTo>
                  <a:pt x="62661" y="24790"/>
                </a:lnTo>
                <a:close/>
              </a:path>
              <a:path w="125729" h="43814">
                <a:moveTo>
                  <a:pt x="90195" y="8318"/>
                </a:moveTo>
                <a:lnTo>
                  <a:pt x="53441" y="22986"/>
                </a:lnTo>
                <a:lnTo>
                  <a:pt x="66433" y="21780"/>
                </a:lnTo>
                <a:lnTo>
                  <a:pt x="72897" y="21297"/>
                </a:lnTo>
                <a:lnTo>
                  <a:pt x="102247" y="9474"/>
                </a:lnTo>
                <a:lnTo>
                  <a:pt x="94208" y="8737"/>
                </a:lnTo>
                <a:lnTo>
                  <a:pt x="90195" y="8318"/>
                </a:lnTo>
                <a:close/>
              </a:path>
              <a:path w="125729" h="43814">
                <a:moveTo>
                  <a:pt x="125514" y="0"/>
                </a:moveTo>
                <a:lnTo>
                  <a:pt x="121856" y="609"/>
                </a:lnTo>
                <a:lnTo>
                  <a:pt x="123672" y="761"/>
                </a:lnTo>
                <a:lnTo>
                  <a:pt x="12551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290751" y="418600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49" y="0"/>
                </a:lnTo>
              </a:path>
            </a:pathLst>
          </a:custGeom>
          <a:ln w="11112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287104" y="4174261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144873" y="18364"/>
                </a:moveTo>
                <a:lnTo>
                  <a:pt x="89611" y="18364"/>
                </a:lnTo>
                <a:lnTo>
                  <a:pt x="102026" y="18453"/>
                </a:lnTo>
                <a:lnTo>
                  <a:pt x="114299" y="18711"/>
                </a:lnTo>
                <a:lnTo>
                  <a:pt x="126630" y="19141"/>
                </a:lnTo>
                <a:lnTo>
                  <a:pt x="138950" y="19735"/>
                </a:lnTo>
                <a:lnTo>
                  <a:pt x="144873" y="18364"/>
                </a:lnTo>
                <a:close/>
              </a:path>
              <a:path w="171450" h="20320">
                <a:moveTo>
                  <a:pt x="76098" y="0"/>
                </a:moveTo>
                <a:lnTo>
                  <a:pt x="50711" y="6184"/>
                </a:lnTo>
                <a:lnTo>
                  <a:pt x="72397" y="7177"/>
                </a:lnTo>
                <a:lnTo>
                  <a:pt x="94094" y="7835"/>
                </a:lnTo>
                <a:lnTo>
                  <a:pt x="71606" y="10641"/>
                </a:lnTo>
                <a:lnTo>
                  <a:pt x="49041" y="13161"/>
                </a:lnTo>
                <a:lnTo>
                  <a:pt x="26389" y="15385"/>
                </a:lnTo>
                <a:lnTo>
                  <a:pt x="3644" y="17297"/>
                </a:lnTo>
                <a:lnTo>
                  <a:pt x="0" y="18161"/>
                </a:lnTo>
                <a:lnTo>
                  <a:pt x="9801" y="18453"/>
                </a:lnTo>
                <a:lnTo>
                  <a:pt x="37871" y="19392"/>
                </a:lnTo>
                <a:lnTo>
                  <a:pt x="77772" y="18451"/>
                </a:lnTo>
                <a:lnTo>
                  <a:pt x="81660" y="18389"/>
                </a:lnTo>
                <a:lnTo>
                  <a:pt x="144873" y="18364"/>
                </a:lnTo>
                <a:lnTo>
                  <a:pt x="170916" y="12395"/>
                </a:lnTo>
                <a:lnTo>
                  <a:pt x="7609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324967" y="419480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79" y="0"/>
                </a:lnTo>
              </a:path>
            </a:pathLst>
          </a:custGeom>
          <a:ln w="4356">
            <a:solidFill>
              <a:srgbClr val="BEC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522909" y="4224970"/>
            <a:ext cx="65405" cy="30480"/>
          </a:xfrm>
          <a:custGeom>
            <a:avLst/>
            <a:gdLst/>
            <a:ahLst/>
            <a:cxnLst/>
            <a:rect l="l" t="t" r="r" b="b"/>
            <a:pathLst>
              <a:path w="65404" h="30479">
                <a:moveTo>
                  <a:pt x="33654" y="0"/>
                </a:moveTo>
                <a:lnTo>
                  <a:pt x="18186" y="3556"/>
                </a:lnTo>
                <a:lnTo>
                  <a:pt x="0" y="5194"/>
                </a:lnTo>
                <a:lnTo>
                  <a:pt x="17856" y="10947"/>
                </a:lnTo>
                <a:lnTo>
                  <a:pt x="23601" y="13701"/>
                </a:lnTo>
                <a:lnTo>
                  <a:pt x="28751" y="17995"/>
                </a:lnTo>
                <a:lnTo>
                  <a:pt x="32231" y="23309"/>
                </a:lnTo>
                <a:lnTo>
                  <a:pt x="32969" y="29121"/>
                </a:lnTo>
                <a:lnTo>
                  <a:pt x="36144" y="30264"/>
                </a:lnTo>
                <a:lnTo>
                  <a:pt x="42014" y="25879"/>
                </a:lnTo>
                <a:lnTo>
                  <a:pt x="47852" y="21448"/>
                </a:lnTo>
                <a:lnTo>
                  <a:pt x="53658" y="16967"/>
                </a:lnTo>
                <a:lnTo>
                  <a:pt x="59435" y="12433"/>
                </a:lnTo>
                <a:lnTo>
                  <a:pt x="62356" y="10414"/>
                </a:lnTo>
                <a:lnTo>
                  <a:pt x="64071" y="8064"/>
                </a:lnTo>
                <a:lnTo>
                  <a:pt x="64846" y="5600"/>
                </a:lnTo>
                <a:lnTo>
                  <a:pt x="57772" y="2565"/>
                </a:lnTo>
                <a:lnTo>
                  <a:pt x="50114" y="355"/>
                </a:lnTo>
                <a:lnTo>
                  <a:pt x="48221" y="355"/>
                </a:lnTo>
                <a:lnTo>
                  <a:pt x="43357" y="165"/>
                </a:lnTo>
                <a:lnTo>
                  <a:pt x="3365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554790" y="425408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092" y="0"/>
                </a:moveTo>
                <a:lnTo>
                  <a:pt x="914" y="1028"/>
                </a:lnTo>
                <a:lnTo>
                  <a:pt x="537" y="2120"/>
                </a:lnTo>
                <a:lnTo>
                  <a:pt x="0" y="3098"/>
                </a:lnTo>
                <a:lnTo>
                  <a:pt x="2247" y="2628"/>
                </a:lnTo>
                <a:lnTo>
                  <a:pt x="2975" y="2082"/>
                </a:lnTo>
                <a:lnTo>
                  <a:pt x="3594" y="1651"/>
                </a:lnTo>
                <a:lnTo>
                  <a:pt x="4267" y="1143"/>
                </a:lnTo>
                <a:lnTo>
                  <a:pt x="109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510955" y="4224926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38760" y="0"/>
                </a:moveTo>
                <a:lnTo>
                  <a:pt x="29044" y="83"/>
                </a:lnTo>
                <a:lnTo>
                  <a:pt x="19346" y="333"/>
                </a:lnTo>
                <a:lnTo>
                  <a:pt x="9665" y="750"/>
                </a:lnTo>
                <a:lnTo>
                  <a:pt x="0" y="1333"/>
                </a:lnTo>
                <a:lnTo>
                  <a:pt x="11950" y="5245"/>
                </a:lnTo>
                <a:lnTo>
                  <a:pt x="24066" y="4102"/>
                </a:lnTo>
                <a:lnTo>
                  <a:pt x="30137" y="3594"/>
                </a:lnTo>
                <a:lnTo>
                  <a:pt x="45605" y="38"/>
                </a:lnTo>
                <a:lnTo>
                  <a:pt x="3876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129703" y="4309993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3050" y="0"/>
                </a:moveTo>
                <a:lnTo>
                  <a:pt x="11912" y="2489"/>
                </a:lnTo>
                <a:lnTo>
                  <a:pt x="0" y="6972"/>
                </a:lnTo>
                <a:lnTo>
                  <a:pt x="2305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951383" y="437559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500" y="0"/>
                </a:moveTo>
                <a:lnTo>
                  <a:pt x="6019" y="2552"/>
                </a:lnTo>
                <a:lnTo>
                  <a:pt x="1879" y="7175"/>
                </a:lnTo>
                <a:lnTo>
                  <a:pt x="0" y="12471"/>
                </a:lnTo>
                <a:lnTo>
                  <a:pt x="5867" y="11048"/>
                </a:lnTo>
                <a:lnTo>
                  <a:pt x="8214" y="7175"/>
                </a:lnTo>
                <a:lnTo>
                  <a:pt x="10744" y="3517"/>
                </a:lnTo>
                <a:lnTo>
                  <a:pt x="1350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206338" y="4209503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0947" y="0"/>
                </a:moveTo>
                <a:lnTo>
                  <a:pt x="685" y="2654"/>
                </a:lnTo>
                <a:lnTo>
                  <a:pt x="0" y="3390"/>
                </a:lnTo>
                <a:lnTo>
                  <a:pt x="3327" y="3327"/>
                </a:lnTo>
                <a:lnTo>
                  <a:pt x="10071" y="3289"/>
                </a:lnTo>
                <a:lnTo>
                  <a:pt x="10261" y="2235"/>
                </a:lnTo>
                <a:lnTo>
                  <a:pt x="10553" y="1130"/>
                </a:lnTo>
                <a:lnTo>
                  <a:pt x="1094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192988" y="4239656"/>
            <a:ext cx="56515" cy="10160"/>
          </a:xfrm>
          <a:custGeom>
            <a:avLst/>
            <a:gdLst/>
            <a:ahLst/>
            <a:cxnLst/>
            <a:rect l="l" t="t" r="r" b="b"/>
            <a:pathLst>
              <a:path w="56515" h="10160">
                <a:moveTo>
                  <a:pt x="10756" y="0"/>
                </a:moveTo>
                <a:lnTo>
                  <a:pt x="0" y="1981"/>
                </a:lnTo>
                <a:lnTo>
                  <a:pt x="1435" y="4483"/>
                </a:lnTo>
                <a:lnTo>
                  <a:pt x="4470" y="6400"/>
                </a:lnTo>
                <a:lnTo>
                  <a:pt x="25374" y="9931"/>
                </a:lnTo>
                <a:lnTo>
                  <a:pt x="56299" y="4000"/>
                </a:lnTo>
                <a:lnTo>
                  <a:pt x="22137" y="1100"/>
                </a:lnTo>
                <a:lnTo>
                  <a:pt x="1075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203742" y="423820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50" y="0"/>
                </a:lnTo>
              </a:path>
            </a:pathLst>
          </a:custGeom>
          <a:ln w="10896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192016" y="4238437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0"/>
                </a:moveTo>
                <a:lnTo>
                  <a:pt x="120" y="1219"/>
                </a:lnTo>
                <a:lnTo>
                  <a:pt x="419" y="2209"/>
                </a:lnTo>
                <a:lnTo>
                  <a:pt x="977" y="3200"/>
                </a:lnTo>
                <a:lnTo>
                  <a:pt x="11734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192016" y="4212789"/>
            <a:ext cx="80645" cy="27305"/>
          </a:xfrm>
          <a:custGeom>
            <a:avLst/>
            <a:gdLst/>
            <a:ahLst/>
            <a:cxnLst/>
            <a:rect l="l" t="t" r="r" b="b"/>
            <a:pathLst>
              <a:path w="80645" h="27304">
                <a:moveTo>
                  <a:pt x="24396" y="0"/>
                </a:moveTo>
                <a:lnTo>
                  <a:pt x="0" y="25654"/>
                </a:lnTo>
                <a:lnTo>
                  <a:pt x="11734" y="26860"/>
                </a:lnTo>
                <a:lnTo>
                  <a:pt x="23749" y="24663"/>
                </a:lnTo>
                <a:lnTo>
                  <a:pt x="80098" y="19964"/>
                </a:lnTo>
                <a:lnTo>
                  <a:pt x="45551" y="14231"/>
                </a:lnTo>
                <a:lnTo>
                  <a:pt x="25882" y="10731"/>
                </a:lnTo>
                <a:lnTo>
                  <a:pt x="23317" y="6121"/>
                </a:lnTo>
                <a:lnTo>
                  <a:pt x="2439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280206" y="4244722"/>
            <a:ext cx="78740" cy="12700"/>
          </a:xfrm>
          <a:custGeom>
            <a:avLst/>
            <a:gdLst/>
            <a:ahLst/>
            <a:cxnLst/>
            <a:rect l="l" t="t" r="r" b="b"/>
            <a:pathLst>
              <a:path w="78740" h="12700">
                <a:moveTo>
                  <a:pt x="17906" y="6273"/>
                </a:moveTo>
                <a:lnTo>
                  <a:pt x="13030" y="6934"/>
                </a:lnTo>
                <a:lnTo>
                  <a:pt x="0" y="12458"/>
                </a:lnTo>
                <a:lnTo>
                  <a:pt x="7823" y="12509"/>
                </a:lnTo>
                <a:lnTo>
                  <a:pt x="11442" y="10655"/>
                </a:lnTo>
                <a:lnTo>
                  <a:pt x="14846" y="8559"/>
                </a:lnTo>
                <a:lnTo>
                  <a:pt x="17906" y="6273"/>
                </a:lnTo>
                <a:close/>
              </a:path>
              <a:path w="78740" h="12700">
                <a:moveTo>
                  <a:pt x="74015" y="0"/>
                </a:moveTo>
                <a:lnTo>
                  <a:pt x="53382" y="2052"/>
                </a:lnTo>
                <a:lnTo>
                  <a:pt x="32816" y="4381"/>
                </a:lnTo>
                <a:lnTo>
                  <a:pt x="34696" y="4572"/>
                </a:lnTo>
                <a:lnTo>
                  <a:pt x="19278" y="10947"/>
                </a:lnTo>
                <a:lnTo>
                  <a:pt x="34135" y="8577"/>
                </a:lnTo>
                <a:lnTo>
                  <a:pt x="48950" y="6018"/>
                </a:lnTo>
                <a:lnTo>
                  <a:pt x="63725" y="3266"/>
                </a:lnTo>
                <a:lnTo>
                  <a:pt x="78460" y="317"/>
                </a:lnTo>
                <a:lnTo>
                  <a:pt x="78244" y="304"/>
                </a:lnTo>
                <a:lnTo>
                  <a:pt x="78016" y="254"/>
                </a:lnTo>
                <a:lnTo>
                  <a:pt x="7401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350620" y="4255625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487" y="0"/>
                </a:moveTo>
                <a:lnTo>
                  <a:pt x="4495" y="2057"/>
                </a:lnTo>
                <a:lnTo>
                  <a:pt x="0" y="3136"/>
                </a:lnTo>
                <a:lnTo>
                  <a:pt x="1752" y="3175"/>
                </a:lnTo>
                <a:lnTo>
                  <a:pt x="5232" y="3302"/>
                </a:lnTo>
                <a:lnTo>
                  <a:pt x="10744" y="1117"/>
                </a:lnTo>
                <a:lnTo>
                  <a:pt x="1348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295488" y="4251898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42" y="0"/>
                </a:lnTo>
              </a:path>
            </a:pathLst>
          </a:custGeom>
          <a:ln w="13715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277951" y="4257184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4" h="9525">
                <a:moveTo>
                  <a:pt x="72669" y="1574"/>
                </a:moveTo>
                <a:lnTo>
                  <a:pt x="65080" y="3398"/>
                </a:lnTo>
                <a:lnTo>
                  <a:pt x="42367" y="9156"/>
                </a:lnTo>
                <a:lnTo>
                  <a:pt x="60159" y="8661"/>
                </a:lnTo>
                <a:lnTo>
                  <a:pt x="77901" y="1739"/>
                </a:lnTo>
                <a:lnTo>
                  <a:pt x="74421" y="1612"/>
                </a:lnTo>
                <a:lnTo>
                  <a:pt x="72669" y="1574"/>
                </a:lnTo>
                <a:close/>
              </a:path>
              <a:path w="78104" h="9525">
                <a:moveTo>
                  <a:pt x="2260" y="0"/>
                </a:moveTo>
                <a:lnTo>
                  <a:pt x="0" y="965"/>
                </a:lnTo>
                <a:lnTo>
                  <a:pt x="761" y="1041"/>
                </a:lnTo>
                <a:lnTo>
                  <a:pt x="2285" y="1244"/>
                </a:lnTo>
                <a:lnTo>
                  <a:pt x="7277" y="571"/>
                </a:lnTo>
                <a:lnTo>
                  <a:pt x="9753" y="203"/>
                </a:lnTo>
                <a:lnTo>
                  <a:pt x="10071" y="38"/>
                </a:lnTo>
                <a:lnTo>
                  <a:pt x="226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269472" y="4257316"/>
            <a:ext cx="81280" cy="11430"/>
          </a:xfrm>
          <a:custGeom>
            <a:avLst/>
            <a:gdLst/>
            <a:ahLst/>
            <a:cxnLst/>
            <a:rect l="l" t="t" r="r" b="b"/>
            <a:pathLst>
              <a:path w="81279" h="11429">
                <a:moveTo>
                  <a:pt x="26009" y="0"/>
                </a:moveTo>
                <a:lnTo>
                  <a:pt x="20447" y="2285"/>
                </a:lnTo>
                <a:lnTo>
                  <a:pt x="40957" y="4533"/>
                </a:lnTo>
                <a:lnTo>
                  <a:pt x="0" y="11226"/>
                </a:lnTo>
                <a:lnTo>
                  <a:pt x="25339" y="9926"/>
                </a:lnTo>
                <a:lnTo>
                  <a:pt x="50850" y="9016"/>
                </a:lnTo>
                <a:lnTo>
                  <a:pt x="73564" y="3271"/>
                </a:lnTo>
                <a:lnTo>
                  <a:pt x="81153" y="1447"/>
                </a:lnTo>
                <a:lnTo>
                  <a:pt x="79819" y="1396"/>
                </a:lnTo>
                <a:lnTo>
                  <a:pt x="77177" y="1358"/>
                </a:lnTo>
                <a:lnTo>
                  <a:pt x="51593" y="484"/>
                </a:lnTo>
                <a:lnTo>
                  <a:pt x="26009" y="0"/>
                </a:lnTo>
                <a:close/>
              </a:path>
              <a:path w="81279" h="11429">
                <a:moveTo>
                  <a:pt x="18237" y="76"/>
                </a:moveTo>
                <a:lnTo>
                  <a:pt x="10769" y="1104"/>
                </a:lnTo>
                <a:lnTo>
                  <a:pt x="15024" y="1638"/>
                </a:lnTo>
                <a:lnTo>
                  <a:pt x="17550" y="431"/>
                </a:lnTo>
                <a:lnTo>
                  <a:pt x="18237" y="76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236409" y="4281566"/>
            <a:ext cx="51435" cy="10160"/>
          </a:xfrm>
          <a:custGeom>
            <a:avLst/>
            <a:gdLst/>
            <a:ahLst/>
            <a:cxnLst/>
            <a:rect l="l" t="t" r="r" b="b"/>
            <a:pathLst>
              <a:path w="51434" h="10160">
                <a:moveTo>
                  <a:pt x="51257" y="0"/>
                </a:moveTo>
                <a:lnTo>
                  <a:pt x="41862" y="1256"/>
                </a:lnTo>
                <a:lnTo>
                  <a:pt x="13817" y="5346"/>
                </a:lnTo>
                <a:lnTo>
                  <a:pt x="4584" y="8356"/>
                </a:lnTo>
                <a:lnTo>
                  <a:pt x="0" y="9918"/>
                </a:lnTo>
                <a:lnTo>
                  <a:pt x="1765" y="9867"/>
                </a:lnTo>
                <a:lnTo>
                  <a:pt x="2654" y="9867"/>
                </a:lnTo>
                <a:lnTo>
                  <a:pt x="5125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189254" y="4286915"/>
            <a:ext cx="61594" cy="15240"/>
          </a:xfrm>
          <a:custGeom>
            <a:avLst/>
            <a:gdLst/>
            <a:ahLst/>
            <a:cxnLst/>
            <a:rect l="l" t="t" r="r" b="b"/>
            <a:pathLst>
              <a:path w="61595" h="15239">
                <a:moveTo>
                  <a:pt x="60972" y="0"/>
                </a:moveTo>
                <a:lnTo>
                  <a:pt x="53581" y="1130"/>
                </a:lnTo>
                <a:lnTo>
                  <a:pt x="38811" y="3556"/>
                </a:lnTo>
                <a:lnTo>
                  <a:pt x="0" y="15062"/>
                </a:lnTo>
                <a:lnTo>
                  <a:pt x="49625" y="4559"/>
                </a:lnTo>
                <a:lnTo>
                  <a:pt x="47155" y="4559"/>
                </a:lnTo>
                <a:lnTo>
                  <a:pt x="56362" y="1485"/>
                </a:lnTo>
                <a:lnTo>
                  <a:pt x="60972" y="0"/>
                </a:lnTo>
                <a:close/>
              </a:path>
              <a:path w="61595" h="15239">
                <a:moveTo>
                  <a:pt x="49809" y="4521"/>
                </a:moveTo>
                <a:lnTo>
                  <a:pt x="47155" y="4559"/>
                </a:lnTo>
                <a:lnTo>
                  <a:pt x="49625" y="4559"/>
                </a:lnTo>
                <a:lnTo>
                  <a:pt x="49809" y="4521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293233" y="4239656"/>
            <a:ext cx="69850" cy="12065"/>
          </a:xfrm>
          <a:custGeom>
            <a:avLst/>
            <a:gdLst/>
            <a:ahLst/>
            <a:cxnLst/>
            <a:rect l="l" t="t" r="r" b="b"/>
            <a:pathLst>
              <a:path w="69850" h="12064">
                <a:moveTo>
                  <a:pt x="27647" y="0"/>
                </a:moveTo>
                <a:lnTo>
                  <a:pt x="13790" y="6057"/>
                </a:lnTo>
                <a:lnTo>
                  <a:pt x="0" y="12001"/>
                </a:lnTo>
                <a:lnTo>
                  <a:pt x="4876" y="11341"/>
                </a:lnTo>
                <a:lnTo>
                  <a:pt x="6057" y="10452"/>
                </a:lnTo>
                <a:lnTo>
                  <a:pt x="7274" y="9448"/>
                </a:lnTo>
                <a:lnTo>
                  <a:pt x="8255" y="8585"/>
                </a:lnTo>
                <a:lnTo>
                  <a:pt x="27198" y="8585"/>
                </a:lnTo>
                <a:lnTo>
                  <a:pt x="50660" y="6057"/>
                </a:lnTo>
                <a:lnTo>
                  <a:pt x="60985" y="5067"/>
                </a:lnTo>
                <a:lnTo>
                  <a:pt x="66975" y="5067"/>
                </a:lnTo>
                <a:lnTo>
                  <a:pt x="69303" y="4584"/>
                </a:lnTo>
                <a:lnTo>
                  <a:pt x="48471" y="2454"/>
                </a:lnTo>
                <a:lnTo>
                  <a:pt x="27647" y="0"/>
                </a:lnTo>
                <a:close/>
              </a:path>
              <a:path w="69850" h="12064">
                <a:moveTo>
                  <a:pt x="27198" y="8585"/>
                </a:moveTo>
                <a:lnTo>
                  <a:pt x="8255" y="8585"/>
                </a:lnTo>
                <a:lnTo>
                  <a:pt x="11137" y="8724"/>
                </a:lnTo>
                <a:lnTo>
                  <a:pt x="19786" y="9448"/>
                </a:lnTo>
                <a:lnTo>
                  <a:pt x="27198" y="8585"/>
                </a:lnTo>
                <a:close/>
              </a:path>
              <a:path w="69850" h="12064">
                <a:moveTo>
                  <a:pt x="66975" y="5067"/>
                </a:moveTo>
                <a:lnTo>
                  <a:pt x="60985" y="5067"/>
                </a:lnTo>
                <a:lnTo>
                  <a:pt x="64757" y="5295"/>
                </a:lnTo>
                <a:lnTo>
                  <a:pt x="65443" y="5384"/>
                </a:lnTo>
                <a:lnTo>
                  <a:pt x="66975" y="5067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358669" y="4244244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5">
                <a:moveTo>
                  <a:pt x="3860" y="0"/>
                </a:moveTo>
                <a:lnTo>
                  <a:pt x="1282" y="520"/>
                </a:lnTo>
                <a:lnTo>
                  <a:pt x="0" y="800"/>
                </a:lnTo>
                <a:lnTo>
                  <a:pt x="23660" y="3911"/>
                </a:lnTo>
                <a:lnTo>
                  <a:pt x="25158" y="3302"/>
                </a:lnTo>
                <a:lnTo>
                  <a:pt x="28181" y="2019"/>
                </a:lnTo>
                <a:lnTo>
                  <a:pt x="11963" y="762"/>
                </a:lnTo>
                <a:lnTo>
                  <a:pt x="386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275045" y="4272207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5">
                <a:moveTo>
                  <a:pt x="23710" y="0"/>
                </a:moveTo>
                <a:lnTo>
                  <a:pt x="15786" y="2222"/>
                </a:lnTo>
                <a:lnTo>
                  <a:pt x="7886" y="4521"/>
                </a:lnTo>
                <a:lnTo>
                  <a:pt x="0" y="6921"/>
                </a:lnTo>
                <a:lnTo>
                  <a:pt x="20721" y="4144"/>
                </a:lnTo>
                <a:lnTo>
                  <a:pt x="41376" y="1092"/>
                </a:lnTo>
                <a:lnTo>
                  <a:pt x="2371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250227" y="4265851"/>
            <a:ext cx="88265" cy="21590"/>
          </a:xfrm>
          <a:custGeom>
            <a:avLst/>
            <a:gdLst/>
            <a:ahLst/>
            <a:cxnLst/>
            <a:rect l="l" t="t" r="r" b="b"/>
            <a:pathLst>
              <a:path w="88265" h="21589">
                <a:moveTo>
                  <a:pt x="87883" y="0"/>
                </a:moveTo>
                <a:lnTo>
                  <a:pt x="70091" y="482"/>
                </a:lnTo>
                <a:lnTo>
                  <a:pt x="62890" y="2374"/>
                </a:lnTo>
                <a:lnTo>
                  <a:pt x="48526" y="6350"/>
                </a:lnTo>
                <a:lnTo>
                  <a:pt x="66192" y="7442"/>
                </a:lnTo>
                <a:lnTo>
                  <a:pt x="45537" y="10494"/>
                </a:lnTo>
                <a:lnTo>
                  <a:pt x="24815" y="13271"/>
                </a:lnTo>
                <a:lnTo>
                  <a:pt x="18600" y="15170"/>
                </a:lnTo>
                <a:lnTo>
                  <a:pt x="0" y="21069"/>
                </a:lnTo>
                <a:lnTo>
                  <a:pt x="28044" y="16974"/>
                </a:lnTo>
                <a:lnTo>
                  <a:pt x="37439" y="15709"/>
                </a:lnTo>
                <a:lnTo>
                  <a:pt x="54330" y="12395"/>
                </a:lnTo>
                <a:lnTo>
                  <a:pt x="71150" y="6292"/>
                </a:lnTo>
                <a:lnTo>
                  <a:pt x="8788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243855" y="4269680"/>
            <a:ext cx="55244" cy="10795"/>
          </a:xfrm>
          <a:custGeom>
            <a:avLst/>
            <a:gdLst/>
            <a:ahLst/>
            <a:cxnLst/>
            <a:rect l="l" t="t" r="r" b="b"/>
            <a:pathLst>
              <a:path w="55245" h="10795">
                <a:moveTo>
                  <a:pt x="21424" y="0"/>
                </a:moveTo>
                <a:lnTo>
                  <a:pt x="0" y="8712"/>
                </a:lnTo>
                <a:lnTo>
                  <a:pt x="7874" y="9385"/>
                </a:lnTo>
                <a:lnTo>
                  <a:pt x="15748" y="9956"/>
                </a:lnTo>
                <a:lnTo>
                  <a:pt x="23647" y="10375"/>
                </a:lnTo>
                <a:lnTo>
                  <a:pt x="26162" y="10083"/>
                </a:lnTo>
                <a:lnTo>
                  <a:pt x="31191" y="9448"/>
                </a:lnTo>
                <a:lnTo>
                  <a:pt x="39077" y="7048"/>
                </a:lnTo>
                <a:lnTo>
                  <a:pt x="46977" y="4749"/>
                </a:lnTo>
                <a:lnTo>
                  <a:pt x="54902" y="2527"/>
                </a:lnTo>
                <a:lnTo>
                  <a:pt x="2142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152750" y="4266338"/>
            <a:ext cx="167640" cy="43815"/>
          </a:xfrm>
          <a:custGeom>
            <a:avLst/>
            <a:gdLst/>
            <a:ahLst/>
            <a:cxnLst/>
            <a:rect l="l" t="t" r="r" b="b"/>
            <a:pathLst>
              <a:path w="167640" h="43814">
                <a:moveTo>
                  <a:pt x="79908" y="23355"/>
                </a:moveTo>
                <a:lnTo>
                  <a:pt x="69443" y="23355"/>
                </a:lnTo>
                <a:lnTo>
                  <a:pt x="51523" y="27368"/>
                </a:lnTo>
                <a:lnTo>
                  <a:pt x="25754" y="35636"/>
                </a:lnTo>
                <a:lnTo>
                  <a:pt x="0" y="43649"/>
                </a:lnTo>
                <a:lnTo>
                  <a:pt x="36542" y="35623"/>
                </a:lnTo>
                <a:lnTo>
                  <a:pt x="75323" y="24130"/>
                </a:lnTo>
                <a:lnTo>
                  <a:pt x="79908" y="23355"/>
                </a:lnTo>
                <a:close/>
              </a:path>
              <a:path w="167640" h="43814">
                <a:moveTo>
                  <a:pt x="91109" y="12052"/>
                </a:moveTo>
                <a:lnTo>
                  <a:pt x="61760" y="23876"/>
                </a:lnTo>
                <a:lnTo>
                  <a:pt x="69443" y="23355"/>
                </a:lnTo>
                <a:lnTo>
                  <a:pt x="79908" y="23355"/>
                </a:lnTo>
                <a:lnTo>
                  <a:pt x="82689" y="22885"/>
                </a:lnTo>
                <a:lnTo>
                  <a:pt x="97472" y="20574"/>
                </a:lnTo>
                <a:lnTo>
                  <a:pt x="116074" y="14682"/>
                </a:lnTo>
                <a:lnTo>
                  <a:pt x="119245" y="13716"/>
                </a:lnTo>
                <a:lnTo>
                  <a:pt x="114744" y="13716"/>
                </a:lnTo>
                <a:lnTo>
                  <a:pt x="106857" y="13296"/>
                </a:lnTo>
                <a:lnTo>
                  <a:pt x="98983" y="12725"/>
                </a:lnTo>
                <a:lnTo>
                  <a:pt x="91109" y="12052"/>
                </a:lnTo>
                <a:close/>
              </a:path>
              <a:path w="167640" h="43814">
                <a:moveTo>
                  <a:pt x="122288" y="12788"/>
                </a:moveTo>
                <a:lnTo>
                  <a:pt x="114744" y="13716"/>
                </a:lnTo>
                <a:lnTo>
                  <a:pt x="119245" y="13716"/>
                </a:lnTo>
                <a:lnTo>
                  <a:pt x="122288" y="12788"/>
                </a:lnTo>
                <a:close/>
              </a:path>
              <a:path w="167640" h="43814">
                <a:moveTo>
                  <a:pt x="167576" y="0"/>
                </a:moveTo>
                <a:lnTo>
                  <a:pt x="142055" y="900"/>
                </a:lnTo>
                <a:lnTo>
                  <a:pt x="116725" y="2209"/>
                </a:lnTo>
                <a:lnTo>
                  <a:pt x="114376" y="2578"/>
                </a:lnTo>
                <a:lnTo>
                  <a:pt x="112534" y="3340"/>
                </a:lnTo>
                <a:lnTo>
                  <a:pt x="146011" y="5867"/>
                </a:lnTo>
                <a:lnTo>
                  <a:pt x="160362" y="1892"/>
                </a:lnTo>
                <a:lnTo>
                  <a:pt x="16757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490562" y="4264167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32359" y="0"/>
                </a:moveTo>
                <a:lnTo>
                  <a:pt x="0" y="7569"/>
                </a:lnTo>
                <a:lnTo>
                  <a:pt x="7602" y="8519"/>
                </a:lnTo>
                <a:lnTo>
                  <a:pt x="15186" y="9564"/>
                </a:lnTo>
                <a:lnTo>
                  <a:pt x="22745" y="10707"/>
                </a:lnTo>
                <a:lnTo>
                  <a:pt x="30276" y="11950"/>
                </a:lnTo>
                <a:lnTo>
                  <a:pt x="40347" y="11061"/>
                </a:lnTo>
                <a:lnTo>
                  <a:pt x="41744" y="10096"/>
                </a:lnTo>
                <a:lnTo>
                  <a:pt x="41338" y="10096"/>
                </a:lnTo>
                <a:lnTo>
                  <a:pt x="50736" y="3873"/>
                </a:lnTo>
                <a:lnTo>
                  <a:pt x="54013" y="1562"/>
                </a:lnTo>
                <a:lnTo>
                  <a:pt x="39649" y="596"/>
                </a:lnTo>
                <a:lnTo>
                  <a:pt x="32359" y="0"/>
                </a:lnTo>
                <a:close/>
              </a:path>
              <a:path w="54609" h="12064">
                <a:moveTo>
                  <a:pt x="42075" y="9867"/>
                </a:moveTo>
                <a:lnTo>
                  <a:pt x="41338" y="10096"/>
                </a:lnTo>
                <a:lnTo>
                  <a:pt x="41744" y="10096"/>
                </a:lnTo>
                <a:lnTo>
                  <a:pt x="42075" y="9867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462304" y="4275193"/>
            <a:ext cx="26670" cy="5080"/>
          </a:xfrm>
          <a:custGeom>
            <a:avLst/>
            <a:gdLst/>
            <a:ahLst/>
            <a:cxnLst/>
            <a:rect l="l" t="t" r="r" b="b"/>
            <a:pathLst>
              <a:path w="26670" h="5079">
                <a:moveTo>
                  <a:pt x="14224" y="0"/>
                </a:moveTo>
                <a:lnTo>
                  <a:pt x="0" y="3581"/>
                </a:lnTo>
                <a:lnTo>
                  <a:pt x="4013" y="4775"/>
                </a:lnTo>
                <a:lnTo>
                  <a:pt x="26238" y="3200"/>
                </a:lnTo>
                <a:lnTo>
                  <a:pt x="22237" y="2082"/>
                </a:lnTo>
                <a:lnTo>
                  <a:pt x="1422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453666" y="4278773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8635" y="0"/>
                </a:moveTo>
                <a:lnTo>
                  <a:pt x="5753" y="711"/>
                </a:lnTo>
                <a:lnTo>
                  <a:pt x="0" y="2209"/>
                </a:lnTo>
                <a:lnTo>
                  <a:pt x="12649" y="1193"/>
                </a:lnTo>
                <a:lnTo>
                  <a:pt x="863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522923" y="4257182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89">
                <a:moveTo>
                  <a:pt x="31864" y="0"/>
                </a:moveTo>
                <a:lnTo>
                  <a:pt x="23892" y="1702"/>
                </a:lnTo>
                <a:lnTo>
                  <a:pt x="0" y="6985"/>
                </a:lnTo>
                <a:lnTo>
                  <a:pt x="7289" y="7581"/>
                </a:lnTo>
                <a:lnTo>
                  <a:pt x="21653" y="8547"/>
                </a:lnTo>
                <a:lnTo>
                  <a:pt x="30048" y="2501"/>
                </a:lnTo>
                <a:lnTo>
                  <a:pt x="30797" y="1689"/>
                </a:lnTo>
                <a:lnTo>
                  <a:pt x="31407" y="838"/>
                </a:lnTo>
                <a:lnTo>
                  <a:pt x="3186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476526" y="4271742"/>
            <a:ext cx="44450" cy="6985"/>
          </a:xfrm>
          <a:custGeom>
            <a:avLst/>
            <a:gdLst/>
            <a:ahLst/>
            <a:cxnLst/>
            <a:rect l="l" t="t" r="r" b="b"/>
            <a:pathLst>
              <a:path w="44450" h="6985">
                <a:moveTo>
                  <a:pt x="14033" y="0"/>
                </a:moveTo>
                <a:lnTo>
                  <a:pt x="0" y="3454"/>
                </a:lnTo>
                <a:lnTo>
                  <a:pt x="8013" y="5537"/>
                </a:lnTo>
                <a:lnTo>
                  <a:pt x="12014" y="6654"/>
                </a:lnTo>
                <a:lnTo>
                  <a:pt x="19265" y="6159"/>
                </a:lnTo>
                <a:lnTo>
                  <a:pt x="33794" y="5321"/>
                </a:lnTo>
                <a:lnTo>
                  <a:pt x="44310" y="4381"/>
                </a:lnTo>
                <a:lnTo>
                  <a:pt x="36779" y="3130"/>
                </a:lnTo>
                <a:lnTo>
                  <a:pt x="29219" y="1985"/>
                </a:lnTo>
                <a:lnTo>
                  <a:pt x="21636" y="943"/>
                </a:lnTo>
                <a:lnTo>
                  <a:pt x="1403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388411" y="4309046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13601" y="0"/>
                </a:moveTo>
                <a:lnTo>
                  <a:pt x="4559" y="5867"/>
                </a:lnTo>
                <a:lnTo>
                  <a:pt x="0" y="8737"/>
                </a:lnTo>
                <a:lnTo>
                  <a:pt x="35890" y="10096"/>
                </a:lnTo>
                <a:lnTo>
                  <a:pt x="56565" y="1117"/>
                </a:lnTo>
                <a:lnTo>
                  <a:pt x="1360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535973" y="4320220"/>
            <a:ext cx="24130" cy="10160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16433" y="0"/>
                </a:moveTo>
                <a:lnTo>
                  <a:pt x="8331" y="0"/>
                </a:lnTo>
                <a:lnTo>
                  <a:pt x="7581" y="25"/>
                </a:lnTo>
                <a:lnTo>
                  <a:pt x="5575" y="165"/>
                </a:lnTo>
                <a:lnTo>
                  <a:pt x="4343" y="279"/>
                </a:lnTo>
                <a:lnTo>
                  <a:pt x="3098" y="355"/>
                </a:lnTo>
                <a:lnTo>
                  <a:pt x="2158" y="1739"/>
                </a:lnTo>
                <a:lnTo>
                  <a:pt x="1092" y="3111"/>
                </a:lnTo>
                <a:lnTo>
                  <a:pt x="0" y="4394"/>
                </a:lnTo>
                <a:lnTo>
                  <a:pt x="16052" y="9906"/>
                </a:lnTo>
                <a:lnTo>
                  <a:pt x="24066" y="7404"/>
                </a:lnTo>
                <a:lnTo>
                  <a:pt x="21272" y="2908"/>
                </a:lnTo>
                <a:lnTo>
                  <a:pt x="1643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517944" y="4318410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90" h="6350">
                <a:moveTo>
                  <a:pt x="0" y="0"/>
                </a:moveTo>
                <a:lnTo>
                  <a:pt x="18034" y="6210"/>
                </a:lnTo>
                <a:lnTo>
                  <a:pt x="19126" y="4927"/>
                </a:lnTo>
                <a:lnTo>
                  <a:pt x="20193" y="3556"/>
                </a:lnTo>
                <a:lnTo>
                  <a:pt x="20771" y="2692"/>
                </a:lnTo>
                <a:lnTo>
                  <a:pt x="13792" y="2692"/>
                </a:lnTo>
                <a:lnTo>
                  <a:pt x="9207" y="1739"/>
                </a:lnTo>
                <a:lnTo>
                  <a:pt x="4610" y="838"/>
                </a:lnTo>
                <a:lnTo>
                  <a:pt x="0" y="0"/>
                </a:lnTo>
                <a:close/>
              </a:path>
              <a:path w="21590" h="6350">
                <a:moveTo>
                  <a:pt x="21120" y="2171"/>
                </a:moveTo>
                <a:lnTo>
                  <a:pt x="13792" y="2692"/>
                </a:lnTo>
                <a:lnTo>
                  <a:pt x="20771" y="2692"/>
                </a:lnTo>
                <a:lnTo>
                  <a:pt x="21120" y="2171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036658" y="4349572"/>
            <a:ext cx="92710" cy="24765"/>
          </a:xfrm>
          <a:custGeom>
            <a:avLst/>
            <a:gdLst/>
            <a:ahLst/>
            <a:cxnLst/>
            <a:rect l="l" t="t" r="r" b="b"/>
            <a:pathLst>
              <a:path w="92709" h="24764">
                <a:moveTo>
                  <a:pt x="92532" y="0"/>
                </a:moveTo>
                <a:lnTo>
                  <a:pt x="69281" y="5726"/>
                </a:lnTo>
                <a:lnTo>
                  <a:pt x="46108" y="11704"/>
                </a:lnTo>
                <a:lnTo>
                  <a:pt x="23014" y="17932"/>
                </a:lnTo>
                <a:lnTo>
                  <a:pt x="0" y="24409"/>
                </a:lnTo>
                <a:lnTo>
                  <a:pt x="13230" y="22794"/>
                </a:lnTo>
                <a:lnTo>
                  <a:pt x="26441" y="20980"/>
                </a:lnTo>
                <a:lnTo>
                  <a:pt x="9253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201179" y="4371474"/>
            <a:ext cx="39370" cy="6985"/>
          </a:xfrm>
          <a:custGeom>
            <a:avLst/>
            <a:gdLst/>
            <a:ahLst/>
            <a:cxnLst/>
            <a:rect l="l" t="t" r="r" b="b"/>
            <a:pathLst>
              <a:path w="39370" h="6985">
                <a:moveTo>
                  <a:pt x="38861" y="0"/>
                </a:moveTo>
                <a:lnTo>
                  <a:pt x="33134" y="254"/>
                </a:lnTo>
                <a:lnTo>
                  <a:pt x="21666" y="914"/>
                </a:lnTo>
                <a:lnTo>
                  <a:pt x="18795" y="952"/>
                </a:lnTo>
                <a:lnTo>
                  <a:pt x="15913" y="1092"/>
                </a:lnTo>
                <a:lnTo>
                  <a:pt x="12979" y="1282"/>
                </a:lnTo>
                <a:lnTo>
                  <a:pt x="0" y="6527"/>
                </a:lnTo>
                <a:lnTo>
                  <a:pt x="18795" y="5054"/>
                </a:lnTo>
                <a:lnTo>
                  <a:pt x="3886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186425" y="4376526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553" y="0"/>
                </a:moveTo>
                <a:lnTo>
                  <a:pt x="14757" y="1473"/>
                </a:lnTo>
                <a:lnTo>
                  <a:pt x="0" y="7365"/>
                </a:lnTo>
                <a:lnTo>
                  <a:pt x="7480" y="6654"/>
                </a:lnTo>
                <a:lnTo>
                  <a:pt x="33553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230849" y="4415470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20586" y="0"/>
                </a:moveTo>
                <a:lnTo>
                  <a:pt x="15265" y="393"/>
                </a:lnTo>
                <a:lnTo>
                  <a:pt x="9918" y="723"/>
                </a:lnTo>
                <a:lnTo>
                  <a:pt x="4571" y="952"/>
                </a:lnTo>
                <a:lnTo>
                  <a:pt x="0" y="1955"/>
                </a:lnTo>
                <a:lnTo>
                  <a:pt x="3136" y="2489"/>
                </a:lnTo>
                <a:lnTo>
                  <a:pt x="6070" y="2781"/>
                </a:lnTo>
                <a:lnTo>
                  <a:pt x="9601" y="2781"/>
                </a:lnTo>
                <a:lnTo>
                  <a:pt x="10655" y="2692"/>
                </a:lnTo>
                <a:lnTo>
                  <a:pt x="2058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235421" y="4403962"/>
            <a:ext cx="59055" cy="12700"/>
          </a:xfrm>
          <a:custGeom>
            <a:avLst/>
            <a:gdLst/>
            <a:ahLst/>
            <a:cxnLst/>
            <a:rect l="l" t="t" r="r" b="b"/>
            <a:pathLst>
              <a:path w="59054" h="12700">
                <a:moveTo>
                  <a:pt x="58547" y="0"/>
                </a:moveTo>
                <a:lnTo>
                  <a:pt x="0" y="12458"/>
                </a:lnTo>
                <a:lnTo>
                  <a:pt x="5346" y="12230"/>
                </a:lnTo>
                <a:lnTo>
                  <a:pt x="10693" y="11912"/>
                </a:lnTo>
                <a:lnTo>
                  <a:pt x="16014" y="11506"/>
                </a:lnTo>
                <a:lnTo>
                  <a:pt x="5854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270491" y="4192863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14681" y="0"/>
                </a:moveTo>
                <a:lnTo>
                  <a:pt x="0" y="3467"/>
                </a:lnTo>
                <a:lnTo>
                  <a:pt x="13185" y="2552"/>
                </a:lnTo>
                <a:lnTo>
                  <a:pt x="26428" y="1828"/>
                </a:lnTo>
                <a:lnTo>
                  <a:pt x="18592" y="647"/>
                </a:lnTo>
                <a:lnTo>
                  <a:pt x="1468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285169" y="4192419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1930" y="0"/>
                </a:moveTo>
                <a:lnTo>
                  <a:pt x="0" y="444"/>
                </a:lnTo>
                <a:lnTo>
                  <a:pt x="7848" y="1701"/>
                </a:lnTo>
                <a:lnTo>
                  <a:pt x="11760" y="2273"/>
                </a:lnTo>
                <a:lnTo>
                  <a:pt x="25738" y="1697"/>
                </a:lnTo>
                <a:lnTo>
                  <a:pt x="39801" y="1244"/>
                </a:lnTo>
                <a:lnTo>
                  <a:pt x="193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272118" y="422736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89">
                <a:moveTo>
                  <a:pt x="54241" y="0"/>
                </a:moveTo>
                <a:lnTo>
                  <a:pt x="0" y="5384"/>
                </a:lnTo>
                <a:lnTo>
                  <a:pt x="21374" y="8610"/>
                </a:lnTo>
                <a:lnTo>
                  <a:pt x="37249" y="6083"/>
                </a:lnTo>
                <a:lnTo>
                  <a:pt x="46342" y="3810"/>
                </a:lnTo>
                <a:lnTo>
                  <a:pt x="5424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215327" y="4194690"/>
            <a:ext cx="172085" cy="38100"/>
          </a:xfrm>
          <a:custGeom>
            <a:avLst/>
            <a:gdLst/>
            <a:ahLst/>
            <a:cxnLst/>
            <a:rect l="l" t="t" r="r" b="b"/>
            <a:pathLst>
              <a:path w="172084" h="38100">
                <a:moveTo>
                  <a:pt x="81597" y="0"/>
                </a:moveTo>
                <a:lnTo>
                  <a:pt x="1955" y="14808"/>
                </a:lnTo>
                <a:lnTo>
                  <a:pt x="0" y="24218"/>
                </a:lnTo>
                <a:lnTo>
                  <a:pt x="2565" y="28829"/>
                </a:lnTo>
                <a:lnTo>
                  <a:pt x="22236" y="32329"/>
                </a:lnTo>
                <a:lnTo>
                  <a:pt x="56794" y="38061"/>
                </a:lnTo>
                <a:lnTo>
                  <a:pt x="111036" y="32677"/>
                </a:lnTo>
                <a:lnTo>
                  <a:pt x="113944" y="31267"/>
                </a:lnTo>
                <a:lnTo>
                  <a:pt x="115272" y="30492"/>
                </a:lnTo>
                <a:lnTo>
                  <a:pt x="79895" y="30492"/>
                </a:lnTo>
                <a:lnTo>
                  <a:pt x="115823" y="22352"/>
                </a:lnTo>
                <a:lnTo>
                  <a:pt x="171957" y="8483"/>
                </a:lnTo>
                <a:lnTo>
                  <a:pt x="149236" y="7274"/>
                </a:lnTo>
                <a:lnTo>
                  <a:pt x="126601" y="5456"/>
                </a:lnTo>
                <a:lnTo>
                  <a:pt x="104054" y="3031"/>
                </a:lnTo>
                <a:lnTo>
                  <a:pt x="81597" y="0"/>
                </a:lnTo>
                <a:close/>
              </a:path>
              <a:path w="172084" h="38100">
                <a:moveTo>
                  <a:pt x="119037" y="27838"/>
                </a:moveTo>
                <a:lnTo>
                  <a:pt x="109231" y="28226"/>
                </a:lnTo>
                <a:lnTo>
                  <a:pt x="99437" y="28798"/>
                </a:lnTo>
                <a:lnTo>
                  <a:pt x="89658" y="29554"/>
                </a:lnTo>
                <a:lnTo>
                  <a:pt x="79895" y="30492"/>
                </a:lnTo>
                <a:lnTo>
                  <a:pt x="115272" y="30492"/>
                </a:lnTo>
                <a:lnTo>
                  <a:pt x="116687" y="29667"/>
                </a:lnTo>
                <a:lnTo>
                  <a:pt x="119037" y="27838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296931" y="419841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31" y="0"/>
                </a:lnTo>
              </a:path>
            </a:pathLst>
          </a:custGeom>
          <a:ln w="9512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458984" y="4259268"/>
            <a:ext cx="64135" cy="12700"/>
          </a:xfrm>
          <a:custGeom>
            <a:avLst/>
            <a:gdLst/>
            <a:ahLst/>
            <a:cxnLst/>
            <a:rect l="l" t="t" r="r" b="b"/>
            <a:pathLst>
              <a:path w="64134" h="12700">
                <a:moveTo>
                  <a:pt x="12598" y="0"/>
                </a:moveTo>
                <a:lnTo>
                  <a:pt x="8407" y="3263"/>
                </a:lnTo>
                <a:lnTo>
                  <a:pt x="0" y="9639"/>
                </a:lnTo>
                <a:lnTo>
                  <a:pt x="7931" y="10194"/>
                </a:lnTo>
                <a:lnTo>
                  <a:pt x="15838" y="10850"/>
                </a:lnTo>
                <a:lnTo>
                  <a:pt x="23719" y="11609"/>
                </a:lnTo>
                <a:lnTo>
                  <a:pt x="31572" y="12471"/>
                </a:lnTo>
                <a:lnTo>
                  <a:pt x="63931" y="4902"/>
                </a:lnTo>
                <a:lnTo>
                  <a:pt x="38212" y="2641"/>
                </a:lnTo>
                <a:lnTo>
                  <a:pt x="1259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450411" y="4270608"/>
            <a:ext cx="26670" cy="8255"/>
          </a:xfrm>
          <a:custGeom>
            <a:avLst/>
            <a:gdLst/>
            <a:ahLst/>
            <a:cxnLst/>
            <a:rect l="l" t="t" r="r" b="b"/>
            <a:pathLst>
              <a:path w="26670" h="8254">
                <a:moveTo>
                  <a:pt x="6946" y="0"/>
                </a:moveTo>
                <a:lnTo>
                  <a:pt x="6451" y="203"/>
                </a:lnTo>
                <a:lnTo>
                  <a:pt x="5943" y="444"/>
                </a:lnTo>
                <a:lnTo>
                  <a:pt x="5448" y="647"/>
                </a:lnTo>
                <a:lnTo>
                  <a:pt x="0" y="4711"/>
                </a:lnTo>
                <a:lnTo>
                  <a:pt x="3962" y="5829"/>
                </a:lnTo>
                <a:lnTo>
                  <a:pt x="11887" y="8166"/>
                </a:lnTo>
                <a:lnTo>
                  <a:pt x="26111" y="4584"/>
                </a:lnTo>
                <a:lnTo>
                  <a:pt x="19748" y="2946"/>
                </a:lnTo>
                <a:lnTo>
                  <a:pt x="13360" y="1422"/>
                </a:lnTo>
                <a:lnTo>
                  <a:pt x="694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441224" y="4275319"/>
            <a:ext cx="21590" cy="6985"/>
          </a:xfrm>
          <a:custGeom>
            <a:avLst/>
            <a:gdLst/>
            <a:ahLst/>
            <a:cxnLst/>
            <a:rect l="l" t="t" r="r" b="b"/>
            <a:pathLst>
              <a:path w="21590" h="6985">
                <a:moveTo>
                  <a:pt x="9182" y="0"/>
                </a:moveTo>
                <a:lnTo>
                  <a:pt x="3060" y="4521"/>
                </a:lnTo>
                <a:lnTo>
                  <a:pt x="0" y="6731"/>
                </a:lnTo>
                <a:lnTo>
                  <a:pt x="12445" y="5664"/>
                </a:lnTo>
                <a:lnTo>
                  <a:pt x="18199" y="4165"/>
                </a:lnTo>
                <a:lnTo>
                  <a:pt x="21081" y="3454"/>
                </a:lnTo>
                <a:lnTo>
                  <a:pt x="13144" y="1117"/>
                </a:lnTo>
                <a:lnTo>
                  <a:pt x="918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320877" y="4222569"/>
            <a:ext cx="120014" cy="22225"/>
          </a:xfrm>
          <a:custGeom>
            <a:avLst/>
            <a:gdLst/>
            <a:ahLst/>
            <a:cxnLst/>
            <a:rect l="l" t="t" r="r" b="b"/>
            <a:pathLst>
              <a:path w="120015" h="22225">
                <a:moveTo>
                  <a:pt x="47828" y="0"/>
                </a:moveTo>
                <a:lnTo>
                  <a:pt x="34823" y="1536"/>
                </a:lnTo>
                <a:lnTo>
                  <a:pt x="0" y="17081"/>
                </a:lnTo>
                <a:lnTo>
                  <a:pt x="20827" y="19546"/>
                </a:lnTo>
                <a:lnTo>
                  <a:pt x="41655" y="21678"/>
                </a:lnTo>
                <a:lnTo>
                  <a:pt x="61348" y="17356"/>
                </a:lnTo>
                <a:lnTo>
                  <a:pt x="80970" y="12693"/>
                </a:lnTo>
                <a:lnTo>
                  <a:pt x="100518" y="7687"/>
                </a:lnTo>
                <a:lnTo>
                  <a:pt x="119989" y="2336"/>
                </a:lnTo>
                <a:lnTo>
                  <a:pt x="64427" y="800"/>
                </a:lnTo>
                <a:lnTo>
                  <a:pt x="58889" y="444"/>
                </a:lnTo>
                <a:lnTo>
                  <a:pt x="53352" y="190"/>
                </a:lnTo>
                <a:lnTo>
                  <a:pt x="4782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486106" y="4230166"/>
            <a:ext cx="69850" cy="24130"/>
          </a:xfrm>
          <a:custGeom>
            <a:avLst/>
            <a:gdLst/>
            <a:ahLst/>
            <a:cxnLst/>
            <a:rect l="l" t="t" r="r" b="b"/>
            <a:pathLst>
              <a:path w="69850" h="24129">
                <a:moveTo>
                  <a:pt x="36804" y="0"/>
                </a:moveTo>
                <a:lnTo>
                  <a:pt x="18378" y="1917"/>
                </a:lnTo>
                <a:lnTo>
                  <a:pt x="0" y="4102"/>
                </a:lnTo>
                <a:lnTo>
                  <a:pt x="17640" y="8192"/>
                </a:lnTo>
                <a:lnTo>
                  <a:pt x="35148" y="12861"/>
                </a:lnTo>
                <a:lnTo>
                  <a:pt x="52549" y="18115"/>
                </a:lnTo>
                <a:lnTo>
                  <a:pt x="69773" y="23926"/>
                </a:lnTo>
                <a:lnTo>
                  <a:pt x="69030" y="18107"/>
                </a:lnTo>
                <a:lnTo>
                  <a:pt x="65555" y="12801"/>
                </a:lnTo>
                <a:lnTo>
                  <a:pt x="60406" y="8507"/>
                </a:lnTo>
                <a:lnTo>
                  <a:pt x="54660" y="5753"/>
                </a:lnTo>
                <a:lnTo>
                  <a:pt x="3680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457485" y="423427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28625" y="0"/>
                </a:moveTo>
                <a:lnTo>
                  <a:pt x="21452" y="916"/>
                </a:lnTo>
                <a:lnTo>
                  <a:pt x="0" y="3911"/>
                </a:lnTo>
                <a:lnTo>
                  <a:pt x="29375" y="12941"/>
                </a:lnTo>
                <a:lnTo>
                  <a:pt x="24257" y="17043"/>
                </a:lnTo>
                <a:lnTo>
                  <a:pt x="14097" y="24993"/>
                </a:lnTo>
                <a:lnTo>
                  <a:pt x="26855" y="26352"/>
                </a:lnTo>
                <a:lnTo>
                  <a:pt x="39711" y="27635"/>
                </a:lnTo>
                <a:lnTo>
                  <a:pt x="65430" y="29895"/>
                </a:lnTo>
                <a:lnTo>
                  <a:pt x="81364" y="26346"/>
                </a:lnTo>
                <a:lnTo>
                  <a:pt x="97307" y="22910"/>
                </a:lnTo>
                <a:lnTo>
                  <a:pt x="97866" y="21894"/>
                </a:lnTo>
                <a:lnTo>
                  <a:pt x="98221" y="20853"/>
                </a:lnTo>
                <a:lnTo>
                  <a:pt x="98399" y="19812"/>
                </a:lnTo>
                <a:lnTo>
                  <a:pt x="81152" y="13994"/>
                </a:lnTo>
                <a:lnTo>
                  <a:pt x="63774" y="8753"/>
                </a:lnTo>
                <a:lnTo>
                  <a:pt x="46266" y="4088"/>
                </a:lnTo>
                <a:lnTo>
                  <a:pt x="2862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455854" y="4268901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23967" y="1701"/>
                </a:moveTo>
                <a:lnTo>
                  <a:pt x="1498" y="1701"/>
                </a:lnTo>
                <a:lnTo>
                  <a:pt x="7912" y="3136"/>
                </a:lnTo>
                <a:lnTo>
                  <a:pt x="14312" y="4648"/>
                </a:lnTo>
                <a:lnTo>
                  <a:pt x="20675" y="6286"/>
                </a:lnTo>
                <a:lnTo>
                  <a:pt x="34709" y="2844"/>
                </a:lnTo>
                <a:lnTo>
                  <a:pt x="26848" y="1980"/>
                </a:lnTo>
                <a:lnTo>
                  <a:pt x="23967" y="1701"/>
                </a:lnTo>
                <a:close/>
              </a:path>
              <a:path w="34925" h="6350">
                <a:moveTo>
                  <a:pt x="3124" y="0"/>
                </a:moveTo>
                <a:lnTo>
                  <a:pt x="0" y="2362"/>
                </a:lnTo>
                <a:lnTo>
                  <a:pt x="1498" y="1701"/>
                </a:lnTo>
                <a:lnTo>
                  <a:pt x="23967" y="1701"/>
                </a:lnTo>
                <a:lnTo>
                  <a:pt x="18964" y="1217"/>
                </a:lnTo>
                <a:lnTo>
                  <a:pt x="11056" y="557"/>
                </a:lnTo>
                <a:lnTo>
                  <a:pt x="312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464788" y="4226126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4">
                <a:moveTo>
                  <a:pt x="7467" y="0"/>
                </a:moveTo>
                <a:lnTo>
                  <a:pt x="0" y="4000"/>
                </a:lnTo>
                <a:lnTo>
                  <a:pt x="7137" y="5245"/>
                </a:lnTo>
                <a:lnTo>
                  <a:pt x="14249" y="6604"/>
                </a:lnTo>
                <a:lnTo>
                  <a:pt x="21323" y="8140"/>
                </a:lnTo>
                <a:lnTo>
                  <a:pt x="39697" y="5956"/>
                </a:lnTo>
                <a:lnTo>
                  <a:pt x="58127" y="4038"/>
                </a:lnTo>
                <a:lnTo>
                  <a:pt x="49776" y="1308"/>
                </a:lnTo>
                <a:lnTo>
                  <a:pt x="31686" y="1308"/>
                </a:lnTo>
                <a:lnTo>
                  <a:pt x="24333" y="762"/>
                </a:lnTo>
                <a:lnTo>
                  <a:pt x="7467" y="0"/>
                </a:lnTo>
                <a:close/>
              </a:path>
              <a:path w="58420" h="8254">
                <a:moveTo>
                  <a:pt x="46164" y="127"/>
                </a:moveTo>
                <a:lnTo>
                  <a:pt x="41338" y="457"/>
                </a:lnTo>
                <a:lnTo>
                  <a:pt x="36499" y="838"/>
                </a:lnTo>
                <a:lnTo>
                  <a:pt x="31686" y="1308"/>
                </a:lnTo>
                <a:lnTo>
                  <a:pt x="49776" y="1308"/>
                </a:lnTo>
                <a:lnTo>
                  <a:pt x="46164" y="127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362530" y="4224909"/>
            <a:ext cx="123825" cy="21590"/>
          </a:xfrm>
          <a:custGeom>
            <a:avLst/>
            <a:gdLst/>
            <a:ahLst/>
            <a:cxnLst/>
            <a:rect l="l" t="t" r="r" b="b"/>
            <a:pathLst>
              <a:path w="123825" h="21589">
                <a:moveTo>
                  <a:pt x="78333" y="0"/>
                </a:moveTo>
                <a:lnTo>
                  <a:pt x="58869" y="5350"/>
                </a:lnTo>
                <a:lnTo>
                  <a:pt x="39323" y="10355"/>
                </a:lnTo>
                <a:lnTo>
                  <a:pt x="19699" y="15014"/>
                </a:lnTo>
                <a:lnTo>
                  <a:pt x="0" y="19329"/>
                </a:lnTo>
                <a:lnTo>
                  <a:pt x="8102" y="20091"/>
                </a:lnTo>
                <a:lnTo>
                  <a:pt x="24320" y="21361"/>
                </a:lnTo>
                <a:lnTo>
                  <a:pt x="43899" y="12958"/>
                </a:lnTo>
                <a:lnTo>
                  <a:pt x="63373" y="4318"/>
                </a:lnTo>
                <a:lnTo>
                  <a:pt x="103943" y="4318"/>
                </a:lnTo>
                <a:lnTo>
                  <a:pt x="109728" y="1219"/>
                </a:lnTo>
                <a:lnTo>
                  <a:pt x="78333" y="0"/>
                </a:lnTo>
                <a:close/>
              </a:path>
              <a:path w="123825" h="21589">
                <a:moveTo>
                  <a:pt x="103943" y="4318"/>
                </a:moveTo>
                <a:lnTo>
                  <a:pt x="63373" y="4318"/>
                </a:lnTo>
                <a:lnTo>
                  <a:pt x="71056" y="5930"/>
                </a:lnTo>
                <a:lnTo>
                  <a:pt x="94957" y="13271"/>
                </a:lnTo>
                <a:lnTo>
                  <a:pt x="116410" y="10276"/>
                </a:lnTo>
                <a:lnTo>
                  <a:pt x="123583" y="9359"/>
                </a:lnTo>
                <a:lnTo>
                  <a:pt x="116497" y="7823"/>
                </a:lnTo>
                <a:lnTo>
                  <a:pt x="109397" y="6464"/>
                </a:lnTo>
                <a:lnTo>
                  <a:pt x="102260" y="5219"/>
                </a:lnTo>
                <a:lnTo>
                  <a:pt x="103943" y="4318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355705" y="4222339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3848" y="0"/>
                </a:moveTo>
                <a:lnTo>
                  <a:pt x="0" y="1765"/>
                </a:lnTo>
                <a:lnTo>
                  <a:pt x="13004" y="228"/>
                </a:lnTo>
                <a:lnTo>
                  <a:pt x="9944" y="127"/>
                </a:lnTo>
                <a:lnTo>
                  <a:pt x="3848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034706" y="4280080"/>
            <a:ext cx="264795" cy="94615"/>
          </a:xfrm>
          <a:custGeom>
            <a:avLst/>
            <a:gdLst/>
            <a:ahLst/>
            <a:cxnLst/>
            <a:rect l="l" t="t" r="r" b="b"/>
            <a:pathLst>
              <a:path w="264795" h="94614">
                <a:moveTo>
                  <a:pt x="120383" y="59791"/>
                </a:moveTo>
                <a:lnTo>
                  <a:pt x="89863" y="66909"/>
                </a:lnTo>
                <a:lnTo>
                  <a:pt x="59624" y="75004"/>
                </a:lnTo>
                <a:lnTo>
                  <a:pt x="29670" y="84078"/>
                </a:lnTo>
                <a:lnTo>
                  <a:pt x="0" y="94132"/>
                </a:lnTo>
                <a:lnTo>
                  <a:pt x="635" y="94043"/>
                </a:lnTo>
                <a:lnTo>
                  <a:pt x="1943" y="93903"/>
                </a:lnTo>
                <a:lnTo>
                  <a:pt x="24957" y="87426"/>
                </a:lnTo>
                <a:lnTo>
                  <a:pt x="48053" y="81199"/>
                </a:lnTo>
                <a:lnTo>
                  <a:pt x="71230" y="75221"/>
                </a:lnTo>
                <a:lnTo>
                  <a:pt x="94488" y="69494"/>
                </a:lnTo>
                <a:lnTo>
                  <a:pt x="97528" y="69494"/>
                </a:lnTo>
                <a:lnTo>
                  <a:pt x="120383" y="59791"/>
                </a:lnTo>
                <a:close/>
              </a:path>
              <a:path w="264795" h="94614">
                <a:moveTo>
                  <a:pt x="97528" y="69494"/>
                </a:moveTo>
                <a:lnTo>
                  <a:pt x="94488" y="69494"/>
                </a:lnTo>
                <a:lnTo>
                  <a:pt x="28397" y="90474"/>
                </a:lnTo>
                <a:lnTo>
                  <a:pt x="51657" y="86793"/>
                </a:lnTo>
                <a:lnTo>
                  <a:pt x="74810" y="82388"/>
                </a:lnTo>
                <a:lnTo>
                  <a:pt x="97843" y="77158"/>
                </a:lnTo>
                <a:lnTo>
                  <a:pt x="111949" y="73367"/>
                </a:lnTo>
                <a:lnTo>
                  <a:pt x="88404" y="73367"/>
                </a:lnTo>
                <a:lnTo>
                  <a:pt x="97528" y="69494"/>
                </a:lnTo>
                <a:close/>
              </a:path>
              <a:path w="264795" h="94614">
                <a:moveTo>
                  <a:pt x="124015" y="70065"/>
                </a:moveTo>
                <a:lnTo>
                  <a:pt x="88404" y="73367"/>
                </a:lnTo>
                <a:lnTo>
                  <a:pt x="111949" y="73367"/>
                </a:lnTo>
                <a:lnTo>
                  <a:pt x="120738" y="71005"/>
                </a:lnTo>
                <a:lnTo>
                  <a:pt x="124015" y="70065"/>
                </a:lnTo>
                <a:close/>
              </a:path>
              <a:path w="264795" h="94614">
                <a:moveTo>
                  <a:pt x="231547" y="11290"/>
                </a:moveTo>
                <a:lnTo>
                  <a:pt x="217373" y="11290"/>
                </a:lnTo>
                <a:lnTo>
                  <a:pt x="223812" y="11442"/>
                </a:lnTo>
                <a:lnTo>
                  <a:pt x="230276" y="11709"/>
                </a:lnTo>
                <a:lnTo>
                  <a:pt x="231547" y="11290"/>
                </a:lnTo>
                <a:close/>
              </a:path>
              <a:path w="264795" h="94614">
                <a:moveTo>
                  <a:pt x="264718" y="0"/>
                </a:moveTo>
                <a:lnTo>
                  <a:pt x="252958" y="1485"/>
                </a:lnTo>
                <a:lnTo>
                  <a:pt x="216419" y="8861"/>
                </a:lnTo>
                <a:lnTo>
                  <a:pt x="204355" y="11353"/>
                </a:lnTo>
                <a:lnTo>
                  <a:pt x="208737" y="11290"/>
                </a:lnTo>
                <a:lnTo>
                  <a:pt x="231547" y="11290"/>
                </a:lnTo>
                <a:lnTo>
                  <a:pt x="238963" y="8845"/>
                </a:lnTo>
                <a:lnTo>
                  <a:pt x="256136" y="3004"/>
                </a:lnTo>
                <a:lnTo>
                  <a:pt x="26471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957252" y="4339305"/>
            <a:ext cx="111760" cy="47625"/>
          </a:xfrm>
          <a:custGeom>
            <a:avLst/>
            <a:gdLst/>
            <a:ahLst/>
            <a:cxnLst/>
            <a:rect l="l" t="t" r="r" b="b"/>
            <a:pathLst>
              <a:path w="111759" h="47625">
                <a:moveTo>
                  <a:pt x="111531" y="0"/>
                </a:moveTo>
                <a:lnTo>
                  <a:pt x="7632" y="36296"/>
                </a:lnTo>
                <a:lnTo>
                  <a:pt x="4876" y="39801"/>
                </a:lnTo>
                <a:lnTo>
                  <a:pt x="2286" y="43560"/>
                </a:lnTo>
                <a:lnTo>
                  <a:pt x="0" y="47345"/>
                </a:lnTo>
                <a:lnTo>
                  <a:pt x="18625" y="42798"/>
                </a:lnTo>
                <a:lnTo>
                  <a:pt x="12407" y="42798"/>
                </a:lnTo>
                <a:lnTo>
                  <a:pt x="32295" y="36088"/>
                </a:lnTo>
                <a:lnTo>
                  <a:pt x="52238" y="29597"/>
                </a:lnTo>
                <a:lnTo>
                  <a:pt x="72233" y="23325"/>
                </a:lnTo>
                <a:lnTo>
                  <a:pt x="92278" y="17271"/>
                </a:lnTo>
                <a:lnTo>
                  <a:pt x="96983" y="12665"/>
                </a:lnTo>
                <a:lnTo>
                  <a:pt x="101780" y="8216"/>
                </a:lnTo>
                <a:lnTo>
                  <a:pt x="106640" y="3977"/>
                </a:lnTo>
                <a:lnTo>
                  <a:pt x="111531" y="0"/>
                </a:lnTo>
                <a:close/>
              </a:path>
              <a:path w="111759" h="47625">
                <a:moveTo>
                  <a:pt x="83362" y="26682"/>
                </a:moveTo>
                <a:lnTo>
                  <a:pt x="68402" y="30149"/>
                </a:lnTo>
                <a:lnTo>
                  <a:pt x="60921" y="31762"/>
                </a:lnTo>
                <a:lnTo>
                  <a:pt x="48832" y="34772"/>
                </a:lnTo>
                <a:lnTo>
                  <a:pt x="36717" y="37614"/>
                </a:lnTo>
                <a:lnTo>
                  <a:pt x="24576" y="40288"/>
                </a:lnTo>
                <a:lnTo>
                  <a:pt x="12407" y="42798"/>
                </a:lnTo>
                <a:lnTo>
                  <a:pt x="18625" y="42798"/>
                </a:lnTo>
                <a:lnTo>
                  <a:pt x="33921" y="39065"/>
                </a:lnTo>
                <a:lnTo>
                  <a:pt x="55037" y="37230"/>
                </a:lnTo>
                <a:lnTo>
                  <a:pt x="76123" y="35051"/>
                </a:lnTo>
                <a:lnTo>
                  <a:pt x="78409" y="32270"/>
                </a:lnTo>
                <a:lnTo>
                  <a:pt x="80848" y="29476"/>
                </a:lnTo>
                <a:lnTo>
                  <a:pt x="83362" y="26682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033367" y="4291371"/>
            <a:ext cx="231775" cy="83185"/>
          </a:xfrm>
          <a:custGeom>
            <a:avLst/>
            <a:gdLst/>
            <a:ahLst/>
            <a:cxnLst/>
            <a:rect l="l" t="t" r="r" b="b"/>
            <a:pathLst>
              <a:path w="231775" h="83185">
                <a:moveTo>
                  <a:pt x="151663" y="35623"/>
                </a:moveTo>
                <a:lnTo>
                  <a:pt x="79641" y="55865"/>
                </a:lnTo>
                <a:lnTo>
                  <a:pt x="43478" y="65586"/>
                </a:lnTo>
                <a:lnTo>
                  <a:pt x="7239" y="74612"/>
                </a:lnTo>
                <a:lnTo>
                  <a:pt x="4724" y="77406"/>
                </a:lnTo>
                <a:lnTo>
                  <a:pt x="2298" y="80213"/>
                </a:lnTo>
                <a:lnTo>
                  <a:pt x="0" y="82981"/>
                </a:lnTo>
                <a:lnTo>
                  <a:pt x="457" y="82943"/>
                </a:lnTo>
                <a:lnTo>
                  <a:pt x="889" y="82880"/>
                </a:lnTo>
                <a:lnTo>
                  <a:pt x="1333" y="82842"/>
                </a:lnTo>
                <a:lnTo>
                  <a:pt x="31003" y="72788"/>
                </a:lnTo>
                <a:lnTo>
                  <a:pt x="60958" y="63714"/>
                </a:lnTo>
                <a:lnTo>
                  <a:pt x="91196" y="55619"/>
                </a:lnTo>
                <a:lnTo>
                  <a:pt x="121716" y="48501"/>
                </a:lnTo>
                <a:lnTo>
                  <a:pt x="151663" y="35623"/>
                </a:lnTo>
                <a:close/>
              </a:path>
              <a:path w="231775" h="83185">
                <a:moveTo>
                  <a:pt x="218706" y="0"/>
                </a:moveTo>
                <a:lnTo>
                  <a:pt x="210070" y="0"/>
                </a:lnTo>
                <a:lnTo>
                  <a:pt x="205689" y="63"/>
                </a:lnTo>
                <a:lnTo>
                  <a:pt x="155879" y="10604"/>
                </a:lnTo>
                <a:lnTo>
                  <a:pt x="91811" y="29308"/>
                </a:lnTo>
                <a:lnTo>
                  <a:pt x="70345" y="35229"/>
                </a:lnTo>
                <a:lnTo>
                  <a:pt x="30527" y="51912"/>
                </a:lnTo>
                <a:lnTo>
                  <a:pt x="16167" y="65201"/>
                </a:lnTo>
                <a:lnTo>
                  <a:pt x="55929" y="53857"/>
                </a:lnTo>
                <a:lnTo>
                  <a:pt x="95892" y="43351"/>
                </a:lnTo>
                <a:lnTo>
                  <a:pt x="136058" y="33683"/>
                </a:lnTo>
                <a:lnTo>
                  <a:pt x="176428" y="24853"/>
                </a:lnTo>
                <a:lnTo>
                  <a:pt x="231254" y="546"/>
                </a:lnTo>
                <a:lnTo>
                  <a:pt x="231622" y="419"/>
                </a:lnTo>
                <a:lnTo>
                  <a:pt x="225145" y="152"/>
                </a:lnTo>
                <a:lnTo>
                  <a:pt x="21870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287671" y="4278243"/>
            <a:ext cx="17145" cy="3810"/>
          </a:xfrm>
          <a:custGeom>
            <a:avLst/>
            <a:gdLst/>
            <a:ahLst/>
            <a:cxnLst/>
            <a:rect l="l" t="t" r="r" b="b"/>
            <a:pathLst>
              <a:path w="17145" h="3810">
                <a:moveTo>
                  <a:pt x="16891" y="0"/>
                </a:moveTo>
                <a:lnTo>
                  <a:pt x="0" y="3327"/>
                </a:lnTo>
                <a:lnTo>
                  <a:pt x="11760" y="1828"/>
                </a:lnTo>
                <a:lnTo>
                  <a:pt x="16891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103716" y="4301977"/>
            <a:ext cx="85725" cy="24765"/>
          </a:xfrm>
          <a:custGeom>
            <a:avLst/>
            <a:gdLst/>
            <a:ahLst/>
            <a:cxnLst/>
            <a:rect l="l" t="t" r="r" b="b"/>
            <a:pathLst>
              <a:path w="85725" h="24764">
                <a:moveTo>
                  <a:pt x="85534" y="0"/>
                </a:moveTo>
                <a:lnTo>
                  <a:pt x="49034" y="8013"/>
                </a:lnTo>
                <a:lnTo>
                  <a:pt x="25984" y="14986"/>
                </a:lnTo>
                <a:lnTo>
                  <a:pt x="0" y="24612"/>
                </a:lnTo>
                <a:lnTo>
                  <a:pt x="21465" y="18698"/>
                </a:lnTo>
                <a:lnTo>
                  <a:pt x="85534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329935" y="4341091"/>
            <a:ext cx="42545" cy="8255"/>
          </a:xfrm>
          <a:custGeom>
            <a:avLst/>
            <a:gdLst/>
            <a:ahLst/>
            <a:cxnLst/>
            <a:rect l="l" t="t" r="r" b="b"/>
            <a:pathLst>
              <a:path w="42545" h="8254">
                <a:moveTo>
                  <a:pt x="41998" y="0"/>
                </a:moveTo>
                <a:lnTo>
                  <a:pt x="31466" y="1876"/>
                </a:lnTo>
                <a:lnTo>
                  <a:pt x="10468" y="5925"/>
                </a:lnTo>
                <a:lnTo>
                  <a:pt x="0" y="8102"/>
                </a:lnTo>
                <a:lnTo>
                  <a:pt x="27000" y="7162"/>
                </a:lnTo>
                <a:lnTo>
                  <a:pt x="27317" y="7010"/>
                </a:lnTo>
                <a:lnTo>
                  <a:pt x="27647" y="6883"/>
                </a:lnTo>
                <a:lnTo>
                  <a:pt x="37338" y="2273"/>
                </a:lnTo>
                <a:lnTo>
                  <a:pt x="4199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288265" y="4327078"/>
            <a:ext cx="107314" cy="24130"/>
          </a:xfrm>
          <a:custGeom>
            <a:avLst/>
            <a:gdLst/>
            <a:ahLst/>
            <a:cxnLst/>
            <a:rect l="l" t="t" r="r" b="b"/>
            <a:pathLst>
              <a:path w="107315" h="24129">
                <a:moveTo>
                  <a:pt x="85090" y="0"/>
                </a:moveTo>
                <a:lnTo>
                  <a:pt x="78879" y="3708"/>
                </a:lnTo>
                <a:lnTo>
                  <a:pt x="72707" y="7327"/>
                </a:lnTo>
                <a:lnTo>
                  <a:pt x="33182" y="16354"/>
                </a:lnTo>
                <a:lnTo>
                  <a:pt x="21971" y="17614"/>
                </a:lnTo>
                <a:lnTo>
                  <a:pt x="0" y="23647"/>
                </a:lnTo>
                <a:lnTo>
                  <a:pt x="41668" y="22110"/>
                </a:lnTo>
                <a:lnTo>
                  <a:pt x="62625" y="17868"/>
                </a:lnTo>
                <a:lnTo>
                  <a:pt x="83667" y="14008"/>
                </a:lnTo>
                <a:lnTo>
                  <a:pt x="85289" y="14008"/>
                </a:lnTo>
                <a:lnTo>
                  <a:pt x="106705" y="4775"/>
                </a:lnTo>
                <a:lnTo>
                  <a:pt x="99517" y="3047"/>
                </a:lnTo>
                <a:lnTo>
                  <a:pt x="92316" y="1447"/>
                </a:lnTo>
                <a:lnTo>
                  <a:pt x="85090" y="0"/>
                </a:lnTo>
                <a:close/>
              </a:path>
              <a:path w="107315" h="24129">
                <a:moveTo>
                  <a:pt x="85289" y="14008"/>
                </a:moveTo>
                <a:lnTo>
                  <a:pt x="83667" y="14008"/>
                </a:lnTo>
                <a:lnTo>
                  <a:pt x="79006" y="16281"/>
                </a:lnTo>
                <a:lnTo>
                  <a:pt x="69646" y="20751"/>
                </a:lnTo>
                <a:lnTo>
                  <a:pt x="85289" y="14008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227457" y="4348248"/>
            <a:ext cx="129539" cy="27940"/>
          </a:xfrm>
          <a:custGeom>
            <a:avLst/>
            <a:gdLst/>
            <a:ahLst/>
            <a:cxnLst/>
            <a:rect l="l" t="t" r="r" b="b"/>
            <a:pathLst>
              <a:path w="129540" h="27939">
                <a:moveTo>
                  <a:pt x="129476" y="0"/>
                </a:moveTo>
                <a:lnTo>
                  <a:pt x="102476" y="939"/>
                </a:lnTo>
                <a:lnTo>
                  <a:pt x="94107" y="2730"/>
                </a:lnTo>
                <a:lnTo>
                  <a:pt x="89928" y="3682"/>
                </a:lnTo>
                <a:lnTo>
                  <a:pt x="87287" y="6629"/>
                </a:lnTo>
                <a:lnTo>
                  <a:pt x="83591" y="8851"/>
                </a:lnTo>
                <a:lnTo>
                  <a:pt x="48968" y="15617"/>
                </a:lnTo>
                <a:lnTo>
                  <a:pt x="19367" y="21818"/>
                </a:lnTo>
                <a:lnTo>
                  <a:pt x="12903" y="23685"/>
                </a:lnTo>
                <a:lnTo>
                  <a:pt x="0" y="27622"/>
                </a:lnTo>
                <a:lnTo>
                  <a:pt x="21678" y="25638"/>
                </a:lnTo>
                <a:lnTo>
                  <a:pt x="43332" y="23439"/>
                </a:lnTo>
                <a:lnTo>
                  <a:pt x="64958" y="21023"/>
                </a:lnTo>
                <a:lnTo>
                  <a:pt x="86550" y="18389"/>
                </a:lnTo>
                <a:lnTo>
                  <a:pt x="12947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214157" y="4317779"/>
            <a:ext cx="210185" cy="59055"/>
          </a:xfrm>
          <a:custGeom>
            <a:avLst/>
            <a:gdLst/>
            <a:ahLst/>
            <a:cxnLst/>
            <a:rect l="l" t="t" r="r" b="b"/>
            <a:pathLst>
              <a:path w="210184" h="59054">
                <a:moveTo>
                  <a:pt x="27816" y="53695"/>
                </a:moveTo>
                <a:lnTo>
                  <a:pt x="25882" y="53695"/>
                </a:lnTo>
                <a:lnTo>
                  <a:pt x="5816" y="58750"/>
                </a:lnTo>
                <a:lnTo>
                  <a:pt x="10807" y="58331"/>
                </a:lnTo>
                <a:lnTo>
                  <a:pt x="13296" y="58089"/>
                </a:lnTo>
                <a:lnTo>
                  <a:pt x="26200" y="54165"/>
                </a:lnTo>
                <a:lnTo>
                  <a:pt x="27816" y="53695"/>
                </a:lnTo>
                <a:close/>
              </a:path>
              <a:path w="210184" h="59054">
                <a:moveTo>
                  <a:pt x="96075" y="26911"/>
                </a:moveTo>
                <a:lnTo>
                  <a:pt x="87791" y="27652"/>
                </a:lnTo>
                <a:lnTo>
                  <a:pt x="79475" y="28238"/>
                </a:lnTo>
                <a:lnTo>
                  <a:pt x="71127" y="28672"/>
                </a:lnTo>
                <a:lnTo>
                  <a:pt x="62750" y="28956"/>
                </a:lnTo>
                <a:lnTo>
                  <a:pt x="0" y="54978"/>
                </a:lnTo>
                <a:lnTo>
                  <a:pt x="2933" y="54787"/>
                </a:lnTo>
                <a:lnTo>
                  <a:pt x="5816" y="54648"/>
                </a:lnTo>
                <a:lnTo>
                  <a:pt x="8686" y="54610"/>
                </a:lnTo>
                <a:lnTo>
                  <a:pt x="20167" y="53949"/>
                </a:lnTo>
                <a:lnTo>
                  <a:pt x="25882" y="53695"/>
                </a:lnTo>
                <a:lnTo>
                  <a:pt x="27816" y="53695"/>
                </a:lnTo>
                <a:lnTo>
                  <a:pt x="32664" y="52285"/>
                </a:lnTo>
                <a:lnTo>
                  <a:pt x="77130" y="43122"/>
                </a:lnTo>
                <a:lnTo>
                  <a:pt x="96901" y="39331"/>
                </a:lnTo>
                <a:lnTo>
                  <a:pt x="100584" y="37096"/>
                </a:lnTo>
                <a:lnTo>
                  <a:pt x="103225" y="34150"/>
                </a:lnTo>
                <a:lnTo>
                  <a:pt x="107403" y="33197"/>
                </a:lnTo>
                <a:lnTo>
                  <a:pt x="108601" y="32943"/>
                </a:lnTo>
                <a:lnTo>
                  <a:pt x="74104" y="32943"/>
                </a:lnTo>
                <a:lnTo>
                  <a:pt x="96075" y="26911"/>
                </a:lnTo>
                <a:close/>
              </a:path>
              <a:path w="210184" h="59054">
                <a:moveTo>
                  <a:pt x="115785" y="31419"/>
                </a:moveTo>
                <a:lnTo>
                  <a:pt x="74104" y="32943"/>
                </a:lnTo>
                <a:lnTo>
                  <a:pt x="108601" y="32943"/>
                </a:lnTo>
                <a:lnTo>
                  <a:pt x="115785" y="31419"/>
                </a:lnTo>
                <a:close/>
              </a:path>
              <a:path w="210184" h="59054">
                <a:moveTo>
                  <a:pt x="174256" y="0"/>
                </a:moveTo>
                <a:lnTo>
                  <a:pt x="169227" y="3162"/>
                </a:lnTo>
                <a:lnTo>
                  <a:pt x="159160" y="9296"/>
                </a:lnTo>
                <a:lnTo>
                  <a:pt x="166420" y="10756"/>
                </a:lnTo>
                <a:lnTo>
                  <a:pt x="173634" y="12357"/>
                </a:lnTo>
                <a:lnTo>
                  <a:pt x="180822" y="14084"/>
                </a:lnTo>
                <a:lnTo>
                  <a:pt x="210146" y="1371"/>
                </a:lnTo>
                <a:lnTo>
                  <a:pt x="192339" y="781"/>
                </a:lnTo>
                <a:lnTo>
                  <a:pt x="17425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209802" y="4404488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4927" y="0"/>
                </a:moveTo>
                <a:lnTo>
                  <a:pt x="1016" y="1663"/>
                </a:lnTo>
                <a:lnTo>
                  <a:pt x="0" y="3390"/>
                </a:lnTo>
                <a:lnTo>
                  <a:pt x="838" y="5029"/>
                </a:lnTo>
                <a:lnTo>
                  <a:pt x="7188" y="2692"/>
                </a:lnTo>
                <a:lnTo>
                  <a:pt x="5676" y="952"/>
                </a:lnTo>
                <a:lnTo>
                  <a:pt x="492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208891" y="4366635"/>
            <a:ext cx="105410" cy="40640"/>
          </a:xfrm>
          <a:custGeom>
            <a:avLst/>
            <a:gdLst/>
            <a:ahLst/>
            <a:cxnLst/>
            <a:rect l="l" t="t" r="r" b="b"/>
            <a:pathLst>
              <a:path w="105409" h="40639">
                <a:moveTo>
                  <a:pt x="75451" y="12585"/>
                </a:moveTo>
                <a:lnTo>
                  <a:pt x="65125" y="12585"/>
                </a:lnTo>
                <a:lnTo>
                  <a:pt x="50946" y="18953"/>
                </a:lnTo>
                <a:lnTo>
                  <a:pt x="36433" y="25246"/>
                </a:lnTo>
                <a:lnTo>
                  <a:pt x="21563" y="31479"/>
                </a:lnTo>
                <a:lnTo>
                  <a:pt x="5842" y="37846"/>
                </a:lnTo>
                <a:lnTo>
                  <a:pt x="6644" y="38862"/>
                </a:lnTo>
                <a:lnTo>
                  <a:pt x="8102" y="40551"/>
                </a:lnTo>
                <a:lnTo>
                  <a:pt x="14897" y="37998"/>
                </a:lnTo>
                <a:lnTo>
                  <a:pt x="75451" y="12585"/>
                </a:lnTo>
                <a:close/>
              </a:path>
              <a:path w="105409" h="40639">
                <a:moveTo>
                  <a:pt x="105117" y="0"/>
                </a:moveTo>
                <a:lnTo>
                  <a:pt x="83520" y="2633"/>
                </a:lnTo>
                <a:lnTo>
                  <a:pt x="61895" y="5049"/>
                </a:lnTo>
                <a:lnTo>
                  <a:pt x="40243" y="7249"/>
                </a:lnTo>
                <a:lnTo>
                  <a:pt x="18567" y="9232"/>
                </a:lnTo>
                <a:lnTo>
                  <a:pt x="6152" y="13151"/>
                </a:lnTo>
                <a:lnTo>
                  <a:pt x="0" y="15163"/>
                </a:lnTo>
                <a:lnTo>
                  <a:pt x="24607" y="13144"/>
                </a:lnTo>
                <a:lnTo>
                  <a:pt x="32702" y="12534"/>
                </a:lnTo>
                <a:lnTo>
                  <a:pt x="75572" y="12534"/>
                </a:lnTo>
                <a:lnTo>
                  <a:pt x="105117" y="0"/>
                </a:lnTo>
                <a:close/>
              </a:path>
              <a:path w="105409" h="40639">
                <a:moveTo>
                  <a:pt x="75572" y="12534"/>
                </a:moveTo>
                <a:lnTo>
                  <a:pt x="32702" y="12534"/>
                </a:lnTo>
                <a:lnTo>
                  <a:pt x="38379" y="12712"/>
                </a:lnTo>
                <a:lnTo>
                  <a:pt x="44030" y="12814"/>
                </a:lnTo>
                <a:lnTo>
                  <a:pt x="54838" y="12814"/>
                </a:lnTo>
                <a:lnTo>
                  <a:pt x="65125" y="12585"/>
                </a:lnTo>
                <a:lnTo>
                  <a:pt x="75451" y="12585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193905" y="4375872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553" y="0"/>
                </a:moveTo>
                <a:lnTo>
                  <a:pt x="26073" y="660"/>
                </a:lnTo>
                <a:lnTo>
                  <a:pt x="0" y="7302"/>
                </a:lnTo>
                <a:lnTo>
                  <a:pt x="14986" y="5930"/>
                </a:lnTo>
                <a:lnTo>
                  <a:pt x="27343" y="1930"/>
                </a:lnTo>
                <a:lnTo>
                  <a:pt x="33553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210642" y="4407180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350" y="0"/>
                </a:moveTo>
                <a:lnTo>
                  <a:pt x="0" y="2336"/>
                </a:lnTo>
                <a:lnTo>
                  <a:pt x="76" y="2489"/>
                </a:lnTo>
                <a:lnTo>
                  <a:pt x="292" y="2794"/>
                </a:lnTo>
                <a:lnTo>
                  <a:pt x="6540" y="215"/>
                </a:lnTo>
                <a:lnTo>
                  <a:pt x="635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216993" y="4404638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794" y="0"/>
                </a:moveTo>
                <a:lnTo>
                  <a:pt x="4533" y="863"/>
                </a:lnTo>
                <a:lnTo>
                  <a:pt x="0" y="2540"/>
                </a:lnTo>
                <a:lnTo>
                  <a:pt x="190" y="2755"/>
                </a:lnTo>
                <a:lnTo>
                  <a:pt x="6794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212088" y="4410231"/>
            <a:ext cx="23495" cy="762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7912" y="0"/>
                </a:moveTo>
                <a:lnTo>
                  <a:pt x="5270" y="292"/>
                </a:lnTo>
                <a:lnTo>
                  <a:pt x="2641" y="609"/>
                </a:lnTo>
                <a:lnTo>
                  <a:pt x="0" y="901"/>
                </a:lnTo>
                <a:lnTo>
                  <a:pt x="3479" y="3657"/>
                </a:lnTo>
                <a:lnTo>
                  <a:pt x="11645" y="6019"/>
                </a:lnTo>
                <a:lnTo>
                  <a:pt x="18757" y="7200"/>
                </a:lnTo>
                <a:lnTo>
                  <a:pt x="22872" y="6286"/>
                </a:lnTo>
                <a:lnTo>
                  <a:pt x="16776" y="6286"/>
                </a:lnTo>
                <a:lnTo>
                  <a:pt x="12242" y="3962"/>
                </a:lnTo>
                <a:lnTo>
                  <a:pt x="7912" y="0"/>
                </a:lnTo>
                <a:close/>
              </a:path>
              <a:path w="23495" h="7620">
                <a:moveTo>
                  <a:pt x="23329" y="6184"/>
                </a:moveTo>
                <a:lnTo>
                  <a:pt x="23088" y="6210"/>
                </a:lnTo>
                <a:lnTo>
                  <a:pt x="22593" y="6222"/>
                </a:lnTo>
                <a:lnTo>
                  <a:pt x="22161" y="6273"/>
                </a:lnTo>
                <a:lnTo>
                  <a:pt x="16776" y="6286"/>
                </a:lnTo>
                <a:lnTo>
                  <a:pt x="22929" y="6273"/>
                </a:lnTo>
                <a:lnTo>
                  <a:pt x="23329" y="6184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219997" y="4402489"/>
            <a:ext cx="80010" cy="14604"/>
          </a:xfrm>
          <a:custGeom>
            <a:avLst/>
            <a:gdLst/>
            <a:ahLst/>
            <a:cxnLst/>
            <a:rect l="l" t="t" r="r" b="b"/>
            <a:pathLst>
              <a:path w="80009" h="14604">
                <a:moveTo>
                  <a:pt x="79400" y="0"/>
                </a:moveTo>
                <a:lnTo>
                  <a:pt x="29883" y="4394"/>
                </a:lnTo>
                <a:lnTo>
                  <a:pt x="0" y="7746"/>
                </a:lnTo>
                <a:lnTo>
                  <a:pt x="4330" y="11696"/>
                </a:lnTo>
                <a:lnTo>
                  <a:pt x="8877" y="14033"/>
                </a:lnTo>
                <a:lnTo>
                  <a:pt x="13842" y="14033"/>
                </a:lnTo>
                <a:lnTo>
                  <a:pt x="14681" y="13969"/>
                </a:lnTo>
                <a:lnTo>
                  <a:pt x="14935" y="13969"/>
                </a:lnTo>
                <a:lnTo>
                  <a:pt x="15430" y="13931"/>
                </a:lnTo>
                <a:lnTo>
                  <a:pt x="73977" y="1473"/>
                </a:lnTo>
                <a:lnTo>
                  <a:pt x="7940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249873" y="4401229"/>
            <a:ext cx="54610" cy="5715"/>
          </a:xfrm>
          <a:custGeom>
            <a:avLst/>
            <a:gdLst/>
            <a:ahLst/>
            <a:cxnLst/>
            <a:rect l="l" t="t" r="r" b="b"/>
            <a:pathLst>
              <a:path w="54609" h="5714">
                <a:moveTo>
                  <a:pt x="54216" y="0"/>
                </a:moveTo>
                <a:lnTo>
                  <a:pt x="0" y="5651"/>
                </a:lnTo>
                <a:lnTo>
                  <a:pt x="49517" y="1257"/>
                </a:lnTo>
                <a:lnTo>
                  <a:pt x="54216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577029" y="4249945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37439" y="0"/>
                </a:moveTo>
                <a:lnTo>
                  <a:pt x="0" y="12141"/>
                </a:lnTo>
                <a:lnTo>
                  <a:pt x="965" y="12522"/>
                </a:lnTo>
                <a:lnTo>
                  <a:pt x="12198" y="10086"/>
                </a:lnTo>
                <a:lnTo>
                  <a:pt x="35451" y="5399"/>
                </a:lnTo>
                <a:lnTo>
                  <a:pt x="47370" y="3149"/>
                </a:lnTo>
                <a:lnTo>
                  <a:pt x="44068" y="2057"/>
                </a:lnTo>
                <a:lnTo>
                  <a:pt x="40766" y="1003"/>
                </a:lnTo>
                <a:lnTo>
                  <a:pt x="3743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570841" y="426208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6184" y="0"/>
                </a:moveTo>
                <a:lnTo>
                  <a:pt x="4127" y="673"/>
                </a:lnTo>
                <a:lnTo>
                  <a:pt x="2057" y="1320"/>
                </a:lnTo>
                <a:lnTo>
                  <a:pt x="0" y="1993"/>
                </a:lnTo>
                <a:lnTo>
                  <a:pt x="2349" y="1447"/>
                </a:lnTo>
                <a:lnTo>
                  <a:pt x="7150" y="381"/>
                </a:lnTo>
                <a:lnTo>
                  <a:pt x="618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647327" y="426227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2984" y="0"/>
                </a:moveTo>
                <a:lnTo>
                  <a:pt x="2413" y="609"/>
                </a:lnTo>
                <a:lnTo>
                  <a:pt x="1803" y="1155"/>
                </a:lnTo>
                <a:lnTo>
                  <a:pt x="1155" y="1625"/>
                </a:lnTo>
                <a:lnTo>
                  <a:pt x="0" y="2552"/>
                </a:lnTo>
                <a:lnTo>
                  <a:pt x="7759" y="1854"/>
                </a:lnTo>
                <a:lnTo>
                  <a:pt x="298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588118" y="4261727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29" h="8889">
                <a:moveTo>
                  <a:pt x="60731" y="0"/>
                </a:moveTo>
                <a:lnTo>
                  <a:pt x="59188" y="380"/>
                </a:lnTo>
                <a:lnTo>
                  <a:pt x="57861" y="736"/>
                </a:lnTo>
                <a:lnTo>
                  <a:pt x="56426" y="1092"/>
                </a:lnTo>
                <a:lnTo>
                  <a:pt x="45352" y="3146"/>
                </a:lnTo>
                <a:lnTo>
                  <a:pt x="32618" y="4546"/>
                </a:lnTo>
                <a:lnTo>
                  <a:pt x="18433" y="5346"/>
                </a:lnTo>
                <a:lnTo>
                  <a:pt x="3009" y="5600"/>
                </a:lnTo>
                <a:lnTo>
                  <a:pt x="0" y="6451"/>
                </a:lnTo>
                <a:lnTo>
                  <a:pt x="393" y="7048"/>
                </a:lnTo>
                <a:lnTo>
                  <a:pt x="673" y="7683"/>
                </a:lnTo>
                <a:lnTo>
                  <a:pt x="825" y="8331"/>
                </a:lnTo>
                <a:lnTo>
                  <a:pt x="59207" y="3098"/>
                </a:lnTo>
                <a:lnTo>
                  <a:pt x="59601" y="2794"/>
                </a:lnTo>
                <a:lnTo>
                  <a:pt x="59969" y="2476"/>
                </a:lnTo>
                <a:lnTo>
                  <a:pt x="61010" y="1701"/>
                </a:lnTo>
                <a:lnTo>
                  <a:pt x="61679" y="1092"/>
                </a:lnTo>
                <a:lnTo>
                  <a:pt x="62191" y="546"/>
                </a:lnTo>
                <a:lnTo>
                  <a:pt x="61632" y="355"/>
                </a:lnTo>
                <a:lnTo>
                  <a:pt x="6073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578235" y="4268184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9880" y="0"/>
                </a:moveTo>
                <a:lnTo>
                  <a:pt x="0" y="2819"/>
                </a:lnTo>
                <a:lnTo>
                  <a:pt x="10706" y="1879"/>
                </a:lnTo>
                <a:lnTo>
                  <a:pt x="10553" y="1219"/>
                </a:lnTo>
                <a:lnTo>
                  <a:pt x="10274" y="596"/>
                </a:lnTo>
                <a:lnTo>
                  <a:pt x="988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587430" y="426732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695" y="0"/>
                </a:moveTo>
                <a:lnTo>
                  <a:pt x="0" y="0"/>
                </a:lnTo>
                <a:lnTo>
                  <a:pt x="266" y="279"/>
                </a:lnTo>
                <a:lnTo>
                  <a:pt x="685" y="863"/>
                </a:lnTo>
                <a:lnTo>
                  <a:pt x="369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538563" y="4266670"/>
            <a:ext cx="50165" cy="8255"/>
          </a:xfrm>
          <a:custGeom>
            <a:avLst/>
            <a:gdLst/>
            <a:ahLst/>
            <a:cxnLst/>
            <a:rect l="l" t="t" r="r" b="b"/>
            <a:pathLst>
              <a:path w="50165" h="8254">
                <a:moveTo>
                  <a:pt x="24282" y="0"/>
                </a:moveTo>
                <a:lnTo>
                  <a:pt x="0" y="7874"/>
                </a:lnTo>
                <a:lnTo>
                  <a:pt x="39674" y="4343"/>
                </a:lnTo>
                <a:lnTo>
                  <a:pt x="49555" y="1511"/>
                </a:lnTo>
                <a:lnTo>
                  <a:pt x="49136" y="927"/>
                </a:lnTo>
                <a:lnTo>
                  <a:pt x="48869" y="660"/>
                </a:lnTo>
                <a:lnTo>
                  <a:pt x="40982" y="596"/>
                </a:lnTo>
                <a:lnTo>
                  <a:pt x="32766" y="381"/>
                </a:lnTo>
                <a:lnTo>
                  <a:pt x="2428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591121" y="4255814"/>
            <a:ext cx="57785" cy="12065"/>
          </a:xfrm>
          <a:custGeom>
            <a:avLst/>
            <a:gdLst/>
            <a:ahLst/>
            <a:cxnLst/>
            <a:rect l="l" t="t" r="r" b="b"/>
            <a:pathLst>
              <a:path w="57784" h="12064">
                <a:moveTo>
                  <a:pt x="41389" y="0"/>
                </a:moveTo>
                <a:lnTo>
                  <a:pt x="0" y="11506"/>
                </a:lnTo>
                <a:lnTo>
                  <a:pt x="15429" y="11253"/>
                </a:lnTo>
                <a:lnTo>
                  <a:pt x="29614" y="10458"/>
                </a:lnTo>
                <a:lnTo>
                  <a:pt x="42349" y="9063"/>
                </a:lnTo>
                <a:lnTo>
                  <a:pt x="53428" y="7010"/>
                </a:lnTo>
                <a:lnTo>
                  <a:pt x="57721" y="5918"/>
                </a:lnTo>
                <a:lnTo>
                  <a:pt x="52298" y="3848"/>
                </a:lnTo>
                <a:lnTo>
                  <a:pt x="46863" y="1866"/>
                </a:lnTo>
                <a:lnTo>
                  <a:pt x="4138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577996" y="4253100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09" h="14604">
                <a:moveTo>
                  <a:pt x="46405" y="0"/>
                </a:moveTo>
                <a:lnTo>
                  <a:pt x="34486" y="2244"/>
                </a:lnTo>
                <a:lnTo>
                  <a:pt x="11233" y="6929"/>
                </a:lnTo>
                <a:lnTo>
                  <a:pt x="0" y="9359"/>
                </a:lnTo>
                <a:lnTo>
                  <a:pt x="2527" y="10388"/>
                </a:lnTo>
                <a:lnTo>
                  <a:pt x="5803" y="11442"/>
                </a:lnTo>
                <a:lnTo>
                  <a:pt x="8064" y="12738"/>
                </a:lnTo>
                <a:lnTo>
                  <a:pt x="9436" y="14224"/>
                </a:lnTo>
                <a:lnTo>
                  <a:pt x="13131" y="14224"/>
                </a:lnTo>
                <a:lnTo>
                  <a:pt x="54521" y="2717"/>
                </a:lnTo>
                <a:lnTo>
                  <a:pt x="51828" y="1790"/>
                </a:lnTo>
                <a:lnTo>
                  <a:pt x="4640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562843" y="4262464"/>
            <a:ext cx="24765" cy="5080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15151" y="0"/>
                </a:moveTo>
                <a:lnTo>
                  <a:pt x="10350" y="1066"/>
                </a:lnTo>
                <a:lnTo>
                  <a:pt x="8000" y="1625"/>
                </a:lnTo>
                <a:lnTo>
                  <a:pt x="0" y="4203"/>
                </a:lnTo>
                <a:lnTo>
                  <a:pt x="8483" y="4584"/>
                </a:lnTo>
                <a:lnTo>
                  <a:pt x="16700" y="4800"/>
                </a:lnTo>
                <a:lnTo>
                  <a:pt x="24587" y="4864"/>
                </a:lnTo>
                <a:lnTo>
                  <a:pt x="23215" y="3365"/>
                </a:lnTo>
                <a:lnTo>
                  <a:pt x="20954" y="2082"/>
                </a:lnTo>
                <a:lnTo>
                  <a:pt x="17678" y="1028"/>
                </a:lnTo>
                <a:lnTo>
                  <a:pt x="1515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526455" y="1995169"/>
            <a:ext cx="1333777" cy="23579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495187" y="1971183"/>
            <a:ext cx="1396365" cy="2413000"/>
          </a:xfrm>
          <a:custGeom>
            <a:avLst/>
            <a:gdLst/>
            <a:ahLst/>
            <a:cxnLst/>
            <a:rect l="l" t="t" r="r" b="b"/>
            <a:pathLst>
              <a:path w="1396365" h="2413000">
                <a:moveTo>
                  <a:pt x="510256" y="63872"/>
                </a:moveTo>
                <a:lnTo>
                  <a:pt x="513013" y="76200"/>
                </a:lnTo>
                <a:lnTo>
                  <a:pt x="515887" y="88900"/>
                </a:lnTo>
                <a:lnTo>
                  <a:pt x="518706" y="101600"/>
                </a:lnTo>
                <a:lnTo>
                  <a:pt x="524095" y="114300"/>
                </a:lnTo>
                <a:lnTo>
                  <a:pt x="528980" y="139700"/>
                </a:lnTo>
                <a:lnTo>
                  <a:pt x="533265" y="165100"/>
                </a:lnTo>
                <a:lnTo>
                  <a:pt x="536854" y="190500"/>
                </a:lnTo>
                <a:lnTo>
                  <a:pt x="538828" y="203200"/>
                </a:lnTo>
                <a:lnTo>
                  <a:pt x="540442" y="203200"/>
                </a:lnTo>
                <a:lnTo>
                  <a:pt x="542582" y="215900"/>
                </a:lnTo>
                <a:lnTo>
                  <a:pt x="545884" y="241300"/>
                </a:lnTo>
                <a:lnTo>
                  <a:pt x="548209" y="266700"/>
                </a:lnTo>
                <a:lnTo>
                  <a:pt x="549584" y="292100"/>
                </a:lnTo>
                <a:lnTo>
                  <a:pt x="550037" y="317500"/>
                </a:lnTo>
                <a:lnTo>
                  <a:pt x="548106" y="368300"/>
                </a:lnTo>
                <a:lnTo>
                  <a:pt x="542443" y="419100"/>
                </a:lnTo>
                <a:lnTo>
                  <a:pt x="533300" y="469900"/>
                </a:lnTo>
                <a:lnTo>
                  <a:pt x="520930" y="520700"/>
                </a:lnTo>
                <a:lnTo>
                  <a:pt x="505587" y="558800"/>
                </a:lnTo>
                <a:lnTo>
                  <a:pt x="487525" y="609600"/>
                </a:lnTo>
                <a:lnTo>
                  <a:pt x="466997" y="660400"/>
                </a:lnTo>
                <a:lnTo>
                  <a:pt x="444256" y="711200"/>
                </a:lnTo>
                <a:lnTo>
                  <a:pt x="419557" y="749300"/>
                </a:lnTo>
                <a:lnTo>
                  <a:pt x="394124" y="800100"/>
                </a:lnTo>
                <a:lnTo>
                  <a:pt x="367222" y="838200"/>
                </a:lnTo>
                <a:lnTo>
                  <a:pt x="339166" y="876300"/>
                </a:lnTo>
                <a:lnTo>
                  <a:pt x="310274" y="914400"/>
                </a:lnTo>
                <a:lnTo>
                  <a:pt x="280864" y="952500"/>
                </a:lnTo>
                <a:lnTo>
                  <a:pt x="251252" y="1003300"/>
                </a:lnTo>
                <a:lnTo>
                  <a:pt x="221755" y="1041400"/>
                </a:lnTo>
                <a:lnTo>
                  <a:pt x="192690" y="1079500"/>
                </a:lnTo>
                <a:lnTo>
                  <a:pt x="164376" y="1117600"/>
                </a:lnTo>
                <a:lnTo>
                  <a:pt x="137194" y="1155700"/>
                </a:lnTo>
                <a:lnTo>
                  <a:pt x="111443" y="1206500"/>
                </a:lnTo>
                <a:lnTo>
                  <a:pt x="87493" y="1244600"/>
                </a:lnTo>
                <a:lnTo>
                  <a:pt x="65712" y="1295400"/>
                </a:lnTo>
                <a:lnTo>
                  <a:pt x="46467" y="1333500"/>
                </a:lnTo>
                <a:lnTo>
                  <a:pt x="30129" y="1384300"/>
                </a:lnTo>
                <a:lnTo>
                  <a:pt x="17065" y="1435100"/>
                </a:lnTo>
                <a:lnTo>
                  <a:pt x="7644" y="1485900"/>
                </a:lnTo>
                <a:lnTo>
                  <a:pt x="2235" y="1549400"/>
                </a:lnTo>
                <a:lnTo>
                  <a:pt x="565" y="1587500"/>
                </a:lnTo>
                <a:lnTo>
                  <a:pt x="142" y="1600200"/>
                </a:lnTo>
                <a:lnTo>
                  <a:pt x="1113" y="1676400"/>
                </a:lnTo>
                <a:lnTo>
                  <a:pt x="4523" y="1727200"/>
                </a:lnTo>
                <a:lnTo>
                  <a:pt x="10354" y="1778000"/>
                </a:lnTo>
                <a:lnTo>
                  <a:pt x="18729" y="1828800"/>
                </a:lnTo>
                <a:lnTo>
                  <a:pt x="29771" y="1879600"/>
                </a:lnTo>
                <a:lnTo>
                  <a:pt x="43603" y="1917700"/>
                </a:lnTo>
                <a:lnTo>
                  <a:pt x="60350" y="1968500"/>
                </a:lnTo>
                <a:lnTo>
                  <a:pt x="80123" y="2019300"/>
                </a:lnTo>
                <a:lnTo>
                  <a:pt x="103061" y="2057400"/>
                </a:lnTo>
                <a:lnTo>
                  <a:pt x="129263" y="2108200"/>
                </a:lnTo>
                <a:lnTo>
                  <a:pt x="158824" y="2146300"/>
                </a:lnTo>
                <a:lnTo>
                  <a:pt x="191843" y="2184400"/>
                </a:lnTo>
                <a:lnTo>
                  <a:pt x="228417" y="2222500"/>
                </a:lnTo>
                <a:lnTo>
                  <a:pt x="268643" y="2260600"/>
                </a:lnTo>
                <a:lnTo>
                  <a:pt x="311579" y="2298700"/>
                </a:lnTo>
                <a:lnTo>
                  <a:pt x="357236" y="2324100"/>
                </a:lnTo>
                <a:lnTo>
                  <a:pt x="405170" y="2349500"/>
                </a:lnTo>
                <a:lnTo>
                  <a:pt x="454941" y="2362200"/>
                </a:lnTo>
                <a:lnTo>
                  <a:pt x="506107" y="2387600"/>
                </a:lnTo>
                <a:lnTo>
                  <a:pt x="558272" y="2400300"/>
                </a:lnTo>
                <a:lnTo>
                  <a:pt x="611022" y="2400300"/>
                </a:lnTo>
                <a:lnTo>
                  <a:pt x="663963" y="2413000"/>
                </a:lnTo>
                <a:lnTo>
                  <a:pt x="870530" y="2413000"/>
                </a:lnTo>
                <a:lnTo>
                  <a:pt x="966697" y="2387600"/>
                </a:lnTo>
                <a:lnTo>
                  <a:pt x="1057393" y="2362200"/>
                </a:lnTo>
                <a:lnTo>
                  <a:pt x="719996" y="2362200"/>
                </a:lnTo>
                <a:lnTo>
                  <a:pt x="670529" y="2349500"/>
                </a:lnTo>
                <a:lnTo>
                  <a:pt x="621005" y="2349500"/>
                </a:lnTo>
                <a:lnTo>
                  <a:pt x="476425" y="2311400"/>
                </a:lnTo>
                <a:lnTo>
                  <a:pt x="430979" y="2286000"/>
                </a:lnTo>
                <a:lnTo>
                  <a:pt x="387580" y="2273300"/>
                </a:lnTo>
                <a:lnTo>
                  <a:pt x="346615" y="2247900"/>
                </a:lnTo>
                <a:lnTo>
                  <a:pt x="308470" y="2209800"/>
                </a:lnTo>
                <a:lnTo>
                  <a:pt x="271683" y="2184400"/>
                </a:lnTo>
                <a:lnTo>
                  <a:pt x="238292" y="2146300"/>
                </a:lnTo>
                <a:lnTo>
                  <a:pt x="208181" y="2108200"/>
                </a:lnTo>
                <a:lnTo>
                  <a:pt x="181230" y="2070100"/>
                </a:lnTo>
                <a:lnTo>
                  <a:pt x="157321" y="2032000"/>
                </a:lnTo>
                <a:lnTo>
                  <a:pt x="136337" y="1993900"/>
                </a:lnTo>
                <a:lnTo>
                  <a:pt x="118160" y="1943100"/>
                </a:lnTo>
                <a:lnTo>
                  <a:pt x="102715" y="1905000"/>
                </a:lnTo>
                <a:lnTo>
                  <a:pt x="89900" y="1854200"/>
                </a:lnTo>
                <a:lnTo>
                  <a:pt x="79623" y="1816100"/>
                </a:lnTo>
                <a:lnTo>
                  <a:pt x="71791" y="1765300"/>
                </a:lnTo>
                <a:lnTo>
                  <a:pt x="66312" y="1714500"/>
                </a:lnTo>
                <a:lnTo>
                  <a:pt x="63092" y="1676400"/>
                </a:lnTo>
                <a:lnTo>
                  <a:pt x="62039" y="1625600"/>
                </a:lnTo>
                <a:lnTo>
                  <a:pt x="62176" y="1600200"/>
                </a:lnTo>
                <a:lnTo>
                  <a:pt x="62584" y="1587500"/>
                </a:lnTo>
                <a:lnTo>
                  <a:pt x="63255" y="1562100"/>
                </a:lnTo>
                <a:lnTo>
                  <a:pt x="64185" y="1549400"/>
                </a:lnTo>
                <a:lnTo>
                  <a:pt x="69110" y="1498600"/>
                </a:lnTo>
                <a:lnTo>
                  <a:pt x="77671" y="1447800"/>
                </a:lnTo>
                <a:lnTo>
                  <a:pt x="89587" y="1409700"/>
                </a:lnTo>
                <a:lnTo>
                  <a:pt x="104578" y="1358900"/>
                </a:lnTo>
                <a:lnTo>
                  <a:pt x="122364" y="1320800"/>
                </a:lnTo>
                <a:lnTo>
                  <a:pt x="142666" y="1270000"/>
                </a:lnTo>
                <a:lnTo>
                  <a:pt x="165202" y="1231900"/>
                </a:lnTo>
                <a:lnTo>
                  <a:pt x="189694" y="1193800"/>
                </a:lnTo>
                <a:lnTo>
                  <a:pt x="215861" y="1155700"/>
                </a:lnTo>
                <a:lnTo>
                  <a:pt x="243356" y="1117600"/>
                </a:lnTo>
                <a:lnTo>
                  <a:pt x="271907" y="1079500"/>
                </a:lnTo>
                <a:lnTo>
                  <a:pt x="301184" y="1028700"/>
                </a:lnTo>
                <a:lnTo>
                  <a:pt x="360587" y="952500"/>
                </a:lnTo>
                <a:lnTo>
                  <a:pt x="390051" y="914400"/>
                </a:lnTo>
                <a:lnTo>
                  <a:pt x="418915" y="863600"/>
                </a:lnTo>
                <a:lnTo>
                  <a:pt x="446848" y="825500"/>
                </a:lnTo>
                <a:lnTo>
                  <a:pt x="473519" y="787400"/>
                </a:lnTo>
                <a:lnTo>
                  <a:pt x="496845" y="736600"/>
                </a:lnTo>
                <a:lnTo>
                  <a:pt x="518657" y="698500"/>
                </a:lnTo>
                <a:lnTo>
                  <a:pt x="538731" y="647700"/>
                </a:lnTo>
                <a:lnTo>
                  <a:pt x="556849" y="609600"/>
                </a:lnTo>
                <a:lnTo>
                  <a:pt x="572789" y="558800"/>
                </a:lnTo>
                <a:lnTo>
                  <a:pt x="586329" y="508000"/>
                </a:lnTo>
                <a:lnTo>
                  <a:pt x="597251" y="469900"/>
                </a:lnTo>
                <a:lnTo>
                  <a:pt x="605332" y="419100"/>
                </a:lnTo>
                <a:lnTo>
                  <a:pt x="610351" y="368300"/>
                </a:lnTo>
                <a:lnTo>
                  <a:pt x="612089" y="317500"/>
                </a:lnTo>
                <a:lnTo>
                  <a:pt x="611591" y="292100"/>
                </a:lnTo>
                <a:lnTo>
                  <a:pt x="610076" y="266700"/>
                </a:lnTo>
                <a:lnTo>
                  <a:pt x="607513" y="241300"/>
                </a:lnTo>
                <a:lnTo>
                  <a:pt x="603872" y="215900"/>
                </a:lnTo>
                <a:lnTo>
                  <a:pt x="601062" y="190500"/>
                </a:lnTo>
                <a:lnTo>
                  <a:pt x="598739" y="177800"/>
                </a:lnTo>
                <a:lnTo>
                  <a:pt x="595871" y="165100"/>
                </a:lnTo>
                <a:lnTo>
                  <a:pt x="592474" y="139700"/>
                </a:lnTo>
                <a:lnTo>
                  <a:pt x="588578" y="127000"/>
                </a:lnTo>
                <a:lnTo>
                  <a:pt x="584191" y="101600"/>
                </a:lnTo>
                <a:lnTo>
                  <a:pt x="582532" y="97272"/>
                </a:lnTo>
                <a:lnTo>
                  <a:pt x="549589" y="76200"/>
                </a:lnTo>
                <a:lnTo>
                  <a:pt x="510256" y="63872"/>
                </a:lnTo>
                <a:close/>
              </a:path>
              <a:path w="1396365" h="2413000">
                <a:moveTo>
                  <a:pt x="542142" y="5046"/>
                </a:moveTo>
                <a:lnTo>
                  <a:pt x="545020" y="12700"/>
                </a:lnTo>
                <a:lnTo>
                  <a:pt x="553384" y="12700"/>
                </a:lnTo>
                <a:lnTo>
                  <a:pt x="557196" y="25400"/>
                </a:lnTo>
                <a:lnTo>
                  <a:pt x="560432" y="25400"/>
                </a:lnTo>
                <a:lnTo>
                  <a:pt x="563346" y="38100"/>
                </a:lnTo>
                <a:lnTo>
                  <a:pt x="567902" y="50800"/>
                </a:lnTo>
                <a:lnTo>
                  <a:pt x="572126" y="63872"/>
                </a:lnTo>
                <a:lnTo>
                  <a:pt x="575789" y="76200"/>
                </a:lnTo>
                <a:lnTo>
                  <a:pt x="579323" y="88900"/>
                </a:lnTo>
                <a:lnTo>
                  <a:pt x="582532" y="97272"/>
                </a:lnTo>
                <a:lnTo>
                  <a:pt x="628159" y="127000"/>
                </a:lnTo>
                <a:lnTo>
                  <a:pt x="666141" y="152400"/>
                </a:lnTo>
                <a:lnTo>
                  <a:pt x="703212" y="190500"/>
                </a:lnTo>
                <a:lnTo>
                  <a:pt x="739340" y="228600"/>
                </a:lnTo>
                <a:lnTo>
                  <a:pt x="774491" y="266700"/>
                </a:lnTo>
                <a:lnTo>
                  <a:pt x="808634" y="304800"/>
                </a:lnTo>
                <a:lnTo>
                  <a:pt x="838112" y="342900"/>
                </a:lnTo>
                <a:lnTo>
                  <a:pt x="866748" y="381000"/>
                </a:lnTo>
                <a:lnTo>
                  <a:pt x="894529" y="419100"/>
                </a:lnTo>
                <a:lnTo>
                  <a:pt x="921443" y="457200"/>
                </a:lnTo>
                <a:lnTo>
                  <a:pt x="947479" y="495300"/>
                </a:lnTo>
                <a:lnTo>
                  <a:pt x="972624" y="546100"/>
                </a:lnTo>
                <a:lnTo>
                  <a:pt x="996866" y="584200"/>
                </a:lnTo>
                <a:lnTo>
                  <a:pt x="1020193" y="622300"/>
                </a:lnTo>
                <a:lnTo>
                  <a:pt x="1042593" y="673100"/>
                </a:lnTo>
                <a:lnTo>
                  <a:pt x="1072079" y="723900"/>
                </a:lnTo>
                <a:lnTo>
                  <a:pt x="1099753" y="787400"/>
                </a:lnTo>
                <a:lnTo>
                  <a:pt x="1125598" y="850900"/>
                </a:lnTo>
                <a:lnTo>
                  <a:pt x="1149597" y="901700"/>
                </a:lnTo>
                <a:lnTo>
                  <a:pt x="1171734" y="965200"/>
                </a:lnTo>
                <a:lnTo>
                  <a:pt x="1191990" y="1016000"/>
                </a:lnTo>
                <a:lnTo>
                  <a:pt x="1210350" y="1066800"/>
                </a:lnTo>
                <a:lnTo>
                  <a:pt x="1226796" y="1104900"/>
                </a:lnTo>
                <a:lnTo>
                  <a:pt x="1241312" y="1155700"/>
                </a:lnTo>
                <a:lnTo>
                  <a:pt x="1253880" y="1193800"/>
                </a:lnTo>
                <a:lnTo>
                  <a:pt x="1264483" y="1231900"/>
                </a:lnTo>
                <a:lnTo>
                  <a:pt x="1273105" y="1257300"/>
                </a:lnTo>
                <a:lnTo>
                  <a:pt x="1279728" y="1282700"/>
                </a:lnTo>
                <a:lnTo>
                  <a:pt x="1292103" y="1320800"/>
                </a:lnTo>
                <a:lnTo>
                  <a:pt x="1302983" y="1371600"/>
                </a:lnTo>
                <a:lnTo>
                  <a:pt x="1312321" y="1422400"/>
                </a:lnTo>
                <a:lnTo>
                  <a:pt x="1320068" y="1473200"/>
                </a:lnTo>
                <a:lnTo>
                  <a:pt x="1326176" y="1524000"/>
                </a:lnTo>
                <a:lnTo>
                  <a:pt x="1330597" y="1574800"/>
                </a:lnTo>
                <a:lnTo>
                  <a:pt x="1333282" y="1625600"/>
                </a:lnTo>
                <a:lnTo>
                  <a:pt x="1334185" y="1689100"/>
                </a:lnTo>
                <a:lnTo>
                  <a:pt x="1333257" y="1739900"/>
                </a:lnTo>
                <a:lnTo>
                  <a:pt x="1330443" y="1790700"/>
                </a:lnTo>
                <a:lnTo>
                  <a:pt x="1325703" y="1841500"/>
                </a:lnTo>
                <a:lnTo>
                  <a:pt x="1318996" y="1892300"/>
                </a:lnTo>
                <a:lnTo>
                  <a:pt x="1310280" y="1943100"/>
                </a:lnTo>
                <a:lnTo>
                  <a:pt x="1299514" y="1981200"/>
                </a:lnTo>
                <a:lnTo>
                  <a:pt x="1284432" y="2032000"/>
                </a:lnTo>
                <a:lnTo>
                  <a:pt x="1264697" y="2082800"/>
                </a:lnTo>
                <a:lnTo>
                  <a:pt x="1240594" y="2120900"/>
                </a:lnTo>
                <a:lnTo>
                  <a:pt x="1212409" y="2159000"/>
                </a:lnTo>
                <a:lnTo>
                  <a:pt x="1180428" y="2197100"/>
                </a:lnTo>
                <a:lnTo>
                  <a:pt x="1144937" y="2235200"/>
                </a:lnTo>
                <a:lnTo>
                  <a:pt x="1106220" y="2260600"/>
                </a:lnTo>
                <a:lnTo>
                  <a:pt x="1064576" y="2286000"/>
                </a:lnTo>
                <a:lnTo>
                  <a:pt x="1020288" y="2311400"/>
                </a:lnTo>
                <a:lnTo>
                  <a:pt x="973686" y="2324100"/>
                </a:lnTo>
                <a:lnTo>
                  <a:pt x="874866" y="2349500"/>
                </a:lnTo>
                <a:lnTo>
                  <a:pt x="823309" y="2349500"/>
                </a:lnTo>
                <a:lnTo>
                  <a:pt x="770763" y="2362200"/>
                </a:lnTo>
                <a:lnTo>
                  <a:pt x="1057393" y="2362200"/>
                </a:lnTo>
                <a:lnTo>
                  <a:pt x="1100106" y="2336800"/>
                </a:lnTo>
                <a:lnTo>
                  <a:pt x="1140752" y="2311400"/>
                </a:lnTo>
                <a:lnTo>
                  <a:pt x="1179061" y="2286000"/>
                </a:lnTo>
                <a:lnTo>
                  <a:pt x="1214776" y="2247900"/>
                </a:lnTo>
                <a:lnTo>
                  <a:pt x="1247631" y="2222500"/>
                </a:lnTo>
                <a:lnTo>
                  <a:pt x="1277362" y="2184400"/>
                </a:lnTo>
                <a:lnTo>
                  <a:pt x="1303707" y="2146300"/>
                </a:lnTo>
                <a:lnTo>
                  <a:pt x="1326400" y="2095500"/>
                </a:lnTo>
                <a:lnTo>
                  <a:pt x="1345177" y="2044700"/>
                </a:lnTo>
                <a:lnTo>
                  <a:pt x="1359776" y="2006600"/>
                </a:lnTo>
                <a:lnTo>
                  <a:pt x="1371151" y="1955800"/>
                </a:lnTo>
                <a:lnTo>
                  <a:pt x="1380331" y="1892300"/>
                </a:lnTo>
                <a:lnTo>
                  <a:pt x="1387374" y="1841500"/>
                </a:lnTo>
                <a:lnTo>
                  <a:pt x="1392336" y="1790700"/>
                </a:lnTo>
                <a:lnTo>
                  <a:pt x="1395271" y="1739900"/>
                </a:lnTo>
                <a:lnTo>
                  <a:pt x="1396238" y="1689100"/>
                </a:lnTo>
                <a:lnTo>
                  <a:pt x="1395293" y="1625600"/>
                </a:lnTo>
                <a:lnTo>
                  <a:pt x="1392500" y="1574800"/>
                </a:lnTo>
                <a:lnTo>
                  <a:pt x="1387906" y="1524000"/>
                </a:lnTo>
                <a:lnTo>
                  <a:pt x="1381558" y="1473200"/>
                </a:lnTo>
                <a:lnTo>
                  <a:pt x="1373503" y="1409700"/>
                </a:lnTo>
                <a:lnTo>
                  <a:pt x="1363789" y="1358900"/>
                </a:lnTo>
                <a:lnTo>
                  <a:pt x="1352462" y="1308100"/>
                </a:lnTo>
                <a:lnTo>
                  <a:pt x="1339570" y="1257300"/>
                </a:lnTo>
                <a:lnTo>
                  <a:pt x="1322203" y="1206500"/>
                </a:lnTo>
                <a:lnTo>
                  <a:pt x="1310026" y="1168400"/>
                </a:lnTo>
                <a:lnTo>
                  <a:pt x="1295537" y="1117600"/>
                </a:lnTo>
                <a:lnTo>
                  <a:pt x="1278750" y="1066800"/>
                </a:lnTo>
                <a:lnTo>
                  <a:pt x="1259679" y="1016000"/>
                </a:lnTo>
                <a:lnTo>
                  <a:pt x="1238335" y="965200"/>
                </a:lnTo>
                <a:lnTo>
                  <a:pt x="1214733" y="901700"/>
                </a:lnTo>
                <a:lnTo>
                  <a:pt x="1188885" y="838200"/>
                </a:lnTo>
                <a:lnTo>
                  <a:pt x="1169669" y="787400"/>
                </a:lnTo>
                <a:lnTo>
                  <a:pt x="1149394" y="749300"/>
                </a:lnTo>
                <a:lnTo>
                  <a:pt x="1128061" y="698500"/>
                </a:lnTo>
                <a:lnTo>
                  <a:pt x="1105669" y="660400"/>
                </a:lnTo>
                <a:lnTo>
                  <a:pt x="1082219" y="609600"/>
                </a:lnTo>
                <a:lnTo>
                  <a:pt x="1057710" y="571500"/>
                </a:lnTo>
                <a:lnTo>
                  <a:pt x="1032143" y="520700"/>
                </a:lnTo>
                <a:lnTo>
                  <a:pt x="1005517" y="469900"/>
                </a:lnTo>
                <a:lnTo>
                  <a:pt x="977833" y="431800"/>
                </a:lnTo>
                <a:lnTo>
                  <a:pt x="949090" y="381000"/>
                </a:lnTo>
                <a:lnTo>
                  <a:pt x="919289" y="342900"/>
                </a:lnTo>
                <a:lnTo>
                  <a:pt x="888430" y="304800"/>
                </a:lnTo>
                <a:lnTo>
                  <a:pt x="856513" y="266700"/>
                </a:lnTo>
                <a:lnTo>
                  <a:pt x="820707" y="215900"/>
                </a:lnTo>
                <a:lnTo>
                  <a:pt x="783620" y="177800"/>
                </a:lnTo>
                <a:lnTo>
                  <a:pt x="745233" y="139700"/>
                </a:lnTo>
                <a:lnTo>
                  <a:pt x="705529" y="114300"/>
                </a:lnTo>
                <a:lnTo>
                  <a:pt x="664489" y="76200"/>
                </a:lnTo>
                <a:lnTo>
                  <a:pt x="622094" y="50800"/>
                </a:lnTo>
                <a:lnTo>
                  <a:pt x="578328" y="25400"/>
                </a:lnTo>
                <a:lnTo>
                  <a:pt x="542142" y="5046"/>
                </a:lnTo>
                <a:close/>
              </a:path>
              <a:path w="1396365" h="2413000">
                <a:moveTo>
                  <a:pt x="572015" y="63500"/>
                </a:moveTo>
                <a:lnTo>
                  <a:pt x="510172" y="63500"/>
                </a:lnTo>
                <a:lnTo>
                  <a:pt x="510256" y="63872"/>
                </a:lnTo>
                <a:lnTo>
                  <a:pt x="549589" y="76200"/>
                </a:lnTo>
                <a:lnTo>
                  <a:pt x="582532" y="97272"/>
                </a:lnTo>
                <a:lnTo>
                  <a:pt x="579323" y="88900"/>
                </a:lnTo>
                <a:lnTo>
                  <a:pt x="575789" y="76200"/>
                </a:lnTo>
                <a:lnTo>
                  <a:pt x="572015" y="63500"/>
                </a:lnTo>
                <a:close/>
              </a:path>
              <a:path w="1396365" h="2413000">
                <a:moveTo>
                  <a:pt x="533171" y="0"/>
                </a:moveTo>
                <a:lnTo>
                  <a:pt x="509066" y="63500"/>
                </a:lnTo>
                <a:lnTo>
                  <a:pt x="510256" y="63872"/>
                </a:lnTo>
                <a:lnTo>
                  <a:pt x="510172" y="63500"/>
                </a:lnTo>
                <a:lnTo>
                  <a:pt x="572015" y="63500"/>
                </a:lnTo>
                <a:lnTo>
                  <a:pt x="567902" y="50800"/>
                </a:lnTo>
                <a:lnTo>
                  <a:pt x="563346" y="38100"/>
                </a:lnTo>
                <a:lnTo>
                  <a:pt x="560432" y="25400"/>
                </a:lnTo>
                <a:lnTo>
                  <a:pt x="557196" y="25400"/>
                </a:lnTo>
                <a:lnTo>
                  <a:pt x="553384" y="12700"/>
                </a:lnTo>
                <a:lnTo>
                  <a:pt x="545020" y="12700"/>
                </a:lnTo>
                <a:lnTo>
                  <a:pt x="542142" y="5046"/>
                </a:lnTo>
                <a:lnTo>
                  <a:pt x="533171" y="0"/>
                </a:lnTo>
                <a:close/>
              </a:path>
              <a:path w="1396365" h="2413000">
                <a:moveTo>
                  <a:pt x="504151" y="50800"/>
                </a:moveTo>
                <a:lnTo>
                  <a:pt x="505460" y="63500"/>
                </a:lnTo>
                <a:lnTo>
                  <a:pt x="505764" y="63500"/>
                </a:lnTo>
                <a:lnTo>
                  <a:pt x="504151" y="50800"/>
                </a:lnTo>
                <a:close/>
              </a:path>
              <a:path w="1396365" h="2413000">
                <a:moveTo>
                  <a:pt x="515213" y="38100"/>
                </a:moveTo>
                <a:lnTo>
                  <a:pt x="503605" y="50800"/>
                </a:lnTo>
                <a:lnTo>
                  <a:pt x="504151" y="50800"/>
                </a:lnTo>
                <a:lnTo>
                  <a:pt x="505764" y="63500"/>
                </a:lnTo>
                <a:lnTo>
                  <a:pt x="509066" y="63500"/>
                </a:lnTo>
                <a:lnTo>
                  <a:pt x="515213" y="38100"/>
                </a:lnTo>
                <a:close/>
              </a:path>
              <a:path w="1396365" h="2413000">
                <a:moveTo>
                  <a:pt x="540245" y="0"/>
                </a:moveTo>
                <a:lnTo>
                  <a:pt x="533171" y="0"/>
                </a:lnTo>
                <a:lnTo>
                  <a:pt x="542142" y="5046"/>
                </a:lnTo>
                <a:lnTo>
                  <a:pt x="5402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896889" y="2895292"/>
            <a:ext cx="248285" cy="439420"/>
          </a:xfrm>
          <a:custGeom>
            <a:avLst/>
            <a:gdLst/>
            <a:ahLst/>
            <a:cxnLst/>
            <a:rect l="l" t="t" r="r" b="b"/>
            <a:pathLst>
              <a:path w="248284" h="439420">
                <a:moveTo>
                  <a:pt x="159608" y="0"/>
                </a:moveTo>
                <a:lnTo>
                  <a:pt x="94856" y="20192"/>
                </a:lnTo>
                <a:lnTo>
                  <a:pt x="65263" y="50590"/>
                </a:lnTo>
                <a:lnTo>
                  <a:pt x="39486" y="91978"/>
                </a:lnTo>
                <a:lnTo>
                  <a:pt x="18996" y="142446"/>
                </a:lnTo>
                <a:lnTo>
                  <a:pt x="5265" y="200088"/>
                </a:lnTo>
                <a:lnTo>
                  <a:pt x="0" y="259098"/>
                </a:lnTo>
                <a:lnTo>
                  <a:pt x="3414" y="313453"/>
                </a:lnTo>
                <a:lnTo>
                  <a:pt x="14722" y="360876"/>
                </a:lnTo>
                <a:lnTo>
                  <a:pt x="33133" y="399092"/>
                </a:lnTo>
                <a:lnTo>
                  <a:pt x="57862" y="425825"/>
                </a:lnTo>
                <a:lnTo>
                  <a:pt x="88120" y="438797"/>
                </a:lnTo>
                <a:lnTo>
                  <a:pt x="120920" y="436097"/>
                </a:lnTo>
                <a:lnTo>
                  <a:pt x="182436" y="388208"/>
                </a:lnTo>
                <a:lnTo>
                  <a:pt x="208214" y="346829"/>
                </a:lnTo>
                <a:lnTo>
                  <a:pt x="228712" y="296365"/>
                </a:lnTo>
                <a:lnTo>
                  <a:pt x="242463" y="238721"/>
                </a:lnTo>
                <a:lnTo>
                  <a:pt x="247722" y="179697"/>
                </a:lnTo>
                <a:lnTo>
                  <a:pt x="244302" y="125336"/>
                </a:lnTo>
                <a:lnTo>
                  <a:pt x="232992" y="77912"/>
                </a:lnTo>
                <a:lnTo>
                  <a:pt x="214580" y="39699"/>
                </a:lnTo>
                <a:lnTo>
                  <a:pt x="189856" y="12970"/>
                </a:lnTo>
                <a:lnTo>
                  <a:pt x="1596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888998" y="2886580"/>
            <a:ext cx="263525" cy="456565"/>
          </a:xfrm>
          <a:custGeom>
            <a:avLst/>
            <a:gdLst/>
            <a:ahLst/>
            <a:cxnLst/>
            <a:rect l="l" t="t" r="r" b="b"/>
            <a:pathLst>
              <a:path w="263525" h="456564">
                <a:moveTo>
                  <a:pt x="160794" y="0"/>
                </a:moveTo>
                <a:lnTo>
                  <a:pt x="156806" y="0"/>
                </a:lnTo>
                <a:lnTo>
                  <a:pt x="131050" y="4351"/>
                </a:lnTo>
                <a:lnTo>
                  <a:pt x="83379" y="35681"/>
                </a:lnTo>
                <a:lnTo>
                  <a:pt x="43482" y="91152"/>
                </a:lnTo>
                <a:lnTo>
                  <a:pt x="27416" y="126182"/>
                </a:lnTo>
                <a:lnTo>
                  <a:pt x="14564" y="165196"/>
                </a:lnTo>
                <a:lnTo>
                  <a:pt x="5410" y="207543"/>
                </a:lnTo>
                <a:lnTo>
                  <a:pt x="330" y="257072"/>
                </a:lnTo>
                <a:lnTo>
                  <a:pt x="0" y="273024"/>
                </a:lnTo>
                <a:lnTo>
                  <a:pt x="1630" y="307514"/>
                </a:lnTo>
                <a:lnTo>
                  <a:pt x="14164" y="369113"/>
                </a:lnTo>
                <a:lnTo>
                  <a:pt x="38219" y="417521"/>
                </a:lnTo>
                <a:lnTo>
                  <a:pt x="73337" y="448325"/>
                </a:lnTo>
                <a:lnTo>
                  <a:pt x="102717" y="456222"/>
                </a:lnTo>
                <a:lnTo>
                  <a:pt x="106692" y="456222"/>
                </a:lnTo>
                <a:lnTo>
                  <a:pt x="132447" y="451865"/>
                </a:lnTo>
                <a:lnTo>
                  <a:pt x="155296" y="440524"/>
                </a:lnTo>
                <a:lnTo>
                  <a:pt x="103543" y="440524"/>
                </a:lnTo>
                <a:lnTo>
                  <a:pt x="100406" y="440270"/>
                </a:lnTo>
                <a:lnTo>
                  <a:pt x="64803" y="423695"/>
                </a:lnTo>
                <a:lnTo>
                  <a:pt x="38861" y="388264"/>
                </a:lnTo>
                <a:lnTo>
                  <a:pt x="21778" y="336583"/>
                </a:lnTo>
                <a:lnTo>
                  <a:pt x="15697" y="273024"/>
                </a:lnTo>
                <a:lnTo>
                  <a:pt x="16014" y="257721"/>
                </a:lnTo>
                <a:lnTo>
                  <a:pt x="20891" y="210058"/>
                </a:lnTo>
                <a:lnTo>
                  <a:pt x="29699" y="169315"/>
                </a:lnTo>
                <a:lnTo>
                  <a:pt x="42032" y="131908"/>
                </a:lnTo>
                <a:lnTo>
                  <a:pt x="75031" y="69913"/>
                </a:lnTo>
                <a:lnTo>
                  <a:pt x="115071" y="29689"/>
                </a:lnTo>
                <a:lnTo>
                  <a:pt x="156806" y="15697"/>
                </a:lnTo>
                <a:lnTo>
                  <a:pt x="201662" y="15697"/>
                </a:lnTo>
                <a:lnTo>
                  <a:pt x="190177" y="7889"/>
                </a:lnTo>
                <a:lnTo>
                  <a:pt x="168770" y="965"/>
                </a:lnTo>
                <a:lnTo>
                  <a:pt x="164795" y="317"/>
                </a:lnTo>
                <a:lnTo>
                  <a:pt x="160794" y="0"/>
                </a:lnTo>
                <a:close/>
              </a:path>
              <a:path w="263525" h="456564">
                <a:moveTo>
                  <a:pt x="242608" y="246176"/>
                </a:moveTo>
                <a:lnTo>
                  <a:pt x="233793" y="286919"/>
                </a:lnTo>
                <a:lnTo>
                  <a:pt x="221456" y="324323"/>
                </a:lnTo>
                <a:lnTo>
                  <a:pt x="188455" y="386295"/>
                </a:lnTo>
                <a:lnTo>
                  <a:pt x="148416" y="426526"/>
                </a:lnTo>
                <a:lnTo>
                  <a:pt x="106692" y="440524"/>
                </a:lnTo>
                <a:lnTo>
                  <a:pt x="155296" y="440524"/>
                </a:lnTo>
                <a:lnTo>
                  <a:pt x="201193" y="395452"/>
                </a:lnTo>
                <a:lnTo>
                  <a:pt x="236067" y="330053"/>
                </a:lnTo>
                <a:lnTo>
                  <a:pt x="248931" y="291039"/>
                </a:lnTo>
                <a:lnTo>
                  <a:pt x="258102" y="248691"/>
                </a:lnTo>
                <a:lnTo>
                  <a:pt x="242608" y="246176"/>
                </a:lnTo>
                <a:close/>
              </a:path>
              <a:path w="263525" h="456564">
                <a:moveTo>
                  <a:pt x="201662" y="15697"/>
                </a:moveTo>
                <a:lnTo>
                  <a:pt x="159969" y="15697"/>
                </a:lnTo>
                <a:lnTo>
                  <a:pt x="163106" y="15925"/>
                </a:lnTo>
                <a:lnTo>
                  <a:pt x="166242" y="16446"/>
                </a:lnTo>
                <a:lnTo>
                  <a:pt x="212597" y="47943"/>
                </a:lnTo>
                <a:lnTo>
                  <a:pt x="234441" y="92045"/>
                </a:lnTo>
                <a:lnTo>
                  <a:pt x="246249" y="150226"/>
                </a:lnTo>
                <a:lnTo>
                  <a:pt x="247802" y="183222"/>
                </a:lnTo>
                <a:lnTo>
                  <a:pt x="247487" y="198520"/>
                </a:lnTo>
                <a:lnTo>
                  <a:pt x="246529" y="214147"/>
                </a:lnTo>
                <a:lnTo>
                  <a:pt x="244909" y="230050"/>
                </a:lnTo>
                <a:lnTo>
                  <a:pt x="242608" y="246176"/>
                </a:lnTo>
                <a:lnTo>
                  <a:pt x="258102" y="248691"/>
                </a:lnTo>
                <a:lnTo>
                  <a:pt x="260486" y="231941"/>
                </a:lnTo>
                <a:lnTo>
                  <a:pt x="262166" y="215418"/>
                </a:lnTo>
                <a:lnTo>
                  <a:pt x="263159" y="199165"/>
                </a:lnTo>
                <a:lnTo>
                  <a:pt x="263486" y="183222"/>
                </a:lnTo>
                <a:lnTo>
                  <a:pt x="261869" y="148717"/>
                </a:lnTo>
                <a:lnTo>
                  <a:pt x="249336" y="87109"/>
                </a:lnTo>
                <a:lnTo>
                  <a:pt x="225282" y="38693"/>
                </a:lnTo>
                <a:lnTo>
                  <a:pt x="209062" y="20727"/>
                </a:lnTo>
                <a:lnTo>
                  <a:pt x="201662" y="156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315613" y="2901480"/>
            <a:ext cx="248285" cy="438784"/>
          </a:xfrm>
          <a:custGeom>
            <a:avLst/>
            <a:gdLst/>
            <a:ahLst/>
            <a:cxnLst/>
            <a:rect l="l" t="t" r="r" b="b"/>
            <a:pathLst>
              <a:path w="248284" h="438785">
                <a:moveTo>
                  <a:pt x="159627" y="0"/>
                </a:moveTo>
                <a:lnTo>
                  <a:pt x="94889" y="20191"/>
                </a:lnTo>
                <a:lnTo>
                  <a:pt x="65293" y="50587"/>
                </a:lnTo>
                <a:lnTo>
                  <a:pt x="39509" y="91970"/>
                </a:lnTo>
                <a:lnTo>
                  <a:pt x="19007" y="142432"/>
                </a:lnTo>
                <a:lnTo>
                  <a:pt x="5259" y="200063"/>
                </a:lnTo>
                <a:lnTo>
                  <a:pt x="0" y="259083"/>
                </a:lnTo>
                <a:lnTo>
                  <a:pt x="3420" y="313444"/>
                </a:lnTo>
                <a:lnTo>
                  <a:pt x="14731" y="360870"/>
                </a:lnTo>
                <a:lnTo>
                  <a:pt x="33145" y="399084"/>
                </a:lnTo>
                <a:lnTo>
                  <a:pt x="57873" y="425810"/>
                </a:lnTo>
                <a:lnTo>
                  <a:pt x="88126" y="438772"/>
                </a:lnTo>
                <a:lnTo>
                  <a:pt x="120927" y="436081"/>
                </a:lnTo>
                <a:lnTo>
                  <a:pt x="182441" y="388196"/>
                </a:lnTo>
                <a:lnTo>
                  <a:pt x="208216" y="346816"/>
                </a:lnTo>
                <a:lnTo>
                  <a:pt x="228711" y="296356"/>
                </a:lnTo>
                <a:lnTo>
                  <a:pt x="242456" y="238721"/>
                </a:lnTo>
                <a:lnTo>
                  <a:pt x="247735" y="179695"/>
                </a:lnTo>
                <a:lnTo>
                  <a:pt x="244325" y="125331"/>
                </a:lnTo>
                <a:lnTo>
                  <a:pt x="233017" y="77903"/>
                </a:lnTo>
                <a:lnTo>
                  <a:pt x="214604" y="39688"/>
                </a:lnTo>
                <a:lnTo>
                  <a:pt x="189877" y="12962"/>
                </a:lnTo>
                <a:lnTo>
                  <a:pt x="1596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307727" y="2892768"/>
            <a:ext cx="263525" cy="456565"/>
          </a:xfrm>
          <a:custGeom>
            <a:avLst/>
            <a:gdLst/>
            <a:ahLst/>
            <a:cxnLst/>
            <a:rect l="l" t="t" r="r" b="b"/>
            <a:pathLst>
              <a:path w="263525" h="456564">
                <a:moveTo>
                  <a:pt x="160807" y="0"/>
                </a:moveTo>
                <a:lnTo>
                  <a:pt x="156819" y="0"/>
                </a:lnTo>
                <a:lnTo>
                  <a:pt x="131063" y="4351"/>
                </a:lnTo>
                <a:lnTo>
                  <a:pt x="83403" y="35681"/>
                </a:lnTo>
                <a:lnTo>
                  <a:pt x="43511" y="91151"/>
                </a:lnTo>
                <a:lnTo>
                  <a:pt x="27433" y="126179"/>
                </a:lnTo>
                <a:lnTo>
                  <a:pt x="14568" y="165185"/>
                </a:lnTo>
                <a:lnTo>
                  <a:pt x="5397" y="207518"/>
                </a:lnTo>
                <a:lnTo>
                  <a:pt x="330" y="257025"/>
                </a:lnTo>
                <a:lnTo>
                  <a:pt x="0" y="272973"/>
                </a:lnTo>
                <a:lnTo>
                  <a:pt x="1630" y="307478"/>
                </a:lnTo>
                <a:lnTo>
                  <a:pt x="14164" y="369087"/>
                </a:lnTo>
                <a:lnTo>
                  <a:pt x="38220" y="417503"/>
                </a:lnTo>
                <a:lnTo>
                  <a:pt x="73343" y="448307"/>
                </a:lnTo>
                <a:lnTo>
                  <a:pt x="102717" y="456196"/>
                </a:lnTo>
                <a:lnTo>
                  <a:pt x="106705" y="456196"/>
                </a:lnTo>
                <a:lnTo>
                  <a:pt x="132460" y="451844"/>
                </a:lnTo>
                <a:lnTo>
                  <a:pt x="155319" y="440499"/>
                </a:lnTo>
                <a:lnTo>
                  <a:pt x="103555" y="440499"/>
                </a:lnTo>
                <a:lnTo>
                  <a:pt x="100406" y="440245"/>
                </a:lnTo>
                <a:lnTo>
                  <a:pt x="64803" y="423691"/>
                </a:lnTo>
                <a:lnTo>
                  <a:pt x="38861" y="388239"/>
                </a:lnTo>
                <a:lnTo>
                  <a:pt x="21774" y="336545"/>
                </a:lnTo>
                <a:lnTo>
                  <a:pt x="15697" y="272973"/>
                </a:lnTo>
                <a:lnTo>
                  <a:pt x="16013" y="257665"/>
                </a:lnTo>
                <a:lnTo>
                  <a:pt x="20878" y="210045"/>
                </a:lnTo>
                <a:lnTo>
                  <a:pt x="29697" y="169309"/>
                </a:lnTo>
                <a:lnTo>
                  <a:pt x="42043" y="131906"/>
                </a:lnTo>
                <a:lnTo>
                  <a:pt x="75056" y="69913"/>
                </a:lnTo>
                <a:lnTo>
                  <a:pt x="115090" y="29689"/>
                </a:lnTo>
                <a:lnTo>
                  <a:pt x="156819" y="15697"/>
                </a:lnTo>
                <a:lnTo>
                  <a:pt x="201680" y="15697"/>
                </a:lnTo>
                <a:lnTo>
                  <a:pt x="190183" y="7885"/>
                </a:lnTo>
                <a:lnTo>
                  <a:pt x="168782" y="965"/>
                </a:lnTo>
                <a:lnTo>
                  <a:pt x="164807" y="317"/>
                </a:lnTo>
                <a:lnTo>
                  <a:pt x="160807" y="0"/>
                </a:lnTo>
                <a:close/>
              </a:path>
              <a:path w="263525" h="456564">
                <a:moveTo>
                  <a:pt x="242595" y="246164"/>
                </a:moveTo>
                <a:lnTo>
                  <a:pt x="233787" y="286901"/>
                </a:lnTo>
                <a:lnTo>
                  <a:pt x="221454" y="324305"/>
                </a:lnTo>
                <a:lnTo>
                  <a:pt x="188455" y="386283"/>
                </a:lnTo>
                <a:lnTo>
                  <a:pt x="148428" y="426507"/>
                </a:lnTo>
                <a:lnTo>
                  <a:pt x="106705" y="440499"/>
                </a:lnTo>
                <a:lnTo>
                  <a:pt x="155319" y="440499"/>
                </a:lnTo>
                <a:lnTo>
                  <a:pt x="201206" y="395427"/>
                </a:lnTo>
                <a:lnTo>
                  <a:pt x="236067" y="330031"/>
                </a:lnTo>
                <a:lnTo>
                  <a:pt x="248926" y="291024"/>
                </a:lnTo>
                <a:lnTo>
                  <a:pt x="258089" y="248691"/>
                </a:lnTo>
                <a:lnTo>
                  <a:pt x="242595" y="246164"/>
                </a:lnTo>
                <a:close/>
              </a:path>
              <a:path w="263525" h="456564">
                <a:moveTo>
                  <a:pt x="202633" y="16344"/>
                </a:moveTo>
                <a:lnTo>
                  <a:pt x="165607" y="16344"/>
                </a:lnTo>
                <a:lnTo>
                  <a:pt x="166255" y="16446"/>
                </a:lnTo>
                <a:lnTo>
                  <a:pt x="183184" y="21917"/>
                </a:lnTo>
                <a:lnTo>
                  <a:pt x="212602" y="47923"/>
                </a:lnTo>
                <a:lnTo>
                  <a:pt x="234443" y="92003"/>
                </a:lnTo>
                <a:lnTo>
                  <a:pt x="246254" y="150160"/>
                </a:lnTo>
                <a:lnTo>
                  <a:pt x="247802" y="183146"/>
                </a:lnTo>
                <a:lnTo>
                  <a:pt x="247487" y="198463"/>
                </a:lnTo>
                <a:lnTo>
                  <a:pt x="246527" y="214107"/>
                </a:lnTo>
                <a:lnTo>
                  <a:pt x="244903" y="230025"/>
                </a:lnTo>
                <a:lnTo>
                  <a:pt x="242595" y="246164"/>
                </a:lnTo>
                <a:lnTo>
                  <a:pt x="258089" y="248691"/>
                </a:lnTo>
                <a:lnTo>
                  <a:pt x="260483" y="231920"/>
                </a:lnTo>
                <a:lnTo>
                  <a:pt x="262170" y="215376"/>
                </a:lnTo>
                <a:lnTo>
                  <a:pt x="263170" y="199103"/>
                </a:lnTo>
                <a:lnTo>
                  <a:pt x="263499" y="183146"/>
                </a:lnTo>
                <a:lnTo>
                  <a:pt x="261874" y="148647"/>
                </a:lnTo>
                <a:lnTo>
                  <a:pt x="249342" y="87070"/>
                </a:lnTo>
                <a:lnTo>
                  <a:pt x="225288" y="38671"/>
                </a:lnTo>
                <a:lnTo>
                  <a:pt x="209065" y="20715"/>
                </a:lnTo>
                <a:lnTo>
                  <a:pt x="202633" y="16344"/>
                </a:lnTo>
                <a:close/>
              </a:path>
              <a:path w="263525" h="456564">
                <a:moveTo>
                  <a:pt x="201680" y="15697"/>
                </a:moveTo>
                <a:lnTo>
                  <a:pt x="159969" y="15697"/>
                </a:lnTo>
                <a:lnTo>
                  <a:pt x="163118" y="15951"/>
                </a:lnTo>
                <a:lnTo>
                  <a:pt x="166242" y="16446"/>
                </a:lnTo>
                <a:lnTo>
                  <a:pt x="165607" y="16344"/>
                </a:lnTo>
                <a:lnTo>
                  <a:pt x="202633" y="16344"/>
                </a:lnTo>
                <a:lnTo>
                  <a:pt x="201680" y="156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887100" y="3435256"/>
            <a:ext cx="602615" cy="646430"/>
          </a:xfrm>
          <a:custGeom>
            <a:avLst/>
            <a:gdLst/>
            <a:ahLst/>
            <a:cxnLst/>
            <a:rect l="l" t="t" r="r" b="b"/>
            <a:pathLst>
              <a:path w="602615" h="646429">
                <a:moveTo>
                  <a:pt x="217881" y="0"/>
                </a:moveTo>
                <a:lnTo>
                  <a:pt x="214782" y="209207"/>
                </a:lnTo>
                <a:lnTo>
                  <a:pt x="2545" y="209207"/>
                </a:lnTo>
                <a:lnTo>
                  <a:pt x="0" y="383933"/>
                </a:lnTo>
                <a:lnTo>
                  <a:pt x="212153" y="387032"/>
                </a:lnTo>
                <a:lnTo>
                  <a:pt x="208381" y="643356"/>
                </a:lnTo>
                <a:lnTo>
                  <a:pt x="414947" y="646430"/>
                </a:lnTo>
                <a:lnTo>
                  <a:pt x="418718" y="390093"/>
                </a:lnTo>
                <a:lnTo>
                  <a:pt x="599288" y="390093"/>
                </a:lnTo>
                <a:lnTo>
                  <a:pt x="601947" y="209207"/>
                </a:lnTo>
                <a:lnTo>
                  <a:pt x="214782" y="209207"/>
                </a:lnTo>
                <a:lnTo>
                  <a:pt x="2590" y="206095"/>
                </a:lnTo>
                <a:lnTo>
                  <a:pt x="601993" y="206095"/>
                </a:lnTo>
                <a:lnTo>
                  <a:pt x="602056" y="201841"/>
                </a:lnTo>
                <a:lnTo>
                  <a:pt x="421551" y="196583"/>
                </a:lnTo>
                <a:lnTo>
                  <a:pt x="424421" y="3022"/>
                </a:lnTo>
                <a:lnTo>
                  <a:pt x="217881" y="0"/>
                </a:lnTo>
                <a:close/>
              </a:path>
              <a:path w="602615" h="646429">
                <a:moveTo>
                  <a:pt x="599288" y="390093"/>
                </a:moveTo>
                <a:lnTo>
                  <a:pt x="418718" y="390093"/>
                </a:lnTo>
                <a:lnTo>
                  <a:pt x="599249" y="392760"/>
                </a:lnTo>
                <a:lnTo>
                  <a:pt x="599288" y="390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875162" y="3423305"/>
            <a:ext cx="626110" cy="670560"/>
          </a:xfrm>
          <a:custGeom>
            <a:avLst/>
            <a:gdLst/>
            <a:ahLst/>
            <a:cxnLst/>
            <a:rect l="l" t="t" r="r" b="b"/>
            <a:pathLst>
              <a:path w="626109" h="670560">
                <a:moveTo>
                  <a:pt x="218224" y="0"/>
                </a:moveTo>
                <a:lnTo>
                  <a:pt x="215125" y="209207"/>
                </a:lnTo>
                <a:lnTo>
                  <a:pt x="2888" y="209207"/>
                </a:lnTo>
                <a:lnTo>
                  <a:pt x="0" y="407466"/>
                </a:lnTo>
                <a:lnTo>
                  <a:pt x="212153" y="410578"/>
                </a:lnTo>
                <a:lnTo>
                  <a:pt x="208381" y="666902"/>
                </a:lnTo>
                <a:lnTo>
                  <a:pt x="438480" y="670331"/>
                </a:lnTo>
                <a:lnTo>
                  <a:pt x="438831" y="646429"/>
                </a:lnTo>
                <a:lnTo>
                  <a:pt x="415290" y="646429"/>
                </a:lnTo>
                <a:lnTo>
                  <a:pt x="232257" y="643712"/>
                </a:lnTo>
                <a:lnTo>
                  <a:pt x="236042" y="387388"/>
                </a:lnTo>
                <a:lnTo>
                  <a:pt x="23876" y="384289"/>
                </a:lnTo>
                <a:lnTo>
                  <a:pt x="26123" y="229971"/>
                </a:lnTo>
                <a:lnTo>
                  <a:pt x="238361" y="229971"/>
                </a:lnTo>
                <a:lnTo>
                  <a:pt x="238669" y="209207"/>
                </a:lnTo>
                <a:lnTo>
                  <a:pt x="215125" y="209207"/>
                </a:lnTo>
                <a:lnTo>
                  <a:pt x="2933" y="206095"/>
                </a:lnTo>
                <a:lnTo>
                  <a:pt x="238715" y="206095"/>
                </a:lnTo>
                <a:lnTo>
                  <a:pt x="241417" y="23883"/>
                </a:lnTo>
                <a:lnTo>
                  <a:pt x="229654" y="23710"/>
                </a:lnTo>
                <a:lnTo>
                  <a:pt x="229984" y="190"/>
                </a:lnTo>
                <a:lnTo>
                  <a:pt x="218224" y="0"/>
                </a:lnTo>
                <a:close/>
              </a:path>
              <a:path w="626109" h="670560">
                <a:moveTo>
                  <a:pt x="229984" y="190"/>
                </a:moveTo>
                <a:lnTo>
                  <a:pt x="229819" y="11950"/>
                </a:lnTo>
                <a:lnTo>
                  <a:pt x="241592" y="12115"/>
                </a:lnTo>
                <a:lnTo>
                  <a:pt x="241417" y="23883"/>
                </a:lnTo>
                <a:lnTo>
                  <a:pt x="424421" y="26568"/>
                </a:lnTo>
                <a:lnTo>
                  <a:pt x="421551" y="219963"/>
                </a:lnTo>
                <a:lnTo>
                  <a:pt x="602056" y="225209"/>
                </a:lnTo>
                <a:lnTo>
                  <a:pt x="599592" y="392760"/>
                </a:lnTo>
                <a:lnTo>
                  <a:pt x="419035" y="392760"/>
                </a:lnTo>
                <a:lnTo>
                  <a:pt x="415290" y="646429"/>
                </a:lnTo>
                <a:lnTo>
                  <a:pt x="438831" y="646429"/>
                </a:lnTo>
                <a:lnTo>
                  <a:pt x="442252" y="413994"/>
                </a:lnTo>
                <a:lnTo>
                  <a:pt x="622821" y="413994"/>
                </a:lnTo>
                <a:lnTo>
                  <a:pt x="623135" y="392760"/>
                </a:lnTo>
                <a:lnTo>
                  <a:pt x="599592" y="392760"/>
                </a:lnTo>
                <a:lnTo>
                  <a:pt x="419074" y="390093"/>
                </a:lnTo>
                <a:lnTo>
                  <a:pt x="623174" y="390093"/>
                </a:lnTo>
                <a:lnTo>
                  <a:pt x="625944" y="202361"/>
                </a:lnTo>
                <a:lnTo>
                  <a:pt x="445439" y="197103"/>
                </a:lnTo>
                <a:lnTo>
                  <a:pt x="448310" y="3390"/>
                </a:lnTo>
                <a:lnTo>
                  <a:pt x="229984" y="190"/>
                </a:lnTo>
                <a:close/>
              </a:path>
              <a:path w="626109" h="670560">
                <a:moveTo>
                  <a:pt x="622821" y="413994"/>
                </a:moveTo>
                <a:lnTo>
                  <a:pt x="442252" y="413994"/>
                </a:lnTo>
                <a:lnTo>
                  <a:pt x="622782" y="416648"/>
                </a:lnTo>
                <a:lnTo>
                  <a:pt x="622821" y="413994"/>
                </a:lnTo>
                <a:close/>
              </a:path>
              <a:path w="626109" h="670560">
                <a:moveTo>
                  <a:pt x="238361" y="229971"/>
                </a:moveTo>
                <a:lnTo>
                  <a:pt x="26123" y="229971"/>
                </a:lnTo>
                <a:lnTo>
                  <a:pt x="238315" y="233083"/>
                </a:lnTo>
                <a:lnTo>
                  <a:pt x="238361" y="229971"/>
                </a:lnTo>
                <a:close/>
              </a:path>
              <a:path w="626109" h="670560">
                <a:moveTo>
                  <a:pt x="229819" y="11950"/>
                </a:moveTo>
                <a:lnTo>
                  <a:pt x="229654" y="23710"/>
                </a:lnTo>
                <a:lnTo>
                  <a:pt x="241417" y="23883"/>
                </a:lnTo>
                <a:lnTo>
                  <a:pt x="241592" y="12115"/>
                </a:lnTo>
                <a:lnTo>
                  <a:pt x="229819" y="119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066928" y="4339323"/>
            <a:ext cx="265430" cy="223520"/>
          </a:xfrm>
          <a:custGeom>
            <a:avLst/>
            <a:gdLst/>
            <a:ahLst/>
            <a:cxnLst/>
            <a:rect l="l" t="t" r="r" b="b"/>
            <a:pathLst>
              <a:path w="265429" h="223520">
                <a:moveTo>
                  <a:pt x="163029" y="175336"/>
                </a:moveTo>
                <a:lnTo>
                  <a:pt x="123264" y="183718"/>
                </a:lnTo>
                <a:lnTo>
                  <a:pt x="83146" y="190690"/>
                </a:lnTo>
                <a:lnTo>
                  <a:pt x="12522" y="193116"/>
                </a:lnTo>
                <a:lnTo>
                  <a:pt x="0" y="194665"/>
                </a:lnTo>
                <a:lnTo>
                  <a:pt x="16466" y="200962"/>
                </a:lnTo>
                <a:lnTo>
                  <a:pt x="32856" y="207644"/>
                </a:lnTo>
                <a:lnTo>
                  <a:pt x="49172" y="214718"/>
                </a:lnTo>
                <a:lnTo>
                  <a:pt x="65417" y="222186"/>
                </a:lnTo>
                <a:lnTo>
                  <a:pt x="67373" y="222872"/>
                </a:lnTo>
                <a:lnTo>
                  <a:pt x="69214" y="223202"/>
                </a:lnTo>
                <a:lnTo>
                  <a:pt x="74841" y="223202"/>
                </a:lnTo>
                <a:lnTo>
                  <a:pt x="78181" y="221513"/>
                </a:lnTo>
                <a:lnTo>
                  <a:pt x="80937" y="218135"/>
                </a:lnTo>
                <a:lnTo>
                  <a:pt x="163029" y="175336"/>
                </a:lnTo>
                <a:close/>
              </a:path>
              <a:path w="265429" h="223520">
                <a:moveTo>
                  <a:pt x="265341" y="0"/>
                </a:moveTo>
                <a:lnTo>
                  <a:pt x="259422" y="342"/>
                </a:lnTo>
                <a:lnTo>
                  <a:pt x="256273" y="1473"/>
                </a:lnTo>
                <a:lnTo>
                  <a:pt x="265341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425443" y="4194004"/>
            <a:ext cx="470534" cy="124460"/>
          </a:xfrm>
          <a:custGeom>
            <a:avLst/>
            <a:gdLst/>
            <a:ahLst/>
            <a:cxnLst/>
            <a:rect l="l" t="t" r="r" b="b"/>
            <a:pathLst>
              <a:path w="470535" h="124460">
                <a:moveTo>
                  <a:pt x="206768" y="37185"/>
                </a:moveTo>
                <a:lnTo>
                  <a:pt x="187306" y="39474"/>
                </a:lnTo>
                <a:lnTo>
                  <a:pt x="170486" y="48756"/>
                </a:lnTo>
                <a:lnTo>
                  <a:pt x="144791" y="68652"/>
                </a:lnTo>
                <a:lnTo>
                  <a:pt x="98704" y="102781"/>
                </a:lnTo>
                <a:lnTo>
                  <a:pt x="66183" y="107246"/>
                </a:lnTo>
                <a:lnTo>
                  <a:pt x="43999" y="111007"/>
                </a:lnTo>
                <a:lnTo>
                  <a:pt x="24491" y="115925"/>
                </a:lnTo>
                <a:lnTo>
                  <a:pt x="0" y="123863"/>
                </a:lnTo>
                <a:lnTo>
                  <a:pt x="26073" y="120256"/>
                </a:lnTo>
                <a:lnTo>
                  <a:pt x="41611" y="118379"/>
                </a:lnTo>
                <a:lnTo>
                  <a:pt x="57342" y="117117"/>
                </a:lnTo>
                <a:lnTo>
                  <a:pt x="73227" y="116396"/>
                </a:lnTo>
                <a:lnTo>
                  <a:pt x="89230" y="116141"/>
                </a:lnTo>
                <a:lnTo>
                  <a:pt x="126568" y="101765"/>
                </a:lnTo>
                <a:lnTo>
                  <a:pt x="176700" y="87677"/>
                </a:lnTo>
                <a:lnTo>
                  <a:pt x="227182" y="75256"/>
                </a:lnTo>
                <a:lnTo>
                  <a:pt x="278015" y="64502"/>
                </a:lnTo>
                <a:lnTo>
                  <a:pt x="329199" y="55418"/>
                </a:lnTo>
                <a:lnTo>
                  <a:pt x="380733" y="48005"/>
                </a:lnTo>
                <a:lnTo>
                  <a:pt x="381355" y="47967"/>
                </a:lnTo>
                <a:lnTo>
                  <a:pt x="382574" y="47853"/>
                </a:lnTo>
                <a:lnTo>
                  <a:pt x="384218" y="42341"/>
                </a:lnTo>
                <a:lnTo>
                  <a:pt x="344678" y="42341"/>
                </a:lnTo>
                <a:lnTo>
                  <a:pt x="265658" y="38938"/>
                </a:lnTo>
                <a:lnTo>
                  <a:pt x="245887" y="38450"/>
                </a:lnTo>
                <a:lnTo>
                  <a:pt x="217038" y="37388"/>
                </a:lnTo>
                <a:lnTo>
                  <a:pt x="206768" y="37185"/>
                </a:lnTo>
                <a:close/>
              </a:path>
              <a:path w="470535" h="124460">
                <a:moveTo>
                  <a:pt x="404126" y="0"/>
                </a:moveTo>
                <a:lnTo>
                  <a:pt x="365734" y="15570"/>
                </a:lnTo>
                <a:lnTo>
                  <a:pt x="338514" y="34780"/>
                </a:lnTo>
                <a:lnTo>
                  <a:pt x="344678" y="42341"/>
                </a:lnTo>
                <a:lnTo>
                  <a:pt x="384218" y="42341"/>
                </a:lnTo>
                <a:lnTo>
                  <a:pt x="385859" y="36841"/>
                </a:lnTo>
                <a:lnTo>
                  <a:pt x="400070" y="25058"/>
                </a:lnTo>
                <a:lnTo>
                  <a:pt x="418456" y="15669"/>
                </a:lnTo>
                <a:lnTo>
                  <a:pt x="434263" y="11836"/>
                </a:lnTo>
                <a:lnTo>
                  <a:pt x="442907" y="11836"/>
                </a:lnTo>
                <a:lnTo>
                  <a:pt x="437502" y="10528"/>
                </a:lnTo>
                <a:lnTo>
                  <a:pt x="435533" y="9042"/>
                </a:lnTo>
                <a:lnTo>
                  <a:pt x="434975" y="7213"/>
                </a:lnTo>
                <a:lnTo>
                  <a:pt x="404126" y="0"/>
                </a:lnTo>
                <a:close/>
              </a:path>
              <a:path w="470535" h="124460">
                <a:moveTo>
                  <a:pt x="442907" y="11836"/>
                </a:moveTo>
                <a:lnTo>
                  <a:pt x="435292" y="11836"/>
                </a:lnTo>
                <a:lnTo>
                  <a:pt x="436232" y="11937"/>
                </a:lnTo>
                <a:lnTo>
                  <a:pt x="468249" y="19494"/>
                </a:lnTo>
                <a:lnTo>
                  <a:pt x="468947" y="18973"/>
                </a:lnTo>
                <a:lnTo>
                  <a:pt x="470154" y="18135"/>
                </a:lnTo>
                <a:lnTo>
                  <a:pt x="442907" y="1183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827054" y="4262255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509" y="0"/>
                </a:moveTo>
                <a:lnTo>
                  <a:pt x="0" y="1803"/>
                </a:lnTo>
                <a:lnTo>
                  <a:pt x="8051" y="254"/>
                </a:lnTo>
                <a:lnTo>
                  <a:pt x="850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835103" y="4259141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15659" y="0"/>
                </a:moveTo>
                <a:lnTo>
                  <a:pt x="457" y="3111"/>
                </a:lnTo>
                <a:lnTo>
                  <a:pt x="0" y="3365"/>
                </a:lnTo>
                <a:lnTo>
                  <a:pt x="14655" y="635"/>
                </a:lnTo>
                <a:lnTo>
                  <a:pt x="1565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471117" y="4486226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5" h="94614">
                <a:moveTo>
                  <a:pt x="565518" y="51384"/>
                </a:moveTo>
                <a:lnTo>
                  <a:pt x="494423" y="58889"/>
                </a:lnTo>
                <a:lnTo>
                  <a:pt x="524573" y="82943"/>
                </a:lnTo>
                <a:lnTo>
                  <a:pt x="526541" y="84061"/>
                </a:lnTo>
                <a:lnTo>
                  <a:pt x="528472" y="84632"/>
                </a:lnTo>
                <a:lnTo>
                  <a:pt x="532688" y="84632"/>
                </a:lnTo>
                <a:lnTo>
                  <a:pt x="534962" y="83769"/>
                </a:lnTo>
                <a:lnTo>
                  <a:pt x="537171" y="82067"/>
                </a:lnTo>
                <a:lnTo>
                  <a:pt x="544129" y="74267"/>
                </a:lnTo>
                <a:lnTo>
                  <a:pt x="551173" y="66559"/>
                </a:lnTo>
                <a:lnTo>
                  <a:pt x="558345" y="58889"/>
                </a:lnTo>
                <a:lnTo>
                  <a:pt x="565518" y="51384"/>
                </a:lnTo>
                <a:close/>
              </a:path>
              <a:path w="565785" h="94614">
                <a:moveTo>
                  <a:pt x="73850" y="6756"/>
                </a:moveTo>
                <a:lnTo>
                  <a:pt x="55426" y="10171"/>
                </a:lnTo>
                <a:lnTo>
                  <a:pt x="36977" y="13085"/>
                </a:lnTo>
                <a:lnTo>
                  <a:pt x="18502" y="15502"/>
                </a:lnTo>
                <a:lnTo>
                  <a:pt x="0" y="17424"/>
                </a:lnTo>
                <a:lnTo>
                  <a:pt x="14231" y="43233"/>
                </a:lnTo>
                <a:lnTo>
                  <a:pt x="45752" y="85536"/>
                </a:lnTo>
                <a:lnTo>
                  <a:pt x="83578" y="94119"/>
                </a:lnTo>
                <a:lnTo>
                  <a:pt x="109228" y="92933"/>
                </a:lnTo>
                <a:lnTo>
                  <a:pt x="159143" y="83484"/>
                </a:lnTo>
                <a:lnTo>
                  <a:pt x="205753" y="68288"/>
                </a:lnTo>
                <a:lnTo>
                  <a:pt x="240182" y="52336"/>
                </a:lnTo>
                <a:lnTo>
                  <a:pt x="238264" y="48463"/>
                </a:lnTo>
                <a:lnTo>
                  <a:pt x="238455" y="43472"/>
                </a:lnTo>
                <a:lnTo>
                  <a:pt x="238718" y="43141"/>
                </a:lnTo>
                <a:lnTo>
                  <a:pt x="200469" y="43141"/>
                </a:lnTo>
                <a:lnTo>
                  <a:pt x="193773" y="41468"/>
                </a:lnTo>
                <a:lnTo>
                  <a:pt x="189229" y="37125"/>
                </a:lnTo>
                <a:lnTo>
                  <a:pt x="187953" y="31129"/>
                </a:lnTo>
                <a:lnTo>
                  <a:pt x="191058" y="24498"/>
                </a:lnTo>
                <a:lnTo>
                  <a:pt x="197627" y="17952"/>
                </a:lnTo>
                <a:lnTo>
                  <a:pt x="205927" y="11410"/>
                </a:lnTo>
                <a:lnTo>
                  <a:pt x="212885" y="6883"/>
                </a:lnTo>
                <a:lnTo>
                  <a:pt x="85991" y="6883"/>
                </a:lnTo>
                <a:lnTo>
                  <a:pt x="73850" y="6756"/>
                </a:lnTo>
                <a:close/>
              </a:path>
              <a:path w="565785" h="94614">
                <a:moveTo>
                  <a:pt x="241426" y="39751"/>
                </a:moveTo>
                <a:lnTo>
                  <a:pt x="201409" y="43116"/>
                </a:lnTo>
                <a:lnTo>
                  <a:pt x="200469" y="43141"/>
                </a:lnTo>
                <a:lnTo>
                  <a:pt x="238718" y="43141"/>
                </a:lnTo>
                <a:lnTo>
                  <a:pt x="241426" y="39751"/>
                </a:lnTo>
                <a:close/>
              </a:path>
              <a:path w="565785" h="94614">
                <a:moveTo>
                  <a:pt x="225234" y="0"/>
                </a:moveTo>
                <a:lnTo>
                  <a:pt x="192012" y="3009"/>
                </a:lnTo>
                <a:lnTo>
                  <a:pt x="158738" y="5160"/>
                </a:lnTo>
                <a:lnTo>
                  <a:pt x="125420" y="6452"/>
                </a:lnTo>
                <a:lnTo>
                  <a:pt x="92062" y="6883"/>
                </a:lnTo>
                <a:lnTo>
                  <a:pt x="212885" y="6883"/>
                </a:lnTo>
                <a:lnTo>
                  <a:pt x="215336" y="5288"/>
                </a:lnTo>
                <a:lnTo>
                  <a:pt x="22523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283058" y="4446146"/>
            <a:ext cx="102235" cy="43815"/>
          </a:xfrm>
          <a:custGeom>
            <a:avLst/>
            <a:gdLst/>
            <a:ahLst/>
            <a:cxnLst/>
            <a:rect l="l" t="t" r="r" b="b"/>
            <a:pathLst>
              <a:path w="102235" h="43814">
                <a:moveTo>
                  <a:pt x="72148" y="0"/>
                </a:moveTo>
                <a:lnTo>
                  <a:pt x="60644" y="693"/>
                </a:lnTo>
                <a:lnTo>
                  <a:pt x="49126" y="1254"/>
                </a:lnTo>
                <a:lnTo>
                  <a:pt x="37594" y="1685"/>
                </a:lnTo>
                <a:lnTo>
                  <a:pt x="26047" y="1993"/>
                </a:lnTo>
                <a:lnTo>
                  <a:pt x="19526" y="7925"/>
                </a:lnTo>
                <a:lnTo>
                  <a:pt x="0" y="36175"/>
                </a:lnTo>
                <a:lnTo>
                  <a:pt x="1659" y="41458"/>
                </a:lnTo>
                <a:lnTo>
                  <a:pt x="7391" y="43700"/>
                </a:lnTo>
                <a:lnTo>
                  <a:pt x="51269" y="43611"/>
                </a:lnTo>
                <a:lnTo>
                  <a:pt x="52171" y="41224"/>
                </a:lnTo>
                <a:lnTo>
                  <a:pt x="53378" y="39141"/>
                </a:lnTo>
                <a:lnTo>
                  <a:pt x="85717" y="14668"/>
                </a:lnTo>
                <a:lnTo>
                  <a:pt x="97866" y="8204"/>
                </a:lnTo>
                <a:lnTo>
                  <a:pt x="99263" y="7150"/>
                </a:lnTo>
                <a:lnTo>
                  <a:pt x="102158" y="5092"/>
                </a:lnTo>
                <a:lnTo>
                  <a:pt x="94703" y="5029"/>
                </a:lnTo>
                <a:lnTo>
                  <a:pt x="87261" y="4864"/>
                </a:lnTo>
                <a:lnTo>
                  <a:pt x="79794" y="4610"/>
                </a:lnTo>
                <a:lnTo>
                  <a:pt x="74536" y="4610"/>
                </a:lnTo>
                <a:lnTo>
                  <a:pt x="72542" y="2692"/>
                </a:lnTo>
                <a:lnTo>
                  <a:pt x="7214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355206" y="4444654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89" h="6985">
                <a:moveTo>
                  <a:pt x="19735" y="0"/>
                </a:moveTo>
                <a:lnTo>
                  <a:pt x="13169" y="571"/>
                </a:lnTo>
                <a:lnTo>
                  <a:pt x="0" y="1498"/>
                </a:lnTo>
                <a:lnTo>
                  <a:pt x="393" y="4191"/>
                </a:lnTo>
                <a:lnTo>
                  <a:pt x="2387" y="6096"/>
                </a:lnTo>
                <a:lnTo>
                  <a:pt x="7645" y="6096"/>
                </a:lnTo>
                <a:lnTo>
                  <a:pt x="15112" y="6350"/>
                </a:lnTo>
                <a:lnTo>
                  <a:pt x="22555" y="6527"/>
                </a:lnTo>
                <a:lnTo>
                  <a:pt x="30010" y="6578"/>
                </a:lnTo>
                <a:lnTo>
                  <a:pt x="31292" y="5676"/>
                </a:lnTo>
                <a:lnTo>
                  <a:pt x="33934" y="3911"/>
                </a:lnTo>
                <a:lnTo>
                  <a:pt x="31165" y="3771"/>
                </a:lnTo>
                <a:lnTo>
                  <a:pt x="25590" y="3390"/>
                </a:lnTo>
                <a:lnTo>
                  <a:pt x="22555" y="3390"/>
                </a:lnTo>
                <a:lnTo>
                  <a:pt x="20726" y="2019"/>
                </a:lnTo>
                <a:lnTo>
                  <a:pt x="1973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26655" y="4486776"/>
            <a:ext cx="55880" cy="29209"/>
          </a:xfrm>
          <a:custGeom>
            <a:avLst/>
            <a:gdLst/>
            <a:ahLst/>
            <a:cxnLst/>
            <a:rect l="l" t="t" r="r" b="b"/>
            <a:pathLst>
              <a:path w="55879" h="29210">
                <a:moveTo>
                  <a:pt x="12052" y="1917"/>
                </a:moveTo>
                <a:lnTo>
                  <a:pt x="8440" y="9962"/>
                </a:lnTo>
                <a:lnTo>
                  <a:pt x="2511" y="23466"/>
                </a:lnTo>
                <a:lnTo>
                  <a:pt x="0" y="29082"/>
                </a:lnTo>
                <a:lnTo>
                  <a:pt x="4597" y="26657"/>
                </a:lnTo>
                <a:lnTo>
                  <a:pt x="9537" y="24599"/>
                </a:lnTo>
                <a:lnTo>
                  <a:pt x="14592" y="22834"/>
                </a:lnTo>
                <a:lnTo>
                  <a:pt x="15201" y="21780"/>
                </a:lnTo>
                <a:lnTo>
                  <a:pt x="49857" y="2019"/>
                </a:lnTo>
                <a:lnTo>
                  <a:pt x="13042" y="2019"/>
                </a:lnTo>
                <a:lnTo>
                  <a:pt x="12534" y="1981"/>
                </a:lnTo>
                <a:lnTo>
                  <a:pt x="12052" y="1917"/>
                </a:lnTo>
                <a:close/>
              </a:path>
              <a:path w="55879" h="29210">
                <a:moveTo>
                  <a:pt x="30733" y="965"/>
                </a:moveTo>
                <a:lnTo>
                  <a:pt x="20027" y="1574"/>
                </a:lnTo>
                <a:lnTo>
                  <a:pt x="14300" y="2006"/>
                </a:lnTo>
                <a:lnTo>
                  <a:pt x="13042" y="2019"/>
                </a:lnTo>
                <a:lnTo>
                  <a:pt x="49857" y="2019"/>
                </a:lnTo>
                <a:lnTo>
                  <a:pt x="50336" y="1854"/>
                </a:lnTo>
                <a:lnTo>
                  <a:pt x="33756" y="1854"/>
                </a:lnTo>
                <a:lnTo>
                  <a:pt x="32169" y="1511"/>
                </a:lnTo>
                <a:lnTo>
                  <a:pt x="30733" y="965"/>
                </a:lnTo>
                <a:close/>
              </a:path>
              <a:path w="55879" h="29210">
                <a:moveTo>
                  <a:pt x="55537" y="0"/>
                </a:moveTo>
                <a:lnTo>
                  <a:pt x="55067" y="25"/>
                </a:lnTo>
                <a:lnTo>
                  <a:pt x="54089" y="38"/>
                </a:lnTo>
                <a:lnTo>
                  <a:pt x="35940" y="1854"/>
                </a:lnTo>
                <a:lnTo>
                  <a:pt x="50336" y="1854"/>
                </a:lnTo>
                <a:lnTo>
                  <a:pt x="55614" y="38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38712" y="4483027"/>
            <a:ext cx="43815" cy="6350"/>
          </a:xfrm>
          <a:custGeom>
            <a:avLst/>
            <a:gdLst/>
            <a:ahLst/>
            <a:cxnLst/>
            <a:rect l="l" t="t" r="r" b="b"/>
            <a:pathLst>
              <a:path w="43814" h="6350">
                <a:moveTo>
                  <a:pt x="42976" y="3708"/>
                </a:moveTo>
                <a:lnTo>
                  <a:pt x="42037" y="3797"/>
                </a:lnTo>
                <a:lnTo>
                  <a:pt x="42519" y="3797"/>
                </a:lnTo>
                <a:lnTo>
                  <a:pt x="43484" y="3746"/>
                </a:lnTo>
                <a:lnTo>
                  <a:pt x="43307" y="3746"/>
                </a:lnTo>
                <a:lnTo>
                  <a:pt x="42976" y="3708"/>
                </a:lnTo>
                <a:close/>
              </a:path>
              <a:path w="43814" h="6350">
                <a:moveTo>
                  <a:pt x="3098" y="0"/>
                </a:moveTo>
                <a:lnTo>
                  <a:pt x="1790" y="1752"/>
                </a:lnTo>
                <a:lnTo>
                  <a:pt x="0" y="5664"/>
                </a:lnTo>
                <a:lnTo>
                  <a:pt x="469" y="5727"/>
                </a:lnTo>
                <a:lnTo>
                  <a:pt x="990" y="5765"/>
                </a:lnTo>
                <a:lnTo>
                  <a:pt x="1892" y="5765"/>
                </a:lnTo>
                <a:lnTo>
                  <a:pt x="13335" y="4991"/>
                </a:lnTo>
                <a:lnTo>
                  <a:pt x="18681" y="4711"/>
                </a:lnTo>
                <a:lnTo>
                  <a:pt x="16560" y="3873"/>
                </a:lnTo>
                <a:lnTo>
                  <a:pt x="14782" y="2514"/>
                </a:lnTo>
                <a:lnTo>
                  <a:pt x="13512" y="825"/>
                </a:lnTo>
                <a:lnTo>
                  <a:pt x="309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659073" y="4481836"/>
            <a:ext cx="123825" cy="47625"/>
          </a:xfrm>
          <a:custGeom>
            <a:avLst/>
            <a:gdLst/>
            <a:ahLst/>
            <a:cxnLst/>
            <a:rect l="l" t="t" r="r" b="b"/>
            <a:pathLst>
              <a:path w="123825" h="47625">
                <a:moveTo>
                  <a:pt x="123287" y="4940"/>
                </a:moveTo>
                <a:lnTo>
                  <a:pt x="123121" y="4940"/>
                </a:lnTo>
                <a:lnTo>
                  <a:pt x="123261" y="4965"/>
                </a:lnTo>
                <a:close/>
              </a:path>
              <a:path w="123825" h="47625">
                <a:moveTo>
                  <a:pt x="75560" y="0"/>
                </a:moveTo>
                <a:lnTo>
                  <a:pt x="69248" y="838"/>
                </a:lnTo>
                <a:lnTo>
                  <a:pt x="62911" y="1574"/>
                </a:lnTo>
                <a:lnTo>
                  <a:pt x="56573" y="2222"/>
                </a:lnTo>
                <a:lnTo>
                  <a:pt x="50135" y="3009"/>
                </a:lnTo>
                <a:lnTo>
                  <a:pt x="9673" y="22341"/>
                </a:lnTo>
                <a:lnTo>
                  <a:pt x="0" y="35516"/>
                </a:lnTo>
                <a:lnTo>
                  <a:pt x="1273" y="41511"/>
                </a:lnTo>
                <a:lnTo>
                  <a:pt x="5816" y="45851"/>
                </a:lnTo>
                <a:lnTo>
                  <a:pt x="12517" y="47523"/>
                </a:lnTo>
                <a:lnTo>
                  <a:pt x="13457" y="47510"/>
                </a:lnTo>
                <a:lnTo>
                  <a:pt x="53475" y="44145"/>
                </a:lnTo>
                <a:lnTo>
                  <a:pt x="53881" y="43637"/>
                </a:lnTo>
                <a:lnTo>
                  <a:pt x="54313" y="43167"/>
                </a:lnTo>
                <a:lnTo>
                  <a:pt x="58529" y="39382"/>
                </a:lnTo>
                <a:lnTo>
                  <a:pt x="62873" y="36499"/>
                </a:lnTo>
                <a:lnTo>
                  <a:pt x="67584" y="34023"/>
                </a:lnTo>
                <a:lnTo>
                  <a:pt x="70091" y="28407"/>
                </a:lnTo>
                <a:lnTo>
                  <a:pt x="76023" y="14903"/>
                </a:lnTo>
                <a:lnTo>
                  <a:pt x="79637" y="6857"/>
                </a:lnTo>
                <a:lnTo>
                  <a:pt x="75598" y="6286"/>
                </a:lnTo>
                <a:lnTo>
                  <a:pt x="74920" y="3721"/>
                </a:lnTo>
                <a:lnTo>
                  <a:pt x="74920" y="3009"/>
                </a:lnTo>
                <a:lnTo>
                  <a:pt x="7556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33916" y="4479532"/>
            <a:ext cx="49530" cy="9525"/>
          </a:xfrm>
          <a:custGeom>
            <a:avLst/>
            <a:gdLst/>
            <a:ahLst/>
            <a:cxnLst/>
            <a:rect l="l" t="t" r="r" b="b"/>
            <a:pathLst>
              <a:path w="49529" h="9525">
                <a:moveTo>
                  <a:pt x="49034" y="7073"/>
                </a:moveTo>
                <a:lnTo>
                  <a:pt x="47777" y="7200"/>
                </a:lnTo>
                <a:lnTo>
                  <a:pt x="47955" y="7226"/>
                </a:lnTo>
                <a:lnTo>
                  <a:pt x="48450" y="7238"/>
                </a:lnTo>
                <a:lnTo>
                  <a:pt x="48640" y="7175"/>
                </a:lnTo>
                <a:lnTo>
                  <a:pt x="48844" y="7137"/>
                </a:lnTo>
                <a:lnTo>
                  <a:pt x="49034" y="7073"/>
                </a:lnTo>
                <a:close/>
              </a:path>
              <a:path w="49529" h="9525">
                <a:moveTo>
                  <a:pt x="16357" y="0"/>
                </a:moveTo>
                <a:lnTo>
                  <a:pt x="11163" y="850"/>
                </a:lnTo>
                <a:lnTo>
                  <a:pt x="5943" y="1600"/>
                </a:lnTo>
                <a:lnTo>
                  <a:pt x="711" y="2298"/>
                </a:lnTo>
                <a:lnTo>
                  <a:pt x="0" y="5714"/>
                </a:lnTo>
                <a:lnTo>
                  <a:pt x="761" y="8597"/>
                </a:lnTo>
                <a:lnTo>
                  <a:pt x="4800" y="9156"/>
                </a:lnTo>
                <a:lnTo>
                  <a:pt x="5372" y="7873"/>
                </a:lnTo>
                <a:lnTo>
                  <a:pt x="6591" y="5245"/>
                </a:lnTo>
                <a:lnTo>
                  <a:pt x="7899" y="3505"/>
                </a:lnTo>
                <a:lnTo>
                  <a:pt x="17697" y="3505"/>
                </a:lnTo>
                <a:lnTo>
                  <a:pt x="17348" y="3035"/>
                </a:lnTo>
                <a:lnTo>
                  <a:pt x="16675" y="1562"/>
                </a:lnTo>
                <a:lnTo>
                  <a:pt x="16357" y="0"/>
                </a:lnTo>
                <a:close/>
              </a:path>
              <a:path w="49529" h="9525">
                <a:moveTo>
                  <a:pt x="17697" y="3505"/>
                </a:moveTo>
                <a:lnTo>
                  <a:pt x="7899" y="3505"/>
                </a:lnTo>
                <a:lnTo>
                  <a:pt x="11366" y="3746"/>
                </a:lnTo>
                <a:lnTo>
                  <a:pt x="18300" y="4317"/>
                </a:lnTo>
                <a:lnTo>
                  <a:pt x="17697" y="3505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808018" y="4205843"/>
            <a:ext cx="85725" cy="36195"/>
          </a:xfrm>
          <a:custGeom>
            <a:avLst/>
            <a:gdLst/>
            <a:ahLst/>
            <a:cxnLst/>
            <a:rect l="l" t="t" r="r" b="b"/>
            <a:pathLst>
              <a:path w="85725" h="36195">
                <a:moveTo>
                  <a:pt x="52717" y="0"/>
                </a:moveTo>
                <a:lnTo>
                  <a:pt x="51688" y="0"/>
                </a:lnTo>
                <a:lnTo>
                  <a:pt x="35881" y="3832"/>
                </a:lnTo>
                <a:lnTo>
                  <a:pt x="17495" y="13222"/>
                </a:lnTo>
                <a:lnTo>
                  <a:pt x="3284" y="25004"/>
                </a:lnTo>
                <a:lnTo>
                  <a:pt x="0" y="36017"/>
                </a:lnTo>
                <a:lnTo>
                  <a:pt x="9042" y="35229"/>
                </a:lnTo>
                <a:lnTo>
                  <a:pt x="16345" y="31771"/>
                </a:lnTo>
                <a:lnTo>
                  <a:pt x="23682" y="28386"/>
                </a:lnTo>
                <a:lnTo>
                  <a:pt x="31052" y="25069"/>
                </a:lnTo>
                <a:lnTo>
                  <a:pt x="38455" y="21818"/>
                </a:lnTo>
                <a:lnTo>
                  <a:pt x="46937" y="17506"/>
                </a:lnTo>
                <a:lnTo>
                  <a:pt x="55710" y="14417"/>
                </a:lnTo>
                <a:lnTo>
                  <a:pt x="64771" y="12553"/>
                </a:lnTo>
                <a:lnTo>
                  <a:pt x="74117" y="11912"/>
                </a:lnTo>
                <a:lnTo>
                  <a:pt x="80162" y="11912"/>
                </a:lnTo>
                <a:lnTo>
                  <a:pt x="81254" y="10960"/>
                </a:lnTo>
                <a:lnTo>
                  <a:pt x="83692" y="9093"/>
                </a:lnTo>
                <a:lnTo>
                  <a:pt x="85674" y="7658"/>
                </a:lnTo>
                <a:lnTo>
                  <a:pt x="53657" y="101"/>
                </a:lnTo>
                <a:lnTo>
                  <a:pt x="52717" y="0"/>
                </a:lnTo>
                <a:close/>
              </a:path>
              <a:path w="85725" h="36195">
                <a:moveTo>
                  <a:pt x="80162" y="11912"/>
                </a:moveTo>
                <a:lnTo>
                  <a:pt x="74117" y="11912"/>
                </a:lnTo>
                <a:lnTo>
                  <a:pt x="78866" y="13042"/>
                </a:lnTo>
                <a:lnTo>
                  <a:pt x="80162" y="11912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817060" y="4217751"/>
            <a:ext cx="69850" cy="23495"/>
          </a:xfrm>
          <a:custGeom>
            <a:avLst/>
            <a:gdLst/>
            <a:ahLst/>
            <a:cxnLst/>
            <a:rect l="l" t="t" r="r" b="b"/>
            <a:pathLst>
              <a:path w="69850" h="23495">
                <a:moveTo>
                  <a:pt x="65074" y="0"/>
                </a:moveTo>
                <a:lnTo>
                  <a:pt x="55728" y="640"/>
                </a:lnTo>
                <a:lnTo>
                  <a:pt x="46667" y="2505"/>
                </a:lnTo>
                <a:lnTo>
                  <a:pt x="37894" y="5593"/>
                </a:lnTo>
                <a:lnTo>
                  <a:pt x="29413" y="9906"/>
                </a:lnTo>
                <a:lnTo>
                  <a:pt x="22009" y="13158"/>
                </a:lnTo>
                <a:lnTo>
                  <a:pt x="14639" y="16478"/>
                </a:lnTo>
                <a:lnTo>
                  <a:pt x="7303" y="19864"/>
                </a:lnTo>
                <a:lnTo>
                  <a:pt x="0" y="23317"/>
                </a:lnTo>
                <a:lnTo>
                  <a:pt x="40665" y="19519"/>
                </a:lnTo>
                <a:lnTo>
                  <a:pt x="59474" y="15824"/>
                </a:lnTo>
                <a:lnTo>
                  <a:pt x="59245" y="11468"/>
                </a:lnTo>
                <a:lnTo>
                  <a:pt x="64465" y="5765"/>
                </a:lnTo>
                <a:lnTo>
                  <a:pt x="69824" y="1130"/>
                </a:lnTo>
                <a:lnTo>
                  <a:pt x="6507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84192" y="4405560"/>
            <a:ext cx="60325" cy="43180"/>
          </a:xfrm>
          <a:custGeom>
            <a:avLst/>
            <a:gdLst/>
            <a:ahLst/>
            <a:cxnLst/>
            <a:rect l="l" t="t" r="r" b="b"/>
            <a:pathLst>
              <a:path w="60325" h="43179">
                <a:moveTo>
                  <a:pt x="58935" y="0"/>
                </a:moveTo>
                <a:lnTo>
                  <a:pt x="25204" y="419"/>
                </a:lnTo>
                <a:lnTo>
                  <a:pt x="22867" y="2882"/>
                </a:lnTo>
                <a:lnTo>
                  <a:pt x="20594" y="5321"/>
                </a:lnTo>
                <a:lnTo>
                  <a:pt x="18371" y="7632"/>
                </a:lnTo>
                <a:lnTo>
                  <a:pt x="13379" y="13358"/>
                </a:lnTo>
                <a:lnTo>
                  <a:pt x="4560" y="25463"/>
                </a:lnTo>
                <a:lnTo>
                  <a:pt x="0" y="37411"/>
                </a:lnTo>
                <a:lnTo>
                  <a:pt x="7716" y="42837"/>
                </a:lnTo>
                <a:lnTo>
                  <a:pt x="9012" y="42798"/>
                </a:lnTo>
                <a:lnTo>
                  <a:pt x="19616" y="42697"/>
                </a:lnTo>
                <a:lnTo>
                  <a:pt x="24912" y="42583"/>
                </a:lnTo>
                <a:lnTo>
                  <a:pt x="30259" y="37909"/>
                </a:lnTo>
                <a:lnTo>
                  <a:pt x="35974" y="33413"/>
                </a:lnTo>
                <a:lnTo>
                  <a:pt x="41727" y="29375"/>
                </a:lnTo>
                <a:lnTo>
                  <a:pt x="41808" y="25434"/>
                </a:lnTo>
                <a:lnTo>
                  <a:pt x="45422" y="19723"/>
                </a:lnTo>
                <a:lnTo>
                  <a:pt x="50045" y="13944"/>
                </a:lnTo>
                <a:lnTo>
                  <a:pt x="53106" y="10159"/>
                </a:lnTo>
                <a:lnTo>
                  <a:pt x="56586" y="6349"/>
                </a:lnTo>
                <a:lnTo>
                  <a:pt x="59761" y="3073"/>
                </a:lnTo>
                <a:lnTo>
                  <a:pt x="59392" y="2082"/>
                </a:lnTo>
                <a:lnTo>
                  <a:pt x="59113" y="1054"/>
                </a:lnTo>
                <a:lnTo>
                  <a:pt x="5893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73368" y="4294425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7424" y="0"/>
                </a:moveTo>
                <a:lnTo>
                  <a:pt x="15519" y="444"/>
                </a:lnTo>
                <a:lnTo>
                  <a:pt x="11709" y="1282"/>
                </a:lnTo>
                <a:lnTo>
                  <a:pt x="3886" y="3111"/>
                </a:lnTo>
                <a:lnTo>
                  <a:pt x="0" y="4064"/>
                </a:lnTo>
                <a:lnTo>
                  <a:pt x="1828" y="5219"/>
                </a:lnTo>
                <a:lnTo>
                  <a:pt x="1742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325914" y="4408633"/>
            <a:ext cx="35560" cy="26670"/>
          </a:xfrm>
          <a:custGeom>
            <a:avLst/>
            <a:gdLst/>
            <a:ahLst/>
            <a:cxnLst/>
            <a:rect l="l" t="t" r="r" b="b"/>
            <a:pathLst>
              <a:path w="35560" h="26670">
                <a:moveTo>
                  <a:pt x="18046" y="0"/>
                </a:moveTo>
                <a:lnTo>
                  <a:pt x="0" y="26301"/>
                </a:lnTo>
                <a:lnTo>
                  <a:pt x="6851" y="21787"/>
                </a:lnTo>
                <a:lnTo>
                  <a:pt x="13636" y="17859"/>
                </a:lnTo>
                <a:lnTo>
                  <a:pt x="20245" y="14650"/>
                </a:lnTo>
                <a:lnTo>
                  <a:pt x="26568" y="12293"/>
                </a:lnTo>
                <a:lnTo>
                  <a:pt x="35229" y="9613"/>
                </a:lnTo>
                <a:lnTo>
                  <a:pt x="31686" y="9423"/>
                </a:lnTo>
                <a:lnTo>
                  <a:pt x="24815" y="9423"/>
                </a:lnTo>
                <a:lnTo>
                  <a:pt x="20053" y="5257"/>
                </a:lnTo>
                <a:lnTo>
                  <a:pt x="1804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13646" y="4298485"/>
            <a:ext cx="61594" cy="17145"/>
          </a:xfrm>
          <a:custGeom>
            <a:avLst/>
            <a:gdLst/>
            <a:ahLst/>
            <a:cxnLst/>
            <a:rect l="l" t="t" r="r" b="b"/>
            <a:pathLst>
              <a:path w="61595" h="17145">
                <a:moveTo>
                  <a:pt x="59715" y="0"/>
                </a:moveTo>
                <a:lnTo>
                  <a:pt x="44685" y="3756"/>
                </a:lnTo>
                <a:lnTo>
                  <a:pt x="29719" y="7708"/>
                </a:lnTo>
                <a:lnTo>
                  <a:pt x="14822" y="11851"/>
                </a:lnTo>
                <a:lnTo>
                  <a:pt x="0" y="16179"/>
                </a:lnTo>
                <a:lnTo>
                  <a:pt x="13106" y="17043"/>
                </a:lnTo>
                <a:lnTo>
                  <a:pt x="61556" y="1155"/>
                </a:lnTo>
                <a:lnTo>
                  <a:pt x="60324" y="406"/>
                </a:lnTo>
                <a:lnTo>
                  <a:pt x="597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309103" y="4434933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16814" y="0"/>
                </a:moveTo>
                <a:lnTo>
                  <a:pt x="11061" y="4038"/>
                </a:lnTo>
                <a:lnTo>
                  <a:pt x="5346" y="8547"/>
                </a:lnTo>
                <a:lnTo>
                  <a:pt x="0" y="13208"/>
                </a:lnTo>
                <a:lnTo>
                  <a:pt x="11546" y="12900"/>
                </a:lnTo>
                <a:lnTo>
                  <a:pt x="23079" y="12468"/>
                </a:lnTo>
                <a:lnTo>
                  <a:pt x="34597" y="11907"/>
                </a:lnTo>
                <a:lnTo>
                  <a:pt x="46101" y="11214"/>
                </a:lnTo>
                <a:lnTo>
                  <a:pt x="45821" y="9232"/>
                </a:lnTo>
                <a:lnTo>
                  <a:pt x="46380" y="6858"/>
                </a:lnTo>
                <a:lnTo>
                  <a:pt x="47162" y="4965"/>
                </a:lnTo>
                <a:lnTo>
                  <a:pt x="18846" y="4965"/>
                </a:lnTo>
                <a:lnTo>
                  <a:pt x="16764" y="3035"/>
                </a:lnTo>
                <a:lnTo>
                  <a:pt x="16814" y="0"/>
                </a:lnTo>
                <a:close/>
              </a:path>
              <a:path w="47625" h="13335">
                <a:moveTo>
                  <a:pt x="47345" y="4521"/>
                </a:moveTo>
                <a:lnTo>
                  <a:pt x="40182" y="4737"/>
                </a:lnTo>
                <a:lnTo>
                  <a:pt x="25844" y="4927"/>
                </a:lnTo>
                <a:lnTo>
                  <a:pt x="25285" y="4965"/>
                </a:lnTo>
                <a:lnTo>
                  <a:pt x="47162" y="4965"/>
                </a:lnTo>
                <a:lnTo>
                  <a:pt x="47345" y="4521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354992" y="4439164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0218" y="0"/>
                </a:moveTo>
                <a:lnTo>
                  <a:pt x="4364" y="215"/>
                </a:lnTo>
                <a:lnTo>
                  <a:pt x="1455" y="292"/>
                </a:lnTo>
                <a:lnTo>
                  <a:pt x="503" y="2628"/>
                </a:lnTo>
                <a:lnTo>
                  <a:pt x="23" y="4622"/>
                </a:lnTo>
                <a:lnTo>
                  <a:pt x="0" y="5486"/>
                </a:lnTo>
                <a:lnTo>
                  <a:pt x="211" y="6985"/>
                </a:lnTo>
                <a:lnTo>
                  <a:pt x="13381" y="6057"/>
                </a:lnTo>
                <a:lnTo>
                  <a:pt x="19947" y="5486"/>
                </a:lnTo>
                <a:lnTo>
                  <a:pt x="19528" y="4622"/>
                </a:lnTo>
                <a:lnTo>
                  <a:pt x="19261" y="3619"/>
                </a:lnTo>
                <a:lnTo>
                  <a:pt x="19121" y="2565"/>
                </a:lnTo>
                <a:lnTo>
                  <a:pt x="18969" y="2565"/>
                </a:lnTo>
                <a:lnTo>
                  <a:pt x="18829" y="2540"/>
                </a:lnTo>
                <a:lnTo>
                  <a:pt x="15070" y="2540"/>
                </a:lnTo>
                <a:lnTo>
                  <a:pt x="12276" y="1574"/>
                </a:lnTo>
                <a:lnTo>
                  <a:pt x="1021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325857" y="4418248"/>
            <a:ext cx="38100" cy="2222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35280" y="0"/>
                </a:moveTo>
                <a:lnTo>
                  <a:pt x="63" y="16687"/>
                </a:lnTo>
                <a:lnTo>
                  <a:pt x="0" y="19710"/>
                </a:lnTo>
                <a:lnTo>
                  <a:pt x="2095" y="21653"/>
                </a:lnTo>
                <a:lnTo>
                  <a:pt x="8521" y="21653"/>
                </a:lnTo>
                <a:lnTo>
                  <a:pt x="9080" y="21602"/>
                </a:lnTo>
                <a:lnTo>
                  <a:pt x="16256" y="21551"/>
                </a:lnTo>
                <a:lnTo>
                  <a:pt x="23431" y="21424"/>
                </a:lnTo>
                <a:lnTo>
                  <a:pt x="30594" y="21208"/>
                </a:lnTo>
                <a:lnTo>
                  <a:pt x="31775" y="18287"/>
                </a:lnTo>
                <a:lnTo>
                  <a:pt x="33566" y="15417"/>
                </a:lnTo>
                <a:lnTo>
                  <a:pt x="35039" y="13512"/>
                </a:lnTo>
                <a:lnTo>
                  <a:pt x="34226" y="9156"/>
                </a:lnTo>
                <a:lnTo>
                  <a:pt x="35293" y="4165"/>
                </a:lnTo>
                <a:lnTo>
                  <a:pt x="37922" y="152"/>
                </a:lnTo>
                <a:lnTo>
                  <a:pt x="3528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356452" y="4431756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4445" y="0"/>
                </a:moveTo>
                <a:lnTo>
                  <a:pt x="2971" y="1917"/>
                </a:lnTo>
                <a:lnTo>
                  <a:pt x="1181" y="4775"/>
                </a:lnTo>
                <a:lnTo>
                  <a:pt x="0" y="7696"/>
                </a:lnTo>
                <a:lnTo>
                  <a:pt x="2908" y="7620"/>
                </a:lnTo>
                <a:lnTo>
                  <a:pt x="8763" y="7404"/>
                </a:lnTo>
                <a:lnTo>
                  <a:pt x="6400" y="5575"/>
                </a:lnTo>
                <a:lnTo>
                  <a:pt x="4991" y="2946"/>
                </a:lnTo>
                <a:lnTo>
                  <a:pt x="444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408183" y="4172641"/>
            <a:ext cx="82550" cy="27940"/>
          </a:xfrm>
          <a:custGeom>
            <a:avLst/>
            <a:gdLst/>
            <a:ahLst/>
            <a:cxnLst/>
            <a:rect l="l" t="t" r="r" b="b"/>
            <a:pathLst>
              <a:path w="82550" h="27939">
                <a:moveTo>
                  <a:pt x="78813" y="16751"/>
                </a:moveTo>
                <a:lnTo>
                  <a:pt x="38760" y="16751"/>
                </a:lnTo>
                <a:lnTo>
                  <a:pt x="37541" y="21424"/>
                </a:lnTo>
                <a:lnTo>
                  <a:pt x="32639" y="27393"/>
                </a:lnTo>
                <a:lnTo>
                  <a:pt x="72466" y="23634"/>
                </a:lnTo>
                <a:lnTo>
                  <a:pt x="74345" y="21882"/>
                </a:lnTo>
                <a:lnTo>
                  <a:pt x="76098" y="20180"/>
                </a:lnTo>
                <a:lnTo>
                  <a:pt x="77711" y="18491"/>
                </a:lnTo>
                <a:lnTo>
                  <a:pt x="78813" y="16751"/>
                </a:lnTo>
                <a:close/>
              </a:path>
              <a:path w="82550" h="27939">
                <a:moveTo>
                  <a:pt x="69684" y="0"/>
                </a:moveTo>
                <a:lnTo>
                  <a:pt x="68630" y="0"/>
                </a:lnTo>
                <a:lnTo>
                  <a:pt x="67551" y="63"/>
                </a:lnTo>
                <a:lnTo>
                  <a:pt x="66446" y="215"/>
                </a:lnTo>
                <a:lnTo>
                  <a:pt x="18669" y="4648"/>
                </a:lnTo>
                <a:lnTo>
                  <a:pt x="14579" y="7493"/>
                </a:lnTo>
                <a:lnTo>
                  <a:pt x="9829" y="10287"/>
                </a:lnTo>
                <a:lnTo>
                  <a:pt x="4800" y="12852"/>
                </a:lnTo>
                <a:lnTo>
                  <a:pt x="4165" y="14833"/>
                </a:lnTo>
                <a:lnTo>
                  <a:pt x="2908" y="16814"/>
                </a:lnTo>
                <a:lnTo>
                  <a:pt x="0" y="19469"/>
                </a:lnTo>
                <a:lnTo>
                  <a:pt x="29146" y="16789"/>
                </a:lnTo>
                <a:lnTo>
                  <a:pt x="29946" y="16751"/>
                </a:lnTo>
                <a:lnTo>
                  <a:pt x="78813" y="16751"/>
                </a:lnTo>
                <a:lnTo>
                  <a:pt x="82481" y="10962"/>
                </a:lnTo>
                <a:lnTo>
                  <a:pt x="81799" y="5121"/>
                </a:lnTo>
                <a:lnTo>
                  <a:pt x="77066" y="1342"/>
                </a:lnTo>
                <a:lnTo>
                  <a:pt x="6968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60422" y="4189390"/>
            <a:ext cx="586740" cy="22860"/>
          </a:xfrm>
          <a:custGeom>
            <a:avLst/>
            <a:gdLst/>
            <a:ahLst/>
            <a:cxnLst/>
            <a:rect l="l" t="t" r="r" b="b"/>
            <a:pathLst>
              <a:path w="586739" h="22860">
                <a:moveTo>
                  <a:pt x="0" y="11823"/>
                </a:moveTo>
                <a:lnTo>
                  <a:pt x="558" y="13652"/>
                </a:lnTo>
                <a:lnTo>
                  <a:pt x="2527" y="15151"/>
                </a:lnTo>
                <a:lnTo>
                  <a:pt x="13699" y="17823"/>
                </a:lnTo>
                <a:lnTo>
                  <a:pt x="35179" y="22745"/>
                </a:lnTo>
                <a:lnTo>
                  <a:pt x="36461" y="21843"/>
                </a:lnTo>
                <a:lnTo>
                  <a:pt x="37350" y="21272"/>
                </a:lnTo>
                <a:lnTo>
                  <a:pt x="39344" y="20078"/>
                </a:lnTo>
                <a:lnTo>
                  <a:pt x="19672" y="16108"/>
                </a:lnTo>
                <a:lnTo>
                  <a:pt x="0" y="11823"/>
                </a:lnTo>
                <a:close/>
              </a:path>
              <a:path w="586739" h="22860">
                <a:moveTo>
                  <a:pt x="586524" y="0"/>
                </a:moveTo>
                <a:lnTo>
                  <a:pt x="577710" y="0"/>
                </a:lnTo>
                <a:lnTo>
                  <a:pt x="576910" y="38"/>
                </a:lnTo>
                <a:lnTo>
                  <a:pt x="547763" y="2717"/>
                </a:lnTo>
                <a:lnTo>
                  <a:pt x="543471" y="6476"/>
                </a:lnTo>
                <a:lnTo>
                  <a:pt x="537629" y="10540"/>
                </a:lnTo>
                <a:lnTo>
                  <a:pt x="531101" y="14363"/>
                </a:lnTo>
                <a:lnTo>
                  <a:pt x="568079" y="11668"/>
                </a:lnTo>
                <a:lnTo>
                  <a:pt x="580402" y="10642"/>
                </a:lnTo>
                <a:lnTo>
                  <a:pt x="585292" y="4673"/>
                </a:lnTo>
                <a:lnTo>
                  <a:pt x="58652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5407" y="4262506"/>
            <a:ext cx="29845" cy="6985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692" y="0"/>
                </a:moveTo>
                <a:lnTo>
                  <a:pt x="21640" y="1562"/>
                </a:lnTo>
                <a:lnTo>
                  <a:pt x="19608" y="1993"/>
                </a:lnTo>
                <a:lnTo>
                  <a:pt x="17589" y="2463"/>
                </a:lnTo>
                <a:lnTo>
                  <a:pt x="15557" y="2895"/>
                </a:lnTo>
                <a:lnTo>
                  <a:pt x="0" y="6375"/>
                </a:lnTo>
                <a:lnTo>
                  <a:pt x="11709" y="4483"/>
                </a:lnTo>
                <a:lnTo>
                  <a:pt x="18300" y="3556"/>
                </a:lnTo>
                <a:lnTo>
                  <a:pt x="24904" y="2819"/>
                </a:lnTo>
                <a:lnTo>
                  <a:pt x="26492" y="1866"/>
                </a:lnTo>
                <a:lnTo>
                  <a:pt x="28092" y="952"/>
                </a:lnTo>
                <a:lnTo>
                  <a:pt x="2969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830309" y="4259772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5" h="5714">
                <a:moveTo>
                  <a:pt x="19456" y="0"/>
                </a:moveTo>
                <a:lnTo>
                  <a:pt x="4787" y="2730"/>
                </a:lnTo>
                <a:lnTo>
                  <a:pt x="0" y="5549"/>
                </a:lnTo>
                <a:lnTo>
                  <a:pt x="4368" y="5067"/>
                </a:lnTo>
                <a:lnTo>
                  <a:pt x="8750" y="4648"/>
                </a:lnTo>
                <a:lnTo>
                  <a:pt x="13131" y="4330"/>
                </a:lnTo>
                <a:lnTo>
                  <a:pt x="15659" y="2527"/>
                </a:lnTo>
                <a:lnTo>
                  <a:pt x="1945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313392" y="4335498"/>
            <a:ext cx="83820" cy="33020"/>
          </a:xfrm>
          <a:custGeom>
            <a:avLst/>
            <a:gdLst/>
            <a:ahLst/>
            <a:cxnLst/>
            <a:rect l="l" t="t" r="r" b="b"/>
            <a:pathLst>
              <a:path w="83820" h="33020">
                <a:moveTo>
                  <a:pt x="80739" y="17195"/>
                </a:moveTo>
                <a:lnTo>
                  <a:pt x="8953" y="17195"/>
                </a:lnTo>
                <a:lnTo>
                  <a:pt x="16363" y="18451"/>
                </a:lnTo>
                <a:lnTo>
                  <a:pt x="21140" y="21847"/>
                </a:lnTo>
                <a:lnTo>
                  <a:pt x="22481" y="26829"/>
                </a:lnTo>
                <a:lnTo>
                  <a:pt x="19583" y="32842"/>
                </a:lnTo>
                <a:lnTo>
                  <a:pt x="75552" y="22326"/>
                </a:lnTo>
                <a:lnTo>
                  <a:pt x="78435" y="19926"/>
                </a:lnTo>
                <a:lnTo>
                  <a:pt x="80739" y="17195"/>
                </a:lnTo>
                <a:close/>
              </a:path>
              <a:path w="83820" h="33020">
                <a:moveTo>
                  <a:pt x="78041" y="0"/>
                </a:moveTo>
                <a:lnTo>
                  <a:pt x="40589" y="2476"/>
                </a:lnTo>
                <a:lnTo>
                  <a:pt x="35115" y="5422"/>
                </a:lnTo>
                <a:lnTo>
                  <a:pt x="29311" y="7670"/>
                </a:lnTo>
                <a:lnTo>
                  <a:pt x="23152" y="9232"/>
                </a:lnTo>
                <a:lnTo>
                  <a:pt x="2616" y="10883"/>
                </a:lnTo>
                <a:lnTo>
                  <a:pt x="2514" y="13804"/>
                </a:lnTo>
                <a:lnTo>
                  <a:pt x="1549" y="15963"/>
                </a:lnTo>
                <a:lnTo>
                  <a:pt x="0" y="17906"/>
                </a:lnTo>
                <a:lnTo>
                  <a:pt x="2120" y="17716"/>
                </a:lnTo>
                <a:lnTo>
                  <a:pt x="4229" y="17500"/>
                </a:lnTo>
                <a:lnTo>
                  <a:pt x="7238" y="17233"/>
                </a:lnTo>
                <a:lnTo>
                  <a:pt x="8115" y="17195"/>
                </a:lnTo>
                <a:lnTo>
                  <a:pt x="80739" y="17195"/>
                </a:lnTo>
                <a:lnTo>
                  <a:pt x="83705" y="10286"/>
                </a:lnTo>
                <a:lnTo>
                  <a:pt x="81610" y="4013"/>
                </a:lnTo>
                <a:lnTo>
                  <a:pt x="78041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315640" y="4337978"/>
            <a:ext cx="38735" cy="8890"/>
          </a:xfrm>
          <a:custGeom>
            <a:avLst/>
            <a:gdLst/>
            <a:ahLst/>
            <a:cxnLst/>
            <a:rect l="l" t="t" r="r" b="b"/>
            <a:pathLst>
              <a:path w="38735" h="8889">
                <a:moveTo>
                  <a:pt x="38341" y="0"/>
                </a:moveTo>
                <a:lnTo>
                  <a:pt x="16624" y="1346"/>
                </a:lnTo>
                <a:lnTo>
                  <a:pt x="7556" y="2819"/>
                </a:lnTo>
                <a:lnTo>
                  <a:pt x="0" y="5499"/>
                </a:lnTo>
                <a:lnTo>
                  <a:pt x="241" y="6527"/>
                </a:lnTo>
                <a:lnTo>
                  <a:pt x="368" y="8394"/>
                </a:lnTo>
                <a:lnTo>
                  <a:pt x="20904" y="6756"/>
                </a:lnTo>
                <a:lnTo>
                  <a:pt x="27063" y="5194"/>
                </a:lnTo>
                <a:lnTo>
                  <a:pt x="32867" y="2946"/>
                </a:lnTo>
                <a:lnTo>
                  <a:pt x="3834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220339" y="4352687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02006" y="0"/>
                </a:moveTo>
                <a:lnTo>
                  <a:pt x="101168" y="0"/>
                </a:lnTo>
                <a:lnTo>
                  <a:pt x="100291" y="38"/>
                </a:lnTo>
                <a:lnTo>
                  <a:pt x="93052" y="711"/>
                </a:lnTo>
                <a:lnTo>
                  <a:pt x="86918" y="5936"/>
                </a:lnTo>
                <a:lnTo>
                  <a:pt x="78952" y="9966"/>
                </a:lnTo>
                <a:lnTo>
                  <a:pt x="70839" y="12934"/>
                </a:lnTo>
                <a:lnTo>
                  <a:pt x="0" y="34848"/>
                </a:lnTo>
                <a:lnTo>
                  <a:pt x="838" y="35496"/>
                </a:lnTo>
                <a:lnTo>
                  <a:pt x="2400" y="36753"/>
                </a:lnTo>
                <a:lnTo>
                  <a:pt x="112636" y="15659"/>
                </a:lnTo>
                <a:lnTo>
                  <a:pt x="115534" y="9644"/>
                </a:lnTo>
                <a:lnTo>
                  <a:pt x="114193" y="4657"/>
                </a:lnTo>
                <a:lnTo>
                  <a:pt x="109416" y="1257"/>
                </a:lnTo>
                <a:lnTo>
                  <a:pt x="10200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196898" y="4387532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5" h="7620">
                <a:moveTo>
                  <a:pt x="23444" y="0"/>
                </a:moveTo>
                <a:lnTo>
                  <a:pt x="7926" y="4564"/>
                </a:lnTo>
                <a:lnTo>
                  <a:pt x="266" y="6731"/>
                </a:lnTo>
                <a:lnTo>
                  <a:pt x="0" y="7277"/>
                </a:lnTo>
                <a:lnTo>
                  <a:pt x="13002" y="4546"/>
                </a:lnTo>
                <a:lnTo>
                  <a:pt x="25844" y="1917"/>
                </a:lnTo>
                <a:lnTo>
                  <a:pt x="2344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343135" y="4405476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949" y="0"/>
                </a:moveTo>
                <a:lnTo>
                  <a:pt x="2641" y="50"/>
                </a:lnTo>
                <a:lnTo>
                  <a:pt x="0" y="88"/>
                </a:lnTo>
                <a:lnTo>
                  <a:pt x="177" y="1130"/>
                </a:lnTo>
                <a:lnTo>
                  <a:pt x="444" y="2171"/>
                </a:lnTo>
                <a:lnTo>
                  <a:pt x="825" y="3162"/>
                </a:lnTo>
                <a:lnTo>
                  <a:pt x="394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343962" y="4404280"/>
            <a:ext cx="46990" cy="13970"/>
          </a:xfrm>
          <a:custGeom>
            <a:avLst/>
            <a:gdLst/>
            <a:ahLst/>
            <a:cxnLst/>
            <a:rect l="l" t="t" r="r" b="b"/>
            <a:pathLst>
              <a:path w="46989" h="13970">
                <a:moveTo>
                  <a:pt x="46380" y="0"/>
                </a:moveTo>
                <a:lnTo>
                  <a:pt x="3124" y="1193"/>
                </a:lnTo>
                <a:lnTo>
                  <a:pt x="0" y="4356"/>
                </a:lnTo>
                <a:lnTo>
                  <a:pt x="2006" y="9613"/>
                </a:lnTo>
                <a:lnTo>
                  <a:pt x="6756" y="13779"/>
                </a:lnTo>
                <a:lnTo>
                  <a:pt x="13639" y="13779"/>
                </a:lnTo>
                <a:lnTo>
                  <a:pt x="17170" y="13970"/>
                </a:lnTo>
                <a:lnTo>
                  <a:pt x="20675" y="12890"/>
                </a:lnTo>
                <a:lnTo>
                  <a:pt x="22390" y="10706"/>
                </a:lnTo>
                <a:lnTo>
                  <a:pt x="24625" y="8902"/>
                </a:lnTo>
                <a:lnTo>
                  <a:pt x="4638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361137" y="441717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505" y="0"/>
                </a:moveTo>
                <a:lnTo>
                  <a:pt x="0" y="1066"/>
                </a:lnTo>
                <a:lnTo>
                  <a:pt x="876" y="1130"/>
                </a:lnTo>
                <a:lnTo>
                  <a:pt x="2641" y="1219"/>
                </a:lnTo>
                <a:lnTo>
                  <a:pt x="3200" y="393"/>
                </a:lnTo>
                <a:lnTo>
                  <a:pt x="350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446808" y="4228777"/>
            <a:ext cx="40640" cy="31750"/>
          </a:xfrm>
          <a:custGeom>
            <a:avLst/>
            <a:gdLst/>
            <a:ahLst/>
            <a:cxnLst/>
            <a:rect l="l" t="t" r="r" b="b"/>
            <a:pathLst>
              <a:path w="40639" h="31750">
                <a:moveTo>
                  <a:pt x="39865" y="0"/>
                </a:moveTo>
                <a:lnTo>
                  <a:pt x="31180" y="7877"/>
                </a:lnTo>
                <a:lnTo>
                  <a:pt x="21593" y="16157"/>
                </a:lnTo>
                <a:lnTo>
                  <a:pt x="11343" y="24013"/>
                </a:lnTo>
                <a:lnTo>
                  <a:pt x="673" y="30619"/>
                </a:lnTo>
                <a:lnTo>
                  <a:pt x="0" y="31457"/>
                </a:lnTo>
                <a:lnTo>
                  <a:pt x="36918" y="8966"/>
                </a:lnTo>
                <a:lnTo>
                  <a:pt x="40030" y="3594"/>
                </a:lnTo>
                <a:lnTo>
                  <a:pt x="3986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445609" y="42593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866" y="0"/>
                </a:moveTo>
                <a:lnTo>
                  <a:pt x="1244" y="342"/>
                </a:lnTo>
                <a:lnTo>
                  <a:pt x="0" y="952"/>
                </a:lnTo>
                <a:lnTo>
                  <a:pt x="406" y="927"/>
                </a:lnTo>
                <a:lnTo>
                  <a:pt x="1206" y="838"/>
                </a:lnTo>
                <a:lnTo>
                  <a:pt x="186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331609" y="4268732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39">
                <a:moveTo>
                  <a:pt x="28714" y="0"/>
                </a:moveTo>
                <a:lnTo>
                  <a:pt x="3467" y="1028"/>
                </a:lnTo>
                <a:lnTo>
                  <a:pt x="2324" y="1536"/>
                </a:lnTo>
                <a:lnTo>
                  <a:pt x="1168" y="2019"/>
                </a:lnTo>
                <a:lnTo>
                  <a:pt x="0" y="2463"/>
                </a:lnTo>
                <a:lnTo>
                  <a:pt x="2871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249136" y="427275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940" y="0"/>
                </a:lnTo>
              </a:path>
            </a:pathLst>
          </a:custGeom>
          <a:ln w="5981">
            <a:solidFill>
              <a:srgbClr val="D6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849767" y="4257287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10528" y="0"/>
                </a:moveTo>
                <a:lnTo>
                  <a:pt x="990" y="1854"/>
                </a:lnTo>
                <a:lnTo>
                  <a:pt x="0" y="2489"/>
                </a:lnTo>
                <a:lnTo>
                  <a:pt x="8089" y="1028"/>
                </a:lnTo>
                <a:lnTo>
                  <a:pt x="12128" y="342"/>
                </a:lnTo>
                <a:lnTo>
                  <a:pt x="10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4945" y="4442717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0510" y="0"/>
                </a:moveTo>
                <a:lnTo>
                  <a:pt x="6845" y="1371"/>
                </a:lnTo>
                <a:lnTo>
                  <a:pt x="0" y="1930"/>
                </a:lnTo>
                <a:lnTo>
                  <a:pt x="990" y="3962"/>
                </a:lnTo>
                <a:lnTo>
                  <a:pt x="2819" y="5321"/>
                </a:lnTo>
                <a:lnTo>
                  <a:pt x="5867" y="5321"/>
                </a:lnTo>
                <a:lnTo>
                  <a:pt x="11417" y="5702"/>
                </a:lnTo>
                <a:lnTo>
                  <a:pt x="14198" y="5854"/>
                </a:lnTo>
                <a:lnTo>
                  <a:pt x="17233" y="3848"/>
                </a:lnTo>
                <a:lnTo>
                  <a:pt x="20358" y="1930"/>
                </a:lnTo>
                <a:lnTo>
                  <a:pt x="23545" y="114"/>
                </a:lnTo>
                <a:lnTo>
                  <a:pt x="22542" y="63"/>
                </a:lnTo>
                <a:lnTo>
                  <a:pt x="2051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860289" y="425522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074" y="0"/>
                </a:moveTo>
                <a:lnTo>
                  <a:pt x="7311" y="685"/>
                </a:lnTo>
                <a:lnTo>
                  <a:pt x="0" y="2057"/>
                </a:lnTo>
                <a:lnTo>
                  <a:pt x="546" y="2159"/>
                </a:lnTo>
                <a:lnTo>
                  <a:pt x="1600" y="2400"/>
                </a:lnTo>
                <a:lnTo>
                  <a:pt x="4889" y="1803"/>
                </a:lnTo>
                <a:lnTo>
                  <a:pt x="11455" y="685"/>
                </a:lnTo>
                <a:lnTo>
                  <a:pt x="11315" y="482"/>
                </a:lnTo>
                <a:lnTo>
                  <a:pt x="1107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871362" y="4247419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5" h="8889">
                <a:moveTo>
                  <a:pt x="48729" y="0"/>
                </a:moveTo>
                <a:lnTo>
                  <a:pt x="36525" y="1766"/>
                </a:lnTo>
                <a:lnTo>
                  <a:pt x="24336" y="3657"/>
                </a:lnTo>
                <a:lnTo>
                  <a:pt x="12161" y="5672"/>
                </a:lnTo>
                <a:lnTo>
                  <a:pt x="0" y="7810"/>
                </a:lnTo>
                <a:lnTo>
                  <a:pt x="241" y="8293"/>
                </a:lnTo>
                <a:lnTo>
                  <a:pt x="380" y="8496"/>
                </a:lnTo>
                <a:lnTo>
                  <a:pt x="50888" y="444"/>
                </a:lnTo>
                <a:lnTo>
                  <a:pt x="487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084961" y="4269827"/>
            <a:ext cx="248285" cy="6350"/>
          </a:xfrm>
          <a:custGeom>
            <a:avLst/>
            <a:gdLst/>
            <a:ahLst/>
            <a:cxnLst/>
            <a:rect l="l" t="t" r="r" b="b"/>
            <a:pathLst>
              <a:path w="248285" h="6350">
                <a:moveTo>
                  <a:pt x="3060" y="1511"/>
                </a:moveTo>
                <a:lnTo>
                  <a:pt x="48596" y="5173"/>
                </a:lnTo>
                <a:lnTo>
                  <a:pt x="97345" y="6273"/>
                </a:lnTo>
                <a:lnTo>
                  <a:pt x="105105" y="6273"/>
                </a:lnTo>
                <a:lnTo>
                  <a:pt x="120624" y="6019"/>
                </a:lnTo>
                <a:lnTo>
                  <a:pt x="160121" y="6019"/>
                </a:lnTo>
                <a:lnTo>
                  <a:pt x="164172" y="5918"/>
                </a:lnTo>
                <a:lnTo>
                  <a:pt x="192125" y="3594"/>
                </a:lnTo>
                <a:lnTo>
                  <a:pt x="64858" y="3594"/>
                </a:lnTo>
                <a:lnTo>
                  <a:pt x="49311" y="3457"/>
                </a:lnTo>
                <a:lnTo>
                  <a:pt x="33831" y="3057"/>
                </a:lnTo>
                <a:lnTo>
                  <a:pt x="18415" y="2404"/>
                </a:lnTo>
                <a:lnTo>
                  <a:pt x="3060" y="1511"/>
                </a:lnTo>
                <a:close/>
              </a:path>
              <a:path w="248285" h="6350">
                <a:moveTo>
                  <a:pt x="160121" y="6019"/>
                </a:moveTo>
                <a:lnTo>
                  <a:pt x="120624" y="6019"/>
                </a:lnTo>
                <a:lnTo>
                  <a:pt x="133464" y="6235"/>
                </a:lnTo>
                <a:lnTo>
                  <a:pt x="147980" y="6235"/>
                </a:lnTo>
                <a:lnTo>
                  <a:pt x="156070" y="6121"/>
                </a:lnTo>
                <a:lnTo>
                  <a:pt x="160121" y="6019"/>
                </a:lnTo>
                <a:close/>
              </a:path>
              <a:path w="248285" h="6350">
                <a:moveTo>
                  <a:pt x="248285" y="0"/>
                </a:moveTo>
                <a:lnTo>
                  <a:pt x="203586" y="1520"/>
                </a:lnTo>
                <a:lnTo>
                  <a:pt x="114132" y="3352"/>
                </a:lnTo>
                <a:lnTo>
                  <a:pt x="69291" y="3594"/>
                </a:lnTo>
                <a:lnTo>
                  <a:pt x="192125" y="3594"/>
                </a:lnTo>
                <a:lnTo>
                  <a:pt x="193065" y="3517"/>
                </a:lnTo>
                <a:lnTo>
                  <a:pt x="24828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374111" y="4441728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0" y="0"/>
                </a:moveTo>
                <a:lnTo>
                  <a:pt x="139" y="1054"/>
                </a:lnTo>
                <a:lnTo>
                  <a:pt x="406" y="2057"/>
                </a:lnTo>
                <a:lnTo>
                  <a:pt x="825" y="2920"/>
                </a:lnTo>
                <a:lnTo>
                  <a:pt x="7683" y="2362"/>
                </a:lnTo>
                <a:lnTo>
                  <a:pt x="21348" y="990"/>
                </a:lnTo>
                <a:lnTo>
                  <a:pt x="7124" y="419"/>
                </a:lnTo>
                <a:lnTo>
                  <a:pt x="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843441" y="4257626"/>
            <a:ext cx="40640" cy="6985"/>
          </a:xfrm>
          <a:custGeom>
            <a:avLst/>
            <a:gdLst/>
            <a:ahLst/>
            <a:cxnLst/>
            <a:rect l="l" t="t" r="r" b="b"/>
            <a:pathLst>
              <a:path w="40639" h="6985">
                <a:moveTo>
                  <a:pt x="18453" y="0"/>
                </a:moveTo>
                <a:lnTo>
                  <a:pt x="14414" y="685"/>
                </a:lnTo>
                <a:lnTo>
                  <a:pt x="6324" y="2146"/>
                </a:lnTo>
                <a:lnTo>
                  <a:pt x="2527" y="4673"/>
                </a:lnTo>
                <a:lnTo>
                  <a:pt x="0" y="6477"/>
                </a:lnTo>
                <a:lnTo>
                  <a:pt x="7124" y="5956"/>
                </a:lnTo>
                <a:lnTo>
                  <a:pt x="14249" y="5676"/>
                </a:lnTo>
                <a:lnTo>
                  <a:pt x="22898" y="5676"/>
                </a:lnTo>
                <a:lnTo>
                  <a:pt x="34455" y="5422"/>
                </a:lnTo>
                <a:lnTo>
                  <a:pt x="40233" y="5359"/>
                </a:lnTo>
                <a:lnTo>
                  <a:pt x="35496" y="4038"/>
                </a:lnTo>
                <a:lnTo>
                  <a:pt x="34226" y="3505"/>
                </a:lnTo>
                <a:lnTo>
                  <a:pt x="33108" y="2908"/>
                </a:lnTo>
                <a:lnTo>
                  <a:pt x="1845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876549" y="4260531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0"/>
                </a:moveTo>
                <a:lnTo>
                  <a:pt x="1117" y="609"/>
                </a:lnTo>
                <a:lnTo>
                  <a:pt x="2387" y="1130"/>
                </a:lnTo>
                <a:lnTo>
                  <a:pt x="7124" y="2463"/>
                </a:lnTo>
                <a:lnTo>
                  <a:pt x="12763" y="2400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861899" y="4255919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9842" y="0"/>
                </a:moveTo>
                <a:lnTo>
                  <a:pt x="0" y="1701"/>
                </a:lnTo>
                <a:lnTo>
                  <a:pt x="14643" y="4610"/>
                </a:lnTo>
                <a:lnTo>
                  <a:pt x="12471" y="3403"/>
                </a:lnTo>
                <a:lnTo>
                  <a:pt x="10883" y="1803"/>
                </a:lnTo>
                <a:lnTo>
                  <a:pt x="984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871740" y="4247861"/>
            <a:ext cx="52705" cy="15240"/>
          </a:xfrm>
          <a:custGeom>
            <a:avLst/>
            <a:gdLst/>
            <a:ahLst/>
            <a:cxnLst/>
            <a:rect l="l" t="t" r="r" b="b"/>
            <a:pathLst>
              <a:path w="52704" h="15239">
                <a:moveTo>
                  <a:pt x="50507" y="0"/>
                </a:moveTo>
                <a:lnTo>
                  <a:pt x="279" y="8013"/>
                </a:lnTo>
                <a:lnTo>
                  <a:pt x="101" y="8064"/>
                </a:lnTo>
                <a:lnTo>
                  <a:pt x="1041" y="9867"/>
                </a:lnTo>
                <a:lnTo>
                  <a:pt x="2628" y="11468"/>
                </a:lnTo>
                <a:lnTo>
                  <a:pt x="4813" y="12674"/>
                </a:lnTo>
                <a:lnTo>
                  <a:pt x="17564" y="15062"/>
                </a:lnTo>
                <a:lnTo>
                  <a:pt x="29883" y="15062"/>
                </a:lnTo>
                <a:lnTo>
                  <a:pt x="35501" y="10827"/>
                </a:lnTo>
                <a:lnTo>
                  <a:pt x="41208" y="6873"/>
                </a:lnTo>
                <a:lnTo>
                  <a:pt x="46910" y="3353"/>
                </a:lnTo>
                <a:lnTo>
                  <a:pt x="52514" y="419"/>
                </a:lnTo>
                <a:lnTo>
                  <a:pt x="51854" y="266"/>
                </a:lnTo>
                <a:lnTo>
                  <a:pt x="51180" y="152"/>
                </a:lnTo>
                <a:lnTo>
                  <a:pt x="5050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462561" y="4409118"/>
            <a:ext cx="49530" cy="6985"/>
          </a:xfrm>
          <a:custGeom>
            <a:avLst/>
            <a:gdLst/>
            <a:ahLst/>
            <a:cxnLst/>
            <a:rect l="l" t="t" r="r" b="b"/>
            <a:pathLst>
              <a:path w="49529" h="6985">
                <a:moveTo>
                  <a:pt x="47040" y="0"/>
                </a:moveTo>
                <a:lnTo>
                  <a:pt x="35277" y="1229"/>
                </a:lnTo>
                <a:lnTo>
                  <a:pt x="23515" y="2705"/>
                </a:lnTo>
                <a:lnTo>
                  <a:pt x="11756" y="4446"/>
                </a:lnTo>
                <a:lnTo>
                  <a:pt x="0" y="6477"/>
                </a:lnTo>
                <a:lnTo>
                  <a:pt x="7520" y="6386"/>
                </a:lnTo>
                <a:lnTo>
                  <a:pt x="15036" y="6210"/>
                </a:lnTo>
                <a:lnTo>
                  <a:pt x="22552" y="5948"/>
                </a:lnTo>
                <a:lnTo>
                  <a:pt x="30073" y="5600"/>
                </a:lnTo>
                <a:lnTo>
                  <a:pt x="36474" y="4559"/>
                </a:lnTo>
                <a:lnTo>
                  <a:pt x="42875" y="3632"/>
                </a:lnTo>
                <a:lnTo>
                  <a:pt x="49301" y="2844"/>
                </a:lnTo>
                <a:lnTo>
                  <a:pt x="48475" y="1981"/>
                </a:lnTo>
                <a:lnTo>
                  <a:pt x="47713" y="1003"/>
                </a:lnTo>
                <a:lnTo>
                  <a:pt x="4704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969321" y="4370971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8623" y="0"/>
                </a:moveTo>
                <a:lnTo>
                  <a:pt x="5156" y="228"/>
                </a:lnTo>
                <a:lnTo>
                  <a:pt x="0" y="2057"/>
                </a:lnTo>
                <a:lnTo>
                  <a:pt x="2489" y="2184"/>
                </a:lnTo>
                <a:lnTo>
                  <a:pt x="862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188823" y="4394262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8343" y="0"/>
                </a:moveTo>
                <a:lnTo>
                  <a:pt x="2793" y="1562"/>
                </a:lnTo>
                <a:lnTo>
                  <a:pt x="0" y="2311"/>
                </a:lnTo>
                <a:lnTo>
                  <a:pt x="1269" y="1993"/>
                </a:lnTo>
                <a:lnTo>
                  <a:pt x="8077" y="546"/>
                </a:lnTo>
                <a:lnTo>
                  <a:pt x="834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955635" y="4371201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4">
                <a:moveTo>
                  <a:pt x="18846" y="0"/>
                </a:moveTo>
                <a:lnTo>
                  <a:pt x="12547" y="419"/>
                </a:lnTo>
                <a:lnTo>
                  <a:pt x="0" y="1409"/>
                </a:lnTo>
                <a:lnTo>
                  <a:pt x="4546" y="1498"/>
                </a:lnTo>
                <a:lnTo>
                  <a:pt x="9118" y="1638"/>
                </a:lnTo>
                <a:lnTo>
                  <a:pt x="13677" y="1828"/>
                </a:lnTo>
                <a:lnTo>
                  <a:pt x="1884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318186" y="4395482"/>
            <a:ext cx="67310" cy="35560"/>
          </a:xfrm>
          <a:custGeom>
            <a:avLst/>
            <a:gdLst/>
            <a:ahLst/>
            <a:cxnLst/>
            <a:rect l="l" t="t" r="r" b="b"/>
            <a:pathLst>
              <a:path w="67310" h="35560">
                <a:moveTo>
                  <a:pt x="62771" y="15532"/>
                </a:moveTo>
                <a:lnTo>
                  <a:pt x="35686" y="15532"/>
                </a:lnTo>
                <a:lnTo>
                  <a:pt x="31788" y="24320"/>
                </a:lnTo>
                <a:lnTo>
                  <a:pt x="26123" y="33121"/>
                </a:lnTo>
                <a:lnTo>
                  <a:pt x="24891" y="34988"/>
                </a:lnTo>
                <a:lnTo>
                  <a:pt x="52870" y="29349"/>
                </a:lnTo>
                <a:lnTo>
                  <a:pt x="53847" y="29184"/>
                </a:lnTo>
                <a:lnTo>
                  <a:pt x="54952" y="27978"/>
                </a:lnTo>
                <a:lnTo>
                  <a:pt x="57302" y="24628"/>
                </a:lnTo>
                <a:lnTo>
                  <a:pt x="62215" y="16722"/>
                </a:lnTo>
                <a:lnTo>
                  <a:pt x="62771" y="15532"/>
                </a:lnTo>
                <a:close/>
              </a:path>
              <a:path w="67310" h="35560">
                <a:moveTo>
                  <a:pt x="67144" y="0"/>
                </a:moveTo>
                <a:lnTo>
                  <a:pt x="33577" y="8791"/>
                </a:lnTo>
                <a:lnTo>
                  <a:pt x="0" y="16916"/>
                </a:lnTo>
                <a:lnTo>
                  <a:pt x="1269" y="17691"/>
                </a:lnTo>
                <a:lnTo>
                  <a:pt x="2463" y="18643"/>
                </a:lnTo>
                <a:lnTo>
                  <a:pt x="3517" y="19735"/>
                </a:lnTo>
                <a:lnTo>
                  <a:pt x="10299" y="18478"/>
                </a:lnTo>
                <a:lnTo>
                  <a:pt x="17094" y="17322"/>
                </a:lnTo>
                <a:lnTo>
                  <a:pt x="23914" y="16243"/>
                </a:lnTo>
                <a:lnTo>
                  <a:pt x="25717" y="15760"/>
                </a:lnTo>
                <a:lnTo>
                  <a:pt x="27177" y="15532"/>
                </a:lnTo>
                <a:lnTo>
                  <a:pt x="62771" y="15532"/>
                </a:lnTo>
                <a:lnTo>
                  <a:pt x="66545" y="7450"/>
                </a:lnTo>
                <a:lnTo>
                  <a:pt x="6714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321701" y="4411013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5" h="24129">
                <a:moveTo>
                  <a:pt x="32169" y="0"/>
                </a:moveTo>
                <a:lnTo>
                  <a:pt x="23660" y="0"/>
                </a:lnTo>
                <a:lnTo>
                  <a:pt x="22199" y="228"/>
                </a:lnTo>
                <a:lnTo>
                  <a:pt x="20396" y="711"/>
                </a:lnTo>
                <a:lnTo>
                  <a:pt x="13589" y="1790"/>
                </a:lnTo>
                <a:lnTo>
                  <a:pt x="6794" y="2946"/>
                </a:lnTo>
                <a:lnTo>
                  <a:pt x="0" y="4203"/>
                </a:lnTo>
                <a:lnTo>
                  <a:pt x="5562" y="9931"/>
                </a:lnTo>
                <a:lnTo>
                  <a:pt x="7645" y="19253"/>
                </a:lnTo>
                <a:lnTo>
                  <a:pt x="355" y="23964"/>
                </a:lnTo>
                <a:lnTo>
                  <a:pt x="21374" y="19456"/>
                </a:lnTo>
                <a:lnTo>
                  <a:pt x="21793" y="18846"/>
                </a:lnTo>
                <a:lnTo>
                  <a:pt x="28270" y="8801"/>
                </a:lnTo>
                <a:lnTo>
                  <a:pt x="3216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311371" y="4412401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6819" y="0"/>
                </a:moveTo>
                <a:lnTo>
                  <a:pt x="3022" y="889"/>
                </a:lnTo>
                <a:lnTo>
                  <a:pt x="2095" y="2159"/>
                </a:lnTo>
                <a:lnTo>
                  <a:pt x="1079" y="3492"/>
                </a:lnTo>
                <a:lnTo>
                  <a:pt x="0" y="4813"/>
                </a:lnTo>
                <a:lnTo>
                  <a:pt x="10337" y="2819"/>
                </a:lnTo>
                <a:lnTo>
                  <a:pt x="9283" y="1727"/>
                </a:lnTo>
                <a:lnTo>
                  <a:pt x="8089" y="774"/>
                </a:lnTo>
                <a:lnTo>
                  <a:pt x="681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284152" y="4415218"/>
            <a:ext cx="45720" cy="28575"/>
          </a:xfrm>
          <a:custGeom>
            <a:avLst/>
            <a:gdLst/>
            <a:ahLst/>
            <a:cxnLst/>
            <a:rect l="l" t="t" r="r" b="b"/>
            <a:pathLst>
              <a:path w="45720" h="28575">
                <a:moveTo>
                  <a:pt x="39373" y="18808"/>
                </a:moveTo>
                <a:lnTo>
                  <a:pt x="11760" y="18808"/>
                </a:lnTo>
                <a:lnTo>
                  <a:pt x="8115" y="21564"/>
                </a:lnTo>
                <a:lnTo>
                  <a:pt x="0" y="28041"/>
                </a:lnTo>
                <a:lnTo>
                  <a:pt x="37896" y="19761"/>
                </a:lnTo>
                <a:lnTo>
                  <a:pt x="39373" y="18808"/>
                </a:lnTo>
                <a:close/>
              </a:path>
              <a:path w="45720" h="28575">
                <a:moveTo>
                  <a:pt x="37553" y="0"/>
                </a:moveTo>
                <a:lnTo>
                  <a:pt x="27216" y="1993"/>
                </a:lnTo>
                <a:lnTo>
                  <a:pt x="20231" y="10566"/>
                </a:lnTo>
                <a:lnTo>
                  <a:pt x="11188" y="18999"/>
                </a:lnTo>
                <a:lnTo>
                  <a:pt x="11506" y="18999"/>
                </a:lnTo>
                <a:lnTo>
                  <a:pt x="11760" y="18808"/>
                </a:lnTo>
                <a:lnTo>
                  <a:pt x="39373" y="18808"/>
                </a:lnTo>
                <a:lnTo>
                  <a:pt x="45199" y="15049"/>
                </a:lnTo>
                <a:lnTo>
                  <a:pt x="43103" y="5727"/>
                </a:lnTo>
                <a:lnTo>
                  <a:pt x="3755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6170503" y="4413285"/>
            <a:ext cx="144145" cy="41275"/>
          </a:xfrm>
          <a:custGeom>
            <a:avLst/>
            <a:gdLst/>
            <a:ahLst/>
            <a:cxnLst/>
            <a:rect l="l" t="t" r="r" b="b"/>
            <a:pathLst>
              <a:path w="144145" h="41275">
                <a:moveTo>
                  <a:pt x="143890" y="0"/>
                </a:moveTo>
                <a:lnTo>
                  <a:pt x="109778" y="7543"/>
                </a:lnTo>
                <a:lnTo>
                  <a:pt x="105181" y="9702"/>
                </a:lnTo>
                <a:lnTo>
                  <a:pt x="100622" y="11404"/>
                </a:lnTo>
                <a:lnTo>
                  <a:pt x="96596" y="12598"/>
                </a:lnTo>
                <a:lnTo>
                  <a:pt x="72628" y="20446"/>
                </a:lnTo>
                <a:lnTo>
                  <a:pt x="48540" y="27795"/>
                </a:lnTo>
                <a:lnTo>
                  <a:pt x="24331" y="34642"/>
                </a:lnTo>
                <a:lnTo>
                  <a:pt x="0" y="40982"/>
                </a:lnTo>
                <a:lnTo>
                  <a:pt x="22113" y="36925"/>
                </a:lnTo>
                <a:lnTo>
                  <a:pt x="29463" y="35496"/>
                </a:lnTo>
                <a:lnTo>
                  <a:pt x="56888" y="25964"/>
                </a:lnTo>
                <a:lnTo>
                  <a:pt x="84599" y="17525"/>
                </a:lnTo>
                <a:lnTo>
                  <a:pt x="112594" y="10182"/>
                </a:lnTo>
                <a:lnTo>
                  <a:pt x="140868" y="3936"/>
                </a:lnTo>
                <a:lnTo>
                  <a:pt x="141947" y="2603"/>
                </a:lnTo>
                <a:lnTo>
                  <a:pt x="142963" y="1282"/>
                </a:lnTo>
                <a:lnTo>
                  <a:pt x="14389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142171" y="4417217"/>
            <a:ext cx="169545" cy="50165"/>
          </a:xfrm>
          <a:custGeom>
            <a:avLst/>
            <a:gdLst/>
            <a:ahLst/>
            <a:cxnLst/>
            <a:rect l="l" t="t" r="r" b="b"/>
            <a:pathLst>
              <a:path w="169545" h="50164">
                <a:moveTo>
                  <a:pt x="169202" y="0"/>
                </a:moveTo>
                <a:lnTo>
                  <a:pt x="140920" y="6247"/>
                </a:lnTo>
                <a:lnTo>
                  <a:pt x="112923" y="13593"/>
                </a:lnTo>
                <a:lnTo>
                  <a:pt x="85214" y="22033"/>
                </a:lnTo>
                <a:lnTo>
                  <a:pt x="57797" y="31559"/>
                </a:lnTo>
                <a:lnTo>
                  <a:pt x="50441" y="32995"/>
                </a:lnTo>
                <a:lnTo>
                  <a:pt x="28320" y="37058"/>
                </a:lnTo>
                <a:lnTo>
                  <a:pt x="17437" y="39700"/>
                </a:lnTo>
                <a:lnTo>
                  <a:pt x="14757" y="41465"/>
                </a:lnTo>
                <a:lnTo>
                  <a:pt x="12445" y="42875"/>
                </a:lnTo>
                <a:lnTo>
                  <a:pt x="10807" y="43827"/>
                </a:lnTo>
                <a:lnTo>
                  <a:pt x="6972" y="46164"/>
                </a:lnTo>
                <a:lnTo>
                  <a:pt x="3289" y="48310"/>
                </a:lnTo>
                <a:lnTo>
                  <a:pt x="71043" y="40411"/>
                </a:lnTo>
                <a:lnTo>
                  <a:pt x="141973" y="26047"/>
                </a:lnTo>
                <a:lnTo>
                  <a:pt x="150101" y="19570"/>
                </a:lnTo>
                <a:lnTo>
                  <a:pt x="153482" y="17005"/>
                </a:lnTo>
                <a:lnTo>
                  <a:pt x="153161" y="17005"/>
                </a:lnTo>
                <a:lnTo>
                  <a:pt x="162217" y="8559"/>
                </a:lnTo>
                <a:lnTo>
                  <a:pt x="16920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161327" y="4420835"/>
            <a:ext cx="119380" cy="35560"/>
          </a:xfrm>
          <a:custGeom>
            <a:avLst/>
            <a:gdLst/>
            <a:ahLst/>
            <a:cxnLst/>
            <a:rect l="l" t="t" r="r" b="b"/>
            <a:pathLst>
              <a:path w="119379" h="35560">
                <a:moveTo>
                  <a:pt x="118948" y="0"/>
                </a:moveTo>
                <a:lnTo>
                  <a:pt x="94877" y="4985"/>
                </a:lnTo>
                <a:lnTo>
                  <a:pt x="70780" y="9690"/>
                </a:lnTo>
                <a:lnTo>
                  <a:pt x="22478" y="18351"/>
                </a:lnTo>
                <a:lnTo>
                  <a:pt x="17475" y="22569"/>
                </a:lnTo>
                <a:lnTo>
                  <a:pt x="11939" y="26793"/>
                </a:lnTo>
                <a:lnTo>
                  <a:pt x="6053" y="30956"/>
                </a:lnTo>
                <a:lnTo>
                  <a:pt x="0" y="34988"/>
                </a:lnTo>
                <a:lnTo>
                  <a:pt x="9169" y="33439"/>
                </a:lnTo>
                <a:lnTo>
                  <a:pt x="33501" y="27093"/>
                </a:lnTo>
                <a:lnTo>
                  <a:pt x="57710" y="20246"/>
                </a:lnTo>
                <a:lnTo>
                  <a:pt x="81798" y="12900"/>
                </a:lnTo>
                <a:lnTo>
                  <a:pt x="105765" y="5054"/>
                </a:lnTo>
                <a:lnTo>
                  <a:pt x="109791" y="3848"/>
                </a:lnTo>
                <a:lnTo>
                  <a:pt x="114363" y="2146"/>
                </a:lnTo>
                <a:lnTo>
                  <a:pt x="11894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159613" y="4454272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0883" y="0"/>
                </a:moveTo>
                <a:lnTo>
                  <a:pt x="1714" y="1562"/>
                </a:lnTo>
                <a:lnTo>
                  <a:pt x="1130" y="1904"/>
                </a:lnTo>
                <a:lnTo>
                  <a:pt x="0" y="2641"/>
                </a:lnTo>
                <a:lnTo>
                  <a:pt x="3619" y="1790"/>
                </a:lnTo>
                <a:lnTo>
                  <a:pt x="1088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757382" y="4486818"/>
            <a:ext cx="23495" cy="1905"/>
          </a:xfrm>
          <a:custGeom>
            <a:avLst/>
            <a:gdLst/>
            <a:ahLst/>
            <a:cxnLst/>
            <a:rect l="l" t="t" r="r" b="b"/>
            <a:pathLst>
              <a:path w="23495" h="1904">
                <a:moveTo>
                  <a:pt x="23367" y="0"/>
                </a:moveTo>
                <a:lnTo>
                  <a:pt x="15608" y="190"/>
                </a:lnTo>
                <a:lnTo>
                  <a:pt x="7823" y="508"/>
                </a:lnTo>
                <a:lnTo>
                  <a:pt x="0" y="927"/>
                </a:lnTo>
                <a:lnTo>
                  <a:pt x="1447" y="1473"/>
                </a:lnTo>
                <a:lnTo>
                  <a:pt x="3035" y="1803"/>
                </a:lnTo>
                <a:lnTo>
                  <a:pt x="5206" y="1803"/>
                </a:lnTo>
                <a:lnTo>
                  <a:pt x="2336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752220" y="4483854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0" y="0"/>
                </a:moveTo>
                <a:lnTo>
                  <a:pt x="1270" y="1676"/>
                </a:lnTo>
                <a:lnTo>
                  <a:pt x="3048" y="3047"/>
                </a:lnTo>
                <a:lnTo>
                  <a:pt x="5168" y="3886"/>
                </a:lnTo>
                <a:lnTo>
                  <a:pt x="12979" y="3467"/>
                </a:lnTo>
                <a:lnTo>
                  <a:pt x="20764" y="3162"/>
                </a:lnTo>
                <a:lnTo>
                  <a:pt x="28841" y="2946"/>
                </a:lnTo>
                <a:lnTo>
                  <a:pt x="29463" y="2882"/>
                </a:lnTo>
                <a:lnTo>
                  <a:pt x="14755" y="1322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750270" y="4470576"/>
            <a:ext cx="91440" cy="16510"/>
          </a:xfrm>
          <a:custGeom>
            <a:avLst/>
            <a:gdLst/>
            <a:ahLst/>
            <a:cxnLst/>
            <a:rect l="l" t="t" r="r" b="b"/>
            <a:pathLst>
              <a:path w="91439" h="16510">
                <a:moveTo>
                  <a:pt x="90982" y="0"/>
                </a:moveTo>
                <a:lnTo>
                  <a:pt x="75844" y="609"/>
                </a:lnTo>
                <a:lnTo>
                  <a:pt x="68275" y="1003"/>
                </a:lnTo>
                <a:lnTo>
                  <a:pt x="23748" y="4673"/>
                </a:lnTo>
                <a:lnTo>
                  <a:pt x="15862" y="6248"/>
                </a:lnTo>
                <a:lnTo>
                  <a:pt x="7950" y="7696"/>
                </a:lnTo>
                <a:lnTo>
                  <a:pt x="0" y="8966"/>
                </a:lnTo>
                <a:lnTo>
                  <a:pt x="317" y="10515"/>
                </a:lnTo>
                <a:lnTo>
                  <a:pt x="990" y="11988"/>
                </a:lnTo>
                <a:lnTo>
                  <a:pt x="1955" y="13284"/>
                </a:lnTo>
                <a:lnTo>
                  <a:pt x="16706" y="14595"/>
                </a:lnTo>
                <a:lnTo>
                  <a:pt x="31419" y="16154"/>
                </a:lnTo>
                <a:lnTo>
                  <a:pt x="32677" y="16027"/>
                </a:lnTo>
                <a:lnTo>
                  <a:pt x="38658" y="14236"/>
                </a:lnTo>
                <a:lnTo>
                  <a:pt x="44526" y="12903"/>
                </a:lnTo>
                <a:lnTo>
                  <a:pt x="70683" y="8345"/>
                </a:lnTo>
                <a:lnTo>
                  <a:pt x="91363" y="4445"/>
                </a:lnTo>
                <a:lnTo>
                  <a:pt x="91071" y="3009"/>
                </a:lnTo>
                <a:lnTo>
                  <a:pt x="9098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865261" y="4467357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2992" y="0"/>
                </a:moveTo>
                <a:lnTo>
                  <a:pt x="11125" y="101"/>
                </a:lnTo>
                <a:lnTo>
                  <a:pt x="7391" y="355"/>
                </a:lnTo>
                <a:lnTo>
                  <a:pt x="0" y="2819"/>
                </a:lnTo>
                <a:lnTo>
                  <a:pt x="129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818555" y="4467715"/>
            <a:ext cx="54610" cy="7620"/>
          </a:xfrm>
          <a:custGeom>
            <a:avLst/>
            <a:gdLst/>
            <a:ahLst/>
            <a:cxnLst/>
            <a:rect l="l" t="t" r="r" b="b"/>
            <a:pathLst>
              <a:path w="54610" h="7620">
                <a:moveTo>
                  <a:pt x="44881" y="2857"/>
                </a:moveTo>
                <a:lnTo>
                  <a:pt x="22694" y="2857"/>
                </a:lnTo>
                <a:lnTo>
                  <a:pt x="22783" y="5867"/>
                </a:lnTo>
                <a:lnTo>
                  <a:pt x="23075" y="7302"/>
                </a:lnTo>
                <a:lnTo>
                  <a:pt x="38861" y="4152"/>
                </a:lnTo>
                <a:lnTo>
                  <a:pt x="44881" y="2857"/>
                </a:lnTo>
                <a:close/>
              </a:path>
              <a:path w="54610" h="7620">
                <a:moveTo>
                  <a:pt x="54101" y="0"/>
                </a:moveTo>
                <a:lnTo>
                  <a:pt x="0" y="3873"/>
                </a:lnTo>
                <a:lnTo>
                  <a:pt x="7556" y="3467"/>
                </a:lnTo>
                <a:lnTo>
                  <a:pt x="22694" y="2857"/>
                </a:lnTo>
                <a:lnTo>
                  <a:pt x="44881" y="2857"/>
                </a:lnTo>
                <a:lnTo>
                  <a:pt x="46710" y="2463"/>
                </a:lnTo>
                <a:lnTo>
                  <a:pt x="5410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976404" y="4435270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3581" y="0"/>
                </a:moveTo>
                <a:lnTo>
                  <a:pt x="2324" y="1130"/>
                </a:lnTo>
                <a:lnTo>
                  <a:pt x="0" y="3098"/>
                </a:lnTo>
                <a:lnTo>
                  <a:pt x="5816" y="3365"/>
                </a:lnTo>
                <a:lnTo>
                  <a:pt x="8712" y="3454"/>
                </a:lnTo>
                <a:lnTo>
                  <a:pt x="13855" y="1790"/>
                </a:lnTo>
                <a:lnTo>
                  <a:pt x="10477" y="1130"/>
                </a:lnTo>
                <a:lnTo>
                  <a:pt x="7035" y="546"/>
                </a:lnTo>
                <a:lnTo>
                  <a:pt x="358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958622" y="4462307"/>
            <a:ext cx="63500" cy="12065"/>
          </a:xfrm>
          <a:custGeom>
            <a:avLst/>
            <a:gdLst/>
            <a:ahLst/>
            <a:cxnLst/>
            <a:rect l="l" t="t" r="r" b="b"/>
            <a:pathLst>
              <a:path w="63500" h="12064">
                <a:moveTo>
                  <a:pt x="63055" y="0"/>
                </a:moveTo>
                <a:lnTo>
                  <a:pt x="27914" y="4127"/>
                </a:lnTo>
                <a:lnTo>
                  <a:pt x="1854" y="11188"/>
                </a:lnTo>
                <a:lnTo>
                  <a:pt x="0" y="11849"/>
                </a:lnTo>
                <a:lnTo>
                  <a:pt x="36169" y="10502"/>
                </a:lnTo>
                <a:lnTo>
                  <a:pt x="49669" y="5365"/>
                </a:lnTo>
                <a:lnTo>
                  <a:pt x="56375" y="2712"/>
                </a:lnTo>
                <a:lnTo>
                  <a:pt x="6305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994799" y="4456964"/>
            <a:ext cx="90805" cy="15875"/>
          </a:xfrm>
          <a:custGeom>
            <a:avLst/>
            <a:gdLst/>
            <a:ahLst/>
            <a:cxnLst/>
            <a:rect l="l" t="t" r="r" b="b"/>
            <a:pathLst>
              <a:path w="90804" h="15875">
                <a:moveTo>
                  <a:pt x="80835" y="0"/>
                </a:moveTo>
                <a:lnTo>
                  <a:pt x="72618" y="2158"/>
                </a:lnTo>
                <a:lnTo>
                  <a:pt x="47409" y="2793"/>
                </a:lnTo>
                <a:lnTo>
                  <a:pt x="26873" y="5346"/>
                </a:lnTo>
                <a:lnTo>
                  <a:pt x="20193" y="8059"/>
                </a:lnTo>
                <a:lnTo>
                  <a:pt x="13488" y="10710"/>
                </a:lnTo>
                <a:lnTo>
                  <a:pt x="6758" y="13303"/>
                </a:lnTo>
                <a:lnTo>
                  <a:pt x="0" y="15836"/>
                </a:lnTo>
                <a:lnTo>
                  <a:pt x="65227" y="13715"/>
                </a:lnTo>
                <a:lnTo>
                  <a:pt x="83977" y="5941"/>
                </a:lnTo>
                <a:lnTo>
                  <a:pt x="90195" y="3276"/>
                </a:lnTo>
                <a:lnTo>
                  <a:pt x="87096" y="2146"/>
                </a:lnTo>
                <a:lnTo>
                  <a:pt x="83972" y="1054"/>
                </a:lnTo>
                <a:lnTo>
                  <a:pt x="8083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796" y="4487071"/>
            <a:ext cx="139700" cy="19685"/>
          </a:xfrm>
          <a:custGeom>
            <a:avLst/>
            <a:gdLst/>
            <a:ahLst/>
            <a:cxnLst/>
            <a:rect l="l" t="t" r="r" b="b"/>
            <a:pathLst>
              <a:path w="139700" h="19685">
                <a:moveTo>
                  <a:pt x="132105" y="0"/>
                </a:moveTo>
                <a:lnTo>
                  <a:pt x="99725" y="1222"/>
                </a:lnTo>
                <a:lnTo>
                  <a:pt x="67327" y="2017"/>
                </a:lnTo>
                <a:lnTo>
                  <a:pt x="2539" y="2692"/>
                </a:lnTo>
                <a:lnTo>
                  <a:pt x="431" y="8293"/>
                </a:lnTo>
                <a:lnTo>
                  <a:pt x="0" y="15633"/>
                </a:lnTo>
                <a:lnTo>
                  <a:pt x="7531" y="15798"/>
                </a:lnTo>
                <a:lnTo>
                  <a:pt x="25083" y="17348"/>
                </a:lnTo>
                <a:lnTo>
                  <a:pt x="42610" y="18456"/>
                </a:lnTo>
                <a:lnTo>
                  <a:pt x="60110" y="19120"/>
                </a:lnTo>
                <a:lnTo>
                  <a:pt x="77584" y="19342"/>
                </a:lnTo>
                <a:lnTo>
                  <a:pt x="93050" y="19168"/>
                </a:lnTo>
                <a:lnTo>
                  <a:pt x="108494" y="18649"/>
                </a:lnTo>
                <a:lnTo>
                  <a:pt x="123916" y="17788"/>
                </a:lnTo>
                <a:lnTo>
                  <a:pt x="139318" y="16586"/>
                </a:lnTo>
                <a:lnTo>
                  <a:pt x="136461" y="10731"/>
                </a:lnTo>
                <a:lnTo>
                  <a:pt x="133997" y="5118"/>
                </a:lnTo>
                <a:lnTo>
                  <a:pt x="13210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463903" y="4467757"/>
            <a:ext cx="249554" cy="36195"/>
          </a:xfrm>
          <a:custGeom>
            <a:avLst/>
            <a:gdLst/>
            <a:ahLst/>
            <a:cxnLst/>
            <a:rect l="l" t="t" r="r" b="b"/>
            <a:pathLst>
              <a:path w="249554" h="36195">
                <a:moveTo>
                  <a:pt x="203123" y="0"/>
                </a:moveTo>
                <a:lnTo>
                  <a:pt x="181237" y="3183"/>
                </a:lnTo>
                <a:lnTo>
                  <a:pt x="159278" y="5915"/>
                </a:lnTo>
                <a:lnTo>
                  <a:pt x="137245" y="8193"/>
                </a:lnTo>
                <a:lnTo>
                  <a:pt x="115138" y="10020"/>
                </a:lnTo>
                <a:lnTo>
                  <a:pt x="86421" y="13201"/>
                </a:lnTo>
                <a:lnTo>
                  <a:pt x="57654" y="15763"/>
                </a:lnTo>
                <a:lnTo>
                  <a:pt x="28845" y="17778"/>
                </a:lnTo>
                <a:lnTo>
                  <a:pt x="0" y="19316"/>
                </a:lnTo>
                <a:lnTo>
                  <a:pt x="1892" y="24434"/>
                </a:lnTo>
                <a:lnTo>
                  <a:pt x="4356" y="30048"/>
                </a:lnTo>
                <a:lnTo>
                  <a:pt x="7213" y="35902"/>
                </a:lnTo>
                <a:lnTo>
                  <a:pt x="25716" y="33978"/>
                </a:lnTo>
                <a:lnTo>
                  <a:pt x="44191" y="31557"/>
                </a:lnTo>
                <a:lnTo>
                  <a:pt x="62640" y="28639"/>
                </a:lnTo>
                <a:lnTo>
                  <a:pt x="81064" y="25222"/>
                </a:lnTo>
                <a:lnTo>
                  <a:pt x="109155" y="25222"/>
                </a:lnTo>
                <a:lnTo>
                  <a:pt x="165952" y="23633"/>
                </a:lnTo>
                <a:lnTo>
                  <a:pt x="232448" y="18478"/>
                </a:lnTo>
                <a:lnTo>
                  <a:pt x="233562" y="17945"/>
                </a:lnTo>
                <a:lnTo>
                  <a:pt x="193941" y="17945"/>
                </a:lnTo>
                <a:lnTo>
                  <a:pt x="196634" y="10096"/>
                </a:lnTo>
                <a:lnTo>
                  <a:pt x="202603" y="736"/>
                </a:lnTo>
                <a:lnTo>
                  <a:pt x="203123" y="0"/>
                </a:lnTo>
                <a:close/>
              </a:path>
              <a:path w="249554" h="36195">
                <a:moveTo>
                  <a:pt x="109155" y="25222"/>
                </a:moveTo>
                <a:lnTo>
                  <a:pt x="81064" y="25222"/>
                </a:lnTo>
                <a:lnTo>
                  <a:pt x="93205" y="25349"/>
                </a:lnTo>
                <a:lnTo>
                  <a:pt x="99275" y="25349"/>
                </a:lnTo>
                <a:lnTo>
                  <a:pt x="109155" y="25222"/>
                </a:lnTo>
                <a:close/>
              </a:path>
              <a:path w="249554" h="36195">
                <a:moveTo>
                  <a:pt x="249478" y="12331"/>
                </a:moveTo>
                <a:lnTo>
                  <a:pt x="238458" y="13596"/>
                </a:lnTo>
                <a:lnTo>
                  <a:pt x="205422" y="17818"/>
                </a:lnTo>
                <a:lnTo>
                  <a:pt x="204622" y="17907"/>
                </a:lnTo>
                <a:lnTo>
                  <a:pt x="203873" y="17945"/>
                </a:lnTo>
                <a:lnTo>
                  <a:pt x="233562" y="17945"/>
                </a:lnTo>
                <a:lnTo>
                  <a:pt x="238391" y="15633"/>
                </a:lnTo>
                <a:lnTo>
                  <a:pt x="244271" y="13449"/>
                </a:lnTo>
                <a:lnTo>
                  <a:pt x="249478" y="12331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334332" y="4454352"/>
            <a:ext cx="130175" cy="35560"/>
          </a:xfrm>
          <a:custGeom>
            <a:avLst/>
            <a:gdLst/>
            <a:ahLst/>
            <a:cxnLst/>
            <a:rect l="l" t="t" r="r" b="b"/>
            <a:pathLst>
              <a:path w="130175" h="35560">
                <a:moveTo>
                  <a:pt x="46596" y="0"/>
                </a:moveTo>
                <a:lnTo>
                  <a:pt x="12188" y="21674"/>
                </a:lnTo>
                <a:lnTo>
                  <a:pt x="0" y="35407"/>
                </a:lnTo>
                <a:lnTo>
                  <a:pt x="64787" y="34732"/>
                </a:lnTo>
                <a:lnTo>
                  <a:pt x="97185" y="33937"/>
                </a:lnTo>
                <a:lnTo>
                  <a:pt x="116110" y="33223"/>
                </a:lnTo>
                <a:lnTo>
                  <a:pt x="99479" y="33223"/>
                </a:lnTo>
                <a:lnTo>
                  <a:pt x="83456" y="33046"/>
                </a:lnTo>
                <a:lnTo>
                  <a:pt x="35267" y="30403"/>
                </a:lnTo>
                <a:lnTo>
                  <a:pt x="29008" y="22375"/>
                </a:lnTo>
                <a:lnTo>
                  <a:pt x="30554" y="16203"/>
                </a:lnTo>
                <a:lnTo>
                  <a:pt x="33083" y="11861"/>
                </a:lnTo>
                <a:lnTo>
                  <a:pt x="36931" y="7823"/>
                </a:lnTo>
                <a:lnTo>
                  <a:pt x="41528" y="3835"/>
                </a:lnTo>
                <a:lnTo>
                  <a:pt x="46596" y="0"/>
                </a:lnTo>
                <a:close/>
              </a:path>
              <a:path w="130175" h="35560">
                <a:moveTo>
                  <a:pt x="129527" y="32600"/>
                </a:moveTo>
                <a:lnTo>
                  <a:pt x="114512" y="33064"/>
                </a:lnTo>
                <a:lnTo>
                  <a:pt x="106999" y="33183"/>
                </a:lnTo>
                <a:lnTo>
                  <a:pt x="99479" y="33223"/>
                </a:lnTo>
                <a:lnTo>
                  <a:pt x="116110" y="33223"/>
                </a:lnTo>
                <a:lnTo>
                  <a:pt x="129565" y="32715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463854" y="4466099"/>
            <a:ext cx="272415" cy="21590"/>
          </a:xfrm>
          <a:custGeom>
            <a:avLst/>
            <a:gdLst/>
            <a:ahLst/>
            <a:cxnLst/>
            <a:rect l="l" t="t" r="r" b="b"/>
            <a:pathLst>
              <a:path w="272414" h="21589">
                <a:moveTo>
                  <a:pt x="272173" y="11607"/>
                </a:moveTo>
                <a:lnTo>
                  <a:pt x="232498" y="20129"/>
                </a:lnTo>
                <a:lnTo>
                  <a:pt x="245363" y="18745"/>
                </a:lnTo>
                <a:lnTo>
                  <a:pt x="251790" y="17957"/>
                </a:lnTo>
                <a:lnTo>
                  <a:pt x="258127" y="17310"/>
                </a:lnTo>
                <a:lnTo>
                  <a:pt x="264464" y="16573"/>
                </a:lnTo>
                <a:lnTo>
                  <a:pt x="270776" y="15735"/>
                </a:lnTo>
                <a:lnTo>
                  <a:pt x="271056" y="14401"/>
                </a:lnTo>
                <a:lnTo>
                  <a:pt x="271551" y="12992"/>
                </a:lnTo>
                <a:lnTo>
                  <a:pt x="272173" y="11607"/>
                </a:lnTo>
                <a:close/>
              </a:path>
              <a:path w="272414" h="21589">
                <a:moveTo>
                  <a:pt x="204342" y="0"/>
                </a:moveTo>
                <a:lnTo>
                  <a:pt x="158273" y="2754"/>
                </a:lnTo>
                <a:lnTo>
                  <a:pt x="112318" y="7442"/>
                </a:lnTo>
                <a:lnTo>
                  <a:pt x="84326" y="12436"/>
                </a:lnTo>
                <a:lnTo>
                  <a:pt x="56278" y="16333"/>
                </a:lnTo>
                <a:lnTo>
                  <a:pt x="28170" y="19138"/>
                </a:lnTo>
                <a:lnTo>
                  <a:pt x="0" y="20853"/>
                </a:lnTo>
                <a:lnTo>
                  <a:pt x="28895" y="19431"/>
                </a:lnTo>
                <a:lnTo>
                  <a:pt x="57704" y="17419"/>
                </a:lnTo>
                <a:lnTo>
                  <a:pt x="86466" y="14858"/>
                </a:lnTo>
                <a:lnTo>
                  <a:pt x="115176" y="11671"/>
                </a:lnTo>
                <a:lnTo>
                  <a:pt x="137291" y="9850"/>
                </a:lnTo>
                <a:lnTo>
                  <a:pt x="159327" y="7570"/>
                </a:lnTo>
                <a:lnTo>
                  <a:pt x="181288" y="4836"/>
                </a:lnTo>
                <a:lnTo>
                  <a:pt x="203174" y="1650"/>
                </a:lnTo>
                <a:lnTo>
                  <a:pt x="203936" y="546"/>
                </a:lnTo>
                <a:lnTo>
                  <a:pt x="20434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34630" y="4476891"/>
            <a:ext cx="15875" cy="5080"/>
          </a:xfrm>
          <a:custGeom>
            <a:avLst/>
            <a:gdLst/>
            <a:ahLst/>
            <a:cxnLst/>
            <a:rect l="l" t="t" r="r" b="b"/>
            <a:pathLst>
              <a:path w="15875" h="5079">
                <a:moveTo>
                  <a:pt x="10109" y="0"/>
                </a:moveTo>
                <a:lnTo>
                  <a:pt x="0" y="4940"/>
                </a:lnTo>
                <a:lnTo>
                  <a:pt x="5232" y="4241"/>
                </a:lnTo>
                <a:lnTo>
                  <a:pt x="10452" y="3492"/>
                </a:lnTo>
                <a:lnTo>
                  <a:pt x="15646" y="2641"/>
                </a:lnTo>
                <a:lnTo>
                  <a:pt x="15506" y="1955"/>
                </a:lnTo>
                <a:lnTo>
                  <a:pt x="15441" y="635"/>
                </a:lnTo>
                <a:lnTo>
                  <a:pt x="12280" y="635"/>
                </a:lnTo>
                <a:lnTo>
                  <a:pt x="11137" y="419"/>
                </a:lnTo>
                <a:lnTo>
                  <a:pt x="10109" y="0"/>
                </a:lnTo>
                <a:close/>
              </a:path>
              <a:path w="15875" h="5079">
                <a:moveTo>
                  <a:pt x="15443" y="508"/>
                </a:moveTo>
                <a:lnTo>
                  <a:pt x="15151" y="520"/>
                </a:lnTo>
                <a:lnTo>
                  <a:pt x="14858" y="571"/>
                </a:lnTo>
                <a:lnTo>
                  <a:pt x="14554" y="584"/>
                </a:lnTo>
                <a:lnTo>
                  <a:pt x="14198" y="635"/>
                </a:lnTo>
                <a:lnTo>
                  <a:pt x="15441" y="635"/>
                </a:lnTo>
                <a:lnTo>
                  <a:pt x="15443" y="50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657842" y="4464918"/>
            <a:ext cx="81915" cy="20955"/>
          </a:xfrm>
          <a:custGeom>
            <a:avLst/>
            <a:gdLst/>
            <a:ahLst/>
            <a:cxnLst/>
            <a:rect l="l" t="t" r="r" b="b"/>
            <a:pathLst>
              <a:path w="81914" h="20954">
                <a:moveTo>
                  <a:pt x="53441" y="355"/>
                </a:moveTo>
                <a:lnTo>
                  <a:pt x="37604" y="468"/>
                </a:lnTo>
                <a:lnTo>
                  <a:pt x="21767" y="800"/>
                </a:lnTo>
                <a:lnTo>
                  <a:pt x="17576" y="1511"/>
                </a:lnTo>
                <a:lnTo>
                  <a:pt x="9182" y="2844"/>
                </a:lnTo>
                <a:lnTo>
                  <a:pt x="8674" y="3568"/>
                </a:lnTo>
                <a:lnTo>
                  <a:pt x="2692" y="12941"/>
                </a:lnTo>
                <a:lnTo>
                  <a:pt x="0" y="20777"/>
                </a:lnTo>
                <a:lnTo>
                  <a:pt x="9931" y="20777"/>
                </a:lnTo>
                <a:lnTo>
                  <a:pt x="10680" y="20739"/>
                </a:lnTo>
                <a:lnTo>
                  <a:pt x="11493" y="20662"/>
                </a:lnTo>
                <a:lnTo>
                  <a:pt x="44517" y="16435"/>
                </a:lnTo>
                <a:lnTo>
                  <a:pt x="55537" y="15163"/>
                </a:lnTo>
                <a:lnTo>
                  <a:pt x="56984" y="14871"/>
                </a:lnTo>
                <a:lnTo>
                  <a:pt x="64820" y="13614"/>
                </a:lnTo>
                <a:lnTo>
                  <a:pt x="71932" y="12395"/>
                </a:lnTo>
                <a:lnTo>
                  <a:pt x="79019" y="11087"/>
                </a:lnTo>
                <a:lnTo>
                  <a:pt x="79832" y="9512"/>
                </a:lnTo>
                <a:lnTo>
                  <a:pt x="80746" y="8013"/>
                </a:lnTo>
                <a:lnTo>
                  <a:pt x="81572" y="6794"/>
                </a:lnTo>
                <a:lnTo>
                  <a:pt x="80517" y="4800"/>
                </a:lnTo>
                <a:lnTo>
                  <a:pt x="79908" y="2413"/>
                </a:lnTo>
                <a:lnTo>
                  <a:pt x="79782" y="419"/>
                </a:lnTo>
                <a:lnTo>
                  <a:pt x="66205" y="419"/>
                </a:lnTo>
                <a:lnTo>
                  <a:pt x="53441" y="355"/>
                </a:lnTo>
                <a:close/>
              </a:path>
              <a:path w="81914" h="20954">
                <a:moveTo>
                  <a:pt x="79755" y="0"/>
                </a:moveTo>
                <a:lnTo>
                  <a:pt x="66205" y="419"/>
                </a:lnTo>
                <a:lnTo>
                  <a:pt x="79782" y="419"/>
                </a:lnTo>
                <a:lnTo>
                  <a:pt x="7975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36865" y="447170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2552" y="0"/>
                </a:moveTo>
                <a:lnTo>
                  <a:pt x="1687" y="1282"/>
                </a:lnTo>
                <a:lnTo>
                  <a:pt x="800" y="2717"/>
                </a:lnTo>
                <a:lnTo>
                  <a:pt x="0" y="4292"/>
                </a:lnTo>
                <a:lnTo>
                  <a:pt x="5029" y="3352"/>
                </a:lnTo>
                <a:lnTo>
                  <a:pt x="4051" y="2425"/>
                </a:lnTo>
                <a:lnTo>
                  <a:pt x="3180" y="1219"/>
                </a:lnTo>
                <a:lnTo>
                  <a:pt x="255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667023" y="4465720"/>
            <a:ext cx="69850" cy="14604"/>
          </a:xfrm>
          <a:custGeom>
            <a:avLst/>
            <a:gdLst/>
            <a:ahLst/>
            <a:cxnLst/>
            <a:rect l="l" t="t" r="r" b="b"/>
            <a:pathLst>
              <a:path w="69850" h="14604">
                <a:moveTo>
                  <a:pt x="69837" y="10287"/>
                </a:moveTo>
                <a:lnTo>
                  <a:pt x="62763" y="11595"/>
                </a:lnTo>
                <a:lnTo>
                  <a:pt x="47802" y="14071"/>
                </a:lnTo>
                <a:lnTo>
                  <a:pt x="46355" y="14363"/>
                </a:lnTo>
                <a:lnTo>
                  <a:pt x="61455" y="12725"/>
                </a:lnTo>
                <a:lnTo>
                  <a:pt x="69011" y="11988"/>
                </a:lnTo>
                <a:lnTo>
                  <a:pt x="69545" y="10833"/>
                </a:lnTo>
                <a:lnTo>
                  <a:pt x="69837" y="10287"/>
                </a:lnTo>
                <a:close/>
              </a:path>
              <a:path w="69850" h="14604">
                <a:moveTo>
                  <a:pt x="12585" y="0"/>
                </a:moveTo>
                <a:lnTo>
                  <a:pt x="1168" y="368"/>
                </a:lnTo>
                <a:lnTo>
                  <a:pt x="0" y="2032"/>
                </a:lnTo>
                <a:lnTo>
                  <a:pt x="8394" y="711"/>
                </a:lnTo>
                <a:lnTo>
                  <a:pt x="125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36032" y="4475057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5867" y="0"/>
                </a:moveTo>
                <a:lnTo>
                  <a:pt x="825" y="952"/>
                </a:lnTo>
                <a:lnTo>
                  <a:pt x="533" y="1498"/>
                </a:lnTo>
                <a:lnTo>
                  <a:pt x="0" y="2654"/>
                </a:lnTo>
                <a:lnTo>
                  <a:pt x="5803" y="2082"/>
                </a:lnTo>
                <a:lnTo>
                  <a:pt x="8712" y="1828"/>
                </a:lnTo>
                <a:lnTo>
                  <a:pt x="7645" y="1384"/>
                </a:lnTo>
                <a:lnTo>
                  <a:pt x="6692" y="774"/>
                </a:lnTo>
                <a:lnTo>
                  <a:pt x="586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11300" y="4517599"/>
            <a:ext cx="356235" cy="30480"/>
          </a:xfrm>
          <a:custGeom>
            <a:avLst/>
            <a:gdLst/>
            <a:ahLst/>
            <a:cxnLst/>
            <a:rect l="l" t="t" r="r" b="b"/>
            <a:pathLst>
              <a:path w="356235" h="30479">
                <a:moveTo>
                  <a:pt x="352056" y="15087"/>
                </a:moveTo>
                <a:lnTo>
                  <a:pt x="329958" y="15278"/>
                </a:lnTo>
                <a:lnTo>
                  <a:pt x="325335" y="20015"/>
                </a:lnTo>
                <a:lnTo>
                  <a:pt x="355625" y="16395"/>
                </a:lnTo>
                <a:lnTo>
                  <a:pt x="352056" y="15087"/>
                </a:lnTo>
                <a:close/>
              </a:path>
              <a:path w="356235" h="30479">
                <a:moveTo>
                  <a:pt x="233155" y="13766"/>
                </a:moveTo>
                <a:lnTo>
                  <a:pt x="211747" y="13766"/>
                </a:lnTo>
                <a:lnTo>
                  <a:pt x="213652" y="21043"/>
                </a:lnTo>
                <a:lnTo>
                  <a:pt x="219163" y="30429"/>
                </a:lnTo>
                <a:lnTo>
                  <a:pt x="222364" y="30429"/>
                </a:lnTo>
                <a:lnTo>
                  <a:pt x="254241" y="27520"/>
                </a:lnTo>
                <a:lnTo>
                  <a:pt x="246024" y="20954"/>
                </a:lnTo>
                <a:lnTo>
                  <a:pt x="237159" y="13906"/>
                </a:lnTo>
                <a:lnTo>
                  <a:pt x="233155" y="13766"/>
                </a:lnTo>
                <a:close/>
              </a:path>
              <a:path w="356235" h="30479">
                <a:moveTo>
                  <a:pt x="32169" y="6172"/>
                </a:moveTo>
                <a:lnTo>
                  <a:pt x="10680" y="7658"/>
                </a:lnTo>
                <a:lnTo>
                  <a:pt x="7581" y="13258"/>
                </a:lnTo>
                <a:lnTo>
                  <a:pt x="4394" y="17398"/>
                </a:lnTo>
                <a:lnTo>
                  <a:pt x="0" y="20954"/>
                </a:lnTo>
                <a:lnTo>
                  <a:pt x="1689" y="24396"/>
                </a:lnTo>
                <a:lnTo>
                  <a:pt x="5029" y="26911"/>
                </a:lnTo>
                <a:lnTo>
                  <a:pt x="10261" y="26911"/>
                </a:lnTo>
                <a:lnTo>
                  <a:pt x="60805" y="21980"/>
                </a:lnTo>
                <a:lnTo>
                  <a:pt x="111050" y="18162"/>
                </a:lnTo>
                <a:lnTo>
                  <a:pt x="161364" y="15423"/>
                </a:lnTo>
                <a:lnTo>
                  <a:pt x="211747" y="13766"/>
                </a:lnTo>
                <a:lnTo>
                  <a:pt x="233155" y="13766"/>
                </a:lnTo>
                <a:lnTo>
                  <a:pt x="224781" y="13474"/>
                </a:lnTo>
                <a:lnTo>
                  <a:pt x="149593" y="13474"/>
                </a:lnTo>
                <a:lnTo>
                  <a:pt x="150025" y="12839"/>
                </a:lnTo>
                <a:lnTo>
                  <a:pt x="150736" y="12179"/>
                </a:lnTo>
                <a:lnTo>
                  <a:pt x="151460" y="11556"/>
                </a:lnTo>
                <a:lnTo>
                  <a:pt x="152424" y="10921"/>
                </a:lnTo>
                <a:lnTo>
                  <a:pt x="156851" y="8877"/>
                </a:lnTo>
                <a:lnTo>
                  <a:pt x="36533" y="8864"/>
                </a:lnTo>
                <a:lnTo>
                  <a:pt x="34048" y="7823"/>
                </a:lnTo>
                <a:lnTo>
                  <a:pt x="32169" y="6172"/>
                </a:lnTo>
                <a:close/>
              </a:path>
              <a:path w="356235" h="30479">
                <a:moveTo>
                  <a:pt x="225463" y="9575"/>
                </a:moveTo>
                <a:lnTo>
                  <a:pt x="151041" y="13474"/>
                </a:lnTo>
                <a:lnTo>
                  <a:pt x="224781" y="13474"/>
                </a:lnTo>
                <a:lnTo>
                  <a:pt x="224053" y="13449"/>
                </a:lnTo>
                <a:lnTo>
                  <a:pt x="224383" y="11874"/>
                </a:lnTo>
                <a:lnTo>
                  <a:pt x="225463" y="9575"/>
                </a:lnTo>
                <a:close/>
              </a:path>
              <a:path w="356235" h="30479">
                <a:moveTo>
                  <a:pt x="152463" y="10896"/>
                </a:moveTo>
                <a:close/>
              </a:path>
              <a:path w="356235" h="30479">
                <a:moveTo>
                  <a:pt x="176288" y="0"/>
                </a:moveTo>
                <a:lnTo>
                  <a:pt x="108458" y="3716"/>
                </a:lnTo>
                <a:lnTo>
                  <a:pt x="74590" y="6020"/>
                </a:lnTo>
                <a:lnTo>
                  <a:pt x="40779" y="8813"/>
                </a:lnTo>
                <a:lnTo>
                  <a:pt x="40373" y="8864"/>
                </a:lnTo>
                <a:lnTo>
                  <a:pt x="36563" y="8877"/>
                </a:lnTo>
                <a:lnTo>
                  <a:pt x="156879" y="8864"/>
                </a:lnTo>
                <a:lnTo>
                  <a:pt x="17628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063363" y="4532434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10" h="1904">
                <a:moveTo>
                  <a:pt x="16090" y="0"/>
                </a:moveTo>
                <a:lnTo>
                  <a:pt x="0" y="253"/>
                </a:lnTo>
                <a:lnTo>
                  <a:pt x="1181" y="698"/>
                </a:lnTo>
                <a:lnTo>
                  <a:pt x="2387" y="1117"/>
                </a:lnTo>
                <a:lnTo>
                  <a:pt x="3555" y="1562"/>
                </a:lnTo>
                <a:lnTo>
                  <a:pt x="1609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09387" y="4525262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12598" y="0"/>
                </a:moveTo>
                <a:lnTo>
                  <a:pt x="3162" y="711"/>
                </a:lnTo>
                <a:lnTo>
                  <a:pt x="177" y="4432"/>
                </a:lnTo>
                <a:lnTo>
                  <a:pt x="0" y="9423"/>
                </a:lnTo>
                <a:lnTo>
                  <a:pt x="1905" y="13296"/>
                </a:lnTo>
                <a:lnTo>
                  <a:pt x="6311" y="9740"/>
                </a:lnTo>
                <a:lnTo>
                  <a:pt x="9499" y="5588"/>
                </a:lnTo>
                <a:lnTo>
                  <a:pt x="1259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948465" y="4531509"/>
            <a:ext cx="93345" cy="13970"/>
          </a:xfrm>
          <a:custGeom>
            <a:avLst/>
            <a:gdLst/>
            <a:ahLst/>
            <a:cxnLst/>
            <a:rect l="l" t="t" r="r" b="b"/>
            <a:pathLst>
              <a:path w="93345" h="13970">
                <a:moveTo>
                  <a:pt x="0" y="0"/>
                </a:moveTo>
                <a:lnTo>
                  <a:pt x="17081" y="13614"/>
                </a:lnTo>
                <a:lnTo>
                  <a:pt x="70414" y="8108"/>
                </a:lnTo>
                <a:lnTo>
                  <a:pt x="88176" y="6096"/>
                </a:lnTo>
                <a:lnTo>
                  <a:pt x="92773" y="1384"/>
                </a:lnTo>
                <a:lnTo>
                  <a:pt x="82981" y="1384"/>
                </a:lnTo>
                <a:lnTo>
                  <a:pt x="41495" y="1039"/>
                </a:lnTo>
                <a:lnTo>
                  <a:pt x="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21987" y="4509603"/>
            <a:ext cx="217170" cy="21590"/>
          </a:xfrm>
          <a:custGeom>
            <a:avLst/>
            <a:gdLst/>
            <a:ahLst/>
            <a:cxnLst/>
            <a:rect l="l" t="t" r="r" b="b"/>
            <a:pathLst>
              <a:path w="217170" h="21589">
                <a:moveTo>
                  <a:pt x="206501" y="5956"/>
                </a:moveTo>
                <a:lnTo>
                  <a:pt x="165595" y="8000"/>
                </a:lnTo>
                <a:lnTo>
                  <a:pt x="141736" y="18897"/>
                </a:lnTo>
                <a:lnTo>
                  <a:pt x="140766" y="19557"/>
                </a:lnTo>
                <a:lnTo>
                  <a:pt x="139995" y="20236"/>
                </a:lnTo>
                <a:lnTo>
                  <a:pt x="139344" y="20840"/>
                </a:lnTo>
                <a:lnTo>
                  <a:pt x="138912" y="21462"/>
                </a:lnTo>
                <a:lnTo>
                  <a:pt x="140347" y="21462"/>
                </a:lnTo>
                <a:lnTo>
                  <a:pt x="214782" y="17576"/>
                </a:lnTo>
                <a:lnTo>
                  <a:pt x="215277" y="16522"/>
                </a:lnTo>
                <a:lnTo>
                  <a:pt x="215925" y="15341"/>
                </a:lnTo>
                <a:lnTo>
                  <a:pt x="216687" y="14084"/>
                </a:lnTo>
                <a:lnTo>
                  <a:pt x="206501" y="5956"/>
                </a:lnTo>
                <a:close/>
              </a:path>
              <a:path w="217170" h="21589">
                <a:moveTo>
                  <a:pt x="19265" y="0"/>
                </a:moveTo>
                <a:lnTo>
                  <a:pt x="14211" y="1777"/>
                </a:lnTo>
                <a:lnTo>
                  <a:pt x="9270" y="3835"/>
                </a:lnTo>
                <a:lnTo>
                  <a:pt x="4673" y="6248"/>
                </a:lnTo>
                <a:lnTo>
                  <a:pt x="3035" y="9804"/>
                </a:lnTo>
                <a:lnTo>
                  <a:pt x="1536" y="12903"/>
                </a:lnTo>
                <a:lnTo>
                  <a:pt x="0" y="15659"/>
                </a:lnTo>
                <a:lnTo>
                  <a:pt x="21475" y="14160"/>
                </a:lnTo>
                <a:lnTo>
                  <a:pt x="17678" y="10756"/>
                </a:lnTo>
                <a:lnTo>
                  <a:pt x="16509" y="4825"/>
                </a:lnTo>
                <a:lnTo>
                  <a:pt x="1926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12547" y="4514701"/>
            <a:ext cx="233045" cy="11430"/>
          </a:xfrm>
          <a:custGeom>
            <a:avLst/>
            <a:gdLst/>
            <a:ahLst/>
            <a:cxnLst/>
            <a:rect l="l" t="t" r="r" b="b"/>
            <a:pathLst>
              <a:path w="233045" h="11429">
                <a:moveTo>
                  <a:pt x="14109" y="1155"/>
                </a:moveTo>
                <a:lnTo>
                  <a:pt x="0" y="11277"/>
                </a:lnTo>
                <a:lnTo>
                  <a:pt x="9436" y="10566"/>
                </a:lnTo>
                <a:lnTo>
                  <a:pt x="10972" y="7797"/>
                </a:lnTo>
                <a:lnTo>
                  <a:pt x="12484" y="4711"/>
                </a:lnTo>
                <a:lnTo>
                  <a:pt x="14109" y="1155"/>
                </a:lnTo>
                <a:close/>
              </a:path>
              <a:path w="233045" h="11429">
                <a:moveTo>
                  <a:pt x="232473" y="0"/>
                </a:moveTo>
                <a:lnTo>
                  <a:pt x="215938" y="863"/>
                </a:lnTo>
                <a:lnTo>
                  <a:pt x="226123" y="8978"/>
                </a:lnTo>
                <a:lnTo>
                  <a:pt x="227901" y="6032"/>
                </a:lnTo>
                <a:lnTo>
                  <a:pt x="230250" y="2692"/>
                </a:lnTo>
                <a:lnTo>
                  <a:pt x="23247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50078" y="4456983"/>
            <a:ext cx="409575" cy="22860"/>
          </a:xfrm>
          <a:custGeom>
            <a:avLst/>
            <a:gdLst/>
            <a:ahLst/>
            <a:cxnLst/>
            <a:rect l="l" t="t" r="r" b="b"/>
            <a:pathLst>
              <a:path w="409575" h="22860">
                <a:moveTo>
                  <a:pt x="23939" y="18262"/>
                </a:moveTo>
                <a:lnTo>
                  <a:pt x="0" y="20408"/>
                </a:lnTo>
                <a:lnTo>
                  <a:pt x="63" y="21856"/>
                </a:lnTo>
                <a:lnTo>
                  <a:pt x="190" y="22555"/>
                </a:lnTo>
                <a:lnTo>
                  <a:pt x="8140" y="21297"/>
                </a:lnTo>
                <a:lnTo>
                  <a:pt x="16052" y="19837"/>
                </a:lnTo>
                <a:lnTo>
                  <a:pt x="23939" y="18262"/>
                </a:lnTo>
                <a:close/>
              </a:path>
              <a:path w="409575" h="22860">
                <a:moveTo>
                  <a:pt x="409422" y="0"/>
                </a:moveTo>
                <a:lnTo>
                  <a:pt x="405041" y="2781"/>
                </a:lnTo>
                <a:lnTo>
                  <a:pt x="402907" y="4064"/>
                </a:lnTo>
                <a:lnTo>
                  <a:pt x="404545" y="3111"/>
                </a:lnTo>
                <a:lnTo>
                  <a:pt x="406844" y="1701"/>
                </a:lnTo>
                <a:lnTo>
                  <a:pt x="40942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957952" y="447350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27" y="0"/>
                </a:moveTo>
                <a:lnTo>
                  <a:pt x="0" y="673"/>
                </a:lnTo>
                <a:lnTo>
                  <a:pt x="660" y="647"/>
                </a:lnTo>
                <a:lnTo>
                  <a:pt x="252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813619" y="4161974"/>
            <a:ext cx="62865" cy="32384"/>
          </a:xfrm>
          <a:custGeom>
            <a:avLst/>
            <a:gdLst/>
            <a:ahLst/>
            <a:cxnLst/>
            <a:rect l="l" t="t" r="r" b="b"/>
            <a:pathLst>
              <a:path w="62864" h="32385">
                <a:moveTo>
                  <a:pt x="25024" y="0"/>
                </a:moveTo>
                <a:lnTo>
                  <a:pt x="0" y="17970"/>
                </a:lnTo>
                <a:lnTo>
                  <a:pt x="124" y="22140"/>
                </a:lnTo>
                <a:lnTo>
                  <a:pt x="4059" y="27444"/>
                </a:lnTo>
                <a:lnTo>
                  <a:pt x="10520" y="30683"/>
                </a:lnTo>
                <a:lnTo>
                  <a:pt x="12324" y="31115"/>
                </a:lnTo>
                <a:lnTo>
                  <a:pt x="15956" y="32029"/>
                </a:lnTo>
                <a:lnTo>
                  <a:pt x="25079" y="28743"/>
                </a:lnTo>
                <a:lnTo>
                  <a:pt x="34234" y="25555"/>
                </a:lnTo>
                <a:lnTo>
                  <a:pt x="43424" y="22467"/>
                </a:lnTo>
                <a:lnTo>
                  <a:pt x="52646" y="19481"/>
                </a:lnTo>
                <a:lnTo>
                  <a:pt x="55961" y="17970"/>
                </a:lnTo>
                <a:lnTo>
                  <a:pt x="59301" y="16700"/>
                </a:lnTo>
                <a:lnTo>
                  <a:pt x="62679" y="15697"/>
                </a:lnTo>
                <a:lnTo>
                  <a:pt x="29761" y="7975"/>
                </a:lnTo>
                <a:lnTo>
                  <a:pt x="26154" y="4229"/>
                </a:lnTo>
                <a:lnTo>
                  <a:pt x="2502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829574" y="4177670"/>
            <a:ext cx="53340" cy="24130"/>
          </a:xfrm>
          <a:custGeom>
            <a:avLst/>
            <a:gdLst/>
            <a:ahLst/>
            <a:cxnLst/>
            <a:rect l="l" t="t" r="r" b="b"/>
            <a:pathLst>
              <a:path w="53339" h="24129">
                <a:moveTo>
                  <a:pt x="46723" y="0"/>
                </a:moveTo>
                <a:lnTo>
                  <a:pt x="43345" y="1003"/>
                </a:lnTo>
                <a:lnTo>
                  <a:pt x="40017" y="2273"/>
                </a:lnTo>
                <a:lnTo>
                  <a:pt x="36702" y="3784"/>
                </a:lnTo>
                <a:lnTo>
                  <a:pt x="27478" y="6770"/>
                </a:lnTo>
                <a:lnTo>
                  <a:pt x="18284" y="9858"/>
                </a:lnTo>
                <a:lnTo>
                  <a:pt x="9124" y="13046"/>
                </a:lnTo>
                <a:lnTo>
                  <a:pt x="0" y="16332"/>
                </a:lnTo>
                <a:lnTo>
                  <a:pt x="30848" y="23545"/>
                </a:lnTo>
                <a:lnTo>
                  <a:pt x="32895" y="17275"/>
                </a:lnTo>
                <a:lnTo>
                  <a:pt x="39876" y="10528"/>
                </a:lnTo>
                <a:lnTo>
                  <a:pt x="47959" y="4772"/>
                </a:lnTo>
                <a:lnTo>
                  <a:pt x="53314" y="1473"/>
                </a:lnTo>
                <a:lnTo>
                  <a:pt x="46723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60427" y="4179143"/>
            <a:ext cx="73660" cy="30480"/>
          </a:xfrm>
          <a:custGeom>
            <a:avLst/>
            <a:gdLst/>
            <a:ahLst/>
            <a:cxnLst/>
            <a:rect l="l" t="t" r="r" b="b"/>
            <a:pathLst>
              <a:path w="73660" h="30479">
                <a:moveTo>
                  <a:pt x="22466" y="0"/>
                </a:moveTo>
                <a:lnTo>
                  <a:pt x="17109" y="3298"/>
                </a:lnTo>
                <a:lnTo>
                  <a:pt x="9023" y="9055"/>
                </a:lnTo>
                <a:lnTo>
                  <a:pt x="2042" y="15801"/>
                </a:lnTo>
                <a:lnTo>
                  <a:pt x="0" y="22072"/>
                </a:lnTo>
                <a:lnTo>
                  <a:pt x="19672" y="26352"/>
                </a:lnTo>
                <a:lnTo>
                  <a:pt x="39344" y="30327"/>
                </a:lnTo>
                <a:lnTo>
                  <a:pt x="54884" y="20674"/>
                </a:lnTo>
                <a:lnTo>
                  <a:pt x="63978" y="15341"/>
                </a:lnTo>
                <a:lnTo>
                  <a:pt x="73520" y="10325"/>
                </a:lnTo>
                <a:lnTo>
                  <a:pt x="47988" y="5410"/>
                </a:lnTo>
                <a:lnTo>
                  <a:pt x="2246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222567" y="4185495"/>
            <a:ext cx="190500" cy="21590"/>
          </a:xfrm>
          <a:custGeom>
            <a:avLst/>
            <a:gdLst/>
            <a:ahLst/>
            <a:cxnLst/>
            <a:rect l="l" t="t" r="r" b="b"/>
            <a:pathLst>
              <a:path w="190500" h="21589">
                <a:moveTo>
                  <a:pt x="96520" y="14960"/>
                </a:moveTo>
                <a:lnTo>
                  <a:pt x="55968" y="16814"/>
                </a:lnTo>
                <a:lnTo>
                  <a:pt x="0" y="21005"/>
                </a:lnTo>
                <a:lnTo>
                  <a:pt x="24107" y="20034"/>
                </a:lnTo>
                <a:lnTo>
                  <a:pt x="48240" y="18654"/>
                </a:lnTo>
                <a:lnTo>
                  <a:pt x="72384" y="16939"/>
                </a:lnTo>
                <a:lnTo>
                  <a:pt x="96520" y="14960"/>
                </a:lnTo>
                <a:close/>
              </a:path>
              <a:path w="190500" h="21589">
                <a:moveTo>
                  <a:pt x="190411" y="0"/>
                </a:moveTo>
                <a:lnTo>
                  <a:pt x="184327" y="3098"/>
                </a:lnTo>
                <a:lnTo>
                  <a:pt x="177825" y="5854"/>
                </a:lnTo>
                <a:lnTo>
                  <a:pt x="171513" y="7937"/>
                </a:lnTo>
                <a:lnTo>
                  <a:pt x="185610" y="6616"/>
                </a:lnTo>
                <a:lnTo>
                  <a:pt x="188531" y="3962"/>
                </a:lnTo>
                <a:lnTo>
                  <a:pt x="189776" y="1981"/>
                </a:lnTo>
                <a:lnTo>
                  <a:pt x="19041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197577" y="420050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604" y="0"/>
                </a:lnTo>
              </a:path>
            </a:pathLst>
          </a:custGeom>
          <a:ln w="16789">
            <a:solidFill>
              <a:srgbClr val="E2E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310276" y="4317863"/>
            <a:ext cx="115570" cy="43815"/>
          </a:xfrm>
          <a:custGeom>
            <a:avLst/>
            <a:gdLst/>
            <a:ahLst/>
            <a:cxnLst/>
            <a:rect l="l" t="t" r="r" b="b"/>
            <a:pathLst>
              <a:path w="115570" h="43814">
                <a:moveTo>
                  <a:pt x="115163" y="0"/>
                </a:moveTo>
                <a:lnTo>
                  <a:pt x="71280" y="7510"/>
                </a:lnTo>
                <a:lnTo>
                  <a:pt x="18795" y="26441"/>
                </a:lnTo>
                <a:lnTo>
                  <a:pt x="0" y="43726"/>
                </a:lnTo>
                <a:lnTo>
                  <a:pt x="48564" y="24485"/>
                </a:lnTo>
                <a:lnTo>
                  <a:pt x="56489" y="22809"/>
                </a:lnTo>
                <a:lnTo>
                  <a:pt x="64452" y="21272"/>
                </a:lnTo>
                <a:lnTo>
                  <a:pt x="72415" y="19926"/>
                </a:lnTo>
                <a:lnTo>
                  <a:pt x="79413" y="14325"/>
                </a:lnTo>
                <a:lnTo>
                  <a:pt x="86359" y="9956"/>
                </a:lnTo>
                <a:lnTo>
                  <a:pt x="11516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382698" y="4241864"/>
            <a:ext cx="427990" cy="96520"/>
          </a:xfrm>
          <a:custGeom>
            <a:avLst/>
            <a:gdLst/>
            <a:ahLst/>
            <a:cxnLst/>
            <a:rect l="l" t="t" r="r" b="b"/>
            <a:pathLst>
              <a:path w="427989" h="96520">
                <a:moveTo>
                  <a:pt x="425323" y="0"/>
                </a:moveTo>
                <a:lnTo>
                  <a:pt x="371947" y="7563"/>
                </a:lnTo>
                <a:lnTo>
                  <a:pt x="320763" y="16645"/>
                </a:lnTo>
                <a:lnTo>
                  <a:pt x="269928" y="27396"/>
                </a:lnTo>
                <a:lnTo>
                  <a:pt x="219441" y="39819"/>
                </a:lnTo>
                <a:lnTo>
                  <a:pt x="169303" y="53911"/>
                </a:lnTo>
                <a:lnTo>
                  <a:pt x="131978" y="68275"/>
                </a:lnTo>
                <a:lnTo>
                  <a:pt x="115975" y="68532"/>
                </a:lnTo>
                <a:lnTo>
                  <a:pt x="68821" y="72402"/>
                </a:lnTo>
                <a:lnTo>
                  <a:pt x="13931" y="85953"/>
                </a:lnTo>
                <a:lnTo>
                  <a:pt x="0" y="95923"/>
                </a:lnTo>
                <a:lnTo>
                  <a:pt x="14651" y="93617"/>
                </a:lnTo>
                <a:lnTo>
                  <a:pt x="29343" y="91690"/>
                </a:lnTo>
                <a:lnTo>
                  <a:pt x="44073" y="90140"/>
                </a:lnTo>
                <a:lnTo>
                  <a:pt x="58839" y="88963"/>
                </a:lnTo>
                <a:lnTo>
                  <a:pt x="61201" y="88049"/>
                </a:lnTo>
                <a:lnTo>
                  <a:pt x="63576" y="87236"/>
                </a:lnTo>
                <a:lnTo>
                  <a:pt x="65963" y="86563"/>
                </a:lnTo>
                <a:lnTo>
                  <a:pt x="90361" y="78448"/>
                </a:lnTo>
                <a:lnTo>
                  <a:pt x="115109" y="72105"/>
                </a:lnTo>
                <a:lnTo>
                  <a:pt x="140205" y="67537"/>
                </a:lnTo>
                <a:lnTo>
                  <a:pt x="165646" y="64744"/>
                </a:lnTo>
                <a:lnTo>
                  <a:pt x="170091" y="62979"/>
                </a:lnTo>
                <a:lnTo>
                  <a:pt x="189271" y="56850"/>
                </a:lnTo>
                <a:lnTo>
                  <a:pt x="208519" y="51000"/>
                </a:lnTo>
                <a:lnTo>
                  <a:pt x="227832" y="45430"/>
                </a:lnTo>
                <a:lnTo>
                  <a:pt x="247205" y="40144"/>
                </a:lnTo>
                <a:lnTo>
                  <a:pt x="248615" y="39255"/>
                </a:lnTo>
                <a:lnTo>
                  <a:pt x="251409" y="37414"/>
                </a:lnTo>
                <a:lnTo>
                  <a:pt x="253225" y="36753"/>
                </a:lnTo>
                <a:lnTo>
                  <a:pt x="254952" y="36423"/>
                </a:lnTo>
                <a:lnTo>
                  <a:pt x="261665" y="36423"/>
                </a:lnTo>
                <a:lnTo>
                  <a:pt x="299924" y="27224"/>
                </a:lnTo>
                <a:lnTo>
                  <a:pt x="340294" y="18751"/>
                </a:lnTo>
                <a:lnTo>
                  <a:pt x="380929" y="11450"/>
                </a:lnTo>
                <a:lnTo>
                  <a:pt x="421830" y="5321"/>
                </a:lnTo>
                <a:lnTo>
                  <a:pt x="427367" y="2590"/>
                </a:lnTo>
                <a:lnTo>
                  <a:pt x="426427" y="1790"/>
                </a:lnTo>
                <a:lnTo>
                  <a:pt x="425754" y="901"/>
                </a:lnTo>
                <a:lnTo>
                  <a:pt x="425323" y="0"/>
                </a:lnTo>
                <a:close/>
              </a:path>
              <a:path w="427989" h="96520">
                <a:moveTo>
                  <a:pt x="261665" y="36423"/>
                </a:moveTo>
                <a:lnTo>
                  <a:pt x="257708" y="36423"/>
                </a:lnTo>
                <a:lnTo>
                  <a:pt x="258775" y="36563"/>
                </a:lnTo>
                <a:lnTo>
                  <a:pt x="259816" y="36868"/>
                </a:lnTo>
                <a:lnTo>
                  <a:pt x="261665" y="36423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441539" y="4244452"/>
            <a:ext cx="371475" cy="86995"/>
          </a:xfrm>
          <a:custGeom>
            <a:avLst/>
            <a:gdLst/>
            <a:ahLst/>
            <a:cxnLst/>
            <a:rect l="l" t="t" r="r" b="b"/>
            <a:pathLst>
              <a:path w="371475" h="86995">
                <a:moveTo>
                  <a:pt x="106807" y="62153"/>
                </a:moveTo>
                <a:lnTo>
                  <a:pt x="81360" y="64948"/>
                </a:lnTo>
                <a:lnTo>
                  <a:pt x="56265" y="69519"/>
                </a:lnTo>
                <a:lnTo>
                  <a:pt x="31520" y="75862"/>
                </a:lnTo>
                <a:lnTo>
                  <a:pt x="7124" y="83972"/>
                </a:lnTo>
                <a:lnTo>
                  <a:pt x="4724" y="84645"/>
                </a:lnTo>
                <a:lnTo>
                  <a:pt x="2362" y="85471"/>
                </a:lnTo>
                <a:lnTo>
                  <a:pt x="0" y="86372"/>
                </a:lnTo>
                <a:lnTo>
                  <a:pt x="9829" y="85794"/>
                </a:lnTo>
                <a:lnTo>
                  <a:pt x="19677" y="85377"/>
                </a:lnTo>
                <a:lnTo>
                  <a:pt x="29541" y="85124"/>
                </a:lnTo>
                <a:lnTo>
                  <a:pt x="49270" y="85039"/>
                </a:lnTo>
                <a:lnTo>
                  <a:pt x="106807" y="62153"/>
                </a:lnTo>
                <a:close/>
              </a:path>
              <a:path w="371475" h="86995">
                <a:moveTo>
                  <a:pt x="49270" y="85039"/>
                </a:moveTo>
                <a:lnTo>
                  <a:pt x="42621" y="85039"/>
                </a:lnTo>
                <a:lnTo>
                  <a:pt x="49056" y="85124"/>
                </a:lnTo>
                <a:lnTo>
                  <a:pt x="49270" y="85039"/>
                </a:lnTo>
                <a:close/>
              </a:path>
              <a:path w="371475" h="86995">
                <a:moveTo>
                  <a:pt x="198869" y="33832"/>
                </a:moveTo>
                <a:lnTo>
                  <a:pt x="196113" y="33832"/>
                </a:lnTo>
                <a:lnTo>
                  <a:pt x="194373" y="34175"/>
                </a:lnTo>
                <a:lnTo>
                  <a:pt x="192570" y="34823"/>
                </a:lnTo>
                <a:lnTo>
                  <a:pt x="189776" y="36677"/>
                </a:lnTo>
                <a:lnTo>
                  <a:pt x="188366" y="37553"/>
                </a:lnTo>
                <a:lnTo>
                  <a:pt x="196761" y="35344"/>
                </a:lnTo>
                <a:lnTo>
                  <a:pt x="200977" y="34277"/>
                </a:lnTo>
                <a:lnTo>
                  <a:pt x="199936" y="33972"/>
                </a:lnTo>
                <a:lnTo>
                  <a:pt x="198869" y="33832"/>
                </a:lnTo>
                <a:close/>
              </a:path>
              <a:path w="371475" h="86995">
                <a:moveTo>
                  <a:pt x="368528" y="0"/>
                </a:moveTo>
                <a:lnTo>
                  <a:pt x="362991" y="2730"/>
                </a:lnTo>
                <a:lnTo>
                  <a:pt x="371106" y="1663"/>
                </a:lnTo>
                <a:lnTo>
                  <a:pt x="370103" y="1130"/>
                </a:lnTo>
                <a:lnTo>
                  <a:pt x="369239" y="584"/>
                </a:lnTo>
                <a:lnTo>
                  <a:pt x="36852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8027" y="4241068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29" y="0"/>
                </a:moveTo>
                <a:lnTo>
                  <a:pt x="0" y="800"/>
                </a:lnTo>
                <a:lnTo>
                  <a:pt x="419" y="1701"/>
                </a:lnTo>
                <a:lnTo>
                  <a:pt x="1092" y="2578"/>
                </a:lnTo>
                <a:lnTo>
                  <a:pt x="2044" y="3378"/>
                </a:lnTo>
                <a:lnTo>
                  <a:pt x="902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10065" y="4237277"/>
            <a:ext cx="48260" cy="8890"/>
          </a:xfrm>
          <a:custGeom>
            <a:avLst/>
            <a:gdLst/>
            <a:ahLst/>
            <a:cxnLst/>
            <a:rect l="l" t="t" r="r" b="b"/>
            <a:pathLst>
              <a:path w="48260" h="8889">
                <a:moveTo>
                  <a:pt x="47663" y="0"/>
                </a:moveTo>
                <a:lnTo>
                  <a:pt x="6984" y="3784"/>
                </a:lnTo>
                <a:lnTo>
                  <a:pt x="0" y="7175"/>
                </a:lnTo>
                <a:lnTo>
                  <a:pt x="711" y="7759"/>
                </a:lnTo>
                <a:lnTo>
                  <a:pt x="1574" y="8305"/>
                </a:lnTo>
                <a:lnTo>
                  <a:pt x="2578" y="8839"/>
                </a:lnTo>
                <a:lnTo>
                  <a:pt x="5295" y="8483"/>
                </a:lnTo>
                <a:lnTo>
                  <a:pt x="4766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673340" y="4266503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20" h="26670">
                <a:moveTo>
                  <a:pt x="96050" y="0"/>
                </a:moveTo>
                <a:lnTo>
                  <a:pt x="71869" y="6082"/>
                </a:lnTo>
                <a:lnTo>
                  <a:pt x="47805" y="12514"/>
                </a:lnTo>
                <a:lnTo>
                  <a:pt x="23851" y="19286"/>
                </a:lnTo>
                <a:lnTo>
                  <a:pt x="0" y="26390"/>
                </a:lnTo>
                <a:lnTo>
                  <a:pt x="30746" y="23507"/>
                </a:lnTo>
                <a:lnTo>
                  <a:pt x="34226" y="22339"/>
                </a:lnTo>
                <a:lnTo>
                  <a:pt x="41224" y="20053"/>
                </a:lnTo>
                <a:lnTo>
                  <a:pt x="50921" y="17155"/>
                </a:lnTo>
                <a:lnTo>
                  <a:pt x="61252" y="14565"/>
                </a:lnTo>
                <a:lnTo>
                  <a:pt x="72049" y="12239"/>
                </a:lnTo>
                <a:lnTo>
                  <a:pt x="83146" y="10134"/>
                </a:lnTo>
                <a:lnTo>
                  <a:pt x="86639" y="6654"/>
                </a:lnTo>
                <a:lnTo>
                  <a:pt x="91465" y="3073"/>
                </a:lnTo>
                <a:lnTo>
                  <a:pt x="9605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56479" y="4251963"/>
            <a:ext cx="92075" cy="24765"/>
          </a:xfrm>
          <a:custGeom>
            <a:avLst/>
            <a:gdLst/>
            <a:ahLst/>
            <a:cxnLst/>
            <a:rect l="l" t="t" r="r" b="b"/>
            <a:pathLst>
              <a:path w="92075" h="24764">
                <a:moveTo>
                  <a:pt x="78905" y="0"/>
                </a:moveTo>
                <a:lnTo>
                  <a:pt x="29313" y="10644"/>
                </a:lnTo>
                <a:lnTo>
                  <a:pt x="0" y="24676"/>
                </a:lnTo>
                <a:lnTo>
                  <a:pt x="10450" y="22877"/>
                </a:lnTo>
                <a:lnTo>
                  <a:pt x="20963" y="21196"/>
                </a:lnTo>
                <a:lnTo>
                  <a:pt x="41071" y="18135"/>
                </a:lnTo>
                <a:lnTo>
                  <a:pt x="79082" y="10287"/>
                </a:lnTo>
                <a:lnTo>
                  <a:pt x="83375" y="7772"/>
                </a:lnTo>
                <a:lnTo>
                  <a:pt x="92011" y="2857"/>
                </a:lnTo>
                <a:lnTo>
                  <a:pt x="87642" y="1943"/>
                </a:lnTo>
                <a:lnTo>
                  <a:pt x="7890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835563" y="4254825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2928" y="0"/>
                </a:moveTo>
                <a:lnTo>
                  <a:pt x="4292" y="4902"/>
                </a:lnTo>
                <a:lnTo>
                  <a:pt x="0" y="7429"/>
                </a:lnTo>
                <a:lnTo>
                  <a:pt x="5054" y="6350"/>
                </a:lnTo>
                <a:lnTo>
                  <a:pt x="15201" y="4318"/>
                </a:lnTo>
                <a:lnTo>
                  <a:pt x="15913" y="3848"/>
                </a:lnTo>
                <a:lnTo>
                  <a:pt x="16370" y="3581"/>
                </a:lnTo>
                <a:lnTo>
                  <a:pt x="19710" y="1435"/>
                </a:lnTo>
                <a:lnTo>
                  <a:pt x="129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835378" y="4246808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39" h="8254">
                <a:moveTo>
                  <a:pt x="27609" y="0"/>
                </a:moveTo>
                <a:lnTo>
                  <a:pt x="0" y="5156"/>
                </a:lnTo>
                <a:lnTo>
                  <a:pt x="8750" y="7099"/>
                </a:lnTo>
                <a:lnTo>
                  <a:pt x="13119" y="8013"/>
                </a:lnTo>
                <a:lnTo>
                  <a:pt x="17932" y="5295"/>
                </a:lnTo>
                <a:lnTo>
                  <a:pt x="22758" y="2628"/>
                </a:lnTo>
                <a:lnTo>
                  <a:pt x="2760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848487" y="424548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22098" y="0"/>
                </a:moveTo>
                <a:lnTo>
                  <a:pt x="19558" y="419"/>
                </a:lnTo>
                <a:lnTo>
                  <a:pt x="14503" y="1320"/>
                </a:lnTo>
                <a:lnTo>
                  <a:pt x="4826" y="6629"/>
                </a:lnTo>
                <a:lnTo>
                  <a:pt x="0" y="9347"/>
                </a:lnTo>
                <a:lnTo>
                  <a:pt x="6794" y="10769"/>
                </a:lnTo>
                <a:lnTo>
                  <a:pt x="11772" y="7594"/>
                </a:lnTo>
                <a:lnTo>
                  <a:pt x="16776" y="4483"/>
                </a:lnTo>
                <a:lnTo>
                  <a:pt x="21818" y="1435"/>
                </a:lnTo>
                <a:lnTo>
                  <a:pt x="21882" y="952"/>
                </a:lnTo>
                <a:lnTo>
                  <a:pt x="2209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870299" y="424498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187" y="0"/>
                </a:moveTo>
                <a:lnTo>
                  <a:pt x="279" y="508"/>
                </a:lnTo>
                <a:lnTo>
                  <a:pt x="165" y="965"/>
                </a:lnTo>
                <a:lnTo>
                  <a:pt x="0" y="1930"/>
                </a:lnTo>
                <a:lnTo>
                  <a:pt x="318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667348" y="4290006"/>
            <a:ext cx="36830" cy="8890"/>
          </a:xfrm>
          <a:custGeom>
            <a:avLst/>
            <a:gdLst/>
            <a:ahLst/>
            <a:cxnLst/>
            <a:rect l="l" t="t" r="r" b="b"/>
            <a:pathLst>
              <a:path w="36829" h="8889">
                <a:moveTo>
                  <a:pt x="36741" y="0"/>
                </a:moveTo>
                <a:lnTo>
                  <a:pt x="5994" y="2882"/>
                </a:lnTo>
                <a:lnTo>
                  <a:pt x="1993" y="4102"/>
                </a:lnTo>
                <a:lnTo>
                  <a:pt x="0" y="4737"/>
                </a:lnTo>
                <a:lnTo>
                  <a:pt x="2006" y="5969"/>
                </a:lnTo>
                <a:lnTo>
                  <a:pt x="4000" y="7238"/>
                </a:lnTo>
                <a:lnTo>
                  <a:pt x="6007" y="8483"/>
                </a:lnTo>
                <a:lnTo>
                  <a:pt x="9905" y="7531"/>
                </a:lnTo>
                <a:lnTo>
                  <a:pt x="23444" y="4419"/>
                </a:lnTo>
                <a:lnTo>
                  <a:pt x="3674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5320" y="4294742"/>
            <a:ext cx="108585" cy="34925"/>
          </a:xfrm>
          <a:custGeom>
            <a:avLst/>
            <a:gdLst/>
            <a:ahLst/>
            <a:cxnLst/>
            <a:rect l="l" t="t" r="r" b="b"/>
            <a:pathLst>
              <a:path w="108585" h="34925">
                <a:moveTo>
                  <a:pt x="102031" y="0"/>
                </a:moveTo>
                <a:lnTo>
                  <a:pt x="76395" y="8115"/>
                </a:lnTo>
                <a:lnTo>
                  <a:pt x="50853" y="16584"/>
                </a:lnTo>
                <a:lnTo>
                  <a:pt x="25393" y="25394"/>
                </a:lnTo>
                <a:lnTo>
                  <a:pt x="0" y="34531"/>
                </a:lnTo>
                <a:lnTo>
                  <a:pt x="13792" y="34823"/>
                </a:lnTo>
                <a:lnTo>
                  <a:pt x="25743" y="31519"/>
                </a:lnTo>
                <a:lnTo>
                  <a:pt x="37658" y="28063"/>
                </a:lnTo>
                <a:lnTo>
                  <a:pt x="61429" y="20789"/>
                </a:lnTo>
                <a:lnTo>
                  <a:pt x="48323" y="19926"/>
                </a:lnTo>
                <a:lnTo>
                  <a:pt x="63151" y="15597"/>
                </a:lnTo>
                <a:lnTo>
                  <a:pt x="78047" y="11455"/>
                </a:lnTo>
                <a:lnTo>
                  <a:pt x="93011" y="7503"/>
                </a:lnTo>
                <a:lnTo>
                  <a:pt x="108038" y="3746"/>
                </a:lnTo>
                <a:lnTo>
                  <a:pt x="10203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797551" y="4264061"/>
            <a:ext cx="29845" cy="6350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9502" y="0"/>
                </a:moveTo>
                <a:lnTo>
                  <a:pt x="0" y="6032"/>
                </a:lnTo>
                <a:lnTo>
                  <a:pt x="2679" y="5638"/>
                </a:lnTo>
                <a:lnTo>
                  <a:pt x="7848" y="4813"/>
                </a:lnTo>
                <a:lnTo>
                  <a:pt x="2950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50768" y="4256256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4508" y="0"/>
                </a:moveTo>
                <a:lnTo>
                  <a:pt x="0" y="2882"/>
                </a:lnTo>
                <a:lnTo>
                  <a:pt x="9525" y="1028"/>
                </a:lnTo>
                <a:lnTo>
                  <a:pt x="7848" y="698"/>
                </a:lnTo>
                <a:lnTo>
                  <a:pt x="450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55276" y="4246914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15024" y="0"/>
                </a:moveTo>
                <a:lnTo>
                  <a:pt x="9982" y="3048"/>
                </a:lnTo>
                <a:lnTo>
                  <a:pt x="4978" y="6172"/>
                </a:lnTo>
                <a:lnTo>
                  <a:pt x="0" y="9347"/>
                </a:lnTo>
                <a:lnTo>
                  <a:pt x="1676" y="9677"/>
                </a:lnTo>
                <a:lnTo>
                  <a:pt x="3352" y="10045"/>
                </a:lnTo>
                <a:lnTo>
                  <a:pt x="5016" y="10375"/>
                </a:lnTo>
                <a:lnTo>
                  <a:pt x="12395" y="8978"/>
                </a:lnTo>
                <a:lnTo>
                  <a:pt x="16090" y="8318"/>
                </a:lnTo>
                <a:lnTo>
                  <a:pt x="14846" y="5803"/>
                </a:lnTo>
                <a:lnTo>
                  <a:pt x="14554" y="2908"/>
                </a:lnTo>
                <a:lnTo>
                  <a:pt x="1502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69929" y="4241675"/>
            <a:ext cx="50165" cy="13970"/>
          </a:xfrm>
          <a:custGeom>
            <a:avLst/>
            <a:gdLst/>
            <a:ahLst/>
            <a:cxnLst/>
            <a:rect l="l" t="t" r="r" b="b"/>
            <a:pathLst>
              <a:path w="50164" h="13970">
                <a:moveTo>
                  <a:pt x="23821" y="0"/>
                </a:moveTo>
                <a:lnTo>
                  <a:pt x="17039" y="1054"/>
                </a:lnTo>
                <a:lnTo>
                  <a:pt x="3552" y="3302"/>
                </a:lnTo>
                <a:lnTo>
                  <a:pt x="377" y="5232"/>
                </a:lnTo>
                <a:lnTo>
                  <a:pt x="0" y="7507"/>
                </a:lnTo>
                <a:lnTo>
                  <a:pt x="21" y="9398"/>
                </a:lnTo>
                <a:lnTo>
                  <a:pt x="186" y="11049"/>
                </a:lnTo>
                <a:lnTo>
                  <a:pt x="1431" y="13550"/>
                </a:lnTo>
                <a:lnTo>
                  <a:pt x="13597" y="11412"/>
                </a:lnTo>
                <a:lnTo>
                  <a:pt x="25772" y="9398"/>
                </a:lnTo>
                <a:lnTo>
                  <a:pt x="37959" y="7507"/>
                </a:lnTo>
                <a:lnTo>
                  <a:pt x="50161" y="5740"/>
                </a:lnTo>
                <a:lnTo>
                  <a:pt x="2382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751093" y="4303284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4" h="4445">
                <a:moveTo>
                  <a:pt x="18034" y="0"/>
                </a:moveTo>
                <a:lnTo>
                  <a:pt x="6007" y="1765"/>
                </a:lnTo>
                <a:lnTo>
                  <a:pt x="0" y="2755"/>
                </a:lnTo>
                <a:lnTo>
                  <a:pt x="1600" y="4140"/>
                </a:lnTo>
                <a:lnTo>
                  <a:pt x="7086" y="2730"/>
                </a:lnTo>
                <a:lnTo>
                  <a:pt x="1803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727105" y="4306037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5" h="6985">
                <a:moveTo>
                  <a:pt x="23990" y="0"/>
                </a:moveTo>
                <a:lnTo>
                  <a:pt x="23380" y="88"/>
                </a:lnTo>
                <a:lnTo>
                  <a:pt x="15367" y="1993"/>
                </a:lnTo>
                <a:lnTo>
                  <a:pt x="7670" y="3937"/>
                </a:lnTo>
                <a:lnTo>
                  <a:pt x="0" y="5956"/>
                </a:lnTo>
                <a:lnTo>
                  <a:pt x="6311" y="6464"/>
                </a:lnTo>
                <a:lnTo>
                  <a:pt x="25590" y="1384"/>
                </a:lnTo>
                <a:lnTo>
                  <a:pt x="2399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60993" y="4311991"/>
            <a:ext cx="73025" cy="19685"/>
          </a:xfrm>
          <a:custGeom>
            <a:avLst/>
            <a:gdLst/>
            <a:ahLst/>
            <a:cxnLst/>
            <a:rect l="l" t="t" r="r" b="b"/>
            <a:pathLst>
              <a:path w="73025" h="19685">
                <a:moveTo>
                  <a:pt x="66116" y="0"/>
                </a:moveTo>
                <a:lnTo>
                  <a:pt x="49468" y="4465"/>
                </a:lnTo>
                <a:lnTo>
                  <a:pt x="32900" y="9155"/>
                </a:lnTo>
                <a:lnTo>
                  <a:pt x="16411" y="14071"/>
                </a:lnTo>
                <a:lnTo>
                  <a:pt x="0" y="19215"/>
                </a:lnTo>
                <a:lnTo>
                  <a:pt x="2006" y="19215"/>
                </a:lnTo>
                <a:lnTo>
                  <a:pt x="4000" y="19240"/>
                </a:lnTo>
                <a:lnTo>
                  <a:pt x="6007" y="19240"/>
                </a:lnTo>
                <a:lnTo>
                  <a:pt x="17767" y="15151"/>
                </a:lnTo>
                <a:lnTo>
                  <a:pt x="19215" y="14998"/>
                </a:lnTo>
                <a:lnTo>
                  <a:pt x="20662" y="14884"/>
                </a:lnTo>
                <a:lnTo>
                  <a:pt x="22110" y="14731"/>
                </a:lnTo>
                <a:lnTo>
                  <a:pt x="47226" y="7443"/>
                </a:lnTo>
                <a:lnTo>
                  <a:pt x="72428" y="508"/>
                </a:lnTo>
                <a:lnTo>
                  <a:pt x="6611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21221" y="4306185"/>
            <a:ext cx="29209" cy="6350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28968" y="0"/>
                </a:moveTo>
                <a:lnTo>
                  <a:pt x="14474" y="2527"/>
                </a:lnTo>
                <a:lnTo>
                  <a:pt x="0" y="5321"/>
                </a:lnTo>
                <a:lnTo>
                  <a:pt x="5892" y="5803"/>
                </a:lnTo>
                <a:lnTo>
                  <a:pt x="13550" y="3784"/>
                </a:lnTo>
                <a:lnTo>
                  <a:pt x="21247" y="1854"/>
                </a:lnTo>
                <a:lnTo>
                  <a:pt x="2896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657170" y="4311508"/>
            <a:ext cx="70485" cy="20320"/>
          </a:xfrm>
          <a:custGeom>
            <a:avLst/>
            <a:gdLst/>
            <a:ahLst/>
            <a:cxnLst/>
            <a:rect l="l" t="t" r="r" b="b"/>
            <a:pathLst>
              <a:path w="70485" h="20320">
                <a:moveTo>
                  <a:pt x="64046" y="0"/>
                </a:moveTo>
                <a:lnTo>
                  <a:pt x="59639" y="901"/>
                </a:lnTo>
                <a:lnTo>
                  <a:pt x="29876" y="10496"/>
                </a:lnTo>
                <a:lnTo>
                  <a:pt x="0" y="19672"/>
                </a:lnTo>
                <a:lnTo>
                  <a:pt x="3822" y="19697"/>
                </a:lnTo>
                <a:lnTo>
                  <a:pt x="20234" y="14554"/>
                </a:lnTo>
                <a:lnTo>
                  <a:pt x="36723" y="9637"/>
                </a:lnTo>
                <a:lnTo>
                  <a:pt x="53291" y="4947"/>
                </a:lnTo>
                <a:lnTo>
                  <a:pt x="69938" y="482"/>
                </a:lnTo>
                <a:lnTo>
                  <a:pt x="6404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667011" y="4326722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16090" y="0"/>
                </a:moveTo>
                <a:lnTo>
                  <a:pt x="14643" y="152"/>
                </a:lnTo>
                <a:lnTo>
                  <a:pt x="13195" y="266"/>
                </a:lnTo>
                <a:lnTo>
                  <a:pt x="11747" y="419"/>
                </a:lnTo>
                <a:lnTo>
                  <a:pt x="0" y="4508"/>
                </a:lnTo>
                <a:lnTo>
                  <a:pt x="1231" y="4508"/>
                </a:lnTo>
                <a:lnTo>
                  <a:pt x="6184" y="2959"/>
                </a:lnTo>
                <a:lnTo>
                  <a:pt x="1609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275106" y="4346376"/>
            <a:ext cx="41275" cy="11430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40906" y="0"/>
                </a:moveTo>
                <a:lnTo>
                  <a:pt x="29235" y="1028"/>
                </a:lnTo>
                <a:lnTo>
                  <a:pt x="0" y="10896"/>
                </a:lnTo>
                <a:lnTo>
                  <a:pt x="38290" y="7023"/>
                </a:lnTo>
                <a:lnTo>
                  <a:pt x="39827" y="5092"/>
                </a:lnTo>
                <a:lnTo>
                  <a:pt x="40805" y="2921"/>
                </a:lnTo>
                <a:lnTo>
                  <a:pt x="4090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304343" y="4343472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11290" y="0"/>
                </a:moveTo>
                <a:lnTo>
                  <a:pt x="0" y="3937"/>
                </a:lnTo>
                <a:lnTo>
                  <a:pt x="11671" y="2908"/>
                </a:lnTo>
                <a:lnTo>
                  <a:pt x="11658" y="2019"/>
                </a:lnTo>
                <a:lnTo>
                  <a:pt x="11531" y="1028"/>
                </a:lnTo>
                <a:lnTo>
                  <a:pt x="1129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206370" y="4353401"/>
            <a:ext cx="107314" cy="34290"/>
          </a:xfrm>
          <a:custGeom>
            <a:avLst/>
            <a:gdLst/>
            <a:ahLst/>
            <a:cxnLst/>
            <a:rect l="l" t="t" r="r" b="b"/>
            <a:pathLst>
              <a:path w="107314" h="34289">
                <a:moveTo>
                  <a:pt x="107022" y="0"/>
                </a:moveTo>
                <a:lnTo>
                  <a:pt x="68732" y="3873"/>
                </a:lnTo>
                <a:lnTo>
                  <a:pt x="57790" y="7445"/>
                </a:lnTo>
                <a:lnTo>
                  <a:pt x="24879" y="17818"/>
                </a:lnTo>
                <a:lnTo>
                  <a:pt x="1219" y="23202"/>
                </a:lnTo>
                <a:lnTo>
                  <a:pt x="0" y="24028"/>
                </a:lnTo>
                <a:lnTo>
                  <a:pt x="5092" y="27419"/>
                </a:lnTo>
                <a:lnTo>
                  <a:pt x="9867" y="30861"/>
                </a:lnTo>
                <a:lnTo>
                  <a:pt x="13970" y="34137"/>
                </a:lnTo>
                <a:lnTo>
                  <a:pt x="84809" y="12222"/>
                </a:lnTo>
                <a:lnTo>
                  <a:pt x="92922" y="9255"/>
                </a:lnTo>
                <a:lnTo>
                  <a:pt x="100888" y="5225"/>
                </a:lnTo>
                <a:lnTo>
                  <a:pt x="10702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195918" y="437743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4" h="17145">
                <a:moveTo>
                  <a:pt x="10452" y="0"/>
                </a:moveTo>
                <a:lnTo>
                  <a:pt x="9677" y="520"/>
                </a:lnTo>
                <a:lnTo>
                  <a:pt x="9016" y="927"/>
                </a:lnTo>
                <a:lnTo>
                  <a:pt x="8559" y="1181"/>
                </a:lnTo>
                <a:lnTo>
                  <a:pt x="5658" y="3378"/>
                </a:lnTo>
                <a:lnTo>
                  <a:pt x="2870" y="5422"/>
                </a:lnTo>
                <a:lnTo>
                  <a:pt x="0" y="7467"/>
                </a:lnTo>
                <a:lnTo>
                  <a:pt x="2793" y="10033"/>
                </a:lnTo>
                <a:lnTo>
                  <a:pt x="2768" y="13436"/>
                </a:lnTo>
                <a:lnTo>
                  <a:pt x="1244" y="16827"/>
                </a:lnTo>
                <a:lnTo>
                  <a:pt x="16687" y="12395"/>
                </a:lnTo>
                <a:lnTo>
                  <a:pt x="24422" y="10096"/>
                </a:lnTo>
                <a:lnTo>
                  <a:pt x="20319" y="6832"/>
                </a:lnTo>
                <a:lnTo>
                  <a:pt x="15468" y="3327"/>
                </a:lnTo>
                <a:lnTo>
                  <a:pt x="1045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170400" y="4384898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25514" y="0"/>
                </a:moveTo>
                <a:lnTo>
                  <a:pt x="19241" y="4353"/>
                </a:lnTo>
                <a:lnTo>
                  <a:pt x="12900" y="8540"/>
                </a:lnTo>
                <a:lnTo>
                  <a:pt x="6486" y="12565"/>
                </a:lnTo>
                <a:lnTo>
                  <a:pt x="0" y="16433"/>
                </a:lnTo>
                <a:lnTo>
                  <a:pt x="6108" y="14757"/>
                </a:lnTo>
                <a:lnTo>
                  <a:pt x="12255" y="13169"/>
                </a:lnTo>
                <a:lnTo>
                  <a:pt x="18427" y="11684"/>
                </a:lnTo>
                <a:lnTo>
                  <a:pt x="26771" y="9359"/>
                </a:lnTo>
                <a:lnTo>
                  <a:pt x="28282" y="5981"/>
                </a:lnTo>
                <a:lnTo>
                  <a:pt x="28308" y="2565"/>
                </a:lnTo>
                <a:lnTo>
                  <a:pt x="2551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34135" y="4367750"/>
            <a:ext cx="36195" cy="6350"/>
          </a:xfrm>
          <a:custGeom>
            <a:avLst/>
            <a:gdLst/>
            <a:ahLst/>
            <a:cxnLst/>
            <a:rect l="l" t="t" r="r" b="b"/>
            <a:pathLst>
              <a:path w="36195" h="6350">
                <a:moveTo>
                  <a:pt x="15049" y="0"/>
                </a:moveTo>
                <a:lnTo>
                  <a:pt x="0" y="5372"/>
                </a:lnTo>
                <a:lnTo>
                  <a:pt x="15748" y="5994"/>
                </a:lnTo>
                <a:lnTo>
                  <a:pt x="22517" y="4292"/>
                </a:lnTo>
                <a:lnTo>
                  <a:pt x="29260" y="2438"/>
                </a:lnTo>
                <a:lnTo>
                  <a:pt x="35979" y="482"/>
                </a:lnTo>
                <a:lnTo>
                  <a:pt x="21894" y="215"/>
                </a:lnTo>
                <a:lnTo>
                  <a:pt x="1504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49190" y="4361248"/>
            <a:ext cx="43180" cy="6985"/>
          </a:xfrm>
          <a:custGeom>
            <a:avLst/>
            <a:gdLst/>
            <a:ahLst/>
            <a:cxnLst/>
            <a:rect l="l" t="t" r="r" b="b"/>
            <a:pathLst>
              <a:path w="43179" h="6985">
                <a:moveTo>
                  <a:pt x="42938" y="0"/>
                </a:moveTo>
                <a:lnTo>
                  <a:pt x="33837" y="1464"/>
                </a:lnTo>
                <a:lnTo>
                  <a:pt x="24620" y="2684"/>
                </a:lnTo>
                <a:lnTo>
                  <a:pt x="15301" y="3673"/>
                </a:lnTo>
                <a:lnTo>
                  <a:pt x="5892" y="4444"/>
                </a:lnTo>
                <a:lnTo>
                  <a:pt x="0" y="6502"/>
                </a:lnTo>
                <a:lnTo>
                  <a:pt x="6845" y="6718"/>
                </a:lnTo>
                <a:lnTo>
                  <a:pt x="20916" y="6984"/>
                </a:lnTo>
                <a:lnTo>
                  <a:pt x="28295" y="4825"/>
                </a:lnTo>
                <a:lnTo>
                  <a:pt x="35623" y="2501"/>
                </a:lnTo>
                <a:lnTo>
                  <a:pt x="4293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505968" y="4364426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39">
                <a:moveTo>
                  <a:pt x="13512" y="0"/>
                </a:moveTo>
                <a:lnTo>
                  <a:pt x="9017" y="762"/>
                </a:lnTo>
                <a:lnTo>
                  <a:pt x="0" y="2171"/>
                </a:lnTo>
                <a:lnTo>
                  <a:pt x="3619" y="2209"/>
                </a:lnTo>
                <a:lnTo>
                  <a:pt x="5435" y="2209"/>
                </a:lnTo>
                <a:lnTo>
                  <a:pt x="13385" y="1765"/>
                </a:lnTo>
                <a:lnTo>
                  <a:pt x="21310" y="1193"/>
                </a:lnTo>
                <a:lnTo>
                  <a:pt x="29210" y="508"/>
                </a:lnTo>
                <a:lnTo>
                  <a:pt x="1351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286525" y="4393417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2498" y="0"/>
                </a:moveTo>
                <a:lnTo>
                  <a:pt x="0" y="7404"/>
                </a:lnTo>
                <a:lnTo>
                  <a:pt x="1431" y="12611"/>
                </a:lnTo>
                <a:lnTo>
                  <a:pt x="14436" y="12611"/>
                </a:lnTo>
                <a:lnTo>
                  <a:pt x="22881" y="12560"/>
                </a:lnTo>
                <a:lnTo>
                  <a:pt x="27720" y="7404"/>
                </a:lnTo>
                <a:lnTo>
                  <a:pt x="17344" y="7035"/>
                </a:lnTo>
                <a:lnTo>
                  <a:pt x="9775" y="7035"/>
                </a:lnTo>
                <a:lnTo>
                  <a:pt x="5013" y="4152"/>
                </a:lnTo>
                <a:lnTo>
                  <a:pt x="249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309402" y="4400825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4838" y="0"/>
                </a:moveTo>
                <a:lnTo>
                  <a:pt x="0" y="5156"/>
                </a:lnTo>
                <a:lnTo>
                  <a:pt x="33731" y="4737"/>
                </a:lnTo>
                <a:lnTo>
                  <a:pt x="33616" y="4102"/>
                </a:lnTo>
                <a:lnTo>
                  <a:pt x="33515" y="2844"/>
                </a:lnTo>
                <a:lnTo>
                  <a:pt x="31597" y="2501"/>
                </a:lnTo>
                <a:lnTo>
                  <a:pt x="30225" y="1663"/>
                </a:lnTo>
                <a:lnTo>
                  <a:pt x="29260" y="508"/>
                </a:lnTo>
                <a:lnTo>
                  <a:pt x="21120" y="444"/>
                </a:lnTo>
                <a:lnTo>
                  <a:pt x="12992" y="279"/>
                </a:lnTo>
                <a:lnTo>
                  <a:pt x="483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338668" y="440133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952" y="1155"/>
                </a:lnTo>
                <a:lnTo>
                  <a:pt x="2336" y="1993"/>
                </a:lnTo>
                <a:lnTo>
                  <a:pt x="4254" y="2336"/>
                </a:lnTo>
                <a:lnTo>
                  <a:pt x="4305" y="25"/>
                </a:lnTo>
                <a:lnTo>
                  <a:pt x="1435" y="25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342918" y="4403664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101" y="1270"/>
                </a:lnTo>
                <a:lnTo>
                  <a:pt x="215" y="1892"/>
                </a:lnTo>
                <a:lnTo>
                  <a:pt x="2857" y="1854"/>
                </a:lnTo>
                <a:lnTo>
                  <a:pt x="4165" y="1816"/>
                </a:lnTo>
                <a:lnTo>
                  <a:pt x="5765" y="254"/>
                </a:lnTo>
                <a:lnTo>
                  <a:pt x="2311" y="152"/>
                </a:lnTo>
                <a:lnTo>
                  <a:pt x="1206" y="152"/>
                </a:lnTo>
                <a:lnTo>
                  <a:pt x="584" y="101"/>
                </a:lnTo>
                <a:lnTo>
                  <a:pt x="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342920" y="4401352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50" y="0"/>
                </a:moveTo>
                <a:lnTo>
                  <a:pt x="0" y="2311"/>
                </a:lnTo>
                <a:lnTo>
                  <a:pt x="571" y="2413"/>
                </a:lnTo>
                <a:lnTo>
                  <a:pt x="1206" y="2463"/>
                </a:lnTo>
                <a:lnTo>
                  <a:pt x="2311" y="2463"/>
                </a:lnTo>
                <a:lnTo>
                  <a:pt x="5765" y="2565"/>
                </a:lnTo>
                <a:lnTo>
                  <a:pt x="6809" y="1536"/>
                </a:lnTo>
                <a:lnTo>
                  <a:pt x="8420" y="25"/>
                </a:lnTo>
                <a:lnTo>
                  <a:pt x="1727" y="25"/>
                </a:lnTo>
                <a:lnTo>
                  <a:pt x="5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347083" y="4403921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1600" y="0"/>
                </a:moveTo>
                <a:lnTo>
                  <a:pt x="0" y="1549"/>
                </a:lnTo>
                <a:lnTo>
                  <a:pt x="43256" y="355"/>
                </a:lnTo>
                <a:lnTo>
                  <a:pt x="16713" y="317"/>
                </a:lnTo>
                <a:lnTo>
                  <a:pt x="9156" y="203"/>
                </a:lnTo>
                <a:lnTo>
                  <a:pt x="1600" y="0"/>
                </a:lnTo>
                <a:close/>
              </a:path>
              <a:path w="44450" h="1904">
                <a:moveTo>
                  <a:pt x="43929" y="88"/>
                </a:moveTo>
                <a:lnTo>
                  <a:pt x="30810" y="317"/>
                </a:lnTo>
                <a:lnTo>
                  <a:pt x="43352" y="317"/>
                </a:lnTo>
                <a:lnTo>
                  <a:pt x="43929" y="8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348686" y="4400134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5">
                <a:moveTo>
                  <a:pt x="50368" y="0"/>
                </a:moveTo>
                <a:lnTo>
                  <a:pt x="38455" y="512"/>
                </a:lnTo>
                <a:lnTo>
                  <a:pt x="26530" y="889"/>
                </a:lnTo>
                <a:lnTo>
                  <a:pt x="14595" y="1132"/>
                </a:lnTo>
                <a:lnTo>
                  <a:pt x="2640" y="1257"/>
                </a:lnTo>
                <a:lnTo>
                  <a:pt x="1905" y="1930"/>
                </a:lnTo>
                <a:lnTo>
                  <a:pt x="0" y="3784"/>
                </a:lnTo>
                <a:lnTo>
                  <a:pt x="7556" y="4000"/>
                </a:lnTo>
                <a:lnTo>
                  <a:pt x="15100" y="4102"/>
                </a:lnTo>
                <a:lnTo>
                  <a:pt x="29210" y="4102"/>
                </a:lnTo>
                <a:lnTo>
                  <a:pt x="42329" y="3873"/>
                </a:lnTo>
                <a:lnTo>
                  <a:pt x="48645" y="1244"/>
                </a:lnTo>
                <a:lnTo>
                  <a:pt x="5036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397315" y="440004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263" y="0"/>
                </a:moveTo>
                <a:lnTo>
                  <a:pt x="1739" y="88"/>
                </a:lnTo>
                <a:lnTo>
                  <a:pt x="0" y="1346"/>
                </a:lnTo>
                <a:lnTo>
                  <a:pt x="326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949379" y="4257813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89" h="6350">
                <a:moveTo>
                  <a:pt x="25565" y="0"/>
                </a:moveTo>
                <a:lnTo>
                  <a:pt x="0" y="4800"/>
                </a:lnTo>
                <a:lnTo>
                  <a:pt x="2120" y="5308"/>
                </a:lnTo>
                <a:lnTo>
                  <a:pt x="6400" y="6286"/>
                </a:lnTo>
                <a:lnTo>
                  <a:pt x="33807" y="1371"/>
                </a:lnTo>
                <a:lnTo>
                  <a:pt x="2556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901616" y="4248284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22644" y="0"/>
                </a:moveTo>
                <a:lnTo>
                  <a:pt x="17034" y="2929"/>
                </a:lnTo>
                <a:lnTo>
                  <a:pt x="11331" y="6450"/>
                </a:lnTo>
                <a:lnTo>
                  <a:pt x="5624" y="10406"/>
                </a:lnTo>
                <a:lnTo>
                  <a:pt x="0" y="14643"/>
                </a:lnTo>
                <a:lnTo>
                  <a:pt x="4762" y="14668"/>
                </a:lnTo>
                <a:lnTo>
                  <a:pt x="11226" y="10795"/>
                </a:lnTo>
                <a:lnTo>
                  <a:pt x="17526" y="8293"/>
                </a:lnTo>
                <a:lnTo>
                  <a:pt x="66252" y="8293"/>
                </a:lnTo>
                <a:lnTo>
                  <a:pt x="47982" y="4991"/>
                </a:lnTo>
                <a:lnTo>
                  <a:pt x="22644" y="0"/>
                </a:lnTo>
                <a:close/>
              </a:path>
              <a:path w="73660" h="15239">
                <a:moveTo>
                  <a:pt x="66252" y="8293"/>
                </a:moveTo>
                <a:lnTo>
                  <a:pt x="23101" y="8293"/>
                </a:lnTo>
                <a:lnTo>
                  <a:pt x="23901" y="8369"/>
                </a:lnTo>
                <a:lnTo>
                  <a:pt x="24650" y="8534"/>
                </a:lnTo>
                <a:lnTo>
                  <a:pt x="32359" y="10579"/>
                </a:lnTo>
                <a:lnTo>
                  <a:pt x="40055" y="12522"/>
                </a:lnTo>
                <a:lnTo>
                  <a:pt x="47764" y="14325"/>
                </a:lnTo>
                <a:lnTo>
                  <a:pt x="73329" y="9525"/>
                </a:lnTo>
                <a:lnTo>
                  <a:pt x="66252" y="8293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942879" y="4262614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4">
                <a:moveTo>
                  <a:pt x="6502" y="0"/>
                </a:moveTo>
                <a:lnTo>
                  <a:pt x="0" y="1257"/>
                </a:lnTo>
                <a:lnTo>
                  <a:pt x="7581" y="1574"/>
                </a:lnTo>
                <a:lnTo>
                  <a:pt x="11379" y="1790"/>
                </a:lnTo>
                <a:lnTo>
                  <a:pt x="11874" y="1676"/>
                </a:lnTo>
                <a:lnTo>
                  <a:pt x="12508" y="1574"/>
                </a:lnTo>
                <a:lnTo>
                  <a:pt x="12903" y="1485"/>
                </a:lnTo>
                <a:lnTo>
                  <a:pt x="10756" y="1003"/>
                </a:lnTo>
                <a:lnTo>
                  <a:pt x="650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906371" y="4256572"/>
            <a:ext cx="43180" cy="7620"/>
          </a:xfrm>
          <a:custGeom>
            <a:avLst/>
            <a:gdLst/>
            <a:ahLst/>
            <a:cxnLst/>
            <a:rect l="l" t="t" r="r" b="b"/>
            <a:pathLst>
              <a:path w="43179" h="7620">
                <a:moveTo>
                  <a:pt x="18351" y="0"/>
                </a:moveTo>
                <a:lnTo>
                  <a:pt x="12776" y="0"/>
                </a:lnTo>
                <a:lnTo>
                  <a:pt x="6477" y="2501"/>
                </a:lnTo>
                <a:lnTo>
                  <a:pt x="0" y="6375"/>
                </a:lnTo>
                <a:lnTo>
                  <a:pt x="18265" y="6696"/>
                </a:lnTo>
                <a:lnTo>
                  <a:pt x="36512" y="7302"/>
                </a:lnTo>
                <a:lnTo>
                  <a:pt x="43014" y="6045"/>
                </a:lnTo>
                <a:lnTo>
                  <a:pt x="35306" y="4229"/>
                </a:lnTo>
                <a:lnTo>
                  <a:pt x="27597" y="2298"/>
                </a:lnTo>
                <a:lnTo>
                  <a:pt x="19900" y="254"/>
                </a:lnTo>
                <a:lnTo>
                  <a:pt x="19151" y="88"/>
                </a:lnTo>
                <a:lnTo>
                  <a:pt x="1835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358637" y="4257584"/>
            <a:ext cx="123825" cy="78105"/>
          </a:xfrm>
          <a:custGeom>
            <a:avLst/>
            <a:gdLst/>
            <a:ahLst/>
            <a:cxnLst/>
            <a:rect l="l" t="t" r="r" b="b"/>
            <a:pathLst>
              <a:path w="123825" h="78104">
                <a:moveTo>
                  <a:pt x="60623" y="74066"/>
                </a:moveTo>
                <a:lnTo>
                  <a:pt x="28308" y="74066"/>
                </a:lnTo>
                <a:lnTo>
                  <a:pt x="30784" y="75641"/>
                </a:lnTo>
                <a:lnTo>
                  <a:pt x="32791" y="77914"/>
                </a:lnTo>
                <a:lnTo>
                  <a:pt x="53809" y="76415"/>
                </a:lnTo>
                <a:lnTo>
                  <a:pt x="60623" y="74066"/>
                </a:lnTo>
                <a:close/>
              </a:path>
              <a:path w="123825" h="78104">
                <a:moveTo>
                  <a:pt x="122873" y="4102"/>
                </a:moveTo>
                <a:lnTo>
                  <a:pt x="104444" y="4102"/>
                </a:lnTo>
                <a:lnTo>
                  <a:pt x="102666" y="5727"/>
                </a:lnTo>
                <a:lnTo>
                  <a:pt x="99161" y="8839"/>
                </a:lnTo>
                <a:lnTo>
                  <a:pt x="106131" y="17930"/>
                </a:lnTo>
                <a:lnTo>
                  <a:pt x="99687" y="33813"/>
                </a:lnTo>
                <a:lnTo>
                  <a:pt x="86315" y="49087"/>
                </a:lnTo>
                <a:lnTo>
                  <a:pt x="72504" y="56349"/>
                </a:lnTo>
                <a:lnTo>
                  <a:pt x="34721" y="59817"/>
                </a:lnTo>
                <a:lnTo>
                  <a:pt x="30492" y="61861"/>
                </a:lnTo>
                <a:lnTo>
                  <a:pt x="26022" y="63436"/>
                </a:lnTo>
                <a:lnTo>
                  <a:pt x="21310" y="64528"/>
                </a:lnTo>
                <a:lnTo>
                  <a:pt x="16852" y="64693"/>
                </a:lnTo>
                <a:lnTo>
                  <a:pt x="15201" y="65963"/>
                </a:lnTo>
                <a:lnTo>
                  <a:pt x="11849" y="68414"/>
                </a:lnTo>
                <a:lnTo>
                  <a:pt x="8115" y="71932"/>
                </a:lnTo>
                <a:lnTo>
                  <a:pt x="4165" y="75031"/>
                </a:lnTo>
                <a:lnTo>
                  <a:pt x="0" y="77685"/>
                </a:lnTo>
                <a:lnTo>
                  <a:pt x="8267" y="76441"/>
                </a:lnTo>
                <a:lnTo>
                  <a:pt x="24828" y="74142"/>
                </a:lnTo>
                <a:lnTo>
                  <a:pt x="25450" y="74079"/>
                </a:lnTo>
                <a:lnTo>
                  <a:pt x="60623" y="74066"/>
                </a:lnTo>
                <a:lnTo>
                  <a:pt x="69585" y="70975"/>
                </a:lnTo>
                <a:lnTo>
                  <a:pt x="99317" y="43702"/>
                </a:lnTo>
                <a:lnTo>
                  <a:pt x="123690" y="4653"/>
                </a:lnTo>
                <a:lnTo>
                  <a:pt x="122873" y="4102"/>
                </a:lnTo>
                <a:close/>
              </a:path>
              <a:path w="123825" h="78104">
                <a:moveTo>
                  <a:pt x="116789" y="0"/>
                </a:moveTo>
                <a:lnTo>
                  <a:pt x="115582" y="12"/>
                </a:lnTo>
                <a:lnTo>
                  <a:pt x="107759" y="749"/>
                </a:lnTo>
                <a:lnTo>
                  <a:pt x="105702" y="2882"/>
                </a:lnTo>
                <a:lnTo>
                  <a:pt x="104343" y="4178"/>
                </a:lnTo>
                <a:lnTo>
                  <a:pt x="122873" y="4102"/>
                </a:lnTo>
                <a:lnTo>
                  <a:pt x="116789" y="0"/>
                </a:lnTo>
                <a:close/>
              </a:path>
              <a:path w="123825" h="78104">
                <a:moveTo>
                  <a:pt x="104368" y="4171"/>
                </a:move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326357" y="4322282"/>
            <a:ext cx="49530" cy="17780"/>
          </a:xfrm>
          <a:custGeom>
            <a:avLst/>
            <a:gdLst/>
            <a:ahLst/>
            <a:cxnLst/>
            <a:rect l="l" t="t" r="r" b="b"/>
            <a:pathLst>
              <a:path w="49529" h="17779">
                <a:moveTo>
                  <a:pt x="49136" y="0"/>
                </a:moveTo>
                <a:lnTo>
                  <a:pt x="14960" y="1282"/>
                </a:lnTo>
                <a:lnTo>
                  <a:pt x="14185" y="7467"/>
                </a:lnTo>
                <a:lnTo>
                  <a:pt x="9601" y="14135"/>
                </a:lnTo>
                <a:lnTo>
                  <a:pt x="2031" y="16662"/>
                </a:lnTo>
                <a:lnTo>
                  <a:pt x="1358" y="16916"/>
                </a:lnTo>
                <a:lnTo>
                  <a:pt x="0" y="17386"/>
                </a:lnTo>
                <a:lnTo>
                  <a:pt x="40398" y="7239"/>
                </a:lnTo>
                <a:lnTo>
                  <a:pt x="44132" y="3721"/>
                </a:lnTo>
                <a:lnTo>
                  <a:pt x="47472" y="1257"/>
                </a:lnTo>
                <a:lnTo>
                  <a:pt x="49136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353976" y="4331646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32981" y="0"/>
                </a:moveTo>
                <a:lnTo>
                  <a:pt x="30429" y="0"/>
                </a:lnTo>
                <a:lnTo>
                  <a:pt x="29794" y="38"/>
                </a:lnTo>
                <a:lnTo>
                  <a:pt x="12928" y="2374"/>
                </a:lnTo>
                <a:lnTo>
                  <a:pt x="4660" y="3619"/>
                </a:lnTo>
                <a:lnTo>
                  <a:pt x="3136" y="4584"/>
                </a:lnTo>
                <a:lnTo>
                  <a:pt x="1587" y="5486"/>
                </a:lnTo>
                <a:lnTo>
                  <a:pt x="0" y="6337"/>
                </a:lnTo>
                <a:lnTo>
                  <a:pt x="37452" y="3848"/>
                </a:lnTo>
                <a:lnTo>
                  <a:pt x="35445" y="1574"/>
                </a:lnTo>
                <a:lnTo>
                  <a:pt x="3298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332264" y="4335266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5">
                <a:moveTo>
                  <a:pt x="26377" y="0"/>
                </a:moveTo>
                <a:lnTo>
                  <a:pt x="19777" y="977"/>
                </a:lnTo>
                <a:lnTo>
                  <a:pt x="0" y="4051"/>
                </a:lnTo>
                <a:lnTo>
                  <a:pt x="21716" y="2717"/>
                </a:lnTo>
                <a:lnTo>
                  <a:pt x="23291" y="1866"/>
                </a:lnTo>
                <a:lnTo>
                  <a:pt x="24853" y="965"/>
                </a:lnTo>
                <a:lnTo>
                  <a:pt x="2637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174118" y="433642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823" y="0"/>
                </a:moveTo>
                <a:lnTo>
                  <a:pt x="5219" y="177"/>
                </a:lnTo>
                <a:lnTo>
                  <a:pt x="0" y="457"/>
                </a:lnTo>
                <a:lnTo>
                  <a:pt x="1777" y="1092"/>
                </a:lnTo>
                <a:lnTo>
                  <a:pt x="2654" y="1435"/>
                </a:lnTo>
                <a:lnTo>
                  <a:pt x="6095" y="457"/>
                </a:lnTo>
                <a:lnTo>
                  <a:pt x="782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440773" y="4258340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5" h="8889">
                <a:moveTo>
                  <a:pt x="25628" y="0"/>
                </a:moveTo>
                <a:lnTo>
                  <a:pt x="6045" y="1892"/>
                </a:lnTo>
                <a:lnTo>
                  <a:pt x="3873" y="4559"/>
                </a:lnTo>
                <a:lnTo>
                  <a:pt x="1943" y="6769"/>
                </a:lnTo>
                <a:lnTo>
                  <a:pt x="0" y="8877"/>
                </a:lnTo>
                <a:lnTo>
                  <a:pt x="11150" y="7759"/>
                </a:lnTo>
                <a:lnTo>
                  <a:pt x="12179" y="7721"/>
                </a:lnTo>
                <a:lnTo>
                  <a:pt x="17432" y="7721"/>
                </a:lnTo>
                <a:lnTo>
                  <a:pt x="22220" y="3429"/>
                </a:lnTo>
                <a:lnTo>
                  <a:pt x="23571" y="2120"/>
                </a:lnTo>
                <a:lnTo>
                  <a:pt x="25628" y="0"/>
                </a:lnTo>
                <a:close/>
              </a:path>
              <a:path w="26035" h="8889">
                <a:moveTo>
                  <a:pt x="17432" y="7721"/>
                </a:moveTo>
                <a:lnTo>
                  <a:pt x="14592" y="7721"/>
                </a:lnTo>
                <a:lnTo>
                  <a:pt x="15900" y="7823"/>
                </a:lnTo>
                <a:lnTo>
                  <a:pt x="17030" y="8077"/>
                </a:lnTo>
                <a:lnTo>
                  <a:pt x="17432" y="7721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420256" y="4260232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26555" y="0"/>
                </a:moveTo>
                <a:lnTo>
                  <a:pt x="25755" y="88"/>
                </a:lnTo>
                <a:lnTo>
                  <a:pt x="25349" y="101"/>
                </a:lnTo>
                <a:lnTo>
                  <a:pt x="19456" y="3009"/>
                </a:lnTo>
                <a:lnTo>
                  <a:pt x="13487" y="4927"/>
                </a:lnTo>
                <a:lnTo>
                  <a:pt x="7645" y="5245"/>
                </a:lnTo>
                <a:lnTo>
                  <a:pt x="5867" y="5321"/>
                </a:lnTo>
                <a:lnTo>
                  <a:pt x="4102" y="5435"/>
                </a:lnTo>
                <a:lnTo>
                  <a:pt x="2349" y="5511"/>
                </a:lnTo>
                <a:lnTo>
                  <a:pt x="1651" y="6756"/>
                </a:lnTo>
                <a:lnTo>
                  <a:pt x="863" y="7950"/>
                </a:lnTo>
                <a:lnTo>
                  <a:pt x="26428" y="139"/>
                </a:lnTo>
                <a:lnTo>
                  <a:pt x="2655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391732" y="4265745"/>
            <a:ext cx="31115" cy="6985"/>
          </a:xfrm>
          <a:custGeom>
            <a:avLst/>
            <a:gdLst/>
            <a:ahLst/>
            <a:cxnLst/>
            <a:rect l="l" t="t" r="r" b="b"/>
            <a:pathLst>
              <a:path w="31114" h="6985">
                <a:moveTo>
                  <a:pt x="26966" y="3746"/>
                </a:moveTo>
                <a:lnTo>
                  <a:pt x="3746" y="3746"/>
                </a:lnTo>
                <a:lnTo>
                  <a:pt x="2527" y="4648"/>
                </a:lnTo>
                <a:lnTo>
                  <a:pt x="0" y="6604"/>
                </a:lnTo>
                <a:lnTo>
                  <a:pt x="26966" y="3746"/>
                </a:lnTo>
                <a:close/>
              </a:path>
              <a:path w="31114" h="6985">
                <a:moveTo>
                  <a:pt x="30873" y="0"/>
                </a:moveTo>
                <a:lnTo>
                  <a:pt x="6502" y="1244"/>
                </a:lnTo>
                <a:lnTo>
                  <a:pt x="4571" y="2946"/>
                </a:lnTo>
                <a:lnTo>
                  <a:pt x="3365" y="3975"/>
                </a:lnTo>
                <a:lnTo>
                  <a:pt x="3746" y="3746"/>
                </a:lnTo>
                <a:lnTo>
                  <a:pt x="26966" y="3746"/>
                </a:lnTo>
                <a:lnTo>
                  <a:pt x="28524" y="3581"/>
                </a:lnTo>
                <a:lnTo>
                  <a:pt x="29387" y="2438"/>
                </a:lnTo>
                <a:lnTo>
                  <a:pt x="30175" y="1244"/>
                </a:lnTo>
                <a:lnTo>
                  <a:pt x="3087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150006" y="4266987"/>
            <a:ext cx="248285" cy="19685"/>
          </a:xfrm>
          <a:custGeom>
            <a:avLst/>
            <a:gdLst/>
            <a:ahLst/>
            <a:cxnLst/>
            <a:rect l="l" t="t" r="r" b="b"/>
            <a:pathLst>
              <a:path w="248285" h="19685">
                <a:moveTo>
                  <a:pt x="248234" y="0"/>
                </a:moveTo>
                <a:lnTo>
                  <a:pt x="210311" y="1739"/>
                </a:lnTo>
                <a:lnTo>
                  <a:pt x="181609" y="4203"/>
                </a:lnTo>
                <a:lnTo>
                  <a:pt x="175082" y="6769"/>
                </a:lnTo>
                <a:lnTo>
                  <a:pt x="168249" y="8394"/>
                </a:lnTo>
                <a:lnTo>
                  <a:pt x="161112" y="9105"/>
                </a:lnTo>
                <a:lnTo>
                  <a:pt x="83426" y="10210"/>
                </a:lnTo>
                <a:lnTo>
                  <a:pt x="41675" y="14457"/>
                </a:lnTo>
                <a:lnTo>
                  <a:pt x="0" y="19342"/>
                </a:lnTo>
                <a:lnTo>
                  <a:pt x="1714" y="19342"/>
                </a:lnTo>
                <a:lnTo>
                  <a:pt x="17276" y="19202"/>
                </a:lnTo>
                <a:lnTo>
                  <a:pt x="32867" y="18796"/>
                </a:lnTo>
                <a:lnTo>
                  <a:pt x="53134" y="18796"/>
                </a:lnTo>
                <a:lnTo>
                  <a:pt x="96258" y="17766"/>
                </a:lnTo>
                <a:lnTo>
                  <a:pt x="144797" y="14708"/>
                </a:lnTo>
                <a:lnTo>
                  <a:pt x="193324" y="10366"/>
                </a:lnTo>
                <a:lnTo>
                  <a:pt x="241731" y="5359"/>
                </a:lnTo>
                <a:lnTo>
                  <a:pt x="244259" y="3403"/>
                </a:lnTo>
                <a:lnTo>
                  <a:pt x="245169" y="2730"/>
                </a:lnTo>
                <a:lnTo>
                  <a:pt x="246303" y="1701"/>
                </a:lnTo>
                <a:lnTo>
                  <a:pt x="248234" y="0"/>
                </a:lnTo>
                <a:close/>
              </a:path>
              <a:path w="248285" h="19685">
                <a:moveTo>
                  <a:pt x="53134" y="18796"/>
                </a:moveTo>
                <a:lnTo>
                  <a:pt x="32867" y="18796"/>
                </a:lnTo>
                <a:lnTo>
                  <a:pt x="42837" y="18923"/>
                </a:lnTo>
                <a:lnTo>
                  <a:pt x="47815" y="18923"/>
                </a:lnTo>
                <a:lnTo>
                  <a:pt x="53134" y="18796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233431" y="427419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83" y="0"/>
                </a:lnTo>
              </a:path>
            </a:pathLst>
          </a:custGeom>
          <a:ln w="5994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119840" y="4277194"/>
            <a:ext cx="113664" cy="9525"/>
          </a:xfrm>
          <a:custGeom>
            <a:avLst/>
            <a:gdLst/>
            <a:ahLst/>
            <a:cxnLst/>
            <a:rect l="l" t="t" r="r" b="b"/>
            <a:pathLst>
              <a:path w="113664" h="9525">
                <a:moveTo>
                  <a:pt x="56616" y="165"/>
                </a:moveTo>
                <a:lnTo>
                  <a:pt x="41822" y="576"/>
                </a:lnTo>
                <a:lnTo>
                  <a:pt x="5689" y="2019"/>
                </a:lnTo>
                <a:lnTo>
                  <a:pt x="3721" y="4965"/>
                </a:lnTo>
                <a:lnTo>
                  <a:pt x="1765" y="7251"/>
                </a:lnTo>
                <a:lnTo>
                  <a:pt x="0" y="8559"/>
                </a:lnTo>
                <a:lnTo>
                  <a:pt x="15066" y="8969"/>
                </a:lnTo>
                <a:lnTo>
                  <a:pt x="30162" y="9131"/>
                </a:lnTo>
                <a:lnTo>
                  <a:pt x="71837" y="4246"/>
                </a:lnTo>
                <a:lnTo>
                  <a:pt x="111644" y="190"/>
                </a:lnTo>
                <a:lnTo>
                  <a:pt x="59855" y="190"/>
                </a:lnTo>
                <a:lnTo>
                  <a:pt x="56616" y="165"/>
                </a:lnTo>
                <a:close/>
              </a:path>
              <a:path w="113664" h="9525">
                <a:moveTo>
                  <a:pt x="113588" y="0"/>
                </a:moveTo>
                <a:lnTo>
                  <a:pt x="59855" y="190"/>
                </a:lnTo>
                <a:lnTo>
                  <a:pt x="111766" y="178"/>
                </a:lnTo>
                <a:lnTo>
                  <a:pt x="11358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080499" y="4271722"/>
            <a:ext cx="168910" cy="14604"/>
          </a:xfrm>
          <a:custGeom>
            <a:avLst/>
            <a:gdLst/>
            <a:ahLst/>
            <a:cxnLst/>
            <a:rect l="l" t="t" r="r" b="b"/>
            <a:pathLst>
              <a:path w="168910" h="14604">
                <a:moveTo>
                  <a:pt x="4457" y="0"/>
                </a:moveTo>
                <a:lnTo>
                  <a:pt x="0" y="546"/>
                </a:lnTo>
                <a:lnTo>
                  <a:pt x="2362" y="3390"/>
                </a:lnTo>
                <a:lnTo>
                  <a:pt x="3708" y="7696"/>
                </a:lnTo>
                <a:lnTo>
                  <a:pt x="39344" y="14033"/>
                </a:lnTo>
                <a:lnTo>
                  <a:pt x="41097" y="12725"/>
                </a:lnTo>
                <a:lnTo>
                  <a:pt x="43052" y="10439"/>
                </a:lnTo>
                <a:lnTo>
                  <a:pt x="45034" y="7493"/>
                </a:lnTo>
                <a:lnTo>
                  <a:pt x="81161" y="6049"/>
                </a:lnTo>
                <a:lnTo>
                  <a:pt x="95948" y="5638"/>
                </a:lnTo>
                <a:lnTo>
                  <a:pt x="118257" y="5638"/>
                </a:lnTo>
                <a:lnTo>
                  <a:pt x="152933" y="5473"/>
                </a:lnTo>
                <a:lnTo>
                  <a:pt x="164584" y="4381"/>
                </a:lnTo>
                <a:lnTo>
                  <a:pt x="101815" y="4381"/>
                </a:lnTo>
                <a:lnTo>
                  <a:pt x="77420" y="4105"/>
                </a:lnTo>
                <a:lnTo>
                  <a:pt x="53060" y="3281"/>
                </a:lnTo>
                <a:lnTo>
                  <a:pt x="28738" y="1911"/>
                </a:lnTo>
                <a:lnTo>
                  <a:pt x="4457" y="0"/>
                </a:lnTo>
                <a:close/>
              </a:path>
              <a:path w="168910" h="14604">
                <a:moveTo>
                  <a:pt x="118257" y="5638"/>
                </a:moveTo>
                <a:lnTo>
                  <a:pt x="95948" y="5638"/>
                </a:lnTo>
                <a:lnTo>
                  <a:pt x="99186" y="5664"/>
                </a:lnTo>
                <a:lnTo>
                  <a:pt x="118257" y="5638"/>
                </a:lnTo>
                <a:close/>
              </a:path>
              <a:path w="168910" h="14604">
                <a:moveTo>
                  <a:pt x="125082" y="4127"/>
                </a:moveTo>
                <a:lnTo>
                  <a:pt x="109562" y="4381"/>
                </a:lnTo>
                <a:lnTo>
                  <a:pt x="164584" y="4381"/>
                </a:lnTo>
                <a:lnTo>
                  <a:pt x="165142" y="4330"/>
                </a:lnTo>
                <a:lnTo>
                  <a:pt x="137922" y="4330"/>
                </a:lnTo>
                <a:lnTo>
                  <a:pt x="125082" y="4127"/>
                </a:lnTo>
                <a:close/>
              </a:path>
              <a:path w="168910" h="14604">
                <a:moveTo>
                  <a:pt x="168630" y="4013"/>
                </a:moveTo>
                <a:lnTo>
                  <a:pt x="160540" y="4229"/>
                </a:lnTo>
                <a:lnTo>
                  <a:pt x="152450" y="4330"/>
                </a:lnTo>
                <a:lnTo>
                  <a:pt x="165142" y="4330"/>
                </a:lnTo>
                <a:lnTo>
                  <a:pt x="168630" y="4013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75488" y="431740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7868" y="0"/>
                </a:moveTo>
                <a:lnTo>
                  <a:pt x="5003" y="1143"/>
                </a:lnTo>
                <a:lnTo>
                  <a:pt x="0" y="4876"/>
                </a:lnTo>
                <a:lnTo>
                  <a:pt x="1485" y="4838"/>
                </a:lnTo>
                <a:lnTo>
                  <a:pt x="4457" y="4711"/>
                </a:lnTo>
                <a:lnTo>
                  <a:pt x="9169" y="3619"/>
                </a:lnTo>
                <a:lnTo>
                  <a:pt x="13639" y="2044"/>
                </a:lnTo>
                <a:lnTo>
                  <a:pt x="1786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41313" y="4318539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79">
                <a:moveTo>
                  <a:pt x="39179" y="0"/>
                </a:moveTo>
                <a:lnTo>
                  <a:pt x="114" y="3238"/>
                </a:lnTo>
                <a:lnTo>
                  <a:pt x="0" y="5029"/>
                </a:lnTo>
                <a:lnTo>
                  <a:pt x="34175" y="3746"/>
                </a:lnTo>
                <a:lnTo>
                  <a:pt x="3917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72056" y="4334357"/>
            <a:ext cx="17780" cy="2540"/>
          </a:xfrm>
          <a:custGeom>
            <a:avLst/>
            <a:gdLst/>
            <a:ahLst/>
            <a:cxnLst/>
            <a:rect l="l" t="t" r="r" b="b"/>
            <a:pathLst>
              <a:path w="17779" h="2539">
                <a:moveTo>
                  <a:pt x="17513" y="0"/>
                </a:moveTo>
                <a:lnTo>
                  <a:pt x="0" y="1778"/>
                </a:lnTo>
                <a:lnTo>
                  <a:pt x="2057" y="2527"/>
                </a:lnTo>
                <a:lnTo>
                  <a:pt x="7277" y="2235"/>
                </a:lnTo>
                <a:lnTo>
                  <a:pt x="9880" y="2057"/>
                </a:lnTo>
                <a:lnTo>
                  <a:pt x="1751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393352" y="4266419"/>
            <a:ext cx="71755" cy="51435"/>
          </a:xfrm>
          <a:custGeom>
            <a:avLst/>
            <a:gdLst/>
            <a:ahLst/>
            <a:cxnLst/>
            <a:rect l="l" t="t" r="r" b="b"/>
            <a:pathLst>
              <a:path w="71754" h="51435">
                <a:moveTo>
                  <a:pt x="64452" y="0"/>
                </a:moveTo>
                <a:lnTo>
                  <a:pt x="53061" y="9912"/>
                </a:lnTo>
                <a:lnTo>
                  <a:pt x="41482" y="19610"/>
                </a:lnTo>
                <a:lnTo>
                  <a:pt x="29721" y="29091"/>
                </a:lnTo>
                <a:lnTo>
                  <a:pt x="17779" y="38354"/>
                </a:lnTo>
                <a:lnTo>
                  <a:pt x="12395" y="43662"/>
                </a:lnTo>
                <a:lnTo>
                  <a:pt x="6476" y="47866"/>
                </a:lnTo>
                <a:lnTo>
                  <a:pt x="0" y="50977"/>
                </a:lnTo>
                <a:lnTo>
                  <a:pt x="37795" y="47510"/>
                </a:lnTo>
                <a:lnTo>
                  <a:pt x="51606" y="40249"/>
                </a:lnTo>
                <a:lnTo>
                  <a:pt x="64977" y="24979"/>
                </a:lnTo>
                <a:lnTo>
                  <a:pt x="71422" y="9096"/>
                </a:lnTo>
                <a:lnTo>
                  <a:pt x="6445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380498" y="4266062"/>
            <a:ext cx="77470" cy="52705"/>
          </a:xfrm>
          <a:custGeom>
            <a:avLst/>
            <a:gdLst/>
            <a:ahLst/>
            <a:cxnLst/>
            <a:rect l="l" t="t" r="r" b="b"/>
            <a:pathLst>
              <a:path w="77470" h="52704">
                <a:moveTo>
                  <a:pt x="61448" y="14008"/>
                </a:moveTo>
                <a:lnTo>
                  <a:pt x="47434" y="14008"/>
                </a:lnTo>
                <a:lnTo>
                  <a:pt x="35672" y="24024"/>
                </a:lnTo>
                <a:lnTo>
                  <a:pt x="23933" y="33704"/>
                </a:lnTo>
                <a:lnTo>
                  <a:pt x="12041" y="43190"/>
                </a:lnTo>
                <a:lnTo>
                  <a:pt x="0" y="52476"/>
                </a:lnTo>
                <a:lnTo>
                  <a:pt x="12865" y="51333"/>
                </a:lnTo>
                <a:lnTo>
                  <a:pt x="19329" y="48221"/>
                </a:lnTo>
                <a:lnTo>
                  <a:pt x="25247" y="44018"/>
                </a:lnTo>
                <a:lnTo>
                  <a:pt x="30632" y="38709"/>
                </a:lnTo>
                <a:lnTo>
                  <a:pt x="42573" y="29446"/>
                </a:lnTo>
                <a:lnTo>
                  <a:pt x="54335" y="19965"/>
                </a:lnTo>
                <a:lnTo>
                  <a:pt x="61448" y="14008"/>
                </a:lnTo>
                <a:close/>
              </a:path>
              <a:path w="77470" h="52704">
                <a:moveTo>
                  <a:pt x="74866" y="0"/>
                </a:moveTo>
                <a:lnTo>
                  <a:pt x="72453" y="0"/>
                </a:lnTo>
                <a:lnTo>
                  <a:pt x="71424" y="38"/>
                </a:lnTo>
                <a:lnTo>
                  <a:pt x="60274" y="1155"/>
                </a:lnTo>
                <a:lnTo>
                  <a:pt x="53695" y="8318"/>
                </a:lnTo>
                <a:lnTo>
                  <a:pt x="47231" y="14160"/>
                </a:lnTo>
                <a:lnTo>
                  <a:pt x="47434" y="14008"/>
                </a:lnTo>
                <a:lnTo>
                  <a:pt x="61448" y="14008"/>
                </a:lnTo>
                <a:lnTo>
                  <a:pt x="65913" y="10268"/>
                </a:lnTo>
                <a:lnTo>
                  <a:pt x="77304" y="355"/>
                </a:lnTo>
                <a:lnTo>
                  <a:pt x="76174" y="101"/>
                </a:lnTo>
                <a:lnTo>
                  <a:pt x="7486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336804" y="4267222"/>
            <a:ext cx="104139" cy="54610"/>
          </a:xfrm>
          <a:custGeom>
            <a:avLst/>
            <a:gdLst/>
            <a:ahLst/>
            <a:cxnLst/>
            <a:rect l="l" t="t" r="r" b="b"/>
            <a:pathLst>
              <a:path w="104139" h="54610">
                <a:moveTo>
                  <a:pt x="103962" y="0"/>
                </a:moveTo>
                <a:lnTo>
                  <a:pt x="83451" y="2095"/>
                </a:lnTo>
                <a:lnTo>
                  <a:pt x="79832" y="6896"/>
                </a:lnTo>
                <a:lnTo>
                  <a:pt x="74777" y="10642"/>
                </a:lnTo>
                <a:lnTo>
                  <a:pt x="43065" y="14528"/>
                </a:lnTo>
                <a:lnTo>
                  <a:pt x="32980" y="22528"/>
                </a:lnTo>
                <a:lnTo>
                  <a:pt x="22337" y="30637"/>
                </a:lnTo>
                <a:lnTo>
                  <a:pt x="11292" y="38419"/>
                </a:lnTo>
                <a:lnTo>
                  <a:pt x="0" y="45440"/>
                </a:lnTo>
                <a:lnTo>
                  <a:pt x="3162" y="47396"/>
                </a:lnTo>
                <a:lnTo>
                  <a:pt x="4648" y="50812"/>
                </a:lnTo>
                <a:lnTo>
                  <a:pt x="4622" y="54559"/>
                </a:lnTo>
                <a:lnTo>
                  <a:pt x="43688" y="51320"/>
                </a:lnTo>
                <a:lnTo>
                  <a:pt x="55729" y="42029"/>
                </a:lnTo>
                <a:lnTo>
                  <a:pt x="67622" y="32543"/>
                </a:lnTo>
                <a:lnTo>
                  <a:pt x="79365" y="22867"/>
                </a:lnTo>
                <a:lnTo>
                  <a:pt x="90957" y="13004"/>
                </a:lnTo>
                <a:lnTo>
                  <a:pt x="97383" y="7150"/>
                </a:lnTo>
                <a:lnTo>
                  <a:pt x="10396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52746" y="4281756"/>
            <a:ext cx="227329" cy="49530"/>
          </a:xfrm>
          <a:custGeom>
            <a:avLst/>
            <a:gdLst/>
            <a:ahLst/>
            <a:cxnLst/>
            <a:rect l="l" t="t" r="r" b="b"/>
            <a:pathLst>
              <a:path w="227329" h="49529">
                <a:moveTo>
                  <a:pt x="227126" y="0"/>
                </a:moveTo>
                <a:lnTo>
                  <a:pt x="0" y="31102"/>
                </a:lnTo>
                <a:lnTo>
                  <a:pt x="114" y="31267"/>
                </a:lnTo>
                <a:lnTo>
                  <a:pt x="317" y="31648"/>
                </a:lnTo>
                <a:lnTo>
                  <a:pt x="48590" y="48336"/>
                </a:lnTo>
                <a:lnTo>
                  <a:pt x="49911" y="49301"/>
                </a:lnTo>
                <a:lnTo>
                  <a:pt x="80650" y="42435"/>
                </a:lnTo>
                <a:lnTo>
                  <a:pt x="111642" y="36828"/>
                </a:lnTo>
                <a:lnTo>
                  <a:pt x="142886" y="32476"/>
                </a:lnTo>
                <a:lnTo>
                  <a:pt x="174383" y="29375"/>
                </a:lnTo>
                <a:lnTo>
                  <a:pt x="175361" y="29248"/>
                </a:lnTo>
                <a:lnTo>
                  <a:pt x="176288" y="29184"/>
                </a:lnTo>
                <a:lnTo>
                  <a:pt x="186836" y="29184"/>
                </a:lnTo>
                <a:lnTo>
                  <a:pt x="195353" y="23885"/>
                </a:lnTo>
                <a:lnTo>
                  <a:pt x="206398" y="16103"/>
                </a:lnTo>
                <a:lnTo>
                  <a:pt x="217042" y="7998"/>
                </a:lnTo>
                <a:lnTo>
                  <a:pt x="227126" y="0"/>
                </a:lnTo>
                <a:close/>
              </a:path>
              <a:path w="227329" h="49529">
                <a:moveTo>
                  <a:pt x="186836" y="29184"/>
                </a:moveTo>
                <a:lnTo>
                  <a:pt x="180009" y="29184"/>
                </a:lnTo>
                <a:lnTo>
                  <a:pt x="182283" y="29832"/>
                </a:lnTo>
                <a:lnTo>
                  <a:pt x="184061" y="30911"/>
                </a:lnTo>
                <a:lnTo>
                  <a:pt x="186836" y="29184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379874" y="4269322"/>
            <a:ext cx="40640" cy="12700"/>
          </a:xfrm>
          <a:custGeom>
            <a:avLst/>
            <a:gdLst/>
            <a:ahLst/>
            <a:cxnLst/>
            <a:rect l="l" t="t" r="r" b="b"/>
            <a:pathLst>
              <a:path w="40639" h="12700">
                <a:moveTo>
                  <a:pt x="40386" y="0"/>
                </a:moveTo>
                <a:lnTo>
                  <a:pt x="11861" y="3035"/>
                </a:lnTo>
                <a:lnTo>
                  <a:pt x="8140" y="5918"/>
                </a:lnTo>
                <a:lnTo>
                  <a:pt x="0" y="12433"/>
                </a:lnTo>
                <a:lnTo>
                  <a:pt x="31699" y="8547"/>
                </a:lnTo>
                <a:lnTo>
                  <a:pt x="36766" y="4800"/>
                </a:lnTo>
                <a:lnTo>
                  <a:pt x="4038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130345" y="4272353"/>
            <a:ext cx="261620" cy="40640"/>
          </a:xfrm>
          <a:custGeom>
            <a:avLst/>
            <a:gdLst/>
            <a:ahLst/>
            <a:cxnLst/>
            <a:rect l="l" t="t" r="r" b="b"/>
            <a:pathLst>
              <a:path w="261620" h="40639">
                <a:moveTo>
                  <a:pt x="52527" y="13423"/>
                </a:moveTo>
                <a:lnTo>
                  <a:pt x="36936" y="13830"/>
                </a:lnTo>
                <a:lnTo>
                  <a:pt x="19659" y="13970"/>
                </a:lnTo>
                <a:lnTo>
                  <a:pt x="0" y="16497"/>
                </a:lnTo>
                <a:lnTo>
                  <a:pt x="5994" y="19037"/>
                </a:lnTo>
                <a:lnTo>
                  <a:pt x="13500" y="27330"/>
                </a:lnTo>
                <a:lnTo>
                  <a:pt x="13398" y="33439"/>
                </a:lnTo>
                <a:lnTo>
                  <a:pt x="15557" y="34417"/>
                </a:lnTo>
                <a:lnTo>
                  <a:pt x="18249" y="35433"/>
                </a:lnTo>
                <a:lnTo>
                  <a:pt x="20739" y="37719"/>
                </a:lnTo>
                <a:lnTo>
                  <a:pt x="22402" y="40500"/>
                </a:lnTo>
                <a:lnTo>
                  <a:pt x="217480" y="13550"/>
                </a:lnTo>
                <a:lnTo>
                  <a:pt x="62496" y="13550"/>
                </a:lnTo>
                <a:lnTo>
                  <a:pt x="57505" y="13512"/>
                </a:lnTo>
                <a:lnTo>
                  <a:pt x="52527" y="13423"/>
                </a:lnTo>
                <a:close/>
              </a:path>
              <a:path w="261620" h="40639">
                <a:moveTo>
                  <a:pt x="261391" y="0"/>
                </a:moveTo>
                <a:lnTo>
                  <a:pt x="212984" y="4999"/>
                </a:lnTo>
                <a:lnTo>
                  <a:pt x="164458" y="9337"/>
                </a:lnTo>
                <a:lnTo>
                  <a:pt x="115923" y="12394"/>
                </a:lnTo>
                <a:lnTo>
                  <a:pt x="67487" y="13550"/>
                </a:lnTo>
                <a:lnTo>
                  <a:pt x="217480" y="13550"/>
                </a:lnTo>
                <a:lnTo>
                  <a:pt x="249529" y="9398"/>
                </a:lnTo>
                <a:lnTo>
                  <a:pt x="253707" y="6083"/>
                </a:lnTo>
                <a:lnTo>
                  <a:pt x="257670" y="2882"/>
                </a:lnTo>
                <a:lnTo>
                  <a:pt x="26139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114812" y="4285755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21551" y="2311"/>
                </a:moveTo>
                <a:lnTo>
                  <a:pt x="13233" y="2311"/>
                </a:lnTo>
                <a:lnTo>
                  <a:pt x="14351" y="2590"/>
                </a:lnTo>
                <a:lnTo>
                  <a:pt x="15532" y="3098"/>
                </a:lnTo>
                <a:lnTo>
                  <a:pt x="21551" y="2311"/>
                </a:lnTo>
                <a:close/>
              </a:path>
              <a:path w="35560" h="3175">
                <a:moveTo>
                  <a:pt x="5029" y="0"/>
                </a:moveTo>
                <a:lnTo>
                  <a:pt x="4635" y="292"/>
                </a:lnTo>
                <a:lnTo>
                  <a:pt x="4177" y="571"/>
                </a:lnTo>
                <a:lnTo>
                  <a:pt x="0" y="2628"/>
                </a:lnTo>
                <a:lnTo>
                  <a:pt x="12128" y="2311"/>
                </a:lnTo>
                <a:lnTo>
                  <a:pt x="21551" y="2311"/>
                </a:lnTo>
                <a:lnTo>
                  <a:pt x="35191" y="571"/>
                </a:lnTo>
                <a:lnTo>
                  <a:pt x="20096" y="409"/>
                </a:lnTo>
                <a:lnTo>
                  <a:pt x="502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084756" y="4283758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60" h="5714">
                <a:moveTo>
                  <a:pt x="0" y="0"/>
                </a:moveTo>
                <a:lnTo>
                  <a:pt x="5491" y="1621"/>
                </a:lnTo>
                <a:lnTo>
                  <a:pt x="10833" y="3302"/>
                </a:lnTo>
                <a:lnTo>
                  <a:pt x="16205" y="5105"/>
                </a:lnTo>
                <a:lnTo>
                  <a:pt x="30060" y="4622"/>
                </a:lnTo>
                <a:lnTo>
                  <a:pt x="34290" y="2540"/>
                </a:lnTo>
                <a:lnTo>
                  <a:pt x="35090" y="1993"/>
                </a:lnTo>
                <a:lnTo>
                  <a:pt x="17530" y="1168"/>
                </a:lnTo>
                <a:lnTo>
                  <a:pt x="8763" y="629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153064" y="4313403"/>
            <a:ext cx="50165" cy="22860"/>
          </a:xfrm>
          <a:custGeom>
            <a:avLst/>
            <a:gdLst/>
            <a:ahLst/>
            <a:cxnLst/>
            <a:rect l="l" t="t" r="r" b="b"/>
            <a:pathLst>
              <a:path w="50164" h="22860">
                <a:moveTo>
                  <a:pt x="0" y="0"/>
                </a:moveTo>
                <a:lnTo>
                  <a:pt x="660" y="1193"/>
                </a:lnTo>
                <a:lnTo>
                  <a:pt x="1181" y="2476"/>
                </a:lnTo>
                <a:lnTo>
                  <a:pt x="1485" y="3784"/>
                </a:lnTo>
                <a:lnTo>
                  <a:pt x="6731" y="7861"/>
                </a:lnTo>
                <a:lnTo>
                  <a:pt x="10413" y="12136"/>
                </a:lnTo>
                <a:lnTo>
                  <a:pt x="11237" y="16027"/>
                </a:lnTo>
                <a:lnTo>
                  <a:pt x="7747" y="18783"/>
                </a:lnTo>
                <a:lnTo>
                  <a:pt x="15227" y="21374"/>
                </a:lnTo>
                <a:lnTo>
                  <a:pt x="18986" y="22720"/>
                </a:lnTo>
                <a:lnTo>
                  <a:pt x="36499" y="20955"/>
                </a:lnTo>
                <a:lnTo>
                  <a:pt x="45224" y="18707"/>
                </a:lnTo>
                <a:lnTo>
                  <a:pt x="49593" y="17653"/>
                </a:lnTo>
                <a:lnTo>
                  <a:pt x="11967" y="3843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109169" y="4288848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1170" y="0"/>
                </a:moveTo>
                <a:lnTo>
                  <a:pt x="0" y="2882"/>
                </a:lnTo>
                <a:lnTo>
                  <a:pt x="8719" y="6115"/>
                </a:lnTo>
                <a:lnTo>
                  <a:pt x="17389" y="9531"/>
                </a:lnTo>
                <a:lnTo>
                  <a:pt x="26006" y="13137"/>
                </a:lnTo>
                <a:lnTo>
                  <a:pt x="34569" y="16941"/>
                </a:lnTo>
                <a:lnTo>
                  <a:pt x="34683" y="10833"/>
                </a:lnTo>
                <a:lnTo>
                  <a:pt x="27165" y="2540"/>
                </a:lnTo>
                <a:lnTo>
                  <a:pt x="2117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108481" y="4288070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19570" y="0"/>
                </a:moveTo>
                <a:lnTo>
                  <a:pt x="18465" y="0"/>
                </a:lnTo>
                <a:lnTo>
                  <a:pt x="6337" y="317"/>
                </a:lnTo>
                <a:lnTo>
                  <a:pt x="0" y="3403"/>
                </a:lnTo>
                <a:lnTo>
                  <a:pt x="698" y="3657"/>
                </a:lnTo>
                <a:lnTo>
                  <a:pt x="21856" y="774"/>
                </a:lnTo>
                <a:lnTo>
                  <a:pt x="20675" y="266"/>
                </a:lnTo>
                <a:lnTo>
                  <a:pt x="1957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100969" y="4288383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3842" y="0"/>
                </a:moveTo>
                <a:lnTo>
                  <a:pt x="0" y="482"/>
                </a:lnTo>
                <a:lnTo>
                  <a:pt x="5016" y="2209"/>
                </a:lnTo>
                <a:lnTo>
                  <a:pt x="7505" y="3098"/>
                </a:lnTo>
                <a:lnTo>
                  <a:pt x="1384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36954" y="4358556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39">
                <a:moveTo>
                  <a:pt x="57378" y="0"/>
                </a:moveTo>
                <a:lnTo>
                  <a:pt x="42955" y="3068"/>
                </a:lnTo>
                <a:lnTo>
                  <a:pt x="28584" y="6594"/>
                </a:lnTo>
                <a:lnTo>
                  <a:pt x="14266" y="10572"/>
                </a:lnTo>
                <a:lnTo>
                  <a:pt x="0" y="14998"/>
                </a:lnTo>
                <a:lnTo>
                  <a:pt x="16839" y="11361"/>
                </a:lnTo>
                <a:lnTo>
                  <a:pt x="33734" y="7989"/>
                </a:lnTo>
                <a:lnTo>
                  <a:pt x="50681" y="4877"/>
                </a:lnTo>
                <a:lnTo>
                  <a:pt x="67678" y="2019"/>
                </a:lnTo>
                <a:lnTo>
                  <a:pt x="64236" y="1308"/>
                </a:lnTo>
                <a:lnTo>
                  <a:pt x="60807" y="635"/>
                </a:lnTo>
                <a:lnTo>
                  <a:pt x="5737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94333" y="4350477"/>
            <a:ext cx="65405" cy="10160"/>
          </a:xfrm>
          <a:custGeom>
            <a:avLst/>
            <a:gdLst/>
            <a:ahLst/>
            <a:cxnLst/>
            <a:rect l="l" t="t" r="r" b="b"/>
            <a:pathLst>
              <a:path w="65404" h="10160">
                <a:moveTo>
                  <a:pt x="64858" y="0"/>
                </a:moveTo>
                <a:lnTo>
                  <a:pt x="48547" y="1169"/>
                </a:lnTo>
                <a:lnTo>
                  <a:pt x="32300" y="2905"/>
                </a:lnTo>
                <a:lnTo>
                  <a:pt x="16118" y="5207"/>
                </a:lnTo>
                <a:lnTo>
                  <a:pt x="0" y="8077"/>
                </a:lnTo>
                <a:lnTo>
                  <a:pt x="3429" y="8712"/>
                </a:lnTo>
                <a:lnTo>
                  <a:pt x="6858" y="9385"/>
                </a:lnTo>
                <a:lnTo>
                  <a:pt x="10299" y="10096"/>
                </a:lnTo>
                <a:lnTo>
                  <a:pt x="31268" y="6945"/>
                </a:lnTo>
                <a:lnTo>
                  <a:pt x="52324" y="4165"/>
                </a:lnTo>
                <a:lnTo>
                  <a:pt x="6485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32052" y="4360575"/>
            <a:ext cx="82550" cy="15240"/>
          </a:xfrm>
          <a:custGeom>
            <a:avLst/>
            <a:gdLst/>
            <a:ahLst/>
            <a:cxnLst/>
            <a:rect l="l" t="t" r="r" b="b"/>
            <a:pathLst>
              <a:path w="82550" h="15239">
                <a:moveTo>
                  <a:pt x="72580" y="0"/>
                </a:moveTo>
                <a:lnTo>
                  <a:pt x="21742" y="9342"/>
                </a:lnTo>
                <a:lnTo>
                  <a:pt x="0" y="14617"/>
                </a:lnTo>
                <a:lnTo>
                  <a:pt x="7442" y="14262"/>
                </a:lnTo>
                <a:lnTo>
                  <a:pt x="14808" y="13715"/>
                </a:lnTo>
                <a:lnTo>
                  <a:pt x="22110" y="13030"/>
                </a:lnTo>
                <a:lnTo>
                  <a:pt x="41262" y="8801"/>
                </a:lnTo>
                <a:lnTo>
                  <a:pt x="82346" y="2184"/>
                </a:lnTo>
                <a:lnTo>
                  <a:pt x="79095" y="1422"/>
                </a:lnTo>
                <a:lnTo>
                  <a:pt x="7258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804636" y="4354643"/>
            <a:ext cx="42545" cy="8255"/>
          </a:xfrm>
          <a:custGeom>
            <a:avLst/>
            <a:gdLst/>
            <a:ahLst/>
            <a:cxnLst/>
            <a:rect l="l" t="t" r="r" b="b"/>
            <a:pathLst>
              <a:path w="42545" h="8254">
                <a:moveTo>
                  <a:pt x="42024" y="0"/>
                </a:moveTo>
                <a:lnTo>
                  <a:pt x="20969" y="2779"/>
                </a:lnTo>
                <a:lnTo>
                  <a:pt x="0" y="5930"/>
                </a:lnTo>
                <a:lnTo>
                  <a:pt x="3251" y="6629"/>
                </a:lnTo>
                <a:lnTo>
                  <a:pt x="9766" y="8128"/>
                </a:lnTo>
                <a:lnTo>
                  <a:pt x="24307" y="5791"/>
                </a:lnTo>
                <a:lnTo>
                  <a:pt x="4202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948197" y="4373033"/>
            <a:ext cx="24130" cy="7620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21120" y="0"/>
                </a:moveTo>
                <a:lnTo>
                  <a:pt x="0" y="7531"/>
                </a:lnTo>
                <a:lnTo>
                  <a:pt x="1930" y="7531"/>
                </a:lnTo>
                <a:lnTo>
                  <a:pt x="2908" y="7505"/>
                </a:lnTo>
                <a:lnTo>
                  <a:pt x="23609" y="127"/>
                </a:lnTo>
                <a:lnTo>
                  <a:pt x="2112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858625" y="4382734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340" y="0"/>
                </a:moveTo>
                <a:lnTo>
                  <a:pt x="1689" y="774"/>
                </a:lnTo>
                <a:lnTo>
                  <a:pt x="1130" y="939"/>
                </a:lnTo>
                <a:lnTo>
                  <a:pt x="0" y="1320"/>
                </a:lnTo>
                <a:lnTo>
                  <a:pt x="3784" y="1219"/>
                </a:lnTo>
                <a:lnTo>
                  <a:pt x="6146" y="393"/>
                </a:lnTo>
                <a:lnTo>
                  <a:pt x="734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917551" y="437717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lnTo>
                  <a:pt x="330" y="25"/>
                </a:lnTo>
                <a:lnTo>
                  <a:pt x="0" y="101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862409" y="4372613"/>
            <a:ext cx="107314" cy="11430"/>
          </a:xfrm>
          <a:custGeom>
            <a:avLst/>
            <a:gdLst/>
            <a:ahLst/>
            <a:cxnLst/>
            <a:rect l="l" t="t" r="r" b="b"/>
            <a:pathLst>
              <a:path w="107314" h="11429">
                <a:moveTo>
                  <a:pt x="93217" y="0"/>
                </a:moveTo>
                <a:lnTo>
                  <a:pt x="48282" y="4475"/>
                </a:lnTo>
                <a:lnTo>
                  <a:pt x="3555" y="10121"/>
                </a:lnTo>
                <a:lnTo>
                  <a:pt x="0" y="11341"/>
                </a:lnTo>
                <a:lnTo>
                  <a:pt x="22974" y="10731"/>
                </a:lnTo>
                <a:lnTo>
                  <a:pt x="38164" y="9548"/>
                </a:lnTo>
                <a:lnTo>
                  <a:pt x="53619" y="8716"/>
                </a:lnTo>
                <a:lnTo>
                  <a:pt x="69455" y="8197"/>
                </a:lnTo>
                <a:lnTo>
                  <a:pt x="85788" y="7950"/>
                </a:lnTo>
                <a:lnTo>
                  <a:pt x="94977" y="4673"/>
                </a:lnTo>
                <a:lnTo>
                  <a:pt x="55143" y="4673"/>
                </a:lnTo>
                <a:lnTo>
                  <a:pt x="95297" y="4559"/>
                </a:lnTo>
                <a:lnTo>
                  <a:pt x="106908" y="419"/>
                </a:lnTo>
                <a:lnTo>
                  <a:pt x="102336" y="228"/>
                </a:lnTo>
                <a:lnTo>
                  <a:pt x="97777" y="88"/>
                </a:lnTo>
                <a:lnTo>
                  <a:pt x="93217" y="0"/>
                </a:lnTo>
                <a:close/>
              </a:path>
              <a:path w="107314" h="11429">
                <a:moveTo>
                  <a:pt x="95297" y="4559"/>
                </a:moveTo>
                <a:lnTo>
                  <a:pt x="55181" y="4559"/>
                </a:lnTo>
                <a:lnTo>
                  <a:pt x="55473" y="4584"/>
                </a:lnTo>
                <a:lnTo>
                  <a:pt x="55143" y="4673"/>
                </a:lnTo>
                <a:lnTo>
                  <a:pt x="94977" y="4673"/>
                </a:lnTo>
                <a:lnTo>
                  <a:pt x="95297" y="4559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943399" y="438054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708" y="0"/>
                </a:moveTo>
                <a:lnTo>
                  <a:pt x="6731" y="25"/>
                </a:lnTo>
                <a:lnTo>
                  <a:pt x="4787" y="25"/>
                </a:lnTo>
                <a:lnTo>
                  <a:pt x="0" y="1727"/>
                </a:lnTo>
                <a:lnTo>
                  <a:pt x="3035" y="1689"/>
                </a:lnTo>
                <a:lnTo>
                  <a:pt x="770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885390" y="4380566"/>
            <a:ext cx="62865" cy="3175"/>
          </a:xfrm>
          <a:custGeom>
            <a:avLst/>
            <a:gdLst/>
            <a:ahLst/>
            <a:cxnLst/>
            <a:rect l="l" t="t" r="r" b="b"/>
            <a:pathLst>
              <a:path w="62864" h="3175">
                <a:moveTo>
                  <a:pt x="62801" y="0"/>
                </a:moveTo>
                <a:lnTo>
                  <a:pt x="46468" y="245"/>
                </a:lnTo>
                <a:lnTo>
                  <a:pt x="30633" y="762"/>
                </a:lnTo>
                <a:lnTo>
                  <a:pt x="15183" y="1593"/>
                </a:lnTo>
                <a:lnTo>
                  <a:pt x="0" y="2781"/>
                </a:lnTo>
                <a:lnTo>
                  <a:pt x="58013" y="1701"/>
                </a:lnTo>
                <a:lnTo>
                  <a:pt x="6280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92636" y="4411957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19227" y="0"/>
                </a:moveTo>
                <a:lnTo>
                  <a:pt x="12801" y="800"/>
                </a:lnTo>
                <a:lnTo>
                  <a:pt x="6400" y="1727"/>
                </a:lnTo>
                <a:lnTo>
                  <a:pt x="0" y="2755"/>
                </a:lnTo>
                <a:lnTo>
                  <a:pt x="6896" y="2400"/>
                </a:lnTo>
                <a:lnTo>
                  <a:pt x="13792" y="1917"/>
                </a:lnTo>
                <a:lnTo>
                  <a:pt x="20688" y="1346"/>
                </a:lnTo>
                <a:lnTo>
                  <a:pt x="20180" y="927"/>
                </a:lnTo>
                <a:lnTo>
                  <a:pt x="19697" y="482"/>
                </a:lnTo>
                <a:lnTo>
                  <a:pt x="1922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380927" y="4451236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4292" y="0"/>
                </a:moveTo>
                <a:lnTo>
                  <a:pt x="2832" y="1028"/>
                </a:lnTo>
                <a:lnTo>
                  <a:pt x="0" y="3111"/>
                </a:lnTo>
                <a:lnTo>
                  <a:pt x="2247" y="2019"/>
                </a:lnTo>
                <a:lnTo>
                  <a:pt x="4508" y="990"/>
                </a:lnTo>
                <a:lnTo>
                  <a:pt x="6731" y="25"/>
                </a:lnTo>
                <a:lnTo>
                  <a:pt x="429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385218" y="4448567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3924" y="0"/>
                </a:moveTo>
                <a:lnTo>
                  <a:pt x="1192" y="1828"/>
                </a:lnTo>
                <a:lnTo>
                  <a:pt x="0" y="2666"/>
                </a:lnTo>
                <a:lnTo>
                  <a:pt x="2438" y="2692"/>
                </a:lnTo>
                <a:lnTo>
                  <a:pt x="4445" y="1828"/>
                </a:lnTo>
                <a:lnTo>
                  <a:pt x="6413" y="1015"/>
                </a:lnTo>
                <a:lnTo>
                  <a:pt x="8382" y="253"/>
                </a:lnTo>
                <a:lnTo>
                  <a:pt x="392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647216" y="4423928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151" y="0"/>
                </a:moveTo>
                <a:lnTo>
                  <a:pt x="0" y="1752"/>
                </a:lnTo>
                <a:lnTo>
                  <a:pt x="15773" y="2946"/>
                </a:lnTo>
                <a:lnTo>
                  <a:pt x="15481" y="1981"/>
                </a:lnTo>
                <a:lnTo>
                  <a:pt x="15265" y="990"/>
                </a:lnTo>
                <a:lnTo>
                  <a:pt x="1515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640397" y="4418878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5">
                <a:moveTo>
                  <a:pt x="22148" y="0"/>
                </a:moveTo>
                <a:lnTo>
                  <a:pt x="7366" y="4127"/>
                </a:lnTo>
                <a:lnTo>
                  <a:pt x="0" y="6286"/>
                </a:lnTo>
                <a:lnTo>
                  <a:pt x="6819" y="6794"/>
                </a:lnTo>
                <a:lnTo>
                  <a:pt x="21971" y="5054"/>
                </a:lnTo>
                <a:lnTo>
                  <a:pt x="21866" y="4127"/>
                </a:lnTo>
                <a:lnTo>
                  <a:pt x="21831" y="1663"/>
                </a:lnTo>
                <a:lnTo>
                  <a:pt x="2214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389149" y="4442826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9347" y="0"/>
                </a:moveTo>
                <a:lnTo>
                  <a:pt x="6159" y="1828"/>
                </a:lnTo>
                <a:lnTo>
                  <a:pt x="3022" y="3733"/>
                </a:lnTo>
                <a:lnTo>
                  <a:pt x="0" y="5740"/>
                </a:lnTo>
                <a:lnTo>
                  <a:pt x="4457" y="5994"/>
                </a:lnTo>
                <a:lnTo>
                  <a:pt x="8305" y="4495"/>
                </a:lnTo>
                <a:lnTo>
                  <a:pt x="12077" y="3213"/>
                </a:lnTo>
                <a:lnTo>
                  <a:pt x="15671" y="2209"/>
                </a:lnTo>
                <a:lnTo>
                  <a:pt x="21056" y="266"/>
                </a:lnTo>
                <a:lnTo>
                  <a:pt x="934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87894" y="4455829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47155" y="0"/>
                </a:moveTo>
                <a:lnTo>
                  <a:pt x="24790" y="254"/>
                </a:lnTo>
                <a:lnTo>
                  <a:pt x="16573" y="1917"/>
                </a:lnTo>
                <a:lnTo>
                  <a:pt x="8305" y="3340"/>
                </a:lnTo>
                <a:lnTo>
                  <a:pt x="0" y="4521"/>
                </a:lnTo>
                <a:lnTo>
                  <a:pt x="4715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363337" y="4446926"/>
            <a:ext cx="126364" cy="41275"/>
          </a:xfrm>
          <a:custGeom>
            <a:avLst/>
            <a:gdLst/>
            <a:ahLst/>
            <a:cxnLst/>
            <a:rect l="l" t="t" r="r" b="b"/>
            <a:pathLst>
              <a:path w="126364" h="41275">
                <a:moveTo>
                  <a:pt x="125822" y="0"/>
                </a:moveTo>
                <a:lnTo>
                  <a:pt x="85461" y="2501"/>
                </a:lnTo>
                <a:lnTo>
                  <a:pt x="71471" y="3316"/>
                </a:lnTo>
                <a:lnTo>
                  <a:pt x="57462" y="3895"/>
                </a:lnTo>
                <a:lnTo>
                  <a:pt x="43433" y="4241"/>
                </a:lnTo>
                <a:lnTo>
                  <a:pt x="27701" y="4356"/>
                </a:lnTo>
                <a:lnTo>
                  <a:pt x="24264" y="4356"/>
                </a:lnTo>
                <a:lnTo>
                  <a:pt x="22088" y="5295"/>
                </a:lnTo>
                <a:lnTo>
                  <a:pt x="0" y="29795"/>
                </a:lnTo>
                <a:lnTo>
                  <a:pt x="1036" y="35348"/>
                </a:lnTo>
                <a:lnTo>
                  <a:pt x="54447" y="40474"/>
                </a:lnTo>
                <a:lnTo>
                  <a:pt x="70475" y="40652"/>
                </a:lnTo>
                <a:lnTo>
                  <a:pt x="77990" y="40612"/>
                </a:lnTo>
                <a:lnTo>
                  <a:pt x="85504" y="40492"/>
                </a:lnTo>
                <a:lnTo>
                  <a:pt x="93015" y="40293"/>
                </a:lnTo>
                <a:lnTo>
                  <a:pt x="100523" y="40017"/>
                </a:lnTo>
                <a:lnTo>
                  <a:pt x="97707" y="31160"/>
                </a:lnTo>
                <a:lnTo>
                  <a:pt x="96423" y="23804"/>
                </a:lnTo>
                <a:lnTo>
                  <a:pt x="96903" y="18313"/>
                </a:lnTo>
                <a:lnTo>
                  <a:pt x="99380" y="15049"/>
                </a:lnTo>
                <a:lnTo>
                  <a:pt x="118168" y="4356"/>
                </a:lnTo>
                <a:lnTo>
                  <a:pt x="27701" y="4356"/>
                </a:lnTo>
                <a:lnTo>
                  <a:pt x="118213" y="4330"/>
                </a:lnTo>
                <a:lnTo>
                  <a:pt x="12582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387661" y="4448820"/>
            <a:ext cx="61594" cy="2540"/>
          </a:xfrm>
          <a:custGeom>
            <a:avLst/>
            <a:gdLst/>
            <a:ahLst/>
            <a:cxnLst/>
            <a:rect l="l" t="t" r="r" b="b"/>
            <a:pathLst>
              <a:path w="61595" h="2539">
                <a:moveTo>
                  <a:pt x="5943" y="0"/>
                </a:moveTo>
                <a:lnTo>
                  <a:pt x="3774" y="846"/>
                </a:lnTo>
                <a:lnTo>
                  <a:pt x="0" y="2438"/>
                </a:lnTo>
                <a:lnTo>
                  <a:pt x="5054" y="2463"/>
                </a:lnTo>
                <a:lnTo>
                  <a:pt x="19109" y="2349"/>
                </a:lnTo>
                <a:lnTo>
                  <a:pt x="33139" y="2003"/>
                </a:lnTo>
                <a:lnTo>
                  <a:pt x="47147" y="1424"/>
                </a:lnTo>
                <a:lnTo>
                  <a:pt x="56122" y="901"/>
                </a:lnTo>
                <a:lnTo>
                  <a:pt x="41236" y="901"/>
                </a:lnTo>
                <a:lnTo>
                  <a:pt x="32416" y="846"/>
                </a:lnTo>
                <a:lnTo>
                  <a:pt x="23595" y="679"/>
                </a:lnTo>
                <a:lnTo>
                  <a:pt x="14771" y="398"/>
                </a:lnTo>
                <a:lnTo>
                  <a:pt x="5943" y="0"/>
                </a:lnTo>
                <a:close/>
              </a:path>
              <a:path w="61595" h="2539">
                <a:moveTo>
                  <a:pt x="61137" y="609"/>
                </a:moveTo>
                <a:lnTo>
                  <a:pt x="54508" y="800"/>
                </a:lnTo>
                <a:lnTo>
                  <a:pt x="47866" y="901"/>
                </a:lnTo>
                <a:lnTo>
                  <a:pt x="56122" y="901"/>
                </a:lnTo>
                <a:lnTo>
                  <a:pt x="61137" y="609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59796" y="4439598"/>
            <a:ext cx="214629" cy="47625"/>
          </a:xfrm>
          <a:custGeom>
            <a:avLst/>
            <a:gdLst/>
            <a:ahLst/>
            <a:cxnLst/>
            <a:rect l="l" t="t" r="r" b="b"/>
            <a:pathLst>
              <a:path w="214629" h="47625">
                <a:moveTo>
                  <a:pt x="82583" y="0"/>
                </a:moveTo>
                <a:lnTo>
                  <a:pt x="56013" y="3868"/>
                </a:lnTo>
                <a:lnTo>
                  <a:pt x="29357" y="7327"/>
                </a:lnTo>
                <a:lnTo>
                  <a:pt x="2928" y="22377"/>
                </a:lnTo>
                <a:lnTo>
                  <a:pt x="444" y="25641"/>
                </a:lnTo>
                <a:lnTo>
                  <a:pt x="125" y="29257"/>
                </a:lnTo>
                <a:lnTo>
                  <a:pt x="0" y="31360"/>
                </a:lnTo>
                <a:lnTo>
                  <a:pt x="1242" y="38488"/>
                </a:lnTo>
                <a:lnTo>
                  <a:pt x="4059" y="47345"/>
                </a:lnTo>
                <a:lnTo>
                  <a:pt x="32229" y="45630"/>
                </a:lnTo>
                <a:lnTo>
                  <a:pt x="60337" y="42827"/>
                </a:lnTo>
                <a:lnTo>
                  <a:pt x="88385" y="38933"/>
                </a:lnTo>
                <a:lnTo>
                  <a:pt x="116377" y="33947"/>
                </a:lnTo>
                <a:lnTo>
                  <a:pt x="139343" y="31360"/>
                </a:lnTo>
                <a:lnTo>
                  <a:pt x="162332" y="29257"/>
                </a:lnTo>
                <a:lnTo>
                  <a:pt x="185350" y="27635"/>
                </a:lnTo>
                <a:lnTo>
                  <a:pt x="208402" y="26492"/>
                </a:lnTo>
                <a:lnTo>
                  <a:pt x="210383" y="23736"/>
                </a:lnTo>
                <a:lnTo>
                  <a:pt x="212798" y="20751"/>
                </a:lnTo>
                <a:lnTo>
                  <a:pt x="28100" y="20751"/>
                </a:lnTo>
                <a:lnTo>
                  <a:pt x="36406" y="19570"/>
                </a:lnTo>
                <a:lnTo>
                  <a:pt x="44673" y="18148"/>
                </a:lnTo>
                <a:lnTo>
                  <a:pt x="52890" y="16484"/>
                </a:lnTo>
                <a:lnTo>
                  <a:pt x="75255" y="16230"/>
                </a:lnTo>
                <a:lnTo>
                  <a:pt x="174187" y="16230"/>
                </a:lnTo>
                <a:lnTo>
                  <a:pt x="148258" y="13181"/>
                </a:lnTo>
                <a:lnTo>
                  <a:pt x="115389" y="7495"/>
                </a:lnTo>
                <a:lnTo>
                  <a:pt x="82583" y="0"/>
                </a:lnTo>
                <a:close/>
              </a:path>
              <a:path w="214629" h="47625">
                <a:moveTo>
                  <a:pt x="174187" y="16230"/>
                </a:moveTo>
                <a:lnTo>
                  <a:pt x="75255" y="16230"/>
                </a:lnTo>
                <a:lnTo>
                  <a:pt x="28100" y="20751"/>
                </a:lnTo>
                <a:lnTo>
                  <a:pt x="212798" y="20751"/>
                </a:lnTo>
                <a:lnTo>
                  <a:pt x="214180" y="19113"/>
                </a:lnTo>
                <a:lnTo>
                  <a:pt x="181188" y="17053"/>
                </a:lnTo>
                <a:lnTo>
                  <a:pt x="174187" y="1623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542379" y="4425675"/>
            <a:ext cx="148590" cy="33655"/>
          </a:xfrm>
          <a:custGeom>
            <a:avLst/>
            <a:gdLst/>
            <a:ahLst/>
            <a:cxnLst/>
            <a:rect l="l" t="t" r="r" b="b"/>
            <a:pathLst>
              <a:path w="148589" h="33654">
                <a:moveTo>
                  <a:pt x="81165" y="889"/>
                </a:moveTo>
                <a:lnTo>
                  <a:pt x="73634" y="889"/>
                </a:lnTo>
                <a:lnTo>
                  <a:pt x="55281" y="4459"/>
                </a:lnTo>
                <a:lnTo>
                  <a:pt x="36893" y="7820"/>
                </a:lnTo>
                <a:lnTo>
                  <a:pt x="18466" y="10975"/>
                </a:lnTo>
                <a:lnTo>
                  <a:pt x="0" y="13931"/>
                </a:lnTo>
                <a:lnTo>
                  <a:pt x="32806" y="21420"/>
                </a:lnTo>
                <a:lnTo>
                  <a:pt x="65674" y="27101"/>
                </a:lnTo>
                <a:lnTo>
                  <a:pt x="98605" y="30973"/>
                </a:lnTo>
                <a:lnTo>
                  <a:pt x="131597" y="33032"/>
                </a:lnTo>
                <a:lnTo>
                  <a:pt x="133832" y="30365"/>
                </a:lnTo>
                <a:lnTo>
                  <a:pt x="135458" y="28613"/>
                </a:lnTo>
                <a:lnTo>
                  <a:pt x="139357" y="25044"/>
                </a:lnTo>
                <a:lnTo>
                  <a:pt x="143548" y="21107"/>
                </a:lnTo>
                <a:lnTo>
                  <a:pt x="146438" y="18491"/>
                </a:lnTo>
                <a:lnTo>
                  <a:pt x="121729" y="18491"/>
                </a:lnTo>
                <a:lnTo>
                  <a:pt x="119824" y="12712"/>
                </a:lnTo>
                <a:lnTo>
                  <a:pt x="122339" y="5003"/>
                </a:lnTo>
                <a:lnTo>
                  <a:pt x="121602" y="3835"/>
                </a:lnTo>
                <a:lnTo>
                  <a:pt x="121018" y="2540"/>
                </a:lnTo>
                <a:lnTo>
                  <a:pt x="120611" y="1193"/>
                </a:lnTo>
                <a:lnTo>
                  <a:pt x="117927" y="990"/>
                </a:lnTo>
                <a:lnTo>
                  <a:pt x="96227" y="990"/>
                </a:lnTo>
                <a:lnTo>
                  <a:pt x="81165" y="889"/>
                </a:lnTo>
                <a:close/>
              </a:path>
              <a:path w="148589" h="33654">
                <a:moveTo>
                  <a:pt x="147967" y="17106"/>
                </a:moveTo>
                <a:lnTo>
                  <a:pt x="134353" y="18427"/>
                </a:lnTo>
                <a:lnTo>
                  <a:pt x="133121" y="18491"/>
                </a:lnTo>
                <a:lnTo>
                  <a:pt x="146438" y="18491"/>
                </a:lnTo>
                <a:lnTo>
                  <a:pt x="147967" y="17106"/>
                </a:lnTo>
                <a:close/>
              </a:path>
              <a:path w="148589" h="33654">
                <a:moveTo>
                  <a:pt x="104838" y="0"/>
                </a:moveTo>
                <a:lnTo>
                  <a:pt x="96227" y="990"/>
                </a:lnTo>
                <a:lnTo>
                  <a:pt x="117927" y="990"/>
                </a:lnTo>
                <a:lnTo>
                  <a:pt x="10483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79611" y="4456563"/>
            <a:ext cx="59690" cy="9525"/>
          </a:xfrm>
          <a:custGeom>
            <a:avLst/>
            <a:gdLst/>
            <a:ahLst/>
            <a:cxnLst/>
            <a:rect l="l" t="t" r="r" b="b"/>
            <a:pathLst>
              <a:path w="59689" h="9525">
                <a:moveTo>
                  <a:pt x="59448" y="0"/>
                </a:moveTo>
                <a:lnTo>
                  <a:pt x="54673" y="1219"/>
                </a:lnTo>
                <a:lnTo>
                  <a:pt x="49034" y="1574"/>
                </a:lnTo>
                <a:lnTo>
                  <a:pt x="43408" y="1866"/>
                </a:lnTo>
                <a:lnTo>
                  <a:pt x="37769" y="2082"/>
                </a:lnTo>
                <a:lnTo>
                  <a:pt x="18918" y="5791"/>
                </a:lnTo>
                <a:lnTo>
                  <a:pt x="0" y="9156"/>
                </a:lnTo>
                <a:lnTo>
                  <a:pt x="15832" y="8820"/>
                </a:lnTo>
                <a:lnTo>
                  <a:pt x="46490" y="8712"/>
                </a:lnTo>
                <a:lnTo>
                  <a:pt x="57988" y="8356"/>
                </a:lnTo>
                <a:lnTo>
                  <a:pt x="57810" y="5486"/>
                </a:lnTo>
                <a:lnTo>
                  <a:pt x="58267" y="2552"/>
                </a:lnTo>
                <a:lnTo>
                  <a:pt x="59448" y="0"/>
                </a:lnTo>
                <a:close/>
              </a:path>
              <a:path w="59689" h="9525">
                <a:moveTo>
                  <a:pt x="46490" y="8712"/>
                </a:moveTo>
                <a:lnTo>
                  <a:pt x="35928" y="8712"/>
                </a:lnTo>
                <a:lnTo>
                  <a:pt x="44437" y="8775"/>
                </a:lnTo>
                <a:lnTo>
                  <a:pt x="46490" y="8712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7387" y="4453512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4">
                <a:moveTo>
                  <a:pt x="23596" y="0"/>
                </a:moveTo>
                <a:lnTo>
                  <a:pt x="7874" y="3517"/>
                </a:lnTo>
                <a:lnTo>
                  <a:pt x="0" y="5130"/>
                </a:lnTo>
                <a:lnTo>
                  <a:pt x="5626" y="4927"/>
                </a:lnTo>
                <a:lnTo>
                  <a:pt x="16891" y="4267"/>
                </a:lnTo>
                <a:lnTo>
                  <a:pt x="21678" y="3048"/>
                </a:lnTo>
                <a:lnTo>
                  <a:pt x="22174" y="1955"/>
                </a:lnTo>
                <a:lnTo>
                  <a:pt x="22821" y="901"/>
                </a:lnTo>
                <a:lnTo>
                  <a:pt x="2359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668200" y="4458646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5778" y="63"/>
                </a:moveTo>
                <a:lnTo>
                  <a:pt x="4063" y="2108"/>
                </a:lnTo>
                <a:lnTo>
                  <a:pt x="1981" y="4699"/>
                </a:lnTo>
                <a:lnTo>
                  <a:pt x="0" y="7454"/>
                </a:lnTo>
                <a:lnTo>
                  <a:pt x="7594" y="7175"/>
                </a:lnTo>
                <a:lnTo>
                  <a:pt x="11404" y="7073"/>
                </a:lnTo>
                <a:lnTo>
                  <a:pt x="30329" y="3708"/>
                </a:lnTo>
                <a:lnTo>
                  <a:pt x="47107" y="419"/>
                </a:lnTo>
                <a:lnTo>
                  <a:pt x="19735" y="419"/>
                </a:lnTo>
                <a:lnTo>
                  <a:pt x="12750" y="292"/>
                </a:lnTo>
                <a:lnTo>
                  <a:pt x="5778" y="63"/>
                </a:lnTo>
                <a:close/>
              </a:path>
              <a:path w="49529" h="7620">
                <a:moveTo>
                  <a:pt x="49187" y="0"/>
                </a:moveTo>
                <a:lnTo>
                  <a:pt x="41694" y="279"/>
                </a:lnTo>
                <a:lnTo>
                  <a:pt x="34201" y="419"/>
                </a:lnTo>
                <a:lnTo>
                  <a:pt x="47107" y="419"/>
                </a:lnTo>
                <a:lnTo>
                  <a:pt x="4918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673978" y="4440379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42862" y="0"/>
                </a:moveTo>
                <a:lnTo>
                  <a:pt x="16370" y="2400"/>
                </a:lnTo>
                <a:lnTo>
                  <a:pt x="11950" y="6400"/>
                </a:lnTo>
                <a:lnTo>
                  <a:pt x="7759" y="10337"/>
                </a:lnTo>
                <a:lnTo>
                  <a:pt x="3822" y="13906"/>
                </a:lnTo>
                <a:lnTo>
                  <a:pt x="2235" y="15659"/>
                </a:lnTo>
                <a:lnTo>
                  <a:pt x="0" y="18326"/>
                </a:lnTo>
                <a:lnTo>
                  <a:pt x="6972" y="18567"/>
                </a:lnTo>
                <a:lnTo>
                  <a:pt x="13957" y="18681"/>
                </a:lnTo>
                <a:lnTo>
                  <a:pt x="28422" y="18681"/>
                </a:lnTo>
                <a:lnTo>
                  <a:pt x="35915" y="18542"/>
                </a:lnTo>
                <a:lnTo>
                  <a:pt x="43408" y="18262"/>
                </a:lnTo>
                <a:lnTo>
                  <a:pt x="51282" y="16649"/>
                </a:lnTo>
                <a:lnTo>
                  <a:pt x="65446" y="13487"/>
                </a:lnTo>
                <a:lnTo>
                  <a:pt x="52260" y="13487"/>
                </a:lnTo>
                <a:lnTo>
                  <a:pt x="47421" y="7708"/>
                </a:lnTo>
                <a:lnTo>
                  <a:pt x="45999" y="1384"/>
                </a:lnTo>
                <a:lnTo>
                  <a:pt x="44665" y="1219"/>
                </a:lnTo>
                <a:lnTo>
                  <a:pt x="43637" y="736"/>
                </a:lnTo>
                <a:lnTo>
                  <a:pt x="42862" y="0"/>
                </a:lnTo>
                <a:close/>
              </a:path>
              <a:path w="67945" h="19050">
                <a:moveTo>
                  <a:pt x="67449" y="12623"/>
                </a:moveTo>
                <a:lnTo>
                  <a:pt x="58953" y="13487"/>
                </a:lnTo>
                <a:lnTo>
                  <a:pt x="65446" y="13487"/>
                </a:lnTo>
                <a:lnTo>
                  <a:pt x="67005" y="13131"/>
                </a:lnTo>
                <a:lnTo>
                  <a:pt x="67449" y="12623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716846" y="444013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844" y="0"/>
                </a:moveTo>
                <a:lnTo>
                  <a:pt x="0" y="254"/>
                </a:lnTo>
                <a:lnTo>
                  <a:pt x="774" y="990"/>
                </a:lnTo>
                <a:lnTo>
                  <a:pt x="1803" y="1473"/>
                </a:lnTo>
                <a:lnTo>
                  <a:pt x="3124" y="1638"/>
                </a:lnTo>
                <a:lnTo>
                  <a:pt x="3009" y="1092"/>
                </a:lnTo>
                <a:lnTo>
                  <a:pt x="284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616008" y="4416017"/>
            <a:ext cx="47625" cy="10795"/>
          </a:xfrm>
          <a:custGeom>
            <a:avLst/>
            <a:gdLst/>
            <a:ahLst/>
            <a:cxnLst/>
            <a:rect l="l" t="t" r="r" b="b"/>
            <a:pathLst>
              <a:path w="47625" h="10795">
                <a:moveTo>
                  <a:pt x="47358" y="0"/>
                </a:moveTo>
                <a:lnTo>
                  <a:pt x="45656" y="482"/>
                </a:lnTo>
                <a:lnTo>
                  <a:pt x="42252" y="1498"/>
                </a:lnTo>
                <a:lnTo>
                  <a:pt x="31705" y="3856"/>
                </a:lnTo>
                <a:lnTo>
                  <a:pt x="0" y="10540"/>
                </a:lnTo>
                <a:lnTo>
                  <a:pt x="22605" y="10655"/>
                </a:lnTo>
                <a:lnTo>
                  <a:pt x="31203" y="9651"/>
                </a:lnTo>
                <a:lnTo>
                  <a:pt x="24396" y="9156"/>
                </a:lnTo>
                <a:lnTo>
                  <a:pt x="31762" y="6984"/>
                </a:lnTo>
                <a:lnTo>
                  <a:pt x="46532" y="2857"/>
                </a:lnTo>
                <a:lnTo>
                  <a:pt x="46723" y="1892"/>
                </a:lnTo>
                <a:lnTo>
                  <a:pt x="47002" y="927"/>
                </a:lnTo>
                <a:lnTo>
                  <a:pt x="4735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719972" y="4434240"/>
            <a:ext cx="75565" cy="19685"/>
          </a:xfrm>
          <a:custGeom>
            <a:avLst/>
            <a:gdLst/>
            <a:ahLst/>
            <a:cxnLst/>
            <a:rect l="l" t="t" r="r" b="b"/>
            <a:pathLst>
              <a:path w="75564" h="19685">
                <a:moveTo>
                  <a:pt x="75361" y="0"/>
                </a:moveTo>
                <a:lnTo>
                  <a:pt x="47142" y="2044"/>
                </a:lnTo>
                <a:lnTo>
                  <a:pt x="2235" y="7505"/>
                </a:lnTo>
                <a:lnTo>
                  <a:pt x="1384" y="7594"/>
                </a:lnTo>
                <a:lnTo>
                  <a:pt x="14" y="7594"/>
                </a:lnTo>
                <a:lnTo>
                  <a:pt x="1435" y="13843"/>
                </a:lnTo>
                <a:lnTo>
                  <a:pt x="6261" y="19634"/>
                </a:lnTo>
                <a:lnTo>
                  <a:pt x="12966" y="19634"/>
                </a:lnTo>
                <a:lnTo>
                  <a:pt x="13296" y="19583"/>
                </a:lnTo>
                <a:lnTo>
                  <a:pt x="21450" y="18770"/>
                </a:lnTo>
                <a:lnTo>
                  <a:pt x="22783" y="17360"/>
                </a:lnTo>
                <a:lnTo>
                  <a:pt x="24472" y="16243"/>
                </a:lnTo>
                <a:lnTo>
                  <a:pt x="51568" y="7594"/>
                </a:lnTo>
                <a:lnTo>
                  <a:pt x="647" y="7594"/>
                </a:lnTo>
                <a:lnTo>
                  <a:pt x="0" y="7531"/>
                </a:lnTo>
                <a:lnTo>
                  <a:pt x="51767" y="7531"/>
                </a:lnTo>
                <a:lnTo>
                  <a:pt x="7536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719695" y="4436280"/>
            <a:ext cx="47625" cy="5715"/>
          </a:xfrm>
          <a:custGeom>
            <a:avLst/>
            <a:gdLst/>
            <a:ahLst/>
            <a:cxnLst/>
            <a:rect l="l" t="t" r="r" b="b"/>
            <a:pathLst>
              <a:path w="47625" h="5714">
                <a:moveTo>
                  <a:pt x="47421" y="0"/>
                </a:moveTo>
                <a:lnTo>
                  <a:pt x="0" y="3848"/>
                </a:lnTo>
                <a:lnTo>
                  <a:pt x="76" y="4394"/>
                </a:lnTo>
                <a:lnTo>
                  <a:pt x="279" y="5486"/>
                </a:lnTo>
                <a:lnTo>
                  <a:pt x="596" y="5537"/>
                </a:lnTo>
                <a:lnTo>
                  <a:pt x="1663" y="5549"/>
                </a:lnTo>
                <a:lnTo>
                  <a:pt x="2514" y="5473"/>
                </a:lnTo>
                <a:lnTo>
                  <a:pt x="4742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448792" y="4445538"/>
            <a:ext cx="43180" cy="4445"/>
          </a:xfrm>
          <a:custGeom>
            <a:avLst/>
            <a:gdLst/>
            <a:ahLst/>
            <a:cxnLst/>
            <a:rect l="l" t="t" r="r" b="b"/>
            <a:pathLst>
              <a:path w="43179" h="4445">
                <a:moveTo>
                  <a:pt x="42786" y="0"/>
                </a:moveTo>
                <a:lnTo>
                  <a:pt x="32111" y="1180"/>
                </a:lnTo>
                <a:lnTo>
                  <a:pt x="21421" y="2225"/>
                </a:lnTo>
                <a:lnTo>
                  <a:pt x="10718" y="3132"/>
                </a:lnTo>
                <a:lnTo>
                  <a:pt x="0" y="3898"/>
                </a:lnTo>
                <a:lnTo>
                  <a:pt x="9084" y="3570"/>
                </a:lnTo>
                <a:lnTo>
                  <a:pt x="40373" y="1384"/>
                </a:lnTo>
                <a:lnTo>
                  <a:pt x="4278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393603" y="4440109"/>
            <a:ext cx="107950" cy="10160"/>
          </a:xfrm>
          <a:custGeom>
            <a:avLst/>
            <a:gdLst/>
            <a:ahLst/>
            <a:cxnLst/>
            <a:rect l="l" t="t" r="r" b="b"/>
            <a:pathLst>
              <a:path w="107950" h="10160">
                <a:moveTo>
                  <a:pt x="16598" y="2984"/>
                </a:moveTo>
                <a:lnTo>
                  <a:pt x="11214" y="4927"/>
                </a:lnTo>
                <a:lnTo>
                  <a:pt x="7620" y="5930"/>
                </a:lnTo>
                <a:lnTo>
                  <a:pt x="3848" y="7213"/>
                </a:lnTo>
                <a:lnTo>
                  <a:pt x="35293" y="9613"/>
                </a:lnTo>
                <a:lnTo>
                  <a:pt x="41922" y="9613"/>
                </a:lnTo>
                <a:lnTo>
                  <a:pt x="87303" y="6603"/>
                </a:lnTo>
                <a:lnTo>
                  <a:pt x="102001" y="3136"/>
                </a:lnTo>
                <a:lnTo>
                  <a:pt x="27305" y="3136"/>
                </a:lnTo>
                <a:lnTo>
                  <a:pt x="21958" y="3098"/>
                </a:lnTo>
                <a:lnTo>
                  <a:pt x="16598" y="2984"/>
                </a:lnTo>
                <a:close/>
              </a:path>
              <a:path w="107950" h="10160">
                <a:moveTo>
                  <a:pt x="107518" y="0"/>
                </a:moveTo>
                <a:lnTo>
                  <a:pt x="88835" y="1368"/>
                </a:lnTo>
                <a:lnTo>
                  <a:pt x="70126" y="2349"/>
                </a:lnTo>
                <a:lnTo>
                  <a:pt x="51393" y="2939"/>
                </a:lnTo>
                <a:lnTo>
                  <a:pt x="32639" y="3136"/>
                </a:lnTo>
                <a:lnTo>
                  <a:pt x="102001" y="3136"/>
                </a:lnTo>
                <a:lnTo>
                  <a:pt x="10751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489162" y="4438677"/>
            <a:ext cx="53340" cy="8255"/>
          </a:xfrm>
          <a:custGeom>
            <a:avLst/>
            <a:gdLst/>
            <a:ahLst/>
            <a:cxnLst/>
            <a:rect l="l" t="t" r="r" b="b"/>
            <a:pathLst>
              <a:path w="53339" h="8254">
                <a:moveTo>
                  <a:pt x="49707" y="0"/>
                </a:moveTo>
                <a:lnTo>
                  <a:pt x="37908" y="1966"/>
                </a:lnTo>
                <a:lnTo>
                  <a:pt x="26093" y="3767"/>
                </a:lnTo>
                <a:lnTo>
                  <a:pt x="14262" y="5398"/>
                </a:lnTo>
                <a:lnTo>
                  <a:pt x="2412" y="6858"/>
                </a:lnTo>
                <a:lnTo>
                  <a:pt x="0" y="8255"/>
                </a:lnTo>
                <a:lnTo>
                  <a:pt x="26650" y="4795"/>
                </a:lnTo>
                <a:lnTo>
                  <a:pt x="53225" y="927"/>
                </a:lnTo>
                <a:lnTo>
                  <a:pt x="4970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491574" y="4426559"/>
            <a:ext cx="124460" cy="19050"/>
          </a:xfrm>
          <a:custGeom>
            <a:avLst/>
            <a:gdLst/>
            <a:ahLst/>
            <a:cxnLst/>
            <a:rect l="l" t="t" r="r" b="b"/>
            <a:pathLst>
              <a:path w="124460" h="19050">
                <a:moveTo>
                  <a:pt x="124434" y="0"/>
                </a:moveTo>
                <a:lnTo>
                  <a:pt x="118084" y="0"/>
                </a:lnTo>
                <a:lnTo>
                  <a:pt x="106806" y="63"/>
                </a:lnTo>
                <a:lnTo>
                  <a:pt x="106095" y="165"/>
                </a:lnTo>
                <a:lnTo>
                  <a:pt x="80948" y="4662"/>
                </a:lnTo>
                <a:lnTo>
                  <a:pt x="57191" y="8266"/>
                </a:lnTo>
                <a:lnTo>
                  <a:pt x="33391" y="11229"/>
                </a:lnTo>
                <a:lnTo>
                  <a:pt x="9550" y="13550"/>
                </a:lnTo>
                <a:lnTo>
                  <a:pt x="0" y="18973"/>
                </a:lnTo>
                <a:lnTo>
                  <a:pt x="11851" y="17516"/>
                </a:lnTo>
                <a:lnTo>
                  <a:pt x="23685" y="15887"/>
                </a:lnTo>
                <a:lnTo>
                  <a:pt x="35500" y="14087"/>
                </a:lnTo>
                <a:lnTo>
                  <a:pt x="47294" y="12115"/>
                </a:lnTo>
                <a:lnTo>
                  <a:pt x="56604" y="12115"/>
                </a:lnTo>
                <a:lnTo>
                  <a:pt x="69277" y="10086"/>
                </a:lnTo>
                <a:lnTo>
                  <a:pt x="87699" y="6931"/>
                </a:lnTo>
                <a:lnTo>
                  <a:pt x="106083" y="3570"/>
                </a:lnTo>
                <a:lnTo>
                  <a:pt x="124434" y="0"/>
                </a:lnTo>
                <a:close/>
              </a:path>
              <a:path w="124460" h="19050">
                <a:moveTo>
                  <a:pt x="56604" y="12115"/>
                </a:moveTo>
                <a:lnTo>
                  <a:pt x="47294" y="12115"/>
                </a:lnTo>
                <a:lnTo>
                  <a:pt x="50812" y="13042"/>
                </a:lnTo>
                <a:lnTo>
                  <a:pt x="56604" y="12115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98378" y="4415409"/>
            <a:ext cx="65405" cy="11430"/>
          </a:xfrm>
          <a:custGeom>
            <a:avLst/>
            <a:gdLst/>
            <a:ahLst/>
            <a:cxnLst/>
            <a:rect l="l" t="t" r="r" b="b"/>
            <a:pathLst>
              <a:path w="65404" h="11429">
                <a:moveTo>
                  <a:pt x="65239" y="0"/>
                </a:moveTo>
                <a:lnTo>
                  <a:pt x="0" y="11214"/>
                </a:lnTo>
                <a:lnTo>
                  <a:pt x="17640" y="11150"/>
                </a:lnTo>
                <a:lnTo>
                  <a:pt x="49338" y="4465"/>
                </a:lnTo>
                <a:lnTo>
                  <a:pt x="59880" y="2108"/>
                </a:lnTo>
                <a:lnTo>
                  <a:pt x="63284" y="1092"/>
                </a:lnTo>
                <a:lnTo>
                  <a:pt x="64985" y="609"/>
                </a:lnTo>
                <a:lnTo>
                  <a:pt x="6523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229956" y="4424244"/>
            <a:ext cx="156845" cy="90805"/>
          </a:xfrm>
          <a:custGeom>
            <a:avLst/>
            <a:gdLst/>
            <a:ahLst/>
            <a:cxnLst/>
            <a:rect l="l" t="t" r="r" b="b"/>
            <a:pathLst>
              <a:path w="156845" h="90804">
                <a:moveTo>
                  <a:pt x="146685" y="0"/>
                </a:moveTo>
                <a:lnTo>
                  <a:pt x="145313" y="0"/>
                </a:lnTo>
                <a:lnTo>
                  <a:pt x="143776" y="127"/>
                </a:lnTo>
                <a:lnTo>
                  <a:pt x="142074" y="419"/>
                </a:lnTo>
                <a:lnTo>
                  <a:pt x="140563" y="2057"/>
                </a:lnTo>
                <a:lnTo>
                  <a:pt x="137312" y="5676"/>
                </a:lnTo>
                <a:lnTo>
                  <a:pt x="140868" y="13019"/>
                </a:lnTo>
                <a:lnTo>
                  <a:pt x="139638" y="22910"/>
                </a:lnTo>
                <a:lnTo>
                  <a:pt x="91027" y="51263"/>
                </a:lnTo>
                <a:lnTo>
                  <a:pt x="55587" y="63144"/>
                </a:lnTo>
                <a:lnTo>
                  <a:pt x="49410" y="66989"/>
                </a:lnTo>
                <a:lnTo>
                  <a:pt x="43138" y="70246"/>
                </a:lnTo>
                <a:lnTo>
                  <a:pt x="36785" y="72813"/>
                </a:lnTo>
                <a:lnTo>
                  <a:pt x="30365" y="74587"/>
                </a:lnTo>
                <a:lnTo>
                  <a:pt x="0" y="90411"/>
                </a:lnTo>
                <a:lnTo>
                  <a:pt x="63653" y="73866"/>
                </a:lnTo>
                <a:lnTo>
                  <a:pt x="126365" y="53606"/>
                </a:lnTo>
                <a:lnTo>
                  <a:pt x="151903" y="25117"/>
                </a:lnTo>
                <a:lnTo>
                  <a:pt x="156656" y="7743"/>
                </a:lnTo>
                <a:lnTo>
                  <a:pt x="14668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079450" y="4487390"/>
            <a:ext cx="206375" cy="45085"/>
          </a:xfrm>
          <a:custGeom>
            <a:avLst/>
            <a:gdLst/>
            <a:ahLst/>
            <a:cxnLst/>
            <a:rect l="l" t="t" r="r" b="b"/>
            <a:pathLst>
              <a:path w="206375" h="45085">
                <a:moveTo>
                  <a:pt x="206095" y="0"/>
                </a:moveTo>
                <a:lnTo>
                  <a:pt x="134373" y="20510"/>
                </a:lnTo>
                <a:lnTo>
                  <a:pt x="61442" y="36715"/>
                </a:lnTo>
                <a:lnTo>
                  <a:pt x="0" y="45046"/>
                </a:lnTo>
                <a:lnTo>
                  <a:pt x="35317" y="44095"/>
                </a:lnTo>
                <a:lnTo>
                  <a:pt x="90727" y="39311"/>
                </a:lnTo>
                <a:lnTo>
                  <a:pt x="130669" y="31634"/>
                </a:lnTo>
                <a:lnTo>
                  <a:pt x="180873" y="11442"/>
                </a:lnTo>
                <a:lnTo>
                  <a:pt x="187293" y="9669"/>
                </a:lnTo>
                <a:lnTo>
                  <a:pt x="193646" y="7102"/>
                </a:lnTo>
                <a:lnTo>
                  <a:pt x="199918" y="3845"/>
                </a:lnTo>
                <a:lnTo>
                  <a:pt x="20609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741249" y="4486799"/>
            <a:ext cx="67310" cy="22860"/>
          </a:xfrm>
          <a:custGeom>
            <a:avLst/>
            <a:gdLst/>
            <a:ahLst/>
            <a:cxnLst/>
            <a:rect l="l" t="t" r="r" b="b"/>
            <a:pathLst>
              <a:path w="67310" h="22860">
                <a:moveTo>
                  <a:pt x="41059" y="0"/>
                </a:moveTo>
                <a:lnTo>
                  <a:pt x="2400" y="19837"/>
                </a:lnTo>
                <a:lnTo>
                  <a:pt x="0" y="22809"/>
                </a:lnTo>
                <a:lnTo>
                  <a:pt x="7010" y="20556"/>
                </a:lnTo>
                <a:lnTo>
                  <a:pt x="14022" y="18624"/>
                </a:lnTo>
                <a:lnTo>
                  <a:pt x="20893" y="16969"/>
                </a:lnTo>
                <a:lnTo>
                  <a:pt x="65671" y="7569"/>
                </a:lnTo>
                <a:lnTo>
                  <a:pt x="65849" y="6083"/>
                </a:lnTo>
                <a:lnTo>
                  <a:pt x="66370" y="4635"/>
                </a:lnTo>
                <a:lnTo>
                  <a:pt x="67183" y="3327"/>
                </a:lnTo>
                <a:lnTo>
                  <a:pt x="47605" y="766"/>
                </a:lnTo>
                <a:lnTo>
                  <a:pt x="41059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806919" y="4490123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511" y="0"/>
                </a:moveTo>
                <a:lnTo>
                  <a:pt x="698" y="1308"/>
                </a:lnTo>
                <a:lnTo>
                  <a:pt x="177" y="2755"/>
                </a:lnTo>
                <a:lnTo>
                  <a:pt x="0" y="4254"/>
                </a:lnTo>
                <a:lnTo>
                  <a:pt x="12560" y="1625"/>
                </a:lnTo>
                <a:lnTo>
                  <a:pt x="5194" y="508"/>
                </a:lnTo>
                <a:lnTo>
                  <a:pt x="151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782311" y="4486565"/>
            <a:ext cx="29845" cy="3810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2174" y="0"/>
                </a:moveTo>
                <a:lnTo>
                  <a:pt x="12395" y="0"/>
                </a:lnTo>
                <a:lnTo>
                  <a:pt x="6235" y="63"/>
                </a:lnTo>
                <a:lnTo>
                  <a:pt x="0" y="228"/>
                </a:lnTo>
                <a:lnTo>
                  <a:pt x="6539" y="994"/>
                </a:lnTo>
                <a:lnTo>
                  <a:pt x="26123" y="3556"/>
                </a:lnTo>
                <a:lnTo>
                  <a:pt x="26936" y="2209"/>
                </a:lnTo>
                <a:lnTo>
                  <a:pt x="28084" y="994"/>
                </a:lnTo>
                <a:lnTo>
                  <a:pt x="29375" y="88"/>
                </a:lnTo>
                <a:lnTo>
                  <a:pt x="25781" y="25"/>
                </a:lnTo>
                <a:lnTo>
                  <a:pt x="2217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782360" y="4480994"/>
            <a:ext cx="251460" cy="17780"/>
          </a:xfrm>
          <a:custGeom>
            <a:avLst/>
            <a:gdLst/>
            <a:ahLst/>
            <a:cxnLst/>
            <a:rect l="l" t="t" r="r" b="b"/>
            <a:pathLst>
              <a:path w="251460" h="17779">
                <a:moveTo>
                  <a:pt x="131660" y="8343"/>
                </a:moveTo>
                <a:lnTo>
                  <a:pt x="102806" y="17716"/>
                </a:lnTo>
                <a:lnTo>
                  <a:pt x="170595" y="15979"/>
                </a:lnTo>
                <a:lnTo>
                  <a:pt x="204476" y="14537"/>
                </a:lnTo>
                <a:lnTo>
                  <a:pt x="238213" y="12433"/>
                </a:lnTo>
                <a:lnTo>
                  <a:pt x="239006" y="12166"/>
                </a:lnTo>
                <a:lnTo>
                  <a:pt x="144449" y="12166"/>
                </a:lnTo>
                <a:lnTo>
                  <a:pt x="137261" y="11125"/>
                </a:lnTo>
                <a:lnTo>
                  <a:pt x="131660" y="8343"/>
                </a:lnTo>
                <a:close/>
              </a:path>
              <a:path w="251460" h="17779">
                <a:moveTo>
                  <a:pt x="251078" y="7950"/>
                </a:moveTo>
                <a:lnTo>
                  <a:pt x="150977" y="12166"/>
                </a:lnTo>
                <a:lnTo>
                  <a:pt x="239006" y="12166"/>
                </a:lnTo>
                <a:lnTo>
                  <a:pt x="242519" y="10985"/>
                </a:lnTo>
                <a:lnTo>
                  <a:pt x="246811" y="9486"/>
                </a:lnTo>
                <a:lnTo>
                  <a:pt x="251078" y="7950"/>
                </a:lnTo>
                <a:close/>
              </a:path>
              <a:path w="251460" h="17779">
                <a:moveTo>
                  <a:pt x="60427" y="5575"/>
                </a:moveTo>
                <a:lnTo>
                  <a:pt x="22123" y="5575"/>
                </a:lnTo>
                <a:lnTo>
                  <a:pt x="29336" y="5651"/>
                </a:lnTo>
                <a:lnTo>
                  <a:pt x="28003" y="6578"/>
                </a:lnTo>
                <a:lnTo>
                  <a:pt x="26885" y="7785"/>
                </a:lnTo>
                <a:lnTo>
                  <a:pt x="26073" y="9131"/>
                </a:lnTo>
                <a:lnTo>
                  <a:pt x="29756" y="9639"/>
                </a:lnTo>
                <a:lnTo>
                  <a:pt x="37122" y="10744"/>
                </a:lnTo>
                <a:lnTo>
                  <a:pt x="46748" y="8724"/>
                </a:lnTo>
                <a:lnTo>
                  <a:pt x="53847" y="7137"/>
                </a:lnTo>
                <a:lnTo>
                  <a:pt x="60427" y="5575"/>
                </a:lnTo>
                <a:close/>
              </a:path>
              <a:path w="251460" h="17779">
                <a:moveTo>
                  <a:pt x="61912" y="0"/>
                </a:moveTo>
                <a:lnTo>
                  <a:pt x="584" y="5613"/>
                </a:lnTo>
                <a:lnTo>
                  <a:pt x="406" y="5676"/>
                </a:lnTo>
                <a:lnTo>
                  <a:pt x="0" y="5778"/>
                </a:lnTo>
                <a:lnTo>
                  <a:pt x="6184" y="5638"/>
                </a:lnTo>
                <a:lnTo>
                  <a:pt x="12357" y="5575"/>
                </a:lnTo>
                <a:lnTo>
                  <a:pt x="60427" y="5575"/>
                </a:lnTo>
                <a:lnTo>
                  <a:pt x="67957" y="3759"/>
                </a:lnTo>
                <a:lnTo>
                  <a:pt x="65392" y="3238"/>
                </a:lnTo>
                <a:lnTo>
                  <a:pt x="63385" y="1892"/>
                </a:lnTo>
                <a:lnTo>
                  <a:pt x="6191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844270" y="4478511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16" y="0"/>
                </a:moveTo>
                <a:lnTo>
                  <a:pt x="0" y="2476"/>
                </a:lnTo>
                <a:lnTo>
                  <a:pt x="1473" y="4368"/>
                </a:lnTo>
                <a:lnTo>
                  <a:pt x="3479" y="5727"/>
                </a:lnTo>
                <a:lnTo>
                  <a:pt x="6045" y="6248"/>
                </a:lnTo>
                <a:lnTo>
                  <a:pt x="22326" y="2171"/>
                </a:lnTo>
                <a:lnTo>
                  <a:pt x="3041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342189" y="4424664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5" h="7620">
                <a:moveTo>
                  <a:pt x="29845" y="0"/>
                </a:moveTo>
                <a:lnTo>
                  <a:pt x="29527" y="38"/>
                </a:lnTo>
                <a:lnTo>
                  <a:pt x="889" y="5803"/>
                </a:lnTo>
                <a:lnTo>
                  <a:pt x="0" y="7137"/>
                </a:lnTo>
                <a:lnTo>
                  <a:pt x="15887" y="3403"/>
                </a:lnTo>
                <a:lnTo>
                  <a:pt x="17360" y="3225"/>
                </a:lnTo>
                <a:lnTo>
                  <a:pt x="26907" y="3225"/>
                </a:lnTo>
                <a:lnTo>
                  <a:pt x="28431" y="1531"/>
                </a:lnTo>
                <a:lnTo>
                  <a:pt x="29845" y="0"/>
                </a:lnTo>
                <a:close/>
              </a:path>
              <a:path w="29845" h="7620">
                <a:moveTo>
                  <a:pt x="26907" y="3225"/>
                </a:moveTo>
                <a:lnTo>
                  <a:pt x="21399" y="3225"/>
                </a:lnTo>
                <a:lnTo>
                  <a:pt x="23507" y="3975"/>
                </a:lnTo>
                <a:lnTo>
                  <a:pt x="25082" y="5257"/>
                </a:lnTo>
                <a:lnTo>
                  <a:pt x="26907" y="3225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315869" y="4430472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27203" y="0"/>
                </a:moveTo>
                <a:lnTo>
                  <a:pt x="6184" y="4508"/>
                </a:lnTo>
                <a:lnTo>
                  <a:pt x="5283" y="5092"/>
                </a:lnTo>
                <a:lnTo>
                  <a:pt x="4241" y="5600"/>
                </a:lnTo>
                <a:lnTo>
                  <a:pt x="3060" y="6019"/>
                </a:lnTo>
                <a:lnTo>
                  <a:pt x="0" y="7264"/>
                </a:lnTo>
                <a:lnTo>
                  <a:pt x="26314" y="1320"/>
                </a:lnTo>
                <a:lnTo>
                  <a:pt x="272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6281793" y="4434977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39" h="10160">
                <a:moveTo>
                  <a:pt x="40259" y="0"/>
                </a:moveTo>
                <a:lnTo>
                  <a:pt x="2349" y="8293"/>
                </a:lnTo>
                <a:lnTo>
                  <a:pt x="0" y="10160"/>
                </a:lnTo>
                <a:lnTo>
                  <a:pt x="34086" y="2755"/>
                </a:lnTo>
                <a:lnTo>
                  <a:pt x="37134" y="1511"/>
                </a:lnTo>
                <a:lnTo>
                  <a:pt x="38315" y="1092"/>
                </a:lnTo>
                <a:lnTo>
                  <a:pt x="39370" y="584"/>
                </a:lnTo>
                <a:lnTo>
                  <a:pt x="4025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114319" y="4443267"/>
            <a:ext cx="170180" cy="39370"/>
          </a:xfrm>
          <a:custGeom>
            <a:avLst/>
            <a:gdLst/>
            <a:ahLst/>
            <a:cxnLst/>
            <a:rect l="l" t="t" r="r" b="b"/>
            <a:pathLst>
              <a:path w="170179" h="39370">
                <a:moveTo>
                  <a:pt x="38658" y="17779"/>
                </a:moveTo>
                <a:lnTo>
                  <a:pt x="37274" y="18580"/>
                </a:lnTo>
                <a:lnTo>
                  <a:pt x="0" y="38760"/>
                </a:lnTo>
                <a:lnTo>
                  <a:pt x="10174" y="36851"/>
                </a:lnTo>
                <a:lnTo>
                  <a:pt x="20293" y="34796"/>
                </a:lnTo>
                <a:lnTo>
                  <a:pt x="30352" y="32586"/>
                </a:lnTo>
                <a:lnTo>
                  <a:pt x="65955" y="24117"/>
                </a:lnTo>
                <a:lnTo>
                  <a:pt x="27851" y="24117"/>
                </a:lnTo>
                <a:lnTo>
                  <a:pt x="31140" y="22263"/>
                </a:lnTo>
                <a:lnTo>
                  <a:pt x="34925" y="20054"/>
                </a:lnTo>
                <a:lnTo>
                  <a:pt x="38658" y="17779"/>
                </a:lnTo>
                <a:close/>
              </a:path>
              <a:path w="170179" h="39370">
                <a:moveTo>
                  <a:pt x="169824" y="0"/>
                </a:moveTo>
                <a:lnTo>
                  <a:pt x="134419" y="7513"/>
                </a:lnTo>
                <a:lnTo>
                  <a:pt x="98899" y="14358"/>
                </a:lnTo>
                <a:lnTo>
                  <a:pt x="63348" y="20054"/>
                </a:lnTo>
                <a:lnTo>
                  <a:pt x="27851" y="24117"/>
                </a:lnTo>
                <a:lnTo>
                  <a:pt x="65955" y="24117"/>
                </a:lnTo>
                <a:lnTo>
                  <a:pt x="72170" y="22639"/>
                </a:lnTo>
                <a:lnTo>
                  <a:pt x="167474" y="1866"/>
                </a:lnTo>
                <a:lnTo>
                  <a:pt x="16982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161211" y="4439183"/>
            <a:ext cx="22860" cy="17145"/>
          </a:xfrm>
          <a:custGeom>
            <a:avLst/>
            <a:gdLst/>
            <a:ahLst/>
            <a:cxnLst/>
            <a:rect l="l" t="t" r="r" b="b"/>
            <a:pathLst>
              <a:path w="22860" h="17145">
                <a:moveTo>
                  <a:pt x="22593" y="0"/>
                </a:moveTo>
                <a:lnTo>
                  <a:pt x="17360" y="889"/>
                </a:lnTo>
                <a:lnTo>
                  <a:pt x="13690" y="6527"/>
                </a:lnTo>
                <a:lnTo>
                  <a:pt x="6299" y="12357"/>
                </a:lnTo>
                <a:lnTo>
                  <a:pt x="0" y="16662"/>
                </a:lnTo>
                <a:lnTo>
                  <a:pt x="6168" y="12612"/>
                </a:lnTo>
                <a:lnTo>
                  <a:pt x="12053" y="8448"/>
                </a:lnTo>
                <a:lnTo>
                  <a:pt x="17589" y="4223"/>
                </a:lnTo>
                <a:lnTo>
                  <a:pt x="2259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159596" y="445582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27" y="0"/>
                </a:moveTo>
                <a:lnTo>
                  <a:pt x="533" y="762"/>
                </a:lnTo>
                <a:lnTo>
                  <a:pt x="0" y="1092"/>
                </a:lnTo>
                <a:lnTo>
                  <a:pt x="584" y="736"/>
                </a:lnTo>
                <a:lnTo>
                  <a:pt x="1143" y="355"/>
                </a:lnTo>
                <a:lnTo>
                  <a:pt x="172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782946" y="4475017"/>
            <a:ext cx="61594" cy="12065"/>
          </a:xfrm>
          <a:custGeom>
            <a:avLst/>
            <a:gdLst/>
            <a:ahLst/>
            <a:cxnLst/>
            <a:rect l="l" t="t" r="r" b="b"/>
            <a:pathLst>
              <a:path w="61595" h="12064">
                <a:moveTo>
                  <a:pt x="58686" y="0"/>
                </a:moveTo>
                <a:lnTo>
                  <a:pt x="38011" y="3900"/>
                </a:lnTo>
                <a:lnTo>
                  <a:pt x="11849" y="8458"/>
                </a:lnTo>
                <a:lnTo>
                  <a:pt x="5994" y="9804"/>
                </a:lnTo>
                <a:lnTo>
                  <a:pt x="0" y="11582"/>
                </a:lnTo>
                <a:lnTo>
                  <a:pt x="61328" y="5969"/>
                </a:lnTo>
                <a:lnTo>
                  <a:pt x="60020" y="4305"/>
                </a:lnTo>
                <a:lnTo>
                  <a:pt x="59143" y="2247"/>
                </a:lnTo>
                <a:lnTo>
                  <a:pt x="5868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851650" y="4464747"/>
            <a:ext cx="70485" cy="10795"/>
          </a:xfrm>
          <a:custGeom>
            <a:avLst/>
            <a:gdLst/>
            <a:ahLst/>
            <a:cxnLst/>
            <a:rect l="l" t="t" r="r" b="b"/>
            <a:pathLst>
              <a:path w="70485" h="10795">
                <a:moveTo>
                  <a:pt x="70358" y="0"/>
                </a:moveTo>
                <a:lnTo>
                  <a:pt x="26606" y="2603"/>
                </a:lnTo>
                <a:lnTo>
                  <a:pt x="13614" y="5422"/>
                </a:lnTo>
                <a:lnTo>
                  <a:pt x="0" y="9931"/>
                </a:lnTo>
                <a:lnTo>
                  <a:pt x="8723" y="10003"/>
                </a:lnTo>
                <a:lnTo>
                  <a:pt x="34899" y="10528"/>
                </a:lnTo>
                <a:lnTo>
                  <a:pt x="52681" y="5407"/>
                </a:lnTo>
                <a:lnTo>
                  <a:pt x="7035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841626" y="4470174"/>
            <a:ext cx="45085" cy="11430"/>
          </a:xfrm>
          <a:custGeom>
            <a:avLst/>
            <a:gdLst/>
            <a:ahLst/>
            <a:cxnLst/>
            <a:rect l="l" t="t" r="r" b="b"/>
            <a:pathLst>
              <a:path w="45085" h="11429">
                <a:moveTo>
                  <a:pt x="23634" y="0"/>
                </a:moveTo>
                <a:lnTo>
                  <a:pt x="15798" y="1689"/>
                </a:lnTo>
                <a:lnTo>
                  <a:pt x="0" y="4838"/>
                </a:lnTo>
                <a:lnTo>
                  <a:pt x="469" y="7086"/>
                </a:lnTo>
                <a:lnTo>
                  <a:pt x="1346" y="9156"/>
                </a:lnTo>
                <a:lnTo>
                  <a:pt x="2641" y="10820"/>
                </a:lnTo>
                <a:lnTo>
                  <a:pt x="33058" y="8331"/>
                </a:lnTo>
                <a:lnTo>
                  <a:pt x="37020" y="7277"/>
                </a:lnTo>
                <a:lnTo>
                  <a:pt x="44919" y="5092"/>
                </a:lnTo>
                <a:lnTo>
                  <a:pt x="18745" y="4580"/>
                </a:lnTo>
                <a:lnTo>
                  <a:pt x="10020" y="4508"/>
                </a:lnTo>
                <a:lnTo>
                  <a:pt x="2363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978445" y="4485852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79">
                <a:moveTo>
                  <a:pt x="32385" y="0"/>
                </a:moveTo>
                <a:lnTo>
                  <a:pt x="0" y="711"/>
                </a:lnTo>
                <a:lnTo>
                  <a:pt x="711" y="2603"/>
                </a:lnTo>
                <a:lnTo>
                  <a:pt x="17907" y="4699"/>
                </a:lnTo>
                <a:lnTo>
                  <a:pt x="22758" y="3200"/>
                </a:lnTo>
                <a:lnTo>
                  <a:pt x="27584" y="1625"/>
                </a:lnTo>
                <a:lnTo>
                  <a:pt x="323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914020" y="4475140"/>
            <a:ext cx="154940" cy="18415"/>
          </a:xfrm>
          <a:custGeom>
            <a:avLst/>
            <a:gdLst/>
            <a:ahLst/>
            <a:cxnLst/>
            <a:rect l="l" t="t" r="r" b="b"/>
            <a:pathLst>
              <a:path w="154939" h="18414">
                <a:moveTo>
                  <a:pt x="154343" y="0"/>
                </a:moveTo>
                <a:lnTo>
                  <a:pt x="115641" y="3255"/>
                </a:lnTo>
                <a:lnTo>
                  <a:pt x="50753" y="6798"/>
                </a:lnTo>
                <a:lnTo>
                  <a:pt x="18288" y="8077"/>
                </a:lnTo>
                <a:lnTo>
                  <a:pt x="0" y="14198"/>
                </a:lnTo>
                <a:lnTo>
                  <a:pt x="5600" y="16979"/>
                </a:lnTo>
                <a:lnTo>
                  <a:pt x="12788" y="18008"/>
                </a:lnTo>
                <a:lnTo>
                  <a:pt x="19316" y="18008"/>
                </a:lnTo>
                <a:lnTo>
                  <a:pt x="82279" y="15398"/>
                </a:lnTo>
                <a:lnTo>
                  <a:pt x="65138" y="13322"/>
                </a:lnTo>
                <a:lnTo>
                  <a:pt x="64427" y="11429"/>
                </a:lnTo>
                <a:lnTo>
                  <a:pt x="96812" y="10706"/>
                </a:lnTo>
                <a:lnTo>
                  <a:pt x="127846" y="10706"/>
                </a:lnTo>
                <a:lnTo>
                  <a:pt x="136999" y="7178"/>
                </a:lnTo>
                <a:lnTo>
                  <a:pt x="145701" y="3657"/>
                </a:lnTo>
                <a:lnTo>
                  <a:pt x="154343" y="0"/>
                </a:lnTo>
                <a:close/>
              </a:path>
              <a:path w="154939" h="18414">
                <a:moveTo>
                  <a:pt x="127846" y="10706"/>
                </a:moveTo>
                <a:lnTo>
                  <a:pt x="96812" y="10706"/>
                </a:lnTo>
                <a:lnTo>
                  <a:pt x="92011" y="12331"/>
                </a:lnTo>
                <a:lnTo>
                  <a:pt x="87185" y="13906"/>
                </a:lnTo>
                <a:lnTo>
                  <a:pt x="82355" y="15398"/>
                </a:lnTo>
                <a:lnTo>
                  <a:pt x="119418" y="13804"/>
                </a:lnTo>
                <a:lnTo>
                  <a:pt x="127846" y="10706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078930" y="4451032"/>
            <a:ext cx="34925" cy="13970"/>
          </a:xfrm>
          <a:custGeom>
            <a:avLst/>
            <a:gdLst/>
            <a:ahLst/>
            <a:cxnLst/>
            <a:rect l="l" t="t" r="r" b="b"/>
            <a:pathLst>
              <a:path w="34925" h="13970">
                <a:moveTo>
                  <a:pt x="28740" y="0"/>
                </a:moveTo>
                <a:lnTo>
                  <a:pt x="25831" y="393"/>
                </a:lnTo>
                <a:lnTo>
                  <a:pt x="0" y="13881"/>
                </a:lnTo>
                <a:lnTo>
                  <a:pt x="7873" y="12026"/>
                </a:lnTo>
                <a:lnTo>
                  <a:pt x="23571" y="8051"/>
                </a:lnTo>
                <a:lnTo>
                  <a:pt x="30899" y="4292"/>
                </a:lnTo>
                <a:lnTo>
                  <a:pt x="34531" y="2336"/>
                </a:lnTo>
                <a:lnTo>
                  <a:pt x="32600" y="1536"/>
                </a:lnTo>
                <a:lnTo>
                  <a:pt x="2874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942968" y="4465847"/>
            <a:ext cx="52069" cy="14604"/>
          </a:xfrm>
          <a:custGeom>
            <a:avLst/>
            <a:gdLst/>
            <a:ahLst/>
            <a:cxnLst/>
            <a:rect l="l" t="t" r="r" b="b"/>
            <a:pathLst>
              <a:path w="52070" h="14604">
                <a:moveTo>
                  <a:pt x="51828" y="6959"/>
                </a:moveTo>
                <a:lnTo>
                  <a:pt x="15646" y="8305"/>
                </a:lnTo>
                <a:lnTo>
                  <a:pt x="5182" y="11963"/>
                </a:lnTo>
                <a:lnTo>
                  <a:pt x="0" y="13728"/>
                </a:lnTo>
                <a:lnTo>
                  <a:pt x="7721" y="14173"/>
                </a:lnTo>
                <a:lnTo>
                  <a:pt x="15405" y="14414"/>
                </a:lnTo>
                <a:lnTo>
                  <a:pt x="25679" y="14414"/>
                </a:lnTo>
                <a:lnTo>
                  <a:pt x="30899" y="14325"/>
                </a:lnTo>
                <a:lnTo>
                  <a:pt x="37945" y="11950"/>
                </a:lnTo>
                <a:lnTo>
                  <a:pt x="44894" y="9499"/>
                </a:lnTo>
                <a:lnTo>
                  <a:pt x="51828" y="6959"/>
                </a:lnTo>
                <a:close/>
              </a:path>
              <a:path w="52070" h="14604">
                <a:moveTo>
                  <a:pt x="38989" y="0"/>
                </a:moveTo>
                <a:lnTo>
                  <a:pt x="17513" y="7658"/>
                </a:lnTo>
                <a:lnTo>
                  <a:pt x="43105" y="711"/>
                </a:lnTo>
                <a:lnTo>
                  <a:pt x="41351" y="711"/>
                </a:lnTo>
                <a:lnTo>
                  <a:pt x="40233" y="457"/>
                </a:lnTo>
                <a:lnTo>
                  <a:pt x="38989" y="0"/>
                </a:lnTo>
                <a:close/>
              </a:path>
              <a:path w="52070" h="14604">
                <a:moveTo>
                  <a:pt x="43573" y="584"/>
                </a:moveTo>
                <a:lnTo>
                  <a:pt x="42595" y="711"/>
                </a:lnTo>
                <a:lnTo>
                  <a:pt x="43105" y="711"/>
                </a:lnTo>
                <a:lnTo>
                  <a:pt x="43573" y="584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075250" y="4451428"/>
            <a:ext cx="29845" cy="14604"/>
          </a:xfrm>
          <a:custGeom>
            <a:avLst/>
            <a:gdLst/>
            <a:ahLst/>
            <a:cxnLst/>
            <a:rect l="l" t="t" r="r" b="b"/>
            <a:pathLst>
              <a:path w="29845" h="14604">
                <a:moveTo>
                  <a:pt x="29514" y="0"/>
                </a:moveTo>
                <a:lnTo>
                  <a:pt x="26454" y="444"/>
                </a:lnTo>
                <a:lnTo>
                  <a:pt x="19922" y="4030"/>
                </a:lnTo>
                <a:lnTo>
                  <a:pt x="13336" y="7507"/>
                </a:lnTo>
                <a:lnTo>
                  <a:pt x="6696" y="10872"/>
                </a:lnTo>
                <a:lnTo>
                  <a:pt x="0" y="14122"/>
                </a:lnTo>
                <a:lnTo>
                  <a:pt x="8951" y="13487"/>
                </a:lnTo>
                <a:lnTo>
                  <a:pt x="3683" y="13487"/>
                </a:lnTo>
                <a:lnTo>
                  <a:pt x="29514" y="0"/>
                </a:lnTo>
                <a:close/>
              </a:path>
              <a:path w="29845" h="14604">
                <a:moveTo>
                  <a:pt x="27254" y="7658"/>
                </a:moveTo>
                <a:lnTo>
                  <a:pt x="11557" y="11633"/>
                </a:lnTo>
                <a:lnTo>
                  <a:pt x="3683" y="13487"/>
                </a:lnTo>
                <a:lnTo>
                  <a:pt x="8951" y="13487"/>
                </a:lnTo>
                <a:lnTo>
                  <a:pt x="16649" y="12941"/>
                </a:lnTo>
                <a:lnTo>
                  <a:pt x="20193" y="11214"/>
                </a:lnTo>
                <a:lnTo>
                  <a:pt x="27254" y="7658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932312" y="4451868"/>
            <a:ext cx="169545" cy="31750"/>
          </a:xfrm>
          <a:custGeom>
            <a:avLst/>
            <a:gdLst/>
            <a:ahLst/>
            <a:cxnLst/>
            <a:rect l="l" t="t" r="r" b="b"/>
            <a:pathLst>
              <a:path w="169545" h="31750">
                <a:moveTo>
                  <a:pt x="10668" y="27711"/>
                </a:moveTo>
                <a:lnTo>
                  <a:pt x="0" y="31356"/>
                </a:lnTo>
                <a:lnTo>
                  <a:pt x="64912" y="28465"/>
                </a:lnTo>
                <a:lnTo>
                  <a:pt x="66271" y="28384"/>
                </a:lnTo>
                <a:lnTo>
                  <a:pt x="26060" y="28384"/>
                </a:lnTo>
                <a:lnTo>
                  <a:pt x="18376" y="28155"/>
                </a:lnTo>
                <a:lnTo>
                  <a:pt x="10668" y="27711"/>
                </a:lnTo>
                <a:close/>
              </a:path>
              <a:path w="169545" h="31750">
                <a:moveTo>
                  <a:pt x="169392" y="0"/>
                </a:moveTo>
                <a:lnTo>
                  <a:pt x="155105" y="1981"/>
                </a:lnTo>
                <a:lnTo>
                  <a:pt x="143319" y="5092"/>
                </a:lnTo>
                <a:lnTo>
                  <a:pt x="146456" y="6146"/>
                </a:lnTo>
                <a:lnTo>
                  <a:pt x="149580" y="7238"/>
                </a:lnTo>
                <a:lnTo>
                  <a:pt x="152692" y="8381"/>
                </a:lnTo>
                <a:lnTo>
                  <a:pt x="140205" y="13677"/>
                </a:lnTo>
                <a:lnTo>
                  <a:pt x="127723" y="18808"/>
                </a:lnTo>
                <a:lnTo>
                  <a:pt x="62484" y="20942"/>
                </a:lnTo>
                <a:lnTo>
                  <a:pt x="55549" y="23482"/>
                </a:lnTo>
                <a:lnTo>
                  <a:pt x="48564" y="25946"/>
                </a:lnTo>
                <a:lnTo>
                  <a:pt x="41554" y="28308"/>
                </a:lnTo>
                <a:lnTo>
                  <a:pt x="36347" y="28384"/>
                </a:lnTo>
                <a:lnTo>
                  <a:pt x="66271" y="28384"/>
                </a:lnTo>
                <a:lnTo>
                  <a:pt x="97347" y="26532"/>
                </a:lnTo>
                <a:lnTo>
                  <a:pt x="129768" y="24269"/>
                </a:lnTo>
                <a:lnTo>
                  <a:pt x="131851" y="23926"/>
                </a:lnTo>
                <a:lnTo>
                  <a:pt x="136055" y="23279"/>
                </a:lnTo>
                <a:lnTo>
                  <a:pt x="141984" y="20669"/>
                </a:lnTo>
                <a:lnTo>
                  <a:pt x="147883" y="18002"/>
                </a:lnTo>
                <a:lnTo>
                  <a:pt x="153751" y="15278"/>
                </a:lnTo>
                <a:lnTo>
                  <a:pt x="157109" y="13677"/>
                </a:lnTo>
                <a:lnTo>
                  <a:pt x="142938" y="13677"/>
                </a:lnTo>
                <a:lnTo>
                  <a:pt x="149636" y="10429"/>
                </a:lnTo>
                <a:lnTo>
                  <a:pt x="156279" y="7067"/>
                </a:lnTo>
                <a:lnTo>
                  <a:pt x="162865" y="3590"/>
                </a:lnTo>
                <a:lnTo>
                  <a:pt x="169392" y="0"/>
                </a:lnTo>
                <a:close/>
              </a:path>
              <a:path w="169545" h="31750">
                <a:moveTo>
                  <a:pt x="159588" y="12496"/>
                </a:moveTo>
                <a:lnTo>
                  <a:pt x="142938" y="13677"/>
                </a:lnTo>
                <a:lnTo>
                  <a:pt x="157133" y="13666"/>
                </a:lnTo>
                <a:lnTo>
                  <a:pt x="159588" y="124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743472" y="4429923"/>
            <a:ext cx="627380" cy="103505"/>
          </a:xfrm>
          <a:custGeom>
            <a:avLst/>
            <a:gdLst/>
            <a:ahLst/>
            <a:cxnLst/>
            <a:rect l="l" t="t" r="r" b="b"/>
            <a:pathLst>
              <a:path w="627379" h="103504">
                <a:moveTo>
                  <a:pt x="303631" y="97040"/>
                </a:moveTo>
                <a:lnTo>
                  <a:pt x="299720" y="100977"/>
                </a:lnTo>
                <a:lnTo>
                  <a:pt x="297789" y="102958"/>
                </a:lnTo>
                <a:lnTo>
                  <a:pt x="319887" y="102768"/>
                </a:lnTo>
                <a:lnTo>
                  <a:pt x="309054" y="98894"/>
                </a:lnTo>
                <a:lnTo>
                  <a:pt x="303631" y="97040"/>
                </a:lnTo>
                <a:close/>
              </a:path>
              <a:path w="627379" h="103504">
                <a:moveTo>
                  <a:pt x="199186" y="96939"/>
                </a:moveTo>
                <a:lnTo>
                  <a:pt x="193294" y="97256"/>
                </a:lnTo>
                <a:lnTo>
                  <a:pt x="192214" y="99542"/>
                </a:lnTo>
                <a:lnTo>
                  <a:pt x="191884" y="101117"/>
                </a:lnTo>
                <a:lnTo>
                  <a:pt x="204990" y="101587"/>
                </a:lnTo>
                <a:lnTo>
                  <a:pt x="203060" y="100025"/>
                </a:lnTo>
                <a:lnTo>
                  <a:pt x="201117" y="98501"/>
                </a:lnTo>
                <a:lnTo>
                  <a:pt x="199186" y="96939"/>
                </a:lnTo>
                <a:close/>
              </a:path>
              <a:path w="627379" h="103504">
                <a:moveTo>
                  <a:pt x="146037" y="86817"/>
                </a:moveTo>
                <a:lnTo>
                  <a:pt x="109501" y="88146"/>
                </a:lnTo>
                <a:lnTo>
                  <a:pt x="36500" y="91596"/>
                </a:lnTo>
                <a:lnTo>
                  <a:pt x="0" y="93840"/>
                </a:lnTo>
                <a:lnTo>
                  <a:pt x="1879" y="95503"/>
                </a:lnTo>
                <a:lnTo>
                  <a:pt x="4394" y="96558"/>
                </a:lnTo>
                <a:lnTo>
                  <a:pt x="7797" y="96558"/>
                </a:lnTo>
                <a:lnTo>
                  <a:pt x="42415" y="93695"/>
                </a:lnTo>
                <a:lnTo>
                  <a:pt x="76282" y="91392"/>
                </a:lnTo>
                <a:lnTo>
                  <a:pt x="144106" y="87680"/>
                </a:lnTo>
                <a:lnTo>
                  <a:pt x="145402" y="87083"/>
                </a:lnTo>
                <a:lnTo>
                  <a:pt x="146037" y="86817"/>
                </a:lnTo>
                <a:close/>
              </a:path>
              <a:path w="627379" h="103504">
                <a:moveTo>
                  <a:pt x="623798" y="0"/>
                </a:moveTo>
                <a:lnTo>
                  <a:pt x="588412" y="31369"/>
                </a:lnTo>
                <a:lnTo>
                  <a:pt x="566775" y="37096"/>
                </a:lnTo>
                <a:lnTo>
                  <a:pt x="560863" y="42554"/>
                </a:lnTo>
                <a:lnTo>
                  <a:pt x="554762" y="47853"/>
                </a:lnTo>
                <a:lnTo>
                  <a:pt x="548492" y="52866"/>
                </a:lnTo>
                <a:lnTo>
                  <a:pt x="542074" y="57467"/>
                </a:lnTo>
                <a:lnTo>
                  <a:pt x="559830" y="51662"/>
                </a:lnTo>
                <a:lnTo>
                  <a:pt x="612648" y="32638"/>
                </a:lnTo>
                <a:lnTo>
                  <a:pt x="627355" y="7342"/>
                </a:lnTo>
                <a:lnTo>
                  <a:pt x="623798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047103" y="4467023"/>
            <a:ext cx="263525" cy="66040"/>
          </a:xfrm>
          <a:custGeom>
            <a:avLst/>
            <a:gdLst/>
            <a:ahLst/>
            <a:cxnLst/>
            <a:rect l="l" t="t" r="r" b="b"/>
            <a:pathLst>
              <a:path w="263525" h="66039">
                <a:moveTo>
                  <a:pt x="263143" y="0"/>
                </a:moveTo>
                <a:lnTo>
                  <a:pt x="224896" y="4684"/>
                </a:lnTo>
                <a:lnTo>
                  <a:pt x="186639" y="8712"/>
                </a:lnTo>
                <a:lnTo>
                  <a:pt x="181139" y="10747"/>
                </a:lnTo>
                <a:lnTo>
                  <a:pt x="175704" y="12090"/>
                </a:lnTo>
                <a:lnTo>
                  <a:pt x="161476" y="13127"/>
                </a:lnTo>
                <a:lnTo>
                  <a:pt x="152604" y="13936"/>
                </a:lnTo>
                <a:lnTo>
                  <a:pt x="143763" y="14876"/>
                </a:lnTo>
                <a:lnTo>
                  <a:pt x="134950" y="15951"/>
                </a:lnTo>
                <a:lnTo>
                  <a:pt x="116437" y="20869"/>
                </a:lnTo>
                <a:lnTo>
                  <a:pt x="97837" y="25506"/>
                </a:lnTo>
                <a:lnTo>
                  <a:pt x="79146" y="29854"/>
                </a:lnTo>
                <a:lnTo>
                  <a:pt x="60363" y="33909"/>
                </a:lnTo>
                <a:lnTo>
                  <a:pt x="48242" y="36978"/>
                </a:lnTo>
                <a:lnTo>
                  <a:pt x="25962" y="42322"/>
                </a:lnTo>
                <a:lnTo>
                  <a:pt x="15684" y="44627"/>
                </a:lnTo>
                <a:lnTo>
                  <a:pt x="10401" y="49669"/>
                </a:lnTo>
                <a:lnTo>
                  <a:pt x="5168" y="54787"/>
                </a:lnTo>
                <a:lnTo>
                  <a:pt x="0" y="59944"/>
                </a:lnTo>
                <a:lnTo>
                  <a:pt x="10845" y="63703"/>
                </a:lnTo>
                <a:lnTo>
                  <a:pt x="16255" y="65659"/>
                </a:lnTo>
                <a:lnTo>
                  <a:pt x="93789" y="57086"/>
                </a:lnTo>
                <a:lnTo>
                  <a:pt x="166720" y="40876"/>
                </a:lnTo>
                <a:lnTo>
                  <a:pt x="238442" y="20370"/>
                </a:lnTo>
                <a:lnTo>
                  <a:pt x="257232" y="5451"/>
                </a:lnTo>
                <a:lnTo>
                  <a:pt x="26314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82055" y="4475732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20">
                <a:moveTo>
                  <a:pt x="51688" y="0"/>
                </a:moveTo>
                <a:lnTo>
                  <a:pt x="13703" y="3390"/>
                </a:lnTo>
                <a:lnTo>
                  <a:pt x="4584" y="5994"/>
                </a:lnTo>
                <a:lnTo>
                  <a:pt x="0" y="7238"/>
                </a:lnTo>
                <a:lnTo>
                  <a:pt x="8813" y="6170"/>
                </a:lnTo>
                <a:lnTo>
                  <a:pt x="17652" y="5230"/>
                </a:lnTo>
                <a:lnTo>
                  <a:pt x="26521" y="4422"/>
                </a:lnTo>
                <a:lnTo>
                  <a:pt x="40754" y="3390"/>
                </a:lnTo>
                <a:lnTo>
                  <a:pt x="46202" y="2044"/>
                </a:lnTo>
                <a:lnTo>
                  <a:pt x="5168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942658" y="4519221"/>
            <a:ext cx="104775" cy="13970"/>
          </a:xfrm>
          <a:custGeom>
            <a:avLst/>
            <a:gdLst/>
            <a:ahLst/>
            <a:cxnLst/>
            <a:rect l="l" t="t" r="r" b="b"/>
            <a:pathLst>
              <a:path w="104775" h="13970">
                <a:moveTo>
                  <a:pt x="80238" y="0"/>
                </a:moveTo>
                <a:lnTo>
                  <a:pt x="60221" y="2803"/>
                </a:lnTo>
                <a:lnTo>
                  <a:pt x="40757" y="4864"/>
                </a:lnTo>
                <a:lnTo>
                  <a:pt x="20974" y="6400"/>
                </a:lnTo>
                <a:lnTo>
                  <a:pt x="0" y="7632"/>
                </a:lnTo>
                <a:lnTo>
                  <a:pt x="1930" y="9194"/>
                </a:lnTo>
                <a:lnTo>
                  <a:pt x="3873" y="10731"/>
                </a:lnTo>
                <a:lnTo>
                  <a:pt x="5803" y="12293"/>
                </a:lnTo>
                <a:lnTo>
                  <a:pt x="47304" y="13328"/>
                </a:lnTo>
                <a:lnTo>
                  <a:pt x="88785" y="13677"/>
                </a:lnTo>
                <a:lnTo>
                  <a:pt x="95326" y="13677"/>
                </a:lnTo>
                <a:lnTo>
                  <a:pt x="98602" y="13652"/>
                </a:lnTo>
                <a:lnTo>
                  <a:pt x="100533" y="11671"/>
                </a:lnTo>
                <a:lnTo>
                  <a:pt x="104444" y="7747"/>
                </a:lnTo>
                <a:lnTo>
                  <a:pt x="92360" y="3768"/>
                </a:lnTo>
                <a:lnTo>
                  <a:pt x="8023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022900" y="4511647"/>
            <a:ext cx="40005" cy="15875"/>
          </a:xfrm>
          <a:custGeom>
            <a:avLst/>
            <a:gdLst/>
            <a:ahLst/>
            <a:cxnLst/>
            <a:rect l="l" t="t" r="r" b="b"/>
            <a:pathLst>
              <a:path w="40004" h="15875">
                <a:moveTo>
                  <a:pt x="39890" y="0"/>
                </a:moveTo>
                <a:lnTo>
                  <a:pt x="29219" y="2247"/>
                </a:lnTo>
                <a:lnTo>
                  <a:pt x="19064" y="4241"/>
                </a:lnTo>
                <a:lnTo>
                  <a:pt x="9349" y="6007"/>
                </a:lnTo>
                <a:lnTo>
                  <a:pt x="0" y="7569"/>
                </a:lnTo>
                <a:lnTo>
                  <a:pt x="12122" y="11347"/>
                </a:lnTo>
                <a:lnTo>
                  <a:pt x="24206" y="15316"/>
                </a:lnTo>
                <a:lnTo>
                  <a:pt x="29375" y="10159"/>
                </a:lnTo>
                <a:lnTo>
                  <a:pt x="34594" y="5054"/>
                </a:lnTo>
                <a:lnTo>
                  <a:pt x="3989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062791" y="4482971"/>
            <a:ext cx="119380" cy="29209"/>
          </a:xfrm>
          <a:custGeom>
            <a:avLst/>
            <a:gdLst/>
            <a:ahLst/>
            <a:cxnLst/>
            <a:rect l="l" t="t" r="r" b="b"/>
            <a:pathLst>
              <a:path w="119379" h="29210">
                <a:moveTo>
                  <a:pt x="119265" y="0"/>
                </a:moveTo>
                <a:lnTo>
                  <a:pt x="59374" y="10861"/>
                </a:lnTo>
                <a:lnTo>
                  <a:pt x="863" y="27838"/>
                </a:lnTo>
                <a:lnTo>
                  <a:pt x="0" y="28676"/>
                </a:lnTo>
                <a:lnTo>
                  <a:pt x="10276" y="26371"/>
                </a:lnTo>
                <a:lnTo>
                  <a:pt x="32552" y="21032"/>
                </a:lnTo>
                <a:lnTo>
                  <a:pt x="44678" y="17970"/>
                </a:lnTo>
                <a:lnTo>
                  <a:pt x="63456" y="13910"/>
                </a:lnTo>
                <a:lnTo>
                  <a:pt x="82148" y="9561"/>
                </a:lnTo>
                <a:lnTo>
                  <a:pt x="100751" y="4924"/>
                </a:lnTo>
                <a:lnTo>
                  <a:pt x="1192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738493" y="4494369"/>
            <a:ext cx="204470" cy="33020"/>
          </a:xfrm>
          <a:custGeom>
            <a:avLst/>
            <a:gdLst/>
            <a:ahLst/>
            <a:cxnLst/>
            <a:rect l="l" t="t" r="r" b="b"/>
            <a:pathLst>
              <a:path w="204470" h="33020">
                <a:moveTo>
                  <a:pt x="200177" y="29311"/>
                </a:moveTo>
                <a:lnTo>
                  <a:pt x="199415" y="30568"/>
                </a:lnTo>
                <a:lnTo>
                  <a:pt x="198767" y="31749"/>
                </a:lnTo>
                <a:lnTo>
                  <a:pt x="198272" y="32804"/>
                </a:lnTo>
                <a:lnTo>
                  <a:pt x="204165" y="32486"/>
                </a:lnTo>
                <a:lnTo>
                  <a:pt x="200177" y="29311"/>
                </a:lnTo>
                <a:close/>
              </a:path>
              <a:path w="204470" h="33020">
                <a:moveTo>
                  <a:pt x="68427" y="0"/>
                </a:moveTo>
                <a:lnTo>
                  <a:pt x="23644" y="9398"/>
                </a:lnTo>
                <a:lnTo>
                  <a:pt x="0" y="20053"/>
                </a:lnTo>
                <a:lnTo>
                  <a:pt x="1168" y="25984"/>
                </a:lnTo>
                <a:lnTo>
                  <a:pt x="4978" y="29400"/>
                </a:lnTo>
                <a:lnTo>
                  <a:pt x="41478" y="27156"/>
                </a:lnTo>
                <a:lnTo>
                  <a:pt x="114479" y="23701"/>
                </a:lnTo>
                <a:lnTo>
                  <a:pt x="151015" y="22364"/>
                </a:lnTo>
                <a:lnTo>
                  <a:pt x="166362" y="22364"/>
                </a:lnTo>
                <a:lnTo>
                  <a:pt x="189992" y="21183"/>
                </a:lnTo>
                <a:lnTo>
                  <a:pt x="188442" y="19951"/>
                </a:lnTo>
                <a:lnTo>
                  <a:pt x="181356" y="18072"/>
                </a:lnTo>
                <a:lnTo>
                  <a:pt x="131853" y="16470"/>
                </a:lnTo>
                <a:lnTo>
                  <a:pt x="115316" y="15722"/>
                </a:lnTo>
                <a:lnTo>
                  <a:pt x="70548" y="6984"/>
                </a:lnTo>
                <a:lnTo>
                  <a:pt x="68148" y="2336"/>
                </a:lnTo>
                <a:lnTo>
                  <a:pt x="68427" y="0"/>
                </a:lnTo>
                <a:close/>
              </a:path>
              <a:path w="204470" h="33020">
                <a:moveTo>
                  <a:pt x="166362" y="22364"/>
                </a:moveTo>
                <a:lnTo>
                  <a:pt x="151015" y="22364"/>
                </a:lnTo>
                <a:lnTo>
                  <a:pt x="149085" y="23228"/>
                </a:lnTo>
                <a:lnTo>
                  <a:pt x="166362" y="22364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806638" y="4491742"/>
            <a:ext cx="113664" cy="20955"/>
          </a:xfrm>
          <a:custGeom>
            <a:avLst/>
            <a:gdLst/>
            <a:ahLst/>
            <a:cxnLst/>
            <a:rect l="l" t="t" r="r" b="b"/>
            <a:pathLst>
              <a:path w="113664" h="20954">
                <a:moveTo>
                  <a:pt x="12839" y="0"/>
                </a:moveTo>
                <a:lnTo>
                  <a:pt x="279" y="2628"/>
                </a:lnTo>
                <a:lnTo>
                  <a:pt x="0" y="4965"/>
                </a:lnTo>
                <a:lnTo>
                  <a:pt x="609" y="7429"/>
                </a:lnTo>
                <a:lnTo>
                  <a:pt x="47167" y="18351"/>
                </a:lnTo>
                <a:lnTo>
                  <a:pt x="63705" y="19097"/>
                </a:lnTo>
                <a:lnTo>
                  <a:pt x="113207" y="20701"/>
                </a:lnTo>
                <a:lnTo>
                  <a:pt x="88290" y="14533"/>
                </a:lnTo>
                <a:lnTo>
                  <a:pt x="63257" y="9026"/>
                </a:lnTo>
                <a:lnTo>
                  <a:pt x="38107" y="4181"/>
                </a:lnTo>
                <a:lnTo>
                  <a:pt x="128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919851" y="4512448"/>
            <a:ext cx="103505" cy="14604"/>
          </a:xfrm>
          <a:custGeom>
            <a:avLst/>
            <a:gdLst/>
            <a:ahLst/>
            <a:cxnLst/>
            <a:rect l="l" t="t" r="r" b="b"/>
            <a:pathLst>
              <a:path w="103504" h="14604">
                <a:moveTo>
                  <a:pt x="87626" y="2247"/>
                </a:moveTo>
                <a:lnTo>
                  <a:pt x="25171" y="2247"/>
                </a:lnTo>
                <a:lnTo>
                  <a:pt x="22948" y="4940"/>
                </a:lnTo>
                <a:lnTo>
                  <a:pt x="20599" y="8293"/>
                </a:lnTo>
                <a:lnTo>
                  <a:pt x="18821" y="11239"/>
                </a:lnTo>
                <a:lnTo>
                  <a:pt x="22809" y="14414"/>
                </a:lnTo>
                <a:lnTo>
                  <a:pt x="43783" y="13182"/>
                </a:lnTo>
                <a:lnTo>
                  <a:pt x="63566" y="11644"/>
                </a:lnTo>
                <a:lnTo>
                  <a:pt x="83031" y="9579"/>
                </a:lnTo>
                <a:lnTo>
                  <a:pt x="103047" y="6769"/>
                </a:lnTo>
                <a:lnTo>
                  <a:pt x="95859" y="4584"/>
                </a:lnTo>
                <a:lnTo>
                  <a:pt x="88658" y="2527"/>
                </a:lnTo>
                <a:lnTo>
                  <a:pt x="87626" y="2247"/>
                </a:lnTo>
                <a:close/>
              </a:path>
              <a:path w="103504" h="14604">
                <a:moveTo>
                  <a:pt x="0" y="0"/>
                </a:moveTo>
                <a:lnTo>
                  <a:pt x="7086" y="1866"/>
                </a:lnTo>
                <a:lnTo>
                  <a:pt x="8636" y="3111"/>
                </a:lnTo>
                <a:lnTo>
                  <a:pt x="25171" y="2247"/>
                </a:lnTo>
                <a:lnTo>
                  <a:pt x="87626" y="2247"/>
                </a:lnTo>
                <a:lnTo>
                  <a:pt x="81807" y="673"/>
                </a:lnTo>
                <a:lnTo>
                  <a:pt x="59118" y="673"/>
                </a:lnTo>
                <a:lnTo>
                  <a:pt x="14795" y="292"/>
                </a:lnTo>
                <a:lnTo>
                  <a:pt x="0" y="0"/>
                </a:lnTo>
                <a:close/>
              </a:path>
              <a:path w="103504" h="14604">
                <a:moveTo>
                  <a:pt x="81432" y="571"/>
                </a:moveTo>
                <a:lnTo>
                  <a:pt x="66548" y="673"/>
                </a:lnTo>
                <a:lnTo>
                  <a:pt x="81807" y="673"/>
                </a:lnTo>
                <a:lnTo>
                  <a:pt x="81432" y="57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819479" y="4479118"/>
            <a:ext cx="376555" cy="40640"/>
          </a:xfrm>
          <a:custGeom>
            <a:avLst/>
            <a:gdLst/>
            <a:ahLst/>
            <a:cxnLst/>
            <a:rect l="l" t="t" r="r" b="b"/>
            <a:pathLst>
              <a:path w="376554" h="40639">
                <a:moveTo>
                  <a:pt x="236798" y="33896"/>
                </a:moveTo>
                <a:lnTo>
                  <a:pt x="181813" y="33896"/>
                </a:lnTo>
                <a:lnTo>
                  <a:pt x="189039" y="35852"/>
                </a:lnTo>
                <a:lnTo>
                  <a:pt x="196227" y="37922"/>
                </a:lnTo>
                <a:lnTo>
                  <a:pt x="203415" y="40106"/>
                </a:lnTo>
                <a:lnTo>
                  <a:pt x="212765" y="38543"/>
                </a:lnTo>
                <a:lnTo>
                  <a:pt x="222480" y="36772"/>
                </a:lnTo>
                <a:lnTo>
                  <a:pt x="232635" y="34773"/>
                </a:lnTo>
                <a:lnTo>
                  <a:pt x="236798" y="33896"/>
                </a:lnTo>
                <a:close/>
              </a:path>
              <a:path w="376554" h="40639">
                <a:moveTo>
                  <a:pt x="30848" y="5638"/>
                </a:moveTo>
                <a:lnTo>
                  <a:pt x="23799" y="7340"/>
                </a:lnTo>
                <a:lnTo>
                  <a:pt x="9639" y="10604"/>
                </a:lnTo>
                <a:lnTo>
                  <a:pt x="0" y="12623"/>
                </a:lnTo>
                <a:lnTo>
                  <a:pt x="25267" y="16804"/>
                </a:lnTo>
                <a:lnTo>
                  <a:pt x="50417" y="21650"/>
                </a:lnTo>
                <a:lnTo>
                  <a:pt x="75450" y="27157"/>
                </a:lnTo>
                <a:lnTo>
                  <a:pt x="100368" y="33324"/>
                </a:lnTo>
                <a:lnTo>
                  <a:pt x="115163" y="33617"/>
                </a:lnTo>
                <a:lnTo>
                  <a:pt x="159486" y="33997"/>
                </a:lnTo>
                <a:lnTo>
                  <a:pt x="236798" y="33896"/>
                </a:lnTo>
                <a:lnTo>
                  <a:pt x="243306" y="32524"/>
                </a:lnTo>
                <a:lnTo>
                  <a:pt x="244170" y="31686"/>
                </a:lnTo>
                <a:lnTo>
                  <a:pt x="273252" y="22436"/>
                </a:lnTo>
                <a:lnTo>
                  <a:pt x="284070" y="19596"/>
                </a:lnTo>
                <a:lnTo>
                  <a:pt x="65684" y="19596"/>
                </a:lnTo>
                <a:lnTo>
                  <a:pt x="87335" y="12600"/>
                </a:lnTo>
                <a:lnTo>
                  <a:pt x="94538" y="10223"/>
                </a:lnTo>
                <a:lnTo>
                  <a:pt x="91833" y="8877"/>
                </a:lnTo>
                <a:lnTo>
                  <a:pt x="89496" y="7112"/>
                </a:lnTo>
                <a:lnTo>
                  <a:pt x="88608" y="5854"/>
                </a:lnTo>
                <a:lnTo>
                  <a:pt x="32346" y="5854"/>
                </a:lnTo>
                <a:lnTo>
                  <a:pt x="31572" y="5765"/>
                </a:lnTo>
                <a:lnTo>
                  <a:pt x="30848" y="5638"/>
                </a:lnTo>
                <a:close/>
              </a:path>
              <a:path w="376554" h="40639">
                <a:moveTo>
                  <a:pt x="376275" y="0"/>
                </a:moveTo>
                <a:lnTo>
                  <a:pt x="335745" y="3073"/>
                </a:lnTo>
                <a:lnTo>
                  <a:pt x="295187" y="5672"/>
                </a:lnTo>
                <a:lnTo>
                  <a:pt x="213956" y="9829"/>
                </a:lnTo>
                <a:lnTo>
                  <a:pt x="209702" y="11366"/>
                </a:lnTo>
                <a:lnTo>
                  <a:pt x="167356" y="16409"/>
                </a:lnTo>
                <a:lnTo>
                  <a:pt x="65684" y="19596"/>
                </a:lnTo>
                <a:lnTo>
                  <a:pt x="284070" y="19596"/>
                </a:lnTo>
                <a:lnTo>
                  <a:pt x="302682" y="14709"/>
                </a:lnTo>
                <a:lnTo>
                  <a:pt x="332459" y="8512"/>
                </a:lnTo>
                <a:lnTo>
                  <a:pt x="362584" y="3848"/>
                </a:lnTo>
                <a:lnTo>
                  <a:pt x="371716" y="1320"/>
                </a:lnTo>
                <a:lnTo>
                  <a:pt x="376275" y="0"/>
                </a:lnTo>
                <a:close/>
              </a:path>
              <a:path w="376554" h="40639">
                <a:moveTo>
                  <a:pt x="87909" y="4864"/>
                </a:moveTo>
                <a:lnTo>
                  <a:pt x="32346" y="5854"/>
                </a:lnTo>
                <a:lnTo>
                  <a:pt x="88608" y="5854"/>
                </a:lnTo>
                <a:lnTo>
                  <a:pt x="87909" y="4864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850322" y="4476154"/>
            <a:ext cx="57150" cy="8890"/>
          </a:xfrm>
          <a:custGeom>
            <a:avLst/>
            <a:gdLst/>
            <a:ahLst/>
            <a:cxnLst/>
            <a:rect l="l" t="t" r="r" b="b"/>
            <a:pathLst>
              <a:path w="57150" h="8889">
                <a:moveTo>
                  <a:pt x="55778" y="0"/>
                </a:moveTo>
                <a:lnTo>
                  <a:pt x="24358" y="2362"/>
                </a:lnTo>
                <a:lnTo>
                  <a:pt x="16268" y="4521"/>
                </a:lnTo>
                <a:lnTo>
                  <a:pt x="8153" y="6604"/>
                </a:lnTo>
                <a:lnTo>
                  <a:pt x="0" y="8597"/>
                </a:lnTo>
                <a:lnTo>
                  <a:pt x="723" y="8724"/>
                </a:lnTo>
                <a:lnTo>
                  <a:pt x="1511" y="8813"/>
                </a:lnTo>
                <a:lnTo>
                  <a:pt x="2705" y="8813"/>
                </a:lnTo>
                <a:lnTo>
                  <a:pt x="57061" y="7823"/>
                </a:lnTo>
                <a:lnTo>
                  <a:pt x="55714" y="5803"/>
                </a:lnTo>
                <a:lnTo>
                  <a:pt x="55422" y="2984"/>
                </a:lnTo>
                <a:lnTo>
                  <a:pt x="5577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310247" y="4427887"/>
            <a:ext cx="57150" cy="39370"/>
          </a:xfrm>
          <a:custGeom>
            <a:avLst/>
            <a:gdLst/>
            <a:ahLst/>
            <a:cxnLst/>
            <a:rect l="l" t="t" r="r" b="b"/>
            <a:pathLst>
              <a:path w="57150" h="39370">
                <a:moveTo>
                  <a:pt x="41408" y="18110"/>
                </a:moveTo>
                <a:lnTo>
                  <a:pt x="21437" y="18110"/>
                </a:lnTo>
                <a:lnTo>
                  <a:pt x="16471" y="22967"/>
                </a:lnTo>
                <a:lnTo>
                  <a:pt x="5730" y="33612"/>
                </a:lnTo>
                <a:lnTo>
                  <a:pt x="0" y="39141"/>
                </a:lnTo>
                <a:lnTo>
                  <a:pt x="8140" y="38036"/>
                </a:lnTo>
                <a:lnTo>
                  <a:pt x="21636" y="33409"/>
                </a:lnTo>
                <a:lnTo>
                  <a:pt x="34505" y="24553"/>
                </a:lnTo>
                <a:lnTo>
                  <a:pt x="41408" y="18110"/>
                </a:lnTo>
                <a:close/>
              </a:path>
              <a:path w="57150" h="39370">
                <a:moveTo>
                  <a:pt x="53340" y="0"/>
                </a:moveTo>
                <a:lnTo>
                  <a:pt x="49301" y="0"/>
                </a:lnTo>
                <a:lnTo>
                  <a:pt x="47828" y="190"/>
                </a:lnTo>
                <a:lnTo>
                  <a:pt x="31940" y="3911"/>
                </a:lnTo>
                <a:lnTo>
                  <a:pt x="26708" y="11531"/>
                </a:lnTo>
                <a:lnTo>
                  <a:pt x="20993" y="18300"/>
                </a:lnTo>
                <a:lnTo>
                  <a:pt x="21234" y="18300"/>
                </a:lnTo>
                <a:lnTo>
                  <a:pt x="21437" y="18110"/>
                </a:lnTo>
                <a:lnTo>
                  <a:pt x="41408" y="18110"/>
                </a:lnTo>
                <a:lnTo>
                  <a:pt x="46413" y="13438"/>
                </a:lnTo>
                <a:lnTo>
                  <a:pt x="57023" y="2032"/>
                </a:lnTo>
                <a:lnTo>
                  <a:pt x="55448" y="749"/>
                </a:lnTo>
                <a:lnTo>
                  <a:pt x="5334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233741" y="4431796"/>
            <a:ext cx="108585" cy="44450"/>
          </a:xfrm>
          <a:custGeom>
            <a:avLst/>
            <a:gdLst/>
            <a:ahLst/>
            <a:cxnLst/>
            <a:rect l="l" t="t" r="r" b="b"/>
            <a:pathLst>
              <a:path w="108585" h="44450">
                <a:moveTo>
                  <a:pt x="108445" y="0"/>
                </a:moveTo>
                <a:lnTo>
                  <a:pt x="82130" y="5930"/>
                </a:lnTo>
                <a:lnTo>
                  <a:pt x="70110" y="10714"/>
                </a:lnTo>
                <a:lnTo>
                  <a:pt x="58051" y="15368"/>
                </a:lnTo>
                <a:lnTo>
                  <a:pt x="45954" y="19891"/>
                </a:lnTo>
                <a:lnTo>
                  <a:pt x="33820" y="24282"/>
                </a:lnTo>
                <a:lnTo>
                  <a:pt x="25599" y="30084"/>
                </a:lnTo>
                <a:lnTo>
                  <a:pt x="17167" y="35458"/>
                </a:lnTo>
                <a:lnTo>
                  <a:pt x="8606" y="40155"/>
                </a:lnTo>
                <a:lnTo>
                  <a:pt x="0" y="43929"/>
                </a:lnTo>
                <a:lnTo>
                  <a:pt x="38257" y="39908"/>
                </a:lnTo>
                <a:lnTo>
                  <a:pt x="76504" y="35229"/>
                </a:lnTo>
                <a:lnTo>
                  <a:pt x="82235" y="29705"/>
                </a:lnTo>
                <a:lnTo>
                  <a:pt x="92976" y="19058"/>
                </a:lnTo>
                <a:lnTo>
                  <a:pt x="97747" y="14389"/>
                </a:lnTo>
                <a:lnTo>
                  <a:pt x="97497" y="14389"/>
                </a:lnTo>
                <a:lnTo>
                  <a:pt x="103212" y="7620"/>
                </a:lnTo>
                <a:lnTo>
                  <a:pt x="10844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95752" y="4456078"/>
            <a:ext cx="72390" cy="23495"/>
          </a:xfrm>
          <a:custGeom>
            <a:avLst/>
            <a:gdLst/>
            <a:ahLst/>
            <a:cxnLst/>
            <a:rect l="l" t="t" r="r" b="b"/>
            <a:pathLst>
              <a:path w="72389" h="23495">
                <a:moveTo>
                  <a:pt x="71805" y="0"/>
                </a:moveTo>
                <a:lnTo>
                  <a:pt x="53979" y="6189"/>
                </a:lnTo>
                <a:lnTo>
                  <a:pt x="36069" y="12090"/>
                </a:lnTo>
                <a:lnTo>
                  <a:pt x="18075" y="17705"/>
                </a:lnTo>
                <a:lnTo>
                  <a:pt x="0" y="23037"/>
                </a:lnTo>
                <a:lnTo>
                  <a:pt x="37998" y="19659"/>
                </a:lnTo>
                <a:lnTo>
                  <a:pt x="46602" y="15878"/>
                </a:lnTo>
                <a:lnTo>
                  <a:pt x="55159" y="11177"/>
                </a:lnTo>
                <a:lnTo>
                  <a:pt x="63587" y="5802"/>
                </a:lnTo>
                <a:lnTo>
                  <a:pt x="7180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267551" y="4437731"/>
            <a:ext cx="48895" cy="18415"/>
          </a:xfrm>
          <a:custGeom>
            <a:avLst/>
            <a:gdLst/>
            <a:ahLst/>
            <a:cxnLst/>
            <a:rect l="l" t="t" r="r" b="b"/>
            <a:pathLst>
              <a:path w="48895" h="18414">
                <a:moveTo>
                  <a:pt x="48323" y="0"/>
                </a:moveTo>
                <a:lnTo>
                  <a:pt x="14236" y="7404"/>
                </a:lnTo>
                <a:lnTo>
                  <a:pt x="9715" y="10985"/>
                </a:lnTo>
                <a:lnTo>
                  <a:pt x="4940" y="14706"/>
                </a:lnTo>
                <a:lnTo>
                  <a:pt x="0" y="18351"/>
                </a:lnTo>
                <a:lnTo>
                  <a:pt x="12142" y="13960"/>
                </a:lnTo>
                <a:lnTo>
                  <a:pt x="24242" y="9437"/>
                </a:lnTo>
                <a:lnTo>
                  <a:pt x="36302" y="4783"/>
                </a:lnTo>
                <a:lnTo>
                  <a:pt x="4832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907389" y="4445137"/>
            <a:ext cx="374650" cy="44450"/>
          </a:xfrm>
          <a:custGeom>
            <a:avLst/>
            <a:gdLst/>
            <a:ahLst/>
            <a:cxnLst/>
            <a:rect l="l" t="t" r="r" b="b"/>
            <a:pathLst>
              <a:path w="374650" h="44450">
                <a:moveTo>
                  <a:pt x="24917" y="38087"/>
                </a:moveTo>
                <a:lnTo>
                  <a:pt x="0" y="38849"/>
                </a:lnTo>
                <a:lnTo>
                  <a:pt x="1587" y="41097"/>
                </a:lnTo>
                <a:lnTo>
                  <a:pt x="3924" y="42862"/>
                </a:lnTo>
                <a:lnTo>
                  <a:pt x="6629" y="44208"/>
                </a:lnTo>
                <a:lnTo>
                  <a:pt x="24917" y="38087"/>
                </a:lnTo>
                <a:close/>
              </a:path>
              <a:path w="374650" h="44450">
                <a:moveTo>
                  <a:pt x="252209" y="11785"/>
                </a:moveTo>
                <a:lnTo>
                  <a:pt x="229563" y="16983"/>
                </a:lnTo>
                <a:lnTo>
                  <a:pt x="206809" y="21755"/>
                </a:lnTo>
                <a:lnTo>
                  <a:pt x="183947" y="26098"/>
                </a:lnTo>
                <a:lnTo>
                  <a:pt x="160972" y="30010"/>
                </a:lnTo>
                <a:lnTo>
                  <a:pt x="152338" y="33667"/>
                </a:lnTo>
                <a:lnTo>
                  <a:pt x="143638" y="37187"/>
                </a:lnTo>
                <a:lnTo>
                  <a:pt x="134874" y="40566"/>
                </a:lnTo>
                <a:lnTo>
                  <a:pt x="126047" y="43802"/>
                </a:lnTo>
                <a:lnTo>
                  <a:pt x="207278" y="39650"/>
                </a:lnTo>
                <a:lnTo>
                  <a:pt x="247835" y="37056"/>
                </a:lnTo>
                <a:lnTo>
                  <a:pt x="249990" y="36893"/>
                </a:lnTo>
                <a:lnTo>
                  <a:pt x="206933" y="36893"/>
                </a:lnTo>
                <a:lnTo>
                  <a:pt x="243763" y="16941"/>
                </a:lnTo>
                <a:lnTo>
                  <a:pt x="245592" y="15913"/>
                </a:lnTo>
                <a:lnTo>
                  <a:pt x="247726" y="14617"/>
                </a:lnTo>
                <a:lnTo>
                  <a:pt x="249910" y="13258"/>
                </a:lnTo>
                <a:lnTo>
                  <a:pt x="252209" y="11785"/>
                </a:lnTo>
                <a:close/>
              </a:path>
              <a:path w="374650" h="44450">
                <a:moveTo>
                  <a:pt x="374395" y="0"/>
                </a:moveTo>
                <a:lnTo>
                  <a:pt x="279103" y="20766"/>
                </a:lnTo>
                <a:lnTo>
                  <a:pt x="237285" y="30719"/>
                </a:lnTo>
                <a:lnTo>
                  <a:pt x="227226" y="32929"/>
                </a:lnTo>
                <a:lnTo>
                  <a:pt x="217108" y="34984"/>
                </a:lnTo>
                <a:lnTo>
                  <a:pt x="206933" y="36893"/>
                </a:lnTo>
                <a:lnTo>
                  <a:pt x="249990" y="36893"/>
                </a:lnTo>
                <a:lnTo>
                  <a:pt x="288366" y="33985"/>
                </a:lnTo>
                <a:lnTo>
                  <a:pt x="342892" y="16941"/>
                </a:lnTo>
                <a:lnTo>
                  <a:pt x="369874" y="3581"/>
                </a:lnTo>
                <a:lnTo>
                  <a:pt x="37439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02507" y="4443709"/>
            <a:ext cx="53975" cy="15875"/>
          </a:xfrm>
          <a:custGeom>
            <a:avLst/>
            <a:gdLst/>
            <a:ahLst/>
            <a:cxnLst/>
            <a:rect l="l" t="t" r="r" b="b"/>
            <a:pathLst>
              <a:path w="53975" h="15875">
                <a:moveTo>
                  <a:pt x="53746" y="0"/>
                </a:moveTo>
                <a:lnTo>
                  <a:pt x="5168" y="7327"/>
                </a:lnTo>
                <a:lnTo>
                  <a:pt x="7099" y="8077"/>
                </a:lnTo>
                <a:lnTo>
                  <a:pt x="10960" y="9652"/>
                </a:lnTo>
                <a:lnTo>
                  <a:pt x="7315" y="11620"/>
                </a:lnTo>
                <a:lnTo>
                  <a:pt x="3670" y="13512"/>
                </a:lnTo>
                <a:lnTo>
                  <a:pt x="0" y="15379"/>
                </a:lnTo>
                <a:lnTo>
                  <a:pt x="13498" y="11788"/>
                </a:lnTo>
                <a:lnTo>
                  <a:pt x="26958" y="8027"/>
                </a:lnTo>
                <a:lnTo>
                  <a:pt x="40376" y="4097"/>
                </a:lnTo>
                <a:lnTo>
                  <a:pt x="5374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886550" y="4462160"/>
            <a:ext cx="95885" cy="17780"/>
          </a:xfrm>
          <a:custGeom>
            <a:avLst/>
            <a:gdLst/>
            <a:ahLst/>
            <a:cxnLst/>
            <a:rect l="l" t="t" r="r" b="b"/>
            <a:pathLst>
              <a:path w="95885" h="17779">
                <a:moveTo>
                  <a:pt x="88658" y="0"/>
                </a:moveTo>
                <a:lnTo>
                  <a:pt x="35458" y="2590"/>
                </a:lnTo>
                <a:lnTo>
                  <a:pt x="17781" y="7986"/>
                </a:lnTo>
                <a:lnTo>
                  <a:pt x="3847" y="12014"/>
                </a:lnTo>
                <a:lnTo>
                  <a:pt x="0" y="13106"/>
                </a:lnTo>
                <a:lnTo>
                  <a:pt x="6921" y="13296"/>
                </a:lnTo>
                <a:lnTo>
                  <a:pt x="20777" y="13830"/>
                </a:lnTo>
                <a:lnTo>
                  <a:pt x="29712" y="15020"/>
                </a:lnTo>
                <a:lnTo>
                  <a:pt x="38630" y="16017"/>
                </a:lnTo>
                <a:lnTo>
                  <a:pt x="47534" y="16819"/>
                </a:lnTo>
                <a:lnTo>
                  <a:pt x="56426" y="17424"/>
                </a:lnTo>
                <a:lnTo>
                  <a:pt x="72000" y="12014"/>
                </a:lnTo>
                <a:lnTo>
                  <a:pt x="71399" y="12014"/>
                </a:lnTo>
                <a:lnTo>
                  <a:pt x="73926" y="11341"/>
                </a:lnTo>
                <a:lnTo>
                  <a:pt x="95415" y="3682"/>
                </a:lnTo>
                <a:lnTo>
                  <a:pt x="93357" y="2921"/>
                </a:lnTo>
                <a:lnTo>
                  <a:pt x="90970" y="1600"/>
                </a:lnTo>
                <a:lnTo>
                  <a:pt x="88658" y="0"/>
                </a:lnTo>
                <a:close/>
              </a:path>
              <a:path w="95885" h="17779">
                <a:moveTo>
                  <a:pt x="72072" y="11988"/>
                </a:moveTo>
                <a:lnTo>
                  <a:pt x="71843" y="11988"/>
                </a:lnTo>
                <a:lnTo>
                  <a:pt x="71627" y="12014"/>
                </a:lnTo>
                <a:lnTo>
                  <a:pt x="72000" y="12014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091899" y="4440067"/>
            <a:ext cx="86995" cy="24765"/>
          </a:xfrm>
          <a:custGeom>
            <a:avLst/>
            <a:gdLst/>
            <a:ahLst/>
            <a:cxnLst/>
            <a:rect l="l" t="t" r="r" b="b"/>
            <a:pathLst>
              <a:path w="86995" h="24764">
                <a:moveTo>
                  <a:pt x="86677" y="0"/>
                </a:moveTo>
                <a:lnTo>
                  <a:pt x="64350" y="3644"/>
                </a:lnTo>
                <a:lnTo>
                  <a:pt x="50982" y="7742"/>
                </a:lnTo>
                <a:lnTo>
                  <a:pt x="37568" y="11672"/>
                </a:lnTo>
                <a:lnTo>
                  <a:pt x="24108" y="15433"/>
                </a:lnTo>
                <a:lnTo>
                  <a:pt x="10604" y="19024"/>
                </a:lnTo>
                <a:lnTo>
                  <a:pt x="7086" y="20815"/>
                </a:lnTo>
                <a:lnTo>
                  <a:pt x="3543" y="22580"/>
                </a:lnTo>
                <a:lnTo>
                  <a:pt x="0" y="24307"/>
                </a:lnTo>
                <a:lnTo>
                  <a:pt x="21907" y="22720"/>
                </a:lnTo>
                <a:lnTo>
                  <a:pt x="45664" y="19472"/>
                </a:lnTo>
                <a:lnTo>
                  <a:pt x="69316" y="15786"/>
                </a:lnTo>
                <a:lnTo>
                  <a:pt x="75603" y="11468"/>
                </a:lnTo>
                <a:lnTo>
                  <a:pt x="83007" y="5638"/>
                </a:lnTo>
                <a:lnTo>
                  <a:pt x="866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874682" y="4455852"/>
            <a:ext cx="287020" cy="28575"/>
          </a:xfrm>
          <a:custGeom>
            <a:avLst/>
            <a:gdLst/>
            <a:ahLst/>
            <a:cxnLst/>
            <a:rect l="l" t="t" r="r" b="b"/>
            <a:pathLst>
              <a:path w="287020" h="28575">
                <a:moveTo>
                  <a:pt x="33979" y="20307"/>
                </a:moveTo>
                <a:lnTo>
                  <a:pt x="31419" y="20307"/>
                </a:lnTo>
                <a:lnTo>
                  <a:pt x="31179" y="22321"/>
                </a:lnTo>
                <a:lnTo>
                  <a:pt x="31108" y="23723"/>
                </a:lnTo>
                <a:lnTo>
                  <a:pt x="31356" y="26111"/>
                </a:lnTo>
                <a:lnTo>
                  <a:pt x="32702" y="28130"/>
                </a:lnTo>
                <a:lnTo>
                  <a:pt x="57619" y="27368"/>
                </a:lnTo>
                <a:lnTo>
                  <a:pt x="61188" y="26174"/>
                </a:lnTo>
                <a:lnTo>
                  <a:pt x="68287" y="23723"/>
                </a:lnTo>
                <a:lnTo>
                  <a:pt x="59401" y="23120"/>
                </a:lnTo>
                <a:lnTo>
                  <a:pt x="50498" y="22321"/>
                </a:lnTo>
                <a:lnTo>
                  <a:pt x="41580" y="21325"/>
                </a:lnTo>
                <a:lnTo>
                  <a:pt x="33979" y="20307"/>
                </a:lnTo>
                <a:close/>
              </a:path>
              <a:path w="287020" h="28575">
                <a:moveTo>
                  <a:pt x="11861" y="19418"/>
                </a:moveTo>
                <a:lnTo>
                  <a:pt x="3962" y="21602"/>
                </a:lnTo>
                <a:lnTo>
                  <a:pt x="0" y="22656"/>
                </a:lnTo>
                <a:lnTo>
                  <a:pt x="31419" y="20307"/>
                </a:lnTo>
                <a:lnTo>
                  <a:pt x="33979" y="20307"/>
                </a:lnTo>
                <a:lnTo>
                  <a:pt x="32651" y="20129"/>
                </a:lnTo>
                <a:lnTo>
                  <a:pt x="18796" y="19608"/>
                </a:lnTo>
                <a:lnTo>
                  <a:pt x="11861" y="19418"/>
                </a:lnTo>
                <a:close/>
              </a:path>
              <a:path w="287020" h="28575">
                <a:moveTo>
                  <a:pt x="286537" y="0"/>
                </a:moveTo>
                <a:lnTo>
                  <a:pt x="262880" y="3686"/>
                </a:lnTo>
                <a:lnTo>
                  <a:pt x="239128" y="6934"/>
                </a:lnTo>
                <a:lnTo>
                  <a:pt x="217220" y="8521"/>
                </a:lnTo>
                <a:lnTo>
                  <a:pt x="211377" y="11302"/>
                </a:lnTo>
                <a:lnTo>
                  <a:pt x="205506" y="14025"/>
                </a:lnTo>
                <a:lnTo>
                  <a:pt x="199609" y="16688"/>
                </a:lnTo>
                <a:lnTo>
                  <a:pt x="193687" y="19291"/>
                </a:lnTo>
                <a:lnTo>
                  <a:pt x="216656" y="15379"/>
                </a:lnTo>
                <a:lnTo>
                  <a:pt x="239518" y="11036"/>
                </a:lnTo>
                <a:lnTo>
                  <a:pt x="262271" y="6264"/>
                </a:lnTo>
                <a:lnTo>
                  <a:pt x="284911" y="1066"/>
                </a:lnTo>
                <a:lnTo>
                  <a:pt x="285445" y="736"/>
                </a:lnTo>
                <a:lnTo>
                  <a:pt x="28653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991298" y="443817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181" y="0"/>
                </a:moveTo>
                <a:lnTo>
                  <a:pt x="0" y="647"/>
                </a:lnTo>
                <a:lnTo>
                  <a:pt x="2921" y="698"/>
                </a:lnTo>
                <a:lnTo>
                  <a:pt x="518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971881" y="4430788"/>
            <a:ext cx="43815" cy="8255"/>
          </a:xfrm>
          <a:custGeom>
            <a:avLst/>
            <a:gdLst/>
            <a:ahLst/>
            <a:cxnLst/>
            <a:rect l="l" t="t" r="r" b="b"/>
            <a:pathLst>
              <a:path w="43814" h="8254">
                <a:moveTo>
                  <a:pt x="32693" y="4483"/>
                </a:moveTo>
                <a:lnTo>
                  <a:pt x="8102" y="4483"/>
                </a:lnTo>
                <a:lnTo>
                  <a:pt x="11557" y="5029"/>
                </a:lnTo>
                <a:lnTo>
                  <a:pt x="14998" y="5613"/>
                </a:lnTo>
                <a:lnTo>
                  <a:pt x="18376" y="6273"/>
                </a:lnTo>
                <a:lnTo>
                  <a:pt x="13233" y="7937"/>
                </a:lnTo>
                <a:lnTo>
                  <a:pt x="19418" y="8039"/>
                </a:lnTo>
                <a:lnTo>
                  <a:pt x="24599" y="7391"/>
                </a:lnTo>
                <a:lnTo>
                  <a:pt x="25666" y="7061"/>
                </a:lnTo>
                <a:lnTo>
                  <a:pt x="27813" y="6438"/>
                </a:lnTo>
                <a:lnTo>
                  <a:pt x="32693" y="4483"/>
                </a:lnTo>
                <a:close/>
              </a:path>
              <a:path w="43814" h="8254">
                <a:moveTo>
                  <a:pt x="43713" y="0"/>
                </a:moveTo>
                <a:lnTo>
                  <a:pt x="33564" y="1341"/>
                </a:lnTo>
                <a:lnTo>
                  <a:pt x="3060" y="5054"/>
                </a:lnTo>
                <a:lnTo>
                  <a:pt x="2070" y="5854"/>
                </a:lnTo>
                <a:lnTo>
                  <a:pt x="1041" y="6603"/>
                </a:lnTo>
                <a:lnTo>
                  <a:pt x="0" y="7327"/>
                </a:lnTo>
                <a:lnTo>
                  <a:pt x="4521" y="7569"/>
                </a:lnTo>
                <a:lnTo>
                  <a:pt x="5740" y="6565"/>
                </a:lnTo>
                <a:lnTo>
                  <a:pt x="8102" y="4483"/>
                </a:lnTo>
                <a:lnTo>
                  <a:pt x="32693" y="4483"/>
                </a:lnTo>
                <a:lnTo>
                  <a:pt x="38430" y="2184"/>
                </a:lnTo>
                <a:lnTo>
                  <a:pt x="4371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974939" y="4427484"/>
            <a:ext cx="48895" cy="8890"/>
          </a:xfrm>
          <a:custGeom>
            <a:avLst/>
            <a:gdLst/>
            <a:ahLst/>
            <a:cxnLst/>
            <a:rect l="l" t="t" r="r" b="b"/>
            <a:pathLst>
              <a:path w="48895" h="8889">
                <a:moveTo>
                  <a:pt x="48577" y="0"/>
                </a:moveTo>
                <a:lnTo>
                  <a:pt x="22967" y="3578"/>
                </a:lnTo>
                <a:lnTo>
                  <a:pt x="12715" y="4800"/>
                </a:lnTo>
                <a:lnTo>
                  <a:pt x="2920" y="5765"/>
                </a:lnTo>
                <a:lnTo>
                  <a:pt x="2006" y="6654"/>
                </a:lnTo>
                <a:lnTo>
                  <a:pt x="1028" y="7505"/>
                </a:lnTo>
                <a:lnTo>
                  <a:pt x="0" y="8356"/>
                </a:lnTo>
                <a:lnTo>
                  <a:pt x="30503" y="4643"/>
                </a:lnTo>
                <a:lnTo>
                  <a:pt x="40652" y="3302"/>
                </a:lnTo>
                <a:lnTo>
                  <a:pt x="4857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860896" y="443819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3365" y="0"/>
                </a:moveTo>
                <a:lnTo>
                  <a:pt x="0" y="1244"/>
                </a:lnTo>
                <a:lnTo>
                  <a:pt x="5486" y="1054"/>
                </a:lnTo>
                <a:lnTo>
                  <a:pt x="4063" y="381"/>
                </a:lnTo>
                <a:lnTo>
                  <a:pt x="336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864260" y="4437162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2832" y="0"/>
                </a:moveTo>
                <a:lnTo>
                  <a:pt x="0" y="1028"/>
                </a:lnTo>
                <a:lnTo>
                  <a:pt x="764" y="1435"/>
                </a:lnTo>
                <a:lnTo>
                  <a:pt x="2120" y="2082"/>
                </a:lnTo>
                <a:lnTo>
                  <a:pt x="9754" y="1854"/>
                </a:lnTo>
                <a:lnTo>
                  <a:pt x="5994" y="1854"/>
                </a:lnTo>
                <a:lnTo>
                  <a:pt x="4267" y="1130"/>
                </a:lnTo>
                <a:lnTo>
                  <a:pt x="2832" y="0"/>
                </a:lnTo>
                <a:close/>
              </a:path>
              <a:path w="18414" h="2539">
                <a:moveTo>
                  <a:pt x="18046" y="1320"/>
                </a:moveTo>
                <a:lnTo>
                  <a:pt x="8242" y="1828"/>
                </a:lnTo>
                <a:lnTo>
                  <a:pt x="8089" y="1854"/>
                </a:lnTo>
                <a:lnTo>
                  <a:pt x="9754" y="1854"/>
                </a:lnTo>
                <a:lnTo>
                  <a:pt x="17195" y="1600"/>
                </a:lnTo>
                <a:lnTo>
                  <a:pt x="17819" y="1409"/>
                </a:lnTo>
                <a:lnTo>
                  <a:pt x="18046" y="132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961406" y="4429678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13538" y="6159"/>
                </a:moveTo>
                <a:lnTo>
                  <a:pt x="0" y="7632"/>
                </a:lnTo>
                <a:lnTo>
                  <a:pt x="3505" y="7950"/>
                </a:lnTo>
                <a:lnTo>
                  <a:pt x="6997" y="8229"/>
                </a:lnTo>
                <a:lnTo>
                  <a:pt x="10477" y="8432"/>
                </a:lnTo>
                <a:lnTo>
                  <a:pt x="11638" y="7632"/>
                </a:lnTo>
                <a:lnTo>
                  <a:pt x="12547" y="6959"/>
                </a:lnTo>
                <a:lnTo>
                  <a:pt x="13538" y="6159"/>
                </a:lnTo>
                <a:close/>
              </a:path>
              <a:path w="62864" h="8889">
                <a:moveTo>
                  <a:pt x="62306" y="0"/>
                </a:moveTo>
                <a:lnTo>
                  <a:pt x="54190" y="1104"/>
                </a:lnTo>
                <a:lnTo>
                  <a:pt x="48907" y="3301"/>
                </a:lnTo>
                <a:lnTo>
                  <a:pt x="38277" y="7543"/>
                </a:lnTo>
                <a:lnTo>
                  <a:pt x="46431" y="5092"/>
                </a:lnTo>
                <a:lnTo>
                  <a:pt x="6230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959356" y="4425693"/>
            <a:ext cx="76835" cy="12065"/>
          </a:xfrm>
          <a:custGeom>
            <a:avLst/>
            <a:gdLst/>
            <a:ahLst/>
            <a:cxnLst/>
            <a:rect l="l" t="t" r="r" b="b"/>
            <a:pathLst>
              <a:path w="76835" h="12064">
                <a:moveTo>
                  <a:pt x="18503" y="7556"/>
                </a:moveTo>
                <a:lnTo>
                  <a:pt x="15214" y="7848"/>
                </a:lnTo>
                <a:lnTo>
                  <a:pt x="8216" y="8356"/>
                </a:lnTo>
                <a:lnTo>
                  <a:pt x="0" y="11429"/>
                </a:lnTo>
                <a:lnTo>
                  <a:pt x="2044" y="11620"/>
                </a:lnTo>
                <a:lnTo>
                  <a:pt x="15582" y="10147"/>
                </a:lnTo>
                <a:lnTo>
                  <a:pt x="16611" y="9296"/>
                </a:lnTo>
                <a:lnTo>
                  <a:pt x="17680" y="8356"/>
                </a:lnTo>
                <a:lnTo>
                  <a:pt x="18503" y="7556"/>
                </a:lnTo>
                <a:close/>
              </a:path>
              <a:path w="76835" h="12064">
                <a:moveTo>
                  <a:pt x="76225" y="0"/>
                </a:moveTo>
                <a:lnTo>
                  <a:pt x="64160" y="1790"/>
                </a:lnTo>
                <a:lnTo>
                  <a:pt x="56235" y="5092"/>
                </a:lnTo>
                <a:lnTo>
                  <a:pt x="64350" y="3987"/>
                </a:lnTo>
                <a:lnTo>
                  <a:pt x="68338" y="2679"/>
                </a:lnTo>
                <a:lnTo>
                  <a:pt x="7622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881465" y="4434049"/>
            <a:ext cx="86360" cy="5080"/>
          </a:xfrm>
          <a:custGeom>
            <a:avLst/>
            <a:gdLst/>
            <a:ahLst/>
            <a:cxnLst/>
            <a:rect l="l" t="t" r="r" b="b"/>
            <a:pathLst>
              <a:path w="86360" h="5079">
                <a:moveTo>
                  <a:pt x="86105" y="0"/>
                </a:moveTo>
                <a:lnTo>
                  <a:pt x="71852" y="876"/>
                </a:lnTo>
                <a:lnTo>
                  <a:pt x="838" y="4432"/>
                </a:lnTo>
                <a:lnTo>
                  <a:pt x="558" y="4546"/>
                </a:lnTo>
                <a:lnTo>
                  <a:pt x="0" y="4711"/>
                </a:lnTo>
                <a:lnTo>
                  <a:pt x="71640" y="2438"/>
                </a:lnTo>
                <a:lnTo>
                  <a:pt x="79586" y="2438"/>
                </a:lnTo>
                <a:lnTo>
                  <a:pt x="86105" y="0"/>
                </a:lnTo>
                <a:close/>
              </a:path>
              <a:path w="86360" h="5079">
                <a:moveTo>
                  <a:pt x="79586" y="2438"/>
                </a:moveTo>
                <a:lnTo>
                  <a:pt x="71640" y="2438"/>
                </a:lnTo>
                <a:lnTo>
                  <a:pt x="73723" y="2666"/>
                </a:lnTo>
                <a:lnTo>
                  <a:pt x="77889" y="3073"/>
                </a:lnTo>
                <a:lnTo>
                  <a:pt x="79586" y="2438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962153" y="4302038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15379" y="0"/>
                </a:moveTo>
                <a:lnTo>
                  <a:pt x="10248" y="571"/>
                </a:lnTo>
                <a:lnTo>
                  <a:pt x="0" y="1866"/>
                </a:lnTo>
                <a:lnTo>
                  <a:pt x="13512" y="3581"/>
                </a:lnTo>
                <a:lnTo>
                  <a:pt x="19850" y="660"/>
                </a:lnTo>
                <a:lnTo>
                  <a:pt x="18351" y="419"/>
                </a:lnTo>
                <a:lnTo>
                  <a:pt x="1537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956961" y="4302695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5194" y="1219"/>
                </a:moveTo>
                <a:lnTo>
                  <a:pt x="228" y="1892"/>
                </a:lnTo>
                <a:lnTo>
                  <a:pt x="215" y="2044"/>
                </a:lnTo>
                <a:lnTo>
                  <a:pt x="0" y="3213"/>
                </a:lnTo>
                <a:lnTo>
                  <a:pt x="8064" y="3213"/>
                </a:lnTo>
                <a:lnTo>
                  <a:pt x="16154" y="3403"/>
                </a:lnTo>
                <a:lnTo>
                  <a:pt x="24231" y="3746"/>
                </a:lnTo>
                <a:lnTo>
                  <a:pt x="26382" y="2921"/>
                </a:lnTo>
                <a:lnTo>
                  <a:pt x="18707" y="2921"/>
                </a:lnTo>
                <a:lnTo>
                  <a:pt x="5194" y="1219"/>
                </a:lnTo>
                <a:close/>
              </a:path>
              <a:path w="31750" h="3810">
                <a:moveTo>
                  <a:pt x="25044" y="0"/>
                </a:moveTo>
                <a:lnTo>
                  <a:pt x="18707" y="2921"/>
                </a:lnTo>
                <a:lnTo>
                  <a:pt x="26382" y="2921"/>
                </a:lnTo>
                <a:lnTo>
                  <a:pt x="31292" y="990"/>
                </a:lnTo>
                <a:lnTo>
                  <a:pt x="29209" y="635"/>
                </a:lnTo>
                <a:lnTo>
                  <a:pt x="2504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94429" y="4383510"/>
            <a:ext cx="68580" cy="13970"/>
          </a:xfrm>
          <a:custGeom>
            <a:avLst/>
            <a:gdLst/>
            <a:ahLst/>
            <a:cxnLst/>
            <a:rect l="l" t="t" r="r" b="b"/>
            <a:pathLst>
              <a:path w="68579" h="13970">
                <a:moveTo>
                  <a:pt x="65887" y="0"/>
                </a:moveTo>
                <a:lnTo>
                  <a:pt x="54940" y="1536"/>
                </a:lnTo>
                <a:lnTo>
                  <a:pt x="23648" y="8747"/>
                </a:lnTo>
                <a:lnTo>
                  <a:pt x="16619" y="10206"/>
                </a:lnTo>
                <a:lnTo>
                  <a:pt x="9593" y="11552"/>
                </a:lnTo>
                <a:lnTo>
                  <a:pt x="2565" y="12788"/>
                </a:lnTo>
                <a:lnTo>
                  <a:pt x="1714" y="13106"/>
                </a:lnTo>
                <a:lnTo>
                  <a:pt x="850" y="13398"/>
                </a:lnTo>
                <a:lnTo>
                  <a:pt x="0" y="13716"/>
                </a:lnTo>
                <a:lnTo>
                  <a:pt x="11976" y="13271"/>
                </a:lnTo>
                <a:lnTo>
                  <a:pt x="23675" y="10475"/>
                </a:lnTo>
                <a:lnTo>
                  <a:pt x="35166" y="7999"/>
                </a:lnTo>
                <a:lnTo>
                  <a:pt x="46494" y="5825"/>
                </a:lnTo>
                <a:lnTo>
                  <a:pt x="57708" y="3937"/>
                </a:lnTo>
                <a:lnTo>
                  <a:pt x="67689" y="546"/>
                </a:lnTo>
                <a:lnTo>
                  <a:pt x="64198" y="546"/>
                </a:lnTo>
                <a:lnTo>
                  <a:pt x="65887" y="0"/>
                </a:lnTo>
                <a:close/>
              </a:path>
              <a:path w="68579" h="13970">
                <a:moveTo>
                  <a:pt x="67983" y="444"/>
                </a:moveTo>
                <a:lnTo>
                  <a:pt x="64198" y="546"/>
                </a:lnTo>
                <a:lnTo>
                  <a:pt x="67689" y="546"/>
                </a:lnTo>
                <a:lnTo>
                  <a:pt x="67983" y="444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52138" y="4383341"/>
            <a:ext cx="33655" cy="4445"/>
          </a:xfrm>
          <a:custGeom>
            <a:avLst/>
            <a:gdLst/>
            <a:ahLst/>
            <a:cxnLst/>
            <a:rect l="l" t="t" r="r" b="b"/>
            <a:pathLst>
              <a:path w="33654" h="4445">
                <a:moveTo>
                  <a:pt x="33248" y="0"/>
                </a:moveTo>
                <a:lnTo>
                  <a:pt x="10274" y="609"/>
                </a:lnTo>
                <a:lnTo>
                  <a:pt x="6857" y="1790"/>
                </a:lnTo>
                <a:lnTo>
                  <a:pt x="0" y="4102"/>
                </a:lnTo>
                <a:lnTo>
                  <a:pt x="8318" y="2871"/>
                </a:lnTo>
                <a:lnTo>
                  <a:pt x="16619" y="1784"/>
                </a:lnTo>
                <a:lnTo>
                  <a:pt x="24922" y="830"/>
                </a:lnTo>
                <a:lnTo>
                  <a:pt x="3324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97656" y="4382229"/>
            <a:ext cx="48895" cy="16510"/>
          </a:xfrm>
          <a:custGeom>
            <a:avLst/>
            <a:gdLst/>
            <a:ahLst/>
            <a:cxnLst/>
            <a:rect l="l" t="t" r="r" b="b"/>
            <a:pathLst>
              <a:path w="48895" h="16510">
                <a:moveTo>
                  <a:pt x="48780" y="0"/>
                </a:moveTo>
                <a:lnTo>
                  <a:pt x="45745" y="38"/>
                </a:lnTo>
                <a:lnTo>
                  <a:pt x="0" y="16179"/>
                </a:lnTo>
                <a:lnTo>
                  <a:pt x="3136" y="16433"/>
                </a:lnTo>
                <a:lnTo>
                  <a:pt x="4878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17629" y="4394348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13893" y="0"/>
                </a:moveTo>
                <a:lnTo>
                  <a:pt x="9258" y="609"/>
                </a:lnTo>
                <a:lnTo>
                  <a:pt x="4622" y="1320"/>
                </a:lnTo>
                <a:lnTo>
                  <a:pt x="0" y="2120"/>
                </a:lnTo>
                <a:lnTo>
                  <a:pt x="8039" y="1930"/>
                </a:lnTo>
                <a:lnTo>
                  <a:pt x="9994" y="1308"/>
                </a:lnTo>
                <a:lnTo>
                  <a:pt x="1389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806409" y="4387444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45732" y="0"/>
                </a:moveTo>
                <a:lnTo>
                  <a:pt x="34518" y="1889"/>
                </a:lnTo>
                <a:lnTo>
                  <a:pt x="23190" y="4064"/>
                </a:lnTo>
                <a:lnTo>
                  <a:pt x="11699" y="6543"/>
                </a:lnTo>
                <a:lnTo>
                  <a:pt x="0" y="9347"/>
                </a:lnTo>
                <a:lnTo>
                  <a:pt x="11226" y="9017"/>
                </a:lnTo>
                <a:lnTo>
                  <a:pt x="15849" y="8229"/>
                </a:lnTo>
                <a:lnTo>
                  <a:pt x="20472" y="7505"/>
                </a:lnTo>
                <a:lnTo>
                  <a:pt x="25107" y="6908"/>
                </a:lnTo>
                <a:lnTo>
                  <a:pt x="4573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25676" y="4391544"/>
            <a:ext cx="52705" cy="5080"/>
          </a:xfrm>
          <a:custGeom>
            <a:avLst/>
            <a:gdLst/>
            <a:ahLst/>
            <a:cxnLst/>
            <a:rect l="l" t="t" r="r" b="b"/>
            <a:pathLst>
              <a:path w="52704" h="5079">
                <a:moveTo>
                  <a:pt x="51181" y="0"/>
                </a:moveTo>
                <a:lnTo>
                  <a:pt x="49022" y="0"/>
                </a:lnTo>
                <a:lnTo>
                  <a:pt x="38194" y="174"/>
                </a:lnTo>
                <a:lnTo>
                  <a:pt x="27389" y="698"/>
                </a:lnTo>
                <a:lnTo>
                  <a:pt x="16605" y="1575"/>
                </a:lnTo>
                <a:lnTo>
                  <a:pt x="5842" y="2806"/>
                </a:lnTo>
                <a:lnTo>
                  <a:pt x="0" y="4737"/>
                </a:lnTo>
                <a:lnTo>
                  <a:pt x="22236" y="4463"/>
                </a:lnTo>
                <a:lnTo>
                  <a:pt x="36630" y="4445"/>
                </a:lnTo>
                <a:lnTo>
                  <a:pt x="41795" y="2882"/>
                </a:lnTo>
                <a:lnTo>
                  <a:pt x="47028" y="1397"/>
                </a:lnTo>
                <a:lnTo>
                  <a:pt x="52260" y="25"/>
                </a:lnTo>
                <a:lnTo>
                  <a:pt x="51181" y="0"/>
                </a:lnTo>
                <a:close/>
              </a:path>
              <a:path w="52704" h="5079">
                <a:moveTo>
                  <a:pt x="36630" y="4445"/>
                </a:moveTo>
                <a:lnTo>
                  <a:pt x="31965" y="4445"/>
                </a:lnTo>
                <a:lnTo>
                  <a:pt x="36588" y="4457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831517" y="4382268"/>
            <a:ext cx="112395" cy="16510"/>
          </a:xfrm>
          <a:custGeom>
            <a:avLst/>
            <a:gdLst/>
            <a:ahLst/>
            <a:cxnLst/>
            <a:rect l="l" t="t" r="r" b="b"/>
            <a:pathLst>
              <a:path w="112395" h="16510">
                <a:moveTo>
                  <a:pt x="85675" y="9271"/>
                </a:moveTo>
                <a:lnTo>
                  <a:pt x="45339" y="9271"/>
                </a:lnTo>
                <a:lnTo>
                  <a:pt x="46418" y="9296"/>
                </a:lnTo>
                <a:lnTo>
                  <a:pt x="41186" y="10668"/>
                </a:lnTo>
                <a:lnTo>
                  <a:pt x="35953" y="12166"/>
                </a:lnTo>
                <a:lnTo>
                  <a:pt x="30746" y="13741"/>
                </a:lnTo>
                <a:lnTo>
                  <a:pt x="35750" y="13754"/>
                </a:lnTo>
                <a:lnTo>
                  <a:pt x="45783" y="13881"/>
                </a:lnTo>
                <a:lnTo>
                  <a:pt x="52590" y="14833"/>
                </a:lnTo>
                <a:lnTo>
                  <a:pt x="59385" y="15595"/>
                </a:lnTo>
                <a:lnTo>
                  <a:pt x="66128" y="16141"/>
                </a:lnTo>
                <a:lnTo>
                  <a:pt x="85675" y="9271"/>
                </a:lnTo>
                <a:close/>
              </a:path>
              <a:path w="112395" h="16510">
                <a:moveTo>
                  <a:pt x="111887" y="0"/>
                </a:moveTo>
                <a:lnTo>
                  <a:pt x="53873" y="1066"/>
                </a:lnTo>
                <a:lnTo>
                  <a:pt x="8393" y="9296"/>
                </a:lnTo>
                <a:lnTo>
                  <a:pt x="0" y="12077"/>
                </a:lnTo>
                <a:lnTo>
                  <a:pt x="10763" y="10846"/>
                </a:lnTo>
                <a:lnTo>
                  <a:pt x="21547" y="9969"/>
                </a:lnTo>
                <a:lnTo>
                  <a:pt x="32352" y="9445"/>
                </a:lnTo>
                <a:lnTo>
                  <a:pt x="43180" y="9271"/>
                </a:lnTo>
                <a:lnTo>
                  <a:pt x="85675" y="9271"/>
                </a:lnTo>
                <a:lnTo>
                  <a:pt x="11188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002449" y="4428031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4876" y="0"/>
                </a:moveTo>
                <a:lnTo>
                  <a:pt x="0" y="965"/>
                </a:lnTo>
                <a:lnTo>
                  <a:pt x="9639" y="1054"/>
                </a:lnTo>
                <a:lnTo>
                  <a:pt x="6464" y="330"/>
                </a:lnTo>
                <a:lnTo>
                  <a:pt x="487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977865" y="4423039"/>
            <a:ext cx="46355" cy="10795"/>
          </a:xfrm>
          <a:custGeom>
            <a:avLst/>
            <a:gdLst/>
            <a:ahLst/>
            <a:cxnLst/>
            <a:rect l="l" t="t" r="r" b="b"/>
            <a:pathLst>
              <a:path w="46354" h="10795">
                <a:moveTo>
                  <a:pt x="18389" y="0"/>
                </a:moveTo>
                <a:lnTo>
                  <a:pt x="4076" y="5562"/>
                </a:lnTo>
                <a:lnTo>
                  <a:pt x="2946" y="7137"/>
                </a:lnTo>
                <a:lnTo>
                  <a:pt x="1549" y="8699"/>
                </a:lnTo>
                <a:lnTo>
                  <a:pt x="0" y="10210"/>
                </a:lnTo>
                <a:lnTo>
                  <a:pt x="9794" y="9245"/>
                </a:lnTo>
                <a:lnTo>
                  <a:pt x="20046" y="8023"/>
                </a:lnTo>
                <a:lnTo>
                  <a:pt x="34527" y="6045"/>
                </a:lnTo>
                <a:lnTo>
                  <a:pt x="24574" y="5956"/>
                </a:lnTo>
                <a:lnTo>
                  <a:pt x="29463" y="4991"/>
                </a:lnTo>
                <a:lnTo>
                  <a:pt x="41858" y="4991"/>
                </a:lnTo>
                <a:lnTo>
                  <a:pt x="45656" y="4444"/>
                </a:lnTo>
                <a:lnTo>
                  <a:pt x="46100" y="4229"/>
                </a:lnTo>
                <a:lnTo>
                  <a:pt x="46329" y="4152"/>
                </a:lnTo>
                <a:lnTo>
                  <a:pt x="39388" y="2957"/>
                </a:lnTo>
                <a:lnTo>
                  <a:pt x="32416" y="1866"/>
                </a:lnTo>
                <a:lnTo>
                  <a:pt x="25416" y="881"/>
                </a:lnTo>
                <a:lnTo>
                  <a:pt x="18389" y="0"/>
                </a:lnTo>
                <a:close/>
              </a:path>
              <a:path w="46354" h="10795">
                <a:moveTo>
                  <a:pt x="41858" y="4991"/>
                </a:moveTo>
                <a:lnTo>
                  <a:pt x="29463" y="4991"/>
                </a:lnTo>
                <a:lnTo>
                  <a:pt x="34226" y="6045"/>
                </a:lnTo>
                <a:lnTo>
                  <a:pt x="34527" y="6045"/>
                </a:lnTo>
                <a:lnTo>
                  <a:pt x="41858" y="4991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981946" y="4422814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12230" y="0"/>
                </a:moveTo>
                <a:lnTo>
                  <a:pt x="9740" y="584"/>
                </a:lnTo>
                <a:lnTo>
                  <a:pt x="7251" y="1206"/>
                </a:lnTo>
                <a:lnTo>
                  <a:pt x="4775" y="1854"/>
                </a:lnTo>
                <a:lnTo>
                  <a:pt x="2006" y="2362"/>
                </a:lnTo>
                <a:lnTo>
                  <a:pt x="1498" y="3467"/>
                </a:lnTo>
                <a:lnTo>
                  <a:pt x="812" y="4635"/>
                </a:lnTo>
                <a:lnTo>
                  <a:pt x="0" y="5791"/>
                </a:lnTo>
                <a:lnTo>
                  <a:pt x="14300" y="228"/>
                </a:lnTo>
                <a:lnTo>
                  <a:pt x="13614" y="139"/>
                </a:lnTo>
                <a:lnTo>
                  <a:pt x="12928" y="88"/>
                </a:lnTo>
                <a:lnTo>
                  <a:pt x="1223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867087" y="4429084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60">
                <a:moveTo>
                  <a:pt x="43179" y="0"/>
                </a:moveTo>
                <a:lnTo>
                  <a:pt x="35471" y="482"/>
                </a:lnTo>
                <a:lnTo>
                  <a:pt x="20053" y="1257"/>
                </a:lnTo>
                <a:lnTo>
                  <a:pt x="19430" y="1308"/>
                </a:lnTo>
                <a:lnTo>
                  <a:pt x="18510" y="1308"/>
                </a:lnTo>
                <a:lnTo>
                  <a:pt x="0" y="8077"/>
                </a:lnTo>
                <a:lnTo>
                  <a:pt x="1435" y="9220"/>
                </a:lnTo>
                <a:lnTo>
                  <a:pt x="3174" y="9931"/>
                </a:lnTo>
                <a:lnTo>
                  <a:pt x="5257" y="9931"/>
                </a:lnTo>
                <a:lnTo>
                  <a:pt x="5410" y="9906"/>
                </a:lnTo>
                <a:lnTo>
                  <a:pt x="15214" y="9398"/>
                </a:lnTo>
                <a:lnTo>
                  <a:pt x="36204" y="2398"/>
                </a:lnTo>
                <a:lnTo>
                  <a:pt x="39376" y="1308"/>
                </a:lnTo>
                <a:lnTo>
                  <a:pt x="18757" y="1308"/>
                </a:lnTo>
                <a:lnTo>
                  <a:pt x="18580" y="1282"/>
                </a:lnTo>
                <a:lnTo>
                  <a:pt x="39450" y="1282"/>
                </a:lnTo>
                <a:lnTo>
                  <a:pt x="4317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967564" y="4411835"/>
            <a:ext cx="95885" cy="22225"/>
          </a:xfrm>
          <a:custGeom>
            <a:avLst/>
            <a:gdLst/>
            <a:ahLst/>
            <a:cxnLst/>
            <a:rect l="l" t="t" r="r" b="b"/>
            <a:pathLst>
              <a:path w="95885" h="22225">
                <a:moveTo>
                  <a:pt x="14376" y="16763"/>
                </a:moveTo>
                <a:lnTo>
                  <a:pt x="0" y="22212"/>
                </a:lnTo>
                <a:lnTo>
                  <a:pt x="6997" y="21716"/>
                </a:lnTo>
                <a:lnTo>
                  <a:pt x="10299" y="21412"/>
                </a:lnTo>
                <a:lnTo>
                  <a:pt x="11849" y="19900"/>
                </a:lnTo>
                <a:lnTo>
                  <a:pt x="13246" y="18338"/>
                </a:lnTo>
                <a:lnTo>
                  <a:pt x="14376" y="16763"/>
                </a:lnTo>
                <a:close/>
              </a:path>
              <a:path w="95885" h="22225">
                <a:moveTo>
                  <a:pt x="81978" y="0"/>
                </a:moveTo>
                <a:lnTo>
                  <a:pt x="60620" y="3740"/>
                </a:lnTo>
                <a:lnTo>
                  <a:pt x="49920" y="5454"/>
                </a:lnTo>
                <a:lnTo>
                  <a:pt x="39204" y="7061"/>
                </a:lnTo>
                <a:lnTo>
                  <a:pt x="28689" y="11214"/>
                </a:lnTo>
                <a:lnTo>
                  <a:pt x="35716" y="12087"/>
                </a:lnTo>
                <a:lnTo>
                  <a:pt x="42718" y="13069"/>
                </a:lnTo>
                <a:lnTo>
                  <a:pt x="49693" y="14159"/>
                </a:lnTo>
                <a:lnTo>
                  <a:pt x="56642" y="15354"/>
                </a:lnTo>
                <a:lnTo>
                  <a:pt x="56400" y="15443"/>
                </a:lnTo>
                <a:lnTo>
                  <a:pt x="55956" y="15646"/>
                </a:lnTo>
                <a:lnTo>
                  <a:pt x="68021" y="13855"/>
                </a:lnTo>
                <a:lnTo>
                  <a:pt x="74930" y="11467"/>
                </a:lnTo>
                <a:lnTo>
                  <a:pt x="81794" y="9024"/>
                </a:lnTo>
                <a:lnTo>
                  <a:pt x="95415" y="3975"/>
                </a:lnTo>
                <a:lnTo>
                  <a:pt x="90970" y="2590"/>
                </a:lnTo>
                <a:lnTo>
                  <a:pt x="86487" y="1257"/>
                </a:lnTo>
                <a:lnTo>
                  <a:pt x="8197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882298" y="4402405"/>
            <a:ext cx="213995" cy="36195"/>
          </a:xfrm>
          <a:custGeom>
            <a:avLst/>
            <a:gdLst/>
            <a:ahLst/>
            <a:cxnLst/>
            <a:rect l="l" t="t" r="r" b="b"/>
            <a:pathLst>
              <a:path w="213995" h="36195">
                <a:moveTo>
                  <a:pt x="124472" y="16497"/>
                </a:moveTo>
                <a:lnTo>
                  <a:pt x="100458" y="19769"/>
                </a:lnTo>
                <a:lnTo>
                  <a:pt x="76366" y="22556"/>
                </a:lnTo>
                <a:lnTo>
                  <a:pt x="52201" y="24860"/>
                </a:lnTo>
                <a:lnTo>
                  <a:pt x="27965" y="26682"/>
                </a:lnTo>
                <a:lnTo>
                  <a:pt x="20995" y="29081"/>
                </a:lnTo>
                <a:lnTo>
                  <a:pt x="0" y="36080"/>
                </a:lnTo>
                <a:lnTo>
                  <a:pt x="71019" y="32519"/>
                </a:lnTo>
                <a:lnTo>
                  <a:pt x="85267" y="31648"/>
                </a:lnTo>
                <a:lnTo>
                  <a:pt x="99644" y="26200"/>
                </a:lnTo>
                <a:lnTo>
                  <a:pt x="100469" y="25031"/>
                </a:lnTo>
                <a:lnTo>
                  <a:pt x="101142" y="23876"/>
                </a:lnTo>
                <a:lnTo>
                  <a:pt x="101650" y="22771"/>
                </a:lnTo>
                <a:lnTo>
                  <a:pt x="104419" y="22263"/>
                </a:lnTo>
                <a:lnTo>
                  <a:pt x="106895" y="21615"/>
                </a:lnTo>
                <a:lnTo>
                  <a:pt x="109385" y="20993"/>
                </a:lnTo>
                <a:lnTo>
                  <a:pt x="111874" y="20408"/>
                </a:lnTo>
                <a:lnTo>
                  <a:pt x="114544" y="20408"/>
                </a:lnTo>
                <a:lnTo>
                  <a:pt x="124472" y="16497"/>
                </a:lnTo>
                <a:close/>
              </a:path>
              <a:path w="213995" h="36195">
                <a:moveTo>
                  <a:pt x="114544" y="20408"/>
                </a:moveTo>
                <a:lnTo>
                  <a:pt x="111874" y="20408"/>
                </a:lnTo>
                <a:lnTo>
                  <a:pt x="112572" y="20497"/>
                </a:lnTo>
                <a:lnTo>
                  <a:pt x="113258" y="20548"/>
                </a:lnTo>
                <a:lnTo>
                  <a:pt x="113957" y="20637"/>
                </a:lnTo>
                <a:lnTo>
                  <a:pt x="114544" y="20408"/>
                </a:lnTo>
                <a:close/>
              </a:path>
              <a:path w="213995" h="36195">
                <a:moveTo>
                  <a:pt x="213499" y="0"/>
                </a:moveTo>
                <a:lnTo>
                  <a:pt x="201964" y="2531"/>
                </a:lnTo>
                <a:lnTo>
                  <a:pt x="190411" y="4945"/>
                </a:lnTo>
                <a:lnTo>
                  <a:pt x="178838" y="7241"/>
                </a:lnTo>
                <a:lnTo>
                  <a:pt x="167246" y="9423"/>
                </a:lnTo>
                <a:lnTo>
                  <a:pt x="171754" y="10693"/>
                </a:lnTo>
                <a:lnTo>
                  <a:pt x="176237" y="12014"/>
                </a:lnTo>
                <a:lnTo>
                  <a:pt x="180682" y="13398"/>
                </a:lnTo>
                <a:lnTo>
                  <a:pt x="188921" y="10210"/>
                </a:lnTo>
                <a:lnTo>
                  <a:pt x="197129" y="6913"/>
                </a:lnTo>
                <a:lnTo>
                  <a:pt x="205318" y="3509"/>
                </a:lnTo>
                <a:lnTo>
                  <a:pt x="21349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662197" y="44306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2527" y="0"/>
                </a:moveTo>
                <a:lnTo>
                  <a:pt x="0" y="7708"/>
                </a:lnTo>
                <a:lnTo>
                  <a:pt x="1905" y="13487"/>
                </a:lnTo>
                <a:lnTo>
                  <a:pt x="13296" y="13487"/>
                </a:lnTo>
                <a:lnTo>
                  <a:pt x="14541" y="13423"/>
                </a:lnTo>
                <a:lnTo>
                  <a:pt x="28155" y="12103"/>
                </a:lnTo>
                <a:lnTo>
                  <a:pt x="31203" y="9347"/>
                </a:lnTo>
                <a:lnTo>
                  <a:pt x="34396" y="6540"/>
                </a:lnTo>
                <a:lnTo>
                  <a:pt x="9080" y="6540"/>
                </a:lnTo>
                <a:lnTo>
                  <a:pt x="4940" y="3835"/>
                </a:lnTo>
                <a:lnTo>
                  <a:pt x="2527" y="0"/>
                </a:lnTo>
                <a:close/>
              </a:path>
              <a:path w="38100" h="13970">
                <a:moveTo>
                  <a:pt x="37617" y="3835"/>
                </a:moveTo>
                <a:lnTo>
                  <a:pt x="16611" y="6438"/>
                </a:lnTo>
                <a:lnTo>
                  <a:pt x="15328" y="6540"/>
                </a:lnTo>
                <a:lnTo>
                  <a:pt x="34396" y="6540"/>
                </a:lnTo>
                <a:lnTo>
                  <a:pt x="37617" y="3835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690353" y="4432808"/>
            <a:ext cx="26670" cy="10160"/>
          </a:xfrm>
          <a:custGeom>
            <a:avLst/>
            <a:gdLst/>
            <a:ahLst/>
            <a:cxnLst/>
            <a:rect l="l" t="t" r="r" b="b"/>
            <a:pathLst>
              <a:path w="26670" h="10160">
                <a:moveTo>
                  <a:pt x="24447" y="0"/>
                </a:moveTo>
                <a:lnTo>
                  <a:pt x="9461" y="1701"/>
                </a:lnTo>
                <a:lnTo>
                  <a:pt x="6210" y="4432"/>
                </a:lnTo>
                <a:lnTo>
                  <a:pt x="3048" y="7213"/>
                </a:lnTo>
                <a:lnTo>
                  <a:pt x="0" y="9982"/>
                </a:lnTo>
                <a:lnTo>
                  <a:pt x="26492" y="7569"/>
                </a:lnTo>
                <a:lnTo>
                  <a:pt x="24714" y="5892"/>
                </a:lnTo>
                <a:lnTo>
                  <a:pt x="24231" y="2984"/>
                </a:lnTo>
                <a:lnTo>
                  <a:pt x="2444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714579" y="4432155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6311" y="0"/>
                </a:moveTo>
                <a:lnTo>
                  <a:pt x="215" y="647"/>
                </a:lnTo>
                <a:lnTo>
                  <a:pt x="0" y="3644"/>
                </a:lnTo>
                <a:lnTo>
                  <a:pt x="482" y="6540"/>
                </a:lnTo>
                <a:lnTo>
                  <a:pt x="2260" y="8229"/>
                </a:lnTo>
                <a:lnTo>
                  <a:pt x="5118" y="7975"/>
                </a:lnTo>
                <a:lnTo>
                  <a:pt x="4749" y="5181"/>
                </a:lnTo>
                <a:lnTo>
                  <a:pt x="5080" y="2362"/>
                </a:lnTo>
                <a:lnTo>
                  <a:pt x="631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767123" y="4432050"/>
            <a:ext cx="35560" cy="4445"/>
          </a:xfrm>
          <a:custGeom>
            <a:avLst/>
            <a:gdLst/>
            <a:ahLst/>
            <a:cxnLst/>
            <a:rect l="l" t="t" r="r" b="b"/>
            <a:pathLst>
              <a:path w="35560" h="4445">
                <a:moveTo>
                  <a:pt x="35026" y="0"/>
                </a:moveTo>
                <a:lnTo>
                  <a:pt x="0" y="4229"/>
                </a:lnTo>
                <a:lnTo>
                  <a:pt x="28206" y="2184"/>
                </a:lnTo>
                <a:lnTo>
                  <a:pt x="3502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719426" y="4424055"/>
            <a:ext cx="107950" cy="16510"/>
          </a:xfrm>
          <a:custGeom>
            <a:avLst/>
            <a:gdLst/>
            <a:ahLst/>
            <a:cxnLst/>
            <a:rect l="l" t="t" r="r" b="b"/>
            <a:pathLst>
              <a:path w="107950" h="16510">
                <a:moveTo>
                  <a:pt x="107804" y="0"/>
                </a:moveTo>
                <a:lnTo>
                  <a:pt x="54569" y="3251"/>
                </a:lnTo>
                <a:lnTo>
                  <a:pt x="1467" y="8102"/>
                </a:lnTo>
                <a:lnTo>
                  <a:pt x="0" y="14087"/>
                </a:lnTo>
                <a:lnTo>
                  <a:pt x="261" y="16078"/>
                </a:lnTo>
                <a:lnTo>
                  <a:pt x="47695" y="12230"/>
                </a:lnTo>
                <a:lnTo>
                  <a:pt x="82722" y="8001"/>
                </a:lnTo>
                <a:lnTo>
                  <a:pt x="10780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837556" y="4136578"/>
            <a:ext cx="600075" cy="52705"/>
          </a:xfrm>
          <a:custGeom>
            <a:avLst/>
            <a:gdLst/>
            <a:ahLst/>
            <a:cxnLst/>
            <a:rect l="l" t="t" r="r" b="b"/>
            <a:pathLst>
              <a:path w="600075" h="52704">
                <a:moveTo>
                  <a:pt x="337143" y="51777"/>
                </a:moveTo>
                <a:lnTo>
                  <a:pt x="297548" y="51777"/>
                </a:lnTo>
                <a:lnTo>
                  <a:pt x="305739" y="52006"/>
                </a:lnTo>
                <a:lnTo>
                  <a:pt x="313944" y="52120"/>
                </a:lnTo>
                <a:lnTo>
                  <a:pt x="322148" y="52120"/>
                </a:lnTo>
                <a:lnTo>
                  <a:pt x="337143" y="51777"/>
                </a:lnTo>
                <a:close/>
              </a:path>
              <a:path w="600075" h="52704">
                <a:moveTo>
                  <a:pt x="152069" y="22009"/>
                </a:moveTo>
                <a:lnTo>
                  <a:pt x="109943" y="22009"/>
                </a:lnTo>
                <a:lnTo>
                  <a:pt x="113068" y="22339"/>
                </a:lnTo>
                <a:lnTo>
                  <a:pt x="159181" y="33560"/>
                </a:lnTo>
                <a:lnTo>
                  <a:pt x="202517" y="41865"/>
                </a:lnTo>
                <a:lnTo>
                  <a:pt x="246067" y="47969"/>
                </a:lnTo>
                <a:lnTo>
                  <a:pt x="289826" y="51866"/>
                </a:lnTo>
                <a:lnTo>
                  <a:pt x="297548" y="51777"/>
                </a:lnTo>
                <a:lnTo>
                  <a:pt x="337143" y="51777"/>
                </a:lnTo>
                <a:lnTo>
                  <a:pt x="370263" y="51020"/>
                </a:lnTo>
                <a:lnTo>
                  <a:pt x="418495" y="48140"/>
                </a:lnTo>
                <a:lnTo>
                  <a:pt x="466713" y="44113"/>
                </a:lnTo>
                <a:lnTo>
                  <a:pt x="563041" y="35090"/>
                </a:lnTo>
                <a:lnTo>
                  <a:pt x="596343" y="35077"/>
                </a:lnTo>
                <a:lnTo>
                  <a:pt x="597678" y="32943"/>
                </a:lnTo>
                <a:lnTo>
                  <a:pt x="338061" y="32943"/>
                </a:lnTo>
                <a:lnTo>
                  <a:pt x="330454" y="32842"/>
                </a:lnTo>
                <a:lnTo>
                  <a:pt x="327918" y="32778"/>
                </a:lnTo>
                <a:lnTo>
                  <a:pt x="305866" y="32778"/>
                </a:lnTo>
                <a:lnTo>
                  <a:pt x="265318" y="32044"/>
                </a:lnTo>
                <a:lnTo>
                  <a:pt x="224864" y="29840"/>
                </a:lnTo>
                <a:lnTo>
                  <a:pt x="184503" y="26161"/>
                </a:lnTo>
                <a:lnTo>
                  <a:pt x="152069" y="22009"/>
                </a:lnTo>
                <a:close/>
              </a:path>
              <a:path w="600075" h="52704">
                <a:moveTo>
                  <a:pt x="596343" y="35077"/>
                </a:moveTo>
                <a:lnTo>
                  <a:pt x="569468" y="35077"/>
                </a:lnTo>
                <a:lnTo>
                  <a:pt x="573608" y="38061"/>
                </a:lnTo>
                <a:lnTo>
                  <a:pt x="575195" y="42062"/>
                </a:lnTo>
                <a:lnTo>
                  <a:pt x="589305" y="40716"/>
                </a:lnTo>
                <a:lnTo>
                  <a:pt x="591883" y="38925"/>
                </a:lnTo>
                <a:lnTo>
                  <a:pt x="594207" y="37109"/>
                </a:lnTo>
                <a:lnTo>
                  <a:pt x="596176" y="35344"/>
                </a:lnTo>
                <a:lnTo>
                  <a:pt x="596343" y="35077"/>
                </a:lnTo>
                <a:close/>
              </a:path>
              <a:path w="600075" h="52704">
                <a:moveTo>
                  <a:pt x="589000" y="15570"/>
                </a:moveTo>
                <a:lnTo>
                  <a:pt x="588137" y="15595"/>
                </a:lnTo>
                <a:lnTo>
                  <a:pt x="513223" y="22680"/>
                </a:lnTo>
                <a:lnTo>
                  <a:pt x="491212" y="24788"/>
                </a:lnTo>
                <a:lnTo>
                  <a:pt x="442676" y="28891"/>
                </a:lnTo>
                <a:lnTo>
                  <a:pt x="394125" y="31823"/>
                </a:lnTo>
                <a:lnTo>
                  <a:pt x="345694" y="32943"/>
                </a:lnTo>
                <a:lnTo>
                  <a:pt x="597678" y="32943"/>
                </a:lnTo>
                <a:lnTo>
                  <a:pt x="600066" y="29130"/>
                </a:lnTo>
                <a:lnTo>
                  <a:pt x="599712" y="22679"/>
                </a:lnTo>
                <a:lnTo>
                  <a:pt x="595797" y="17618"/>
                </a:lnTo>
                <a:lnTo>
                  <a:pt x="589000" y="15570"/>
                </a:lnTo>
                <a:close/>
              </a:path>
              <a:path w="600075" h="52704">
                <a:moveTo>
                  <a:pt x="322846" y="32651"/>
                </a:moveTo>
                <a:lnTo>
                  <a:pt x="311531" y="32778"/>
                </a:lnTo>
                <a:lnTo>
                  <a:pt x="327918" y="32778"/>
                </a:lnTo>
                <a:lnTo>
                  <a:pt x="322846" y="32651"/>
                </a:lnTo>
                <a:close/>
              </a:path>
              <a:path w="600075" h="52704">
                <a:moveTo>
                  <a:pt x="133958" y="18516"/>
                </a:moveTo>
                <a:lnTo>
                  <a:pt x="34632" y="18516"/>
                </a:lnTo>
                <a:lnTo>
                  <a:pt x="36842" y="18719"/>
                </a:lnTo>
                <a:lnTo>
                  <a:pt x="76682" y="28651"/>
                </a:lnTo>
                <a:lnTo>
                  <a:pt x="84267" y="26016"/>
                </a:lnTo>
                <a:lnTo>
                  <a:pt x="91876" y="23910"/>
                </a:lnTo>
                <a:lnTo>
                  <a:pt x="99397" y="22514"/>
                </a:lnTo>
                <a:lnTo>
                  <a:pt x="106718" y="22009"/>
                </a:lnTo>
                <a:lnTo>
                  <a:pt x="152069" y="22009"/>
                </a:lnTo>
                <a:lnTo>
                  <a:pt x="144233" y="21005"/>
                </a:lnTo>
                <a:lnTo>
                  <a:pt x="133958" y="18516"/>
                </a:lnTo>
                <a:close/>
              </a:path>
              <a:path w="600075" h="52704">
                <a:moveTo>
                  <a:pt x="55880" y="0"/>
                </a:moveTo>
                <a:lnTo>
                  <a:pt x="52933" y="0"/>
                </a:lnTo>
                <a:lnTo>
                  <a:pt x="40564" y="1180"/>
                </a:lnTo>
                <a:lnTo>
                  <a:pt x="1231" y="16776"/>
                </a:lnTo>
                <a:lnTo>
                  <a:pt x="0" y="21297"/>
                </a:lnTo>
                <a:lnTo>
                  <a:pt x="1092" y="25400"/>
                </a:lnTo>
                <a:lnTo>
                  <a:pt x="9111" y="22679"/>
                </a:lnTo>
                <a:lnTo>
                  <a:pt x="17233" y="20496"/>
                </a:lnTo>
                <a:lnTo>
                  <a:pt x="25070" y="19043"/>
                </a:lnTo>
                <a:lnTo>
                  <a:pt x="32232" y="18516"/>
                </a:lnTo>
                <a:lnTo>
                  <a:pt x="133958" y="18516"/>
                </a:lnTo>
                <a:lnTo>
                  <a:pt x="58572" y="254"/>
                </a:lnTo>
                <a:lnTo>
                  <a:pt x="5588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914232" y="4158583"/>
            <a:ext cx="513080" cy="30480"/>
          </a:xfrm>
          <a:custGeom>
            <a:avLst/>
            <a:gdLst/>
            <a:ahLst/>
            <a:cxnLst/>
            <a:rect l="l" t="t" r="r" b="b"/>
            <a:pathLst>
              <a:path w="513079" h="30479">
                <a:moveTo>
                  <a:pt x="512622" y="18707"/>
                </a:moveTo>
                <a:lnTo>
                  <a:pt x="498525" y="20053"/>
                </a:lnTo>
                <a:lnTo>
                  <a:pt x="499363" y="22161"/>
                </a:lnTo>
                <a:lnTo>
                  <a:pt x="499490" y="24536"/>
                </a:lnTo>
                <a:lnTo>
                  <a:pt x="498741" y="26911"/>
                </a:lnTo>
                <a:lnTo>
                  <a:pt x="503783" y="24345"/>
                </a:lnTo>
                <a:lnTo>
                  <a:pt x="508533" y="21551"/>
                </a:lnTo>
                <a:lnTo>
                  <a:pt x="512622" y="18707"/>
                </a:lnTo>
                <a:close/>
              </a:path>
              <a:path w="513079" h="30479">
                <a:moveTo>
                  <a:pt x="33261" y="0"/>
                </a:moveTo>
                <a:lnTo>
                  <a:pt x="30035" y="0"/>
                </a:lnTo>
                <a:lnTo>
                  <a:pt x="22717" y="507"/>
                </a:lnTo>
                <a:lnTo>
                  <a:pt x="15198" y="1908"/>
                </a:lnTo>
                <a:lnTo>
                  <a:pt x="7589" y="4018"/>
                </a:lnTo>
                <a:lnTo>
                  <a:pt x="0" y="6654"/>
                </a:lnTo>
                <a:lnTo>
                  <a:pt x="43865" y="17614"/>
                </a:lnTo>
                <a:lnTo>
                  <a:pt x="83735" y="22984"/>
                </a:lnTo>
                <a:lnTo>
                  <a:pt x="123713" y="26822"/>
                </a:lnTo>
                <a:lnTo>
                  <a:pt x="163802" y="29127"/>
                </a:lnTo>
                <a:lnTo>
                  <a:pt x="204000" y="29895"/>
                </a:lnTo>
                <a:lnTo>
                  <a:pt x="210096" y="29895"/>
                </a:lnTo>
                <a:lnTo>
                  <a:pt x="213156" y="29857"/>
                </a:lnTo>
                <a:lnTo>
                  <a:pt x="169397" y="25962"/>
                </a:lnTo>
                <a:lnTo>
                  <a:pt x="125847" y="19861"/>
                </a:lnTo>
                <a:lnTo>
                  <a:pt x="82511" y="11557"/>
                </a:lnTo>
                <a:lnTo>
                  <a:pt x="36385" y="342"/>
                </a:lnTo>
                <a:lnTo>
                  <a:pt x="33261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857730" y="4233575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5" h="3810">
                <a:moveTo>
                  <a:pt x="18808" y="0"/>
                </a:moveTo>
                <a:lnTo>
                  <a:pt x="0" y="3708"/>
                </a:lnTo>
                <a:lnTo>
                  <a:pt x="18745" y="1803"/>
                </a:lnTo>
                <a:lnTo>
                  <a:pt x="19126" y="1473"/>
                </a:lnTo>
                <a:lnTo>
                  <a:pt x="18935" y="990"/>
                </a:lnTo>
                <a:lnTo>
                  <a:pt x="188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876474" y="42350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0" y="0"/>
                </a:moveTo>
                <a:lnTo>
                  <a:pt x="520" y="292"/>
                </a:lnTo>
                <a:lnTo>
                  <a:pt x="165" y="330"/>
                </a:lnTo>
                <a:lnTo>
                  <a:pt x="0" y="330"/>
                </a:lnTo>
                <a:lnTo>
                  <a:pt x="38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715007" y="4284023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3022" y="4343"/>
                </a:moveTo>
                <a:lnTo>
                  <a:pt x="0" y="5016"/>
                </a:lnTo>
                <a:lnTo>
                  <a:pt x="2260" y="4825"/>
                </a:lnTo>
                <a:lnTo>
                  <a:pt x="3022" y="4343"/>
                </a:lnTo>
                <a:close/>
              </a:path>
              <a:path w="22860" h="5079">
                <a:moveTo>
                  <a:pt x="22504" y="0"/>
                </a:moveTo>
                <a:lnTo>
                  <a:pt x="11633" y="2425"/>
                </a:lnTo>
                <a:lnTo>
                  <a:pt x="12306" y="2590"/>
                </a:lnTo>
                <a:lnTo>
                  <a:pt x="2250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717261" y="428644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372" y="0"/>
                </a:moveTo>
                <a:lnTo>
                  <a:pt x="761" y="1917"/>
                </a:lnTo>
                <a:lnTo>
                  <a:pt x="0" y="2400"/>
                </a:lnTo>
                <a:lnTo>
                  <a:pt x="1460" y="2247"/>
                </a:lnTo>
                <a:lnTo>
                  <a:pt x="2184" y="2209"/>
                </a:lnTo>
                <a:lnTo>
                  <a:pt x="10045" y="165"/>
                </a:lnTo>
                <a:lnTo>
                  <a:pt x="937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675200" y="4288848"/>
            <a:ext cx="42545" cy="12065"/>
          </a:xfrm>
          <a:custGeom>
            <a:avLst/>
            <a:gdLst/>
            <a:ahLst/>
            <a:cxnLst/>
            <a:rect l="l" t="t" r="r" b="b"/>
            <a:pathLst>
              <a:path w="42545" h="12064">
                <a:moveTo>
                  <a:pt x="42062" y="0"/>
                </a:moveTo>
                <a:lnTo>
                  <a:pt x="39814" y="190"/>
                </a:lnTo>
                <a:lnTo>
                  <a:pt x="15595" y="5575"/>
                </a:lnTo>
                <a:lnTo>
                  <a:pt x="0" y="10795"/>
                </a:lnTo>
                <a:lnTo>
                  <a:pt x="1320" y="11620"/>
                </a:lnTo>
                <a:lnTo>
                  <a:pt x="31035" y="3321"/>
                </a:lnTo>
                <a:lnTo>
                  <a:pt x="40970" y="673"/>
                </a:lnTo>
                <a:lnTo>
                  <a:pt x="4206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716173" y="4288656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276" y="0"/>
                </a:moveTo>
                <a:lnTo>
                  <a:pt x="1092" y="190"/>
                </a:lnTo>
                <a:lnTo>
                  <a:pt x="0" y="863"/>
                </a:lnTo>
                <a:lnTo>
                  <a:pt x="327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626751" y="4299643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10">
                <a:moveTo>
                  <a:pt x="48450" y="0"/>
                </a:moveTo>
                <a:lnTo>
                  <a:pt x="12081" y="12021"/>
                </a:lnTo>
                <a:lnTo>
                  <a:pt x="0" y="15887"/>
                </a:lnTo>
                <a:lnTo>
                  <a:pt x="355" y="15900"/>
                </a:lnTo>
                <a:lnTo>
                  <a:pt x="12671" y="11994"/>
                </a:lnTo>
                <a:lnTo>
                  <a:pt x="37370" y="4459"/>
                </a:lnTo>
                <a:lnTo>
                  <a:pt x="49758" y="825"/>
                </a:lnTo>
                <a:lnTo>
                  <a:pt x="4845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727307" y="4280537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5" h="7620">
                <a:moveTo>
                  <a:pt x="25869" y="0"/>
                </a:moveTo>
                <a:lnTo>
                  <a:pt x="10210" y="3492"/>
                </a:lnTo>
                <a:lnTo>
                  <a:pt x="3403" y="5194"/>
                </a:lnTo>
                <a:lnTo>
                  <a:pt x="0" y="6083"/>
                </a:lnTo>
                <a:lnTo>
                  <a:pt x="2019" y="6565"/>
                </a:lnTo>
                <a:lnTo>
                  <a:pt x="2755" y="7200"/>
                </a:lnTo>
                <a:lnTo>
                  <a:pt x="24142" y="5448"/>
                </a:lnTo>
                <a:lnTo>
                  <a:pt x="24099" y="5194"/>
                </a:lnTo>
                <a:lnTo>
                  <a:pt x="23978" y="3492"/>
                </a:lnTo>
                <a:lnTo>
                  <a:pt x="24536" y="1955"/>
                </a:lnTo>
                <a:lnTo>
                  <a:pt x="2586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719447" y="4286619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7861" y="0"/>
                </a:moveTo>
                <a:lnTo>
                  <a:pt x="0" y="2032"/>
                </a:lnTo>
                <a:lnTo>
                  <a:pt x="10617" y="1117"/>
                </a:lnTo>
                <a:lnTo>
                  <a:pt x="9880" y="482"/>
                </a:lnTo>
                <a:lnTo>
                  <a:pt x="786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794759" y="4276455"/>
            <a:ext cx="17780" cy="4445"/>
          </a:xfrm>
          <a:custGeom>
            <a:avLst/>
            <a:gdLst/>
            <a:ahLst/>
            <a:cxnLst/>
            <a:rect l="l" t="t" r="r" b="b"/>
            <a:pathLst>
              <a:path w="17779" h="4445">
                <a:moveTo>
                  <a:pt x="17195" y="0"/>
                </a:moveTo>
                <a:lnTo>
                  <a:pt x="0" y="1536"/>
                </a:lnTo>
                <a:lnTo>
                  <a:pt x="10464" y="4229"/>
                </a:lnTo>
                <a:lnTo>
                  <a:pt x="13969" y="1930"/>
                </a:lnTo>
                <a:lnTo>
                  <a:pt x="16395" y="508"/>
                </a:lnTo>
                <a:lnTo>
                  <a:pt x="1719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805228" y="4275005"/>
            <a:ext cx="25400" cy="6985"/>
          </a:xfrm>
          <a:custGeom>
            <a:avLst/>
            <a:gdLst/>
            <a:ahLst/>
            <a:cxnLst/>
            <a:rect l="l" t="t" r="r" b="b"/>
            <a:pathLst>
              <a:path w="25400" h="6985">
                <a:moveTo>
                  <a:pt x="24904" y="0"/>
                </a:moveTo>
                <a:lnTo>
                  <a:pt x="6731" y="1447"/>
                </a:lnTo>
                <a:lnTo>
                  <a:pt x="3492" y="3390"/>
                </a:lnTo>
                <a:lnTo>
                  <a:pt x="0" y="5676"/>
                </a:lnTo>
                <a:lnTo>
                  <a:pt x="4152" y="6756"/>
                </a:lnTo>
                <a:lnTo>
                  <a:pt x="19977" y="5727"/>
                </a:lnTo>
                <a:lnTo>
                  <a:pt x="21247" y="3848"/>
                </a:lnTo>
                <a:lnTo>
                  <a:pt x="22961" y="1917"/>
                </a:lnTo>
                <a:lnTo>
                  <a:pt x="249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751279" y="4265325"/>
            <a:ext cx="79375" cy="20955"/>
          </a:xfrm>
          <a:custGeom>
            <a:avLst/>
            <a:gdLst/>
            <a:ahLst/>
            <a:cxnLst/>
            <a:rect l="l" t="t" r="r" b="b"/>
            <a:pathLst>
              <a:path w="79375" h="20954">
                <a:moveTo>
                  <a:pt x="79032" y="0"/>
                </a:moveTo>
                <a:lnTo>
                  <a:pt x="1892" y="15214"/>
                </a:lnTo>
                <a:lnTo>
                  <a:pt x="0" y="19655"/>
                </a:lnTo>
                <a:lnTo>
                  <a:pt x="178" y="20662"/>
                </a:lnTo>
                <a:lnTo>
                  <a:pt x="51651" y="16852"/>
                </a:lnTo>
                <a:lnTo>
                  <a:pt x="53937" y="15354"/>
                </a:lnTo>
                <a:lnTo>
                  <a:pt x="43472" y="12661"/>
                </a:lnTo>
                <a:lnTo>
                  <a:pt x="60681" y="11125"/>
                </a:lnTo>
                <a:lnTo>
                  <a:pt x="66751" y="7365"/>
                </a:lnTo>
                <a:lnTo>
                  <a:pt x="72873" y="3644"/>
                </a:lnTo>
                <a:lnTo>
                  <a:pt x="7903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802923" y="4264098"/>
            <a:ext cx="40640" cy="18415"/>
          </a:xfrm>
          <a:custGeom>
            <a:avLst/>
            <a:gdLst/>
            <a:ahLst/>
            <a:cxnLst/>
            <a:rect l="l" t="t" r="r" b="b"/>
            <a:pathLst>
              <a:path w="40639" h="18414">
                <a:moveTo>
                  <a:pt x="2298" y="16586"/>
                </a:moveTo>
                <a:lnTo>
                  <a:pt x="0" y="18084"/>
                </a:lnTo>
                <a:lnTo>
                  <a:pt x="2158" y="17957"/>
                </a:lnTo>
                <a:lnTo>
                  <a:pt x="6464" y="17652"/>
                </a:lnTo>
                <a:lnTo>
                  <a:pt x="2298" y="16586"/>
                </a:lnTo>
                <a:close/>
              </a:path>
              <a:path w="40639" h="18414">
                <a:moveTo>
                  <a:pt x="40512" y="0"/>
                </a:moveTo>
                <a:lnTo>
                  <a:pt x="9029" y="12357"/>
                </a:lnTo>
                <a:lnTo>
                  <a:pt x="27203" y="10909"/>
                </a:lnTo>
                <a:lnTo>
                  <a:pt x="31254" y="6934"/>
                </a:lnTo>
                <a:lnTo>
                  <a:pt x="36283" y="3035"/>
                </a:lnTo>
                <a:lnTo>
                  <a:pt x="4051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76519" y="4285991"/>
            <a:ext cx="88900" cy="20955"/>
          </a:xfrm>
          <a:custGeom>
            <a:avLst/>
            <a:gdLst/>
            <a:ahLst/>
            <a:cxnLst/>
            <a:rect l="l" t="t" r="r" b="b"/>
            <a:pathLst>
              <a:path w="88900" h="20954">
                <a:moveTo>
                  <a:pt x="39649" y="3530"/>
                </a:moveTo>
                <a:lnTo>
                  <a:pt x="29714" y="6178"/>
                </a:lnTo>
                <a:lnTo>
                  <a:pt x="0" y="14478"/>
                </a:lnTo>
                <a:lnTo>
                  <a:pt x="9906" y="20675"/>
                </a:lnTo>
                <a:lnTo>
                  <a:pt x="39649" y="3530"/>
                </a:lnTo>
                <a:close/>
              </a:path>
              <a:path w="88900" h="20954">
                <a:moveTo>
                  <a:pt x="74930" y="0"/>
                </a:moveTo>
                <a:lnTo>
                  <a:pt x="53543" y="1739"/>
                </a:lnTo>
                <a:lnTo>
                  <a:pt x="63995" y="10833"/>
                </a:lnTo>
                <a:lnTo>
                  <a:pt x="88684" y="6667"/>
                </a:lnTo>
                <a:lnTo>
                  <a:pt x="77533" y="4102"/>
                </a:lnTo>
                <a:lnTo>
                  <a:pt x="75323" y="2247"/>
                </a:lnTo>
                <a:lnTo>
                  <a:pt x="7493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686759" y="4287733"/>
            <a:ext cx="53975" cy="19050"/>
          </a:xfrm>
          <a:custGeom>
            <a:avLst/>
            <a:gdLst/>
            <a:ahLst/>
            <a:cxnLst/>
            <a:rect l="l" t="t" r="r" b="b"/>
            <a:pathLst>
              <a:path w="53975" h="19050">
                <a:moveTo>
                  <a:pt x="43307" y="0"/>
                </a:moveTo>
                <a:lnTo>
                  <a:pt x="32689" y="927"/>
                </a:lnTo>
                <a:lnTo>
                  <a:pt x="31597" y="1193"/>
                </a:lnTo>
                <a:lnTo>
                  <a:pt x="29413" y="1790"/>
                </a:lnTo>
                <a:lnTo>
                  <a:pt x="22131" y="6195"/>
                </a:lnTo>
                <a:lnTo>
                  <a:pt x="14801" y="10512"/>
                </a:lnTo>
                <a:lnTo>
                  <a:pt x="7424" y="14738"/>
                </a:lnTo>
                <a:lnTo>
                  <a:pt x="0" y="18872"/>
                </a:lnTo>
                <a:lnTo>
                  <a:pt x="26841" y="13816"/>
                </a:lnTo>
                <a:lnTo>
                  <a:pt x="53759" y="9093"/>
                </a:lnTo>
                <a:lnTo>
                  <a:pt x="4330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809387" y="4280729"/>
            <a:ext cx="15875" cy="5080"/>
          </a:xfrm>
          <a:custGeom>
            <a:avLst/>
            <a:gdLst/>
            <a:ahLst/>
            <a:cxnLst/>
            <a:rect l="l" t="t" r="r" b="b"/>
            <a:pathLst>
              <a:path w="15875" h="5079">
                <a:moveTo>
                  <a:pt x="15811" y="0"/>
                </a:moveTo>
                <a:lnTo>
                  <a:pt x="0" y="1028"/>
                </a:lnTo>
                <a:lnTo>
                  <a:pt x="13271" y="4521"/>
                </a:lnTo>
                <a:lnTo>
                  <a:pt x="13639" y="4495"/>
                </a:lnTo>
                <a:lnTo>
                  <a:pt x="13982" y="3086"/>
                </a:lnTo>
                <a:lnTo>
                  <a:pt x="14744" y="1574"/>
                </a:lnTo>
                <a:lnTo>
                  <a:pt x="1581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627100" y="4282187"/>
            <a:ext cx="175895" cy="34290"/>
          </a:xfrm>
          <a:custGeom>
            <a:avLst/>
            <a:gdLst/>
            <a:ahLst/>
            <a:cxnLst/>
            <a:rect l="l" t="t" r="r" b="b"/>
            <a:pathLst>
              <a:path w="175895" h="34289">
                <a:moveTo>
                  <a:pt x="49415" y="18275"/>
                </a:moveTo>
                <a:lnTo>
                  <a:pt x="24660" y="25638"/>
                </a:lnTo>
                <a:lnTo>
                  <a:pt x="0" y="33362"/>
                </a:lnTo>
                <a:lnTo>
                  <a:pt x="14325" y="34201"/>
                </a:lnTo>
                <a:lnTo>
                  <a:pt x="25553" y="31602"/>
                </a:lnTo>
                <a:lnTo>
                  <a:pt x="48051" y="26762"/>
                </a:lnTo>
                <a:lnTo>
                  <a:pt x="59321" y="24485"/>
                </a:lnTo>
                <a:lnTo>
                  <a:pt x="49415" y="18275"/>
                </a:lnTo>
                <a:close/>
              </a:path>
              <a:path w="175895" h="34289">
                <a:moveTo>
                  <a:pt x="175831" y="0"/>
                </a:moveTo>
                <a:lnTo>
                  <a:pt x="124358" y="3797"/>
                </a:lnTo>
                <a:lnTo>
                  <a:pt x="124739" y="6045"/>
                </a:lnTo>
                <a:lnTo>
                  <a:pt x="126949" y="7899"/>
                </a:lnTo>
                <a:lnTo>
                  <a:pt x="138099" y="10464"/>
                </a:lnTo>
                <a:lnTo>
                  <a:pt x="160972" y="6654"/>
                </a:lnTo>
                <a:lnTo>
                  <a:pt x="167640" y="5816"/>
                </a:lnTo>
                <a:lnTo>
                  <a:pt x="170472" y="3670"/>
                </a:lnTo>
                <a:lnTo>
                  <a:pt x="173329" y="1676"/>
                </a:lnTo>
                <a:lnTo>
                  <a:pt x="17583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794744" y="4281756"/>
            <a:ext cx="27940" cy="6350"/>
          </a:xfrm>
          <a:custGeom>
            <a:avLst/>
            <a:gdLst/>
            <a:ahLst/>
            <a:cxnLst/>
            <a:rect l="l" t="t" r="r" b="b"/>
            <a:pathLst>
              <a:path w="27939" h="6350">
                <a:moveTo>
                  <a:pt x="14643" y="0"/>
                </a:moveTo>
                <a:lnTo>
                  <a:pt x="8178" y="419"/>
                </a:lnTo>
                <a:lnTo>
                  <a:pt x="5676" y="2108"/>
                </a:lnTo>
                <a:lnTo>
                  <a:pt x="2832" y="4102"/>
                </a:lnTo>
                <a:lnTo>
                  <a:pt x="0" y="6248"/>
                </a:lnTo>
                <a:lnTo>
                  <a:pt x="6974" y="5449"/>
                </a:lnTo>
                <a:lnTo>
                  <a:pt x="13952" y="4727"/>
                </a:lnTo>
                <a:lnTo>
                  <a:pt x="27914" y="3492"/>
                </a:lnTo>
                <a:lnTo>
                  <a:pt x="1464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873327" y="427508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3627" y="0"/>
                </a:moveTo>
                <a:lnTo>
                  <a:pt x="0" y="2882"/>
                </a:lnTo>
                <a:lnTo>
                  <a:pt x="3670" y="2667"/>
                </a:lnTo>
                <a:lnTo>
                  <a:pt x="10985" y="2311"/>
                </a:lnTo>
                <a:lnTo>
                  <a:pt x="1362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846074" y="4277402"/>
            <a:ext cx="38735" cy="6985"/>
          </a:xfrm>
          <a:custGeom>
            <a:avLst/>
            <a:gdLst/>
            <a:ahLst/>
            <a:cxnLst/>
            <a:rect l="l" t="t" r="r" b="b"/>
            <a:pathLst>
              <a:path w="38735" h="6985">
                <a:moveTo>
                  <a:pt x="38239" y="0"/>
                </a:moveTo>
                <a:lnTo>
                  <a:pt x="30911" y="355"/>
                </a:lnTo>
                <a:lnTo>
                  <a:pt x="27254" y="571"/>
                </a:lnTo>
                <a:lnTo>
                  <a:pt x="0" y="6438"/>
                </a:lnTo>
                <a:lnTo>
                  <a:pt x="8280" y="6121"/>
                </a:lnTo>
                <a:lnTo>
                  <a:pt x="12420" y="6019"/>
                </a:lnTo>
                <a:lnTo>
                  <a:pt x="36614" y="1409"/>
                </a:lnTo>
                <a:lnTo>
                  <a:pt x="3823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825200" y="4272625"/>
            <a:ext cx="41275" cy="8255"/>
          </a:xfrm>
          <a:custGeom>
            <a:avLst/>
            <a:gdLst/>
            <a:ahLst/>
            <a:cxnLst/>
            <a:rect l="l" t="t" r="r" b="b"/>
            <a:pathLst>
              <a:path w="41275" h="8254">
                <a:moveTo>
                  <a:pt x="40944" y="0"/>
                </a:moveTo>
                <a:lnTo>
                  <a:pt x="4927" y="2374"/>
                </a:lnTo>
                <a:lnTo>
                  <a:pt x="2984" y="4292"/>
                </a:lnTo>
                <a:lnTo>
                  <a:pt x="1269" y="6223"/>
                </a:lnTo>
                <a:lnTo>
                  <a:pt x="0" y="8102"/>
                </a:lnTo>
                <a:lnTo>
                  <a:pt x="19164" y="6946"/>
                </a:lnTo>
                <a:lnTo>
                  <a:pt x="26454" y="4775"/>
                </a:lnTo>
                <a:lnTo>
                  <a:pt x="33731" y="2438"/>
                </a:lnTo>
                <a:lnTo>
                  <a:pt x="4094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830129" y="4262989"/>
            <a:ext cx="67310" cy="17145"/>
          </a:xfrm>
          <a:custGeom>
            <a:avLst/>
            <a:gdLst/>
            <a:ahLst/>
            <a:cxnLst/>
            <a:rect l="l" t="t" r="r" b="b"/>
            <a:pathLst>
              <a:path w="67310" h="17145">
                <a:moveTo>
                  <a:pt x="59682" y="9639"/>
                </a:moveTo>
                <a:lnTo>
                  <a:pt x="36017" y="9639"/>
                </a:lnTo>
                <a:lnTo>
                  <a:pt x="28724" y="12103"/>
                </a:lnTo>
                <a:lnTo>
                  <a:pt x="21526" y="14414"/>
                </a:lnTo>
                <a:lnTo>
                  <a:pt x="14236" y="16586"/>
                </a:lnTo>
                <a:lnTo>
                  <a:pt x="43205" y="14986"/>
                </a:lnTo>
                <a:lnTo>
                  <a:pt x="56819" y="12103"/>
                </a:lnTo>
                <a:lnTo>
                  <a:pt x="59682" y="9639"/>
                </a:lnTo>
                <a:close/>
              </a:path>
              <a:path w="67310" h="17145">
                <a:moveTo>
                  <a:pt x="53543" y="0"/>
                </a:moveTo>
                <a:lnTo>
                  <a:pt x="47764" y="63"/>
                </a:lnTo>
                <a:lnTo>
                  <a:pt x="36207" y="317"/>
                </a:lnTo>
                <a:lnTo>
                  <a:pt x="27571" y="317"/>
                </a:lnTo>
                <a:lnTo>
                  <a:pt x="0" y="12014"/>
                </a:lnTo>
                <a:lnTo>
                  <a:pt x="36017" y="9639"/>
                </a:lnTo>
                <a:lnTo>
                  <a:pt x="59682" y="9639"/>
                </a:lnTo>
                <a:lnTo>
                  <a:pt x="63296" y="6527"/>
                </a:lnTo>
                <a:lnTo>
                  <a:pt x="66852" y="3644"/>
                </a:lnTo>
                <a:lnTo>
                  <a:pt x="5354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883672" y="4262928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5638" y="0"/>
                </a:moveTo>
                <a:lnTo>
                  <a:pt x="0" y="63"/>
                </a:lnTo>
                <a:lnTo>
                  <a:pt x="13309" y="3695"/>
                </a:lnTo>
                <a:lnTo>
                  <a:pt x="15659" y="1803"/>
                </a:lnTo>
                <a:lnTo>
                  <a:pt x="563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889306" y="4262906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0528" y="0"/>
                </a:moveTo>
                <a:lnTo>
                  <a:pt x="4648" y="0"/>
                </a:lnTo>
                <a:lnTo>
                  <a:pt x="0" y="25"/>
                </a:lnTo>
                <a:lnTo>
                  <a:pt x="10020" y="1828"/>
                </a:lnTo>
                <a:lnTo>
                  <a:pt x="11544" y="609"/>
                </a:lnTo>
                <a:lnTo>
                  <a:pt x="12319" y="25"/>
                </a:lnTo>
                <a:lnTo>
                  <a:pt x="1052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823032" y="4279572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89" h="5714">
                <a:moveTo>
                  <a:pt x="21336" y="0"/>
                </a:moveTo>
                <a:lnTo>
                  <a:pt x="2171" y="1155"/>
                </a:lnTo>
                <a:lnTo>
                  <a:pt x="1092" y="2730"/>
                </a:lnTo>
                <a:lnTo>
                  <a:pt x="342" y="4241"/>
                </a:lnTo>
                <a:lnTo>
                  <a:pt x="0" y="5664"/>
                </a:lnTo>
                <a:lnTo>
                  <a:pt x="889" y="5588"/>
                </a:lnTo>
                <a:lnTo>
                  <a:pt x="7734" y="3886"/>
                </a:lnTo>
                <a:lnTo>
                  <a:pt x="14554" y="2019"/>
                </a:lnTo>
                <a:lnTo>
                  <a:pt x="2133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823913" y="427796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49415" y="0"/>
                </a:moveTo>
                <a:lnTo>
                  <a:pt x="20459" y="1600"/>
                </a:lnTo>
                <a:lnTo>
                  <a:pt x="13665" y="3619"/>
                </a:lnTo>
                <a:lnTo>
                  <a:pt x="6845" y="5486"/>
                </a:lnTo>
                <a:lnTo>
                  <a:pt x="0" y="7200"/>
                </a:lnTo>
                <a:lnTo>
                  <a:pt x="7378" y="6629"/>
                </a:lnTo>
                <a:lnTo>
                  <a:pt x="14770" y="6184"/>
                </a:lnTo>
                <a:lnTo>
                  <a:pt x="22161" y="5867"/>
                </a:lnTo>
                <a:lnTo>
                  <a:pt x="4941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314620" y="4339662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734" y="0"/>
                </a:moveTo>
                <a:lnTo>
                  <a:pt x="0" y="698"/>
                </a:lnTo>
                <a:lnTo>
                  <a:pt x="253" y="1257"/>
                </a:lnTo>
                <a:lnTo>
                  <a:pt x="660" y="2463"/>
                </a:lnTo>
                <a:lnTo>
                  <a:pt x="8572" y="1142"/>
                </a:lnTo>
                <a:lnTo>
                  <a:pt x="11734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315274" y="434080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924" y="0"/>
                </a:moveTo>
                <a:lnTo>
                  <a:pt x="0" y="1320"/>
                </a:lnTo>
                <a:lnTo>
                  <a:pt x="266" y="2222"/>
                </a:lnTo>
                <a:lnTo>
                  <a:pt x="355" y="2667"/>
                </a:lnTo>
                <a:lnTo>
                  <a:pt x="2882" y="1790"/>
                </a:lnTo>
                <a:lnTo>
                  <a:pt x="5410" y="876"/>
                </a:lnTo>
                <a:lnTo>
                  <a:pt x="792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286896" y="4361586"/>
            <a:ext cx="23495" cy="32384"/>
          </a:xfrm>
          <a:custGeom>
            <a:avLst/>
            <a:gdLst/>
            <a:ahLst/>
            <a:cxnLst/>
            <a:rect l="l" t="t" r="r" b="b"/>
            <a:pathLst>
              <a:path w="23495" h="32385">
                <a:moveTo>
                  <a:pt x="23377" y="0"/>
                </a:moveTo>
                <a:lnTo>
                  <a:pt x="14030" y="3708"/>
                </a:lnTo>
                <a:lnTo>
                  <a:pt x="6173" y="8953"/>
                </a:lnTo>
                <a:lnTo>
                  <a:pt x="1422" y="16333"/>
                </a:lnTo>
                <a:lnTo>
                  <a:pt x="0" y="24430"/>
                </a:lnTo>
                <a:lnTo>
                  <a:pt x="2130" y="31826"/>
                </a:lnTo>
                <a:lnTo>
                  <a:pt x="5498" y="24410"/>
                </a:lnTo>
                <a:lnTo>
                  <a:pt x="10558" y="16275"/>
                </a:lnTo>
                <a:lnTo>
                  <a:pt x="16716" y="7958"/>
                </a:lnTo>
                <a:lnTo>
                  <a:pt x="23377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838639" y="4155094"/>
            <a:ext cx="574675" cy="35560"/>
          </a:xfrm>
          <a:custGeom>
            <a:avLst/>
            <a:gdLst/>
            <a:ahLst/>
            <a:cxnLst/>
            <a:rect l="l" t="t" r="r" b="b"/>
            <a:pathLst>
              <a:path w="574675" h="35560">
                <a:moveTo>
                  <a:pt x="296468" y="33261"/>
                </a:moveTo>
                <a:lnTo>
                  <a:pt x="344855" y="35140"/>
                </a:lnTo>
                <a:lnTo>
                  <a:pt x="353123" y="35140"/>
                </a:lnTo>
                <a:lnTo>
                  <a:pt x="361391" y="35026"/>
                </a:lnTo>
                <a:lnTo>
                  <a:pt x="369684" y="34797"/>
                </a:lnTo>
                <a:lnTo>
                  <a:pt x="403437" y="34797"/>
                </a:lnTo>
                <a:lnTo>
                  <a:pt x="437172" y="34073"/>
                </a:lnTo>
                <a:lnTo>
                  <a:pt x="445460" y="33604"/>
                </a:lnTo>
                <a:lnTo>
                  <a:pt x="312851" y="33604"/>
                </a:lnTo>
                <a:lnTo>
                  <a:pt x="304647" y="33489"/>
                </a:lnTo>
                <a:lnTo>
                  <a:pt x="296468" y="33261"/>
                </a:lnTo>
                <a:close/>
              </a:path>
              <a:path w="574675" h="35560">
                <a:moveTo>
                  <a:pt x="403437" y="34797"/>
                </a:moveTo>
                <a:lnTo>
                  <a:pt x="369684" y="34797"/>
                </a:lnTo>
                <a:lnTo>
                  <a:pt x="376974" y="34975"/>
                </a:lnTo>
                <a:lnTo>
                  <a:pt x="384289" y="35051"/>
                </a:lnTo>
                <a:lnTo>
                  <a:pt x="391604" y="35051"/>
                </a:lnTo>
                <a:lnTo>
                  <a:pt x="403437" y="34797"/>
                </a:lnTo>
                <a:close/>
              </a:path>
              <a:path w="574675" h="35560">
                <a:moveTo>
                  <a:pt x="568388" y="16560"/>
                </a:moveTo>
                <a:lnTo>
                  <a:pt x="561962" y="16573"/>
                </a:lnTo>
                <a:lnTo>
                  <a:pt x="465630" y="25602"/>
                </a:lnTo>
                <a:lnTo>
                  <a:pt x="417414" y="29627"/>
                </a:lnTo>
                <a:lnTo>
                  <a:pt x="369183" y="32505"/>
                </a:lnTo>
                <a:lnTo>
                  <a:pt x="321068" y="33604"/>
                </a:lnTo>
                <a:lnTo>
                  <a:pt x="445460" y="33604"/>
                </a:lnTo>
                <a:lnTo>
                  <a:pt x="482855" y="31484"/>
                </a:lnTo>
                <a:lnTo>
                  <a:pt x="528541" y="27802"/>
                </a:lnTo>
                <a:lnTo>
                  <a:pt x="574116" y="23545"/>
                </a:lnTo>
                <a:lnTo>
                  <a:pt x="572528" y="19545"/>
                </a:lnTo>
                <a:lnTo>
                  <a:pt x="568388" y="16560"/>
                </a:lnTo>
                <a:close/>
              </a:path>
              <a:path w="574675" h="35560">
                <a:moveTo>
                  <a:pt x="33553" y="0"/>
                </a:moveTo>
                <a:lnTo>
                  <a:pt x="31140" y="0"/>
                </a:lnTo>
                <a:lnTo>
                  <a:pt x="23985" y="527"/>
                </a:lnTo>
                <a:lnTo>
                  <a:pt x="16151" y="1979"/>
                </a:lnTo>
                <a:lnTo>
                  <a:pt x="8026" y="4163"/>
                </a:lnTo>
                <a:lnTo>
                  <a:pt x="0" y="6883"/>
                </a:lnTo>
                <a:lnTo>
                  <a:pt x="1130" y="11099"/>
                </a:lnTo>
                <a:lnTo>
                  <a:pt x="4737" y="14858"/>
                </a:lnTo>
                <a:lnTo>
                  <a:pt x="37655" y="22580"/>
                </a:lnTo>
                <a:lnTo>
                  <a:pt x="42837" y="21043"/>
                </a:lnTo>
                <a:lnTo>
                  <a:pt x="48107" y="20091"/>
                </a:lnTo>
                <a:lnTo>
                  <a:pt x="53441" y="19761"/>
                </a:lnTo>
                <a:lnTo>
                  <a:pt x="67830" y="13080"/>
                </a:lnTo>
                <a:lnTo>
                  <a:pt x="75590" y="10147"/>
                </a:lnTo>
                <a:lnTo>
                  <a:pt x="35763" y="215"/>
                </a:lnTo>
                <a:lnTo>
                  <a:pt x="33553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876301" y="4174850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786" y="0"/>
                </a:moveTo>
                <a:lnTo>
                  <a:pt x="10439" y="330"/>
                </a:lnTo>
                <a:lnTo>
                  <a:pt x="5181" y="1282"/>
                </a:lnTo>
                <a:lnTo>
                  <a:pt x="0" y="2819"/>
                </a:lnTo>
                <a:lnTo>
                  <a:pt x="2197" y="3327"/>
                </a:lnTo>
                <a:lnTo>
                  <a:pt x="6591" y="4292"/>
                </a:lnTo>
                <a:lnTo>
                  <a:pt x="6921" y="4102"/>
                </a:lnTo>
                <a:lnTo>
                  <a:pt x="9817" y="2781"/>
                </a:lnTo>
                <a:lnTo>
                  <a:pt x="1578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892083" y="4165235"/>
            <a:ext cx="521970" cy="41910"/>
          </a:xfrm>
          <a:custGeom>
            <a:avLst/>
            <a:gdLst/>
            <a:ahLst/>
            <a:cxnLst/>
            <a:rect l="l" t="t" r="r" b="b"/>
            <a:pathLst>
              <a:path w="521970" h="41910">
                <a:moveTo>
                  <a:pt x="318558" y="41554"/>
                </a:moveTo>
                <a:lnTo>
                  <a:pt x="276390" y="41554"/>
                </a:lnTo>
                <a:lnTo>
                  <a:pt x="283362" y="41719"/>
                </a:lnTo>
                <a:lnTo>
                  <a:pt x="290347" y="41783"/>
                </a:lnTo>
                <a:lnTo>
                  <a:pt x="297332" y="41783"/>
                </a:lnTo>
                <a:lnTo>
                  <a:pt x="313891" y="41646"/>
                </a:lnTo>
                <a:lnTo>
                  <a:pt x="318558" y="41554"/>
                </a:lnTo>
                <a:close/>
              </a:path>
              <a:path w="521970" h="41910">
                <a:moveTo>
                  <a:pt x="103307" y="15989"/>
                </a:moveTo>
                <a:lnTo>
                  <a:pt x="72351" y="15989"/>
                </a:lnTo>
                <a:lnTo>
                  <a:pt x="74434" y="16205"/>
                </a:lnTo>
                <a:lnTo>
                  <a:pt x="160655" y="36868"/>
                </a:lnTo>
                <a:lnTo>
                  <a:pt x="202139" y="39609"/>
                </a:lnTo>
                <a:lnTo>
                  <a:pt x="243586" y="41656"/>
                </a:lnTo>
                <a:lnTo>
                  <a:pt x="247904" y="41706"/>
                </a:lnTo>
                <a:lnTo>
                  <a:pt x="263144" y="41719"/>
                </a:lnTo>
                <a:lnTo>
                  <a:pt x="269760" y="41681"/>
                </a:lnTo>
                <a:lnTo>
                  <a:pt x="276390" y="41554"/>
                </a:lnTo>
                <a:lnTo>
                  <a:pt x="318558" y="41554"/>
                </a:lnTo>
                <a:lnTo>
                  <a:pt x="330479" y="41262"/>
                </a:lnTo>
                <a:lnTo>
                  <a:pt x="386448" y="37071"/>
                </a:lnTo>
                <a:lnTo>
                  <a:pt x="426999" y="35217"/>
                </a:lnTo>
                <a:lnTo>
                  <a:pt x="502005" y="28194"/>
                </a:lnTo>
                <a:lnTo>
                  <a:pt x="508317" y="26111"/>
                </a:lnTo>
                <a:lnTo>
                  <a:pt x="510954" y="24993"/>
                </a:lnTo>
                <a:lnTo>
                  <a:pt x="291414" y="24993"/>
                </a:lnTo>
                <a:lnTo>
                  <a:pt x="277350" y="24883"/>
                </a:lnTo>
                <a:lnTo>
                  <a:pt x="263312" y="24552"/>
                </a:lnTo>
                <a:lnTo>
                  <a:pt x="249298" y="23997"/>
                </a:lnTo>
                <a:lnTo>
                  <a:pt x="235987" y="23253"/>
                </a:lnTo>
                <a:lnTo>
                  <a:pt x="226148" y="23253"/>
                </a:lnTo>
                <a:lnTo>
                  <a:pt x="185951" y="22484"/>
                </a:lnTo>
                <a:lnTo>
                  <a:pt x="145862" y="20178"/>
                </a:lnTo>
                <a:lnTo>
                  <a:pt x="105883" y="16336"/>
                </a:lnTo>
                <a:lnTo>
                  <a:pt x="103307" y="15989"/>
                </a:lnTo>
                <a:close/>
              </a:path>
              <a:path w="521970" h="41910">
                <a:moveTo>
                  <a:pt x="316230" y="24663"/>
                </a:moveTo>
                <a:lnTo>
                  <a:pt x="307949" y="24892"/>
                </a:lnTo>
                <a:lnTo>
                  <a:pt x="299669" y="24993"/>
                </a:lnTo>
                <a:lnTo>
                  <a:pt x="510954" y="24993"/>
                </a:lnTo>
                <a:lnTo>
                  <a:pt x="511134" y="24917"/>
                </a:lnTo>
                <a:lnTo>
                  <a:pt x="330847" y="24917"/>
                </a:lnTo>
                <a:lnTo>
                  <a:pt x="323532" y="24828"/>
                </a:lnTo>
                <a:lnTo>
                  <a:pt x="316230" y="24663"/>
                </a:lnTo>
                <a:close/>
              </a:path>
              <a:path w="521970" h="41910">
                <a:moveTo>
                  <a:pt x="520674" y="13398"/>
                </a:moveTo>
                <a:lnTo>
                  <a:pt x="475094" y="17657"/>
                </a:lnTo>
                <a:lnTo>
                  <a:pt x="429409" y="21343"/>
                </a:lnTo>
                <a:lnTo>
                  <a:pt x="383728" y="23937"/>
                </a:lnTo>
                <a:lnTo>
                  <a:pt x="338162" y="24917"/>
                </a:lnTo>
                <a:lnTo>
                  <a:pt x="511134" y="24917"/>
                </a:lnTo>
                <a:lnTo>
                  <a:pt x="514819" y="23355"/>
                </a:lnTo>
                <a:lnTo>
                  <a:pt x="520890" y="20269"/>
                </a:lnTo>
                <a:lnTo>
                  <a:pt x="521639" y="17881"/>
                </a:lnTo>
                <a:lnTo>
                  <a:pt x="521512" y="15506"/>
                </a:lnTo>
                <a:lnTo>
                  <a:pt x="520674" y="13398"/>
                </a:lnTo>
                <a:close/>
              </a:path>
              <a:path w="521970" h="41910">
                <a:moveTo>
                  <a:pt x="235305" y="23215"/>
                </a:moveTo>
                <a:lnTo>
                  <a:pt x="232244" y="23253"/>
                </a:lnTo>
                <a:lnTo>
                  <a:pt x="235987" y="23253"/>
                </a:lnTo>
                <a:lnTo>
                  <a:pt x="235305" y="23215"/>
                </a:lnTo>
                <a:close/>
              </a:path>
              <a:path w="521970" h="41910">
                <a:moveTo>
                  <a:pt x="60016" y="9461"/>
                </a:moveTo>
                <a:lnTo>
                  <a:pt x="6870" y="9461"/>
                </a:lnTo>
                <a:lnTo>
                  <a:pt x="9105" y="9550"/>
                </a:lnTo>
                <a:lnTo>
                  <a:pt x="11341" y="9766"/>
                </a:lnTo>
                <a:lnTo>
                  <a:pt x="52400" y="19697"/>
                </a:lnTo>
                <a:lnTo>
                  <a:pt x="58610" y="17424"/>
                </a:lnTo>
                <a:lnTo>
                  <a:pt x="64668" y="15989"/>
                </a:lnTo>
                <a:lnTo>
                  <a:pt x="103307" y="15989"/>
                </a:lnTo>
                <a:lnTo>
                  <a:pt x="66014" y="10960"/>
                </a:lnTo>
                <a:lnTo>
                  <a:pt x="60016" y="9461"/>
                </a:lnTo>
                <a:close/>
              </a:path>
              <a:path w="521970" h="41910">
                <a:moveTo>
                  <a:pt x="22148" y="0"/>
                </a:moveTo>
                <a:lnTo>
                  <a:pt x="14389" y="2946"/>
                </a:lnTo>
                <a:lnTo>
                  <a:pt x="0" y="9613"/>
                </a:lnTo>
                <a:lnTo>
                  <a:pt x="1549" y="9512"/>
                </a:lnTo>
                <a:lnTo>
                  <a:pt x="3098" y="9461"/>
                </a:lnTo>
                <a:lnTo>
                  <a:pt x="60016" y="9461"/>
                </a:lnTo>
                <a:lnTo>
                  <a:pt x="2214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882887" y="4174697"/>
            <a:ext cx="511809" cy="34290"/>
          </a:xfrm>
          <a:custGeom>
            <a:avLst/>
            <a:gdLst/>
            <a:ahLst/>
            <a:cxnLst/>
            <a:rect l="l" t="t" r="r" b="b"/>
            <a:pathLst>
              <a:path w="511810" h="34289">
                <a:moveTo>
                  <a:pt x="252793" y="32194"/>
                </a:moveTo>
                <a:lnTo>
                  <a:pt x="268271" y="32778"/>
                </a:lnTo>
                <a:lnTo>
                  <a:pt x="314693" y="33921"/>
                </a:lnTo>
                <a:lnTo>
                  <a:pt x="333406" y="32321"/>
                </a:lnTo>
                <a:lnTo>
                  <a:pt x="299542" y="32321"/>
                </a:lnTo>
                <a:lnTo>
                  <a:pt x="261416" y="32258"/>
                </a:lnTo>
                <a:lnTo>
                  <a:pt x="252793" y="32194"/>
                </a:lnTo>
                <a:close/>
              </a:path>
              <a:path w="511810" h="34289">
                <a:moveTo>
                  <a:pt x="339674" y="31800"/>
                </a:moveTo>
                <a:lnTo>
                  <a:pt x="323091" y="32184"/>
                </a:lnTo>
                <a:lnTo>
                  <a:pt x="306527" y="32321"/>
                </a:lnTo>
                <a:lnTo>
                  <a:pt x="333406" y="32321"/>
                </a:lnTo>
                <a:lnTo>
                  <a:pt x="339674" y="31800"/>
                </a:lnTo>
                <a:close/>
              </a:path>
              <a:path w="511810" h="34289">
                <a:moveTo>
                  <a:pt x="285584" y="32092"/>
                </a:moveTo>
                <a:lnTo>
                  <a:pt x="278955" y="32219"/>
                </a:lnTo>
                <a:lnTo>
                  <a:pt x="272338" y="32258"/>
                </a:lnTo>
                <a:lnTo>
                  <a:pt x="292557" y="32258"/>
                </a:lnTo>
                <a:lnTo>
                  <a:pt x="285584" y="32092"/>
                </a:lnTo>
                <a:close/>
              </a:path>
              <a:path w="511810" h="34289">
                <a:moveTo>
                  <a:pt x="511200" y="18732"/>
                </a:moveTo>
                <a:lnTo>
                  <a:pt x="436194" y="25755"/>
                </a:lnTo>
                <a:lnTo>
                  <a:pt x="491782" y="22733"/>
                </a:lnTo>
                <a:lnTo>
                  <a:pt x="497446" y="22542"/>
                </a:lnTo>
                <a:lnTo>
                  <a:pt x="504202" y="21043"/>
                </a:lnTo>
                <a:lnTo>
                  <a:pt x="511200" y="18732"/>
                </a:lnTo>
                <a:close/>
              </a:path>
              <a:path w="511810" h="34289">
                <a:moveTo>
                  <a:pt x="16065" y="0"/>
                </a:moveTo>
                <a:lnTo>
                  <a:pt x="12293" y="0"/>
                </a:lnTo>
                <a:lnTo>
                  <a:pt x="10744" y="50"/>
                </a:lnTo>
                <a:lnTo>
                  <a:pt x="9194" y="152"/>
                </a:lnTo>
                <a:lnTo>
                  <a:pt x="3238" y="2933"/>
                </a:lnTo>
                <a:lnTo>
                  <a:pt x="520" y="4152"/>
                </a:lnTo>
                <a:lnTo>
                  <a:pt x="0" y="4445"/>
                </a:lnTo>
                <a:lnTo>
                  <a:pt x="25528" y="9856"/>
                </a:lnTo>
                <a:lnTo>
                  <a:pt x="51066" y="14782"/>
                </a:lnTo>
                <a:lnTo>
                  <a:pt x="54571" y="13068"/>
                </a:lnTo>
                <a:lnTo>
                  <a:pt x="58102" y="11518"/>
                </a:lnTo>
                <a:lnTo>
                  <a:pt x="61594" y="10236"/>
                </a:lnTo>
                <a:lnTo>
                  <a:pt x="20535" y="304"/>
                </a:lnTo>
                <a:lnTo>
                  <a:pt x="18300" y="88"/>
                </a:lnTo>
                <a:lnTo>
                  <a:pt x="160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289020" y="4337790"/>
            <a:ext cx="93980" cy="63500"/>
          </a:xfrm>
          <a:custGeom>
            <a:avLst/>
            <a:gdLst/>
            <a:ahLst/>
            <a:cxnLst/>
            <a:rect l="l" t="t" r="r" b="b"/>
            <a:pathLst>
              <a:path w="93979" h="63500">
                <a:moveTo>
                  <a:pt x="93675" y="0"/>
                </a:moveTo>
                <a:lnTo>
                  <a:pt x="21259" y="23799"/>
                </a:lnTo>
                <a:lnTo>
                  <a:pt x="0" y="55626"/>
                </a:lnTo>
                <a:lnTo>
                  <a:pt x="2514" y="59778"/>
                </a:lnTo>
                <a:lnTo>
                  <a:pt x="7289" y="62661"/>
                </a:lnTo>
                <a:lnTo>
                  <a:pt x="14846" y="62661"/>
                </a:lnTo>
                <a:lnTo>
                  <a:pt x="25222" y="63030"/>
                </a:lnTo>
                <a:lnTo>
                  <a:pt x="34850" y="53050"/>
                </a:lnTo>
                <a:lnTo>
                  <a:pt x="45010" y="43265"/>
                </a:lnTo>
                <a:lnTo>
                  <a:pt x="55706" y="34190"/>
                </a:lnTo>
                <a:lnTo>
                  <a:pt x="66941" y="26339"/>
                </a:lnTo>
                <a:lnTo>
                  <a:pt x="73188" y="19339"/>
                </a:lnTo>
                <a:lnTo>
                  <a:pt x="79817" y="12469"/>
                </a:lnTo>
                <a:lnTo>
                  <a:pt x="86692" y="5949"/>
                </a:lnTo>
                <a:lnTo>
                  <a:pt x="9367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55963" y="4247195"/>
            <a:ext cx="448945" cy="117475"/>
          </a:xfrm>
          <a:custGeom>
            <a:avLst/>
            <a:gdLst/>
            <a:ahLst/>
            <a:cxnLst/>
            <a:rect l="l" t="t" r="r" b="b"/>
            <a:pathLst>
              <a:path w="448945" h="117475">
                <a:moveTo>
                  <a:pt x="85572" y="83629"/>
                </a:moveTo>
                <a:lnTo>
                  <a:pt x="41390" y="88294"/>
                </a:lnTo>
                <a:lnTo>
                  <a:pt x="6241" y="109939"/>
                </a:lnTo>
                <a:lnTo>
                  <a:pt x="0" y="116941"/>
                </a:lnTo>
                <a:lnTo>
                  <a:pt x="5473" y="113588"/>
                </a:lnTo>
                <a:lnTo>
                  <a:pt x="11125" y="110832"/>
                </a:lnTo>
                <a:lnTo>
                  <a:pt x="32041" y="103969"/>
                </a:lnTo>
                <a:lnTo>
                  <a:pt x="44538" y="100012"/>
                </a:lnTo>
                <a:lnTo>
                  <a:pt x="55207" y="96865"/>
                </a:lnTo>
                <a:lnTo>
                  <a:pt x="64795" y="94361"/>
                </a:lnTo>
                <a:lnTo>
                  <a:pt x="71602" y="90030"/>
                </a:lnTo>
                <a:lnTo>
                  <a:pt x="78549" y="86347"/>
                </a:lnTo>
                <a:lnTo>
                  <a:pt x="85572" y="83629"/>
                </a:lnTo>
                <a:close/>
              </a:path>
              <a:path w="448945" h="117475">
                <a:moveTo>
                  <a:pt x="273939" y="34810"/>
                </a:moveTo>
                <a:lnTo>
                  <a:pt x="235253" y="45670"/>
                </a:lnTo>
                <a:lnTo>
                  <a:pt x="196824" y="57645"/>
                </a:lnTo>
                <a:lnTo>
                  <a:pt x="192379" y="59410"/>
                </a:lnTo>
                <a:lnTo>
                  <a:pt x="198996" y="58928"/>
                </a:lnTo>
                <a:lnTo>
                  <a:pt x="205638" y="58597"/>
                </a:lnTo>
                <a:lnTo>
                  <a:pt x="212305" y="58470"/>
                </a:lnTo>
                <a:lnTo>
                  <a:pt x="217220" y="56578"/>
                </a:lnTo>
                <a:lnTo>
                  <a:pt x="227990" y="55283"/>
                </a:lnTo>
                <a:lnTo>
                  <a:pt x="239997" y="51435"/>
                </a:lnTo>
                <a:lnTo>
                  <a:pt x="251655" y="46737"/>
                </a:lnTo>
                <a:lnTo>
                  <a:pt x="262967" y="41193"/>
                </a:lnTo>
                <a:lnTo>
                  <a:pt x="273939" y="34810"/>
                </a:lnTo>
                <a:close/>
              </a:path>
              <a:path w="448945" h="117475">
                <a:moveTo>
                  <a:pt x="448564" y="0"/>
                </a:moveTo>
                <a:lnTo>
                  <a:pt x="407663" y="6121"/>
                </a:lnTo>
                <a:lnTo>
                  <a:pt x="367028" y="13419"/>
                </a:lnTo>
                <a:lnTo>
                  <a:pt x="326657" y="21890"/>
                </a:lnTo>
                <a:lnTo>
                  <a:pt x="286550" y="31534"/>
                </a:lnTo>
                <a:lnTo>
                  <a:pt x="289191" y="32270"/>
                </a:lnTo>
                <a:lnTo>
                  <a:pt x="291617" y="33959"/>
                </a:lnTo>
                <a:lnTo>
                  <a:pt x="293865" y="36563"/>
                </a:lnTo>
                <a:lnTo>
                  <a:pt x="309651" y="46456"/>
                </a:lnTo>
                <a:lnTo>
                  <a:pt x="317373" y="45694"/>
                </a:lnTo>
                <a:lnTo>
                  <a:pt x="341226" y="38595"/>
                </a:lnTo>
                <a:lnTo>
                  <a:pt x="365183" y="31823"/>
                </a:lnTo>
                <a:lnTo>
                  <a:pt x="389248" y="25388"/>
                </a:lnTo>
                <a:lnTo>
                  <a:pt x="413423" y="19304"/>
                </a:lnTo>
                <a:lnTo>
                  <a:pt x="420687" y="14478"/>
                </a:lnTo>
                <a:lnTo>
                  <a:pt x="427393" y="10909"/>
                </a:lnTo>
                <a:lnTo>
                  <a:pt x="434390" y="7162"/>
                </a:lnTo>
                <a:lnTo>
                  <a:pt x="441452" y="3530"/>
                </a:lnTo>
                <a:lnTo>
                  <a:pt x="44856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20762" y="4246109"/>
            <a:ext cx="414655" cy="95885"/>
          </a:xfrm>
          <a:custGeom>
            <a:avLst/>
            <a:gdLst/>
            <a:ahLst/>
            <a:cxnLst/>
            <a:rect l="l" t="t" r="r" b="b"/>
            <a:pathLst>
              <a:path w="414654" h="95885">
                <a:moveTo>
                  <a:pt x="63398" y="83388"/>
                </a:moveTo>
                <a:lnTo>
                  <a:pt x="60198" y="83388"/>
                </a:lnTo>
                <a:lnTo>
                  <a:pt x="50318" y="83471"/>
                </a:lnTo>
                <a:lnTo>
                  <a:pt x="6807" y="91109"/>
                </a:lnTo>
                <a:lnTo>
                  <a:pt x="0" y="95440"/>
                </a:lnTo>
                <a:lnTo>
                  <a:pt x="13098" y="92693"/>
                </a:lnTo>
                <a:lnTo>
                  <a:pt x="27605" y="90409"/>
                </a:lnTo>
                <a:lnTo>
                  <a:pt x="45600" y="88123"/>
                </a:lnTo>
                <a:lnTo>
                  <a:pt x="74104" y="84797"/>
                </a:lnTo>
                <a:lnTo>
                  <a:pt x="79057" y="84340"/>
                </a:lnTo>
                <a:lnTo>
                  <a:pt x="84035" y="83959"/>
                </a:lnTo>
                <a:lnTo>
                  <a:pt x="85290" y="83477"/>
                </a:lnTo>
                <a:lnTo>
                  <a:pt x="69824" y="83477"/>
                </a:lnTo>
                <a:lnTo>
                  <a:pt x="63398" y="83388"/>
                </a:lnTo>
                <a:close/>
              </a:path>
              <a:path w="414654" h="95885">
                <a:moveTo>
                  <a:pt x="147510" y="59550"/>
                </a:moveTo>
                <a:lnTo>
                  <a:pt x="140843" y="59677"/>
                </a:lnTo>
                <a:lnTo>
                  <a:pt x="134200" y="60007"/>
                </a:lnTo>
                <a:lnTo>
                  <a:pt x="127584" y="60502"/>
                </a:lnTo>
                <a:lnTo>
                  <a:pt x="69824" y="83477"/>
                </a:lnTo>
                <a:lnTo>
                  <a:pt x="85305" y="83471"/>
                </a:lnTo>
                <a:lnTo>
                  <a:pt x="147510" y="59550"/>
                </a:lnTo>
                <a:close/>
              </a:path>
              <a:path w="414654" h="95885">
                <a:moveTo>
                  <a:pt x="221754" y="32613"/>
                </a:moveTo>
                <a:lnTo>
                  <a:pt x="209143" y="35902"/>
                </a:lnTo>
                <a:lnTo>
                  <a:pt x="198170" y="42284"/>
                </a:lnTo>
                <a:lnTo>
                  <a:pt x="186855" y="47825"/>
                </a:lnTo>
                <a:lnTo>
                  <a:pt x="175196" y="52522"/>
                </a:lnTo>
                <a:lnTo>
                  <a:pt x="163195" y="56375"/>
                </a:lnTo>
                <a:lnTo>
                  <a:pt x="244856" y="47536"/>
                </a:lnTo>
                <a:lnTo>
                  <a:pt x="229069" y="37655"/>
                </a:lnTo>
                <a:lnTo>
                  <a:pt x="226822" y="35039"/>
                </a:lnTo>
                <a:lnTo>
                  <a:pt x="224396" y="33362"/>
                </a:lnTo>
                <a:lnTo>
                  <a:pt x="221754" y="32613"/>
                </a:lnTo>
                <a:close/>
              </a:path>
              <a:path w="414654" h="95885">
                <a:moveTo>
                  <a:pt x="391883" y="0"/>
                </a:moveTo>
                <a:lnTo>
                  <a:pt x="355892" y="15557"/>
                </a:lnTo>
                <a:lnTo>
                  <a:pt x="348627" y="20396"/>
                </a:lnTo>
                <a:lnTo>
                  <a:pt x="365030" y="16498"/>
                </a:lnTo>
                <a:lnTo>
                  <a:pt x="381493" y="12773"/>
                </a:lnTo>
                <a:lnTo>
                  <a:pt x="398021" y="9223"/>
                </a:lnTo>
                <a:lnTo>
                  <a:pt x="414616" y="5854"/>
                </a:lnTo>
                <a:lnTo>
                  <a:pt x="409130" y="4660"/>
                </a:lnTo>
                <a:lnTo>
                  <a:pt x="395592" y="1549"/>
                </a:lnTo>
                <a:lnTo>
                  <a:pt x="393522" y="825"/>
                </a:lnTo>
                <a:lnTo>
                  <a:pt x="3918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812646" y="4235385"/>
            <a:ext cx="64135" cy="17145"/>
          </a:xfrm>
          <a:custGeom>
            <a:avLst/>
            <a:gdLst/>
            <a:ahLst/>
            <a:cxnLst/>
            <a:rect l="l" t="t" r="r" b="b"/>
            <a:pathLst>
              <a:path w="64135" h="17145">
                <a:moveTo>
                  <a:pt x="63830" y="0"/>
                </a:moveTo>
                <a:lnTo>
                  <a:pt x="45085" y="1892"/>
                </a:lnTo>
                <a:lnTo>
                  <a:pt x="2717" y="10375"/>
                </a:lnTo>
                <a:lnTo>
                  <a:pt x="0" y="10731"/>
                </a:lnTo>
                <a:lnTo>
                  <a:pt x="1651" y="11557"/>
                </a:lnTo>
                <a:lnTo>
                  <a:pt x="3708" y="12268"/>
                </a:lnTo>
                <a:lnTo>
                  <a:pt x="17246" y="15379"/>
                </a:lnTo>
                <a:lnTo>
                  <a:pt x="22733" y="16573"/>
                </a:lnTo>
                <a:lnTo>
                  <a:pt x="50342" y="11430"/>
                </a:lnTo>
                <a:lnTo>
                  <a:pt x="53251" y="9842"/>
                </a:lnTo>
                <a:lnTo>
                  <a:pt x="59093" y="6718"/>
                </a:lnTo>
                <a:lnTo>
                  <a:pt x="60210" y="4229"/>
                </a:lnTo>
                <a:lnTo>
                  <a:pt x="61862" y="1892"/>
                </a:lnTo>
                <a:lnTo>
                  <a:pt x="6383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862991" y="424209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750" y="0"/>
                </a:moveTo>
                <a:lnTo>
                  <a:pt x="5829" y="1549"/>
                </a:lnTo>
                <a:lnTo>
                  <a:pt x="0" y="4711"/>
                </a:lnTo>
                <a:lnTo>
                  <a:pt x="2527" y="4241"/>
                </a:lnTo>
                <a:lnTo>
                  <a:pt x="7594" y="3378"/>
                </a:lnTo>
                <a:lnTo>
                  <a:pt x="7874" y="2222"/>
                </a:lnTo>
                <a:lnTo>
                  <a:pt x="8267" y="1117"/>
                </a:lnTo>
                <a:lnTo>
                  <a:pt x="875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871745" y="4235343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245" y="0"/>
                </a:moveTo>
                <a:lnTo>
                  <a:pt x="5080" y="25"/>
                </a:lnTo>
                <a:lnTo>
                  <a:pt x="4724" y="38"/>
                </a:lnTo>
                <a:lnTo>
                  <a:pt x="2730" y="1955"/>
                </a:lnTo>
                <a:lnTo>
                  <a:pt x="1104" y="4267"/>
                </a:lnTo>
                <a:lnTo>
                  <a:pt x="0" y="6756"/>
                </a:lnTo>
                <a:lnTo>
                  <a:pt x="4927" y="4165"/>
                </a:lnTo>
                <a:lnTo>
                  <a:pt x="5816" y="3556"/>
                </a:lnTo>
                <a:lnTo>
                  <a:pt x="7607" y="2413"/>
                </a:lnTo>
                <a:lnTo>
                  <a:pt x="6438" y="1727"/>
                </a:lnTo>
                <a:lnTo>
                  <a:pt x="5676" y="901"/>
                </a:lnTo>
                <a:lnTo>
                  <a:pt x="524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870585" y="4237760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4">
                <a:moveTo>
                  <a:pt x="8762" y="0"/>
                </a:moveTo>
                <a:lnTo>
                  <a:pt x="6972" y="1143"/>
                </a:lnTo>
                <a:lnTo>
                  <a:pt x="6095" y="1752"/>
                </a:lnTo>
                <a:lnTo>
                  <a:pt x="1155" y="4343"/>
                </a:lnTo>
                <a:lnTo>
                  <a:pt x="673" y="5448"/>
                </a:lnTo>
                <a:lnTo>
                  <a:pt x="279" y="6565"/>
                </a:lnTo>
                <a:lnTo>
                  <a:pt x="0" y="7721"/>
                </a:lnTo>
                <a:lnTo>
                  <a:pt x="2908" y="7213"/>
                </a:lnTo>
                <a:lnTo>
                  <a:pt x="6108" y="5283"/>
                </a:lnTo>
                <a:lnTo>
                  <a:pt x="12560" y="1498"/>
                </a:lnTo>
                <a:lnTo>
                  <a:pt x="10998" y="1092"/>
                </a:lnTo>
                <a:lnTo>
                  <a:pt x="9728" y="596"/>
                </a:lnTo>
                <a:lnTo>
                  <a:pt x="876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14243" y="4364131"/>
            <a:ext cx="41910" cy="37465"/>
          </a:xfrm>
          <a:custGeom>
            <a:avLst/>
            <a:gdLst/>
            <a:ahLst/>
            <a:cxnLst/>
            <a:rect l="l" t="t" r="r" b="b"/>
            <a:pathLst>
              <a:path w="41910" h="37464">
                <a:moveTo>
                  <a:pt x="41719" y="0"/>
                </a:moveTo>
                <a:lnTo>
                  <a:pt x="30484" y="7850"/>
                </a:lnTo>
                <a:lnTo>
                  <a:pt x="19788" y="16925"/>
                </a:lnTo>
                <a:lnTo>
                  <a:pt x="9627" y="26710"/>
                </a:lnTo>
                <a:lnTo>
                  <a:pt x="0" y="36690"/>
                </a:lnTo>
                <a:lnTo>
                  <a:pt x="8153" y="36969"/>
                </a:lnTo>
                <a:lnTo>
                  <a:pt x="16281" y="37134"/>
                </a:lnTo>
                <a:lnTo>
                  <a:pt x="24422" y="37198"/>
                </a:lnTo>
                <a:lnTo>
                  <a:pt x="21183" y="33223"/>
                </a:lnTo>
                <a:lnTo>
                  <a:pt x="22898" y="25501"/>
                </a:lnTo>
                <a:lnTo>
                  <a:pt x="25527" y="21374"/>
                </a:lnTo>
                <a:lnTo>
                  <a:pt x="28757" y="16568"/>
                </a:lnTo>
                <a:lnTo>
                  <a:pt x="32585" y="11320"/>
                </a:lnTo>
                <a:lnTo>
                  <a:pt x="36931" y="5756"/>
                </a:lnTo>
                <a:lnTo>
                  <a:pt x="4171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35426" y="4292888"/>
            <a:ext cx="338455" cy="108585"/>
          </a:xfrm>
          <a:custGeom>
            <a:avLst/>
            <a:gdLst/>
            <a:ahLst/>
            <a:cxnLst/>
            <a:rect l="l" t="t" r="r" b="b"/>
            <a:pathLst>
              <a:path w="338454" h="108585">
                <a:moveTo>
                  <a:pt x="85331" y="48666"/>
                </a:moveTo>
                <a:lnTo>
                  <a:pt x="31673" y="65138"/>
                </a:lnTo>
                <a:lnTo>
                  <a:pt x="4246" y="92773"/>
                </a:lnTo>
                <a:lnTo>
                  <a:pt x="0" y="104470"/>
                </a:lnTo>
                <a:lnTo>
                  <a:pt x="3238" y="108445"/>
                </a:lnTo>
                <a:lnTo>
                  <a:pt x="7543" y="108458"/>
                </a:lnTo>
                <a:lnTo>
                  <a:pt x="8013" y="103479"/>
                </a:lnTo>
                <a:lnTo>
                  <a:pt x="10896" y="98717"/>
                </a:lnTo>
                <a:lnTo>
                  <a:pt x="38646" y="87172"/>
                </a:lnTo>
                <a:lnTo>
                  <a:pt x="49673" y="76911"/>
                </a:lnTo>
                <a:lnTo>
                  <a:pt x="61169" y="66781"/>
                </a:lnTo>
                <a:lnTo>
                  <a:pt x="73075" y="57220"/>
                </a:lnTo>
                <a:lnTo>
                  <a:pt x="85331" y="48666"/>
                </a:lnTo>
                <a:close/>
              </a:path>
              <a:path w="338454" h="108585">
                <a:moveTo>
                  <a:pt x="248526" y="9588"/>
                </a:moveTo>
                <a:lnTo>
                  <a:pt x="237756" y="10883"/>
                </a:lnTo>
                <a:lnTo>
                  <a:pt x="232841" y="12776"/>
                </a:lnTo>
                <a:lnTo>
                  <a:pt x="233171" y="12776"/>
                </a:lnTo>
                <a:lnTo>
                  <a:pt x="236092" y="12623"/>
                </a:lnTo>
                <a:lnTo>
                  <a:pt x="240309" y="11760"/>
                </a:lnTo>
                <a:lnTo>
                  <a:pt x="244449" y="10756"/>
                </a:lnTo>
                <a:lnTo>
                  <a:pt x="248526" y="9588"/>
                </a:lnTo>
                <a:close/>
              </a:path>
              <a:path w="338454" h="108585">
                <a:moveTo>
                  <a:pt x="337908" y="0"/>
                </a:moveTo>
                <a:lnTo>
                  <a:pt x="330187" y="762"/>
                </a:lnTo>
                <a:lnTo>
                  <a:pt x="331927" y="1854"/>
                </a:lnTo>
                <a:lnTo>
                  <a:pt x="333921" y="1219"/>
                </a:lnTo>
                <a:lnTo>
                  <a:pt x="3379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74064" y="4293646"/>
            <a:ext cx="293370" cy="86995"/>
          </a:xfrm>
          <a:custGeom>
            <a:avLst/>
            <a:gdLst/>
            <a:ahLst/>
            <a:cxnLst/>
            <a:rect l="l" t="t" r="r" b="b"/>
            <a:pathLst>
              <a:path w="293370" h="86995">
                <a:moveTo>
                  <a:pt x="291553" y="0"/>
                </a:moveTo>
                <a:lnTo>
                  <a:pt x="209892" y="8839"/>
                </a:lnTo>
                <a:lnTo>
                  <a:pt x="205816" y="9994"/>
                </a:lnTo>
                <a:lnTo>
                  <a:pt x="201663" y="10998"/>
                </a:lnTo>
                <a:lnTo>
                  <a:pt x="197459" y="11861"/>
                </a:lnTo>
                <a:lnTo>
                  <a:pt x="196697" y="11912"/>
                </a:lnTo>
                <a:lnTo>
                  <a:pt x="194208" y="12014"/>
                </a:lnTo>
                <a:lnTo>
                  <a:pt x="130733" y="36423"/>
                </a:lnTo>
                <a:lnTo>
                  <a:pt x="92298" y="40582"/>
                </a:lnTo>
                <a:lnTo>
                  <a:pt x="46697" y="47904"/>
                </a:lnTo>
                <a:lnTo>
                  <a:pt x="11034" y="76154"/>
                </a:lnTo>
                <a:lnTo>
                  <a:pt x="0" y="86410"/>
                </a:lnTo>
                <a:lnTo>
                  <a:pt x="25160" y="76036"/>
                </a:lnTo>
                <a:lnTo>
                  <a:pt x="41879" y="70751"/>
                </a:lnTo>
                <a:lnTo>
                  <a:pt x="63373" y="66761"/>
                </a:lnTo>
                <a:lnTo>
                  <a:pt x="108673" y="59296"/>
                </a:lnTo>
                <a:lnTo>
                  <a:pt x="114541" y="58445"/>
                </a:lnTo>
                <a:lnTo>
                  <a:pt x="120446" y="57734"/>
                </a:lnTo>
                <a:lnTo>
                  <a:pt x="127059" y="56119"/>
                </a:lnTo>
                <a:lnTo>
                  <a:pt x="165873" y="50022"/>
                </a:lnTo>
                <a:lnTo>
                  <a:pt x="184492" y="48501"/>
                </a:lnTo>
                <a:lnTo>
                  <a:pt x="215410" y="35915"/>
                </a:lnTo>
                <a:lnTo>
                  <a:pt x="205054" y="35915"/>
                </a:lnTo>
                <a:lnTo>
                  <a:pt x="191249" y="35623"/>
                </a:lnTo>
                <a:lnTo>
                  <a:pt x="216643" y="26486"/>
                </a:lnTo>
                <a:lnTo>
                  <a:pt x="242104" y="17676"/>
                </a:lnTo>
                <a:lnTo>
                  <a:pt x="267649" y="9207"/>
                </a:lnTo>
                <a:lnTo>
                  <a:pt x="293293" y="1092"/>
                </a:lnTo>
                <a:lnTo>
                  <a:pt x="291553" y="0"/>
                </a:lnTo>
                <a:close/>
              </a:path>
              <a:path w="293370" h="86995">
                <a:moveTo>
                  <a:pt x="252920" y="21882"/>
                </a:moveTo>
                <a:lnTo>
                  <a:pt x="252691" y="21882"/>
                </a:lnTo>
                <a:lnTo>
                  <a:pt x="228915" y="29160"/>
                </a:lnTo>
                <a:lnTo>
                  <a:pt x="217003" y="32613"/>
                </a:lnTo>
                <a:lnTo>
                  <a:pt x="205054" y="35915"/>
                </a:lnTo>
                <a:lnTo>
                  <a:pt x="215410" y="35915"/>
                </a:lnTo>
                <a:lnTo>
                  <a:pt x="236969" y="27139"/>
                </a:lnTo>
                <a:lnTo>
                  <a:pt x="253034" y="21907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94506" y="4342147"/>
            <a:ext cx="64135" cy="9525"/>
          </a:xfrm>
          <a:custGeom>
            <a:avLst/>
            <a:gdLst/>
            <a:ahLst/>
            <a:cxnLst/>
            <a:rect l="l" t="t" r="r" b="b"/>
            <a:pathLst>
              <a:path w="64135" h="9525">
                <a:moveTo>
                  <a:pt x="64046" y="0"/>
                </a:moveTo>
                <a:lnTo>
                  <a:pt x="19925" y="4703"/>
                </a:lnTo>
                <a:lnTo>
                  <a:pt x="0" y="9232"/>
                </a:lnTo>
                <a:lnTo>
                  <a:pt x="12260" y="7932"/>
                </a:lnTo>
                <a:lnTo>
                  <a:pt x="24626" y="6962"/>
                </a:lnTo>
                <a:lnTo>
                  <a:pt x="37081" y="6293"/>
                </a:lnTo>
                <a:lnTo>
                  <a:pt x="49606" y="5892"/>
                </a:lnTo>
                <a:lnTo>
                  <a:pt x="6404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751031" y="4298170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5" h="8254">
                <a:moveTo>
                  <a:pt x="32372" y="0"/>
                </a:moveTo>
                <a:lnTo>
                  <a:pt x="0" y="7810"/>
                </a:lnTo>
                <a:lnTo>
                  <a:pt x="6070" y="6883"/>
                </a:lnTo>
                <a:lnTo>
                  <a:pt x="12077" y="5969"/>
                </a:lnTo>
                <a:lnTo>
                  <a:pt x="18097" y="5118"/>
                </a:lnTo>
                <a:lnTo>
                  <a:pt x="30746" y="2044"/>
                </a:lnTo>
                <a:lnTo>
                  <a:pt x="31229" y="1371"/>
                </a:lnTo>
                <a:lnTo>
                  <a:pt x="3237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750192" y="4297429"/>
            <a:ext cx="40005" cy="8890"/>
          </a:xfrm>
          <a:custGeom>
            <a:avLst/>
            <a:gdLst/>
            <a:ahLst/>
            <a:cxnLst/>
            <a:rect l="l" t="t" r="r" b="b"/>
            <a:pathLst>
              <a:path w="40004" h="8889">
                <a:moveTo>
                  <a:pt x="838" y="8547"/>
                </a:moveTo>
                <a:lnTo>
                  <a:pt x="0" y="8750"/>
                </a:lnTo>
                <a:lnTo>
                  <a:pt x="292" y="8686"/>
                </a:lnTo>
                <a:lnTo>
                  <a:pt x="901" y="8610"/>
                </a:lnTo>
                <a:close/>
              </a:path>
              <a:path w="40004" h="8889">
                <a:moveTo>
                  <a:pt x="36347" y="0"/>
                </a:moveTo>
                <a:lnTo>
                  <a:pt x="33210" y="736"/>
                </a:lnTo>
                <a:lnTo>
                  <a:pt x="32067" y="2108"/>
                </a:lnTo>
                <a:lnTo>
                  <a:pt x="31584" y="2781"/>
                </a:lnTo>
                <a:lnTo>
                  <a:pt x="37160" y="1435"/>
                </a:lnTo>
                <a:lnTo>
                  <a:pt x="39966" y="787"/>
                </a:lnTo>
                <a:lnTo>
                  <a:pt x="3634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609667" y="4288927"/>
            <a:ext cx="215265" cy="60325"/>
          </a:xfrm>
          <a:custGeom>
            <a:avLst/>
            <a:gdLst/>
            <a:ahLst/>
            <a:cxnLst/>
            <a:rect l="l" t="t" r="r" b="b"/>
            <a:pathLst>
              <a:path w="215264" h="60325">
                <a:moveTo>
                  <a:pt x="51320" y="42278"/>
                </a:moveTo>
                <a:lnTo>
                  <a:pt x="38417" y="46483"/>
                </a:lnTo>
                <a:lnTo>
                  <a:pt x="25560" y="50831"/>
                </a:lnTo>
                <a:lnTo>
                  <a:pt x="12753" y="55322"/>
                </a:lnTo>
                <a:lnTo>
                  <a:pt x="0" y="59956"/>
                </a:lnTo>
                <a:lnTo>
                  <a:pt x="1904" y="60007"/>
                </a:lnTo>
                <a:lnTo>
                  <a:pt x="5702" y="60159"/>
                </a:lnTo>
                <a:lnTo>
                  <a:pt x="9347" y="58902"/>
                </a:lnTo>
                <a:lnTo>
                  <a:pt x="20624" y="54356"/>
                </a:lnTo>
                <a:lnTo>
                  <a:pt x="46837" y="45910"/>
                </a:lnTo>
                <a:lnTo>
                  <a:pt x="57340" y="42303"/>
                </a:lnTo>
                <a:lnTo>
                  <a:pt x="51320" y="42278"/>
                </a:lnTo>
                <a:close/>
              </a:path>
              <a:path w="215264" h="60325">
                <a:moveTo>
                  <a:pt x="213639" y="0"/>
                </a:moveTo>
                <a:lnTo>
                  <a:pt x="176872" y="8509"/>
                </a:lnTo>
                <a:lnTo>
                  <a:pt x="180492" y="9283"/>
                </a:lnTo>
                <a:lnTo>
                  <a:pt x="214795" y="1536"/>
                </a:lnTo>
                <a:lnTo>
                  <a:pt x="214287" y="1054"/>
                </a:lnTo>
                <a:lnTo>
                  <a:pt x="213906" y="546"/>
                </a:lnTo>
                <a:lnTo>
                  <a:pt x="21363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342966" y="4292658"/>
            <a:ext cx="441959" cy="109220"/>
          </a:xfrm>
          <a:custGeom>
            <a:avLst/>
            <a:gdLst/>
            <a:ahLst/>
            <a:cxnLst/>
            <a:rect l="l" t="t" r="r" b="b"/>
            <a:pathLst>
              <a:path w="441960" h="109220">
                <a:moveTo>
                  <a:pt x="31102" y="87401"/>
                </a:moveTo>
                <a:lnTo>
                  <a:pt x="3365" y="98958"/>
                </a:lnTo>
                <a:lnTo>
                  <a:pt x="482" y="103708"/>
                </a:lnTo>
                <a:lnTo>
                  <a:pt x="0" y="108699"/>
                </a:lnTo>
                <a:lnTo>
                  <a:pt x="8395" y="108699"/>
                </a:lnTo>
                <a:lnTo>
                  <a:pt x="15578" y="102074"/>
                </a:lnTo>
                <a:lnTo>
                  <a:pt x="31102" y="87401"/>
                </a:lnTo>
                <a:close/>
              </a:path>
              <a:path w="441960" h="109220">
                <a:moveTo>
                  <a:pt x="343801" y="13944"/>
                </a:moveTo>
                <a:lnTo>
                  <a:pt x="343458" y="14008"/>
                </a:lnTo>
                <a:lnTo>
                  <a:pt x="343801" y="13944"/>
                </a:lnTo>
                <a:close/>
              </a:path>
              <a:path w="441960" h="109220">
                <a:moveTo>
                  <a:pt x="422236" y="0"/>
                </a:moveTo>
                <a:lnTo>
                  <a:pt x="397548" y="4165"/>
                </a:lnTo>
                <a:lnTo>
                  <a:pt x="408063" y="13322"/>
                </a:lnTo>
                <a:lnTo>
                  <a:pt x="440436" y="5511"/>
                </a:lnTo>
                <a:lnTo>
                  <a:pt x="441515" y="4330"/>
                </a:lnTo>
                <a:lnTo>
                  <a:pt x="42223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686531" y="4296827"/>
            <a:ext cx="100330" cy="15240"/>
          </a:xfrm>
          <a:custGeom>
            <a:avLst/>
            <a:gdLst/>
            <a:ahLst/>
            <a:cxnLst/>
            <a:rect l="l" t="t" r="r" b="b"/>
            <a:pathLst>
              <a:path w="100329" h="15239">
                <a:moveTo>
                  <a:pt x="97955" y="165"/>
                </a:moveTo>
                <a:lnTo>
                  <a:pt x="97508" y="609"/>
                </a:lnTo>
                <a:lnTo>
                  <a:pt x="96875" y="1346"/>
                </a:lnTo>
                <a:lnTo>
                  <a:pt x="99999" y="609"/>
                </a:lnTo>
                <a:lnTo>
                  <a:pt x="97955" y="165"/>
                </a:lnTo>
                <a:close/>
              </a:path>
              <a:path w="100329" h="15239">
                <a:moveTo>
                  <a:pt x="53975" y="0"/>
                </a:moveTo>
                <a:lnTo>
                  <a:pt x="27068" y="4718"/>
                </a:lnTo>
                <a:lnTo>
                  <a:pt x="228" y="9778"/>
                </a:lnTo>
                <a:lnTo>
                  <a:pt x="0" y="9931"/>
                </a:lnTo>
                <a:lnTo>
                  <a:pt x="723" y="10363"/>
                </a:lnTo>
                <a:lnTo>
                  <a:pt x="2197" y="11290"/>
                </a:lnTo>
                <a:lnTo>
                  <a:pt x="14912" y="12599"/>
                </a:lnTo>
                <a:lnTo>
                  <a:pt x="27609" y="14109"/>
                </a:lnTo>
                <a:lnTo>
                  <a:pt x="34683" y="14681"/>
                </a:lnTo>
                <a:lnTo>
                  <a:pt x="49168" y="11887"/>
                </a:lnTo>
                <a:lnTo>
                  <a:pt x="63652" y="9359"/>
                </a:lnTo>
                <a:lnTo>
                  <a:pt x="64503" y="9143"/>
                </a:lnTo>
                <a:lnTo>
                  <a:pt x="5397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822664" y="42852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68" y="0"/>
                </a:moveTo>
                <a:lnTo>
                  <a:pt x="0" y="12"/>
                </a:lnTo>
                <a:lnTo>
                  <a:pt x="190" y="76"/>
                </a:lnTo>
                <a:lnTo>
                  <a:pt x="342" y="101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351350" y="4288007"/>
            <a:ext cx="443865" cy="113664"/>
          </a:xfrm>
          <a:custGeom>
            <a:avLst/>
            <a:gdLst/>
            <a:ahLst/>
            <a:cxnLst/>
            <a:rect l="l" t="t" r="r" b="b"/>
            <a:pathLst>
              <a:path w="443864" h="113664">
                <a:moveTo>
                  <a:pt x="143154" y="63373"/>
                </a:moveTo>
                <a:lnTo>
                  <a:pt x="86088" y="72400"/>
                </a:lnTo>
                <a:lnTo>
                  <a:pt x="47878" y="81675"/>
                </a:lnTo>
                <a:lnTo>
                  <a:pt x="7196" y="106724"/>
                </a:lnTo>
                <a:lnTo>
                  <a:pt x="2324" y="111213"/>
                </a:lnTo>
                <a:lnTo>
                  <a:pt x="0" y="113360"/>
                </a:lnTo>
                <a:lnTo>
                  <a:pt x="11934" y="113249"/>
                </a:lnTo>
                <a:lnTo>
                  <a:pt x="23864" y="113010"/>
                </a:lnTo>
                <a:lnTo>
                  <a:pt x="35788" y="112638"/>
                </a:lnTo>
                <a:lnTo>
                  <a:pt x="47701" y="112128"/>
                </a:lnTo>
                <a:lnTo>
                  <a:pt x="50380" y="110185"/>
                </a:lnTo>
                <a:lnTo>
                  <a:pt x="55829" y="106375"/>
                </a:lnTo>
                <a:lnTo>
                  <a:pt x="91685" y="82340"/>
                </a:lnTo>
                <a:lnTo>
                  <a:pt x="133317" y="65968"/>
                </a:lnTo>
                <a:lnTo>
                  <a:pt x="143154" y="63373"/>
                </a:lnTo>
                <a:close/>
              </a:path>
              <a:path w="443864" h="113664">
                <a:moveTo>
                  <a:pt x="2412" y="111112"/>
                </a:moveTo>
                <a:close/>
              </a:path>
              <a:path w="443864" h="113664">
                <a:moveTo>
                  <a:pt x="275755" y="27546"/>
                </a:moveTo>
                <a:lnTo>
                  <a:pt x="259676" y="32778"/>
                </a:lnTo>
                <a:lnTo>
                  <a:pt x="207200" y="54140"/>
                </a:lnTo>
                <a:lnTo>
                  <a:pt x="222258" y="53161"/>
                </a:lnTo>
                <a:lnTo>
                  <a:pt x="237235" y="52393"/>
                </a:lnTo>
                <a:lnTo>
                  <a:pt x="252156" y="51836"/>
                </a:lnTo>
                <a:lnTo>
                  <a:pt x="267042" y="51485"/>
                </a:lnTo>
                <a:lnTo>
                  <a:pt x="284418" y="43980"/>
                </a:lnTo>
                <a:lnTo>
                  <a:pt x="301567" y="36020"/>
                </a:lnTo>
                <a:lnTo>
                  <a:pt x="316926" y="28384"/>
                </a:lnTo>
                <a:lnTo>
                  <a:pt x="290080" y="28384"/>
                </a:lnTo>
                <a:lnTo>
                  <a:pt x="275755" y="27546"/>
                </a:lnTo>
                <a:close/>
              </a:path>
              <a:path w="443864" h="113664">
                <a:moveTo>
                  <a:pt x="335076" y="18656"/>
                </a:moveTo>
                <a:lnTo>
                  <a:pt x="323800" y="20940"/>
                </a:lnTo>
                <a:lnTo>
                  <a:pt x="301306" y="25785"/>
                </a:lnTo>
                <a:lnTo>
                  <a:pt x="290080" y="28384"/>
                </a:lnTo>
                <a:lnTo>
                  <a:pt x="316926" y="28384"/>
                </a:lnTo>
                <a:lnTo>
                  <a:pt x="318604" y="27546"/>
                </a:lnTo>
                <a:lnTo>
                  <a:pt x="335178" y="18745"/>
                </a:lnTo>
                <a:close/>
              </a:path>
              <a:path w="443864" h="113664">
                <a:moveTo>
                  <a:pt x="443395" y="0"/>
                </a:moveTo>
                <a:lnTo>
                  <a:pt x="436727" y="838"/>
                </a:lnTo>
                <a:lnTo>
                  <a:pt x="413854" y="4648"/>
                </a:lnTo>
                <a:lnTo>
                  <a:pt x="433133" y="8991"/>
                </a:lnTo>
                <a:lnTo>
                  <a:pt x="435990" y="5930"/>
                </a:lnTo>
                <a:lnTo>
                  <a:pt x="439673" y="2844"/>
                </a:lnTo>
                <a:lnTo>
                  <a:pt x="44339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99058" y="4285254"/>
            <a:ext cx="424815" cy="114935"/>
          </a:xfrm>
          <a:custGeom>
            <a:avLst/>
            <a:gdLst/>
            <a:ahLst/>
            <a:cxnLst/>
            <a:rect l="l" t="t" r="r" b="b"/>
            <a:pathLst>
              <a:path w="424814" h="114935">
                <a:moveTo>
                  <a:pt x="287477" y="21501"/>
                </a:moveTo>
                <a:lnTo>
                  <a:pt x="236710" y="46736"/>
                </a:lnTo>
                <a:lnTo>
                  <a:pt x="204444" y="54590"/>
                </a:lnTo>
                <a:lnTo>
                  <a:pt x="189528" y="55144"/>
                </a:lnTo>
                <a:lnTo>
                  <a:pt x="174555" y="55911"/>
                </a:lnTo>
                <a:lnTo>
                  <a:pt x="159499" y="56896"/>
                </a:lnTo>
                <a:lnTo>
                  <a:pt x="145046" y="62776"/>
                </a:lnTo>
                <a:lnTo>
                  <a:pt x="132522" y="63182"/>
                </a:lnTo>
                <a:lnTo>
                  <a:pt x="85616" y="68724"/>
                </a:lnTo>
                <a:lnTo>
                  <a:pt x="43978" y="85095"/>
                </a:lnTo>
                <a:lnTo>
                  <a:pt x="8115" y="109131"/>
                </a:lnTo>
                <a:lnTo>
                  <a:pt x="5384" y="111023"/>
                </a:lnTo>
                <a:lnTo>
                  <a:pt x="2679" y="112941"/>
                </a:lnTo>
                <a:lnTo>
                  <a:pt x="0" y="114884"/>
                </a:lnTo>
                <a:lnTo>
                  <a:pt x="1524" y="114795"/>
                </a:lnTo>
                <a:lnTo>
                  <a:pt x="15823" y="109045"/>
                </a:lnTo>
                <a:lnTo>
                  <a:pt x="26468" y="105243"/>
                </a:lnTo>
                <a:lnTo>
                  <a:pt x="36087" y="102638"/>
                </a:lnTo>
                <a:lnTo>
                  <a:pt x="47307" y="100482"/>
                </a:lnTo>
                <a:lnTo>
                  <a:pt x="72349" y="92652"/>
                </a:lnTo>
                <a:lnTo>
                  <a:pt x="97815" y="86818"/>
                </a:lnTo>
                <a:lnTo>
                  <a:pt x="123709" y="82978"/>
                </a:lnTo>
                <a:lnTo>
                  <a:pt x="146424" y="81381"/>
                </a:lnTo>
                <a:lnTo>
                  <a:pt x="110528" y="81381"/>
                </a:lnTo>
                <a:lnTo>
                  <a:pt x="106908" y="81343"/>
                </a:lnTo>
                <a:lnTo>
                  <a:pt x="115925" y="79933"/>
                </a:lnTo>
                <a:lnTo>
                  <a:pt x="120421" y="79171"/>
                </a:lnTo>
                <a:lnTo>
                  <a:pt x="168622" y="79171"/>
                </a:lnTo>
                <a:lnTo>
                  <a:pt x="172986" y="78841"/>
                </a:lnTo>
                <a:lnTo>
                  <a:pt x="216319" y="63830"/>
                </a:lnTo>
                <a:lnTo>
                  <a:pt x="214426" y="63779"/>
                </a:lnTo>
                <a:lnTo>
                  <a:pt x="210616" y="63627"/>
                </a:lnTo>
                <a:lnTo>
                  <a:pt x="223369" y="58993"/>
                </a:lnTo>
                <a:lnTo>
                  <a:pt x="236175" y="54502"/>
                </a:lnTo>
                <a:lnTo>
                  <a:pt x="249028" y="50153"/>
                </a:lnTo>
                <a:lnTo>
                  <a:pt x="261924" y="45948"/>
                </a:lnTo>
                <a:lnTo>
                  <a:pt x="258114" y="45923"/>
                </a:lnTo>
                <a:lnTo>
                  <a:pt x="287991" y="36749"/>
                </a:lnTo>
                <a:lnTo>
                  <a:pt x="317754" y="27165"/>
                </a:lnTo>
                <a:lnTo>
                  <a:pt x="322160" y="26250"/>
                </a:lnTo>
                <a:lnTo>
                  <a:pt x="315087" y="25692"/>
                </a:lnTo>
                <a:lnTo>
                  <a:pt x="302385" y="24177"/>
                </a:lnTo>
                <a:lnTo>
                  <a:pt x="289674" y="22872"/>
                </a:lnTo>
                <a:lnTo>
                  <a:pt x="287477" y="21501"/>
                </a:lnTo>
                <a:close/>
              </a:path>
              <a:path w="424814" h="114935">
                <a:moveTo>
                  <a:pt x="168622" y="79171"/>
                </a:moveTo>
                <a:lnTo>
                  <a:pt x="120421" y="79171"/>
                </a:lnTo>
                <a:lnTo>
                  <a:pt x="136118" y="79679"/>
                </a:lnTo>
                <a:lnTo>
                  <a:pt x="128219" y="80365"/>
                </a:lnTo>
                <a:lnTo>
                  <a:pt x="120294" y="80937"/>
                </a:lnTo>
                <a:lnTo>
                  <a:pt x="112344" y="81381"/>
                </a:lnTo>
                <a:lnTo>
                  <a:pt x="146424" y="81381"/>
                </a:lnTo>
                <a:lnTo>
                  <a:pt x="150037" y="81127"/>
                </a:lnTo>
                <a:lnTo>
                  <a:pt x="157607" y="80162"/>
                </a:lnTo>
                <a:lnTo>
                  <a:pt x="165265" y="79425"/>
                </a:lnTo>
                <a:lnTo>
                  <a:pt x="168622" y="79171"/>
                </a:lnTo>
                <a:close/>
              </a:path>
              <a:path w="424814" h="114935">
                <a:moveTo>
                  <a:pt x="423608" y="0"/>
                </a:moveTo>
                <a:lnTo>
                  <a:pt x="385432" y="11734"/>
                </a:lnTo>
                <a:lnTo>
                  <a:pt x="387477" y="12179"/>
                </a:lnTo>
                <a:lnTo>
                  <a:pt x="424243" y="3683"/>
                </a:lnTo>
                <a:lnTo>
                  <a:pt x="423812" y="2755"/>
                </a:lnTo>
                <a:lnTo>
                  <a:pt x="423695" y="1957"/>
                </a:lnTo>
                <a:lnTo>
                  <a:pt x="423691" y="1235"/>
                </a:lnTo>
                <a:lnTo>
                  <a:pt x="423830" y="584"/>
                </a:lnTo>
                <a:lnTo>
                  <a:pt x="423824" y="63"/>
                </a:lnTo>
                <a:lnTo>
                  <a:pt x="42360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873482" y="4239256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9664" y="0"/>
                </a:moveTo>
                <a:lnTo>
                  <a:pt x="3213" y="3784"/>
                </a:lnTo>
                <a:lnTo>
                  <a:pt x="0" y="5727"/>
                </a:lnTo>
                <a:lnTo>
                  <a:pt x="13500" y="3479"/>
                </a:lnTo>
                <a:lnTo>
                  <a:pt x="20269" y="2425"/>
                </a:lnTo>
                <a:lnTo>
                  <a:pt x="966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615368" y="4283423"/>
            <a:ext cx="243204" cy="66040"/>
          </a:xfrm>
          <a:custGeom>
            <a:avLst/>
            <a:gdLst/>
            <a:ahLst/>
            <a:cxnLst/>
            <a:rect l="l" t="t" r="r" b="b"/>
            <a:pathLst>
              <a:path w="243204" h="66039">
                <a:moveTo>
                  <a:pt x="3644" y="64401"/>
                </a:moveTo>
                <a:lnTo>
                  <a:pt x="0" y="65658"/>
                </a:lnTo>
                <a:lnTo>
                  <a:pt x="165" y="65658"/>
                </a:lnTo>
                <a:lnTo>
                  <a:pt x="317" y="65684"/>
                </a:lnTo>
                <a:lnTo>
                  <a:pt x="482" y="65684"/>
                </a:lnTo>
                <a:lnTo>
                  <a:pt x="3644" y="64401"/>
                </a:lnTo>
                <a:close/>
              </a:path>
              <a:path w="243204" h="66039">
                <a:moveTo>
                  <a:pt x="52870" y="47802"/>
                </a:moveTo>
                <a:lnTo>
                  <a:pt x="51638" y="47802"/>
                </a:lnTo>
                <a:lnTo>
                  <a:pt x="41135" y="51422"/>
                </a:lnTo>
                <a:lnTo>
                  <a:pt x="52870" y="47802"/>
                </a:lnTo>
                <a:close/>
              </a:path>
              <a:path w="243204" h="66039">
                <a:moveTo>
                  <a:pt x="243128" y="0"/>
                </a:moveTo>
                <a:lnTo>
                  <a:pt x="238988" y="101"/>
                </a:lnTo>
                <a:lnTo>
                  <a:pt x="230708" y="419"/>
                </a:lnTo>
                <a:lnTo>
                  <a:pt x="207937" y="5511"/>
                </a:lnTo>
                <a:lnTo>
                  <a:pt x="208216" y="6057"/>
                </a:lnTo>
                <a:lnTo>
                  <a:pt x="208584" y="6565"/>
                </a:lnTo>
                <a:lnTo>
                  <a:pt x="209092" y="7048"/>
                </a:lnTo>
                <a:lnTo>
                  <a:pt x="24312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823026" y="42851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8" y="0"/>
                </a:moveTo>
                <a:lnTo>
                  <a:pt x="0" y="63"/>
                </a:lnTo>
                <a:lnTo>
                  <a:pt x="63" y="215"/>
                </a:lnTo>
                <a:lnTo>
                  <a:pt x="386" y="114"/>
                </a:lnTo>
                <a:lnTo>
                  <a:pt x="88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822717" y="4283840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3355" y="0"/>
                </a:moveTo>
                <a:lnTo>
                  <a:pt x="15963" y="317"/>
                </a:lnTo>
                <a:lnTo>
                  <a:pt x="8572" y="762"/>
                </a:lnTo>
                <a:lnTo>
                  <a:pt x="1193" y="1320"/>
                </a:lnTo>
                <a:lnTo>
                  <a:pt x="368" y="1536"/>
                </a:lnTo>
                <a:lnTo>
                  <a:pt x="0" y="2794"/>
                </a:lnTo>
                <a:lnTo>
                  <a:pt x="76" y="4000"/>
                </a:lnTo>
                <a:lnTo>
                  <a:pt x="584" y="5092"/>
                </a:lnTo>
                <a:lnTo>
                  <a:pt x="23355" y="0"/>
                </a:lnTo>
                <a:close/>
              </a:path>
              <a:path w="23495" h="5714">
                <a:moveTo>
                  <a:pt x="279" y="1498"/>
                </a:move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46360" y="4349088"/>
            <a:ext cx="169545" cy="36830"/>
          </a:xfrm>
          <a:custGeom>
            <a:avLst/>
            <a:gdLst/>
            <a:ahLst/>
            <a:cxnLst/>
            <a:rect l="l" t="t" r="r" b="b"/>
            <a:pathLst>
              <a:path w="169545" h="36829">
                <a:moveTo>
                  <a:pt x="169176" y="0"/>
                </a:moveTo>
                <a:lnTo>
                  <a:pt x="169011" y="0"/>
                </a:lnTo>
                <a:lnTo>
                  <a:pt x="125679" y="14998"/>
                </a:lnTo>
                <a:lnTo>
                  <a:pt x="117970" y="15595"/>
                </a:lnTo>
                <a:lnTo>
                  <a:pt x="110312" y="16319"/>
                </a:lnTo>
                <a:lnTo>
                  <a:pt x="102730" y="17297"/>
                </a:lnTo>
                <a:lnTo>
                  <a:pt x="76407" y="19141"/>
                </a:lnTo>
                <a:lnTo>
                  <a:pt x="50512" y="22979"/>
                </a:lnTo>
                <a:lnTo>
                  <a:pt x="25043" y="28814"/>
                </a:lnTo>
                <a:lnTo>
                  <a:pt x="0" y="36652"/>
                </a:lnTo>
                <a:lnTo>
                  <a:pt x="49733" y="28701"/>
                </a:lnTo>
                <a:lnTo>
                  <a:pt x="65150" y="26467"/>
                </a:lnTo>
                <a:lnTo>
                  <a:pt x="80768" y="24825"/>
                </a:lnTo>
                <a:lnTo>
                  <a:pt x="96553" y="23712"/>
                </a:lnTo>
                <a:lnTo>
                  <a:pt x="112471" y="23063"/>
                </a:lnTo>
                <a:lnTo>
                  <a:pt x="169481" y="25"/>
                </a:lnTo>
                <a:lnTo>
                  <a:pt x="16917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704094" y="42766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4" h="13970">
                <a:moveTo>
                  <a:pt x="52387" y="0"/>
                </a:moveTo>
                <a:lnTo>
                  <a:pt x="10477" y="9906"/>
                </a:lnTo>
                <a:lnTo>
                  <a:pt x="0" y="13360"/>
                </a:lnTo>
                <a:lnTo>
                  <a:pt x="10921" y="12395"/>
                </a:lnTo>
                <a:lnTo>
                  <a:pt x="13931" y="11722"/>
                </a:lnTo>
                <a:lnTo>
                  <a:pt x="15481" y="10782"/>
                </a:lnTo>
                <a:lnTo>
                  <a:pt x="18554" y="8839"/>
                </a:lnTo>
                <a:lnTo>
                  <a:pt x="26890" y="8839"/>
                </a:lnTo>
                <a:lnTo>
                  <a:pt x="33413" y="7391"/>
                </a:lnTo>
                <a:lnTo>
                  <a:pt x="49377" y="3454"/>
                </a:lnTo>
                <a:lnTo>
                  <a:pt x="50203" y="2336"/>
                </a:lnTo>
                <a:lnTo>
                  <a:pt x="51219" y="1155"/>
                </a:lnTo>
                <a:lnTo>
                  <a:pt x="52387" y="0"/>
                </a:lnTo>
                <a:close/>
              </a:path>
              <a:path w="52704" h="13970">
                <a:moveTo>
                  <a:pt x="26890" y="8839"/>
                </a:moveTo>
                <a:lnTo>
                  <a:pt x="18554" y="8839"/>
                </a:lnTo>
                <a:lnTo>
                  <a:pt x="22542" y="9804"/>
                </a:lnTo>
                <a:lnTo>
                  <a:pt x="26890" y="8839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718026" y="4285482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4622" y="0"/>
                </a:moveTo>
                <a:lnTo>
                  <a:pt x="1549" y="1943"/>
                </a:lnTo>
                <a:lnTo>
                  <a:pt x="0" y="2882"/>
                </a:lnTo>
                <a:lnTo>
                  <a:pt x="8610" y="965"/>
                </a:lnTo>
                <a:lnTo>
                  <a:pt x="7289" y="660"/>
                </a:lnTo>
                <a:lnTo>
                  <a:pt x="462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753470" y="4270100"/>
            <a:ext cx="44450" cy="10160"/>
          </a:xfrm>
          <a:custGeom>
            <a:avLst/>
            <a:gdLst/>
            <a:ahLst/>
            <a:cxnLst/>
            <a:rect l="l" t="t" r="r" b="b"/>
            <a:pathLst>
              <a:path w="44450" h="10160">
                <a:moveTo>
                  <a:pt x="44081" y="0"/>
                </a:moveTo>
                <a:lnTo>
                  <a:pt x="3009" y="6540"/>
                </a:lnTo>
                <a:lnTo>
                  <a:pt x="0" y="9994"/>
                </a:lnTo>
                <a:lnTo>
                  <a:pt x="22002" y="4854"/>
                </a:lnTo>
                <a:lnTo>
                  <a:pt x="4408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690792" y="4289037"/>
            <a:ext cx="24765" cy="5715"/>
          </a:xfrm>
          <a:custGeom>
            <a:avLst/>
            <a:gdLst/>
            <a:ahLst/>
            <a:cxnLst/>
            <a:rect l="l" t="t" r="r" b="b"/>
            <a:pathLst>
              <a:path w="24764" h="5714">
                <a:moveTo>
                  <a:pt x="24218" y="0"/>
                </a:moveTo>
                <a:lnTo>
                  <a:pt x="16941" y="660"/>
                </a:lnTo>
                <a:lnTo>
                  <a:pt x="13296" y="965"/>
                </a:lnTo>
                <a:lnTo>
                  <a:pt x="0" y="5384"/>
                </a:lnTo>
                <a:lnTo>
                  <a:pt x="2421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737508" y="4280098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5963" y="0"/>
                </a:moveTo>
                <a:lnTo>
                  <a:pt x="0" y="3937"/>
                </a:lnTo>
                <a:lnTo>
                  <a:pt x="15671" y="444"/>
                </a:lnTo>
                <a:lnTo>
                  <a:pt x="1596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753178" y="4268880"/>
            <a:ext cx="52705" cy="12065"/>
          </a:xfrm>
          <a:custGeom>
            <a:avLst/>
            <a:gdLst/>
            <a:ahLst/>
            <a:cxnLst/>
            <a:rect l="l" t="t" r="r" b="b"/>
            <a:pathLst>
              <a:path w="52704" h="12064">
                <a:moveTo>
                  <a:pt x="52222" y="0"/>
                </a:moveTo>
                <a:lnTo>
                  <a:pt x="49669" y="393"/>
                </a:lnTo>
                <a:lnTo>
                  <a:pt x="47040" y="825"/>
                </a:lnTo>
                <a:lnTo>
                  <a:pt x="44373" y="1219"/>
                </a:lnTo>
                <a:lnTo>
                  <a:pt x="22294" y="6073"/>
                </a:lnTo>
                <a:lnTo>
                  <a:pt x="292" y="11214"/>
                </a:lnTo>
                <a:lnTo>
                  <a:pt x="0" y="11658"/>
                </a:lnTo>
                <a:lnTo>
                  <a:pt x="5222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837220" y="4310246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14541" y="0"/>
                </a:moveTo>
                <a:lnTo>
                  <a:pt x="0" y="3111"/>
                </a:lnTo>
                <a:lnTo>
                  <a:pt x="20218" y="1562"/>
                </a:lnTo>
                <a:lnTo>
                  <a:pt x="19989" y="927"/>
                </a:lnTo>
                <a:lnTo>
                  <a:pt x="1454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851763" y="4309152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207" y="0"/>
                </a:moveTo>
                <a:lnTo>
                  <a:pt x="0" y="1092"/>
                </a:lnTo>
                <a:lnTo>
                  <a:pt x="1816" y="1384"/>
                </a:lnTo>
                <a:lnTo>
                  <a:pt x="5448" y="2019"/>
                </a:lnTo>
                <a:lnTo>
                  <a:pt x="5257" y="1384"/>
                </a:lnTo>
                <a:lnTo>
                  <a:pt x="520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798282" y="4326827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5">
                <a:moveTo>
                  <a:pt x="19278" y="0"/>
                </a:moveTo>
                <a:lnTo>
                  <a:pt x="16052" y="381"/>
                </a:lnTo>
                <a:lnTo>
                  <a:pt x="9601" y="1257"/>
                </a:lnTo>
                <a:lnTo>
                  <a:pt x="0" y="3898"/>
                </a:lnTo>
                <a:lnTo>
                  <a:pt x="1054" y="4267"/>
                </a:lnTo>
                <a:lnTo>
                  <a:pt x="1927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768075" y="4330721"/>
            <a:ext cx="31750" cy="8255"/>
          </a:xfrm>
          <a:custGeom>
            <a:avLst/>
            <a:gdLst/>
            <a:ahLst/>
            <a:cxnLst/>
            <a:rect l="l" t="t" r="r" b="b"/>
            <a:pathLst>
              <a:path w="31750" h="8254">
                <a:moveTo>
                  <a:pt x="30213" y="0"/>
                </a:moveTo>
                <a:lnTo>
                  <a:pt x="0" y="8178"/>
                </a:lnTo>
                <a:lnTo>
                  <a:pt x="31267" y="381"/>
                </a:lnTo>
                <a:lnTo>
                  <a:pt x="3021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724064" y="4344879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4">
                <a:moveTo>
                  <a:pt x="21602" y="0"/>
                </a:moveTo>
                <a:lnTo>
                  <a:pt x="0" y="5702"/>
                </a:lnTo>
                <a:lnTo>
                  <a:pt x="1828" y="5575"/>
                </a:lnTo>
                <a:lnTo>
                  <a:pt x="8420" y="3657"/>
                </a:lnTo>
                <a:lnTo>
                  <a:pt x="2160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812641" y="431889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33" y="0"/>
                </a:moveTo>
                <a:lnTo>
                  <a:pt x="1841" y="279"/>
                </a:lnTo>
                <a:lnTo>
                  <a:pt x="622" y="165"/>
                </a:lnTo>
                <a:lnTo>
                  <a:pt x="0" y="127"/>
                </a:lnTo>
                <a:lnTo>
                  <a:pt x="53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813174" y="4311803"/>
            <a:ext cx="52069" cy="10160"/>
          </a:xfrm>
          <a:custGeom>
            <a:avLst/>
            <a:gdLst/>
            <a:ahLst/>
            <a:cxnLst/>
            <a:rect l="l" t="t" r="r" b="b"/>
            <a:pathLst>
              <a:path w="52070" h="10160">
                <a:moveTo>
                  <a:pt x="44259" y="0"/>
                </a:moveTo>
                <a:lnTo>
                  <a:pt x="24053" y="1562"/>
                </a:lnTo>
                <a:lnTo>
                  <a:pt x="16002" y="3327"/>
                </a:lnTo>
                <a:lnTo>
                  <a:pt x="0" y="7086"/>
                </a:lnTo>
                <a:lnTo>
                  <a:pt x="1308" y="7366"/>
                </a:lnTo>
                <a:lnTo>
                  <a:pt x="28613" y="9613"/>
                </a:lnTo>
                <a:lnTo>
                  <a:pt x="51587" y="4737"/>
                </a:lnTo>
                <a:lnTo>
                  <a:pt x="47409" y="3810"/>
                </a:lnTo>
                <a:lnTo>
                  <a:pt x="45148" y="2133"/>
                </a:lnTo>
                <a:lnTo>
                  <a:pt x="4425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785053" y="4319019"/>
            <a:ext cx="48895" cy="12065"/>
          </a:xfrm>
          <a:custGeom>
            <a:avLst/>
            <a:gdLst/>
            <a:ahLst/>
            <a:cxnLst/>
            <a:rect l="l" t="t" r="r" b="b"/>
            <a:pathLst>
              <a:path w="48895" h="12064">
                <a:moveTo>
                  <a:pt x="27584" y="0"/>
                </a:moveTo>
                <a:lnTo>
                  <a:pt x="20674" y="1675"/>
                </a:lnTo>
                <a:lnTo>
                  <a:pt x="0" y="6896"/>
                </a:lnTo>
                <a:lnTo>
                  <a:pt x="13233" y="11696"/>
                </a:lnTo>
                <a:lnTo>
                  <a:pt x="22834" y="9067"/>
                </a:lnTo>
                <a:lnTo>
                  <a:pt x="29273" y="8191"/>
                </a:lnTo>
                <a:lnTo>
                  <a:pt x="32512" y="7810"/>
                </a:lnTo>
                <a:lnTo>
                  <a:pt x="48729" y="4140"/>
                </a:lnTo>
                <a:lnTo>
                  <a:pt x="42291" y="2857"/>
                </a:lnTo>
                <a:lnTo>
                  <a:pt x="29425" y="152"/>
                </a:lnTo>
                <a:lnTo>
                  <a:pt x="28206" y="38"/>
                </a:lnTo>
                <a:lnTo>
                  <a:pt x="2758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729898" y="4319165"/>
            <a:ext cx="112395" cy="24130"/>
          </a:xfrm>
          <a:custGeom>
            <a:avLst/>
            <a:gdLst/>
            <a:ahLst/>
            <a:cxnLst/>
            <a:rect l="l" t="t" r="r" b="b"/>
            <a:pathLst>
              <a:path w="112395" h="24129">
                <a:moveTo>
                  <a:pt x="55156" y="6756"/>
                </a:moveTo>
                <a:lnTo>
                  <a:pt x="41301" y="10434"/>
                </a:lnTo>
                <a:lnTo>
                  <a:pt x="27492" y="14244"/>
                </a:lnTo>
                <a:lnTo>
                  <a:pt x="0" y="22237"/>
                </a:lnTo>
                <a:lnTo>
                  <a:pt x="22644" y="23837"/>
                </a:lnTo>
                <a:lnTo>
                  <a:pt x="68389" y="11557"/>
                </a:lnTo>
                <a:lnTo>
                  <a:pt x="55156" y="6756"/>
                </a:lnTo>
                <a:close/>
              </a:path>
              <a:path w="112395" h="24129">
                <a:moveTo>
                  <a:pt x="84582" y="0"/>
                </a:moveTo>
                <a:lnTo>
                  <a:pt x="97447" y="2717"/>
                </a:lnTo>
                <a:lnTo>
                  <a:pt x="103886" y="4000"/>
                </a:lnTo>
                <a:lnTo>
                  <a:pt x="109220" y="2819"/>
                </a:lnTo>
                <a:lnTo>
                  <a:pt x="111887" y="2260"/>
                </a:lnTo>
                <a:lnTo>
                  <a:pt x="8458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64162" y="4341407"/>
            <a:ext cx="88900" cy="21590"/>
          </a:xfrm>
          <a:custGeom>
            <a:avLst/>
            <a:gdLst/>
            <a:ahLst/>
            <a:cxnLst/>
            <a:rect l="l" t="t" r="r" b="b"/>
            <a:pathLst>
              <a:path w="88900" h="21589">
                <a:moveTo>
                  <a:pt x="65735" y="0"/>
                </a:moveTo>
                <a:lnTo>
                  <a:pt x="49229" y="5052"/>
                </a:lnTo>
                <a:lnTo>
                  <a:pt x="32777" y="10266"/>
                </a:lnTo>
                <a:lnTo>
                  <a:pt x="16370" y="15639"/>
                </a:lnTo>
                <a:lnTo>
                  <a:pt x="0" y="21170"/>
                </a:lnTo>
                <a:lnTo>
                  <a:pt x="1892" y="20815"/>
                </a:lnTo>
                <a:lnTo>
                  <a:pt x="3784" y="20497"/>
                </a:lnTo>
                <a:lnTo>
                  <a:pt x="50444" y="12331"/>
                </a:lnTo>
                <a:lnTo>
                  <a:pt x="61282" y="9169"/>
                </a:lnTo>
                <a:lnTo>
                  <a:pt x="59893" y="9169"/>
                </a:lnTo>
                <a:lnTo>
                  <a:pt x="88379" y="1600"/>
                </a:lnTo>
                <a:lnTo>
                  <a:pt x="65735" y="0"/>
                </a:lnTo>
                <a:close/>
              </a:path>
              <a:path w="88900" h="21589">
                <a:moveTo>
                  <a:pt x="61721" y="9042"/>
                </a:moveTo>
                <a:lnTo>
                  <a:pt x="59893" y="9169"/>
                </a:lnTo>
                <a:lnTo>
                  <a:pt x="61282" y="9169"/>
                </a:lnTo>
                <a:lnTo>
                  <a:pt x="61721" y="9042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55085" y="4353737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89" h="12064">
                <a:moveTo>
                  <a:pt x="59524" y="0"/>
                </a:moveTo>
                <a:lnTo>
                  <a:pt x="10972" y="8483"/>
                </a:lnTo>
                <a:lnTo>
                  <a:pt x="9080" y="8839"/>
                </a:lnTo>
                <a:lnTo>
                  <a:pt x="0" y="11950"/>
                </a:lnTo>
                <a:lnTo>
                  <a:pt x="9408" y="11186"/>
                </a:lnTo>
                <a:lnTo>
                  <a:pt x="51041" y="2540"/>
                </a:lnTo>
                <a:lnTo>
                  <a:pt x="5952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221153" y="4351489"/>
            <a:ext cx="42545" cy="8890"/>
          </a:xfrm>
          <a:custGeom>
            <a:avLst/>
            <a:gdLst/>
            <a:ahLst/>
            <a:cxnLst/>
            <a:rect l="l" t="t" r="r" b="b"/>
            <a:pathLst>
              <a:path w="42545" h="8889">
                <a:moveTo>
                  <a:pt x="42290" y="0"/>
                </a:moveTo>
                <a:lnTo>
                  <a:pt x="31705" y="1173"/>
                </a:lnTo>
                <a:lnTo>
                  <a:pt x="0" y="5041"/>
                </a:lnTo>
                <a:lnTo>
                  <a:pt x="660" y="6197"/>
                </a:lnTo>
                <a:lnTo>
                  <a:pt x="838" y="7467"/>
                </a:lnTo>
                <a:lnTo>
                  <a:pt x="647" y="8788"/>
                </a:lnTo>
                <a:lnTo>
                  <a:pt x="5270" y="7670"/>
                </a:lnTo>
                <a:lnTo>
                  <a:pt x="14554" y="5524"/>
                </a:lnTo>
                <a:lnTo>
                  <a:pt x="4229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206902" y="43484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69" y="0"/>
                </a:lnTo>
              </a:path>
            </a:pathLst>
          </a:custGeom>
          <a:ln w="16179">
            <a:solidFill>
              <a:srgbClr val="E2E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201032" y="4344840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4" h="4445">
                <a:moveTo>
                  <a:pt x="18161" y="0"/>
                </a:moveTo>
                <a:lnTo>
                  <a:pt x="1320" y="584"/>
                </a:lnTo>
                <a:lnTo>
                  <a:pt x="914" y="1155"/>
                </a:lnTo>
                <a:lnTo>
                  <a:pt x="469" y="1663"/>
                </a:lnTo>
                <a:lnTo>
                  <a:pt x="0" y="2082"/>
                </a:lnTo>
                <a:lnTo>
                  <a:pt x="5867" y="4318"/>
                </a:lnTo>
                <a:lnTo>
                  <a:pt x="12179" y="2895"/>
                </a:lnTo>
                <a:lnTo>
                  <a:pt x="14363" y="2463"/>
                </a:lnTo>
                <a:lnTo>
                  <a:pt x="16446" y="1422"/>
                </a:lnTo>
                <a:lnTo>
                  <a:pt x="1816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220806" y="4347404"/>
            <a:ext cx="83820" cy="16510"/>
          </a:xfrm>
          <a:custGeom>
            <a:avLst/>
            <a:gdLst/>
            <a:ahLst/>
            <a:cxnLst/>
            <a:rect l="l" t="t" r="r" b="b"/>
            <a:pathLst>
              <a:path w="83820" h="16510">
                <a:moveTo>
                  <a:pt x="83540" y="0"/>
                </a:moveTo>
                <a:lnTo>
                  <a:pt x="42633" y="4089"/>
                </a:lnTo>
                <a:lnTo>
                  <a:pt x="1003" y="12877"/>
                </a:lnTo>
                <a:lnTo>
                  <a:pt x="850" y="13842"/>
                </a:lnTo>
                <a:lnTo>
                  <a:pt x="507" y="14858"/>
                </a:lnTo>
                <a:lnTo>
                  <a:pt x="0" y="15887"/>
                </a:lnTo>
                <a:lnTo>
                  <a:pt x="54292" y="9867"/>
                </a:lnTo>
                <a:lnTo>
                  <a:pt x="8354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263448" y="4342122"/>
            <a:ext cx="52705" cy="9525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51828" y="0"/>
                </a:moveTo>
                <a:lnTo>
                  <a:pt x="38851" y="2223"/>
                </a:lnTo>
                <a:lnTo>
                  <a:pt x="0" y="9372"/>
                </a:lnTo>
                <a:lnTo>
                  <a:pt x="30659" y="6225"/>
                </a:lnTo>
                <a:lnTo>
                  <a:pt x="40894" y="5283"/>
                </a:lnTo>
                <a:lnTo>
                  <a:pt x="52184" y="1346"/>
                </a:lnTo>
                <a:lnTo>
                  <a:pt x="52095" y="901"/>
                </a:lnTo>
                <a:lnTo>
                  <a:pt x="518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207587" y="4357272"/>
            <a:ext cx="67945" cy="19685"/>
          </a:xfrm>
          <a:custGeom>
            <a:avLst/>
            <a:gdLst/>
            <a:ahLst/>
            <a:cxnLst/>
            <a:rect l="l" t="t" r="r" b="b"/>
            <a:pathLst>
              <a:path w="67945" h="19685">
                <a:moveTo>
                  <a:pt x="67513" y="0"/>
                </a:moveTo>
                <a:lnTo>
                  <a:pt x="13220" y="6019"/>
                </a:lnTo>
                <a:lnTo>
                  <a:pt x="10693" y="11112"/>
                </a:lnTo>
                <a:lnTo>
                  <a:pt x="4229" y="16395"/>
                </a:lnTo>
                <a:lnTo>
                  <a:pt x="0" y="19342"/>
                </a:lnTo>
                <a:lnTo>
                  <a:pt x="23660" y="13957"/>
                </a:lnTo>
                <a:lnTo>
                  <a:pt x="56576" y="3572"/>
                </a:lnTo>
                <a:lnTo>
                  <a:pt x="6751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197488" y="434542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864" y="0"/>
                </a:moveTo>
                <a:lnTo>
                  <a:pt x="0" y="165"/>
                </a:lnTo>
                <a:lnTo>
                  <a:pt x="3543" y="1498"/>
                </a:lnTo>
                <a:lnTo>
                  <a:pt x="4013" y="1079"/>
                </a:lnTo>
                <a:lnTo>
                  <a:pt x="4457" y="571"/>
                </a:lnTo>
                <a:lnTo>
                  <a:pt x="486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041194" y="4367372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4" h="9525">
                <a:moveTo>
                  <a:pt x="30110" y="5575"/>
                </a:moveTo>
                <a:lnTo>
                  <a:pt x="14795" y="5575"/>
                </a:lnTo>
                <a:lnTo>
                  <a:pt x="18148" y="7023"/>
                </a:lnTo>
                <a:lnTo>
                  <a:pt x="21513" y="9194"/>
                </a:lnTo>
                <a:lnTo>
                  <a:pt x="30110" y="5575"/>
                </a:lnTo>
                <a:close/>
              </a:path>
              <a:path w="33654" h="9525">
                <a:moveTo>
                  <a:pt x="15748" y="0"/>
                </a:moveTo>
                <a:lnTo>
                  <a:pt x="0" y="5638"/>
                </a:lnTo>
                <a:lnTo>
                  <a:pt x="30110" y="5575"/>
                </a:lnTo>
                <a:lnTo>
                  <a:pt x="33096" y="4318"/>
                </a:lnTo>
                <a:lnTo>
                  <a:pt x="27355" y="2755"/>
                </a:lnTo>
                <a:lnTo>
                  <a:pt x="21564" y="1320"/>
                </a:lnTo>
                <a:lnTo>
                  <a:pt x="1574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032182" y="4372950"/>
            <a:ext cx="31115" cy="6985"/>
          </a:xfrm>
          <a:custGeom>
            <a:avLst/>
            <a:gdLst/>
            <a:ahLst/>
            <a:cxnLst/>
            <a:rect l="l" t="t" r="r" b="b"/>
            <a:pathLst>
              <a:path w="31114" h="6985">
                <a:moveTo>
                  <a:pt x="23812" y="0"/>
                </a:moveTo>
                <a:lnTo>
                  <a:pt x="12687" y="12"/>
                </a:lnTo>
                <a:lnTo>
                  <a:pt x="9004" y="63"/>
                </a:lnTo>
                <a:lnTo>
                  <a:pt x="0" y="3314"/>
                </a:lnTo>
                <a:lnTo>
                  <a:pt x="8026" y="4165"/>
                </a:lnTo>
                <a:lnTo>
                  <a:pt x="15951" y="5219"/>
                </a:lnTo>
                <a:lnTo>
                  <a:pt x="23825" y="6413"/>
                </a:lnTo>
                <a:lnTo>
                  <a:pt x="30530" y="3619"/>
                </a:lnTo>
                <a:lnTo>
                  <a:pt x="27152" y="1447"/>
                </a:lnTo>
                <a:lnTo>
                  <a:pt x="2381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118931" y="43865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lnTo>
                  <a:pt x="203" y="88"/>
                </a:lnTo>
                <a:lnTo>
                  <a:pt x="0" y="88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118923" y="438664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0"/>
                </a:move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087219" y="4375727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977" y="0"/>
                </a:moveTo>
                <a:lnTo>
                  <a:pt x="0" y="203"/>
                </a:lnTo>
                <a:lnTo>
                  <a:pt x="7828" y="2735"/>
                </a:lnTo>
                <a:lnTo>
                  <a:pt x="15717" y="5372"/>
                </a:lnTo>
                <a:lnTo>
                  <a:pt x="31711" y="10922"/>
                </a:lnTo>
                <a:lnTo>
                  <a:pt x="24127" y="7897"/>
                </a:lnTo>
                <a:lnTo>
                  <a:pt x="16459" y="5111"/>
                </a:lnTo>
                <a:lnTo>
                  <a:pt x="8743" y="2478"/>
                </a:lnTo>
                <a:lnTo>
                  <a:pt x="97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062708" y="4371687"/>
            <a:ext cx="56515" cy="15875"/>
          </a:xfrm>
          <a:custGeom>
            <a:avLst/>
            <a:gdLst/>
            <a:ahLst/>
            <a:cxnLst/>
            <a:rect l="l" t="t" r="r" b="b"/>
            <a:pathLst>
              <a:path w="56514" h="15875">
                <a:moveTo>
                  <a:pt x="11582" y="0"/>
                </a:moveTo>
                <a:lnTo>
                  <a:pt x="0" y="4876"/>
                </a:lnTo>
                <a:lnTo>
                  <a:pt x="2209" y="6286"/>
                </a:lnTo>
                <a:lnTo>
                  <a:pt x="4432" y="8039"/>
                </a:lnTo>
                <a:lnTo>
                  <a:pt x="6222" y="9867"/>
                </a:lnTo>
                <a:lnTo>
                  <a:pt x="13000" y="11135"/>
                </a:lnTo>
                <a:lnTo>
                  <a:pt x="19754" y="12496"/>
                </a:lnTo>
                <a:lnTo>
                  <a:pt x="26489" y="13943"/>
                </a:lnTo>
                <a:lnTo>
                  <a:pt x="33210" y="15468"/>
                </a:lnTo>
                <a:lnTo>
                  <a:pt x="56222" y="14960"/>
                </a:lnTo>
                <a:lnTo>
                  <a:pt x="40228" y="9410"/>
                </a:lnTo>
                <a:lnTo>
                  <a:pt x="32339" y="6773"/>
                </a:lnTo>
                <a:lnTo>
                  <a:pt x="24510" y="4241"/>
                </a:lnTo>
                <a:lnTo>
                  <a:pt x="25488" y="4038"/>
                </a:lnTo>
                <a:lnTo>
                  <a:pt x="20878" y="2603"/>
                </a:lnTo>
                <a:lnTo>
                  <a:pt x="16255" y="1257"/>
                </a:lnTo>
                <a:lnTo>
                  <a:pt x="1158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056001" y="4376567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6705" y="0"/>
                </a:moveTo>
                <a:lnTo>
                  <a:pt x="0" y="2794"/>
                </a:lnTo>
                <a:lnTo>
                  <a:pt x="8636" y="4203"/>
                </a:lnTo>
                <a:lnTo>
                  <a:pt x="12928" y="4991"/>
                </a:lnTo>
                <a:lnTo>
                  <a:pt x="11137" y="3162"/>
                </a:lnTo>
                <a:lnTo>
                  <a:pt x="8915" y="1409"/>
                </a:lnTo>
                <a:lnTo>
                  <a:pt x="670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708977" y="4403246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79">
                <a:moveTo>
                  <a:pt x="26809" y="0"/>
                </a:moveTo>
                <a:lnTo>
                  <a:pt x="23774" y="190"/>
                </a:lnTo>
                <a:lnTo>
                  <a:pt x="0" y="4318"/>
                </a:lnTo>
                <a:lnTo>
                  <a:pt x="21805" y="4965"/>
                </a:lnTo>
                <a:lnTo>
                  <a:pt x="25082" y="1638"/>
                </a:lnTo>
                <a:lnTo>
                  <a:pt x="2680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730777" y="4398407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52616" y="0"/>
                </a:moveTo>
                <a:lnTo>
                  <a:pt x="40704" y="1566"/>
                </a:lnTo>
                <a:lnTo>
                  <a:pt x="28802" y="2876"/>
                </a:lnTo>
                <a:lnTo>
                  <a:pt x="16906" y="3957"/>
                </a:lnTo>
                <a:lnTo>
                  <a:pt x="5016" y="4838"/>
                </a:lnTo>
                <a:lnTo>
                  <a:pt x="3289" y="6477"/>
                </a:lnTo>
                <a:lnTo>
                  <a:pt x="0" y="9804"/>
                </a:lnTo>
                <a:lnTo>
                  <a:pt x="14579" y="10210"/>
                </a:lnTo>
                <a:lnTo>
                  <a:pt x="17538" y="8839"/>
                </a:lnTo>
                <a:lnTo>
                  <a:pt x="19011" y="8115"/>
                </a:lnTo>
                <a:lnTo>
                  <a:pt x="526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884320" y="427416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073" y="0"/>
                </a:moveTo>
                <a:lnTo>
                  <a:pt x="4114" y="635"/>
                </a:lnTo>
                <a:lnTo>
                  <a:pt x="2628" y="927"/>
                </a:lnTo>
                <a:lnTo>
                  <a:pt x="0" y="3238"/>
                </a:lnTo>
                <a:lnTo>
                  <a:pt x="3898" y="3048"/>
                </a:lnTo>
                <a:lnTo>
                  <a:pt x="4914" y="2019"/>
                </a:lnTo>
                <a:lnTo>
                  <a:pt x="707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882690" y="4277214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524" y="0"/>
                </a:moveTo>
                <a:lnTo>
                  <a:pt x="1625" y="190"/>
                </a:lnTo>
                <a:lnTo>
                  <a:pt x="0" y="1600"/>
                </a:lnTo>
                <a:lnTo>
                  <a:pt x="3213" y="1003"/>
                </a:lnTo>
                <a:lnTo>
                  <a:pt x="4800" y="736"/>
                </a:lnTo>
                <a:lnTo>
                  <a:pt x="552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886948" y="4266629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10033" y="0"/>
                </a:moveTo>
                <a:lnTo>
                  <a:pt x="6477" y="2882"/>
                </a:lnTo>
                <a:lnTo>
                  <a:pt x="0" y="8458"/>
                </a:lnTo>
                <a:lnTo>
                  <a:pt x="1485" y="8166"/>
                </a:lnTo>
                <a:lnTo>
                  <a:pt x="4445" y="7531"/>
                </a:lnTo>
                <a:lnTo>
                  <a:pt x="7073" y="5156"/>
                </a:lnTo>
                <a:lnTo>
                  <a:pt x="9906" y="2844"/>
                </a:lnTo>
                <a:lnTo>
                  <a:pt x="12801" y="736"/>
                </a:lnTo>
                <a:lnTo>
                  <a:pt x="10960" y="228"/>
                </a:lnTo>
                <a:lnTo>
                  <a:pt x="1003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896975" y="4264736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2349" y="0"/>
                </a:moveTo>
                <a:lnTo>
                  <a:pt x="0" y="1892"/>
                </a:lnTo>
                <a:lnTo>
                  <a:pt x="927" y="2120"/>
                </a:lnTo>
                <a:lnTo>
                  <a:pt x="2768" y="2628"/>
                </a:lnTo>
                <a:lnTo>
                  <a:pt x="3770" y="1892"/>
                </a:lnTo>
                <a:lnTo>
                  <a:pt x="5689" y="571"/>
                </a:lnTo>
                <a:lnTo>
                  <a:pt x="234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899321" y="42629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2298" y="0"/>
                </a:moveTo>
                <a:lnTo>
                  <a:pt x="1523" y="584"/>
                </a:lnTo>
                <a:lnTo>
                  <a:pt x="0" y="1803"/>
                </a:lnTo>
                <a:lnTo>
                  <a:pt x="3352" y="2374"/>
                </a:lnTo>
                <a:lnTo>
                  <a:pt x="4584" y="1549"/>
                </a:lnTo>
                <a:lnTo>
                  <a:pt x="7048" y="12"/>
                </a:lnTo>
                <a:lnTo>
                  <a:pt x="229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888215" y="4270227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10" h="6985">
                <a:moveTo>
                  <a:pt x="22440" y="0"/>
                </a:moveTo>
                <a:lnTo>
                  <a:pt x="3174" y="3937"/>
                </a:lnTo>
                <a:lnTo>
                  <a:pt x="1028" y="5956"/>
                </a:lnTo>
                <a:lnTo>
                  <a:pt x="0" y="6985"/>
                </a:lnTo>
                <a:lnTo>
                  <a:pt x="1523" y="6896"/>
                </a:lnTo>
                <a:lnTo>
                  <a:pt x="3047" y="6845"/>
                </a:lnTo>
                <a:lnTo>
                  <a:pt x="4571" y="6756"/>
                </a:lnTo>
                <a:lnTo>
                  <a:pt x="28613" y="1574"/>
                </a:lnTo>
                <a:lnTo>
                  <a:pt x="24485" y="546"/>
                </a:lnTo>
                <a:lnTo>
                  <a:pt x="2244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910651" y="4268249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9842" y="0"/>
                </a:moveTo>
                <a:lnTo>
                  <a:pt x="0" y="1981"/>
                </a:lnTo>
                <a:lnTo>
                  <a:pt x="2057" y="2527"/>
                </a:lnTo>
                <a:lnTo>
                  <a:pt x="6172" y="3556"/>
                </a:lnTo>
                <a:lnTo>
                  <a:pt x="17640" y="1193"/>
                </a:lnTo>
                <a:lnTo>
                  <a:pt x="15036" y="825"/>
                </a:lnTo>
                <a:lnTo>
                  <a:pt x="984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887496" y="427698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295" y="0"/>
                </a:moveTo>
                <a:lnTo>
                  <a:pt x="723" y="228"/>
                </a:lnTo>
                <a:lnTo>
                  <a:pt x="0" y="965"/>
                </a:lnTo>
                <a:lnTo>
                  <a:pt x="5245" y="25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920489" y="4263876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22390" y="0"/>
                </a:moveTo>
                <a:lnTo>
                  <a:pt x="0" y="4368"/>
                </a:lnTo>
                <a:lnTo>
                  <a:pt x="2603" y="4800"/>
                </a:lnTo>
                <a:lnTo>
                  <a:pt x="7797" y="5575"/>
                </a:lnTo>
                <a:lnTo>
                  <a:pt x="33769" y="520"/>
                </a:lnTo>
                <a:lnTo>
                  <a:pt x="26174" y="139"/>
                </a:lnTo>
                <a:lnTo>
                  <a:pt x="2239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891390" y="4267366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8356" y="0"/>
                </a:moveTo>
                <a:lnTo>
                  <a:pt x="5461" y="2108"/>
                </a:lnTo>
                <a:lnTo>
                  <a:pt x="2628" y="4419"/>
                </a:lnTo>
                <a:lnTo>
                  <a:pt x="0" y="6794"/>
                </a:lnTo>
                <a:lnTo>
                  <a:pt x="19265" y="2857"/>
                </a:lnTo>
                <a:lnTo>
                  <a:pt x="15633" y="1930"/>
                </a:lnTo>
                <a:lnTo>
                  <a:pt x="835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899750" y="4265307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2921" y="0"/>
                </a:moveTo>
                <a:lnTo>
                  <a:pt x="965" y="1346"/>
                </a:lnTo>
                <a:lnTo>
                  <a:pt x="0" y="2057"/>
                </a:lnTo>
                <a:lnTo>
                  <a:pt x="7277" y="4000"/>
                </a:lnTo>
                <a:lnTo>
                  <a:pt x="10909" y="4914"/>
                </a:lnTo>
                <a:lnTo>
                  <a:pt x="20739" y="2946"/>
                </a:lnTo>
                <a:lnTo>
                  <a:pt x="14795" y="2019"/>
                </a:lnTo>
                <a:lnTo>
                  <a:pt x="292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902665" y="4262947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3708" y="0"/>
                </a:moveTo>
                <a:lnTo>
                  <a:pt x="1231" y="1536"/>
                </a:lnTo>
                <a:lnTo>
                  <a:pt x="0" y="2362"/>
                </a:lnTo>
                <a:lnTo>
                  <a:pt x="11887" y="4381"/>
                </a:lnTo>
                <a:lnTo>
                  <a:pt x="17830" y="5295"/>
                </a:lnTo>
                <a:lnTo>
                  <a:pt x="40208" y="927"/>
                </a:lnTo>
                <a:lnTo>
                  <a:pt x="21967" y="320"/>
                </a:lnTo>
                <a:lnTo>
                  <a:pt x="370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034303" y="4272271"/>
            <a:ext cx="50800" cy="12065"/>
          </a:xfrm>
          <a:custGeom>
            <a:avLst/>
            <a:gdLst/>
            <a:ahLst/>
            <a:cxnLst/>
            <a:rect l="l" t="t" r="r" b="b"/>
            <a:pathLst>
              <a:path w="50800" h="12064">
                <a:moveTo>
                  <a:pt x="46202" y="0"/>
                </a:moveTo>
                <a:lnTo>
                  <a:pt x="0" y="6146"/>
                </a:lnTo>
                <a:lnTo>
                  <a:pt x="12584" y="7753"/>
                </a:lnTo>
                <a:lnTo>
                  <a:pt x="25190" y="9182"/>
                </a:lnTo>
                <a:lnTo>
                  <a:pt x="37815" y="10429"/>
                </a:lnTo>
                <a:lnTo>
                  <a:pt x="50457" y="11493"/>
                </a:lnTo>
                <a:lnTo>
                  <a:pt x="49974" y="11353"/>
                </a:lnTo>
                <a:lnTo>
                  <a:pt x="49910" y="7150"/>
                </a:lnTo>
                <a:lnTo>
                  <a:pt x="48564" y="2844"/>
                </a:lnTo>
                <a:lnTo>
                  <a:pt x="4620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151772" y="431285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977" y="0"/>
                </a:moveTo>
                <a:lnTo>
                  <a:pt x="1092" y="165"/>
                </a:lnTo>
                <a:lnTo>
                  <a:pt x="1295" y="546"/>
                </a:lnTo>
                <a:lnTo>
                  <a:pt x="0" y="127"/>
                </a:lnTo>
                <a:lnTo>
                  <a:pt x="9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141928" y="430578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816" y="0"/>
                </a:moveTo>
                <a:lnTo>
                  <a:pt x="1777" y="1600"/>
                </a:lnTo>
                <a:lnTo>
                  <a:pt x="1219" y="3048"/>
                </a:lnTo>
                <a:lnTo>
                  <a:pt x="0" y="4203"/>
                </a:lnTo>
                <a:lnTo>
                  <a:pt x="3276" y="5168"/>
                </a:lnTo>
                <a:lnTo>
                  <a:pt x="9842" y="7188"/>
                </a:lnTo>
                <a:lnTo>
                  <a:pt x="10820" y="7073"/>
                </a:lnTo>
                <a:lnTo>
                  <a:pt x="9156" y="4292"/>
                </a:lnTo>
                <a:lnTo>
                  <a:pt x="6667" y="1993"/>
                </a:lnTo>
                <a:lnTo>
                  <a:pt x="3975" y="990"/>
                </a:lnTo>
                <a:lnTo>
                  <a:pt x="181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003452" y="428471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10" y="0"/>
                </a:lnTo>
              </a:path>
            </a:pathLst>
          </a:custGeom>
          <a:ln w="12598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056000" y="4297412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14554" y="0"/>
                </a:moveTo>
                <a:lnTo>
                  <a:pt x="10312" y="647"/>
                </a:lnTo>
                <a:lnTo>
                  <a:pt x="0" y="990"/>
                </a:lnTo>
                <a:lnTo>
                  <a:pt x="533" y="2527"/>
                </a:lnTo>
                <a:lnTo>
                  <a:pt x="533" y="4330"/>
                </a:lnTo>
                <a:lnTo>
                  <a:pt x="127" y="6235"/>
                </a:lnTo>
                <a:lnTo>
                  <a:pt x="33642" y="863"/>
                </a:lnTo>
                <a:lnTo>
                  <a:pt x="27241" y="673"/>
                </a:lnTo>
                <a:lnTo>
                  <a:pt x="20891" y="381"/>
                </a:lnTo>
                <a:lnTo>
                  <a:pt x="1455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147896" y="4312982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3873" y="0"/>
                </a:moveTo>
                <a:lnTo>
                  <a:pt x="0" y="546"/>
                </a:lnTo>
                <a:lnTo>
                  <a:pt x="1892" y="1308"/>
                </a:lnTo>
                <a:lnTo>
                  <a:pt x="4279" y="2603"/>
                </a:lnTo>
                <a:lnTo>
                  <a:pt x="6654" y="4216"/>
                </a:lnTo>
                <a:lnTo>
                  <a:pt x="6350" y="2908"/>
                </a:lnTo>
                <a:lnTo>
                  <a:pt x="5829" y="1625"/>
                </a:lnTo>
                <a:lnTo>
                  <a:pt x="5168" y="419"/>
                </a:lnTo>
                <a:lnTo>
                  <a:pt x="4737" y="266"/>
                </a:lnTo>
                <a:lnTo>
                  <a:pt x="4305" y="152"/>
                </a:lnTo>
                <a:lnTo>
                  <a:pt x="387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070465" y="4291731"/>
            <a:ext cx="81915" cy="23495"/>
          </a:xfrm>
          <a:custGeom>
            <a:avLst/>
            <a:gdLst/>
            <a:ahLst/>
            <a:cxnLst/>
            <a:rect l="l" t="t" r="r" b="b"/>
            <a:pathLst>
              <a:path w="81914" h="23495">
                <a:moveTo>
                  <a:pt x="38709" y="0"/>
                </a:moveTo>
                <a:lnTo>
                  <a:pt x="38150" y="88"/>
                </a:lnTo>
                <a:lnTo>
                  <a:pt x="37020" y="228"/>
                </a:lnTo>
                <a:lnTo>
                  <a:pt x="27776" y="4698"/>
                </a:lnTo>
                <a:lnTo>
                  <a:pt x="0" y="17792"/>
                </a:lnTo>
                <a:lnTo>
                  <a:pt x="11077" y="21254"/>
                </a:lnTo>
                <a:lnTo>
                  <a:pt x="16027" y="22872"/>
                </a:lnTo>
                <a:lnTo>
                  <a:pt x="17145" y="22999"/>
                </a:lnTo>
                <a:lnTo>
                  <a:pt x="19367" y="23291"/>
                </a:lnTo>
                <a:lnTo>
                  <a:pt x="33018" y="22388"/>
                </a:lnTo>
                <a:lnTo>
                  <a:pt x="46755" y="21705"/>
                </a:lnTo>
                <a:lnTo>
                  <a:pt x="60586" y="21254"/>
                </a:lnTo>
                <a:lnTo>
                  <a:pt x="75234" y="21043"/>
                </a:lnTo>
                <a:lnTo>
                  <a:pt x="80644" y="21043"/>
                </a:lnTo>
                <a:lnTo>
                  <a:pt x="74739" y="19227"/>
                </a:lnTo>
                <a:lnTo>
                  <a:pt x="71462" y="18262"/>
                </a:lnTo>
                <a:lnTo>
                  <a:pt x="72694" y="17106"/>
                </a:lnTo>
                <a:lnTo>
                  <a:pt x="73240" y="15659"/>
                </a:lnTo>
                <a:lnTo>
                  <a:pt x="73279" y="14058"/>
                </a:lnTo>
                <a:lnTo>
                  <a:pt x="64716" y="10254"/>
                </a:lnTo>
                <a:lnTo>
                  <a:pt x="56099" y="6648"/>
                </a:lnTo>
                <a:lnTo>
                  <a:pt x="47429" y="3232"/>
                </a:lnTo>
                <a:lnTo>
                  <a:pt x="38709" y="0"/>
                </a:lnTo>
                <a:close/>
              </a:path>
              <a:path w="81914" h="23495">
                <a:moveTo>
                  <a:pt x="80644" y="21043"/>
                </a:moveTo>
                <a:lnTo>
                  <a:pt x="75234" y="21043"/>
                </a:lnTo>
                <a:lnTo>
                  <a:pt x="76238" y="21310"/>
                </a:lnTo>
                <a:lnTo>
                  <a:pt x="77419" y="21793"/>
                </a:lnTo>
                <a:lnTo>
                  <a:pt x="81305" y="21247"/>
                </a:lnTo>
                <a:lnTo>
                  <a:pt x="80644" y="21043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055725" y="4291966"/>
            <a:ext cx="52069" cy="17780"/>
          </a:xfrm>
          <a:custGeom>
            <a:avLst/>
            <a:gdLst/>
            <a:ahLst/>
            <a:cxnLst/>
            <a:rect l="l" t="t" r="r" b="b"/>
            <a:pathLst>
              <a:path w="52070" h="17779">
                <a:moveTo>
                  <a:pt x="51765" y="0"/>
                </a:moveTo>
                <a:lnTo>
                  <a:pt x="14833" y="5448"/>
                </a:lnTo>
                <a:lnTo>
                  <a:pt x="21158" y="5829"/>
                </a:lnTo>
                <a:lnTo>
                  <a:pt x="27520" y="6121"/>
                </a:lnTo>
                <a:lnTo>
                  <a:pt x="33921" y="6311"/>
                </a:lnTo>
                <a:lnTo>
                  <a:pt x="406" y="11671"/>
                </a:lnTo>
                <a:lnTo>
                  <a:pt x="304" y="12204"/>
                </a:lnTo>
                <a:lnTo>
                  <a:pt x="0" y="13258"/>
                </a:lnTo>
                <a:lnTo>
                  <a:pt x="4902" y="14643"/>
                </a:lnTo>
                <a:lnTo>
                  <a:pt x="14732" y="17564"/>
                </a:lnTo>
                <a:lnTo>
                  <a:pt x="23999" y="13251"/>
                </a:lnTo>
                <a:lnTo>
                  <a:pt x="5176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972543" y="4286369"/>
            <a:ext cx="98425" cy="12065"/>
          </a:xfrm>
          <a:custGeom>
            <a:avLst/>
            <a:gdLst/>
            <a:ahLst/>
            <a:cxnLst/>
            <a:rect l="l" t="t" r="r" b="b"/>
            <a:pathLst>
              <a:path w="98425" h="12064">
                <a:moveTo>
                  <a:pt x="82219" y="9905"/>
                </a:moveTo>
                <a:lnTo>
                  <a:pt x="82778" y="10540"/>
                </a:lnTo>
                <a:lnTo>
                  <a:pt x="83172" y="11252"/>
                </a:lnTo>
                <a:lnTo>
                  <a:pt x="83451" y="12039"/>
                </a:lnTo>
                <a:lnTo>
                  <a:pt x="93764" y="11696"/>
                </a:lnTo>
                <a:lnTo>
                  <a:pt x="98005" y="11036"/>
                </a:lnTo>
                <a:lnTo>
                  <a:pt x="87464" y="10350"/>
                </a:lnTo>
                <a:lnTo>
                  <a:pt x="82219" y="9905"/>
                </a:lnTo>
                <a:close/>
              </a:path>
              <a:path w="98425" h="12064">
                <a:moveTo>
                  <a:pt x="9804" y="0"/>
                </a:moveTo>
                <a:lnTo>
                  <a:pt x="0" y="1612"/>
                </a:lnTo>
                <a:lnTo>
                  <a:pt x="6794" y="2514"/>
                </a:lnTo>
                <a:lnTo>
                  <a:pt x="13436" y="2539"/>
                </a:lnTo>
                <a:lnTo>
                  <a:pt x="20065" y="2692"/>
                </a:lnTo>
                <a:lnTo>
                  <a:pt x="26708" y="2946"/>
                </a:lnTo>
                <a:lnTo>
                  <a:pt x="21069" y="2019"/>
                </a:lnTo>
                <a:lnTo>
                  <a:pt x="980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107489" y="429147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990" y="0"/>
                </a:moveTo>
                <a:lnTo>
                  <a:pt x="1689" y="254"/>
                </a:lnTo>
                <a:lnTo>
                  <a:pt x="558" y="393"/>
                </a:lnTo>
                <a:lnTo>
                  <a:pt x="0" y="482"/>
                </a:lnTo>
                <a:lnTo>
                  <a:pt x="99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982336" y="4282998"/>
            <a:ext cx="126364" cy="14604"/>
          </a:xfrm>
          <a:custGeom>
            <a:avLst/>
            <a:gdLst/>
            <a:ahLst/>
            <a:cxnLst/>
            <a:rect l="l" t="t" r="r" b="b"/>
            <a:pathLst>
              <a:path w="126364" h="14604">
                <a:moveTo>
                  <a:pt x="21120" y="0"/>
                </a:moveTo>
                <a:lnTo>
                  <a:pt x="0" y="3365"/>
                </a:lnTo>
                <a:lnTo>
                  <a:pt x="11277" y="5384"/>
                </a:lnTo>
                <a:lnTo>
                  <a:pt x="16916" y="6311"/>
                </a:lnTo>
                <a:lnTo>
                  <a:pt x="28865" y="6916"/>
                </a:lnTo>
                <a:lnTo>
                  <a:pt x="40808" y="7775"/>
                </a:lnTo>
                <a:lnTo>
                  <a:pt x="52745" y="8887"/>
                </a:lnTo>
                <a:lnTo>
                  <a:pt x="64681" y="10248"/>
                </a:lnTo>
                <a:lnTo>
                  <a:pt x="68503" y="10502"/>
                </a:lnTo>
                <a:lnTo>
                  <a:pt x="70983" y="11623"/>
                </a:lnTo>
                <a:lnTo>
                  <a:pt x="72428" y="13271"/>
                </a:lnTo>
                <a:lnTo>
                  <a:pt x="77660" y="13716"/>
                </a:lnTo>
                <a:lnTo>
                  <a:pt x="82931" y="14097"/>
                </a:lnTo>
                <a:lnTo>
                  <a:pt x="88214" y="14414"/>
                </a:lnTo>
                <a:lnTo>
                  <a:pt x="106703" y="11620"/>
                </a:lnTo>
                <a:lnTo>
                  <a:pt x="125158" y="8966"/>
                </a:lnTo>
                <a:lnTo>
                  <a:pt x="125476" y="8788"/>
                </a:lnTo>
                <a:lnTo>
                  <a:pt x="125818" y="8648"/>
                </a:lnTo>
                <a:lnTo>
                  <a:pt x="126149" y="8483"/>
                </a:lnTo>
                <a:lnTo>
                  <a:pt x="124826" y="8013"/>
                </a:lnTo>
                <a:lnTo>
                  <a:pt x="80860" y="8013"/>
                </a:lnTo>
                <a:lnTo>
                  <a:pt x="65988" y="5484"/>
                </a:lnTo>
                <a:lnTo>
                  <a:pt x="51071" y="3297"/>
                </a:lnTo>
                <a:lnTo>
                  <a:pt x="36114" y="1464"/>
                </a:lnTo>
                <a:lnTo>
                  <a:pt x="21120" y="0"/>
                </a:lnTo>
                <a:close/>
              </a:path>
              <a:path w="126364" h="14604">
                <a:moveTo>
                  <a:pt x="118630" y="5867"/>
                </a:moveTo>
                <a:lnTo>
                  <a:pt x="99707" y="6792"/>
                </a:lnTo>
                <a:lnTo>
                  <a:pt x="80860" y="8013"/>
                </a:lnTo>
                <a:lnTo>
                  <a:pt x="124826" y="8013"/>
                </a:lnTo>
                <a:lnTo>
                  <a:pt x="118630" y="5867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222302" y="4323565"/>
            <a:ext cx="119380" cy="17145"/>
          </a:xfrm>
          <a:custGeom>
            <a:avLst/>
            <a:gdLst/>
            <a:ahLst/>
            <a:cxnLst/>
            <a:rect l="l" t="t" r="r" b="b"/>
            <a:pathLst>
              <a:path w="119379" h="17145">
                <a:moveTo>
                  <a:pt x="116113" y="9283"/>
                </a:moveTo>
                <a:lnTo>
                  <a:pt x="87604" y="9283"/>
                </a:lnTo>
                <a:lnTo>
                  <a:pt x="90674" y="12900"/>
                </a:lnTo>
                <a:lnTo>
                  <a:pt x="92316" y="16789"/>
                </a:lnTo>
                <a:lnTo>
                  <a:pt x="104051" y="16090"/>
                </a:lnTo>
                <a:lnTo>
                  <a:pt x="105409" y="15633"/>
                </a:lnTo>
                <a:lnTo>
                  <a:pt x="106083" y="15379"/>
                </a:lnTo>
                <a:lnTo>
                  <a:pt x="113652" y="12852"/>
                </a:lnTo>
                <a:lnTo>
                  <a:pt x="116113" y="9283"/>
                </a:lnTo>
                <a:close/>
              </a:path>
              <a:path w="119379" h="17145">
                <a:moveTo>
                  <a:pt x="119011" y="0"/>
                </a:moveTo>
                <a:lnTo>
                  <a:pt x="82257" y="1181"/>
                </a:lnTo>
                <a:lnTo>
                  <a:pt x="80581" y="1371"/>
                </a:lnTo>
                <a:lnTo>
                  <a:pt x="65719" y="2350"/>
                </a:lnTo>
                <a:lnTo>
                  <a:pt x="21208" y="5829"/>
                </a:lnTo>
                <a:lnTo>
                  <a:pt x="14135" y="6985"/>
                </a:lnTo>
                <a:lnTo>
                  <a:pt x="7061" y="8013"/>
                </a:lnTo>
                <a:lnTo>
                  <a:pt x="0" y="8928"/>
                </a:lnTo>
                <a:lnTo>
                  <a:pt x="1333" y="11150"/>
                </a:lnTo>
                <a:lnTo>
                  <a:pt x="1460" y="13525"/>
                </a:lnTo>
                <a:lnTo>
                  <a:pt x="774" y="15722"/>
                </a:lnTo>
                <a:lnTo>
                  <a:pt x="20276" y="12900"/>
                </a:lnTo>
                <a:lnTo>
                  <a:pt x="39901" y="10888"/>
                </a:lnTo>
                <a:lnTo>
                  <a:pt x="59648" y="9684"/>
                </a:lnTo>
                <a:lnTo>
                  <a:pt x="79514" y="9283"/>
                </a:lnTo>
                <a:lnTo>
                  <a:pt x="116113" y="9283"/>
                </a:lnTo>
                <a:lnTo>
                  <a:pt x="118249" y="6184"/>
                </a:lnTo>
                <a:lnTo>
                  <a:pt x="119011" y="0"/>
                </a:lnTo>
                <a:close/>
              </a:path>
              <a:path w="119379" h="17145">
                <a:moveTo>
                  <a:pt x="87604" y="9283"/>
                </a:moveTo>
                <a:lnTo>
                  <a:pt x="81914" y="9283"/>
                </a:lnTo>
                <a:lnTo>
                  <a:pt x="83121" y="9296"/>
                </a:lnTo>
                <a:lnTo>
                  <a:pt x="87604" y="9283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203820" y="4324742"/>
            <a:ext cx="100965" cy="18415"/>
          </a:xfrm>
          <a:custGeom>
            <a:avLst/>
            <a:gdLst/>
            <a:ahLst/>
            <a:cxnLst/>
            <a:rect l="l" t="t" r="r" b="b"/>
            <a:pathLst>
              <a:path w="100964" h="18414">
                <a:moveTo>
                  <a:pt x="18478" y="7746"/>
                </a:moveTo>
                <a:lnTo>
                  <a:pt x="12636" y="8508"/>
                </a:lnTo>
                <a:lnTo>
                  <a:pt x="6807" y="9169"/>
                </a:lnTo>
                <a:lnTo>
                  <a:pt x="965" y="9766"/>
                </a:lnTo>
                <a:lnTo>
                  <a:pt x="1676" y="12382"/>
                </a:lnTo>
                <a:lnTo>
                  <a:pt x="1193" y="15481"/>
                </a:lnTo>
                <a:lnTo>
                  <a:pt x="0" y="18160"/>
                </a:lnTo>
                <a:lnTo>
                  <a:pt x="6400" y="16814"/>
                </a:lnTo>
                <a:lnTo>
                  <a:pt x="12814" y="15608"/>
                </a:lnTo>
                <a:lnTo>
                  <a:pt x="19253" y="14541"/>
                </a:lnTo>
                <a:lnTo>
                  <a:pt x="19938" y="12357"/>
                </a:lnTo>
                <a:lnTo>
                  <a:pt x="19811" y="9969"/>
                </a:lnTo>
                <a:lnTo>
                  <a:pt x="18478" y="7746"/>
                </a:lnTo>
                <a:close/>
              </a:path>
              <a:path w="100964" h="18414">
                <a:moveTo>
                  <a:pt x="100749" y="0"/>
                </a:moveTo>
                <a:lnTo>
                  <a:pt x="96850" y="126"/>
                </a:lnTo>
                <a:lnTo>
                  <a:pt x="56603" y="2793"/>
                </a:lnTo>
                <a:lnTo>
                  <a:pt x="43383" y="4038"/>
                </a:lnTo>
                <a:lnTo>
                  <a:pt x="39687" y="4648"/>
                </a:lnTo>
                <a:lnTo>
                  <a:pt x="84203" y="1169"/>
                </a:lnTo>
                <a:lnTo>
                  <a:pt x="99618" y="152"/>
                </a:lnTo>
                <a:lnTo>
                  <a:pt x="10074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176779" y="4334508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28003" y="0"/>
                </a:moveTo>
                <a:lnTo>
                  <a:pt x="20383" y="774"/>
                </a:lnTo>
                <a:lnTo>
                  <a:pt x="12776" y="1409"/>
                </a:lnTo>
                <a:lnTo>
                  <a:pt x="5168" y="1917"/>
                </a:lnTo>
                <a:lnTo>
                  <a:pt x="3441" y="2374"/>
                </a:lnTo>
                <a:lnTo>
                  <a:pt x="0" y="3340"/>
                </a:lnTo>
                <a:lnTo>
                  <a:pt x="6070" y="5549"/>
                </a:lnTo>
                <a:lnTo>
                  <a:pt x="18503" y="10248"/>
                </a:lnTo>
                <a:lnTo>
                  <a:pt x="21348" y="9588"/>
                </a:lnTo>
                <a:lnTo>
                  <a:pt x="27038" y="8394"/>
                </a:lnTo>
                <a:lnTo>
                  <a:pt x="28232" y="5714"/>
                </a:lnTo>
                <a:lnTo>
                  <a:pt x="28600" y="3340"/>
                </a:lnTo>
                <a:lnTo>
                  <a:pt x="28527" y="1917"/>
                </a:lnTo>
                <a:lnTo>
                  <a:pt x="2800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304563" y="4321776"/>
            <a:ext cx="37465" cy="3175"/>
          </a:xfrm>
          <a:custGeom>
            <a:avLst/>
            <a:gdLst/>
            <a:ahLst/>
            <a:cxnLst/>
            <a:rect l="l" t="t" r="r" b="b"/>
            <a:pathLst>
              <a:path w="37464" h="3175">
                <a:moveTo>
                  <a:pt x="36868" y="0"/>
                </a:moveTo>
                <a:lnTo>
                  <a:pt x="2260" y="2654"/>
                </a:lnTo>
                <a:lnTo>
                  <a:pt x="1511" y="2781"/>
                </a:lnTo>
                <a:lnTo>
                  <a:pt x="0" y="2959"/>
                </a:lnTo>
                <a:lnTo>
                  <a:pt x="36753" y="1790"/>
                </a:lnTo>
                <a:lnTo>
                  <a:pt x="3686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300659" y="4324427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59" y="0"/>
                </a:moveTo>
                <a:lnTo>
                  <a:pt x="0" y="444"/>
                </a:lnTo>
                <a:lnTo>
                  <a:pt x="3911" y="317"/>
                </a:lnTo>
                <a:lnTo>
                  <a:pt x="4660" y="228"/>
                </a:lnTo>
                <a:lnTo>
                  <a:pt x="615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221549" y="4329395"/>
            <a:ext cx="22225" cy="3175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21958" y="0"/>
                </a:moveTo>
                <a:lnTo>
                  <a:pt x="0" y="2019"/>
                </a:lnTo>
                <a:lnTo>
                  <a:pt x="292" y="2374"/>
                </a:lnTo>
                <a:lnTo>
                  <a:pt x="533" y="2730"/>
                </a:lnTo>
                <a:lnTo>
                  <a:pt x="749" y="3098"/>
                </a:lnTo>
                <a:lnTo>
                  <a:pt x="7823" y="2184"/>
                </a:lnTo>
                <a:lnTo>
                  <a:pt x="14884" y="1155"/>
                </a:lnTo>
                <a:lnTo>
                  <a:pt x="2195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204146" y="4328781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3052" y="0"/>
                </a:moveTo>
                <a:lnTo>
                  <a:pt x="0" y="4152"/>
                </a:lnTo>
                <a:lnTo>
                  <a:pt x="266" y="4635"/>
                </a:lnTo>
                <a:lnTo>
                  <a:pt x="482" y="5181"/>
                </a:lnTo>
                <a:lnTo>
                  <a:pt x="634" y="5727"/>
                </a:lnTo>
                <a:lnTo>
                  <a:pt x="6476" y="5130"/>
                </a:lnTo>
                <a:lnTo>
                  <a:pt x="12318" y="4470"/>
                </a:lnTo>
                <a:lnTo>
                  <a:pt x="18148" y="3708"/>
                </a:lnTo>
                <a:lnTo>
                  <a:pt x="17945" y="3352"/>
                </a:lnTo>
                <a:lnTo>
                  <a:pt x="17691" y="2984"/>
                </a:lnTo>
                <a:lnTo>
                  <a:pt x="17398" y="2628"/>
                </a:lnTo>
                <a:lnTo>
                  <a:pt x="39357" y="609"/>
                </a:lnTo>
                <a:lnTo>
                  <a:pt x="4305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181938" y="4332927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212" y="0"/>
                </a:moveTo>
                <a:lnTo>
                  <a:pt x="7632" y="1435"/>
                </a:lnTo>
                <a:lnTo>
                  <a:pt x="0" y="3492"/>
                </a:lnTo>
                <a:lnTo>
                  <a:pt x="7607" y="2984"/>
                </a:lnTo>
                <a:lnTo>
                  <a:pt x="15227" y="2362"/>
                </a:lnTo>
                <a:lnTo>
                  <a:pt x="22847" y="1587"/>
                </a:lnTo>
                <a:lnTo>
                  <a:pt x="22682" y="1028"/>
                </a:lnTo>
                <a:lnTo>
                  <a:pt x="22464" y="457"/>
                </a:lnTo>
                <a:lnTo>
                  <a:pt x="2221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247197" y="4324869"/>
            <a:ext cx="53975" cy="4445"/>
          </a:xfrm>
          <a:custGeom>
            <a:avLst/>
            <a:gdLst/>
            <a:ahLst/>
            <a:cxnLst/>
            <a:rect l="l" t="t" r="r" b="b"/>
            <a:pathLst>
              <a:path w="53975" h="4445">
                <a:moveTo>
                  <a:pt x="53466" y="0"/>
                </a:moveTo>
                <a:lnTo>
                  <a:pt x="16306" y="952"/>
                </a:lnTo>
                <a:lnTo>
                  <a:pt x="5435" y="2984"/>
                </a:lnTo>
                <a:lnTo>
                  <a:pt x="0" y="3911"/>
                </a:lnTo>
                <a:lnTo>
                  <a:pt x="13220" y="2667"/>
                </a:lnTo>
                <a:lnTo>
                  <a:pt x="5346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306816" y="4312668"/>
            <a:ext cx="34925" cy="12065"/>
          </a:xfrm>
          <a:custGeom>
            <a:avLst/>
            <a:gdLst/>
            <a:ahLst/>
            <a:cxnLst/>
            <a:rect l="l" t="t" r="r" b="b"/>
            <a:pathLst>
              <a:path w="34925" h="12064">
                <a:moveTo>
                  <a:pt x="29984" y="0"/>
                </a:moveTo>
                <a:lnTo>
                  <a:pt x="22438" y="4039"/>
                </a:lnTo>
                <a:lnTo>
                  <a:pt x="14897" y="7427"/>
                </a:lnTo>
                <a:lnTo>
                  <a:pt x="7403" y="10042"/>
                </a:lnTo>
                <a:lnTo>
                  <a:pt x="0" y="11760"/>
                </a:lnTo>
                <a:lnTo>
                  <a:pt x="34620" y="9105"/>
                </a:lnTo>
                <a:lnTo>
                  <a:pt x="34632" y="5359"/>
                </a:lnTo>
                <a:lnTo>
                  <a:pt x="33146" y="1955"/>
                </a:lnTo>
                <a:lnTo>
                  <a:pt x="2998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202658" y="4310941"/>
            <a:ext cx="134620" cy="22225"/>
          </a:xfrm>
          <a:custGeom>
            <a:avLst/>
            <a:gdLst/>
            <a:ahLst/>
            <a:cxnLst/>
            <a:rect l="l" t="t" r="r" b="b"/>
            <a:pathLst>
              <a:path w="134620" h="22225">
                <a:moveTo>
                  <a:pt x="130086" y="0"/>
                </a:moveTo>
                <a:lnTo>
                  <a:pt x="126377" y="0"/>
                </a:lnTo>
                <a:lnTo>
                  <a:pt x="125450" y="63"/>
                </a:lnTo>
                <a:lnTo>
                  <a:pt x="124472" y="190"/>
                </a:lnTo>
                <a:lnTo>
                  <a:pt x="92975" y="3291"/>
                </a:lnTo>
                <a:lnTo>
                  <a:pt x="61731" y="7643"/>
                </a:lnTo>
                <a:lnTo>
                  <a:pt x="30739" y="13251"/>
                </a:lnTo>
                <a:lnTo>
                  <a:pt x="0" y="20116"/>
                </a:lnTo>
                <a:lnTo>
                  <a:pt x="622" y="20637"/>
                </a:lnTo>
                <a:lnTo>
                  <a:pt x="1117" y="21272"/>
                </a:lnTo>
                <a:lnTo>
                  <a:pt x="44538" y="17843"/>
                </a:lnTo>
                <a:lnTo>
                  <a:pt x="60845" y="14871"/>
                </a:lnTo>
                <a:lnTo>
                  <a:pt x="98005" y="13931"/>
                </a:lnTo>
                <a:lnTo>
                  <a:pt x="134137" y="1727"/>
                </a:lnTo>
                <a:lnTo>
                  <a:pt x="132372" y="647"/>
                </a:lnTo>
                <a:lnTo>
                  <a:pt x="13008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189564" y="4331056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3093" y="0"/>
                </a:moveTo>
                <a:lnTo>
                  <a:pt x="8724" y="1054"/>
                </a:lnTo>
                <a:lnTo>
                  <a:pt x="0" y="3301"/>
                </a:lnTo>
                <a:lnTo>
                  <a:pt x="14592" y="1866"/>
                </a:lnTo>
                <a:lnTo>
                  <a:pt x="14211" y="1155"/>
                </a:lnTo>
                <a:lnTo>
                  <a:pt x="13716" y="520"/>
                </a:lnTo>
                <a:lnTo>
                  <a:pt x="130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846665" y="4350054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22288" y="0"/>
                </a:moveTo>
                <a:lnTo>
                  <a:pt x="19024" y="101"/>
                </a:lnTo>
                <a:lnTo>
                  <a:pt x="12522" y="419"/>
                </a:lnTo>
                <a:lnTo>
                  <a:pt x="4178" y="3225"/>
                </a:lnTo>
                <a:lnTo>
                  <a:pt x="0" y="4584"/>
                </a:lnTo>
                <a:lnTo>
                  <a:pt x="11201" y="3276"/>
                </a:lnTo>
                <a:lnTo>
                  <a:pt x="2228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828946" y="4353337"/>
            <a:ext cx="29209" cy="7620"/>
          </a:xfrm>
          <a:custGeom>
            <a:avLst/>
            <a:gdLst/>
            <a:ahLst/>
            <a:cxnLst/>
            <a:rect l="l" t="t" r="r" b="b"/>
            <a:pathLst>
              <a:path w="29210" h="7620">
                <a:moveTo>
                  <a:pt x="28917" y="0"/>
                </a:moveTo>
                <a:lnTo>
                  <a:pt x="17716" y="1308"/>
                </a:lnTo>
                <a:lnTo>
                  <a:pt x="0" y="7086"/>
                </a:lnTo>
                <a:lnTo>
                  <a:pt x="9677" y="5537"/>
                </a:lnTo>
                <a:lnTo>
                  <a:pt x="2891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662364" y="4423258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778" y="0"/>
                </a:moveTo>
                <a:lnTo>
                  <a:pt x="0" y="673"/>
                </a:lnTo>
                <a:lnTo>
                  <a:pt x="114" y="1663"/>
                </a:lnTo>
                <a:lnTo>
                  <a:pt x="330" y="2654"/>
                </a:lnTo>
                <a:lnTo>
                  <a:pt x="622" y="3619"/>
                </a:lnTo>
                <a:lnTo>
                  <a:pt x="3784" y="3873"/>
                </a:lnTo>
                <a:lnTo>
                  <a:pt x="4356" y="2603"/>
                </a:lnTo>
                <a:lnTo>
                  <a:pt x="5029" y="1308"/>
                </a:lnTo>
                <a:lnTo>
                  <a:pt x="577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662225" y="4416102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10629" y="0"/>
                </a:moveTo>
                <a:lnTo>
                  <a:pt x="3746" y="1828"/>
                </a:lnTo>
                <a:lnTo>
                  <a:pt x="317" y="2781"/>
                </a:lnTo>
                <a:lnTo>
                  <a:pt x="0" y="4432"/>
                </a:lnTo>
                <a:lnTo>
                  <a:pt x="63" y="7150"/>
                </a:lnTo>
                <a:lnTo>
                  <a:pt x="139" y="7823"/>
                </a:lnTo>
                <a:lnTo>
                  <a:pt x="3987" y="7391"/>
                </a:lnTo>
                <a:lnTo>
                  <a:pt x="5918" y="7150"/>
                </a:lnTo>
                <a:lnTo>
                  <a:pt x="7264" y="4800"/>
                </a:lnTo>
                <a:lnTo>
                  <a:pt x="8877" y="2374"/>
                </a:lnTo>
                <a:lnTo>
                  <a:pt x="106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662987" y="442687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406" y="1346"/>
                </a:lnTo>
                <a:lnTo>
                  <a:pt x="1014" y="2667"/>
                </a:lnTo>
                <a:lnTo>
                  <a:pt x="1739" y="3810"/>
                </a:lnTo>
                <a:lnTo>
                  <a:pt x="2136" y="2628"/>
                </a:lnTo>
                <a:lnTo>
                  <a:pt x="2661" y="1346"/>
                </a:lnTo>
                <a:lnTo>
                  <a:pt x="3162" y="254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662541" y="4414482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11544" y="0"/>
                </a:moveTo>
                <a:lnTo>
                  <a:pt x="6489" y="0"/>
                </a:lnTo>
                <a:lnTo>
                  <a:pt x="2641" y="1015"/>
                </a:lnTo>
                <a:lnTo>
                  <a:pt x="825" y="1536"/>
                </a:lnTo>
                <a:lnTo>
                  <a:pt x="469" y="2463"/>
                </a:lnTo>
                <a:lnTo>
                  <a:pt x="187" y="3441"/>
                </a:lnTo>
                <a:lnTo>
                  <a:pt x="0" y="4394"/>
                </a:lnTo>
                <a:lnTo>
                  <a:pt x="3477" y="3428"/>
                </a:lnTo>
                <a:lnTo>
                  <a:pt x="10312" y="1625"/>
                </a:lnTo>
                <a:lnTo>
                  <a:pt x="11125" y="520"/>
                </a:lnTo>
                <a:lnTo>
                  <a:pt x="1154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63363" y="441346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5473" y="1054"/>
                </a:moveTo>
                <a:lnTo>
                  <a:pt x="253" y="1943"/>
                </a:lnTo>
                <a:lnTo>
                  <a:pt x="0" y="2552"/>
                </a:lnTo>
                <a:lnTo>
                  <a:pt x="1828" y="2032"/>
                </a:lnTo>
                <a:lnTo>
                  <a:pt x="5473" y="1054"/>
                </a:lnTo>
                <a:close/>
              </a:path>
              <a:path w="12064" h="3175">
                <a:moveTo>
                  <a:pt x="11518" y="0"/>
                </a:moveTo>
                <a:lnTo>
                  <a:pt x="5676" y="1016"/>
                </a:lnTo>
                <a:lnTo>
                  <a:pt x="10718" y="1016"/>
                </a:lnTo>
                <a:lnTo>
                  <a:pt x="1151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57214" y="431117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215" y="635"/>
                </a:lnTo>
                <a:lnTo>
                  <a:pt x="2705" y="457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856971" y="4304145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20">
                <a:moveTo>
                  <a:pt x="25857" y="0"/>
                </a:moveTo>
                <a:lnTo>
                  <a:pt x="19370" y="1201"/>
                </a:lnTo>
                <a:lnTo>
                  <a:pt x="0" y="5003"/>
                </a:lnTo>
                <a:lnTo>
                  <a:pt x="50" y="6400"/>
                </a:lnTo>
                <a:lnTo>
                  <a:pt x="241" y="7023"/>
                </a:lnTo>
                <a:lnTo>
                  <a:pt x="2946" y="7493"/>
                </a:lnTo>
                <a:lnTo>
                  <a:pt x="48552" y="4191"/>
                </a:lnTo>
                <a:lnTo>
                  <a:pt x="33413" y="1460"/>
                </a:lnTo>
                <a:lnTo>
                  <a:pt x="2585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57439" y="4311633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2476" y="0"/>
                </a:moveTo>
                <a:lnTo>
                  <a:pt x="0" y="165"/>
                </a:lnTo>
                <a:lnTo>
                  <a:pt x="888" y="2298"/>
                </a:lnTo>
                <a:lnTo>
                  <a:pt x="3136" y="3975"/>
                </a:lnTo>
                <a:lnTo>
                  <a:pt x="7315" y="4902"/>
                </a:lnTo>
                <a:lnTo>
                  <a:pt x="18630" y="2616"/>
                </a:lnTo>
                <a:lnTo>
                  <a:pt x="247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859918" y="4303767"/>
            <a:ext cx="48260" cy="10795"/>
          </a:xfrm>
          <a:custGeom>
            <a:avLst/>
            <a:gdLst/>
            <a:ahLst/>
            <a:cxnLst/>
            <a:rect l="l" t="t" r="r" b="b"/>
            <a:pathLst>
              <a:path w="48260" h="10795">
                <a:moveTo>
                  <a:pt x="24942" y="0"/>
                </a:moveTo>
                <a:lnTo>
                  <a:pt x="22910" y="381"/>
                </a:lnTo>
                <a:lnTo>
                  <a:pt x="30467" y="1828"/>
                </a:lnTo>
                <a:lnTo>
                  <a:pt x="45605" y="4559"/>
                </a:lnTo>
                <a:lnTo>
                  <a:pt x="0" y="7861"/>
                </a:lnTo>
                <a:lnTo>
                  <a:pt x="16154" y="10477"/>
                </a:lnTo>
                <a:lnTo>
                  <a:pt x="34023" y="6896"/>
                </a:lnTo>
                <a:lnTo>
                  <a:pt x="41033" y="5803"/>
                </a:lnTo>
                <a:lnTo>
                  <a:pt x="48082" y="4927"/>
                </a:lnTo>
                <a:lnTo>
                  <a:pt x="32677" y="1701"/>
                </a:lnTo>
                <a:lnTo>
                  <a:pt x="2494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957869" y="4300609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575" y="0"/>
                </a:moveTo>
                <a:lnTo>
                  <a:pt x="12242" y="508"/>
                </a:lnTo>
                <a:lnTo>
                  <a:pt x="4089" y="1993"/>
                </a:lnTo>
                <a:lnTo>
                  <a:pt x="0" y="2781"/>
                </a:lnTo>
                <a:lnTo>
                  <a:pt x="4279" y="3302"/>
                </a:lnTo>
                <a:lnTo>
                  <a:pt x="14528" y="1993"/>
                </a:lnTo>
                <a:lnTo>
                  <a:pt x="19659" y="1422"/>
                </a:lnTo>
                <a:lnTo>
                  <a:pt x="25548" y="1422"/>
                </a:lnTo>
                <a:lnTo>
                  <a:pt x="28575" y="0"/>
                </a:lnTo>
                <a:close/>
              </a:path>
              <a:path w="28575" h="3810">
                <a:moveTo>
                  <a:pt x="25548" y="1422"/>
                </a:moveTo>
                <a:lnTo>
                  <a:pt x="19659" y="1422"/>
                </a:lnTo>
                <a:lnTo>
                  <a:pt x="24142" y="2082"/>
                </a:lnTo>
                <a:lnTo>
                  <a:pt x="25548" y="1422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884862" y="4298400"/>
            <a:ext cx="172085" cy="10795"/>
          </a:xfrm>
          <a:custGeom>
            <a:avLst/>
            <a:gdLst/>
            <a:ahLst/>
            <a:cxnLst/>
            <a:rect l="l" t="t" r="r" b="b"/>
            <a:pathLst>
              <a:path w="172085" h="10795">
                <a:moveTo>
                  <a:pt x="85255" y="2717"/>
                </a:moveTo>
                <a:lnTo>
                  <a:pt x="48209" y="3898"/>
                </a:lnTo>
                <a:lnTo>
                  <a:pt x="25080" y="4222"/>
                </a:lnTo>
                <a:lnTo>
                  <a:pt x="2019" y="5003"/>
                </a:lnTo>
                <a:lnTo>
                  <a:pt x="0" y="5372"/>
                </a:lnTo>
                <a:lnTo>
                  <a:pt x="7734" y="7073"/>
                </a:lnTo>
                <a:lnTo>
                  <a:pt x="23126" y="10286"/>
                </a:lnTo>
                <a:lnTo>
                  <a:pt x="35231" y="9013"/>
                </a:lnTo>
                <a:lnTo>
                  <a:pt x="47383" y="8154"/>
                </a:lnTo>
                <a:lnTo>
                  <a:pt x="59574" y="7670"/>
                </a:lnTo>
                <a:lnTo>
                  <a:pt x="72097" y="7518"/>
                </a:lnTo>
                <a:lnTo>
                  <a:pt x="72194" y="7073"/>
                </a:lnTo>
                <a:lnTo>
                  <a:pt x="72326" y="6184"/>
                </a:lnTo>
                <a:lnTo>
                  <a:pt x="77292" y="5511"/>
                </a:lnTo>
                <a:lnTo>
                  <a:pt x="73012" y="4991"/>
                </a:lnTo>
                <a:lnTo>
                  <a:pt x="77101" y="4203"/>
                </a:lnTo>
                <a:lnTo>
                  <a:pt x="85255" y="2717"/>
                </a:lnTo>
                <a:close/>
              </a:path>
              <a:path w="172085" h="10795">
                <a:moveTo>
                  <a:pt x="171132" y="0"/>
                </a:moveTo>
                <a:lnTo>
                  <a:pt x="101587" y="2209"/>
                </a:lnTo>
                <a:lnTo>
                  <a:pt x="97142" y="4292"/>
                </a:lnTo>
                <a:lnTo>
                  <a:pt x="101307" y="4927"/>
                </a:lnTo>
                <a:lnTo>
                  <a:pt x="103390" y="5283"/>
                </a:lnTo>
                <a:lnTo>
                  <a:pt x="96329" y="8039"/>
                </a:lnTo>
                <a:lnTo>
                  <a:pt x="106478" y="8531"/>
                </a:lnTo>
                <a:lnTo>
                  <a:pt x="116616" y="9136"/>
                </a:lnTo>
                <a:lnTo>
                  <a:pt x="136855" y="10604"/>
                </a:lnTo>
                <a:lnTo>
                  <a:pt x="171272" y="5245"/>
                </a:lnTo>
                <a:lnTo>
                  <a:pt x="171665" y="3352"/>
                </a:lnTo>
                <a:lnTo>
                  <a:pt x="171665" y="1536"/>
                </a:lnTo>
                <a:lnTo>
                  <a:pt x="17113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63918" y="4309530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6540" y="0"/>
                </a:moveTo>
                <a:lnTo>
                  <a:pt x="0" y="3035"/>
                </a:lnTo>
                <a:lnTo>
                  <a:pt x="13220" y="4064"/>
                </a:lnTo>
                <a:lnTo>
                  <a:pt x="17957" y="4521"/>
                </a:lnTo>
                <a:lnTo>
                  <a:pt x="22580" y="5067"/>
                </a:lnTo>
                <a:lnTo>
                  <a:pt x="11861" y="1638"/>
                </a:lnTo>
                <a:lnTo>
                  <a:pt x="654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21713" y="4303642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34416" y="0"/>
                </a:moveTo>
                <a:lnTo>
                  <a:pt x="0" y="5359"/>
                </a:lnTo>
                <a:lnTo>
                  <a:pt x="42202" y="8915"/>
                </a:lnTo>
                <a:lnTo>
                  <a:pt x="48742" y="5892"/>
                </a:lnTo>
                <a:lnTo>
                  <a:pt x="43827" y="4394"/>
                </a:lnTo>
                <a:lnTo>
                  <a:pt x="38925" y="2959"/>
                </a:lnTo>
                <a:lnTo>
                  <a:pt x="34010" y="1574"/>
                </a:lnTo>
                <a:lnTo>
                  <a:pt x="34175" y="1054"/>
                </a:lnTo>
                <a:lnTo>
                  <a:pt x="34315" y="520"/>
                </a:lnTo>
                <a:lnTo>
                  <a:pt x="3441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970121" y="4297222"/>
            <a:ext cx="23495" cy="4445"/>
          </a:xfrm>
          <a:custGeom>
            <a:avLst/>
            <a:gdLst/>
            <a:ahLst/>
            <a:cxnLst/>
            <a:rect l="l" t="t" r="r" b="b"/>
            <a:pathLst>
              <a:path w="23495" h="4445">
                <a:moveTo>
                  <a:pt x="23456" y="0"/>
                </a:moveTo>
                <a:lnTo>
                  <a:pt x="15646" y="1193"/>
                </a:lnTo>
                <a:lnTo>
                  <a:pt x="7848" y="2501"/>
                </a:lnTo>
                <a:lnTo>
                  <a:pt x="0" y="3898"/>
                </a:lnTo>
                <a:lnTo>
                  <a:pt x="16319" y="3390"/>
                </a:lnTo>
                <a:lnTo>
                  <a:pt x="18707" y="2273"/>
                </a:lnTo>
                <a:lnTo>
                  <a:pt x="2345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886875" y="4287985"/>
            <a:ext cx="169545" cy="15875"/>
          </a:xfrm>
          <a:custGeom>
            <a:avLst/>
            <a:gdLst/>
            <a:ahLst/>
            <a:cxnLst/>
            <a:rect l="l" t="t" r="r" b="b"/>
            <a:pathLst>
              <a:path w="169545" h="15875">
                <a:moveTo>
                  <a:pt x="85661" y="0"/>
                </a:moveTo>
                <a:lnTo>
                  <a:pt x="51469" y="5972"/>
                </a:lnTo>
                <a:lnTo>
                  <a:pt x="17335" y="12420"/>
                </a:lnTo>
                <a:lnTo>
                  <a:pt x="5765" y="14363"/>
                </a:lnTo>
                <a:lnTo>
                  <a:pt x="0" y="15417"/>
                </a:lnTo>
                <a:lnTo>
                  <a:pt x="23063" y="14631"/>
                </a:lnTo>
                <a:lnTo>
                  <a:pt x="34622" y="14412"/>
                </a:lnTo>
                <a:lnTo>
                  <a:pt x="46202" y="14312"/>
                </a:lnTo>
                <a:lnTo>
                  <a:pt x="83235" y="13131"/>
                </a:lnTo>
                <a:lnTo>
                  <a:pt x="91084" y="11734"/>
                </a:lnTo>
                <a:lnTo>
                  <a:pt x="98894" y="10439"/>
                </a:lnTo>
                <a:lnTo>
                  <a:pt x="106705" y="9232"/>
                </a:lnTo>
                <a:lnTo>
                  <a:pt x="168618" y="9232"/>
                </a:lnTo>
                <a:lnTo>
                  <a:pt x="168440" y="8915"/>
                </a:lnTo>
                <a:lnTo>
                  <a:pt x="167881" y="8293"/>
                </a:lnTo>
                <a:lnTo>
                  <a:pt x="153905" y="6960"/>
                </a:lnTo>
                <a:lnTo>
                  <a:pt x="140006" y="5349"/>
                </a:lnTo>
                <a:lnTo>
                  <a:pt x="126167" y="3467"/>
                </a:lnTo>
                <a:lnTo>
                  <a:pt x="112369" y="1320"/>
                </a:lnTo>
                <a:lnTo>
                  <a:pt x="105727" y="1079"/>
                </a:lnTo>
                <a:lnTo>
                  <a:pt x="99110" y="927"/>
                </a:lnTo>
                <a:lnTo>
                  <a:pt x="92468" y="901"/>
                </a:lnTo>
                <a:lnTo>
                  <a:pt x="90208" y="584"/>
                </a:lnTo>
                <a:lnTo>
                  <a:pt x="85661" y="0"/>
                </a:lnTo>
                <a:close/>
              </a:path>
              <a:path w="169545" h="15875">
                <a:moveTo>
                  <a:pt x="168618" y="9232"/>
                </a:moveTo>
                <a:lnTo>
                  <a:pt x="106705" y="9232"/>
                </a:lnTo>
                <a:lnTo>
                  <a:pt x="99568" y="12623"/>
                </a:lnTo>
                <a:lnTo>
                  <a:pt x="169113" y="10414"/>
                </a:lnTo>
                <a:lnTo>
                  <a:pt x="168846" y="9639"/>
                </a:lnTo>
                <a:lnTo>
                  <a:pt x="168618" y="9232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999247" y="4289313"/>
            <a:ext cx="55880" cy="6985"/>
          </a:xfrm>
          <a:custGeom>
            <a:avLst/>
            <a:gdLst/>
            <a:ahLst/>
            <a:cxnLst/>
            <a:rect l="l" t="t" r="r" b="b"/>
            <a:pathLst>
              <a:path w="55879" h="6985">
                <a:moveTo>
                  <a:pt x="0" y="0"/>
                </a:moveTo>
                <a:lnTo>
                  <a:pt x="13790" y="2141"/>
                </a:lnTo>
                <a:lnTo>
                  <a:pt x="27627" y="4022"/>
                </a:lnTo>
                <a:lnTo>
                  <a:pt x="41528" y="5632"/>
                </a:lnTo>
                <a:lnTo>
                  <a:pt x="55511" y="6959"/>
                </a:lnTo>
                <a:lnTo>
                  <a:pt x="54076" y="5308"/>
                </a:lnTo>
                <a:lnTo>
                  <a:pt x="51587" y="4191"/>
                </a:lnTo>
                <a:lnTo>
                  <a:pt x="47777" y="3937"/>
                </a:lnTo>
                <a:lnTo>
                  <a:pt x="35834" y="2575"/>
                </a:lnTo>
                <a:lnTo>
                  <a:pt x="23893" y="1463"/>
                </a:lnTo>
                <a:lnTo>
                  <a:pt x="11949" y="604"/>
                </a:lnTo>
                <a:lnTo>
                  <a:pt x="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219197" y="4332843"/>
            <a:ext cx="95885" cy="12065"/>
          </a:xfrm>
          <a:custGeom>
            <a:avLst/>
            <a:gdLst/>
            <a:ahLst/>
            <a:cxnLst/>
            <a:rect l="l" t="t" r="r" b="b"/>
            <a:pathLst>
              <a:path w="95885" h="12064">
                <a:moveTo>
                  <a:pt x="85026" y="0"/>
                </a:moveTo>
                <a:lnTo>
                  <a:pt x="82626" y="0"/>
                </a:lnTo>
                <a:lnTo>
                  <a:pt x="62754" y="402"/>
                </a:lnTo>
                <a:lnTo>
                  <a:pt x="43008" y="1609"/>
                </a:lnTo>
                <a:lnTo>
                  <a:pt x="23386" y="3621"/>
                </a:lnTo>
                <a:lnTo>
                  <a:pt x="3886" y="6438"/>
                </a:lnTo>
                <a:lnTo>
                  <a:pt x="3225" y="8547"/>
                </a:lnTo>
                <a:lnTo>
                  <a:pt x="1828" y="10477"/>
                </a:lnTo>
                <a:lnTo>
                  <a:pt x="0" y="12001"/>
                </a:lnTo>
                <a:lnTo>
                  <a:pt x="95427" y="7505"/>
                </a:lnTo>
                <a:lnTo>
                  <a:pt x="93776" y="3594"/>
                </a:lnTo>
                <a:lnTo>
                  <a:pt x="90737" y="25"/>
                </a:lnTo>
                <a:lnTo>
                  <a:pt x="86220" y="25"/>
                </a:lnTo>
                <a:lnTo>
                  <a:pt x="85026" y="0"/>
                </a:lnTo>
                <a:close/>
              </a:path>
              <a:path w="95885" h="12064">
                <a:moveTo>
                  <a:pt x="90716" y="0"/>
                </a:moveTo>
                <a:lnTo>
                  <a:pt x="86385" y="0"/>
                </a:lnTo>
                <a:lnTo>
                  <a:pt x="86220" y="25"/>
                </a:lnTo>
                <a:lnTo>
                  <a:pt x="90737" y="2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202351" y="4339285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20726" y="0"/>
                </a:moveTo>
                <a:lnTo>
                  <a:pt x="14287" y="1066"/>
                </a:lnTo>
                <a:lnTo>
                  <a:pt x="7874" y="2273"/>
                </a:lnTo>
                <a:lnTo>
                  <a:pt x="1460" y="3619"/>
                </a:lnTo>
                <a:lnTo>
                  <a:pt x="1054" y="4521"/>
                </a:lnTo>
                <a:lnTo>
                  <a:pt x="558" y="5384"/>
                </a:lnTo>
                <a:lnTo>
                  <a:pt x="0" y="6146"/>
                </a:lnTo>
                <a:lnTo>
                  <a:pt x="16840" y="5549"/>
                </a:lnTo>
                <a:lnTo>
                  <a:pt x="18669" y="4038"/>
                </a:lnTo>
                <a:lnTo>
                  <a:pt x="20078" y="2095"/>
                </a:lnTo>
                <a:lnTo>
                  <a:pt x="2072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195281" y="4342902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534" y="0"/>
                </a:moveTo>
                <a:lnTo>
                  <a:pt x="5689" y="584"/>
                </a:lnTo>
                <a:lnTo>
                  <a:pt x="0" y="1854"/>
                </a:lnTo>
                <a:lnTo>
                  <a:pt x="2209" y="2692"/>
                </a:lnTo>
                <a:lnTo>
                  <a:pt x="7073" y="2527"/>
                </a:lnTo>
                <a:lnTo>
                  <a:pt x="7632" y="1765"/>
                </a:lnTo>
                <a:lnTo>
                  <a:pt x="8128" y="901"/>
                </a:lnTo>
                <a:lnTo>
                  <a:pt x="853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857868" y="4349801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698" y="0"/>
                </a:moveTo>
                <a:lnTo>
                  <a:pt x="19494" y="25"/>
                </a:lnTo>
                <a:lnTo>
                  <a:pt x="15278" y="114"/>
                </a:lnTo>
                <a:lnTo>
                  <a:pt x="11087" y="253"/>
                </a:lnTo>
                <a:lnTo>
                  <a:pt x="0" y="3530"/>
                </a:lnTo>
                <a:lnTo>
                  <a:pt x="965" y="3403"/>
                </a:lnTo>
                <a:lnTo>
                  <a:pt x="2908" y="3200"/>
                </a:lnTo>
                <a:lnTo>
                  <a:pt x="17830" y="1333"/>
                </a:lnTo>
                <a:lnTo>
                  <a:pt x="2369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838626" y="4351131"/>
            <a:ext cx="37465" cy="8255"/>
          </a:xfrm>
          <a:custGeom>
            <a:avLst/>
            <a:gdLst/>
            <a:ahLst/>
            <a:cxnLst/>
            <a:rect l="l" t="t" r="r" b="b"/>
            <a:pathLst>
              <a:path w="37464" h="8254">
                <a:moveTo>
                  <a:pt x="37071" y="0"/>
                </a:moveTo>
                <a:lnTo>
                  <a:pt x="22148" y="1866"/>
                </a:lnTo>
                <a:lnTo>
                  <a:pt x="20205" y="2082"/>
                </a:lnTo>
                <a:lnTo>
                  <a:pt x="19240" y="2209"/>
                </a:lnTo>
                <a:lnTo>
                  <a:pt x="0" y="7746"/>
                </a:lnTo>
                <a:lnTo>
                  <a:pt x="9842" y="6146"/>
                </a:lnTo>
                <a:lnTo>
                  <a:pt x="37071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012364" y="4376268"/>
            <a:ext cx="43815" cy="10795"/>
          </a:xfrm>
          <a:custGeom>
            <a:avLst/>
            <a:gdLst/>
            <a:ahLst/>
            <a:cxnLst/>
            <a:rect l="l" t="t" r="r" b="b"/>
            <a:pathLst>
              <a:path w="43814" h="10795">
                <a:moveTo>
                  <a:pt x="19812" y="0"/>
                </a:moveTo>
                <a:lnTo>
                  <a:pt x="0" y="7226"/>
                </a:lnTo>
                <a:lnTo>
                  <a:pt x="6420" y="7975"/>
                </a:lnTo>
                <a:lnTo>
                  <a:pt x="12804" y="8812"/>
                </a:lnTo>
                <a:lnTo>
                  <a:pt x="19155" y="9731"/>
                </a:lnTo>
                <a:lnTo>
                  <a:pt x="25476" y="10731"/>
                </a:lnTo>
                <a:lnTo>
                  <a:pt x="43637" y="3098"/>
                </a:lnTo>
                <a:lnTo>
                  <a:pt x="35775" y="1892"/>
                </a:lnTo>
                <a:lnTo>
                  <a:pt x="27838" y="850"/>
                </a:lnTo>
                <a:lnTo>
                  <a:pt x="1981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119007" y="438666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03" y="0"/>
                </a:moveTo>
                <a:lnTo>
                  <a:pt x="0" y="0"/>
                </a:lnTo>
                <a:lnTo>
                  <a:pt x="1282" y="469"/>
                </a:lnTo>
                <a:lnTo>
                  <a:pt x="1905" y="673"/>
                </a:lnTo>
                <a:lnTo>
                  <a:pt x="1333" y="469"/>
                </a:lnTo>
                <a:lnTo>
                  <a:pt x="20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113777" y="4386665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232" y="0"/>
                </a:moveTo>
                <a:lnTo>
                  <a:pt x="4203" y="2565"/>
                </a:lnTo>
                <a:lnTo>
                  <a:pt x="2209" y="5232"/>
                </a:lnTo>
                <a:lnTo>
                  <a:pt x="0" y="7556"/>
                </a:lnTo>
                <a:lnTo>
                  <a:pt x="3682" y="5854"/>
                </a:lnTo>
                <a:lnTo>
                  <a:pt x="11023" y="2273"/>
                </a:lnTo>
                <a:lnTo>
                  <a:pt x="7137" y="673"/>
                </a:lnTo>
                <a:lnTo>
                  <a:pt x="6502" y="469"/>
                </a:lnTo>
                <a:lnTo>
                  <a:pt x="523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068933" y="4381555"/>
            <a:ext cx="50165" cy="12700"/>
          </a:xfrm>
          <a:custGeom>
            <a:avLst/>
            <a:gdLst/>
            <a:ahLst/>
            <a:cxnLst/>
            <a:rect l="l" t="t" r="r" b="b"/>
            <a:pathLst>
              <a:path w="50164" h="12700">
                <a:moveTo>
                  <a:pt x="47478" y="9779"/>
                </a:moveTo>
                <a:lnTo>
                  <a:pt x="27978" y="9779"/>
                </a:lnTo>
                <a:lnTo>
                  <a:pt x="32042" y="9804"/>
                </a:lnTo>
                <a:lnTo>
                  <a:pt x="38836" y="9931"/>
                </a:lnTo>
                <a:lnTo>
                  <a:pt x="41973" y="10998"/>
                </a:lnTo>
                <a:lnTo>
                  <a:pt x="44843" y="12661"/>
                </a:lnTo>
                <a:lnTo>
                  <a:pt x="47053" y="10350"/>
                </a:lnTo>
                <a:lnTo>
                  <a:pt x="47478" y="9779"/>
                </a:lnTo>
                <a:close/>
              </a:path>
              <a:path w="50164" h="12700">
                <a:moveTo>
                  <a:pt x="0" y="0"/>
                </a:moveTo>
                <a:lnTo>
                  <a:pt x="2311" y="2349"/>
                </a:lnTo>
                <a:lnTo>
                  <a:pt x="3911" y="4864"/>
                </a:lnTo>
                <a:lnTo>
                  <a:pt x="3860" y="7073"/>
                </a:lnTo>
                <a:lnTo>
                  <a:pt x="10020" y="8915"/>
                </a:lnTo>
                <a:lnTo>
                  <a:pt x="13081" y="9867"/>
                </a:lnTo>
                <a:lnTo>
                  <a:pt x="16687" y="9804"/>
                </a:lnTo>
                <a:lnTo>
                  <a:pt x="47478" y="9779"/>
                </a:lnTo>
                <a:lnTo>
                  <a:pt x="49047" y="7670"/>
                </a:lnTo>
                <a:lnTo>
                  <a:pt x="49805" y="5600"/>
                </a:lnTo>
                <a:lnTo>
                  <a:pt x="26987" y="5600"/>
                </a:lnTo>
                <a:lnTo>
                  <a:pt x="20266" y="4075"/>
                </a:lnTo>
                <a:lnTo>
                  <a:pt x="13531" y="2628"/>
                </a:lnTo>
                <a:lnTo>
                  <a:pt x="6777" y="1268"/>
                </a:lnTo>
                <a:lnTo>
                  <a:pt x="0" y="0"/>
                </a:lnTo>
                <a:close/>
              </a:path>
              <a:path w="50164" h="12700">
                <a:moveTo>
                  <a:pt x="49987" y="5105"/>
                </a:moveTo>
                <a:lnTo>
                  <a:pt x="26987" y="5600"/>
                </a:lnTo>
                <a:lnTo>
                  <a:pt x="49805" y="5600"/>
                </a:lnTo>
                <a:lnTo>
                  <a:pt x="49987" y="5105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037842" y="4379365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18161" y="0"/>
                </a:moveTo>
                <a:lnTo>
                  <a:pt x="0" y="7632"/>
                </a:lnTo>
                <a:lnTo>
                  <a:pt x="6539" y="8751"/>
                </a:lnTo>
                <a:lnTo>
                  <a:pt x="13050" y="9952"/>
                </a:lnTo>
                <a:lnTo>
                  <a:pt x="19536" y="11231"/>
                </a:lnTo>
                <a:lnTo>
                  <a:pt x="25996" y="12585"/>
                </a:lnTo>
                <a:lnTo>
                  <a:pt x="32004" y="12331"/>
                </a:lnTo>
                <a:lnTo>
                  <a:pt x="38061" y="12141"/>
                </a:lnTo>
                <a:lnTo>
                  <a:pt x="44170" y="12052"/>
                </a:lnTo>
                <a:lnTo>
                  <a:pt x="34950" y="9258"/>
                </a:lnTo>
                <a:lnTo>
                  <a:pt x="35001" y="7048"/>
                </a:lnTo>
                <a:lnTo>
                  <a:pt x="33401" y="4546"/>
                </a:lnTo>
                <a:lnTo>
                  <a:pt x="31089" y="2184"/>
                </a:lnTo>
                <a:lnTo>
                  <a:pt x="22479" y="673"/>
                </a:lnTo>
                <a:lnTo>
                  <a:pt x="1816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954186" y="4399608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4">
                <a:moveTo>
                  <a:pt x="34531" y="0"/>
                </a:moveTo>
                <a:lnTo>
                  <a:pt x="26546" y="983"/>
                </a:lnTo>
                <a:lnTo>
                  <a:pt x="18575" y="2044"/>
                </a:lnTo>
                <a:lnTo>
                  <a:pt x="2666" y="4394"/>
                </a:lnTo>
                <a:lnTo>
                  <a:pt x="0" y="5384"/>
                </a:lnTo>
                <a:lnTo>
                  <a:pt x="20523" y="5549"/>
                </a:lnTo>
                <a:lnTo>
                  <a:pt x="3453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956857" y="4389927"/>
            <a:ext cx="59690" cy="15875"/>
          </a:xfrm>
          <a:custGeom>
            <a:avLst/>
            <a:gdLst/>
            <a:ahLst/>
            <a:cxnLst/>
            <a:rect l="l" t="t" r="r" b="b"/>
            <a:pathLst>
              <a:path w="59689" h="15875">
                <a:moveTo>
                  <a:pt x="51014" y="9677"/>
                </a:moveTo>
                <a:lnTo>
                  <a:pt x="31864" y="9677"/>
                </a:lnTo>
                <a:lnTo>
                  <a:pt x="17843" y="15239"/>
                </a:lnTo>
                <a:lnTo>
                  <a:pt x="24257" y="15290"/>
                </a:lnTo>
                <a:lnTo>
                  <a:pt x="37084" y="15532"/>
                </a:lnTo>
                <a:lnTo>
                  <a:pt x="51014" y="9677"/>
                </a:lnTo>
                <a:close/>
              </a:path>
              <a:path w="59689" h="15875">
                <a:moveTo>
                  <a:pt x="37973" y="0"/>
                </a:moveTo>
                <a:lnTo>
                  <a:pt x="0" y="14084"/>
                </a:lnTo>
                <a:lnTo>
                  <a:pt x="15903" y="11728"/>
                </a:lnTo>
                <a:lnTo>
                  <a:pt x="23874" y="10662"/>
                </a:lnTo>
                <a:lnTo>
                  <a:pt x="31864" y="9677"/>
                </a:lnTo>
                <a:lnTo>
                  <a:pt x="51014" y="9677"/>
                </a:lnTo>
                <a:lnTo>
                  <a:pt x="59626" y="6057"/>
                </a:lnTo>
                <a:lnTo>
                  <a:pt x="52438" y="3848"/>
                </a:lnTo>
                <a:lnTo>
                  <a:pt x="45224" y="1828"/>
                </a:lnTo>
                <a:lnTo>
                  <a:pt x="3797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942897" y="4404993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11290" y="0"/>
                </a:moveTo>
                <a:lnTo>
                  <a:pt x="2387" y="3302"/>
                </a:lnTo>
                <a:lnTo>
                  <a:pt x="1841" y="4800"/>
                </a:lnTo>
                <a:lnTo>
                  <a:pt x="1054" y="6210"/>
                </a:lnTo>
                <a:lnTo>
                  <a:pt x="0" y="7442"/>
                </a:lnTo>
                <a:lnTo>
                  <a:pt x="15951" y="6311"/>
                </a:lnTo>
                <a:lnTo>
                  <a:pt x="31800" y="165"/>
                </a:lnTo>
                <a:lnTo>
                  <a:pt x="1129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932308" y="4383492"/>
            <a:ext cx="106045" cy="29845"/>
          </a:xfrm>
          <a:custGeom>
            <a:avLst/>
            <a:gdLst/>
            <a:ahLst/>
            <a:cxnLst/>
            <a:rect l="l" t="t" r="r" b="b"/>
            <a:pathLst>
              <a:path w="106045" h="29845">
                <a:moveTo>
                  <a:pt x="12979" y="24803"/>
                </a:moveTo>
                <a:lnTo>
                  <a:pt x="0" y="29616"/>
                </a:lnTo>
                <a:lnTo>
                  <a:pt x="10591" y="28943"/>
                </a:lnTo>
                <a:lnTo>
                  <a:pt x="11645" y="27711"/>
                </a:lnTo>
                <a:lnTo>
                  <a:pt x="12433" y="26301"/>
                </a:lnTo>
                <a:lnTo>
                  <a:pt x="12979" y="24803"/>
                </a:lnTo>
                <a:close/>
              </a:path>
              <a:path w="106045" h="29845">
                <a:moveTo>
                  <a:pt x="42392" y="21666"/>
                </a:moveTo>
                <a:lnTo>
                  <a:pt x="26542" y="27813"/>
                </a:lnTo>
                <a:lnTo>
                  <a:pt x="53035" y="25577"/>
                </a:lnTo>
                <a:lnTo>
                  <a:pt x="61633" y="21958"/>
                </a:lnTo>
                <a:lnTo>
                  <a:pt x="42392" y="21666"/>
                </a:lnTo>
                <a:close/>
              </a:path>
              <a:path w="106045" h="29845">
                <a:moveTo>
                  <a:pt x="80060" y="0"/>
                </a:moveTo>
                <a:lnTo>
                  <a:pt x="62522" y="6438"/>
                </a:lnTo>
                <a:lnTo>
                  <a:pt x="69773" y="8267"/>
                </a:lnTo>
                <a:lnTo>
                  <a:pt x="76987" y="10287"/>
                </a:lnTo>
                <a:lnTo>
                  <a:pt x="84175" y="12496"/>
                </a:lnTo>
                <a:lnTo>
                  <a:pt x="105536" y="3505"/>
                </a:lnTo>
                <a:lnTo>
                  <a:pt x="99211" y="2505"/>
                </a:lnTo>
                <a:lnTo>
                  <a:pt x="92860" y="1585"/>
                </a:lnTo>
                <a:lnTo>
                  <a:pt x="86479" y="749"/>
                </a:lnTo>
                <a:lnTo>
                  <a:pt x="8006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113771" y="439422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0"/>
                </a:move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993949" y="4395989"/>
            <a:ext cx="38735" cy="10160"/>
          </a:xfrm>
          <a:custGeom>
            <a:avLst/>
            <a:gdLst/>
            <a:ahLst/>
            <a:cxnLst/>
            <a:rect l="l" t="t" r="r" b="b"/>
            <a:pathLst>
              <a:path w="38735" h="10160">
                <a:moveTo>
                  <a:pt x="22529" y="0"/>
                </a:moveTo>
                <a:lnTo>
                  <a:pt x="0" y="9461"/>
                </a:lnTo>
                <a:lnTo>
                  <a:pt x="25577" y="10083"/>
                </a:lnTo>
                <a:lnTo>
                  <a:pt x="38646" y="5245"/>
                </a:lnTo>
                <a:lnTo>
                  <a:pt x="33299" y="3390"/>
                </a:lnTo>
                <a:lnTo>
                  <a:pt x="27914" y="1638"/>
                </a:lnTo>
                <a:lnTo>
                  <a:pt x="2252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082018" y="4391336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10858" y="0"/>
                </a:moveTo>
                <a:lnTo>
                  <a:pt x="7213" y="0"/>
                </a:lnTo>
                <a:lnTo>
                  <a:pt x="3594" y="25"/>
                </a:lnTo>
                <a:lnTo>
                  <a:pt x="0" y="88"/>
                </a:lnTo>
                <a:lnTo>
                  <a:pt x="7467" y="2400"/>
                </a:lnTo>
                <a:lnTo>
                  <a:pt x="14897" y="4800"/>
                </a:lnTo>
                <a:lnTo>
                  <a:pt x="22263" y="7277"/>
                </a:lnTo>
                <a:lnTo>
                  <a:pt x="28587" y="4406"/>
                </a:lnTo>
                <a:lnTo>
                  <a:pt x="31762" y="2908"/>
                </a:lnTo>
                <a:lnTo>
                  <a:pt x="28892" y="1219"/>
                </a:lnTo>
                <a:lnTo>
                  <a:pt x="25742" y="152"/>
                </a:lnTo>
                <a:lnTo>
                  <a:pt x="18961" y="25"/>
                </a:lnTo>
                <a:lnTo>
                  <a:pt x="1085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885671" y="4411304"/>
            <a:ext cx="73660" cy="19685"/>
          </a:xfrm>
          <a:custGeom>
            <a:avLst/>
            <a:gdLst/>
            <a:ahLst/>
            <a:cxnLst/>
            <a:rect l="l" t="t" r="r" b="b"/>
            <a:pathLst>
              <a:path w="73660" h="19685">
                <a:moveTo>
                  <a:pt x="73177" y="0"/>
                </a:moveTo>
                <a:lnTo>
                  <a:pt x="57226" y="1130"/>
                </a:lnTo>
                <a:lnTo>
                  <a:pt x="55257" y="3429"/>
                </a:lnTo>
                <a:lnTo>
                  <a:pt x="52362" y="5118"/>
                </a:lnTo>
                <a:lnTo>
                  <a:pt x="48387" y="5638"/>
                </a:lnTo>
                <a:lnTo>
                  <a:pt x="42837" y="6159"/>
                </a:lnTo>
                <a:lnTo>
                  <a:pt x="31775" y="7327"/>
                </a:lnTo>
                <a:lnTo>
                  <a:pt x="0" y="19062"/>
                </a:lnTo>
                <a:lnTo>
                  <a:pt x="177" y="19088"/>
                </a:lnTo>
                <a:lnTo>
                  <a:pt x="850" y="19088"/>
                </a:lnTo>
                <a:lnTo>
                  <a:pt x="16891" y="18262"/>
                </a:lnTo>
                <a:lnTo>
                  <a:pt x="24599" y="17780"/>
                </a:lnTo>
                <a:lnTo>
                  <a:pt x="48936" y="9075"/>
                </a:lnTo>
                <a:lnTo>
                  <a:pt x="7317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006773" y="4407833"/>
            <a:ext cx="43180" cy="11430"/>
          </a:xfrm>
          <a:custGeom>
            <a:avLst/>
            <a:gdLst/>
            <a:ahLst/>
            <a:cxnLst/>
            <a:rect l="l" t="t" r="r" b="b"/>
            <a:pathLst>
              <a:path w="43179" h="11429">
                <a:moveTo>
                  <a:pt x="27381" y="0"/>
                </a:moveTo>
                <a:lnTo>
                  <a:pt x="0" y="11074"/>
                </a:lnTo>
                <a:lnTo>
                  <a:pt x="21410" y="7742"/>
                </a:lnTo>
                <a:lnTo>
                  <a:pt x="42773" y="4000"/>
                </a:lnTo>
                <a:lnTo>
                  <a:pt x="37668" y="2590"/>
                </a:lnTo>
                <a:lnTo>
                  <a:pt x="32537" y="1244"/>
                </a:lnTo>
                <a:lnTo>
                  <a:pt x="2738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910261" y="4387002"/>
            <a:ext cx="194310" cy="42545"/>
          </a:xfrm>
          <a:custGeom>
            <a:avLst/>
            <a:gdLst/>
            <a:ahLst/>
            <a:cxnLst/>
            <a:rect l="l" t="t" r="r" b="b"/>
            <a:pathLst>
              <a:path w="194310" h="42545">
                <a:moveTo>
                  <a:pt x="83680" y="18453"/>
                </a:moveTo>
                <a:lnTo>
                  <a:pt x="80810" y="19646"/>
                </a:lnTo>
                <a:lnTo>
                  <a:pt x="77952" y="20878"/>
                </a:lnTo>
                <a:lnTo>
                  <a:pt x="75082" y="22072"/>
                </a:lnTo>
                <a:lnTo>
                  <a:pt x="48590" y="24307"/>
                </a:lnTo>
                <a:lnTo>
                  <a:pt x="24347" y="33383"/>
                </a:lnTo>
                <a:lnTo>
                  <a:pt x="0" y="42087"/>
                </a:lnTo>
                <a:lnTo>
                  <a:pt x="48401" y="37961"/>
                </a:lnTo>
                <a:lnTo>
                  <a:pt x="96507" y="31902"/>
                </a:lnTo>
                <a:lnTo>
                  <a:pt x="123888" y="20827"/>
                </a:lnTo>
                <a:lnTo>
                  <a:pt x="160018" y="20827"/>
                </a:lnTo>
                <a:lnTo>
                  <a:pt x="162447" y="20345"/>
                </a:lnTo>
                <a:lnTo>
                  <a:pt x="168588" y="19062"/>
                </a:lnTo>
                <a:lnTo>
                  <a:pt x="109258" y="19062"/>
                </a:lnTo>
                <a:lnTo>
                  <a:pt x="83680" y="18453"/>
                </a:lnTo>
                <a:close/>
              </a:path>
              <a:path w="194310" h="42545">
                <a:moveTo>
                  <a:pt x="32638" y="25438"/>
                </a:moveTo>
                <a:lnTo>
                  <a:pt x="22047" y="26111"/>
                </a:lnTo>
                <a:lnTo>
                  <a:pt x="7175" y="31622"/>
                </a:lnTo>
                <a:lnTo>
                  <a:pt x="12712" y="31013"/>
                </a:lnTo>
                <a:lnTo>
                  <a:pt x="23787" y="29933"/>
                </a:lnTo>
                <a:lnTo>
                  <a:pt x="27762" y="29413"/>
                </a:lnTo>
                <a:lnTo>
                  <a:pt x="30670" y="27736"/>
                </a:lnTo>
                <a:lnTo>
                  <a:pt x="32638" y="25438"/>
                </a:lnTo>
                <a:close/>
              </a:path>
              <a:path w="194310" h="42545">
                <a:moveTo>
                  <a:pt x="160018" y="20827"/>
                </a:moveTo>
                <a:lnTo>
                  <a:pt x="123888" y="20827"/>
                </a:lnTo>
                <a:lnTo>
                  <a:pt x="129044" y="22072"/>
                </a:lnTo>
                <a:lnTo>
                  <a:pt x="134175" y="23418"/>
                </a:lnTo>
                <a:lnTo>
                  <a:pt x="139280" y="24828"/>
                </a:lnTo>
                <a:lnTo>
                  <a:pt x="150873" y="22645"/>
                </a:lnTo>
                <a:lnTo>
                  <a:pt x="160018" y="20827"/>
                </a:lnTo>
                <a:close/>
              </a:path>
              <a:path w="194310" h="42545">
                <a:moveTo>
                  <a:pt x="127584" y="0"/>
                </a:moveTo>
                <a:lnTo>
                  <a:pt x="106222" y="8991"/>
                </a:lnTo>
                <a:lnTo>
                  <a:pt x="111607" y="10629"/>
                </a:lnTo>
                <a:lnTo>
                  <a:pt x="116979" y="12369"/>
                </a:lnTo>
                <a:lnTo>
                  <a:pt x="122339" y="14223"/>
                </a:lnTo>
                <a:lnTo>
                  <a:pt x="109258" y="19062"/>
                </a:lnTo>
                <a:lnTo>
                  <a:pt x="168588" y="19062"/>
                </a:lnTo>
                <a:lnTo>
                  <a:pt x="185546" y="15405"/>
                </a:lnTo>
                <a:lnTo>
                  <a:pt x="194017" y="11620"/>
                </a:lnTo>
                <a:lnTo>
                  <a:pt x="186651" y="9131"/>
                </a:lnTo>
                <a:lnTo>
                  <a:pt x="179222" y="6730"/>
                </a:lnTo>
                <a:lnTo>
                  <a:pt x="173478" y="4952"/>
                </a:lnTo>
                <a:lnTo>
                  <a:pt x="153581" y="4952"/>
                </a:lnTo>
                <a:lnTo>
                  <a:pt x="147115" y="3598"/>
                </a:lnTo>
                <a:lnTo>
                  <a:pt x="140630" y="2319"/>
                </a:lnTo>
                <a:lnTo>
                  <a:pt x="134121" y="1118"/>
                </a:lnTo>
                <a:lnTo>
                  <a:pt x="127584" y="0"/>
                </a:lnTo>
                <a:close/>
              </a:path>
              <a:path w="194310" h="42545">
                <a:moveTo>
                  <a:pt x="171754" y="4419"/>
                </a:moveTo>
                <a:lnTo>
                  <a:pt x="165646" y="4508"/>
                </a:lnTo>
                <a:lnTo>
                  <a:pt x="159588" y="4698"/>
                </a:lnTo>
                <a:lnTo>
                  <a:pt x="153581" y="4952"/>
                </a:lnTo>
                <a:lnTo>
                  <a:pt x="173478" y="4952"/>
                </a:lnTo>
                <a:lnTo>
                  <a:pt x="171754" y="4419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66141" y="4416943"/>
            <a:ext cx="57150" cy="12065"/>
          </a:xfrm>
          <a:custGeom>
            <a:avLst/>
            <a:gdLst/>
            <a:ahLst/>
            <a:cxnLst/>
            <a:rect l="l" t="t" r="r" b="b"/>
            <a:pathLst>
              <a:path w="57150" h="12064">
                <a:moveTo>
                  <a:pt x="56705" y="0"/>
                </a:moveTo>
                <a:lnTo>
                  <a:pt x="2006" y="6311"/>
                </a:lnTo>
                <a:lnTo>
                  <a:pt x="1187" y="7754"/>
                </a:lnTo>
                <a:lnTo>
                  <a:pt x="584" y="8928"/>
                </a:lnTo>
                <a:lnTo>
                  <a:pt x="0" y="10185"/>
                </a:lnTo>
                <a:lnTo>
                  <a:pt x="18681" y="11569"/>
                </a:lnTo>
                <a:lnTo>
                  <a:pt x="35742" y="7754"/>
                </a:lnTo>
                <a:lnTo>
                  <a:pt x="52755" y="3721"/>
                </a:lnTo>
                <a:lnTo>
                  <a:pt x="54457" y="2730"/>
                </a:lnTo>
                <a:lnTo>
                  <a:pt x="55168" y="1828"/>
                </a:lnTo>
                <a:lnTo>
                  <a:pt x="5670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720600" y="4416666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5803" y="0"/>
                </a:moveTo>
                <a:lnTo>
                  <a:pt x="2768" y="215"/>
                </a:lnTo>
                <a:lnTo>
                  <a:pt x="2247" y="279"/>
                </a:lnTo>
                <a:lnTo>
                  <a:pt x="711" y="2108"/>
                </a:lnTo>
                <a:lnTo>
                  <a:pt x="0" y="3009"/>
                </a:lnTo>
                <a:lnTo>
                  <a:pt x="1904" y="1917"/>
                </a:lnTo>
                <a:lnTo>
                  <a:pt x="3848" y="914"/>
                </a:lnTo>
                <a:lnTo>
                  <a:pt x="580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668144" y="4413887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5" h="9525">
                <a:moveTo>
                  <a:pt x="57340" y="0"/>
                </a:moveTo>
                <a:lnTo>
                  <a:pt x="51142" y="406"/>
                </a:lnTo>
                <a:lnTo>
                  <a:pt x="48031" y="571"/>
                </a:lnTo>
                <a:lnTo>
                  <a:pt x="10871" y="596"/>
                </a:lnTo>
                <a:lnTo>
                  <a:pt x="8826" y="1117"/>
                </a:lnTo>
                <a:lnTo>
                  <a:pt x="4711" y="2209"/>
                </a:lnTo>
                <a:lnTo>
                  <a:pt x="2959" y="4597"/>
                </a:lnTo>
                <a:lnTo>
                  <a:pt x="1346" y="7010"/>
                </a:lnTo>
                <a:lnTo>
                  <a:pt x="0" y="9372"/>
                </a:lnTo>
                <a:lnTo>
                  <a:pt x="54698" y="3060"/>
                </a:lnTo>
                <a:lnTo>
                  <a:pt x="55549" y="2044"/>
                </a:lnTo>
                <a:lnTo>
                  <a:pt x="57340" y="0"/>
                </a:lnTo>
                <a:close/>
              </a:path>
              <a:path w="57785" h="9525">
                <a:moveTo>
                  <a:pt x="52450" y="5791"/>
                </a:moveTo>
                <a:lnTo>
                  <a:pt x="51879" y="6108"/>
                </a:lnTo>
                <a:lnTo>
                  <a:pt x="50749" y="6781"/>
                </a:lnTo>
                <a:lnTo>
                  <a:pt x="51879" y="6489"/>
                </a:lnTo>
                <a:lnTo>
                  <a:pt x="52450" y="5791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720026" y="4411896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89">
                <a:moveTo>
                  <a:pt x="14731" y="4775"/>
                </a:moveTo>
                <a:lnTo>
                  <a:pt x="6375" y="4775"/>
                </a:lnTo>
                <a:lnTo>
                  <a:pt x="4419" y="5676"/>
                </a:lnTo>
                <a:lnTo>
                  <a:pt x="2489" y="6692"/>
                </a:lnTo>
                <a:lnTo>
                  <a:pt x="571" y="7785"/>
                </a:lnTo>
                <a:lnTo>
                  <a:pt x="0" y="8470"/>
                </a:lnTo>
                <a:lnTo>
                  <a:pt x="14731" y="4775"/>
                </a:lnTo>
                <a:close/>
              </a:path>
              <a:path w="33020" h="8889">
                <a:moveTo>
                  <a:pt x="32740" y="0"/>
                </a:moveTo>
                <a:lnTo>
                  <a:pt x="25942" y="552"/>
                </a:lnTo>
                <a:lnTo>
                  <a:pt x="5460" y="1993"/>
                </a:lnTo>
                <a:lnTo>
                  <a:pt x="3657" y="4038"/>
                </a:lnTo>
                <a:lnTo>
                  <a:pt x="2819" y="5041"/>
                </a:lnTo>
                <a:lnTo>
                  <a:pt x="3340" y="4978"/>
                </a:lnTo>
                <a:lnTo>
                  <a:pt x="4343" y="4927"/>
                </a:lnTo>
                <a:lnTo>
                  <a:pt x="6375" y="4775"/>
                </a:lnTo>
                <a:lnTo>
                  <a:pt x="14731" y="4775"/>
                </a:lnTo>
                <a:lnTo>
                  <a:pt x="3274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751111" y="4402004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36131" y="0"/>
                </a:moveTo>
                <a:lnTo>
                  <a:pt x="27074" y="1773"/>
                </a:lnTo>
                <a:lnTo>
                  <a:pt x="18037" y="3673"/>
                </a:lnTo>
                <a:lnTo>
                  <a:pt x="9013" y="5682"/>
                </a:lnTo>
                <a:lnTo>
                  <a:pt x="0" y="7785"/>
                </a:lnTo>
                <a:lnTo>
                  <a:pt x="3924" y="7620"/>
                </a:lnTo>
                <a:lnTo>
                  <a:pt x="7835" y="7391"/>
                </a:lnTo>
                <a:lnTo>
                  <a:pt x="11772" y="7086"/>
                </a:lnTo>
                <a:lnTo>
                  <a:pt x="19913" y="4813"/>
                </a:lnTo>
                <a:lnTo>
                  <a:pt x="3613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679023" y="4407559"/>
            <a:ext cx="52069" cy="6985"/>
          </a:xfrm>
          <a:custGeom>
            <a:avLst/>
            <a:gdLst/>
            <a:ahLst/>
            <a:cxnLst/>
            <a:rect l="l" t="t" r="r" b="b"/>
            <a:pathLst>
              <a:path w="52070" h="6985">
                <a:moveTo>
                  <a:pt x="29959" y="0"/>
                </a:moveTo>
                <a:lnTo>
                  <a:pt x="21628" y="1447"/>
                </a:lnTo>
                <a:lnTo>
                  <a:pt x="7188" y="5029"/>
                </a:lnTo>
                <a:lnTo>
                  <a:pt x="0" y="6921"/>
                </a:lnTo>
                <a:lnTo>
                  <a:pt x="37160" y="6896"/>
                </a:lnTo>
                <a:lnTo>
                  <a:pt x="40271" y="6731"/>
                </a:lnTo>
                <a:lnTo>
                  <a:pt x="46469" y="6337"/>
                </a:lnTo>
                <a:lnTo>
                  <a:pt x="48120" y="4483"/>
                </a:lnTo>
                <a:lnTo>
                  <a:pt x="49898" y="2565"/>
                </a:lnTo>
                <a:lnTo>
                  <a:pt x="51752" y="660"/>
                </a:lnTo>
                <a:lnTo>
                  <a:pt x="31394" y="63"/>
                </a:lnTo>
                <a:lnTo>
                  <a:pt x="2995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725493" y="4396301"/>
            <a:ext cx="81280" cy="17780"/>
          </a:xfrm>
          <a:custGeom>
            <a:avLst/>
            <a:gdLst/>
            <a:ahLst/>
            <a:cxnLst/>
            <a:rect l="l" t="t" r="r" b="b"/>
            <a:pathLst>
              <a:path w="81279" h="17779">
                <a:moveTo>
                  <a:pt x="5283" y="11912"/>
                </a:moveTo>
                <a:lnTo>
                  <a:pt x="3428" y="13830"/>
                </a:lnTo>
                <a:lnTo>
                  <a:pt x="1650" y="15735"/>
                </a:lnTo>
                <a:lnTo>
                  <a:pt x="0" y="17589"/>
                </a:lnTo>
                <a:lnTo>
                  <a:pt x="27279" y="15595"/>
                </a:lnTo>
                <a:lnTo>
                  <a:pt x="34899" y="13487"/>
                </a:lnTo>
                <a:lnTo>
                  <a:pt x="25615" y="13487"/>
                </a:lnTo>
                <a:lnTo>
                  <a:pt x="30680" y="12306"/>
                </a:lnTo>
                <a:lnTo>
                  <a:pt x="19862" y="12306"/>
                </a:lnTo>
                <a:lnTo>
                  <a:pt x="5283" y="11912"/>
                </a:lnTo>
                <a:close/>
              </a:path>
              <a:path w="81279" h="17779">
                <a:moveTo>
                  <a:pt x="37388" y="12788"/>
                </a:moveTo>
                <a:lnTo>
                  <a:pt x="33464" y="13093"/>
                </a:lnTo>
                <a:lnTo>
                  <a:pt x="29552" y="13322"/>
                </a:lnTo>
                <a:lnTo>
                  <a:pt x="25615" y="13487"/>
                </a:lnTo>
                <a:lnTo>
                  <a:pt x="34899" y="13487"/>
                </a:lnTo>
                <a:lnTo>
                  <a:pt x="37388" y="12788"/>
                </a:lnTo>
                <a:close/>
              </a:path>
              <a:path w="81279" h="17779">
                <a:moveTo>
                  <a:pt x="71500" y="0"/>
                </a:moveTo>
                <a:lnTo>
                  <a:pt x="66967" y="762"/>
                </a:lnTo>
                <a:lnTo>
                  <a:pt x="62433" y="1473"/>
                </a:lnTo>
                <a:lnTo>
                  <a:pt x="57899" y="2108"/>
                </a:lnTo>
                <a:lnTo>
                  <a:pt x="24295" y="10223"/>
                </a:lnTo>
                <a:lnTo>
                  <a:pt x="22821" y="10947"/>
                </a:lnTo>
                <a:lnTo>
                  <a:pt x="19862" y="12306"/>
                </a:lnTo>
                <a:lnTo>
                  <a:pt x="30680" y="12306"/>
                </a:lnTo>
                <a:lnTo>
                  <a:pt x="34629" y="11385"/>
                </a:lnTo>
                <a:lnTo>
                  <a:pt x="43653" y="9375"/>
                </a:lnTo>
                <a:lnTo>
                  <a:pt x="52690" y="7475"/>
                </a:lnTo>
                <a:lnTo>
                  <a:pt x="61747" y="5702"/>
                </a:lnTo>
                <a:lnTo>
                  <a:pt x="65531" y="4559"/>
                </a:lnTo>
                <a:lnTo>
                  <a:pt x="70738" y="3111"/>
                </a:lnTo>
                <a:lnTo>
                  <a:pt x="75869" y="1752"/>
                </a:lnTo>
                <a:lnTo>
                  <a:pt x="79147" y="927"/>
                </a:lnTo>
                <a:lnTo>
                  <a:pt x="68935" y="927"/>
                </a:lnTo>
                <a:lnTo>
                  <a:pt x="69786" y="609"/>
                </a:lnTo>
                <a:lnTo>
                  <a:pt x="70650" y="317"/>
                </a:lnTo>
                <a:lnTo>
                  <a:pt x="71500" y="0"/>
                </a:lnTo>
                <a:close/>
              </a:path>
              <a:path w="81279" h="17779">
                <a:moveTo>
                  <a:pt x="80911" y="482"/>
                </a:moveTo>
                <a:lnTo>
                  <a:pt x="68935" y="927"/>
                </a:lnTo>
                <a:lnTo>
                  <a:pt x="79147" y="927"/>
                </a:lnTo>
                <a:lnTo>
                  <a:pt x="80911" y="482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664727" y="4420668"/>
            <a:ext cx="54610" cy="17145"/>
          </a:xfrm>
          <a:custGeom>
            <a:avLst/>
            <a:gdLst/>
            <a:ahLst/>
            <a:cxnLst/>
            <a:rect l="l" t="t" r="r" b="b"/>
            <a:pathLst>
              <a:path w="54610" h="17145">
                <a:moveTo>
                  <a:pt x="1422" y="6464"/>
                </a:moveTo>
                <a:lnTo>
                  <a:pt x="796" y="7848"/>
                </a:lnTo>
                <a:lnTo>
                  <a:pt x="380" y="8877"/>
                </a:lnTo>
                <a:lnTo>
                  <a:pt x="0" y="10007"/>
                </a:lnTo>
                <a:lnTo>
                  <a:pt x="2412" y="13843"/>
                </a:lnTo>
                <a:lnTo>
                  <a:pt x="6553" y="16560"/>
                </a:lnTo>
                <a:lnTo>
                  <a:pt x="12801" y="16560"/>
                </a:lnTo>
                <a:lnTo>
                  <a:pt x="14084" y="16459"/>
                </a:lnTo>
                <a:lnTo>
                  <a:pt x="35077" y="13843"/>
                </a:lnTo>
                <a:lnTo>
                  <a:pt x="41147" y="8775"/>
                </a:lnTo>
                <a:lnTo>
                  <a:pt x="42371" y="7848"/>
                </a:lnTo>
                <a:lnTo>
                  <a:pt x="20104" y="7848"/>
                </a:lnTo>
                <a:lnTo>
                  <a:pt x="1422" y="6464"/>
                </a:lnTo>
                <a:close/>
              </a:path>
              <a:path w="54610" h="17145">
                <a:moveTo>
                  <a:pt x="54165" y="0"/>
                </a:moveTo>
                <a:lnTo>
                  <a:pt x="37163" y="4033"/>
                </a:lnTo>
                <a:lnTo>
                  <a:pt x="20104" y="7848"/>
                </a:lnTo>
                <a:lnTo>
                  <a:pt x="42371" y="7848"/>
                </a:lnTo>
                <a:lnTo>
                  <a:pt x="47536" y="3937"/>
                </a:lnTo>
                <a:lnTo>
                  <a:pt x="5416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699810" y="4420373"/>
            <a:ext cx="20320" cy="14604"/>
          </a:xfrm>
          <a:custGeom>
            <a:avLst/>
            <a:gdLst/>
            <a:ahLst/>
            <a:cxnLst/>
            <a:rect l="l" t="t" r="r" b="b"/>
            <a:pathLst>
              <a:path w="20320" h="14604">
                <a:moveTo>
                  <a:pt x="20218" y="0"/>
                </a:moveTo>
                <a:lnTo>
                  <a:pt x="19075" y="292"/>
                </a:lnTo>
                <a:lnTo>
                  <a:pt x="12458" y="4229"/>
                </a:lnTo>
                <a:lnTo>
                  <a:pt x="6070" y="9067"/>
                </a:lnTo>
                <a:lnTo>
                  <a:pt x="0" y="14135"/>
                </a:lnTo>
                <a:lnTo>
                  <a:pt x="14985" y="12433"/>
                </a:lnTo>
                <a:lnTo>
                  <a:pt x="15252" y="8686"/>
                </a:lnTo>
                <a:lnTo>
                  <a:pt x="16611" y="4813"/>
                </a:lnTo>
                <a:lnTo>
                  <a:pt x="18592" y="2108"/>
                </a:lnTo>
                <a:lnTo>
                  <a:pt x="2021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714796" y="4408740"/>
            <a:ext cx="72390" cy="24130"/>
          </a:xfrm>
          <a:custGeom>
            <a:avLst/>
            <a:gdLst/>
            <a:ahLst/>
            <a:cxnLst/>
            <a:rect l="l" t="t" r="r" b="b"/>
            <a:pathLst>
              <a:path w="72389" h="24129">
                <a:moveTo>
                  <a:pt x="72161" y="0"/>
                </a:moveTo>
                <a:lnTo>
                  <a:pt x="37973" y="3162"/>
                </a:lnTo>
                <a:lnTo>
                  <a:pt x="21626" y="7507"/>
                </a:lnTo>
                <a:lnTo>
                  <a:pt x="5232" y="11633"/>
                </a:lnTo>
                <a:lnTo>
                  <a:pt x="3606" y="13741"/>
                </a:lnTo>
                <a:lnTo>
                  <a:pt x="1625" y="16446"/>
                </a:lnTo>
                <a:lnTo>
                  <a:pt x="266" y="20320"/>
                </a:lnTo>
                <a:lnTo>
                  <a:pt x="0" y="24066"/>
                </a:lnTo>
                <a:lnTo>
                  <a:pt x="6096" y="23418"/>
                </a:lnTo>
                <a:lnTo>
                  <a:pt x="7327" y="21018"/>
                </a:lnTo>
                <a:lnTo>
                  <a:pt x="9474" y="19075"/>
                </a:lnTo>
                <a:lnTo>
                  <a:pt x="12712" y="18072"/>
                </a:lnTo>
                <a:lnTo>
                  <a:pt x="57332" y="4629"/>
                </a:lnTo>
                <a:lnTo>
                  <a:pt x="7216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72849" y="441448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172" y="0"/>
                </a:moveTo>
                <a:lnTo>
                  <a:pt x="1231" y="0"/>
                </a:lnTo>
                <a:lnTo>
                  <a:pt x="812" y="520"/>
                </a:lnTo>
                <a:lnTo>
                  <a:pt x="419" y="1079"/>
                </a:lnTo>
                <a:lnTo>
                  <a:pt x="0" y="1625"/>
                </a:lnTo>
                <a:lnTo>
                  <a:pt x="4114" y="520"/>
                </a:lnTo>
                <a:lnTo>
                  <a:pt x="617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720895" y="4407983"/>
            <a:ext cx="121920" cy="24765"/>
          </a:xfrm>
          <a:custGeom>
            <a:avLst/>
            <a:gdLst/>
            <a:ahLst/>
            <a:cxnLst/>
            <a:rect l="l" t="t" r="r" b="b"/>
            <a:pathLst>
              <a:path w="121920" h="24764">
                <a:moveTo>
                  <a:pt x="73533" y="0"/>
                </a:moveTo>
                <a:lnTo>
                  <a:pt x="66065" y="762"/>
                </a:lnTo>
                <a:lnTo>
                  <a:pt x="51234" y="5391"/>
                </a:lnTo>
                <a:lnTo>
                  <a:pt x="6616" y="18834"/>
                </a:lnTo>
                <a:lnTo>
                  <a:pt x="3378" y="19837"/>
                </a:lnTo>
                <a:lnTo>
                  <a:pt x="1231" y="21780"/>
                </a:lnTo>
                <a:lnTo>
                  <a:pt x="0" y="24168"/>
                </a:lnTo>
                <a:lnTo>
                  <a:pt x="26534" y="21548"/>
                </a:lnTo>
                <a:lnTo>
                  <a:pt x="53101" y="19327"/>
                </a:lnTo>
                <a:lnTo>
                  <a:pt x="79702" y="17504"/>
                </a:lnTo>
                <a:lnTo>
                  <a:pt x="106337" y="16078"/>
                </a:lnTo>
                <a:lnTo>
                  <a:pt x="121805" y="11125"/>
                </a:lnTo>
                <a:lnTo>
                  <a:pt x="120510" y="10934"/>
                </a:lnTo>
                <a:lnTo>
                  <a:pt x="117944" y="10490"/>
                </a:lnTo>
                <a:lnTo>
                  <a:pt x="106838" y="7245"/>
                </a:lnTo>
                <a:lnTo>
                  <a:pt x="95734" y="4411"/>
                </a:lnTo>
                <a:lnTo>
                  <a:pt x="84631" y="1994"/>
                </a:lnTo>
                <a:lnTo>
                  <a:pt x="7353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674083" y="4409011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4">
                <a:moveTo>
                  <a:pt x="26568" y="0"/>
                </a:moveTo>
                <a:lnTo>
                  <a:pt x="787" y="4457"/>
                </a:lnTo>
                <a:lnTo>
                  <a:pt x="0" y="5473"/>
                </a:lnTo>
                <a:lnTo>
                  <a:pt x="4940" y="5473"/>
                </a:lnTo>
                <a:lnTo>
                  <a:pt x="12128" y="3581"/>
                </a:lnTo>
                <a:lnTo>
                  <a:pt x="2656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846776" y="4398407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79">
                <a:moveTo>
                  <a:pt x="50876" y="0"/>
                </a:moveTo>
                <a:lnTo>
                  <a:pt x="0" y="17678"/>
                </a:lnTo>
                <a:lnTo>
                  <a:pt x="5600" y="17640"/>
                </a:lnTo>
                <a:lnTo>
                  <a:pt x="10248" y="16141"/>
                </a:lnTo>
                <a:lnTo>
                  <a:pt x="54013" y="254"/>
                </a:lnTo>
                <a:lnTo>
                  <a:pt x="5087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762883" y="4396281"/>
            <a:ext cx="62865" cy="13335"/>
          </a:xfrm>
          <a:custGeom>
            <a:avLst/>
            <a:gdLst/>
            <a:ahLst/>
            <a:cxnLst/>
            <a:rect l="l" t="t" r="r" b="b"/>
            <a:pathLst>
              <a:path w="62864" h="13335">
                <a:moveTo>
                  <a:pt x="62788" y="0"/>
                </a:moveTo>
                <a:lnTo>
                  <a:pt x="54749" y="190"/>
                </a:lnTo>
                <a:lnTo>
                  <a:pt x="49936" y="1003"/>
                </a:lnTo>
                <a:lnTo>
                  <a:pt x="45123" y="1955"/>
                </a:lnTo>
                <a:lnTo>
                  <a:pt x="40322" y="3009"/>
                </a:lnTo>
                <a:lnTo>
                  <a:pt x="34988" y="3835"/>
                </a:lnTo>
                <a:lnTo>
                  <a:pt x="29654" y="4737"/>
                </a:lnTo>
                <a:lnTo>
                  <a:pt x="24358" y="5727"/>
                </a:lnTo>
                <a:lnTo>
                  <a:pt x="8140" y="10541"/>
                </a:lnTo>
                <a:lnTo>
                  <a:pt x="0" y="12814"/>
                </a:lnTo>
                <a:lnTo>
                  <a:pt x="8511" y="12121"/>
                </a:lnTo>
                <a:lnTo>
                  <a:pt x="17032" y="11293"/>
                </a:lnTo>
                <a:lnTo>
                  <a:pt x="25554" y="10346"/>
                </a:lnTo>
                <a:lnTo>
                  <a:pt x="34074" y="9296"/>
                </a:lnTo>
                <a:lnTo>
                  <a:pt x="6278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752769" y="4396465"/>
            <a:ext cx="65405" cy="15875"/>
          </a:xfrm>
          <a:custGeom>
            <a:avLst/>
            <a:gdLst/>
            <a:ahLst/>
            <a:cxnLst/>
            <a:rect l="l" t="t" r="r" b="b"/>
            <a:pathLst>
              <a:path w="65404" h="15875">
                <a:moveTo>
                  <a:pt x="44183" y="9118"/>
                </a:moveTo>
                <a:lnTo>
                  <a:pt x="35666" y="10162"/>
                </a:lnTo>
                <a:lnTo>
                  <a:pt x="27147" y="11109"/>
                </a:lnTo>
                <a:lnTo>
                  <a:pt x="18631" y="11936"/>
                </a:lnTo>
                <a:lnTo>
                  <a:pt x="10121" y="12623"/>
                </a:lnTo>
                <a:lnTo>
                  <a:pt x="3378" y="14528"/>
                </a:lnTo>
                <a:lnTo>
                  <a:pt x="0" y="15430"/>
                </a:lnTo>
                <a:lnTo>
                  <a:pt x="34188" y="12280"/>
                </a:lnTo>
                <a:lnTo>
                  <a:pt x="44183" y="9118"/>
                </a:lnTo>
                <a:close/>
              </a:path>
              <a:path w="65404" h="15875">
                <a:moveTo>
                  <a:pt x="64858" y="0"/>
                </a:moveTo>
                <a:lnTo>
                  <a:pt x="34467" y="5537"/>
                </a:lnTo>
                <a:lnTo>
                  <a:pt x="39776" y="4546"/>
                </a:lnTo>
                <a:lnTo>
                  <a:pt x="45097" y="3644"/>
                </a:lnTo>
                <a:lnTo>
                  <a:pt x="50431" y="2832"/>
                </a:lnTo>
                <a:lnTo>
                  <a:pt x="55244" y="1777"/>
                </a:lnTo>
                <a:lnTo>
                  <a:pt x="60045" y="825"/>
                </a:lnTo>
                <a:lnTo>
                  <a:pt x="6485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796949" y="4395989"/>
            <a:ext cx="65405" cy="10160"/>
          </a:xfrm>
          <a:custGeom>
            <a:avLst/>
            <a:gdLst/>
            <a:ahLst/>
            <a:cxnLst/>
            <a:rect l="l" t="t" r="r" b="b"/>
            <a:pathLst>
              <a:path w="65404" h="10160">
                <a:moveTo>
                  <a:pt x="58381" y="0"/>
                </a:moveTo>
                <a:lnTo>
                  <a:pt x="28727" y="292"/>
                </a:lnTo>
                <a:lnTo>
                  <a:pt x="14284" y="5011"/>
                </a:lnTo>
                <a:lnTo>
                  <a:pt x="0" y="9588"/>
                </a:lnTo>
                <a:lnTo>
                  <a:pt x="16233" y="7382"/>
                </a:lnTo>
                <a:lnTo>
                  <a:pt x="64287" y="330"/>
                </a:lnTo>
                <a:lnTo>
                  <a:pt x="65316" y="12"/>
                </a:lnTo>
                <a:lnTo>
                  <a:pt x="5838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786964" y="4396007"/>
            <a:ext cx="111125" cy="23495"/>
          </a:xfrm>
          <a:custGeom>
            <a:avLst/>
            <a:gdLst/>
            <a:ahLst/>
            <a:cxnLst/>
            <a:rect l="l" t="t" r="r" b="b"/>
            <a:pathLst>
              <a:path w="111125" h="23495">
                <a:moveTo>
                  <a:pt x="83256" y="11976"/>
                </a:moveTo>
                <a:lnTo>
                  <a:pt x="7467" y="11976"/>
                </a:lnTo>
                <a:lnTo>
                  <a:pt x="18560" y="13970"/>
                </a:lnTo>
                <a:lnTo>
                  <a:pt x="29662" y="16387"/>
                </a:lnTo>
                <a:lnTo>
                  <a:pt x="40766" y="19221"/>
                </a:lnTo>
                <a:lnTo>
                  <a:pt x="51866" y="22466"/>
                </a:lnTo>
                <a:lnTo>
                  <a:pt x="54432" y="22910"/>
                </a:lnTo>
                <a:lnTo>
                  <a:pt x="55727" y="23101"/>
                </a:lnTo>
                <a:lnTo>
                  <a:pt x="65284" y="20078"/>
                </a:lnTo>
                <a:lnTo>
                  <a:pt x="59816" y="20078"/>
                </a:lnTo>
                <a:lnTo>
                  <a:pt x="83256" y="11976"/>
                </a:lnTo>
                <a:close/>
              </a:path>
              <a:path w="111125" h="23495">
                <a:moveTo>
                  <a:pt x="65404" y="20040"/>
                </a:moveTo>
                <a:lnTo>
                  <a:pt x="59816" y="20078"/>
                </a:lnTo>
                <a:lnTo>
                  <a:pt x="65284" y="20078"/>
                </a:lnTo>
                <a:close/>
              </a:path>
              <a:path w="111125" h="23495">
                <a:moveTo>
                  <a:pt x="75298" y="0"/>
                </a:moveTo>
                <a:lnTo>
                  <a:pt x="74269" y="317"/>
                </a:lnTo>
                <a:lnTo>
                  <a:pt x="26220" y="7364"/>
                </a:lnTo>
                <a:lnTo>
                  <a:pt x="9994" y="9575"/>
                </a:lnTo>
                <a:lnTo>
                  <a:pt x="0" y="12738"/>
                </a:lnTo>
                <a:lnTo>
                  <a:pt x="7467" y="11976"/>
                </a:lnTo>
                <a:lnTo>
                  <a:pt x="83256" y="11976"/>
                </a:lnTo>
                <a:lnTo>
                  <a:pt x="110693" y="2400"/>
                </a:lnTo>
                <a:lnTo>
                  <a:pt x="103936" y="1854"/>
                </a:lnTo>
                <a:lnTo>
                  <a:pt x="97154" y="1092"/>
                </a:lnTo>
                <a:lnTo>
                  <a:pt x="90347" y="152"/>
                </a:lnTo>
                <a:lnTo>
                  <a:pt x="75298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431776" y="4194105"/>
            <a:ext cx="78740" cy="34925"/>
          </a:xfrm>
          <a:custGeom>
            <a:avLst/>
            <a:gdLst/>
            <a:ahLst/>
            <a:cxnLst/>
            <a:rect l="l" t="t" r="r" b="b"/>
            <a:pathLst>
              <a:path w="78740" h="34925">
                <a:moveTo>
                  <a:pt x="78714" y="0"/>
                </a:moveTo>
                <a:lnTo>
                  <a:pt x="69291" y="0"/>
                </a:lnTo>
                <a:lnTo>
                  <a:pt x="68402" y="63"/>
                </a:lnTo>
                <a:lnTo>
                  <a:pt x="67411" y="190"/>
                </a:lnTo>
                <a:lnTo>
                  <a:pt x="48869" y="2171"/>
                </a:lnTo>
                <a:lnTo>
                  <a:pt x="38404" y="11132"/>
                </a:lnTo>
                <a:lnTo>
                  <a:pt x="26406" y="19929"/>
                </a:lnTo>
                <a:lnTo>
                  <a:pt x="13422" y="27978"/>
                </a:lnTo>
                <a:lnTo>
                  <a:pt x="0" y="34696"/>
                </a:lnTo>
                <a:lnTo>
                  <a:pt x="46037" y="30429"/>
                </a:lnTo>
                <a:lnTo>
                  <a:pt x="47485" y="30314"/>
                </a:lnTo>
                <a:lnTo>
                  <a:pt x="59530" y="30314"/>
                </a:lnTo>
                <a:lnTo>
                  <a:pt x="66001" y="23228"/>
                </a:lnTo>
                <a:lnTo>
                  <a:pt x="75907" y="7734"/>
                </a:lnTo>
                <a:lnTo>
                  <a:pt x="78714" y="0"/>
                </a:lnTo>
                <a:close/>
              </a:path>
              <a:path w="78740" h="34925">
                <a:moveTo>
                  <a:pt x="59530" y="30314"/>
                </a:moveTo>
                <a:lnTo>
                  <a:pt x="52844" y="30314"/>
                </a:lnTo>
                <a:lnTo>
                  <a:pt x="54775" y="32016"/>
                </a:lnTo>
                <a:lnTo>
                  <a:pt x="54902" y="34671"/>
                </a:lnTo>
                <a:lnTo>
                  <a:pt x="59013" y="30988"/>
                </a:lnTo>
                <a:lnTo>
                  <a:pt x="59530" y="30314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216831" y="4240264"/>
            <a:ext cx="76200" cy="1905"/>
          </a:xfrm>
          <a:custGeom>
            <a:avLst/>
            <a:gdLst/>
            <a:ahLst/>
            <a:cxnLst/>
            <a:rect l="l" t="t" r="r" b="b"/>
            <a:pathLst>
              <a:path w="76200" h="1904">
                <a:moveTo>
                  <a:pt x="76111" y="0"/>
                </a:moveTo>
                <a:lnTo>
                  <a:pt x="0" y="1663"/>
                </a:lnTo>
                <a:lnTo>
                  <a:pt x="9347" y="1765"/>
                </a:lnTo>
                <a:lnTo>
                  <a:pt x="14046" y="1765"/>
                </a:lnTo>
                <a:lnTo>
                  <a:pt x="29535" y="1643"/>
                </a:lnTo>
                <a:lnTo>
                  <a:pt x="45045" y="1292"/>
                </a:lnTo>
                <a:lnTo>
                  <a:pt x="60571" y="736"/>
                </a:lnTo>
                <a:lnTo>
                  <a:pt x="76111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403759" y="4196272"/>
            <a:ext cx="77470" cy="35560"/>
          </a:xfrm>
          <a:custGeom>
            <a:avLst/>
            <a:gdLst/>
            <a:ahLst/>
            <a:cxnLst/>
            <a:rect l="l" t="t" r="r" b="b"/>
            <a:pathLst>
              <a:path w="77470" h="35560">
                <a:moveTo>
                  <a:pt x="34740" y="29159"/>
                </a:moveTo>
                <a:lnTo>
                  <a:pt x="8712" y="29159"/>
                </a:lnTo>
                <a:lnTo>
                  <a:pt x="5664" y="31076"/>
                </a:lnTo>
                <a:lnTo>
                  <a:pt x="38" y="34531"/>
                </a:lnTo>
                <a:lnTo>
                  <a:pt x="0" y="35191"/>
                </a:lnTo>
                <a:lnTo>
                  <a:pt x="28016" y="32524"/>
                </a:lnTo>
                <a:lnTo>
                  <a:pt x="34740" y="29159"/>
                </a:lnTo>
                <a:close/>
              </a:path>
              <a:path w="77470" h="35560">
                <a:moveTo>
                  <a:pt x="76885" y="0"/>
                </a:moveTo>
                <a:lnTo>
                  <a:pt x="37071" y="3771"/>
                </a:lnTo>
                <a:lnTo>
                  <a:pt x="35115" y="6146"/>
                </a:lnTo>
                <a:lnTo>
                  <a:pt x="32575" y="8724"/>
                </a:lnTo>
                <a:lnTo>
                  <a:pt x="29819" y="11315"/>
                </a:lnTo>
                <a:lnTo>
                  <a:pt x="22296" y="18006"/>
                </a:lnTo>
                <a:lnTo>
                  <a:pt x="15195" y="23834"/>
                </a:lnTo>
                <a:lnTo>
                  <a:pt x="9970" y="27953"/>
                </a:lnTo>
                <a:lnTo>
                  <a:pt x="8077" y="29514"/>
                </a:lnTo>
                <a:lnTo>
                  <a:pt x="8530" y="29273"/>
                </a:lnTo>
                <a:lnTo>
                  <a:pt x="8712" y="29159"/>
                </a:lnTo>
                <a:lnTo>
                  <a:pt x="34740" y="29159"/>
                </a:lnTo>
                <a:lnTo>
                  <a:pt x="41438" y="25806"/>
                </a:lnTo>
                <a:lnTo>
                  <a:pt x="54422" y="17757"/>
                </a:lnTo>
                <a:lnTo>
                  <a:pt x="66420" y="8961"/>
                </a:lnTo>
                <a:lnTo>
                  <a:pt x="7688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9318" y="4200034"/>
            <a:ext cx="372110" cy="37465"/>
          </a:xfrm>
          <a:custGeom>
            <a:avLst/>
            <a:gdLst/>
            <a:ahLst/>
            <a:cxnLst/>
            <a:rect l="l" t="t" r="r" b="b"/>
            <a:pathLst>
              <a:path w="372110" h="37464">
                <a:moveTo>
                  <a:pt x="88704" y="36931"/>
                </a:moveTo>
                <a:lnTo>
                  <a:pt x="54749" y="36931"/>
                </a:lnTo>
                <a:lnTo>
                  <a:pt x="62217" y="37122"/>
                </a:lnTo>
                <a:lnTo>
                  <a:pt x="69722" y="37198"/>
                </a:lnTo>
                <a:lnTo>
                  <a:pt x="77215" y="37198"/>
                </a:lnTo>
                <a:lnTo>
                  <a:pt x="88704" y="36931"/>
                </a:lnTo>
                <a:close/>
              </a:path>
              <a:path w="372110" h="37464">
                <a:moveTo>
                  <a:pt x="371513" y="0"/>
                </a:moveTo>
                <a:lnTo>
                  <a:pt x="359189" y="1026"/>
                </a:lnTo>
                <a:lnTo>
                  <a:pt x="322198" y="3721"/>
                </a:lnTo>
                <a:lnTo>
                  <a:pt x="311171" y="9605"/>
                </a:lnTo>
                <a:lnTo>
                  <a:pt x="22428" y="35166"/>
                </a:lnTo>
                <a:lnTo>
                  <a:pt x="14947" y="35179"/>
                </a:lnTo>
                <a:lnTo>
                  <a:pt x="7467" y="35267"/>
                </a:lnTo>
                <a:lnTo>
                  <a:pt x="0" y="35433"/>
                </a:lnTo>
                <a:lnTo>
                  <a:pt x="13233" y="36779"/>
                </a:lnTo>
                <a:lnTo>
                  <a:pt x="29717" y="37058"/>
                </a:lnTo>
                <a:lnTo>
                  <a:pt x="43560" y="37058"/>
                </a:lnTo>
                <a:lnTo>
                  <a:pt x="54749" y="36931"/>
                </a:lnTo>
                <a:lnTo>
                  <a:pt x="88704" y="36931"/>
                </a:lnTo>
                <a:lnTo>
                  <a:pt x="125915" y="36067"/>
                </a:lnTo>
                <a:lnTo>
                  <a:pt x="174725" y="33104"/>
                </a:lnTo>
                <a:lnTo>
                  <a:pt x="223516" y="28949"/>
                </a:lnTo>
                <a:lnTo>
                  <a:pt x="320967" y="19583"/>
                </a:lnTo>
                <a:lnTo>
                  <a:pt x="350246" y="19570"/>
                </a:lnTo>
                <a:lnTo>
                  <a:pt x="356738" y="14241"/>
                </a:lnTo>
                <a:lnTo>
                  <a:pt x="364261" y="7556"/>
                </a:lnTo>
                <a:lnTo>
                  <a:pt x="367017" y="4965"/>
                </a:lnTo>
                <a:lnTo>
                  <a:pt x="369544" y="2374"/>
                </a:lnTo>
                <a:lnTo>
                  <a:pt x="371513" y="0"/>
                </a:lnTo>
                <a:close/>
              </a:path>
              <a:path w="372110" h="37464">
                <a:moveTo>
                  <a:pt x="350246" y="19570"/>
                </a:moveTo>
                <a:lnTo>
                  <a:pt x="328815" y="19570"/>
                </a:lnTo>
                <a:lnTo>
                  <a:pt x="334543" y="24638"/>
                </a:lnTo>
                <a:lnTo>
                  <a:pt x="334479" y="30759"/>
                </a:lnTo>
                <a:lnTo>
                  <a:pt x="340105" y="27317"/>
                </a:lnTo>
                <a:lnTo>
                  <a:pt x="342571" y="25755"/>
                </a:lnTo>
                <a:lnTo>
                  <a:pt x="344412" y="24192"/>
                </a:lnTo>
                <a:lnTo>
                  <a:pt x="349637" y="20070"/>
                </a:lnTo>
                <a:lnTo>
                  <a:pt x="350246" y="1957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402486" y="42307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08" y="0"/>
                </a:moveTo>
                <a:lnTo>
                  <a:pt x="1295" y="457"/>
                </a:lnTo>
                <a:lnTo>
                  <a:pt x="1270" y="673"/>
                </a:lnTo>
                <a:lnTo>
                  <a:pt x="0" y="800"/>
                </a:lnTo>
                <a:lnTo>
                  <a:pt x="130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082551" y="4219605"/>
            <a:ext cx="321310" cy="22860"/>
          </a:xfrm>
          <a:custGeom>
            <a:avLst/>
            <a:gdLst/>
            <a:ahLst/>
            <a:cxnLst/>
            <a:rect l="l" t="t" r="r" b="b"/>
            <a:pathLst>
              <a:path w="321310" h="22860">
                <a:moveTo>
                  <a:pt x="0" y="17208"/>
                </a:moveTo>
                <a:lnTo>
                  <a:pt x="26815" y="19475"/>
                </a:lnTo>
                <a:lnTo>
                  <a:pt x="53671" y="21094"/>
                </a:lnTo>
                <a:lnTo>
                  <a:pt x="80568" y="22066"/>
                </a:lnTo>
                <a:lnTo>
                  <a:pt x="107505" y="22390"/>
                </a:lnTo>
                <a:lnTo>
                  <a:pt x="114325" y="22390"/>
                </a:lnTo>
                <a:lnTo>
                  <a:pt x="121145" y="22326"/>
                </a:lnTo>
                <a:lnTo>
                  <a:pt x="127977" y="22186"/>
                </a:lnTo>
                <a:lnTo>
                  <a:pt x="142859" y="22186"/>
                </a:lnTo>
                <a:lnTo>
                  <a:pt x="210388" y="20662"/>
                </a:lnTo>
                <a:lnTo>
                  <a:pt x="237790" y="18987"/>
                </a:lnTo>
                <a:lnTo>
                  <a:pt x="255745" y="17627"/>
                </a:lnTo>
                <a:lnTo>
                  <a:pt x="56489" y="17627"/>
                </a:lnTo>
                <a:lnTo>
                  <a:pt x="48983" y="17551"/>
                </a:lnTo>
                <a:lnTo>
                  <a:pt x="46494" y="17487"/>
                </a:lnTo>
                <a:lnTo>
                  <a:pt x="16484" y="17487"/>
                </a:lnTo>
                <a:lnTo>
                  <a:pt x="0" y="17208"/>
                </a:lnTo>
                <a:close/>
              </a:path>
              <a:path w="321310" h="22860">
                <a:moveTo>
                  <a:pt x="142859" y="22186"/>
                </a:moveTo>
                <a:lnTo>
                  <a:pt x="127977" y="22186"/>
                </a:lnTo>
                <a:lnTo>
                  <a:pt x="134277" y="22326"/>
                </a:lnTo>
                <a:lnTo>
                  <a:pt x="142859" y="22186"/>
                </a:lnTo>
                <a:close/>
              </a:path>
              <a:path w="321310" h="22860">
                <a:moveTo>
                  <a:pt x="315582" y="0"/>
                </a:moveTo>
                <a:lnTo>
                  <a:pt x="307733" y="12"/>
                </a:lnTo>
                <a:lnTo>
                  <a:pt x="210282" y="9378"/>
                </a:lnTo>
                <a:lnTo>
                  <a:pt x="161491" y="13533"/>
                </a:lnTo>
                <a:lnTo>
                  <a:pt x="112681" y="16497"/>
                </a:lnTo>
                <a:lnTo>
                  <a:pt x="63982" y="17627"/>
                </a:lnTo>
                <a:lnTo>
                  <a:pt x="255745" y="17627"/>
                </a:lnTo>
                <a:lnTo>
                  <a:pt x="319925" y="11988"/>
                </a:lnTo>
                <a:lnTo>
                  <a:pt x="321309" y="5067"/>
                </a:lnTo>
                <a:lnTo>
                  <a:pt x="315582" y="0"/>
                </a:lnTo>
                <a:close/>
              </a:path>
              <a:path w="321310" h="22860">
                <a:moveTo>
                  <a:pt x="41516" y="17360"/>
                </a:moveTo>
                <a:lnTo>
                  <a:pt x="30327" y="17487"/>
                </a:lnTo>
                <a:lnTo>
                  <a:pt x="46494" y="17487"/>
                </a:lnTo>
                <a:lnTo>
                  <a:pt x="41516" y="1736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420268" y="4224423"/>
            <a:ext cx="66675" cy="35560"/>
          </a:xfrm>
          <a:custGeom>
            <a:avLst/>
            <a:gdLst/>
            <a:ahLst/>
            <a:cxnLst/>
            <a:rect l="l" t="t" r="r" b="b"/>
            <a:pathLst>
              <a:path w="66675" h="35560">
                <a:moveTo>
                  <a:pt x="52519" y="16725"/>
                </a:moveTo>
                <a:lnTo>
                  <a:pt x="27622" y="16725"/>
                </a:lnTo>
                <a:lnTo>
                  <a:pt x="33234" y="18268"/>
                </a:lnTo>
                <a:lnTo>
                  <a:pt x="34285" y="22358"/>
                </a:lnTo>
                <a:lnTo>
                  <a:pt x="31899" y="28191"/>
                </a:lnTo>
                <a:lnTo>
                  <a:pt x="27203" y="34963"/>
                </a:lnTo>
                <a:lnTo>
                  <a:pt x="37881" y="28364"/>
                </a:lnTo>
                <a:lnTo>
                  <a:pt x="48134" y="20512"/>
                </a:lnTo>
                <a:lnTo>
                  <a:pt x="52519" y="16725"/>
                </a:lnTo>
                <a:close/>
              </a:path>
              <a:path w="66675" h="35560">
                <a:moveTo>
                  <a:pt x="64350" y="0"/>
                </a:moveTo>
                <a:lnTo>
                  <a:pt x="58991" y="0"/>
                </a:lnTo>
                <a:lnTo>
                  <a:pt x="58293" y="38"/>
                </a:lnTo>
                <a:lnTo>
                  <a:pt x="11506" y="4368"/>
                </a:lnTo>
                <a:lnTo>
                  <a:pt x="7645" y="6057"/>
                </a:lnTo>
                <a:lnTo>
                  <a:pt x="3784" y="7493"/>
                </a:lnTo>
                <a:lnTo>
                  <a:pt x="0" y="8623"/>
                </a:lnTo>
                <a:lnTo>
                  <a:pt x="4749" y="9766"/>
                </a:lnTo>
                <a:lnTo>
                  <a:pt x="3860" y="13906"/>
                </a:lnTo>
                <a:lnTo>
                  <a:pt x="482" y="19037"/>
                </a:lnTo>
                <a:lnTo>
                  <a:pt x="25488" y="16827"/>
                </a:lnTo>
                <a:lnTo>
                  <a:pt x="26974" y="16725"/>
                </a:lnTo>
                <a:lnTo>
                  <a:pt x="52519" y="16725"/>
                </a:lnTo>
                <a:lnTo>
                  <a:pt x="57723" y="12233"/>
                </a:lnTo>
                <a:lnTo>
                  <a:pt x="66394" y="4368"/>
                </a:lnTo>
                <a:lnTo>
                  <a:pt x="66281" y="1701"/>
                </a:lnTo>
                <a:lnTo>
                  <a:pt x="64350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419624" y="4241152"/>
            <a:ext cx="34925" cy="21590"/>
          </a:xfrm>
          <a:custGeom>
            <a:avLst/>
            <a:gdLst/>
            <a:ahLst/>
            <a:cxnLst/>
            <a:rect l="l" t="t" r="r" b="b"/>
            <a:pathLst>
              <a:path w="34925" h="21589">
                <a:moveTo>
                  <a:pt x="28270" y="0"/>
                </a:moveTo>
                <a:lnTo>
                  <a:pt x="27622" y="0"/>
                </a:lnTo>
                <a:lnTo>
                  <a:pt x="26898" y="38"/>
                </a:lnTo>
                <a:lnTo>
                  <a:pt x="1130" y="2311"/>
                </a:lnTo>
                <a:lnTo>
                  <a:pt x="787" y="2844"/>
                </a:lnTo>
                <a:lnTo>
                  <a:pt x="0" y="3936"/>
                </a:lnTo>
                <a:lnTo>
                  <a:pt x="7035" y="5892"/>
                </a:lnTo>
                <a:lnTo>
                  <a:pt x="7683" y="13715"/>
                </a:lnTo>
                <a:lnTo>
                  <a:pt x="4559" y="21335"/>
                </a:lnTo>
                <a:lnTo>
                  <a:pt x="25984" y="19189"/>
                </a:lnTo>
                <a:lnTo>
                  <a:pt x="27228" y="18580"/>
                </a:lnTo>
                <a:lnTo>
                  <a:pt x="27851" y="18237"/>
                </a:lnTo>
                <a:lnTo>
                  <a:pt x="32545" y="11465"/>
                </a:lnTo>
                <a:lnTo>
                  <a:pt x="34928" y="5632"/>
                </a:lnTo>
                <a:lnTo>
                  <a:pt x="33876" y="1542"/>
                </a:lnTo>
                <a:lnTo>
                  <a:pt x="2827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93003" y="4233048"/>
            <a:ext cx="32384" cy="13335"/>
          </a:xfrm>
          <a:custGeom>
            <a:avLst/>
            <a:gdLst/>
            <a:ahLst/>
            <a:cxnLst/>
            <a:rect l="l" t="t" r="r" b="b"/>
            <a:pathLst>
              <a:path w="32385" h="13335">
                <a:moveTo>
                  <a:pt x="27266" y="0"/>
                </a:moveTo>
                <a:lnTo>
                  <a:pt x="21958" y="1600"/>
                </a:lnTo>
                <a:lnTo>
                  <a:pt x="16789" y="2616"/>
                </a:lnTo>
                <a:lnTo>
                  <a:pt x="9321" y="2971"/>
                </a:lnTo>
                <a:lnTo>
                  <a:pt x="8928" y="3657"/>
                </a:lnTo>
                <a:lnTo>
                  <a:pt x="8458" y="4356"/>
                </a:lnTo>
                <a:lnTo>
                  <a:pt x="5905" y="7493"/>
                </a:lnTo>
                <a:lnTo>
                  <a:pt x="3187" y="10210"/>
                </a:lnTo>
                <a:lnTo>
                  <a:pt x="0" y="12966"/>
                </a:lnTo>
                <a:lnTo>
                  <a:pt x="27749" y="10414"/>
                </a:lnTo>
                <a:lnTo>
                  <a:pt x="31127" y="5283"/>
                </a:lnTo>
                <a:lnTo>
                  <a:pt x="32016" y="1130"/>
                </a:lnTo>
                <a:lnTo>
                  <a:pt x="27266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391847" y="4243463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28905" y="0"/>
                </a:moveTo>
                <a:lnTo>
                  <a:pt x="1155" y="2552"/>
                </a:lnTo>
                <a:lnTo>
                  <a:pt x="774" y="2857"/>
                </a:lnTo>
                <a:lnTo>
                  <a:pt x="393" y="3200"/>
                </a:lnTo>
                <a:lnTo>
                  <a:pt x="0" y="3517"/>
                </a:lnTo>
                <a:lnTo>
                  <a:pt x="22745" y="1181"/>
                </a:lnTo>
                <a:lnTo>
                  <a:pt x="23431" y="1155"/>
                </a:lnTo>
                <a:lnTo>
                  <a:pt x="28124" y="1155"/>
                </a:lnTo>
                <a:lnTo>
                  <a:pt x="28905" y="0"/>
                </a:lnTo>
                <a:close/>
              </a:path>
              <a:path w="29210" h="3810">
                <a:moveTo>
                  <a:pt x="28124" y="1155"/>
                </a:moveTo>
                <a:lnTo>
                  <a:pt x="25476" y="1155"/>
                </a:lnTo>
                <a:lnTo>
                  <a:pt x="26695" y="1308"/>
                </a:lnTo>
                <a:lnTo>
                  <a:pt x="27774" y="1625"/>
                </a:lnTo>
                <a:lnTo>
                  <a:pt x="28124" y="115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400653" y="424508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18973" y="0"/>
                </a:moveTo>
                <a:lnTo>
                  <a:pt x="0" y="19761"/>
                </a:lnTo>
                <a:lnTo>
                  <a:pt x="23533" y="17399"/>
                </a:lnTo>
                <a:lnTo>
                  <a:pt x="26657" y="9779"/>
                </a:lnTo>
                <a:lnTo>
                  <a:pt x="25996" y="1955"/>
                </a:lnTo>
                <a:lnTo>
                  <a:pt x="1897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335074" y="4244624"/>
            <a:ext cx="85090" cy="25400"/>
          </a:xfrm>
          <a:custGeom>
            <a:avLst/>
            <a:gdLst/>
            <a:ahLst/>
            <a:cxnLst/>
            <a:rect l="l" t="t" r="r" b="b"/>
            <a:pathLst>
              <a:path w="85089" h="25400">
                <a:moveTo>
                  <a:pt x="82245" y="0"/>
                </a:moveTo>
                <a:lnTo>
                  <a:pt x="79527" y="12"/>
                </a:lnTo>
                <a:lnTo>
                  <a:pt x="78816" y="101"/>
                </a:lnTo>
                <a:lnTo>
                  <a:pt x="56781" y="2349"/>
                </a:lnTo>
                <a:lnTo>
                  <a:pt x="14808" y="24041"/>
                </a:lnTo>
                <a:lnTo>
                  <a:pt x="152" y="25082"/>
                </a:lnTo>
                <a:lnTo>
                  <a:pt x="0" y="25133"/>
                </a:lnTo>
                <a:lnTo>
                  <a:pt x="65570" y="20218"/>
                </a:lnTo>
                <a:lnTo>
                  <a:pt x="84556" y="457"/>
                </a:lnTo>
                <a:lnTo>
                  <a:pt x="83464" y="139"/>
                </a:lnTo>
                <a:lnTo>
                  <a:pt x="8224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333242" y="426970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81" y="0"/>
                </a:moveTo>
                <a:lnTo>
                  <a:pt x="0" y="127"/>
                </a:lnTo>
                <a:lnTo>
                  <a:pt x="1828" y="63"/>
                </a:lnTo>
                <a:lnTo>
                  <a:pt x="198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941923" y="4244138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301" y="0"/>
                </a:moveTo>
                <a:lnTo>
                  <a:pt x="0" y="393"/>
                </a:lnTo>
                <a:lnTo>
                  <a:pt x="317" y="482"/>
                </a:lnTo>
                <a:lnTo>
                  <a:pt x="330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941007" y="42445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14" y="0"/>
                </a:moveTo>
                <a:lnTo>
                  <a:pt x="304" y="88"/>
                </a:lnTo>
                <a:lnTo>
                  <a:pt x="0" y="101"/>
                </a:lnTo>
                <a:lnTo>
                  <a:pt x="165" y="152"/>
                </a:lnTo>
                <a:lnTo>
                  <a:pt x="330" y="165"/>
                </a:lnTo>
                <a:lnTo>
                  <a:pt x="508" y="215"/>
                </a:lnTo>
                <a:lnTo>
                  <a:pt x="1231" y="88"/>
                </a:lnTo>
                <a:lnTo>
                  <a:pt x="91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042019" y="4237972"/>
            <a:ext cx="316865" cy="12065"/>
          </a:xfrm>
          <a:custGeom>
            <a:avLst/>
            <a:gdLst/>
            <a:ahLst/>
            <a:cxnLst/>
            <a:rect l="l" t="t" r="r" b="b"/>
            <a:pathLst>
              <a:path w="316864" h="12064">
                <a:moveTo>
                  <a:pt x="141901" y="11404"/>
                </a:moveTo>
                <a:lnTo>
                  <a:pt x="104838" y="11404"/>
                </a:lnTo>
                <a:lnTo>
                  <a:pt x="112649" y="11595"/>
                </a:lnTo>
                <a:lnTo>
                  <a:pt x="120472" y="11696"/>
                </a:lnTo>
                <a:lnTo>
                  <a:pt x="128295" y="11696"/>
                </a:lnTo>
                <a:lnTo>
                  <a:pt x="141901" y="11404"/>
                </a:lnTo>
                <a:close/>
              </a:path>
              <a:path w="316864" h="12064">
                <a:moveTo>
                  <a:pt x="40436" y="2362"/>
                </a:moveTo>
                <a:lnTo>
                  <a:pt x="25645" y="4356"/>
                </a:lnTo>
                <a:lnTo>
                  <a:pt x="20218" y="5113"/>
                </a:lnTo>
                <a:lnTo>
                  <a:pt x="0" y="8140"/>
                </a:lnTo>
                <a:lnTo>
                  <a:pt x="22176" y="9614"/>
                </a:lnTo>
                <a:lnTo>
                  <a:pt x="44378" y="10666"/>
                </a:lnTo>
                <a:lnTo>
                  <a:pt x="66606" y="11296"/>
                </a:lnTo>
                <a:lnTo>
                  <a:pt x="88861" y="11506"/>
                </a:lnTo>
                <a:lnTo>
                  <a:pt x="141901" y="11404"/>
                </a:lnTo>
                <a:lnTo>
                  <a:pt x="175240" y="10688"/>
                </a:lnTo>
                <a:lnTo>
                  <a:pt x="222305" y="8034"/>
                </a:lnTo>
                <a:lnTo>
                  <a:pt x="268179" y="4381"/>
                </a:lnTo>
                <a:lnTo>
                  <a:pt x="103073" y="4381"/>
                </a:lnTo>
                <a:lnTo>
                  <a:pt x="83685" y="4191"/>
                </a:lnTo>
                <a:lnTo>
                  <a:pt x="69199" y="3797"/>
                </a:lnTo>
                <a:lnTo>
                  <a:pt x="54784" y="3184"/>
                </a:lnTo>
                <a:lnTo>
                  <a:pt x="40436" y="2362"/>
                </a:lnTo>
                <a:close/>
              </a:path>
              <a:path w="316864" h="12064">
                <a:moveTo>
                  <a:pt x="174802" y="3962"/>
                </a:moveTo>
                <a:lnTo>
                  <a:pt x="103073" y="4381"/>
                </a:lnTo>
                <a:lnTo>
                  <a:pt x="268179" y="4381"/>
                </a:lnTo>
                <a:lnTo>
                  <a:pt x="271808" y="4064"/>
                </a:lnTo>
                <a:lnTo>
                  <a:pt x="184162" y="4064"/>
                </a:lnTo>
                <a:lnTo>
                  <a:pt x="174802" y="3962"/>
                </a:lnTo>
                <a:close/>
              </a:path>
              <a:path w="316864" h="12064">
                <a:moveTo>
                  <a:pt x="316306" y="0"/>
                </a:moveTo>
                <a:lnTo>
                  <a:pt x="250926" y="2298"/>
                </a:lnTo>
                <a:lnTo>
                  <a:pt x="235385" y="3035"/>
                </a:lnTo>
                <a:lnTo>
                  <a:pt x="219854" y="3590"/>
                </a:lnTo>
                <a:lnTo>
                  <a:pt x="204340" y="3941"/>
                </a:lnTo>
                <a:lnTo>
                  <a:pt x="188849" y="4064"/>
                </a:lnTo>
                <a:lnTo>
                  <a:pt x="271808" y="4064"/>
                </a:lnTo>
                <a:lnTo>
                  <a:pt x="31630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375141" y="4236016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7190" y="0"/>
                </a:moveTo>
                <a:lnTo>
                  <a:pt x="19418" y="380"/>
                </a:lnTo>
                <a:lnTo>
                  <a:pt x="12992" y="4203"/>
                </a:lnTo>
                <a:lnTo>
                  <a:pt x="6515" y="7975"/>
                </a:lnTo>
                <a:lnTo>
                  <a:pt x="0" y="11658"/>
                </a:lnTo>
                <a:lnTo>
                  <a:pt x="17856" y="9994"/>
                </a:lnTo>
                <a:lnTo>
                  <a:pt x="21043" y="7238"/>
                </a:lnTo>
                <a:lnTo>
                  <a:pt x="23761" y="4521"/>
                </a:lnTo>
                <a:lnTo>
                  <a:pt x="26314" y="1384"/>
                </a:lnTo>
                <a:lnTo>
                  <a:pt x="26797" y="698"/>
                </a:lnTo>
                <a:lnTo>
                  <a:pt x="2719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372743" y="4246010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20256" y="0"/>
                </a:moveTo>
                <a:lnTo>
                  <a:pt x="2400" y="1663"/>
                </a:lnTo>
                <a:lnTo>
                  <a:pt x="0" y="3009"/>
                </a:lnTo>
                <a:lnTo>
                  <a:pt x="19113" y="965"/>
                </a:lnTo>
                <a:lnTo>
                  <a:pt x="2025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022663" y="4236397"/>
            <a:ext cx="372110" cy="22225"/>
          </a:xfrm>
          <a:custGeom>
            <a:avLst/>
            <a:gdLst/>
            <a:ahLst/>
            <a:cxnLst/>
            <a:rect l="l" t="t" r="r" b="b"/>
            <a:pathLst>
              <a:path w="372110" h="22225">
                <a:moveTo>
                  <a:pt x="193410" y="21336"/>
                </a:moveTo>
                <a:lnTo>
                  <a:pt x="155308" y="21336"/>
                </a:lnTo>
                <a:lnTo>
                  <a:pt x="163106" y="21526"/>
                </a:lnTo>
                <a:lnTo>
                  <a:pt x="170942" y="21628"/>
                </a:lnTo>
                <a:lnTo>
                  <a:pt x="178777" y="21628"/>
                </a:lnTo>
                <a:lnTo>
                  <a:pt x="193410" y="21336"/>
                </a:lnTo>
                <a:close/>
              </a:path>
              <a:path w="372110" h="22225">
                <a:moveTo>
                  <a:pt x="19354" y="9715"/>
                </a:moveTo>
                <a:lnTo>
                  <a:pt x="16840" y="10096"/>
                </a:lnTo>
                <a:lnTo>
                  <a:pt x="0" y="12941"/>
                </a:lnTo>
                <a:lnTo>
                  <a:pt x="34316" y="16671"/>
                </a:lnTo>
                <a:lnTo>
                  <a:pt x="68703" y="19343"/>
                </a:lnTo>
                <a:lnTo>
                  <a:pt x="103162" y="20951"/>
                </a:lnTo>
                <a:lnTo>
                  <a:pt x="137693" y="21488"/>
                </a:lnTo>
                <a:lnTo>
                  <a:pt x="143560" y="21488"/>
                </a:lnTo>
                <a:lnTo>
                  <a:pt x="155308" y="21336"/>
                </a:lnTo>
                <a:lnTo>
                  <a:pt x="193410" y="21336"/>
                </a:lnTo>
                <a:lnTo>
                  <a:pt x="222127" y="20762"/>
                </a:lnTo>
                <a:lnTo>
                  <a:pt x="265590" y="18457"/>
                </a:lnTo>
                <a:lnTo>
                  <a:pt x="309074" y="15150"/>
                </a:lnTo>
                <a:lnTo>
                  <a:pt x="330137" y="13271"/>
                </a:lnTo>
                <a:lnTo>
                  <a:pt x="139827" y="13271"/>
                </a:lnTo>
                <a:lnTo>
                  <a:pt x="132003" y="13169"/>
                </a:lnTo>
                <a:lnTo>
                  <a:pt x="128358" y="13081"/>
                </a:lnTo>
                <a:lnTo>
                  <a:pt x="108229" y="13081"/>
                </a:lnTo>
                <a:lnTo>
                  <a:pt x="85966" y="12873"/>
                </a:lnTo>
                <a:lnTo>
                  <a:pt x="63734" y="12245"/>
                </a:lnTo>
                <a:lnTo>
                  <a:pt x="41531" y="11195"/>
                </a:lnTo>
                <a:lnTo>
                  <a:pt x="19354" y="9715"/>
                </a:lnTo>
                <a:close/>
              </a:path>
              <a:path w="372110" h="22225">
                <a:moveTo>
                  <a:pt x="371894" y="0"/>
                </a:moveTo>
                <a:lnTo>
                  <a:pt x="335661" y="1574"/>
                </a:lnTo>
                <a:lnTo>
                  <a:pt x="288723" y="5861"/>
                </a:lnTo>
                <a:lnTo>
                  <a:pt x="241660" y="9609"/>
                </a:lnTo>
                <a:lnTo>
                  <a:pt x="194595" y="12263"/>
                </a:lnTo>
                <a:lnTo>
                  <a:pt x="147650" y="13271"/>
                </a:lnTo>
                <a:lnTo>
                  <a:pt x="330137" y="13271"/>
                </a:lnTo>
                <a:lnTo>
                  <a:pt x="352488" y="11277"/>
                </a:lnTo>
                <a:lnTo>
                  <a:pt x="358990" y="7594"/>
                </a:lnTo>
                <a:lnTo>
                  <a:pt x="365467" y="3822"/>
                </a:lnTo>
                <a:lnTo>
                  <a:pt x="371894" y="0"/>
                </a:lnTo>
                <a:close/>
              </a:path>
              <a:path w="372110" h="22225">
                <a:moveTo>
                  <a:pt x="124193" y="12979"/>
                </a:moveTo>
                <a:lnTo>
                  <a:pt x="113550" y="13081"/>
                </a:lnTo>
                <a:lnTo>
                  <a:pt x="128358" y="13081"/>
                </a:lnTo>
                <a:lnTo>
                  <a:pt x="124193" y="12979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987848" y="4247672"/>
            <a:ext cx="387350" cy="18415"/>
          </a:xfrm>
          <a:custGeom>
            <a:avLst/>
            <a:gdLst/>
            <a:ahLst/>
            <a:cxnLst/>
            <a:rect l="l" t="t" r="r" b="b"/>
            <a:pathLst>
              <a:path w="387350" h="18414">
                <a:moveTo>
                  <a:pt x="34823" y="1663"/>
                </a:moveTo>
                <a:lnTo>
                  <a:pt x="0" y="7785"/>
                </a:lnTo>
                <a:lnTo>
                  <a:pt x="30670" y="12352"/>
                </a:lnTo>
                <a:lnTo>
                  <a:pt x="61433" y="15614"/>
                </a:lnTo>
                <a:lnTo>
                  <a:pt x="92286" y="17572"/>
                </a:lnTo>
                <a:lnTo>
                  <a:pt x="123228" y="18224"/>
                </a:lnTo>
                <a:lnTo>
                  <a:pt x="132690" y="18164"/>
                </a:lnTo>
                <a:lnTo>
                  <a:pt x="142162" y="17984"/>
                </a:lnTo>
                <a:lnTo>
                  <a:pt x="151640" y="17683"/>
                </a:lnTo>
                <a:lnTo>
                  <a:pt x="161124" y="17259"/>
                </a:lnTo>
                <a:lnTo>
                  <a:pt x="171951" y="17259"/>
                </a:lnTo>
                <a:lnTo>
                  <a:pt x="224055" y="15881"/>
                </a:lnTo>
                <a:lnTo>
                  <a:pt x="277747" y="12193"/>
                </a:lnTo>
                <a:lnTo>
                  <a:pt x="297051" y="10350"/>
                </a:lnTo>
                <a:lnTo>
                  <a:pt x="205752" y="10350"/>
                </a:lnTo>
                <a:lnTo>
                  <a:pt x="197929" y="10248"/>
                </a:lnTo>
                <a:lnTo>
                  <a:pt x="196367" y="10210"/>
                </a:lnTo>
                <a:lnTo>
                  <a:pt x="172504" y="10210"/>
                </a:lnTo>
                <a:lnTo>
                  <a:pt x="137973" y="9673"/>
                </a:lnTo>
                <a:lnTo>
                  <a:pt x="103516" y="8066"/>
                </a:lnTo>
                <a:lnTo>
                  <a:pt x="69132" y="5394"/>
                </a:lnTo>
                <a:lnTo>
                  <a:pt x="34823" y="1663"/>
                </a:lnTo>
                <a:close/>
              </a:path>
              <a:path w="387350" h="18414">
                <a:moveTo>
                  <a:pt x="171951" y="17259"/>
                </a:moveTo>
                <a:lnTo>
                  <a:pt x="161124" y="17259"/>
                </a:lnTo>
                <a:lnTo>
                  <a:pt x="164249" y="17297"/>
                </a:lnTo>
                <a:lnTo>
                  <a:pt x="170510" y="17297"/>
                </a:lnTo>
                <a:lnTo>
                  <a:pt x="171951" y="17259"/>
                </a:lnTo>
                <a:close/>
              </a:path>
              <a:path w="387350" h="18414">
                <a:moveTo>
                  <a:pt x="387299" y="0"/>
                </a:moveTo>
                <a:lnTo>
                  <a:pt x="343892" y="3872"/>
                </a:lnTo>
                <a:lnTo>
                  <a:pt x="300410" y="7180"/>
                </a:lnTo>
                <a:lnTo>
                  <a:pt x="256945" y="9485"/>
                </a:lnTo>
                <a:lnTo>
                  <a:pt x="213588" y="10350"/>
                </a:lnTo>
                <a:lnTo>
                  <a:pt x="297051" y="10350"/>
                </a:lnTo>
                <a:lnTo>
                  <a:pt x="331417" y="7069"/>
                </a:lnTo>
                <a:lnTo>
                  <a:pt x="384898" y="1346"/>
                </a:lnTo>
                <a:lnTo>
                  <a:pt x="387299" y="0"/>
                </a:lnTo>
                <a:close/>
              </a:path>
              <a:path w="387350" h="18414">
                <a:moveTo>
                  <a:pt x="190118" y="10058"/>
                </a:moveTo>
                <a:lnTo>
                  <a:pt x="178371" y="10210"/>
                </a:lnTo>
                <a:lnTo>
                  <a:pt x="196367" y="10210"/>
                </a:lnTo>
                <a:lnTo>
                  <a:pt x="190118" y="10058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335224" y="4246977"/>
            <a:ext cx="57150" cy="22860"/>
          </a:xfrm>
          <a:custGeom>
            <a:avLst/>
            <a:gdLst/>
            <a:ahLst/>
            <a:cxnLst/>
            <a:rect l="l" t="t" r="r" b="b"/>
            <a:pathLst>
              <a:path w="57150" h="22860">
                <a:moveTo>
                  <a:pt x="56629" y="0"/>
                </a:moveTo>
                <a:lnTo>
                  <a:pt x="37528" y="2044"/>
                </a:lnTo>
                <a:lnTo>
                  <a:pt x="25165" y="8890"/>
                </a:lnTo>
                <a:lnTo>
                  <a:pt x="18940" y="12242"/>
                </a:lnTo>
                <a:lnTo>
                  <a:pt x="12687" y="15544"/>
                </a:lnTo>
                <a:lnTo>
                  <a:pt x="8597" y="18364"/>
                </a:lnTo>
                <a:lnTo>
                  <a:pt x="4368" y="20751"/>
                </a:lnTo>
                <a:lnTo>
                  <a:pt x="0" y="22720"/>
                </a:lnTo>
                <a:lnTo>
                  <a:pt x="14655" y="21691"/>
                </a:lnTo>
                <a:lnTo>
                  <a:pt x="24502" y="19343"/>
                </a:lnTo>
                <a:lnTo>
                  <a:pt x="35542" y="14317"/>
                </a:lnTo>
                <a:lnTo>
                  <a:pt x="46633" y="7555"/>
                </a:lnTo>
                <a:lnTo>
                  <a:pt x="566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987202" y="4249018"/>
            <a:ext cx="386080" cy="24765"/>
          </a:xfrm>
          <a:custGeom>
            <a:avLst/>
            <a:gdLst/>
            <a:ahLst/>
            <a:cxnLst/>
            <a:rect l="l" t="t" r="r" b="b"/>
            <a:pathLst>
              <a:path w="386079" h="24764">
                <a:moveTo>
                  <a:pt x="301618" y="22326"/>
                </a:moveTo>
                <a:lnTo>
                  <a:pt x="100812" y="22326"/>
                </a:lnTo>
                <a:lnTo>
                  <a:pt x="116174" y="23219"/>
                </a:lnTo>
                <a:lnTo>
                  <a:pt x="131592" y="23872"/>
                </a:lnTo>
                <a:lnTo>
                  <a:pt x="147070" y="24273"/>
                </a:lnTo>
                <a:lnTo>
                  <a:pt x="162610" y="24409"/>
                </a:lnTo>
                <a:lnTo>
                  <a:pt x="167055" y="24409"/>
                </a:lnTo>
                <a:lnTo>
                  <a:pt x="211891" y="24167"/>
                </a:lnTo>
                <a:lnTo>
                  <a:pt x="301618" y="22326"/>
                </a:lnTo>
                <a:close/>
              </a:path>
              <a:path w="386079" h="24764">
                <a:moveTo>
                  <a:pt x="349502" y="20015"/>
                </a:moveTo>
                <a:lnTo>
                  <a:pt x="89052" y="20015"/>
                </a:lnTo>
                <a:lnTo>
                  <a:pt x="90843" y="20828"/>
                </a:lnTo>
                <a:lnTo>
                  <a:pt x="92316" y="22199"/>
                </a:lnTo>
                <a:lnTo>
                  <a:pt x="97751" y="22707"/>
                </a:lnTo>
                <a:lnTo>
                  <a:pt x="98767" y="22567"/>
                </a:lnTo>
                <a:lnTo>
                  <a:pt x="100812" y="22326"/>
                </a:lnTo>
                <a:lnTo>
                  <a:pt x="301618" y="22326"/>
                </a:lnTo>
                <a:lnTo>
                  <a:pt x="346036" y="20815"/>
                </a:lnTo>
                <a:lnTo>
                  <a:pt x="348018" y="20688"/>
                </a:lnTo>
                <a:lnTo>
                  <a:pt x="349502" y="20015"/>
                </a:lnTo>
                <a:close/>
              </a:path>
              <a:path w="386079" h="24764">
                <a:moveTo>
                  <a:pt x="635" y="6438"/>
                </a:moveTo>
                <a:lnTo>
                  <a:pt x="38696" y="15760"/>
                </a:lnTo>
                <a:lnTo>
                  <a:pt x="74510" y="20370"/>
                </a:lnTo>
                <a:lnTo>
                  <a:pt x="82715" y="20091"/>
                </a:lnTo>
                <a:lnTo>
                  <a:pt x="86829" y="20015"/>
                </a:lnTo>
                <a:lnTo>
                  <a:pt x="349502" y="20015"/>
                </a:lnTo>
                <a:lnTo>
                  <a:pt x="352386" y="18707"/>
                </a:lnTo>
                <a:lnTo>
                  <a:pt x="355643" y="16878"/>
                </a:lnTo>
                <a:lnTo>
                  <a:pt x="123875" y="16878"/>
                </a:lnTo>
                <a:lnTo>
                  <a:pt x="92932" y="16227"/>
                </a:lnTo>
                <a:lnTo>
                  <a:pt x="62074" y="14273"/>
                </a:lnTo>
                <a:lnTo>
                  <a:pt x="31307" y="11011"/>
                </a:lnTo>
                <a:lnTo>
                  <a:pt x="635" y="6438"/>
                </a:lnTo>
                <a:close/>
              </a:path>
              <a:path w="386079" h="24764">
                <a:moveTo>
                  <a:pt x="161772" y="15913"/>
                </a:moveTo>
                <a:lnTo>
                  <a:pt x="152282" y="16337"/>
                </a:lnTo>
                <a:lnTo>
                  <a:pt x="142805" y="16638"/>
                </a:lnTo>
                <a:lnTo>
                  <a:pt x="133336" y="16818"/>
                </a:lnTo>
                <a:lnTo>
                  <a:pt x="123875" y="16878"/>
                </a:lnTo>
                <a:lnTo>
                  <a:pt x="355643" y="16878"/>
                </a:lnTo>
                <a:lnTo>
                  <a:pt x="356616" y="16332"/>
                </a:lnTo>
                <a:lnTo>
                  <a:pt x="357168" y="15951"/>
                </a:lnTo>
                <a:lnTo>
                  <a:pt x="164896" y="15951"/>
                </a:lnTo>
                <a:lnTo>
                  <a:pt x="161772" y="15913"/>
                </a:lnTo>
                <a:close/>
              </a:path>
              <a:path w="386079" h="24764">
                <a:moveTo>
                  <a:pt x="385546" y="0"/>
                </a:moveTo>
                <a:lnTo>
                  <a:pt x="332065" y="5723"/>
                </a:lnTo>
                <a:lnTo>
                  <a:pt x="278395" y="10847"/>
                </a:lnTo>
                <a:lnTo>
                  <a:pt x="224703" y="14535"/>
                </a:lnTo>
                <a:lnTo>
                  <a:pt x="171157" y="15951"/>
                </a:lnTo>
                <a:lnTo>
                  <a:pt x="357168" y="15951"/>
                </a:lnTo>
                <a:lnTo>
                  <a:pt x="360705" y="13512"/>
                </a:lnTo>
                <a:lnTo>
                  <a:pt x="373183" y="6851"/>
                </a:lnTo>
                <a:lnTo>
                  <a:pt x="379379" y="3450"/>
                </a:lnTo>
                <a:lnTo>
                  <a:pt x="38554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054111" y="4235468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15201" y="0"/>
                </a:moveTo>
                <a:lnTo>
                  <a:pt x="0" y="393"/>
                </a:lnTo>
                <a:lnTo>
                  <a:pt x="14219" y="965"/>
                </a:lnTo>
                <a:lnTo>
                  <a:pt x="28448" y="1346"/>
                </a:lnTo>
                <a:lnTo>
                  <a:pt x="24028" y="927"/>
                </a:lnTo>
                <a:lnTo>
                  <a:pt x="1520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403278" y="4228798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498" y="0"/>
                </a:moveTo>
                <a:lnTo>
                  <a:pt x="482" y="2667"/>
                </a:lnTo>
                <a:lnTo>
                  <a:pt x="447" y="3111"/>
                </a:lnTo>
                <a:lnTo>
                  <a:pt x="266" y="4254"/>
                </a:lnTo>
                <a:lnTo>
                  <a:pt x="0" y="5054"/>
                </a:lnTo>
                <a:lnTo>
                  <a:pt x="11734" y="4038"/>
                </a:lnTo>
                <a:lnTo>
                  <a:pt x="13233" y="3937"/>
                </a:lnTo>
                <a:lnTo>
                  <a:pt x="18043" y="3937"/>
                </a:lnTo>
                <a:lnTo>
                  <a:pt x="20777" y="3111"/>
                </a:lnTo>
                <a:lnTo>
                  <a:pt x="24625" y="1676"/>
                </a:lnTo>
                <a:lnTo>
                  <a:pt x="28498" y="0"/>
                </a:lnTo>
                <a:close/>
              </a:path>
              <a:path w="28575" h="5079">
                <a:moveTo>
                  <a:pt x="18043" y="3937"/>
                </a:moveTo>
                <a:lnTo>
                  <a:pt x="15113" y="3937"/>
                </a:lnTo>
                <a:lnTo>
                  <a:pt x="16154" y="4064"/>
                </a:lnTo>
                <a:lnTo>
                  <a:pt x="16992" y="4254"/>
                </a:lnTo>
                <a:lnTo>
                  <a:pt x="18043" y="3937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402334" y="4232736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10">
                <a:moveTo>
                  <a:pt x="16065" y="0"/>
                </a:moveTo>
                <a:lnTo>
                  <a:pt x="14173" y="0"/>
                </a:lnTo>
                <a:lnTo>
                  <a:pt x="13449" y="38"/>
                </a:lnTo>
                <a:lnTo>
                  <a:pt x="939" y="1117"/>
                </a:lnTo>
                <a:lnTo>
                  <a:pt x="672" y="1917"/>
                </a:lnTo>
                <a:lnTo>
                  <a:pt x="393" y="2565"/>
                </a:lnTo>
                <a:lnTo>
                  <a:pt x="0" y="3276"/>
                </a:lnTo>
                <a:lnTo>
                  <a:pt x="7454" y="2920"/>
                </a:lnTo>
                <a:lnTo>
                  <a:pt x="12623" y="1917"/>
                </a:lnTo>
                <a:lnTo>
                  <a:pt x="17932" y="317"/>
                </a:lnTo>
                <a:lnTo>
                  <a:pt x="17094" y="126"/>
                </a:lnTo>
                <a:lnTo>
                  <a:pt x="160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397984" y="423146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5778" y="0"/>
                </a:moveTo>
                <a:lnTo>
                  <a:pt x="4495" y="127"/>
                </a:lnTo>
                <a:lnTo>
                  <a:pt x="0" y="2870"/>
                </a:lnTo>
                <a:lnTo>
                  <a:pt x="1765" y="2692"/>
                </a:lnTo>
                <a:lnTo>
                  <a:pt x="3530" y="2552"/>
                </a:lnTo>
                <a:lnTo>
                  <a:pt x="5295" y="2374"/>
                </a:lnTo>
                <a:lnTo>
                  <a:pt x="5562" y="1574"/>
                </a:lnTo>
                <a:lnTo>
                  <a:pt x="5714" y="800"/>
                </a:lnTo>
                <a:lnTo>
                  <a:pt x="577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292942" y="423592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37" y="0"/>
                </a:lnTo>
              </a:path>
            </a:pathLst>
          </a:custGeom>
          <a:ln w="8661">
            <a:solidFill>
              <a:srgbClr val="D6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394555" y="4233848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724" y="0"/>
                </a:moveTo>
                <a:lnTo>
                  <a:pt x="3429" y="482"/>
                </a:lnTo>
                <a:lnTo>
                  <a:pt x="2286" y="1155"/>
                </a:lnTo>
                <a:lnTo>
                  <a:pt x="0" y="2552"/>
                </a:lnTo>
                <a:lnTo>
                  <a:pt x="7772" y="2171"/>
                </a:lnTo>
                <a:lnTo>
                  <a:pt x="8178" y="1447"/>
                </a:lnTo>
                <a:lnTo>
                  <a:pt x="8496" y="711"/>
                </a:lnTo>
                <a:lnTo>
                  <a:pt x="872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358326" y="4234334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39662" y="0"/>
                </a:moveTo>
                <a:lnTo>
                  <a:pt x="0" y="3632"/>
                </a:lnTo>
                <a:lnTo>
                  <a:pt x="36233" y="2057"/>
                </a:lnTo>
                <a:lnTo>
                  <a:pt x="3966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983460" y="4235865"/>
            <a:ext cx="233679" cy="10795"/>
          </a:xfrm>
          <a:custGeom>
            <a:avLst/>
            <a:gdLst/>
            <a:ahLst/>
            <a:cxnLst/>
            <a:rect l="l" t="t" r="r" b="b"/>
            <a:pathLst>
              <a:path w="233679" h="10795">
                <a:moveTo>
                  <a:pt x="70650" y="0"/>
                </a:moveTo>
                <a:lnTo>
                  <a:pt x="52945" y="697"/>
                </a:lnTo>
                <a:lnTo>
                  <a:pt x="35267" y="1644"/>
                </a:lnTo>
                <a:lnTo>
                  <a:pt x="17618" y="2839"/>
                </a:lnTo>
                <a:lnTo>
                  <a:pt x="0" y="4279"/>
                </a:lnTo>
                <a:lnTo>
                  <a:pt x="14706" y="6057"/>
                </a:lnTo>
                <a:lnTo>
                  <a:pt x="29251" y="7635"/>
                </a:lnTo>
                <a:lnTo>
                  <a:pt x="43898" y="9037"/>
                </a:lnTo>
                <a:lnTo>
                  <a:pt x="58559" y="10248"/>
                </a:lnTo>
                <a:lnTo>
                  <a:pt x="78778" y="7221"/>
                </a:lnTo>
                <a:lnTo>
                  <a:pt x="88987" y="5797"/>
                </a:lnTo>
                <a:lnTo>
                  <a:pt x="98996" y="4470"/>
                </a:lnTo>
                <a:lnTo>
                  <a:pt x="146826" y="4470"/>
                </a:lnTo>
                <a:lnTo>
                  <a:pt x="125911" y="3212"/>
                </a:lnTo>
                <a:lnTo>
                  <a:pt x="99098" y="952"/>
                </a:lnTo>
                <a:lnTo>
                  <a:pt x="84869" y="571"/>
                </a:lnTo>
                <a:lnTo>
                  <a:pt x="70650" y="0"/>
                </a:lnTo>
                <a:close/>
              </a:path>
              <a:path w="233679" h="10795">
                <a:moveTo>
                  <a:pt x="146826" y="4470"/>
                </a:moveTo>
                <a:lnTo>
                  <a:pt x="98996" y="4470"/>
                </a:lnTo>
                <a:lnTo>
                  <a:pt x="113344" y="5292"/>
                </a:lnTo>
                <a:lnTo>
                  <a:pt x="127758" y="5905"/>
                </a:lnTo>
                <a:lnTo>
                  <a:pt x="142244" y="6299"/>
                </a:lnTo>
                <a:lnTo>
                  <a:pt x="161632" y="6489"/>
                </a:lnTo>
                <a:lnTo>
                  <a:pt x="171259" y="6489"/>
                </a:lnTo>
                <a:lnTo>
                  <a:pt x="206590" y="6121"/>
                </a:lnTo>
                <a:lnTo>
                  <a:pt x="179656" y="5797"/>
                </a:lnTo>
                <a:lnTo>
                  <a:pt x="152763" y="4827"/>
                </a:lnTo>
                <a:lnTo>
                  <a:pt x="146826" y="4470"/>
                </a:lnTo>
                <a:close/>
              </a:path>
              <a:path w="233679" h="10795">
                <a:moveTo>
                  <a:pt x="227063" y="5930"/>
                </a:moveTo>
                <a:lnTo>
                  <a:pt x="213423" y="6121"/>
                </a:lnTo>
                <a:lnTo>
                  <a:pt x="228048" y="6121"/>
                </a:lnTo>
                <a:lnTo>
                  <a:pt x="233362" y="6057"/>
                </a:lnTo>
                <a:lnTo>
                  <a:pt x="227063" y="593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976381" y="424014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7073" y="0"/>
                </a:moveTo>
                <a:lnTo>
                  <a:pt x="0" y="660"/>
                </a:lnTo>
                <a:lnTo>
                  <a:pt x="21577" y="5854"/>
                </a:lnTo>
                <a:lnTo>
                  <a:pt x="38036" y="8178"/>
                </a:lnTo>
                <a:lnTo>
                  <a:pt x="46278" y="9194"/>
                </a:lnTo>
                <a:lnTo>
                  <a:pt x="63131" y="6350"/>
                </a:lnTo>
                <a:lnTo>
                  <a:pt x="65646" y="5969"/>
                </a:lnTo>
                <a:lnTo>
                  <a:pt x="50982" y="4757"/>
                </a:lnTo>
                <a:lnTo>
                  <a:pt x="36331" y="3355"/>
                </a:lnTo>
                <a:lnTo>
                  <a:pt x="21694" y="1768"/>
                </a:lnTo>
                <a:lnTo>
                  <a:pt x="707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942238" y="4240794"/>
            <a:ext cx="80645" cy="15240"/>
          </a:xfrm>
          <a:custGeom>
            <a:avLst/>
            <a:gdLst/>
            <a:ahLst/>
            <a:cxnLst/>
            <a:rect l="l" t="t" r="r" b="b"/>
            <a:pathLst>
              <a:path w="80645" h="15239">
                <a:moveTo>
                  <a:pt x="34137" y="0"/>
                </a:moveTo>
                <a:lnTo>
                  <a:pt x="26339" y="766"/>
                </a:lnTo>
                <a:lnTo>
                  <a:pt x="2984" y="3340"/>
                </a:lnTo>
                <a:lnTo>
                  <a:pt x="0" y="3835"/>
                </a:lnTo>
                <a:lnTo>
                  <a:pt x="9804" y="6438"/>
                </a:lnTo>
                <a:lnTo>
                  <a:pt x="41465" y="13944"/>
                </a:lnTo>
                <a:lnTo>
                  <a:pt x="45605" y="14668"/>
                </a:lnTo>
                <a:lnTo>
                  <a:pt x="80429" y="8534"/>
                </a:lnTo>
                <a:lnTo>
                  <a:pt x="72174" y="7531"/>
                </a:lnTo>
                <a:lnTo>
                  <a:pt x="55727" y="5194"/>
                </a:lnTo>
                <a:lnTo>
                  <a:pt x="3413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941508" y="4244619"/>
            <a:ext cx="46355" cy="11430"/>
          </a:xfrm>
          <a:custGeom>
            <a:avLst/>
            <a:gdLst/>
            <a:ahLst/>
            <a:cxnLst/>
            <a:rect l="l" t="t" r="r" b="b"/>
            <a:pathLst>
              <a:path w="46354" h="11429">
                <a:moveTo>
                  <a:pt x="42202" y="10121"/>
                </a:moveTo>
                <a:lnTo>
                  <a:pt x="45694" y="10960"/>
                </a:lnTo>
                <a:lnTo>
                  <a:pt x="46329" y="10833"/>
                </a:lnTo>
                <a:lnTo>
                  <a:pt x="43573" y="10375"/>
                </a:lnTo>
                <a:lnTo>
                  <a:pt x="42202" y="10121"/>
                </a:lnTo>
                <a:close/>
              </a:path>
              <a:path w="46354" h="11429">
                <a:moveTo>
                  <a:pt x="723" y="0"/>
                </a:moveTo>
                <a:lnTo>
                  <a:pt x="0" y="127"/>
                </a:lnTo>
                <a:lnTo>
                  <a:pt x="10528" y="2616"/>
                </a:lnTo>
                <a:lnTo>
                  <a:pt x="72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893684" y="4212135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39" h="7620">
                <a:moveTo>
                  <a:pt x="1917" y="0"/>
                </a:moveTo>
                <a:lnTo>
                  <a:pt x="711" y="838"/>
                </a:lnTo>
                <a:lnTo>
                  <a:pt x="0" y="1371"/>
                </a:lnTo>
                <a:lnTo>
                  <a:pt x="24409" y="7137"/>
                </a:lnTo>
                <a:lnTo>
                  <a:pt x="25425" y="6540"/>
                </a:lnTo>
                <a:lnTo>
                  <a:pt x="26428" y="5994"/>
                </a:lnTo>
                <a:lnTo>
                  <a:pt x="27444" y="5486"/>
                </a:lnTo>
                <a:lnTo>
                  <a:pt x="1917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886879" y="4213505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6807" y="0"/>
                </a:moveTo>
                <a:lnTo>
                  <a:pt x="4826" y="1435"/>
                </a:lnTo>
                <a:lnTo>
                  <a:pt x="2400" y="3302"/>
                </a:lnTo>
                <a:lnTo>
                  <a:pt x="0" y="5384"/>
                </a:lnTo>
                <a:lnTo>
                  <a:pt x="22872" y="10833"/>
                </a:lnTo>
                <a:lnTo>
                  <a:pt x="25234" y="9575"/>
                </a:lnTo>
                <a:lnTo>
                  <a:pt x="27190" y="8178"/>
                </a:lnTo>
                <a:lnTo>
                  <a:pt x="29184" y="6921"/>
                </a:lnTo>
                <a:lnTo>
                  <a:pt x="31216" y="5765"/>
                </a:lnTo>
                <a:lnTo>
                  <a:pt x="6807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876314" y="4218887"/>
            <a:ext cx="33655" cy="15240"/>
          </a:xfrm>
          <a:custGeom>
            <a:avLst/>
            <a:gdLst/>
            <a:ahLst/>
            <a:cxnLst/>
            <a:rect l="l" t="t" r="r" b="b"/>
            <a:pathLst>
              <a:path w="33654" h="15239">
                <a:moveTo>
                  <a:pt x="10566" y="0"/>
                </a:moveTo>
                <a:lnTo>
                  <a:pt x="5206" y="4635"/>
                </a:lnTo>
                <a:lnTo>
                  <a:pt x="0" y="10337"/>
                </a:lnTo>
                <a:lnTo>
                  <a:pt x="228" y="14681"/>
                </a:lnTo>
                <a:lnTo>
                  <a:pt x="2285" y="14262"/>
                </a:lnTo>
                <a:lnTo>
                  <a:pt x="3327" y="14071"/>
                </a:lnTo>
                <a:lnTo>
                  <a:pt x="5727" y="12611"/>
                </a:lnTo>
                <a:lnTo>
                  <a:pt x="8458" y="11722"/>
                </a:lnTo>
                <a:lnTo>
                  <a:pt x="15337" y="11722"/>
                </a:lnTo>
                <a:lnTo>
                  <a:pt x="19443" y="10922"/>
                </a:lnTo>
                <a:lnTo>
                  <a:pt x="22174" y="9969"/>
                </a:lnTo>
                <a:lnTo>
                  <a:pt x="24942" y="9169"/>
                </a:lnTo>
                <a:lnTo>
                  <a:pt x="27762" y="8521"/>
                </a:lnTo>
                <a:lnTo>
                  <a:pt x="33439" y="5448"/>
                </a:lnTo>
                <a:lnTo>
                  <a:pt x="10566" y="0"/>
                </a:lnTo>
                <a:close/>
              </a:path>
              <a:path w="33654" h="15239">
                <a:moveTo>
                  <a:pt x="15337" y="11722"/>
                </a:moveTo>
                <a:lnTo>
                  <a:pt x="12242" y="11722"/>
                </a:lnTo>
                <a:lnTo>
                  <a:pt x="13131" y="11798"/>
                </a:lnTo>
                <a:lnTo>
                  <a:pt x="14033" y="11976"/>
                </a:lnTo>
                <a:lnTo>
                  <a:pt x="15337" y="11722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895764" y="4227413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8318" y="0"/>
                </a:moveTo>
                <a:lnTo>
                  <a:pt x="5499" y="647"/>
                </a:lnTo>
                <a:lnTo>
                  <a:pt x="2717" y="1447"/>
                </a:lnTo>
                <a:lnTo>
                  <a:pt x="0" y="2400"/>
                </a:lnTo>
                <a:lnTo>
                  <a:pt x="6121" y="1193"/>
                </a:lnTo>
                <a:lnTo>
                  <a:pt x="831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879642" y="4230611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8915" y="0"/>
                </a:moveTo>
                <a:lnTo>
                  <a:pt x="5118" y="0"/>
                </a:lnTo>
                <a:lnTo>
                  <a:pt x="2400" y="889"/>
                </a:lnTo>
                <a:lnTo>
                  <a:pt x="0" y="2349"/>
                </a:lnTo>
                <a:lnTo>
                  <a:pt x="10706" y="254"/>
                </a:lnTo>
                <a:lnTo>
                  <a:pt x="9804" y="76"/>
                </a:lnTo>
                <a:lnTo>
                  <a:pt x="891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895602" y="4209465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5" h="8254">
                <a:moveTo>
                  <a:pt x="4165" y="0"/>
                </a:moveTo>
                <a:lnTo>
                  <a:pt x="3568" y="381"/>
                </a:lnTo>
                <a:lnTo>
                  <a:pt x="2171" y="1193"/>
                </a:lnTo>
                <a:lnTo>
                  <a:pt x="1282" y="1765"/>
                </a:lnTo>
                <a:lnTo>
                  <a:pt x="0" y="2667"/>
                </a:lnTo>
                <a:lnTo>
                  <a:pt x="25526" y="8166"/>
                </a:lnTo>
                <a:lnTo>
                  <a:pt x="27762" y="7023"/>
                </a:lnTo>
                <a:lnTo>
                  <a:pt x="30048" y="6019"/>
                </a:lnTo>
                <a:lnTo>
                  <a:pt x="32359" y="5130"/>
                </a:lnTo>
                <a:lnTo>
                  <a:pt x="18253" y="2651"/>
                </a:lnTo>
                <a:lnTo>
                  <a:pt x="416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918086" y="4217626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3048" y="0"/>
                </a:moveTo>
                <a:lnTo>
                  <a:pt x="2032" y="508"/>
                </a:lnTo>
                <a:lnTo>
                  <a:pt x="1016" y="1054"/>
                </a:lnTo>
                <a:lnTo>
                  <a:pt x="0" y="1638"/>
                </a:lnTo>
                <a:lnTo>
                  <a:pt x="14554" y="5067"/>
                </a:lnTo>
                <a:lnTo>
                  <a:pt x="16929" y="4635"/>
                </a:lnTo>
                <a:lnTo>
                  <a:pt x="19291" y="4165"/>
                </a:lnTo>
                <a:lnTo>
                  <a:pt x="21666" y="3721"/>
                </a:lnTo>
                <a:lnTo>
                  <a:pt x="15455" y="2527"/>
                </a:lnTo>
                <a:lnTo>
                  <a:pt x="304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909749" y="4219267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8343" y="0"/>
                </a:moveTo>
                <a:lnTo>
                  <a:pt x="6311" y="1155"/>
                </a:lnTo>
                <a:lnTo>
                  <a:pt x="4317" y="2413"/>
                </a:lnTo>
                <a:lnTo>
                  <a:pt x="2362" y="3810"/>
                </a:lnTo>
                <a:lnTo>
                  <a:pt x="0" y="5067"/>
                </a:lnTo>
                <a:lnTo>
                  <a:pt x="6388" y="6591"/>
                </a:lnTo>
                <a:lnTo>
                  <a:pt x="22898" y="3429"/>
                </a:lnTo>
                <a:lnTo>
                  <a:pt x="834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904086" y="422433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5664" y="0"/>
                </a:moveTo>
                <a:lnTo>
                  <a:pt x="0" y="3073"/>
                </a:lnTo>
                <a:lnTo>
                  <a:pt x="3225" y="2336"/>
                </a:lnTo>
                <a:lnTo>
                  <a:pt x="6515" y="1790"/>
                </a:lnTo>
                <a:lnTo>
                  <a:pt x="9867" y="1447"/>
                </a:lnTo>
                <a:lnTo>
                  <a:pt x="11783" y="1447"/>
                </a:lnTo>
                <a:lnTo>
                  <a:pt x="5664" y="0"/>
                </a:lnTo>
                <a:close/>
              </a:path>
              <a:path w="12064" h="3175">
                <a:moveTo>
                  <a:pt x="11783" y="1447"/>
                </a:moveTo>
                <a:lnTo>
                  <a:pt x="9867" y="1447"/>
                </a:lnTo>
                <a:lnTo>
                  <a:pt x="11010" y="1727"/>
                </a:lnTo>
                <a:lnTo>
                  <a:pt x="11709" y="1600"/>
                </a:lnTo>
                <a:lnTo>
                  <a:pt x="12052" y="1511"/>
                </a:lnTo>
                <a:lnTo>
                  <a:pt x="11783" y="1447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901880" y="4225790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2077" y="0"/>
                </a:moveTo>
                <a:lnTo>
                  <a:pt x="8724" y="330"/>
                </a:lnTo>
                <a:lnTo>
                  <a:pt x="5435" y="889"/>
                </a:lnTo>
                <a:lnTo>
                  <a:pt x="2197" y="1625"/>
                </a:lnTo>
                <a:lnTo>
                  <a:pt x="0" y="2819"/>
                </a:lnTo>
                <a:lnTo>
                  <a:pt x="13220" y="279"/>
                </a:lnTo>
                <a:lnTo>
                  <a:pt x="1207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921130" y="4214596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6832" y="0"/>
                </a:moveTo>
                <a:lnTo>
                  <a:pt x="4521" y="889"/>
                </a:lnTo>
                <a:lnTo>
                  <a:pt x="2235" y="1892"/>
                </a:lnTo>
                <a:lnTo>
                  <a:pt x="0" y="3035"/>
                </a:lnTo>
                <a:lnTo>
                  <a:pt x="18630" y="6756"/>
                </a:lnTo>
                <a:lnTo>
                  <a:pt x="32740" y="4064"/>
                </a:lnTo>
                <a:lnTo>
                  <a:pt x="19767" y="2117"/>
                </a:lnTo>
                <a:lnTo>
                  <a:pt x="683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920088" y="4246112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474" y="0"/>
                </a:moveTo>
                <a:lnTo>
                  <a:pt x="3162" y="838"/>
                </a:lnTo>
                <a:lnTo>
                  <a:pt x="0" y="1308"/>
                </a:lnTo>
                <a:lnTo>
                  <a:pt x="2158" y="1752"/>
                </a:lnTo>
                <a:lnTo>
                  <a:pt x="6832" y="990"/>
                </a:lnTo>
                <a:lnTo>
                  <a:pt x="8610" y="292"/>
                </a:lnTo>
                <a:lnTo>
                  <a:pt x="947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922246" y="4247103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673" y="0"/>
                </a:moveTo>
                <a:lnTo>
                  <a:pt x="0" y="762"/>
                </a:lnTo>
                <a:lnTo>
                  <a:pt x="2019" y="1181"/>
                </a:lnTo>
                <a:lnTo>
                  <a:pt x="3797" y="355"/>
                </a:lnTo>
                <a:lnTo>
                  <a:pt x="467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106279" y="4349153"/>
            <a:ext cx="34290" cy="8255"/>
          </a:xfrm>
          <a:custGeom>
            <a:avLst/>
            <a:gdLst/>
            <a:ahLst/>
            <a:cxnLst/>
            <a:rect l="l" t="t" r="r" b="b"/>
            <a:pathLst>
              <a:path w="34289" h="8254">
                <a:moveTo>
                  <a:pt x="33782" y="0"/>
                </a:moveTo>
                <a:lnTo>
                  <a:pt x="13182" y="355"/>
                </a:lnTo>
                <a:lnTo>
                  <a:pt x="0" y="7150"/>
                </a:lnTo>
                <a:lnTo>
                  <a:pt x="660" y="7327"/>
                </a:lnTo>
                <a:lnTo>
                  <a:pt x="1333" y="7467"/>
                </a:lnTo>
                <a:lnTo>
                  <a:pt x="1993" y="7632"/>
                </a:lnTo>
                <a:lnTo>
                  <a:pt x="6070" y="6438"/>
                </a:lnTo>
                <a:lnTo>
                  <a:pt x="16306" y="6057"/>
                </a:lnTo>
                <a:lnTo>
                  <a:pt x="22123" y="3975"/>
                </a:lnTo>
                <a:lnTo>
                  <a:pt x="27940" y="1955"/>
                </a:lnTo>
                <a:lnTo>
                  <a:pt x="3378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101520" y="43583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74" y="0"/>
                </a:moveTo>
                <a:lnTo>
                  <a:pt x="0" y="393"/>
                </a:lnTo>
                <a:lnTo>
                  <a:pt x="1054" y="76"/>
                </a:lnTo>
                <a:lnTo>
                  <a:pt x="863" y="12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102293" y="4356304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3987" y="0"/>
                </a:moveTo>
                <a:lnTo>
                  <a:pt x="0" y="2070"/>
                </a:lnTo>
                <a:lnTo>
                  <a:pt x="279" y="2146"/>
                </a:lnTo>
                <a:lnTo>
                  <a:pt x="5981" y="482"/>
                </a:lnTo>
                <a:lnTo>
                  <a:pt x="398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983620" y="4351044"/>
            <a:ext cx="52069" cy="19685"/>
          </a:xfrm>
          <a:custGeom>
            <a:avLst/>
            <a:gdLst/>
            <a:ahLst/>
            <a:cxnLst/>
            <a:rect l="l" t="t" r="r" b="b"/>
            <a:pathLst>
              <a:path w="52070" h="19685">
                <a:moveTo>
                  <a:pt x="51942" y="0"/>
                </a:moveTo>
                <a:lnTo>
                  <a:pt x="49771" y="38"/>
                </a:lnTo>
                <a:lnTo>
                  <a:pt x="46139" y="292"/>
                </a:lnTo>
                <a:lnTo>
                  <a:pt x="0" y="16878"/>
                </a:lnTo>
                <a:lnTo>
                  <a:pt x="4584" y="17627"/>
                </a:lnTo>
                <a:lnTo>
                  <a:pt x="13715" y="19278"/>
                </a:lnTo>
                <a:lnTo>
                  <a:pt x="32886" y="9791"/>
                </a:lnTo>
                <a:lnTo>
                  <a:pt x="42430" y="4937"/>
                </a:lnTo>
                <a:lnTo>
                  <a:pt x="5194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971813" y="4367920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5" h="6350">
                <a:moveTo>
                  <a:pt x="24159" y="3047"/>
                </a:moveTo>
                <a:lnTo>
                  <a:pt x="6134" y="3047"/>
                </a:lnTo>
                <a:lnTo>
                  <a:pt x="4089" y="3784"/>
                </a:lnTo>
                <a:lnTo>
                  <a:pt x="2032" y="4495"/>
                </a:lnTo>
                <a:lnTo>
                  <a:pt x="0" y="5232"/>
                </a:lnTo>
                <a:lnTo>
                  <a:pt x="5181" y="5486"/>
                </a:lnTo>
                <a:lnTo>
                  <a:pt x="7785" y="5664"/>
                </a:lnTo>
                <a:lnTo>
                  <a:pt x="15278" y="5676"/>
                </a:lnTo>
                <a:lnTo>
                  <a:pt x="18580" y="5765"/>
                </a:lnTo>
                <a:lnTo>
                  <a:pt x="24159" y="3047"/>
                </a:lnTo>
                <a:close/>
              </a:path>
              <a:path w="26035" h="6350">
                <a:moveTo>
                  <a:pt x="11811" y="0"/>
                </a:moveTo>
                <a:lnTo>
                  <a:pt x="2667" y="3276"/>
                </a:lnTo>
                <a:lnTo>
                  <a:pt x="6134" y="3047"/>
                </a:lnTo>
                <a:lnTo>
                  <a:pt x="24159" y="3047"/>
                </a:lnTo>
                <a:lnTo>
                  <a:pt x="25514" y="2400"/>
                </a:lnTo>
                <a:lnTo>
                  <a:pt x="16383" y="749"/>
                </a:lnTo>
                <a:lnTo>
                  <a:pt x="1181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878375" y="4375683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874" y="0"/>
                </a:moveTo>
                <a:lnTo>
                  <a:pt x="6350" y="266"/>
                </a:lnTo>
                <a:lnTo>
                  <a:pt x="4826" y="571"/>
                </a:lnTo>
                <a:lnTo>
                  <a:pt x="3289" y="838"/>
                </a:lnTo>
                <a:lnTo>
                  <a:pt x="0" y="1917"/>
                </a:lnTo>
                <a:lnTo>
                  <a:pt x="4559" y="1155"/>
                </a:lnTo>
                <a:lnTo>
                  <a:pt x="787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951348" y="4351338"/>
            <a:ext cx="78740" cy="17145"/>
          </a:xfrm>
          <a:custGeom>
            <a:avLst/>
            <a:gdLst/>
            <a:ahLst/>
            <a:cxnLst/>
            <a:rect l="l" t="t" r="r" b="b"/>
            <a:pathLst>
              <a:path w="78739" h="17145">
                <a:moveTo>
                  <a:pt x="78409" y="0"/>
                </a:moveTo>
                <a:lnTo>
                  <a:pt x="77317" y="63"/>
                </a:lnTo>
                <a:lnTo>
                  <a:pt x="47269" y="3390"/>
                </a:lnTo>
                <a:lnTo>
                  <a:pt x="0" y="12204"/>
                </a:lnTo>
                <a:lnTo>
                  <a:pt x="8083" y="13130"/>
                </a:lnTo>
                <a:lnTo>
                  <a:pt x="16159" y="14171"/>
                </a:lnTo>
                <a:lnTo>
                  <a:pt x="24222" y="15324"/>
                </a:lnTo>
                <a:lnTo>
                  <a:pt x="32270" y="16586"/>
                </a:lnTo>
                <a:lnTo>
                  <a:pt x="7840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882933" y="4363544"/>
            <a:ext cx="100965" cy="13335"/>
          </a:xfrm>
          <a:custGeom>
            <a:avLst/>
            <a:gdLst/>
            <a:ahLst/>
            <a:cxnLst/>
            <a:rect l="l" t="t" r="r" b="b"/>
            <a:pathLst>
              <a:path w="100964" h="13335">
                <a:moveTo>
                  <a:pt x="68414" y="0"/>
                </a:moveTo>
                <a:lnTo>
                  <a:pt x="3314" y="12141"/>
                </a:lnTo>
                <a:lnTo>
                  <a:pt x="1104" y="12890"/>
                </a:lnTo>
                <a:lnTo>
                  <a:pt x="0" y="13296"/>
                </a:lnTo>
                <a:lnTo>
                  <a:pt x="5676" y="12357"/>
                </a:lnTo>
                <a:lnTo>
                  <a:pt x="11379" y="11493"/>
                </a:lnTo>
                <a:lnTo>
                  <a:pt x="50409" y="9071"/>
                </a:lnTo>
                <a:lnTo>
                  <a:pt x="73889" y="8966"/>
                </a:lnTo>
                <a:lnTo>
                  <a:pt x="78968" y="8534"/>
                </a:lnTo>
                <a:lnTo>
                  <a:pt x="91554" y="7658"/>
                </a:lnTo>
                <a:lnTo>
                  <a:pt x="100685" y="4381"/>
                </a:lnTo>
                <a:lnTo>
                  <a:pt x="92637" y="3120"/>
                </a:lnTo>
                <a:lnTo>
                  <a:pt x="84574" y="1966"/>
                </a:lnTo>
                <a:lnTo>
                  <a:pt x="76498" y="925"/>
                </a:lnTo>
                <a:lnTo>
                  <a:pt x="68414" y="0"/>
                </a:lnTo>
                <a:close/>
              </a:path>
              <a:path w="100964" h="13335">
                <a:moveTo>
                  <a:pt x="73889" y="8966"/>
                </a:moveTo>
                <a:lnTo>
                  <a:pt x="65239" y="8966"/>
                </a:lnTo>
                <a:lnTo>
                  <a:pt x="72694" y="9067"/>
                </a:lnTo>
                <a:lnTo>
                  <a:pt x="73889" y="8966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881663" y="4367016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28867" y="0"/>
                </a:moveTo>
                <a:lnTo>
                  <a:pt x="0" y="9512"/>
                </a:lnTo>
                <a:lnTo>
                  <a:pt x="4584" y="8661"/>
                </a:lnTo>
                <a:lnTo>
                  <a:pt x="2886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927202" y="435747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60" y="0"/>
                </a:lnTo>
              </a:path>
            </a:pathLst>
          </a:custGeom>
          <a:ln w="12141">
            <a:solidFill>
              <a:srgbClr val="C8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886246" y="4361481"/>
            <a:ext cx="65405" cy="14604"/>
          </a:xfrm>
          <a:custGeom>
            <a:avLst/>
            <a:gdLst/>
            <a:ahLst/>
            <a:cxnLst/>
            <a:rect l="l" t="t" r="r" b="b"/>
            <a:pathLst>
              <a:path w="65404" h="14604">
                <a:moveTo>
                  <a:pt x="40957" y="0"/>
                </a:moveTo>
                <a:lnTo>
                  <a:pt x="24282" y="5537"/>
                </a:lnTo>
                <a:lnTo>
                  <a:pt x="0" y="14198"/>
                </a:lnTo>
                <a:lnTo>
                  <a:pt x="65100" y="2057"/>
                </a:lnTo>
                <a:lnTo>
                  <a:pt x="57061" y="1193"/>
                </a:lnTo>
                <a:lnTo>
                  <a:pt x="49009" y="508"/>
                </a:lnTo>
                <a:lnTo>
                  <a:pt x="4095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157343" y="4355651"/>
            <a:ext cx="258710" cy="83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365208" y="4438760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8839" y="0"/>
                </a:moveTo>
                <a:lnTo>
                  <a:pt x="0" y="406"/>
                </a:lnTo>
                <a:lnTo>
                  <a:pt x="2057" y="1981"/>
                </a:lnTo>
                <a:lnTo>
                  <a:pt x="4851" y="2946"/>
                </a:lnTo>
                <a:lnTo>
                  <a:pt x="8623" y="2946"/>
                </a:lnTo>
                <a:lnTo>
                  <a:pt x="8750" y="2971"/>
                </a:lnTo>
                <a:lnTo>
                  <a:pt x="8902" y="2971"/>
                </a:lnTo>
                <a:lnTo>
                  <a:pt x="8787" y="1981"/>
                </a:lnTo>
                <a:lnTo>
                  <a:pt x="883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360084" y="4418396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3695" y="0"/>
                </a:moveTo>
                <a:lnTo>
                  <a:pt x="1066" y="4013"/>
                </a:lnTo>
                <a:lnTo>
                  <a:pt x="0" y="9004"/>
                </a:lnTo>
                <a:lnTo>
                  <a:pt x="812" y="13360"/>
                </a:lnTo>
                <a:lnTo>
                  <a:pt x="1282" y="12750"/>
                </a:lnTo>
                <a:lnTo>
                  <a:pt x="1714" y="12242"/>
                </a:lnTo>
                <a:lnTo>
                  <a:pt x="2082" y="11849"/>
                </a:lnTo>
                <a:lnTo>
                  <a:pt x="6311" y="7975"/>
                </a:lnTo>
                <a:lnTo>
                  <a:pt x="10617" y="4191"/>
                </a:lnTo>
                <a:lnTo>
                  <a:pt x="14998" y="508"/>
                </a:lnTo>
                <a:lnTo>
                  <a:pt x="369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360892" y="441890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14185" y="0"/>
                </a:moveTo>
                <a:lnTo>
                  <a:pt x="0" y="12852"/>
                </a:lnTo>
                <a:lnTo>
                  <a:pt x="546" y="15798"/>
                </a:lnTo>
                <a:lnTo>
                  <a:pt x="1955" y="18427"/>
                </a:lnTo>
                <a:lnTo>
                  <a:pt x="4318" y="20256"/>
                </a:lnTo>
                <a:lnTo>
                  <a:pt x="10210" y="20015"/>
                </a:lnTo>
                <a:lnTo>
                  <a:pt x="13157" y="19862"/>
                </a:lnTo>
                <a:lnTo>
                  <a:pt x="13385" y="16383"/>
                </a:lnTo>
                <a:lnTo>
                  <a:pt x="14643" y="12827"/>
                </a:lnTo>
                <a:lnTo>
                  <a:pt x="18931" y="7467"/>
                </a:lnTo>
                <a:lnTo>
                  <a:pt x="22288" y="3962"/>
                </a:lnTo>
                <a:lnTo>
                  <a:pt x="26174" y="393"/>
                </a:lnTo>
                <a:lnTo>
                  <a:pt x="18186" y="165"/>
                </a:lnTo>
                <a:lnTo>
                  <a:pt x="1418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364636" y="4404151"/>
            <a:ext cx="29209" cy="13335"/>
          </a:xfrm>
          <a:custGeom>
            <a:avLst/>
            <a:gdLst/>
            <a:ahLst/>
            <a:cxnLst/>
            <a:rect l="l" t="t" r="r" b="b"/>
            <a:pathLst>
              <a:path w="29210" h="13335">
                <a:moveTo>
                  <a:pt x="28968" y="0"/>
                </a:moveTo>
                <a:lnTo>
                  <a:pt x="25704" y="126"/>
                </a:lnTo>
                <a:lnTo>
                  <a:pt x="3949" y="9029"/>
                </a:lnTo>
                <a:lnTo>
                  <a:pt x="1714" y="10833"/>
                </a:lnTo>
                <a:lnTo>
                  <a:pt x="0" y="13030"/>
                </a:lnTo>
                <a:lnTo>
                  <a:pt x="6667" y="10998"/>
                </a:lnTo>
                <a:lnTo>
                  <a:pt x="19558" y="7277"/>
                </a:lnTo>
                <a:lnTo>
                  <a:pt x="22656" y="4813"/>
                </a:lnTo>
                <a:lnTo>
                  <a:pt x="25793" y="2374"/>
                </a:lnTo>
                <a:lnTo>
                  <a:pt x="2896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384185" y="4403582"/>
            <a:ext cx="23495" cy="8255"/>
          </a:xfrm>
          <a:custGeom>
            <a:avLst/>
            <a:gdLst/>
            <a:ahLst/>
            <a:cxnLst/>
            <a:rect l="l" t="t" r="r" b="b"/>
            <a:pathLst>
              <a:path w="23495" h="8254">
                <a:moveTo>
                  <a:pt x="23317" y="0"/>
                </a:moveTo>
                <a:lnTo>
                  <a:pt x="9423" y="571"/>
                </a:lnTo>
                <a:lnTo>
                  <a:pt x="6248" y="2946"/>
                </a:lnTo>
                <a:lnTo>
                  <a:pt x="3111" y="5384"/>
                </a:lnTo>
                <a:lnTo>
                  <a:pt x="0" y="7848"/>
                </a:lnTo>
                <a:lnTo>
                  <a:pt x="6400" y="6057"/>
                </a:lnTo>
                <a:lnTo>
                  <a:pt x="12712" y="4381"/>
                </a:lnTo>
                <a:lnTo>
                  <a:pt x="19024" y="2882"/>
                </a:lnTo>
                <a:lnTo>
                  <a:pt x="20447" y="1892"/>
                </a:lnTo>
                <a:lnTo>
                  <a:pt x="21882" y="927"/>
                </a:lnTo>
                <a:lnTo>
                  <a:pt x="2331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363781" y="4411431"/>
            <a:ext cx="20955" cy="7620"/>
          </a:xfrm>
          <a:custGeom>
            <a:avLst/>
            <a:gdLst/>
            <a:ahLst/>
            <a:cxnLst/>
            <a:rect l="l" t="t" r="r" b="b"/>
            <a:pathLst>
              <a:path w="20954" h="7620">
                <a:moveTo>
                  <a:pt x="20408" y="0"/>
                </a:moveTo>
                <a:lnTo>
                  <a:pt x="14008" y="1816"/>
                </a:lnTo>
                <a:lnTo>
                  <a:pt x="863" y="5740"/>
                </a:lnTo>
                <a:lnTo>
                  <a:pt x="266" y="6540"/>
                </a:lnTo>
                <a:lnTo>
                  <a:pt x="0" y="6959"/>
                </a:lnTo>
                <a:lnTo>
                  <a:pt x="7531" y="7327"/>
                </a:lnTo>
                <a:lnTo>
                  <a:pt x="11303" y="7467"/>
                </a:lnTo>
                <a:lnTo>
                  <a:pt x="14300" y="4940"/>
                </a:lnTo>
                <a:lnTo>
                  <a:pt x="17335" y="2438"/>
                </a:lnTo>
                <a:lnTo>
                  <a:pt x="2040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375080" y="4406467"/>
            <a:ext cx="28575" cy="13335"/>
          </a:xfrm>
          <a:custGeom>
            <a:avLst/>
            <a:gdLst/>
            <a:ahLst/>
            <a:cxnLst/>
            <a:rect l="l" t="t" r="r" b="b"/>
            <a:pathLst>
              <a:path w="28575" h="13335">
                <a:moveTo>
                  <a:pt x="28130" y="0"/>
                </a:moveTo>
                <a:lnTo>
                  <a:pt x="0" y="12433"/>
                </a:lnTo>
                <a:lnTo>
                  <a:pt x="4000" y="12598"/>
                </a:lnTo>
                <a:lnTo>
                  <a:pt x="11988" y="12827"/>
                </a:lnTo>
                <a:lnTo>
                  <a:pt x="16827" y="8369"/>
                </a:lnTo>
                <a:lnTo>
                  <a:pt x="22339" y="4000"/>
                </a:lnTo>
                <a:lnTo>
                  <a:pt x="2813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395461" y="4442297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949" y="0"/>
                </a:moveTo>
                <a:lnTo>
                  <a:pt x="2641" y="152"/>
                </a:lnTo>
                <a:lnTo>
                  <a:pt x="0" y="419"/>
                </a:lnTo>
                <a:lnTo>
                  <a:pt x="2031" y="482"/>
                </a:lnTo>
                <a:lnTo>
                  <a:pt x="3035" y="533"/>
                </a:lnTo>
                <a:lnTo>
                  <a:pt x="3340" y="330"/>
                </a:lnTo>
                <a:lnTo>
                  <a:pt x="394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373996" y="4436301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4" h="6985">
                <a:moveTo>
                  <a:pt x="36893" y="0"/>
                </a:moveTo>
                <a:lnTo>
                  <a:pt x="27697" y="751"/>
                </a:lnTo>
                <a:lnTo>
                  <a:pt x="18491" y="1408"/>
                </a:lnTo>
                <a:lnTo>
                  <a:pt x="50" y="2463"/>
                </a:lnTo>
                <a:lnTo>
                  <a:pt x="0" y="4483"/>
                </a:lnTo>
                <a:lnTo>
                  <a:pt x="114" y="5422"/>
                </a:lnTo>
                <a:lnTo>
                  <a:pt x="7238" y="5854"/>
                </a:lnTo>
                <a:lnTo>
                  <a:pt x="21462" y="6413"/>
                </a:lnTo>
                <a:lnTo>
                  <a:pt x="24104" y="6146"/>
                </a:lnTo>
                <a:lnTo>
                  <a:pt x="25412" y="5994"/>
                </a:lnTo>
                <a:lnTo>
                  <a:pt x="29209" y="3848"/>
                </a:lnTo>
                <a:lnTo>
                  <a:pt x="33058" y="1828"/>
                </a:lnTo>
                <a:lnTo>
                  <a:pt x="3689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374049" y="4406532"/>
            <a:ext cx="192405" cy="32384"/>
          </a:xfrm>
          <a:custGeom>
            <a:avLst/>
            <a:gdLst/>
            <a:ahLst/>
            <a:cxnLst/>
            <a:rect l="l" t="t" r="r" b="b"/>
            <a:pathLst>
              <a:path w="192404" h="32385">
                <a:moveTo>
                  <a:pt x="13030" y="12763"/>
                </a:moveTo>
                <a:lnTo>
                  <a:pt x="0" y="32232"/>
                </a:lnTo>
                <a:lnTo>
                  <a:pt x="18440" y="31176"/>
                </a:lnTo>
                <a:lnTo>
                  <a:pt x="27646" y="30519"/>
                </a:lnTo>
                <a:lnTo>
                  <a:pt x="36842" y="29768"/>
                </a:lnTo>
                <a:lnTo>
                  <a:pt x="44272" y="26238"/>
                </a:lnTo>
                <a:lnTo>
                  <a:pt x="51650" y="23367"/>
                </a:lnTo>
                <a:lnTo>
                  <a:pt x="58407" y="21437"/>
                </a:lnTo>
                <a:lnTo>
                  <a:pt x="69868" y="18318"/>
                </a:lnTo>
                <a:lnTo>
                  <a:pt x="81351" y="15487"/>
                </a:lnTo>
                <a:lnTo>
                  <a:pt x="92189" y="13080"/>
                </a:lnTo>
                <a:lnTo>
                  <a:pt x="29209" y="13080"/>
                </a:lnTo>
                <a:lnTo>
                  <a:pt x="21120" y="12979"/>
                </a:lnTo>
                <a:lnTo>
                  <a:pt x="13030" y="12763"/>
                </a:lnTo>
                <a:close/>
              </a:path>
              <a:path w="192404" h="32385">
                <a:moveTo>
                  <a:pt x="104381" y="10642"/>
                </a:moveTo>
                <a:lnTo>
                  <a:pt x="87643" y="11709"/>
                </a:lnTo>
                <a:lnTo>
                  <a:pt x="70883" y="12471"/>
                </a:lnTo>
                <a:lnTo>
                  <a:pt x="54101" y="12928"/>
                </a:lnTo>
                <a:lnTo>
                  <a:pt x="37299" y="13080"/>
                </a:lnTo>
                <a:lnTo>
                  <a:pt x="92189" y="13080"/>
                </a:lnTo>
                <a:lnTo>
                  <a:pt x="92878" y="12928"/>
                </a:lnTo>
                <a:lnTo>
                  <a:pt x="104381" y="10642"/>
                </a:lnTo>
                <a:close/>
              </a:path>
              <a:path w="192404" h="32385">
                <a:moveTo>
                  <a:pt x="192366" y="0"/>
                </a:moveTo>
                <a:lnTo>
                  <a:pt x="186474" y="965"/>
                </a:lnTo>
                <a:lnTo>
                  <a:pt x="190245" y="749"/>
                </a:lnTo>
                <a:lnTo>
                  <a:pt x="192366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03206" y="4395566"/>
            <a:ext cx="121285" cy="11430"/>
          </a:xfrm>
          <a:custGeom>
            <a:avLst/>
            <a:gdLst/>
            <a:ahLst/>
            <a:cxnLst/>
            <a:rect l="l" t="t" r="r" b="b"/>
            <a:pathLst>
              <a:path w="121285" h="11429">
                <a:moveTo>
                  <a:pt x="15836" y="7493"/>
                </a:moveTo>
                <a:lnTo>
                  <a:pt x="4292" y="8013"/>
                </a:lnTo>
                <a:lnTo>
                  <a:pt x="2857" y="8940"/>
                </a:lnTo>
                <a:lnTo>
                  <a:pt x="1422" y="9906"/>
                </a:lnTo>
                <a:lnTo>
                  <a:pt x="0" y="10896"/>
                </a:lnTo>
                <a:lnTo>
                  <a:pt x="5270" y="9639"/>
                </a:lnTo>
                <a:lnTo>
                  <a:pt x="10528" y="8496"/>
                </a:lnTo>
                <a:lnTo>
                  <a:pt x="15836" y="7493"/>
                </a:lnTo>
                <a:close/>
              </a:path>
              <a:path w="121285" h="11429">
                <a:moveTo>
                  <a:pt x="120751" y="0"/>
                </a:moveTo>
                <a:lnTo>
                  <a:pt x="89128" y="2794"/>
                </a:lnTo>
                <a:lnTo>
                  <a:pt x="95923" y="2946"/>
                </a:lnTo>
                <a:lnTo>
                  <a:pt x="109461" y="3390"/>
                </a:lnTo>
                <a:lnTo>
                  <a:pt x="12075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387073" y="4379723"/>
            <a:ext cx="261620" cy="40005"/>
          </a:xfrm>
          <a:custGeom>
            <a:avLst/>
            <a:gdLst/>
            <a:ahLst/>
            <a:cxnLst/>
            <a:rect l="l" t="t" r="r" b="b"/>
            <a:pathLst>
              <a:path w="261620" h="40004">
                <a:moveTo>
                  <a:pt x="105270" y="18643"/>
                </a:moveTo>
                <a:lnTo>
                  <a:pt x="68632" y="21283"/>
                </a:lnTo>
                <a:lnTo>
                  <a:pt x="31965" y="23342"/>
                </a:lnTo>
                <a:lnTo>
                  <a:pt x="26657" y="24345"/>
                </a:lnTo>
                <a:lnTo>
                  <a:pt x="0" y="39573"/>
                </a:lnTo>
                <a:lnTo>
                  <a:pt x="8102" y="39789"/>
                </a:lnTo>
                <a:lnTo>
                  <a:pt x="16192" y="39890"/>
                </a:lnTo>
                <a:lnTo>
                  <a:pt x="24282" y="39890"/>
                </a:lnTo>
                <a:lnTo>
                  <a:pt x="74613" y="38519"/>
                </a:lnTo>
                <a:lnTo>
                  <a:pt x="96075" y="36575"/>
                </a:lnTo>
                <a:lnTo>
                  <a:pt x="100094" y="35877"/>
                </a:lnTo>
                <a:lnTo>
                  <a:pt x="75488" y="35877"/>
                </a:lnTo>
                <a:lnTo>
                  <a:pt x="87244" y="33847"/>
                </a:lnTo>
                <a:lnTo>
                  <a:pt x="99004" y="32105"/>
                </a:lnTo>
                <a:lnTo>
                  <a:pt x="110766" y="30630"/>
                </a:lnTo>
                <a:lnTo>
                  <a:pt x="122529" y="29400"/>
                </a:lnTo>
                <a:lnTo>
                  <a:pt x="151429" y="29400"/>
                </a:lnTo>
                <a:lnTo>
                  <a:pt x="161257" y="28589"/>
                </a:lnTo>
                <a:lnTo>
                  <a:pt x="173443" y="27774"/>
                </a:lnTo>
                <a:lnTo>
                  <a:pt x="179349" y="26809"/>
                </a:lnTo>
                <a:lnTo>
                  <a:pt x="199687" y="19625"/>
                </a:lnTo>
                <a:lnTo>
                  <a:pt x="200872" y="19227"/>
                </a:lnTo>
                <a:lnTo>
                  <a:pt x="125602" y="19227"/>
                </a:lnTo>
                <a:lnTo>
                  <a:pt x="105270" y="18643"/>
                </a:lnTo>
                <a:close/>
              </a:path>
              <a:path w="261620" h="40004">
                <a:moveTo>
                  <a:pt x="105562" y="34988"/>
                </a:moveTo>
                <a:lnTo>
                  <a:pt x="98041" y="35343"/>
                </a:lnTo>
                <a:lnTo>
                  <a:pt x="90525" y="35609"/>
                </a:lnTo>
                <a:lnTo>
                  <a:pt x="83009" y="35786"/>
                </a:lnTo>
                <a:lnTo>
                  <a:pt x="75488" y="35877"/>
                </a:lnTo>
                <a:lnTo>
                  <a:pt x="100094" y="35877"/>
                </a:lnTo>
                <a:lnTo>
                  <a:pt x="105562" y="34988"/>
                </a:lnTo>
                <a:close/>
              </a:path>
              <a:path w="261620" h="40004">
                <a:moveTo>
                  <a:pt x="151429" y="29400"/>
                </a:moveTo>
                <a:lnTo>
                  <a:pt x="122529" y="29400"/>
                </a:lnTo>
                <a:lnTo>
                  <a:pt x="123202" y="30403"/>
                </a:lnTo>
                <a:lnTo>
                  <a:pt x="123964" y="31368"/>
                </a:lnTo>
                <a:lnTo>
                  <a:pt x="124790" y="32232"/>
                </a:lnTo>
                <a:lnTo>
                  <a:pt x="136926" y="30803"/>
                </a:lnTo>
                <a:lnTo>
                  <a:pt x="149083" y="29594"/>
                </a:lnTo>
                <a:lnTo>
                  <a:pt x="151429" y="29400"/>
                </a:lnTo>
                <a:close/>
              </a:path>
              <a:path w="261620" h="40004">
                <a:moveTo>
                  <a:pt x="261302" y="0"/>
                </a:moveTo>
                <a:lnTo>
                  <a:pt x="230285" y="4717"/>
                </a:lnTo>
                <a:lnTo>
                  <a:pt x="199205" y="8920"/>
                </a:lnTo>
                <a:lnTo>
                  <a:pt x="168069" y="12624"/>
                </a:lnTo>
                <a:lnTo>
                  <a:pt x="136880" y="15849"/>
                </a:lnTo>
                <a:lnTo>
                  <a:pt x="125602" y="19227"/>
                </a:lnTo>
                <a:lnTo>
                  <a:pt x="200872" y="19227"/>
                </a:lnTo>
                <a:lnTo>
                  <a:pt x="220125" y="12761"/>
                </a:lnTo>
                <a:lnTo>
                  <a:pt x="240664" y="6219"/>
                </a:lnTo>
                <a:lnTo>
                  <a:pt x="26130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969797" y="4440214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566" y="0"/>
                </a:moveTo>
                <a:lnTo>
                  <a:pt x="8089" y="292"/>
                </a:lnTo>
                <a:lnTo>
                  <a:pt x="5626" y="609"/>
                </a:lnTo>
                <a:lnTo>
                  <a:pt x="3136" y="901"/>
                </a:lnTo>
                <a:lnTo>
                  <a:pt x="2095" y="1701"/>
                </a:lnTo>
                <a:lnTo>
                  <a:pt x="0" y="3238"/>
                </a:lnTo>
                <a:lnTo>
                  <a:pt x="1056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972930" y="4438362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3467" y="0"/>
                </a:moveTo>
                <a:lnTo>
                  <a:pt x="2336" y="952"/>
                </a:lnTo>
                <a:lnTo>
                  <a:pt x="0" y="2755"/>
                </a:lnTo>
                <a:lnTo>
                  <a:pt x="7429" y="1854"/>
                </a:lnTo>
                <a:lnTo>
                  <a:pt x="12192" y="355"/>
                </a:lnTo>
                <a:lnTo>
                  <a:pt x="6375" y="152"/>
                </a:lnTo>
                <a:lnTo>
                  <a:pt x="346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6037957" y="4449051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5" h="3810">
                <a:moveTo>
                  <a:pt x="11557" y="0"/>
                </a:moveTo>
                <a:lnTo>
                  <a:pt x="7658" y="1409"/>
                </a:lnTo>
                <a:lnTo>
                  <a:pt x="3797" y="2667"/>
                </a:lnTo>
                <a:lnTo>
                  <a:pt x="0" y="3771"/>
                </a:lnTo>
                <a:lnTo>
                  <a:pt x="7175" y="3111"/>
                </a:lnTo>
                <a:lnTo>
                  <a:pt x="11112" y="1320"/>
                </a:lnTo>
                <a:lnTo>
                  <a:pt x="13068" y="393"/>
                </a:lnTo>
                <a:lnTo>
                  <a:pt x="12560" y="279"/>
                </a:lnTo>
                <a:lnTo>
                  <a:pt x="12065" y="127"/>
                </a:lnTo>
                <a:lnTo>
                  <a:pt x="1155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986542" y="4449031"/>
            <a:ext cx="63500" cy="17780"/>
          </a:xfrm>
          <a:custGeom>
            <a:avLst/>
            <a:gdLst/>
            <a:ahLst/>
            <a:cxnLst/>
            <a:rect l="l" t="t" r="r" b="b"/>
            <a:pathLst>
              <a:path w="63500" h="17779">
                <a:moveTo>
                  <a:pt x="62966" y="25"/>
                </a:moveTo>
                <a:lnTo>
                  <a:pt x="62837" y="25"/>
                </a:lnTo>
                <a:lnTo>
                  <a:pt x="0" y="17399"/>
                </a:lnTo>
                <a:lnTo>
                  <a:pt x="35140" y="13271"/>
                </a:lnTo>
                <a:lnTo>
                  <a:pt x="46907" y="8304"/>
                </a:lnTo>
                <a:lnTo>
                  <a:pt x="52760" y="5747"/>
                </a:lnTo>
                <a:lnTo>
                  <a:pt x="57149" y="3784"/>
                </a:lnTo>
                <a:lnTo>
                  <a:pt x="51422" y="3784"/>
                </a:lnTo>
                <a:lnTo>
                  <a:pt x="55219" y="2692"/>
                </a:lnTo>
                <a:lnTo>
                  <a:pt x="59067" y="1435"/>
                </a:lnTo>
                <a:lnTo>
                  <a:pt x="62966" y="25"/>
                </a:lnTo>
                <a:close/>
              </a:path>
              <a:path w="63500" h="17779">
                <a:moveTo>
                  <a:pt x="58597" y="3136"/>
                </a:moveTo>
                <a:lnTo>
                  <a:pt x="56210" y="3340"/>
                </a:lnTo>
                <a:lnTo>
                  <a:pt x="53822" y="3581"/>
                </a:lnTo>
                <a:lnTo>
                  <a:pt x="51422" y="3784"/>
                </a:lnTo>
                <a:lnTo>
                  <a:pt x="57149" y="3784"/>
                </a:lnTo>
                <a:lnTo>
                  <a:pt x="58597" y="3136"/>
                </a:lnTo>
                <a:close/>
              </a:path>
              <a:path w="63500" h="17779">
                <a:moveTo>
                  <a:pt x="62928" y="0"/>
                </a:move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045136" y="4449451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5892" y="0"/>
                </a:moveTo>
                <a:lnTo>
                  <a:pt x="3936" y="927"/>
                </a:lnTo>
                <a:lnTo>
                  <a:pt x="1968" y="1803"/>
                </a:lnTo>
                <a:lnTo>
                  <a:pt x="0" y="2717"/>
                </a:lnTo>
                <a:lnTo>
                  <a:pt x="11455" y="1562"/>
                </a:lnTo>
                <a:lnTo>
                  <a:pt x="589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021682" y="4451008"/>
            <a:ext cx="53975" cy="11430"/>
          </a:xfrm>
          <a:custGeom>
            <a:avLst/>
            <a:gdLst/>
            <a:ahLst/>
            <a:cxnLst/>
            <a:rect l="l" t="t" r="r" b="b"/>
            <a:pathLst>
              <a:path w="53975" h="11429">
                <a:moveTo>
                  <a:pt x="34912" y="0"/>
                </a:moveTo>
                <a:lnTo>
                  <a:pt x="23456" y="1155"/>
                </a:lnTo>
                <a:lnTo>
                  <a:pt x="17625" y="3766"/>
                </a:lnTo>
                <a:lnTo>
                  <a:pt x="11771" y="6324"/>
                </a:lnTo>
                <a:lnTo>
                  <a:pt x="0" y="11303"/>
                </a:lnTo>
                <a:lnTo>
                  <a:pt x="20535" y="8750"/>
                </a:lnTo>
                <a:lnTo>
                  <a:pt x="45732" y="8115"/>
                </a:lnTo>
                <a:lnTo>
                  <a:pt x="53949" y="5956"/>
                </a:lnTo>
                <a:lnTo>
                  <a:pt x="47650" y="3835"/>
                </a:lnTo>
                <a:lnTo>
                  <a:pt x="41300" y="1828"/>
                </a:lnTo>
                <a:lnTo>
                  <a:pt x="3491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774011" y="4471586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10">
                <a:moveTo>
                  <a:pt x="44538" y="0"/>
                </a:moveTo>
                <a:lnTo>
                  <a:pt x="34993" y="502"/>
                </a:lnTo>
                <a:lnTo>
                  <a:pt x="6375" y="2336"/>
                </a:lnTo>
                <a:lnTo>
                  <a:pt x="0" y="3657"/>
                </a:lnTo>
                <a:lnTo>
                  <a:pt x="4453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872657" y="4454819"/>
            <a:ext cx="57150" cy="13335"/>
          </a:xfrm>
          <a:custGeom>
            <a:avLst/>
            <a:gdLst/>
            <a:ahLst/>
            <a:cxnLst/>
            <a:rect l="l" t="t" r="r" b="b"/>
            <a:pathLst>
              <a:path w="57150" h="13335">
                <a:moveTo>
                  <a:pt x="57061" y="0"/>
                </a:moveTo>
                <a:lnTo>
                  <a:pt x="50378" y="687"/>
                </a:lnTo>
                <a:lnTo>
                  <a:pt x="30352" y="2539"/>
                </a:lnTo>
                <a:lnTo>
                  <a:pt x="0" y="12890"/>
                </a:lnTo>
                <a:lnTo>
                  <a:pt x="5600" y="12534"/>
                </a:lnTo>
                <a:lnTo>
                  <a:pt x="18538" y="9585"/>
                </a:lnTo>
                <a:lnTo>
                  <a:pt x="31426" y="6510"/>
                </a:lnTo>
                <a:lnTo>
                  <a:pt x="44266" y="3314"/>
                </a:lnTo>
                <a:lnTo>
                  <a:pt x="5706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780388" y="4457362"/>
            <a:ext cx="123189" cy="17145"/>
          </a:xfrm>
          <a:custGeom>
            <a:avLst/>
            <a:gdLst/>
            <a:ahLst/>
            <a:cxnLst/>
            <a:rect l="l" t="t" r="r" b="b"/>
            <a:pathLst>
              <a:path w="123189" h="17145">
                <a:moveTo>
                  <a:pt x="122618" y="0"/>
                </a:moveTo>
                <a:lnTo>
                  <a:pt x="106268" y="1291"/>
                </a:lnTo>
                <a:lnTo>
                  <a:pt x="89923" y="2400"/>
                </a:lnTo>
                <a:lnTo>
                  <a:pt x="57238" y="4152"/>
                </a:lnTo>
                <a:lnTo>
                  <a:pt x="49678" y="5596"/>
                </a:lnTo>
                <a:lnTo>
                  <a:pt x="27038" y="10147"/>
                </a:lnTo>
                <a:lnTo>
                  <a:pt x="20297" y="11869"/>
                </a:lnTo>
                <a:lnTo>
                  <a:pt x="13542" y="13511"/>
                </a:lnTo>
                <a:lnTo>
                  <a:pt x="6776" y="15074"/>
                </a:lnTo>
                <a:lnTo>
                  <a:pt x="0" y="16560"/>
                </a:lnTo>
                <a:lnTo>
                  <a:pt x="28617" y="14726"/>
                </a:lnTo>
                <a:lnTo>
                  <a:pt x="38163" y="14223"/>
                </a:lnTo>
                <a:lnTo>
                  <a:pt x="92265" y="10350"/>
                </a:lnTo>
                <a:lnTo>
                  <a:pt x="12261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744739" y="447638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397" y="0"/>
                </a:moveTo>
                <a:lnTo>
                  <a:pt x="0" y="508"/>
                </a:lnTo>
                <a:lnTo>
                  <a:pt x="1028" y="927"/>
                </a:lnTo>
                <a:lnTo>
                  <a:pt x="2171" y="1143"/>
                </a:lnTo>
                <a:lnTo>
                  <a:pt x="4089" y="1143"/>
                </a:lnTo>
                <a:lnTo>
                  <a:pt x="4457" y="1092"/>
                </a:lnTo>
                <a:lnTo>
                  <a:pt x="5334" y="1016"/>
                </a:lnTo>
                <a:lnTo>
                  <a:pt x="539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737592" y="4464618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9715" y="0"/>
                </a:moveTo>
                <a:lnTo>
                  <a:pt x="0" y="304"/>
                </a:lnTo>
                <a:lnTo>
                  <a:pt x="169" y="2781"/>
                </a:lnTo>
                <a:lnTo>
                  <a:pt x="774" y="5092"/>
                </a:lnTo>
                <a:lnTo>
                  <a:pt x="1828" y="7086"/>
                </a:lnTo>
                <a:lnTo>
                  <a:pt x="2793" y="5689"/>
                </a:lnTo>
                <a:lnTo>
                  <a:pt x="3657" y="4635"/>
                </a:lnTo>
                <a:lnTo>
                  <a:pt x="4140" y="4216"/>
                </a:lnTo>
                <a:lnTo>
                  <a:pt x="6065" y="2717"/>
                </a:lnTo>
                <a:lnTo>
                  <a:pt x="7848" y="1371"/>
                </a:lnTo>
                <a:lnTo>
                  <a:pt x="971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739413" y="4464260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5" h="10795">
                <a:moveTo>
                  <a:pt x="19583" y="0"/>
                </a:moveTo>
                <a:lnTo>
                  <a:pt x="0" y="7454"/>
                </a:lnTo>
                <a:lnTo>
                  <a:pt x="660" y="8737"/>
                </a:lnTo>
                <a:lnTo>
                  <a:pt x="1498" y="9867"/>
                </a:lnTo>
                <a:lnTo>
                  <a:pt x="2489" y="10795"/>
                </a:lnTo>
                <a:lnTo>
                  <a:pt x="11556" y="9029"/>
                </a:lnTo>
                <a:lnTo>
                  <a:pt x="12103" y="7772"/>
                </a:lnTo>
                <a:lnTo>
                  <a:pt x="12903" y="6527"/>
                </a:lnTo>
                <a:lnTo>
                  <a:pt x="15633" y="3543"/>
                </a:lnTo>
                <a:lnTo>
                  <a:pt x="17584" y="1727"/>
                </a:lnTo>
                <a:lnTo>
                  <a:pt x="1958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741901" y="4473289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67" y="0"/>
                </a:moveTo>
                <a:lnTo>
                  <a:pt x="0" y="1765"/>
                </a:lnTo>
                <a:lnTo>
                  <a:pt x="825" y="2552"/>
                </a:lnTo>
                <a:lnTo>
                  <a:pt x="1777" y="3162"/>
                </a:lnTo>
                <a:lnTo>
                  <a:pt x="2844" y="3606"/>
                </a:lnTo>
                <a:lnTo>
                  <a:pt x="8242" y="3086"/>
                </a:lnTo>
                <a:lnTo>
                  <a:pt x="8356" y="2057"/>
                </a:lnTo>
                <a:lnTo>
                  <a:pt x="8623" y="1028"/>
                </a:lnTo>
                <a:lnTo>
                  <a:pt x="906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750081" y="4473920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30302" y="0"/>
                </a:moveTo>
                <a:lnTo>
                  <a:pt x="50" y="2463"/>
                </a:lnTo>
                <a:lnTo>
                  <a:pt x="0" y="3467"/>
                </a:lnTo>
                <a:lnTo>
                  <a:pt x="23939" y="1320"/>
                </a:lnTo>
                <a:lnTo>
                  <a:pt x="3030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750972" y="4463106"/>
            <a:ext cx="45720" cy="10795"/>
          </a:xfrm>
          <a:custGeom>
            <a:avLst/>
            <a:gdLst/>
            <a:ahLst/>
            <a:cxnLst/>
            <a:rect l="l" t="t" r="r" b="b"/>
            <a:pathLst>
              <a:path w="45720" h="10795">
                <a:moveTo>
                  <a:pt x="45580" y="0"/>
                </a:moveTo>
                <a:lnTo>
                  <a:pt x="5956" y="2933"/>
                </a:lnTo>
                <a:lnTo>
                  <a:pt x="0" y="10185"/>
                </a:lnTo>
                <a:lnTo>
                  <a:pt x="11468" y="7820"/>
                </a:lnTo>
                <a:lnTo>
                  <a:pt x="22885" y="5335"/>
                </a:lnTo>
                <a:lnTo>
                  <a:pt x="34254" y="2729"/>
                </a:lnTo>
                <a:lnTo>
                  <a:pt x="4558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750134" y="4461509"/>
            <a:ext cx="87630" cy="15240"/>
          </a:xfrm>
          <a:custGeom>
            <a:avLst/>
            <a:gdLst/>
            <a:ahLst/>
            <a:cxnLst/>
            <a:rect l="l" t="t" r="r" b="b"/>
            <a:pathLst>
              <a:path w="87629" h="15239">
                <a:moveTo>
                  <a:pt x="87490" y="0"/>
                </a:moveTo>
                <a:lnTo>
                  <a:pt x="46418" y="1600"/>
                </a:lnTo>
                <a:lnTo>
                  <a:pt x="35092" y="4329"/>
                </a:lnTo>
                <a:lnTo>
                  <a:pt x="23723" y="6934"/>
                </a:lnTo>
                <a:lnTo>
                  <a:pt x="12307" y="9415"/>
                </a:lnTo>
                <a:lnTo>
                  <a:pt x="838" y="11772"/>
                </a:lnTo>
                <a:lnTo>
                  <a:pt x="393" y="12814"/>
                </a:lnTo>
                <a:lnTo>
                  <a:pt x="114" y="13843"/>
                </a:lnTo>
                <a:lnTo>
                  <a:pt x="0" y="14871"/>
                </a:lnTo>
                <a:lnTo>
                  <a:pt x="30251" y="12407"/>
                </a:lnTo>
                <a:lnTo>
                  <a:pt x="37028" y="10921"/>
                </a:lnTo>
                <a:lnTo>
                  <a:pt x="43794" y="9358"/>
                </a:lnTo>
                <a:lnTo>
                  <a:pt x="50548" y="7716"/>
                </a:lnTo>
                <a:lnTo>
                  <a:pt x="57289" y="5994"/>
                </a:lnTo>
                <a:lnTo>
                  <a:pt x="8749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899773" y="4189474"/>
            <a:ext cx="137160" cy="26670"/>
          </a:xfrm>
          <a:custGeom>
            <a:avLst/>
            <a:gdLst/>
            <a:ahLst/>
            <a:cxnLst/>
            <a:rect l="l" t="t" r="r" b="b"/>
            <a:pathLst>
              <a:path w="137160" h="26670">
                <a:moveTo>
                  <a:pt x="98197" y="20955"/>
                </a:moveTo>
                <a:lnTo>
                  <a:pt x="46862" y="20955"/>
                </a:lnTo>
                <a:lnTo>
                  <a:pt x="69303" y="26327"/>
                </a:lnTo>
                <a:lnTo>
                  <a:pt x="98197" y="20955"/>
                </a:lnTo>
                <a:close/>
              </a:path>
              <a:path w="137160" h="26670">
                <a:moveTo>
                  <a:pt x="34175" y="0"/>
                </a:moveTo>
                <a:lnTo>
                  <a:pt x="24633" y="5011"/>
                </a:lnTo>
                <a:lnTo>
                  <a:pt x="15540" y="10342"/>
                </a:lnTo>
                <a:lnTo>
                  <a:pt x="0" y="19989"/>
                </a:lnTo>
                <a:lnTo>
                  <a:pt x="7039" y="21337"/>
                </a:lnTo>
                <a:lnTo>
                  <a:pt x="28193" y="25120"/>
                </a:lnTo>
                <a:lnTo>
                  <a:pt x="34137" y="22872"/>
                </a:lnTo>
                <a:lnTo>
                  <a:pt x="40360" y="21488"/>
                </a:lnTo>
                <a:lnTo>
                  <a:pt x="46862" y="20955"/>
                </a:lnTo>
                <a:lnTo>
                  <a:pt x="98197" y="20955"/>
                </a:lnTo>
                <a:lnTo>
                  <a:pt x="137083" y="13843"/>
                </a:lnTo>
                <a:lnTo>
                  <a:pt x="111194" y="11353"/>
                </a:lnTo>
                <a:lnTo>
                  <a:pt x="85434" y="8183"/>
                </a:lnTo>
                <a:lnTo>
                  <a:pt x="59772" y="4382"/>
                </a:lnTo>
                <a:lnTo>
                  <a:pt x="341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927966" y="4210429"/>
            <a:ext cx="41275" cy="8255"/>
          </a:xfrm>
          <a:custGeom>
            <a:avLst/>
            <a:gdLst/>
            <a:ahLst/>
            <a:cxnLst/>
            <a:rect l="l" t="t" r="r" b="b"/>
            <a:pathLst>
              <a:path w="41275" h="8254">
                <a:moveTo>
                  <a:pt x="18669" y="0"/>
                </a:moveTo>
                <a:lnTo>
                  <a:pt x="12166" y="533"/>
                </a:lnTo>
                <a:lnTo>
                  <a:pt x="5956" y="1917"/>
                </a:lnTo>
                <a:lnTo>
                  <a:pt x="0" y="4165"/>
                </a:lnTo>
                <a:lnTo>
                  <a:pt x="12934" y="6283"/>
                </a:lnTo>
                <a:lnTo>
                  <a:pt x="25908" y="8229"/>
                </a:lnTo>
                <a:lnTo>
                  <a:pt x="41109" y="5359"/>
                </a:lnTo>
                <a:lnTo>
                  <a:pt x="1866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015788" y="4203760"/>
            <a:ext cx="375920" cy="31750"/>
          </a:xfrm>
          <a:custGeom>
            <a:avLst/>
            <a:gdLst/>
            <a:ahLst/>
            <a:cxnLst/>
            <a:rect l="l" t="t" r="r" b="b"/>
            <a:pathLst>
              <a:path w="375920" h="31750">
                <a:moveTo>
                  <a:pt x="181787" y="4864"/>
                </a:moveTo>
                <a:lnTo>
                  <a:pt x="136358" y="9059"/>
                </a:lnTo>
                <a:lnTo>
                  <a:pt x="0" y="23253"/>
                </a:lnTo>
                <a:lnTo>
                  <a:pt x="14909" y="26822"/>
                </a:lnTo>
                <a:lnTo>
                  <a:pt x="34210" y="29433"/>
                </a:lnTo>
                <a:lnTo>
                  <a:pt x="53530" y="31711"/>
                </a:lnTo>
                <a:lnTo>
                  <a:pt x="60998" y="31534"/>
                </a:lnTo>
                <a:lnTo>
                  <a:pt x="75958" y="31432"/>
                </a:lnTo>
                <a:lnTo>
                  <a:pt x="332333" y="15608"/>
                </a:lnTo>
                <a:lnTo>
                  <a:pt x="366104" y="5130"/>
                </a:lnTo>
                <a:lnTo>
                  <a:pt x="218401" y="5130"/>
                </a:lnTo>
                <a:lnTo>
                  <a:pt x="181787" y="4864"/>
                </a:lnTo>
                <a:close/>
              </a:path>
              <a:path w="375920" h="31750">
                <a:moveTo>
                  <a:pt x="375729" y="0"/>
                </a:moveTo>
                <a:lnTo>
                  <a:pt x="336443" y="2248"/>
                </a:lnTo>
                <a:lnTo>
                  <a:pt x="297127" y="3851"/>
                </a:lnTo>
                <a:lnTo>
                  <a:pt x="257780" y="4811"/>
                </a:lnTo>
                <a:lnTo>
                  <a:pt x="218401" y="5130"/>
                </a:lnTo>
                <a:lnTo>
                  <a:pt x="366104" y="5130"/>
                </a:lnTo>
                <a:lnTo>
                  <a:pt x="37572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983650" y="4229913"/>
            <a:ext cx="26670" cy="3175"/>
          </a:xfrm>
          <a:custGeom>
            <a:avLst/>
            <a:gdLst/>
            <a:ahLst/>
            <a:cxnLst/>
            <a:rect l="l" t="t" r="r" b="b"/>
            <a:pathLst>
              <a:path w="26670" h="3175">
                <a:moveTo>
                  <a:pt x="5181" y="0"/>
                </a:moveTo>
                <a:lnTo>
                  <a:pt x="0" y="546"/>
                </a:lnTo>
                <a:lnTo>
                  <a:pt x="6629" y="1243"/>
                </a:lnTo>
                <a:lnTo>
                  <a:pt x="26517" y="3098"/>
                </a:lnTo>
                <a:lnTo>
                  <a:pt x="12280" y="1092"/>
                </a:lnTo>
                <a:lnTo>
                  <a:pt x="518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950473" y="4230463"/>
            <a:ext cx="61594" cy="8890"/>
          </a:xfrm>
          <a:custGeom>
            <a:avLst/>
            <a:gdLst/>
            <a:ahLst/>
            <a:cxnLst/>
            <a:rect l="l" t="t" r="r" b="b"/>
            <a:pathLst>
              <a:path w="61595" h="8889">
                <a:moveTo>
                  <a:pt x="33172" y="0"/>
                </a:moveTo>
                <a:lnTo>
                  <a:pt x="0" y="3594"/>
                </a:lnTo>
                <a:lnTo>
                  <a:pt x="15760" y="7365"/>
                </a:lnTo>
                <a:lnTo>
                  <a:pt x="25260" y="8661"/>
                </a:lnTo>
                <a:lnTo>
                  <a:pt x="61061" y="2730"/>
                </a:lnTo>
                <a:lnTo>
                  <a:pt x="59690" y="2540"/>
                </a:lnTo>
                <a:lnTo>
                  <a:pt x="39801" y="689"/>
                </a:lnTo>
                <a:lnTo>
                  <a:pt x="3317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949015" y="4234059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1460" y="0"/>
                </a:moveTo>
                <a:lnTo>
                  <a:pt x="977" y="38"/>
                </a:lnTo>
                <a:lnTo>
                  <a:pt x="0" y="165"/>
                </a:lnTo>
                <a:lnTo>
                  <a:pt x="22999" y="5702"/>
                </a:lnTo>
                <a:lnTo>
                  <a:pt x="26720" y="5067"/>
                </a:lnTo>
                <a:lnTo>
                  <a:pt x="17221" y="3771"/>
                </a:lnTo>
                <a:lnTo>
                  <a:pt x="146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917897" y="4234226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31114" y="0"/>
                </a:moveTo>
                <a:lnTo>
                  <a:pt x="23310" y="916"/>
                </a:lnTo>
                <a:lnTo>
                  <a:pt x="0" y="3911"/>
                </a:lnTo>
                <a:lnTo>
                  <a:pt x="24028" y="10312"/>
                </a:lnTo>
                <a:lnTo>
                  <a:pt x="27330" y="9906"/>
                </a:lnTo>
                <a:lnTo>
                  <a:pt x="54127" y="5537"/>
                </a:lnTo>
                <a:lnTo>
                  <a:pt x="3111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893752" y="4238141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24142" y="0"/>
                </a:moveTo>
                <a:lnTo>
                  <a:pt x="16078" y="1117"/>
                </a:lnTo>
                <a:lnTo>
                  <a:pt x="0" y="3530"/>
                </a:lnTo>
                <a:lnTo>
                  <a:pt x="12881" y="6400"/>
                </a:lnTo>
                <a:lnTo>
                  <a:pt x="26339" y="9283"/>
                </a:lnTo>
                <a:lnTo>
                  <a:pt x="29502" y="8813"/>
                </a:lnTo>
                <a:lnTo>
                  <a:pt x="35814" y="7975"/>
                </a:lnTo>
                <a:lnTo>
                  <a:pt x="38925" y="6921"/>
                </a:lnTo>
                <a:lnTo>
                  <a:pt x="41897" y="6311"/>
                </a:lnTo>
                <a:lnTo>
                  <a:pt x="47837" y="6311"/>
                </a:lnTo>
                <a:lnTo>
                  <a:pt x="24142" y="0"/>
                </a:lnTo>
                <a:close/>
              </a:path>
              <a:path w="48260" h="9525">
                <a:moveTo>
                  <a:pt x="47837" y="6311"/>
                </a:moveTo>
                <a:lnTo>
                  <a:pt x="45542" y="6311"/>
                </a:lnTo>
                <a:lnTo>
                  <a:pt x="46418" y="6375"/>
                </a:lnTo>
                <a:lnTo>
                  <a:pt x="47256" y="6502"/>
                </a:lnTo>
                <a:lnTo>
                  <a:pt x="48171" y="6400"/>
                </a:lnTo>
                <a:lnTo>
                  <a:pt x="47837" y="6311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988834" y="4227009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5" h="8889">
                <a:moveTo>
                  <a:pt x="26949" y="0"/>
                </a:moveTo>
                <a:lnTo>
                  <a:pt x="0" y="2908"/>
                </a:lnTo>
                <a:lnTo>
                  <a:pt x="7099" y="4000"/>
                </a:lnTo>
                <a:lnTo>
                  <a:pt x="21336" y="5994"/>
                </a:lnTo>
                <a:lnTo>
                  <a:pt x="32311" y="6873"/>
                </a:lnTo>
                <a:lnTo>
                  <a:pt x="43292" y="7642"/>
                </a:lnTo>
                <a:lnTo>
                  <a:pt x="54281" y="8301"/>
                </a:lnTo>
                <a:lnTo>
                  <a:pt x="65278" y="8851"/>
                </a:lnTo>
                <a:lnTo>
                  <a:pt x="80479" y="8458"/>
                </a:lnTo>
                <a:lnTo>
                  <a:pt x="61161" y="6186"/>
                </a:lnTo>
                <a:lnTo>
                  <a:pt x="41871" y="3581"/>
                </a:lnTo>
                <a:lnTo>
                  <a:pt x="2694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975738" y="4233006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39" h="7620">
                <a:moveTo>
                  <a:pt x="34429" y="0"/>
                </a:moveTo>
                <a:lnTo>
                  <a:pt x="35801" y="190"/>
                </a:lnTo>
                <a:lnTo>
                  <a:pt x="0" y="6121"/>
                </a:lnTo>
                <a:lnTo>
                  <a:pt x="2565" y="6477"/>
                </a:lnTo>
                <a:lnTo>
                  <a:pt x="7721" y="7137"/>
                </a:lnTo>
                <a:lnTo>
                  <a:pt x="25340" y="5697"/>
                </a:lnTo>
                <a:lnTo>
                  <a:pt x="42989" y="4502"/>
                </a:lnTo>
                <a:lnTo>
                  <a:pt x="60667" y="3554"/>
                </a:lnTo>
                <a:lnTo>
                  <a:pt x="78371" y="2857"/>
                </a:lnTo>
                <a:lnTo>
                  <a:pt x="56386" y="1643"/>
                </a:lnTo>
                <a:lnTo>
                  <a:pt x="45405" y="876"/>
                </a:lnTo>
                <a:lnTo>
                  <a:pt x="344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972025" y="4239130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3708" y="0"/>
                </a:moveTo>
                <a:lnTo>
                  <a:pt x="0" y="635"/>
                </a:lnTo>
                <a:lnTo>
                  <a:pt x="4356" y="1663"/>
                </a:lnTo>
                <a:lnTo>
                  <a:pt x="6705" y="1460"/>
                </a:lnTo>
                <a:lnTo>
                  <a:pt x="11429" y="1003"/>
                </a:lnTo>
                <a:lnTo>
                  <a:pt x="8851" y="698"/>
                </a:lnTo>
                <a:lnTo>
                  <a:pt x="370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945224" y="4239761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26797" y="0"/>
                </a:moveTo>
                <a:lnTo>
                  <a:pt x="0" y="4381"/>
                </a:lnTo>
                <a:lnTo>
                  <a:pt x="23354" y="1795"/>
                </a:lnTo>
                <a:lnTo>
                  <a:pt x="31153" y="1028"/>
                </a:lnTo>
                <a:lnTo>
                  <a:pt x="29705" y="698"/>
                </a:lnTo>
                <a:lnTo>
                  <a:pt x="28244" y="330"/>
                </a:lnTo>
                <a:lnTo>
                  <a:pt x="2679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752689" y="4301747"/>
            <a:ext cx="28575" cy="8890"/>
          </a:xfrm>
          <a:custGeom>
            <a:avLst/>
            <a:gdLst/>
            <a:ahLst/>
            <a:cxnLst/>
            <a:rect l="l" t="t" r="r" b="b"/>
            <a:pathLst>
              <a:path w="28575" h="8889">
                <a:moveTo>
                  <a:pt x="28041" y="0"/>
                </a:moveTo>
                <a:lnTo>
                  <a:pt x="24168" y="482"/>
                </a:lnTo>
                <a:lnTo>
                  <a:pt x="16433" y="1536"/>
                </a:lnTo>
                <a:lnTo>
                  <a:pt x="0" y="5676"/>
                </a:lnTo>
                <a:lnTo>
                  <a:pt x="3517" y="8724"/>
                </a:lnTo>
                <a:lnTo>
                  <a:pt x="10972" y="6502"/>
                </a:lnTo>
                <a:lnTo>
                  <a:pt x="18745" y="4546"/>
                </a:lnTo>
                <a:lnTo>
                  <a:pt x="26720" y="2755"/>
                </a:lnTo>
                <a:lnTo>
                  <a:pt x="27012" y="1866"/>
                </a:lnTo>
                <a:lnTo>
                  <a:pt x="27457" y="952"/>
                </a:lnTo>
                <a:lnTo>
                  <a:pt x="2804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733416" y="4299807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19278" y="7620"/>
                </a:moveTo>
                <a:lnTo>
                  <a:pt x="0" y="12687"/>
                </a:lnTo>
                <a:lnTo>
                  <a:pt x="13042" y="13741"/>
                </a:lnTo>
                <a:lnTo>
                  <a:pt x="20154" y="11468"/>
                </a:lnTo>
                <a:lnTo>
                  <a:pt x="22796" y="10668"/>
                </a:lnTo>
                <a:lnTo>
                  <a:pt x="19278" y="7620"/>
                </a:lnTo>
                <a:close/>
              </a:path>
              <a:path w="66675" h="13970">
                <a:moveTo>
                  <a:pt x="64223" y="0"/>
                </a:moveTo>
                <a:lnTo>
                  <a:pt x="45999" y="4699"/>
                </a:lnTo>
                <a:lnTo>
                  <a:pt x="52768" y="3187"/>
                </a:lnTo>
                <a:lnTo>
                  <a:pt x="59664" y="1790"/>
                </a:lnTo>
                <a:lnTo>
                  <a:pt x="66624" y="508"/>
                </a:lnTo>
                <a:lnTo>
                  <a:pt x="64223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683103" y="4298744"/>
            <a:ext cx="125730" cy="28575"/>
          </a:xfrm>
          <a:custGeom>
            <a:avLst/>
            <a:gdLst/>
            <a:ahLst/>
            <a:cxnLst/>
            <a:rect l="l" t="t" r="r" b="b"/>
            <a:pathLst>
              <a:path w="125729" h="28575">
                <a:moveTo>
                  <a:pt x="50317" y="13754"/>
                </a:moveTo>
                <a:lnTo>
                  <a:pt x="25115" y="20689"/>
                </a:lnTo>
                <a:lnTo>
                  <a:pt x="0" y="27978"/>
                </a:lnTo>
                <a:lnTo>
                  <a:pt x="32854" y="24904"/>
                </a:lnTo>
                <a:lnTo>
                  <a:pt x="63347" y="14808"/>
                </a:lnTo>
                <a:lnTo>
                  <a:pt x="50317" y="13754"/>
                </a:lnTo>
                <a:close/>
              </a:path>
              <a:path w="125729" h="28575">
                <a:moveTo>
                  <a:pt x="125615" y="0"/>
                </a:moveTo>
                <a:lnTo>
                  <a:pt x="121919" y="304"/>
                </a:lnTo>
                <a:lnTo>
                  <a:pt x="114528" y="1066"/>
                </a:lnTo>
                <a:lnTo>
                  <a:pt x="116928" y="1574"/>
                </a:lnTo>
                <a:lnTo>
                  <a:pt x="122707" y="495"/>
                </a:lnTo>
                <a:lnTo>
                  <a:pt x="12561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718465" y="4317863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4" h="5714">
                <a:moveTo>
                  <a:pt x="30619" y="0"/>
                </a:moveTo>
                <a:lnTo>
                  <a:pt x="15290" y="2665"/>
                </a:lnTo>
                <a:lnTo>
                  <a:pt x="0" y="5549"/>
                </a:lnTo>
                <a:lnTo>
                  <a:pt x="10795" y="4559"/>
                </a:lnTo>
                <a:lnTo>
                  <a:pt x="17373" y="2971"/>
                </a:lnTo>
                <a:lnTo>
                  <a:pt x="23977" y="1447"/>
                </a:lnTo>
                <a:lnTo>
                  <a:pt x="3061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756212" y="4304503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23202" y="0"/>
                </a:moveTo>
                <a:lnTo>
                  <a:pt x="15227" y="1790"/>
                </a:lnTo>
                <a:lnTo>
                  <a:pt x="7454" y="3746"/>
                </a:lnTo>
                <a:lnTo>
                  <a:pt x="0" y="5969"/>
                </a:lnTo>
                <a:lnTo>
                  <a:pt x="4914" y="10248"/>
                </a:lnTo>
                <a:lnTo>
                  <a:pt x="6832" y="10414"/>
                </a:lnTo>
                <a:lnTo>
                  <a:pt x="13119" y="9131"/>
                </a:lnTo>
                <a:lnTo>
                  <a:pt x="25768" y="6756"/>
                </a:lnTo>
                <a:lnTo>
                  <a:pt x="22923" y="5054"/>
                </a:lnTo>
                <a:lnTo>
                  <a:pt x="22326" y="2692"/>
                </a:lnTo>
                <a:lnTo>
                  <a:pt x="2320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746455" y="4300315"/>
            <a:ext cx="75565" cy="14604"/>
          </a:xfrm>
          <a:custGeom>
            <a:avLst/>
            <a:gdLst/>
            <a:ahLst/>
            <a:cxnLst/>
            <a:rect l="l" t="t" r="r" b="b"/>
            <a:pathLst>
              <a:path w="75564" h="14604">
                <a:moveTo>
                  <a:pt x="9753" y="10159"/>
                </a:moveTo>
                <a:lnTo>
                  <a:pt x="7111" y="10960"/>
                </a:lnTo>
                <a:lnTo>
                  <a:pt x="0" y="13233"/>
                </a:lnTo>
                <a:lnTo>
                  <a:pt x="14668" y="14439"/>
                </a:lnTo>
                <a:lnTo>
                  <a:pt x="13030" y="13030"/>
                </a:lnTo>
                <a:lnTo>
                  <a:pt x="9753" y="10159"/>
                </a:lnTo>
                <a:close/>
              </a:path>
              <a:path w="75564" h="14604">
                <a:moveTo>
                  <a:pt x="53581" y="0"/>
                </a:moveTo>
                <a:lnTo>
                  <a:pt x="46621" y="1282"/>
                </a:lnTo>
                <a:lnTo>
                  <a:pt x="39725" y="2679"/>
                </a:lnTo>
                <a:lnTo>
                  <a:pt x="32956" y="4190"/>
                </a:lnTo>
                <a:lnTo>
                  <a:pt x="32092" y="6883"/>
                </a:lnTo>
                <a:lnTo>
                  <a:pt x="32689" y="9232"/>
                </a:lnTo>
                <a:lnTo>
                  <a:pt x="35534" y="10947"/>
                </a:lnTo>
                <a:lnTo>
                  <a:pt x="55227" y="7489"/>
                </a:lnTo>
                <a:lnTo>
                  <a:pt x="75006" y="4317"/>
                </a:lnTo>
                <a:lnTo>
                  <a:pt x="5358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761121" y="431474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520" y="457"/>
                </a:lnTo>
                <a:lnTo>
                  <a:pt x="1447" y="279"/>
                </a:lnTo>
                <a:lnTo>
                  <a:pt x="1930" y="165"/>
                </a:lnTo>
                <a:lnTo>
                  <a:pt x="1282" y="127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715962" y="4296343"/>
            <a:ext cx="137795" cy="27305"/>
          </a:xfrm>
          <a:custGeom>
            <a:avLst/>
            <a:gdLst/>
            <a:ahLst/>
            <a:cxnLst/>
            <a:rect l="l" t="t" r="r" b="b"/>
            <a:pathLst>
              <a:path w="137795" h="27304">
                <a:moveTo>
                  <a:pt x="30492" y="17208"/>
                </a:moveTo>
                <a:lnTo>
                  <a:pt x="22815" y="19710"/>
                </a:lnTo>
                <a:lnTo>
                  <a:pt x="0" y="27304"/>
                </a:lnTo>
                <a:lnTo>
                  <a:pt x="825" y="27216"/>
                </a:lnTo>
                <a:lnTo>
                  <a:pt x="2514" y="27076"/>
                </a:lnTo>
                <a:lnTo>
                  <a:pt x="17794" y="24190"/>
                </a:lnTo>
                <a:lnTo>
                  <a:pt x="33121" y="21513"/>
                </a:lnTo>
                <a:lnTo>
                  <a:pt x="37287" y="20586"/>
                </a:lnTo>
                <a:lnTo>
                  <a:pt x="41572" y="19691"/>
                </a:lnTo>
                <a:lnTo>
                  <a:pt x="45669" y="18872"/>
                </a:lnTo>
                <a:lnTo>
                  <a:pt x="45161" y="18402"/>
                </a:lnTo>
                <a:lnTo>
                  <a:pt x="30492" y="17208"/>
                </a:lnTo>
                <a:close/>
              </a:path>
              <a:path w="137795" h="27304">
                <a:moveTo>
                  <a:pt x="128803" y="0"/>
                </a:moveTo>
                <a:lnTo>
                  <a:pt x="89852" y="2895"/>
                </a:lnTo>
                <a:lnTo>
                  <a:pt x="84074" y="3975"/>
                </a:lnTo>
                <a:lnTo>
                  <a:pt x="98348" y="6896"/>
                </a:lnTo>
                <a:lnTo>
                  <a:pt x="105498" y="8280"/>
                </a:lnTo>
                <a:lnTo>
                  <a:pt x="115176" y="6832"/>
                </a:lnTo>
                <a:lnTo>
                  <a:pt x="137604" y="1892"/>
                </a:lnTo>
                <a:lnTo>
                  <a:pt x="12880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682181" y="4324284"/>
            <a:ext cx="32384" cy="6985"/>
          </a:xfrm>
          <a:custGeom>
            <a:avLst/>
            <a:gdLst/>
            <a:ahLst/>
            <a:cxnLst/>
            <a:rect l="l" t="t" r="r" b="b"/>
            <a:pathLst>
              <a:path w="32385" h="6985">
                <a:moveTo>
                  <a:pt x="31851" y="0"/>
                </a:moveTo>
                <a:lnTo>
                  <a:pt x="15906" y="3306"/>
                </a:lnTo>
                <a:lnTo>
                  <a:pt x="0" y="6832"/>
                </a:lnTo>
                <a:lnTo>
                  <a:pt x="11277" y="6654"/>
                </a:lnTo>
                <a:lnTo>
                  <a:pt x="12953" y="6350"/>
                </a:lnTo>
                <a:lnTo>
                  <a:pt x="3185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668243" y="4323652"/>
            <a:ext cx="48260" cy="7620"/>
          </a:xfrm>
          <a:custGeom>
            <a:avLst/>
            <a:gdLst/>
            <a:ahLst/>
            <a:cxnLst/>
            <a:rect l="l" t="t" r="r" b="b"/>
            <a:pathLst>
              <a:path w="48260" h="7620">
                <a:moveTo>
                  <a:pt x="47713" y="0"/>
                </a:moveTo>
                <a:lnTo>
                  <a:pt x="14859" y="3073"/>
                </a:lnTo>
                <a:lnTo>
                  <a:pt x="4953" y="6032"/>
                </a:lnTo>
                <a:lnTo>
                  <a:pt x="0" y="7569"/>
                </a:lnTo>
                <a:lnTo>
                  <a:pt x="13944" y="7467"/>
                </a:lnTo>
                <a:lnTo>
                  <a:pt x="29846" y="3937"/>
                </a:lnTo>
                <a:lnTo>
                  <a:pt x="45796" y="635"/>
                </a:lnTo>
                <a:lnTo>
                  <a:pt x="4771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695141" y="4322429"/>
            <a:ext cx="34290" cy="8255"/>
          </a:xfrm>
          <a:custGeom>
            <a:avLst/>
            <a:gdLst/>
            <a:ahLst/>
            <a:cxnLst/>
            <a:rect l="l" t="t" r="r" b="b"/>
            <a:pathLst>
              <a:path w="34289" h="8254">
                <a:moveTo>
                  <a:pt x="34124" y="0"/>
                </a:moveTo>
                <a:lnTo>
                  <a:pt x="23329" y="990"/>
                </a:lnTo>
                <a:lnTo>
                  <a:pt x="21831" y="1257"/>
                </a:lnTo>
                <a:lnTo>
                  <a:pt x="18859" y="1866"/>
                </a:lnTo>
                <a:lnTo>
                  <a:pt x="0" y="8204"/>
                </a:lnTo>
                <a:lnTo>
                  <a:pt x="9575" y="6527"/>
                </a:lnTo>
                <a:lnTo>
                  <a:pt x="11137" y="5981"/>
                </a:lnTo>
                <a:lnTo>
                  <a:pt x="18745" y="3873"/>
                </a:lnTo>
                <a:lnTo>
                  <a:pt x="26468" y="1854"/>
                </a:lnTo>
                <a:lnTo>
                  <a:pt x="3412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714039" y="4295744"/>
            <a:ext cx="150495" cy="28575"/>
          </a:xfrm>
          <a:custGeom>
            <a:avLst/>
            <a:gdLst/>
            <a:ahLst/>
            <a:cxnLst/>
            <a:rect l="l" t="t" r="r" b="b"/>
            <a:pathLst>
              <a:path w="150495" h="28575">
                <a:moveTo>
                  <a:pt x="4432" y="27673"/>
                </a:moveTo>
                <a:lnTo>
                  <a:pt x="1917" y="27901"/>
                </a:lnTo>
                <a:lnTo>
                  <a:pt x="0" y="28536"/>
                </a:lnTo>
                <a:lnTo>
                  <a:pt x="2933" y="27939"/>
                </a:lnTo>
                <a:lnTo>
                  <a:pt x="4432" y="27673"/>
                </a:lnTo>
                <a:close/>
              </a:path>
              <a:path w="150495" h="28575">
                <a:moveTo>
                  <a:pt x="150279" y="0"/>
                </a:moveTo>
                <a:lnTo>
                  <a:pt x="143763" y="114"/>
                </a:lnTo>
                <a:lnTo>
                  <a:pt x="137236" y="317"/>
                </a:lnTo>
                <a:lnTo>
                  <a:pt x="130733" y="596"/>
                </a:lnTo>
                <a:lnTo>
                  <a:pt x="139522" y="2489"/>
                </a:lnTo>
                <a:lnTo>
                  <a:pt x="150190" y="114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835529" y="434391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0"/>
                </a:moveTo>
                <a:lnTo>
                  <a:pt x="0" y="292"/>
                </a:lnTo>
                <a:lnTo>
                  <a:pt x="152" y="355"/>
                </a:lnTo>
                <a:lnTo>
                  <a:pt x="317" y="393"/>
                </a:lnTo>
                <a:lnTo>
                  <a:pt x="469" y="457"/>
                </a:lnTo>
                <a:lnTo>
                  <a:pt x="1587" y="317"/>
                </a:lnTo>
                <a:lnTo>
                  <a:pt x="381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689709" y="4344208"/>
            <a:ext cx="146685" cy="20955"/>
          </a:xfrm>
          <a:custGeom>
            <a:avLst/>
            <a:gdLst/>
            <a:ahLst/>
            <a:cxnLst/>
            <a:rect l="l" t="t" r="r" b="b"/>
            <a:pathLst>
              <a:path w="146685" h="20954">
                <a:moveTo>
                  <a:pt x="145821" y="0"/>
                </a:moveTo>
                <a:lnTo>
                  <a:pt x="93065" y="4102"/>
                </a:lnTo>
                <a:lnTo>
                  <a:pt x="46118" y="10494"/>
                </a:lnTo>
                <a:lnTo>
                  <a:pt x="0" y="19773"/>
                </a:lnTo>
                <a:lnTo>
                  <a:pt x="24028" y="20701"/>
                </a:lnTo>
                <a:lnTo>
                  <a:pt x="36982" y="18211"/>
                </a:lnTo>
                <a:lnTo>
                  <a:pt x="53339" y="14519"/>
                </a:lnTo>
                <a:lnTo>
                  <a:pt x="67292" y="11676"/>
                </a:lnTo>
                <a:lnTo>
                  <a:pt x="83286" y="9116"/>
                </a:lnTo>
                <a:lnTo>
                  <a:pt x="105765" y="6273"/>
                </a:lnTo>
                <a:lnTo>
                  <a:pt x="146291" y="165"/>
                </a:lnTo>
                <a:lnTo>
                  <a:pt x="146138" y="101"/>
                </a:lnTo>
                <a:lnTo>
                  <a:pt x="145973" y="63"/>
                </a:lnTo>
                <a:lnTo>
                  <a:pt x="14582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390338" y="440392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581" y="0"/>
                </a:moveTo>
                <a:lnTo>
                  <a:pt x="1650" y="38"/>
                </a:lnTo>
                <a:lnTo>
                  <a:pt x="673" y="88"/>
                </a:lnTo>
                <a:lnTo>
                  <a:pt x="0" y="355"/>
                </a:lnTo>
                <a:lnTo>
                  <a:pt x="3263" y="228"/>
                </a:lnTo>
                <a:lnTo>
                  <a:pt x="358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393602" y="4403414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14173" y="0"/>
                </a:moveTo>
                <a:lnTo>
                  <a:pt x="4940" y="380"/>
                </a:lnTo>
                <a:lnTo>
                  <a:pt x="317" y="507"/>
                </a:lnTo>
                <a:lnTo>
                  <a:pt x="0" y="736"/>
                </a:lnTo>
                <a:lnTo>
                  <a:pt x="13893" y="165"/>
                </a:lnTo>
                <a:lnTo>
                  <a:pt x="1417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391019" y="440139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299" y="0"/>
                </a:moveTo>
                <a:lnTo>
                  <a:pt x="0" y="2603"/>
                </a:lnTo>
                <a:lnTo>
                  <a:pt x="2895" y="2527"/>
                </a:lnTo>
                <a:lnTo>
                  <a:pt x="629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393917" y="4399250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20675" y="0"/>
                </a:moveTo>
                <a:lnTo>
                  <a:pt x="16001" y="317"/>
                </a:lnTo>
                <a:lnTo>
                  <a:pt x="6667" y="800"/>
                </a:lnTo>
                <a:lnTo>
                  <a:pt x="5613" y="1244"/>
                </a:lnTo>
                <a:lnTo>
                  <a:pt x="4521" y="1676"/>
                </a:lnTo>
                <a:lnTo>
                  <a:pt x="3403" y="2146"/>
                </a:lnTo>
                <a:lnTo>
                  <a:pt x="0" y="4673"/>
                </a:lnTo>
                <a:lnTo>
                  <a:pt x="4622" y="4546"/>
                </a:lnTo>
                <a:lnTo>
                  <a:pt x="13855" y="4165"/>
                </a:lnTo>
                <a:lnTo>
                  <a:pt x="16116" y="2692"/>
                </a:lnTo>
                <a:lnTo>
                  <a:pt x="18389" y="1320"/>
                </a:lnTo>
                <a:lnTo>
                  <a:pt x="2067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811568" y="4328741"/>
            <a:ext cx="41910" cy="7620"/>
          </a:xfrm>
          <a:custGeom>
            <a:avLst/>
            <a:gdLst/>
            <a:ahLst/>
            <a:cxnLst/>
            <a:rect l="l" t="t" r="r" b="b"/>
            <a:pathLst>
              <a:path w="41910" h="7620">
                <a:moveTo>
                  <a:pt x="41910" y="0"/>
                </a:moveTo>
                <a:lnTo>
                  <a:pt x="0" y="6769"/>
                </a:lnTo>
                <a:lnTo>
                  <a:pt x="1663" y="7391"/>
                </a:lnTo>
                <a:lnTo>
                  <a:pt x="26377" y="3111"/>
                </a:lnTo>
                <a:lnTo>
                  <a:pt x="38557" y="774"/>
                </a:lnTo>
                <a:lnTo>
                  <a:pt x="4191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798230" y="4335517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13335" y="0"/>
                </a:moveTo>
                <a:lnTo>
                  <a:pt x="850" y="2146"/>
                </a:lnTo>
                <a:lnTo>
                  <a:pt x="0" y="2336"/>
                </a:lnTo>
                <a:lnTo>
                  <a:pt x="7454" y="1600"/>
                </a:lnTo>
                <a:lnTo>
                  <a:pt x="11188" y="1282"/>
                </a:lnTo>
                <a:lnTo>
                  <a:pt x="15011" y="609"/>
                </a:lnTo>
                <a:lnTo>
                  <a:pt x="1333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784578" y="4336800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4841" y="0"/>
                </a:moveTo>
                <a:lnTo>
                  <a:pt x="21107" y="317"/>
                </a:lnTo>
                <a:lnTo>
                  <a:pt x="13652" y="1054"/>
                </a:lnTo>
                <a:lnTo>
                  <a:pt x="0" y="4292"/>
                </a:lnTo>
                <a:lnTo>
                  <a:pt x="2484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813242" y="4327961"/>
            <a:ext cx="57150" cy="8890"/>
          </a:xfrm>
          <a:custGeom>
            <a:avLst/>
            <a:gdLst/>
            <a:ahLst/>
            <a:cxnLst/>
            <a:rect l="l" t="t" r="r" b="b"/>
            <a:pathLst>
              <a:path w="57150" h="8889">
                <a:moveTo>
                  <a:pt x="45402" y="0"/>
                </a:moveTo>
                <a:lnTo>
                  <a:pt x="43675" y="254"/>
                </a:lnTo>
                <a:lnTo>
                  <a:pt x="41960" y="533"/>
                </a:lnTo>
                <a:lnTo>
                  <a:pt x="40233" y="774"/>
                </a:lnTo>
                <a:lnTo>
                  <a:pt x="39115" y="1054"/>
                </a:lnTo>
                <a:lnTo>
                  <a:pt x="36880" y="1562"/>
                </a:lnTo>
                <a:lnTo>
                  <a:pt x="24701" y="3898"/>
                </a:lnTo>
                <a:lnTo>
                  <a:pt x="0" y="8166"/>
                </a:lnTo>
                <a:lnTo>
                  <a:pt x="749" y="8445"/>
                </a:lnTo>
                <a:lnTo>
                  <a:pt x="10121" y="7696"/>
                </a:lnTo>
                <a:lnTo>
                  <a:pt x="14833" y="7404"/>
                </a:lnTo>
                <a:lnTo>
                  <a:pt x="19799" y="7200"/>
                </a:lnTo>
                <a:lnTo>
                  <a:pt x="56680" y="2044"/>
                </a:lnTo>
                <a:lnTo>
                  <a:pt x="4540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809414" y="4322895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4" h="13970">
                <a:moveTo>
                  <a:pt x="3822" y="13233"/>
                </a:moveTo>
                <a:lnTo>
                  <a:pt x="0" y="13906"/>
                </a:lnTo>
                <a:lnTo>
                  <a:pt x="1523" y="13754"/>
                </a:lnTo>
                <a:lnTo>
                  <a:pt x="4571" y="13512"/>
                </a:lnTo>
                <a:lnTo>
                  <a:pt x="4317" y="13423"/>
                </a:lnTo>
                <a:lnTo>
                  <a:pt x="4076" y="13309"/>
                </a:lnTo>
                <a:lnTo>
                  <a:pt x="3822" y="13233"/>
                </a:lnTo>
                <a:close/>
              </a:path>
              <a:path w="97154" h="13970">
                <a:moveTo>
                  <a:pt x="85255" y="0"/>
                </a:moveTo>
                <a:lnTo>
                  <a:pt x="76232" y="1190"/>
                </a:lnTo>
                <a:lnTo>
                  <a:pt x="49225" y="5067"/>
                </a:lnTo>
                <a:lnTo>
                  <a:pt x="60502" y="7111"/>
                </a:lnTo>
                <a:lnTo>
                  <a:pt x="96812" y="2311"/>
                </a:lnTo>
                <a:lnTo>
                  <a:pt x="8525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833040" y="4330003"/>
            <a:ext cx="63500" cy="5715"/>
          </a:xfrm>
          <a:custGeom>
            <a:avLst/>
            <a:gdLst/>
            <a:ahLst/>
            <a:cxnLst/>
            <a:rect l="l" t="t" r="r" b="b"/>
            <a:pathLst>
              <a:path w="63500" h="5714">
                <a:moveTo>
                  <a:pt x="36880" y="0"/>
                </a:moveTo>
                <a:lnTo>
                  <a:pt x="6264" y="4267"/>
                </a:lnTo>
                <a:lnTo>
                  <a:pt x="0" y="5156"/>
                </a:lnTo>
                <a:lnTo>
                  <a:pt x="11668" y="4758"/>
                </a:lnTo>
                <a:lnTo>
                  <a:pt x="35004" y="4309"/>
                </a:lnTo>
                <a:lnTo>
                  <a:pt x="62418" y="4254"/>
                </a:lnTo>
                <a:lnTo>
                  <a:pt x="36880" y="0"/>
                </a:lnTo>
                <a:close/>
              </a:path>
              <a:path w="63500" h="5714">
                <a:moveTo>
                  <a:pt x="62418" y="4254"/>
                </a:moveTo>
                <a:lnTo>
                  <a:pt x="52133" y="4254"/>
                </a:lnTo>
                <a:lnTo>
                  <a:pt x="57594" y="4267"/>
                </a:lnTo>
                <a:lnTo>
                  <a:pt x="63055" y="4356"/>
                </a:lnTo>
                <a:lnTo>
                  <a:pt x="62418" y="4254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869919" y="4325207"/>
            <a:ext cx="53340" cy="9525"/>
          </a:xfrm>
          <a:custGeom>
            <a:avLst/>
            <a:gdLst/>
            <a:ahLst/>
            <a:cxnLst/>
            <a:rect l="l" t="t" r="r" b="b"/>
            <a:pathLst>
              <a:path w="53339" h="9525">
                <a:moveTo>
                  <a:pt x="36309" y="0"/>
                </a:moveTo>
                <a:lnTo>
                  <a:pt x="0" y="4800"/>
                </a:lnTo>
                <a:lnTo>
                  <a:pt x="6543" y="5936"/>
                </a:lnTo>
                <a:lnTo>
                  <a:pt x="26174" y="9143"/>
                </a:lnTo>
                <a:lnTo>
                  <a:pt x="35661" y="9321"/>
                </a:lnTo>
                <a:lnTo>
                  <a:pt x="52958" y="3136"/>
                </a:lnTo>
                <a:lnTo>
                  <a:pt x="363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407508" y="4367227"/>
            <a:ext cx="231140" cy="36830"/>
          </a:xfrm>
          <a:custGeom>
            <a:avLst/>
            <a:gdLst/>
            <a:ahLst/>
            <a:cxnLst/>
            <a:rect l="l" t="t" r="r" b="b"/>
            <a:pathLst>
              <a:path w="231139" h="36829">
                <a:moveTo>
                  <a:pt x="13449" y="35471"/>
                </a:moveTo>
                <a:lnTo>
                  <a:pt x="9067" y="35750"/>
                </a:lnTo>
                <a:lnTo>
                  <a:pt x="266" y="36182"/>
                </a:lnTo>
                <a:lnTo>
                  <a:pt x="0" y="36360"/>
                </a:lnTo>
                <a:lnTo>
                  <a:pt x="11531" y="35826"/>
                </a:lnTo>
                <a:lnTo>
                  <a:pt x="13449" y="35471"/>
                </a:lnTo>
                <a:close/>
              </a:path>
              <a:path w="231139" h="36829">
                <a:moveTo>
                  <a:pt x="224231" y="0"/>
                </a:moveTo>
                <a:lnTo>
                  <a:pt x="218147" y="1828"/>
                </a:lnTo>
                <a:lnTo>
                  <a:pt x="215125" y="2794"/>
                </a:lnTo>
                <a:lnTo>
                  <a:pt x="115629" y="22478"/>
                </a:lnTo>
                <a:lnTo>
                  <a:pt x="98205" y="25638"/>
                </a:lnTo>
                <a:lnTo>
                  <a:pt x="80748" y="28411"/>
                </a:lnTo>
                <a:lnTo>
                  <a:pt x="63258" y="30797"/>
                </a:lnTo>
                <a:lnTo>
                  <a:pt x="66459" y="30797"/>
                </a:lnTo>
                <a:lnTo>
                  <a:pt x="84836" y="31140"/>
                </a:lnTo>
                <a:lnTo>
                  <a:pt x="116446" y="28346"/>
                </a:lnTo>
                <a:lnTo>
                  <a:pt x="144790" y="20346"/>
                </a:lnTo>
                <a:lnTo>
                  <a:pt x="173304" y="12993"/>
                </a:lnTo>
                <a:lnTo>
                  <a:pt x="201989" y="6281"/>
                </a:lnTo>
                <a:lnTo>
                  <a:pt x="230847" y="203"/>
                </a:lnTo>
                <a:lnTo>
                  <a:pt x="22423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813987" y="4335159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9050" y="0"/>
                </a:moveTo>
                <a:lnTo>
                  <a:pt x="14084" y="215"/>
                </a:lnTo>
                <a:lnTo>
                  <a:pt x="9385" y="507"/>
                </a:lnTo>
                <a:lnTo>
                  <a:pt x="0" y="1244"/>
                </a:lnTo>
                <a:lnTo>
                  <a:pt x="3022" y="2336"/>
                </a:lnTo>
                <a:lnTo>
                  <a:pt x="1905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407770" y="4336401"/>
            <a:ext cx="409575" cy="67310"/>
          </a:xfrm>
          <a:custGeom>
            <a:avLst/>
            <a:gdLst/>
            <a:ahLst/>
            <a:cxnLst/>
            <a:rect l="l" t="t" r="r" b="b"/>
            <a:pathLst>
              <a:path w="409575" h="67310">
                <a:moveTo>
                  <a:pt x="235965" y="29984"/>
                </a:moveTo>
                <a:lnTo>
                  <a:pt x="228676" y="30314"/>
                </a:lnTo>
                <a:lnTo>
                  <a:pt x="221335" y="30530"/>
                </a:lnTo>
                <a:lnTo>
                  <a:pt x="213956" y="30619"/>
                </a:lnTo>
                <a:lnTo>
                  <a:pt x="190287" y="34899"/>
                </a:lnTo>
                <a:lnTo>
                  <a:pt x="166673" y="39474"/>
                </a:lnTo>
                <a:lnTo>
                  <a:pt x="143114" y="44349"/>
                </a:lnTo>
                <a:lnTo>
                  <a:pt x="119608" y="49529"/>
                </a:lnTo>
                <a:lnTo>
                  <a:pt x="91478" y="54006"/>
                </a:lnTo>
                <a:lnTo>
                  <a:pt x="63304" y="57719"/>
                </a:lnTo>
                <a:lnTo>
                  <a:pt x="35085" y="60668"/>
                </a:lnTo>
                <a:lnTo>
                  <a:pt x="6819" y="62852"/>
                </a:lnTo>
                <a:lnTo>
                  <a:pt x="4533" y="64173"/>
                </a:lnTo>
                <a:lnTo>
                  <a:pt x="2273" y="65544"/>
                </a:lnTo>
                <a:lnTo>
                  <a:pt x="0" y="67017"/>
                </a:lnTo>
                <a:lnTo>
                  <a:pt x="8801" y="66573"/>
                </a:lnTo>
                <a:lnTo>
                  <a:pt x="13182" y="66293"/>
                </a:lnTo>
                <a:lnTo>
                  <a:pt x="25067" y="64356"/>
                </a:lnTo>
                <a:lnTo>
                  <a:pt x="37255" y="62899"/>
                </a:lnTo>
                <a:lnTo>
                  <a:pt x="49862" y="61972"/>
                </a:lnTo>
                <a:lnTo>
                  <a:pt x="63004" y="61620"/>
                </a:lnTo>
                <a:lnTo>
                  <a:pt x="80493" y="59236"/>
                </a:lnTo>
                <a:lnTo>
                  <a:pt x="97947" y="56465"/>
                </a:lnTo>
                <a:lnTo>
                  <a:pt x="115370" y="53306"/>
                </a:lnTo>
                <a:lnTo>
                  <a:pt x="214858" y="33616"/>
                </a:lnTo>
                <a:lnTo>
                  <a:pt x="217893" y="32651"/>
                </a:lnTo>
                <a:lnTo>
                  <a:pt x="223977" y="30822"/>
                </a:lnTo>
                <a:lnTo>
                  <a:pt x="231653" y="30822"/>
                </a:lnTo>
                <a:lnTo>
                  <a:pt x="234175" y="30314"/>
                </a:lnTo>
                <a:lnTo>
                  <a:pt x="235965" y="29984"/>
                </a:lnTo>
                <a:close/>
              </a:path>
              <a:path w="409575" h="67310">
                <a:moveTo>
                  <a:pt x="231653" y="30822"/>
                </a:moveTo>
                <a:lnTo>
                  <a:pt x="223977" y="30822"/>
                </a:lnTo>
                <a:lnTo>
                  <a:pt x="230581" y="31038"/>
                </a:lnTo>
                <a:lnTo>
                  <a:pt x="231653" y="30822"/>
                </a:lnTo>
                <a:close/>
              </a:path>
              <a:path w="409575" h="67310">
                <a:moveTo>
                  <a:pt x="406209" y="0"/>
                </a:moveTo>
                <a:lnTo>
                  <a:pt x="401650" y="393"/>
                </a:lnTo>
                <a:lnTo>
                  <a:pt x="376808" y="4686"/>
                </a:lnTo>
                <a:lnTo>
                  <a:pt x="359892" y="8648"/>
                </a:lnTo>
                <a:lnTo>
                  <a:pt x="409244" y="1092"/>
                </a:lnTo>
                <a:lnTo>
                  <a:pt x="4062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419037" y="4367433"/>
            <a:ext cx="278765" cy="36195"/>
          </a:xfrm>
          <a:custGeom>
            <a:avLst/>
            <a:gdLst/>
            <a:ahLst/>
            <a:cxnLst/>
            <a:rect l="l" t="t" r="r" b="b"/>
            <a:pathLst>
              <a:path w="278764" h="36195">
                <a:moveTo>
                  <a:pt x="54927" y="30594"/>
                </a:moveTo>
                <a:lnTo>
                  <a:pt x="51727" y="30594"/>
                </a:lnTo>
                <a:lnTo>
                  <a:pt x="39304" y="32058"/>
                </a:lnTo>
                <a:lnTo>
                  <a:pt x="26860" y="33326"/>
                </a:lnTo>
                <a:lnTo>
                  <a:pt x="14397" y="34396"/>
                </a:lnTo>
                <a:lnTo>
                  <a:pt x="1917" y="35267"/>
                </a:lnTo>
                <a:lnTo>
                  <a:pt x="1282" y="35369"/>
                </a:lnTo>
                <a:lnTo>
                  <a:pt x="0" y="35623"/>
                </a:lnTo>
                <a:lnTo>
                  <a:pt x="36671" y="33569"/>
                </a:lnTo>
                <a:lnTo>
                  <a:pt x="73304" y="30924"/>
                </a:lnTo>
                <a:lnTo>
                  <a:pt x="54927" y="30594"/>
                </a:lnTo>
                <a:close/>
              </a:path>
              <a:path w="278764" h="36195">
                <a:moveTo>
                  <a:pt x="219316" y="0"/>
                </a:moveTo>
                <a:lnTo>
                  <a:pt x="190457" y="6077"/>
                </a:lnTo>
                <a:lnTo>
                  <a:pt x="161772" y="12788"/>
                </a:lnTo>
                <a:lnTo>
                  <a:pt x="133259" y="20138"/>
                </a:lnTo>
                <a:lnTo>
                  <a:pt x="104914" y="28130"/>
                </a:lnTo>
                <a:lnTo>
                  <a:pt x="136103" y="24913"/>
                </a:lnTo>
                <a:lnTo>
                  <a:pt x="167239" y="21212"/>
                </a:lnTo>
                <a:lnTo>
                  <a:pt x="198319" y="17011"/>
                </a:lnTo>
                <a:lnTo>
                  <a:pt x="229336" y="12293"/>
                </a:lnTo>
                <a:lnTo>
                  <a:pt x="241642" y="8737"/>
                </a:lnTo>
                <a:lnTo>
                  <a:pt x="247815" y="7035"/>
                </a:lnTo>
                <a:lnTo>
                  <a:pt x="251217" y="6311"/>
                </a:lnTo>
                <a:lnTo>
                  <a:pt x="230835" y="6311"/>
                </a:lnTo>
                <a:lnTo>
                  <a:pt x="215099" y="5689"/>
                </a:lnTo>
                <a:lnTo>
                  <a:pt x="230149" y="317"/>
                </a:lnTo>
                <a:lnTo>
                  <a:pt x="219316" y="0"/>
                </a:lnTo>
                <a:close/>
              </a:path>
              <a:path w="278764" h="36195">
                <a:moveTo>
                  <a:pt x="251066" y="800"/>
                </a:moveTo>
                <a:lnTo>
                  <a:pt x="244360" y="2755"/>
                </a:lnTo>
                <a:lnTo>
                  <a:pt x="237617" y="4610"/>
                </a:lnTo>
                <a:lnTo>
                  <a:pt x="230835" y="6311"/>
                </a:lnTo>
                <a:lnTo>
                  <a:pt x="251217" y="6311"/>
                </a:lnTo>
                <a:lnTo>
                  <a:pt x="277464" y="888"/>
                </a:lnTo>
                <a:lnTo>
                  <a:pt x="258622" y="888"/>
                </a:lnTo>
                <a:lnTo>
                  <a:pt x="251066" y="800"/>
                </a:lnTo>
                <a:close/>
              </a:path>
              <a:path w="278764" h="36195">
                <a:moveTo>
                  <a:pt x="278536" y="673"/>
                </a:moveTo>
                <a:lnTo>
                  <a:pt x="273202" y="825"/>
                </a:lnTo>
                <a:lnTo>
                  <a:pt x="267804" y="888"/>
                </a:lnTo>
                <a:lnTo>
                  <a:pt x="277464" y="888"/>
                </a:lnTo>
                <a:lnTo>
                  <a:pt x="278536" y="673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817016" y="4339234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017" y="0"/>
                </a:lnTo>
              </a:path>
            </a:pathLst>
          </a:custGeom>
          <a:ln w="9956">
            <a:solidFill>
              <a:srgbClr val="C8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420960" y="4334362"/>
            <a:ext cx="485140" cy="68580"/>
          </a:xfrm>
          <a:custGeom>
            <a:avLst/>
            <a:gdLst/>
            <a:ahLst/>
            <a:cxnLst/>
            <a:rect l="l" t="t" r="r" b="b"/>
            <a:pathLst>
              <a:path w="485139" h="68579">
                <a:moveTo>
                  <a:pt x="49809" y="63665"/>
                </a:moveTo>
                <a:lnTo>
                  <a:pt x="36674" y="64016"/>
                </a:lnTo>
                <a:lnTo>
                  <a:pt x="24071" y="64944"/>
                </a:lnTo>
                <a:lnTo>
                  <a:pt x="11885" y="66401"/>
                </a:lnTo>
                <a:lnTo>
                  <a:pt x="0" y="68338"/>
                </a:lnTo>
                <a:lnTo>
                  <a:pt x="12472" y="67467"/>
                </a:lnTo>
                <a:lnTo>
                  <a:pt x="24933" y="66397"/>
                </a:lnTo>
                <a:lnTo>
                  <a:pt x="37379" y="65129"/>
                </a:lnTo>
                <a:lnTo>
                  <a:pt x="49809" y="63665"/>
                </a:lnTo>
                <a:close/>
              </a:path>
              <a:path w="485139" h="68579">
                <a:moveTo>
                  <a:pt x="234124" y="31330"/>
                </a:moveTo>
                <a:lnTo>
                  <a:pt x="226568" y="31838"/>
                </a:lnTo>
                <a:lnTo>
                  <a:pt x="222770" y="32029"/>
                </a:lnTo>
                <a:lnTo>
                  <a:pt x="220980" y="32359"/>
                </a:lnTo>
                <a:lnTo>
                  <a:pt x="217385" y="33070"/>
                </a:lnTo>
                <a:lnTo>
                  <a:pt x="228219" y="33388"/>
                </a:lnTo>
                <a:lnTo>
                  <a:pt x="234124" y="31330"/>
                </a:lnTo>
                <a:close/>
              </a:path>
              <a:path w="485139" h="68579">
                <a:moveTo>
                  <a:pt x="396049" y="3124"/>
                </a:moveTo>
                <a:lnTo>
                  <a:pt x="346697" y="10680"/>
                </a:lnTo>
                <a:lnTo>
                  <a:pt x="329357" y="14649"/>
                </a:lnTo>
                <a:lnTo>
                  <a:pt x="294563" y="22239"/>
                </a:lnTo>
                <a:lnTo>
                  <a:pt x="277088" y="25793"/>
                </a:lnTo>
                <a:lnTo>
                  <a:pt x="273138" y="26555"/>
                </a:lnTo>
                <a:lnTo>
                  <a:pt x="271170" y="26885"/>
                </a:lnTo>
                <a:lnTo>
                  <a:pt x="263855" y="29387"/>
                </a:lnTo>
                <a:lnTo>
                  <a:pt x="256527" y="31711"/>
                </a:lnTo>
                <a:lnTo>
                  <a:pt x="249148" y="33870"/>
                </a:lnTo>
                <a:lnTo>
                  <a:pt x="256705" y="33959"/>
                </a:lnTo>
                <a:lnTo>
                  <a:pt x="265887" y="33959"/>
                </a:lnTo>
                <a:lnTo>
                  <a:pt x="271284" y="33896"/>
                </a:lnTo>
                <a:lnTo>
                  <a:pt x="276606" y="33743"/>
                </a:lnTo>
                <a:lnTo>
                  <a:pt x="292773" y="30543"/>
                </a:lnTo>
                <a:lnTo>
                  <a:pt x="268744" y="29616"/>
                </a:lnTo>
                <a:lnTo>
                  <a:pt x="291699" y="24615"/>
                </a:lnTo>
                <a:lnTo>
                  <a:pt x="314863" y="20337"/>
                </a:lnTo>
                <a:lnTo>
                  <a:pt x="338233" y="16780"/>
                </a:lnTo>
                <a:lnTo>
                  <a:pt x="361810" y="13944"/>
                </a:lnTo>
                <a:lnTo>
                  <a:pt x="414566" y="9842"/>
                </a:lnTo>
                <a:lnTo>
                  <a:pt x="396049" y="3124"/>
                </a:lnTo>
                <a:close/>
              </a:path>
              <a:path w="485139" h="68579">
                <a:moveTo>
                  <a:pt x="374510" y="16116"/>
                </a:moveTo>
                <a:lnTo>
                  <a:pt x="352031" y="18960"/>
                </a:lnTo>
                <a:lnTo>
                  <a:pt x="336038" y="21524"/>
                </a:lnTo>
                <a:lnTo>
                  <a:pt x="322089" y="24372"/>
                </a:lnTo>
                <a:lnTo>
                  <a:pt x="305739" y="28067"/>
                </a:lnTo>
                <a:lnTo>
                  <a:pt x="340086" y="21853"/>
                </a:lnTo>
                <a:lnTo>
                  <a:pt x="374510" y="16116"/>
                </a:lnTo>
                <a:close/>
              </a:path>
              <a:path w="485139" h="68579">
                <a:moveTo>
                  <a:pt x="475132" y="0"/>
                </a:moveTo>
                <a:lnTo>
                  <a:pt x="482066" y="1066"/>
                </a:lnTo>
                <a:lnTo>
                  <a:pt x="484619" y="165"/>
                </a:lnTo>
                <a:lnTo>
                  <a:pt x="47513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099931" y="43495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89">
                <a:moveTo>
                  <a:pt x="22656" y="5702"/>
                </a:moveTo>
                <a:lnTo>
                  <a:pt x="12420" y="6083"/>
                </a:lnTo>
                <a:lnTo>
                  <a:pt x="8343" y="7277"/>
                </a:lnTo>
                <a:lnTo>
                  <a:pt x="10337" y="7759"/>
                </a:lnTo>
                <a:lnTo>
                  <a:pt x="14300" y="8775"/>
                </a:lnTo>
                <a:lnTo>
                  <a:pt x="19862" y="6705"/>
                </a:lnTo>
                <a:lnTo>
                  <a:pt x="22656" y="5702"/>
                </a:lnTo>
                <a:close/>
              </a:path>
              <a:path w="22860" h="8889">
                <a:moveTo>
                  <a:pt x="19532" y="0"/>
                </a:moveTo>
                <a:lnTo>
                  <a:pt x="9499" y="190"/>
                </a:lnTo>
                <a:lnTo>
                  <a:pt x="0" y="5308"/>
                </a:lnTo>
                <a:lnTo>
                  <a:pt x="2120" y="5778"/>
                </a:lnTo>
                <a:lnTo>
                  <a:pt x="6349" y="6794"/>
                </a:lnTo>
                <a:lnTo>
                  <a:pt x="1953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080929" y="4356535"/>
            <a:ext cx="23495" cy="10160"/>
          </a:xfrm>
          <a:custGeom>
            <a:avLst/>
            <a:gdLst/>
            <a:ahLst/>
            <a:cxnLst/>
            <a:rect l="l" t="t" r="r" b="b"/>
            <a:pathLst>
              <a:path w="23495" h="10160">
                <a:moveTo>
                  <a:pt x="15798" y="0"/>
                </a:moveTo>
                <a:lnTo>
                  <a:pt x="0" y="8509"/>
                </a:lnTo>
                <a:lnTo>
                  <a:pt x="1219" y="8940"/>
                </a:lnTo>
                <a:lnTo>
                  <a:pt x="3644" y="9867"/>
                </a:lnTo>
                <a:lnTo>
                  <a:pt x="5905" y="9220"/>
                </a:lnTo>
                <a:lnTo>
                  <a:pt x="10439" y="7975"/>
                </a:lnTo>
                <a:lnTo>
                  <a:pt x="23431" y="2527"/>
                </a:lnTo>
                <a:lnTo>
                  <a:pt x="22573" y="2235"/>
                </a:lnTo>
                <a:lnTo>
                  <a:pt x="20599" y="2235"/>
                </a:lnTo>
                <a:lnTo>
                  <a:pt x="20853" y="2082"/>
                </a:lnTo>
                <a:lnTo>
                  <a:pt x="21361" y="1828"/>
                </a:lnTo>
                <a:lnTo>
                  <a:pt x="17653" y="584"/>
                </a:lnTo>
                <a:lnTo>
                  <a:pt x="15798" y="0"/>
                </a:lnTo>
                <a:close/>
              </a:path>
              <a:path w="23495" h="10160">
                <a:moveTo>
                  <a:pt x="21640" y="1917"/>
                </a:moveTo>
                <a:lnTo>
                  <a:pt x="20599" y="2235"/>
                </a:lnTo>
                <a:lnTo>
                  <a:pt x="22573" y="2235"/>
                </a:lnTo>
                <a:lnTo>
                  <a:pt x="21640" y="1917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071021" y="436503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9905" y="0"/>
                </a:moveTo>
                <a:lnTo>
                  <a:pt x="3314" y="3555"/>
                </a:lnTo>
                <a:lnTo>
                  <a:pt x="0" y="5321"/>
                </a:lnTo>
                <a:lnTo>
                  <a:pt x="4508" y="3949"/>
                </a:lnTo>
                <a:lnTo>
                  <a:pt x="9029" y="2628"/>
                </a:lnTo>
                <a:lnTo>
                  <a:pt x="13550" y="1358"/>
                </a:lnTo>
                <a:lnTo>
                  <a:pt x="990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091375" y="4354809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60" h="10160">
                <a:moveTo>
                  <a:pt x="16903" y="1981"/>
                </a:moveTo>
                <a:lnTo>
                  <a:pt x="14998" y="2552"/>
                </a:lnTo>
                <a:lnTo>
                  <a:pt x="11188" y="3644"/>
                </a:lnTo>
                <a:lnTo>
                  <a:pt x="12395" y="4038"/>
                </a:lnTo>
                <a:lnTo>
                  <a:pt x="12992" y="4254"/>
                </a:lnTo>
                <a:lnTo>
                  <a:pt x="0" y="9702"/>
                </a:lnTo>
                <a:lnTo>
                  <a:pt x="6642" y="7886"/>
                </a:lnTo>
                <a:lnTo>
                  <a:pt x="13309" y="6159"/>
                </a:lnTo>
                <a:lnTo>
                  <a:pt x="19989" y="4546"/>
                </a:lnTo>
                <a:lnTo>
                  <a:pt x="22860" y="3467"/>
                </a:lnTo>
                <a:lnTo>
                  <a:pt x="18897" y="2463"/>
                </a:lnTo>
                <a:lnTo>
                  <a:pt x="16903" y="1981"/>
                </a:lnTo>
                <a:close/>
              </a:path>
              <a:path w="22860" h="10160">
                <a:moveTo>
                  <a:pt x="8559" y="0"/>
                </a:moveTo>
                <a:lnTo>
                  <a:pt x="6426" y="1130"/>
                </a:lnTo>
                <a:lnTo>
                  <a:pt x="5359" y="1727"/>
                </a:lnTo>
                <a:lnTo>
                  <a:pt x="7200" y="2311"/>
                </a:lnTo>
                <a:lnTo>
                  <a:pt x="10922" y="3556"/>
                </a:lnTo>
                <a:lnTo>
                  <a:pt x="14909" y="1498"/>
                </a:lnTo>
                <a:lnTo>
                  <a:pt x="10680" y="482"/>
                </a:lnTo>
                <a:lnTo>
                  <a:pt x="855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807112" y="4376526"/>
            <a:ext cx="74930" cy="16510"/>
          </a:xfrm>
          <a:custGeom>
            <a:avLst/>
            <a:gdLst/>
            <a:ahLst/>
            <a:cxnLst/>
            <a:rect l="l" t="t" r="r" b="b"/>
            <a:pathLst>
              <a:path w="74929" h="16510">
                <a:moveTo>
                  <a:pt x="74549" y="0"/>
                </a:moveTo>
                <a:lnTo>
                  <a:pt x="59194" y="2857"/>
                </a:lnTo>
                <a:lnTo>
                  <a:pt x="50404" y="3912"/>
                </a:lnTo>
                <a:lnTo>
                  <a:pt x="24142" y="7378"/>
                </a:lnTo>
                <a:lnTo>
                  <a:pt x="0" y="16141"/>
                </a:lnTo>
                <a:lnTo>
                  <a:pt x="17692" y="11996"/>
                </a:lnTo>
                <a:lnTo>
                  <a:pt x="35431" y="8051"/>
                </a:lnTo>
                <a:lnTo>
                  <a:pt x="53272" y="4383"/>
                </a:lnTo>
                <a:lnTo>
                  <a:pt x="71272" y="1066"/>
                </a:lnTo>
                <a:lnTo>
                  <a:pt x="7454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925615" y="436131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22" y="0"/>
                </a:moveTo>
                <a:lnTo>
                  <a:pt x="342" y="88"/>
                </a:lnTo>
                <a:lnTo>
                  <a:pt x="114" y="88"/>
                </a:lnTo>
                <a:lnTo>
                  <a:pt x="62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831255" y="4361372"/>
            <a:ext cx="95250" cy="22860"/>
          </a:xfrm>
          <a:custGeom>
            <a:avLst/>
            <a:gdLst/>
            <a:ahLst/>
            <a:cxnLst/>
            <a:rect l="l" t="t" r="r" b="b"/>
            <a:pathLst>
              <a:path w="95250" h="22860">
                <a:moveTo>
                  <a:pt x="94361" y="0"/>
                </a:moveTo>
                <a:lnTo>
                  <a:pt x="67435" y="3578"/>
                </a:lnTo>
                <a:lnTo>
                  <a:pt x="40576" y="7556"/>
                </a:lnTo>
                <a:lnTo>
                  <a:pt x="0" y="22542"/>
                </a:lnTo>
                <a:lnTo>
                  <a:pt x="26262" y="19063"/>
                </a:lnTo>
                <a:lnTo>
                  <a:pt x="35052" y="18008"/>
                </a:lnTo>
                <a:lnTo>
                  <a:pt x="50406" y="15151"/>
                </a:lnTo>
                <a:lnTo>
                  <a:pt x="79273" y="5638"/>
                </a:lnTo>
                <a:lnTo>
                  <a:pt x="94703" y="25"/>
                </a:lnTo>
                <a:lnTo>
                  <a:pt x="94475" y="25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925962" y="436101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641" y="0"/>
                </a:moveTo>
                <a:lnTo>
                  <a:pt x="1854" y="76"/>
                </a:lnTo>
                <a:lnTo>
                  <a:pt x="279" y="292"/>
                </a:lnTo>
                <a:lnTo>
                  <a:pt x="0" y="381"/>
                </a:lnTo>
                <a:lnTo>
                  <a:pt x="1244" y="457"/>
                </a:lnTo>
                <a:lnTo>
                  <a:pt x="264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910533" y="4361398"/>
            <a:ext cx="17145" cy="5715"/>
          </a:xfrm>
          <a:custGeom>
            <a:avLst/>
            <a:gdLst/>
            <a:ahLst/>
            <a:cxnLst/>
            <a:rect l="l" t="t" r="r" b="b"/>
            <a:pathLst>
              <a:path w="17145" h="5714">
                <a:moveTo>
                  <a:pt x="15430" y="0"/>
                </a:moveTo>
                <a:lnTo>
                  <a:pt x="0" y="5613"/>
                </a:lnTo>
                <a:lnTo>
                  <a:pt x="16675" y="76"/>
                </a:lnTo>
                <a:lnTo>
                  <a:pt x="16255" y="63"/>
                </a:lnTo>
                <a:lnTo>
                  <a:pt x="1543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205762" y="43766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828" y="0"/>
                </a:moveTo>
                <a:lnTo>
                  <a:pt x="0" y="419"/>
                </a:lnTo>
                <a:lnTo>
                  <a:pt x="609" y="825"/>
                </a:lnTo>
                <a:lnTo>
                  <a:pt x="18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187816" y="4377028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945" y="0"/>
                </a:moveTo>
                <a:lnTo>
                  <a:pt x="0" y="4076"/>
                </a:lnTo>
                <a:lnTo>
                  <a:pt x="5651" y="6096"/>
                </a:lnTo>
                <a:lnTo>
                  <a:pt x="7061" y="6921"/>
                </a:lnTo>
                <a:lnTo>
                  <a:pt x="8102" y="7874"/>
                </a:lnTo>
                <a:lnTo>
                  <a:pt x="10972" y="5829"/>
                </a:lnTo>
                <a:lnTo>
                  <a:pt x="13830" y="3721"/>
                </a:lnTo>
                <a:lnTo>
                  <a:pt x="16662" y="1574"/>
                </a:lnTo>
                <a:lnTo>
                  <a:pt x="17780" y="927"/>
                </a:lnTo>
                <a:lnTo>
                  <a:pt x="18554" y="406"/>
                </a:lnTo>
                <a:lnTo>
                  <a:pt x="1794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133774" y="4381111"/>
            <a:ext cx="62230" cy="24130"/>
          </a:xfrm>
          <a:custGeom>
            <a:avLst/>
            <a:gdLst/>
            <a:ahLst/>
            <a:cxnLst/>
            <a:rect l="l" t="t" r="r" b="b"/>
            <a:pathLst>
              <a:path w="62229" h="24129">
                <a:moveTo>
                  <a:pt x="54038" y="0"/>
                </a:moveTo>
                <a:lnTo>
                  <a:pt x="0" y="12293"/>
                </a:lnTo>
                <a:lnTo>
                  <a:pt x="622" y="13589"/>
                </a:lnTo>
                <a:lnTo>
                  <a:pt x="1041" y="15024"/>
                </a:lnTo>
                <a:lnTo>
                  <a:pt x="1333" y="16535"/>
                </a:lnTo>
                <a:lnTo>
                  <a:pt x="8712" y="18745"/>
                </a:lnTo>
                <a:lnTo>
                  <a:pt x="16116" y="21107"/>
                </a:lnTo>
                <a:lnTo>
                  <a:pt x="23571" y="23571"/>
                </a:lnTo>
                <a:lnTo>
                  <a:pt x="37070" y="20218"/>
                </a:lnTo>
                <a:lnTo>
                  <a:pt x="36626" y="20218"/>
                </a:lnTo>
                <a:lnTo>
                  <a:pt x="43113" y="16355"/>
                </a:lnTo>
                <a:lnTo>
                  <a:pt x="49582" y="12293"/>
                </a:lnTo>
                <a:lnTo>
                  <a:pt x="55868" y="8140"/>
                </a:lnTo>
                <a:lnTo>
                  <a:pt x="62141" y="3784"/>
                </a:lnTo>
                <a:lnTo>
                  <a:pt x="61099" y="2844"/>
                </a:lnTo>
                <a:lnTo>
                  <a:pt x="59689" y="2019"/>
                </a:lnTo>
                <a:lnTo>
                  <a:pt x="54038" y="0"/>
                </a:lnTo>
                <a:close/>
              </a:path>
              <a:path w="62229" h="24129">
                <a:moveTo>
                  <a:pt x="55054" y="15468"/>
                </a:moveTo>
                <a:lnTo>
                  <a:pt x="48882" y="16967"/>
                </a:lnTo>
                <a:lnTo>
                  <a:pt x="42735" y="18542"/>
                </a:lnTo>
                <a:lnTo>
                  <a:pt x="36626" y="20218"/>
                </a:lnTo>
                <a:lnTo>
                  <a:pt x="37070" y="20218"/>
                </a:lnTo>
                <a:lnTo>
                  <a:pt x="55054" y="15468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926922" y="4244642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084" y="0"/>
                </a:moveTo>
                <a:lnTo>
                  <a:pt x="2641" y="1473"/>
                </a:lnTo>
                <a:lnTo>
                  <a:pt x="1777" y="1765"/>
                </a:lnTo>
                <a:lnTo>
                  <a:pt x="0" y="2463"/>
                </a:lnTo>
                <a:lnTo>
                  <a:pt x="14592" y="114"/>
                </a:lnTo>
                <a:lnTo>
                  <a:pt x="1408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955782" y="4263355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30" y="0"/>
                </a:lnTo>
              </a:path>
            </a:pathLst>
          </a:custGeom>
          <a:ln w="15544">
            <a:solidFill>
              <a:srgbClr val="C8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952042" y="4247230"/>
            <a:ext cx="31750" cy="762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0" y="0"/>
                </a:moveTo>
                <a:lnTo>
                  <a:pt x="20751" y="5511"/>
                </a:lnTo>
                <a:lnTo>
                  <a:pt x="28028" y="6883"/>
                </a:lnTo>
                <a:lnTo>
                  <a:pt x="31673" y="7505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924254" y="4244750"/>
            <a:ext cx="63500" cy="13335"/>
          </a:xfrm>
          <a:custGeom>
            <a:avLst/>
            <a:gdLst/>
            <a:ahLst/>
            <a:cxnLst/>
            <a:rect l="l" t="t" r="r" b="b"/>
            <a:pathLst>
              <a:path w="63500" h="13335">
                <a:moveTo>
                  <a:pt x="17259" y="0"/>
                </a:moveTo>
                <a:lnTo>
                  <a:pt x="2666" y="2349"/>
                </a:lnTo>
                <a:lnTo>
                  <a:pt x="1790" y="2717"/>
                </a:lnTo>
                <a:lnTo>
                  <a:pt x="0" y="3530"/>
                </a:lnTo>
                <a:lnTo>
                  <a:pt x="25342" y="8528"/>
                </a:lnTo>
                <a:lnTo>
                  <a:pt x="50685" y="13068"/>
                </a:lnTo>
                <a:lnTo>
                  <a:pt x="62953" y="10833"/>
                </a:lnTo>
                <a:lnTo>
                  <a:pt x="59461" y="9994"/>
                </a:lnTo>
                <a:lnTo>
                  <a:pt x="55816" y="9359"/>
                </a:lnTo>
                <a:lnTo>
                  <a:pt x="48539" y="7988"/>
                </a:lnTo>
                <a:lnTo>
                  <a:pt x="27787" y="2476"/>
                </a:lnTo>
                <a:lnTo>
                  <a:pt x="17881" y="127"/>
                </a:lnTo>
                <a:lnTo>
                  <a:pt x="1725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954267" y="426410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1511" y="0"/>
                </a:moveTo>
                <a:lnTo>
                  <a:pt x="0" y="292"/>
                </a:lnTo>
                <a:lnTo>
                  <a:pt x="3581" y="482"/>
                </a:lnTo>
                <a:lnTo>
                  <a:pt x="151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422612" y="4260338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5" h="5714">
                <a:moveTo>
                  <a:pt x="22999" y="0"/>
                </a:moveTo>
                <a:lnTo>
                  <a:pt x="1574" y="2146"/>
                </a:lnTo>
                <a:lnTo>
                  <a:pt x="1117" y="3238"/>
                </a:lnTo>
                <a:lnTo>
                  <a:pt x="596" y="4343"/>
                </a:lnTo>
                <a:lnTo>
                  <a:pt x="0" y="5410"/>
                </a:lnTo>
                <a:lnTo>
                  <a:pt x="11137" y="4813"/>
                </a:lnTo>
                <a:lnTo>
                  <a:pt x="17094" y="2908"/>
                </a:lnTo>
                <a:lnTo>
                  <a:pt x="2299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398236" y="4262484"/>
            <a:ext cx="26034" cy="5080"/>
          </a:xfrm>
          <a:custGeom>
            <a:avLst/>
            <a:gdLst/>
            <a:ahLst/>
            <a:cxnLst/>
            <a:rect l="l" t="t" r="r" b="b"/>
            <a:pathLst>
              <a:path w="26035" h="5079">
                <a:moveTo>
                  <a:pt x="25946" y="0"/>
                </a:moveTo>
                <a:lnTo>
                  <a:pt x="2413" y="2362"/>
                </a:lnTo>
                <a:lnTo>
                  <a:pt x="0" y="4508"/>
                </a:lnTo>
                <a:lnTo>
                  <a:pt x="24371" y="3263"/>
                </a:lnTo>
                <a:lnTo>
                  <a:pt x="24968" y="2197"/>
                </a:lnTo>
                <a:lnTo>
                  <a:pt x="25611" y="800"/>
                </a:lnTo>
                <a:lnTo>
                  <a:pt x="2594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360326" y="4264840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39" h="4445">
                <a:moveTo>
                  <a:pt x="40322" y="0"/>
                </a:moveTo>
                <a:lnTo>
                  <a:pt x="0" y="3898"/>
                </a:lnTo>
                <a:lnTo>
                  <a:pt x="37909" y="2146"/>
                </a:lnTo>
                <a:lnTo>
                  <a:pt x="4032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79516" y="427121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342" y="317"/>
                </a:lnTo>
                <a:lnTo>
                  <a:pt x="673" y="673"/>
                </a:lnTo>
                <a:lnTo>
                  <a:pt x="990" y="1054"/>
                </a:lnTo>
                <a:lnTo>
                  <a:pt x="5435" y="508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131914" y="4336883"/>
            <a:ext cx="45085" cy="10160"/>
          </a:xfrm>
          <a:custGeom>
            <a:avLst/>
            <a:gdLst/>
            <a:ahLst/>
            <a:cxnLst/>
            <a:rect l="l" t="t" r="r" b="b"/>
            <a:pathLst>
              <a:path w="45085" h="10160">
                <a:moveTo>
                  <a:pt x="42202" y="0"/>
                </a:moveTo>
                <a:lnTo>
                  <a:pt x="37007" y="279"/>
                </a:lnTo>
                <a:lnTo>
                  <a:pt x="26657" y="634"/>
                </a:lnTo>
                <a:lnTo>
                  <a:pt x="0" y="3378"/>
                </a:lnTo>
                <a:lnTo>
                  <a:pt x="5079" y="5473"/>
                </a:lnTo>
                <a:lnTo>
                  <a:pt x="10109" y="7683"/>
                </a:lnTo>
                <a:lnTo>
                  <a:pt x="15125" y="9969"/>
                </a:lnTo>
                <a:lnTo>
                  <a:pt x="22541" y="7601"/>
                </a:lnTo>
                <a:lnTo>
                  <a:pt x="29968" y="5314"/>
                </a:lnTo>
                <a:lnTo>
                  <a:pt x="37410" y="3104"/>
                </a:lnTo>
                <a:lnTo>
                  <a:pt x="44869" y="965"/>
                </a:lnTo>
                <a:lnTo>
                  <a:pt x="4220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19460" y="4340268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12458" y="0"/>
                </a:moveTo>
                <a:lnTo>
                  <a:pt x="10325" y="228"/>
                </a:lnTo>
                <a:lnTo>
                  <a:pt x="9918" y="2679"/>
                </a:lnTo>
                <a:lnTo>
                  <a:pt x="8331" y="4940"/>
                </a:lnTo>
                <a:lnTo>
                  <a:pt x="0" y="9245"/>
                </a:lnTo>
                <a:lnTo>
                  <a:pt x="20599" y="8890"/>
                </a:lnTo>
                <a:lnTo>
                  <a:pt x="25247" y="7327"/>
                </a:lnTo>
                <a:lnTo>
                  <a:pt x="27571" y="6591"/>
                </a:lnTo>
                <a:lnTo>
                  <a:pt x="22555" y="4292"/>
                </a:lnTo>
                <a:lnTo>
                  <a:pt x="17525" y="2082"/>
                </a:lnTo>
                <a:lnTo>
                  <a:pt x="1245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58567" y="4336129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3487" y="0"/>
                </a:moveTo>
                <a:lnTo>
                  <a:pt x="0" y="1384"/>
                </a:lnTo>
                <a:lnTo>
                  <a:pt x="5181" y="1244"/>
                </a:lnTo>
                <a:lnTo>
                  <a:pt x="10363" y="1028"/>
                </a:lnTo>
                <a:lnTo>
                  <a:pt x="15544" y="749"/>
                </a:lnTo>
                <a:lnTo>
                  <a:pt x="1348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9865" y="4337514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28701" y="0"/>
                </a:moveTo>
                <a:lnTo>
                  <a:pt x="22720" y="165"/>
                </a:lnTo>
                <a:lnTo>
                  <a:pt x="16725" y="254"/>
                </a:lnTo>
                <a:lnTo>
                  <a:pt x="1711" y="254"/>
                </a:lnTo>
                <a:lnTo>
                  <a:pt x="0" y="1181"/>
                </a:lnTo>
                <a:lnTo>
                  <a:pt x="12" y="1917"/>
                </a:lnTo>
                <a:lnTo>
                  <a:pt x="685" y="2209"/>
                </a:lnTo>
                <a:lnTo>
                  <a:pt x="2057" y="2755"/>
                </a:lnTo>
                <a:lnTo>
                  <a:pt x="26246" y="254"/>
                </a:lnTo>
                <a:lnTo>
                  <a:pt x="7772" y="254"/>
                </a:lnTo>
                <a:lnTo>
                  <a:pt x="1828" y="190"/>
                </a:lnTo>
                <a:lnTo>
                  <a:pt x="26860" y="190"/>
                </a:lnTo>
                <a:lnTo>
                  <a:pt x="2870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29775" y="433943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01" y="0"/>
                </a:moveTo>
                <a:lnTo>
                  <a:pt x="0" y="1066"/>
                </a:lnTo>
                <a:lnTo>
                  <a:pt x="2146" y="838"/>
                </a:lnTo>
                <a:lnTo>
                  <a:pt x="1460" y="571"/>
                </a:lnTo>
                <a:lnTo>
                  <a:pt x="10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31702" y="4317192"/>
            <a:ext cx="40640" cy="20955"/>
          </a:xfrm>
          <a:custGeom>
            <a:avLst/>
            <a:gdLst/>
            <a:ahLst/>
            <a:cxnLst/>
            <a:rect l="l" t="t" r="r" b="b"/>
            <a:pathLst>
              <a:path w="40639" h="20954">
                <a:moveTo>
                  <a:pt x="22847" y="0"/>
                </a:moveTo>
                <a:lnTo>
                  <a:pt x="23812" y="4064"/>
                </a:lnTo>
                <a:lnTo>
                  <a:pt x="22771" y="8267"/>
                </a:lnTo>
                <a:lnTo>
                  <a:pt x="0" y="20510"/>
                </a:lnTo>
                <a:lnTo>
                  <a:pt x="2971" y="20561"/>
                </a:lnTo>
                <a:lnTo>
                  <a:pt x="14897" y="20574"/>
                </a:lnTo>
                <a:lnTo>
                  <a:pt x="20878" y="20497"/>
                </a:lnTo>
                <a:lnTo>
                  <a:pt x="26860" y="20320"/>
                </a:lnTo>
                <a:lnTo>
                  <a:pt x="40347" y="18935"/>
                </a:lnTo>
                <a:lnTo>
                  <a:pt x="36588" y="17589"/>
                </a:lnTo>
                <a:lnTo>
                  <a:pt x="29108" y="14998"/>
                </a:lnTo>
                <a:lnTo>
                  <a:pt x="32598" y="12242"/>
                </a:lnTo>
                <a:lnTo>
                  <a:pt x="31775" y="8351"/>
                </a:lnTo>
                <a:lnTo>
                  <a:pt x="28056" y="4034"/>
                </a:lnTo>
                <a:lnTo>
                  <a:pt x="2284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29761" y="4350542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769" y="0"/>
                </a:moveTo>
                <a:lnTo>
                  <a:pt x="177" y="736"/>
                </a:lnTo>
                <a:lnTo>
                  <a:pt x="0" y="800"/>
                </a:lnTo>
                <a:lnTo>
                  <a:pt x="3619" y="546"/>
                </a:lnTo>
                <a:lnTo>
                  <a:pt x="4343" y="520"/>
                </a:lnTo>
                <a:lnTo>
                  <a:pt x="5803" y="508"/>
                </a:lnTo>
                <a:lnTo>
                  <a:pt x="6769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28665" y="435127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70" y="0"/>
                </a:moveTo>
                <a:lnTo>
                  <a:pt x="0" y="126"/>
                </a:lnTo>
                <a:lnTo>
                  <a:pt x="1092" y="63"/>
                </a:lnTo>
                <a:lnTo>
                  <a:pt x="127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991256" y="4338187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4267" y="0"/>
                </a:moveTo>
                <a:lnTo>
                  <a:pt x="2832" y="482"/>
                </a:lnTo>
                <a:lnTo>
                  <a:pt x="0" y="1498"/>
                </a:lnTo>
                <a:lnTo>
                  <a:pt x="2120" y="1790"/>
                </a:lnTo>
                <a:lnTo>
                  <a:pt x="4229" y="2108"/>
                </a:lnTo>
                <a:lnTo>
                  <a:pt x="6337" y="2463"/>
                </a:lnTo>
                <a:lnTo>
                  <a:pt x="10121" y="1384"/>
                </a:lnTo>
                <a:lnTo>
                  <a:pt x="8166" y="901"/>
                </a:lnTo>
                <a:lnTo>
                  <a:pt x="426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987887" y="433968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3365" y="0"/>
                </a:moveTo>
                <a:lnTo>
                  <a:pt x="0" y="1155"/>
                </a:lnTo>
                <a:lnTo>
                  <a:pt x="5537" y="1257"/>
                </a:lnTo>
                <a:lnTo>
                  <a:pt x="8280" y="1358"/>
                </a:lnTo>
                <a:lnTo>
                  <a:pt x="9702" y="965"/>
                </a:lnTo>
                <a:lnTo>
                  <a:pt x="7607" y="609"/>
                </a:lnTo>
                <a:lnTo>
                  <a:pt x="336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997601" y="4339577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3771" y="0"/>
                </a:moveTo>
                <a:lnTo>
                  <a:pt x="0" y="1066"/>
                </a:lnTo>
                <a:lnTo>
                  <a:pt x="3340" y="1638"/>
                </a:lnTo>
                <a:lnTo>
                  <a:pt x="9194" y="1892"/>
                </a:lnTo>
                <a:lnTo>
                  <a:pt x="12103" y="2057"/>
                </a:lnTo>
                <a:lnTo>
                  <a:pt x="377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996161" y="4340649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1435" y="0"/>
                </a:moveTo>
                <a:lnTo>
                  <a:pt x="3670" y="355"/>
                </a:lnTo>
                <a:lnTo>
                  <a:pt x="4775" y="571"/>
                </a:lnTo>
                <a:lnTo>
                  <a:pt x="0" y="393"/>
                </a:lnTo>
                <a:lnTo>
                  <a:pt x="143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615" y="434931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469" y="393"/>
                </a:lnTo>
                <a:lnTo>
                  <a:pt x="787" y="228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964277" y="4340840"/>
            <a:ext cx="32384" cy="8255"/>
          </a:xfrm>
          <a:custGeom>
            <a:avLst/>
            <a:gdLst/>
            <a:ahLst/>
            <a:cxnLst/>
            <a:rect l="l" t="t" r="r" b="b"/>
            <a:pathLst>
              <a:path w="32385" h="8254">
                <a:moveTo>
                  <a:pt x="23609" y="0"/>
                </a:moveTo>
                <a:lnTo>
                  <a:pt x="0" y="8140"/>
                </a:lnTo>
                <a:lnTo>
                  <a:pt x="8029" y="6307"/>
                </a:lnTo>
                <a:lnTo>
                  <a:pt x="16021" y="4371"/>
                </a:lnTo>
                <a:lnTo>
                  <a:pt x="23974" y="2336"/>
                </a:lnTo>
                <a:lnTo>
                  <a:pt x="31889" y="203"/>
                </a:lnTo>
                <a:lnTo>
                  <a:pt x="29146" y="101"/>
                </a:lnTo>
                <a:lnTo>
                  <a:pt x="2360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29938" y="4348941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6413" y="0"/>
                </a:moveTo>
                <a:lnTo>
                  <a:pt x="0" y="2336"/>
                </a:lnTo>
                <a:lnTo>
                  <a:pt x="6591" y="1600"/>
                </a:lnTo>
                <a:lnTo>
                  <a:pt x="8153" y="774"/>
                </a:lnTo>
                <a:lnTo>
                  <a:pt x="7988" y="660"/>
                </a:lnTo>
                <a:lnTo>
                  <a:pt x="7835" y="508"/>
                </a:lnTo>
                <a:lnTo>
                  <a:pt x="7670" y="381"/>
                </a:lnTo>
                <a:lnTo>
                  <a:pt x="641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00943" y="4341217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4">
                <a:moveTo>
                  <a:pt x="0" y="0"/>
                </a:moveTo>
                <a:lnTo>
                  <a:pt x="7848" y="1384"/>
                </a:lnTo>
                <a:lnTo>
                  <a:pt x="15595" y="3162"/>
                </a:lnTo>
                <a:lnTo>
                  <a:pt x="23266" y="5156"/>
                </a:lnTo>
                <a:lnTo>
                  <a:pt x="24358" y="5181"/>
                </a:lnTo>
                <a:lnTo>
                  <a:pt x="26530" y="5181"/>
                </a:lnTo>
                <a:lnTo>
                  <a:pt x="14693" y="1930"/>
                </a:lnTo>
                <a:lnTo>
                  <a:pt x="8763" y="419"/>
                </a:lnTo>
                <a:lnTo>
                  <a:pt x="5854" y="254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928601" y="4341049"/>
            <a:ext cx="107950" cy="20320"/>
          </a:xfrm>
          <a:custGeom>
            <a:avLst/>
            <a:gdLst/>
            <a:ahLst/>
            <a:cxnLst/>
            <a:rect l="l" t="t" r="r" b="b"/>
            <a:pathLst>
              <a:path w="107950" h="20320">
                <a:moveTo>
                  <a:pt x="67563" y="0"/>
                </a:moveTo>
                <a:lnTo>
                  <a:pt x="59648" y="2131"/>
                </a:lnTo>
                <a:lnTo>
                  <a:pt x="51695" y="4162"/>
                </a:lnTo>
                <a:lnTo>
                  <a:pt x="43703" y="6093"/>
                </a:lnTo>
                <a:lnTo>
                  <a:pt x="35674" y="7924"/>
                </a:lnTo>
                <a:lnTo>
                  <a:pt x="0" y="19964"/>
                </a:lnTo>
                <a:lnTo>
                  <a:pt x="24932" y="17056"/>
                </a:lnTo>
                <a:lnTo>
                  <a:pt x="49917" y="14485"/>
                </a:lnTo>
                <a:lnTo>
                  <a:pt x="74959" y="12250"/>
                </a:lnTo>
                <a:lnTo>
                  <a:pt x="100063" y="10350"/>
                </a:lnTo>
                <a:lnTo>
                  <a:pt x="101333" y="10223"/>
                </a:lnTo>
                <a:lnTo>
                  <a:pt x="107746" y="7886"/>
                </a:lnTo>
                <a:lnTo>
                  <a:pt x="98869" y="5346"/>
                </a:lnTo>
                <a:lnTo>
                  <a:pt x="96710" y="5346"/>
                </a:lnTo>
                <a:lnTo>
                  <a:pt x="95605" y="5321"/>
                </a:lnTo>
                <a:lnTo>
                  <a:pt x="87947" y="3327"/>
                </a:lnTo>
                <a:lnTo>
                  <a:pt x="80187" y="1562"/>
                </a:lnTo>
                <a:lnTo>
                  <a:pt x="72339" y="165"/>
                </a:lnTo>
                <a:lnTo>
                  <a:pt x="70738" y="114"/>
                </a:lnTo>
                <a:lnTo>
                  <a:pt x="69164" y="38"/>
                </a:lnTo>
                <a:lnTo>
                  <a:pt x="6756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398492" y="4439856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475" y="0"/>
                </a:moveTo>
                <a:lnTo>
                  <a:pt x="14630" y="889"/>
                </a:lnTo>
                <a:lnTo>
                  <a:pt x="914" y="2438"/>
                </a:lnTo>
                <a:lnTo>
                  <a:pt x="0" y="2971"/>
                </a:lnTo>
                <a:lnTo>
                  <a:pt x="11709" y="3238"/>
                </a:lnTo>
                <a:lnTo>
                  <a:pt x="14947" y="2108"/>
                </a:lnTo>
                <a:lnTo>
                  <a:pt x="18211" y="1028"/>
                </a:lnTo>
                <a:lnTo>
                  <a:pt x="2147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608349" y="4400239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893" y="0"/>
                </a:moveTo>
                <a:lnTo>
                  <a:pt x="4622" y="2438"/>
                </a:lnTo>
                <a:lnTo>
                  <a:pt x="0" y="3708"/>
                </a:lnTo>
                <a:lnTo>
                  <a:pt x="761" y="3746"/>
                </a:lnTo>
                <a:lnTo>
                  <a:pt x="1389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399414" y="4414360"/>
            <a:ext cx="147320" cy="27940"/>
          </a:xfrm>
          <a:custGeom>
            <a:avLst/>
            <a:gdLst/>
            <a:ahLst/>
            <a:cxnLst/>
            <a:rect l="l" t="t" r="r" b="b"/>
            <a:pathLst>
              <a:path w="147320" h="27939">
                <a:moveTo>
                  <a:pt x="47485" y="18173"/>
                </a:moveTo>
                <a:lnTo>
                  <a:pt x="38498" y="19248"/>
                </a:lnTo>
                <a:lnTo>
                  <a:pt x="29500" y="20231"/>
                </a:lnTo>
                <a:lnTo>
                  <a:pt x="11468" y="21945"/>
                </a:lnTo>
                <a:lnTo>
                  <a:pt x="7632" y="23774"/>
                </a:lnTo>
                <a:lnTo>
                  <a:pt x="3784" y="25793"/>
                </a:lnTo>
                <a:lnTo>
                  <a:pt x="0" y="27940"/>
                </a:lnTo>
                <a:lnTo>
                  <a:pt x="13703" y="26377"/>
                </a:lnTo>
                <a:lnTo>
                  <a:pt x="20548" y="25501"/>
                </a:lnTo>
                <a:lnTo>
                  <a:pt x="27247" y="23456"/>
                </a:lnTo>
                <a:lnTo>
                  <a:pt x="33969" y="21551"/>
                </a:lnTo>
                <a:lnTo>
                  <a:pt x="40715" y="19790"/>
                </a:lnTo>
                <a:lnTo>
                  <a:pt x="47485" y="18173"/>
                </a:lnTo>
                <a:close/>
              </a:path>
              <a:path w="147320" h="27939">
                <a:moveTo>
                  <a:pt x="146875" y="0"/>
                </a:moveTo>
                <a:lnTo>
                  <a:pt x="106255" y="9068"/>
                </a:lnTo>
                <a:lnTo>
                  <a:pt x="96735" y="10795"/>
                </a:lnTo>
                <a:lnTo>
                  <a:pt x="103606" y="10287"/>
                </a:lnTo>
                <a:lnTo>
                  <a:pt x="110515" y="9994"/>
                </a:lnTo>
                <a:lnTo>
                  <a:pt x="117462" y="9880"/>
                </a:lnTo>
                <a:lnTo>
                  <a:pt x="122186" y="9372"/>
                </a:lnTo>
                <a:lnTo>
                  <a:pt x="126936" y="8978"/>
                </a:lnTo>
                <a:lnTo>
                  <a:pt x="131711" y="8648"/>
                </a:lnTo>
                <a:lnTo>
                  <a:pt x="14687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410888" y="4387928"/>
            <a:ext cx="259079" cy="48895"/>
          </a:xfrm>
          <a:custGeom>
            <a:avLst/>
            <a:gdLst/>
            <a:ahLst/>
            <a:cxnLst/>
            <a:rect l="l" t="t" r="r" b="b"/>
            <a:pathLst>
              <a:path w="259079" h="48895">
                <a:moveTo>
                  <a:pt x="258927" y="0"/>
                </a:moveTo>
                <a:lnTo>
                  <a:pt x="165353" y="16878"/>
                </a:lnTo>
                <a:lnTo>
                  <a:pt x="155536" y="18592"/>
                </a:lnTo>
                <a:lnTo>
                  <a:pt x="153403" y="19354"/>
                </a:lnTo>
                <a:lnTo>
                  <a:pt x="149631" y="19570"/>
                </a:lnTo>
                <a:lnTo>
                  <a:pt x="129155" y="22682"/>
                </a:lnTo>
                <a:lnTo>
                  <a:pt x="108646" y="25333"/>
                </a:lnTo>
                <a:lnTo>
                  <a:pt x="88107" y="27521"/>
                </a:lnTo>
                <a:lnTo>
                  <a:pt x="67538" y="29248"/>
                </a:lnTo>
                <a:lnTo>
                  <a:pt x="56013" y="31538"/>
                </a:lnTo>
                <a:lnTo>
                  <a:pt x="14808" y="41973"/>
                </a:lnTo>
                <a:lnTo>
                  <a:pt x="0" y="48374"/>
                </a:lnTo>
                <a:lnTo>
                  <a:pt x="18027" y="46664"/>
                </a:lnTo>
                <a:lnTo>
                  <a:pt x="27024" y="45679"/>
                </a:lnTo>
                <a:lnTo>
                  <a:pt x="36017" y="44602"/>
                </a:lnTo>
                <a:lnTo>
                  <a:pt x="48197" y="42068"/>
                </a:lnTo>
                <a:lnTo>
                  <a:pt x="60466" y="39993"/>
                </a:lnTo>
                <a:lnTo>
                  <a:pt x="72823" y="38378"/>
                </a:lnTo>
                <a:lnTo>
                  <a:pt x="85267" y="37223"/>
                </a:lnTo>
                <a:lnTo>
                  <a:pt x="94785" y="35497"/>
                </a:lnTo>
                <a:lnTo>
                  <a:pt x="104290" y="33675"/>
                </a:lnTo>
                <a:lnTo>
                  <a:pt x="123266" y="29756"/>
                </a:lnTo>
                <a:lnTo>
                  <a:pt x="127304" y="28613"/>
                </a:lnTo>
                <a:lnTo>
                  <a:pt x="135394" y="26428"/>
                </a:lnTo>
                <a:lnTo>
                  <a:pt x="164408" y="26428"/>
                </a:lnTo>
                <a:lnTo>
                  <a:pt x="169608" y="24749"/>
                </a:lnTo>
                <a:lnTo>
                  <a:pt x="183891" y="20317"/>
                </a:lnTo>
                <a:lnTo>
                  <a:pt x="198221" y="16052"/>
                </a:lnTo>
                <a:lnTo>
                  <a:pt x="197459" y="16014"/>
                </a:lnTo>
                <a:lnTo>
                  <a:pt x="202082" y="14744"/>
                </a:lnTo>
                <a:lnTo>
                  <a:pt x="211353" y="12306"/>
                </a:lnTo>
                <a:lnTo>
                  <a:pt x="235078" y="5934"/>
                </a:lnTo>
                <a:lnTo>
                  <a:pt x="258927" y="0"/>
                </a:lnTo>
                <a:close/>
              </a:path>
              <a:path w="259079" h="48895">
                <a:moveTo>
                  <a:pt x="164408" y="26428"/>
                </a:moveTo>
                <a:lnTo>
                  <a:pt x="135394" y="26428"/>
                </a:lnTo>
                <a:lnTo>
                  <a:pt x="120243" y="35077"/>
                </a:lnTo>
                <a:lnTo>
                  <a:pt x="127177" y="34594"/>
                </a:lnTo>
                <a:lnTo>
                  <a:pt x="134162" y="34277"/>
                </a:lnTo>
                <a:lnTo>
                  <a:pt x="141185" y="34112"/>
                </a:lnTo>
                <a:lnTo>
                  <a:pt x="155373" y="29347"/>
                </a:lnTo>
                <a:lnTo>
                  <a:pt x="164408" y="26428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478428" y="4357014"/>
            <a:ext cx="316230" cy="60325"/>
          </a:xfrm>
          <a:custGeom>
            <a:avLst/>
            <a:gdLst/>
            <a:ahLst/>
            <a:cxnLst/>
            <a:rect l="l" t="t" r="r" b="b"/>
            <a:pathLst>
              <a:path w="316229" h="60325">
                <a:moveTo>
                  <a:pt x="82092" y="50482"/>
                </a:moveTo>
                <a:lnTo>
                  <a:pt x="69900" y="51296"/>
                </a:lnTo>
                <a:lnTo>
                  <a:pt x="57727" y="52301"/>
                </a:lnTo>
                <a:lnTo>
                  <a:pt x="45573" y="53511"/>
                </a:lnTo>
                <a:lnTo>
                  <a:pt x="33439" y="54940"/>
                </a:lnTo>
                <a:lnTo>
                  <a:pt x="33908" y="55422"/>
                </a:lnTo>
                <a:lnTo>
                  <a:pt x="34391" y="55867"/>
                </a:lnTo>
                <a:lnTo>
                  <a:pt x="34899" y="56286"/>
                </a:lnTo>
                <a:lnTo>
                  <a:pt x="27990" y="56857"/>
                </a:lnTo>
                <a:lnTo>
                  <a:pt x="21107" y="57340"/>
                </a:lnTo>
                <a:lnTo>
                  <a:pt x="14211" y="57696"/>
                </a:lnTo>
                <a:lnTo>
                  <a:pt x="9474" y="58458"/>
                </a:lnTo>
                <a:lnTo>
                  <a:pt x="4724" y="59283"/>
                </a:lnTo>
                <a:lnTo>
                  <a:pt x="0" y="60159"/>
                </a:lnTo>
                <a:lnTo>
                  <a:pt x="20563" y="58433"/>
                </a:lnTo>
                <a:lnTo>
                  <a:pt x="41103" y="56245"/>
                </a:lnTo>
                <a:lnTo>
                  <a:pt x="61614" y="53594"/>
                </a:lnTo>
                <a:lnTo>
                  <a:pt x="82092" y="50482"/>
                </a:lnTo>
                <a:close/>
              </a:path>
              <a:path w="316229" h="60325">
                <a:moveTo>
                  <a:pt x="306768" y="0"/>
                </a:moveTo>
                <a:lnTo>
                  <a:pt x="283051" y="3690"/>
                </a:lnTo>
                <a:lnTo>
                  <a:pt x="185292" y="20205"/>
                </a:lnTo>
                <a:lnTo>
                  <a:pt x="169951" y="22707"/>
                </a:lnTo>
                <a:lnTo>
                  <a:pt x="149313" y="28927"/>
                </a:lnTo>
                <a:lnTo>
                  <a:pt x="128774" y="35469"/>
                </a:lnTo>
                <a:lnTo>
                  <a:pt x="108336" y="42333"/>
                </a:lnTo>
                <a:lnTo>
                  <a:pt x="87998" y="49517"/>
                </a:lnTo>
                <a:lnTo>
                  <a:pt x="191388" y="30911"/>
                </a:lnTo>
                <a:lnTo>
                  <a:pt x="206723" y="27347"/>
                </a:lnTo>
                <a:lnTo>
                  <a:pt x="222113" y="23969"/>
                </a:lnTo>
                <a:lnTo>
                  <a:pt x="237555" y="20780"/>
                </a:lnTo>
                <a:lnTo>
                  <a:pt x="253047" y="17779"/>
                </a:lnTo>
                <a:lnTo>
                  <a:pt x="258521" y="16548"/>
                </a:lnTo>
                <a:lnTo>
                  <a:pt x="272794" y="12116"/>
                </a:lnTo>
                <a:lnTo>
                  <a:pt x="287115" y="8137"/>
                </a:lnTo>
                <a:lnTo>
                  <a:pt x="301483" y="4610"/>
                </a:lnTo>
                <a:lnTo>
                  <a:pt x="315899" y="1536"/>
                </a:lnTo>
                <a:lnTo>
                  <a:pt x="312864" y="990"/>
                </a:lnTo>
                <a:lnTo>
                  <a:pt x="30676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847112" y="4345048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143" y="0"/>
                </a:moveTo>
                <a:lnTo>
                  <a:pt x="0" y="3352"/>
                </a:lnTo>
                <a:lnTo>
                  <a:pt x="3416" y="4584"/>
                </a:lnTo>
                <a:lnTo>
                  <a:pt x="13157" y="4838"/>
                </a:lnTo>
                <a:lnTo>
                  <a:pt x="14465" y="4546"/>
                </a:lnTo>
                <a:lnTo>
                  <a:pt x="15125" y="4419"/>
                </a:lnTo>
                <a:lnTo>
                  <a:pt x="2814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785200" y="4348401"/>
            <a:ext cx="77470" cy="10160"/>
          </a:xfrm>
          <a:custGeom>
            <a:avLst/>
            <a:gdLst/>
            <a:ahLst/>
            <a:cxnLst/>
            <a:rect l="l" t="t" r="r" b="b"/>
            <a:pathLst>
              <a:path w="77470" h="10160">
                <a:moveTo>
                  <a:pt x="61912" y="0"/>
                </a:moveTo>
                <a:lnTo>
                  <a:pt x="46400" y="2008"/>
                </a:lnTo>
                <a:lnTo>
                  <a:pt x="0" y="8623"/>
                </a:lnTo>
                <a:lnTo>
                  <a:pt x="6095" y="9601"/>
                </a:lnTo>
                <a:lnTo>
                  <a:pt x="9131" y="10160"/>
                </a:lnTo>
                <a:lnTo>
                  <a:pt x="25250" y="7283"/>
                </a:lnTo>
                <a:lnTo>
                  <a:pt x="41432" y="4976"/>
                </a:lnTo>
                <a:lnTo>
                  <a:pt x="57678" y="3239"/>
                </a:lnTo>
                <a:lnTo>
                  <a:pt x="73990" y="2070"/>
                </a:lnTo>
                <a:lnTo>
                  <a:pt x="75764" y="1485"/>
                </a:lnTo>
                <a:lnTo>
                  <a:pt x="75069" y="1485"/>
                </a:lnTo>
                <a:lnTo>
                  <a:pt x="65328" y="1231"/>
                </a:lnTo>
                <a:lnTo>
                  <a:pt x="64185" y="838"/>
                </a:lnTo>
                <a:lnTo>
                  <a:pt x="61912" y="0"/>
                </a:lnTo>
                <a:close/>
              </a:path>
              <a:path w="77470" h="10160">
                <a:moveTo>
                  <a:pt x="77038" y="1066"/>
                </a:moveTo>
                <a:lnTo>
                  <a:pt x="76377" y="1193"/>
                </a:lnTo>
                <a:lnTo>
                  <a:pt x="75069" y="1485"/>
                </a:lnTo>
                <a:lnTo>
                  <a:pt x="75764" y="1485"/>
                </a:lnTo>
                <a:lnTo>
                  <a:pt x="77038" y="1066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410203" y="4428326"/>
            <a:ext cx="111760" cy="15240"/>
          </a:xfrm>
          <a:custGeom>
            <a:avLst/>
            <a:gdLst/>
            <a:ahLst/>
            <a:cxnLst/>
            <a:rect l="l" t="t" r="r" b="b"/>
            <a:pathLst>
              <a:path w="111760" h="15239">
                <a:moveTo>
                  <a:pt x="111569" y="0"/>
                </a:moveTo>
                <a:lnTo>
                  <a:pt x="70027" y="1930"/>
                </a:lnTo>
                <a:lnTo>
                  <a:pt x="54995" y="4664"/>
                </a:lnTo>
                <a:lnTo>
                  <a:pt x="39939" y="7173"/>
                </a:lnTo>
                <a:lnTo>
                  <a:pt x="24863" y="9461"/>
                </a:lnTo>
                <a:lnTo>
                  <a:pt x="9766" y="11531"/>
                </a:lnTo>
                <a:lnTo>
                  <a:pt x="6502" y="12560"/>
                </a:lnTo>
                <a:lnTo>
                  <a:pt x="3238" y="13639"/>
                </a:lnTo>
                <a:lnTo>
                  <a:pt x="0" y="14770"/>
                </a:lnTo>
                <a:lnTo>
                  <a:pt x="5359" y="14884"/>
                </a:lnTo>
                <a:lnTo>
                  <a:pt x="10706" y="14922"/>
                </a:lnTo>
                <a:lnTo>
                  <a:pt x="16040" y="14922"/>
                </a:lnTo>
                <a:lnTo>
                  <a:pt x="34794" y="14725"/>
                </a:lnTo>
                <a:lnTo>
                  <a:pt x="53527" y="14135"/>
                </a:lnTo>
                <a:lnTo>
                  <a:pt x="72236" y="13154"/>
                </a:lnTo>
                <a:lnTo>
                  <a:pt x="90919" y="11785"/>
                </a:lnTo>
                <a:lnTo>
                  <a:pt x="11156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501127" y="4426624"/>
            <a:ext cx="97790" cy="13970"/>
          </a:xfrm>
          <a:custGeom>
            <a:avLst/>
            <a:gdLst/>
            <a:ahLst/>
            <a:cxnLst/>
            <a:rect l="l" t="t" r="r" b="b"/>
            <a:pathLst>
              <a:path w="97789" h="13970">
                <a:moveTo>
                  <a:pt x="97256" y="0"/>
                </a:moveTo>
                <a:lnTo>
                  <a:pt x="58939" y="550"/>
                </a:lnTo>
                <a:lnTo>
                  <a:pt x="20650" y="1701"/>
                </a:lnTo>
                <a:lnTo>
                  <a:pt x="0" y="13487"/>
                </a:lnTo>
                <a:lnTo>
                  <a:pt x="23838" y="11160"/>
                </a:lnTo>
                <a:lnTo>
                  <a:pt x="47636" y="8197"/>
                </a:lnTo>
                <a:lnTo>
                  <a:pt x="71392" y="4597"/>
                </a:lnTo>
                <a:lnTo>
                  <a:pt x="95110" y="355"/>
                </a:lnTo>
                <a:lnTo>
                  <a:pt x="9725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609117" y="4367730"/>
            <a:ext cx="190500" cy="39370"/>
          </a:xfrm>
          <a:custGeom>
            <a:avLst/>
            <a:gdLst/>
            <a:ahLst/>
            <a:cxnLst/>
            <a:rect l="l" t="t" r="r" b="b"/>
            <a:pathLst>
              <a:path w="190500" h="39370">
                <a:moveTo>
                  <a:pt x="190182" y="0"/>
                </a:moveTo>
                <a:lnTo>
                  <a:pt x="189471" y="101"/>
                </a:lnTo>
                <a:lnTo>
                  <a:pt x="148031" y="8420"/>
                </a:lnTo>
                <a:lnTo>
                  <a:pt x="141059" y="9591"/>
                </a:lnTo>
                <a:lnTo>
                  <a:pt x="133651" y="10564"/>
                </a:lnTo>
                <a:lnTo>
                  <a:pt x="125867" y="11354"/>
                </a:lnTo>
                <a:lnTo>
                  <a:pt x="117767" y="11976"/>
                </a:lnTo>
                <a:lnTo>
                  <a:pt x="70802" y="19088"/>
                </a:lnTo>
                <a:lnTo>
                  <a:pt x="27459" y="28892"/>
                </a:lnTo>
                <a:lnTo>
                  <a:pt x="0" y="36245"/>
                </a:lnTo>
                <a:lnTo>
                  <a:pt x="46139" y="39052"/>
                </a:lnTo>
                <a:lnTo>
                  <a:pt x="71005" y="34353"/>
                </a:lnTo>
                <a:lnTo>
                  <a:pt x="73736" y="33566"/>
                </a:lnTo>
                <a:lnTo>
                  <a:pt x="76454" y="32753"/>
                </a:lnTo>
                <a:lnTo>
                  <a:pt x="79184" y="31978"/>
                </a:lnTo>
                <a:lnTo>
                  <a:pt x="83439" y="28486"/>
                </a:lnTo>
                <a:lnTo>
                  <a:pt x="87477" y="26047"/>
                </a:lnTo>
                <a:lnTo>
                  <a:pt x="108635" y="21561"/>
                </a:lnTo>
                <a:lnTo>
                  <a:pt x="126620" y="17537"/>
                </a:lnTo>
                <a:lnTo>
                  <a:pt x="162318" y="9004"/>
                </a:lnTo>
                <a:lnTo>
                  <a:pt x="165239" y="7569"/>
                </a:lnTo>
                <a:lnTo>
                  <a:pt x="168071" y="6388"/>
                </a:lnTo>
                <a:lnTo>
                  <a:pt x="170764" y="5575"/>
                </a:lnTo>
                <a:lnTo>
                  <a:pt x="19018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771437" y="4365039"/>
            <a:ext cx="43180" cy="12065"/>
          </a:xfrm>
          <a:custGeom>
            <a:avLst/>
            <a:gdLst/>
            <a:ahLst/>
            <a:cxnLst/>
            <a:rect l="l" t="t" r="r" b="b"/>
            <a:pathLst>
              <a:path w="43179" h="12064">
                <a:moveTo>
                  <a:pt x="43116" y="0"/>
                </a:moveTo>
                <a:lnTo>
                  <a:pt x="5753" y="9080"/>
                </a:lnTo>
                <a:lnTo>
                  <a:pt x="0" y="11696"/>
                </a:lnTo>
                <a:lnTo>
                  <a:pt x="32791" y="3276"/>
                </a:lnTo>
                <a:lnTo>
                  <a:pt x="431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419963" y="4423005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60" h="17145">
                <a:moveTo>
                  <a:pt x="111163" y="0"/>
                </a:moveTo>
                <a:lnTo>
                  <a:pt x="106387" y="330"/>
                </a:lnTo>
                <a:lnTo>
                  <a:pt x="101638" y="736"/>
                </a:lnTo>
                <a:lnTo>
                  <a:pt x="96913" y="1244"/>
                </a:lnTo>
                <a:lnTo>
                  <a:pt x="89966" y="1346"/>
                </a:lnTo>
                <a:lnTo>
                  <a:pt x="83057" y="1638"/>
                </a:lnTo>
                <a:lnTo>
                  <a:pt x="76187" y="2146"/>
                </a:lnTo>
                <a:lnTo>
                  <a:pt x="63907" y="4229"/>
                </a:lnTo>
                <a:lnTo>
                  <a:pt x="51604" y="6154"/>
                </a:lnTo>
                <a:lnTo>
                  <a:pt x="39280" y="7920"/>
                </a:lnTo>
                <a:lnTo>
                  <a:pt x="26936" y="9524"/>
                </a:lnTo>
                <a:lnTo>
                  <a:pt x="20166" y="11146"/>
                </a:lnTo>
                <a:lnTo>
                  <a:pt x="13420" y="12907"/>
                </a:lnTo>
                <a:lnTo>
                  <a:pt x="6698" y="14809"/>
                </a:lnTo>
                <a:lnTo>
                  <a:pt x="0" y="16852"/>
                </a:lnTo>
                <a:lnTo>
                  <a:pt x="15102" y="14782"/>
                </a:lnTo>
                <a:lnTo>
                  <a:pt x="30178" y="12495"/>
                </a:lnTo>
                <a:lnTo>
                  <a:pt x="45230" y="9985"/>
                </a:lnTo>
                <a:lnTo>
                  <a:pt x="60261" y="7251"/>
                </a:lnTo>
                <a:lnTo>
                  <a:pt x="101815" y="5321"/>
                </a:lnTo>
                <a:lnTo>
                  <a:pt x="11116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446905" y="4367620"/>
            <a:ext cx="353060" cy="65405"/>
          </a:xfrm>
          <a:custGeom>
            <a:avLst/>
            <a:gdLst/>
            <a:ahLst/>
            <a:cxnLst/>
            <a:rect l="l" t="t" r="r" b="b"/>
            <a:pathLst>
              <a:path w="353060" h="65404">
                <a:moveTo>
                  <a:pt x="49250" y="57531"/>
                </a:moveTo>
                <a:lnTo>
                  <a:pt x="36806" y="58691"/>
                </a:lnTo>
                <a:lnTo>
                  <a:pt x="24449" y="60305"/>
                </a:lnTo>
                <a:lnTo>
                  <a:pt x="12179" y="62378"/>
                </a:lnTo>
                <a:lnTo>
                  <a:pt x="0" y="64909"/>
                </a:lnTo>
                <a:lnTo>
                  <a:pt x="12337" y="63304"/>
                </a:lnTo>
                <a:lnTo>
                  <a:pt x="24658" y="61539"/>
                </a:lnTo>
                <a:lnTo>
                  <a:pt x="36963" y="59614"/>
                </a:lnTo>
                <a:lnTo>
                  <a:pt x="49250" y="57531"/>
                </a:lnTo>
                <a:close/>
              </a:path>
              <a:path w="353060" h="65404">
                <a:moveTo>
                  <a:pt x="162204" y="36360"/>
                </a:moveTo>
                <a:lnTo>
                  <a:pt x="147874" y="40624"/>
                </a:lnTo>
                <a:lnTo>
                  <a:pt x="133591" y="45056"/>
                </a:lnTo>
                <a:lnTo>
                  <a:pt x="119356" y="49654"/>
                </a:lnTo>
                <a:lnTo>
                  <a:pt x="105168" y="54419"/>
                </a:lnTo>
                <a:lnTo>
                  <a:pt x="98145" y="54584"/>
                </a:lnTo>
                <a:lnTo>
                  <a:pt x="91147" y="54902"/>
                </a:lnTo>
                <a:lnTo>
                  <a:pt x="84226" y="55384"/>
                </a:lnTo>
                <a:lnTo>
                  <a:pt x="74866" y="60706"/>
                </a:lnTo>
                <a:lnTo>
                  <a:pt x="113160" y="59555"/>
                </a:lnTo>
                <a:lnTo>
                  <a:pt x="151472" y="59004"/>
                </a:lnTo>
                <a:lnTo>
                  <a:pt x="216712" y="47790"/>
                </a:lnTo>
                <a:lnTo>
                  <a:pt x="218401" y="43980"/>
                </a:lnTo>
                <a:lnTo>
                  <a:pt x="221703" y="40779"/>
                </a:lnTo>
                <a:lnTo>
                  <a:pt x="227431" y="39166"/>
                </a:lnTo>
                <a:lnTo>
                  <a:pt x="208343" y="39166"/>
                </a:lnTo>
                <a:lnTo>
                  <a:pt x="162204" y="36360"/>
                </a:lnTo>
                <a:close/>
              </a:path>
              <a:path w="353060" h="65404">
                <a:moveTo>
                  <a:pt x="241388" y="32092"/>
                </a:moveTo>
                <a:lnTo>
                  <a:pt x="233222" y="34467"/>
                </a:lnTo>
                <a:lnTo>
                  <a:pt x="208343" y="39166"/>
                </a:lnTo>
                <a:lnTo>
                  <a:pt x="227431" y="39166"/>
                </a:lnTo>
                <a:lnTo>
                  <a:pt x="236270" y="36677"/>
                </a:lnTo>
                <a:lnTo>
                  <a:pt x="237985" y="35013"/>
                </a:lnTo>
                <a:lnTo>
                  <a:pt x="239699" y="33477"/>
                </a:lnTo>
                <a:lnTo>
                  <a:pt x="241388" y="32092"/>
                </a:lnTo>
                <a:close/>
              </a:path>
              <a:path w="353060" h="65404">
                <a:moveTo>
                  <a:pt x="279984" y="12090"/>
                </a:moveTo>
                <a:lnTo>
                  <a:pt x="274916" y="12420"/>
                </a:lnTo>
                <a:lnTo>
                  <a:pt x="264375" y="12839"/>
                </a:lnTo>
                <a:lnTo>
                  <a:pt x="222910" y="20307"/>
                </a:lnTo>
                <a:lnTo>
                  <a:pt x="199061" y="26241"/>
                </a:lnTo>
                <a:lnTo>
                  <a:pt x="175336" y="32613"/>
                </a:lnTo>
                <a:lnTo>
                  <a:pt x="189669" y="28994"/>
                </a:lnTo>
                <a:lnTo>
                  <a:pt x="204057" y="25549"/>
                </a:lnTo>
                <a:lnTo>
                  <a:pt x="218502" y="22280"/>
                </a:lnTo>
                <a:lnTo>
                  <a:pt x="233006" y="19189"/>
                </a:lnTo>
                <a:lnTo>
                  <a:pt x="279984" y="12090"/>
                </a:lnTo>
                <a:close/>
              </a:path>
              <a:path w="353060" h="65404">
                <a:moveTo>
                  <a:pt x="352691" y="0"/>
                </a:moveTo>
                <a:lnTo>
                  <a:pt x="352160" y="126"/>
                </a:lnTo>
                <a:lnTo>
                  <a:pt x="352399" y="114"/>
                </a:lnTo>
                <a:lnTo>
                  <a:pt x="35269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799299" y="4363227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20954" y="0"/>
                </a:moveTo>
                <a:lnTo>
                  <a:pt x="304" y="4394"/>
                </a:lnTo>
                <a:lnTo>
                  <a:pt x="0" y="4508"/>
                </a:lnTo>
                <a:lnTo>
                  <a:pt x="15252" y="1816"/>
                </a:lnTo>
                <a:lnTo>
                  <a:pt x="2095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726891" y="4367833"/>
            <a:ext cx="71755" cy="12065"/>
          </a:xfrm>
          <a:custGeom>
            <a:avLst/>
            <a:gdLst/>
            <a:ahLst/>
            <a:cxnLst/>
            <a:rect l="l" t="t" r="r" b="b"/>
            <a:pathLst>
              <a:path w="71754" h="12064">
                <a:moveTo>
                  <a:pt x="71704" y="0"/>
                </a:moveTo>
                <a:lnTo>
                  <a:pt x="0" y="11874"/>
                </a:lnTo>
                <a:lnTo>
                  <a:pt x="8100" y="11252"/>
                </a:lnTo>
                <a:lnTo>
                  <a:pt x="15884" y="10461"/>
                </a:lnTo>
                <a:lnTo>
                  <a:pt x="23292" y="9484"/>
                </a:lnTo>
                <a:lnTo>
                  <a:pt x="30264" y="8305"/>
                </a:lnTo>
                <a:lnTo>
                  <a:pt x="7170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669819" y="4362765"/>
            <a:ext cx="145415" cy="25400"/>
          </a:xfrm>
          <a:custGeom>
            <a:avLst/>
            <a:gdLst/>
            <a:ahLst/>
            <a:cxnLst/>
            <a:rect l="l" t="t" r="r" b="b"/>
            <a:pathLst>
              <a:path w="145414" h="25400">
                <a:moveTo>
                  <a:pt x="67132" y="10795"/>
                </a:moveTo>
                <a:lnTo>
                  <a:pt x="61658" y="12039"/>
                </a:lnTo>
                <a:lnTo>
                  <a:pt x="46161" y="15032"/>
                </a:lnTo>
                <a:lnTo>
                  <a:pt x="30719" y="18218"/>
                </a:lnTo>
                <a:lnTo>
                  <a:pt x="15333" y="21594"/>
                </a:lnTo>
                <a:lnTo>
                  <a:pt x="0" y="25158"/>
                </a:lnTo>
                <a:lnTo>
                  <a:pt x="41452" y="17691"/>
                </a:lnTo>
                <a:lnTo>
                  <a:pt x="51993" y="17272"/>
                </a:lnTo>
                <a:lnTo>
                  <a:pt x="57061" y="16941"/>
                </a:lnTo>
                <a:lnTo>
                  <a:pt x="85080" y="12433"/>
                </a:lnTo>
                <a:lnTo>
                  <a:pt x="62230" y="12433"/>
                </a:lnTo>
                <a:lnTo>
                  <a:pt x="63868" y="11861"/>
                </a:lnTo>
                <a:lnTo>
                  <a:pt x="67132" y="10795"/>
                </a:lnTo>
                <a:close/>
              </a:path>
              <a:path w="145414" h="25400">
                <a:moveTo>
                  <a:pt x="144576" y="0"/>
                </a:moveTo>
                <a:lnTo>
                  <a:pt x="103492" y="6604"/>
                </a:lnTo>
                <a:lnTo>
                  <a:pt x="84340" y="10833"/>
                </a:lnTo>
                <a:lnTo>
                  <a:pt x="77038" y="11531"/>
                </a:lnTo>
                <a:lnTo>
                  <a:pt x="69672" y="12077"/>
                </a:lnTo>
                <a:lnTo>
                  <a:pt x="62230" y="12433"/>
                </a:lnTo>
                <a:lnTo>
                  <a:pt x="85080" y="12433"/>
                </a:lnTo>
                <a:lnTo>
                  <a:pt x="129451" y="4953"/>
                </a:lnTo>
                <a:lnTo>
                  <a:pt x="145402" y="215"/>
                </a:lnTo>
                <a:lnTo>
                  <a:pt x="14457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799607" y="4360428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5" h="7620">
                <a:moveTo>
                  <a:pt x="29337" y="0"/>
                </a:moveTo>
                <a:lnTo>
                  <a:pt x="14795" y="2336"/>
                </a:lnTo>
                <a:lnTo>
                  <a:pt x="15074" y="2400"/>
                </a:lnTo>
                <a:lnTo>
                  <a:pt x="15341" y="2489"/>
                </a:lnTo>
                <a:lnTo>
                  <a:pt x="15621" y="2552"/>
                </a:lnTo>
                <a:lnTo>
                  <a:pt x="0" y="7200"/>
                </a:lnTo>
                <a:lnTo>
                  <a:pt x="20650" y="2794"/>
                </a:lnTo>
                <a:lnTo>
                  <a:pt x="29337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860317" y="4376840"/>
            <a:ext cx="22860" cy="6985"/>
          </a:xfrm>
          <a:custGeom>
            <a:avLst/>
            <a:gdLst/>
            <a:ahLst/>
            <a:cxnLst/>
            <a:rect l="l" t="t" r="r" b="b"/>
            <a:pathLst>
              <a:path w="22860" h="6985">
                <a:moveTo>
                  <a:pt x="22618" y="0"/>
                </a:moveTo>
                <a:lnTo>
                  <a:pt x="18059" y="762"/>
                </a:lnTo>
                <a:lnTo>
                  <a:pt x="0" y="6667"/>
                </a:lnTo>
                <a:lnTo>
                  <a:pt x="5651" y="5892"/>
                </a:lnTo>
                <a:lnTo>
                  <a:pt x="2261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865962" y="437761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62" y="0"/>
                </a:lnTo>
              </a:path>
            </a:pathLst>
          </a:custGeom>
          <a:ln w="10223">
            <a:solidFill>
              <a:srgbClr val="C5C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951109" y="4373157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70" h="7620">
                <a:moveTo>
                  <a:pt x="20700" y="0"/>
                </a:moveTo>
                <a:lnTo>
                  <a:pt x="0" y="7391"/>
                </a:lnTo>
                <a:lnTo>
                  <a:pt x="13665" y="7404"/>
                </a:lnTo>
                <a:lnTo>
                  <a:pt x="17970" y="7467"/>
                </a:lnTo>
                <a:lnTo>
                  <a:pt x="22263" y="7594"/>
                </a:lnTo>
                <a:lnTo>
                  <a:pt x="32397" y="3492"/>
                </a:lnTo>
                <a:lnTo>
                  <a:pt x="37452" y="1384"/>
                </a:lnTo>
                <a:lnTo>
                  <a:pt x="39281" y="520"/>
                </a:lnTo>
                <a:lnTo>
                  <a:pt x="35979" y="444"/>
                </a:lnTo>
                <a:lnTo>
                  <a:pt x="28486" y="419"/>
                </a:lnTo>
                <a:lnTo>
                  <a:pt x="25882" y="254"/>
                </a:lnTo>
                <a:lnTo>
                  <a:pt x="207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946437" y="4380543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10604" y="0"/>
                </a:moveTo>
                <a:lnTo>
                  <a:pt x="4673" y="0"/>
                </a:lnTo>
                <a:lnTo>
                  <a:pt x="0" y="1689"/>
                </a:lnTo>
                <a:lnTo>
                  <a:pt x="24028" y="1371"/>
                </a:lnTo>
                <a:lnTo>
                  <a:pt x="25971" y="584"/>
                </a:lnTo>
                <a:lnTo>
                  <a:pt x="26936" y="215"/>
                </a:lnTo>
                <a:lnTo>
                  <a:pt x="22644" y="88"/>
                </a:lnTo>
                <a:lnTo>
                  <a:pt x="18338" y="25"/>
                </a:lnTo>
                <a:lnTo>
                  <a:pt x="1060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164412" y="4419509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21412" y="0"/>
                </a:moveTo>
                <a:lnTo>
                  <a:pt x="14274" y="546"/>
                </a:lnTo>
                <a:lnTo>
                  <a:pt x="7137" y="1409"/>
                </a:lnTo>
                <a:lnTo>
                  <a:pt x="0" y="2565"/>
                </a:lnTo>
                <a:lnTo>
                  <a:pt x="5105" y="4457"/>
                </a:lnTo>
                <a:lnTo>
                  <a:pt x="10540" y="3009"/>
                </a:lnTo>
                <a:lnTo>
                  <a:pt x="21412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163884" y="4414506"/>
            <a:ext cx="31115" cy="10160"/>
          </a:xfrm>
          <a:custGeom>
            <a:avLst/>
            <a:gdLst/>
            <a:ahLst/>
            <a:cxnLst/>
            <a:rect l="l" t="t" r="r" b="b"/>
            <a:pathLst>
              <a:path w="31114" h="10160">
                <a:moveTo>
                  <a:pt x="30551" y="5003"/>
                </a:moveTo>
                <a:lnTo>
                  <a:pt x="21945" y="5003"/>
                </a:lnTo>
                <a:lnTo>
                  <a:pt x="11074" y="8013"/>
                </a:lnTo>
                <a:lnTo>
                  <a:pt x="5638" y="9461"/>
                </a:lnTo>
                <a:lnTo>
                  <a:pt x="7315" y="10096"/>
                </a:lnTo>
                <a:lnTo>
                  <a:pt x="25450" y="8597"/>
                </a:lnTo>
                <a:lnTo>
                  <a:pt x="27292" y="8128"/>
                </a:lnTo>
                <a:lnTo>
                  <a:pt x="29121" y="7632"/>
                </a:lnTo>
                <a:lnTo>
                  <a:pt x="30962" y="7175"/>
                </a:lnTo>
                <a:lnTo>
                  <a:pt x="30551" y="5003"/>
                </a:lnTo>
                <a:close/>
              </a:path>
              <a:path w="31114" h="10160">
                <a:moveTo>
                  <a:pt x="21729" y="0"/>
                </a:moveTo>
                <a:lnTo>
                  <a:pt x="10680" y="292"/>
                </a:lnTo>
                <a:lnTo>
                  <a:pt x="7226" y="2717"/>
                </a:lnTo>
                <a:lnTo>
                  <a:pt x="3644" y="5067"/>
                </a:lnTo>
                <a:lnTo>
                  <a:pt x="0" y="7378"/>
                </a:lnTo>
                <a:lnTo>
                  <a:pt x="533" y="7569"/>
                </a:lnTo>
                <a:lnTo>
                  <a:pt x="7670" y="6413"/>
                </a:lnTo>
                <a:lnTo>
                  <a:pt x="14795" y="5549"/>
                </a:lnTo>
                <a:lnTo>
                  <a:pt x="21945" y="5003"/>
                </a:lnTo>
                <a:lnTo>
                  <a:pt x="30551" y="5003"/>
                </a:lnTo>
                <a:lnTo>
                  <a:pt x="30467" y="4559"/>
                </a:lnTo>
                <a:lnTo>
                  <a:pt x="28346" y="2425"/>
                </a:lnTo>
                <a:lnTo>
                  <a:pt x="2172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174562" y="4413472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8178" y="0"/>
                </a:moveTo>
                <a:lnTo>
                  <a:pt x="4838" y="88"/>
                </a:lnTo>
                <a:lnTo>
                  <a:pt x="939" y="647"/>
                </a:lnTo>
                <a:lnTo>
                  <a:pt x="0" y="1320"/>
                </a:lnTo>
                <a:lnTo>
                  <a:pt x="11049" y="1028"/>
                </a:lnTo>
                <a:lnTo>
                  <a:pt x="10024" y="647"/>
                </a:lnTo>
                <a:lnTo>
                  <a:pt x="817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179398" y="4413177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2565" y="0"/>
                </a:moveTo>
                <a:lnTo>
                  <a:pt x="2832" y="114"/>
                </a:lnTo>
                <a:lnTo>
                  <a:pt x="3340" y="292"/>
                </a:lnTo>
                <a:lnTo>
                  <a:pt x="0" y="381"/>
                </a:lnTo>
                <a:lnTo>
                  <a:pt x="256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189342" y="4421680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499" y="0"/>
                </a:moveTo>
                <a:lnTo>
                  <a:pt x="3670" y="457"/>
                </a:lnTo>
                <a:lnTo>
                  <a:pt x="1841" y="952"/>
                </a:lnTo>
                <a:lnTo>
                  <a:pt x="0" y="1422"/>
                </a:lnTo>
                <a:lnTo>
                  <a:pt x="5600" y="927"/>
                </a:lnTo>
                <a:lnTo>
                  <a:pt x="549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175499" y="441355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898" y="0"/>
                </a:moveTo>
                <a:lnTo>
                  <a:pt x="660" y="114"/>
                </a:lnTo>
                <a:lnTo>
                  <a:pt x="431" y="254"/>
                </a:lnTo>
                <a:lnTo>
                  <a:pt x="0" y="571"/>
                </a:lnTo>
                <a:lnTo>
                  <a:pt x="389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176152" y="4411957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2362" y="0"/>
                </a:moveTo>
                <a:lnTo>
                  <a:pt x="0" y="1701"/>
                </a:lnTo>
                <a:lnTo>
                  <a:pt x="1092" y="1689"/>
                </a:lnTo>
                <a:lnTo>
                  <a:pt x="3251" y="1600"/>
                </a:lnTo>
                <a:lnTo>
                  <a:pt x="5816" y="1219"/>
                </a:lnTo>
                <a:lnTo>
                  <a:pt x="4660" y="825"/>
                </a:lnTo>
                <a:lnTo>
                  <a:pt x="2362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155635" y="441479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923" y="0"/>
                </a:moveTo>
                <a:lnTo>
                  <a:pt x="15709" y="76"/>
                </a:lnTo>
                <a:lnTo>
                  <a:pt x="14109" y="152"/>
                </a:lnTo>
                <a:lnTo>
                  <a:pt x="2578" y="1765"/>
                </a:lnTo>
                <a:lnTo>
                  <a:pt x="1727" y="2603"/>
                </a:lnTo>
                <a:lnTo>
                  <a:pt x="863" y="3390"/>
                </a:lnTo>
                <a:lnTo>
                  <a:pt x="0" y="4076"/>
                </a:lnTo>
                <a:lnTo>
                  <a:pt x="8242" y="7086"/>
                </a:lnTo>
                <a:lnTo>
                  <a:pt x="11899" y="4775"/>
                </a:lnTo>
                <a:lnTo>
                  <a:pt x="15468" y="2425"/>
                </a:lnTo>
                <a:lnTo>
                  <a:pt x="1892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151681" y="441412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6527" y="2438"/>
                </a:moveTo>
                <a:lnTo>
                  <a:pt x="0" y="3365"/>
                </a:lnTo>
                <a:lnTo>
                  <a:pt x="3962" y="4775"/>
                </a:lnTo>
                <a:lnTo>
                  <a:pt x="4813" y="4064"/>
                </a:lnTo>
                <a:lnTo>
                  <a:pt x="5689" y="3276"/>
                </a:lnTo>
                <a:lnTo>
                  <a:pt x="6527" y="2438"/>
                </a:lnTo>
                <a:close/>
              </a:path>
              <a:path w="24129" h="5079">
                <a:moveTo>
                  <a:pt x="23825" y="0"/>
                </a:moveTo>
                <a:lnTo>
                  <a:pt x="18072" y="812"/>
                </a:lnTo>
                <a:lnTo>
                  <a:pt x="19672" y="749"/>
                </a:lnTo>
                <a:lnTo>
                  <a:pt x="22872" y="673"/>
                </a:lnTo>
                <a:lnTo>
                  <a:pt x="23190" y="431"/>
                </a:lnTo>
                <a:lnTo>
                  <a:pt x="2382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134841" y="4404677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10" h="5714">
                <a:moveTo>
                  <a:pt x="22504" y="0"/>
                </a:moveTo>
                <a:lnTo>
                  <a:pt x="15062" y="1790"/>
                </a:lnTo>
                <a:lnTo>
                  <a:pt x="7581" y="3467"/>
                </a:lnTo>
                <a:lnTo>
                  <a:pt x="0" y="5080"/>
                </a:lnTo>
                <a:lnTo>
                  <a:pt x="215" y="5168"/>
                </a:lnTo>
                <a:lnTo>
                  <a:pt x="29133" y="2235"/>
                </a:lnTo>
                <a:lnTo>
                  <a:pt x="26923" y="1473"/>
                </a:lnTo>
                <a:lnTo>
                  <a:pt x="2250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132620" y="440975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222" y="0"/>
                </a:moveTo>
                <a:lnTo>
                  <a:pt x="1473" y="139"/>
                </a:lnTo>
                <a:lnTo>
                  <a:pt x="681" y="330"/>
                </a:lnTo>
                <a:lnTo>
                  <a:pt x="0" y="457"/>
                </a:lnTo>
                <a:lnTo>
                  <a:pt x="2844" y="330"/>
                </a:lnTo>
                <a:lnTo>
                  <a:pt x="2641" y="203"/>
                </a:lnTo>
                <a:lnTo>
                  <a:pt x="222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158205" y="4414944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544" y="0"/>
                </a:moveTo>
                <a:lnTo>
                  <a:pt x="1219" y="355"/>
                </a:lnTo>
                <a:lnTo>
                  <a:pt x="419" y="1219"/>
                </a:lnTo>
                <a:lnTo>
                  <a:pt x="0" y="1625"/>
                </a:lnTo>
                <a:lnTo>
                  <a:pt x="1154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143492" y="4413663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32664" y="0"/>
                </a:moveTo>
                <a:lnTo>
                  <a:pt x="0" y="965"/>
                </a:lnTo>
                <a:lnTo>
                  <a:pt x="8191" y="3822"/>
                </a:lnTo>
                <a:lnTo>
                  <a:pt x="14719" y="2908"/>
                </a:lnTo>
                <a:lnTo>
                  <a:pt x="15532" y="2082"/>
                </a:lnTo>
                <a:lnTo>
                  <a:pt x="15925" y="1638"/>
                </a:lnTo>
                <a:lnTo>
                  <a:pt x="26250" y="1282"/>
                </a:lnTo>
                <a:lnTo>
                  <a:pt x="32016" y="457"/>
                </a:lnTo>
                <a:lnTo>
                  <a:pt x="3266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135463" y="4406907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4">
                <a:moveTo>
                  <a:pt x="28511" y="0"/>
                </a:moveTo>
                <a:lnTo>
                  <a:pt x="21429" y="1099"/>
                </a:lnTo>
                <a:lnTo>
                  <a:pt x="14317" y="1997"/>
                </a:lnTo>
                <a:lnTo>
                  <a:pt x="7174" y="2689"/>
                </a:lnTo>
                <a:lnTo>
                  <a:pt x="0" y="3175"/>
                </a:lnTo>
                <a:lnTo>
                  <a:pt x="1841" y="4191"/>
                </a:lnTo>
                <a:lnTo>
                  <a:pt x="3302" y="5295"/>
                </a:lnTo>
                <a:lnTo>
                  <a:pt x="4445" y="6502"/>
                </a:lnTo>
                <a:lnTo>
                  <a:pt x="5638" y="6896"/>
                </a:lnTo>
                <a:lnTo>
                  <a:pt x="6832" y="7327"/>
                </a:lnTo>
                <a:lnTo>
                  <a:pt x="8026" y="7721"/>
                </a:lnTo>
                <a:lnTo>
                  <a:pt x="40690" y="6756"/>
                </a:lnTo>
                <a:lnTo>
                  <a:pt x="43053" y="5054"/>
                </a:lnTo>
                <a:lnTo>
                  <a:pt x="33337" y="1638"/>
                </a:lnTo>
                <a:lnTo>
                  <a:pt x="2851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131209" y="441008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4254" y="0"/>
                </a:moveTo>
                <a:lnTo>
                  <a:pt x="1409" y="127"/>
                </a:lnTo>
                <a:lnTo>
                  <a:pt x="0" y="419"/>
                </a:lnTo>
                <a:lnTo>
                  <a:pt x="8699" y="3327"/>
                </a:lnTo>
                <a:lnTo>
                  <a:pt x="7556" y="2120"/>
                </a:lnTo>
                <a:lnTo>
                  <a:pt x="6095" y="1016"/>
                </a:lnTo>
                <a:lnTo>
                  <a:pt x="425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171203" y="4423107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10">
                <a:moveTo>
                  <a:pt x="18135" y="0"/>
                </a:moveTo>
                <a:lnTo>
                  <a:pt x="0" y="1498"/>
                </a:lnTo>
                <a:lnTo>
                  <a:pt x="2882" y="2565"/>
                </a:lnTo>
                <a:lnTo>
                  <a:pt x="3911" y="3048"/>
                </a:lnTo>
                <a:lnTo>
                  <a:pt x="4800" y="3556"/>
                </a:lnTo>
                <a:lnTo>
                  <a:pt x="1813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176011" y="4422600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5" h="14604">
                <a:moveTo>
                  <a:pt x="18935" y="0"/>
                </a:moveTo>
                <a:lnTo>
                  <a:pt x="13322" y="508"/>
                </a:lnTo>
                <a:lnTo>
                  <a:pt x="0" y="4064"/>
                </a:lnTo>
                <a:lnTo>
                  <a:pt x="4825" y="6807"/>
                </a:lnTo>
                <a:lnTo>
                  <a:pt x="5664" y="10401"/>
                </a:lnTo>
                <a:lnTo>
                  <a:pt x="4216" y="14262"/>
                </a:lnTo>
                <a:lnTo>
                  <a:pt x="9029" y="13512"/>
                </a:lnTo>
                <a:lnTo>
                  <a:pt x="11417" y="13106"/>
                </a:lnTo>
                <a:lnTo>
                  <a:pt x="16141" y="8293"/>
                </a:lnTo>
                <a:lnTo>
                  <a:pt x="19088" y="3746"/>
                </a:lnTo>
                <a:lnTo>
                  <a:pt x="18935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178581" y="443570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851" y="0"/>
                </a:moveTo>
                <a:lnTo>
                  <a:pt x="6451" y="406"/>
                </a:lnTo>
                <a:lnTo>
                  <a:pt x="1651" y="1155"/>
                </a:lnTo>
                <a:lnTo>
                  <a:pt x="1244" y="2209"/>
                </a:lnTo>
                <a:lnTo>
                  <a:pt x="685" y="3289"/>
                </a:lnTo>
                <a:lnTo>
                  <a:pt x="0" y="4356"/>
                </a:lnTo>
                <a:lnTo>
                  <a:pt x="5219" y="3479"/>
                </a:lnTo>
                <a:lnTo>
                  <a:pt x="7734" y="1155"/>
                </a:lnTo>
                <a:lnTo>
                  <a:pt x="885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878253" y="4438046"/>
            <a:ext cx="119380" cy="29845"/>
          </a:xfrm>
          <a:custGeom>
            <a:avLst/>
            <a:gdLst/>
            <a:ahLst/>
            <a:cxnLst/>
            <a:rect l="l" t="t" r="r" b="b"/>
            <a:pathLst>
              <a:path w="119379" h="29845">
                <a:moveTo>
                  <a:pt x="73752" y="16776"/>
                </a:moveTo>
                <a:lnTo>
                  <a:pt x="51460" y="16776"/>
                </a:lnTo>
                <a:lnTo>
                  <a:pt x="38665" y="20090"/>
                </a:lnTo>
                <a:lnTo>
                  <a:pt x="25825" y="23287"/>
                </a:lnTo>
                <a:lnTo>
                  <a:pt x="12937" y="26361"/>
                </a:lnTo>
                <a:lnTo>
                  <a:pt x="0" y="29311"/>
                </a:lnTo>
                <a:lnTo>
                  <a:pt x="43751" y="26695"/>
                </a:lnTo>
                <a:lnTo>
                  <a:pt x="62849" y="20518"/>
                </a:lnTo>
                <a:lnTo>
                  <a:pt x="73752" y="16776"/>
                </a:lnTo>
                <a:close/>
              </a:path>
              <a:path w="119379" h="29845">
                <a:moveTo>
                  <a:pt x="87325" y="3644"/>
                </a:moveTo>
                <a:lnTo>
                  <a:pt x="85356" y="4508"/>
                </a:lnTo>
                <a:lnTo>
                  <a:pt x="83489" y="5092"/>
                </a:lnTo>
                <a:lnTo>
                  <a:pt x="55778" y="8356"/>
                </a:lnTo>
                <a:lnTo>
                  <a:pt x="24752" y="19316"/>
                </a:lnTo>
                <a:lnTo>
                  <a:pt x="44783" y="17462"/>
                </a:lnTo>
                <a:lnTo>
                  <a:pt x="51460" y="16776"/>
                </a:lnTo>
                <a:lnTo>
                  <a:pt x="73752" y="16776"/>
                </a:lnTo>
                <a:lnTo>
                  <a:pt x="81814" y="14009"/>
                </a:lnTo>
                <a:lnTo>
                  <a:pt x="100649" y="7169"/>
                </a:lnTo>
                <a:lnTo>
                  <a:pt x="105240" y="5410"/>
                </a:lnTo>
                <a:lnTo>
                  <a:pt x="91541" y="5410"/>
                </a:lnTo>
                <a:lnTo>
                  <a:pt x="92595" y="4648"/>
                </a:lnTo>
                <a:lnTo>
                  <a:pt x="93788" y="3746"/>
                </a:lnTo>
                <a:lnTo>
                  <a:pt x="88341" y="3746"/>
                </a:lnTo>
                <a:lnTo>
                  <a:pt x="87325" y="3644"/>
                </a:lnTo>
                <a:close/>
              </a:path>
              <a:path w="119379" h="29845">
                <a:moveTo>
                  <a:pt x="113055" y="774"/>
                </a:moveTo>
                <a:lnTo>
                  <a:pt x="102108" y="2171"/>
                </a:lnTo>
                <a:lnTo>
                  <a:pt x="91541" y="5410"/>
                </a:lnTo>
                <a:lnTo>
                  <a:pt x="105240" y="5410"/>
                </a:lnTo>
                <a:lnTo>
                  <a:pt x="117200" y="825"/>
                </a:lnTo>
                <a:lnTo>
                  <a:pt x="115963" y="825"/>
                </a:lnTo>
                <a:lnTo>
                  <a:pt x="113055" y="774"/>
                </a:lnTo>
                <a:close/>
              </a:path>
              <a:path w="119379" h="29845">
                <a:moveTo>
                  <a:pt x="94678" y="3073"/>
                </a:moveTo>
                <a:lnTo>
                  <a:pt x="89408" y="3746"/>
                </a:lnTo>
                <a:lnTo>
                  <a:pt x="93788" y="3746"/>
                </a:lnTo>
                <a:lnTo>
                  <a:pt x="94678" y="3073"/>
                </a:lnTo>
                <a:close/>
              </a:path>
              <a:path w="119379" h="29845">
                <a:moveTo>
                  <a:pt x="119354" y="0"/>
                </a:moveTo>
                <a:lnTo>
                  <a:pt x="118224" y="126"/>
                </a:lnTo>
                <a:lnTo>
                  <a:pt x="115963" y="825"/>
                </a:lnTo>
                <a:lnTo>
                  <a:pt x="117200" y="825"/>
                </a:lnTo>
                <a:lnTo>
                  <a:pt x="119354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837627" y="4453956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5" y="0"/>
                </a:lnTo>
              </a:path>
            </a:pathLst>
          </a:custGeom>
          <a:ln w="15112">
            <a:solidFill>
              <a:srgbClr val="CCC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965573" y="4437222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89" h="5079">
                <a:moveTo>
                  <a:pt x="19545" y="1498"/>
                </a:moveTo>
                <a:lnTo>
                  <a:pt x="17970" y="1981"/>
                </a:lnTo>
                <a:lnTo>
                  <a:pt x="14795" y="2997"/>
                </a:lnTo>
                <a:lnTo>
                  <a:pt x="25730" y="1600"/>
                </a:lnTo>
                <a:lnTo>
                  <a:pt x="23672" y="1587"/>
                </a:lnTo>
                <a:lnTo>
                  <a:pt x="19545" y="1498"/>
                </a:lnTo>
                <a:close/>
              </a:path>
              <a:path w="34289" h="5079">
                <a:moveTo>
                  <a:pt x="6311" y="888"/>
                </a:moveTo>
                <a:lnTo>
                  <a:pt x="4229" y="2324"/>
                </a:lnTo>
                <a:lnTo>
                  <a:pt x="2070" y="3543"/>
                </a:lnTo>
                <a:lnTo>
                  <a:pt x="0" y="4470"/>
                </a:lnTo>
                <a:lnTo>
                  <a:pt x="1015" y="4571"/>
                </a:lnTo>
                <a:lnTo>
                  <a:pt x="2082" y="4571"/>
                </a:lnTo>
                <a:lnTo>
                  <a:pt x="7365" y="3898"/>
                </a:lnTo>
                <a:lnTo>
                  <a:pt x="8534" y="3009"/>
                </a:lnTo>
                <a:lnTo>
                  <a:pt x="9690" y="2082"/>
                </a:lnTo>
                <a:lnTo>
                  <a:pt x="10820" y="1142"/>
                </a:lnTo>
                <a:lnTo>
                  <a:pt x="6311" y="888"/>
                </a:lnTo>
                <a:close/>
              </a:path>
              <a:path w="34289" h="5079">
                <a:moveTo>
                  <a:pt x="34112" y="0"/>
                </a:moveTo>
                <a:lnTo>
                  <a:pt x="30911" y="952"/>
                </a:lnTo>
                <a:lnTo>
                  <a:pt x="32029" y="825"/>
                </a:lnTo>
                <a:lnTo>
                  <a:pt x="3411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049519" y="4443117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4859" y="0"/>
                </a:moveTo>
                <a:lnTo>
                  <a:pt x="9893" y="2171"/>
                </a:lnTo>
                <a:lnTo>
                  <a:pt x="4914" y="4140"/>
                </a:lnTo>
                <a:lnTo>
                  <a:pt x="0" y="5930"/>
                </a:lnTo>
                <a:lnTo>
                  <a:pt x="1511" y="6337"/>
                </a:lnTo>
                <a:lnTo>
                  <a:pt x="10426" y="2171"/>
                </a:lnTo>
                <a:lnTo>
                  <a:pt x="1485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104770" y="445054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1689" y="0"/>
                </a:moveTo>
                <a:lnTo>
                  <a:pt x="0" y="889"/>
                </a:lnTo>
                <a:lnTo>
                  <a:pt x="965" y="762"/>
                </a:lnTo>
                <a:lnTo>
                  <a:pt x="1917" y="609"/>
                </a:lnTo>
                <a:lnTo>
                  <a:pt x="2895" y="482"/>
                </a:lnTo>
                <a:lnTo>
                  <a:pt x="168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981965" y="4435630"/>
            <a:ext cx="91440" cy="31115"/>
          </a:xfrm>
          <a:custGeom>
            <a:avLst/>
            <a:gdLst/>
            <a:ahLst/>
            <a:cxnLst/>
            <a:rect l="l" t="t" r="r" b="b"/>
            <a:pathLst>
              <a:path w="91439" h="31114">
                <a:moveTo>
                  <a:pt x="79552" y="0"/>
                </a:moveTo>
                <a:lnTo>
                  <a:pt x="45103" y="13423"/>
                </a:lnTo>
                <a:lnTo>
                  <a:pt x="39847" y="15444"/>
                </a:lnTo>
                <a:lnTo>
                  <a:pt x="0" y="30213"/>
                </a:lnTo>
                <a:lnTo>
                  <a:pt x="1244" y="30683"/>
                </a:lnTo>
                <a:lnTo>
                  <a:pt x="2349" y="30924"/>
                </a:lnTo>
                <a:lnTo>
                  <a:pt x="3594" y="30924"/>
                </a:lnTo>
                <a:lnTo>
                  <a:pt x="4025" y="30861"/>
                </a:lnTo>
                <a:lnTo>
                  <a:pt x="4305" y="30848"/>
                </a:lnTo>
                <a:lnTo>
                  <a:pt x="4572" y="30810"/>
                </a:lnTo>
                <a:lnTo>
                  <a:pt x="67513" y="13398"/>
                </a:lnTo>
                <a:lnTo>
                  <a:pt x="72478" y="11633"/>
                </a:lnTo>
                <a:lnTo>
                  <a:pt x="77444" y="9652"/>
                </a:lnTo>
                <a:lnTo>
                  <a:pt x="82410" y="7493"/>
                </a:lnTo>
                <a:lnTo>
                  <a:pt x="90932" y="3276"/>
                </a:lnTo>
                <a:lnTo>
                  <a:pt x="87160" y="2120"/>
                </a:lnTo>
                <a:lnTo>
                  <a:pt x="79552" y="0"/>
                </a:lnTo>
                <a:close/>
              </a:path>
              <a:path w="91439" h="31114">
                <a:moveTo>
                  <a:pt x="67621" y="13398"/>
                </a:move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051024" y="4439036"/>
            <a:ext cx="44450" cy="12065"/>
          </a:xfrm>
          <a:custGeom>
            <a:avLst/>
            <a:gdLst/>
            <a:ahLst/>
            <a:cxnLst/>
            <a:rect l="l" t="t" r="r" b="b"/>
            <a:pathLst>
              <a:path w="44450" h="12064">
                <a:moveTo>
                  <a:pt x="22339" y="0"/>
                </a:moveTo>
                <a:lnTo>
                  <a:pt x="19354" y="1409"/>
                </a:lnTo>
                <a:lnTo>
                  <a:pt x="16357" y="2781"/>
                </a:lnTo>
                <a:lnTo>
                  <a:pt x="13360" y="4076"/>
                </a:lnTo>
                <a:lnTo>
                  <a:pt x="8928" y="6248"/>
                </a:lnTo>
                <a:lnTo>
                  <a:pt x="4470" y="8356"/>
                </a:lnTo>
                <a:lnTo>
                  <a:pt x="0" y="10413"/>
                </a:lnTo>
                <a:lnTo>
                  <a:pt x="1896" y="10930"/>
                </a:lnTo>
                <a:lnTo>
                  <a:pt x="5575" y="11976"/>
                </a:lnTo>
                <a:lnTo>
                  <a:pt x="15377" y="10921"/>
                </a:lnTo>
                <a:lnTo>
                  <a:pt x="34730" y="8614"/>
                </a:lnTo>
                <a:lnTo>
                  <a:pt x="44424" y="7340"/>
                </a:lnTo>
                <a:lnTo>
                  <a:pt x="37109" y="4711"/>
                </a:lnTo>
                <a:lnTo>
                  <a:pt x="29756" y="2247"/>
                </a:lnTo>
                <a:lnTo>
                  <a:pt x="2233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101701" y="4449974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3327" y="0"/>
                </a:moveTo>
                <a:lnTo>
                  <a:pt x="0" y="1892"/>
                </a:lnTo>
                <a:lnTo>
                  <a:pt x="3060" y="1460"/>
                </a:lnTo>
                <a:lnTo>
                  <a:pt x="4762" y="571"/>
                </a:lnTo>
                <a:lnTo>
                  <a:pt x="332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056596" y="4438911"/>
            <a:ext cx="48895" cy="18415"/>
          </a:xfrm>
          <a:custGeom>
            <a:avLst/>
            <a:gdLst/>
            <a:ahLst/>
            <a:cxnLst/>
            <a:rect l="l" t="t" r="r" b="b"/>
            <a:pathLst>
              <a:path w="48895" h="18414">
                <a:moveTo>
                  <a:pt x="38849" y="7467"/>
                </a:moveTo>
                <a:lnTo>
                  <a:pt x="29155" y="8740"/>
                </a:lnTo>
                <a:lnTo>
                  <a:pt x="9639" y="11061"/>
                </a:lnTo>
                <a:lnTo>
                  <a:pt x="0" y="12103"/>
                </a:lnTo>
                <a:lnTo>
                  <a:pt x="6388" y="13931"/>
                </a:lnTo>
                <a:lnTo>
                  <a:pt x="12738" y="15925"/>
                </a:lnTo>
                <a:lnTo>
                  <a:pt x="19037" y="18046"/>
                </a:lnTo>
                <a:lnTo>
                  <a:pt x="30822" y="14935"/>
                </a:lnTo>
                <a:lnTo>
                  <a:pt x="45110" y="12954"/>
                </a:lnTo>
                <a:lnTo>
                  <a:pt x="48437" y="11061"/>
                </a:lnTo>
                <a:lnTo>
                  <a:pt x="45250" y="9829"/>
                </a:lnTo>
                <a:lnTo>
                  <a:pt x="38849" y="7467"/>
                </a:lnTo>
                <a:close/>
              </a:path>
              <a:path w="48895" h="18414">
                <a:moveTo>
                  <a:pt x="16306" y="0"/>
                </a:moveTo>
                <a:lnTo>
                  <a:pt x="7785" y="4203"/>
                </a:lnTo>
                <a:lnTo>
                  <a:pt x="10795" y="2908"/>
                </a:lnTo>
                <a:lnTo>
                  <a:pt x="13779" y="1536"/>
                </a:lnTo>
                <a:lnTo>
                  <a:pt x="16764" y="127"/>
                </a:lnTo>
                <a:lnTo>
                  <a:pt x="1630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37424" y="4450545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4">
                <a:moveTo>
                  <a:pt x="30492" y="0"/>
                </a:moveTo>
                <a:lnTo>
                  <a:pt x="22123" y="762"/>
                </a:lnTo>
                <a:lnTo>
                  <a:pt x="1638" y="6019"/>
                </a:lnTo>
                <a:lnTo>
                  <a:pt x="457" y="8559"/>
                </a:lnTo>
                <a:lnTo>
                  <a:pt x="0" y="11506"/>
                </a:lnTo>
                <a:lnTo>
                  <a:pt x="177" y="14376"/>
                </a:lnTo>
                <a:lnTo>
                  <a:pt x="9880" y="14071"/>
                </a:lnTo>
                <a:lnTo>
                  <a:pt x="16573" y="9105"/>
                </a:lnTo>
                <a:lnTo>
                  <a:pt x="23456" y="4419"/>
                </a:lnTo>
                <a:lnTo>
                  <a:pt x="3049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39055" y="4449258"/>
            <a:ext cx="43815" cy="15875"/>
          </a:xfrm>
          <a:custGeom>
            <a:avLst/>
            <a:gdLst/>
            <a:ahLst/>
            <a:cxnLst/>
            <a:rect l="l" t="t" r="r" b="b"/>
            <a:pathLst>
              <a:path w="43814" h="15875">
                <a:moveTo>
                  <a:pt x="43624" y="0"/>
                </a:moveTo>
                <a:lnTo>
                  <a:pt x="28867" y="1282"/>
                </a:lnTo>
                <a:lnTo>
                  <a:pt x="21818" y="5702"/>
                </a:lnTo>
                <a:lnTo>
                  <a:pt x="14947" y="10401"/>
                </a:lnTo>
                <a:lnTo>
                  <a:pt x="8254" y="15354"/>
                </a:lnTo>
                <a:lnTo>
                  <a:pt x="19938" y="14998"/>
                </a:lnTo>
                <a:lnTo>
                  <a:pt x="25195" y="10896"/>
                </a:lnTo>
                <a:lnTo>
                  <a:pt x="30995" y="6989"/>
                </a:lnTo>
                <a:lnTo>
                  <a:pt x="37189" y="3338"/>
                </a:lnTo>
                <a:lnTo>
                  <a:pt x="43624" y="0"/>
                </a:lnTo>
                <a:close/>
              </a:path>
              <a:path w="43814" h="15875">
                <a:moveTo>
                  <a:pt x="20497" y="2044"/>
                </a:moveTo>
                <a:lnTo>
                  <a:pt x="0" y="7302"/>
                </a:lnTo>
                <a:lnTo>
                  <a:pt x="20497" y="2044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740980" y="4452732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340" y="0"/>
                </a:moveTo>
                <a:lnTo>
                  <a:pt x="444" y="279"/>
                </a:lnTo>
                <a:lnTo>
                  <a:pt x="0" y="774"/>
                </a:lnTo>
                <a:lnTo>
                  <a:pt x="334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59558" y="4448147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230" y="0"/>
                </a:moveTo>
                <a:lnTo>
                  <a:pt x="0" y="3162"/>
                </a:lnTo>
                <a:lnTo>
                  <a:pt x="8356" y="2400"/>
                </a:lnTo>
                <a:lnTo>
                  <a:pt x="9639" y="1574"/>
                </a:lnTo>
                <a:lnTo>
                  <a:pt x="1223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44315" y="4430706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89" h="22225">
                <a:moveTo>
                  <a:pt x="107721" y="0"/>
                </a:moveTo>
                <a:lnTo>
                  <a:pt x="59726" y="7227"/>
                </a:lnTo>
                <a:lnTo>
                  <a:pt x="15787" y="18224"/>
                </a:lnTo>
                <a:lnTo>
                  <a:pt x="0" y="22021"/>
                </a:lnTo>
                <a:lnTo>
                  <a:pt x="15239" y="20599"/>
                </a:lnTo>
                <a:lnTo>
                  <a:pt x="27470" y="17437"/>
                </a:lnTo>
                <a:lnTo>
                  <a:pt x="40842" y="17437"/>
                </a:lnTo>
                <a:lnTo>
                  <a:pt x="74894" y="8031"/>
                </a:lnTo>
                <a:lnTo>
                  <a:pt x="86674" y="6045"/>
                </a:lnTo>
                <a:lnTo>
                  <a:pt x="98421" y="3915"/>
                </a:lnTo>
                <a:lnTo>
                  <a:pt x="110134" y="1638"/>
                </a:lnTo>
                <a:lnTo>
                  <a:pt x="109321" y="1117"/>
                </a:lnTo>
                <a:lnTo>
                  <a:pt x="107721" y="0"/>
                </a:lnTo>
                <a:close/>
              </a:path>
              <a:path w="110489" h="22225">
                <a:moveTo>
                  <a:pt x="40842" y="17437"/>
                </a:moveTo>
                <a:lnTo>
                  <a:pt x="27470" y="17437"/>
                </a:lnTo>
                <a:lnTo>
                  <a:pt x="26174" y="18224"/>
                </a:lnTo>
                <a:lnTo>
                  <a:pt x="23596" y="19837"/>
                </a:lnTo>
                <a:lnTo>
                  <a:pt x="38366" y="18554"/>
                </a:lnTo>
                <a:lnTo>
                  <a:pt x="40842" y="17437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2033" y="4430115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10871" y="0"/>
                </a:moveTo>
                <a:lnTo>
                  <a:pt x="0" y="596"/>
                </a:lnTo>
                <a:lnTo>
                  <a:pt x="800" y="1130"/>
                </a:lnTo>
                <a:lnTo>
                  <a:pt x="1600" y="1701"/>
                </a:lnTo>
                <a:lnTo>
                  <a:pt x="2412" y="2235"/>
                </a:lnTo>
                <a:lnTo>
                  <a:pt x="10985" y="482"/>
                </a:lnTo>
                <a:lnTo>
                  <a:pt x="1087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41431" y="4431839"/>
            <a:ext cx="91440" cy="21590"/>
          </a:xfrm>
          <a:custGeom>
            <a:avLst/>
            <a:gdLst/>
            <a:ahLst/>
            <a:cxnLst/>
            <a:rect l="l" t="t" r="r" b="b"/>
            <a:pathLst>
              <a:path w="91439" h="21589">
                <a:moveTo>
                  <a:pt x="90817" y="0"/>
                </a:moveTo>
                <a:lnTo>
                  <a:pt x="53898" y="2400"/>
                </a:lnTo>
                <a:lnTo>
                  <a:pt x="3009" y="18643"/>
                </a:lnTo>
                <a:lnTo>
                  <a:pt x="1320" y="19761"/>
                </a:lnTo>
                <a:lnTo>
                  <a:pt x="0" y="21170"/>
                </a:lnTo>
                <a:lnTo>
                  <a:pt x="2882" y="20891"/>
                </a:lnTo>
                <a:lnTo>
                  <a:pt x="18742" y="17076"/>
                </a:lnTo>
                <a:lnTo>
                  <a:pt x="48562" y="9447"/>
                </a:lnTo>
                <a:lnTo>
                  <a:pt x="62614" y="6092"/>
                </a:lnTo>
                <a:lnTo>
                  <a:pt x="76699" y="2942"/>
                </a:lnTo>
                <a:lnTo>
                  <a:pt x="9081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157952" y="4422077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4" h="3810">
                <a:moveTo>
                  <a:pt x="6464" y="0"/>
                </a:moveTo>
                <a:lnTo>
                  <a:pt x="5321" y="190"/>
                </a:lnTo>
                <a:lnTo>
                  <a:pt x="3556" y="1308"/>
                </a:lnTo>
                <a:lnTo>
                  <a:pt x="0" y="3454"/>
                </a:lnTo>
                <a:lnTo>
                  <a:pt x="7645" y="2921"/>
                </a:lnTo>
                <a:lnTo>
                  <a:pt x="11569" y="1892"/>
                </a:lnTo>
                <a:lnTo>
                  <a:pt x="6464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163270" y="442188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6248" y="2082"/>
                </a:moveTo>
                <a:lnTo>
                  <a:pt x="2324" y="3111"/>
                </a:lnTo>
                <a:lnTo>
                  <a:pt x="7937" y="2717"/>
                </a:lnTo>
                <a:lnTo>
                  <a:pt x="6248" y="2082"/>
                </a:lnTo>
                <a:close/>
              </a:path>
              <a:path w="8254" h="3175">
                <a:moveTo>
                  <a:pt x="609" y="0"/>
                </a:moveTo>
                <a:lnTo>
                  <a:pt x="0" y="380"/>
                </a:lnTo>
                <a:lnTo>
                  <a:pt x="1143" y="190"/>
                </a:lnTo>
                <a:lnTo>
                  <a:pt x="60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138110" y="4422266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25158" y="0"/>
                </a:moveTo>
                <a:lnTo>
                  <a:pt x="19240" y="990"/>
                </a:lnTo>
                <a:lnTo>
                  <a:pt x="13347" y="2184"/>
                </a:lnTo>
                <a:lnTo>
                  <a:pt x="7442" y="3581"/>
                </a:lnTo>
                <a:lnTo>
                  <a:pt x="3759" y="6019"/>
                </a:lnTo>
                <a:lnTo>
                  <a:pt x="1904" y="7213"/>
                </a:lnTo>
                <a:lnTo>
                  <a:pt x="1346" y="8039"/>
                </a:lnTo>
                <a:lnTo>
                  <a:pt x="698" y="8839"/>
                </a:lnTo>
                <a:lnTo>
                  <a:pt x="0" y="9639"/>
                </a:lnTo>
                <a:lnTo>
                  <a:pt x="13765" y="6276"/>
                </a:lnTo>
                <a:lnTo>
                  <a:pt x="25487" y="3263"/>
                </a:lnTo>
                <a:lnTo>
                  <a:pt x="19837" y="3263"/>
                </a:lnTo>
                <a:lnTo>
                  <a:pt x="23406" y="1117"/>
                </a:lnTo>
                <a:lnTo>
                  <a:pt x="25158" y="0"/>
                </a:lnTo>
                <a:close/>
              </a:path>
              <a:path w="27939" h="10160">
                <a:moveTo>
                  <a:pt x="27482" y="2743"/>
                </a:moveTo>
                <a:lnTo>
                  <a:pt x="19837" y="3263"/>
                </a:lnTo>
                <a:lnTo>
                  <a:pt x="25487" y="3263"/>
                </a:lnTo>
                <a:lnTo>
                  <a:pt x="27482" y="274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140017" y="442584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537" y="0"/>
                </a:moveTo>
                <a:lnTo>
                  <a:pt x="1562" y="965"/>
                </a:lnTo>
                <a:lnTo>
                  <a:pt x="1130" y="1866"/>
                </a:lnTo>
                <a:lnTo>
                  <a:pt x="596" y="2755"/>
                </a:lnTo>
                <a:lnTo>
                  <a:pt x="0" y="3644"/>
                </a:lnTo>
                <a:lnTo>
                  <a:pt x="553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135129" y="442948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889" y="0"/>
                </a:moveTo>
                <a:lnTo>
                  <a:pt x="3263" y="1054"/>
                </a:lnTo>
                <a:lnTo>
                  <a:pt x="0" y="3111"/>
                </a:lnTo>
                <a:lnTo>
                  <a:pt x="2971" y="2425"/>
                </a:lnTo>
                <a:lnTo>
                  <a:pt x="3682" y="1625"/>
                </a:lnTo>
                <a:lnTo>
                  <a:pt x="4317" y="825"/>
                </a:lnTo>
                <a:lnTo>
                  <a:pt x="4889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101749" y="4426812"/>
            <a:ext cx="40005" cy="13335"/>
          </a:xfrm>
          <a:custGeom>
            <a:avLst/>
            <a:gdLst/>
            <a:ahLst/>
            <a:cxnLst/>
            <a:rect l="l" t="t" r="r" b="b"/>
            <a:pathLst>
              <a:path w="40004" h="13335">
                <a:moveTo>
                  <a:pt x="39827" y="0"/>
                </a:moveTo>
                <a:lnTo>
                  <a:pt x="29859" y="2704"/>
                </a:lnTo>
                <a:lnTo>
                  <a:pt x="19899" y="5803"/>
                </a:lnTo>
                <a:lnTo>
                  <a:pt x="9946" y="9294"/>
                </a:lnTo>
                <a:lnTo>
                  <a:pt x="0" y="13169"/>
                </a:lnTo>
                <a:lnTo>
                  <a:pt x="16721" y="9590"/>
                </a:lnTo>
                <a:lnTo>
                  <a:pt x="3982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122979" y="4418900"/>
            <a:ext cx="53340" cy="23495"/>
          </a:xfrm>
          <a:custGeom>
            <a:avLst/>
            <a:gdLst/>
            <a:ahLst/>
            <a:cxnLst/>
            <a:rect l="l" t="t" r="r" b="b"/>
            <a:pathLst>
              <a:path w="53339" h="23495">
                <a:moveTo>
                  <a:pt x="48221" y="5702"/>
                </a:moveTo>
                <a:lnTo>
                  <a:pt x="42608" y="6108"/>
                </a:lnTo>
                <a:lnTo>
                  <a:pt x="28890" y="9642"/>
                </a:lnTo>
                <a:lnTo>
                  <a:pt x="15125" y="13004"/>
                </a:lnTo>
                <a:lnTo>
                  <a:pt x="12788" y="15608"/>
                </a:lnTo>
                <a:lnTo>
                  <a:pt x="9753" y="17932"/>
                </a:lnTo>
                <a:lnTo>
                  <a:pt x="0" y="23037"/>
                </a:lnTo>
                <a:lnTo>
                  <a:pt x="26458" y="15198"/>
                </a:lnTo>
                <a:lnTo>
                  <a:pt x="53022" y="7759"/>
                </a:lnTo>
                <a:lnTo>
                  <a:pt x="52133" y="7264"/>
                </a:lnTo>
                <a:lnTo>
                  <a:pt x="51104" y="6769"/>
                </a:lnTo>
                <a:lnTo>
                  <a:pt x="48221" y="5702"/>
                </a:lnTo>
                <a:close/>
              </a:path>
              <a:path w="53339" h="23495">
                <a:moveTo>
                  <a:pt x="32651" y="0"/>
                </a:moveTo>
                <a:lnTo>
                  <a:pt x="29311" y="2362"/>
                </a:lnTo>
                <a:lnTo>
                  <a:pt x="25958" y="4673"/>
                </a:lnTo>
                <a:lnTo>
                  <a:pt x="22580" y="6946"/>
                </a:lnTo>
                <a:lnTo>
                  <a:pt x="28473" y="5549"/>
                </a:lnTo>
                <a:lnTo>
                  <a:pt x="34378" y="4356"/>
                </a:lnTo>
                <a:lnTo>
                  <a:pt x="40284" y="3365"/>
                </a:lnTo>
                <a:lnTo>
                  <a:pt x="40906" y="2984"/>
                </a:lnTo>
                <a:lnTo>
                  <a:pt x="3265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141576" y="4417490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0109" y="0"/>
                </a:moveTo>
                <a:lnTo>
                  <a:pt x="1231" y="1244"/>
                </a:lnTo>
                <a:lnTo>
                  <a:pt x="1790" y="3873"/>
                </a:lnTo>
                <a:lnTo>
                  <a:pt x="1282" y="6654"/>
                </a:lnTo>
                <a:lnTo>
                  <a:pt x="0" y="9321"/>
                </a:lnTo>
                <a:lnTo>
                  <a:pt x="3975" y="8356"/>
                </a:lnTo>
                <a:lnTo>
                  <a:pt x="7365" y="6083"/>
                </a:lnTo>
                <a:lnTo>
                  <a:pt x="10718" y="3771"/>
                </a:lnTo>
                <a:lnTo>
                  <a:pt x="14058" y="1409"/>
                </a:lnTo>
                <a:lnTo>
                  <a:pt x="1010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106463" y="4426666"/>
            <a:ext cx="75565" cy="24765"/>
          </a:xfrm>
          <a:custGeom>
            <a:avLst/>
            <a:gdLst/>
            <a:ahLst/>
            <a:cxnLst/>
            <a:rect l="l" t="t" r="r" b="b"/>
            <a:pathLst>
              <a:path w="75564" h="24764">
                <a:moveTo>
                  <a:pt x="69545" y="0"/>
                </a:moveTo>
                <a:lnTo>
                  <a:pt x="42975" y="7429"/>
                </a:lnTo>
                <a:lnTo>
                  <a:pt x="16509" y="15278"/>
                </a:lnTo>
                <a:lnTo>
                  <a:pt x="0" y="23876"/>
                </a:lnTo>
                <a:lnTo>
                  <a:pt x="406" y="24053"/>
                </a:lnTo>
                <a:lnTo>
                  <a:pt x="800" y="24193"/>
                </a:lnTo>
                <a:lnTo>
                  <a:pt x="1206" y="24371"/>
                </a:lnTo>
                <a:lnTo>
                  <a:pt x="49796" y="17043"/>
                </a:lnTo>
                <a:lnTo>
                  <a:pt x="62039" y="13131"/>
                </a:lnTo>
                <a:lnTo>
                  <a:pt x="68160" y="11087"/>
                </a:lnTo>
                <a:lnTo>
                  <a:pt x="73761" y="10198"/>
                </a:lnTo>
                <a:lnTo>
                  <a:pt x="75222" y="6337"/>
                </a:lnTo>
                <a:lnTo>
                  <a:pt x="74371" y="2730"/>
                </a:lnTo>
                <a:lnTo>
                  <a:pt x="69545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922011" y="4426201"/>
            <a:ext cx="173355" cy="40005"/>
          </a:xfrm>
          <a:custGeom>
            <a:avLst/>
            <a:gdLst/>
            <a:ahLst/>
            <a:cxnLst/>
            <a:rect l="l" t="t" r="r" b="b"/>
            <a:pathLst>
              <a:path w="173354" h="40004">
                <a:moveTo>
                  <a:pt x="70023" y="35953"/>
                </a:moveTo>
                <a:lnTo>
                  <a:pt x="53200" y="35953"/>
                </a:lnTo>
                <a:lnTo>
                  <a:pt x="55511" y="37553"/>
                </a:lnTo>
                <a:lnTo>
                  <a:pt x="57899" y="38887"/>
                </a:lnTo>
                <a:lnTo>
                  <a:pt x="59956" y="39636"/>
                </a:lnTo>
                <a:lnTo>
                  <a:pt x="70023" y="35953"/>
                </a:lnTo>
                <a:close/>
              </a:path>
              <a:path w="173354" h="40004">
                <a:moveTo>
                  <a:pt x="170751" y="0"/>
                </a:moveTo>
                <a:lnTo>
                  <a:pt x="126441" y="8559"/>
                </a:lnTo>
                <a:lnTo>
                  <a:pt x="89877" y="10045"/>
                </a:lnTo>
                <a:lnTo>
                  <a:pt x="75590" y="11849"/>
                </a:lnTo>
                <a:lnTo>
                  <a:pt x="56885" y="19018"/>
                </a:lnTo>
                <a:lnTo>
                  <a:pt x="38052" y="25858"/>
                </a:lnTo>
                <a:lnTo>
                  <a:pt x="19090" y="32367"/>
                </a:lnTo>
                <a:lnTo>
                  <a:pt x="0" y="38544"/>
                </a:lnTo>
                <a:lnTo>
                  <a:pt x="53200" y="35953"/>
                </a:lnTo>
                <a:lnTo>
                  <a:pt x="70023" y="35953"/>
                </a:lnTo>
                <a:lnTo>
                  <a:pt x="79900" y="32340"/>
                </a:lnTo>
                <a:lnTo>
                  <a:pt x="119673" y="17233"/>
                </a:lnTo>
                <a:lnTo>
                  <a:pt x="139509" y="9423"/>
                </a:lnTo>
                <a:lnTo>
                  <a:pt x="157423" y="9423"/>
                </a:lnTo>
                <a:lnTo>
                  <a:pt x="158407" y="8928"/>
                </a:lnTo>
                <a:lnTo>
                  <a:pt x="165874" y="5029"/>
                </a:lnTo>
                <a:lnTo>
                  <a:pt x="173278" y="990"/>
                </a:lnTo>
                <a:lnTo>
                  <a:pt x="172440" y="647"/>
                </a:lnTo>
                <a:lnTo>
                  <a:pt x="170751" y="0"/>
                </a:lnTo>
                <a:close/>
              </a:path>
              <a:path w="173354" h="40004">
                <a:moveTo>
                  <a:pt x="157423" y="9423"/>
                </a:moveTo>
                <a:lnTo>
                  <a:pt x="139509" y="9423"/>
                </a:lnTo>
                <a:lnTo>
                  <a:pt x="147116" y="11557"/>
                </a:lnTo>
                <a:lnTo>
                  <a:pt x="150888" y="12712"/>
                </a:lnTo>
                <a:lnTo>
                  <a:pt x="157423" y="9423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117226" y="4431902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20878" y="0"/>
                </a:moveTo>
                <a:lnTo>
                  <a:pt x="17907" y="698"/>
                </a:lnTo>
                <a:lnTo>
                  <a:pt x="12014" y="4394"/>
                </a:lnTo>
                <a:lnTo>
                  <a:pt x="6057" y="7950"/>
                </a:lnTo>
                <a:lnTo>
                  <a:pt x="0" y="11379"/>
                </a:lnTo>
                <a:lnTo>
                  <a:pt x="2578" y="10998"/>
                </a:lnTo>
                <a:lnTo>
                  <a:pt x="3632" y="10693"/>
                </a:lnTo>
                <a:lnTo>
                  <a:pt x="4699" y="10350"/>
                </a:lnTo>
                <a:lnTo>
                  <a:pt x="5753" y="10045"/>
                </a:lnTo>
                <a:lnTo>
                  <a:pt x="15506" y="4927"/>
                </a:lnTo>
                <a:lnTo>
                  <a:pt x="18542" y="2603"/>
                </a:lnTo>
                <a:lnTo>
                  <a:pt x="2087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073363" y="4418731"/>
            <a:ext cx="70485" cy="27940"/>
          </a:xfrm>
          <a:custGeom>
            <a:avLst/>
            <a:gdLst/>
            <a:ahLst/>
            <a:cxnLst/>
            <a:rect l="l" t="t" r="r" b="b"/>
            <a:pathLst>
              <a:path w="70485" h="27939">
                <a:moveTo>
                  <a:pt x="69443" y="0"/>
                </a:moveTo>
                <a:lnTo>
                  <a:pt x="27330" y="5803"/>
                </a:lnTo>
                <a:lnTo>
                  <a:pt x="20749" y="9586"/>
                </a:lnTo>
                <a:lnTo>
                  <a:pt x="13970" y="13288"/>
                </a:lnTo>
                <a:lnTo>
                  <a:pt x="7038" y="16874"/>
                </a:lnTo>
                <a:lnTo>
                  <a:pt x="0" y="20307"/>
                </a:lnTo>
                <a:lnTo>
                  <a:pt x="7416" y="22555"/>
                </a:lnTo>
                <a:lnTo>
                  <a:pt x="14770" y="25019"/>
                </a:lnTo>
                <a:lnTo>
                  <a:pt x="22085" y="27647"/>
                </a:lnTo>
                <a:lnTo>
                  <a:pt x="36626" y="25654"/>
                </a:lnTo>
                <a:lnTo>
                  <a:pt x="43865" y="24549"/>
                </a:lnTo>
                <a:lnTo>
                  <a:pt x="49699" y="21247"/>
                </a:lnTo>
                <a:lnTo>
                  <a:pt x="28384" y="21247"/>
                </a:lnTo>
                <a:lnTo>
                  <a:pt x="38331" y="17373"/>
                </a:lnTo>
                <a:lnTo>
                  <a:pt x="48339" y="13868"/>
                </a:lnTo>
                <a:lnTo>
                  <a:pt x="58243" y="10786"/>
                </a:lnTo>
                <a:lnTo>
                  <a:pt x="68211" y="8077"/>
                </a:lnTo>
                <a:lnTo>
                  <a:pt x="69494" y="5410"/>
                </a:lnTo>
                <a:lnTo>
                  <a:pt x="70002" y="2628"/>
                </a:lnTo>
                <a:lnTo>
                  <a:pt x="69443" y="0"/>
                </a:lnTo>
                <a:close/>
              </a:path>
              <a:path w="70485" h="27939">
                <a:moveTo>
                  <a:pt x="61760" y="13868"/>
                </a:moveTo>
                <a:lnTo>
                  <a:pt x="45105" y="17667"/>
                </a:lnTo>
                <a:lnTo>
                  <a:pt x="28384" y="21247"/>
                </a:lnTo>
                <a:lnTo>
                  <a:pt x="49699" y="21247"/>
                </a:lnTo>
                <a:lnTo>
                  <a:pt x="55880" y="17564"/>
                </a:lnTo>
                <a:lnTo>
                  <a:pt x="61760" y="13868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105030" y="4436863"/>
            <a:ext cx="75565" cy="13970"/>
          </a:xfrm>
          <a:custGeom>
            <a:avLst/>
            <a:gdLst/>
            <a:ahLst/>
            <a:cxnLst/>
            <a:rect l="l" t="t" r="r" b="b"/>
            <a:pathLst>
              <a:path w="75564" h="13970">
                <a:moveTo>
                  <a:pt x="17945" y="5080"/>
                </a:moveTo>
                <a:lnTo>
                  <a:pt x="14770" y="6045"/>
                </a:lnTo>
                <a:lnTo>
                  <a:pt x="12204" y="6426"/>
                </a:lnTo>
                <a:lnTo>
                  <a:pt x="8293" y="8636"/>
                </a:lnTo>
                <a:lnTo>
                  <a:pt x="4296" y="10820"/>
                </a:lnTo>
                <a:lnTo>
                  <a:pt x="406" y="12877"/>
                </a:lnTo>
                <a:lnTo>
                  <a:pt x="139" y="13055"/>
                </a:lnTo>
                <a:lnTo>
                  <a:pt x="0" y="13106"/>
                </a:lnTo>
                <a:lnTo>
                  <a:pt x="469" y="13309"/>
                </a:lnTo>
                <a:lnTo>
                  <a:pt x="1422" y="13677"/>
                </a:lnTo>
                <a:lnTo>
                  <a:pt x="7019" y="10782"/>
                </a:lnTo>
                <a:lnTo>
                  <a:pt x="17945" y="5080"/>
                </a:lnTo>
                <a:close/>
              </a:path>
              <a:path w="75564" h="13970">
                <a:moveTo>
                  <a:pt x="75196" y="0"/>
                </a:moveTo>
                <a:lnTo>
                  <a:pt x="69583" y="889"/>
                </a:lnTo>
                <a:lnTo>
                  <a:pt x="63474" y="2933"/>
                </a:lnTo>
                <a:lnTo>
                  <a:pt x="51219" y="6845"/>
                </a:lnTo>
                <a:lnTo>
                  <a:pt x="73545" y="3200"/>
                </a:lnTo>
                <a:lnTo>
                  <a:pt x="74244" y="2133"/>
                </a:lnTo>
                <a:lnTo>
                  <a:pt x="74803" y="1054"/>
                </a:lnTo>
                <a:lnTo>
                  <a:pt x="75196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072895" y="4424541"/>
            <a:ext cx="44450" cy="26034"/>
          </a:xfrm>
          <a:custGeom>
            <a:avLst/>
            <a:gdLst/>
            <a:ahLst/>
            <a:cxnLst/>
            <a:rect l="l" t="t" r="r" b="b"/>
            <a:pathLst>
              <a:path w="44450" h="26035">
                <a:moveTo>
                  <a:pt x="44335" y="18745"/>
                </a:moveTo>
                <a:lnTo>
                  <a:pt x="37083" y="19837"/>
                </a:lnTo>
                <a:lnTo>
                  <a:pt x="22555" y="21843"/>
                </a:lnTo>
                <a:lnTo>
                  <a:pt x="28943" y="24193"/>
                </a:lnTo>
                <a:lnTo>
                  <a:pt x="32130" y="25438"/>
                </a:lnTo>
                <a:lnTo>
                  <a:pt x="36512" y="23101"/>
                </a:lnTo>
                <a:lnTo>
                  <a:pt x="40436" y="20954"/>
                </a:lnTo>
                <a:lnTo>
                  <a:pt x="44335" y="18745"/>
                </a:lnTo>
                <a:close/>
              </a:path>
              <a:path w="44450" h="26035">
                <a:moveTo>
                  <a:pt x="27800" y="0"/>
                </a:moveTo>
                <a:lnTo>
                  <a:pt x="23037" y="622"/>
                </a:lnTo>
                <a:lnTo>
                  <a:pt x="21983" y="990"/>
                </a:lnTo>
                <a:lnTo>
                  <a:pt x="19862" y="1663"/>
                </a:lnTo>
                <a:lnTo>
                  <a:pt x="22390" y="2654"/>
                </a:lnTo>
                <a:lnTo>
                  <a:pt x="14985" y="6692"/>
                </a:lnTo>
                <a:lnTo>
                  <a:pt x="7531" y="10579"/>
                </a:lnTo>
                <a:lnTo>
                  <a:pt x="0" y="14376"/>
                </a:lnTo>
                <a:lnTo>
                  <a:pt x="469" y="14490"/>
                </a:lnTo>
                <a:lnTo>
                  <a:pt x="7506" y="11058"/>
                </a:lnTo>
                <a:lnTo>
                  <a:pt x="14435" y="7473"/>
                </a:lnTo>
                <a:lnTo>
                  <a:pt x="21213" y="3775"/>
                </a:lnTo>
                <a:lnTo>
                  <a:pt x="278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759001" y="4443223"/>
            <a:ext cx="108585" cy="21590"/>
          </a:xfrm>
          <a:custGeom>
            <a:avLst/>
            <a:gdLst/>
            <a:ahLst/>
            <a:cxnLst/>
            <a:rect l="l" t="t" r="r" b="b"/>
            <a:pathLst>
              <a:path w="108585" h="21589">
                <a:moveTo>
                  <a:pt x="108521" y="0"/>
                </a:moveTo>
                <a:lnTo>
                  <a:pt x="23672" y="6032"/>
                </a:lnTo>
                <a:lnTo>
                  <a:pt x="0" y="21031"/>
                </a:lnTo>
                <a:lnTo>
                  <a:pt x="37553" y="19888"/>
                </a:lnTo>
                <a:lnTo>
                  <a:pt x="55441" y="15325"/>
                </a:lnTo>
                <a:lnTo>
                  <a:pt x="73223" y="10482"/>
                </a:lnTo>
                <a:lnTo>
                  <a:pt x="90912" y="5370"/>
                </a:lnTo>
                <a:lnTo>
                  <a:pt x="10852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934029" y="4438552"/>
            <a:ext cx="31750" cy="8255"/>
          </a:xfrm>
          <a:custGeom>
            <a:avLst/>
            <a:gdLst/>
            <a:ahLst/>
            <a:cxnLst/>
            <a:rect l="l" t="t" r="r" b="b"/>
            <a:pathLst>
              <a:path w="31750" h="8254">
                <a:moveTo>
                  <a:pt x="23304" y="0"/>
                </a:moveTo>
                <a:lnTo>
                  <a:pt x="21234" y="88"/>
                </a:lnTo>
                <a:lnTo>
                  <a:pt x="0" y="7848"/>
                </a:lnTo>
                <a:lnTo>
                  <a:pt x="26034" y="4800"/>
                </a:lnTo>
                <a:lnTo>
                  <a:pt x="27711" y="4584"/>
                </a:lnTo>
                <a:lnTo>
                  <a:pt x="29590" y="4000"/>
                </a:lnTo>
                <a:lnTo>
                  <a:pt x="31546" y="3136"/>
                </a:lnTo>
                <a:lnTo>
                  <a:pt x="29108" y="2781"/>
                </a:lnTo>
                <a:lnTo>
                  <a:pt x="26136" y="1600"/>
                </a:lnTo>
                <a:lnTo>
                  <a:pt x="2330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796549" y="4438636"/>
            <a:ext cx="158750" cy="24765"/>
          </a:xfrm>
          <a:custGeom>
            <a:avLst/>
            <a:gdLst/>
            <a:ahLst/>
            <a:cxnLst/>
            <a:rect l="l" t="t" r="r" b="b"/>
            <a:pathLst>
              <a:path w="158750" h="24764">
                <a:moveTo>
                  <a:pt x="79197" y="4076"/>
                </a:moveTo>
                <a:lnTo>
                  <a:pt x="70980" y="4584"/>
                </a:lnTo>
                <a:lnTo>
                  <a:pt x="53369" y="9955"/>
                </a:lnTo>
                <a:lnTo>
                  <a:pt x="35675" y="15066"/>
                </a:lnTo>
                <a:lnTo>
                  <a:pt x="17889" y="19909"/>
                </a:lnTo>
                <a:lnTo>
                  <a:pt x="0" y="24472"/>
                </a:lnTo>
                <a:lnTo>
                  <a:pt x="41071" y="22872"/>
                </a:lnTo>
                <a:lnTo>
                  <a:pt x="65089" y="18543"/>
                </a:lnTo>
                <a:lnTo>
                  <a:pt x="89160" y="14582"/>
                </a:lnTo>
                <a:lnTo>
                  <a:pt x="113287" y="10989"/>
                </a:lnTo>
                <a:lnTo>
                  <a:pt x="137477" y="7759"/>
                </a:lnTo>
                <a:lnTo>
                  <a:pt x="144457" y="5257"/>
                </a:lnTo>
                <a:lnTo>
                  <a:pt x="85001" y="5257"/>
                </a:lnTo>
                <a:lnTo>
                  <a:pt x="82092" y="4838"/>
                </a:lnTo>
                <a:lnTo>
                  <a:pt x="79197" y="4076"/>
                </a:lnTo>
                <a:close/>
              </a:path>
              <a:path w="158750" h="24764">
                <a:moveTo>
                  <a:pt x="158711" y="0"/>
                </a:moveTo>
                <a:lnTo>
                  <a:pt x="145910" y="584"/>
                </a:lnTo>
                <a:lnTo>
                  <a:pt x="118297" y="3062"/>
                </a:lnTo>
                <a:lnTo>
                  <a:pt x="90627" y="5130"/>
                </a:lnTo>
                <a:lnTo>
                  <a:pt x="89725" y="5219"/>
                </a:lnTo>
                <a:lnTo>
                  <a:pt x="88811" y="5257"/>
                </a:lnTo>
                <a:lnTo>
                  <a:pt x="144457" y="5257"/>
                </a:lnTo>
                <a:lnTo>
                  <a:pt x="15871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75746" y="4439225"/>
            <a:ext cx="67310" cy="5080"/>
          </a:xfrm>
          <a:custGeom>
            <a:avLst/>
            <a:gdLst/>
            <a:ahLst/>
            <a:cxnLst/>
            <a:rect l="l" t="t" r="r" b="b"/>
            <a:pathLst>
              <a:path w="67310" h="5079">
                <a:moveTo>
                  <a:pt x="66713" y="0"/>
                </a:moveTo>
                <a:lnTo>
                  <a:pt x="0" y="3492"/>
                </a:lnTo>
                <a:lnTo>
                  <a:pt x="2895" y="4254"/>
                </a:lnTo>
                <a:lnTo>
                  <a:pt x="5803" y="4673"/>
                </a:lnTo>
                <a:lnTo>
                  <a:pt x="9613" y="4673"/>
                </a:lnTo>
                <a:lnTo>
                  <a:pt x="10528" y="4635"/>
                </a:lnTo>
                <a:lnTo>
                  <a:pt x="11429" y="4546"/>
                </a:lnTo>
                <a:lnTo>
                  <a:pt x="39100" y="2478"/>
                </a:lnTo>
                <a:lnTo>
                  <a:pt x="6671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140989" y="4414629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501" y="0"/>
                </a:moveTo>
                <a:lnTo>
                  <a:pt x="0" y="88"/>
                </a:lnTo>
                <a:lnTo>
                  <a:pt x="927" y="1371"/>
                </a:lnTo>
                <a:lnTo>
                  <a:pt x="1524" y="2717"/>
                </a:lnTo>
                <a:lnTo>
                  <a:pt x="1816" y="4102"/>
                </a:lnTo>
                <a:lnTo>
                  <a:pt x="10693" y="2857"/>
                </a:lnTo>
                <a:lnTo>
                  <a:pt x="2501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139905" y="4413411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93" y="419"/>
                </a:lnTo>
                <a:lnTo>
                  <a:pt x="762" y="863"/>
                </a:lnTo>
                <a:lnTo>
                  <a:pt x="1079" y="1308"/>
                </a:lnTo>
                <a:lnTo>
                  <a:pt x="3581" y="1219"/>
                </a:lnTo>
                <a:lnTo>
                  <a:pt x="2387" y="825"/>
                </a:lnTo>
                <a:lnTo>
                  <a:pt x="1193" y="393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782678" y="4432348"/>
            <a:ext cx="90170" cy="17145"/>
          </a:xfrm>
          <a:custGeom>
            <a:avLst/>
            <a:gdLst/>
            <a:ahLst/>
            <a:cxnLst/>
            <a:rect l="l" t="t" r="r" b="b"/>
            <a:pathLst>
              <a:path w="90170" h="17145">
                <a:moveTo>
                  <a:pt x="71767" y="0"/>
                </a:moveTo>
                <a:lnTo>
                  <a:pt x="60054" y="2277"/>
                </a:lnTo>
                <a:lnTo>
                  <a:pt x="48309" y="4406"/>
                </a:lnTo>
                <a:lnTo>
                  <a:pt x="36532" y="6393"/>
                </a:lnTo>
                <a:lnTo>
                  <a:pt x="24726" y="8242"/>
                </a:lnTo>
                <a:lnTo>
                  <a:pt x="18922" y="9622"/>
                </a:lnTo>
                <a:lnTo>
                  <a:pt x="12768" y="11569"/>
                </a:lnTo>
                <a:lnTo>
                  <a:pt x="6412" y="14021"/>
                </a:lnTo>
                <a:lnTo>
                  <a:pt x="0" y="16916"/>
                </a:lnTo>
                <a:lnTo>
                  <a:pt x="63638" y="12201"/>
                </a:lnTo>
                <a:lnTo>
                  <a:pt x="84848" y="10871"/>
                </a:lnTo>
                <a:lnTo>
                  <a:pt x="89662" y="9347"/>
                </a:lnTo>
                <a:lnTo>
                  <a:pt x="87668" y="8661"/>
                </a:lnTo>
                <a:lnTo>
                  <a:pt x="85674" y="7848"/>
                </a:lnTo>
                <a:lnTo>
                  <a:pt x="84099" y="7086"/>
                </a:lnTo>
                <a:lnTo>
                  <a:pt x="78219" y="7086"/>
                </a:lnTo>
                <a:lnTo>
                  <a:pt x="79336" y="6667"/>
                </a:lnTo>
                <a:lnTo>
                  <a:pt x="80467" y="6273"/>
                </a:lnTo>
                <a:lnTo>
                  <a:pt x="81584" y="5842"/>
                </a:lnTo>
                <a:lnTo>
                  <a:pt x="78232" y="4114"/>
                </a:lnTo>
                <a:lnTo>
                  <a:pt x="74942" y="2120"/>
                </a:lnTo>
                <a:lnTo>
                  <a:pt x="71767" y="0"/>
                </a:lnTo>
                <a:close/>
              </a:path>
              <a:path w="90170" h="17145">
                <a:moveTo>
                  <a:pt x="83705" y="6896"/>
                </a:moveTo>
                <a:lnTo>
                  <a:pt x="78219" y="7086"/>
                </a:lnTo>
                <a:lnTo>
                  <a:pt x="84099" y="7086"/>
                </a:lnTo>
                <a:lnTo>
                  <a:pt x="83705" y="6896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854448" y="4430594"/>
            <a:ext cx="27305" cy="11430"/>
          </a:xfrm>
          <a:custGeom>
            <a:avLst/>
            <a:gdLst/>
            <a:ahLst/>
            <a:cxnLst/>
            <a:rect l="l" t="t" r="r" b="b"/>
            <a:pathLst>
              <a:path w="27304" h="11429">
                <a:moveTo>
                  <a:pt x="27012" y="8166"/>
                </a:moveTo>
                <a:lnTo>
                  <a:pt x="11938" y="8648"/>
                </a:lnTo>
                <a:lnTo>
                  <a:pt x="13906" y="9601"/>
                </a:lnTo>
                <a:lnTo>
                  <a:pt x="15887" y="10414"/>
                </a:lnTo>
                <a:lnTo>
                  <a:pt x="17894" y="11099"/>
                </a:lnTo>
                <a:lnTo>
                  <a:pt x="20929" y="10147"/>
                </a:lnTo>
                <a:lnTo>
                  <a:pt x="27012" y="8166"/>
                </a:lnTo>
                <a:close/>
              </a:path>
              <a:path w="27304" h="11429">
                <a:moveTo>
                  <a:pt x="8572" y="0"/>
                </a:moveTo>
                <a:lnTo>
                  <a:pt x="0" y="1752"/>
                </a:lnTo>
                <a:lnTo>
                  <a:pt x="3175" y="3873"/>
                </a:lnTo>
                <a:lnTo>
                  <a:pt x="6451" y="5880"/>
                </a:lnTo>
                <a:lnTo>
                  <a:pt x="9817" y="7594"/>
                </a:lnTo>
                <a:lnTo>
                  <a:pt x="11696" y="6934"/>
                </a:lnTo>
                <a:lnTo>
                  <a:pt x="12649" y="6565"/>
                </a:lnTo>
                <a:lnTo>
                  <a:pt x="10668" y="5016"/>
                </a:lnTo>
                <a:lnTo>
                  <a:pt x="9245" y="2590"/>
                </a:lnTo>
                <a:lnTo>
                  <a:pt x="857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955259" y="4421155"/>
            <a:ext cx="137795" cy="20955"/>
          </a:xfrm>
          <a:custGeom>
            <a:avLst/>
            <a:gdLst/>
            <a:ahLst/>
            <a:cxnLst/>
            <a:rect l="l" t="t" r="r" b="b"/>
            <a:pathLst>
              <a:path w="137795" h="20954">
                <a:moveTo>
                  <a:pt x="15979" y="17399"/>
                </a:moveTo>
                <a:lnTo>
                  <a:pt x="2070" y="17399"/>
                </a:lnTo>
                <a:lnTo>
                  <a:pt x="4902" y="18999"/>
                </a:lnTo>
                <a:lnTo>
                  <a:pt x="7886" y="20167"/>
                </a:lnTo>
                <a:lnTo>
                  <a:pt x="10312" y="20535"/>
                </a:lnTo>
                <a:lnTo>
                  <a:pt x="12382" y="19608"/>
                </a:lnTo>
                <a:lnTo>
                  <a:pt x="14541" y="18389"/>
                </a:lnTo>
                <a:lnTo>
                  <a:pt x="15979" y="17399"/>
                </a:lnTo>
                <a:close/>
              </a:path>
              <a:path w="137795" h="20954">
                <a:moveTo>
                  <a:pt x="6146" y="16154"/>
                </a:moveTo>
                <a:lnTo>
                  <a:pt x="2578" y="16535"/>
                </a:lnTo>
                <a:lnTo>
                  <a:pt x="0" y="17475"/>
                </a:lnTo>
                <a:lnTo>
                  <a:pt x="698" y="17462"/>
                </a:lnTo>
                <a:lnTo>
                  <a:pt x="1396" y="17411"/>
                </a:lnTo>
                <a:lnTo>
                  <a:pt x="2070" y="17399"/>
                </a:lnTo>
                <a:lnTo>
                  <a:pt x="15979" y="17399"/>
                </a:lnTo>
                <a:lnTo>
                  <a:pt x="16624" y="16954"/>
                </a:lnTo>
                <a:lnTo>
                  <a:pt x="13144" y="16751"/>
                </a:lnTo>
                <a:lnTo>
                  <a:pt x="9651" y="16471"/>
                </a:lnTo>
                <a:lnTo>
                  <a:pt x="6146" y="16154"/>
                </a:lnTo>
                <a:close/>
              </a:path>
              <a:path w="137795" h="20954">
                <a:moveTo>
                  <a:pt x="123824" y="0"/>
                </a:moveTo>
                <a:lnTo>
                  <a:pt x="96167" y="4465"/>
                </a:lnTo>
                <a:lnTo>
                  <a:pt x="68452" y="8521"/>
                </a:lnTo>
                <a:lnTo>
                  <a:pt x="52577" y="13614"/>
                </a:lnTo>
                <a:lnTo>
                  <a:pt x="44424" y="16065"/>
                </a:lnTo>
                <a:lnTo>
                  <a:pt x="42341" y="16891"/>
                </a:lnTo>
                <a:lnTo>
                  <a:pt x="56629" y="15087"/>
                </a:lnTo>
                <a:lnTo>
                  <a:pt x="93192" y="13614"/>
                </a:lnTo>
                <a:lnTo>
                  <a:pt x="104434" y="12426"/>
                </a:lnTo>
                <a:lnTo>
                  <a:pt x="115566" y="10599"/>
                </a:lnTo>
                <a:lnTo>
                  <a:pt x="126589" y="8136"/>
                </a:lnTo>
                <a:lnTo>
                  <a:pt x="137502" y="5041"/>
                </a:lnTo>
                <a:lnTo>
                  <a:pt x="132968" y="3302"/>
                </a:lnTo>
                <a:lnTo>
                  <a:pt x="128396" y="1612"/>
                </a:lnTo>
                <a:lnTo>
                  <a:pt x="12382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957844" y="4419852"/>
            <a:ext cx="121285" cy="18415"/>
          </a:xfrm>
          <a:custGeom>
            <a:avLst/>
            <a:gdLst/>
            <a:ahLst/>
            <a:cxnLst/>
            <a:rect l="l" t="t" r="r" b="b"/>
            <a:pathLst>
              <a:path w="121285" h="18414">
                <a:moveTo>
                  <a:pt x="1511" y="17272"/>
                </a:moveTo>
                <a:lnTo>
                  <a:pt x="0" y="17830"/>
                </a:lnTo>
                <a:lnTo>
                  <a:pt x="3556" y="17462"/>
                </a:lnTo>
                <a:lnTo>
                  <a:pt x="1511" y="17272"/>
                </a:lnTo>
                <a:close/>
              </a:path>
              <a:path w="121285" h="18414">
                <a:moveTo>
                  <a:pt x="117513" y="0"/>
                </a:moveTo>
                <a:lnTo>
                  <a:pt x="77736" y="5842"/>
                </a:lnTo>
                <a:lnTo>
                  <a:pt x="69850" y="8521"/>
                </a:lnTo>
                <a:lnTo>
                  <a:pt x="65862" y="9817"/>
                </a:lnTo>
                <a:lnTo>
                  <a:pt x="93578" y="5765"/>
                </a:lnTo>
                <a:lnTo>
                  <a:pt x="121246" y="1295"/>
                </a:lnTo>
                <a:lnTo>
                  <a:pt x="11751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100691" y="4414713"/>
            <a:ext cx="42545" cy="10160"/>
          </a:xfrm>
          <a:custGeom>
            <a:avLst/>
            <a:gdLst/>
            <a:ahLst/>
            <a:cxnLst/>
            <a:rect l="l" t="t" r="r" b="b"/>
            <a:pathLst>
              <a:path w="42545" h="10160">
                <a:moveTo>
                  <a:pt x="40297" y="0"/>
                </a:moveTo>
                <a:lnTo>
                  <a:pt x="14579" y="762"/>
                </a:lnTo>
                <a:lnTo>
                  <a:pt x="10007" y="3771"/>
                </a:lnTo>
                <a:lnTo>
                  <a:pt x="5118" y="6819"/>
                </a:lnTo>
                <a:lnTo>
                  <a:pt x="0" y="9829"/>
                </a:lnTo>
                <a:lnTo>
                  <a:pt x="42113" y="4013"/>
                </a:lnTo>
                <a:lnTo>
                  <a:pt x="41821" y="2628"/>
                </a:lnTo>
                <a:lnTo>
                  <a:pt x="41224" y="1282"/>
                </a:lnTo>
                <a:lnTo>
                  <a:pt x="4029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115274" y="4410507"/>
            <a:ext cx="26034" cy="5080"/>
          </a:xfrm>
          <a:custGeom>
            <a:avLst/>
            <a:gdLst/>
            <a:ahLst/>
            <a:cxnLst/>
            <a:rect l="l" t="t" r="r" b="b"/>
            <a:pathLst>
              <a:path w="26035" h="5079">
                <a:moveTo>
                  <a:pt x="15938" y="0"/>
                </a:moveTo>
                <a:lnTo>
                  <a:pt x="11937" y="812"/>
                </a:lnTo>
                <a:lnTo>
                  <a:pt x="3898" y="2349"/>
                </a:lnTo>
                <a:lnTo>
                  <a:pt x="1320" y="4102"/>
                </a:lnTo>
                <a:lnTo>
                  <a:pt x="0" y="4965"/>
                </a:lnTo>
                <a:lnTo>
                  <a:pt x="25717" y="4203"/>
                </a:lnTo>
                <a:lnTo>
                  <a:pt x="25399" y="3759"/>
                </a:lnTo>
                <a:lnTo>
                  <a:pt x="25031" y="3327"/>
                </a:lnTo>
                <a:lnTo>
                  <a:pt x="24625" y="2908"/>
                </a:lnTo>
                <a:lnTo>
                  <a:pt x="21729" y="1917"/>
                </a:lnTo>
                <a:lnTo>
                  <a:pt x="1593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867528" y="4415464"/>
            <a:ext cx="248285" cy="27940"/>
          </a:xfrm>
          <a:custGeom>
            <a:avLst/>
            <a:gdLst/>
            <a:ahLst/>
            <a:cxnLst/>
            <a:rect l="l" t="t" r="r" b="b"/>
            <a:pathLst>
              <a:path w="248285" h="27939">
                <a:moveTo>
                  <a:pt x="4813" y="26225"/>
                </a:moveTo>
                <a:lnTo>
                  <a:pt x="0" y="27762"/>
                </a:lnTo>
                <a:lnTo>
                  <a:pt x="8216" y="27254"/>
                </a:lnTo>
                <a:lnTo>
                  <a:pt x="7086" y="26962"/>
                </a:lnTo>
                <a:lnTo>
                  <a:pt x="5943" y="26619"/>
                </a:lnTo>
                <a:lnTo>
                  <a:pt x="4813" y="26225"/>
                </a:lnTo>
                <a:close/>
              </a:path>
              <a:path w="248285" h="27939">
                <a:moveTo>
                  <a:pt x="90309" y="22224"/>
                </a:moveTo>
                <a:lnTo>
                  <a:pt x="74930" y="23761"/>
                </a:lnTo>
                <a:lnTo>
                  <a:pt x="87731" y="23177"/>
                </a:lnTo>
                <a:lnTo>
                  <a:pt x="90309" y="22224"/>
                </a:lnTo>
                <a:close/>
              </a:path>
              <a:path w="248285" h="27939">
                <a:moveTo>
                  <a:pt x="247751" y="0"/>
                </a:moveTo>
                <a:lnTo>
                  <a:pt x="244462" y="114"/>
                </a:lnTo>
                <a:lnTo>
                  <a:pt x="242798" y="152"/>
                </a:lnTo>
                <a:lnTo>
                  <a:pt x="211556" y="5689"/>
                </a:lnTo>
                <a:lnTo>
                  <a:pt x="216128" y="7302"/>
                </a:lnTo>
                <a:lnTo>
                  <a:pt x="220700" y="8991"/>
                </a:lnTo>
                <a:lnTo>
                  <a:pt x="225234" y="10731"/>
                </a:lnTo>
                <a:lnTo>
                  <a:pt x="227342" y="10071"/>
                </a:lnTo>
                <a:lnTo>
                  <a:pt x="228396" y="9702"/>
                </a:lnTo>
                <a:lnTo>
                  <a:pt x="233172" y="9080"/>
                </a:lnTo>
                <a:lnTo>
                  <a:pt x="238277" y="6070"/>
                </a:lnTo>
                <a:lnTo>
                  <a:pt x="243200" y="2987"/>
                </a:lnTo>
                <a:lnTo>
                  <a:pt x="24775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872345" y="4412858"/>
            <a:ext cx="247015" cy="30480"/>
          </a:xfrm>
          <a:custGeom>
            <a:avLst/>
            <a:gdLst/>
            <a:ahLst/>
            <a:cxnLst/>
            <a:rect l="l" t="t" r="r" b="b"/>
            <a:pathLst>
              <a:path w="247014" h="30479">
                <a:moveTo>
                  <a:pt x="80759" y="23634"/>
                </a:moveTo>
                <a:lnTo>
                  <a:pt x="9118" y="25895"/>
                </a:lnTo>
                <a:lnTo>
                  <a:pt x="3035" y="27876"/>
                </a:lnTo>
                <a:lnTo>
                  <a:pt x="0" y="28828"/>
                </a:lnTo>
                <a:lnTo>
                  <a:pt x="1130" y="29222"/>
                </a:lnTo>
                <a:lnTo>
                  <a:pt x="2273" y="29565"/>
                </a:lnTo>
                <a:lnTo>
                  <a:pt x="3403" y="29857"/>
                </a:lnTo>
                <a:lnTo>
                  <a:pt x="70116" y="26365"/>
                </a:lnTo>
                <a:lnTo>
                  <a:pt x="85496" y="24828"/>
                </a:lnTo>
                <a:lnTo>
                  <a:pt x="87007" y="24269"/>
                </a:lnTo>
                <a:lnTo>
                  <a:pt x="84924" y="24079"/>
                </a:lnTo>
                <a:lnTo>
                  <a:pt x="80759" y="23634"/>
                </a:lnTo>
                <a:close/>
              </a:path>
              <a:path w="247014" h="30479">
                <a:moveTo>
                  <a:pt x="246824" y="0"/>
                </a:moveTo>
                <a:lnTo>
                  <a:pt x="239468" y="1354"/>
                </a:lnTo>
                <a:lnTo>
                  <a:pt x="231927" y="2654"/>
                </a:lnTo>
                <a:lnTo>
                  <a:pt x="224555" y="3839"/>
                </a:lnTo>
                <a:lnTo>
                  <a:pt x="203009" y="6984"/>
                </a:lnTo>
                <a:lnTo>
                  <a:pt x="206743" y="8293"/>
                </a:lnTo>
                <a:lnTo>
                  <a:pt x="237985" y="2755"/>
                </a:lnTo>
                <a:lnTo>
                  <a:pt x="239636" y="2717"/>
                </a:lnTo>
                <a:lnTo>
                  <a:pt x="241274" y="2654"/>
                </a:lnTo>
                <a:lnTo>
                  <a:pt x="242925" y="2616"/>
                </a:lnTo>
                <a:lnTo>
                  <a:pt x="244259" y="1752"/>
                </a:lnTo>
                <a:lnTo>
                  <a:pt x="24682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929558" y="4244452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9728" y="0"/>
                </a:moveTo>
                <a:lnTo>
                  <a:pt x="6096" y="0"/>
                </a:lnTo>
                <a:lnTo>
                  <a:pt x="3111" y="609"/>
                </a:lnTo>
                <a:lnTo>
                  <a:pt x="0" y="1663"/>
                </a:lnTo>
                <a:lnTo>
                  <a:pt x="11442" y="190"/>
                </a:lnTo>
                <a:lnTo>
                  <a:pt x="10604" y="63"/>
                </a:lnTo>
                <a:lnTo>
                  <a:pt x="972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864231" y="429574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82" y="0"/>
                </a:moveTo>
                <a:lnTo>
                  <a:pt x="76" y="0"/>
                </a:lnTo>
                <a:lnTo>
                  <a:pt x="48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894664" y="4315824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50266" y="0"/>
                </a:moveTo>
                <a:lnTo>
                  <a:pt x="44411" y="1930"/>
                </a:lnTo>
                <a:lnTo>
                  <a:pt x="25349" y="4002"/>
                </a:lnTo>
                <a:lnTo>
                  <a:pt x="0" y="7073"/>
                </a:lnTo>
                <a:lnTo>
                  <a:pt x="41275" y="5651"/>
                </a:lnTo>
                <a:lnTo>
                  <a:pt x="55651" y="2413"/>
                </a:lnTo>
                <a:lnTo>
                  <a:pt x="58318" y="1422"/>
                </a:lnTo>
                <a:lnTo>
                  <a:pt x="5026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906235" y="4320242"/>
            <a:ext cx="39370" cy="8255"/>
          </a:xfrm>
          <a:custGeom>
            <a:avLst/>
            <a:gdLst/>
            <a:ahLst/>
            <a:cxnLst/>
            <a:rect l="l" t="t" r="r" b="b"/>
            <a:pathLst>
              <a:path w="39370" h="8254">
                <a:moveTo>
                  <a:pt x="38760" y="0"/>
                </a:moveTo>
                <a:lnTo>
                  <a:pt x="29705" y="1244"/>
                </a:lnTo>
                <a:lnTo>
                  <a:pt x="0" y="4965"/>
                </a:lnTo>
                <a:lnTo>
                  <a:pt x="16649" y="8102"/>
                </a:lnTo>
                <a:lnTo>
                  <a:pt x="3876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944930" y="4305911"/>
            <a:ext cx="36830" cy="11430"/>
          </a:xfrm>
          <a:custGeom>
            <a:avLst/>
            <a:gdLst/>
            <a:ahLst/>
            <a:cxnLst/>
            <a:rect l="l" t="t" r="r" b="b"/>
            <a:pathLst>
              <a:path w="36829" h="11429">
                <a:moveTo>
                  <a:pt x="20091" y="0"/>
                </a:moveTo>
                <a:lnTo>
                  <a:pt x="12026" y="0"/>
                </a:lnTo>
                <a:lnTo>
                  <a:pt x="10820" y="4991"/>
                </a:lnTo>
                <a:lnTo>
                  <a:pt x="5765" y="8013"/>
                </a:lnTo>
                <a:lnTo>
                  <a:pt x="0" y="9918"/>
                </a:lnTo>
                <a:lnTo>
                  <a:pt x="8051" y="11341"/>
                </a:lnTo>
                <a:lnTo>
                  <a:pt x="36271" y="520"/>
                </a:lnTo>
                <a:lnTo>
                  <a:pt x="28181" y="190"/>
                </a:lnTo>
                <a:lnTo>
                  <a:pt x="2009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97287" y="4332720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4800" y="0"/>
                </a:moveTo>
                <a:lnTo>
                  <a:pt x="3314" y="1066"/>
                </a:lnTo>
                <a:lnTo>
                  <a:pt x="1701" y="2044"/>
                </a:lnTo>
                <a:lnTo>
                  <a:pt x="0" y="2946"/>
                </a:lnTo>
                <a:lnTo>
                  <a:pt x="12204" y="1358"/>
                </a:lnTo>
                <a:lnTo>
                  <a:pt x="480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968577" y="4328720"/>
            <a:ext cx="73025" cy="9525"/>
          </a:xfrm>
          <a:custGeom>
            <a:avLst/>
            <a:gdLst/>
            <a:ahLst/>
            <a:cxnLst/>
            <a:rect l="l" t="t" r="r" b="b"/>
            <a:pathLst>
              <a:path w="73025" h="9525">
                <a:moveTo>
                  <a:pt x="65049" y="0"/>
                </a:moveTo>
                <a:lnTo>
                  <a:pt x="62814" y="165"/>
                </a:lnTo>
                <a:lnTo>
                  <a:pt x="6350" y="6781"/>
                </a:lnTo>
                <a:lnTo>
                  <a:pt x="0" y="8864"/>
                </a:lnTo>
                <a:lnTo>
                  <a:pt x="660" y="8902"/>
                </a:lnTo>
                <a:lnTo>
                  <a:pt x="1295" y="8966"/>
                </a:lnTo>
                <a:lnTo>
                  <a:pt x="4356" y="9105"/>
                </a:lnTo>
                <a:lnTo>
                  <a:pt x="9144" y="9461"/>
                </a:lnTo>
                <a:lnTo>
                  <a:pt x="28714" y="6946"/>
                </a:lnTo>
                <a:lnTo>
                  <a:pt x="30416" y="6045"/>
                </a:lnTo>
                <a:lnTo>
                  <a:pt x="32029" y="5067"/>
                </a:lnTo>
                <a:lnTo>
                  <a:pt x="33515" y="4000"/>
                </a:lnTo>
                <a:lnTo>
                  <a:pt x="51413" y="4000"/>
                </a:lnTo>
                <a:lnTo>
                  <a:pt x="72694" y="1244"/>
                </a:lnTo>
                <a:lnTo>
                  <a:pt x="67602" y="444"/>
                </a:lnTo>
                <a:lnTo>
                  <a:pt x="65049" y="0"/>
                </a:lnTo>
                <a:close/>
              </a:path>
              <a:path w="73025" h="9525">
                <a:moveTo>
                  <a:pt x="51413" y="4000"/>
                </a:moveTo>
                <a:lnTo>
                  <a:pt x="33515" y="4000"/>
                </a:lnTo>
                <a:lnTo>
                  <a:pt x="40919" y="5359"/>
                </a:lnTo>
                <a:lnTo>
                  <a:pt x="51413" y="400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974922" y="4328888"/>
            <a:ext cx="56515" cy="6985"/>
          </a:xfrm>
          <a:custGeom>
            <a:avLst/>
            <a:gdLst/>
            <a:ahLst/>
            <a:cxnLst/>
            <a:rect l="l" t="t" r="r" b="b"/>
            <a:pathLst>
              <a:path w="56514" h="6985">
                <a:moveTo>
                  <a:pt x="56464" y="0"/>
                </a:moveTo>
                <a:lnTo>
                  <a:pt x="8483" y="3771"/>
                </a:lnTo>
                <a:lnTo>
                  <a:pt x="5664" y="4737"/>
                </a:lnTo>
                <a:lnTo>
                  <a:pt x="0" y="6603"/>
                </a:lnTo>
                <a:lnTo>
                  <a:pt x="5646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959284" y="4337578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9296" y="0"/>
                </a:moveTo>
                <a:lnTo>
                  <a:pt x="0" y="2959"/>
                </a:lnTo>
                <a:lnTo>
                  <a:pt x="18440" y="609"/>
                </a:lnTo>
                <a:lnTo>
                  <a:pt x="16052" y="419"/>
                </a:lnTo>
                <a:lnTo>
                  <a:pt x="13652" y="254"/>
                </a:lnTo>
                <a:lnTo>
                  <a:pt x="11239" y="152"/>
                </a:lnTo>
                <a:lnTo>
                  <a:pt x="929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031381" y="432851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5080" y="203"/>
                </a:moveTo>
                <a:lnTo>
                  <a:pt x="2247" y="203"/>
                </a:lnTo>
                <a:lnTo>
                  <a:pt x="4800" y="647"/>
                </a:lnTo>
                <a:lnTo>
                  <a:pt x="9893" y="1447"/>
                </a:lnTo>
                <a:lnTo>
                  <a:pt x="11099" y="1308"/>
                </a:lnTo>
                <a:lnTo>
                  <a:pt x="12306" y="1130"/>
                </a:lnTo>
                <a:lnTo>
                  <a:pt x="13500" y="990"/>
                </a:lnTo>
                <a:lnTo>
                  <a:pt x="6565" y="355"/>
                </a:lnTo>
                <a:lnTo>
                  <a:pt x="5080" y="203"/>
                </a:lnTo>
                <a:close/>
              </a:path>
              <a:path w="13970" h="1904">
                <a:moveTo>
                  <a:pt x="3098" y="0"/>
                </a:moveTo>
                <a:lnTo>
                  <a:pt x="0" y="381"/>
                </a:lnTo>
                <a:lnTo>
                  <a:pt x="2247" y="203"/>
                </a:lnTo>
                <a:lnTo>
                  <a:pt x="5080" y="203"/>
                </a:lnTo>
                <a:lnTo>
                  <a:pt x="309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983406" y="4325122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5" h="7620">
                <a:moveTo>
                  <a:pt x="21437" y="0"/>
                </a:moveTo>
                <a:lnTo>
                  <a:pt x="14229" y="2619"/>
                </a:lnTo>
                <a:lnTo>
                  <a:pt x="7175" y="5092"/>
                </a:lnTo>
                <a:lnTo>
                  <a:pt x="0" y="7531"/>
                </a:lnTo>
                <a:lnTo>
                  <a:pt x="47980" y="3771"/>
                </a:lnTo>
                <a:lnTo>
                  <a:pt x="51066" y="3390"/>
                </a:lnTo>
                <a:lnTo>
                  <a:pt x="36237" y="1795"/>
                </a:lnTo>
                <a:lnTo>
                  <a:pt x="2143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988729" y="4334083"/>
            <a:ext cx="27305" cy="5715"/>
          </a:xfrm>
          <a:custGeom>
            <a:avLst/>
            <a:gdLst/>
            <a:ahLst/>
            <a:cxnLst/>
            <a:rect l="l" t="t" r="r" b="b"/>
            <a:pathLst>
              <a:path w="27304" h="5714">
                <a:moveTo>
                  <a:pt x="20764" y="0"/>
                </a:moveTo>
                <a:lnTo>
                  <a:pt x="8559" y="1587"/>
                </a:lnTo>
                <a:lnTo>
                  <a:pt x="5892" y="3009"/>
                </a:lnTo>
                <a:lnTo>
                  <a:pt x="2971" y="4229"/>
                </a:lnTo>
                <a:lnTo>
                  <a:pt x="0" y="5245"/>
                </a:lnTo>
                <a:lnTo>
                  <a:pt x="2527" y="5600"/>
                </a:lnTo>
                <a:lnTo>
                  <a:pt x="6794" y="4102"/>
                </a:lnTo>
                <a:lnTo>
                  <a:pt x="17508" y="4102"/>
                </a:lnTo>
                <a:lnTo>
                  <a:pt x="22199" y="2692"/>
                </a:lnTo>
                <a:lnTo>
                  <a:pt x="26936" y="1206"/>
                </a:lnTo>
                <a:lnTo>
                  <a:pt x="20764" y="0"/>
                </a:lnTo>
                <a:close/>
              </a:path>
              <a:path w="27304" h="5714">
                <a:moveTo>
                  <a:pt x="17508" y="4102"/>
                </a:moveTo>
                <a:lnTo>
                  <a:pt x="6794" y="4102"/>
                </a:lnTo>
                <a:lnTo>
                  <a:pt x="8737" y="4546"/>
                </a:lnTo>
                <a:lnTo>
                  <a:pt x="12649" y="5499"/>
                </a:lnTo>
                <a:lnTo>
                  <a:pt x="17508" y="4102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984003" y="4339324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4724" y="0"/>
                </a:moveTo>
                <a:lnTo>
                  <a:pt x="3149" y="546"/>
                </a:lnTo>
                <a:lnTo>
                  <a:pt x="1574" y="1028"/>
                </a:lnTo>
                <a:lnTo>
                  <a:pt x="0" y="1473"/>
                </a:lnTo>
                <a:lnTo>
                  <a:pt x="3886" y="1511"/>
                </a:lnTo>
                <a:lnTo>
                  <a:pt x="7251" y="355"/>
                </a:lnTo>
                <a:lnTo>
                  <a:pt x="6413" y="228"/>
                </a:lnTo>
                <a:lnTo>
                  <a:pt x="5562" y="127"/>
                </a:lnTo>
                <a:lnTo>
                  <a:pt x="472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977720" y="4329962"/>
            <a:ext cx="90170" cy="15240"/>
          </a:xfrm>
          <a:custGeom>
            <a:avLst/>
            <a:gdLst/>
            <a:ahLst/>
            <a:cxnLst/>
            <a:rect l="l" t="t" r="r" b="b"/>
            <a:pathLst>
              <a:path w="90170" h="15239">
                <a:moveTo>
                  <a:pt x="19570" y="5702"/>
                </a:moveTo>
                <a:lnTo>
                  <a:pt x="0" y="8229"/>
                </a:lnTo>
                <a:lnTo>
                  <a:pt x="3695" y="8521"/>
                </a:lnTo>
                <a:lnTo>
                  <a:pt x="7365" y="8902"/>
                </a:lnTo>
                <a:lnTo>
                  <a:pt x="11010" y="9359"/>
                </a:lnTo>
                <a:lnTo>
                  <a:pt x="13982" y="8356"/>
                </a:lnTo>
                <a:lnTo>
                  <a:pt x="16903" y="7137"/>
                </a:lnTo>
                <a:lnTo>
                  <a:pt x="19570" y="5702"/>
                </a:lnTo>
                <a:close/>
              </a:path>
              <a:path w="90170" h="15239">
                <a:moveTo>
                  <a:pt x="63550" y="0"/>
                </a:moveTo>
                <a:lnTo>
                  <a:pt x="31775" y="4114"/>
                </a:lnTo>
                <a:lnTo>
                  <a:pt x="37934" y="5321"/>
                </a:lnTo>
                <a:lnTo>
                  <a:pt x="33210" y="6819"/>
                </a:lnTo>
                <a:lnTo>
                  <a:pt x="28435" y="8242"/>
                </a:lnTo>
                <a:lnTo>
                  <a:pt x="23647" y="9613"/>
                </a:lnTo>
                <a:lnTo>
                  <a:pt x="31991" y="11671"/>
                </a:lnTo>
                <a:lnTo>
                  <a:pt x="41365" y="12306"/>
                </a:lnTo>
                <a:lnTo>
                  <a:pt x="50650" y="13103"/>
                </a:lnTo>
                <a:lnTo>
                  <a:pt x="59855" y="14057"/>
                </a:lnTo>
                <a:lnTo>
                  <a:pt x="68986" y="15163"/>
                </a:lnTo>
                <a:lnTo>
                  <a:pt x="75996" y="11404"/>
                </a:lnTo>
                <a:lnTo>
                  <a:pt x="83007" y="7556"/>
                </a:lnTo>
                <a:lnTo>
                  <a:pt x="89979" y="3594"/>
                </a:lnTo>
                <a:lnTo>
                  <a:pt x="83376" y="2805"/>
                </a:lnTo>
                <a:lnTo>
                  <a:pt x="76769" y="1944"/>
                </a:lnTo>
                <a:lnTo>
                  <a:pt x="70160" y="1009"/>
                </a:lnTo>
                <a:lnTo>
                  <a:pt x="6355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958469" y="4338187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19253" y="0"/>
                </a:moveTo>
                <a:lnTo>
                  <a:pt x="812" y="2349"/>
                </a:lnTo>
                <a:lnTo>
                  <a:pt x="0" y="2616"/>
                </a:lnTo>
                <a:lnTo>
                  <a:pt x="25719" y="2565"/>
                </a:lnTo>
                <a:lnTo>
                  <a:pt x="27114" y="2171"/>
                </a:lnTo>
                <a:lnTo>
                  <a:pt x="28689" y="1689"/>
                </a:lnTo>
                <a:lnTo>
                  <a:pt x="30264" y="1130"/>
                </a:lnTo>
                <a:lnTo>
                  <a:pt x="26619" y="673"/>
                </a:lnTo>
                <a:lnTo>
                  <a:pt x="22948" y="292"/>
                </a:lnTo>
                <a:lnTo>
                  <a:pt x="19253" y="0"/>
                </a:lnTo>
                <a:close/>
              </a:path>
              <a:path w="30479" h="3175">
                <a:moveTo>
                  <a:pt x="25719" y="2565"/>
                </a:moveTo>
                <a:lnTo>
                  <a:pt x="19837" y="2565"/>
                </a:lnTo>
                <a:lnTo>
                  <a:pt x="24650" y="2590"/>
                </a:lnTo>
                <a:lnTo>
                  <a:pt x="25539" y="2616"/>
                </a:lnTo>
                <a:lnTo>
                  <a:pt x="25719" y="2565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034477" y="4324217"/>
            <a:ext cx="43815" cy="9525"/>
          </a:xfrm>
          <a:custGeom>
            <a:avLst/>
            <a:gdLst/>
            <a:ahLst/>
            <a:cxnLst/>
            <a:rect l="l" t="t" r="r" b="b"/>
            <a:pathLst>
              <a:path w="43814" h="9525">
                <a:moveTo>
                  <a:pt x="33909" y="0"/>
                </a:moveTo>
                <a:lnTo>
                  <a:pt x="0" y="4292"/>
                </a:lnTo>
                <a:lnTo>
                  <a:pt x="3479" y="4648"/>
                </a:lnTo>
                <a:lnTo>
                  <a:pt x="10401" y="5283"/>
                </a:lnTo>
                <a:lnTo>
                  <a:pt x="9207" y="5422"/>
                </a:lnTo>
                <a:lnTo>
                  <a:pt x="8001" y="5600"/>
                </a:lnTo>
                <a:lnTo>
                  <a:pt x="6794" y="5740"/>
                </a:lnTo>
                <a:lnTo>
                  <a:pt x="13404" y="6750"/>
                </a:lnTo>
                <a:lnTo>
                  <a:pt x="20013" y="7686"/>
                </a:lnTo>
                <a:lnTo>
                  <a:pt x="26620" y="8551"/>
                </a:lnTo>
                <a:lnTo>
                  <a:pt x="33223" y="9347"/>
                </a:lnTo>
                <a:lnTo>
                  <a:pt x="40142" y="5422"/>
                </a:lnTo>
                <a:lnTo>
                  <a:pt x="43459" y="3479"/>
                </a:lnTo>
                <a:lnTo>
                  <a:pt x="40297" y="2298"/>
                </a:lnTo>
                <a:lnTo>
                  <a:pt x="3390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004843" y="4313784"/>
            <a:ext cx="64135" cy="15240"/>
          </a:xfrm>
          <a:custGeom>
            <a:avLst/>
            <a:gdLst/>
            <a:ahLst/>
            <a:cxnLst/>
            <a:rect l="l" t="t" r="r" b="b"/>
            <a:pathLst>
              <a:path w="64135" h="15239">
                <a:moveTo>
                  <a:pt x="29921" y="0"/>
                </a:moveTo>
                <a:lnTo>
                  <a:pt x="14998" y="5770"/>
                </a:lnTo>
                <a:lnTo>
                  <a:pt x="0" y="11341"/>
                </a:lnTo>
                <a:lnTo>
                  <a:pt x="14801" y="13136"/>
                </a:lnTo>
                <a:lnTo>
                  <a:pt x="29641" y="14731"/>
                </a:lnTo>
                <a:lnTo>
                  <a:pt x="63538" y="10439"/>
                </a:lnTo>
                <a:lnTo>
                  <a:pt x="55201" y="7592"/>
                </a:lnTo>
                <a:lnTo>
                  <a:pt x="46820" y="4900"/>
                </a:lnTo>
                <a:lnTo>
                  <a:pt x="38393" y="2368"/>
                </a:lnTo>
                <a:lnTo>
                  <a:pt x="2992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036891" y="4345343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423" y="0"/>
                </a:moveTo>
                <a:lnTo>
                  <a:pt x="0" y="3403"/>
                </a:lnTo>
                <a:lnTo>
                  <a:pt x="723" y="3975"/>
                </a:lnTo>
                <a:lnTo>
                  <a:pt x="1511" y="4203"/>
                </a:lnTo>
                <a:lnTo>
                  <a:pt x="4152" y="2819"/>
                </a:lnTo>
                <a:lnTo>
                  <a:pt x="942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894289" y="4340800"/>
            <a:ext cx="93980" cy="20955"/>
          </a:xfrm>
          <a:custGeom>
            <a:avLst/>
            <a:gdLst/>
            <a:ahLst/>
            <a:cxnLst/>
            <a:rect l="l" t="t" r="r" b="b"/>
            <a:pathLst>
              <a:path w="93979" h="20954">
                <a:moveTo>
                  <a:pt x="89712" y="0"/>
                </a:moveTo>
                <a:lnTo>
                  <a:pt x="84353" y="1473"/>
                </a:lnTo>
                <a:lnTo>
                  <a:pt x="79019" y="2336"/>
                </a:lnTo>
                <a:lnTo>
                  <a:pt x="68127" y="3078"/>
                </a:lnTo>
                <a:lnTo>
                  <a:pt x="48869" y="4673"/>
                </a:lnTo>
                <a:lnTo>
                  <a:pt x="31106" y="9804"/>
                </a:lnTo>
                <a:lnTo>
                  <a:pt x="13309" y="14617"/>
                </a:lnTo>
                <a:lnTo>
                  <a:pt x="0" y="19697"/>
                </a:lnTo>
                <a:lnTo>
                  <a:pt x="8956" y="19752"/>
                </a:lnTo>
                <a:lnTo>
                  <a:pt x="16414" y="19916"/>
                </a:lnTo>
                <a:lnTo>
                  <a:pt x="23872" y="20190"/>
                </a:lnTo>
                <a:lnTo>
                  <a:pt x="31330" y="20574"/>
                </a:lnTo>
                <a:lnTo>
                  <a:pt x="31953" y="20510"/>
                </a:lnTo>
                <a:lnTo>
                  <a:pt x="58610" y="10579"/>
                </a:lnTo>
                <a:lnTo>
                  <a:pt x="62472" y="9793"/>
                </a:lnTo>
                <a:lnTo>
                  <a:pt x="69989" y="8178"/>
                </a:lnTo>
                <a:lnTo>
                  <a:pt x="93599" y="38"/>
                </a:lnTo>
                <a:lnTo>
                  <a:pt x="8971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871827" y="4360491"/>
            <a:ext cx="53975" cy="8890"/>
          </a:xfrm>
          <a:custGeom>
            <a:avLst/>
            <a:gdLst/>
            <a:ahLst/>
            <a:cxnLst/>
            <a:rect l="l" t="t" r="r" b="b"/>
            <a:pathLst>
              <a:path w="53975" h="8889">
                <a:moveTo>
                  <a:pt x="23964" y="0"/>
                </a:moveTo>
                <a:lnTo>
                  <a:pt x="22466" y="0"/>
                </a:lnTo>
                <a:lnTo>
                  <a:pt x="0" y="8432"/>
                </a:lnTo>
                <a:lnTo>
                  <a:pt x="26863" y="4464"/>
                </a:lnTo>
                <a:lnTo>
                  <a:pt x="53784" y="876"/>
                </a:lnTo>
                <a:lnTo>
                  <a:pt x="46333" y="492"/>
                </a:lnTo>
                <a:lnTo>
                  <a:pt x="38879" y="219"/>
                </a:lnTo>
                <a:lnTo>
                  <a:pt x="31422" y="54"/>
                </a:lnTo>
                <a:lnTo>
                  <a:pt x="2396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036355" y="43487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33" y="0"/>
                </a:moveTo>
                <a:lnTo>
                  <a:pt x="0" y="190"/>
                </a:lnTo>
                <a:lnTo>
                  <a:pt x="1257" y="571"/>
                </a:lnTo>
                <a:lnTo>
                  <a:pt x="53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009704" y="4341638"/>
            <a:ext cx="37465" cy="7620"/>
          </a:xfrm>
          <a:custGeom>
            <a:avLst/>
            <a:gdLst/>
            <a:ahLst/>
            <a:cxnLst/>
            <a:rect l="l" t="t" r="r" b="b"/>
            <a:pathLst>
              <a:path w="37464" h="7620">
                <a:moveTo>
                  <a:pt x="0" y="0"/>
                </a:moveTo>
                <a:lnTo>
                  <a:pt x="5930" y="1511"/>
                </a:lnTo>
                <a:lnTo>
                  <a:pt x="17767" y="4762"/>
                </a:lnTo>
                <a:lnTo>
                  <a:pt x="22961" y="4826"/>
                </a:lnTo>
                <a:lnTo>
                  <a:pt x="25222" y="5702"/>
                </a:lnTo>
                <a:lnTo>
                  <a:pt x="27178" y="7112"/>
                </a:lnTo>
                <a:lnTo>
                  <a:pt x="36614" y="3708"/>
                </a:lnTo>
                <a:lnTo>
                  <a:pt x="36995" y="3492"/>
                </a:lnTo>
                <a:lnTo>
                  <a:pt x="27864" y="2386"/>
                </a:lnTo>
                <a:lnTo>
                  <a:pt x="18659" y="1431"/>
                </a:lnTo>
                <a:lnTo>
                  <a:pt x="9373" y="635"/>
                </a:lnTo>
                <a:lnTo>
                  <a:pt x="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943162" y="4340754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35140" y="0"/>
                </a:moveTo>
                <a:lnTo>
                  <a:pt x="24460" y="0"/>
                </a:lnTo>
                <a:lnTo>
                  <a:pt x="15303" y="50"/>
                </a:lnTo>
                <a:lnTo>
                  <a:pt x="5118" y="3200"/>
                </a:lnTo>
                <a:lnTo>
                  <a:pt x="0" y="4711"/>
                </a:lnTo>
                <a:lnTo>
                  <a:pt x="19257" y="3118"/>
                </a:lnTo>
                <a:lnTo>
                  <a:pt x="30149" y="2374"/>
                </a:lnTo>
                <a:lnTo>
                  <a:pt x="35483" y="1511"/>
                </a:lnTo>
                <a:lnTo>
                  <a:pt x="40843" y="50"/>
                </a:lnTo>
                <a:lnTo>
                  <a:pt x="39954" y="25"/>
                </a:lnTo>
                <a:lnTo>
                  <a:pt x="3514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926241" y="4346400"/>
            <a:ext cx="111125" cy="15240"/>
          </a:xfrm>
          <a:custGeom>
            <a:avLst/>
            <a:gdLst/>
            <a:ahLst/>
            <a:cxnLst/>
            <a:rect l="l" t="t" r="r" b="b"/>
            <a:pathLst>
              <a:path w="111125" h="15239">
                <a:moveTo>
                  <a:pt x="38036" y="2578"/>
                </a:moveTo>
                <a:lnTo>
                  <a:pt x="34264" y="3403"/>
                </a:lnTo>
                <a:lnTo>
                  <a:pt x="26670" y="4978"/>
                </a:lnTo>
                <a:lnTo>
                  <a:pt x="0" y="14909"/>
                </a:lnTo>
                <a:lnTo>
                  <a:pt x="1574" y="14693"/>
                </a:lnTo>
                <a:lnTo>
                  <a:pt x="2362" y="14617"/>
                </a:lnTo>
                <a:lnTo>
                  <a:pt x="38036" y="2578"/>
                </a:lnTo>
                <a:close/>
              </a:path>
              <a:path w="111125" h="15239">
                <a:moveTo>
                  <a:pt x="101231" y="0"/>
                </a:moveTo>
                <a:lnTo>
                  <a:pt x="110109" y="2540"/>
                </a:lnTo>
                <a:lnTo>
                  <a:pt x="110642" y="2349"/>
                </a:lnTo>
                <a:lnTo>
                  <a:pt x="108673" y="939"/>
                </a:lnTo>
                <a:lnTo>
                  <a:pt x="106426" y="63"/>
                </a:lnTo>
                <a:lnTo>
                  <a:pt x="10123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836008" y="4339957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10" h="6350">
                <a:moveTo>
                  <a:pt x="54101" y="0"/>
                </a:moveTo>
                <a:lnTo>
                  <a:pt x="3327" y="3949"/>
                </a:lnTo>
                <a:lnTo>
                  <a:pt x="0" y="4419"/>
                </a:lnTo>
                <a:lnTo>
                  <a:pt x="4102" y="5918"/>
                </a:lnTo>
                <a:lnTo>
                  <a:pt x="24764" y="4300"/>
                </a:lnTo>
                <a:lnTo>
                  <a:pt x="45313" y="3035"/>
                </a:lnTo>
                <a:lnTo>
                  <a:pt x="5410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13743" y="4344380"/>
            <a:ext cx="126364" cy="20955"/>
          </a:xfrm>
          <a:custGeom>
            <a:avLst/>
            <a:gdLst/>
            <a:ahLst/>
            <a:cxnLst/>
            <a:rect l="l" t="t" r="r" b="b"/>
            <a:pathLst>
              <a:path w="126364" h="20954">
                <a:moveTo>
                  <a:pt x="12953" y="18046"/>
                </a:moveTo>
                <a:lnTo>
                  <a:pt x="4317" y="19684"/>
                </a:lnTo>
                <a:lnTo>
                  <a:pt x="0" y="20535"/>
                </a:lnTo>
                <a:lnTo>
                  <a:pt x="1638" y="20599"/>
                </a:lnTo>
                <a:lnTo>
                  <a:pt x="5816" y="19672"/>
                </a:lnTo>
                <a:lnTo>
                  <a:pt x="12953" y="18046"/>
                </a:lnTo>
                <a:close/>
              </a:path>
              <a:path w="126364" h="20954">
                <a:moveTo>
                  <a:pt x="122262" y="0"/>
                </a:moveTo>
                <a:lnTo>
                  <a:pt x="81724" y="6095"/>
                </a:lnTo>
                <a:lnTo>
                  <a:pt x="106614" y="3350"/>
                </a:lnTo>
                <a:lnTo>
                  <a:pt x="126364" y="1485"/>
                </a:lnTo>
                <a:lnTo>
                  <a:pt x="12226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648378" y="4355341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60" h="24764">
                <a:moveTo>
                  <a:pt x="86715" y="9651"/>
                </a:moveTo>
                <a:lnTo>
                  <a:pt x="77817" y="10856"/>
                </a:lnTo>
                <a:lnTo>
                  <a:pt x="68546" y="11750"/>
                </a:lnTo>
                <a:lnTo>
                  <a:pt x="58978" y="12373"/>
                </a:lnTo>
                <a:lnTo>
                  <a:pt x="49187" y="12763"/>
                </a:lnTo>
                <a:lnTo>
                  <a:pt x="18478" y="19126"/>
                </a:lnTo>
                <a:lnTo>
                  <a:pt x="12306" y="20827"/>
                </a:lnTo>
                <a:lnTo>
                  <a:pt x="0" y="24383"/>
                </a:lnTo>
                <a:lnTo>
                  <a:pt x="15341" y="21882"/>
                </a:lnTo>
                <a:lnTo>
                  <a:pt x="86715" y="9651"/>
                </a:lnTo>
                <a:close/>
              </a:path>
              <a:path w="137160" h="24764">
                <a:moveTo>
                  <a:pt x="124498" y="0"/>
                </a:moveTo>
                <a:lnTo>
                  <a:pt x="89382" y="9207"/>
                </a:lnTo>
                <a:lnTo>
                  <a:pt x="136829" y="1676"/>
                </a:lnTo>
                <a:lnTo>
                  <a:pt x="132702" y="1041"/>
                </a:lnTo>
                <a:lnTo>
                  <a:pt x="128600" y="482"/>
                </a:lnTo>
                <a:lnTo>
                  <a:pt x="12449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839339" y="4336039"/>
            <a:ext cx="62230" cy="12700"/>
          </a:xfrm>
          <a:custGeom>
            <a:avLst/>
            <a:gdLst/>
            <a:ahLst/>
            <a:cxnLst/>
            <a:rect l="l" t="t" r="r" b="b"/>
            <a:pathLst>
              <a:path w="62229" h="12700">
                <a:moveTo>
                  <a:pt x="41986" y="6946"/>
                </a:moveTo>
                <a:lnTo>
                  <a:pt x="21431" y="8216"/>
                </a:lnTo>
                <a:lnTo>
                  <a:pt x="761" y="9829"/>
                </a:lnTo>
                <a:lnTo>
                  <a:pt x="7772" y="12357"/>
                </a:lnTo>
                <a:lnTo>
                  <a:pt x="35915" y="9004"/>
                </a:lnTo>
                <a:lnTo>
                  <a:pt x="41986" y="6946"/>
                </a:lnTo>
                <a:close/>
              </a:path>
              <a:path w="62229" h="12700">
                <a:moveTo>
                  <a:pt x="61988" y="0"/>
                </a:moveTo>
                <a:lnTo>
                  <a:pt x="61074" y="63"/>
                </a:lnTo>
                <a:lnTo>
                  <a:pt x="45446" y="1907"/>
                </a:lnTo>
                <a:lnTo>
                  <a:pt x="0" y="7873"/>
                </a:lnTo>
                <a:lnTo>
                  <a:pt x="50774" y="3911"/>
                </a:lnTo>
                <a:lnTo>
                  <a:pt x="6198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697563" y="4345871"/>
            <a:ext cx="149860" cy="22860"/>
          </a:xfrm>
          <a:custGeom>
            <a:avLst/>
            <a:gdLst/>
            <a:ahLst/>
            <a:cxnLst/>
            <a:rect l="l" t="t" r="r" b="b"/>
            <a:pathLst>
              <a:path w="149860" h="22860">
                <a:moveTo>
                  <a:pt x="16179" y="19037"/>
                </a:moveTo>
                <a:lnTo>
                  <a:pt x="0" y="22237"/>
                </a:lnTo>
                <a:lnTo>
                  <a:pt x="9796" y="21847"/>
                </a:lnTo>
                <a:lnTo>
                  <a:pt x="19364" y="21224"/>
                </a:lnTo>
                <a:lnTo>
                  <a:pt x="28632" y="20330"/>
                </a:lnTo>
                <a:lnTo>
                  <a:pt x="37683" y="19100"/>
                </a:lnTo>
                <a:lnTo>
                  <a:pt x="17830" y="19100"/>
                </a:lnTo>
                <a:lnTo>
                  <a:pt x="16179" y="19037"/>
                </a:lnTo>
                <a:close/>
              </a:path>
              <a:path w="149860" h="22860">
                <a:moveTo>
                  <a:pt x="142544" y="0"/>
                </a:moveTo>
                <a:lnTo>
                  <a:pt x="97904" y="4610"/>
                </a:lnTo>
                <a:lnTo>
                  <a:pt x="29133" y="16560"/>
                </a:lnTo>
                <a:lnTo>
                  <a:pt x="17830" y="19100"/>
                </a:lnTo>
                <a:lnTo>
                  <a:pt x="37683" y="19100"/>
                </a:lnTo>
                <a:lnTo>
                  <a:pt x="75310" y="9461"/>
                </a:lnTo>
                <a:lnTo>
                  <a:pt x="99017" y="9461"/>
                </a:lnTo>
                <a:lnTo>
                  <a:pt x="134043" y="4535"/>
                </a:lnTo>
                <a:lnTo>
                  <a:pt x="149555" y="2527"/>
                </a:lnTo>
                <a:lnTo>
                  <a:pt x="142544" y="0"/>
                </a:lnTo>
                <a:close/>
              </a:path>
              <a:path w="149860" h="22860">
                <a:moveTo>
                  <a:pt x="99017" y="9461"/>
                </a:moveTo>
                <a:lnTo>
                  <a:pt x="75310" y="9461"/>
                </a:lnTo>
                <a:lnTo>
                  <a:pt x="79413" y="9944"/>
                </a:lnTo>
                <a:lnTo>
                  <a:pt x="83515" y="10515"/>
                </a:lnTo>
                <a:lnTo>
                  <a:pt x="87642" y="11150"/>
                </a:lnTo>
                <a:lnTo>
                  <a:pt x="99017" y="9461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109423" y="4340501"/>
            <a:ext cx="20955" cy="9525"/>
          </a:xfrm>
          <a:custGeom>
            <a:avLst/>
            <a:gdLst/>
            <a:ahLst/>
            <a:cxnLst/>
            <a:rect l="l" t="t" r="r" b="b"/>
            <a:pathLst>
              <a:path w="20954" h="9525">
                <a:moveTo>
                  <a:pt x="20358" y="0"/>
                </a:moveTo>
                <a:lnTo>
                  <a:pt x="16294" y="419"/>
                </a:lnTo>
                <a:lnTo>
                  <a:pt x="0" y="9194"/>
                </a:lnTo>
                <a:lnTo>
                  <a:pt x="10033" y="9004"/>
                </a:lnTo>
                <a:lnTo>
                  <a:pt x="18376" y="4711"/>
                </a:lnTo>
                <a:lnTo>
                  <a:pt x="19964" y="2438"/>
                </a:lnTo>
                <a:lnTo>
                  <a:pt x="2035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129078" y="43386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87" y="0"/>
                </a:moveTo>
                <a:lnTo>
                  <a:pt x="812" y="508"/>
                </a:lnTo>
                <a:lnTo>
                  <a:pt x="800" y="736"/>
                </a:lnTo>
                <a:lnTo>
                  <a:pt x="0" y="419"/>
                </a:lnTo>
                <a:lnTo>
                  <a:pt x="787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125712" y="433911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365" y="0"/>
                </a:moveTo>
                <a:lnTo>
                  <a:pt x="0" y="1803"/>
                </a:lnTo>
                <a:lnTo>
                  <a:pt x="2717" y="1536"/>
                </a:lnTo>
                <a:lnTo>
                  <a:pt x="4063" y="1384"/>
                </a:lnTo>
                <a:lnTo>
                  <a:pt x="4165" y="317"/>
                </a:lnTo>
                <a:lnTo>
                  <a:pt x="336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688294" y="4376734"/>
            <a:ext cx="83185" cy="23495"/>
          </a:xfrm>
          <a:custGeom>
            <a:avLst/>
            <a:gdLst/>
            <a:ahLst/>
            <a:cxnLst/>
            <a:rect l="l" t="t" r="r" b="b"/>
            <a:pathLst>
              <a:path w="83185" h="23495">
                <a:moveTo>
                  <a:pt x="83146" y="0"/>
                </a:moveTo>
                <a:lnTo>
                  <a:pt x="47437" y="8532"/>
                </a:lnTo>
                <a:lnTo>
                  <a:pt x="29450" y="12556"/>
                </a:lnTo>
                <a:lnTo>
                  <a:pt x="8305" y="17043"/>
                </a:lnTo>
                <a:lnTo>
                  <a:pt x="4267" y="19481"/>
                </a:lnTo>
                <a:lnTo>
                  <a:pt x="0" y="22974"/>
                </a:lnTo>
                <a:lnTo>
                  <a:pt x="19821" y="17366"/>
                </a:lnTo>
                <a:lnTo>
                  <a:pt x="39700" y="11976"/>
                </a:lnTo>
                <a:lnTo>
                  <a:pt x="59636" y="6804"/>
                </a:lnTo>
                <a:lnTo>
                  <a:pt x="79629" y="1854"/>
                </a:lnTo>
                <a:lnTo>
                  <a:pt x="80810" y="1206"/>
                </a:lnTo>
                <a:lnTo>
                  <a:pt x="8314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767927" y="4368319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29" h="10795">
                <a:moveTo>
                  <a:pt x="36296" y="0"/>
                </a:moveTo>
                <a:lnTo>
                  <a:pt x="3517" y="8420"/>
                </a:lnTo>
                <a:lnTo>
                  <a:pt x="1181" y="9613"/>
                </a:lnTo>
                <a:lnTo>
                  <a:pt x="0" y="10261"/>
                </a:lnTo>
                <a:lnTo>
                  <a:pt x="13881" y="6959"/>
                </a:lnTo>
                <a:lnTo>
                  <a:pt x="3629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683180" y="4378586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89" h="26035">
                <a:moveTo>
                  <a:pt x="84747" y="0"/>
                </a:moveTo>
                <a:lnTo>
                  <a:pt x="44818" y="10131"/>
                </a:lnTo>
                <a:lnTo>
                  <a:pt x="5118" y="21120"/>
                </a:lnTo>
                <a:lnTo>
                  <a:pt x="0" y="25717"/>
                </a:lnTo>
                <a:lnTo>
                  <a:pt x="61121" y="8029"/>
                </a:lnTo>
                <a:lnTo>
                  <a:pt x="81394" y="1955"/>
                </a:lnTo>
                <a:lnTo>
                  <a:pt x="82511" y="1257"/>
                </a:lnTo>
                <a:lnTo>
                  <a:pt x="83629" y="609"/>
                </a:lnTo>
                <a:lnTo>
                  <a:pt x="8474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764570" y="4375283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7233" y="0"/>
                </a:moveTo>
                <a:lnTo>
                  <a:pt x="3352" y="3301"/>
                </a:lnTo>
                <a:lnTo>
                  <a:pt x="2247" y="3911"/>
                </a:lnTo>
                <a:lnTo>
                  <a:pt x="1130" y="4559"/>
                </a:lnTo>
                <a:lnTo>
                  <a:pt x="0" y="5257"/>
                </a:lnTo>
                <a:lnTo>
                  <a:pt x="1723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73384" y="4374546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5176" y="0"/>
                </a:moveTo>
                <a:lnTo>
                  <a:pt x="10121" y="2108"/>
                </a:lnTo>
                <a:lnTo>
                  <a:pt x="0" y="6210"/>
                </a:lnTo>
                <a:lnTo>
                  <a:pt x="1981" y="6273"/>
                </a:lnTo>
                <a:lnTo>
                  <a:pt x="1517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900785" y="4380754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72593" y="0"/>
                </a:moveTo>
                <a:lnTo>
                  <a:pt x="69684" y="1155"/>
                </a:lnTo>
                <a:lnTo>
                  <a:pt x="45656" y="1473"/>
                </a:lnTo>
                <a:lnTo>
                  <a:pt x="0" y="17907"/>
                </a:lnTo>
                <a:lnTo>
                  <a:pt x="6591" y="18331"/>
                </a:lnTo>
                <a:lnTo>
                  <a:pt x="13166" y="18632"/>
                </a:lnTo>
                <a:lnTo>
                  <a:pt x="19727" y="18812"/>
                </a:lnTo>
                <a:lnTo>
                  <a:pt x="26276" y="18872"/>
                </a:lnTo>
                <a:lnTo>
                  <a:pt x="31292" y="18859"/>
                </a:lnTo>
                <a:lnTo>
                  <a:pt x="33794" y="18808"/>
                </a:lnTo>
                <a:lnTo>
                  <a:pt x="74574" y="63"/>
                </a:lnTo>
                <a:lnTo>
                  <a:pt x="7259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6998" y="4377597"/>
            <a:ext cx="81915" cy="19050"/>
          </a:xfrm>
          <a:custGeom>
            <a:avLst/>
            <a:gdLst/>
            <a:ahLst/>
            <a:cxnLst/>
            <a:rect l="l" t="t" r="r" b="b"/>
            <a:pathLst>
              <a:path w="81914" h="19050">
                <a:moveTo>
                  <a:pt x="81381" y="0"/>
                </a:moveTo>
                <a:lnTo>
                  <a:pt x="27814" y="10922"/>
                </a:lnTo>
                <a:lnTo>
                  <a:pt x="3378" y="17513"/>
                </a:lnTo>
                <a:lnTo>
                  <a:pt x="0" y="18707"/>
                </a:lnTo>
                <a:lnTo>
                  <a:pt x="52362" y="7442"/>
                </a:lnTo>
                <a:lnTo>
                  <a:pt x="63322" y="5918"/>
                </a:lnTo>
                <a:lnTo>
                  <a:pt x="8138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127306" y="4393401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10">
                <a:moveTo>
                  <a:pt x="6464" y="0"/>
                </a:moveTo>
                <a:lnTo>
                  <a:pt x="5194" y="292"/>
                </a:lnTo>
                <a:lnTo>
                  <a:pt x="7264" y="4317"/>
                </a:lnTo>
                <a:lnTo>
                  <a:pt x="3987" y="9486"/>
                </a:lnTo>
                <a:lnTo>
                  <a:pt x="0" y="13334"/>
                </a:lnTo>
                <a:lnTo>
                  <a:pt x="5435" y="15341"/>
                </a:lnTo>
                <a:lnTo>
                  <a:pt x="6540" y="15811"/>
                </a:lnTo>
                <a:lnTo>
                  <a:pt x="7531" y="16344"/>
                </a:lnTo>
                <a:lnTo>
                  <a:pt x="15113" y="14744"/>
                </a:lnTo>
                <a:lnTo>
                  <a:pt x="22606" y="13068"/>
                </a:lnTo>
                <a:lnTo>
                  <a:pt x="30035" y="11277"/>
                </a:lnTo>
                <a:lnTo>
                  <a:pt x="22593" y="8813"/>
                </a:lnTo>
                <a:lnTo>
                  <a:pt x="15189" y="6451"/>
                </a:lnTo>
                <a:lnTo>
                  <a:pt x="7797" y="4241"/>
                </a:lnTo>
                <a:lnTo>
                  <a:pt x="7518" y="2730"/>
                </a:lnTo>
                <a:lnTo>
                  <a:pt x="7086" y="1308"/>
                </a:lnTo>
                <a:lnTo>
                  <a:pt x="6464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117892" y="4393691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14604" y="0"/>
                </a:moveTo>
                <a:lnTo>
                  <a:pt x="9347" y="1206"/>
                </a:lnTo>
                <a:lnTo>
                  <a:pt x="0" y="3517"/>
                </a:lnTo>
                <a:lnTo>
                  <a:pt x="2590" y="5854"/>
                </a:lnTo>
                <a:lnTo>
                  <a:pt x="4457" y="8623"/>
                </a:lnTo>
                <a:lnTo>
                  <a:pt x="4711" y="11341"/>
                </a:lnTo>
                <a:lnTo>
                  <a:pt x="9410" y="13042"/>
                </a:lnTo>
                <a:lnTo>
                  <a:pt x="13411" y="9194"/>
                </a:lnTo>
                <a:lnTo>
                  <a:pt x="16675" y="4025"/>
                </a:lnTo>
                <a:lnTo>
                  <a:pt x="1460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125230" y="4406738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10">
                <a:moveTo>
                  <a:pt x="2070" y="0"/>
                </a:moveTo>
                <a:lnTo>
                  <a:pt x="1384" y="647"/>
                </a:lnTo>
                <a:lnTo>
                  <a:pt x="0" y="1828"/>
                </a:lnTo>
                <a:lnTo>
                  <a:pt x="5321" y="3530"/>
                </a:lnTo>
                <a:lnTo>
                  <a:pt x="7391" y="3467"/>
                </a:lnTo>
                <a:lnTo>
                  <a:pt x="8140" y="3327"/>
                </a:lnTo>
                <a:lnTo>
                  <a:pt x="9613" y="3009"/>
                </a:lnTo>
                <a:lnTo>
                  <a:pt x="8610" y="2476"/>
                </a:lnTo>
                <a:lnTo>
                  <a:pt x="7505" y="2006"/>
                </a:lnTo>
                <a:lnTo>
                  <a:pt x="207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122328" y="4405034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279" y="0"/>
                </a:moveTo>
                <a:lnTo>
                  <a:pt x="279" y="1752"/>
                </a:lnTo>
                <a:lnTo>
                  <a:pt x="0" y="2603"/>
                </a:lnTo>
                <a:lnTo>
                  <a:pt x="2895" y="3530"/>
                </a:lnTo>
                <a:lnTo>
                  <a:pt x="3594" y="2971"/>
                </a:lnTo>
                <a:lnTo>
                  <a:pt x="4292" y="2362"/>
                </a:lnTo>
                <a:lnTo>
                  <a:pt x="4965" y="1701"/>
                </a:lnTo>
                <a:lnTo>
                  <a:pt x="27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130554" y="441020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70" y="0"/>
                </a:moveTo>
                <a:lnTo>
                  <a:pt x="0" y="63"/>
                </a:lnTo>
                <a:lnTo>
                  <a:pt x="660" y="304"/>
                </a:lnTo>
                <a:lnTo>
                  <a:pt x="1117" y="190"/>
                </a:lnTo>
                <a:lnTo>
                  <a:pt x="207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107482" y="4397207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10413" y="0"/>
                </a:moveTo>
                <a:lnTo>
                  <a:pt x="6946" y="863"/>
                </a:lnTo>
                <a:lnTo>
                  <a:pt x="0" y="2501"/>
                </a:lnTo>
                <a:lnTo>
                  <a:pt x="5079" y="4254"/>
                </a:lnTo>
                <a:lnTo>
                  <a:pt x="15125" y="7823"/>
                </a:lnTo>
                <a:lnTo>
                  <a:pt x="14858" y="5118"/>
                </a:lnTo>
                <a:lnTo>
                  <a:pt x="13004" y="2336"/>
                </a:lnTo>
                <a:lnTo>
                  <a:pt x="1041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122725" y="440857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2501" y="0"/>
                </a:moveTo>
                <a:lnTo>
                  <a:pt x="1536" y="762"/>
                </a:lnTo>
                <a:lnTo>
                  <a:pt x="0" y="1854"/>
                </a:lnTo>
                <a:lnTo>
                  <a:pt x="5219" y="1790"/>
                </a:lnTo>
                <a:lnTo>
                  <a:pt x="7823" y="1701"/>
                </a:lnTo>
                <a:lnTo>
                  <a:pt x="250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091173" y="4399711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89" h="10795">
                <a:moveTo>
                  <a:pt x="16306" y="0"/>
                </a:moveTo>
                <a:lnTo>
                  <a:pt x="15468" y="571"/>
                </a:lnTo>
                <a:lnTo>
                  <a:pt x="14757" y="990"/>
                </a:lnTo>
                <a:lnTo>
                  <a:pt x="14236" y="1244"/>
                </a:lnTo>
                <a:lnTo>
                  <a:pt x="9524" y="4000"/>
                </a:lnTo>
                <a:lnTo>
                  <a:pt x="4775" y="6667"/>
                </a:lnTo>
                <a:lnTo>
                  <a:pt x="0" y="9258"/>
                </a:lnTo>
                <a:lnTo>
                  <a:pt x="10020" y="9804"/>
                </a:lnTo>
                <a:lnTo>
                  <a:pt x="17170" y="10401"/>
                </a:lnTo>
                <a:lnTo>
                  <a:pt x="24269" y="10706"/>
                </a:lnTo>
                <a:lnTo>
                  <a:pt x="31546" y="10706"/>
                </a:lnTo>
                <a:lnTo>
                  <a:pt x="33083" y="9613"/>
                </a:lnTo>
                <a:lnTo>
                  <a:pt x="34048" y="8864"/>
                </a:lnTo>
                <a:lnTo>
                  <a:pt x="31153" y="7937"/>
                </a:lnTo>
                <a:lnTo>
                  <a:pt x="31432" y="7073"/>
                </a:lnTo>
                <a:lnTo>
                  <a:pt x="31432" y="5321"/>
                </a:lnTo>
                <a:lnTo>
                  <a:pt x="21386" y="1739"/>
                </a:lnTo>
                <a:lnTo>
                  <a:pt x="1630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035586" y="4415809"/>
            <a:ext cx="40005" cy="10160"/>
          </a:xfrm>
          <a:custGeom>
            <a:avLst/>
            <a:gdLst/>
            <a:ahLst/>
            <a:cxnLst/>
            <a:rect l="l" t="t" r="r" b="b"/>
            <a:pathLst>
              <a:path w="40004" h="10160">
                <a:moveTo>
                  <a:pt x="27393" y="0"/>
                </a:moveTo>
                <a:lnTo>
                  <a:pt x="13773" y="5049"/>
                </a:lnTo>
                <a:lnTo>
                  <a:pt x="6909" y="7492"/>
                </a:lnTo>
                <a:lnTo>
                  <a:pt x="0" y="9880"/>
                </a:lnTo>
                <a:lnTo>
                  <a:pt x="39763" y="4038"/>
                </a:lnTo>
                <a:lnTo>
                  <a:pt x="31534" y="1282"/>
                </a:lnTo>
                <a:lnTo>
                  <a:pt x="2739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119172" y="4410273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11379" y="0"/>
                </a:moveTo>
                <a:lnTo>
                  <a:pt x="8775" y="88"/>
                </a:lnTo>
                <a:lnTo>
                  <a:pt x="3556" y="152"/>
                </a:lnTo>
                <a:lnTo>
                  <a:pt x="0" y="2590"/>
                </a:lnTo>
                <a:lnTo>
                  <a:pt x="8039" y="1054"/>
                </a:lnTo>
                <a:lnTo>
                  <a:pt x="12039" y="228"/>
                </a:lnTo>
                <a:lnTo>
                  <a:pt x="11595" y="88"/>
                </a:lnTo>
                <a:lnTo>
                  <a:pt x="1137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2986" y="4399711"/>
            <a:ext cx="60325" cy="20320"/>
          </a:xfrm>
          <a:custGeom>
            <a:avLst/>
            <a:gdLst/>
            <a:ahLst/>
            <a:cxnLst/>
            <a:rect l="l" t="t" r="r" b="b"/>
            <a:pathLst>
              <a:path w="60325" h="20320">
                <a:moveTo>
                  <a:pt x="44462" y="0"/>
                </a:moveTo>
                <a:lnTo>
                  <a:pt x="40576" y="927"/>
                </a:lnTo>
                <a:lnTo>
                  <a:pt x="32816" y="2692"/>
                </a:lnTo>
                <a:lnTo>
                  <a:pt x="24635" y="6207"/>
                </a:lnTo>
                <a:lnTo>
                  <a:pt x="16446" y="9612"/>
                </a:lnTo>
                <a:lnTo>
                  <a:pt x="8238" y="12909"/>
                </a:lnTo>
                <a:lnTo>
                  <a:pt x="0" y="16103"/>
                </a:lnTo>
                <a:lnTo>
                  <a:pt x="4140" y="17373"/>
                </a:lnTo>
                <a:lnTo>
                  <a:pt x="48828" y="14504"/>
                </a:lnTo>
                <a:lnTo>
                  <a:pt x="59740" y="10706"/>
                </a:lnTo>
                <a:lnTo>
                  <a:pt x="52463" y="10706"/>
                </a:lnTo>
                <a:lnTo>
                  <a:pt x="45351" y="10401"/>
                </a:lnTo>
                <a:lnTo>
                  <a:pt x="38214" y="9804"/>
                </a:lnTo>
                <a:lnTo>
                  <a:pt x="28181" y="9258"/>
                </a:lnTo>
                <a:lnTo>
                  <a:pt x="32969" y="6667"/>
                </a:lnTo>
                <a:lnTo>
                  <a:pt x="37706" y="4000"/>
                </a:lnTo>
                <a:lnTo>
                  <a:pt x="42417" y="1244"/>
                </a:lnTo>
                <a:lnTo>
                  <a:pt x="43057" y="927"/>
                </a:lnTo>
                <a:lnTo>
                  <a:pt x="43649" y="571"/>
                </a:lnTo>
                <a:lnTo>
                  <a:pt x="4446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832247" y="4428620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10">
                <a:moveTo>
                  <a:pt x="16865" y="0"/>
                </a:moveTo>
                <a:lnTo>
                  <a:pt x="11239" y="1028"/>
                </a:lnTo>
                <a:lnTo>
                  <a:pt x="0" y="3213"/>
                </a:lnTo>
                <a:lnTo>
                  <a:pt x="19786" y="2082"/>
                </a:lnTo>
                <a:lnTo>
                  <a:pt x="1686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849115" y="4423573"/>
            <a:ext cx="35560" cy="7620"/>
          </a:xfrm>
          <a:custGeom>
            <a:avLst/>
            <a:gdLst/>
            <a:ahLst/>
            <a:cxnLst/>
            <a:rect l="l" t="t" r="r" b="b"/>
            <a:pathLst>
              <a:path w="35560" h="7620">
                <a:moveTo>
                  <a:pt x="30378" y="0"/>
                </a:moveTo>
                <a:lnTo>
                  <a:pt x="15165" y="2397"/>
                </a:lnTo>
                <a:lnTo>
                  <a:pt x="0" y="5041"/>
                </a:lnTo>
                <a:lnTo>
                  <a:pt x="2920" y="7137"/>
                </a:lnTo>
                <a:lnTo>
                  <a:pt x="13792" y="6540"/>
                </a:lnTo>
                <a:lnTo>
                  <a:pt x="16223" y="6540"/>
                </a:lnTo>
                <a:lnTo>
                  <a:pt x="20675" y="5613"/>
                </a:lnTo>
                <a:lnTo>
                  <a:pt x="27419" y="4127"/>
                </a:lnTo>
                <a:lnTo>
                  <a:pt x="34150" y="2565"/>
                </a:lnTo>
                <a:lnTo>
                  <a:pt x="34404" y="1828"/>
                </a:lnTo>
                <a:lnTo>
                  <a:pt x="34772" y="1079"/>
                </a:lnTo>
                <a:lnTo>
                  <a:pt x="35217" y="355"/>
                </a:lnTo>
                <a:lnTo>
                  <a:pt x="33604" y="254"/>
                </a:lnTo>
                <a:lnTo>
                  <a:pt x="30378" y="0"/>
                </a:lnTo>
                <a:close/>
              </a:path>
              <a:path w="35560" h="7620">
                <a:moveTo>
                  <a:pt x="16223" y="6540"/>
                </a:moveTo>
                <a:lnTo>
                  <a:pt x="13792" y="6540"/>
                </a:lnTo>
                <a:lnTo>
                  <a:pt x="13906" y="7023"/>
                </a:lnTo>
                <a:lnTo>
                  <a:pt x="16223" y="654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795327" y="4426770"/>
            <a:ext cx="53975" cy="7620"/>
          </a:xfrm>
          <a:custGeom>
            <a:avLst/>
            <a:gdLst/>
            <a:ahLst/>
            <a:cxnLst/>
            <a:rect l="l" t="t" r="r" b="b"/>
            <a:pathLst>
              <a:path w="53975" h="7620">
                <a:moveTo>
                  <a:pt x="51282" y="0"/>
                </a:moveTo>
                <a:lnTo>
                  <a:pt x="6819" y="5283"/>
                </a:lnTo>
                <a:lnTo>
                  <a:pt x="0" y="7467"/>
                </a:lnTo>
                <a:lnTo>
                  <a:pt x="36918" y="5067"/>
                </a:lnTo>
                <a:lnTo>
                  <a:pt x="48158" y="2882"/>
                </a:lnTo>
                <a:lnTo>
                  <a:pt x="53784" y="1854"/>
                </a:lnTo>
                <a:lnTo>
                  <a:pt x="5128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802146" y="4422600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70" h="9525">
                <a:moveTo>
                  <a:pt x="66954" y="0"/>
                </a:moveTo>
                <a:lnTo>
                  <a:pt x="56479" y="279"/>
                </a:lnTo>
                <a:lnTo>
                  <a:pt x="25082" y="1460"/>
                </a:lnTo>
                <a:lnTo>
                  <a:pt x="0" y="9448"/>
                </a:lnTo>
                <a:lnTo>
                  <a:pt x="44462" y="4165"/>
                </a:lnTo>
                <a:lnTo>
                  <a:pt x="57458" y="4165"/>
                </a:lnTo>
                <a:lnTo>
                  <a:pt x="69729" y="2142"/>
                </a:lnTo>
                <a:lnTo>
                  <a:pt x="77342" y="977"/>
                </a:lnTo>
                <a:lnTo>
                  <a:pt x="73875" y="698"/>
                </a:lnTo>
                <a:lnTo>
                  <a:pt x="66954" y="0"/>
                </a:lnTo>
                <a:close/>
              </a:path>
              <a:path w="77470" h="9525">
                <a:moveTo>
                  <a:pt x="57458" y="4165"/>
                </a:moveTo>
                <a:lnTo>
                  <a:pt x="44462" y="4165"/>
                </a:lnTo>
                <a:lnTo>
                  <a:pt x="46964" y="6019"/>
                </a:lnTo>
                <a:lnTo>
                  <a:pt x="57458" y="4165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863014" y="4422734"/>
            <a:ext cx="22860" cy="14604"/>
          </a:xfrm>
          <a:custGeom>
            <a:avLst/>
            <a:gdLst/>
            <a:ahLst/>
            <a:cxnLst/>
            <a:rect l="l" t="t" r="r" b="b"/>
            <a:pathLst>
              <a:path w="22860" h="14604">
                <a:moveTo>
                  <a:pt x="20256" y="3403"/>
                </a:moveTo>
                <a:lnTo>
                  <a:pt x="13525" y="4965"/>
                </a:lnTo>
                <a:lnTo>
                  <a:pt x="6769" y="6451"/>
                </a:lnTo>
                <a:lnTo>
                  <a:pt x="0" y="7861"/>
                </a:lnTo>
                <a:lnTo>
                  <a:pt x="673" y="10452"/>
                </a:lnTo>
                <a:lnTo>
                  <a:pt x="2095" y="12877"/>
                </a:lnTo>
                <a:lnTo>
                  <a:pt x="4076" y="14427"/>
                </a:lnTo>
                <a:lnTo>
                  <a:pt x="22656" y="7632"/>
                </a:lnTo>
                <a:lnTo>
                  <a:pt x="19951" y="7404"/>
                </a:lnTo>
                <a:lnTo>
                  <a:pt x="19558" y="5511"/>
                </a:lnTo>
                <a:lnTo>
                  <a:pt x="20256" y="3403"/>
                </a:lnTo>
                <a:close/>
              </a:path>
              <a:path w="22860" h="14604">
                <a:moveTo>
                  <a:pt x="22199" y="0"/>
                </a:moveTo>
                <a:lnTo>
                  <a:pt x="16484" y="838"/>
                </a:lnTo>
                <a:lnTo>
                  <a:pt x="21323" y="1193"/>
                </a:lnTo>
                <a:lnTo>
                  <a:pt x="21590" y="774"/>
                </a:lnTo>
                <a:lnTo>
                  <a:pt x="21882" y="368"/>
                </a:lnTo>
                <a:lnTo>
                  <a:pt x="2219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5869096" y="442231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16459" y="0"/>
                </a:moveTo>
                <a:lnTo>
                  <a:pt x="0" y="292"/>
                </a:lnTo>
                <a:lnTo>
                  <a:pt x="6921" y="990"/>
                </a:lnTo>
                <a:lnTo>
                  <a:pt x="10401" y="1257"/>
                </a:lnTo>
                <a:lnTo>
                  <a:pt x="12293" y="965"/>
                </a:lnTo>
                <a:lnTo>
                  <a:pt x="16116" y="419"/>
                </a:lnTo>
                <a:lnTo>
                  <a:pt x="16459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876668" y="4229802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5" h="5714">
                <a:moveTo>
                  <a:pt x="2974" y="3162"/>
                </a:moveTo>
                <a:lnTo>
                  <a:pt x="1932" y="3352"/>
                </a:lnTo>
                <a:lnTo>
                  <a:pt x="0" y="3746"/>
                </a:lnTo>
                <a:lnTo>
                  <a:pt x="2" y="4762"/>
                </a:lnTo>
                <a:lnTo>
                  <a:pt x="180" y="5245"/>
                </a:lnTo>
                <a:lnTo>
                  <a:pt x="1056" y="4470"/>
                </a:lnTo>
                <a:lnTo>
                  <a:pt x="1983" y="3746"/>
                </a:lnTo>
                <a:lnTo>
                  <a:pt x="2974" y="3162"/>
                </a:lnTo>
                <a:close/>
              </a:path>
              <a:path w="19685" h="5714">
                <a:moveTo>
                  <a:pt x="19090" y="0"/>
                </a:moveTo>
                <a:lnTo>
                  <a:pt x="17287" y="368"/>
                </a:lnTo>
                <a:lnTo>
                  <a:pt x="13680" y="1054"/>
                </a:lnTo>
                <a:lnTo>
                  <a:pt x="14048" y="1117"/>
                </a:lnTo>
                <a:lnTo>
                  <a:pt x="15293" y="1435"/>
                </a:lnTo>
                <a:lnTo>
                  <a:pt x="17820" y="444"/>
                </a:lnTo>
                <a:lnTo>
                  <a:pt x="1909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5891963" y="4228609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10">
                <a:moveTo>
                  <a:pt x="9918" y="0"/>
                </a:moveTo>
                <a:lnTo>
                  <a:pt x="3797" y="1193"/>
                </a:lnTo>
                <a:lnTo>
                  <a:pt x="2527" y="1638"/>
                </a:lnTo>
                <a:lnTo>
                  <a:pt x="1257" y="2120"/>
                </a:lnTo>
                <a:lnTo>
                  <a:pt x="0" y="2628"/>
                </a:lnTo>
                <a:lnTo>
                  <a:pt x="3517" y="3581"/>
                </a:lnTo>
                <a:lnTo>
                  <a:pt x="991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876851" y="423086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3500" y="0"/>
                </a:moveTo>
                <a:lnTo>
                  <a:pt x="2793" y="2108"/>
                </a:lnTo>
                <a:lnTo>
                  <a:pt x="1803" y="2692"/>
                </a:lnTo>
                <a:lnTo>
                  <a:pt x="876" y="3403"/>
                </a:lnTo>
                <a:lnTo>
                  <a:pt x="0" y="4191"/>
                </a:lnTo>
                <a:lnTo>
                  <a:pt x="139" y="4483"/>
                </a:lnTo>
                <a:lnTo>
                  <a:pt x="8102" y="3657"/>
                </a:lnTo>
                <a:lnTo>
                  <a:pt x="10401" y="2438"/>
                </a:lnTo>
                <a:lnTo>
                  <a:pt x="12738" y="1346"/>
                </a:lnTo>
                <a:lnTo>
                  <a:pt x="15112" y="381"/>
                </a:lnTo>
                <a:lnTo>
                  <a:pt x="14236" y="139"/>
                </a:lnTo>
                <a:lnTo>
                  <a:pt x="1350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884952" y="4231242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7010" y="0"/>
                </a:moveTo>
                <a:lnTo>
                  <a:pt x="4635" y="965"/>
                </a:lnTo>
                <a:lnTo>
                  <a:pt x="2298" y="2057"/>
                </a:lnTo>
                <a:lnTo>
                  <a:pt x="0" y="3276"/>
                </a:lnTo>
                <a:lnTo>
                  <a:pt x="7861" y="2438"/>
                </a:lnTo>
                <a:lnTo>
                  <a:pt x="10528" y="939"/>
                </a:lnTo>
                <a:lnTo>
                  <a:pt x="701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932643" y="4221350"/>
            <a:ext cx="30480" cy="5715"/>
          </a:xfrm>
          <a:custGeom>
            <a:avLst/>
            <a:gdLst/>
            <a:ahLst/>
            <a:cxnLst/>
            <a:rect l="l" t="t" r="r" b="b"/>
            <a:pathLst>
              <a:path w="30479" h="5714">
                <a:moveTo>
                  <a:pt x="7112" y="0"/>
                </a:moveTo>
                <a:lnTo>
                  <a:pt x="0" y="1346"/>
                </a:lnTo>
                <a:lnTo>
                  <a:pt x="12801" y="4381"/>
                </a:lnTo>
                <a:lnTo>
                  <a:pt x="18046" y="5118"/>
                </a:lnTo>
                <a:lnTo>
                  <a:pt x="20662" y="5448"/>
                </a:lnTo>
                <a:lnTo>
                  <a:pt x="23876" y="5080"/>
                </a:lnTo>
                <a:lnTo>
                  <a:pt x="30289" y="4279"/>
                </a:lnTo>
                <a:lnTo>
                  <a:pt x="14833" y="1498"/>
                </a:lnTo>
                <a:lnTo>
                  <a:pt x="711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916133" y="4222696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4" h="6985">
                <a:moveTo>
                  <a:pt x="16510" y="0"/>
                </a:moveTo>
                <a:lnTo>
                  <a:pt x="0" y="3162"/>
                </a:lnTo>
                <a:lnTo>
                  <a:pt x="14973" y="6731"/>
                </a:lnTo>
                <a:lnTo>
                  <a:pt x="37172" y="4102"/>
                </a:lnTo>
                <a:lnTo>
                  <a:pt x="34556" y="3771"/>
                </a:lnTo>
                <a:lnTo>
                  <a:pt x="29311" y="3035"/>
                </a:lnTo>
                <a:lnTo>
                  <a:pt x="1651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915096" y="4225854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1041" y="0"/>
                </a:moveTo>
                <a:lnTo>
                  <a:pt x="698" y="88"/>
                </a:lnTo>
                <a:lnTo>
                  <a:pt x="0" y="215"/>
                </a:lnTo>
                <a:lnTo>
                  <a:pt x="14655" y="3746"/>
                </a:lnTo>
                <a:lnTo>
                  <a:pt x="16014" y="3581"/>
                </a:lnTo>
                <a:lnTo>
                  <a:pt x="104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895487" y="4226066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89" h="6985">
                <a:moveTo>
                  <a:pt x="19608" y="0"/>
                </a:moveTo>
                <a:lnTo>
                  <a:pt x="6400" y="2540"/>
                </a:lnTo>
                <a:lnTo>
                  <a:pt x="4254" y="3721"/>
                </a:lnTo>
                <a:lnTo>
                  <a:pt x="0" y="6121"/>
                </a:lnTo>
                <a:lnTo>
                  <a:pt x="3263" y="6985"/>
                </a:lnTo>
                <a:lnTo>
                  <a:pt x="34264" y="3530"/>
                </a:lnTo>
                <a:lnTo>
                  <a:pt x="1960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892818" y="423218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2666" y="0"/>
                </a:moveTo>
                <a:lnTo>
                  <a:pt x="1777" y="508"/>
                </a:lnTo>
                <a:lnTo>
                  <a:pt x="876" y="990"/>
                </a:lnTo>
                <a:lnTo>
                  <a:pt x="0" y="1498"/>
                </a:lnTo>
                <a:lnTo>
                  <a:pt x="5930" y="863"/>
                </a:lnTo>
                <a:lnTo>
                  <a:pt x="266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939751" y="4218656"/>
            <a:ext cx="46355" cy="6985"/>
          </a:xfrm>
          <a:custGeom>
            <a:avLst/>
            <a:gdLst/>
            <a:ahLst/>
            <a:cxnLst/>
            <a:rect l="l" t="t" r="r" b="b"/>
            <a:pathLst>
              <a:path w="46354" h="6985">
                <a:moveTo>
                  <a:pt x="14122" y="0"/>
                </a:moveTo>
                <a:lnTo>
                  <a:pt x="0" y="2692"/>
                </a:lnTo>
                <a:lnTo>
                  <a:pt x="15443" y="5626"/>
                </a:lnTo>
                <a:lnTo>
                  <a:pt x="23177" y="6972"/>
                </a:lnTo>
                <a:lnTo>
                  <a:pt x="46024" y="4076"/>
                </a:lnTo>
                <a:lnTo>
                  <a:pt x="30049" y="2176"/>
                </a:lnTo>
                <a:lnTo>
                  <a:pt x="14122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061717" y="4269027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14541" y="0"/>
                </a:moveTo>
                <a:lnTo>
                  <a:pt x="12318" y="0"/>
                </a:lnTo>
                <a:lnTo>
                  <a:pt x="8204" y="88"/>
                </a:lnTo>
                <a:lnTo>
                  <a:pt x="0" y="355"/>
                </a:lnTo>
                <a:lnTo>
                  <a:pt x="5930" y="1016"/>
                </a:lnTo>
                <a:lnTo>
                  <a:pt x="17805" y="2184"/>
                </a:lnTo>
                <a:lnTo>
                  <a:pt x="16332" y="825"/>
                </a:lnTo>
                <a:lnTo>
                  <a:pt x="1454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858500" y="4278811"/>
            <a:ext cx="24765" cy="5080"/>
          </a:xfrm>
          <a:custGeom>
            <a:avLst/>
            <a:gdLst/>
            <a:ahLst/>
            <a:cxnLst/>
            <a:rect l="l" t="t" r="r" b="b"/>
            <a:pathLst>
              <a:path w="24764" h="5079">
                <a:moveTo>
                  <a:pt x="24193" y="0"/>
                </a:moveTo>
                <a:lnTo>
                  <a:pt x="0" y="4610"/>
                </a:lnTo>
                <a:lnTo>
                  <a:pt x="5524" y="4483"/>
                </a:lnTo>
                <a:lnTo>
                  <a:pt x="11061" y="4419"/>
                </a:lnTo>
                <a:lnTo>
                  <a:pt x="19138" y="4419"/>
                </a:lnTo>
                <a:lnTo>
                  <a:pt x="20650" y="3136"/>
                </a:lnTo>
                <a:lnTo>
                  <a:pt x="2419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925276" y="4329351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3213" y="0"/>
                </a:moveTo>
                <a:lnTo>
                  <a:pt x="2362" y="1181"/>
                </a:lnTo>
                <a:lnTo>
                  <a:pt x="1269" y="2247"/>
                </a:lnTo>
                <a:lnTo>
                  <a:pt x="0" y="3263"/>
                </a:lnTo>
                <a:lnTo>
                  <a:pt x="7632" y="800"/>
                </a:lnTo>
                <a:lnTo>
                  <a:pt x="3213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151453" y="4346142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37896" y="0"/>
                </a:moveTo>
                <a:lnTo>
                  <a:pt x="16522" y="2501"/>
                </a:lnTo>
                <a:lnTo>
                  <a:pt x="0" y="2794"/>
                </a:lnTo>
                <a:lnTo>
                  <a:pt x="2362" y="4318"/>
                </a:lnTo>
                <a:lnTo>
                  <a:pt x="3225" y="6057"/>
                </a:lnTo>
                <a:lnTo>
                  <a:pt x="3009" y="7912"/>
                </a:lnTo>
                <a:lnTo>
                  <a:pt x="9867" y="7658"/>
                </a:lnTo>
                <a:lnTo>
                  <a:pt x="16849" y="5581"/>
                </a:lnTo>
                <a:lnTo>
                  <a:pt x="23849" y="3614"/>
                </a:lnTo>
                <a:lnTo>
                  <a:pt x="30865" y="1755"/>
                </a:lnTo>
                <a:lnTo>
                  <a:pt x="3789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122588" y="4348941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28867" y="0"/>
                </a:moveTo>
                <a:lnTo>
                  <a:pt x="17475" y="215"/>
                </a:lnTo>
                <a:lnTo>
                  <a:pt x="11633" y="2171"/>
                </a:lnTo>
                <a:lnTo>
                  <a:pt x="5816" y="4191"/>
                </a:lnTo>
                <a:lnTo>
                  <a:pt x="0" y="6273"/>
                </a:lnTo>
                <a:lnTo>
                  <a:pt x="31877" y="5118"/>
                </a:lnTo>
                <a:lnTo>
                  <a:pt x="32092" y="3263"/>
                </a:lnTo>
                <a:lnTo>
                  <a:pt x="31229" y="1511"/>
                </a:lnTo>
                <a:lnTo>
                  <a:pt x="28867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040268" y="43509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28" y="0"/>
                </a:moveTo>
                <a:lnTo>
                  <a:pt x="0" y="25"/>
                </a:lnTo>
                <a:lnTo>
                  <a:pt x="609" y="203"/>
                </a:lnTo>
                <a:lnTo>
                  <a:pt x="749" y="152"/>
                </a:lnTo>
                <a:lnTo>
                  <a:pt x="102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997328" y="4350960"/>
            <a:ext cx="43815" cy="19685"/>
          </a:xfrm>
          <a:custGeom>
            <a:avLst/>
            <a:gdLst/>
            <a:ahLst/>
            <a:cxnLst/>
            <a:rect l="l" t="t" r="r" b="b"/>
            <a:pathLst>
              <a:path w="43814" h="19685">
                <a:moveTo>
                  <a:pt x="42938" y="0"/>
                </a:moveTo>
                <a:lnTo>
                  <a:pt x="38239" y="88"/>
                </a:lnTo>
                <a:lnTo>
                  <a:pt x="28721" y="5026"/>
                </a:lnTo>
                <a:lnTo>
                  <a:pt x="19177" y="9879"/>
                </a:lnTo>
                <a:lnTo>
                  <a:pt x="0" y="19354"/>
                </a:lnTo>
                <a:lnTo>
                  <a:pt x="889" y="19532"/>
                </a:lnTo>
                <a:lnTo>
                  <a:pt x="11569" y="14894"/>
                </a:lnTo>
                <a:lnTo>
                  <a:pt x="22237" y="10133"/>
                </a:lnTo>
                <a:lnTo>
                  <a:pt x="32896" y="5236"/>
                </a:lnTo>
                <a:lnTo>
                  <a:pt x="43548" y="190"/>
                </a:lnTo>
                <a:lnTo>
                  <a:pt x="4293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990386" y="4370317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6946" y="0"/>
                </a:moveTo>
                <a:lnTo>
                  <a:pt x="0" y="3365"/>
                </a:lnTo>
                <a:lnTo>
                  <a:pt x="266" y="3365"/>
                </a:lnTo>
                <a:lnTo>
                  <a:pt x="7835" y="165"/>
                </a:lnTo>
                <a:lnTo>
                  <a:pt x="694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187160" y="4364888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5875" y="0"/>
                </a:moveTo>
                <a:lnTo>
                  <a:pt x="10553" y="228"/>
                </a:lnTo>
                <a:lnTo>
                  <a:pt x="5257" y="673"/>
                </a:lnTo>
                <a:lnTo>
                  <a:pt x="0" y="1308"/>
                </a:lnTo>
                <a:lnTo>
                  <a:pt x="1498" y="2070"/>
                </a:lnTo>
                <a:lnTo>
                  <a:pt x="12890" y="762"/>
                </a:lnTo>
                <a:lnTo>
                  <a:pt x="15875" y="0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169101" y="4366196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18059" y="0"/>
                </a:moveTo>
                <a:lnTo>
                  <a:pt x="11988" y="736"/>
                </a:lnTo>
                <a:lnTo>
                  <a:pt x="5969" y="1701"/>
                </a:lnTo>
                <a:lnTo>
                  <a:pt x="0" y="2971"/>
                </a:lnTo>
                <a:lnTo>
                  <a:pt x="19558" y="762"/>
                </a:lnTo>
                <a:lnTo>
                  <a:pt x="1805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188669" y="4365646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11379" y="0"/>
                </a:moveTo>
                <a:lnTo>
                  <a:pt x="0" y="1308"/>
                </a:lnTo>
                <a:lnTo>
                  <a:pt x="2082" y="2400"/>
                </a:lnTo>
                <a:lnTo>
                  <a:pt x="1137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159403" y="4366953"/>
            <a:ext cx="31750" cy="7620"/>
          </a:xfrm>
          <a:custGeom>
            <a:avLst/>
            <a:gdLst/>
            <a:ahLst/>
            <a:cxnLst/>
            <a:rect l="l" t="t" r="r" b="b"/>
            <a:pathLst>
              <a:path w="31750" h="7620">
                <a:moveTo>
                  <a:pt x="29260" y="0"/>
                </a:moveTo>
                <a:lnTo>
                  <a:pt x="9690" y="2209"/>
                </a:lnTo>
                <a:lnTo>
                  <a:pt x="6438" y="2882"/>
                </a:lnTo>
                <a:lnTo>
                  <a:pt x="3213" y="3632"/>
                </a:lnTo>
                <a:lnTo>
                  <a:pt x="0" y="4483"/>
                </a:lnTo>
                <a:lnTo>
                  <a:pt x="8508" y="7277"/>
                </a:lnTo>
                <a:lnTo>
                  <a:pt x="23723" y="3086"/>
                </a:lnTo>
                <a:lnTo>
                  <a:pt x="31356" y="1092"/>
                </a:lnTo>
                <a:lnTo>
                  <a:pt x="2926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200048" y="436487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492" y="0"/>
                </a:moveTo>
                <a:lnTo>
                  <a:pt x="2984" y="12"/>
                </a:lnTo>
                <a:lnTo>
                  <a:pt x="1003" y="533"/>
                </a:lnTo>
                <a:lnTo>
                  <a:pt x="0" y="774"/>
                </a:lnTo>
                <a:lnTo>
                  <a:pt x="1282" y="635"/>
                </a:lnTo>
                <a:lnTo>
                  <a:pt x="3492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190764" y="436549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66" y="0"/>
                </a:moveTo>
                <a:lnTo>
                  <a:pt x="9283" y="152"/>
                </a:lnTo>
                <a:lnTo>
                  <a:pt x="0" y="2539"/>
                </a:lnTo>
                <a:lnTo>
                  <a:pt x="177" y="2654"/>
                </a:lnTo>
                <a:lnTo>
                  <a:pt x="342" y="2730"/>
                </a:lnTo>
                <a:lnTo>
                  <a:pt x="520" y="2844"/>
                </a:lnTo>
                <a:lnTo>
                  <a:pt x="1056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167911" y="4368045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2847" y="0"/>
                </a:moveTo>
                <a:lnTo>
                  <a:pt x="15214" y="1993"/>
                </a:lnTo>
                <a:lnTo>
                  <a:pt x="0" y="6184"/>
                </a:lnTo>
                <a:lnTo>
                  <a:pt x="596" y="6375"/>
                </a:lnTo>
                <a:lnTo>
                  <a:pt x="8216" y="4419"/>
                </a:lnTo>
                <a:lnTo>
                  <a:pt x="15786" y="2400"/>
                </a:lnTo>
                <a:lnTo>
                  <a:pt x="23367" y="292"/>
                </a:lnTo>
                <a:lnTo>
                  <a:pt x="22847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140446" y="4371432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18961" y="0"/>
                </a:moveTo>
                <a:lnTo>
                  <a:pt x="18262" y="190"/>
                </a:lnTo>
                <a:lnTo>
                  <a:pt x="12204" y="3492"/>
                </a:lnTo>
                <a:lnTo>
                  <a:pt x="6121" y="6731"/>
                </a:lnTo>
                <a:lnTo>
                  <a:pt x="0" y="9918"/>
                </a:lnTo>
                <a:lnTo>
                  <a:pt x="10464" y="7429"/>
                </a:lnTo>
                <a:lnTo>
                  <a:pt x="15684" y="6121"/>
                </a:lnTo>
                <a:lnTo>
                  <a:pt x="27457" y="2794"/>
                </a:lnTo>
                <a:lnTo>
                  <a:pt x="1896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119548" y="4371626"/>
            <a:ext cx="49530" cy="14604"/>
          </a:xfrm>
          <a:custGeom>
            <a:avLst/>
            <a:gdLst/>
            <a:ahLst/>
            <a:cxnLst/>
            <a:rect l="l" t="t" r="r" b="b"/>
            <a:pathLst>
              <a:path w="49529" h="14604">
                <a:moveTo>
                  <a:pt x="39154" y="0"/>
                </a:moveTo>
                <a:lnTo>
                  <a:pt x="29228" y="2862"/>
                </a:lnTo>
                <a:lnTo>
                  <a:pt x="19396" y="6227"/>
                </a:lnTo>
                <a:lnTo>
                  <a:pt x="9653" y="10095"/>
                </a:lnTo>
                <a:lnTo>
                  <a:pt x="0" y="14465"/>
                </a:lnTo>
                <a:lnTo>
                  <a:pt x="13944" y="11353"/>
                </a:lnTo>
                <a:lnTo>
                  <a:pt x="20904" y="9715"/>
                </a:lnTo>
                <a:lnTo>
                  <a:pt x="27012" y="6540"/>
                </a:lnTo>
                <a:lnTo>
                  <a:pt x="34038" y="2794"/>
                </a:lnTo>
                <a:lnTo>
                  <a:pt x="39154" y="0"/>
                </a:lnTo>
                <a:close/>
              </a:path>
              <a:path w="49529" h="14604">
                <a:moveTo>
                  <a:pt x="48361" y="2603"/>
                </a:moveTo>
                <a:lnTo>
                  <a:pt x="36575" y="5930"/>
                </a:lnTo>
                <a:lnTo>
                  <a:pt x="40716" y="4914"/>
                </a:lnTo>
                <a:lnTo>
                  <a:pt x="48958" y="2794"/>
                </a:lnTo>
                <a:lnTo>
                  <a:pt x="48361" y="2603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876993" y="4234521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7962" y="0"/>
                </a:moveTo>
                <a:lnTo>
                  <a:pt x="0" y="825"/>
                </a:lnTo>
                <a:lnTo>
                  <a:pt x="431" y="1727"/>
                </a:lnTo>
                <a:lnTo>
                  <a:pt x="1193" y="2540"/>
                </a:lnTo>
                <a:lnTo>
                  <a:pt x="2349" y="3238"/>
                </a:lnTo>
                <a:lnTo>
                  <a:pt x="4191" y="2082"/>
                </a:lnTo>
                <a:lnTo>
                  <a:pt x="6057" y="990"/>
                </a:lnTo>
                <a:lnTo>
                  <a:pt x="796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879351" y="423367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3462" y="0"/>
                </a:moveTo>
                <a:lnTo>
                  <a:pt x="5600" y="838"/>
                </a:lnTo>
                <a:lnTo>
                  <a:pt x="3695" y="1828"/>
                </a:lnTo>
                <a:lnTo>
                  <a:pt x="1841" y="2921"/>
                </a:lnTo>
                <a:lnTo>
                  <a:pt x="0" y="4076"/>
                </a:lnTo>
                <a:lnTo>
                  <a:pt x="965" y="4673"/>
                </a:lnTo>
                <a:lnTo>
                  <a:pt x="2222" y="5181"/>
                </a:lnTo>
                <a:lnTo>
                  <a:pt x="3797" y="5575"/>
                </a:lnTo>
                <a:lnTo>
                  <a:pt x="10223" y="1828"/>
                </a:lnTo>
                <a:lnTo>
                  <a:pt x="1346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944486" y="4181225"/>
            <a:ext cx="191770" cy="26034"/>
          </a:xfrm>
          <a:custGeom>
            <a:avLst/>
            <a:gdLst/>
            <a:ahLst/>
            <a:cxnLst/>
            <a:rect l="l" t="t" r="r" b="b"/>
            <a:pathLst>
              <a:path w="191770" h="26035">
                <a:moveTo>
                  <a:pt x="19951" y="0"/>
                </a:moveTo>
                <a:lnTo>
                  <a:pt x="12268" y="0"/>
                </a:lnTo>
                <a:lnTo>
                  <a:pt x="6210" y="1435"/>
                </a:lnTo>
                <a:lnTo>
                  <a:pt x="0" y="3708"/>
                </a:lnTo>
                <a:lnTo>
                  <a:pt x="43154" y="14147"/>
                </a:lnTo>
                <a:lnTo>
                  <a:pt x="80045" y="18864"/>
                </a:lnTo>
                <a:lnTo>
                  <a:pt x="117013" y="22359"/>
                </a:lnTo>
                <a:lnTo>
                  <a:pt x="154059" y="24629"/>
                </a:lnTo>
                <a:lnTo>
                  <a:pt x="191185" y="25666"/>
                </a:lnTo>
                <a:lnTo>
                  <a:pt x="149739" y="23620"/>
                </a:lnTo>
                <a:lnTo>
                  <a:pt x="108254" y="20878"/>
                </a:lnTo>
                <a:lnTo>
                  <a:pt x="22034" y="215"/>
                </a:lnTo>
                <a:lnTo>
                  <a:pt x="1995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933947" y="4184929"/>
            <a:ext cx="264160" cy="42545"/>
          </a:xfrm>
          <a:custGeom>
            <a:avLst/>
            <a:gdLst/>
            <a:ahLst/>
            <a:cxnLst/>
            <a:rect l="l" t="t" r="r" b="b"/>
            <a:pathLst>
              <a:path w="264160" h="42545">
                <a:moveTo>
                  <a:pt x="10540" y="0"/>
                </a:moveTo>
                <a:lnTo>
                  <a:pt x="7048" y="1282"/>
                </a:lnTo>
                <a:lnTo>
                  <a:pt x="3517" y="2844"/>
                </a:lnTo>
                <a:lnTo>
                  <a:pt x="0" y="4546"/>
                </a:lnTo>
                <a:lnTo>
                  <a:pt x="25596" y="8929"/>
                </a:lnTo>
                <a:lnTo>
                  <a:pt x="51258" y="12730"/>
                </a:lnTo>
                <a:lnTo>
                  <a:pt x="77018" y="15899"/>
                </a:lnTo>
                <a:lnTo>
                  <a:pt x="102908" y="18389"/>
                </a:lnTo>
                <a:lnTo>
                  <a:pt x="35128" y="30861"/>
                </a:lnTo>
                <a:lnTo>
                  <a:pt x="81838" y="42075"/>
                </a:lnTo>
                <a:lnTo>
                  <a:pt x="218196" y="27887"/>
                </a:lnTo>
                <a:lnTo>
                  <a:pt x="263626" y="23685"/>
                </a:lnTo>
                <a:lnTo>
                  <a:pt x="217206" y="22549"/>
                </a:lnTo>
                <a:lnTo>
                  <a:pt x="164598" y="20928"/>
                </a:lnTo>
                <a:lnTo>
                  <a:pt x="90580" y="15161"/>
                </a:lnTo>
                <a:lnTo>
                  <a:pt x="53695" y="10439"/>
                </a:lnTo>
                <a:lnTo>
                  <a:pt x="1054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953305" y="4225623"/>
            <a:ext cx="35560" cy="5080"/>
          </a:xfrm>
          <a:custGeom>
            <a:avLst/>
            <a:gdLst/>
            <a:ahLst/>
            <a:cxnLst/>
            <a:rect l="l" t="t" r="r" b="b"/>
            <a:pathLst>
              <a:path w="35560" h="5079">
                <a:moveTo>
                  <a:pt x="9626" y="0"/>
                </a:moveTo>
                <a:lnTo>
                  <a:pt x="3213" y="800"/>
                </a:lnTo>
                <a:lnTo>
                  <a:pt x="0" y="1168"/>
                </a:lnTo>
                <a:lnTo>
                  <a:pt x="15160" y="3113"/>
                </a:lnTo>
                <a:lnTo>
                  <a:pt x="30340" y="4838"/>
                </a:lnTo>
                <a:lnTo>
                  <a:pt x="32067" y="4673"/>
                </a:lnTo>
                <a:lnTo>
                  <a:pt x="35521" y="4292"/>
                </a:lnTo>
                <a:lnTo>
                  <a:pt x="9626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931105" y="4226797"/>
            <a:ext cx="52705" cy="7620"/>
          </a:xfrm>
          <a:custGeom>
            <a:avLst/>
            <a:gdLst/>
            <a:ahLst/>
            <a:cxnLst/>
            <a:rect l="l" t="t" r="r" b="b"/>
            <a:pathLst>
              <a:path w="52704" h="7620">
                <a:moveTo>
                  <a:pt x="22199" y="0"/>
                </a:moveTo>
                <a:lnTo>
                  <a:pt x="0" y="2628"/>
                </a:lnTo>
                <a:lnTo>
                  <a:pt x="19367" y="7264"/>
                </a:lnTo>
                <a:lnTo>
                  <a:pt x="52539" y="3670"/>
                </a:lnTo>
                <a:lnTo>
                  <a:pt x="37360" y="1944"/>
                </a:lnTo>
                <a:lnTo>
                  <a:pt x="2219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929748" y="4229430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4" h="5079">
                <a:moveTo>
                  <a:pt x="1358" y="0"/>
                </a:moveTo>
                <a:lnTo>
                  <a:pt x="0" y="165"/>
                </a:lnTo>
                <a:lnTo>
                  <a:pt x="19265" y="4800"/>
                </a:lnTo>
                <a:lnTo>
                  <a:pt x="20726" y="4635"/>
                </a:lnTo>
                <a:lnTo>
                  <a:pt x="135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98751" y="4229600"/>
            <a:ext cx="50800" cy="8890"/>
          </a:xfrm>
          <a:custGeom>
            <a:avLst/>
            <a:gdLst/>
            <a:ahLst/>
            <a:cxnLst/>
            <a:rect l="l" t="t" r="r" b="b"/>
            <a:pathLst>
              <a:path w="50800" h="8889">
                <a:moveTo>
                  <a:pt x="31000" y="0"/>
                </a:moveTo>
                <a:lnTo>
                  <a:pt x="0" y="3441"/>
                </a:lnTo>
                <a:lnTo>
                  <a:pt x="19138" y="8534"/>
                </a:lnTo>
                <a:lnTo>
                  <a:pt x="42461" y="5544"/>
                </a:lnTo>
                <a:lnTo>
                  <a:pt x="50266" y="4622"/>
                </a:lnTo>
                <a:lnTo>
                  <a:pt x="3100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83151" y="4233048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89">
                <a:moveTo>
                  <a:pt x="15595" y="0"/>
                </a:moveTo>
                <a:lnTo>
                  <a:pt x="9664" y="634"/>
                </a:lnTo>
                <a:lnTo>
                  <a:pt x="6426" y="2463"/>
                </a:lnTo>
                <a:lnTo>
                  <a:pt x="0" y="6210"/>
                </a:lnTo>
                <a:lnTo>
                  <a:pt x="10604" y="8623"/>
                </a:lnTo>
                <a:lnTo>
                  <a:pt x="26670" y="6210"/>
                </a:lnTo>
                <a:lnTo>
                  <a:pt x="34747" y="5092"/>
                </a:lnTo>
                <a:lnTo>
                  <a:pt x="1559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953874" y="4215795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4">
                <a:moveTo>
                  <a:pt x="15201" y="0"/>
                </a:moveTo>
                <a:lnTo>
                  <a:pt x="0" y="2857"/>
                </a:lnTo>
                <a:lnTo>
                  <a:pt x="15922" y="5035"/>
                </a:lnTo>
                <a:lnTo>
                  <a:pt x="31902" y="6946"/>
                </a:lnTo>
                <a:lnTo>
                  <a:pt x="9055" y="9829"/>
                </a:lnTo>
                <a:lnTo>
                  <a:pt x="34963" y="14122"/>
                </a:lnTo>
                <a:lnTo>
                  <a:pt x="61912" y="11214"/>
                </a:lnTo>
                <a:lnTo>
                  <a:pt x="1520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400581" y="4283230"/>
            <a:ext cx="477066" cy="116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414591" y="4337532"/>
            <a:ext cx="315595" cy="62230"/>
          </a:xfrm>
          <a:custGeom>
            <a:avLst/>
            <a:gdLst/>
            <a:ahLst/>
            <a:cxnLst/>
            <a:rect l="l" t="t" r="r" b="b"/>
            <a:pathLst>
              <a:path w="315595" h="62229">
                <a:moveTo>
                  <a:pt x="201256" y="11569"/>
                </a:moveTo>
                <a:lnTo>
                  <a:pt x="144233" y="34620"/>
                </a:lnTo>
                <a:lnTo>
                  <a:pt x="128323" y="35267"/>
                </a:lnTo>
                <a:lnTo>
                  <a:pt x="112541" y="36377"/>
                </a:lnTo>
                <a:lnTo>
                  <a:pt x="31775" y="48209"/>
                </a:lnTo>
                <a:lnTo>
                  <a:pt x="20574" y="52412"/>
                </a:lnTo>
                <a:lnTo>
                  <a:pt x="14198" y="54368"/>
                </a:lnTo>
                <a:lnTo>
                  <a:pt x="7099" y="57658"/>
                </a:lnTo>
                <a:lnTo>
                  <a:pt x="0" y="61722"/>
                </a:lnTo>
                <a:lnTo>
                  <a:pt x="28265" y="59538"/>
                </a:lnTo>
                <a:lnTo>
                  <a:pt x="56484" y="56589"/>
                </a:lnTo>
                <a:lnTo>
                  <a:pt x="65337" y="55422"/>
                </a:lnTo>
                <a:lnTo>
                  <a:pt x="43307" y="55422"/>
                </a:lnTo>
                <a:lnTo>
                  <a:pt x="25603" y="54457"/>
                </a:lnTo>
                <a:lnTo>
                  <a:pt x="38449" y="51938"/>
                </a:lnTo>
                <a:lnTo>
                  <a:pt x="51265" y="49791"/>
                </a:lnTo>
                <a:lnTo>
                  <a:pt x="64074" y="47990"/>
                </a:lnTo>
                <a:lnTo>
                  <a:pt x="76898" y="46507"/>
                </a:lnTo>
                <a:lnTo>
                  <a:pt x="121370" y="46507"/>
                </a:lnTo>
                <a:lnTo>
                  <a:pt x="136288" y="43217"/>
                </a:lnTo>
                <a:lnTo>
                  <a:pt x="159848" y="38339"/>
                </a:lnTo>
                <a:lnTo>
                  <a:pt x="183465" y="33763"/>
                </a:lnTo>
                <a:lnTo>
                  <a:pt x="207137" y="29489"/>
                </a:lnTo>
                <a:lnTo>
                  <a:pt x="214515" y="29400"/>
                </a:lnTo>
                <a:lnTo>
                  <a:pt x="221856" y="29184"/>
                </a:lnTo>
                <a:lnTo>
                  <a:pt x="229146" y="28854"/>
                </a:lnTo>
                <a:lnTo>
                  <a:pt x="242747" y="26238"/>
                </a:lnTo>
                <a:lnTo>
                  <a:pt x="249567" y="25044"/>
                </a:lnTo>
                <a:lnTo>
                  <a:pt x="265939" y="19518"/>
                </a:lnTo>
                <a:lnTo>
                  <a:pt x="282349" y="14144"/>
                </a:lnTo>
                <a:lnTo>
                  <a:pt x="288187" y="12293"/>
                </a:lnTo>
                <a:lnTo>
                  <a:pt x="219214" y="12293"/>
                </a:lnTo>
                <a:lnTo>
                  <a:pt x="201256" y="11569"/>
                </a:lnTo>
                <a:close/>
              </a:path>
              <a:path w="315595" h="62229">
                <a:moveTo>
                  <a:pt x="121370" y="46507"/>
                </a:moveTo>
                <a:lnTo>
                  <a:pt x="76898" y="46507"/>
                </a:lnTo>
                <a:lnTo>
                  <a:pt x="78435" y="48564"/>
                </a:lnTo>
                <a:lnTo>
                  <a:pt x="80340" y="50431"/>
                </a:lnTo>
                <a:lnTo>
                  <a:pt x="82384" y="51892"/>
                </a:lnTo>
                <a:lnTo>
                  <a:pt x="43307" y="55422"/>
                </a:lnTo>
                <a:lnTo>
                  <a:pt x="65337" y="55422"/>
                </a:lnTo>
                <a:lnTo>
                  <a:pt x="84658" y="52876"/>
                </a:lnTo>
                <a:lnTo>
                  <a:pt x="112788" y="48399"/>
                </a:lnTo>
                <a:lnTo>
                  <a:pt x="121370" y="46507"/>
                </a:lnTo>
                <a:close/>
              </a:path>
              <a:path w="315595" h="62229">
                <a:moveTo>
                  <a:pt x="259613" y="0"/>
                </a:moveTo>
                <a:lnTo>
                  <a:pt x="239461" y="6361"/>
                </a:lnTo>
                <a:lnTo>
                  <a:pt x="229352" y="9392"/>
                </a:lnTo>
                <a:lnTo>
                  <a:pt x="219214" y="12293"/>
                </a:lnTo>
                <a:lnTo>
                  <a:pt x="288187" y="12293"/>
                </a:lnTo>
                <a:lnTo>
                  <a:pt x="298802" y="8928"/>
                </a:lnTo>
                <a:lnTo>
                  <a:pt x="315302" y="3873"/>
                </a:lnTo>
                <a:lnTo>
                  <a:pt x="267322" y="635"/>
                </a:lnTo>
                <a:lnTo>
                  <a:pt x="25961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643731" y="4362574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434" y="0"/>
                </a:moveTo>
                <a:lnTo>
                  <a:pt x="13601" y="1206"/>
                </a:lnTo>
                <a:lnTo>
                  <a:pt x="0" y="3810"/>
                </a:lnTo>
                <a:lnTo>
                  <a:pt x="3797" y="3619"/>
                </a:lnTo>
                <a:lnTo>
                  <a:pt x="7594" y="3390"/>
                </a:lnTo>
                <a:lnTo>
                  <a:pt x="11353" y="3111"/>
                </a:lnTo>
                <a:lnTo>
                  <a:pt x="2043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62496" y="432289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889" y="0"/>
                </a:moveTo>
                <a:lnTo>
                  <a:pt x="0" y="190"/>
                </a:lnTo>
                <a:lnTo>
                  <a:pt x="1841" y="330"/>
                </a:lnTo>
                <a:lnTo>
                  <a:pt x="2755" y="419"/>
                </a:lnTo>
                <a:lnTo>
                  <a:pt x="3454" y="266"/>
                </a:lnTo>
                <a:lnTo>
                  <a:pt x="488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99340" y="4324491"/>
            <a:ext cx="58419" cy="11430"/>
          </a:xfrm>
          <a:custGeom>
            <a:avLst/>
            <a:gdLst/>
            <a:ahLst/>
            <a:cxnLst/>
            <a:rect l="l" t="t" r="r" b="b"/>
            <a:pathLst>
              <a:path w="58420" h="11429">
                <a:moveTo>
                  <a:pt x="41071" y="0"/>
                </a:moveTo>
                <a:lnTo>
                  <a:pt x="33451" y="609"/>
                </a:lnTo>
                <a:lnTo>
                  <a:pt x="25831" y="1384"/>
                </a:lnTo>
                <a:lnTo>
                  <a:pt x="18224" y="2336"/>
                </a:lnTo>
                <a:lnTo>
                  <a:pt x="0" y="6604"/>
                </a:lnTo>
                <a:lnTo>
                  <a:pt x="12230" y="11023"/>
                </a:lnTo>
                <a:lnTo>
                  <a:pt x="54140" y="4254"/>
                </a:lnTo>
                <a:lnTo>
                  <a:pt x="58267" y="3276"/>
                </a:lnTo>
                <a:lnTo>
                  <a:pt x="4107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752668" y="4322578"/>
            <a:ext cx="127000" cy="20955"/>
          </a:xfrm>
          <a:custGeom>
            <a:avLst/>
            <a:gdLst/>
            <a:ahLst/>
            <a:cxnLst/>
            <a:rect l="l" t="t" r="r" b="b"/>
            <a:pathLst>
              <a:path w="127000" h="20954">
                <a:moveTo>
                  <a:pt x="46672" y="8521"/>
                </a:moveTo>
                <a:lnTo>
                  <a:pt x="31029" y="12345"/>
                </a:lnTo>
                <a:lnTo>
                  <a:pt x="10163" y="17721"/>
                </a:lnTo>
                <a:lnTo>
                  <a:pt x="0" y="20446"/>
                </a:lnTo>
                <a:lnTo>
                  <a:pt x="3835" y="20726"/>
                </a:lnTo>
                <a:lnTo>
                  <a:pt x="14242" y="19151"/>
                </a:lnTo>
                <a:lnTo>
                  <a:pt x="24661" y="17721"/>
                </a:lnTo>
                <a:lnTo>
                  <a:pt x="35098" y="16431"/>
                </a:lnTo>
                <a:lnTo>
                  <a:pt x="45554" y="15278"/>
                </a:lnTo>
                <a:lnTo>
                  <a:pt x="46405" y="15087"/>
                </a:lnTo>
                <a:lnTo>
                  <a:pt x="58902" y="12941"/>
                </a:lnTo>
                <a:lnTo>
                  <a:pt x="46672" y="8521"/>
                </a:lnTo>
                <a:close/>
              </a:path>
              <a:path w="127000" h="20954">
                <a:moveTo>
                  <a:pt x="109829" y="507"/>
                </a:moveTo>
                <a:lnTo>
                  <a:pt x="102476" y="838"/>
                </a:lnTo>
                <a:lnTo>
                  <a:pt x="95110" y="1308"/>
                </a:lnTo>
                <a:lnTo>
                  <a:pt x="87744" y="1917"/>
                </a:lnTo>
                <a:lnTo>
                  <a:pt x="104940" y="5194"/>
                </a:lnTo>
                <a:lnTo>
                  <a:pt x="123508" y="736"/>
                </a:lnTo>
                <a:lnTo>
                  <a:pt x="112585" y="736"/>
                </a:lnTo>
                <a:lnTo>
                  <a:pt x="111671" y="647"/>
                </a:lnTo>
                <a:lnTo>
                  <a:pt x="109829" y="507"/>
                </a:lnTo>
                <a:close/>
              </a:path>
              <a:path w="127000" h="20954">
                <a:moveTo>
                  <a:pt x="126542" y="0"/>
                </a:moveTo>
                <a:lnTo>
                  <a:pt x="118668" y="165"/>
                </a:lnTo>
                <a:lnTo>
                  <a:pt x="114719" y="317"/>
                </a:lnTo>
                <a:lnTo>
                  <a:pt x="113284" y="584"/>
                </a:lnTo>
                <a:lnTo>
                  <a:pt x="112585" y="736"/>
                </a:lnTo>
                <a:lnTo>
                  <a:pt x="123508" y="736"/>
                </a:lnTo>
                <a:lnTo>
                  <a:pt x="12654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725887" y="4337851"/>
            <a:ext cx="72390" cy="12700"/>
          </a:xfrm>
          <a:custGeom>
            <a:avLst/>
            <a:gdLst/>
            <a:ahLst/>
            <a:cxnLst/>
            <a:rect l="l" t="t" r="r" b="b"/>
            <a:pathLst>
              <a:path w="72389" h="12700">
                <a:moveTo>
                  <a:pt x="26784" y="5181"/>
                </a:moveTo>
                <a:lnTo>
                  <a:pt x="19773" y="7023"/>
                </a:lnTo>
                <a:lnTo>
                  <a:pt x="0" y="12598"/>
                </a:lnTo>
                <a:lnTo>
                  <a:pt x="6045" y="12166"/>
                </a:lnTo>
                <a:lnTo>
                  <a:pt x="12065" y="11620"/>
                </a:lnTo>
                <a:lnTo>
                  <a:pt x="18097" y="10985"/>
                </a:lnTo>
                <a:lnTo>
                  <a:pt x="26073" y="9156"/>
                </a:lnTo>
                <a:lnTo>
                  <a:pt x="30048" y="8204"/>
                </a:lnTo>
                <a:lnTo>
                  <a:pt x="45949" y="5448"/>
                </a:lnTo>
                <a:lnTo>
                  <a:pt x="30619" y="5448"/>
                </a:lnTo>
                <a:lnTo>
                  <a:pt x="26784" y="5181"/>
                </a:lnTo>
                <a:close/>
              </a:path>
              <a:path w="72389" h="12700">
                <a:moveTo>
                  <a:pt x="72339" y="0"/>
                </a:moveTo>
                <a:lnTo>
                  <a:pt x="61880" y="1160"/>
                </a:lnTo>
                <a:lnTo>
                  <a:pt x="51441" y="2452"/>
                </a:lnTo>
                <a:lnTo>
                  <a:pt x="41021" y="3880"/>
                </a:lnTo>
                <a:lnTo>
                  <a:pt x="30619" y="5448"/>
                </a:lnTo>
                <a:lnTo>
                  <a:pt x="45949" y="5448"/>
                </a:lnTo>
                <a:lnTo>
                  <a:pt x="58699" y="3238"/>
                </a:lnTo>
                <a:lnTo>
                  <a:pt x="7233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841795" y="4316538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5">
                <a:moveTo>
                  <a:pt x="22961" y="0"/>
                </a:moveTo>
                <a:lnTo>
                  <a:pt x="0" y="4876"/>
                </a:lnTo>
                <a:lnTo>
                  <a:pt x="20700" y="6540"/>
                </a:lnTo>
                <a:lnTo>
                  <a:pt x="25590" y="6350"/>
                </a:lnTo>
                <a:lnTo>
                  <a:pt x="39636" y="3619"/>
                </a:lnTo>
                <a:lnTo>
                  <a:pt x="22986" y="25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817556" y="4323162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40055" y="4610"/>
                </a:moveTo>
                <a:lnTo>
                  <a:pt x="35915" y="5575"/>
                </a:lnTo>
                <a:lnTo>
                  <a:pt x="41084" y="4800"/>
                </a:lnTo>
                <a:lnTo>
                  <a:pt x="40055" y="4610"/>
                </a:lnTo>
                <a:close/>
              </a:path>
              <a:path w="41275" h="5714">
                <a:moveTo>
                  <a:pt x="16230" y="0"/>
                </a:moveTo>
                <a:lnTo>
                  <a:pt x="0" y="3670"/>
                </a:lnTo>
                <a:lnTo>
                  <a:pt x="7619" y="2717"/>
                </a:lnTo>
                <a:lnTo>
                  <a:pt x="15239" y="1943"/>
                </a:lnTo>
                <a:lnTo>
                  <a:pt x="22859" y="1333"/>
                </a:lnTo>
                <a:lnTo>
                  <a:pt x="1623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52531" y="4320159"/>
            <a:ext cx="142240" cy="23495"/>
          </a:xfrm>
          <a:custGeom>
            <a:avLst/>
            <a:gdLst/>
            <a:ahLst/>
            <a:cxnLst/>
            <a:rect l="l" t="t" r="r" b="b"/>
            <a:pathLst>
              <a:path w="142239" h="23495">
                <a:moveTo>
                  <a:pt x="15544" y="18745"/>
                </a:moveTo>
                <a:lnTo>
                  <a:pt x="10315" y="20104"/>
                </a:lnTo>
                <a:lnTo>
                  <a:pt x="0" y="22847"/>
                </a:lnTo>
                <a:lnTo>
                  <a:pt x="139" y="22872"/>
                </a:lnTo>
                <a:lnTo>
                  <a:pt x="10461" y="20091"/>
                </a:lnTo>
                <a:lnTo>
                  <a:pt x="15544" y="18745"/>
                </a:lnTo>
                <a:close/>
              </a:path>
              <a:path w="142239" h="23495">
                <a:moveTo>
                  <a:pt x="140605" y="2425"/>
                </a:moveTo>
                <a:lnTo>
                  <a:pt x="126682" y="2425"/>
                </a:lnTo>
                <a:lnTo>
                  <a:pt x="105079" y="7619"/>
                </a:lnTo>
                <a:lnTo>
                  <a:pt x="106108" y="7797"/>
                </a:lnTo>
                <a:lnTo>
                  <a:pt x="133115" y="3927"/>
                </a:lnTo>
                <a:lnTo>
                  <a:pt x="142138" y="2730"/>
                </a:lnTo>
                <a:lnTo>
                  <a:pt x="140605" y="2425"/>
                </a:lnTo>
                <a:close/>
              </a:path>
              <a:path w="142239" h="23495">
                <a:moveTo>
                  <a:pt x="89255" y="1257"/>
                </a:moveTo>
                <a:lnTo>
                  <a:pt x="81254" y="3009"/>
                </a:lnTo>
                <a:lnTo>
                  <a:pt x="87883" y="4330"/>
                </a:lnTo>
                <a:lnTo>
                  <a:pt x="95249" y="3721"/>
                </a:lnTo>
                <a:lnTo>
                  <a:pt x="102615" y="3263"/>
                </a:lnTo>
                <a:lnTo>
                  <a:pt x="109969" y="2920"/>
                </a:lnTo>
                <a:lnTo>
                  <a:pt x="89255" y="1257"/>
                </a:lnTo>
                <a:close/>
              </a:path>
              <a:path w="142239" h="23495">
                <a:moveTo>
                  <a:pt x="128904" y="0"/>
                </a:moveTo>
                <a:lnTo>
                  <a:pt x="114858" y="2730"/>
                </a:lnTo>
                <a:lnTo>
                  <a:pt x="122732" y="2476"/>
                </a:lnTo>
                <a:lnTo>
                  <a:pt x="126682" y="2425"/>
                </a:lnTo>
                <a:lnTo>
                  <a:pt x="140605" y="2425"/>
                </a:lnTo>
                <a:lnTo>
                  <a:pt x="137731" y="1854"/>
                </a:lnTo>
                <a:lnTo>
                  <a:pt x="128904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14615" y="4341088"/>
            <a:ext cx="70485" cy="12700"/>
          </a:xfrm>
          <a:custGeom>
            <a:avLst/>
            <a:gdLst/>
            <a:ahLst/>
            <a:cxnLst/>
            <a:rect l="l" t="t" r="r" b="b"/>
            <a:pathLst>
              <a:path w="70485" h="12700">
                <a:moveTo>
                  <a:pt x="69964" y="0"/>
                </a:moveTo>
                <a:lnTo>
                  <a:pt x="41325" y="4965"/>
                </a:lnTo>
                <a:lnTo>
                  <a:pt x="29375" y="7746"/>
                </a:lnTo>
                <a:lnTo>
                  <a:pt x="23342" y="8381"/>
                </a:lnTo>
                <a:lnTo>
                  <a:pt x="17310" y="8928"/>
                </a:lnTo>
                <a:lnTo>
                  <a:pt x="11277" y="9372"/>
                </a:lnTo>
                <a:lnTo>
                  <a:pt x="3746" y="11531"/>
                </a:lnTo>
                <a:lnTo>
                  <a:pt x="0" y="12649"/>
                </a:lnTo>
                <a:lnTo>
                  <a:pt x="53047" y="3962"/>
                </a:lnTo>
                <a:lnTo>
                  <a:pt x="69964" y="0"/>
                </a:lnTo>
                <a:close/>
              </a:path>
              <a:path w="70485" h="12700">
                <a:moveTo>
                  <a:pt x="38011" y="1917"/>
                </a:moveTo>
                <a:lnTo>
                  <a:pt x="37828" y="1943"/>
                </a:lnTo>
                <a:lnTo>
                  <a:pt x="31051" y="3784"/>
                </a:lnTo>
                <a:lnTo>
                  <a:pt x="38061" y="1943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92124" y="4345048"/>
            <a:ext cx="75565" cy="16510"/>
          </a:xfrm>
          <a:custGeom>
            <a:avLst/>
            <a:gdLst/>
            <a:ahLst/>
            <a:cxnLst/>
            <a:rect l="l" t="t" r="r" b="b"/>
            <a:pathLst>
              <a:path w="75564" h="16510">
                <a:moveTo>
                  <a:pt x="75539" y="0"/>
                </a:moveTo>
                <a:lnTo>
                  <a:pt x="22491" y="8686"/>
                </a:lnTo>
                <a:lnTo>
                  <a:pt x="14008" y="11239"/>
                </a:lnTo>
                <a:lnTo>
                  <a:pt x="9347" y="12966"/>
                </a:lnTo>
                <a:lnTo>
                  <a:pt x="4686" y="14617"/>
                </a:lnTo>
                <a:lnTo>
                  <a:pt x="0" y="16205"/>
                </a:lnTo>
                <a:lnTo>
                  <a:pt x="1981" y="15862"/>
                </a:lnTo>
                <a:lnTo>
                  <a:pt x="5930" y="15113"/>
                </a:lnTo>
                <a:lnTo>
                  <a:pt x="23400" y="11558"/>
                </a:lnTo>
                <a:lnTo>
                  <a:pt x="58198" y="3968"/>
                </a:lnTo>
                <a:lnTo>
                  <a:pt x="7553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905582" y="4328341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5">
                <a:moveTo>
                  <a:pt x="17297" y="0"/>
                </a:moveTo>
                <a:lnTo>
                  <a:pt x="0" y="6184"/>
                </a:lnTo>
                <a:lnTo>
                  <a:pt x="10185" y="6464"/>
                </a:lnTo>
                <a:lnTo>
                  <a:pt x="34877" y="4279"/>
                </a:lnTo>
                <a:lnTo>
                  <a:pt x="19697" y="4279"/>
                </a:lnTo>
                <a:lnTo>
                  <a:pt x="21019" y="3200"/>
                </a:lnTo>
                <a:lnTo>
                  <a:pt x="22047" y="2184"/>
                </a:lnTo>
                <a:lnTo>
                  <a:pt x="22910" y="1003"/>
                </a:lnTo>
                <a:lnTo>
                  <a:pt x="17297" y="0"/>
                </a:lnTo>
                <a:close/>
              </a:path>
              <a:path w="40004" h="6985">
                <a:moveTo>
                  <a:pt x="27317" y="1803"/>
                </a:moveTo>
                <a:lnTo>
                  <a:pt x="19697" y="4279"/>
                </a:lnTo>
                <a:lnTo>
                  <a:pt x="34877" y="4279"/>
                </a:lnTo>
                <a:lnTo>
                  <a:pt x="39471" y="3873"/>
                </a:lnTo>
                <a:lnTo>
                  <a:pt x="27317" y="1803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901326" y="433543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1701" y="0"/>
                </a:moveTo>
                <a:lnTo>
                  <a:pt x="3644" y="292"/>
                </a:lnTo>
                <a:lnTo>
                  <a:pt x="0" y="609"/>
                </a:lnTo>
                <a:lnTo>
                  <a:pt x="1130" y="190"/>
                </a:lnTo>
                <a:lnTo>
                  <a:pt x="170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903033" y="4334527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2552" y="0"/>
                </a:moveTo>
                <a:lnTo>
                  <a:pt x="0" y="901"/>
                </a:lnTo>
                <a:lnTo>
                  <a:pt x="1943" y="1193"/>
                </a:lnTo>
                <a:lnTo>
                  <a:pt x="12738" y="266"/>
                </a:lnTo>
                <a:lnTo>
                  <a:pt x="255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178875" y="4356535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60">
                <a:moveTo>
                  <a:pt x="42278" y="0"/>
                </a:moveTo>
                <a:lnTo>
                  <a:pt x="31698" y="1385"/>
                </a:lnTo>
                <a:lnTo>
                  <a:pt x="0" y="5892"/>
                </a:lnTo>
                <a:lnTo>
                  <a:pt x="2705" y="6985"/>
                </a:lnTo>
                <a:lnTo>
                  <a:pt x="5486" y="8242"/>
                </a:lnTo>
                <a:lnTo>
                  <a:pt x="8280" y="9664"/>
                </a:lnTo>
                <a:lnTo>
                  <a:pt x="13550" y="9029"/>
                </a:lnTo>
                <a:lnTo>
                  <a:pt x="18834" y="8585"/>
                </a:lnTo>
                <a:lnTo>
                  <a:pt x="24155" y="8356"/>
                </a:lnTo>
                <a:lnTo>
                  <a:pt x="30403" y="6769"/>
                </a:lnTo>
                <a:lnTo>
                  <a:pt x="42926" y="3746"/>
                </a:lnTo>
                <a:lnTo>
                  <a:pt x="43116" y="2413"/>
                </a:lnTo>
                <a:lnTo>
                  <a:pt x="42938" y="1155"/>
                </a:lnTo>
                <a:lnTo>
                  <a:pt x="42278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161671" y="4349153"/>
            <a:ext cx="59690" cy="20955"/>
          </a:xfrm>
          <a:custGeom>
            <a:avLst/>
            <a:gdLst/>
            <a:ahLst/>
            <a:cxnLst/>
            <a:rect l="l" t="t" r="r" b="b"/>
            <a:pathLst>
              <a:path w="59689" h="20954">
                <a:moveTo>
                  <a:pt x="45224" y="0"/>
                </a:moveTo>
                <a:lnTo>
                  <a:pt x="30556" y="3276"/>
                </a:lnTo>
                <a:lnTo>
                  <a:pt x="22967" y="7772"/>
                </a:lnTo>
                <a:lnTo>
                  <a:pt x="15344" y="12195"/>
                </a:lnTo>
                <a:lnTo>
                  <a:pt x="7689" y="16546"/>
                </a:lnTo>
                <a:lnTo>
                  <a:pt x="0" y="20827"/>
                </a:lnTo>
                <a:lnTo>
                  <a:pt x="7429" y="20015"/>
                </a:lnTo>
                <a:lnTo>
                  <a:pt x="13398" y="18745"/>
                </a:lnTo>
                <a:lnTo>
                  <a:pt x="19418" y="17779"/>
                </a:lnTo>
                <a:lnTo>
                  <a:pt x="25488" y="17043"/>
                </a:lnTo>
                <a:lnTo>
                  <a:pt x="22694" y="15633"/>
                </a:lnTo>
                <a:lnTo>
                  <a:pt x="19900" y="14376"/>
                </a:lnTo>
                <a:lnTo>
                  <a:pt x="17195" y="13271"/>
                </a:lnTo>
                <a:lnTo>
                  <a:pt x="48906" y="8770"/>
                </a:lnTo>
                <a:lnTo>
                  <a:pt x="59486" y="7378"/>
                </a:lnTo>
                <a:lnTo>
                  <a:pt x="58585" y="5778"/>
                </a:lnTo>
                <a:lnTo>
                  <a:pt x="56794" y="4368"/>
                </a:lnTo>
                <a:lnTo>
                  <a:pt x="4522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159177" y="4369163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918" y="0"/>
                </a:moveTo>
                <a:lnTo>
                  <a:pt x="2489" y="825"/>
                </a:lnTo>
                <a:lnTo>
                  <a:pt x="0" y="2184"/>
                </a:lnTo>
                <a:lnTo>
                  <a:pt x="228" y="2273"/>
                </a:lnTo>
                <a:lnTo>
                  <a:pt x="3441" y="1422"/>
                </a:lnTo>
                <a:lnTo>
                  <a:pt x="6667" y="673"/>
                </a:lnTo>
                <a:lnTo>
                  <a:pt x="9918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192226" y="4346920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8801" y="0"/>
                </a:moveTo>
                <a:lnTo>
                  <a:pt x="8305" y="482"/>
                </a:lnTo>
                <a:lnTo>
                  <a:pt x="7785" y="863"/>
                </a:lnTo>
                <a:lnTo>
                  <a:pt x="7226" y="1155"/>
                </a:lnTo>
                <a:lnTo>
                  <a:pt x="4825" y="2628"/>
                </a:lnTo>
                <a:lnTo>
                  <a:pt x="0" y="5511"/>
                </a:lnTo>
                <a:lnTo>
                  <a:pt x="14668" y="2235"/>
                </a:lnTo>
                <a:lnTo>
                  <a:pt x="12687" y="1498"/>
                </a:lnTo>
                <a:lnTo>
                  <a:pt x="8801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201331" y="4360280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4">
                <a:moveTo>
                  <a:pt x="5594" y="4584"/>
                </a:moveTo>
                <a:lnTo>
                  <a:pt x="2209" y="4584"/>
                </a:lnTo>
                <a:lnTo>
                  <a:pt x="0" y="5219"/>
                </a:lnTo>
                <a:lnTo>
                  <a:pt x="5594" y="4584"/>
                </a:lnTo>
                <a:close/>
              </a:path>
              <a:path w="20954" h="5714">
                <a:moveTo>
                  <a:pt x="20472" y="0"/>
                </a:moveTo>
                <a:lnTo>
                  <a:pt x="7937" y="3035"/>
                </a:lnTo>
                <a:lnTo>
                  <a:pt x="1701" y="4610"/>
                </a:lnTo>
                <a:lnTo>
                  <a:pt x="2044" y="4610"/>
                </a:lnTo>
                <a:lnTo>
                  <a:pt x="2209" y="4584"/>
                </a:lnTo>
                <a:lnTo>
                  <a:pt x="5594" y="4584"/>
                </a:lnTo>
                <a:lnTo>
                  <a:pt x="19469" y="3009"/>
                </a:lnTo>
                <a:lnTo>
                  <a:pt x="19977" y="1981"/>
                </a:lnTo>
                <a:lnTo>
                  <a:pt x="20320" y="965"/>
                </a:lnTo>
                <a:lnTo>
                  <a:pt x="2047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6191289" y="4363293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70">
                <a:moveTo>
                  <a:pt x="29514" y="0"/>
                </a:moveTo>
                <a:lnTo>
                  <a:pt x="10045" y="2209"/>
                </a:lnTo>
                <a:lnTo>
                  <a:pt x="0" y="5054"/>
                </a:lnTo>
                <a:lnTo>
                  <a:pt x="4902" y="7683"/>
                </a:lnTo>
                <a:lnTo>
                  <a:pt x="9817" y="10668"/>
                </a:lnTo>
                <a:lnTo>
                  <a:pt x="14465" y="13741"/>
                </a:lnTo>
                <a:lnTo>
                  <a:pt x="16306" y="13309"/>
                </a:lnTo>
                <a:lnTo>
                  <a:pt x="20523" y="10375"/>
                </a:lnTo>
                <a:lnTo>
                  <a:pt x="26987" y="5092"/>
                </a:lnTo>
                <a:lnTo>
                  <a:pt x="29514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168513" y="4368342"/>
            <a:ext cx="37465" cy="13335"/>
          </a:xfrm>
          <a:custGeom>
            <a:avLst/>
            <a:gdLst/>
            <a:ahLst/>
            <a:cxnLst/>
            <a:rect l="l" t="t" r="r" b="b"/>
            <a:pathLst>
              <a:path w="37464" h="13335">
                <a:moveTo>
                  <a:pt x="22771" y="0"/>
                </a:moveTo>
                <a:lnTo>
                  <a:pt x="15189" y="2095"/>
                </a:lnTo>
                <a:lnTo>
                  <a:pt x="0" y="6083"/>
                </a:lnTo>
                <a:lnTo>
                  <a:pt x="6400" y="8229"/>
                </a:lnTo>
                <a:lnTo>
                  <a:pt x="12827" y="10452"/>
                </a:lnTo>
                <a:lnTo>
                  <a:pt x="19304" y="12763"/>
                </a:lnTo>
                <a:lnTo>
                  <a:pt x="37249" y="8686"/>
                </a:lnTo>
                <a:lnTo>
                  <a:pt x="32588" y="5613"/>
                </a:lnTo>
                <a:lnTo>
                  <a:pt x="27673" y="2628"/>
                </a:lnTo>
                <a:lnTo>
                  <a:pt x="22771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149001" y="4352434"/>
            <a:ext cx="43815" cy="18415"/>
          </a:xfrm>
          <a:custGeom>
            <a:avLst/>
            <a:gdLst/>
            <a:ahLst/>
            <a:cxnLst/>
            <a:rect l="l" t="t" r="r" b="b"/>
            <a:pathLst>
              <a:path w="43814" h="18414">
                <a:moveTo>
                  <a:pt x="43230" y="0"/>
                </a:moveTo>
                <a:lnTo>
                  <a:pt x="0" y="9677"/>
                </a:lnTo>
                <a:lnTo>
                  <a:pt x="1587" y="11493"/>
                </a:lnTo>
                <a:lnTo>
                  <a:pt x="2743" y="13931"/>
                </a:lnTo>
                <a:lnTo>
                  <a:pt x="3517" y="16814"/>
                </a:lnTo>
                <a:lnTo>
                  <a:pt x="7645" y="18110"/>
                </a:lnTo>
                <a:lnTo>
                  <a:pt x="12674" y="17551"/>
                </a:lnTo>
                <a:lnTo>
                  <a:pt x="20363" y="13267"/>
                </a:lnTo>
                <a:lnTo>
                  <a:pt x="28019" y="8913"/>
                </a:lnTo>
                <a:lnTo>
                  <a:pt x="35641" y="4490"/>
                </a:lnTo>
                <a:lnTo>
                  <a:pt x="43230" y="0"/>
                </a:lnTo>
                <a:close/>
              </a:path>
            </a:pathLst>
          </a:custGeom>
          <a:solidFill>
            <a:srgbClr val="D6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156641" y="4369982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5029" y="0"/>
                </a:moveTo>
                <a:lnTo>
                  <a:pt x="0" y="571"/>
                </a:lnTo>
                <a:lnTo>
                  <a:pt x="1689" y="1117"/>
                </a:lnTo>
                <a:lnTo>
                  <a:pt x="2540" y="1358"/>
                </a:lnTo>
                <a:lnTo>
                  <a:pt x="3365" y="927"/>
                </a:lnTo>
                <a:lnTo>
                  <a:pt x="50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148762" y="4345595"/>
            <a:ext cx="52705" cy="17145"/>
          </a:xfrm>
          <a:custGeom>
            <a:avLst/>
            <a:gdLst/>
            <a:ahLst/>
            <a:cxnLst/>
            <a:rect l="l" t="t" r="r" b="b"/>
            <a:pathLst>
              <a:path w="52704" h="17145">
                <a:moveTo>
                  <a:pt x="48729" y="0"/>
                </a:moveTo>
                <a:lnTo>
                  <a:pt x="44386" y="127"/>
                </a:lnTo>
                <a:lnTo>
                  <a:pt x="43129" y="279"/>
                </a:lnTo>
                <a:lnTo>
                  <a:pt x="40589" y="546"/>
                </a:lnTo>
                <a:lnTo>
                  <a:pt x="33557" y="2301"/>
                </a:lnTo>
                <a:lnTo>
                  <a:pt x="26541" y="4160"/>
                </a:lnTo>
                <a:lnTo>
                  <a:pt x="19541" y="6127"/>
                </a:lnTo>
                <a:lnTo>
                  <a:pt x="12560" y="8204"/>
                </a:lnTo>
                <a:lnTo>
                  <a:pt x="5702" y="8458"/>
                </a:lnTo>
                <a:lnTo>
                  <a:pt x="5422" y="10934"/>
                </a:lnTo>
                <a:lnTo>
                  <a:pt x="3187" y="13614"/>
                </a:lnTo>
                <a:lnTo>
                  <a:pt x="0" y="16243"/>
                </a:lnTo>
                <a:lnTo>
                  <a:pt x="241" y="16522"/>
                </a:lnTo>
                <a:lnTo>
                  <a:pt x="43472" y="6845"/>
                </a:lnTo>
                <a:lnTo>
                  <a:pt x="45885" y="5410"/>
                </a:lnTo>
                <a:lnTo>
                  <a:pt x="50698" y="2489"/>
                </a:lnTo>
                <a:lnTo>
                  <a:pt x="51244" y="2184"/>
                </a:lnTo>
                <a:lnTo>
                  <a:pt x="51765" y="1803"/>
                </a:lnTo>
                <a:lnTo>
                  <a:pt x="52260" y="1320"/>
                </a:lnTo>
                <a:lnTo>
                  <a:pt x="48729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078428" y="4349698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034" y="4356"/>
                </a:moveTo>
                <a:lnTo>
                  <a:pt x="44157" y="5511"/>
                </a:lnTo>
                <a:lnTo>
                  <a:pt x="35801" y="8585"/>
                </a:lnTo>
                <a:lnTo>
                  <a:pt x="37172" y="8940"/>
                </a:lnTo>
                <a:lnTo>
                  <a:pt x="66294" y="9105"/>
                </a:lnTo>
                <a:lnTo>
                  <a:pt x="68567" y="10248"/>
                </a:lnTo>
                <a:lnTo>
                  <a:pt x="70332" y="12141"/>
                </a:lnTo>
                <a:lnTo>
                  <a:pt x="73520" y="9512"/>
                </a:lnTo>
                <a:lnTo>
                  <a:pt x="75755" y="6832"/>
                </a:lnTo>
                <a:lnTo>
                  <a:pt x="76034" y="4356"/>
                </a:lnTo>
                <a:close/>
              </a:path>
              <a:path w="76200" h="12700">
                <a:moveTo>
                  <a:pt x="31000" y="0"/>
                </a:moveTo>
                <a:lnTo>
                  <a:pt x="0" y="546"/>
                </a:lnTo>
                <a:lnTo>
                  <a:pt x="7200" y="1930"/>
                </a:lnTo>
                <a:lnTo>
                  <a:pt x="14363" y="3454"/>
                </a:lnTo>
                <a:lnTo>
                  <a:pt x="21513" y="5118"/>
                </a:lnTo>
                <a:lnTo>
                  <a:pt x="3100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6040878" y="4350283"/>
            <a:ext cx="55880" cy="17145"/>
          </a:xfrm>
          <a:custGeom>
            <a:avLst/>
            <a:gdLst/>
            <a:ahLst/>
            <a:cxnLst/>
            <a:rect l="l" t="t" r="r" b="b"/>
            <a:pathLst>
              <a:path w="55879" h="17145">
                <a:moveTo>
                  <a:pt x="50495" y="14224"/>
                </a:moveTo>
                <a:lnTo>
                  <a:pt x="48234" y="14833"/>
                </a:lnTo>
                <a:lnTo>
                  <a:pt x="43700" y="16116"/>
                </a:lnTo>
                <a:lnTo>
                  <a:pt x="44919" y="16560"/>
                </a:lnTo>
                <a:lnTo>
                  <a:pt x="50495" y="14224"/>
                </a:lnTo>
                <a:close/>
              </a:path>
              <a:path w="55879" h="17145">
                <a:moveTo>
                  <a:pt x="35623" y="0"/>
                </a:moveTo>
                <a:lnTo>
                  <a:pt x="419" y="660"/>
                </a:lnTo>
                <a:lnTo>
                  <a:pt x="0" y="863"/>
                </a:lnTo>
                <a:lnTo>
                  <a:pt x="10077" y="4098"/>
                </a:lnTo>
                <a:lnTo>
                  <a:pt x="20104" y="7524"/>
                </a:lnTo>
                <a:lnTo>
                  <a:pt x="30093" y="11093"/>
                </a:lnTo>
                <a:lnTo>
                  <a:pt x="40055" y="14757"/>
                </a:lnTo>
                <a:lnTo>
                  <a:pt x="55854" y="6248"/>
                </a:lnTo>
                <a:lnTo>
                  <a:pt x="49123" y="4064"/>
                </a:lnTo>
                <a:lnTo>
                  <a:pt x="42392" y="1981"/>
                </a:lnTo>
                <a:lnTo>
                  <a:pt x="3562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6136695" y="4371347"/>
            <a:ext cx="22860" cy="12065"/>
          </a:xfrm>
          <a:custGeom>
            <a:avLst/>
            <a:gdLst/>
            <a:ahLst/>
            <a:cxnLst/>
            <a:rect l="l" t="t" r="r" b="b"/>
            <a:pathLst>
              <a:path w="22860" h="12064">
                <a:moveTo>
                  <a:pt x="19430" y="6210"/>
                </a:moveTo>
                <a:lnTo>
                  <a:pt x="14211" y="7518"/>
                </a:lnTo>
                <a:lnTo>
                  <a:pt x="3759" y="9994"/>
                </a:lnTo>
                <a:lnTo>
                  <a:pt x="0" y="11950"/>
                </a:lnTo>
                <a:lnTo>
                  <a:pt x="12941" y="8077"/>
                </a:lnTo>
                <a:lnTo>
                  <a:pt x="19430" y="6210"/>
                </a:lnTo>
                <a:close/>
              </a:path>
              <a:path w="22860" h="12064">
                <a:moveTo>
                  <a:pt x="22478" y="0"/>
                </a:moveTo>
                <a:lnTo>
                  <a:pt x="22009" y="279"/>
                </a:lnTo>
                <a:lnTo>
                  <a:pt x="22707" y="88"/>
                </a:lnTo>
                <a:lnTo>
                  <a:pt x="2247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998217" y="4351147"/>
            <a:ext cx="87630" cy="22860"/>
          </a:xfrm>
          <a:custGeom>
            <a:avLst/>
            <a:gdLst/>
            <a:ahLst/>
            <a:cxnLst/>
            <a:rect l="l" t="t" r="r" b="b"/>
            <a:pathLst>
              <a:path w="87629" h="22860">
                <a:moveTo>
                  <a:pt x="42659" y="0"/>
                </a:moveTo>
                <a:lnTo>
                  <a:pt x="32007" y="5051"/>
                </a:lnTo>
                <a:lnTo>
                  <a:pt x="21348" y="9947"/>
                </a:lnTo>
                <a:lnTo>
                  <a:pt x="10680" y="14705"/>
                </a:lnTo>
                <a:lnTo>
                  <a:pt x="0" y="19342"/>
                </a:lnTo>
                <a:lnTo>
                  <a:pt x="5473" y="20358"/>
                </a:lnTo>
                <a:lnTo>
                  <a:pt x="10909" y="21437"/>
                </a:lnTo>
                <a:lnTo>
                  <a:pt x="16344" y="22606"/>
                </a:lnTo>
                <a:lnTo>
                  <a:pt x="29656" y="22132"/>
                </a:lnTo>
                <a:lnTo>
                  <a:pt x="42976" y="21869"/>
                </a:lnTo>
                <a:lnTo>
                  <a:pt x="58724" y="16230"/>
                </a:lnTo>
                <a:lnTo>
                  <a:pt x="78350" y="16230"/>
                </a:lnTo>
                <a:lnTo>
                  <a:pt x="82715" y="13893"/>
                </a:lnTo>
                <a:lnTo>
                  <a:pt x="72752" y="10229"/>
                </a:lnTo>
                <a:lnTo>
                  <a:pt x="62763" y="6661"/>
                </a:lnTo>
                <a:lnTo>
                  <a:pt x="52736" y="3235"/>
                </a:lnTo>
                <a:lnTo>
                  <a:pt x="42659" y="0"/>
                </a:lnTo>
                <a:close/>
              </a:path>
              <a:path w="87629" h="22860">
                <a:moveTo>
                  <a:pt x="78350" y="16230"/>
                </a:moveTo>
                <a:lnTo>
                  <a:pt x="58724" y="16230"/>
                </a:lnTo>
                <a:lnTo>
                  <a:pt x="64541" y="17551"/>
                </a:lnTo>
                <a:lnTo>
                  <a:pt x="70332" y="18986"/>
                </a:lnTo>
                <a:lnTo>
                  <a:pt x="76072" y="20535"/>
                </a:lnTo>
                <a:lnTo>
                  <a:pt x="79213" y="19215"/>
                </a:lnTo>
                <a:lnTo>
                  <a:pt x="72809" y="19215"/>
                </a:lnTo>
                <a:lnTo>
                  <a:pt x="78350" y="16230"/>
                </a:lnTo>
                <a:close/>
              </a:path>
              <a:path w="87629" h="22860">
                <a:moveTo>
                  <a:pt x="86359" y="15252"/>
                </a:moveTo>
                <a:lnTo>
                  <a:pt x="81838" y="16522"/>
                </a:lnTo>
                <a:lnTo>
                  <a:pt x="77317" y="17843"/>
                </a:lnTo>
                <a:lnTo>
                  <a:pt x="72809" y="19215"/>
                </a:lnTo>
                <a:lnTo>
                  <a:pt x="79213" y="19215"/>
                </a:lnTo>
                <a:lnTo>
                  <a:pt x="87579" y="15697"/>
                </a:lnTo>
                <a:lnTo>
                  <a:pt x="86359" y="15252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990647" y="4370487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7569" y="0"/>
                </a:moveTo>
                <a:lnTo>
                  <a:pt x="2527" y="2146"/>
                </a:lnTo>
                <a:lnTo>
                  <a:pt x="0" y="3200"/>
                </a:lnTo>
                <a:lnTo>
                  <a:pt x="10576" y="3515"/>
                </a:lnTo>
                <a:lnTo>
                  <a:pt x="21016" y="4056"/>
                </a:lnTo>
                <a:lnTo>
                  <a:pt x="31330" y="4813"/>
                </a:lnTo>
                <a:lnTo>
                  <a:pt x="41529" y="5778"/>
                </a:lnTo>
                <a:lnTo>
                  <a:pt x="48503" y="3263"/>
                </a:lnTo>
                <a:lnTo>
                  <a:pt x="23914" y="3263"/>
                </a:lnTo>
                <a:lnTo>
                  <a:pt x="18478" y="2095"/>
                </a:lnTo>
                <a:lnTo>
                  <a:pt x="13042" y="1016"/>
                </a:lnTo>
                <a:lnTo>
                  <a:pt x="7569" y="0"/>
                </a:lnTo>
                <a:close/>
              </a:path>
              <a:path w="50800" h="6350">
                <a:moveTo>
                  <a:pt x="50546" y="2527"/>
                </a:moveTo>
                <a:lnTo>
                  <a:pt x="37225" y="2790"/>
                </a:lnTo>
                <a:lnTo>
                  <a:pt x="23914" y="3263"/>
                </a:lnTo>
                <a:lnTo>
                  <a:pt x="48503" y="3263"/>
                </a:lnTo>
                <a:lnTo>
                  <a:pt x="50546" y="2527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9064" y="4362112"/>
            <a:ext cx="27940" cy="11430"/>
          </a:xfrm>
          <a:custGeom>
            <a:avLst/>
            <a:gdLst/>
            <a:ahLst/>
            <a:cxnLst/>
            <a:rect l="l" t="t" r="r" b="b"/>
            <a:pathLst>
              <a:path w="27939" h="11429">
                <a:moveTo>
                  <a:pt x="19938" y="0"/>
                </a:moveTo>
                <a:lnTo>
                  <a:pt x="19138" y="190"/>
                </a:lnTo>
                <a:lnTo>
                  <a:pt x="13677" y="4521"/>
                </a:lnTo>
                <a:lnTo>
                  <a:pt x="5753" y="8648"/>
                </a:lnTo>
                <a:lnTo>
                  <a:pt x="0" y="11404"/>
                </a:lnTo>
                <a:lnTo>
                  <a:pt x="27571" y="8432"/>
                </a:lnTo>
                <a:lnTo>
                  <a:pt x="23456" y="7137"/>
                </a:lnTo>
                <a:lnTo>
                  <a:pt x="22682" y="4254"/>
                </a:lnTo>
                <a:lnTo>
                  <a:pt x="21526" y="1816"/>
                </a:lnTo>
                <a:lnTo>
                  <a:pt x="19938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01530" y="4362301"/>
            <a:ext cx="86360" cy="31115"/>
          </a:xfrm>
          <a:custGeom>
            <a:avLst/>
            <a:gdLst/>
            <a:ahLst/>
            <a:cxnLst/>
            <a:rect l="l" t="t" r="r" b="b"/>
            <a:pathLst>
              <a:path w="86360" h="31114">
                <a:moveTo>
                  <a:pt x="62167" y="24295"/>
                </a:moveTo>
                <a:lnTo>
                  <a:pt x="26657" y="24295"/>
                </a:lnTo>
                <a:lnTo>
                  <a:pt x="30314" y="27038"/>
                </a:lnTo>
                <a:lnTo>
                  <a:pt x="32245" y="31102"/>
                </a:lnTo>
                <a:lnTo>
                  <a:pt x="62167" y="24295"/>
                </a:lnTo>
                <a:close/>
              </a:path>
              <a:path w="86360" h="31114">
                <a:moveTo>
                  <a:pt x="46672" y="0"/>
                </a:moveTo>
                <a:lnTo>
                  <a:pt x="0" y="10439"/>
                </a:lnTo>
                <a:lnTo>
                  <a:pt x="10361" y="14262"/>
                </a:lnTo>
                <a:lnTo>
                  <a:pt x="17907" y="17017"/>
                </a:lnTo>
                <a:lnTo>
                  <a:pt x="18783" y="20535"/>
                </a:lnTo>
                <a:lnTo>
                  <a:pt x="17602" y="23799"/>
                </a:lnTo>
                <a:lnTo>
                  <a:pt x="17507" y="24295"/>
                </a:lnTo>
                <a:lnTo>
                  <a:pt x="17678" y="24358"/>
                </a:lnTo>
                <a:lnTo>
                  <a:pt x="20218" y="24295"/>
                </a:lnTo>
                <a:lnTo>
                  <a:pt x="62167" y="24295"/>
                </a:lnTo>
                <a:lnTo>
                  <a:pt x="64344" y="23799"/>
                </a:lnTo>
                <a:lnTo>
                  <a:pt x="18008" y="23799"/>
                </a:lnTo>
                <a:lnTo>
                  <a:pt x="27669" y="19430"/>
                </a:lnTo>
                <a:lnTo>
                  <a:pt x="37415" y="15560"/>
                </a:lnTo>
                <a:lnTo>
                  <a:pt x="47249" y="12191"/>
                </a:lnTo>
                <a:lnTo>
                  <a:pt x="50629" y="11214"/>
                </a:lnTo>
                <a:lnTo>
                  <a:pt x="27533" y="11214"/>
                </a:lnTo>
                <a:lnTo>
                  <a:pt x="33286" y="8458"/>
                </a:lnTo>
                <a:lnTo>
                  <a:pt x="41211" y="4330"/>
                </a:lnTo>
                <a:lnTo>
                  <a:pt x="46672" y="0"/>
                </a:lnTo>
                <a:close/>
              </a:path>
              <a:path w="86360" h="31114">
                <a:moveTo>
                  <a:pt x="38925" y="19049"/>
                </a:moveTo>
                <a:lnTo>
                  <a:pt x="31965" y="20688"/>
                </a:lnTo>
                <a:lnTo>
                  <a:pt x="18008" y="23799"/>
                </a:lnTo>
                <a:lnTo>
                  <a:pt x="64344" y="23799"/>
                </a:lnTo>
                <a:lnTo>
                  <a:pt x="76681" y="20993"/>
                </a:lnTo>
                <a:lnTo>
                  <a:pt x="35166" y="20993"/>
                </a:lnTo>
                <a:lnTo>
                  <a:pt x="38925" y="19049"/>
                </a:lnTo>
                <a:close/>
              </a:path>
              <a:path w="86360" h="31114">
                <a:moveTo>
                  <a:pt x="66979" y="12115"/>
                </a:moveTo>
                <a:lnTo>
                  <a:pt x="58672" y="14262"/>
                </a:lnTo>
                <a:lnTo>
                  <a:pt x="54597" y="15252"/>
                </a:lnTo>
                <a:lnTo>
                  <a:pt x="48107" y="17119"/>
                </a:lnTo>
                <a:lnTo>
                  <a:pt x="35166" y="20993"/>
                </a:lnTo>
                <a:lnTo>
                  <a:pt x="76681" y="20993"/>
                </a:lnTo>
                <a:lnTo>
                  <a:pt x="86283" y="18808"/>
                </a:lnTo>
                <a:lnTo>
                  <a:pt x="73342" y="14249"/>
                </a:lnTo>
                <a:lnTo>
                  <a:pt x="66979" y="12115"/>
                </a:lnTo>
                <a:close/>
              </a:path>
              <a:path w="86360" h="31114">
                <a:moveTo>
                  <a:pt x="55105" y="8242"/>
                </a:moveTo>
                <a:lnTo>
                  <a:pt x="27533" y="11214"/>
                </a:lnTo>
                <a:lnTo>
                  <a:pt x="50629" y="11214"/>
                </a:lnTo>
                <a:lnTo>
                  <a:pt x="57175" y="9321"/>
                </a:lnTo>
                <a:lnTo>
                  <a:pt x="57492" y="9156"/>
                </a:lnTo>
                <a:lnTo>
                  <a:pt x="57645" y="9042"/>
                </a:lnTo>
                <a:lnTo>
                  <a:pt x="56794" y="8801"/>
                </a:lnTo>
                <a:lnTo>
                  <a:pt x="55105" y="8242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148203" y="43618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58" y="0"/>
                </a:moveTo>
                <a:lnTo>
                  <a:pt x="0" y="457"/>
                </a:lnTo>
                <a:lnTo>
                  <a:pt x="800" y="279"/>
                </a:lnTo>
                <a:lnTo>
                  <a:pt x="558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076504" y="4350244"/>
            <a:ext cx="72390" cy="22860"/>
          </a:xfrm>
          <a:custGeom>
            <a:avLst/>
            <a:gdLst/>
            <a:ahLst/>
            <a:cxnLst/>
            <a:rect l="l" t="t" r="r" b="b"/>
            <a:pathLst>
              <a:path w="72389" h="22860">
                <a:moveTo>
                  <a:pt x="37731" y="8039"/>
                </a:moveTo>
                <a:lnTo>
                  <a:pt x="34874" y="9105"/>
                </a:lnTo>
                <a:lnTo>
                  <a:pt x="28181" y="10731"/>
                </a:lnTo>
                <a:lnTo>
                  <a:pt x="21513" y="12458"/>
                </a:lnTo>
                <a:lnTo>
                  <a:pt x="14871" y="14262"/>
                </a:lnTo>
                <a:lnTo>
                  <a:pt x="9296" y="16598"/>
                </a:lnTo>
                <a:lnTo>
                  <a:pt x="25019" y="22491"/>
                </a:lnTo>
                <a:lnTo>
                  <a:pt x="71704" y="12052"/>
                </a:lnTo>
                <a:lnTo>
                  <a:pt x="72263" y="11595"/>
                </a:lnTo>
                <a:lnTo>
                  <a:pt x="70485" y="9702"/>
                </a:lnTo>
                <a:lnTo>
                  <a:pt x="68224" y="8559"/>
                </a:lnTo>
                <a:lnTo>
                  <a:pt x="39103" y="8394"/>
                </a:lnTo>
                <a:lnTo>
                  <a:pt x="37731" y="8039"/>
                </a:lnTo>
                <a:close/>
              </a:path>
              <a:path w="72389" h="22860">
                <a:moveTo>
                  <a:pt x="1930" y="0"/>
                </a:moveTo>
                <a:lnTo>
                  <a:pt x="0" y="50"/>
                </a:lnTo>
                <a:lnTo>
                  <a:pt x="6769" y="2019"/>
                </a:lnTo>
                <a:lnTo>
                  <a:pt x="13500" y="4102"/>
                </a:lnTo>
                <a:lnTo>
                  <a:pt x="20231" y="6286"/>
                </a:lnTo>
                <a:lnTo>
                  <a:pt x="23431" y="4572"/>
                </a:lnTo>
                <a:lnTo>
                  <a:pt x="16294" y="2908"/>
                </a:lnTo>
                <a:lnTo>
                  <a:pt x="9131" y="1384"/>
                </a:lnTo>
                <a:lnTo>
                  <a:pt x="193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088203" y="4372738"/>
            <a:ext cx="32384" cy="13970"/>
          </a:xfrm>
          <a:custGeom>
            <a:avLst/>
            <a:gdLst/>
            <a:ahLst/>
            <a:cxnLst/>
            <a:rect l="l" t="t" r="r" b="b"/>
            <a:pathLst>
              <a:path w="32385" h="13970">
                <a:moveTo>
                  <a:pt x="13322" y="0"/>
                </a:moveTo>
                <a:lnTo>
                  <a:pt x="0" y="2984"/>
                </a:lnTo>
                <a:lnTo>
                  <a:pt x="7760" y="5463"/>
                </a:lnTo>
                <a:lnTo>
                  <a:pt x="15476" y="8097"/>
                </a:lnTo>
                <a:lnTo>
                  <a:pt x="23147" y="10887"/>
                </a:lnTo>
                <a:lnTo>
                  <a:pt x="30772" y="13830"/>
                </a:lnTo>
                <a:lnTo>
                  <a:pt x="32118" y="10096"/>
                </a:lnTo>
                <a:lnTo>
                  <a:pt x="31229" y="6591"/>
                </a:lnTo>
                <a:lnTo>
                  <a:pt x="1332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074292" y="4366846"/>
            <a:ext cx="27305" cy="8890"/>
          </a:xfrm>
          <a:custGeom>
            <a:avLst/>
            <a:gdLst/>
            <a:ahLst/>
            <a:cxnLst/>
            <a:rect l="l" t="t" r="r" b="b"/>
            <a:pathLst>
              <a:path w="27304" h="8889">
                <a:moveTo>
                  <a:pt x="11506" y="0"/>
                </a:moveTo>
                <a:lnTo>
                  <a:pt x="0" y="4838"/>
                </a:lnTo>
                <a:lnTo>
                  <a:pt x="4673" y="6108"/>
                </a:lnTo>
                <a:lnTo>
                  <a:pt x="9296" y="7442"/>
                </a:lnTo>
                <a:lnTo>
                  <a:pt x="13906" y="8877"/>
                </a:lnTo>
                <a:lnTo>
                  <a:pt x="27228" y="5892"/>
                </a:lnTo>
                <a:lnTo>
                  <a:pt x="1150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06906" y="4400282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32016" y="0"/>
                </a:moveTo>
                <a:lnTo>
                  <a:pt x="23994" y="1736"/>
                </a:lnTo>
                <a:lnTo>
                  <a:pt x="0" y="7213"/>
                </a:lnTo>
                <a:lnTo>
                  <a:pt x="2082" y="7277"/>
                </a:lnTo>
                <a:lnTo>
                  <a:pt x="25844" y="3162"/>
                </a:lnTo>
                <a:lnTo>
                  <a:pt x="28879" y="2959"/>
                </a:lnTo>
                <a:lnTo>
                  <a:pt x="3201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35782" y="4383909"/>
            <a:ext cx="95885" cy="19685"/>
          </a:xfrm>
          <a:custGeom>
            <a:avLst/>
            <a:gdLst/>
            <a:ahLst/>
            <a:cxnLst/>
            <a:rect l="l" t="t" r="r" b="b"/>
            <a:pathLst>
              <a:path w="95885" h="19685">
                <a:moveTo>
                  <a:pt x="95478" y="0"/>
                </a:moveTo>
                <a:lnTo>
                  <a:pt x="49083" y="7413"/>
                </a:lnTo>
                <a:lnTo>
                  <a:pt x="3136" y="16370"/>
                </a:lnTo>
                <a:lnTo>
                  <a:pt x="0" y="19342"/>
                </a:lnTo>
                <a:lnTo>
                  <a:pt x="11897" y="18459"/>
                </a:lnTo>
                <a:lnTo>
                  <a:pt x="71335" y="8750"/>
                </a:lnTo>
                <a:lnTo>
                  <a:pt x="9547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688965" y="4392620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58762" y="0"/>
                </a:moveTo>
                <a:lnTo>
                  <a:pt x="29333" y="6937"/>
                </a:lnTo>
                <a:lnTo>
                  <a:pt x="0" y="14350"/>
                </a:lnTo>
                <a:lnTo>
                  <a:pt x="17945" y="14871"/>
                </a:lnTo>
                <a:lnTo>
                  <a:pt x="41932" y="9401"/>
                </a:lnTo>
                <a:lnTo>
                  <a:pt x="49961" y="7658"/>
                </a:lnTo>
                <a:lnTo>
                  <a:pt x="52793" y="5054"/>
                </a:lnTo>
                <a:lnTo>
                  <a:pt x="55753" y="2463"/>
                </a:lnTo>
                <a:lnTo>
                  <a:pt x="5876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738920" y="4368928"/>
            <a:ext cx="133350" cy="31750"/>
          </a:xfrm>
          <a:custGeom>
            <a:avLst/>
            <a:gdLst/>
            <a:ahLst/>
            <a:cxnLst/>
            <a:rect l="l" t="t" r="r" b="b"/>
            <a:pathLst>
              <a:path w="133350" h="31750">
                <a:moveTo>
                  <a:pt x="132905" y="0"/>
                </a:moveTo>
                <a:lnTo>
                  <a:pt x="70672" y="10780"/>
                </a:lnTo>
                <a:lnTo>
                  <a:pt x="8801" y="23685"/>
                </a:lnTo>
                <a:lnTo>
                  <a:pt x="0" y="31356"/>
                </a:lnTo>
                <a:lnTo>
                  <a:pt x="22916" y="26682"/>
                </a:lnTo>
                <a:lnTo>
                  <a:pt x="45947" y="22394"/>
                </a:lnTo>
                <a:lnTo>
                  <a:pt x="69088" y="18495"/>
                </a:lnTo>
                <a:lnTo>
                  <a:pt x="92341" y="14986"/>
                </a:lnTo>
                <a:lnTo>
                  <a:pt x="132905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957850" y="4264588"/>
            <a:ext cx="123189" cy="13970"/>
          </a:xfrm>
          <a:custGeom>
            <a:avLst/>
            <a:gdLst/>
            <a:ahLst/>
            <a:cxnLst/>
            <a:rect l="l" t="t" r="r" b="b"/>
            <a:pathLst>
              <a:path w="123189" h="13970">
                <a:moveTo>
                  <a:pt x="0" y="0"/>
                </a:moveTo>
                <a:lnTo>
                  <a:pt x="19057" y="4093"/>
                </a:lnTo>
                <a:lnTo>
                  <a:pt x="38150" y="7762"/>
                </a:lnTo>
                <a:lnTo>
                  <a:pt x="57282" y="11008"/>
                </a:lnTo>
                <a:lnTo>
                  <a:pt x="76454" y="13830"/>
                </a:lnTo>
                <a:lnTo>
                  <a:pt x="122656" y="7683"/>
                </a:lnTo>
                <a:lnTo>
                  <a:pt x="70637" y="6540"/>
                </a:lnTo>
                <a:lnTo>
                  <a:pt x="64325" y="5549"/>
                </a:lnTo>
                <a:lnTo>
                  <a:pt x="25790" y="1684"/>
                </a:lnTo>
                <a:lnTo>
                  <a:pt x="12896" y="768"/>
                </a:lnTo>
                <a:lnTo>
                  <a:pt x="0" y="0"/>
                </a:lnTo>
                <a:close/>
              </a:path>
              <a:path w="123189" h="13970">
                <a:moveTo>
                  <a:pt x="103860" y="4800"/>
                </a:moveTo>
                <a:lnTo>
                  <a:pt x="87215" y="5518"/>
                </a:lnTo>
                <a:lnTo>
                  <a:pt x="70637" y="6540"/>
                </a:lnTo>
                <a:lnTo>
                  <a:pt x="120743" y="6540"/>
                </a:lnTo>
                <a:lnTo>
                  <a:pt x="103860" y="480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877647" y="4277953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9842" y="0"/>
                </a:moveTo>
                <a:lnTo>
                  <a:pt x="8254" y="266"/>
                </a:lnTo>
                <a:lnTo>
                  <a:pt x="5041" y="863"/>
                </a:lnTo>
                <a:lnTo>
                  <a:pt x="1498" y="4000"/>
                </a:lnTo>
                <a:lnTo>
                  <a:pt x="0" y="5283"/>
                </a:lnTo>
                <a:lnTo>
                  <a:pt x="5156" y="5321"/>
                </a:lnTo>
                <a:lnTo>
                  <a:pt x="6553" y="3556"/>
                </a:lnTo>
                <a:lnTo>
                  <a:pt x="8127" y="1765"/>
                </a:lnTo>
                <a:lnTo>
                  <a:pt x="9842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92793" y="4271806"/>
            <a:ext cx="38735" cy="5715"/>
          </a:xfrm>
          <a:custGeom>
            <a:avLst/>
            <a:gdLst/>
            <a:ahLst/>
            <a:cxnLst/>
            <a:rect l="l" t="t" r="r" b="b"/>
            <a:pathLst>
              <a:path w="38735" h="5714">
                <a:moveTo>
                  <a:pt x="24028" y="0"/>
                </a:moveTo>
                <a:lnTo>
                  <a:pt x="0" y="5181"/>
                </a:lnTo>
                <a:lnTo>
                  <a:pt x="38188" y="3517"/>
                </a:lnTo>
                <a:lnTo>
                  <a:pt x="24028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916820" y="4269446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11468" y="0"/>
                </a:moveTo>
                <a:lnTo>
                  <a:pt x="0" y="2362"/>
                </a:lnTo>
                <a:lnTo>
                  <a:pt x="9461" y="4737"/>
                </a:lnTo>
                <a:lnTo>
                  <a:pt x="14160" y="5867"/>
                </a:lnTo>
                <a:lnTo>
                  <a:pt x="18046" y="5727"/>
                </a:lnTo>
                <a:lnTo>
                  <a:pt x="41656" y="4152"/>
                </a:lnTo>
                <a:lnTo>
                  <a:pt x="26543" y="2181"/>
                </a:lnTo>
                <a:lnTo>
                  <a:pt x="1146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882798" y="4275319"/>
            <a:ext cx="73025" cy="8890"/>
          </a:xfrm>
          <a:custGeom>
            <a:avLst/>
            <a:gdLst/>
            <a:ahLst/>
            <a:cxnLst/>
            <a:rect l="l" t="t" r="r" b="b"/>
            <a:pathLst>
              <a:path w="73025" h="8889">
                <a:moveTo>
                  <a:pt x="48183" y="0"/>
                </a:moveTo>
                <a:lnTo>
                  <a:pt x="9969" y="1663"/>
                </a:lnTo>
                <a:lnTo>
                  <a:pt x="4686" y="2628"/>
                </a:lnTo>
                <a:lnTo>
                  <a:pt x="2971" y="4406"/>
                </a:lnTo>
                <a:lnTo>
                  <a:pt x="1282" y="6329"/>
                </a:lnTo>
                <a:lnTo>
                  <a:pt x="0" y="7950"/>
                </a:lnTo>
                <a:lnTo>
                  <a:pt x="6349" y="8013"/>
                </a:lnTo>
                <a:lnTo>
                  <a:pt x="12687" y="8191"/>
                </a:lnTo>
                <a:lnTo>
                  <a:pt x="19037" y="8445"/>
                </a:lnTo>
                <a:lnTo>
                  <a:pt x="32432" y="7208"/>
                </a:lnTo>
                <a:lnTo>
                  <a:pt x="45843" y="6329"/>
                </a:lnTo>
                <a:lnTo>
                  <a:pt x="59260" y="5800"/>
                </a:lnTo>
                <a:lnTo>
                  <a:pt x="72669" y="5613"/>
                </a:lnTo>
                <a:lnTo>
                  <a:pt x="64528" y="3848"/>
                </a:lnTo>
                <a:lnTo>
                  <a:pt x="56375" y="1981"/>
                </a:lnTo>
                <a:lnTo>
                  <a:pt x="4818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928292" y="427369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6006" y="0"/>
                </a:lnTo>
              </a:path>
            </a:pathLst>
          </a:custGeom>
          <a:ln w="18592">
            <a:solidFill>
              <a:srgbClr val="C1C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901841" y="4280933"/>
            <a:ext cx="80645" cy="7620"/>
          </a:xfrm>
          <a:custGeom>
            <a:avLst/>
            <a:gdLst/>
            <a:ahLst/>
            <a:cxnLst/>
            <a:rect l="l" t="t" r="r" b="b"/>
            <a:pathLst>
              <a:path w="80645" h="7620">
                <a:moveTo>
                  <a:pt x="53632" y="0"/>
                </a:moveTo>
                <a:lnTo>
                  <a:pt x="40222" y="185"/>
                </a:lnTo>
                <a:lnTo>
                  <a:pt x="26806" y="709"/>
                </a:lnTo>
                <a:lnTo>
                  <a:pt x="13394" y="1584"/>
                </a:lnTo>
                <a:lnTo>
                  <a:pt x="0" y="2819"/>
                </a:lnTo>
                <a:lnTo>
                  <a:pt x="5727" y="3048"/>
                </a:lnTo>
                <a:lnTo>
                  <a:pt x="8597" y="3200"/>
                </a:lnTo>
                <a:lnTo>
                  <a:pt x="24848" y="3449"/>
                </a:lnTo>
                <a:lnTo>
                  <a:pt x="40382" y="4186"/>
                </a:lnTo>
                <a:lnTo>
                  <a:pt x="55654" y="5391"/>
                </a:lnTo>
                <a:lnTo>
                  <a:pt x="70700" y="7048"/>
                </a:lnTo>
                <a:lnTo>
                  <a:pt x="80505" y="5435"/>
                </a:lnTo>
                <a:lnTo>
                  <a:pt x="67039" y="2819"/>
                </a:lnTo>
                <a:lnTo>
                  <a:pt x="53632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955475" y="4280933"/>
            <a:ext cx="48260" cy="5715"/>
          </a:xfrm>
          <a:custGeom>
            <a:avLst/>
            <a:gdLst/>
            <a:ahLst/>
            <a:cxnLst/>
            <a:rect l="l" t="t" r="r" b="b"/>
            <a:pathLst>
              <a:path w="48260" h="5714">
                <a:moveTo>
                  <a:pt x="292" y="0"/>
                </a:moveTo>
                <a:lnTo>
                  <a:pt x="0" y="0"/>
                </a:lnTo>
                <a:lnTo>
                  <a:pt x="13435" y="2827"/>
                </a:lnTo>
                <a:lnTo>
                  <a:pt x="26860" y="5435"/>
                </a:lnTo>
                <a:lnTo>
                  <a:pt x="47980" y="2070"/>
                </a:lnTo>
                <a:lnTo>
                  <a:pt x="36075" y="1178"/>
                </a:lnTo>
                <a:lnTo>
                  <a:pt x="24155" y="530"/>
                </a:lnTo>
                <a:lnTo>
                  <a:pt x="12226" y="134"/>
                </a:lnTo>
                <a:lnTo>
                  <a:pt x="29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129741" y="433766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127" y="1028"/>
                </a:lnTo>
                <a:lnTo>
                  <a:pt x="736" y="685"/>
                </a:lnTo>
                <a:lnTo>
                  <a:pt x="1391" y="355"/>
                </a:lnTo>
                <a:lnTo>
                  <a:pt x="1955" y="38"/>
                </a:lnTo>
                <a:lnTo>
                  <a:pt x="1308" y="12"/>
                </a:lnTo>
                <a:lnTo>
                  <a:pt x="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6101953" y="4313525"/>
            <a:ext cx="53975" cy="24765"/>
          </a:xfrm>
          <a:custGeom>
            <a:avLst/>
            <a:gdLst/>
            <a:ahLst/>
            <a:cxnLst/>
            <a:rect l="l" t="t" r="r" b="b"/>
            <a:pathLst>
              <a:path w="53975" h="24764">
                <a:moveTo>
                  <a:pt x="45935" y="0"/>
                </a:moveTo>
                <a:lnTo>
                  <a:pt x="0" y="6273"/>
                </a:lnTo>
                <a:lnTo>
                  <a:pt x="5816" y="8267"/>
                </a:lnTo>
                <a:lnTo>
                  <a:pt x="22098" y="14122"/>
                </a:lnTo>
                <a:lnTo>
                  <a:pt x="26924" y="19126"/>
                </a:lnTo>
                <a:lnTo>
                  <a:pt x="27787" y="24142"/>
                </a:lnTo>
                <a:lnTo>
                  <a:pt x="29095" y="24155"/>
                </a:lnTo>
                <a:lnTo>
                  <a:pt x="29743" y="24180"/>
                </a:lnTo>
                <a:lnTo>
                  <a:pt x="52514" y="11937"/>
                </a:lnTo>
                <a:lnTo>
                  <a:pt x="53568" y="7721"/>
                </a:lnTo>
                <a:lnTo>
                  <a:pt x="52590" y="3670"/>
                </a:lnTo>
                <a:lnTo>
                  <a:pt x="50228" y="2070"/>
                </a:lnTo>
                <a:lnTo>
                  <a:pt x="47840" y="761"/>
                </a:lnTo>
                <a:lnTo>
                  <a:pt x="4593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086495" y="4312772"/>
            <a:ext cx="61594" cy="7620"/>
          </a:xfrm>
          <a:custGeom>
            <a:avLst/>
            <a:gdLst/>
            <a:ahLst/>
            <a:cxnLst/>
            <a:rect l="l" t="t" r="r" b="b"/>
            <a:pathLst>
              <a:path w="61595" h="7620">
                <a:moveTo>
                  <a:pt x="0" y="1828"/>
                </a:moveTo>
                <a:lnTo>
                  <a:pt x="10274" y="5232"/>
                </a:lnTo>
                <a:lnTo>
                  <a:pt x="15455" y="7023"/>
                </a:lnTo>
                <a:lnTo>
                  <a:pt x="50522" y="2247"/>
                </a:lnTo>
                <a:lnTo>
                  <a:pt x="3340" y="2247"/>
                </a:lnTo>
                <a:lnTo>
                  <a:pt x="0" y="1828"/>
                </a:lnTo>
                <a:close/>
              </a:path>
              <a:path w="61595" h="7620">
                <a:moveTo>
                  <a:pt x="59207" y="0"/>
                </a:moveTo>
                <a:lnTo>
                  <a:pt x="44552" y="215"/>
                </a:lnTo>
                <a:lnTo>
                  <a:pt x="30721" y="666"/>
                </a:lnTo>
                <a:lnTo>
                  <a:pt x="16985" y="1346"/>
                </a:lnTo>
                <a:lnTo>
                  <a:pt x="3340" y="2247"/>
                </a:lnTo>
                <a:lnTo>
                  <a:pt x="50522" y="2247"/>
                </a:lnTo>
                <a:lnTo>
                  <a:pt x="61391" y="749"/>
                </a:lnTo>
                <a:lnTo>
                  <a:pt x="60210" y="279"/>
                </a:lnTo>
                <a:lnTo>
                  <a:pt x="5920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928485" y="4325903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727" y="0"/>
                </a:moveTo>
                <a:lnTo>
                  <a:pt x="1384" y="1219"/>
                </a:lnTo>
                <a:lnTo>
                  <a:pt x="787" y="2374"/>
                </a:lnTo>
                <a:lnTo>
                  <a:pt x="0" y="3441"/>
                </a:lnTo>
                <a:lnTo>
                  <a:pt x="4419" y="4241"/>
                </a:lnTo>
                <a:lnTo>
                  <a:pt x="12496" y="1600"/>
                </a:lnTo>
                <a:lnTo>
                  <a:pt x="5308" y="507"/>
                </a:lnTo>
                <a:lnTo>
                  <a:pt x="172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147034" y="4337851"/>
            <a:ext cx="48260" cy="11430"/>
          </a:xfrm>
          <a:custGeom>
            <a:avLst/>
            <a:gdLst/>
            <a:ahLst/>
            <a:cxnLst/>
            <a:rect l="l" t="t" r="r" b="b"/>
            <a:pathLst>
              <a:path w="48260" h="11429">
                <a:moveTo>
                  <a:pt x="29743" y="0"/>
                </a:moveTo>
                <a:lnTo>
                  <a:pt x="22284" y="2133"/>
                </a:lnTo>
                <a:lnTo>
                  <a:pt x="14843" y="4344"/>
                </a:lnTo>
                <a:lnTo>
                  <a:pt x="7415" y="6634"/>
                </a:lnTo>
                <a:lnTo>
                  <a:pt x="0" y="9004"/>
                </a:lnTo>
                <a:lnTo>
                  <a:pt x="749" y="9347"/>
                </a:lnTo>
                <a:lnTo>
                  <a:pt x="2326" y="9931"/>
                </a:lnTo>
                <a:lnTo>
                  <a:pt x="3454" y="10477"/>
                </a:lnTo>
                <a:lnTo>
                  <a:pt x="4419" y="11087"/>
                </a:lnTo>
                <a:lnTo>
                  <a:pt x="20942" y="10795"/>
                </a:lnTo>
                <a:lnTo>
                  <a:pt x="42316" y="8293"/>
                </a:lnTo>
                <a:lnTo>
                  <a:pt x="46266" y="7340"/>
                </a:lnTo>
                <a:lnTo>
                  <a:pt x="48247" y="6896"/>
                </a:lnTo>
                <a:lnTo>
                  <a:pt x="35813" y="2209"/>
                </a:lnTo>
                <a:lnTo>
                  <a:pt x="29743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140063" y="4346856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6972" y="0"/>
                </a:moveTo>
                <a:lnTo>
                  <a:pt x="4648" y="736"/>
                </a:lnTo>
                <a:lnTo>
                  <a:pt x="0" y="2298"/>
                </a:lnTo>
                <a:lnTo>
                  <a:pt x="11391" y="2082"/>
                </a:lnTo>
                <a:lnTo>
                  <a:pt x="10426" y="1473"/>
                </a:lnTo>
                <a:lnTo>
                  <a:pt x="9207" y="889"/>
                </a:lnTo>
                <a:lnTo>
                  <a:pt x="7721" y="330"/>
                </a:lnTo>
                <a:lnTo>
                  <a:pt x="6972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62248" y="4343364"/>
            <a:ext cx="29209" cy="6350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28828" y="0"/>
                </a:moveTo>
                <a:lnTo>
                  <a:pt x="13004" y="1689"/>
                </a:lnTo>
                <a:lnTo>
                  <a:pt x="0" y="6096"/>
                </a:lnTo>
                <a:lnTo>
                  <a:pt x="28727" y="5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59185" y="4343408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31788" y="0"/>
                </a:moveTo>
                <a:lnTo>
                  <a:pt x="3060" y="6057"/>
                </a:lnTo>
                <a:lnTo>
                  <a:pt x="0" y="7073"/>
                </a:lnTo>
                <a:lnTo>
                  <a:pt x="3251" y="6896"/>
                </a:lnTo>
                <a:lnTo>
                  <a:pt x="9766" y="6642"/>
                </a:lnTo>
                <a:lnTo>
                  <a:pt x="3178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038703" y="43501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1625" y="0"/>
                </a:moveTo>
                <a:lnTo>
                  <a:pt x="0" y="190"/>
                </a:lnTo>
                <a:lnTo>
                  <a:pt x="253" y="444"/>
                </a:lnTo>
                <a:lnTo>
                  <a:pt x="1562" y="838"/>
                </a:lnTo>
                <a:lnTo>
                  <a:pt x="2590" y="825"/>
                </a:lnTo>
                <a:lnTo>
                  <a:pt x="3263" y="507"/>
                </a:lnTo>
                <a:lnTo>
                  <a:pt x="1625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035559" y="435030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3149" y="0"/>
                </a:moveTo>
                <a:lnTo>
                  <a:pt x="977" y="228"/>
                </a:lnTo>
                <a:lnTo>
                  <a:pt x="0" y="736"/>
                </a:lnTo>
                <a:lnTo>
                  <a:pt x="4711" y="647"/>
                </a:lnTo>
                <a:lnTo>
                  <a:pt x="3403" y="254"/>
                </a:lnTo>
                <a:lnTo>
                  <a:pt x="314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038085" y="434955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317" y="0"/>
                </a:moveTo>
                <a:lnTo>
                  <a:pt x="2247" y="571"/>
                </a:lnTo>
                <a:lnTo>
                  <a:pt x="622" y="762"/>
                </a:lnTo>
                <a:lnTo>
                  <a:pt x="0" y="165"/>
                </a:lnTo>
                <a:lnTo>
                  <a:pt x="317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036527" y="43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562" y="0"/>
                </a:moveTo>
                <a:lnTo>
                  <a:pt x="0" y="825"/>
                </a:lnTo>
                <a:lnTo>
                  <a:pt x="2184" y="584"/>
                </a:lnTo>
                <a:lnTo>
                  <a:pt x="156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4220" y="4364109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582" y="0"/>
                </a:moveTo>
                <a:lnTo>
                  <a:pt x="10337" y="927"/>
                </a:lnTo>
                <a:lnTo>
                  <a:pt x="0" y="4203"/>
                </a:lnTo>
                <a:lnTo>
                  <a:pt x="15582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14556" y="4360407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554" y="0"/>
                </a:moveTo>
                <a:lnTo>
                  <a:pt x="5702" y="2819"/>
                </a:lnTo>
                <a:lnTo>
                  <a:pt x="0" y="4635"/>
                </a:lnTo>
                <a:lnTo>
                  <a:pt x="5245" y="3708"/>
                </a:lnTo>
                <a:lnTo>
                  <a:pt x="1855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20260" y="4358873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4" h="4445">
                <a:moveTo>
                  <a:pt x="18364" y="0"/>
                </a:moveTo>
                <a:lnTo>
                  <a:pt x="8686" y="1549"/>
                </a:lnTo>
                <a:lnTo>
                  <a:pt x="0" y="4356"/>
                </a:lnTo>
                <a:lnTo>
                  <a:pt x="12852" y="1536"/>
                </a:lnTo>
                <a:lnTo>
                  <a:pt x="18364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988560" y="4373683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095" y="0"/>
                </a:moveTo>
                <a:lnTo>
                  <a:pt x="1828" y="0"/>
                </a:lnTo>
                <a:lnTo>
                  <a:pt x="0" y="863"/>
                </a:lnTo>
                <a:lnTo>
                  <a:pt x="209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68922" y="44144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14" y="0"/>
                </a:move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663617" y="4404298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5" h="11429">
                <a:moveTo>
                  <a:pt x="19558" y="0"/>
                </a:moveTo>
                <a:lnTo>
                  <a:pt x="5003" y="4102"/>
                </a:lnTo>
                <a:lnTo>
                  <a:pt x="1689" y="7302"/>
                </a:lnTo>
                <a:lnTo>
                  <a:pt x="0" y="11112"/>
                </a:lnTo>
                <a:lnTo>
                  <a:pt x="11252" y="9169"/>
                </a:lnTo>
                <a:lnTo>
                  <a:pt x="13830" y="5930"/>
                </a:lnTo>
                <a:lnTo>
                  <a:pt x="16687" y="2794"/>
                </a:lnTo>
                <a:lnTo>
                  <a:pt x="1955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56976" y="4303706"/>
            <a:ext cx="26034" cy="5715"/>
          </a:xfrm>
          <a:custGeom>
            <a:avLst/>
            <a:gdLst/>
            <a:ahLst/>
            <a:cxnLst/>
            <a:rect l="l" t="t" r="r" b="b"/>
            <a:pathLst>
              <a:path w="26035" h="5714">
                <a:moveTo>
                  <a:pt x="23571" y="0"/>
                </a:moveTo>
                <a:lnTo>
                  <a:pt x="0" y="5448"/>
                </a:lnTo>
                <a:lnTo>
                  <a:pt x="6486" y="4140"/>
                </a:lnTo>
                <a:lnTo>
                  <a:pt x="25857" y="444"/>
                </a:lnTo>
                <a:lnTo>
                  <a:pt x="2357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58002" y="4299790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60" h="5714">
                <a:moveTo>
                  <a:pt x="3073" y="0"/>
                </a:moveTo>
                <a:lnTo>
                  <a:pt x="1816" y="1739"/>
                </a:lnTo>
                <a:lnTo>
                  <a:pt x="736" y="3530"/>
                </a:lnTo>
                <a:lnTo>
                  <a:pt x="0" y="5232"/>
                </a:lnTo>
                <a:lnTo>
                  <a:pt x="7505" y="4711"/>
                </a:lnTo>
                <a:lnTo>
                  <a:pt x="15011" y="4267"/>
                </a:lnTo>
                <a:lnTo>
                  <a:pt x="22542" y="3911"/>
                </a:lnTo>
                <a:lnTo>
                  <a:pt x="307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72284" y="428323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5359" y="0"/>
                </a:moveTo>
                <a:lnTo>
                  <a:pt x="4445" y="787"/>
                </a:lnTo>
                <a:lnTo>
                  <a:pt x="1257" y="3454"/>
                </a:lnTo>
                <a:lnTo>
                  <a:pt x="0" y="4572"/>
                </a:lnTo>
                <a:lnTo>
                  <a:pt x="2730" y="4102"/>
                </a:lnTo>
                <a:lnTo>
                  <a:pt x="8166" y="3263"/>
                </a:lnTo>
                <a:lnTo>
                  <a:pt x="8877" y="2209"/>
                </a:lnTo>
                <a:lnTo>
                  <a:pt x="9664" y="1130"/>
                </a:lnTo>
                <a:lnTo>
                  <a:pt x="10515" y="38"/>
                </a:lnTo>
                <a:lnTo>
                  <a:pt x="5359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80541" y="430353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3276" y="0"/>
                </a:moveTo>
                <a:lnTo>
                  <a:pt x="4317" y="228"/>
                </a:lnTo>
                <a:lnTo>
                  <a:pt x="2285" y="609"/>
                </a:lnTo>
                <a:lnTo>
                  <a:pt x="0" y="177"/>
                </a:lnTo>
                <a:lnTo>
                  <a:pt x="327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61072" y="4286494"/>
            <a:ext cx="22860" cy="17780"/>
          </a:xfrm>
          <a:custGeom>
            <a:avLst/>
            <a:gdLst/>
            <a:ahLst/>
            <a:cxnLst/>
            <a:rect l="l" t="t" r="r" b="b"/>
            <a:pathLst>
              <a:path w="22860" h="17779">
                <a:moveTo>
                  <a:pt x="19380" y="0"/>
                </a:moveTo>
                <a:lnTo>
                  <a:pt x="3238" y="9258"/>
                </a:lnTo>
                <a:lnTo>
                  <a:pt x="3644" y="9258"/>
                </a:lnTo>
                <a:lnTo>
                  <a:pt x="3479" y="9271"/>
                </a:lnTo>
                <a:lnTo>
                  <a:pt x="3162" y="9359"/>
                </a:lnTo>
                <a:lnTo>
                  <a:pt x="2032" y="10617"/>
                </a:lnTo>
                <a:lnTo>
                  <a:pt x="952" y="11976"/>
                </a:lnTo>
                <a:lnTo>
                  <a:pt x="0" y="13296"/>
                </a:lnTo>
                <a:lnTo>
                  <a:pt x="19469" y="17208"/>
                </a:lnTo>
                <a:lnTo>
                  <a:pt x="20561" y="17145"/>
                </a:lnTo>
                <a:lnTo>
                  <a:pt x="21666" y="17106"/>
                </a:lnTo>
                <a:lnTo>
                  <a:pt x="22745" y="17043"/>
                </a:lnTo>
                <a:lnTo>
                  <a:pt x="13462" y="15024"/>
                </a:lnTo>
                <a:lnTo>
                  <a:pt x="14071" y="8013"/>
                </a:lnTo>
                <a:lnTo>
                  <a:pt x="1938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80450" y="4283273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349" y="0"/>
                </a:moveTo>
                <a:lnTo>
                  <a:pt x="1405" y="1219"/>
                </a:lnTo>
                <a:lnTo>
                  <a:pt x="711" y="2171"/>
                </a:lnTo>
                <a:lnTo>
                  <a:pt x="0" y="3225"/>
                </a:lnTo>
                <a:lnTo>
                  <a:pt x="7124" y="2146"/>
                </a:lnTo>
                <a:lnTo>
                  <a:pt x="14262" y="1219"/>
                </a:lnTo>
                <a:lnTo>
                  <a:pt x="21386" y="482"/>
                </a:lnTo>
                <a:lnTo>
                  <a:pt x="15036" y="228"/>
                </a:lnTo>
                <a:lnTo>
                  <a:pt x="8686" y="63"/>
                </a:lnTo>
                <a:lnTo>
                  <a:pt x="234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83819" y="430340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60" y="0"/>
                </a:moveTo>
                <a:lnTo>
                  <a:pt x="0" y="127"/>
                </a:lnTo>
                <a:lnTo>
                  <a:pt x="342" y="215"/>
                </a:lnTo>
                <a:lnTo>
                  <a:pt x="685" y="266"/>
                </a:lnTo>
                <a:lnTo>
                  <a:pt x="1041" y="355"/>
                </a:lnTo>
                <a:lnTo>
                  <a:pt x="306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4547" y="4283758"/>
            <a:ext cx="98425" cy="20320"/>
          </a:xfrm>
          <a:custGeom>
            <a:avLst/>
            <a:gdLst/>
            <a:ahLst/>
            <a:cxnLst/>
            <a:rect l="l" t="t" r="r" b="b"/>
            <a:pathLst>
              <a:path w="98425" h="20320">
                <a:moveTo>
                  <a:pt x="27292" y="0"/>
                </a:moveTo>
                <a:lnTo>
                  <a:pt x="0" y="17754"/>
                </a:lnTo>
                <a:lnTo>
                  <a:pt x="9271" y="19773"/>
                </a:lnTo>
                <a:lnTo>
                  <a:pt x="12331" y="19646"/>
                </a:lnTo>
                <a:lnTo>
                  <a:pt x="18084" y="18592"/>
                </a:lnTo>
                <a:lnTo>
                  <a:pt x="29654" y="16649"/>
                </a:lnTo>
                <a:lnTo>
                  <a:pt x="63800" y="10196"/>
                </a:lnTo>
                <a:lnTo>
                  <a:pt x="97993" y="4229"/>
                </a:lnTo>
                <a:lnTo>
                  <a:pt x="82947" y="2572"/>
                </a:lnTo>
                <a:lnTo>
                  <a:pt x="67675" y="1366"/>
                </a:lnTo>
                <a:lnTo>
                  <a:pt x="52141" y="630"/>
                </a:lnTo>
                <a:lnTo>
                  <a:pt x="35890" y="381"/>
                </a:lnTo>
                <a:lnTo>
                  <a:pt x="33020" y="228"/>
                </a:lnTo>
                <a:lnTo>
                  <a:pt x="2729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64750" y="4314244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5" h="6350">
                <a:moveTo>
                  <a:pt x="11315" y="0"/>
                </a:moveTo>
                <a:lnTo>
                  <a:pt x="0" y="2298"/>
                </a:lnTo>
                <a:lnTo>
                  <a:pt x="16675" y="5905"/>
                </a:lnTo>
                <a:lnTo>
                  <a:pt x="31813" y="3009"/>
                </a:lnTo>
                <a:lnTo>
                  <a:pt x="18148" y="1054"/>
                </a:lnTo>
                <a:lnTo>
                  <a:pt x="11315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76066" y="4308690"/>
            <a:ext cx="69215" cy="14604"/>
          </a:xfrm>
          <a:custGeom>
            <a:avLst/>
            <a:gdLst/>
            <a:ahLst/>
            <a:cxnLst/>
            <a:rect l="l" t="t" r="r" b="b"/>
            <a:pathLst>
              <a:path w="69214" h="14604">
                <a:moveTo>
                  <a:pt x="31927" y="0"/>
                </a:moveTo>
                <a:lnTo>
                  <a:pt x="24892" y="889"/>
                </a:lnTo>
                <a:lnTo>
                  <a:pt x="17868" y="1981"/>
                </a:lnTo>
                <a:lnTo>
                  <a:pt x="0" y="5549"/>
                </a:lnTo>
                <a:lnTo>
                  <a:pt x="6832" y="6604"/>
                </a:lnTo>
                <a:lnTo>
                  <a:pt x="20497" y="8559"/>
                </a:lnTo>
                <a:lnTo>
                  <a:pt x="5359" y="11468"/>
                </a:lnTo>
                <a:lnTo>
                  <a:pt x="14185" y="13322"/>
                </a:lnTo>
                <a:lnTo>
                  <a:pt x="18592" y="14198"/>
                </a:lnTo>
                <a:lnTo>
                  <a:pt x="43942" y="11139"/>
                </a:lnTo>
                <a:lnTo>
                  <a:pt x="63004" y="9067"/>
                </a:lnTo>
                <a:lnTo>
                  <a:pt x="68859" y="7137"/>
                </a:lnTo>
                <a:lnTo>
                  <a:pt x="41179" y="1876"/>
                </a:lnTo>
                <a:lnTo>
                  <a:pt x="3192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07996" y="4305911"/>
            <a:ext cx="49530" cy="10160"/>
          </a:xfrm>
          <a:custGeom>
            <a:avLst/>
            <a:gdLst/>
            <a:ahLst/>
            <a:cxnLst/>
            <a:rect l="l" t="t" r="r" b="b"/>
            <a:pathLst>
              <a:path w="49529" h="10160">
                <a:moveTo>
                  <a:pt x="48958" y="0"/>
                </a:moveTo>
                <a:lnTo>
                  <a:pt x="36434" y="154"/>
                </a:lnTo>
                <a:lnTo>
                  <a:pt x="24245" y="642"/>
                </a:lnTo>
                <a:lnTo>
                  <a:pt x="12097" y="1505"/>
                </a:lnTo>
                <a:lnTo>
                  <a:pt x="0" y="2781"/>
                </a:lnTo>
                <a:lnTo>
                  <a:pt x="9251" y="4655"/>
                </a:lnTo>
                <a:lnTo>
                  <a:pt x="36931" y="9918"/>
                </a:lnTo>
                <a:lnTo>
                  <a:pt x="42697" y="8013"/>
                </a:lnTo>
                <a:lnTo>
                  <a:pt x="47752" y="4991"/>
                </a:lnTo>
                <a:lnTo>
                  <a:pt x="4895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063458" y="4347320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2603" y="0"/>
                </a:moveTo>
                <a:lnTo>
                  <a:pt x="0" y="266"/>
                </a:lnTo>
                <a:lnTo>
                  <a:pt x="3073" y="774"/>
                </a:lnTo>
                <a:lnTo>
                  <a:pt x="9220" y="1854"/>
                </a:lnTo>
                <a:lnTo>
                  <a:pt x="7023" y="1219"/>
                </a:lnTo>
                <a:lnTo>
                  <a:pt x="2603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960878" y="433549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4046" y="0"/>
                </a:moveTo>
                <a:lnTo>
                  <a:pt x="0" y="1536"/>
                </a:lnTo>
                <a:lnTo>
                  <a:pt x="7696" y="2082"/>
                </a:lnTo>
                <a:lnTo>
                  <a:pt x="1404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942116" y="4332654"/>
            <a:ext cx="41910" cy="4445"/>
          </a:xfrm>
          <a:custGeom>
            <a:avLst/>
            <a:gdLst/>
            <a:ahLst/>
            <a:cxnLst/>
            <a:rect l="l" t="t" r="r" b="b"/>
            <a:pathLst>
              <a:path w="41910" h="4445">
                <a:moveTo>
                  <a:pt x="41287" y="0"/>
                </a:moveTo>
                <a:lnTo>
                  <a:pt x="0" y="3238"/>
                </a:lnTo>
                <a:lnTo>
                  <a:pt x="6248" y="3556"/>
                </a:lnTo>
                <a:lnTo>
                  <a:pt x="12509" y="3937"/>
                </a:lnTo>
                <a:lnTo>
                  <a:pt x="18757" y="4381"/>
                </a:lnTo>
                <a:lnTo>
                  <a:pt x="32804" y="2844"/>
                </a:lnTo>
                <a:lnTo>
                  <a:pt x="35636" y="1917"/>
                </a:lnTo>
                <a:lnTo>
                  <a:pt x="41287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66061" y="4340924"/>
            <a:ext cx="59690" cy="9525"/>
          </a:xfrm>
          <a:custGeom>
            <a:avLst/>
            <a:gdLst/>
            <a:ahLst/>
            <a:cxnLst/>
            <a:rect l="l" t="t" r="r" b="b"/>
            <a:pathLst>
              <a:path w="59689" h="9525">
                <a:moveTo>
                  <a:pt x="59651" y="0"/>
                </a:moveTo>
                <a:lnTo>
                  <a:pt x="0" y="6400"/>
                </a:lnTo>
                <a:lnTo>
                  <a:pt x="6616" y="8242"/>
                </a:lnTo>
                <a:lnTo>
                  <a:pt x="12369" y="9321"/>
                </a:lnTo>
                <a:lnTo>
                  <a:pt x="43370" y="8775"/>
                </a:lnTo>
                <a:lnTo>
                  <a:pt x="59651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39570" y="4337034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5">
                <a:moveTo>
                  <a:pt x="21310" y="0"/>
                </a:moveTo>
                <a:lnTo>
                  <a:pt x="19773" y="139"/>
                </a:lnTo>
                <a:lnTo>
                  <a:pt x="16700" y="482"/>
                </a:lnTo>
                <a:lnTo>
                  <a:pt x="0" y="3975"/>
                </a:lnTo>
                <a:lnTo>
                  <a:pt x="17665" y="3784"/>
                </a:lnTo>
                <a:lnTo>
                  <a:pt x="19710" y="3505"/>
                </a:lnTo>
                <a:lnTo>
                  <a:pt x="22809" y="2540"/>
                </a:lnTo>
                <a:lnTo>
                  <a:pt x="29006" y="546"/>
                </a:lnTo>
                <a:lnTo>
                  <a:pt x="2131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81326" y="4337749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36893" y="0"/>
                </a:moveTo>
                <a:lnTo>
                  <a:pt x="8788" y="2209"/>
                </a:lnTo>
                <a:lnTo>
                  <a:pt x="0" y="5232"/>
                </a:lnTo>
                <a:lnTo>
                  <a:pt x="15138" y="4495"/>
                </a:lnTo>
                <a:lnTo>
                  <a:pt x="3689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96469" y="4335898"/>
            <a:ext cx="64769" cy="6350"/>
          </a:xfrm>
          <a:custGeom>
            <a:avLst/>
            <a:gdLst/>
            <a:ahLst/>
            <a:cxnLst/>
            <a:rect l="l" t="t" r="r" b="b"/>
            <a:pathLst>
              <a:path w="64770" h="6350">
                <a:moveTo>
                  <a:pt x="45643" y="0"/>
                </a:moveTo>
                <a:lnTo>
                  <a:pt x="21755" y="1854"/>
                </a:lnTo>
                <a:lnTo>
                  <a:pt x="0" y="6350"/>
                </a:lnTo>
                <a:lnTo>
                  <a:pt x="21488" y="5589"/>
                </a:lnTo>
                <a:lnTo>
                  <a:pt x="43091" y="5105"/>
                </a:lnTo>
                <a:lnTo>
                  <a:pt x="59804" y="1612"/>
                </a:lnTo>
                <a:lnTo>
                  <a:pt x="64414" y="1130"/>
                </a:lnTo>
                <a:lnTo>
                  <a:pt x="51904" y="317"/>
                </a:lnTo>
                <a:lnTo>
                  <a:pt x="4564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944991" y="4317253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7988" y="0"/>
                </a:moveTo>
                <a:lnTo>
                  <a:pt x="0" y="2984"/>
                </a:lnTo>
                <a:lnTo>
                  <a:pt x="13995" y="1028"/>
                </a:lnTo>
                <a:lnTo>
                  <a:pt x="7988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915767" y="4318283"/>
            <a:ext cx="89535" cy="17780"/>
          </a:xfrm>
          <a:custGeom>
            <a:avLst/>
            <a:gdLst/>
            <a:ahLst/>
            <a:cxnLst/>
            <a:rect l="l" t="t" r="r" b="b"/>
            <a:pathLst>
              <a:path w="89535" h="17779">
                <a:moveTo>
                  <a:pt x="86912" y="7619"/>
                </a:moveTo>
                <a:lnTo>
                  <a:pt x="14439" y="7619"/>
                </a:lnTo>
                <a:lnTo>
                  <a:pt x="18034" y="8127"/>
                </a:lnTo>
                <a:lnTo>
                  <a:pt x="25209" y="9220"/>
                </a:lnTo>
                <a:lnTo>
                  <a:pt x="17132" y="11861"/>
                </a:lnTo>
                <a:lnTo>
                  <a:pt x="29286" y="13931"/>
                </a:lnTo>
                <a:lnTo>
                  <a:pt x="0" y="16522"/>
                </a:lnTo>
                <a:lnTo>
                  <a:pt x="6589" y="16729"/>
                </a:lnTo>
                <a:lnTo>
                  <a:pt x="26339" y="17614"/>
                </a:lnTo>
                <a:lnTo>
                  <a:pt x="67640" y="14376"/>
                </a:lnTo>
                <a:lnTo>
                  <a:pt x="74815" y="11937"/>
                </a:lnTo>
                <a:lnTo>
                  <a:pt x="81953" y="9423"/>
                </a:lnTo>
                <a:lnTo>
                  <a:pt x="86912" y="7619"/>
                </a:lnTo>
                <a:close/>
              </a:path>
              <a:path w="89535" h="17779">
                <a:moveTo>
                  <a:pt x="43218" y="0"/>
                </a:moveTo>
                <a:lnTo>
                  <a:pt x="29222" y="1955"/>
                </a:lnTo>
                <a:lnTo>
                  <a:pt x="7112" y="10058"/>
                </a:lnTo>
                <a:lnTo>
                  <a:pt x="12725" y="11061"/>
                </a:lnTo>
                <a:lnTo>
                  <a:pt x="13512" y="9994"/>
                </a:lnTo>
                <a:lnTo>
                  <a:pt x="14097" y="8839"/>
                </a:lnTo>
                <a:lnTo>
                  <a:pt x="14439" y="7619"/>
                </a:lnTo>
                <a:lnTo>
                  <a:pt x="86912" y="7619"/>
                </a:lnTo>
                <a:lnTo>
                  <a:pt x="89077" y="6832"/>
                </a:lnTo>
                <a:lnTo>
                  <a:pt x="77606" y="5300"/>
                </a:lnTo>
                <a:lnTo>
                  <a:pt x="66143" y="3644"/>
                </a:lnTo>
                <a:lnTo>
                  <a:pt x="4321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912878" y="4340819"/>
            <a:ext cx="44450" cy="5715"/>
          </a:xfrm>
          <a:custGeom>
            <a:avLst/>
            <a:gdLst/>
            <a:ahLst/>
            <a:cxnLst/>
            <a:rect l="l" t="t" r="r" b="b"/>
            <a:pathLst>
              <a:path w="44450" h="5714">
                <a:moveTo>
                  <a:pt x="44361" y="0"/>
                </a:moveTo>
                <a:lnTo>
                  <a:pt x="26682" y="190"/>
                </a:lnTo>
                <a:lnTo>
                  <a:pt x="0" y="5638"/>
                </a:lnTo>
                <a:lnTo>
                  <a:pt x="44361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75254" y="4335721"/>
            <a:ext cx="43815" cy="9525"/>
          </a:xfrm>
          <a:custGeom>
            <a:avLst/>
            <a:gdLst/>
            <a:ahLst/>
            <a:cxnLst/>
            <a:rect l="l" t="t" r="r" b="b"/>
            <a:pathLst>
              <a:path w="43814" h="9525">
                <a:moveTo>
                  <a:pt x="21209" y="6527"/>
                </a:moveTo>
                <a:lnTo>
                  <a:pt x="6070" y="7264"/>
                </a:lnTo>
                <a:lnTo>
                  <a:pt x="4051" y="7962"/>
                </a:lnTo>
                <a:lnTo>
                  <a:pt x="0" y="9321"/>
                </a:lnTo>
                <a:lnTo>
                  <a:pt x="15903" y="7645"/>
                </a:lnTo>
                <a:lnTo>
                  <a:pt x="21209" y="6527"/>
                </a:lnTo>
                <a:close/>
              </a:path>
              <a:path w="43814" h="9525">
                <a:moveTo>
                  <a:pt x="15903" y="7645"/>
                </a:moveTo>
                <a:lnTo>
                  <a:pt x="15722" y="7683"/>
                </a:lnTo>
                <a:lnTo>
                  <a:pt x="15903" y="7645"/>
                </a:lnTo>
                <a:close/>
              </a:path>
              <a:path w="43814" h="9525">
                <a:moveTo>
                  <a:pt x="29718" y="0"/>
                </a:moveTo>
                <a:lnTo>
                  <a:pt x="26073" y="317"/>
                </a:lnTo>
                <a:lnTo>
                  <a:pt x="14859" y="4229"/>
                </a:lnTo>
                <a:lnTo>
                  <a:pt x="42964" y="2032"/>
                </a:lnTo>
                <a:lnTo>
                  <a:pt x="43307" y="1968"/>
                </a:lnTo>
                <a:lnTo>
                  <a:pt x="34239" y="685"/>
                </a:lnTo>
                <a:lnTo>
                  <a:pt x="2971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68953" y="4334797"/>
            <a:ext cx="73660" cy="16510"/>
          </a:xfrm>
          <a:custGeom>
            <a:avLst/>
            <a:gdLst/>
            <a:ahLst/>
            <a:cxnLst/>
            <a:rect l="l" t="t" r="r" b="b"/>
            <a:pathLst>
              <a:path w="73660" h="16510">
                <a:moveTo>
                  <a:pt x="17252" y="15011"/>
                </a:moveTo>
                <a:lnTo>
                  <a:pt x="12554" y="15024"/>
                </a:lnTo>
                <a:lnTo>
                  <a:pt x="6743" y="16332"/>
                </a:lnTo>
                <a:lnTo>
                  <a:pt x="17252" y="15011"/>
                </a:lnTo>
                <a:close/>
              </a:path>
              <a:path w="73660" h="16510">
                <a:moveTo>
                  <a:pt x="70612" y="6210"/>
                </a:moveTo>
                <a:lnTo>
                  <a:pt x="27508" y="7454"/>
                </a:lnTo>
                <a:lnTo>
                  <a:pt x="0" y="15252"/>
                </a:lnTo>
                <a:lnTo>
                  <a:pt x="4203" y="15112"/>
                </a:lnTo>
                <a:lnTo>
                  <a:pt x="8407" y="15024"/>
                </a:lnTo>
                <a:lnTo>
                  <a:pt x="17252" y="15011"/>
                </a:lnTo>
                <a:lnTo>
                  <a:pt x="43929" y="11658"/>
                </a:lnTo>
                <a:lnTo>
                  <a:pt x="70612" y="6210"/>
                </a:lnTo>
                <a:close/>
              </a:path>
              <a:path w="73660" h="16510">
                <a:moveTo>
                  <a:pt x="46812" y="0"/>
                </a:moveTo>
                <a:lnTo>
                  <a:pt x="36017" y="927"/>
                </a:lnTo>
                <a:lnTo>
                  <a:pt x="49606" y="2882"/>
                </a:lnTo>
                <a:lnTo>
                  <a:pt x="49263" y="2946"/>
                </a:lnTo>
                <a:lnTo>
                  <a:pt x="73164" y="1104"/>
                </a:lnTo>
                <a:lnTo>
                  <a:pt x="53403" y="213"/>
                </a:lnTo>
                <a:lnTo>
                  <a:pt x="46812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040323" y="4347593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23139" y="0"/>
                </a:moveTo>
                <a:lnTo>
                  <a:pt x="0" y="2527"/>
                </a:lnTo>
                <a:lnTo>
                  <a:pt x="1651" y="3035"/>
                </a:lnTo>
                <a:lnTo>
                  <a:pt x="977" y="3340"/>
                </a:lnTo>
                <a:lnTo>
                  <a:pt x="36169" y="2692"/>
                </a:lnTo>
                <a:lnTo>
                  <a:pt x="32359" y="1574"/>
                </a:lnTo>
                <a:lnTo>
                  <a:pt x="29298" y="1028"/>
                </a:lnTo>
                <a:lnTo>
                  <a:pt x="2313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700648" y="440749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6261" y="0"/>
                </a:moveTo>
                <a:lnTo>
                  <a:pt x="0" y="1511"/>
                </a:lnTo>
                <a:lnTo>
                  <a:pt x="8331" y="63"/>
                </a:lnTo>
                <a:lnTo>
                  <a:pt x="6261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072677" y="434917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0"/>
                </a:moveTo>
                <a:lnTo>
                  <a:pt x="1270" y="381"/>
                </a:lnTo>
                <a:lnTo>
                  <a:pt x="2552" y="736"/>
                </a:lnTo>
                <a:lnTo>
                  <a:pt x="3822" y="1117"/>
                </a:lnTo>
                <a:lnTo>
                  <a:pt x="4457" y="1117"/>
                </a:lnTo>
                <a:lnTo>
                  <a:pt x="5753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046846" y="4343448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5">
                <a:moveTo>
                  <a:pt x="4699" y="0"/>
                </a:moveTo>
                <a:lnTo>
                  <a:pt x="0" y="1701"/>
                </a:lnTo>
                <a:lnTo>
                  <a:pt x="5575" y="2438"/>
                </a:lnTo>
                <a:lnTo>
                  <a:pt x="11112" y="3238"/>
                </a:lnTo>
                <a:lnTo>
                  <a:pt x="16611" y="4140"/>
                </a:lnTo>
                <a:lnTo>
                  <a:pt x="17487" y="4064"/>
                </a:lnTo>
                <a:lnTo>
                  <a:pt x="19215" y="3873"/>
                </a:lnTo>
                <a:lnTo>
                  <a:pt x="14389" y="2527"/>
                </a:lnTo>
                <a:lnTo>
                  <a:pt x="4699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125227" y="433757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2565" y="1003"/>
                </a:lnTo>
                <a:lnTo>
                  <a:pt x="3848" y="1536"/>
                </a:lnTo>
                <a:lnTo>
                  <a:pt x="4635" y="1117"/>
                </a:lnTo>
                <a:lnTo>
                  <a:pt x="4622" y="774"/>
                </a:lnTo>
                <a:lnTo>
                  <a:pt x="4508" y="88"/>
                </a:lnTo>
                <a:lnTo>
                  <a:pt x="0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046709" y="4333559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70">
                <a:moveTo>
                  <a:pt x="55322" y="9893"/>
                </a:moveTo>
                <a:lnTo>
                  <a:pt x="4838" y="9893"/>
                </a:lnTo>
                <a:lnTo>
                  <a:pt x="11454" y="11595"/>
                </a:lnTo>
                <a:lnTo>
                  <a:pt x="14528" y="12407"/>
                </a:lnTo>
                <a:lnTo>
                  <a:pt x="19354" y="13754"/>
                </a:lnTo>
                <a:lnTo>
                  <a:pt x="55322" y="9893"/>
                </a:lnTo>
                <a:close/>
              </a:path>
              <a:path w="82550" h="13970">
                <a:moveTo>
                  <a:pt x="20993" y="0"/>
                </a:moveTo>
                <a:lnTo>
                  <a:pt x="13905" y="4013"/>
                </a:lnTo>
                <a:lnTo>
                  <a:pt x="7010" y="7810"/>
                </a:lnTo>
                <a:lnTo>
                  <a:pt x="0" y="11569"/>
                </a:lnTo>
                <a:lnTo>
                  <a:pt x="209" y="11569"/>
                </a:lnTo>
                <a:lnTo>
                  <a:pt x="4838" y="9893"/>
                </a:lnTo>
                <a:lnTo>
                  <a:pt x="55322" y="9893"/>
                </a:lnTo>
                <a:lnTo>
                  <a:pt x="79006" y="7365"/>
                </a:lnTo>
                <a:lnTo>
                  <a:pt x="82372" y="5549"/>
                </a:lnTo>
                <a:lnTo>
                  <a:pt x="78511" y="4013"/>
                </a:lnTo>
                <a:lnTo>
                  <a:pt x="64132" y="3504"/>
                </a:lnTo>
                <a:lnTo>
                  <a:pt x="49757" y="2663"/>
                </a:lnTo>
                <a:lnTo>
                  <a:pt x="35379" y="1495"/>
                </a:lnTo>
                <a:lnTo>
                  <a:pt x="2099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957237" y="434054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685" y="165"/>
                </a:lnTo>
                <a:lnTo>
                  <a:pt x="0" y="279"/>
                </a:lnTo>
                <a:lnTo>
                  <a:pt x="419" y="253"/>
                </a:lnTo>
                <a:lnTo>
                  <a:pt x="1231" y="253"/>
                </a:lnTo>
                <a:lnTo>
                  <a:pt x="204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952976" y="4306436"/>
            <a:ext cx="69215" cy="12065"/>
          </a:xfrm>
          <a:custGeom>
            <a:avLst/>
            <a:gdLst/>
            <a:ahLst/>
            <a:cxnLst/>
            <a:rect l="l" t="t" r="r" b="b"/>
            <a:pathLst>
              <a:path w="69214" h="12064">
                <a:moveTo>
                  <a:pt x="28219" y="0"/>
                </a:moveTo>
                <a:lnTo>
                  <a:pt x="0" y="10820"/>
                </a:lnTo>
                <a:lnTo>
                  <a:pt x="2006" y="11150"/>
                </a:lnTo>
                <a:lnTo>
                  <a:pt x="6007" y="11849"/>
                </a:lnTo>
                <a:lnTo>
                  <a:pt x="68745" y="2578"/>
                </a:lnTo>
                <a:lnTo>
                  <a:pt x="48501" y="1098"/>
                </a:lnTo>
                <a:lnTo>
                  <a:pt x="38362" y="492"/>
                </a:lnTo>
                <a:lnTo>
                  <a:pt x="2821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080162" y="4319801"/>
            <a:ext cx="50165" cy="18415"/>
          </a:xfrm>
          <a:custGeom>
            <a:avLst/>
            <a:gdLst/>
            <a:ahLst/>
            <a:cxnLst/>
            <a:rect l="l" t="t" r="r" b="b"/>
            <a:pathLst>
              <a:path w="50164" h="18414">
                <a:moveTo>
                  <a:pt x="21793" y="0"/>
                </a:moveTo>
                <a:lnTo>
                  <a:pt x="0" y="2882"/>
                </a:lnTo>
                <a:lnTo>
                  <a:pt x="11396" y="6135"/>
                </a:lnTo>
                <a:lnTo>
                  <a:pt x="22706" y="9702"/>
                </a:lnTo>
                <a:lnTo>
                  <a:pt x="33927" y="13584"/>
                </a:lnTo>
                <a:lnTo>
                  <a:pt x="45059" y="17779"/>
                </a:lnTo>
                <a:lnTo>
                  <a:pt x="49580" y="17868"/>
                </a:lnTo>
                <a:lnTo>
                  <a:pt x="48717" y="12852"/>
                </a:lnTo>
                <a:lnTo>
                  <a:pt x="43891" y="7848"/>
                </a:lnTo>
                <a:lnTo>
                  <a:pt x="27609" y="1993"/>
                </a:lnTo>
                <a:lnTo>
                  <a:pt x="21793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067700" y="4322682"/>
            <a:ext cx="57785" cy="15240"/>
          </a:xfrm>
          <a:custGeom>
            <a:avLst/>
            <a:gdLst/>
            <a:ahLst/>
            <a:cxnLst/>
            <a:rect l="l" t="t" r="r" b="b"/>
            <a:pathLst>
              <a:path w="57785" h="15239">
                <a:moveTo>
                  <a:pt x="12458" y="0"/>
                </a:moveTo>
                <a:lnTo>
                  <a:pt x="685" y="1536"/>
                </a:lnTo>
                <a:lnTo>
                  <a:pt x="7073" y="3835"/>
                </a:lnTo>
                <a:lnTo>
                  <a:pt x="10236" y="5016"/>
                </a:lnTo>
                <a:lnTo>
                  <a:pt x="6832" y="7010"/>
                </a:lnTo>
                <a:lnTo>
                  <a:pt x="0" y="10883"/>
                </a:lnTo>
                <a:lnTo>
                  <a:pt x="14388" y="12378"/>
                </a:lnTo>
                <a:lnTo>
                  <a:pt x="28770" y="13547"/>
                </a:lnTo>
                <a:lnTo>
                  <a:pt x="43150" y="14387"/>
                </a:lnTo>
                <a:lnTo>
                  <a:pt x="57530" y="14897"/>
                </a:lnTo>
                <a:lnTo>
                  <a:pt x="46391" y="10701"/>
                </a:lnTo>
                <a:lnTo>
                  <a:pt x="35166" y="6819"/>
                </a:lnTo>
                <a:lnTo>
                  <a:pt x="23855" y="3252"/>
                </a:lnTo>
                <a:lnTo>
                  <a:pt x="12458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054835" y="4312561"/>
            <a:ext cx="47625" cy="10160"/>
          </a:xfrm>
          <a:custGeom>
            <a:avLst/>
            <a:gdLst/>
            <a:ahLst/>
            <a:cxnLst/>
            <a:rect l="l" t="t" r="r" b="b"/>
            <a:pathLst>
              <a:path w="47625" h="10160">
                <a:moveTo>
                  <a:pt x="9080" y="0"/>
                </a:moveTo>
                <a:lnTo>
                  <a:pt x="0" y="4127"/>
                </a:lnTo>
                <a:lnTo>
                  <a:pt x="6369" y="5482"/>
                </a:lnTo>
                <a:lnTo>
                  <a:pt x="12714" y="6934"/>
                </a:lnTo>
                <a:lnTo>
                  <a:pt x="19032" y="8481"/>
                </a:lnTo>
                <a:lnTo>
                  <a:pt x="25323" y="10121"/>
                </a:lnTo>
                <a:lnTo>
                  <a:pt x="47116" y="7239"/>
                </a:lnTo>
                <a:lnTo>
                  <a:pt x="41935" y="5448"/>
                </a:lnTo>
                <a:lnTo>
                  <a:pt x="31661" y="2044"/>
                </a:lnTo>
                <a:lnTo>
                  <a:pt x="27038" y="1498"/>
                </a:lnTo>
                <a:lnTo>
                  <a:pt x="22301" y="1028"/>
                </a:lnTo>
                <a:lnTo>
                  <a:pt x="908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958980" y="4309008"/>
            <a:ext cx="121285" cy="16510"/>
          </a:xfrm>
          <a:custGeom>
            <a:avLst/>
            <a:gdLst/>
            <a:ahLst/>
            <a:cxnLst/>
            <a:rect l="l" t="t" r="r" b="b"/>
            <a:pathLst>
              <a:path w="121285" h="16510">
                <a:moveTo>
                  <a:pt x="62737" y="0"/>
                </a:moveTo>
                <a:lnTo>
                  <a:pt x="11087" y="7684"/>
                </a:lnTo>
                <a:lnTo>
                  <a:pt x="0" y="9271"/>
                </a:lnTo>
                <a:lnTo>
                  <a:pt x="22925" y="12922"/>
                </a:lnTo>
                <a:lnTo>
                  <a:pt x="34388" y="14582"/>
                </a:lnTo>
                <a:lnTo>
                  <a:pt x="45859" y="16116"/>
                </a:lnTo>
                <a:lnTo>
                  <a:pt x="60863" y="10545"/>
                </a:lnTo>
                <a:lnTo>
                  <a:pt x="68368" y="7670"/>
                </a:lnTo>
                <a:lnTo>
                  <a:pt x="75780" y="4775"/>
                </a:lnTo>
                <a:lnTo>
                  <a:pt x="102249" y="4775"/>
                </a:lnTo>
                <a:lnTo>
                  <a:pt x="104940" y="3556"/>
                </a:lnTo>
                <a:lnTo>
                  <a:pt x="62737" y="0"/>
                </a:lnTo>
                <a:close/>
              </a:path>
              <a:path w="121285" h="16510">
                <a:moveTo>
                  <a:pt x="102249" y="4775"/>
                </a:moveTo>
                <a:lnTo>
                  <a:pt x="75780" y="4775"/>
                </a:lnTo>
                <a:lnTo>
                  <a:pt x="84255" y="7143"/>
                </a:lnTo>
                <a:lnTo>
                  <a:pt x="92686" y="9675"/>
                </a:lnTo>
                <a:lnTo>
                  <a:pt x="101071" y="12367"/>
                </a:lnTo>
                <a:lnTo>
                  <a:pt x="109410" y="15214"/>
                </a:lnTo>
                <a:lnTo>
                  <a:pt x="121183" y="13677"/>
                </a:lnTo>
                <a:lnTo>
                  <a:pt x="114886" y="12037"/>
                </a:lnTo>
                <a:lnTo>
                  <a:pt x="108569" y="10488"/>
                </a:lnTo>
                <a:lnTo>
                  <a:pt x="102227" y="9032"/>
                </a:lnTo>
                <a:lnTo>
                  <a:pt x="95859" y="7670"/>
                </a:lnTo>
                <a:lnTo>
                  <a:pt x="102249" y="4775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038406" y="4345153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8445" y="0"/>
                </a:moveTo>
                <a:lnTo>
                  <a:pt x="7912" y="190"/>
                </a:lnTo>
                <a:lnTo>
                  <a:pt x="0" y="4394"/>
                </a:lnTo>
                <a:lnTo>
                  <a:pt x="1917" y="4965"/>
                </a:lnTo>
                <a:lnTo>
                  <a:pt x="25057" y="2438"/>
                </a:lnTo>
                <a:lnTo>
                  <a:pt x="19545" y="1536"/>
                </a:lnTo>
                <a:lnTo>
                  <a:pt x="14008" y="736"/>
                </a:lnTo>
                <a:lnTo>
                  <a:pt x="8445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781809" y="4345471"/>
            <a:ext cx="161925" cy="29845"/>
          </a:xfrm>
          <a:custGeom>
            <a:avLst/>
            <a:gdLst/>
            <a:ahLst/>
            <a:cxnLst/>
            <a:rect l="l" t="t" r="r" b="b"/>
            <a:pathLst>
              <a:path w="161925" h="29845">
                <a:moveTo>
                  <a:pt x="161353" y="0"/>
                </a:moveTo>
                <a:lnTo>
                  <a:pt x="98310" y="7429"/>
                </a:lnTo>
                <a:lnTo>
                  <a:pt x="37998" y="18643"/>
                </a:lnTo>
                <a:lnTo>
                  <a:pt x="0" y="29806"/>
                </a:lnTo>
                <a:lnTo>
                  <a:pt x="15455" y="26250"/>
                </a:lnTo>
                <a:lnTo>
                  <a:pt x="39469" y="21271"/>
                </a:lnTo>
                <a:lnTo>
                  <a:pt x="63677" y="17789"/>
                </a:lnTo>
                <a:lnTo>
                  <a:pt x="88029" y="15731"/>
                </a:lnTo>
                <a:lnTo>
                  <a:pt x="112471" y="15024"/>
                </a:lnTo>
                <a:lnTo>
                  <a:pt x="125793" y="9944"/>
                </a:lnTo>
                <a:lnTo>
                  <a:pt x="143625" y="5119"/>
                </a:lnTo>
                <a:lnTo>
                  <a:pt x="16135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674871" y="4380543"/>
            <a:ext cx="90170" cy="33020"/>
          </a:xfrm>
          <a:custGeom>
            <a:avLst/>
            <a:gdLst/>
            <a:ahLst/>
            <a:cxnLst/>
            <a:rect l="l" t="t" r="r" b="b"/>
            <a:pathLst>
              <a:path w="90170" h="33020">
                <a:moveTo>
                  <a:pt x="89700" y="0"/>
                </a:moveTo>
                <a:lnTo>
                  <a:pt x="49014" y="12077"/>
                </a:lnTo>
                <a:lnTo>
                  <a:pt x="8305" y="23749"/>
                </a:lnTo>
                <a:lnTo>
                  <a:pt x="5400" y="26593"/>
                </a:lnTo>
                <a:lnTo>
                  <a:pt x="2578" y="29692"/>
                </a:lnTo>
                <a:lnTo>
                  <a:pt x="0" y="32931"/>
                </a:lnTo>
                <a:lnTo>
                  <a:pt x="25780" y="28473"/>
                </a:lnTo>
                <a:lnTo>
                  <a:pt x="32042" y="26949"/>
                </a:lnTo>
                <a:lnTo>
                  <a:pt x="14096" y="26428"/>
                </a:lnTo>
                <a:lnTo>
                  <a:pt x="43430" y="19015"/>
                </a:lnTo>
                <a:lnTo>
                  <a:pt x="72859" y="12077"/>
                </a:lnTo>
                <a:lnTo>
                  <a:pt x="78384" y="7556"/>
                </a:lnTo>
                <a:lnTo>
                  <a:pt x="84112" y="3390"/>
                </a:lnTo>
                <a:lnTo>
                  <a:pt x="8970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747729" y="4352897"/>
            <a:ext cx="146685" cy="40005"/>
          </a:xfrm>
          <a:custGeom>
            <a:avLst/>
            <a:gdLst/>
            <a:ahLst/>
            <a:cxnLst/>
            <a:rect l="l" t="t" r="r" b="b"/>
            <a:pathLst>
              <a:path w="146685" h="40004">
                <a:moveTo>
                  <a:pt x="146558" y="7594"/>
                </a:moveTo>
                <a:lnTo>
                  <a:pt x="97759" y="10366"/>
                </a:lnTo>
                <a:lnTo>
                  <a:pt x="49542" y="18834"/>
                </a:lnTo>
                <a:lnTo>
                  <a:pt x="11252" y="31038"/>
                </a:lnTo>
                <a:lnTo>
                  <a:pt x="0" y="39725"/>
                </a:lnTo>
                <a:lnTo>
                  <a:pt x="30885" y="33002"/>
                </a:lnTo>
                <a:lnTo>
                  <a:pt x="61860" y="26814"/>
                </a:lnTo>
                <a:lnTo>
                  <a:pt x="92927" y="21157"/>
                </a:lnTo>
                <a:lnTo>
                  <a:pt x="124091" y="16027"/>
                </a:lnTo>
                <a:lnTo>
                  <a:pt x="146558" y="7594"/>
                </a:lnTo>
                <a:close/>
              </a:path>
              <a:path w="146685" h="40004">
                <a:moveTo>
                  <a:pt x="132397" y="0"/>
                </a:moveTo>
                <a:lnTo>
                  <a:pt x="93027" y="5829"/>
                </a:lnTo>
                <a:lnTo>
                  <a:pt x="85382" y="7505"/>
                </a:lnTo>
                <a:lnTo>
                  <a:pt x="80949" y="8775"/>
                </a:lnTo>
                <a:lnTo>
                  <a:pt x="72072" y="11214"/>
                </a:lnTo>
                <a:lnTo>
                  <a:pt x="132397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046311" y="434513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44" y="0"/>
                </a:moveTo>
                <a:lnTo>
                  <a:pt x="0" y="215"/>
                </a:lnTo>
                <a:lnTo>
                  <a:pt x="482" y="25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80125" y="4340800"/>
            <a:ext cx="78740" cy="12700"/>
          </a:xfrm>
          <a:custGeom>
            <a:avLst/>
            <a:gdLst/>
            <a:ahLst/>
            <a:cxnLst/>
            <a:rect l="l" t="t" r="r" b="b"/>
            <a:pathLst>
              <a:path w="78739" h="12700">
                <a:moveTo>
                  <a:pt x="78346" y="0"/>
                </a:moveTo>
                <a:lnTo>
                  <a:pt x="77114" y="12"/>
                </a:lnTo>
                <a:lnTo>
                  <a:pt x="32753" y="5664"/>
                </a:lnTo>
                <a:lnTo>
                  <a:pt x="0" y="12090"/>
                </a:lnTo>
                <a:lnTo>
                  <a:pt x="31449" y="8029"/>
                </a:lnTo>
                <a:lnTo>
                  <a:pt x="47225" y="6250"/>
                </a:lnTo>
                <a:lnTo>
                  <a:pt x="63042" y="4673"/>
                </a:lnTo>
                <a:lnTo>
                  <a:pt x="73266" y="1600"/>
                </a:lnTo>
                <a:lnTo>
                  <a:pt x="7834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3108" y="4346460"/>
            <a:ext cx="80010" cy="13970"/>
          </a:xfrm>
          <a:custGeom>
            <a:avLst/>
            <a:gdLst/>
            <a:ahLst/>
            <a:cxnLst/>
            <a:rect l="l" t="t" r="r" b="b"/>
            <a:pathLst>
              <a:path w="80010" h="13970">
                <a:moveTo>
                  <a:pt x="79768" y="0"/>
                </a:moveTo>
                <a:lnTo>
                  <a:pt x="42595" y="4673"/>
                </a:lnTo>
                <a:lnTo>
                  <a:pt x="15367" y="10807"/>
                </a:lnTo>
                <a:lnTo>
                  <a:pt x="5511" y="12407"/>
                </a:lnTo>
                <a:lnTo>
                  <a:pt x="0" y="13944"/>
                </a:lnTo>
                <a:lnTo>
                  <a:pt x="7645" y="12268"/>
                </a:lnTo>
                <a:lnTo>
                  <a:pt x="47015" y="6438"/>
                </a:lnTo>
                <a:lnTo>
                  <a:pt x="79768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189352" y="434475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5930" y="0"/>
                </a:moveTo>
                <a:lnTo>
                  <a:pt x="3949" y="444"/>
                </a:lnTo>
                <a:lnTo>
                  <a:pt x="0" y="1384"/>
                </a:lnTo>
                <a:lnTo>
                  <a:pt x="3797" y="965"/>
                </a:lnTo>
                <a:lnTo>
                  <a:pt x="8140" y="838"/>
                </a:lnTo>
                <a:lnTo>
                  <a:pt x="5930" y="0"/>
                </a:lnTo>
                <a:close/>
              </a:path>
            </a:pathLst>
          </a:custGeom>
          <a:solidFill>
            <a:srgbClr val="CC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975361" y="4373683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15290" y="0"/>
                </a:moveTo>
                <a:lnTo>
                  <a:pt x="13195" y="863"/>
                </a:lnTo>
                <a:lnTo>
                  <a:pt x="0" y="7137"/>
                </a:lnTo>
                <a:lnTo>
                  <a:pt x="9382" y="7541"/>
                </a:lnTo>
                <a:lnTo>
                  <a:pt x="18675" y="8123"/>
                </a:lnTo>
                <a:lnTo>
                  <a:pt x="27882" y="8878"/>
                </a:lnTo>
                <a:lnTo>
                  <a:pt x="37007" y="9804"/>
                </a:lnTo>
                <a:lnTo>
                  <a:pt x="56819" y="2590"/>
                </a:lnTo>
                <a:lnTo>
                  <a:pt x="46614" y="1619"/>
                </a:lnTo>
                <a:lnTo>
                  <a:pt x="36298" y="862"/>
                </a:lnTo>
                <a:lnTo>
                  <a:pt x="25860" y="320"/>
                </a:lnTo>
                <a:lnTo>
                  <a:pt x="15290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83267" y="442392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1066" y="0"/>
                </a:moveTo>
                <a:lnTo>
                  <a:pt x="622" y="723"/>
                </a:lnTo>
                <a:lnTo>
                  <a:pt x="241" y="1473"/>
                </a:lnTo>
                <a:lnTo>
                  <a:pt x="0" y="2209"/>
                </a:lnTo>
                <a:lnTo>
                  <a:pt x="7607" y="419"/>
                </a:lnTo>
                <a:lnTo>
                  <a:pt x="1066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27226" y="4419109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10" h="5079">
                <a:moveTo>
                  <a:pt x="15468" y="0"/>
                </a:moveTo>
                <a:lnTo>
                  <a:pt x="0" y="4940"/>
                </a:lnTo>
                <a:lnTo>
                  <a:pt x="31396" y="3772"/>
                </a:lnTo>
                <a:lnTo>
                  <a:pt x="41871" y="3492"/>
                </a:lnTo>
                <a:lnTo>
                  <a:pt x="35251" y="2768"/>
                </a:lnTo>
                <a:lnTo>
                  <a:pt x="28646" y="1946"/>
                </a:lnTo>
                <a:lnTo>
                  <a:pt x="22053" y="1024"/>
                </a:lnTo>
                <a:lnTo>
                  <a:pt x="15468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950756" y="4404005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096" y="0"/>
                </a:moveTo>
                <a:lnTo>
                  <a:pt x="0" y="965"/>
                </a:lnTo>
                <a:lnTo>
                  <a:pt x="2286" y="965"/>
                </a:lnTo>
                <a:lnTo>
                  <a:pt x="3429" y="990"/>
                </a:lnTo>
                <a:lnTo>
                  <a:pt x="6096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928691" y="4389464"/>
            <a:ext cx="66675" cy="15875"/>
          </a:xfrm>
          <a:custGeom>
            <a:avLst/>
            <a:gdLst/>
            <a:ahLst/>
            <a:cxnLst/>
            <a:rect l="l" t="t" r="r" b="b"/>
            <a:pathLst>
              <a:path w="66675" h="15875">
                <a:moveTo>
                  <a:pt x="64274" y="0"/>
                </a:moveTo>
                <a:lnTo>
                  <a:pt x="0" y="14960"/>
                </a:lnTo>
                <a:lnTo>
                  <a:pt x="6476" y="15290"/>
                </a:lnTo>
                <a:lnTo>
                  <a:pt x="9715" y="15494"/>
                </a:lnTo>
                <a:lnTo>
                  <a:pt x="22059" y="15506"/>
                </a:lnTo>
                <a:lnTo>
                  <a:pt x="28155" y="14541"/>
                </a:lnTo>
                <a:lnTo>
                  <a:pt x="66141" y="457"/>
                </a:lnTo>
                <a:lnTo>
                  <a:pt x="6427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945289" y="4404971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7759" y="0"/>
                </a:moveTo>
                <a:lnTo>
                  <a:pt x="5461" y="0"/>
                </a:lnTo>
                <a:lnTo>
                  <a:pt x="660" y="800"/>
                </a:lnTo>
                <a:lnTo>
                  <a:pt x="508" y="1663"/>
                </a:lnTo>
                <a:lnTo>
                  <a:pt x="279" y="2501"/>
                </a:lnTo>
                <a:lnTo>
                  <a:pt x="0" y="3327"/>
                </a:lnTo>
                <a:lnTo>
                  <a:pt x="8902" y="25"/>
                </a:lnTo>
                <a:lnTo>
                  <a:pt x="7759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52378" y="4380816"/>
            <a:ext cx="160020" cy="35560"/>
          </a:xfrm>
          <a:custGeom>
            <a:avLst/>
            <a:gdLst/>
            <a:ahLst/>
            <a:cxnLst/>
            <a:rect l="l" t="t" r="r" b="b"/>
            <a:pathLst>
              <a:path w="160020" h="35560">
                <a:moveTo>
                  <a:pt x="48412" y="17843"/>
                </a:moveTo>
                <a:lnTo>
                  <a:pt x="4648" y="33731"/>
                </a:lnTo>
                <a:lnTo>
                  <a:pt x="0" y="35229"/>
                </a:lnTo>
                <a:lnTo>
                  <a:pt x="20004" y="34841"/>
                </a:lnTo>
                <a:lnTo>
                  <a:pt x="59971" y="33377"/>
                </a:lnTo>
                <a:lnTo>
                  <a:pt x="93573" y="24955"/>
                </a:lnTo>
                <a:lnTo>
                  <a:pt x="98374" y="24155"/>
                </a:lnTo>
                <a:lnTo>
                  <a:pt x="86029" y="24142"/>
                </a:lnTo>
                <a:lnTo>
                  <a:pt x="82791" y="23939"/>
                </a:lnTo>
                <a:lnTo>
                  <a:pt x="76314" y="23609"/>
                </a:lnTo>
                <a:lnTo>
                  <a:pt x="97348" y="18808"/>
                </a:lnTo>
                <a:lnTo>
                  <a:pt x="74676" y="18808"/>
                </a:lnTo>
                <a:lnTo>
                  <a:pt x="68132" y="18748"/>
                </a:lnTo>
                <a:lnTo>
                  <a:pt x="61572" y="18568"/>
                </a:lnTo>
                <a:lnTo>
                  <a:pt x="54998" y="18267"/>
                </a:lnTo>
                <a:lnTo>
                  <a:pt x="48412" y="17843"/>
                </a:lnTo>
                <a:close/>
              </a:path>
              <a:path w="160020" h="35560">
                <a:moveTo>
                  <a:pt x="122986" y="0"/>
                </a:moveTo>
                <a:lnTo>
                  <a:pt x="82207" y="18745"/>
                </a:lnTo>
                <a:lnTo>
                  <a:pt x="79692" y="18795"/>
                </a:lnTo>
                <a:lnTo>
                  <a:pt x="74676" y="18808"/>
                </a:lnTo>
                <a:lnTo>
                  <a:pt x="97403" y="18795"/>
                </a:lnTo>
                <a:lnTo>
                  <a:pt x="140589" y="8648"/>
                </a:lnTo>
                <a:lnTo>
                  <a:pt x="143702" y="8648"/>
                </a:lnTo>
                <a:lnTo>
                  <a:pt x="159981" y="2679"/>
                </a:lnTo>
                <a:lnTo>
                  <a:pt x="150863" y="1746"/>
                </a:lnTo>
                <a:lnTo>
                  <a:pt x="141660" y="987"/>
                </a:lnTo>
                <a:lnTo>
                  <a:pt x="132369" y="404"/>
                </a:lnTo>
                <a:lnTo>
                  <a:pt x="122986" y="0"/>
                </a:lnTo>
                <a:close/>
              </a:path>
              <a:path w="160020" h="35560">
                <a:moveTo>
                  <a:pt x="143702" y="8648"/>
                </a:moveTo>
                <a:lnTo>
                  <a:pt x="140589" y="8648"/>
                </a:lnTo>
                <a:lnTo>
                  <a:pt x="142455" y="9105"/>
                </a:lnTo>
                <a:lnTo>
                  <a:pt x="143702" y="8648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82568" y="4418626"/>
            <a:ext cx="34925" cy="12065"/>
          </a:xfrm>
          <a:custGeom>
            <a:avLst/>
            <a:gdLst/>
            <a:ahLst/>
            <a:cxnLst/>
            <a:rect l="l" t="t" r="r" b="b"/>
            <a:pathLst>
              <a:path w="34925" h="12064">
                <a:moveTo>
                  <a:pt x="34874" y="0"/>
                </a:moveTo>
                <a:lnTo>
                  <a:pt x="18729" y="1922"/>
                </a:lnTo>
                <a:lnTo>
                  <a:pt x="2641" y="4102"/>
                </a:lnTo>
                <a:lnTo>
                  <a:pt x="2324" y="4483"/>
                </a:lnTo>
                <a:lnTo>
                  <a:pt x="1765" y="5295"/>
                </a:lnTo>
                <a:lnTo>
                  <a:pt x="8305" y="5727"/>
                </a:lnTo>
                <a:lnTo>
                  <a:pt x="5778" y="6337"/>
                </a:lnTo>
                <a:lnTo>
                  <a:pt x="698" y="7505"/>
                </a:lnTo>
                <a:lnTo>
                  <a:pt x="0" y="9613"/>
                </a:lnTo>
                <a:lnTo>
                  <a:pt x="393" y="11506"/>
                </a:lnTo>
                <a:lnTo>
                  <a:pt x="3098" y="11734"/>
                </a:lnTo>
                <a:lnTo>
                  <a:pt x="34874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2696" y="4413113"/>
            <a:ext cx="90170" cy="10160"/>
          </a:xfrm>
          <a:custGeom>
            <a:avLst/>
            <a:gdLst/>
            <a:ahLst/>
            <a:cxnLst/>
            <a:rect l="l" t="t" r="r" b="b"/>
            <a:pathLst>
              <a:path w="90170" h="10160">
                <a:moveTo>
                  <a:pt x="45512" y="9194"/>
                </a:moveTo>
                <a:lnTo>
                  <a:pt x="42862" y="9194"/>
                </a:lnTo>
                <a:lnTo>
                  <a:pt x="42506" y="9613"/>
                </a:lnTo>
                <a:lnTo>
                  <a:pt x="45512" y="9194"/>
                </a:lnTo>
                <a:close/>
              </a:path>
              <a:path w="90170" h="10160">
                <a:moveTo>
                  <a:pt x="89611" y="0"/>
                </a:moveTo>
                <a:lnTo>
                  <a:pt x="69656" y="1081"/>
                </a:lnTo>
                <a:lnTo>
                  <a:pt x="49682" y="1928"/>
                </a:lnTo>
                <a:lnTo>
                  <a:pt x="29689" y="2544"/>
                </a:lnTo>
                <a:lnTo>
                  <a:pt x="9677" y="2933"/>
                </a:lnTo>
                <a:lnTo>
                  <a:pt x="0" y="5994"/>
                </a:lnTo>
                <a:lnTo>
                  <a:pt x="6584" y="7018"/>
                </a:lnTo>
                <a:lnTo>
                  <a:pt x="13177" y="7940"/>
                </a:lnTo>
                <a:lnTo>
                  <a:pt x="19782" y="8762"/>
                </a:lnTo>
                <a:lnTo>
                  <a:pt x="26403" y="9486"/>
                </a:lnTo>
                <a:lnTo>
                  <a:pt x="42862" y="9194"/>
                </a:lnTo>
                <a:lnTo>
                  <a:pt x="45512" y="9194"/>
                </a:lnTo>
                <a:lnTo>
                  <a:pt x="58600" y="7434"/>
                </a:lnTo>
                <a:lnTo>
                  <a:pt x="74752" y="5511"/>
                </a:lnTo>
                <a:lnTo>
                  <a:pt x="89611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119212" y="4386600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8966" y="0"/>
                </a:moveTo>
                <a:lnTo>
                  <a:pt x="2527" y="0"/>
                </a:lnTo>
                <a:lnTo>
                  <a:pt x="0" y="63"/>
                </a:lnTo>
                <a:lnTo>
                  <a:pt x="1130" y="533"/>
                </a:lnTo>
                <a:lnTo>
                  <a:pt x="3657" y="1460"/>
                </a:lnTo>
                <a:lnTo>
                  <a:pt x="5626" y="2146"/>
                </a:lnTo>
                <a:lnTo>
                  <a:pt x="10629" y="3962"/>
                </a:lnTo>
                <a:lnTo>
                  <a:pt x="12420" y="5435"/>
                </a:lnTo>
                <a:lnTo>
                  <a:pt x="13284" y="7086"/>
                </a:lnTo>
                <a:lnTo>
                  <a:pt x="13703" y="7010"/>
                </a:lnTo>
                <a:lnTo>
                  <a:pt x="14554" y="6807"/>
                </a:lnTo>
                <a:lnTo>
                  <a:pt x="12636" y="2743"/>
                </a:lnTo>
                <a:lnTo>
                  <a:pt x="8966" y="0"/>
                </a:lnTo>
                <a:close/>
              </a:path>
            </a:pathLst>
          </a:custGeom>
          <a:solidFill>
            <a:srgbClr val="C8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113789" y="4387339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7124" y="0"/>
                </a:moveTo>
                <a:lnTo>
                  <a:pt x="11010" y="1600"/>
                </a:lnTo>
                <a:lnTo>
                  <a:pt x="3670" y="5181"/>
                </a:lnTo>
                <a:lnTo>
                  <a:pt x="0" y="6896"/>
                </a:lnTo>
                <a:lnTo>
                  <a:pt x="1473" y="7746"/>
                </a:lnTo>
                <a:lnTo>
                  <a:pt x="2870" y="8750"/>
                </a:lnTo>
                <a:lnTo>
                  <a:pt x="4102" y="9867"/>
                </a:lnTo>
                <a:lnTo>
                  <a:pt x="13449" y="7556"/>
                </a:lnTo>
                <a:lnTo>
                  <a:pt x="18707" y="6349"/>
                </a:lnTo>
                <a:lnTo>
                  <a:pt x="17843" y="4686"/>
                </a:lnTo>
                <a:lnTo>
                  <a:pt x="16052" y="3213"/>
                </a:lnTo>
                <a:lnTo>
                  <a:pt x="7124" y="0"/>
                </a:lnTo>
                <a:close/>
              </a:path>
            </a:pathLst>
          </a:custGeom>
          <a:solidFill>
            <a:srgbClr val="C5C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107469" y="4394240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6324" y="0"/>
                </a:moveTo>
                <a:lnTo>
                  <a:pt x="4165" y="2247"/>
                </a:lnTo>
                <a:lnTo>
                  <a:pt x="1816" y="4203"/>
                </a:lnTo>
                <a:lnTo>
                  <a:pt x="0" y="5473"/>
                </a:lnTo>
                <a:lnTo>
                  <a:pt x="6959" y="3835"/>
                </a:lnTo>
                <a:lnTo>
                  <a:pt x="10426" y="2971"/>
                </a:lnTo>
                <a:lnTo>
                  <a:pt x="9194" y="1854"/>
                </a:lnTo>
                <a:lnTo>
                  <a:pt x="7797" y="838"/>
                </a:lnTo>
                <a:lnTo>
                  <a:pt x="6324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107445" y="439971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25" y="0"/>
                </a:move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104285" y="4394240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9486" y="0"/>
                </a:moveTo>
                <a:lnTo>
                  <a:pt x="6324" y="1498"/>
                </a:lnTo>
                <a:lnTo>
                  <a:pt x="0" y="4381"/>
                </a:lnTo>
                <a:lnTo>
                  <a:pt x="3187" y="5473"/>
                </a:lnTo>
                <a:lnTo>
                  <a:pt x="4991" y="4203"/>
                </a:lnTo>
                <a:lnTo>
                  <a:pt x="7353" y="2247"/>
                </a:lnTo>
                <a:lnTo>
                  <a:pt x="9486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95798" y="4398619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4" h="3810">
                <a:moveTo>
                  <a:pt x="8483" y="0"/>
                </a:moveTo>
                <a:lnTo>
                  <a:pt x="5651" y="1282"/>
                </a:lnTo>
                <a:lnTo>
                  <a:pt x="0" y="3784"/>
                </a:lnTo>
                <a:lnTo>
                  <a:pt x="7772" y="2019"/>
                </a:lnTo>
                <a:lnTo>
                  <a:pt x="11671" y="1092"/>
                </a:lnTo>
                <a:lnTo>
                  <a:pt x="10604" y="711"/>
                </a:lnTo>
                <a:lnTo>
                  <a:pt x="8483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783391" y="4392662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3723" y="0"/>
                </a:moveTo>
                <a:lnTo>
                  <a:pt x="0" y="5740"/>
                </a:lnTo>
                <a:lnTo>
                  <a:pt x="4533" y="5118"/>
                </a:lnTo>
                <a:lnTo>
                  <a:pt x="13601" y="3644"/>
                </a:lnTo>
                <a:lnTo>
                  <a:pt x="23723" y="0"/>
                </a:lnTo>
                <a:close/>
              </a:path>
            </a:pathLst>
          </a:custGeom>
          <a:solidFill>
            <a:srgbClr val="C1C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921829" y="1860332"/>
            <a:ext cx="1488059" cy="25018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3565502" y="2763224"/>
            <a:ext cx="44450" cy="1507490"/>
          </a:xfrm>
          <a:custGeom>
            <a:avLst/>
            <a:gdLst/>
            <a:ahLst/>
            <a:cxnLst/>
            <a:rect l="l" t="t" r="r" b="b"/>
            <a:pathLst>
              <a:path w="44450" h="1507489">
                <a:moveTo>
                  <a:pt x="44183" y="1506867"/>
                </a:moveTo>
                <a:lnTo>
                  <a:pt x="0" y="0"/>
                </a:lnTo>
              </a:path>
            </a:pathLst>
          </a:custGeom>
          <a:ln w="7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602536" y="1666802"/>
            <a:ext cx="2100580" cy="1544955"/>
          </a:xfrm>
          <a:custGeom>
            <a:avLst/>
            <a:gdLst/>
            <a:ahLst/>
            <a:cxnLst/>
            <a:rect l="l" t="t" r="r" b="b"/>
            <a:pathLst>
              <a:path w="2100579" h="1544955">
                <a:moveTo>
                  <a:pt x="1983727" y="983551"/>
                </a:moveTo>
                <a:lnTo>
                  <a:pt x="1456207" y="983551"/>
                </a:lnTo>
                <a:lnTo>
                  <a:pt x="1475803" y="1544637"/>
                </a:lnTo>
                <a:lnTo>
                  <a:pt x="1983727" y="983551"/>
                </a:lnTo>
                <a:close/>
              </a:path>
              <a:path w="2100579" h="1544955">
                <a:moveTo>
                  <a:pt x="1471269" y="0"/>
                </a:moveTo>
                <a:lnTo>
                  <a:pt x="1482509" y="530517"/>
                </a:lnTo>
                <a:lnTo>
                  <a:pt x="0" y="548601"/>
                </a:lnTo>
                <a:lnTo>
                  <a:pt x="116948" y="755708"/>
                </a:lnTo>
                <a:lnTo>
                  <a:pt x="163347" y="905243"/>
                </a:lnTo>
                <a:lnTo>
                  <a:pt x="145871" y="1069656"/>
                </a:lnTo>
                <a:lnTo>
                  <a:pt x="71196" y="1321396"/>
                </a:lnTo>
                <a:lnTo>
                  <a:pt x="1456207" y="983551"/>
                </a:lnTo>
                <a:lnTo>
                  <a:pt x="1983727" y="983551"/>
                </a:lnTo>
                <a:lnTo>
                  <a:pt x="2100580" y="854468"/>
                </a:lnTo>
                <a:lnTo>
                  <a:pt x="1471269" y="0"/>
                </a:lnTo>
                <a:close/>
              </a:path>
            </a:pathLst>
          </a:custGeom>
          <a:solidFill>
            <a:srgbClr val="A3C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602536" y="1666802"/>
            <a:ext cx="2100580" cy="1544955"/>
          </a:xfrm>
          <a:custGeom>
            <a:avLst/>
            <a:gdLst/>
            <a:ahLst/>
            <a:cxnLst/>
            <a:rect l="l" t="t" r="r" b="b"/>
            <a:pathLst>
              <a:path w="2100579" h="1544955">
                <a:moveTo>
                  <a:pt x="0" y="548601"/>
                </a:moveTo>
                <a:lnTo>
                  <a:pt x="116948" y="755708"/>
                </a:lnTo>
                <a:lnTo>
                  <a:pt x="163347" y="905243"/>
                </a:lnTo>
                <a:lnTo>
                  <a:pt x="145871" y="1069656"/>
                </a:lnTo>
                <a:lnTo>
                  <a:pt x="71196" y="1321396"/>
                </a:lnTo>
                <a:lnTo>
                  <a:pt x="1456207" y="983551"/>
                </a:lnTo>
                <a:lnTo>
                  <a:pt x="1475803" y="1544637"/>
                </a:lnTo>
                <a:lnTo>
                  <a:pt x="2100580" y="854468"/>
                </a:lnTo>
                <a:lnTo>
                  <a:pt x="1471269" y="0"/>
                </a:lnTo>
                <a:lnTo>
                  <a:pt x="1482509" y="530517"/>
                </a:lnTo>
                <a:lnTo>
                  <a:pt x="0" y="548601"/>
                </a:lnTo>
                <a:close/>
              </a:path>
            </a:pathLst>
          </a:custGeom>
          <a:ln w="7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979642" y="2413952"/>
            <a:ext cx="198153" cy="1960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3209479" y="2381609"/>
            <a:ext cx="364793" cy="2071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3597788" y="2367743"/>
            <a:ext cx="151130" cy="186690"/>
          </a:xfrm>
          <a:custGeom>
            <a:avLst/>
            <a:gdLst/>
            <a:ahLst/>
            <a:cxnLst/>
            <a:rect l="l" t="t" r="r" b="b"/>
            <a:pathLst>
              <a:path w="151129" h="186689">
                <a:moveTo>
                  <a:pt x="73240" y="0"/>
                </a:moveTo>
                <a:lnTo>
                  <a:pt x="47066" y="2387"/>
                </a:lnTo>
                <a:lnTo>
                  <a:pt x="0" y="173126"/>
                </a:lnTo>
                <a:lnTo>
                  <a:pt x="1193" y="186067"/>
                </a:lnTo>
                <a:lnTo>
                  <a:pt x="150685" y="172491"/>
                </a:lnTo>
                <a:lnTo>
                  <a:pt x="149968" y="164553"/>
                </a:lnTo>
                <a:lnTo>
                  <a:pt x="23990" y="164553"/>
                </a:lnTo>
                <a:lnTo>
                  <a:pt x="52019" y="59753"/>
                </a:lnTo>
                <a:lnTo>
                  <a:pt x="54527" y="49801"/>
                </a:lnTo>
                <a:lnTo>
                  <a:pt x="56900" y="39746"/>
                </a:lnTo>
                <a:lnTo>
                  <a:pt x="58986" y="30369"/>
                </a:lnTo>
                <a:lnTo>
                  <a:pt x="60629" y="22453"/>
                </a:lnTo>
                <a:lnTo>
                  <a:pt x="61429" y="22402"/>
                </a:lnTo>
                <a:lnTo>
                  <a:pt x="83966" y="22402"/>
                </a:lnTo>
                <a:lnTo>
                  <a:pt x="73240" y="0"/>
                </a:lnTo>
                <a:close/>
              </a:path>
              <a:path w="151129" h="186689">
                <a:moveTo>
                  <a:pt x="83966" y="22402"/>
                </a:moveTo>
                <a:lnTo>
                  <a:pt x="61429" y="22402"/>
                </a:lnTo>
                <a:lnTo>
                  <a:pt x="65042" y="31389"/>
                </a:lnTo>
                <a:lnTo>
                  <a:pt x="69302" y="41263"/>
                </a:lnTo>
                <a:lnTo>
                  <a:pt x="73826" y="51311"/>
                </a:lnTo>
                <a:lnTo>
                  <a:pt x="78232" y="60820"/>
                </a:lnTo>
                <a:lnTo>
                  <a:pt x="123304" y="155511"/>
                </a:lnTo>
                <a:lnTo>
                  <a:pt x="23990" y="164553"/>
                </a:lnTo>
                <a:lnTo>
                  <a:pt x="149968" y="164553"/>
                </a:lnTo>
                <a:lnTo>
                  <a:pt x="149491" y="159270"/>
                </a:lnTo>
                <a:lnTo>
                  <a:pt x="83966" y="224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3754305" y="2350529"/>
            <a:ext cx="162560" cy="184150"/>
          </a:xfrm>
          <a:custGeom>
            <a:avLst/>
            <a:gdLst/>
            <a:ahLst/>
            <a:cxnLst/>
            <a:rect l="l" t="t" r="r" b="b"/>
            <a:pathLst>
              <a:path w="162560" h="184150">
                <a:moveTo>
                  <a:pt x="74155" y="0"/>
                </a:moveTo>
                <a:lnTo>
                  <a:pt x="41803" y="9663"/>
                </a:lnTo>
                <a:lnTo>
                  <a:pt x="17337" y="30940"/>
                </a:lnTo>
                <a:lnTo>
                  <a:pt x="2741" y="62004"/>
                </a:lnTo>
                <a:lnTo>
                  <a:pt x="0" y="101028"/>
                </a:lnTo>
                <a:lnTo>
                  <a:pt x="9226" y="137347"/>
                </a:lnTo>
                <a:lnTo>
                  <a:pt x="28308" y="164377"/>
                </a:lnTo>
                <a:lnTo>
                  <a:pt x="55296" y="180504"/>
                </a:lnTo>
                <a:lnTo>
                  <a:pt x="88239" y="184111"/>
                </a:lnTo>
                <a:lnTo>
                  <a:pt x="119773" y="175169"/>
                </a:lnTo>
                <a:lnTo>
                  <a:pt x="131880" y="165227"/>
                </a:lnTo>
                <a:lnTo>
                  <a:pt x="87845" y="165227"/>
                </a:lnTo>
                <a:lnTo>
                  <a:pt x="63169" y="161501"/>
                </a:lnTo>
                <a:lnTo>
                  <a:pt x="43899" y="147245"/>
                </a:lnTo>
                <a:lnTo>
                  <a:pt x="30765" y="125238"/>
                </a:lnTo>
                <a:lnTo>
                  <a:pt x="24498" y="98259"/>
                </a:lnTo>
                <a:lnTo>
                  <a:pt x="25530" y="69848"/>
                </a:lnTo>
                <a:lnTo>
                  <a:pt x="34083" y="45196"/>
                </a:lnTo>
                <a:lnTo>
                  <a:pt x="50422" y="27226"/>
                </a:lnTo>
                <a:lnTo>
                  <a:pt x="74815" y="18859"/>
                </a:lnTo>
                <a:lnTo>
                  <a:pt x="132892" y="18859"/>
                </a:lnTo>
                <a:lnTo>
                  <a:pt x="107789" y="3662"/>
                </a:lnTo>
                <a:lnTo>
                  <a:pt x="74155" y="0"/>
                </a:lnTo>
                <a:close/>
              </a:path>
              <a:path w="162560" h="184150">
                <a:moveTo>
                  <a:pt x="132892" y="18859"/>
                </a:moveTo>
                <a:lnTo>
                  <a:pt x="74815" y="18859"/>
                </a:lnTo>
                <a:lnTo>
                  <a:pt x="100435" y="22923"/>
                </a:lnTo>
                <a:lnTo>
                  <a:pt x="119670" y="37899"/>
                </a:lnTo>
                <a:lnTo>
                  <a:pt x="132321" y="60168"/>
                </a:lnTo>
                <a:lnTo>
                  <a:pt x="138188" y="86106"/>
                </a:lnTo>
                <a:lnTo>
                  <a:pt x="136989" y="115054"/>
                </a:lnTo>
                <a:lnTo>
                  <a:pt x="128052" y="139587"/>
                </a:lnTo>
                <a:lnTo>
                  <a:pt x="111597" y="157159"/>
                </a:lnTo>
                <a:lnTo>
                  <a:pt x="87845" y="165227"/>
                </a:lnTo>
                <a:lnTo>
                  <a:pt x="131880" y="165227"/>
                </a:lnTo>
                <a:lnTo>
                  <a:pt x="144438" y="154913"/>
                </a:lnTo>
                <a:lnTo>
                  <a:pt x="159543" y="123938"/>
                </a:lnTo>
                <a:lnTo>
                  <a:pt x="162394" y="82842"/>
                </a:lnTo>
                <a:lnTo>
                  <a:pt x="153427" y="46996"/>
                </a:lnTo>
                <a:lnTo>
                  <a:pt x="134720" y="19965"/>
                </a:lnTo>
                <a:lnTo>
                  <a:pt x="132892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3928906" y="2333517"/>
            <a:ext cx="144780" cy="189230"/>
          </a:xfrm>
          <a:custGeom>
            <a:avLst/>
            <a:gdLst/>
            <a:ahLst/>
            <a:cxnLst/>
            <a:rect l="l" t="t" r="r" b="b"/>
            <a:pathLst>
              <a:path w="144779" h="189230">
                <a:moveTo>
                  <a:pt x="119659" y="0"/>
                </a:moveTo>
                <a:lnTo>
                  <a:pt x="0" y="10871"/>
                </a:lnTo>
                <a:lnTo>
                  <a:pt x="1422" y="26441"/>
                </a:lnTo>
                <a:lnTo>
                  <a:pt x="66509" y="95097"/>
                </a:lnTo>
                <a:lnTo>
                  <a:pt x="11468" y="175488"/>
                </a:lnTo>
                <a:lnTo>
                  <a:pt x="12699" y="189204"/>
                </a:lnTo>
                <a:lnTo>
                  <a:pt x="144271" y="177317"/>
                </a:lnTo>
                <a:lnTo>
                  <a:pt x="143338" y="167182"/>
                </a:lnTo>
                <a:lnTo>
                  <a:pt x="41071" y="167182"/>
                </a:lnTo>
                <a:lnTo>
                  <a:pt x="41020" y="166382"/>
                </a:lnTo>
                <a:lnTo>
                  <a:pt x="92024" y="91998"/>
                </a:lnTo>
                <a:lnTo>
                  <a:pt x="31407" y="28257"/>
                </a:lnTo>
                <a:lnTo>
                  <a:pt x="31330" y="27203"/>
                </a:lnTo>
                <a:lnTo>
                  <a:pt x="121411" y="19011"/>
                </a:lnTo>
                <a:lnTo>
                  <a:pt x="119659" y="0"/>
                </a:lnTo>
                <a:close/>
              </a:path>
              <a:path w="144779" h="189230">
                <a:moveTo>
                  <a:pt x="142493" y="158013"/>
                </a:moveTo>
                <a:lnTo>
                  <a:pt x="41071" y="167182"/>
                </a:lnTo>
                <a:lnTo>
                  <a:pt x="143338" y="167182"/>
                </a:lnTo>
                <a:lnTo>
                  <a:pt x="142493" y="1580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084511" y="2328176"/>
            <a:ext cx="39370" cy="180340"/>
          </a:xfrm>
          <a:custGeom>
            <a:avLst/>
            <a:gdLst/>
            <a:ahLst/>
            <a:cxnLst/>
            <a:rect l="l" t="t" r="r" b="b"/>
            <a:pathLst>
              <a:path w="39370" h="180339">
                <a:moveTo>
                  <a:pt x="22999" y="0"/>
                </a:moveTo>
                <a:lnTo>
                  <a:pt x="0" y="2095"/>
                </a:lnTo>
                <a:lnTo>
                  <a:pt x="16141" y="180149"/>
                </a:lnTo>
                <a:lnTo>
                  <a:pt x="39154" y="178066"/>
                </a:lnTo>
                <a:lnTo>
                  <a:pt x="229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150335" y="2317747"/>
            <a:ext cx="148971" cy="1860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601</Words>
  <Application>Microsoft Office PowerPoint</Application>
  <PresentationFormat>Προσαρμογή</PresentationFormat>
  <Paragraphs>103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Διαφάνεια 1</vt:lpstr>
      <vt:lpstr>Το αίμα είναι βασικό συστατικό της ζωής κι ένα  αναντικατάστατο θεραπευτικό μέσο</vt:lpstr>
      <vt:lpstr>Μία μονάδα αίματος μπορεί να σώσει  ως και τρεις Ζωές…</vt:lpstr>
      <vt:lpstr>Στη χώρα μας συλλέχθηκαν:</vt:lpstr>
      <vt:lpstr>Οι ανάγκες σε αίμα συνεχώς αυξάνονται</vt:lpstr>
      <vt:lpstr>Δεν υπάρχουν εναλλακτικές λύσεις;</vt:lpstr>
      <vt:lpstr>Στην Ελλάδα η Αιμοδοσία  είναι Μη αμειβόμενη</vt:lpstr>
      <vt:lpstr>Αν δίνει αίμα συστηματικά το 2% του  πληθυσμού μιας χώρας, τότε η χώρα αυτή  έχει αυτάρκεια σε αίμα.</vt:lpstr>
      <vt:lpstr>Διαφάνεια 9</vt:lpstr>
      <vt:lpstr>Να γίνω Εθελοντής Αιμοδότης;</vt:lpstr>
      <vt:lpstr>Είναι αλήθεια !</vt:lpstr>
      <vt:lpstr>Ποιες είναι οι προϋποθέσεις  για να δώσει κάποιος αίμα</vt:lpstr>
      <vt:lpstr>Διαδικασία Αιμοδοσίας</vt:lpstr>
      <vt:lpstr>Ιστορικό Αιμοδότη</vt:lpstr>
      <vt:lpstr>Διατρέχω κίνδυνο δίνοντας αίμα;</vt:lpstr>
      <vt:lpstr>Πόσο αίμα δίνουμε;</vt:lpstr>
      <vt:lpstr>Το αίμα ελέγχεται</vt:lpstr>
      <vt:lpstr>Αίμα μπορούμε να δίνουμε  κάθε 3-4 μήνες</vt:lpstr>
      <vt:lpstr>Μη ξεχνάμε !</vt:lpstr>
      <vt:lpstr>Διαφάνεια 20</vt:lpstr>
      <vt:lpstr>Ας δίνουμε Αίμα Τακτικά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Εθελοντική Αιμοδοσία</dc:title>
  <cp:lastModifiedBy>Γιάννης</cp:lastModifiedBy>
  <cp:revision>6</cp:revision>
  <dcterms:created xsi:type="dcterms:W3CDTF">2020-03-24T17:03:24Z</dcterms:created>
  <dcterms:modified xsi:type="dcterms:W3CDTF">2020-03-25T08:43:55Z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2017-05-03T00:00:00Z</vt:filetime>
  </property>
  <property fmtid="{D5CDD505-2E9C-101B-9397-08002B2CF9AE}" pid="3" name="Creator">
    <vt:lpwstr>Sejda 3.2.49 (www.sejda.org)</vt:lpwstr>
  </property>
  <property fmtid="{D5CDD505-2E9C-101B-9397-08002B2CF9AE}" pid="4" name="LastSaved">
    <vt:filetime>2020-03-24T00:00:00Z</vt:filetime>
  </property>
</Properties>
</file>